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924"/>
  <workbookPr codeName="ThisWorkbook"/>
  <mc:AlternateContent xmlns:mc="http://schemas.openxmlformats.org/markup-compatibility/2006">
    <mc:Choice Requires="x15">
      <x15ac:absPath xmlns:x15ac="http://schemas.microsoft.com/office/spreadsheetml/2010/11/ac" url="https://nhs-my.sharepoint.com/personal/radek_idaczyk_nhs_net/Documents/...Work Packages/ECDS/4.0/TOS/November 2023 changes/"/>
    </mc:Choice>
  </mc:AlternateContent>
  <xr:revisionPtr revIDLastSave="1" documentId="8_{08D28D41-7E8D-43F0-8136-6BB857A7EEE6}" xr6:coauthVersionLast="47" xr6:coauthVersionMax="47" xr10:uidLastSave="{C498FFF7-068A-4D3A-B44E-079E8FAC31C9}"/>
  <bookViews>
    <workbookView xWindow="12276" yWindow="-17628" windowWidth="30936" windowHeight="16776" tabRatio="884" xr2:uid="{00000000-000D-0000-FFFF-FFFF00000000}"/>
  </bookViews>
  <sheets>
    <sheet name="0. Data Set Details" sheetId="169" r:id="rId1"/>
    <sheet name="1. Document Guidance" sheetId="145" r:id="rId2"/>
    <sheet name="2. Technical Glossary" sheetId="88" r:id="rId3"/>
    <sheet name="3. Change Control" sheetId="90" r:id="rId4"/>
    <sheet name="4. ECDS Assessment Tools" sheetId="163" r:id="rId5"/>
    <sheet name="5. PATIENT IDENTITY" sheetId="56" r:id="rId6"/>
    <sheet name="6. PATIENT CHARACTERISTICS" sheetId="57" r:id="rId7"/>
    <sheet name="7. SOCIAL AND PERSONAL CIRCUMST" sheetId="167" r:id="rId8"/>
    <sheet name="8. MENTAL HEALTH ACT" sheetId="58" r:id="rId9"/>
    <sheet name="9. GP REGISTRATION" sheetId="59" r:id="rId10"/>
    <sheet name="10. ATTENDANCE LOCATION" sheetId="60" r:id="rId11"/>
    <sheet name="11. AMBULANCE DETAILS" sheetId="61" r:id="rId12"/>
    <sheet name="12. EXPECTED DATE &amp; TIME OF TRE" sheetId="139" r:id="rId13"/>
    <sheet name="13. ATTENDANCE ACTIVITY" sheetId="62" r:id="rId14"/>
    <sheet name="14. ASSESSMENT TOOL" sheetId="137" r:id="rId15"/>
    <sheet name="15. CODED CLINICAL OBSERVATIONS" sheetId="138" r:id="rId16"/>
    <sheet name="16. CODED CLINICAL FINDINGS" sheetId="143" r:id="rId17"/>
    <sheet name="17. INJURY CHARACTERISTICS" sheetId="63" r:id="rId18"/>
    <sheet name="18. PATIENT CLINICAL HISTORY" sheetId="64" r:id="rId19"/>
    <sheet name="19. SERVICE AGREEMENT DETAILS" sheetId="65" r:id="rId20"/>
    <sheet name="20. CARE PROFESSIONALS" sheetId="66" r:id="rId21"/>
    <sheet name="21. DIAGNOSIS" sheetId="67" r:id="rId22"/>
    <sheet name="22. INVESTIGATIONS" sheetId="68" r:id="rId23"/>
    <sheet name="23. TREATMENTS" sheetId="74" r:id="rId24"/>
    <sheet name="24. REFERRALS TO OTHER SERVICES" sheetId="69" r:id="rId25"/>
    <sheet name="25. EMED3 FIT NOTE" sheetId="168" r:id="rId26"/>
    <sheet name="26. DISCHARGE" sheetId="70" r:id="rId27"/>
    <sheet name="27. RESEARCH &amp; DISEASE OUTBREAK" sheetId="71" r:id="rId28"/>
    <sheet name="28. DATA SET SUMMARY" sheetId="162" r:id="rId29"/>
    <sheet name="29. CDS Interchange Header" sheetId="78" r:id="rId30"/>
    <sheet name="30. CDS Interchange Trailer" sheetId="80" r:id="rId31"/>
    <sheet name="31. CDS Message Header" sheetId="79" r:id="rId32"/>
    <sheet name="32. CDS Message Trailer" sheetId="83" r:id="rId33"/>
    <sheet name="33. CDS Trans Header BULK" sheetId="81" r:id="rId34"/>
    <sheet name="34. CDS Trans Header NET" sheetId="82" r:id="rId35"/>
  </sheets>
  <definedNames>
    <definedName name="_xlnm._FilterDatabase" localSheetId="28" hidden="1">'28. DATA SET SUMMARY'!$A$3:$J$281</definedName>
    <definedName name="_xlnm._FilterDatabase" localSheetId="3" hidden="1">'3. Change Control'!$B$8:$Q$1498</definedName>
    <definedName name="_xlnm._FilterDatabase" localSheetId="5" hidden="1">'5. PATIENT IDENTITY'!$B$1:$J$67</definedName>
    <definedName name="_xlnm._FilterDatabase" localSheetId="6" hidden="1">'6. PATIENT CHARACTERISTICS'!$B$1:$J$38</definedName>
    <definedName name="ACTIVITYTYPE">#REF!</definedName>
    <definedName name="ACTIVITYTYPENEW">#REF!</definedName>
    <definedName name="ADDITIONALPROFESSIONAL">#REF!</definedName>
    <definedName name="allchildshort">#REF!</definedName>
    <definedName name="AmendType">#REF!</definedName>
    <definedName name="banana">#REF!</definedName>
    <definedName name="Change_Item">#REF!</definedName>
    <definedName name="CLINICALOUTCOME">#REF!</definedName>
    <definedName name="CLINICALOUTCOMESCHELE">#REF!</definedName>
    <definedName name="COMPLEXITY">#REF!</definedName>
    <definedName name="DIAGSCHEME">#REF!</definedName>
    <definedName name="DISCHARGEDEST">#REF!</definedName>
    <definedName name="DISCHARGEREASON">#REF!</definedName>
    <definedName name="ETHNICCATEGORY">#REF!</definedName>
    <definedName name="GENDER">#REF!</definedName>
    <definedName name="GENMEDPRAC">#REF!</definedName>
    <definedName name="GPCODE">#REF!</definedName>
    <definedName name="GPPRACTICECODE">#REF!</definedName>
    <definedName name="Hello">#REF!</definedName>
    <definedName name="HRG">#REF!</definedName>
    <definedName name="INTERVENTION">#REF!</definedName>
    <definedName name="ItemType">#REF!</definedName>
    <definedName name="LMS">#REF!</definedName>
    <definedName name="MDI">#REF!</definedName>
    <definedName name="NHSSTATUS">#REF!</definedName>
    <definedName name="PATHWAY">#REF!</definedName>
    <definedName name="PATIENTREPOUTCOME">#REF!</definedName>
    <definedName name="Phase1">#REF!</definedName>
    <definedName name="_xlnm.Print_Area" localSheetId="10">'10. ATTENDANCE LOCATION'!$D$2:$J$8</definedName>
    <definedName name="_xlnm.Print_Area" localSheetId="11">'11. AMBULANCE DETAILS'!$D$2:$J$5</definedName>
    <definedName name="_xlnm.Print_Area" localSheetId="12">'12. EXPECTED DATE &amp; TIME OF TRE'!$D$2:$J$5</definedName>
    <definedName name="_xlnm.Print_Area" localSheetId="13">'13. ATTENDANCE ACTIVITY'!$D$2:$J$24</definedName>
    <definedName name="_xlnm.Print_Area" localSheetId="14">'14. ASSESSMENT TOOL'!$D$2:$J$6</definedName>
    <definedName name="_xlnm.Print_Area" localSheetId="15">'15. CODED CLINICAL OBSERVATIONS'!$D$2:$J$4</definedName>
    <definedName name="_xlnm.Print_Area" localSheetId="16">'16. CODED CLINICAL FINDINGS'!$D$2:$J$3</definedName>
    <definedName name="_xlnm.Print_Area" localSheetId="17">'17. INJURY CHARACTERISTICS'!$D$2:$J$12</definedName>
    <definedName name="_xlnm.Print_Area" localSheetId="18">'18. PATIENT CLINICAL HISTORY'!$D$2:$J$4</definedName>
    <definedName name="_xlnm.Print_Area" localSheetId="19">'19. SERVICE AGREEMENT DETAILS'!$D$2:$J$20</definedName>
    <definedName name="_xlnm.Print_Area" localSheetId="20">'20. CARE PROFESSIONALS'!$D$2:$J$11</definedName>
    <definedName name="_xlnm.Print_Area" localSheetId="21">'21. DIAGNOSIS'!$D$2:$J$6</definedName>
    <definedName name="_xlnm.Print_Area" localSheetId="22">'22. INVESTIGATIONS'!$D$2:$J$4</definedName>
    <definedName name="_xlnm.Print_Area" localSheetId="23">'23. TREATMENTS'!$D$2:$J$4</definedName>
    <definedName name="_xlnm.Print_Area" localSheetId="24">'24. REFERRALS TO OTHER SERVICES'!$D$2:$J$5</definedName>
    <definedName name="_xlnm.Print_Area" localSheetId="26">'26. DISCHARGE'!$D$2:$J$14</definedName>
    <definedName name="_xlnm.Print_Area" localSheetId="27">'27. RESEARCH &amp; DISEASE OUTBREAK'!$D$2:$J$5</definedName>
    <definedName name="_xlnm.Print_Area" localSheetId="5">'5. PATIENT IDENTITY'!$D$2:$J$55</definedName>
    <definedName name="_xlnm.Print_Area" localSheetId="6">'6. PATIENT CHARACTERISTICS'!$D$2:$J$31</definedName>
    <definedName name="_xlnm.Print_Area" localSheetId="8">'8. MENTAL HEALTH ACT'!$D$2:$J$6</definedName>
    <definedName name="_xlnm.Print_Area" localSheetId="9">'9. GP REGISTRATION'!$D$2:$J$7</definedName>
    <definedName name="PROCESSOUTCOME">#REF!</definedName>
    <definedName name="PROFESSION">#REF!</definedName>
    <definedName name="QUALITYOUTCOME">#REF!</definedName>
    <definedName name="REFERRALDEST">#REF!</definedName>
    <definedName name="REFERRALREASON">#REF!</definedName>
    <definedName name="REFERRALSOURCE">#REF!</definedName>
    <definedName name="REFERRERCODE">#REF!</definedName>
    <definedName name="refsetsept">#REF!</definedName>
    <definedName name="RISK">#REF!</definedName>
    <definedName name="SETTING">#REF!</definedName>
    <definedName name="Title">#REF!</definedName>
    <definedName name="URGENCY">#REF!</definedName>
    <definedName name="XMLWorkings">#REF!</definedName>
    <definedName name="XSDType">#REF!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22094" uniqueCount="3187">
  <si>
    <t xml:space="preserve"> </t>
  </si>
  <si>
    <t>Data Set Details</t>
  </si>
  <si>
    <t>Purpose of this document</t>
  </si>
  <si>
    <t>ECDS Data Groups - the list below matches the 'blue tabs'</t>
  </si>
  <si>
    <t>Name of Data Group</t>
  </si>
  <si>
    <t>Name of corresponding tab</t>
  </si>
  <si>
    <t>7. MENTAL HEALTH ACT</t>
  </si>
  <si>
    <t>8. GP REGISTRATION</t>
  </si>
  <si>
    <t>9. ATTENDANCE LOCATION</t>
  </si>
  <si>
    <t>10. AMBULANCE DETAILS</t>
  </si>
  <si>
    <t>11. ATTENDANCE ACTIVITY</t>
  </si>
  <si>
    <t>12. EXPECTED TIME OF TREATMENT</t>
  </si>
  <si>
    <t>13. CODED SCORED ASSESSMENT</t>
  </si>
  <si>
    <t>14. CODED CLINICAL OBSERVATIONS</t>
  </si>
  <si>
    <t>15. CODED CLINICAL FINDINGS</t>
  </si>
  <si>
    <t>16. INJURY CHARACTERISTICS</t>
  </si>
  <si>
    <t>17. PATIENT CLINICAL HISTORY</t>
  </si>
  <si>
    <t>18. SERVICE AGREEMENT DETAILS</t>
  </si>
  <si>
    <t>19. CARE PROFESSIONALS</t>
  </si>
  <si>
    <t>20. DIAGNOSIS</t>
  </si>
  <si>
    <t>21. INVESTIGATIONS</t>
  </si>
  <si>
    <t>22. TREATMENTS</t>
  </si>
  <si>
    <t>23. REFERRALS TO OTHER SERVICES</t>
  </si>
  <si>
    <t>24. DISCHARGE</t>
  </si>
  <si>
    <t>25. RESEARCH &amp; DISEASE OUTBREAK</t>
  </si>
  <si>
    <t>Background</t>
  </si>
  <si>
    <t>Related Documents</t>
  </si>
  <si>
    <t>Document Version History</t>
  </si>
  <si>
    <t>Version</t>
  </si>
  <si>
    <t>Status</t>
  </si>
  <si>
    <t>Date Published</t>
  </si>
  <si>
    <t>Brief Summary of Change</t>
  </si>
  <si>
    <t>Final</t>
  </si>
  <si>
    <t>Minor format changes to data items 
Removal of CQUIN column
New code for Overseas Visitor
Data Dictionary review changes, typo fixes and formatting improvements</t>
  </si>
  <si>
    <t>2.1.0</t>
  </si>
  <si>
    <t>Removed parent term of 267073005 from Suicidal thoughts (finding)
Corrected typo from 'Back' to 'Black D - White and Black Caribbean'
Changed Postcode of Usual Address format to min an2 max an8
and added an end date to deprecated SNOMED Codes</t>
  </si>
  <si>
    <t>2.1.1</t>
  </si>
  <si>
    <t>Removed deprecation note for 55899000-Foreign body on external eye (disorder)</t>
  </si>
  <si>
    <t>2.1.1.1</t>
  </si>
  <si>
    <t>Added COVID-19 Coronavirus SNOMED DIAGNOSIS due to the infectious disease outbreak</t>
  </si>
  <si>
    <t>Changes related to Clinical Review of Standards: Addition of 'ready to proceed' and removal of Emergency Care Attendance Conclusion Date + Time. Addition of coded scored assessment, clinical observation and other changes</t>
  </si>
  <si>
    <t>3.0.0</t>
  </si>
  <si>
    <t>Changes to E TOS to reflect new TRUD content released August 2020.
Additional flags, sort IDs etc. added where possible for new diagnosis terms but not all available at time of publication.
Valid From and Valid To columns added to all yellow tabs.
AEC Flag headers updated to SDEC.</t>
  </si>
  <si>
    <t>Updates to data dictionary links</t>
  </si>
  <si>
    <t>3.1.0</t>
  </si>
  <si>
    <t>For more information on the status of this document, please contact:</t>
  </si>
  <si>
    <t>Data Set Development Service</t>
  </si>
  <si>
    <t>NHS Digital</t>
  </si>
  <si>
    <t>7 and 8 Wellington Place</t>
  </si>
  <si>
    <t>Leeds</t>
  </si>
  <si>
    <t>West Yorkshire</t>
  </si>
  <si>
    <t>LS1 4AP</t>
  </si>
  <si>
    <t>Internet: www.digital.nhs.uk</t>
  </si>
  <si>
    <t>Email: enquiries@nhsdigital.nhs.uk</t>
  </si>
  <si>
    <t>Document Guidance</t>
  </si>
  <si>
    <t>Purple tabs contain document guidance.</t>
  </si>
  <si>
    <t>Yellow tabs are present in only the Enhanced version of the TOS, and represent SNOMED CT sub sets.</t>
  </si>
  <si>
    <t>The table below describes the fields included in the ECDS:</t>
  </si>
  <si>
    <t>Column Name</t>
  </si>
  <si>
    <t>Definition</t>
  </si>
  <si>
    <t>Data Group</t>
  </si>
  <si>
    <t>The Data Group name is highlighted in the yellow box at the top. This name (or a truncated version of it) will be used to name the corresponding element structure in the Data Dictionary.</t>
  </si>
  <si>
    <t>Group Status</t>
  </si>
  <si>
    <t>The group status describes whether or not this group (as a whole) is mandatory or optional and how this group may relate to other groups in the transmission. Link to CDS Notation.</t>
  </si>
  <si>
    <t>Group repeats</t>
  </si>
  <si>
    <t xml:space="preserve">The group repeat describes how the group may repeat in the transmission.
0..1  This signifies that the permitted occurrences of the Data Group or Sub Group are from a minimum of 0 to a maximum of 1.
0..9  This signifies that the permitted occurrences of the Data Group or Sub Group are from a minimum of 0 to a maximum of 9.
0..*  This signifies that the permitted occurrences of the Data Group or Sub Group are from a minimum of 0 to an unlimited maximum.
1..1  This signifies that the permitted occurrences of the Data Group or Sub Group are from a minimum of 1 to a maximum of 1.
1..97  This signifies that the permitted occurrences of the Data Group or Sub Group are from a minimum of 1 to a maximum of 97.
1..*  This signifies that the permitted occurrences of the Data Group or Sub Group are from a minimum of 1 to an unlimited maximum.
</t>
  </si>
  <si>
    <t>XML SCHEMA ELEMENT NAME</t>
  </si>
  <si>
    <t>The exact name used for this data element in the XML schema.</t>
  </si>
  <si>
    <t>DATA GROUP</t>
  </si>
  <si>
    <t>The Data Group name (see above).</t>
  </si>
  <si>
    <t>DATA ITEM NAME</t>
  </si>
  <si>
    <t xml:space="preserve">The unique title or name of the data item. </t>
  </si>
  <si>
    <t>DATA ITEM DEFINITION</t>
  </si>
  <si>
    <t>Provides a description and explains in detail what information the data item is requiring the user to capture.</t>
  </si>
  <si>
    <t>MANDATORY/ 
REQUIRED/
OPTIONAL/
PILOT (M/R/O/P)</t>
  </si>
  <si>
    <t>DATA ITEM REPEATS</t>
  </si>
  <si>
    <t>Describes how the many times this data item may repeat in the transmission. Please see Technical Glossary Tab.
0..1  This signifies that the permitted occurrences of the individual Data Element are from a minimum of 0 to a maximum of 1.
0..9  This signifies that the permitted occurrences of the individual Data Element are from a minimum of 0 to a maximum of 9.
0..*  This signifies that the permitted occurrences of the individual Data Element are from a minimum of 0 to an unlimited maximum.
1..1  This signifies that the permitted occurrences of the individual Data Element are from a minimum of 1 to a maximum of 1.
1..97  This signifies that the permitted occurrences of the individual Data Element are from a minimum of 1 to a maximum of 97.
1..*  This signifies that the permitted occurrences of the individual Data Element are from a minimum of 1 to an unlimited maximum.</t>
  </si>
  <si>
    <t>FORMAT</t>
  </si>
  <si>
    <t xml:space="preserve">The format of the data item expressed in data type and length. For dates and times it specifically refers to the exact formatting. For other fields it describes the data type required and the max/min field lengths.  </t>
  </si>
  <si>
    <t>NATIONAL CODE DEFINITION</t>
  </si>
  <si>
    <t>NHS Data Model and Dictionary national code definition, where applicable.</t>
  </si>
  <si>
    <t>INFORMATION REQUIREMENT PURPOSE</t>
  </si>
  <si>
    <t>ECDS CODE SET</t>
  </si>
  <si>
    <t>LINK TO DATA DICTIONARY</t>
  </si>
  <si>
    <t>Code set tabs will only be present in Enhanced versions of the Technical Output Specification. They are coloured yellow.</t>
  </si>
  <si>
    <t xml:space="preserve">Some of the information provided in the code set tabs is specifically intended for system suppliers to maximise usability and will help minimise time spent searching for codes. User guidance makes specific reference to ECDS Unique ID, flags, grouping and the sort codes.
</t>
  </si>
  <si>
    <t>SNOMED CT ECDS subsets for human reading and spreadsheet download are available.</t>
  </si>
  <si>
    <t>https://isd.digital.nhs.uk/trud3/user/authenticated/group/0/pack/40</t>
  </si>
  <si>
    <t xml:space="preserve">System suppliers are advised to use ECDS SNOMED CT subsets from the UK Edition of SNOMED CT. </t>
  </si>
  <si>
    <t>https://isd.digital.nhs.uk/trud3/user/authenticated/group/0/pack/26</t>
  </si>
  <si>
    <t>SNOMED additional information.</t>
  </si>
  <si>
    <t>For more information on the SNOMED CT standard and format information please look at the NHS Digital SNOMED CT Change Specification</t>
  </si>
  <si>
    <t>ECDS_UniqueID</t>
  </si>
  <si>
    <t>Can be used to support implementation of sequential sorting of longer code sets to improve usability.</t>
  </si>
  <si>
    <t>ECDS_Description</t>
  </si>
  <si>
    <t>The ECDS description of the NHS Data Model and Dictionary (DM&amp;D) or SNOMED CT term.</t>
  </si>
  <si>
    <t>SNOMED_Code</t>
  </si>
  <si>
    <t>The SNOMED CT code.</t>
  </si>
  <si>
    <t>SNOMED_UK_Preferred_Term</t>
  </si>
  <si>
    <t>SNOMED_Fully_Specified_Name</t>
  </si>
  <si>
    <t>The full SNOMED CT term where relevant.</t>
  </si>
  <si>
    <t>ECDS_SearchTerms</t>
  </si>
  <si>
    <t>This column may not always be present but indicates clinically specified search terms which may be used to assist in searching for terms.</t>
  </si>
  <si>
    <t>ECDS_Notes</t>
  </si>
  <si>
    <t>Supporting information</t>
  </si>
  <si>
    <t>Flags</t>
  </si>
  <si>
    <r>
      <t xml:space="preserve">The flags that appear both in the Diagnosis and Chief Complaint code sets and specifically for injury are intended to identify which Chief Complaints and Diagnoses should indicate that the injury data items should be completed.
The flags in the Chief Complaint and Diagnosis code sets are provided by clinical representatives and are meant as guidance for suppliers and providers during implementation.
Flag_Injury (Chief Complaint and Diagnosis) – Helps to identify whether an attendance is likely to be the result of an injury and could be used to trigger the injury data group. 
Flag_SDEC – Indicates that this is a Same Day Emergency Care condition.
Flag_Allergy – Identifies that the chief complaint and/or diagnosis are allergy related and that this information should flow as part of the ED Discharge summary.
Flag_NotifiableDisease – Indicates that this is a Notifiable disease.
Flag_Male – Indicates when a chief complaint and/or diagnosis is specifically a male condition and you would not expect to see this in a female record.
Flag_Female – Indicates when a chief complaint and/or diagnosis is specifically a female condition and you would not expect to see this in a male record.
</t>
    </r>
    <r>
      <rPr>
        <sz val="10"/>
        <color rgb="FF0070C0"/>
        <rFont val="Arial"/>
        <family val="2"/>
      </rPr>
      <t>The following flags appear in Chief complaint only</t>
    </r>
    <r>
      <rPr>
        <sz val="10"/>
        <rFont val="Arial"/>
        <family val="2"/>
      </rPr>
      <t xml:space="preserve">
Core_List_Term – Specifies which SNOMED CT term is the core (parent) term for this chief complaint. Core codes map to themselves.
Core_List_Term_Description - the UK preferred term for the SNOMED CT code.
Chief_Complaint_Core_List - specifies if the SNOMED CT code is a core code.
Chief_Complaint_Max_List - specifies if the SNOMED CT code is a max (child) code.
</t>
    </r>
  </si>
  <si>
    <t>Flags - Chief Complaint tab only</t>
  </si>
  <si>
    <t>Investigations and Treatments</t>
  </si>
  <si>
    <t xml:space="preserve">The Investigation and Treatment code sets are listed here specifically because there are extra columns which relate to the mapping which will be used for Tariff calculation (HRG) purposes. </t>
  </si>
  <si>
    <t>Please see the Technical User Guidance document for further detail.</t>
  </si>
  <si>
    <t>The ECDS description of the SNOMED CT term.</t>
  </si>
  <si>
    <t>The ECDS code, in SNOMED CT.</t>
  </si>
  <si>
    <t>CDS code mapping used for HRG Grouping</t>
  </si>
  <si>
    <t>This is the Data Dictionary code that will be used for Tariff calculation (HRG) purposes when the associated SNOMED CT code is submitted. This is also the value which should be used for local grouping.</t>
  </si>
  <si>
    <t>PbR category</t>
  </si>
  <si>
    <t>This is the PbR (Payment by Results) category of the Data Dictionary code used for HRG Grouping.</t>
  </si>
  <si>
    <t>CDS Investigation/Treatment mapping that is used for HRG Grouping</t>
  </si>
  <si>
    <t>This is the name of the investigation or treatment associated with the Data Dictionary code to be used for HRG Grouping.</t>
  </si>
  <si>
    <t>Notes</t>
  </si>
  <si>
    <t>Supporting information.</t>
  </si>
  <si>
    <t>Technical Glossary</t>
  </si>
  <si>
    <t>Data Formats</t>
  </si>
  <si>
    <t>The table below includes examples of data format types used within the ECDS and provides descriptions and notes of how these formats are handled throughout data submission.</t>
  </si>
  <si>
    <t>Data Dictionary</t>
  </si>
  <si>
    <t>Technical Output Specification</t>
  </si>
  <si>
    <t>Microsoft Access</t>
  </si>
  <si>
    <t>XSD</t>
  </si>
  <si>
    <t>SQL</t>
  </si>
  <si>
    <t>Description</t>
  </si>
  <si>
    <t>string</t>
  </si>
  <si>
    <t>Memo</t>
  </si>
  <si>
    <t>varchar(max)</t>
  </si>
  <si>
    <t>A string of ASCII characters</t>
  </si>
  <si>
    <t>Text</t>
  </si>
  <si>
    <t>string; max length 255</t>
  </si>
  <si>
    <t>varchar(255)</t>
  </si>
  <si>
    <t>A string of ASCII characters up to 255 characters</t>
  </si>
  <si>
    <t>varchar(1)</t>
  </si>
  <si>
    <t>A string of ASCII characters of length 1</t>
  </si>
  <si>
    <t>nvarchar(max)</t>
  </si>
  <si>
    <t>A string of Unicode characters</t>
  </si>
  <si>
    <t>Microsoft Access allows formatting</t>
  </si>
  <si>
    <t>date</t>
  </si>
  <si>
    <t>Short date</t>
  </si>
  <si>
    <t>A date</t>
  </si>
  <si>
    <t>General date</t>
  </si>
  <si>
    <t>datetime</t>
  </si>
  <si>
    <t>integer</t>
  </si>
  <si>
    <t>Long integer</t>
  </si>
  <si>
    <t>int</t>
  </si>
  <si>
    <t>A number from -2,147,483,648 to 2,147,483,647</t>
  </si>
  <si>
    <t>long</t>
  </si>
  <si>
    <t>bigint</t>
  </si>
  <si>
    <t>A number from -2^63 to 2^63-1</t>
  </si>
  <si>
    <t>Integer</t>
  </si>
  <si>
    <t>smallint</t>
  </si>
  <si>
    <t>A number from -32,768 to 32,767</t>
  </si>
  <si>
    <t>Byte</t>
  </si>
  <si>
    <t>byte</t>
  </si>
  <si>
    <t>tinyint</t>
  </si>
  <si>
    <t>A number from 0 to 255</t>
  </si>
  <si>
    <t>Short time</t>
  </si>
  <si>
    <t>time</t>
  </si>
  <si>
    <t>n/a</t>
  </si>
  <si>
    <t>hh:mm</t>
  </si>
  <si>
    <t>Long time</t>
  </si>
  <si>
    <t>time(0)</t>
  </si>
  <si>
    <t>hh:mm:ss</t>
  </si>
  <si>
    <t>an2</t>
  </si>
  <si>
    <t>string; length 2</t>
  </si>
  <si>
    <t>char(2)</t>
  </si>
  <si>
    <t>A string of ASCII characters (any combination of numbers and/or letters) of length exactly 2</t>
  </si>
  <si>
    <t>Usually treated as varchar(2) in SQL. Any character can flow including special characters.</t>
  </si>
  <si>
    <t>max an2</t>
  </si>
  <si>
    <t>string; max length 2</t>
  </si>
  <si>
    <t>varchar(2)</t>
  </si>
  <si>
    <t>A string of ASCII characters (any combination of numbers and/or letters) of length 1 to 2</t>
  </si>
  <si>
    <t>Any character can flow including special characters.</t>
  </si>
  <si>
    <t>an3 or an5</t>
  </si>
  <si>
    <t>string; length 3 or 5</t>
  </si>
  <si>
    <t>char(3)/char(5)</t>
  </si>
  <si>
    <t>A string of ASCII characters (any combination of numbers and/or letters) of length exactly 3 or 5</t>
  </si>
  <si>
    <t>min an5 max an18</t>
  </si>
  <si>
    <t>string; min length 5 max length 18</t>
  </si>
  <si>
    <t>varchar(5-18)</t>
  </si>
  <si>
    <t>A string of ASCII characters (any combination of numbers and/or letters) of length between 5 and 18</t>
  </si>
  <si>
    <t>n2.n2</t>
  </si>
  <si>
    <t>Single</t>
  </si>
  <si>
    <t>float</t>
  </si>
  <si>
    <t>Double</t>
  </si>
  <si>
    <t>Decimal</t>
  </si>
  <si>
    <t>decimal</t>
  </si>
  <si>
    <t>negativeInteger</t>
  </si>
  <si>
    <t>Integer; (with criteria)</t>
  </si>
  <si>
    <t>nonNegativeInteger</t>
  </si>
  <si>
    <t>An integer containing only non-negative values (0,1,2,..)</t>
  </si>
  <si>
    <t>nonPositiveInteger</t>
  </si>
  <si>
    <t>An integer containing only non-positive values (..,-2,-1,0)</t>
  </si>
  <si>
    <t>positiveInteger</t>
  </si>
  <si>
    <t>An integer containing only positive values (1,2,..)</t>
  </si>
  <si>
    <t>short</t>
  </si>
  <si>
    <t>A signed 16-bit integer</t>
  </si>
  <si>
    <t>unsignedLong</t>
  </si>
  <si>
    <t>An unsigned 64-bit integer</t>
  </si>
  <si>
    <t>unsignedInt</t>
  </si>
  <si>
    <t>An unsigned 32-bit integer</t>
  </si>
  <si>
    <t>unsignedShort</t>
  </si>
  <si>
    <t>An unsigned 16-bit integer</t>
  </si>
  <si>
    <t>unsignedByte</t>
  </si>
  <si>
    <t>duration</t>
  </si>
  <si>
    <t>gDay</t>
  </si>
  <si>
    <t>Defines a part of a date - the day (DD)</t>
  </si>
  <si>
    <t>gMonth</t>
  </si>
  <si>
    <t>Defines a part of a date - the month (MM)</t>
  </si>
  <si>
    <t>gMonthDay</t>
  </si>
  <si>
    <t>Defines a part of a date - the month and day (MM-DD)</t>
  </si>
  <si>
    <t>gYear</t>
  </si>
  <si>
    <t>Defines a part of a date - the year (YYYY)</t>
  </si>
  <si>
    <t>gYearMonth</t>
  </si>
  <si>
    <t>Defines a part of a date - the year and month (YYYY-MM)</t>
  </si>
  <si>
    <t>token</t>
  </si>
  <si>
    <t>A string that does not contain line feeds, carriage returns, tabs, leading or trailing spaces, or multiple spaces</t>
  </si>
  <si>
    <t>normalizedString</t>
  </si>
  <si>
    <t>A string that does not contain line feeds, carriage returns, or tabs</t>
  </si>
  <si>
    <t>double</t>
  </si>
  <si>
    <t>Overarching Validations</t>
  </si>
  <si>
    <r>
      <t>Data format validation -</t>
    </r>
    <r>
      <rPr>
        <sz val="10"/>
        <rFont val="Arial"/>
        <family val="2"/>
      </rPr>
      <t xml:space="preserve"> interchange rejected for invalid data item format</t>
    </r>
  </si>
  <si>
    <r>
      <rPr>
        <b/>
        <sz val="10"/>
        <rFont val="Arial"/>
        <family val="2"/>
      </rPr>
      <t xml:space="preserve">Mandated data items (M) - </t>
    </r>
    <r>
      <rPr>
        <sz val="10"/>
        <rFont val="Arial"/>
        <family val="2"/>
      </rPr>
      <t>Interchange rejected if blank</t>
    </r>
  </si>
  <si>
    <t>Null Values</t>
  </si>
  <si>
    <r>
      <rPr>
        <b/>
        <sz val="10"/>
        <rFont val="Arial"/>
        <family val="2"/>
      </rPr>
      <t>Null values</t>
    </r>
    <r>
      <rPr>
        <sz val="10"/>
        <rFont val="Arial"/>
        <family val="2"/>
      </rPr>
      <t xml:space="preserve">
Null values must be allowed to flow provided validation rules for the individual item have been applied. Otherwise, records should not flow.</t>
    </r>
  </si>
  <si>
    <t>Date Formats</t>
  </si>
  <si>
    <t xml:space="preserve">The data dictionary specification for date formats is an10 CCYY-MM-DD. 
</t>
  </si>
  <si>
    <r>
      <rPr>
        <b/>
        <sz val="10"/>
        <rFont val="Arial"/>
        <family val="2"/>
      </rPr>
      <t>Invalid dates</t>
    </r>
    <r>
      <rPr>
        <sz val="10"/>
        <rFont val="Arial"/>
        <family val="2"/>
      </rPr>
      <t xml:space="preserve">
Invalid dates (such as 2015-15-47 which does not exist in a standard calendar) will cause an error message to be returned.
</t>
    </r>
  </si>
  <si>
    <r>
      <rPr>
        <b/>
        <sz val="10"/>
        <rFont val="Arial"/>
        <family val="2"/>
      </rPr>
      <t>Dates/times when clocks change to BST</t>
    </r>
    <r>
      <rPr>
        <sz val="10"/>
        <rFont val="Arial"/>
        <family val="2"/>
      </rPr>
      <t xml:space="preserve">
The date/time should be submitted as it is recorded in local systems.</t>
    </r>
  </si>
  <si>
    <t>Postcode</t>
  </si>
  <si>
    <t>All Postcodes are formatted as "max an8" in the Data Dictionary. The data item must be submitted in one of the following formats: 
A1_1AA
A11_1AA
AA1_1AA
AA11_1AA
A1A_1AA
AA1A_1AA
Note that the fourth character from the right is always a space and separates the outward and inward parts of the Postcode.
All postcodes are validated against the Gridall file available from the ODS.
New postcodes come into use, and redundant postcodes are retired on a continual basis. This necessitates updates to the ODS files that hold a record of all postcodes, and subsequent updates to the reference files that are used during processing. The time lag involved means that on some occasions submissions contain valid postcodes that are then reported as invalid. If providers are aware that this is/or might be the case, they can contact the ODS who will record details of the new valid postcodes, which are incorrectly generating the warnings, and ensure the reference files are updated accordingly.
Further detail regarding Postcodes can be found in the NHS Postcode Directory available at the below link:</t>
  </si>
  <si>
    <t>http://www.datadictionary.nhs.uk/web_site_content/supporting_information/nhs_postcode_directory.asp?shownav=1</t>
  </si>
  <si>
    <t>Organisation Data Service (ODS) codes</t>
  </si>
  <si>
    <r>
      <rPr>
        <b/>
        <sz val="10"/>
        <rFont val="Arial"/>
        <family val="2"/>
      </rPr>
      <t>"Live" Organisation</t>
    </r>
    <r>
      <rPr>
        <sz val="10"/>
        <rFont val="Arial"/>
        <family val="2"/>
      </rPr>
      <t xml:space="preserve">
A "Live" organisation is an organisation that is active on the first day of the reporting period.</t>
    </r>
  </si>
  <si>
    <r>
      <rPr>
        <b/>
        <sz val="10"/>
        <rFont val="Arial"/>
        <family val="2"/>
      </rPr>
      <t>"Open" Organisation</t>
    </r>
    <r>
      <rPr>
        <sz val="10"/>
        <rFont val="Arial"/>
        <family val="2"/>
      </rPr>
      <t xml:space="preserve">
An "Open" organisation is one deemed as being active during the reporting period.</t>
    </r>
  </si>
  <si>
    <t>Additional Validations</t>
  </si>
  <si>
    <t>Scheme In Use</t>
  </si>
  <si>
    <t>Format</t>
  </si>
  <si>
    <t>Validation</t>
  </si>
  <si>
    <t>Systematized Nomenclature of Medicine Clinical Terms (SNOMED CT®)</t>
  </si>
  <si>
    <t>min n6 max n18</t>
  </si>
  <si>
    <r>
      <t xml:space="preserve">Format check, </t>
    </r>
    <r>
      <rPr>
        <i/>
        <sz val="10"/>
        <rFont val="Arial"/>
        <family val="2"/>
      </rPr>
      <t xml:space="preserve">Check Digit </t>
    </r>
    <r>
      <rPr>
        <sz val="10"/>
        <rFont val="Arial"/>
        <family val="2"/>
      </rPr>
      <t xml:space="preserve">+ </t>
    </r>
    <r>
      <rPr>
        <i/>
        <sz val="10"/>
        <rFont val="Arial"/>
        <family val="2"/>
      </rPr>
      <t>Partition Identifier</t>
    </r>
    <r>
      <rPr>
        <sz val="10"/>
        <rFont val="Arial"/>
        <family val="2"/>
      </rPr>
      <t xml:space="preserve"> checks*</t>
    </r>
  </si>
  <si>
    <t>*Additional SNOMED CT Checks:</t>
  </si>
  <si>
    <t>Check-Digit</t>
  </si>
  <si>
    <t>The last digit is checked by using the "Verhoeff check".</t>
  </si>
  <si>
    <t>Partition Identifier</t>
  </si>
  <si>
    <t>The penultimate two-digits must equal "00" or "10".</t>
  </si>
  <si>
    <t>Change Control. Please note that Change Control in this format begins from the uplift to v2.1.1 of the TOS. Changes before this are not captured.</t>
  </si>
  <si>
    <t>Change ID</t>
  </si>
  <si>
    <t>Data Item Name</t>
  </si>
  <si>
    <t>All Groups</t>
  </si>
  <si>
    <t>CQUIN column</t>
  </si>
  <si>
    <t>Deletion</t>
  </si>
  <si>
    <t>CQUIN column in TOS indicating whether the data item has a CQUIN attached to it with a Y/N</t>
  </si>
  <si>
    <t>Column removed</t>
  </si>
  <si>
    <t xml:space="preserve">Removal of column within TOS that indicates ‘required for CQUIN’ as this has changed in 2018/19. This has been removed due to changes to the CQUIN arrangements in 2018/19.
</t>
  </si>
  <si>
    <t xml:space="preserve">PATIENT IDENTITY (UNVERIFIED IDENTITY STRUCTURE) </t>
  </si>
  <si>
    <t>Postcode of Usual Address</t>
  </si>
  <si>
    <t>Data Item Format</t>
  </si>
  <si>
    <t>Amendment</t>
  </si>
  <si>
    <t>max an8</t>
  </si>
  <si>
    <t>min an3 max an8</t>
  </si>
  <si>
    <t xml:space="preserve">Addition of ‘minimum’ numbers for four mandatory data items- Minimum values have been added to four key data items, after Secondary Uses Service (SUS) identified some sites were returning ‘null’ values. These are data items of key importance to further analysis and utilisation of the data and so it was deemed important to clarify the format of these data items.
</t>
  </si>
  <si>
    <t>PATIENT IDENTITY (VERIFIED IDENTITY STRUCTURE)</t>
  </si>
  <si>
    <t>EC attendance activity characteristics</t>
  </si>
  <si>
    <t>Emergency Care Attendance Identifier</t>
  </si>
  <si>
    <t>min an1 max an12</t>
  </si>
  <si>
    <t xml:space="preserve">Care Professionals </t>
  </si>
  <si>
    <t>Professional Registration Entry Identifier</t>
  </si>
  <si>
    <t>max an32</t>
  </si>
  <si>
    <t>min an1 max an32</t>
  </si>
  <si>
    <t>Diagnosis</t>
  </si>
  <si>
    <t xml:space="preserve">Coded Clinical Entry Sequence Number </t>
  </si>
  <si>
    <t>max n5</t>
  </si>
  <si>
    <t>min n1 max n5</t>
  </si>
  <si>
    <t>Patient Characteristics</t>
  </si>
  <si>
    <t>Overseas Visitor Charging Category at CDS Activity Date</t>
  </si>
  <si>
    <t>National Code Definition</t>
  </si>
  <si>
    <t>Addition</t>
  </si>
  <si>
    <t>Added ''P - Decision pending on OVERSEAS VISITOR CHARGING CATEGORY'</t>
  </si>
  <si>
    <t xml:space="preserve">Change to coding for Overseas Visitors Charging Category, to allow for greater granularity for patients formally classified as ‘unknown’ status. This change is outlined in detail within new Information Standard DCB 3017: Overseas Visitor Charging Category (OVSS) (https://digital.nhs.uk/data-and-information/information-standards/information-standards-and-data-collections-including-extractions/publications-and-notifications/standards-and-collections/dcb3017-overseas-visitor-charging-category-ovcc)
</t>
  </si>
  <si>
    <t>x Not Known'</t>
  </si>
  <si>
    <t>9 - OVERSEAS VISITOR CHARGING CATEGORY Not Known (Not Recorded).</t>
  </si>
  <si>
    <t>Mental Health Act Legal Status</t>
  </si>
  <si>
    <t>Start Date (Mental Health Act Legal Status Classification Assignment Period)</t>
  </si>
  <si>
    <t xml:space="preserve">Data Item </t>
  </si>
  <si>
    <t>M</t>
  </si>
  <si>
    <t>R</t>
  </si>
  <si>
    <t>Amendments to data Item Status for Start date and time for all Mental Health Act Legal Status. This change from ‘Mandatory’ to ‘Required’ status is due to implementation issues identified in some services.</t>
  </si>
  <si>
    <t>Start Time (Mental Health Act Legal Status Classification Assignment Period)</t>
  </si>
  <si>
    <t xml:space="preserve">Amendments to data Item Status for Start date and time for all Mental Health Act Legal Status. This change from ‘Mandatory’ to ‘Required’ status is due to implementation issues identified in some services. </t>
  </si>
  <si>
    <t>All Data Items</t>
  </si>
  <si>
    <t xml:space="preserve">Populated the Information Requirement Purpose column for all data items
</t>
  </si>
  <si>
    <t xml:space="preserve">The information is repeated in the Justification column which will be removed </t>
  </si>
  <si>
    <t xml:space="preserve">Populated the population validation column for all data items
</t>
  </si>
  <si>
    <t>To advise end users of the validation rules applied.</t>
  </si>
  <si>
    <t>Patient Pathway</t>
  </si>
  <si>
    <t>WAITING TIME MEASUREMENT TYPE</t>
  </si>
  <si>
    <t>Data Item Definition</t>
  </si>
  <si>
    <t xml:space="preserve">"The type of waiting time measurement methodology which may be applied during a PATIENT PATHWAY.
The methodology applied may be for one part of a PATIENT PATHWAY, such as the measurement of a REFERRAL TO TREATMENT PERIOD, or other parts of the PATIENT PATHWAY according to Department of Health policy."
</t>
  </si>
  <si>
    <t xml:space="preserve">"The type of waiting time measurement methodology which may be applied during a PATIENT PATHWAY.
The methodology applied may be for one part of a PATIENT PATHWAY, such as the measurement of a REFERRAL TO TREATMENT PERIOD, or other parts of the PATIENT PATHWAY according to Department of Health and Social Care policy."
</t>
  </si>
  <si>
    <t>Amended description to align with DD</t>
  </si>
  <si>
    <t>ORGANISATION IDENTIFIER (RESIDENCE RESPONSIBILITY)</t>
  </si>
  <si>
    <t>An ORGANISATION CODE is a code which identifies an Organisation uniquely.</t>
  </si>
  <si>
    <t xml:space="preserve">ORGANISATION IDENTIFIER (RESIDENCE RESPONSIBILITY) is the ORGANISATION IDENTIFIER derived from the PATIENT's POSTCODE OF USUAL ADDRESS, where they reside within the boundary of a:
•Clinical Commissioning Group
•Care Trust
•Local Health Board (Wales)
•Scottish Health Board
•Northern Ireland Local Commissioning Group
•Primary Healthcare Directorate (Isle of Man)
•Local Authority."
</t>
  </si>
  <si>
    <t>To have consistency with the Withheld Identity Group</t>
  </si>
  <si>
    <t>Accommodation Status (SNOMED CT)</t>
  </si>
  <si>
    <t>ACCOMMODATION STATUS (SNOMED CT) is the SNOMED CT concept ID which is used to identify the details of the ACCOMODATION of the PERSON.</t>
  </si>
  <si>
    <t xml:space="preserve">ACCOMMODATION STATUS (SNOMED CT) is the SNOMED CT concept ID which is used to identify the details of the ACCOMMODATION of the PERSON.
</t>
  </si>
  <si>
    <t>corrected typing error - Accommodation</t>
  </si>
  <si>
    <t>EMERGENCY CARE ATTENDANCE LOCATION</t>
  </si>
  <si>
    <t>ORGANISATION SITE IDENTIFIER (OF TREATMENT)</t>
  </si>
  <si>
    <t>An ORGANISATION SITE CODE is a code which identifies an Organisation Site uniquely.</t>
  </si>
  <si>
    <t xml:space="preserve">ORGANISATION SITE IDENTIFIER (OF TREATMENT) is the ORGANISATION IDENTIFIER of the Organisation Site where the PATIENT was treated, i.e. it should enable the treating Organisation to be identified.
ORGANISATION SITE IDENTIFIER (OF TREATMENT) identifies the Organisation Site within the Organisation on which the PATIENT was treated, since facilities may vary on different hospital sites.
</t>
  </si>
  <si>
    <t>Updated data item description to align with DD definition</t>
  </si>
  <si>
    <t>GP REGISTRATION</t>
  </si>
  <si>
    <t>GENERAL MEDICAL PRACTICE CODE (PATIENT REGISTRATION)</t>
  </si>
  <si>
    <t xml:space="preserve">GENERAL MEDICAL PRACTICE CODE (PATIENT REGISTRATION) is the ORGANISATION CODE of the GP Practice that the PATIENT is registered with.
</t>
  </si>
  <si>
    <t>AMBULANCE</t>
  </si>
  <si>
    <t>ORGANISATION CODE (CONVEYING AMBULANCE TRUST)</t>
  </si>
  <si>
    <t xml:space="preserve">ORGANISATION IDENTIFIER (CONVEYING AMBULANCE TRUST) is the ORGANISATION IDENTIFIER of an Ambulance Service which conveys a PATIENT on a PATIENT TRANSPORT JOURNEY. A PATIENT JOURNEY NUMBER and AMBULANCE INCIDENT NUMBER may be recorded for the PATIENT TRANSPORT JOURNEY.
</t>
  </si>
  <si>
    <t>EC Attendance Activity Characteristics</t>
  </si>
  <si>
    <t>EMERGENCY CARE ARRIVAL TIME</t>
  </si>
  <si>
    <t xml:space="preserve">The Emergency Care Arrival Time may be either:
• the Arrival Time At Accident and Emergency Department or
• the Ambulatory Emergency Care Arrival Time.
An Arrival Time  At Accident and Emergency Department is the date the PATIENT self presented at the Accident and Emergency Department or arrived in an Ambulance at the Accident and Emergency Department.
</t>
  </si>
  <si>
    <t xml:space="preserve">The Emergency Care Arrival Time may be either:
• the Arrival Time At Accident and Emergency Department or
• the Ambulatory Emergency Care Arrival Time.
An Arrival Time At Accident and Emergency Department is the time the PATIENT self presented at the Accident and Emergency Department or arrived in an Ambulance at the Accident and Emergency Department.
</t>
  </si>
  <si>
    <t>corrected typing error referring to date (in last sentence) as opposed to time.</t>
  </si>
  <si>
    <t>Injury</t>
  </si>
  <si>
    <t>EMERGENCY CARE INJURY ACTIVITY STATUS  (SNOMED CT)</t>
  </si>
  <si>
    <t>The status of activity being undertaken by the person at the moment the injury occurred.</t>
  </si>
  <si>
    <t xml:space="preserve">The status of activity being undertaken by the patient at the moment the injury occurred.
</t>
  </si>
  <si>
    <t>PATIENT CHARACTERISTICS</t>
  </si>
  <si>
    <t>Ethnic Category</t>
  </si>
  <si>
    <t>White : British, mixed British</t>
  </si>
  <si>
    <t>White British</t>
  </si>
  <si>
    <t xml:space="preserve">Header (banner at top) </t>
  </si>
  <si>
    <t>Data Group Header</t>
  </si>
  <si>
    <t xml:space="preserve">PATIENT CHARACTERISTICS
</t>
  </si>
  <si>
    <t xml:space="preserve">PATIENT CHARACTERISTICS (EMERGENCY CARE)
</t>
  </si>
  <si>
    <t xml:space="preserve">Amended description in header to match group name </t>
  </si>
  <si>
    <t>EMERGENCY CARE ATTENDANCE IDENTIFIER</t>
  </si>
  <si>
    <t>A unique number or set of characters that is applicable to only one ACTIVITY for a PATIENT within an Organisation.</t>
  </si>
  <si>
    <t xml:space="preserve">EMERGENCY CARE ATTENDANCE IDENTIFIER is an identifier allocated by an Emergency Care Department to provide a unique identifier for each Emergency Care Attendance.
</t>
  </si>
  <si>
    <t>Updated description to the data element definition as opposed to the attribute definition within DD.</t>
  </si>
  <si>
    <t>Patient Clinical History</t>
  </si>
  <si>
    <t>COMORBIDITY (SNOMED CT)</t>
  </si>
  <si>
    <t xml:space="preserve">A record of whether a person has any of the NHS list of medical co-morbidities.  </t>
  </si>
  <si>
    <t xml:space="preserve">COMORBIDITY (SNOMED CT) is the SNOMED CT concept ID which is used to identify comorbid conditions.
</t>
  </si>
  <si>
    <t>Referrals to Other Services</t>
  </si>
  <si>
    <t>REFERRED TO SERVICE ASSESSMENT DATE</t>
  </si>
  <si>
    <t xml:space="preserve">A Referred To Service Assessment Date is the date that a CARE PROFESSIONAL from a SERVICE which a PATIENT has been referred to, assesses the PATIENT.
</t>
  </si>
  <si>
    <t>A Referred To Service Assessment Date is the date a PATIENT was assessed by a CARE PROFESSIONAL from a SERVICE which the PATIENT has been referred to.</t>
  </si>
  <si>
    <t>REFERRED TO SERVICE ASSESSMENT TIME</t>
  </si>
  <si>
    <t>A Referred To Service Assessment Time is the time that a CARE PROFESSIONAL from a SERVICE which a PATIENT has been referred to, assesses the PATIENT.</t>
  </si>
  <si>
    <t xml:space="preserve">A Referred To Service Assessment Time is the Time a PATIENT was assessed by a CARE PROFESSIONAL from a SERVICE which the PATIENT has been referred to.
</t>
  </si>
  <si>
    <t>Patient Identity</t>
  </si>
  <si>
    <t>Group Name</t>
  </si>
  <si>
    <t>PATIENT PATHWAY</t>
  </si>
  <si>
    <t>PATIENT IDENTITY</t>
  </si>
  <si>
    <t>Corrected data group name on all headers to Patient Identity from Patient Pathway</t>
  </si>
  <si>
    <t>Header (grey banner)</t>
  </si>
  <si>
    <t>Group notes</t>
  </si>
  <si>
    <t>NOTES: Submit either 'UNIQUE BOOKING REFERENCE NUMBER (CONVERTED)' or 'PATIENT PATHWAY IDENTIFIER'</t>
  </si>
  <si>
    <t>NOTES: 'Must be used for all other values of the NHS NUMBER STATUS INDICATOR CODE NOT included in the above'</t>
  </si>
  <si>
    <t>Note was incorrect. Referred to UBRN when in actual fact should refer to NHS Number Status Indicator Code.</t>
  </si>
  <si>
    <t>ATTENDANCE OCCURRENCE ACTIVITY CHARACTERISTICS</t>
  </si>
  <si>
    <t xml:space="preserve">EMERGENCY CARE ATTENDANCE ACTIVITY CHARACTERISTICS
</t>
  </si>
  <si>
    <t>The data group name was misaligned with the name in the table header. Changed names in each field in the group column to match the name in the header.</t>
  </si>
  <si>
    <t>Emergency Care Treatments</t>
  </si>
  <si>
    <t>PROCEDURE DATE</t>
  </si>
  <si>
    <t>PROCEDURE DATE (EMERGENCY CARE PROCEDURE)</t>
  </si>
  <si>
    <t>Aligned data item name to correct data element name.</t>
  </si>
  <si>
    <t>PROCEDURE TIME</t>
  </si>
  <si>
    <t>PROCEDURE TIME (EMERGENCY CARE PROCEDURE)</t>
  </si>
  <si>
    <t>Research and Outbreak</t>
  </si>
  <si>
    <t>RESEARCH AND OUTBREAK NOTIFICATION</t>
  </si>
  <si>
    <t>RESEARCH AND DISEASE OUTBREAK NOTIFICATION</t>
  </si>
  <si>
    <t>Updated name to correct name as per DD</t>
  </si>
  <si>
    <t>Data Group Name</t>
  </si>
  <si>
    <t>EC Investigations</t>
  </si>
  <si>
    <t>SNOMED Description</t>
  </si>
  <si>
    <t>SNOMED Term</t>
  </si>
  <si>
    <t>Urinalysis</t>
  </si>
  <si>
    <t>Pregnancy test</t>
  </si>
  <si>
    <t>Had incorrect SNOMED description in column J</t>
  </si>
  <si>
    <t>EC Treatments</t>
  </si>
  <si>
    <t>Treatment not indicated (situation)</t>
  </si>
  <si>
    <t>None (consider guidance / advice option)</t>
  </si>
  <si>
    <t>Clinical investigation not indicated (situation)	99</t>
  </si>
  <si>
    <t>Clinical investigation not indicated (situation)	24</t>
  </si>
  <si>
    <t xml:space="preserve">mapping of HRG grouping changed to 24 </t>
  </si>
  <si>
    <t>Withheld Identity Structure</t>
  </si>
  <si>
    <t>Fix</t>
  </si>
  <si>
    <t>Added data group status for subgroup</t>
  </si>
  <si>
    <t>Verified Identity Structure</t>
  </si>
  <si>
    <t>Unverified Identity Structure</t>
  </si>
  <si>
    <t>Disease Outbreak Notification</t>
  </si>
  <si>
    <t>DISEASE OUTBREAK NOTIFICATION is used in the CDS V6-2-1 Type 011 - Emergency Care Commissioning Data Set to support collection of nationally-notifiable data relating to outbreaks of disease which are identified in Emergency Care Departments. Where a SNOMED CT CODE is available, the DISEASE OUTBREAK NOTIFICATION field should contain this. If a SNOMED CT CODE is NOT available, then it is permissible to submit free-text detail of the disease.</t>
  </si>
  <si>
    <t>DISEASE OUTBREAK NOTIFICATION is used in the CDS V6-2-2 Type 011 - Emergency Care Commissioning Data Set to support collection of nationally-notifiable data relating to outbreaks of disease which are identified in Emergency Care Departments. Where a SNOMED CT CODE is available, the DISEASE OUTBREAK NOTIFICATION field should contain this. If a SNOMED CT CODE is NOT available, then it is permissible to submit free-text detail of the disease.</t>
  </si>
  <si>
    <t>updated description from CDS V6-2-1 to CDS V6-2-2</t>
  </si>
  <si>
    <t>CDS Interchange Header</t>
  </si>
  <si>
    <t xml:space="preserve">CDS V6-2-1 Type 001 - CDS Interchange Header				</t>
  </si>
  <si>
    <t xml:space="preserve">CDS V6-2-2 Type 001 - CDS Interchange Header				</t>
  </si>
  <si>
    <t>CDS Interchange Trailer</t>
  </si>
  <si>
    <t xml:space="preserve">CDS V6-2-1 Type 002 - CDS Interchange Trailer				</t>
  </si>
  <si>
    <t xml:space="preserve">CDS V6-2-2 Type 002 - CDS Interchange Trailer				</t>
  </si>
  <si>
    <t xml:space="preserve">CDS Message Header CDS	</t>
  </si>
  <si>
    <t xml:space="preserve">CDS V6-2-1 Type 003 - CDS Message Header CDS				</t>
  </si>
  <si>
    <t xml:space="preserve">CDS V6-2-2 Type 003 - CDS Message Header CDS				</t>
  </si>
  <si>
    <t xml:space="preserve"> CDS Message Trailer CDS</t>
  </si>
  <si>
    <t xml:space="preserve">CDS V6-2-1 Type 004 - CDS Message Trailer CDS				</t>
  </si>
  <si>
    <t xml:space="preserve">CDS V6-2-2 Type 004 - CDS Message Trailer CDS				</t>
  </si>
  <si>
    <t xml:space="preserve">CDS Transaction Header Group - Bulk Update Protocol	</t>
  </si>
  <si>
    <t xml:space="preserve">CDS V6-2-1 Type 005B - CDS Transaction Header Group - Bulk Update Protocol				</t>
  </si>
  <si>
    <t xml:space="preserve">CDS V6-2-2 Type 005B - CDS Transaction Header Group - Bulk Update Protocol				</t>
  </si>
  <si>
    <t>CDS Transaction Header Group - Net Change Protocol</t>
  </si>
  <si>
    <t xml:space="preserve">CDS V6-2-1 Type 005N - CDS Transaction Header Group - Net Change Protocol				</t>
  </si>
  <si>
    <t xml:space="preserve">CDS V6-2-2 Type 005N - CDS Transaction Header Group - Net Change Protocol				</t>
  </si>
  <si>
    <t>All Subsets</t>
  </si>
  <si>
    <t>Subsets</t>
  </si>
  <si>
    <t>Removal of all subsets from the specification</t>
  </si>
  <si>
    <t xml:space="preserve">To make the TOS independent from SNOMED subsets </t>
  </si>
  <si>
    <t>27/092018</t>
  </si>
  <si>
    <t>Care Professionals</t>
  </si>
  <si>
    <t xml:space="preserve">PROFESSIONAL REGISTRATION ISSUER CODE </t>
  </si>
  <si>
    <t>04 General Optical Council</t>
  </si>
  <si>
    <t>Added new code for General Optical Council as part of the PROFESSIONAL REGISTRATION ISSUER CODE data item.</t>
  </si>
  <si>
    <t>LOCAL PATIENT IDENTIFIER (EXTENDED)</t>
  </si>
  <si>
    <t>Data Group name</t>
  </si>
  <si>
    <t xml:space="preserve">PATIENT IDENTITY - UNVERIFIED IDENTITY STRUCTURE </t>
  </si>
  <si>
    <t>PATIENT IDENTITY - LOCAL PATIENT IDENTIFIER STRUCTURE</t>
  </si>
  <si>
    <t>ORGANISATION IDENTIFIER (LOCAL PATIENT IDENTIFIER)</t>
  </si>
  <si>
    <t>XML Schema Element name</t>
  </si>
  <si>
    <t>All Data Groups</t>
  </si>
  <si>
    <t>Populated XML Schema Element names for all data groups</t>
  </si>
  <si>
    <t xml:space="preserve">Population validation </t>
  </si>
  <si>
    <t>Added Population Validation columns to all data groups</t>
  </si>
  <si>
    <t>To indicate to users the validation to formatting and a permitted list of DD values are applied where necessary.</t>
  </si>
  <si>
    <t>Full Data Set Summary</t>
  </si>
  <si>
    <t>Set up cell references to pull data from corresponding data group cells.</t>
  </si>
  <si>
    <t>To avoid the Full Data Set summary tab becoming out of step as any changes made to fields in any of the data group tabs will be automatically updated in the Full Data Set tab.</t>
  </si>
  <si>
    <t>Minor amendments made to:
- Document Purpose
- Document Guidance
- Technical Glossary</t>
  </si>
  <si>
    <t>To bring wording into line with the split between TOS and Enhanced TOS.
To bring wording into line with SUS+ functionality.
To bring wording into line with correct technical definitions.
To align all fonts to Arial.</t>
  </si>
  <si>
    <t>Re-ordered columns for each data group to be consistent, more logical and in line with Document Guidance.
Fixed external links to Data Dictionary and UK Terminology Browser</t>
  </si>
  <si>
    <t>To ensure consistency and improve usability.</t>
  </si>
  <si>
    <t>Re-named and numbered data group tabs
Modified the DTA tab colour to orange.</t>
  </si>
  <si>
    <t>To be more concise and logical and improve usability.
DTA tab coloured orange to highlight that it is different from the yellow tabs in the Enhanced TOS.</t>
  </si>
  <si>
    <t>Choose and Book</t>
  </si>
  <si>
    <t>NHS E-Referrals Service</t>
  </si>
  <si>
    <t>The Choose and Book service changed name.</t>
  </si>
  <si>
    <t>Start data and Start Time</t>
  </si>
  <si>
    <t>Note</t>
  </si>
  <si>
    <t>In TOS v2.0 this data item changed from MANDATORY to REQUIRED due to implementation issues identified in some services. 
Start date and time should ALWAYS be submitted for patients presenting under Section 135 and Section 136. These are sections carried out in the community by police and this key data is not captured elsewhere within patient’s stay.</t>
  </si>
  <si>
    <t>This important note was not contained in the previous version.</t>
  </si>
  <si>
    <t>Header</t>
  </si>
  <si>
    <t>NOTES: ONE OF THE FOLLOWING DATA GROUPS MUST BE USED</t>
  </si>
  <si>
    <t>NOTES: ONE AND ONLY ONE OF THE FOLLOWING DATA GROUPS MUST BE USED</t>
  </si>
  <si>
    <t>The previous wording matched the Data Dictionary but the presentation did not match Data Dictionary presentation so the logic of "one and only one" was lost.</t>
  </si>
  <si>
    <t>EC Referred to Service</t>
  </si>
  <si>
    <t>REFERRED TO SERVICE (SNOMED CT)</t>
  </si>
  <si>
    <t>SNOMED Code</t>
  </si>
  <si>
    <t>ECDS Unique ID:1214500000 for Cardiothoracic surgery</t>
  </si>
  <si>
    <t>ECDS Unique ID:1214600000 Cardiothoracic surgery</t>
  </si>
  <si>
    <t>ECDS Unique ID was incorrect. Replaced with correct ID.</t>
  </si>
  <si>
    <t>EMERGENCY CARE PROCEDURE (SNOMED CT)</t>
  </si>
  <si>
    <t>398239001 - Monitored anesthesia care sedation (procedure) HRG Grouping 253</t>
  </si>
  <si>
    <t>398239001 - Monitored anesthesia care sedation (procedure) HRG Grouping 235</t>
  </si>
  <si>
    <t>corrected HRG grouping from 253 to 235</t>
  </si>
  <si>
    <t>2.0.1</t>
  </si>
  <si>
    <t>Attendance Activity</t>
  </si>
  <si>
    <t>EMERGENCY CARE CHIEF COMPLAINT (SNOMED CT)</t>
  </si>
  <si>
    <t>removed parent term of 267073005 from Suicidal thoughts (finding)</t>
  </si>
  <si>
    <t>replaced parent term of Suicidal thoughts(finding) to 272022009</t>
  </si>
  <si>
    <t>Parent term (SNOMED) was incorrect.</t>
  </si>
  <si>
    <t>EMERGENCY CARE ATTENDANCE OCCURRENCE ACTIVITY CHARACTERISTICS</t>
  </si>
  <si>
    <t>Date Item</t>
  </si>
  <si>
    <t>Changed data item name to its correct name.</t>
  </si>
  <si>
    <t>ETHNIC CATEGORY</t>
  </si>
  <si>
    <t>Code List</t>
  </si>
  <si>
    <t>D - White and Back Caribbean</t>
  </si>
  <si>
    <t>D - White and Black Caribbean</t>
  </si>
  <si>
    <t>corrected typo from Back to Black</t>
  </si>
  <si>
    <t>min an2 max an8</t>
  </si>
  <si>
    <t>Summary: if we are expecting the minimum to be the 'outward code' part of a postcode - the minimum is 2. e.g. N1, S1.</t>
  </si>
  <si>
    <t>DIAGNOSIS</t>
  </si>
  <si>
    <t>EMERGENCY CARE DIAGNOSIS (SNOMED CT)</t>
  </si>
  <si>
    <t>intoxicated ethanol alcohol drunk delerium tremens dt pissed</t>
  </si>
  <si>
    <t xml:space="preserve">intoxicated ethanol alcohol drunk delerium tremens dt </t>
  </si>
  <si>
    <t xml:space="preserve">removed 'pissed' from ECDS search term (Diagnosis tab 16.1) as deemed offensive and inappropriate.
</t>
  </si>
  <si>
    <t>Spoken Language</t>
  </si>
  <si>
    <t>1036381000000101 - Added code to bottom of subset with an advisory note that code will be deprecated end of March 2019.</t>
  </si>
  <si>
    <t>To align deprecated codes with the Approved Codes File that SUS Plus uses.</t>
  </si>
  <si>
    <t>Interpreter Language</t>
  </si>
  <si>
    <t>225835008 - Added code to bottom of subset with an advisory note that code will be deprecated end of March 2019.</t>
  </si>
  <si>
    <t>719563003 - Added code to bottom of subset with an advisory note that code will be deprecated end of March 2019.</t>
  </si>
  <si>
    <t>796201000000109 - Added code to bottom of subset with an advisory note that code will be deprecated end of March 2019.</t>
  </si>
  <si>
    <t>945891000000106 - Added code to bottom of subset with an advisory note that code will be deprecated end of March 2019.</t>
  </si>
  <si>
    <t>945911000000109 - Added code to bottom of subset with an advisory note that code will be deprecated end of March 2019.</t>
  </si>
  <si>
    <t>957051000000100 - Added code to bottom of subset with an advisory note that code will be deprecated end of March 2019.</t>
  </si>
  <si>
    <t>957071000000109 - Added code to bottom of subset with an advisory note that code will be deprecated end of March 2019.</t>
  </si>
  <si>
    <t>966401000000100 - Added code to bottom of subset with an advisory note that code will be deprecated end of March 2019.</t>
  </si>
  <si>
    <t>Emergency Care Attendance Activity Characteristics</t>
  </si>
  <si>
    <t>Attendance Source</t>
  </si>
  <si>
    <t>183877003 - Added code to bottom of subset with an advisory note that code will be deprecated end of March 2019.</t>
  </si>
  <si>
    <t>Chief Complaint</t>
  </si>
  <si>
    <t>12441001 - Added code to bottom of subset with an advisory note that code will be deprecated end of March 2019.</t>
  </si>
  <si>
    <t>25658005 - Added code to bottom of subset with an advisory note that code will be deprecated end of March 2019.</t>
  </si>
  <si>
    <t>275319005 - Added code to bottom of subset with an advisory note that code will be deprecated end of March 2019.</t>
  </si>
  <si>
    <t>33958003 - Added code to bottom of subset with an advisory note that code will be deprecated end of March 2019.</t>
  </si>
  <si>
    <t>35489007 - Added code to bottom of subset with an advisory note that code will be deprecated end of March 2019.</t>
  </si>
  <si>
    <t>41931001 - Added code to bottom of subset with an advisory note that code will be deprecated end of March 2019.</t>
  </si>
  <si>
    <t>79604008 - Added code to bottom of subset with an advisory note that code will be deprecated end of March 2019.</t>
  </si>
  <si>
    <t>95320005 - Added code to bottom of subset with an advisory note that code will be deprecated end of March 2019.</t>
  </si>
  <si>
    <t xml:space="preserve">Injury Characteristics </t>
  </si>
  <si>
    <t>Place of Injury</t>
  </si>
  <si>
    <t>980911000000107 - Added code to bottom of subset with an advisory note that code will be deprecated end of March 2019.</t>
  </si>
  <si>
    <t>Injury Intent</t>
  </si>
  <si>
    <t>298231000000106 - Added code to bottom of subset with an advisory note that code will be deprecated end of March 2019.</t>
  </si>
  <si>
    <t>Injury Activity Status</t>
  </si>
  <si>
    <t>129025006 - Added code to bottom of subset with an advisory note that code will be deprecated end of March 2019.</t>
  </si>
  <si>
    <t>276061003 - Added code to bottom of subset with an advisory note that code will be deprecated end of March 2019.</t>
  </si>
  <si>
    <t>301466009 - Added code to bottom of subset with an advisory note that code will be deprecated end of March 2019.</t>
  </si>
  <si>
    <t>406156006 - Added code to bottom of subset with an advisory note that code will be deprecated end of March 2019.</t>
  </si>
  <si>
    <t>4751000 - Added code to bottom of subset with an advisory note that code will be deprecated end of March 2019.</t>
  </si>
  <si>
    <t xml:space="preserve">Injury Mechanism </t>
  </si>
  <si>
    <t>241924003 - Added code to bottom of subset with an advisory note that code will be deprecated end of March 2019.</t>
  </si>
  <si>
    <t>28728008 - Added code to bottom of subset with an advisory note that code will be deprecated end of March 2019.</t>
  </si>
  <si>
    <t>525791000000105 - Added code to bottom of subset with an advisory note that code will be deprecated end of March 2019.</t>
  </si>
  <si>
    <t>207980000 - Added code to bottom of subset with an advisory note that code will be deprecated end of March 2019.</t>
  </si>
  <si>
    <t>207981001 - Added code to bottom of subset with an advisory note that code will be deprecated end of March 2019.</t>
  </si>
  <si>
    <t>402602000 - Added code to bottom of subset with an advisory note that code will be deprecated end of March 2019.</t>
  </si>
  <si>
    <t>421512008 - Added code to bottom of subset with an advisory note that code will be deprecated end of March 2019.</t>
  </si>
  <si>
    <t>55434001 - Added code to bottom of subset with an advisory note that code will be deprecated end of March 2019.</t>
  </si>
  <si>
    <t>812471000000101 - Added code to bottom of subset with an advisory note that code will be deprecated end of March 2019.</t>
  </si>
  <si>
    <t>812511000000105 - Added code to bottom of subset with an advisory note that code will be deprecated end of March 2019.</t>
  </si>
  <si>
    <t>812531000000102 - Added code to bottom of subset with an advisory note that code will be deprecated end of March 2019.</t>
  </si>
  <si>
    <t>813411000000100 - Added code to bottom of subset with an advisory note that code will be deprecated end of March 2019.</t>
  </si>
  <si>
    <t>272042000 - Added code to bottom of subset with an advisory note that code will be deprecated end of March 2019.</t>
  </si>
  <si>
    <t>312403005 - Added code to bottom of subset with an advisory note that code will be deprecated end of March 2019.</t>
  </si>
  <si>
    <t>267718000 - Added code to bottom of subset with an advisory note that code will be deprecated end of March 2019.</t>
  </si>
  <si>
    <t>9826008 - Added code to bottom of subset with an advisory note that code will be deprecated end of March 2019.</t>
  </si>
  <si>
    <t>91514001 - Added code to bottom of subset with an advisory note that code will be deprecated end of March 2019.</t>
  </si>
  <si>
    <t>128351009 - Added code to bottom of subset with an advisory note that code will be deprecated end of March 2019.</t>
  </si>
  <si>
    <t>55899000 - Added code to bottom of subset with an advisory note that code will be deprecated end of March 2019.</t>
  </si>
  <si>
    <t>14357004 - Added code to bottom of subset with an advisory note that code will be deprecated end of March 2019.</t>
  </si>
  <si>
    <t>5888003 - Added code to bottom of subset with an advisory note that code will be deprecated end of March 2019.</t>
  </si>
  <si>
    <t>73757007 - Added code to bottom of subset with an advisory note that code will be deprecated end of March 2019.</t>
  </si>
  <si>
    <t>230507009 - Added code to bottom of subset with an advisory note that code will be deprecated end of March 2019.</t>
  </si>
  <si>
    <t>27019000 - Added code to bottom of subset with an advisory note that code will be deprecated end of March 2019.</t>
  </si>
  <si>
    <t>53772007 - Added code to bottom of subset with an advisory note that code will be deprecated end of March 2019.</t>
  </si>
  <si>
    <t>3282008 - Added code to bottom of subset with an advisory note that code will be deprecated end of March 2019.</t>
  </si>
  <si>
    <t>73013002 - Added code to bottom of subset with an advisory note that code will be deprecated end of March 2019.</t>
  </si>
  <si>
    <t>409622000 - Added code to bottom of subset with an advisory note that code will be deprecated end of March 2019.</t>
  </si>
  <si>
    <t>Treatments</t>
  </si>
  <si>
    <t>Treatment</t>
  </si>
  <si>
    <t>179208004 - Added code to bottom of subset with an advisory note that code will be deprecated end of March 2019.</t>
  </si>
  <si>
    <t>Discharge</t>
  </si>
  <si>
    <t>Discharge Status</t>
  </si>
  <si>
    <t>812481000000104 - Added code to bottom of subset with an advisory note that code will be deprecated end of March 2019.</t>
  </si>
  <si>
    <t>Safeguarding</t>
  </si>
  <si>
    <t>1066201000000109 - Added code to bottom of subset with an advisory note that code will be deprecated end of March 2019.</t>
  </si>
  <si>
    <t>1076841000000104 - Added code to bottom of subset with an advisory note that code will be deprecated end of March 2019.</t>
  </si>
  <si>
    <t>12242871000119109 - Added code to bottom of subset with an advisory note that code will be deprecated end of March 2019.</t>
  </si>
  <si>
    <t>AMBULANCE DETAILS</t>
  </si>
  <si>
    <t>Data Item</t>
  </si>
  <si>
    <t>ORGANISATION IDENTIFIER (CONVEYING AMBULANCE TRUST)</t>
  </si>
  <si>
    <t xml:space="preserve">Amended data item name from code to identifier in line with the Org ref changes </t>
  </si>
  <si>
    <t xml:space="preserve">PATIENT IDENTITY - VERIFIED IDENTITY STRUCTURE
</t>
  </si>
  <si>
    <t>POSTCODE OF USUAL ADDRESS</t>
  </si>
  <si>
    <t>http://www.datadictionary.nhs.uk/data_dictionary/data_field_notes/p/po/postcode_of_usual_address_de.asp?shownav=0</t>
  </si>
  <si>
    <t>deleted link to DD website as page has not been updated with the new data item formats yet.</t>
  </si>
  <si>
    <t>PATIENT CHARACTERISTICS (EMERGENCY CARE)</t>
  </si>
  <si>
    <t>http://www.datadictionary.nhs.uk/data_dictionary/data_field_notes/e/ep/ethnic_category_de.asp?shownav=0</t>
  </si>
  <si>
    <t>EMERGENCY CARE ATTENDANCE ACTIVITY CHARACTERISTICS</t>
  </si>
  <si>
    <t>http://www.datadictionary.nhs.uk/data_dictionary/data_field_notes/a/a_and_e_attendance_number_de.asp?shownav=0</t>
  </si>
  <si>
    <t>AGE AT CDS ACTIVITY DATE</t>
  </si>
  <si>
    <t>http://www.datadictionary.nhs.uk/data_dictionary/data_field_notes/a/ag/age_at_cds_activity_date_de.asp?shownav=0</t>
  </si>
  <si>
    <t>SERVICE AGREEMENT DETAILS</t>
  </si>
  <si>
    <t>COMMISSIONING SERIAL NUMBER</t>
  </si>
  <si>
    <t>http://www.datadictionary.nhs.uk/data_dictionary/data_field_notes/c/co/commissioning_serial_number_de.asp?shownav=0</t>
  </si>
  <si>
    <t>NHS SERVICE AGREEMENT LINE NUMBER</t>
  </si>
  <si>
    <t>http://www.datadictionary.nhs.uk/data_dictionary/data_field_notes/n/nhs/nhs_service_agreement_line_number_de.asp?shownav=0</t>
  </si>
  <si>
    <t>PROVIDER REFERENCE NUMBER</t>
  </si>
  <si>
    <t>http://www.datadictionary.nhs.uk/data_dictionary/data_field_notes/p/prod/provider_reference_number_de.asp?shownav=0</t>
  </si>
  <si>
    <t>COMMISSIONER REFERENCE NUMBER</t>
  </si>
  <si>
    <t>http://www.datadictionary.nhs.uk/data_dictionary/data_field_notes/c/co/commissioner_reference_number_de.asp?shownav=0</t>
  </si>
  <si>
    <t>ORGANISATION IDENTIFIER (CODE OF PROVIDER)</t>
  </si>
  <si>
    <t>http://www.datadictionary.nhs.uk/data_dictionary/data_field_notes/o/org/organisation_code_(code_of_provider)_de.asp?shownav=0</t>
  </si>
  <si>
    <t>CARE PROFESSIONALS (EMERGENCY CARE)</t>
  </si>
  <si>
    <t>PROFESSIONAL REGISTRATION ENTRY IDENTIFIER</t>
  </si>
  <si>
    <t>http://www.datadictionary.nhs.uk/data_dictionary/data_field_notes/p/prod/professional_registration_entry_identifier_(main_operating_care_professional)_de.asp?shownav=0</t>
  </si>
  <si>
    <t>CODED CLINICAL ENTRY SEQUENCE NUMBER</t>
  </si>
  <si>
    <t>https://www.datadictionary.nhs.uk/data_dictionary/data_field_notes/c/co/coded_clinical_entry_sequence_number_de.asp?shownav=1?query=%22coded+clinical+entry%22&amp;rank=25&amp;shownav=1</t>
  </si>
  <si>
    <t>optic discspapilloedema eye icp</t>
  </si>
  <si>
    <t>optic disc papilloedema eye icp</t>
  </si>
  <si>
    <t xml:space="preserve">Corrected misspelling </t>
  </si>
  <si>
    <t>Sort Order</t>
  </si>
  <si>
    <t>Sort order and unique ID for SNOMED Code '66760008 Optic neuritis (disorder)' was duplicated with SNOMED Code '314533000 Blunt injury of eye (disorder)'.</t>
  </si>
  <si>
    <t>Changed Sort order and unique ID for SNOMED Code '66760008 Optic neuritis (disorder)' from 61, 61, 65 to 61, 61, 68 and unique ID from 1161616500 to 1161616800.</t>
  </si>
  <si>
    <t>Providers sort order lists on their system will be better managed.</t>
  </si>
  <si>
    <t>SNOMED Subset</t>
  </si>
  <si>
    <t>Amended sort order and description values for the Diagnosis subset</t>
  </si>
  <si>
    <t xml:space="preserve">Corrected sort order for SNOMED Concepts to appear as intended in drop down lists. </t>
  </si>
  <si>
    <t>ATTENDANCE ACTIVITY</t>
  </si>
  <si>
    <t>The note section for 55899000-Foreign body on external eye (disorder) advised code to be deprecated 31.03.2019</t>
  </si>
  <si>
    <t xml:space="preserve">Note deleted. </t>
  </si>
  <si>
    <t>The code will remain valid after 31.03.2019 as the code is not planned to be deprecated.</t>
  </si>
  <si>
    <t>COVID-19 (1240751000000100 | Coronavirus disease 19 caused by severe acute respiratory syndrome coronavirus 2 (disorder) and associated values.</t>
  </si>
  <si>
    <t>The code for COVID-19 coronavirus has been added due to the infectious notifiable disease outbreak.</t>
  </si>
  <si>
    <t>2.1.2</t>
  </si>
  <si>
    <t>Added a 'Valid To' column in all subsets</t>
  </si>
  <si>
    <t>Added a 'Valid To' column in all subsets and populated a valid to date for SNOMED Codes that have been deprecated. Providers now know when each code was released and when it was switched off.</t>
  </si>
  <si>
    <t>3.0</t>
  </si>
  <si>
    <t>EmergencyCareClinicallyReadyToProceedTimeStamp</t>
  </si>
  <si>
    <t>DISCHARGE</t>
  </si>
  <si>
    <t>EMERGENCY CARE CLINICALLY READY TO PROCEED TIMESTAMP</t>
  </si>
  <si>
    <t>Data item</t>
  </si>
  <si>
    <t>See DISCHARGE data group</t>
  </si>
  <si>
    <t>The Clinical Review of Standards calls for the collection of this data.</t>
  </si>
  <si>
    <t>EmergencyCareAttendanceConclusionDate</t>
  </si>
  <si>
    <t>EMERGENCY CARE ATTENDANCE CONCLUSION DATE</t>
  </si>
  <si>
    <t>Removal</t>
  </si>
  <si>
    <t>Field removed</t>
  </si>
  <si>
    <t>The changes above, for 'Clinically Ready to Proceed Timestamp' remove the need to submit this data</t>
  </si>
  <si>
    <t>EmergencyCareAttendanceConclusionTime</t>
  </si>
  <si>
    <t>EMERGENCY CARE ATTENDANCE CONCLUSION TIME</t>
  </si>
  <si>
    <t>EXPECTED TIME OF TREATMENT</t>
  </si>
  <si>
    <t>n/a - new data group</t>
  </si>
  <si>
    <t>New data group</t>
  </si>
  <si>
    <t>not applicable - this data group did not exist previously</t>
  </si>
  <si>
    <t>See EXPECTED TIME OF TREATMENT data group</t>
  </si>
  <si>
    <t>Urgent Treatment Centre performance metrics require details about Expected Time of Treatment</t>
  </si>
  <si>
    <t>CODED SCORED ASSESSMENT</t>
  </si>
  <si>
    <t>See CODED SCORED ASSESSMENT data group</t>
  </si>
  <si>
    <t>The Clinical Review of Standards calls for the collection of values from the NEWS2 and Clinical Frailty Scale coded scored assessments. This data structure will be able to hold values from any coded scored assessment to cover future needs.</t>
  </si>
  <si>
    <t>CODED CLINICAL OBSERVATIONS</t>
  </si>
  <si>
    <t>See CODED CLINICAL OBSERVATIONS data group</t>
  </si>
  <si>
    <t>The capture of NEWS2 requires coded clinical observations in order for detailed research analysis to take place.</t>
  </si>
  <si>
    <t>CODED CLINICAL FINDINGS</t>
  </si>
  <si>
    <t>See CODED CLINICAL FINDINGS data group</t>
  </si>
  <si>
    <t>The capture of NEWS2 requires coded findings in order for detailed research analysis to take place.</t>
  </si>
  <si>
    <t>CareProfessionalClinicalResponsibilityTimeStamp</t>
  </si>
  <si>
    <t>CARE PROFESSIONAL CLINICAL RESPONSIBILITY TIMESTAMP</t>
  </si>
  <si>
    <t>See CARE PROFESSIONALS data group</t>
  </si>
  <si>
    <t>To capture a timestamp for the point when a clinician became clinically responsible for the patient. This is related to NEWS2, because a suitably-qualified clinician must review any NEWS2 scores that are high, within certain timeframes.</t>
  </si>
  <si>
    <t>AssaultLocationDescription</t>
  </si>
  <si>
    <t>INJURY CHARACTERISTICS</t>
  </si>
  <si>
    <t>ASSAULT LOCATION DESCRIPTION</t>
  </si>
  <si>
    <t>See INJURY CHARACTERISTICS data group</t>
  </si>
  <si>
    <t>This is a pilot field, to enable ECDS to potentially replace the ISTV (Information Sharing to Tackle Violence, ISB1594) standard at a future date</t>
  </si>
  <si>
    <t>Worksheet numbering</t>
  </si>
  <si>
    <t>INJURY CHARACTERISTICS worksheet No. = 12</t>
  </si>
  <si>
    <t>INJURY CHARACTERISTICS worksheet No. = 16, all subsequent worksheets incremented by four</t>
  </si>
  <si>
    <t>Insertion of four new data groups (EXPECTED TIME OF TREATMENT (12), CODED SCORED ASSESSMENT (13) and CODED CLINICAL OBSERVATIONS (14) and CODED FINDINGS (15)) meant all subsequent worksheets needed updated numbering.</t>
  </si>
  <si>
    <t>MentalHealthActLegalStatusClassificationCode</t>
  </si>
  <si>
    <t>MENTAL HEALTH ACT LEGAL STATUS</t>
  </si>
  <si>
    <t>MENTAL HEALTH ACT LEGAL STATUS CLASSIFICATION CODE</t>
  </si>
  <si>
    <t>POPULATION VALIDATION (F,V or S) = V</t>
  </si>
  <si>
    <t>POPULATION VALIDATION (F,V or S) = F</t>
  </si>
  <si>
    <t>Enumeration for Data Dictionary values has been removed from the XML schema to increase flexibility. Data quality checks replace schema enumeration.</t>
  </si>
  <si>
    <t>ProfessionalRegistrationIssuerCode</t>
  </si>
  <si>
    <t>PROFESSIONAL REGISTRATION ISSUER CODE</t>
  </si>
  <si>
    <t>EmergencyCareDepartmentType</t>
  </si>
  <si>
    <t>EMERGENCY CARE DEPARTMENT TYPE</t>
  </si>
  <si>
    <t>All data groups</t>
  </si>
  <si>
    <t>1. Document Guidance worksheet plus all Data Group worksheets</t>
  </si>
  <si>
    <t>MANDATORY/ 
REQUIRED/
OPTIONAL</t>
  </si>
  <si>
    <t>MANDATORY/ 
REQUIRED/
OPTIONAL/
PILOT</t>
  </si>
  <si>
    <t>The inclusion of the ASSAULT LOCATION DESCRIPTION data item as a Pilot (P) item means that a new option is needed.</t>
  </si>
  <si>
    <t>EthnicCategory2021</t>
  </si>
  <si>
    <t>ETHNIC CATEGORY 2021</t>
  </si>
  <si>
    <t>See PATIENT CHARACTERISTICS data group</t>
  </si>
  <si>
    <t>Required in anticipation of new ethnic category list for the 2021 census</t>
  </si>
  <si>
    <t>ActivityTreatmentFunctionCode_DecisionToAdmit</t>
  </si>
  <si>
    <t>ACTIVITY TREATMENT FUNCTION CODE (DECISION TO ADMIT)</t>
  </si>
  <si>
    <t>NATIONAL CODE and NATIONAL CODE DEFINITION = Please see orange tab "DECISION TO ADMIT";
LINK TO DATA DICTIONARY = n/a</t>
  </si>
  <si>
    <t>NATIONAL CODE and NATIONAL CODE DEFINITION = See link to Data Dictionary;
LINK TO DATA DICTIONARY = https://www.datadictionary.nhs.uk/data_dictionary/attributes/t/tran/treatment_function_code_de.asp?shownav=1</t>
  </si>
  <si>
    <t>The introduction of DCB0028: Treatment Function and Main Specialty Standard means that the Treatment Function Code list will be updated in April 2021, meaning that codes in the ECDS Technical Output Specification would become out of date at this point. Directing the user to the up-to-date Treatment Function Code page in the Data Dictionary will ensure the correct information is always available to the user.
For more information see: https://digital.nhs.uk/data-and-information/information-standards/information-standards-and-data-collections-including-extractions/publications-and-notifications/standards-and-collections/dcb0028-treatment-function-and-main-specialty-standard</t>
  </si>
  <si>
    <t>Tab 22.1 DECISION TO ADMIT</t>
  </si>
  <si>
    <t>Tab 22.1 DECISION TO ADMIT was present, listing all Data Dictionary codes for Treatment Function Codes</t>
  </si>
  <si>
    <t>Tab 22.1 has been removed</t>
  </si>
  <si>
    <t>This list is now more dynamic, so a link to the Data Dictionary has been included. The tab is now not required due to the change detailed in Change ID 176.</t>
  </si>
  <si>
    <t>Added National Code</t>
  </si>
  <si>
    <t>Additional allowed code "16", "General Pharmaceutical Council" (ETOS only)</t>
  </si>
  <si>
    <t>Additional professional code required</t>
  </si>
  <si>
    <t>PersonStatedGenderCode</t>
  </si>
  <si>
    <t>PERSON STATED GENDER CODE</t>
  </si>
  <si>
    <t>Correction</t>
  </si>
  <si>
    <t>"Unknown"</t>
  </si>
  <si>
    <t>"Not Known (PERSON STATED GENDER CODE not recorded)"</t>
  </si>
  <si>
    <t>Previous version did not match the Data Dictionary</t>
  </si>
  <si>
    <t>OrganisationIdentifier_ConveyingAmbulanceTrust</t>
  </si>
  <si>
    <t>ORGANISATION IDENTIFIER (CONVEYING AMBULANCE TRUST) is the ORGANISATION IDENTIFIER of an Ambulance Service which conveys a PATIENT on a PATIENT TRANSPORT JOURNEY. A PATIENT JOURNEY NUMBER and AMBULANCE INCIDENT NUMBER may be recorded for the PATIENT TRANSPORT JOURNEY.</t>
  </si>
  <si>
    <t>ORGANISATION IDENTIFIER (CONVEYING AMBULANCE TRUST) is the ORGANISATION IDENTIFIER of an Ambulance Service which conveys a PATIENT on a PATIENT TRANSPORT JOURNEY.</t>
  </si>
  <si>
    <t>Updated in response to development of the Ambulance Data Set</t>
  </si>
  <si>
    <t>See data group</t>
  </si>
  <si>
    <t>AMBULANCE CALL IDENTIFIER</t>
  </si>
  <si>
    <t>Rename of Data Item and XML element name</t>
  </si>
  <si>
    <t>AMBULANCE INCIDENT NUMBER (XML schema element name = AmbulanceIncidentNumber)</t>
  </si>
  <si>
    <t>AMBULANCE CALL IDENTIFIER (XML schema element name = AmbulanceCallIdentifier)</t>
  </si>
  <si>
    <t>CareContactIdentifier_AmbulanceService</t>
  </si>
  <si>
    <t>CARE CONTACT IDENTIFIER (AMBULANCE SERVICE)</t>
  </si>
  <si>
    <t>See AMBULANCE DETAILS data group</t>
  </si>
  <si>
    <t>Updated in response to development of the Ambulance Data Set, to enable linkage</t>
  </si>
  <si>
    <t>All Data Items
NOTE: This does not affect SNOMED terms used in the E TOS.</t>
  </si>
  <si>
    <t>Text Replacement</t>
  </si>
  <si>
    <t>Accident and Emergency</t>
  </si>
  <si>
    <t>Emergency Care</t>
  </si>
  <si>
    <t>Accident and Emergency Departments are now referred to as Emergency Care Departments</t>
  </si>
  <si>
    <t>EmergencyCareDiagnosis_SnomedCt</t>
  </si>
  <si>
    <t>Diagnoses of the patient, in order of their relevance to the emergency presentation.</t>
  </si>
  <si>
    <t>EMERGENCY CARE DIAGNOSIS (SNOMED CT) is the SNOMED CT® concept ID which is used to identify the PATIENT DIAGNOSIS.</t>
  </si>
  <si>
    <t>CodedClinicalEntrySequenceNumber</t>
  </si>
  <si>
    <t xml:space="preserve">The sequence of the diagnosis in order of relevance to the emergency department attendance. </t>
  </si>
  <si>
    <t>The sequence number of a CODED CLINICAL ENTRY, recorded to enable correct sequential processing of data.</t>
  </si>
  <si>
    <t>EmergencyCareDiagnosisQualifier_SnomedCt</t>
  </si>
  <si>
    <t>EMERGENCY CARE DIAGNOSIS QUALIFIER (SNOMED CT)</t>
  </si>
  <si>
    <t>The qualifier allows the clinician to express the (un) certainty of each of the diagnoses.</t>
  </si>
  <si>
    <t>EMERGENCY CARE DIAGNOSIS QUALIFIER (SNOMED CT) is the SNOMED CT® concept ID which is used to express the level of certainty of a PATIENT DIAGNOSIS.</t>
  </si>
  <si>
    <t>PatientUsualAddress</t>
  </si>
  <si>
    <t>PATIENT IDENTITY - UNVERIFIED IDENTITY STRUCTURE</t>
  </si>
  <si>
    <t>PATIENT USUAL ADDRESS - ADDRESS STRUCTURED (Label format Postal Address)
OR
PATIENT USUAL ADDRESS - ADDRESS UNSTRUCTURED (Character string)</t>
  </si>
  <si>
    <t>O</t>
  </si>
  <si>
    <t>Previous version was incorrect. Note that this change does not affect the XML schema.</t>
  </si>
  <si>
    <t>Data Set Summary Tab</t>
  </si>
  <si>
    <t>Contained summary of data set v2.0</t>
  </si>
  <si>
    <t>Contains summary of data set v3.0</t>
  </si>
  <si>
    <t>Update to data set</t>
  </si>
  <si>
    <t>DiseaseOutBreakNotificationDescription</t>
  </si>
  <si>
    <t>RESEARCH AND DISEASE OUTBREAK</t>
  </si>
  <si>
    <t>DISEASE OUTBREAK NOTIFICATION DESCRIPTION</t>
  </si>
  <si>
    <t>DISEASE OUTBREAK NOTIFICATION (XML schema element name = DiseaseOutbreakNotification)</t>
  </si>
  <si>
    <t>DISEASE OUTBREAK NOTIFICATION DESCRIPTION (XML schema element name = DiseaseOutBreakNotificationDescription)</t>
  </si>
  <si>
    <t>Updated in order to introduce SNOMED CT version of this field (see below)</t>
  </si>
  <si>
    <t>DiseaseOutBreakNotificationSnomedCt</t>
  </si>
  <si>
    <t>DISEASE OUTBREAK NOTIFICATION (SNOMED CT)</t>
  </si>
  <si>
    <t>See RESEARCH AND DISEASE OUTBREAK data group</t>
  </si>
  <si>
    <t>A SNOMED CT version of the above field (item 189) has been introduced in order to reduce the use of freetext fields for information governance purposes</t>
  </si>
  <si>
    <t>OrganisationIdentifier_CDSSender</t>
  </si>
  <si>
    <t>CDS Trans Header BULK</t>
  </si>
  <si>
    <t>ORGANISATION IDENTIFIER (CDS SENDER)</t>
  </si>
  <si>
    <t>CDS SENDER IDENTITY</t>
  </si>
  <si>
    <t>To bring ECDS into line with changes planned for CDS6.3 which update these fields to allow for the new ANANA ODS codes</t>
  </si>
  <si>
    <t>ORGANISATION IDENTIFIER (CDS PRIME RECIPIENT)</t>
  </si>
  <si>
    <t>CDS PRIME RECIPIENT IDENTITY</t>
  </si>
  <si>
    <t>ORGANISATION IDENTIFIER (CDS COPY RECIPIENT)</t>
  </si>
  <si>
    <t>CDS COPY RECIPIENT IDENTITY</t>
  </si>
  <si>
    <t>OrganisationIdentifier_CDSRecipient</t>
  </si>
  <si>
    <t>ORGANISATION IDENTIFIER (CDS RECIPIENT)</t>
  </si>
  <si>
    <t>See data item named ORGANISATION IDENTIFIER (CDS RECIPIENT) on the CDS Trans Header BULK tab</t>
  </si>
  <si>
    <t>CDS Trans Header NET</t>
  </si>
  <si>
    <t>See data item named ORGANISATION IDENTIFIER (CDS RECIPIENT) CDS Trans Header NET</t>
  </si>
  <si>
    <t>ATTENDANCE LOCATION</t>
  </si>
  <si>
    <t>Update to definition (Code 01)</t>
  </si>
  <si>
    <t>Type 1 : General Emergency Department (24 hour)</t>
  </si>
  <si>
    <t>Emergency departments are a CONSULTANT led 24 hour service with full resuscitation facilities and designated accommodation for the reception of emergency care PATIENTS</t>
  </si>
  <si>
    <t>Previous National Code Definition did not match the Data Dictionary, and this definition has been updated because the term 'Accident and Emergency' has been retired.</t>
  </si>
  <si>
    <t>Update to definition (Code 02)</t>
  </si>
  <si>
    <t>Type 2 : Specialist Emergency Department (e.g. paediatric, ophthalmology)</t>
  </si>
  <si>
    <t>CONSULTANT led mono specialty emergency care service (e.g. ophthalmology, dental) with designated accommodation for the reception of PATIENTS</t>
  </si>
  <si>
    <t>Update to definition (Code 03)</t>
  </si>
  <si>
    <t>Type 3 : Minor Injury Unit</t>
  </si>
  <si>
    <t>Other type of A&amp;E/minor injury ACTIVITY with designated accommodation for the reception of emergency care PATIENTS. The department may be doctor led, GENERAL PRACTITIONER led or NURSE led and treats at least minor injuries and illnesses and can be routinely accessed without APPOINTMENT. A SERVICE mainly or entirely APPOINTMENT based (for example a GP Practice or Out-Patient Clinic) is excluded even though it may treat a number of PATIENTS with minor illness or injury.
Includes Urgent Treatment Centres. Excludes NHS walk-in centres</t>
  </si>
  <si>
    <t>Previous National Code Definition did not match the Data Dictionary, and this definition has been updated because of the introduction of Urgent Treatment Centres (UTCs).</t>
  </si>
  <si>
    <t>Update to definition (Code 05)</t>
  </si>
  <si>
    <t>Ambulatory Emergency Care Service</t>
  </si>
  <si>
    <t>Ambulatory Emergency Care Service. Note this is only valid for piloting purposes in the CDS V6-2-1 Type 011 - Emergency Care Commissioning Data Set / CDS V6-2-2 Type 011 - Emergency Care Commissioning Data Set/ CDS V6-2-3 Type 011 - Emergency Care Commissioning Data Set and must not be submitted in the Patient Level Information Costing System Acute Data Set - Emergency Care.</t>
  </si>
  <si>
    <t>Previous National Code Definition did not match the Data Dictionary, and this definition has been updated.</t>
  </si>
  <si>
    <t>EmergencyCareInitialAssessmentDate</t>
  </si>
  <si>
    <t>EMERGENCY CARE INITIAL ASSESSMENT DATE</t>
  </si>
  <si>
    <t>Update to Definition</t>
  </si>
  <si>
    <t xml:space="preserve">The Emergency Care Initial Assessment Date may be either:
• the Accident and Emergency Initial Assessment Date or
• the Ambulatory Emergency Care Initial Assessment Date.
An Accident and Emergency Initial Assessment Date is the date that the PATIENT is first assessed in the Accident and Emergency Department.
</t>
  </si>
  <si>
    <t>An Emergency Care Initial Assessment Date is the date that the PATIENT is first assessed in the Emergency Care Department.
An initial assessment would include:
• the taking of a brief PATIENT medical history
• pain assessment
• early warning scores (including vital signs).
The assessment should be conducted by a CARE PROFESSIONAL who has received appropriate training.
Note that for piloting purposes only, an Emergency Care Initial Assessment Date may also be the Ambulatory Emergency Care Initial Assessment Date.</t>
  </si>
  <si>
    <t>EmergencyCareInitialAssessmentTime</t>
  </si>
  <si>
    <t>EMERGENCY CARE INITIAL ASSESSMENT TIME</t>
  </si>
  <si>
    <t xml:space="preserve">The Emergency Care Initial Assessment Time may be either:
• the Accident and Emergency Initial Assessment Time or
• the Ambulatory Emergency Care Initial Assessment Time.
An Accident and Emergency Initial Assessment Time is the time, recorded using the 24 hour clock, that the PATIENT is first assessed in the Accident and Emergency Department for first attendances and unplanned follow-up attendances.
</t>
  </si>
  <si>
    <t>An Emergency Care Initial Assessment Time is the time that the PATIENT is first
assessed in the Emergency Care Department.
An initial assessment would include:
• the taking of a brief PATIENT medical history
• pain assessment
• early warning scores (including vital signs).
The assessment should be conducted by a CARE PROFESSIONAL who has received appropriate training.
Note that for piloting purposes only, an Emergency Care Initial Assessment Time may also be the Ambulatory Emergency Care Initial Assessment Time.</t>
  </si>
  <si>
    <t>EmergencyCareDateSeenForTreatment</t>
  </si>
  <si>
    <t>EMERGENCY CARE DATE SEEN FOR TREATMENT</t>
  </si>
  <si>
    <t xml:space="preserve">The Emergency Care Date Seen For Treatment may be:
• the Accident and Emergency Date Seen For Treatment or
• the Ambulatory Emergency Care Date Seen For Treatment.
Accident and Emergency Date Seen For Treatment is the date, that the PATIENT is seen by a clinical decision maker (someone who can define the management plan and discharge the PATIENT) to diagnose the problem and arrange or start definite treatment as necessary."
</t>
  </si>
  <si>
    <t>Emergency Care Date Seen For Treatment is the date that the PATIENT is seen by a clinical decision maker (a CARE PROFESSIONAL who can define the management plan and discharge the PATIENT) to diagnose the problem and arrange or start definitive treatment as necessary.
Note that for piloting purposes only, an Emergency Care Date Seen For Treatment may also be the Ambulatory Emergency Care Date Seen For Treatment.</t>
  </si>
  <si>
    <t>EmergencyCareTimeSeenForTreatment</t>
  </si>
  <si>
    <t>EMERGENCY CARE TIME SEEN FOR TREATMENT</t>
  </si>
  <si>
    <t>The Emergency Care Time Seen For Treatment may be either:
• the Accident and Emergency Time Seen For Treatment or
• the Ambulatory Emergency Care Time Seen For Treatment
An Accident and Emergency Time Seen For Treatment is the time, recorded using the 24 hour clock, that the PATIENT is seen by a clinical decision maker (someone who can define the management plan and discharge the PATIENT) to diagnose the problem and arrange or start definite treatment as necessary."</t>
  </si>
  <si>
    <t>An Emergency Care Time Seen For Treatment is the time that the PATIENT is seen by a clinical decision maker (a CARE PROFESSIONAL who can define the management plan and discharge the PATIENT) to diagnose the problem and arrange or start definite treatment as necessary.
Note that for piloting purposes only, an Emergency Care Time Seen For Treatment may also be the Ambulatory Emergency Care Time Seen For Treatment.</t>
  </si>
  <si>
    <t>3.0.0 (ETOS ONLY)</t>
  </si>
  <si>
    <t>CodedScoredAssessment</t>
  </si>
  <si>
    <t>CODED ASSESSMENT TOOL TYPE</t>
  </si>
  <si>
    <t>SNOMED Codes</t>
  </si>
  <si>
    <t>Tab for SNOMED codes added (ETOS only)</t>
  </si>
  <si>
    <t>See tab 13.1 (ETOS only) - CODED ASSESSMENT TOOL TYPE</t>
  </si>
  <si>
    <t>List of SNOMED codes for use of this data field is required</t>
  </si>
  <si>
    <t>CodedClinicalObservations</t>
  </si>
  <si>
    <t>CODED OBSERVATION (SNOMED CT)</t>
  </si>
  <si>
    <t>See tab 14.1 (ETOS only) - CODED OBSERVATION</t>
  </si>
  <si>
    <t>CodedClinicalFinding</t>
  </si>
  <si>
    <t>CODED FINDING (SNOMED CT)</t>
  </si>
  <si>
    <t>See tab 15.1 (ETOS only) - CODED FINDING</t>
  </si>
  <si>
    <t>EmergencyCareDepartureDate</t>
  </si>
  <si>
    <t>DISCHARGE FROM EMERGENCY CARE</t>
  </si>
  <si>
    <t>EMERGENCY CARE DEPARTURE DATE</t>
  </si>
  <si>
    <t xml:space="preserve">The Emergency Care Departure Date may be either:
• the Accident and Emergency Departure Date or
• the Ambulatory Emergency Care Departure Date.
An Accident and Emergency Departure Date is the date that a PATIENT leaves an Accident and Emergency Department after an Accident and Emergency Attendance has concluded.
</t>
  </si>
  <si>
    <t>An Emergency Care Departure Date is the date that a PATIENT leaves an Emergency Care Department after an Emergency Care Attendance has concluded.
Notes:
• For PATIENTS who die in an Emergency Care Department the Emergency Care Departure Date is the date the body was removed from the Emergency Care Department.
• The PATIENT may leave the Emergency Care Department temporarily during an Emergency Care Attendance, for example for an X-ray, but they remain under the care of an emergency care CONSULTANT.
Note that for piloting purposes only, an Emergency Care Departure Date may also be the Ambulatory Emergency Care Departure Date.</t>
  </si>
  <si>
    <t>EmergencyCareDepartureTime</t>
  </si>
  <si>
    <t>EMERGENCY CARE DEPARTURE TIME</t>
  </si>
  <si>
    <t xml:space="preserve">An Emergency Care Departure Time is an ACTIVITY DATE TIME.
The Emergency Care Departure Time may be either:
• the Accident and Emergency Departure Time or
• the Ambulatory Emergency Care Departure Time.
An Accident and Emergency Departure Time is the time recorded using a 24 hour clock that a PATIENT leaves an Accident and Emergency Department after an Accident and Emergency Attendance has concluded.
</t>
  </si>
  <si>
    <t>An Emergency Care Departure Time is the time recorded using a 24 hour clock that a PATIENT leaves an Emergency Care Department after an Emergency Care Attendance has concluded.
Notes:
• For PATIENTS who die in an Emergency Care Department the Emergency Care Departure Time is the time the body was removed from the Emergency Care Department.
• The PATIENT may leave the Emergency Care Department temporarily during an Emergency Care Attendance, for example for an X-ray, but they remain under the care of an emergency care CONSULTANT.
Note that for piloting purposes only, an Emergency Care Departure Time may also be the Ambulatory Emergency Care Departure Time.</t>
  </si>
  <si>
    <t>Tab 20.1 - DIAGNOSIS SNOMED Codes</t>
  </si>
  <si>
    <t>SNOMED code metadata</t>
  </si>
  <si>
    <t>Removal of metadata</t>
  </si>
  <si>
    <t>ICD Code Mappings were present in the Diagnosis SNOMED code tab</t>
  </si>
  <si>
    <t>ICD Code mappings have been removed</t>
  </si>
  <si>
    <t>The Royal College of Emergency Medicine advised that these were no longer necessary to maintain.</t>
  </si>
  <si>
    <t>Data Dictionary links</t>
  </si>
  <si>
    <t>Removal from TOS</t>
  </si>
  <si>
    <t>Data Dictionary links were contained in the TOS</t>
  </si>
  <si>
    <t>Data Dictionary links are now contained in the E TOS only</t>
  </si>
  <si>
    <t>New Data Dictionary concept links were not available in time for publication of ECDS v3.</t>
  </si>
  <si>
    <t>Correction to National Code Definition</t>
  </si>
  <si>
    <t>Code 9 - Indeterminate</t>
  </si>
  <si>
    <t>Code 9 - Indeterminate (unable to be classified as either male or female)</t>
  </si>
  <si>
    <t>Previous National Code Definition did not match the Data Dictionary</t>
  </si>
  <si>
    <t>3.0 and 3.0.0</t>
  </si>
  <si>
    <t>Nomenclature</t>
  </si>
  <si>
    <t>AEC or Ambulatory Emergency Care</t>
  </si>
  <si>
    <t>SDEC or Same Day Emergency Care</t>
  </si>
  <si>
    <t>The term AEC / Ambulatory Emergency Care has been replaced by SDEC / Same Day Emergency Care by NHS England and NHS Improvement. Note: Some references to 'ambulatory' still exist in ECDS and these can be taken as synonymous with SDEC.</t>
  </si>
  <si>
    <t>PATIENT IDENTITY - LOCAL IDENTIFIER STRUCTURE</t>
  </si>
  <si>
    <t>To align Data Group name with DD (part of static testing)</t>
  </si>
  <si>
    <t>88140007 | Observation / cardiac monitor, pulse oximetry / head injury / trends</t>
  </si>
  <si>
    <t>88140007 - Cardiac monitor surveillance (regime/therapy)</t>
  </si>
  <si>
    <t>Amended ECDS description to match the SNOMED description to improve accuracy and avoid confusion. Advised by TH (RCEM)</t>
  </si>
  <si>
    <t>Replacement</t>
  </si>
  <si>
    <t>117092006 | Administration of Tetanus immune globulin, human (procedure)</t>
  </si>
  <si>
    <t>572261000119106 - Administration of human tetanus immune globulin (procedure)</t>
  </si>
  <si>
    <t>Treatment: ECDS Description, SNOMED code &amp; SNOMED Description updated by SNOMED.</t>
  </si>
  <si>
    <t>Investigations</t>
  </si>
  <si>
    <t>EMERGENCY CARE CLINICAL INVESTIGATION (SNOMED CT)</t>
  </si>
  <si>
    <t>ECDS Description</t>
  </si>
  <si>
    <t>252167001 - Biochemistry</t>
  </si>
  <si>
    <t>252167001 - Urea &amp; Electrolytes (U&amp;Es)</t>
  </si>
  <si>
    <t>The ECDS Description was incorrectly set to Biochemistry (same as its ECDS_Group), advised to amend the ETOS ECDS Description by overtyping this with 'Urea &amp; Electrolytes (U&amp;Es)' by Tom Hughes (RCEM).</t>
  </si>
  <si>
    <t>26604007 - Haematology</t>
  </si>
  <si>
    <t>26604007 - Full blood count (FBC)</t>
  </si>
  <si>
    <t>The ECDS Description was incorrectly set to Haematology (same as its ECDS_Group), advised to amend the ETOS ECDS Description by overtyping this with 'Full blood count (FBC)' by Tom Hughes (RCEM).</t>
  </si>
  <si>
    <t>N/A</t>
  </si>
  <si>
    <t>195951007 - Acute exacerbation of chronic obstructive airways disease (disorder)</t>
  </si>
  <si>
    <t>New term August 2020 (agreed April 2019)</t>
  </si>
  <si>
    <t>872381000000101 - Arterial lower limb ulcer (disorder)</t>
  </si>
  <si>
    <t>New term August 2020 (agreed Oct 2019)</t>
  </si>
  <si>
    <t>700372006 - Catheter-associated urinary tract infection (disorder)</t>
  </si>
  <si>
    <t>192759008 - Cerebral venous sinus thrombosis (disorder)</t>
  </si>
  <si>
    <t>387800004 - Cervical spondylosis (disorder)</t>
  </si>
  <si>
    <t>398158001 - Complication of intravascular line (disorder)</t>
  </si>
  <si>
    <t>34095006 - Dehydration (disorder)</t>
  </si>
  <si>
    <t>699467005 - Disorder of acromioclavicular joint (disorder)</t>
  </si>
  <si>
    <t>296938005 - Iron product overdose (disorder)</t>
  </si>
  <si>
    <t>283361008 - Laceration of ear region (disorder)</t>
  </si>
  <si>
    <t>38086007 - Laryngomalacia (disorder)</t>
  </si>
  <si>
    <t>297053006 - Overdose of angiotensin-converting-enzyme inhibitors (disorder)</t>
  </si>
  <si>
    <t>232408005 - Pharyngeal stenosis (disorder)</t>
  </si>
  <si>
    <t>85224001 - Pilonidal cyst with abscess (disorder)</t>
  </si>
  <si>
    <t>32835006 - Poisoning by autonomous nervous system drug (disorder)</t>
  </si>
  <si>
    <t>385486001 - Postoperative complication (disorder)</t>
  </si>
  <si>
    <t>110265006 - Postoperative haemorrhage (disorder)</t>
  </si>
  <si>
    <t>33910007 - Postoperative infection (disorder)</t>
  </si>
  <si>
    <t>429513001 - Rupture of Achilles tendon (disorder)</t>
  </si>
  <si>
    <t>30832001 - Rupture of patellar tendon (disorder)</t>
  </si>
  <si>
    <t>6849006 - Rupture of quadriceps tendon (disorder)</t>
  </si>
  <si>
    <t>428883008 - Rupture of tendon of biceps (disorder)</t>
  </si>
  <si>
    <t>371089000 - Serotonin syndrome (disorder)</t>
  </si>
  <si>
    <t>249389002 - Split frenulum of tongue (finding)</t>
  </si>
  <si>
    <t>135869000 - Torn frenulum of penis (disorder)</t>
  </si>
  <si>
    <t>26284000 - Ulcer of mouth (disorder)</t>
  </si>
  <si>
    <t>402863005 - Venous ulcer of leg (disorder)</t>
  </si>
  <si>
    <t>283596007 | Needle stick injury (disorder)</t>
  </si>
  <si>
    <t>10850741000119108 - Accidental needle stick injury (disorder)</t>
  </si>
  <si>
    <t>New Replacement Term August 2020 in line with SNOMED changes to code and description</t>
  </si>
  <si>
    <t>68267002 - Benign intracranial hypertension (disorder)</t>
  </si>
  <si>
    <t>New term August 2020</t>
  </si>
  <si>
    <t>31946005 |Burn of two OR more fingers not including thumb (disorder)|)</t>
  </si>
  <si>
    <t>770610006 - Burn injury of skin of finger (disorder)</t>
  </si>
  <si>
    <t>111939009 | Dysentery (disorder)</t>
  </si>
  <si>
    <t>46799006 - Dysenteric diarrhea (disorder)</t>
  </si>
  <si>
    <t>16761005 - Esophagitis (disorder)</t>
  </si>
  <si>
    <t>39355002 |Hypernatremia (disorder)|)</t>
  </si>
  <si>
    <t xml:space="preserve">771115008 - Hypernatremia (disorder) </t>
  </si>
  <si>
    <t>New Replacement Term August 2020 in line with SNOMED changes to code.</t>
  </si>
  <si>
    <t>45198002 | |Mastitis (disorder))</t>
  </si>
  <si>
    <t>266579006 - Inflammatory disorder of breast (disorder)</t>
  </si>
  <si>
    <t>225624000 - Panic attack (finding)</t>
  </si>
  <si>
    <t>713425003 - Spinal cord compression due to metastasis to spine (disorder)</t>
  </si>
  <si>
    <t>240008008 - Synovial cyst of knee (disorder)</t>
  </si>
  <si>
    <t>186504007 | Viral disease characterized by exanthem (disorder))</t>
  </si>
  <si>
    <t>49882001 - Viral exanthem (disorder)</t>
  </si>
  <si>
    <t>Referred to service</t>
  </si>
  <si>
    <t>1090481000000103 | Referral to hyperbaric medicine service (procedure))</t>
  </si>
  <si>
    <t>770677000 - Referral to hyperbaric medicine service (procedure)</t>
  </si>
  <si>
    <t>283596007 | Needle stick injury (disorder))</t>
  </si>
  <si>
    <t>1088071000000108 | Pain in upper arm (finding))</t>
  </si>
  <si>
    <t>771083005 - Pain in upper arm (finding)</t>
  </si>
  <si>
    <t>SAFEGUARDING CONCERN (SNOMED CT)</t>
  </si>
  <si>
    <t>1065901000000107 | Alleged being subjected to abuse (situation))</t>
  </si>
  <si>
    <t>777996001 - Alleged being subjected to abuse (situation)</t>
  </si>
  <si>
    <t>1065691000000105 | At risk of emotional abuse (finding))</t>
  </si>
  <si>
    <t>771984002 - At risk of emotional abuse (finding)</t>
  </si>
  <si>
    <t>1045831000000103 | At risk of psychological abuse (finding))</t>
  </si>
  <si>
    <t>771983008 - At risk of psychological abuse (finding)</t>
  </si>
  <si>
    <t>1065911000000109 | Suspected victim of bullying (situation))</t>
  </si>
  <si>
    <t>771385008 - Suspected victim of bullying (situation)</t>
  </si>
  <si>
    <t>Accessible Info Prof Req</t>
  </si>
  <si>
    <t>ACCESSIBLE INFORMATION PROFESSIONAL REQUIRED CODE (SNOMED CT)</t>
  </si>
  <si>
    <t>7596910000 - Interpreter declined (situation)</t>
  </si>
  <si>
    <t>PREFERRED SPOKEN LANGUAGE (SNOMED CT)</t>
  </si>
  <si>
    <t>764526007 - Refusal by patient to provide information about spoken language (situation)</t>
  </si>
  <si>
    <t>ICD10 mappings</t>
  </si>
  <si>
    <t>ICD10 mappings were present in the Diagnosis code set</t>
  </si>
  <si>
    <t>ICD10 mappings have been removed</t>
  </si>
  <si>
    <t>RCEM removed mappings from ECDS diagnosis codes to ICD10 diagnoses as these are no longer required.</t>
  </si>
  <si>
    <t>All</t>
  </si>
  <si>
    <t>Checked and corrected</t>
  </si>
  <si>
    <t>Many Data Dictionary links were incorrect or missing</t>
  </si>
  <si>
    <t>All Data Dictionary links (except those for new items which aren't ready yet on DD) have been added or corrected</t>
  </si>
  <si>
    <t>3.1</t>
  </si>
  <si>
    <t>All GROUPS</t>
  </si>
  <si>
    <t>Data Dictionary Links</t>
  </si>
  <si>
    <t>Removal of all existing data dictionary links</t>
  </si>
  <si>
    <t>Replacement data dictionary links for all items</t>
  </si>
  <si>
    <t>An update took place within data dictionary and all existing links were retired and brand new links were introduced. ETOS and TOS updated to reflect this change.</t>
  </si>
  <si>
    <t>N/A - item did not exist in ECDS</t>
  </si>
  <si>
    <t>233961000 - Lower limb ischemia (disorder)</t>
  </si>
  <si>
    <t>New Term October 2020 (Agreed April 2020)</t>
  </si>
  <si>
    <t>233959009 - Upper limb ischemia (disorder)</t>
  </si>
  <si>
    <t>267718000 - Age-related macular degeneration (disorder)</t>
  </si>
  <si>
    <t>N/A - item removed</t>
  </si>
  <si>
    <t>Code deprecated in March 2019 following clinical review. Removed from TRUD in October 2020.</t>
  </si>
  <si>
    <t>9826008 - Conjunctivitis (disorder)</t>
  </si>
  <si>
    <t>91514001 - Corneal ulcer (disorder)</t>
  </si>
  <si>
    <t>73013002 - Cranial nerve disorder (disorder)</t>
  </si>
  <si>
    <t>128351009 - Eye infection (disorder)</t>
  </si>
  <si>
    <t>55899000 - Foreign body on external eye (disorder)</t>
  </si>
  <si>
    <t>14357004 - Ischemic optic neuropathy (disorder)</t>
  </si>
  <si>
    <t>5888003 - Keratitis (disorder)</t>
  </si>
  <si>
    <t>409622000 - Respiratory failure (disorder)</t>
  </si>
  <si>
    <t>73757007 - Retinal vascular occlusion (disorder)</t>
  </si>
  <si>
    <t>230507009 - Retrobulbar neuritis (disorder)</t>
  </si>
  <si>
    <t>27019000 - Superficial keratitis (disorder)</t>
  </si>
  <si>
    <t>53772007 - Vitreous detachment (disorder)</t>
  </si>
  <si>
    <t>3282008 - Welders' keratitis (disorder)</t>
  </si>
  <si>
    <t>1324201000000109 - Streamed from emergency department to inpatient unit following initial assessment (situation)</t>
  </si>
  <si>
    <t>New code introduced in October 2020</t>
  </si>
  <si>
    <t>425999002 - Penetrating injury caused by sharp object (disorder)</t>
  </si>
  <si>
    <t>262560006 - Penetrating wound</t>
  </si>
  <si>
    <t>New Replacement Term November 2020 in line with SNOMED changes to code.</t>
  </si>
  <si>
    <t>CHIEF COMPLAINT</t>
  </si>
  <si>
    <t>394616008 - Unsteady gait (finding)</t>
  </si>
  <si>
    <t>22631008 - Unsteady when walking</t>
  </si>
  <si>
    <t>New Replacement Term November 2020 in line with SNOMED changes to code. Core term codes updated and Max term links reflect these changes.</t>
  </si>
  <si>
    <t>Code made inactive in SNOMED in November 2020. A replacement code - 47639008 - was later introduced in July 2021 and listed as a new code in the relevant change control entry below.</t>
  </si>
  <si>
    <t>208986008 - Dislocation or subluxation of foot (disorder)</t>
  </si>
  <si>
    <t>836424002 - Dislocation of joint of foot (disorder)</t>
  </si>
  <si>
    <t>Code made inactive in SNOMED and replaced October 2020 SNOMED release</t>
  </si>
  <si>
    <t>12731000 - Cervical sympathetic dystrophy (disorder)</t>
  </si>
  <si>
    <t>721537005 - Acquired Horner syndrome (disorder)</t>
  </si>
  <si>
    <t>1083151000000107 - Place of occurrence of injury is on board tram (finding)</t>
  </si>
  <si>
    <t>1083151000000107 - Place of occurrence of injury is on board train (finding)</t>
  </si>
  <si>
    <t>The ECDS Descriptions had been erroneously transposed for the Tram / Train codes. This has now been corrected and is in line with the relevant SNOMED Code and Description.</t>
  </si>
  <si>
    <t>1083171000000103 - Place of occurrence of injury is on board train (finding)</t>
  </si>
  <si>
    <t>1083171000000103 - Place of occurrence of injury is on board tram (finding)</t>
  </si>
  <si>
    <t>Injury Flag</t>
  </si>
  <si>
    <t>267036007- Dyspnea (finding) was flagged as an Injury.</t>
  </si>
  <si>
    <t>267036007- Dyspnea (finding) - Injury flag removed.</t>
  </si>
  <si>
    <t>267036007- Dyspnea (finding) - Incorrectly flagged as an Injury. Flag removed following clinical instruction.</t>
  </si>
  <si>
    <t>822071000000104 - Acute infectious hepatitis (disorder)</t>
  </si>
  <si>
    <t>773113008 - Acute hepatitis caused by infection (disorder)</t>
  </si>
  <si>
    <t>Code made inactive in SNOMED and replaced with a new code January 2021 SNOMED release</t>
  </si>
  <si>
    <t>ECDS Unique ID and Sort Codes</t>
  </si>
  <si>
    <t>ID and Sort Codes for 3 codes required an update - see note</t>
  </si>
  <si>
    <t>ID and Sort codes updated for 3 codes - see note</t>
  </si>
  <si>
    <t>Update sort codes for Streamed to pharmacy service, Streamed to dental service and Streamed to ophthalmology service. Replaced "31" with "21" in ID and Sort1</t>
  </si>
  <si>
    <t>N/A - items did not exist in ECDS</t>
  </si>
  <si>
    <t>New Core term Description, Chief Complaint Core List and Chief Complaint Max List columns and information added</t>
  </si>
  <si>
    <t>New columns added inline with Max terms requirement. Changes are in the ETOS only.</t>
  </si>
  <si>
    <t>PATIENT CLINICAL HISTORY</t>
  </si>
  <si>
    <t>Comorbitity</t>
  </si>
  <si>
    <t>22950006 - Blindness of one eye (disorder)</t>
  </si>
  <si>
    <t>Code deprecated in May 2021, two new replacement terms introduced</t>
  </si>
  <si>
    <t>274571007 - Blind left eye (disorder)</t>
  </si>
  <si>
    <t>Replacement term for 22950006 introduced in May 2021 SNOMED release</t>
  </si>
  <si>
    <t>274572000 - Blind right eye (disorder)</t>
  </si>
  <si>
    <t>812751000000104 - Injury of muscle of lower leg (disorder)</t>
  </si>
  <si>
    <t>880083009 -  Injury of muscle of lower leg (disorder)</t>
  </si>
  <si>
    <t>Code made inactive in SNOMED and replacement code introduced in May 2021 SNOMED release</t>
  </si>
  <si>
    <t>44782008 - Molar pregnancy (disorder)</t>
  </si>
  <si>
    <t>417044008 -  Hydatidiform mole, benign (disorder)</t>
  </si>
  <si>
    <t xml:space="preserve">4106009 - Rotator cuff syndrome (disorder) </t>
  </si>
  <si>
    <t>414033006 - Disorder of rotator cuff (disorder)</t>
  </si>
  <si>
    <t>Code made inactive in TRUD and replaced in May 2021 SNOMED release</t>
  </si>
  <si>
    <t>272022009 - Complaining of feeling depressed (finding)</t>
  </si>
  <si>
    <t>366979004 - Depressed mood (finding)</t>
  </si>
  <si>
    <t>30989003 - Knee pain (finding)</t>
  </si>
  <si>
    <t>1003722009 - Pain of knee region (finding)</t>
  </si>
  <si>
    <t>162784002 - Unilateral leg edema (situation)</t>
  </si>
  <si>
    <t>449614009 - Swelling of lower limb (finding)</t>
  </si>
  <si>
    <t>Code made inactive in SNOMED in May 2021 SNOMED release. The replacement term existed in the ETOS as a max (child) code, and has been promoted to a core (parent) code to replace 162784002.</t>
  </si>
  <si>
    <t>Re-map of core/max code</t>
  </si>
  <si>
    <t>6471006 - Suicidal thoughts (finding) - max (child) code mapping to 272022009</t>
  </si>
  <si>
    <t>6471006 - Suicidal thoughts (finding) - core (parent) code</t>
  </si>
  <si>
    <t>Code promoted from max to core code. Previous core code that it mapped to has been removed. Change in ETOS only.</t>
  </si>
  <si>
    <t>449615005 - Swelling of lower leg (finding) - max (child) code mapping to 162784002</t>
  </si>
  <si>
    <t>449615005 - Swelling of lower leg (finding) - max (child) code mapping to 449614009</t>
  </si>
  <si>
    <t>Change in mapped core code. Previous core code has been removed. Change in ETOS only.</t>
  </si>
  <si>
    <t>267073005 - Suicidal (finding)</t>
  </si>
  <si>
    <t>Code removed in July 2021 follwing clinical review.</t>
  </si>
  <si>
    <t>161539004 - History of melena (situation)</t>
  </si>
  <si>
    <t>55434001 - Hydrocele (disorder)</t>
  </si>
  <si>
    <t>Code was made inactive in SNOMED in 2018.</t>
  </si>
  <si>
    <t>812471000000101 - Injury of muscle of shoulder (disorder)</t>
  </si>
  <si>
    <t>Code deprecated March 2019</t>
  </si>
  <si>
    <t>812511000000105 - Injury of muscle of upper arm (disorder)</t>
  </si>
  <si>
    <t>812531000000102 - Injury of muscle of forearm (disorder)</t>
  </si>
  <si>
    <t>813411000000100 - Injury of muscle of lower back (disorder)</t>
  </si>
  <si>
    <t>272042000 - Infantile colic (disorder)</t>
  </si>
  <si>
    <t>312403005 - Legionnaire's disease (disorder)</t>
  </si>
  <si>
    <t xml:space="preserve">Code removed  in July 2021 following clinical refset review. </t>
  </si>
  <si>
    <t>38354005 - Open wound of head (disorder)</t>
  </si>
  <si>
    <t xml:space="preserve">Code removed in  July 2021  following clinical refset review. </t>
  </si>
  <si>
    <t>210484005 - Open wound of perineum (disorder)</t>
  </si>
  <si>
    <t>283025007 - Superficial injury of head (disorder)</t>
  </si>
  <si>
    <t>274182009 - Superficial injury of neck (disorder)</t>
  </si>
  <si>
    <t>274187003 - Superficial injury of chest (disorder)</t>
  </si>
  <si>
    <t>274184005 - Superficial injury of back (disorder)</t>
  </si>
  <si>
    <t>274183004 - Superficial injury of abdominal wall (disorder)</t>
  </si>
  <si>
    <t>274188008 - Superficial injury of perineum (disorder)</t>
  </si>
  <si>
    <t>283037009 - Superficial injury of pelvic region (disorder)</t>
  </si>
  <si>
    <t>274191008 - Superficial injury of shoulder (disorder)</t>
  </si>
  <si>
    <t>283031005 - Superficial injury of upper arm (disorder)</t>
  </si>
  <si>
    <t>283032003 - Superficial injury of elbow (disorder)</t>
  </si>
  <si>
    <t>283033008 - Superficial injury of forearm (disorder)</t>
  </si>
  <si>
    <t>274192001 - Superficial injury of wrist (disorder)</t>
  </si>
  <si>
    <t>283034002 - Superficial injury of hand (disorder)</t>
  </si>
  <si>
    <t>274194000 - Superficial injury of thumb (disorder)</t>
  </si>
  <si>
    <t>274193006 - Superficial injury of finger (disorder)</t>
  </si>
  <si>
    <t>274196003 - Superficial injury of hip (disorder)</t>
  </si>
  <si>
    <t>274198002 - Superficial injury of thigh (disorder)</t>
  </si>
  <si>
    <t>283040009 - Superficial injury of knee (disorder)</t>
  </si>
  <si>
    <t>283041008 - Superficial injury of lower leg (disorder)</t>
  </si>
  <si>
    <t>274195004 - Superficial injury of ankle (disorder)</t>
  </si>
  <si>
    <t>274199005 - Superficial injury of foot (disorder)</t>
  </si>
  <si>
    <t>274200008 - Superficial injury of toe (disorder)</t>
  </si>
  <si>
    <t>82271004 - Injury of head (disorder)</t>
  </si>
  <si>
    <t>283848003 - Degloving injury of perineum (disorder)</t>
  </si>
  <si>
    <t>59568004 - Injury of thoracic aorta (disorder)</t>
  </si>
  <si>
    <t>10392004 - Injury of abdominal aorta (disorder)</t>
  </si>
  <si>
    <t>240037007 - Tendon injury (disorder)</t>
  </si>
  <si>
    <t>14760008 - Constipation (finding)</t>
  </si>
  <si>
    <t>418409002 - Poisoning of undetermined intent caused by corrosive, acid or caustic alkali (disorder)</t>
  </si>
  <si>
    <t>254935002 - Intracranial tumor (disorder)</t>
  </si>
  <si>
    <t>372087000 - Primary malignant neoplasm (disorder)</t>
  </si>
  <si>
    <t>31928004 - Abscess of skin AND/OR subcutaneous tissue (disorder)</t>
  </si>
  <si>
    <t>68566005 - Urinary tract infectious disease (disorder)</t>
  </si>
  <si>
    <t>307496006 - Diverticulitis (disorder)</t>
  </si>
  <si>
    <t>444814009 - Viral sinusitis (disorder)</t>
  </si>
  <si>
    <t>60113004 - Disorder of eyelid (disorder)</t>
  </si>
  <si>
    <t>363039000 - Congenital connective tissue disorder (disorder)</t>
  </si>
  <si>
    <t>234014009 - Local cold injury (disorder)</t>
  </si>
  <si>
    <t>183561008 - Referral to general practitioner (procedure)</t>
  </si>
  <si>
    <t>306206005 - Referral to service (procedure)</t>
  </si>
  <si>
    <t>609446006 - Induced termination of pregnancy with complication (disorder)</t>
  </si>
  <si>
    <t>11654001 - Achilles tendinitis (disorder)</t>
  </si>
  <si>
    <t>1240751000000100 - Coronavirus disease 19 caused by severe acute respiratory syndrome coronavirus 2 (disorder)</t>
  </si>
  <si>
    <t>N/A - item did not exist</t>
  </si>
  <si>
    <t>210323002 - Open wound of scalp (disorder)</t>
  </si>
  <si>
    <t>New code introduced in July 2021 following clinical refset review.</t>
  </si>
  <si>
    <t>11386000 - Open wound of ear</t>
  </si>
  <si>
    <t>210325009 - Open wound of nose</t>
  </si>
  <si>
    <t>210358000 - Open wound in mouth</t>
  </si>
  <si>
    <t>210363001 - Open wound of tongue</t>
  </si>
  <si>
    <t>274168009 - Open wound of genital organ (disorder)</t>
  </si>
  <si>
    <t>210483004 - Open wound of pelvic region (disorder)</t>
  </si>
  <si>
    <t>125651003 - Open wound of wrist (disorder)</t>
  </si>
  <si>
    <t>210989006 - Abrasion of scalp</t>
  </si>
  <si>
    <t>283051009 - Abrasion of ear region</t>
  </si>
  <si>
    <t>283052002 - Abrasion of nose</t>
  </si>
  <si>
    <t>110167007 - Abrasion of circumoral region of face</t>
  </si>
  <si>
    <t>110151001 - Superficial injury of mouth</t>
  </si>
  <si>
    <t>210987008 - Abrasion of face</t>
  </si>
  <si>
    <t>283055000 - Abrasion of neck</t>
  </si>
  <si>
    <t>211039006 - Abrasion, chest wall</t>
  </si>
  <si>
    <t>211042000 - Abrasion, back</t>
  </si>
  <si>
    <t>211041007 - Abrasion, abdominal wall</t>
  </si>
  <si>
    <t>283061002 - Abrasion of gentialia</t>
  </si>
  <si>
    <t>283060001 - Abrasion of pelvic region</t>
  </si>
  <si>
    <t>211189001 - Abrasion, shoulder area</t>
  </si>
  <si>
    <t>211192002 - Abrasion, upper arm</t>
  </si>
  <si>
    <t>211251003 - Abrasion, elbow area</t>
  </si>
  <si>
    <t>211252005 - Abrasion, forearm area</t>
  </si>
  <si>
    <t>283058003 - Abrasion of wrist</t>
  </si>
  <si>
    <t>283059006 - Abrasion of hand</t>
  </si>
  <si>
    <t>211318009 - Abrasion, thumb</t>
  </si>
  <si>
    <t>211317004 - Abrasion, finger</t>
  </si>
  <si>
    <t>211331004 - Abrasion, thigh</t>
  </si>
  <si>
    <t>211332006 - Abrasion, knee</t>
  </si>
  <si>
    <t>211333001 - Abrasion, lower leg</t>
  </si>
  <si>
    <t>211334007 - Abrasion, ankle</t>
  </si>
  <si>
    <t>211402004 - Abrasion of foot</t>
  </si>
  <si>
    <t>211403009 - Abrasion, toe</t>
  </si>
  <si>
    <t>735645009 - Contusion of head (disorder)</t>
  </si>
  <si>
    <t>64458007 - Contusion of lip (disorder)</t>
  </si>
  <si>
    <t>110250005 - Contusion of mouth (disorder)</t>
  </si>
  <si>
    <t>8513005 - Contusion of neck (disorder)</t>
  </si>
  <si>
    <t>10050004 - Contusion of chest (disorder)</t>
  </si>
  <si>
    <t>11437003 - Contusion of back (disorder)</t>
  </si>
  <si>
    <t>37907001 - Contusion of abdominal wall (disorder)</t>
  </si>
  <si>
    <t>211495007 - Superficial injury of genital organs (disorder)</t>
  </si>
  <si>
    <t>283137007 - Superficial injury of pelvic region (disorder)</t>
  </si>
  <si>
    <t>40257000 - Superficial injury of shoulder (disorder)</t>
  </si>
  <si>
    <t>85636003 - Superficial injury of upper arm (disorder)</t>
  </si>
  <si>
    <t>91613004 - Superficial injury of elbow (disorder)</t>
  </si>
  <si>
    <t>39812007 - Superficial injury of forearm (disorder)</t>
  </si>
  <si>
    <t>48123002 - Superficial injury of wrist (disorder)</t>
  </si>
  <si>
    <t>5662003 - Superficial injury of hand (disorder)</t>
  </si>
  <si>
    <t>76437000 - Superficial injury of thumb (disorder)</t>
  </si>
  <si>
    <t>69787006 - Superficial injury of finger (disorder)</t>
  </si>
  <si>
    <t>84416003 - Superficial injury of thigh (disorder)</t>
  </si>
  <si>
    <t>22878006 - Superficial injury of knee (disorder)</t>
  </si>
  <si>
    <t>45613006 - Superficial injury of lower leg (disorder)</t>
  </si>
  <si>
    <t>55042009 - Superficial injury of ankle (disorder)</t>
  </si>
  <si>
    <t>74814004 - Superficial injury of foot (disorder)</t>
  </si>
  <si>
    <t>58075000 - Superficial injury of toe (disorder)</t>
  </si>
  <si>
    <t>232377002 - Nasal septal hematoma</t>
  </si>
  <si>
    <t>274202000 - Subungual haematoma, hand</t>
  </si>
  <si>
    <t>274203005 - Subungual hematoma, foot.</t>
  </si>
  <si>
    <t>27182002 - Sprain of acromioclavicular joint AND/OR ligament (disorder)</t>
  </si>
  <si>
    <t>724880008 - Injury of muscle of thorax (disorder)</t>
  </si>
  <si>
    <t>285348005 - Injury of muscle of abdominal wall</t>
  </si>
  <si>
    <t>737255000 - Injury of muscle of pelvis (disorder)</t>
  </si>
  <si>
    <t>283842002 - Degloving injury of head (disorder)</t>
  </si>
  <si>
    <t>283849006 - Degloving injury of genitalia (disorder)</t>
  </si>
  <si>
    <t>58580000 - Closed supracondylar fracture of humerus (disorder)</t>
  </si>
  <si>
    <t>62356006 - Open supracondylar fracture of humerus (disorder)</t>
  </si>
  <si>
    <t>263019000 - Dislocation of acromioclavicular joint (disorder)</t>
  </si>
  <si>
    <t>60190000 - Injury of thoracic blood vessel (disorder)</t>
  </si>
  <si>
    <t>262787008 - Injury of diaphragm (disorder)</t>
  </si>
  <si>
    <t>35191005 - Injury of abdominal blood vessel (disorder)</t>
  </si>
  <si>
    <t>212372004 - Fat embolus</t>
  </si>
  <si>
    <t>710110008 - Phantom pain</t>
  </si>
  <si>
    <t>429257001 - Disorder of transplanted heart (disorder)</t>
  </si>
  <si>
    <t>367363000 - Right ventricular failure (disorder)</t>
  </si>
  <si>
    <t>84114007 - Heart failure</t>
  </si>
  <si>
    <t>720626009 - Carotid artery dissection</t>
  </si>
  <si>
    <t>230730001 - Vertebral artery dissection</t>
  </si>
  <si>
    <t>307322002 - Radial artery dissection</t>
  </si>
  <si>
    <t>234000009 - Femoral artery dissection</t>
  </si>
  <si>
    <t>233981004 - Arterial aneurysm</t>
  </si>
  <si>
    <t>439470001 - Arteriovenous fistula (disorder)</t>
  </si>
  <si>
    <t>233961000 - Lower limb ischemia</t>
  </si>
  <si>
    <t>233959009 - Upper limb ischemia</t>
  </si>
  <si>
    <t>3305006 - Disorder of lymphatic system</t>
  </si>
  <si>
    <t>234097001 - Lymphoedma</t>
  </si>
  <si>
    <t>13160009 - Complication of transplanted intestines</t>
  </si>
  <si>
    <t>79369007 - Complication of transplanted pancreas</t>
  </si>
  <si>
    <t>235910007 - Liver transplant disorder</t>
  </si>
  <si>
    <t>236069009 - Chronic constipation</t>
  </si>
  <si>
    <t>397881000 - Diverticular disease (disorder)</t>
  </si>
  <si>
    <t>735426009 - Fistula of digestive system (disorder)</t>
  </si>
  <si>
    <t>290187002 - Spigelian hernia</t>
  </si>
  <si>
    <t>233703007 - Interstitial lung disease</t>
  </si>
  <si>
    <t>12295008 - Bronchiectasis</t>
  </si>
  <si>
    <t>40122008 - Pneumoconiosis</t>
  </si>
  <si>
    <t>205237003 - Pneumonitis</t>
  </si>
  <si>
    <t>37471005 - Extrinsic allergic alveolitis</t>
  </si>
  <si>
    <t>78144005 - Pulmonary hemorrhage</t>
  </si>
  <si>
    <t>427928003 - Disorder related to lung transplantation (disorder)</t>
  </si>
  <si>
    <t>233658003 - Pleural plaque</t>
  </si>
  <si>
    <t>22607003 - Asbestosis</t>
  </si>
  <si>
    <t>111489007 - Breathing-related sleep disorder</t>
  </si>
  <si>
    <t>30753002 - Normal pressure hydrocephalus (disorder)</t>
  </si>
  <si>
    <t>8533009 - Intracranial space-occupying lesion (disorder)</t>
  </si>
  <si>
    <t>48522003 - Myelopathy</t>
  </si>
  <si>
    <t>73297009 - Muscular dystrophy</t>
  </si>
  <si>
    <t>52522001 - Cerebral degeneration</t>
  </si>
  <si>
    <t>37340000 - Motor neuron disease</t>
  </si>
  <si>
    <t>49783001 - Paraneoplastic syndrome</t>
  </si>
  <si>
    <t>277879009 - Autonomic neuropathy (disorder)</t>
  </si>
  <si>
    <t>235675006 - Gastroparesis syndrome</t>
  </si>
  <si>
    <t>297157005 - Intracranial venous thrombosis (disorder)</t>
  </si>
  <si>
    <t>60380001 - Narcolepsy</t>
  </si>
  <si>
    <t>17790008 - Disease of nail</t>
  </si>
  <si>
    <t>43982006 - Solar degeneration</t>
  </si>
  <si>
    <t>400096001 - Melanocytic nevus (disorder)</t>
  </si>
  <si>
    <t>419952004 - Dermoid cyst</t>
  </si>
  <si>
    <t>47639008 - Pilonidal cyst (disorder)</t>
  </si>
  <si>
    <t>93163002 - Lipoma of unspecified body site</t>
  </si>
  <si>
    <t>11381005 - Acne</t>
  </si>
  <si>
    <t>7231009 - Bullous dermatosis</t>
  </si>
  <si>
    <t>73442001 - Stevens-Johnson syndrome (disorder)</t>
  </si>
  <si>
    <t>234532001 - Immunodeficiency disorder</t>
  </si>
  <si>
    <t>405538007 - Spontaneous hemorrhage (disorder)</t>
  </si>
  <si>
    <t>191268006 - Chronic anemia (disorder)</t>
  </si>
  <si>
    <t>234467004 - Thrombophilia</t>
  </si>
  <si>
    <t>19442009 - Thalassemia trait (disorder)</t>
  </si>
  <si>
    <t>428103008 - Disorder of transplanted bone marrow (disorder)</t>
  </si>
  <si>
    <t>418470004 - Porphyria (disorder)</t>
  </si>
  <si>
    <t>126797001 - Neoplasm of mouth (disorder)</t>
  </si>
  <si>
    <t>126809003 - Neoplasm of oropharynx (disorder)</t>
  </si>
  <si>
    <t>126817006 - Neoplasm of esophagus (disorder)</t>
  </si>
  <si>
    <t>126824007 - Neoplasm of stomach (disorder)</t>
  </si>
  <si>
    <t>126851005 - Neoplasm of liver (disorder)</t>
  </si>
  <si>
    <t>126853008 - Neoplasm of biliary tract (disorder)</t>
  </si>
  <si>
    <t>126859007 - Neoplasm of pancreas</t>
  </si>
  <si>
    <t>126832004 - Neoplasm of small intestine</t>
  </si>
  <si>
    <t>126837005 - Neoplasm of large intestine</t>
  </si>
  <si>
    <t>126847008 - Neoplasm of rectum</t>
  </si>
  <si>
    <t>126849006 - Neoplasm of anus</t>
  </si>
  <si>
    <t>126611005 - Neoplasm of soft tissues of abdomen</t>
  </si>
  <si>
    <t>126675008 - Neoplasm of accessory sinus</t>
  </si>
  <si>
    <t>126680004 - Neoplasm of nasopharynx</t>
  </si>
  <si>
    <t>126692004 - Neoplasm of larynx</t>
  </si>
  <si>
    <t>126703006 - Neoplasm of trachea</t>
  </si>
  <si>
    <t>126705004 - Neoplasm of bronchus</t>
  </si>
  <si>
    <t>126713003 - Neoplasm of lung</t>
  </si>
  <si>
    <t>109378008 - Mesothelioma (malignant)(clinical)</t>
  </si>
  <si>
    <t>126719004 - Neoplasm of pleura</t>
  </si>
  <si>
    <t>126609001 - Neoplasm of soft tissues of thorax</t>
  </si>
  <si>
    <t>387840005 - Neoplasm of heart AND/OR pericardium (disorder)</t>
  </si>
  <si>
    <t>126736007 - Neoplasm of blood vessel</t>
  </si>
  <si>
    <t>126880001 - Neoplasm of kidney</t>
  </si>
  <si>
    <t>126882009 - Neoplasm of ureter</t>
  </si>
  <si>
    <t>126885006 - Neoplasm of bladder</t>
  </si>
  <si>
    <t>126883004 - Neoplasm of urethra</t>
  </si>
  <si>
    <t>123843001 - Neoplasm of ovary</t>
  </si>
  <si>
    <t>126916003 - Neoplasm of fallopian tube</t>
  </si>
  <si>
    <t>126908007 - Neoplasm of uterus</t>
  </si>
  <si>
    <t>123841004 - Neoplasm of uterine cervix</t>
  </si>
  <si>
    <t>126921000 - Neoplasm of vagina</t>
  </si>
  <si>
    <t>126922007 - Neoplasm of vulva</t>
  </si>
  <si>
    <t>126926005 - Neoplasm of breast</t>
  </si>
  <si>
    <t>126900000 - Neoplasm of testis</t>
  </si>
  <si>
    <t>126906006 - Neoplasm of prostate</t>
  </si>
  <si>
    <t>126896003 - Neoplasm of penis</t>
  </si>
  <si>
    <t>126905005 - Neoplasm of scrotum</t>
  </si>
  <si>
    <t>127018007 - Neoplasm of thyroid gland</t>
  </si>
  <si>
    <t>127021009 - Neoplasm of adrenal gland</t>
  </si>
  <si>
    <t>127024001 - Neoplasm of pituitary gland</t>
  </si>
  <si>
    <t>127226007 - Neoplasm of Waldeyer's ring</t>
  </si>
  <si>
    <t>127231009 - Neoplasm of thymus</t>
  </si>
  <si>
    <t>127230005 - Neoplasm of spleen</t>
  </si>
  <si>
    <t>127232002 - Neoplasm of lymph node</t>
  </si>
  <si>
    <t>400178008 - Lymphangioma (disorder)</t>
  </si>
  <si>
    <t>254701007 - Basal cell carcinoma of skin</t>
  </si>
  <si>
    <t>254651007 - Squamous cell carcinoma of skin</t>
  </si>
  <si>
    <t>93655004 - Malignant melanoma of skin</t>
  </si>
  <si>
    <t>109385007 - Kaposi's sarcoma (clinical)</t>
  </si>
  <si>
    <t>253001006 - Trabecular cell carcinoma of skin</t>
  </si>
  <si>
    <t>448447004 - Non-Hodgkin's lymphoma of skin (disorder)</t>
  </si>
  <si>
    <t>201101007 - Solar keratosis</t>
  </si>
  <si>
    <t>363228008 - Neoplasm of ear</t>
  </si>
  <si>
    <t>126669004 - Neoplasm of nose</t>
  </si>
  <si>
    <t>126632002 - Neoplasm of face</t>
  </si>
  <si>
    <t>126952004 - Neoplasm of brain</t>
  </si>
  <si>
    <t>126960003 - Neoplasm of cerebellum</t>
  </si>
  <si>
    <t>126962006 - Neoplasm of spinal cord</t>
  </si>
  <si>
    <t>126965008 - Neoplasm of meninges</t>
  </si>
  <si>
    <t>126966009 - Neoplasm of cranial nerve</t>
  </si>
  <si>
    <t>126980002 - Neoplasm of peripheral nerve</t>
  </si>
  <si>
    <t>126979000 - Neoplasm of autonomic nerve</t>
  </si>
  <si>
    <t>126537000 - Neoplasm of bone</t>
  </si>
  <si>
    <t>126616000 - Neoplasm of muscle</t>
  </si>
  <si>
    <t>128464009 - Neoplasm of articular cartilage</t>
  </si>
  <si>
    <t>128462008 - Metastatic neoplasm</t>
  </si>
  <si>
    <t>128477000 - Abscess of skin AND/OR subcutaneous tissue (disorder)</t>
  </si>
  <si>
    <t>63440008 - Verruca plantaris</t>
  </si>
  <si>
    <t>4009004 - Lower urinary tract infection (disorder)</t>
  </si>
  <si>
    <t>422747000 - Upper urinary tract infection (disorder)</t>
  </si>
  <si>
    <t>1325171000000109 - Acute COVID-19 [ND]</t>
  </si>
  <si>
    <t>1325181000000106 - Extended COVID-19 (up to 3/12)</t>
  </si>
  <si>
    <t>1325161000000102 - Prolonged COVID-19 syndrome (more than 3/12)</t>
  </si>
  <si>
    <t>735476006 - Fistula of genitourinary tract (disorder)</t>
  </si>
  <si>
    <t>236407003 - IgA nephropathy</t>
  </si>
  <si>
    <t>428255004 - Tubulointerstitial nephritis (disorder)</t>
  </si>
  <si>
    <t>1776003 - Renal tubular acidosis</t>
  </si>
  <si>
    <t>58797008 - Complication of transplanted kidney</t>
  </si>
  <si>
    <t>36971009 - Sinusitis</t>
  </si>
  <si>
    <t>363668000 - Cholesteatoma</t>
  </si>
  <si>
    <t>387742006 - Amblyopia (disorder)</t>
  </si>
  <si>
    <t>965003 - Toxic amblyopia (disorder)</t>
  </si>
  <si>
    <t>274087000 - Malignant melanoma of eye (disorder)</t>
  </si>
  <si>
    <t>1489008 - |Hordeolum externum (disorder)</t>
  </si>
  <si>
    <t>193982009 - Epiphora (disorder)</t>
  </si>
  <si>
    <t>74783009 - Stenosis of lacrimal punctum (disorder)</t>
  </si>
  <si>
    <t>90216006 - Symblepharon (disorder)</t>
  </si>
  <si>
    <t xml:space="preserve">193839007 - Fuchs' corneal dystrophy (disorder) </t>
  </si>
  <si>
    <t>766834007 - Secondary cataract (disorder)</t>
  </si>
  <si>
    <t>11226001 - Fuchs' heterochromic cyclitis (disorder)</t>
  </si>
  <si>
    <t>247153005 - Retinal drusen (disorder)</t>
  </si>
  <si>
    <t>424956000 - Retinal pigment epithelial hyperplasia (disorder)</t>
  </si>
  <si>
    <t>397758007 - Avascular necrosis of bone (disorder)</t>
  </si>
  <si>
    <t>240196003 - Bone necrosis</t>
  </si>
  <si>
    <t>274144001 - Bone inflammatory disease</t>
  </si>
  <si>
    <t>203465002 - Bone cyst</t>
  </si>
  <si>
    <t>268029009 - Pathological fracture</t>
  </si>
  <si>
    <t>240197007 - Stress fracture</t>
  </si>
  <si>
    <t>71286001 - Spinal cord compression</t>
  </si>
  <si>
    <t>8847002 - Spondylosis</t>
  </si>
  <si>
    <t>274152003 - Spondylolisthesis</t>
  </si>
  <si>
    <t>263031003 - Subluxation of joint</t>
  </si>
  <si>
    <t>270887007 - Rupture of synovial cyst of knee (disorder)</t>
  </si>
  <si>
    <t>3519007 - Disorder of synovium</t>
  </si>
  <si>
    <t>9631008 - Ankylosing spondylitis</t>
  </si>
  <si>
    <t>33339001 - Psoriatic arthropathy (disorder)</t>
  </si>
  <si>
    <t>399112009 - Seronegative arthritis (disorder)</t>
  </si>
  <si>
    <t>70736000 - Osteochondritis</t>
  </si>
  <si>
    <t>363173007 - Inflammatory disorder of cartilage</t>
  </si>
  <si>
    <t>23680005 - Enthesopathy</t>
  </si>
  <si>
    <t>202882003 - Plantar fasciitis</t>
  </si>
  <si>
    <t>36948007 - Fasciitis</t>
  </si>
  <si>
    <t>398114001 - Ehlers-Danlos syndrome (disorder)</t>
  </si>
  <si>
    <t>19346006 - Marfan's syndrome</t>
  </si>
  <si>
    <t>252246005 - Pseudoxanthoma elasticum</t>
  </si>
  <si>
    <t>26889001 - Myositis</t>
  </si>
  <si>
    <t>89155008 - Systemic sclerosis</t>
  </si>
  <si>
    <t>31384009 - Polymyositis</t>
  </si>
  <si>
    <t>396230008 - Dermatomyositis (disorder)</t>
  </si>
  <si>
    <t>736652002 - Neonatal metabolic disorder (disorder)</t>
  </si>
  <si>
    <t>66091009 - Congenital disease</t>
  </si>
  <si>
    <t>782964007 - Genetic disease</t>
  </si>
  <si>
    <t>237311001 - Breech delivery (procedure)</t>
  </si>
  <si>
    <t>735492001 - Obstructed labor co-occurrent and due to shoulder dystocia (finding)</t>
  </si>
  <si>
    <t>268862000 - Maternal prolapsed cord</t>
  </si>
  <si>
    <t>274127000 - Abnormal delivery (finding)</t>
  </si>
  <si>
    <t>367494004 - Premature birth of newborn (finding)</t>
  </si>
  <si>
    <t>191736004 - Obsessive compulsive disorder (disorder)</t>
  </si>
  <si>
    <t>371631005 - Panic disorder (disorder)</t>
  </si>
  <si>
    <t>296335002 - Beta-blocker overdose</t>
  </si>
  <si>
    <t>296355001 - Overdose of calcium-channel blockers</t>
  </si>
  <si>
    <t>297062008 - Digoxin overdose</t>
  </si>
  <si>
    <t>24354007 - Poisoning by colchicine</t>
  </si>
  <si>
    <t>111769007 - Poisoning by antihypertensive agent</t>
  </si>
  <si>
    <t>419347003 - Poisoning by antibacterial drug (disorder)</t>
  </si>
  <si>
    <t>57005003 - Poisoning by caffeine</t>
  </si>
  <si>
    <t>241838006 - Household product causing toxic effect</t>
  </si>
  <si>
    <t>43302000 - Overdose of anticoagulant</t>
  </si>
  <si>
    <t>17383000 - Toxic effect of carbon monoxide</t>
  </si>
  <si>
    <t>66207005 - Toxic effect of cyanide</t>
  </si>
  <si>
    <t>275387004 - Parasympatholytic poisoning</t>
  </si>
  <si>
    <t>61356009 - Poisoning by parasympathomimetic drug</t>
  </si>
  <si>
    <t>417981005 - Exposure to blood and/or body fluid (event)</t>
  </si>
  <si>
    <t>726523002 - Injury caused by low temperature (disorder)</t>
  </si>
  <si>
    <t>111735006 - Effects of heat (disorder)</t>
  </si>
  <si>
    <t>129656002 - Complication of diagnostic procedure (disorder)</t>
  </si>
  <si>
    <t>473023007 - Complication associated with device (disorder)</t>
  </si>
  <si>
    <t xml:space="preserve">82545002 - Blood transfusion reaction (disorder) </t>
  </si>
  <si>
    <t>408678008 - Healthcare associated infectious disease (disorder)</t>
  </si>
  <si>
    <t>226007004 - Post-surgical wound care (regime/therapy)</t>
  </si>
  <si>
    <t>103735009 - Palliative care (regime/therapy)</t>
  </si>
  <si>
    <t>Coded Scored Assessment</t>
  </si>
  <si>
    <t>ECDS Unique ID and Sort Code columns present in ETOS</t>
  </si>
  <si>
    <t>ECDS Unique ID and Sort Code columns removed from ETOS as unnecessary / not used.</t>
  </si>
  <si>
    <t>Coded Clinical Observations</t>
  </si>
  <si>
    <t>CODED OBSERVATION</t>
  </si>
  <si>
    <t>ECDS Unique ID, Sort Codes And Valid From/Valid To</t>
  </si>
  <si>
    <t>ECDS Unique ID, Sort Codes And Valid From/Valid To columns present in ETOS</t>
  </si>
  <si>
    <t>ECDS Unique ID, Sort Code and Valid From / Valid To, columns removed from ETOS as unnecessary / not used.</t>
  </si>
  <si>
    <t>Coded Clinical Findings</t>
  </si>
  <si>
    <t>CODED FINDING</t>
  </si>
  <si>
    <t>249624003 - Blood in feces symptom (finding)</t>
  </si>
  <si>
    <t>Code was made inactive in SNOMED 12/05/2021</t>
  </si>
  <si>
    <t>405729008 - Hematochezia (finding)</t>
  </si>
  <si>
    <t>405729008 - Blood in stool</t>
  </si>
  <si>
    <t>Code promoted to Core List and term amended to UK Preferred Term of Blood in stool.</t>
  </si>
  <si>
    <t>SNOMED UK Preferred Term</t>
  </si>
  <si>
    <t>Column added to provide the SNOMED UK Preferred Term</t>
  </si>
  <si>
    <t>SNOMED added for UK Preferred Term</t>
  </si>
  <si>
    <t>All groups</t>
  </si>
  <si>
    <t>SNOMED Description column header</t>
  </si>
  <si>
    <t>SNOMED Fully Specified Name</t>
  </si>
  <si>
    <t>Column renamed from SNOMED Description to SNOMED Fully Specified Name, to align with correct SNOMED nomenclature</t>
  </si>
  <si>
    <t>Valid From/Valid To</t>
  </si>
  <si>
    <t>Review</t>
  </si>
  <si>
    <t>A full review of Valid From and Valid To dates completed and aligned with SUS up-to and including April 2020. Valid To date changes occurring after this have been set to March 2022.</t>
  </si>
  <si>
    <t>397428000 - Diphtheria (disorder)</t>
  </si>
  <si>
    <t>397430003 - Diphtheria due to Corynebacterium diphtheriae (disorder)</t>
  </si>
  <si>
    <t>Replacement term due to SNOMED inactivation and introduction of preferred UK term - new term valid from 01/09/2021</t>
  </si>
  <si>
    <t>95854004 - Pulled elbow (disorder)</t>
  </si>
  <si>
    <t>417109008 - Subluxation of radial head (disorder)</t>
  </si>
  <si>
    <t>262998001 - Sprain of toe joint (disorder)</t>
  </si>
  <si>
    <t>24864009 - Sprain of interphalangeal joint of toe (disorder)</t>
  </si>
  <si>
    <t>3.1.1</t>
  </si>
  <si>
    <t>no content change</t>
  </si>
  <si>
    <t>Format changes to ensure consistency in each data group. All text top aligned in every cell, aligned center where appropriate, zoom level set to 70% throughout and all cells made large enough to see the content clearly. In yellow tabs headings given blue background for ease of reading.</t>
  </si>
  <si>
    <t>Where applicable, all yellow codes tabs now have the SNOMED UK Preferred Term added</t>
  </si>
  <si>
    <t>Deprecated codes included from TRUD refsets</t>
  </si>
  <si>
    <t>To match the refset files from TRUD all deprecated codes have been added to the code tabs (where applicable) with "Code invalid from 01/09/2017" in the notes field as they never were in ECDS</t>
  </si>
  <si>
    <t>SNOMED CT / DM&amp;D / ODS</t>
  </si>
  <si>
    <t>POPULATION VALIDATION (F,V or S)</t>
  </si>
  <si>
    <t>NATIONAL CODE</t>
  </si>
  <si>
    <t>DATA DICTIONARY LINK</t>
  </si>
  <si>
    <t>1..1</t>
  </si>
  <si>
    <t>DM&amp;D</t>
  </si>
  <si>
    <t>F</t>
  </si>
  <si>
    <t>min an3 max an5</t>
  </si>
  <si>
    <t>V</t>
  </si>
  <si>
    <t>10</t>
  </si>
  <si>
    <t>11</t>
  </si>
  <si>
    <t>20</t>
  </si>
  <si>
    <t>99</t>
  </si>
  <si>
    <t>01</t>
  </si>
  <si>
    <t>02</t>
  </si>
  <si>
    <t>09</t>
  </si>
  <si>
    <t>0..1</t>
  </si>
  <si>
    <t>an10 CCYY-MM-DD</t>
  </si>
  <si>
    <t>NHSNumberStatusIndicatorCode</t>
  </si>
  <si>
    <t>NHS NUMBER STATUS INDICATOR CODE</t>
  </si>
  <si>
    <t>The trace status of the NHS number.</t>
  </si>
  <si>
    <t>03</t>
  </si>
  <si>
    <t>04</t>
  </si>
  <si>
    <t>05</t>
  </si>
  <si>
    <t>06</t>
  </si>
  <si>
    <t>07</t>
  </si>
  <si>
    <t>08</t>
  </si>
  <si>
    <t>OrganisationIdentifier_ResidenceResponsibility</t>
  </si>
  <si>
    <t>ORGANISATION IDENTIFIER (RESIDENCE RESPONSIBILITY) is the ORGANISATION IDENTIFIER derived from the PATIENT's POSTCODE OF USUAL ADDRESS, where they reside within the boundary of a:
•Clinical Commissioning Group
•Care Trust
•Local Health Board (Wales)
•Scottish Health Board
•Northern Ireland Local Commissioning Group
•Primary Healthcare Directorate (Isle of Man)
•Local Authority.</t>
  </si>
  <si>
    <t>WithheldIdentityReason</t>
  </si>
  <si>
    <t>WITHHELD IDENTITY REASON</t>
  </si>
  <si>
    <t>WITHHELD IDENTITY REASON allows suppliers of data set records to indicate to recipients of the record (for example, the Commissioner of the activity) that the record has been purposely anonymised for a valid reason.</t>
  </si>
  <si>
    <t>97</t>
  </si>
  <si>
    <t>LocalPatientIdentifier_Extended</t>
  </si>
  <si>
    <t>A number used to identify a PATIENT uniquely within a Health Care Provider. It may be different from the PATIENT's case note number and may be assigned automatically by the computer system.
Where care for NHS patients is sub-commissioned in the independent sector or overseas, the NHS commissioner PAS Number should be used. If no NHS PAS Number has been assigned the independent sector or overseas PAS Number should be used.</t>
  </si>
  <si>
    <t>max an20</t>
  </si>
  <si>
    <t>OrganisationIdentifier_LocalPatientIdentifier</t>
  </si>
  <si>
    <t>ORGANISATION IDENTIFIER (LOCAL PATIENT IDENTIFIER) is the ORGANISATION IDENTIFIER of the Organisation that assigned the LOCAL PATIENT IDENTIFIER.</t>
  </si>
  <si>
    <t>NHSNumber</t>
  </si>
  <si>
    <t>NHS NUMBER</t>
  </si>
  <si>
    <t>The NHS NUMBER, the primary identifier of a PERSON, is a unique identifier for a PATIENT within the NHS in England and Wales.</t>
  </si>
  <si>
    <t>n10</t>
  </si>
  <si>
    <t>PATIENT IDENTITY - VERIFIED IDENTITY STRUCTURE</t>
  </si>
  <si>
    <t>PostcodeOfUsualAddress</t>
  </si>
  <si>
    <t>The code assigned by Royal Mail to identify postal delivery areas across the United Kingdom.</t>
  </si>
  <si>
    <t>PersonBirthDate</t>
  </si>
  <si>
    <t>PERSON BIRTH DATE</t>
  </si>
  <si>
    <t>The date on which a PERSON was born or is officially deemed to have been born.</t>
  </si>
  <si>
    <t>PATIENT NAME - PERSON NAME STRUCTURED
OR
PATIENT NAME - PERSON NAME UNSTRUCTURED</t>
  </si>
  <si>
    <t>max an70</t>
  </si>
  <si>
    <t xml:space="preserve">The gender of a PERSON. 
PERSON STATED GENDER CODE is self declared or inferred by observation for those unable to declare their PERSON STATED GENDER.
</t>
  </si>
  <si>
    <t>an1</t>
  </si>
  <si>
    <t>1</t>
  </si>
  <si>
    <t>Male</t>
  </si>
  <si>
    <t>2</t>
  </si>
  <si>
    <t>Female</t>
  </si>
  <si>
    <t>9</t>
  </si>
  <si>
    <t>Indeterminate (unable to be classified as either male or female)</t>
  </si>
  <si>
    <t>X</t>
  </si>
  <si>
    <t>Not Known (PERSON STATED GENDER CODE not recorded)</t>
  </si>
  <si>
    <t>EthnicCategory</t>
  </si>
  <si>
    <t>The ethnicity of a PERSON, as specified by the PERSON.</t>
  </si>
  <si>
    <t>A</t>
  </si>
  <si>
    <t>B</t>
  </si>
  <si>
    <t>White Irish</t>
  </si>
  <si>
    <t>C</t>
  </si>
  <si>
    <t>Any other White background</t>
  </si>
  <si>
    <t>D</t>
  </si>
  <si>
    <t>White and Black Caribbean</t>
  </si>
  <si>
    <t>E</t>
  </si>
  <si>
    <t>White and Black African</t>
  </si>
  <si>
    <t>White and Asian</t>
  </si>
  <si>
    <t>G</t>
  </si>
  <si>
    <t>Any other mixed background</t>
  </si>
  <si>
    <t>H</t>
  </si>
  <si>
    <t>Indian</t>
  </si>
  <si>
    <t>J</t>
  </si>
  <si>
    <t>Pakistani</t>
  </si>
  <si>
    <t>K</t>
  </si>
  <si>
    <t>Bangladeshi</t>
  </si>
  <si>
    <t>L</t>
  </si>
  <si>
    <t>Any other Asian background</t>
  </si>
  <si>
    <t>Caribbean</t>
  </si>
  <si>
    <t>N</t>
  </si>
  <si>
    <t>African</t>
  </si>
  <si>
    <t>P</t>
  </si>
  <si>
    <t>Any other Black background</t>
  </si>
  <si>
    <t>Chinese</t>
  </si>
  <si>
    <t>S</t>
  </si>
  <si>
    <t>Any other ethnic group</t>
  </si>
  <si>
    <t>Z</t>
  </si>
  <si>
    <t>Not stated e.g. unwilling to state</t>
  </si>
  <si>
    <t>Not known e.g. unconscious</t>
  </si>
  <si>
    <t>The ethnicity of a PERSON, as specified by the PERSON.
ETHNIC CATEGORY 2021 is the classification used for the 2021 census.
Note: This item has not been approved by the Data Coordination Board. It has been introduced to provide advance notice to data providers and system suppliers of the intention to report this item at a later date. This item should not be submitted until further development by NHS Digital has been undertaken.</t>
  </si>
  <si>
    <t>max an3</t>
  </si>
  <si>
    <t>AccommodationStatus_SnomedCt</t>
  </si>
  <si>
    <t>ACCOMMODATION STATUS (SNOMED CT)</t>
  </si>
  <si>
    <t>ACCOMMODATION STATUS (SNOMED CT) is the SNOMED CT concept ID which is used to identify the details of the ACCOMMODATION of the PERSON.</t>
  </si>
  <si>
    <t>SNOMED CT</t>
  </si>
  <si>
    <t>PreferredSpokenLanguage_SnomedCt</t>
  </si>
  <si>
    <t>AccessibleInformationProfessionalRequiredCode_SnomedCt</t>
  </si>
  <si>
    <t>ACCESSIBLE INFORMATION PROFESSIONAL REQUIRED CODE (SNOMED CT) is the SNOMED CT concept ID which is used to identify that the PATIENT requires support from a communication professional.</t>
  </si>
  <si>
    <t>InterpreterLanguage_SnomedCt</t>
  </si>
  <si>
    <t>INTERPRETER LANGUAGE (SNOMED CT)</t>
  </si>
  <si>
    <t>INTERPRETER LANGUAGE (SNOMED CT) is the SNOMED CT concept ID which is used to capture the preferred spoken LANGUAGE of the communication professional.</t>
  </si>
  <si>
    <t>OVERSEAS VISITOR CHARGING CATEGORY AT CDS ACTIVITY DATE</t>
  </si>
  <si>
    <t xml:space="preserve">The charging category relating to an OVERSEAS VISITOR STATUS.
</t>
  </si>
  <si>
    <t>Charging category A: Standard NHS -funded PATIENT</t>
  </si>
  <si>
    <t>Charging category B: Immigration Health Surcharge payee</t>
  </si>
  <si>
    <t>Charging category C: Charge-exempt Overseas Visitor (European Economic Area)</t>
  </si>
  <si>
    <t>Charging category E: Charge-exempt Overseas Visitor (non-European Economic Area)</t>
  </si>
  <si>
    <t>Charging category F: Chargeable non-European Economic Area PATIENT</t>
  </si>
  <si>
    <t>Decision Pending</t>
  </si>
  <si>
    <t>OVERSEAS VISITOR CHARGING CATEGORY Not Known (Not Recorded)</t>
  </si>
  <si>
    <t>START DATE (MENTAL HEALTH ACT LEGAL STATUS CLASSIFICATION ASSIGNMENT PERIOD)</t>
  </si>
  <si>
    <t>START TIME (MENTAL HEALTH ACT LEGAL STATUS CLASSIFICATION ASSIGNMENT PERIOD)</t>
  </si>
  <si>
    <t>an8 HH:MM:SS</t>
  </si>
  <si>
    <t>EXPIRY DATE (MENTAL HEALTH ACT LEGAL STATUS CLASSIFICATION)</t>
  </si>
  <si>
    <t>EXPIRY TIME (MENTAL HEALTH ACT LEGAL STATUS CLASSIFICATION)</t>
  </si>
  <si>
    <t>A code which identifies the MENTAL HEALTH ACT LEGAL STATUS CLASSIFICATION.
Note that the National Code 'Informal' is used for those PATIENTS who are neither formally detained nor receiving supervised aftercare.</t>
  </si>
  <si>
    <t>Not Applicable</t>
  </si>
  <si>
    <t>GeneralMedicalPractitioner_Specified</t>
  </si>
  <si>
    <t>GENERAL MEDICAL PRACTITIONER (SPECIFIED)</t>
  </si>
  <si>
    <t>GENERAL MEDICAL PRACTITIONER (SPECIFIED) is the GENERAL MEDICAL PRACTITIONER PPD CODE of the GENERAL MEDICAL PRACTITIONER specified by the PATIENT.</t>
  </si>
  <si>
    <t>an8</t>
  </si>
  <si>
    <t>an6</t>
  </si>
  <si>
    <t>min an5 max an9</t>
  </si>
  <si>
    <t>CARE CONTACT IDENTIFIER (AMBULANCE SERVICE) is the ACTIVITY IDENTIFIER for a CARE CONTACT allocated by the Ambulance Service.
CARE CONTACT IDENTIFIER (AMBULANCE SERVICE) is an identifier allocated to each Ambulance Incident for each PATIENT.
The PATIENT can have more than one CARE CONTACT IDENTIFIER (AMBULANCE SERVICE) if the PATIENT is treated more than once in separate Ambulance Incidents.</t>
  </si>
  <si>
    <t>EMERGENCY CARE ATTENDANCE IDENTIFIER is an identifier allocated by an Emergency Care Department to provide a unique identifier for each Emergency Care Attendance.</t>
  </si>
  <si>
    <t>EMERGENCY CARE ARRIVAL MODE (SNOMED CT)</t>
  </si>
  <si>
    <t>EMERGENCY CARE ARRIVAL MODE (SNOMED CT) is the SNOMED CT concept ID which is used to identify the transport mode by which the PATIENT arrived at the Emergency Care Department.</t>
  </si>
  <si>
    <t>EMERGENCY CARE ATTENDANCE CATEGORY</t>
  </si>
  <si>
    <t>3</t>
  </si>
  <si>
    <t>4</t>
  </si>
  <si>
    <t>EMERGENCY CARE ATTENDANCE SOURCE (SNOMED CT)</t>
  </si>
  <si>
    <t>The source of referral of each Emergency Care Episode. Source from which patient was referred/ advised to attend the ED. Not mode of transport</t>
  </si>
  <si>
    <t>ORGANISATION SITE IDENTIFIER (EMERGENCY CARE ATTENDANCE SOURCE)</t>
  </si>
  <si>
    <t>ORGANISATION SITE IDENTIFIER (EMERGENCY CARE ATTENDANCE SOURCE) is the ORGANISATION IDENTIFIER of the Organisation Site from which a PATIENT arrived at an Emergency Care Department.</t>
  </si>
  <si>
    <t>EMERGENCY CARE ARRIVAL DATE</t>
  </si>
  <si>
    <t>AGE AT CDS ACTIVITY DATE is derived as the number of completed years between the PERSON BIRTH DATE of the PATIENT and the CDS ACTIVITY DATE.</t>
  </si>
  <si>
    <t>max n3</t>
  </si>
  <si>
    <t>EMERGENCY CARE ACUITY (SNOMED CT)</t>
  </si>
  <si>
    <t>EMERGENCY CARE CHIEF COMPLAINT (SNOMED CT) is the same as attribute CLINICAL TERMINOLOGY CODE.
EMERGENCY CARE CHIEF COMPLAINT (SNOMED CT) is the SNOMED CT concept ID which is used to indicate the nature of the PATIENT’s chief complaint as assessed by the CARE PROFESSIONAL first assessing the PATIENT.</t>
  </si>
  <si>
    <t>Depressive disorder</t>
  </si>
  <si>
    <t>EMERGENCY CARE EXPECTED DATE AND TIMESTAMP OF TREATMENT</t>
  </si>
  <si>
    <t>an25 (see notes)</t>
  </si>
  <si>
    <t>EMERGENCY CARE TREATMENT ALLOCATION TIMESTAMP</t>
  </si>
  <si>
    <t>EMERGENCY CARE TREATMENT ALLOCATION TIMESTAMP is the date, time and time zone that an Emergency Care Expected Date and Timestamp of Treatment was allocated to the PATIENT.</t>
  </si>
  <si>
    <t>CodedAssessmentToolType_SnomedCt</t>
  </si>
  <si>
    <t>CODED ASSESSMENT TOOL TYPE (SNOMED CT)</t>
  </si>
  <si>
    <t>The SNOMED CT concept ID which is used to identify an ASSESSMENT in SNOMED CT.</t>
  </si>
  <si>
    <t>PersonScore</t>
  </si>
  <si>
    <t>PERSON SCORE</t>
  </si>
  <si>
    <t>The score taken from an ASSESSMENT TOOL.
This could be for an individual element of, or question within, an ASSESSMENT TOOL, a subtotal or total score.
The purpose of the PERSON SCORE is to measure changes in health and wellbeing.</t>
  </si>
  <si>
    <t>max an5</t>
  </si>
  <si>
    <t>AssessmentToolValidationTimestamp</t>
  </si>
  <si>
    <t>ASSESSMENT TOOL VALIDATION TIMESTAMP</t>
  </si>
  <si>
    <t>The Assessment Tool Validation Timestamp is the date, time and time zone that the CODED ASSESSMENT TOOL TYPE (SNOMED CT) was validated by the CARE PROFESSIONAL.</t>
  </si>
  <si>
    <t>CodedObservation_SnomedCt</t>
  </si>
  <si>
    <t>CODED OBSERVATION (SNOMED CT) is the same as attribute CLINICAL TERMINOLOGY CODE.
CODED OBSERVATION (SNOMED CT) is the SNOMED CT® concept ID which is used to identify an Observable Entity.</t>
  </si>
  <si>
    <t>ObservationValue</t>
  </si>
  <si>
    <t>OBSERVATION VALUE</t>
  </si>
  <si>
    <t>The value of a CLINICAL INVESTIGATION RESULT ITEM.</t>
  </si>
  <si>
    <t>max an10</t>
  </si>
  <si>
    <t>UCUM UNIT OF MEASUREMENT</t>
  </si>
  <si>
    <t>The UNIT OF MEASUREMENT using the Unified Code for Units of Measure (UCUM) code system.</t>
  </si>
  <si>
    <t>CodedObservationTimeStamp</t>
  </si>
  <si>
    <t>CODED OBSERVATION TIMESTAMP</t>
  </si>
  <si>
    <t>CODED OBSERVATION TIMESTAMP is the date, time and time zone that the CODED OBSERVATION (SNOMED CT) was recorded by a CARE PROFESSIONAL.</t>
  </si>
  <si>
    <t xml:space="preserve">an25 (see notes)
</t>
  </si>
  <si>
    <t>CodedFinding_SnomedCt</t>
  </si>
  <si>
    <t>CODED FINDING (SNOMED CT) is the SNOMED CT® concept ID which is used to identify a Finding.</t>
  </si>
  <si>
    <t>CODED FINDING TIMESTAMP</t>
  </si>
  <si>
    <t>CODED FINDING TIMESTAMP is the date, time and time zone that the CODED FINDING (SNOMED CT) was recorded by a CARE PROFESSIONAL.</t>
  </si>
  <si>
    <t>INJURY DATE</t>
  </si>
  <si>
    <t>INJURY TIME</t>
  </si>
  <si>
    <t>EmergencyCarePlaceOfInjury_SnomedCt</t>
  </si>
  <si>
    <t>EMERGENCY CARE PLACE OF INJURY (SNOMED CT)</t>
  </si>
  <si>
    <t>The type of location at which the person was present when the injury occurred.</t>
  </si>
  <si>
    <t>Latitude</t>
  </si>
  <si>
    <t>max n2.n6</t>
  </si>
  <si>
    <t>Longitude</t>
  </si>
  <si>
    <t>EMERGENCY CARE PLACE OF INJURY (LONGITUDE) is the longitude of the EMERGENCY CARE PLACE OF INJURY (SNOMED CT), expressed in decimal degrees.</t>
  </si>
  <si>
    <t>max n3.n6</t>
  </si>
  <si>
    <t>EmergencyCareInjuryIntent_SnomedCt</t>
  </si>
  <si>
    <t>EMERGENCY CARE INJURY INTENT (SNOMED CT)</t>
  </si>
  <si>
    <t>EmergencyCareInjuryActivityStatus_SnomedCt</t>
  </si>
  <si>
    <t>EMERGENCY CARE INJURY ACTIVITY STATUS (SNOMED CT)</t>
  </si>
  <si>
    <t>The status of activity being undertaken by the patient at the moment the injury occurred.</t>
  </si>
  <si>
    <t>EmergencyCareInjuryActivityType_SnomedCt</t>
  </si>
  <si>
    <t>EMERGENCY CARE INJURY ACTIVITY TYPE (SNOMED CT)</t>
  </si>
  <si>
    <t>The type of activity being undertaken by the person at the moment the injury occurred.</t>
  </si>
  <si>
    <t>EmergencyCareInjuryMechanism_SnomedCt</t>
  </si>
  <si>
    <t>EMERGENCY CARE INJURY MECHANISM (SNOMED CT)</t>
  </si>
  <si>
    <t>How the injury was caused.</t>
  </si>
  <si>
    <t>EmergencyCareInjuryAlcoholOrDrugInvolvement_SnomedCt</t>
  </si>
  <si>
    <t>EMERGENCY CARE INJURY ALCOHOL OR DRUG INVOLVEMENT (SNOMED CT)</t>
  </si>
  <si>
    <t>A record of any drugs or alcohol used by the patient, which are thought likely to have contributed to the need to attend the ED.</t>
  </si>
  <si>
    <t>0..*</t>
  </si>
  <si>
    <t>Provides further comment and/or details of the LOCATION where an assault took place.
ASSAULT LOCATION DESCRIPTION may only be completed when the assault LOCATION is NOT a Home or Private Address, as this could
identify the PATIENT.</t>
  </si>
  <si>
    <t>max an255</t>
  </si>
  <si>
    <t>1111350000</t>
  </si>
  <si>
    <t>1181510000</t>
  </si>
  <si>
    <t>1121150000</t>
  </si>
  <si>
    <t>1181150000</t>
  </si>
  <si>
    <t>Comorbidity_SnomedCt</t>
  </si>
  <si>
    <t>COMORBIDITY (SNOMED CT) is the SNOMED CT concept ID which is used to identify comorbid conditions.</t>
  </si>
  <si>
    <t>Chronic interstitial nephritis (disorder)</t>
  </si>
  <si>
    <t>Small kidney (disorder)</t>
  </si>
  <si>
    <t>Depression</t>
  </si>
  <si>
    <t>max an6</t>
  </si>
  <si>
    <t>OrganisationIdentifier_CodeOfProvider</t>
  </si>
  <si>
    <t>ORGANISATION IDENTIFIER (CODE OF PROVIDER) is the ORGANISATION IDENTIFIER of the Organisation acting as a Health Care Provider.</t>
  </si>
  <si>
    <t>OrganisationIdentifier_CodeOfCommissioner</t>
  </si>
  <si>
    <t>ORGANISATION IDENTIFIER (CODE OF COMMISSIONER)</t>
  </si>
  <si>
    <t>ORGANISATION IDENTIFIER (CODE OF COMMISSIONER) is the ORGANISATION IDENTIFIER of the Organisation commissioning health care.</t>
  </si>
  <si>
    <t>A code which identifies the PROFESSIONAL REGISTRATION BODY.</t>
  </si>
  <si>
    <t>16</t>
  </si>
  <si>
    <t>ProfessionalRegistrationEntryIdentifier</t>
  </si>
  <si>
    <t>The registration identifier allocated by an Organisation.</t>
  </si>
  <si>
    <t>CARE PROFESSIONAL TIER (EMERGENCY CARE)</t>
  </si>
  <si>
    <t>Require complete supervision. All PATIENTS must be signed off by a senior CARE PROFESSIONAL before admission or discharge.</t>
  </si>
  <si>
    <t>Require access to advice or direct supervision, or practice independently but with limited scope.</t>
  </si>
  <si>
    <t>More senior/experienced CARE PROFESSIONALS, requiring less direct supervision. Fewer limitations in scope of practice.</t>
  </si>
  <si>
    <t>Senior CARE PROFESSIONALS able to supervise an Emergency Care Department alone with remote support. Possess some extended skills. Full scope of practice.</t>
  </si>
  <si>
    <t>Senior CARE PROFESSIONALS (CONSULTANTS) with accredited advanced qualifications in Emergency Medicine. Full set of extended skills. Full scope of practice.</t>
  </si>
  <si>
    <t>CARE PROFESSIONAL DISCHARGE RESPONSIBILITY INDICATOR (EMERGENCY CARE)</t>
  </si>
  <si>
    <t>Y</t>
  </si>
  <si>
    <t>Yes - the CARE PROFESSIONAL is responsible for discharge of the PATIENT</t>
  </si>
  <si>
    <t>No - the CARE PROFESSIONAL is not responsible for discharge of the PATIENT</t>
  </si>
  <si>
    <t>A Care Professional Clinical Responsibility Timestamp is the date, time and time zone when the CARE PROFESSIONAL first became clinically responsible for the PATIENT.</t>
  </si>
  <si>
    <t>cold injury frostbite frostnip chill blains</t>
  </si>
  <si>
    <t>EMERGENCY CARE INVESTIGATIONS (SNOMED CT)</t>
  </si>
  <si>
    <t>The investigations performed while the person is under the care of the Emergency Care facility.</t>
  </si>
  <si>
    <t>PROCEDURE DATE (EMERGENCY CARE CLINICAL INVESTIGATION)</t>
  </si>
  <si>
    <t>PROCEDURE TIME (EMERGENCY CARE CLINICAL INVESTIGATION)</t>
  </si>
  <si>
    <t>EMERGENCY CARE TREATMENTS (SNOMED CT)</t>
  </si>
  <si>
    <t>The treatments performed while the person is under the care of the Emergency Care facility.</t>
  </si>
  <si>
    <t>3-4</t>
  </si>
  <si>
    <t>1-2</t>
  </si>
  <si>
    <t>13</t>
  </si>
  <si>
    <t>1145210000</t>
  </si>
  <si>
    <t>1145610000</t>
  </si>
  <si>
    <t>1145620000</t>
  </si>
  <si>
    <t>1145650000</t>
  </si>
  <si>
    <t>1145660000</t>
  </si>
  <si>
    <t>1145690000</t>
  </si>
  <si>
    <t>011</t>
  </si>
  <si>
    <t>Administration of tetanus vaccine</t>
  </si>
  <si>
    <t>ReferredToService_SnomedCt</t>
  </si>
  <si>
    <t>REFERRALS TO OTHER SERVICES</t>
  </si>
  <si>
    <t>ACTIVITY SERVICE REQUEST DATE (EMERGENCY CARE)</t>
  </si>
  <si>
    <t>ACTIVITY SERVICE REQUEST TIME (EMERGENCY CARE)</t>
  </si>
  <si>
    <t>DECIDED TO ADMIT DATE</t>
  </si>
  <si>
    <t>DECIDED TO ADMIT TIME</t>
  </si>
  <si>
    <t>ACTIVITY TREATMENT FUNCTION CODE (DECISION TO ADMIT) is the TREATMENT FUNCTION CODE of the SERVICE to which a PATIENT is to be admitted.</t>
  </si>
  <si>
    <t>an3</t>
  </si>
  <si>
    <t>EmergencyCareDischargeStatus_SnomedCt</t>
  </si>
  <si>
    <t>The status of the PATIENT on discharge from an Emergency Care Department. Captures whether treatment took place within the ED, if the patient was streamed to another service or if the patient left before treatment was complete.</t>
  </si>
  <si>
    <t>SafeguardingConcern_SnomedCt</t>
  </si>
  <si>
    <t>SAFEGUARDING CONCERN (SNOMED CT) is the same as attribute CLINICAL TERMINOLOGY CODE.
SAFEGUARDING CONCERN (SNOMED CT) is the SNOMED CT concept ID which is used to identify an unresolved issue or concern regarding adult and child safeguarding that requires communication to another ORGANISATION or care agency.</t>
  </si>
  <si>
    <t>EmergencyCareDischargeDestination_SnomedCt</t>
  </si>
  <si>
    <t>EMERGENCY CARE DISCHARGE DESTINATION (SNOMED CT) is the SNOMED CT concept ID which is used to identify the intended destination of the PATIENT following discharge from the Emergency Care Department.</t>
  </si>
  <si>
    <t>ORGANISATION SITE IDENTIFIER (DISCHARGE FROM EMERGENCY CARE)</t>
  </si>
  <si>
    <t>ORGANISATION SITE IDENTIFIER (DISCHARGE FROM EMERGENCY CARE) is the ORGANISATION IDENTIFIER of the Organisation Site to which a PATIENT is discharged following an Emergency Care Attendance.</t>
  </si>
  <si>
    <t>EmergencyCareDischargeFollowUp_SnomedCt</t>
  </si>
  <si>
    <t>EMERGENCY CARE DISCHARGE FOLLOW UP (SNOMED CT) is the SNOMED CT concept ID which is used to identify the SERVICE to which a PATIENT was referred for continuing care following an Emergency Care Attendance.</t>
  </si>
  <si>
    <t>An Emergency Care Clinically Ready To Proceed Timestamp is an ACTIVITY DATE TIME and time zone.
An Emergency Care Clinically Ready To Proceed Timestamp is the first date and time that the CARE PROFESSIONAL, authorised to discharge the PATIENT from the Emergency Care Department, makes a clinical decision that the PATIENT no longer requires ongoing care in the Emergency Care Department.
The PATIENT will have one of the following outcomes:
• admitted to a WARD
• transferred to a designated Department / clinical service area outside the Emergency Care Department but within the same Health Care Provider
• transferred to another Health Care Provider for continuation of care
• discharged from the Emergency Care Department.</t>
  </si>
  <si>
    <t>Carer behaviour is cause for safeguarding concern (situation)</t>
  </si>
  <si>
    <t>ClinicalTrialIdentifier</t>
  </si>
  <si>
    <t>CLINICAL TRIAL IDENTIFIER</t>
  </si>
  <si>
    <t>A unique identifier assigned to a CLINICAL TRIAL.</t>
  </si>
  <si>
    <t>DISEASE OUTBREAK NOTIFICATION DESCRIPTION is used in CDS V6-2-3 Type 011 - Emergency Care Commissioning Data Set to support the collection of nationally-notifiable data relating to outbreaks of disease, which are identified in Emergency Care Departments, where a SNOMED CT CODE is NOT available.
DISEASE OUTBREAK NOTIFICATION DESCRIPTION is collected for a specified purpose at national level only and will not be available from
the Secondary Uses Service for use by unauthorised Organisations or individuals.</t>
  </si>
  <si>
    <t>DISEASE OUTBREAK NOTIFICATION (SNOMED CT) is the SNOMED CT® concept ID describing nationally-notifiable outbreaks of disease.
DISEASE OUTBREAK NOTIFICATION (SNOMED CT) is collected for a specified purpose at national level only and will not be available from the Secondary Uses Service for use by unauthorised Organisations or individuals.</t>
  </si>
  <si>
    <t>EMERGENCY CARE ACUITY (SNOMED CT) is the same as attribute CLINICAL TERMINOLOGY CODE.
EMERGENCY CARE ACUITY (SNOMED CT) is the SNOMED CT concept ID which is used to indicate the acuity of the PATIENT's condition on the Emergency Care Initial Assessment Date and Emergency Care Initial Assessment Time.
The EMERGENCY CARE ACUITY (SNOMED CT) may be determined by a formal triage process, or by the physical allocation of the PATIENT to a
specific clinical area such as Resuscitation.</t>
  </si>
  <si>
    <t>The most likely human intent in the occurrence of the injury or poisoning as assessed by clinician.</t>
  </si>
  <si>
    <t>Name</t>
  </si>
  <si>
    <t>CDS INTERCHANGE SENDER IDENTITY</t>
  </si>
  <si>
    <t>min an1 max an15</t>
  </si>
  <si>
    <t>CDS INTERCHANGE RECEIVER IDENTITY</t>
  </si>
  <si>
    <t>CDS INTERCHANGE CONTROL REFERENCE</t>
  </si>
  <si>
    <t>min an1 max an14</t>
  </si>
  <si>
    <t>CDS INTERCHANGE DATE OF PREPARATION</t>
  </si>
  <si>
    <t>Date</t>
  </si>
  <si>
    <t>CDS INTERCHANGE TIME OF PREPARATION</t>
  </si>
  <si>
    <t>Time</t>
  </si>
  <si>
    <t>CDS INTERCHANGE APPLICATION REFERENCE</t>
  </si>
  <si>
    <t>NHSCDS</t>
  </si>
  <si>
    <t>CDS INTERCHANGE TEST INDICATOR</t>
  </si>
  <si>
    <t>CDS INTERCHANGE CONTROL COUNT</t>
  </si>
  <si>
    <t>max n7</t>
  </si>
  <si>
    <t xml:space="preserve">CDS INTERCHANGE SENDER IDENTITY </t>
  </si>
  <si>
    <t>CDS MESSAGE TYPE</t>
  </si>
  <si>
    <t xml:space="preserve">CDS MESSAGE VERSION NUMBER </t>
  </si>
  <si>
    <t>CDS062</t>
  </si>
  <si>
    <t xml:space="preserve">CDS MESSAGE REFERENCE </t>
  </si>
  <si>
    <t>max an14</t>
  </si>
  <si>
    <t>CDS RECORD IDENTIFIER</t>
  </si>
  <si>
    <t>min an1 max an35</t>
  </si>
  <si>
    <t>CDS TYPE CODE</t>
  </si>
  <si>
    <t>010, 011, 020, 021, 030, 040, 050, 060, 070, 080, 090, 100, 110, 120, 130, 140, 150, 160, 170, 180, 190, 200</t>
  </si>
  <si>
    <t>CDS PROTOCOL IDENTIFIER CODE</t>
  </si>
  <si>
    <t>010, 020</t>
  </si>
  <si>
    <t>CDS UNIQUE IDENTIFIER</t>
  </si>
  <si>
    <t>CDS BULK REPLACEMENT GROUP CODE</t>
  </si>
  <si>
    <t>010, 020, 030, 040, 050, 060, 070, 080, 090, 100, 110, 120, 130, 140, 150, 160</t>
  </si>
  <si>
    <t>CDS EXTRACT DATE</t>
  </si>
  <si>
    <t>CDS EXTRACT TIME</t>
  </si>
  <si>
    <t>CDS REPORT PERIOD START DATE</t>
  </si>
  <si>
    <t>CDS REPORT PERIOD END DATE</t>
  </si>
  <si>
    <t>CDS ACTIVITY DATE</t>
  </si>
  <si>
    <t>0..7</t>
  </si>
  <si>
    <t>CDS UPDATE TYPE</t>
  </si>
  <si>
    <t>CDS APPLICABLE DATE</t>
  </si>
  <si>
    <t>CDS APPLICABLE TIME</t>
  </si>
  <si>
    <t/>
  </si>
  <si>
    <t>Number present and verified</t>
  </si>
  <si>
    <t>Number present but not traced</t>
  </si>
  <si>
    <t>Trace required</t>
  </si>
  <si>
    <t>Trace attempted - No match or multiple match found</t>
  </si>
  <si>
    <t>Trace needs to be resolved - (NHS Number or PATIENT detail conflict)</t>
  </si>
  <si>
    <t>Trace in progress</t>
  </si>
  <si>
    <t>Number not present and trace not required</t>
  </si>
  <si>
    <t>Trace postponed (baby under six weeks old)</t>
  </si>
  <si>
    <t>Record anonymised for legal/ statutory reasons</t>
  </si>
  <si>
    <t>Record anonymised at request of Caldicott Guardian</t>
  </si>
  <si>
    <t>Record anonymised at request of patient</t>
  </si>
  <si>
    <t>Record anonymised for other reason</t>
  </si>
  <si>
    <t>Identity withheld but reason not known</t>
  </si>
  <si>
    <t>PREFERRED SPOKEN LANGUAGE (SNOMED CT) is the SNOMED CT concept ID which is used to capture the preferred spoken LANGUAGE of the PERSON.</t>
  </si>
  <si>
    <t>Charging category D: Chargeable European Economic Area PATIENT</t>
  </si>
  <si>
    <t>EMERGENCY CARE PLACE OF INJURY (LATITUDE)</t>
  </si>
  <si>
    <t>EMERGENCY CARE PLACE OF INJURY (LATITUDE) is the latitude of the EMERGENCY CARE PLACE OF INJURY (SNOMED CT), expressed in decimal degrees.</t>
  </si>
  <si>
    <t>EMERGENCY CARE PLACE OF INJURY (LONGITUDE)</t>
  </si>
  <si>
    <t>ECDS Description for 306689006: Home</t>
  </si>
  <si>
    <t>ECDS Description for 306689006: Usual place of residence / family members</t>
  </si>
  <si>
    <t>To cover instances of discharge to a relatives home, for recovery care.</t>
  </si>
  <si>
    <t>DISCHARGE DESTINATION</t>
  </si>
  <si>
    <t>ECS Search Terms</t>
  </si>
  <si>
    <t>ECDS Search terms for 23387001: oesophagus perforation</t>
  </si>
  <si>
    <t>ECDS Search Terms for 23387001: oesophagus perforation Boerhaave syndrome button battery</t>
  </si>
  <si>
    <t>Due to request to include injuries caused by ingestion of button batteries, we added the following additional search terms to the 'Perforation of esophagus (disorder) 23387001': Boerhaave syndrome, button battery.</t>
  </si>
  <si>
    <t>ECDS Search terms for 56905009: perforation intestine ulcer viscus abdominal pain</t>
  </si>
  <si>
    <t>ECDS Search Terms for 56905009:perforation intestine ulcer viscus abdominal pain button battery</t>
  </si>
  <si>
    <t>Due to request to include injuries caused by ingestion of button batteries, we added the following additional search terms to the 'Perforation of intestine (disorder) 56905009': button battery</t>
  </si>
  <si>
    <t>ECDS Search Terms for 262693007: diffuse brain axonal injury major head trauma haemorrhage bleed brain</t>
  </si>
  <si>
    <t>ECDS Search Terms for 262693007: diffuse brain axonal injury major head trauma haemorrhage bleed brain head injury</t>
  </si>
  <si>
    <t>ECDS Search Terms for 34663006: contusion of brain cerebral cerebellar cerebrum cerebellum bruising trauma haemorrhage bleed brain</t>
  </si>
  <si>
    <t>ECDS Search Terms for 34663006: contusion of brain cerebral cerebellar cerebrum cerebellum bruising trauma haemorrhage bleed brain head injury</t>
  </si>
  <si>
    <t xml:space="preserve">Addition of ECDS Search Terms: Head injury </t>
  </si>
  <si>
    <t>Fall through height of less than one metre (event)</t>
  </si>
  <si>
    <t>Declines to provide information on cause of injury (situation)</t>
  </si>
  <si>
    <t>INJURY MECHANISM</t>
  </si>
  <si>
    <t>Fall through height of less than one meter (event)</t>
  </si>
  <si>
    <t>Declines to provide information on cause of injury (Situation)</t>
  </si>
  <si>
    <t>Referral to physical rehabilitation service (procedure)</t>
  </si>
  <si>
    <t>Referral to drug addiction rehabilitation service (procedure)</t>
  </si>
  <si>
    <t>Referral to alcoholism rehabilitation service (procedure)</t>
  </si>
  <si>
    <t>Patient referral for alcoholism rehabilitation (procedure)</t>
  </si>
  <si>
    <t>Patient referral for drug addiction rehabilitation (procedure)</t>
  </si>
  <si>
    <t>Patient referral for rehabilitation, physical (procedure)</t>
  </si>
  <si>
    <t>240871000000104 - Spelling error corrected</t>
  </si>
  <si>
    <t>1077171000000100 - Lowercase S for consistency</t>
  </si>
  <si>
    <t>REFERRED TO SERVICE</t>
  </si>
  <si>
    <t>Main spoken language Faeroese</t>
  </si>
  <si>
    <t>SPOKEN LANGUAGE</t>
  </si>
  <si>
    <t>INTERPRETER LANGUAGE</t>
  </si>
  <si>
    <t>225835008
957071000000109
796201000000109
957051000000100
945911000000109
945891000000106
719563003
966401000000100</t>
  </si>
  <si>
    <t>These depricated codes were never published in the data set so have been removed to also match the refset</t>
  </si>
  <si>
    <t>972941000000104 - Norwegian Nynorsk interpreter needed (finding)
203831000000104 - Norwegian language interpreter needed (finding)</t>
  </si>
  <si>
    <t>203831000000104 - Norwegian Nynorsk interpreter needed (finding)
972941000000104 - Norwegian language interpreter needed (finding)</t>
  </si>
  <si>
    <t>SNOMED codes were the wrong way round</t>
  </si>
  <si>
    <t>Persian language interpreter needed (finding)</t>
  </si>
  <si>
    <t>Administration of vaccine product containing only Clostridium tetani antigen (procedure)</t>
  </si>
  <si>
    <t>TREATMENT</t>
  </si>
  <si>
    <t>Farsi language interpreter needed (finding)</t>
  </si>
  <si>
    <t>203421000000104 - Name in refset and the browser is Persian not Farsi</t>
  </si>
  <si>
    <t>127786006 - Name in refset and the browser is Administration of vaccine product containing only Clostridium tetani antigen (procedure)</t>
  </si>
  <si>
    <t>Carer behavior is cause for safeguarding concern (situation)</t>
  </si>
  <si>
    <t>SAFEGUARDING</t>
  </si>
  <si>
    <t>1076171000000104 - Name in refset and the browser is Carer behavior is cause for safeguarding concern (situation)</t>
  </si>
  <si>
    <t>35489007 - Preferred term changed to match the refset</t>
  </si>
  <si>
    <t>Small kidney (finding)</t>
  </si>
  <si>
    <t>Chronic tubulointerstitial nephritis (disorder)</t>
  </si>
  <si>
    <t>COMOBORDITY</t>
  </si>
  <si>
    <t>24864009 - Sprain of toe joint</t>
  </si>
  <si>
    <t>24864009 - Sprain of interphalangeal joint of toe</t>
  </si>
  <si>
    <t>417109008 - Pulled elbow</t>
  </si>
  <si>
    <t>417109008 - Subluxation of radial head</t>
  </si>
  <si>
    <t>397430003 - Diphtheria</t>
  </si>
  <si>
    <t>397430003 - Diphtheria due to Corynebacterium diphtheriae</t>
  </si>
  <si>
    <t>397430003 - Diphtheria caused by Corynebacterium diphtheriae (disorder)</t>
  </si>
  <si>
    <t>60926001 - Full name changed to match the refset and browser</t>
  </si>
  <si>
    <t>236448000 - Full name changed to match the refset and browser</t>
  </si>
  <si>
    <t>35489007 - Preferred term changed to match the refset and browser</t>
  </si>
  <si>
    <t>4266003 - Full name changed to match the refset and browser</t>
  </si>
  <si>
    <t>38670004 - Full name changed to match the refset and browser</t>
  </si>
  <si>
    <t>78429003 - Full name changed to match the refset and browser</t>
  </si>
  <si>
    <t>357001000000106 - Depricated code added to match the refset and browser, though was never in ECDS</t>
  </si>
  <si>
    <t>283061002 - Abrasion of gentialia (disorder)</t>
  </si>
  <si>
    <t>283061002 - Abrasion of genitalia (disorder)</t>
  </si>
  <si>
    <t>211317004 - Abrasion, finger (disorder)</t>
  </si>
  <si>
    <t>211317004 - Abrasion of finger (disorder)</t>
  </si>
  <si>
    <t>283137007 - Contusion of pelvic region (disorder)</t>
  </si>
  <si>
    <t>85636003 - Contusion of upper arm (disorder)</t>
  </si>
  <si>
    <t>91613004 - Contusion of elbow (disorder)</t>
  </si>
  <si>
    <t>39812007 - Contusion of forearm (disorder)</t>
  </si>
  <si>
    <t>48123002 - Contusion of wrist (disorder)</t>
  </si>
  <si>
    <t>5662003 - Contusion of hand (disorder)</t>
  </si>
  <si>
    <t>76437000 - Contusion of thumb (disorder)</t>
  </si>
  <si>
    <t>69787006 - Contusion of finger (disorder)</t>
  </si>
  <si>
    <t>84416003 - Contusion of thigh (disorder)</t>
  </si>
  <si>
    <t>22878006 - Contusion of knee (disorder)</t>
  </si>
  <si>
    <t>45613006 - Contusion of lower leg (disorder)</t>
  </si>
  <si>
    <t>55042009 - Contusion of ankle (disorder)</t>
  </si>
  <si>
    <t>74814004 - Contusion of foot (disorder)</t>
  </si>
  <si>
    <t>58075000 - Contusion of toe (disorder)</t>
  </si>
  <si>
    <t>211495007 - Contusion of genital organ (disorder)</t>
  </si>
  <si>
    <t>40257000 - Contusion of shoulder region (disorder)</t>
  </si>
  <si>
    <t>274202000 - Subungual haematoma, hand (disorder)</t>
  </si>
  <si>
    <t>274203005 - Subungual hematoma, foot. (disorder)</t>
  </si>
  <si>
    <t>274202000 - Subungual hematoma, hand (disorder)</t>
  </si>
  <si>
    <t>274203005 - Subungual hematoma of foot (disorder)</t>
  </si>
  <si>
    <t>27182002 - Sprain of acromioclavicular ligament (disorder)</t>
  </si>
  <si>
    <t>285348005 - Injury of muscle of abdominal wall (disorder)</t>
  </si>
  <si>
    <t>285348005 - Strain of abdominal muscle (disorder)</t>
  </si>
  <si>
    <t>12731000 - Cervical sympathetic dystrophy</t>
  </si>
  <si>
    <t>402863005 - Venous stasis ulcer of leg (disorder)</t>
  </si>
  <si>
    <t>110265006 - Postoperative hemorrhage (disorder)</t>
  </si>
  <si>
    <t>Full name changed to match the refset and browser</t>
  </si>
  <si>
    <t>Full name changed to match the refset and browser, spelling error</t>
  </si>
  <si>
    <t>32835006 - Poisoning caused by autonomous nervous system drug (disorder)</t>
  </si>
  <si>
    <t>44782008 - molar pregnancy (disorder)</t>
  </si>
  <si>
    <t>700372006 - Urinary tract infection associated with catheter (disorder)</t>
  </si>
  <si>
    <t>31928004 - Abscess of skin and/or subcutaneous tissue (disorder)</t>
  </si>
  <si>
    <t>312087002 - Disorders following clinical procedure (disorder)</t>
  </si>
  <si>
    <t>312087002 - Disorder following clinical procedure (disorder)</t>
  </si>
  <si>
    <t>61356009 - Poisoning by parasympathomimetic drug (disorder)</t>
  </si>
  <si>
    <t>61356009 - Poisoning caused by parasympathomimetic drug (disorder)</t>
  </si>
  <si>
    <t>43302000 - Overdose of anticoagulant (disorder)</t>
  </si>
  <si>
    <t>43302000 - Anticoagulant overdosage (disorder)</t>
  </si>
  <si>
    <t>275390005 - Plants - toxic effect (disorder)</t>
  </si>
  <si>
    <t>275390005 - Toxic effect of plant (disorder)</t>
  </si>
  <si>
    <t>24354007 - Poisoning by colchicine (disorder)</t>
  </si>
  <si>
    <t>111769007 - Poisoning by antihypertensive agent (disorder)</t>
  </si>
  <si>
    <t>57005003 - Poisoning by caffeine (disorder)</t>
  </si>
  <si>
    <t>24354007 - Poisoning caused by colchicine (disorder)</t>
  </si>
  <si>
    <t>111769007 - Poisoning caused by antihypertensive agent (disorder)</t>
  </si>
  <si>
    <t>419347003 - Poisoning caused by antibacterial drug (disorder)</t>
  </si>
  <si>
    <t>57005003 - Poisoning caused by caffeine (disorder)</t>
  </si>
  <si>
    <t>296335002 - Beta-blocker overdose (disorder)</t>
  </si>
  <si>
    <t>296335002 - Overdose of beta-adrenergic blocking drug (disorder)</t>
  </si>
  <si>
    <t>33168009 - Entropion (disorder)</t>
  </si>
  <si>
    <t>33168009 - Entropion of eyelid (disorder)</t>
  </si>
  <si>
    <t>16761005 - Oesophagitis (disorder)</t>
  </si>
  <si>
    <t>53627009 - Closed fracture of radius and ulna (disorder)</t>
  </si>
  <si>
    <t>53627009 - Closed fracture of radius AND ulna (disorder)</t>
  </si>
  <si>
    <t>413877007 - Closed fracture of tibia and fibula (disorder)</t>
  </si>
  <si>
    <t>413877007 - Closed fracture of tibia AND fibula (disorder)</t>
  </si>
  <si>
    <t>81966000 - Open fracture of radius and ulna (disorder)</t>
  </si>
  <si>
    <t>81966000 - Open fracture of radius AND ulna (disorder)</t>
  </si>
  <si>
    <t>414943006 - Open fracture of tibia and fibula (disorder)</t>
  </si>
  <si>
    <t>414943006 - Open fracture of tibia AND fibula (disorder)</t>
  </si>
  <si>
    <t>262955000 - Traumatic intracranial subarachnoid hemorrhage (disorder)</t>
  </si>
  <si>
    <t>262955000 - Subarachnoid hemorrhage due to traumatic injury (disorder)</t>
  </si>
  <si>
    <t>90070003 - Traumatic pneumothorax (disorder)</t>
  </si>
  <si>
    <t>90070003 - Pneumothorax due to trauma (disorder)</t>
  </si>
  <si>
    <t>42434002 - Traumatic pneumohemothorax (disorder)</t>
  </si>
  <si>
    <t>42434002 - Pneumohemothorax due to trauma (disorder)</t>
  </si>
  <si>
    <t>42458003 - Traumatic hemothorax (disorder)</t>
  </si>
  <si>
    <t>42458003 - Hemothorax due to trauma (disorder)</t>
  </si>
  <si>
    <t>60190000 - Injury of blood vessels of thorax (disorder)</t>
  </si>
  <si>
    <t>420422005 - Ketoacidosis in diabetes mellitus (disorder)</t>
  </si>
  <si>
    <t>420422005 - Ketoacidosis due to diabetes mellitus (disorder)</t>
  </si>
  <si>
    <t>310505005 - Diabetic hyperosmolar non-ketotic state (disorder)</t>
  </si>
  <si>
    <t>310505005 - Hyperosmolar non-ketotic state due to diabetes mellitus (disorder)</t>
  </si>
  <si>
    <t>35191005 - Injury of blood vessels of abdomen AND/OR pelvis (disorder)</t>
  </si>
  <si>
    <t>17790008 - Disease of nail (disorder)</t>
  </si>
  <si>
    <t>17790008 - Disorder of nail (disorder)</t>
  </si>
  <si>
    <t>720626009 - Carotid artery dissection (disorder)</t>
  </si>
  <si>
    <t>230730001 - Vertebral artery dissection (disorder)</t>
  </si>
  <si>
    <t>307322002 - Radial artery dissection (disorder)</t>
  </si>
  <si>
    <t>234000009 - Femoral artery dissection (disorder)</t>
  </si>
  <si>
    <t>720626009 - Dissection of carotid artery (disorder)</t>
  </si>
  <si>
    <t>230730001 - Dissection of vertebral artery (disorder)</t>
  </si>
  <si>
    <t>307322002 - Dissection of radial artery (disorder)</t>
  </si>
  <si>
    <t>234000009 - Dissection of femoral artery (disorder)</t>
  </si>
  <si>
    <t>212372004 - Fat embolus (disorder)</t>
  </si>
  <si>
    <t>212372004 - Fat embolism (disorder)</t>
  </si>
  <si>
    <t>3305006 - Disorder of lymphatic system (disorder)</t>
  </si>
  <si>
    <t>234097001 - Lymphoedma (disorder)</t>
  </si>
  <si>
    <t>3305006 - Disorder of lymphatic vessel (disorder)</t>
  </si>
  <si>
    <t>234097001 - Lymphedema (disorder)</t>
  </si>
  <si>
    <t>307322002 - Rupture radial artery (disorder)</t>
  </si>
  <si>
    <t>51771007 - postviral fatigue syndrome (disorder)</t>
  </si>
  <si>
    <t>51771007 - Postviral fatigue syndrome (disorder)</t>
  </si>
  <si>
    <t>274204004 - Corneal burn (disorder)</t>
  </si>
  <si>
    <t>274204004 - Burn of cornea (disorder)</t>
  </si>
  <si>
    <t>48522003 - Myelopathy (disorder)</t>
  </si>
  <si>
    <t>48522003 - Spinal cord disorder (disorder)</t>
  </si>
  <si>
    <t>52522001 - Cerebral degeneration (disorder)</t>
  </si>
  <si>
    <t>52522001 - Degenerative brain disorder (disorder)</t>
  </si>
  <si>
    <t>235675006 - Gastroparesis syndrome (disorder)</t>
  </si>
  <si>
    <t>235675006 - Gastroparesis (disorder)</t>
  </si>
  <si>
    <t>93163002 - Lipoma of unspecified body site (disorder)</t>
  </si>
  <si>
    <t>93163002 - Lipoma (disorder)</t>
  </si>
  <si>
    <t>32273002 - Idiopathic thrombocytopenic purpura (disorder)</t>
  </si>
  <si>
    <t>32273002 - Immune thrombocytopenic purpura (disorder)</t>
  </si>
  <si>
    <t>19442009 - Heterozygous thalassemia (disorder)</t>
  </si>
  <si>
    <t>609328004 - Allergic disposition (disorder)</t>
  </si>
  <si>
    <t>609328004 - Allergic disposition (finding)</t>
  </si>
  <si>
    <t>109378008 - Mesothelioma (malignant, clinical disorder) (disorder)</t>
  </si>
  <si>
    <t>109385007 - Kaposi's sarcoma (disorder)</t>
  </si>
  <si>
    <t>201101007 - Solar keratosis (disorder)</t>
  </si>
  <si>
    <t>201101007 - Actinic keratosis (disorder)</t>
  </si>
  <si>
    <t>253001006 - Trabecular cell carcinoma of skin (disorder)</t>
  </si>
  <si>
    <t>253001006 - Merkel cell carcinoma (disorder)</t>
  </si>
  <si>
    <t>128462008 - Metastatic neoplasm (disorder)</t>
  </si>
  <si>
    <t>128462008 - Secondary malignant neoplastic disease (disorder)</t>
  </si>
  <si>
    <t>46799006 - Dysenteric diarrhoea (disorder)</t>
  </si>
  <si>
    <t>1325171000000109 - Acute COVID-19 [ND] (disorder)</t>
  </si>
  <si>
    <t>1325171000000109 - Acute disease caused by severe acute respiratory syndrome coronavirus 2 infection (disorder)</t>
  </si>
  <si>
    <t>1325181000000106 - Ongoing symptomatic disease caused by severe acute respiratory syndrome coronavirus 2 (disorder)</t>
  </si>
  <si>
    <t>1325161000000102 - Post-COVID-19 syndrome (disorder)</t>
  </si>
  <si>
    <t>735492001 - Obstructed labor due to shoulder dystocia (disorder)</t>
  </si>
  <si>
    <t>236407003 - IgA nephropathy (disorder)</t>
  </si>
  <si>
    <t>236407003 - Immunoglobulin A nephropathy (disorder)</t>
  </si>
  <si>
    <t>128477000 - Abscess (disorder)</t>
  </si>
  <si>
    <t>266579006 - Mastitis (disorder)</t>
  </si>
  <si>
    <t>49882001 - Viral disease characterized by exanthem (disorder)</t>
  </si>
  <si>
    <t>4009004 - Lower urinary tract infectious disease (disorder)</t>
  </si>
  <si>
    <t>83901003 - Sjogren's syndrome (disorder)</t>
  </si>
  <si>
    <t>83901003 - Sjögren's syndrome (disorder)</t>
  </si>
  <si>
    <t>191736004 - Obsessive-compulsive disorder (disorder)</t>
  </si>
  <si>
    <t>191306005 - Henoch-Schönlein purpura (disorder)</t>
  </si>
  <si>
    <t>191306005 - Immunoglobulin A vasculitis (disorder)</t>
  </si>
  <si>
    <t>33339001 - Psoriasis with arthropathy (disorder)</t>
  </si>
  <si>
    <t>33339001 - Psoriasis arthropathy (disorder)</t>
  </si>
  <si>
    <t>33629003 - Drusen of optic disc (disorder)</t>
  </si>
  <si>
    <t>33629003 - Drusen of optic disc (finding)</t>
  </si>
  <si>
    <t>247153005 - Retinal drusen (finding)</t>
  </si>
  <si>
    <t>312912001 - Macular edema co-occurrent and due to diabetes mellitus (disorder)</t>
  </si>
  <si>
    <t>312912001 - Macular edema due to diabetes mellitus (disorder)</t>
  </si>
  <si>
    <t>247161000 - Macular subretinal hemorrhage (finding)</t>
  </si>
  <si>
    <t>247161000 - Macular subretinal hemorrhage (disorder)</t>
  </si>
  <si>
    <t>4855003 - Retinopathy co-occurrent and due to diabetes mellitus (disorder)</t>
  </si>
  <si>
    <t>4855003 - Retinopathy due to diabetes mellitus (disorder)</t>
  </si>
  <si>
    <t>New code introduced April 2022</t>
  </si>
  <si>
    <t>700372006 - Catheter-associated urinary tract infection</t>
  </si>
  <si>
    <t>263125003 - Volar plate injury of finger joint</t>
  </si>
  <si>
    <t>126011000119107 - Acquired caroticocavernous sinus fistula</t>
  </si>
  <si>
    <t>51286002 - Filamentary keratitis</t>
  </si>
  <si>
    <t>403434009 - Atopic keratoconjunctivitis</t>
  </si>
  <si>
    <t>416069001 - Thygeson superficial punctate keratitis</t>
  </si>
  <si>
    <t>425540008 - Corneal decompensation</t>
  </si>
  <si>
    <t>35055000 - Band-shaped keratopathy</t>
  </si>
  <si>
    <t>111523009 - Acute hydrops keratoconus</t>
  </si>
  <si>
    <t>830023006 - Dermoid cyst of cornea</t>
  </si>
  <si>
    <t>314562004 - Contact lens related sterile keratitis</t>
  </si>
  <si>
    <t>39641000119100 - Unresolved contact lens related keratitis</t>
  </si>
  <si>
    <t>CQUIN code re-instated following removal in Autumn 2021 - This code must stay valid in Daignosis for CQUIN purposes - https://www.england.nhs.uk/nhs-standard-contract/cquin/</t>
  </si>
  <si>
    <t>heat injury burn scald heat stroke rash dizziness</t>
  </si>
  <si>
    <t>Data Dictionary links became case sensitive so all links made lowercase</t>
  </si>
  <si>
    <t>111735006 - Heat injury had incorrect search terms</t>
  </si>
  <si>
    <t>Content changes to codes (see Change Control tab)
Code descriptions updated to match the refsets (see Change Control tab)
Formatting improvements
Updates to data dictionary links
Reduction of file size.</t>
  </si>
  <si>
    <t>3.1.2</t>
  </si>
  <si>
    <t>Incorrect label, it's a SNOMED CT required data item</t>
  </si>
  <si>
    <t>Change Control</t>
  </si>
  <si>
    <t>1077171000000102 - Lowercase S for consistency</t>
  </si>
  <si>
    <t>tbc</t>
  </si>
  <si>
    <t>11381005 - Acne - Injury flag removed as Acne is not an injury</t>
  </si>
  <si>
    <t>4.0.0</t>
  </si>
  <si>
    <t>ECDS Assessment Tools</t>
  </si>
  <si>
    <t>MENTAL HEALTH ACT LEGAL STATUS CLASSIFICATION EXPIRY TIMESTAMP</t>
  </si>
  <si>
    <t>REFERRED TO SERVICE ASSESSMENT TIMESTAMP</t>
  </si>
  <si>
    <t>ECDS Assessment Tools tab added to provide score details for individual Assessment Tools.</t>
  </si>
  <si>
    <t>1239191000000102</t>
  </si>
  <si>
    <t>4 A's Test for delirium and cognitive impairment (assessment scale)</t>
  </si>
  <si>
    <t>UID</t>
  </si>
  <si>
    <t>0</t>
  </si>
  <si>
    <t>Incorrect National Code value amended.</t>
  </si>
  <si>
    <t>PATIENT IDENTITY - WITHHELD IDENTITY STRUCTURE</t>
  </si>
  <si>
    <t>To carry ambulance details relating to the patients arrival at Emergency Care.</t>
  </si>
  <si>
    <t>To carry the details of the SNOMED CT coded scores.</t>
  </si>
  <si>
    <t>To carry the details of the SNOMED CT coded clinical observations.</t>
  </si>
  <si>
    <t>To carry the details of the SNOMED CT coded clinical findings.</t>
  </si>
  <si>
    <t>To carry the details of the Service Agreement.</t>
  </si>
  <si>
    <t>CDS V6-2-3 Type 001 - CDS Interchange Header</t>
  </si>
  <si>
    <t>To define the mandatory identity and addressing information for a Commissioning Data Set submission.</t>
  </si>
  <si>
    <t>CDS V6-2-3 Type 003 - CDS Message Header</t>
  </si>
  <si>
    <t>CDS V6-2-3 Type 005N - CDS Transaction Header Group - Net Change Protocol</t>
  </si>
  <si>
    <t>To carry Commissioning Data Set identification and addressing data and other data indicating the specific use of the Net Change Update Mechanism of the Commissioning Data Set Submission Protocol.</t>
  </si>
  <si>
    <t>CDS V6-2-3 Type 005B - CDS Transaction Header Group - Bulk Update Protocol</t>
  </si>
  <si>
    <t>To carry Commissioning Data Set identification and addressing data and other data indicating the specific use of the Bulk Replacement Update Mechanism of the Commissioning Data Set Submission Protocol.</t>
  </si>
  <si>
    <t>CDS V6-2-3 Type 004 - CDS Message Trailer</t>
  </si>
  <si>
    <t>CDS V6-2-3 Type 002 - CDS Interchange Trailer</t>
  </si>
  <si>
    <t>011001</t>
  </si>
  <si>
    <t>011003</t>
  </si>
  <si>
    <t>011002</t>
  </si>
  <si>
    <t>011004</t>
  </si>
  <si>
    <t>011005</t>
  </si>
  <si>
    <t>011006</t>
  </si>
  <si>
    <t>011007</t>
  </si>
  <si>
    <t>011008</t>
  </si>
  <si>
    <t>011009</t>
  </si>
  <si>
    <t>011010</t>
  </si>
  <si>
    <t>011011</t>
  </si>
  <si>
    <t>011012</t>
  </si>
  <si>
    <t>011013</t>
  </si>
  <si>
    <t>011014</t>
  </si>
  <si>
    <t>011015</t>
  </si>
  <si>
    <t>011016</t>
  </si>
  <si>
    <t>011017</t>
  </si>
  <si>
    <t>011018</t>
  </si>
  <si>
    <t>011019</t>
  </si>
  <si>
    <t>011020</t>
  </si>
  <si>
    <t>011021</t>
  </si>
  <si>
    <t>011022</t>
  </si>
  <si>
    <t>011023</t>
  </si>
  <si>
    <t>011024</t>
  </si>
  <si>
    <t>011025</t>
  </si>
  <si>
    <t>001001</t>
  </si>
  <si>
    <t>002001</t>
  </si>
  <si>
    <t>003001</t>
  </si>
  <si>
    <t>004001</t>
  </si>
  <si>
    <t>005N001</t>
  </si>
  <si>
    <t>005B001</t>
  </si>
  <si>
    <t>ECDS011003001</t>
  </si>
  <si>
    <t>ECDS011004004</t>
  </si>
  <si>
    <t>Incorrect Group Name amended.</t>
  </si>
  <si>
    <t>ECDS011001002</t>
  </si>
  <si>
    <t>ECDS011001001</t>
  </si>
  <si>
    <t>ECDS011001003</t>
  </si>
  <si>
    <t>ECDS011002001</t>
  </si>
  <si>
    <t>ECDS011002002</t>
  </si>
  <si>
    <t>ECDS011002003</t>
  </si>
  <si>
    <t>ECDS011003002</t>
  </si>
  <si>
    <t>ECDS011003003</t>
  </si>
  <si>
    <t>ECDS011004001</t>
  </si>
  <si>
    <t>ECDS011004002</t>
  </si>
  <si>
    <t>ECDS011004003</t>
  </si>
  <si>
    <t>ECDS011004005</t>
  </si>
  <si>
    <t>ECDS011004007</t>
  </si>
  <si>
    <t>ECDS011006001</t>
  </si>
  <si>
    <t>ECDS011006002</t>
  </si>
  <si>
    <t>ECDS011006003</t>
  </si>
  <si>
    <t>ECDS011007001</t>
  </si>
  <si>
    <t>ECDS011007002</t>
  </si>
  <si>
    <t>ECDS011008001</t>
  </si>
  <si>
    <t>ECDS011008002</t>
  </si>
  <si>
    <t>ECDS011009001</t>
  </si>
  <si>
    <t>ECDS011009002</t>
  </si>
  <si>
    <t>ECDS011010001</t>
  </si>
  <si>
    <t>ECDS011010002</t>
  </si>
  <si>
    <t>ECDS011011001</t>
  </si>
  <si>
    <t>ECDS011011002</t>
  </si>
  <si>
    <t>ECDS011012001</t>
  </si>
  <si>
    <t>ECDS011012002</t>
  </si>
  <si>
    <t>ECDS011013001</t>
  </si>
  <si>
    <t>ECDS011013002</t>
  </si>
  <si>
    <t>ECDS011014001</t>
  </si>
  <si>
    <t>ECDS011014002</t>
  </si>
  <si>
    <t>ECDS011015001</t>
  </si>
  <si>
    <t>ECDS011015002</t>
  </si>
  <si>
    <t>ECDS011016001</t>
  </si>
  <si>
    <t>ECDS011017001</t>
  </si>
  <si>
    <t>ECDS011018001</t>
  </si>
  <si>
    <t>ECDS011019001</t>
  </si>
  <si>
    <t>ECDS011019002</t>
  </si>
  <si>
    <t>ECDS011019003</t>
  </si>
  <si>
    <t>ECDS011020001</t>
  </si>
  <si>
    <t>ECDS011020002</t>
  </si>
  <si>
    <t>ECDS011021001</t>
  </si>
  <si>
    <t>ECDS011021002</t>
  </si>
  <si>
    <t>ECDS011022001</t>
  </si>
  <si>
    <t>ECDS011022002</t>
  </si>
  <si>
    <t>ECDS011023001</t>
  </si>
  <si>
    <t>ECDS011023002</t>
  </si>
  <si>
    <t>ECDS011024001</t>
  </si>
  <si>
    <t>ECDS011024002</t>
  </si>
  <si>
    <t>ECDS011025001</t>
  </si>
  <si>
    <t>ECDS011025002</t>
  </si>
  <si>
    <t>ECDS011025003</t>
  </si>
  <si>
    <t>ECDS001001001</t>
  </si>
  <si>
    <t>ECDS001001002</t>
  </si>
  <si>
    <t>ECDS001001003</t>
  </si>
  <si>
    <t>ECDS001001004</t>
  </si>
  <si>
    <t>ECDS001001005</t>
  </si>
  <si>
    <t>ECDS001001006</t>
  </si>
  <si>
    <t>ECDS001001007</t>
  </si>
  <si>
    <t>CDS V6-2-3 Type 003 - CDS Message Header CDS</t>
  </si>
  <si>
    <t>CDS V6-2-3 Type 004 - CDS Message Trailer CDS</t>
  </si>
  <si>
    <t>-</t>
  </si>
  <si>
    <t>Data Item Name (Data Dict Element)</t>
  </si>
  <si>
    <t>Header column name changed for consistency</t>
  </si>
  <si>
    <t>ECDS002001001</t>
  </si>
  <si>
    <t>ECDS002001002</t>
  </si>
  <si>
    <t>ECDS002001003</t>
  </si>
  <si>
    <t>ECDS002001004</t>
  </si>
  <si>
    <t>ECDS003001001</t>
  </si>
  <si>
    <t>ECDS003001002</t>
  </si>
  <si>
    <t>ECDS003001003</t>
  </si>
  <si>
    <t>ECDS003001004</t>
  </si>
  <si>
    <t>ECDS004001001</t>
  </si>
  <si>
    <t>ECDS005B001001</t>
  </si>
  <si>
    <t>ECDS005B001002</t>
  </si>
  <si>
    <t>ECDS005B001003</t>
  </si>
  <si>
    <t>ECDS005B001004</t>
  </si>
  <si>
    <t>ECDS005B001005</t>
  </si>
  <si>
    <t>ECDS005B001006</t>
  </si>
  <si>
    <t>ECDS005B001007</t>
  </si>
  <si>
    <t>ECDS005B001008</t>
  </si>
  <si>
    <t>ECDS005B001009</t>
  </si>
  <si>
    <t>ECDS005B001010</t>
  </si>
  <si>
    <t>ECDS005B001011</t>
  </si>
  <si>
    <t>ECDS005N001001</t>
  </si>
  <si>
    <t>ECDS005N001002</t>
  </si>
  <si>
    <t>ECDS005N001003</t>
  </si>
  <si>
    <t>ECDS005N001004</t>
  </si>
  <si>
    <t>ECDS005N001005</t>
  </si>
  <si>
    <t>ECDS005N001006</t>
  </si>
  <si>
    <t>ECDS005N001007</t>
  </si>
  <si>
    <t>ECDS005N001008</t>
  </si>
  <si>
    <t>ECDS005N001009</t>
  </si>
  <si>
    <t>ECDS011004006</t>
  </si>
  <si>
    <t>ECDS011005001</t>
  </si>
  <si>
    <t>ECDS011005002</t>
  </si>
  <si>
    <t>CDS MESSAGE VERSION NUMBER</t>
  </si>
  <si>
    <t>CDS MESSAGE REFERENCE</t>
  </si>
  <si>
    <t>Trailing space removed from Data Item name.</t>
  </si>
  <si>
    <t>Additional Column added for consistency with other tabs.</t>
  </si>
  <si>
    <t>160</t>
  </si>
  <si>
    <t>Emergency Care Attendance</t>
  </si>
  <si>
    <t>Bulk Replacement Update Mechanism</t>
  </si>
  <si>
    <t>Net Change Update Mechanism
(This is the recommended Protocol for Commissioning Data Set submissions)</t>
  </si>
  <si>
    <t>To indicate a CDS Deletion or Cancellation</t>
  </si>
  <si>
    <t>To indicate a CDS Original or Replacement</t>
  </si>
  <si>
    <t>Format changes to ensure consistency in each data group and alignment with Data Dictionary.</t>
  </si>
  <si>
    <t>Group Mandation amended to reflect the schema and to align it with the Repeats.</t>
  </si>
  <si>
    <t>To align with Data Dictionary change.
See DD notes - From  Commissioning Data Set  version 6-3 onwards, the XML schema has been amended to carry the correct format/length of max n7.
Note: the Format/Length has been updated in Data Dictionary Change Notice 1808 "Correction of Format/Length Data Elements". The Data Set specifications that contain this item will be updated in the next version of the Information Standard where it is not already correct.</t>
  </si>
  <si>
    <t>Group name aligned with Data Dictionary ECDS details.</t>
  </si>
  <si>
    <t>EMERGENCY CARE DIAGNOSES (SNOMED CT)</t>
  </si>
  <si>
    <t>CDSInterchangeSenderIdentity</t>
  </si>
  <si>
    <t>CDSInterchangeReceiverIdentity</t>
  </si>
  <si>
    <t>CDSInterchangeControlReference</t>
  </si>
  <si>
    <t>CDSInterchangeDateOfPreparation</t>
  </si>
  <si>
    <t>CDSInterchangeTimeOfPreparation</t>
  </si>
  <si>
    <t>CDSInterchangeApplicationReference</t>
  </si>
  <si>
    <t>CDSInterchangeTestIndicator</t>
  </si>
  <si>
    <t>CDSInterchangeControlCount</t>
  </si>
  <si>
    <t>CDSMessageType</t>
  </si>
  <si>
    <t>CDSMessageVersionNumber</t>
  </si>
  <si>
    <t>CDSMessageReferenceNumber</t>
  </si>
  <si>
    <t>CDSMessageRecordIdentifier</t>
  </si>
  <si>
    <t>CDSTypeCode</t>
  </si>
  <si>
    <t>CDSProtocolIdentifierCode</t>
  </si>
  <si>
    <t>CDSUniqueIdentifier</t>
  </si>
  <si>
    <t>CDSBulkReplacementGroupCode</t>
  </si>
  <si>
    <t>CDSExtractDate</t>
  </si>
  <si>
    <t>CDSExtractTime</t>
  </si>
  <si>
    <t>CDSReportPeriodStartDate</t>
  </si>
  <si>
    <t>CDSReportPeriodEndDate</t>
  </si>
  <si>
    <t>CDSActivityDate</t>
  </si>
  <si>
    <t>CDSUpdateType</t>
  </si>
  <si>
    <t>CDSApplicableDate</t>
  </si>
  <si>
    <t>CDSApplicableTime</t>
  </si>
  <si>
    <t>The assigned Electronic Data Interchange (EDI) address of the physical Organisation or site responsible for sending Commissioning data.</t>
  </si>
  <si>
    <t>The address of the physical site receiving a Commissioning Data Set interchange.</t>
  </si>
  <si>
    <t>This provides a unique number (per sender identity) to identify every Commissioning Data Set Interchange submission.</t>
  </si>
  <si>
    <t>This is the DATE when the Commissioning Data Set Interchange data was created.</t>
  </si>
  <si>
    <t>This is the time when the Commissioning Data Set Interchange data was created.</t>
  </si>
  <si>
    <t>This data element identifies the application content of the Interchange where the Interchange contains only one type of Message.</t>
  </si>
  <si>
    <t>An indication of whether the Commissioning Data Set Interchange is a production or test Interchange.</t>
  </si>
  <si>
    <t>This is a mandatory data element and is a count of CDS Messages contained in the CDS Interchange.</t>
  </si>
  <si>
    <t>The type of message within a Commissioning Data Set Interchange.</t>
  </si>
  <si>
    <t>The version number of the Commissioning Data Set XML Schema in use.</t>
  </si>
  <si>
    <t>This is a mandatory data element and is a sequentially incremented number for each message within an interchange.</t>
  </si>
  <si>
    <t>When exchanging Commissioning Data Set data, CDS RECORD IDENTIFIER is an optional data element and when used is a unique number generated by the sender and inserted into the Commissioning Data Set data to enable senders and recipients to be able to cross-match and uniquely identify each and every Commissioning Data Set record.</t>
  </si>
  <si>
    <t>A code to identify the specific type of Commissioning Data Set data.</t>
  </si>
  <si>
    <t>A code to identify the Commissioning Data Set Submission Protocol associated with the transaction.</t>
  </si>
  <si>
    <t>See the supporting information in the Commissioning Data Set Submission Protocol.
A Commissioning Data Set data element providing a unique identity for the life-time of an episode carried in a Commissioning Data Set message.
Once assigned, a Commissioning Data Set record must retain its CDS UNIQUE IDENTIFIER otherwise duplicate Commissioning Data Set records may be generated and stored in the Secondary Uses Service database.</t>
  </si>
  <si>
    <t>The Commissioning Data Set Group into which CDS Types must be grouped when using the Commissioning Data Set Bulk Replacement Update Mechanism.</t>
  </si>
  <si>
    <t>The DATE (with an associated CDS EXTRACT TIME ) of the update event (or the nearest equivalent) that resulted in the need to exchange this Commissioning Data Set.</t>
  </si>
  <si>
    <t>The TIME at which the Commissioning data extract was undertaken.</t>
  </si>
  <si>
    <t>This defines the start date (for the date range of the data being exchanged) for the Bulk Replacement Update time period.</t>
  </si>
  <si>
    <t>This data item defines the end date (for the date range of the data being exchanged) for the Commissioning Data Set Bulk Replacement Update time period.</t>
  </si>
  <si>
    <t>For Commissioning data, every CDS Type has a "CDS Originating Date" contained within the Commissioning Data Set data that must be used to populate the CDS ACTIVITY DATE.</t>
  </si>
  <si>
    <t>ORGANISATION IDENTIFIER (CDS SENDER) is the mandatory NHS ORGANISATION IDENTIFIER of the Organisation acting as the physical Sender of Commissioning Data Set submissions.</t>
  </si>
  <si>
    <t>ORGANISATION IDENTIFIER (CDS RECIPIENT) is the mandatory NHS ORGANISATION IDENTIFIER (or valid Organisation Data Service Default Code) representing the Organisation determined to be the Commissioning Data Set Recipient of the Commissioning Data Set Message as indicated in the Commissioning Data Set Addressing Grid.</t>
  </si>
  <si>
    <t>A code to indicate the required database update process for the submitted CDS Message.</t>
  </si>
  <si>
    <t>The date (with an associated CDS APPLICABLE TIME) of the update event (or the nearest equivalent) that resulted in the need to exchange this Commissioning Data Set.</t>
  </si>
  <si>
    <t>The time (with an associated CDS APPLICABLE DATE) of the update event (or the nearest equivalent) that resulted in the need to exchange this Commissioning data.</t>
  </si>
  <si>
    <t>National Code reference removed from the TOS structure to reflect the Schema enumeration for this specific Identity Structure (Verified)</t>
  </si>
  <si>
    <t>National Code reference removed from the TOS structure to reflect the Schema enumeration for this specific Identity Structure (Unverified)</t>
  </si>
  <si>
    <t>27. CDS Interchange Header</t>
  </si>
  <si>
    <t>28. CDS Interchange Trailer</t>
  </si>
  <si>
    <t>29. CDS Message Header</t>
  </si>
  <si>
    <t>30. CDS Message Trailer</t>
  </si>
  <si>
    <t>31. CDS Trans Header BULK</t>
  </si>
  <si>
    <t>32. CDS Trans Header NET</t>
  </si>
  <si>
    <t>START DATE (COMMISSIONER ASSIGNMENT PERIOD)</t>
  </si>
  <si>
    <t>StartDate_CommissionerAssignmentPeriod</t>
  </si>
  <si>
    <t>The Start Date of the Commissioner Assignment Period.</t>
  </si>
  <si>
    <t>SERVICE CODE</t>
  </si>
  <si>
    <t>ServiceCode</t>
  </si>
  <si>
    <t>The code for the type of SERVICE provided in a SERVICE PROVIDED UNDER AGREEMENT.
The SERVICE CODE National Codes are published by NHS England and NHS Improvement and can be accessed at: Directly commissioned services reporting requirements.</t>
  </si>
  <si>
    <t>max an12</t>
  </si>
  <si>
    <t>For more information on SERVICE CODEs, see https://www.datadictionary.nhs.uk/data_elements/service_code.html</t>
  </si>
  <si>
    <t>END DATE (COMMISSIONER ASSIGNMENT PERIOD)</t>
  </si>
  <si>
    <t>EndDate_CommissionerAssignmentPeriod</t>
  </si>
  <si>
    <t>The End Date of the Commissioner Assignment Period.</t>
  </si>
  <si>
    <t>NHS SERVICE AGREEMENT IDENTIFIER</t>
  </si>
  <si>
    <t>NHSServiceAgreementIdentifier</t>
  </si>
  <si>
    <t>The unique identifier of an NHS SERVICE AGREEMENT. 
The NHS SERVICE AGREEMENT IDENTIFIER is issued by the ORGANISATION acting as commissioner of a SERVICE.</t>
  </si>
  <si>
    <t>NHS SERVICE AGREEMENT LINE IDENTIFIER</t>
  </si>
  <si>
    <t>PROVIDER REFERENCE IDENTIFIER</t>
  </si>
  <si>
    <t>NHSServiceAgreementLineIdentifier</t>
  </si>
  <si>
    <t>ProviderReferenceIdentifier</t>
  </si>
  <si>
    <t>A number (alphanumeric) to provide a unique identifier for a line within a NHS SERVICE AGREEMENT.</t>
  </si>
  <si>
    <t>The reference identifier agreed locally between a Health Care Provider and the Commissioner of a SERVICE PROVIDED UNDER AGREEMENT.</t>
  </si>
  <si>
    <t>COMMISSIONER REFERENCE IDENTIFIER</t>
  </si>
  <si>
    <t>The identifier of a SERVICE REQUEST allocated by the commissioner of a SERVICE.</t>
  </si>
  <si>
    <t>CommissionerReferenceIdentifier</t>
  </si>
  <si>
    <t>Service Agreement Details table aligned with CDS v6.3 in order to allow recording Multiple Commissioners data.</t>
  </si>
  <si>
    <t>PATIENT FULL NAME</t>
  </si>
  <si>
    <t>PATIENT TITLE</t>
  </si>
  <si>
    <t>PATIENT GIVEN NAME</t>
  </si>
  <si>
    <t>PATIENT FAMILY NAME</t>
  </si>
  <si>
    <t>PATIENT NAME SUFFIX</t>
  </si>
  <si>
    <t>PATIENT INITIALS</t>
  </si>
  <si>
    <t>PATIENT USUAL ADDRESS (UNSTRUCTURED)</t>
  </si>
  <si>
    <t>PATIENT USUAL ADDRESS (STRUCTURED)</t>
  </si>
  <si>
    <t>Patient Details item updated in line with CDS v6.3.</t>
  </si>
  <si>
    <t>GENERAL MEDICAL PRACTICE (PATIENT REGISTRATION)</t>
  </si>
  <si>
    <t>GeneralMedicalPractice_PatientRegistration</t>
  </si>
  <si>
    <t>GENERAL MEDICAL PRACTICE (PATIENT REGISTRATION) is the ORGANISATION CODE of the GP Practice that the PATIENT is registered with.</t>
  </si>
  <si>
    <t>min an6 max an8</t>
  </si>
  <si>
    <t>4. ECDS Assessment Tools</t>
  </si>
  <si>
    <t>Refset</t>
  </si>
  <si>
    <t>Tab number change following new tab being added.</t>
  </si>
  <si>
    <t>ECDS011012003</t>
  </si>
  <si>
    <t>ECDS011015003</t>
  </si>
  <si>
    <t>ECDS011015004</t>
  </si>
  <si>
    <t>ECDS011017002</t>
  </si>
  <si>
    <t>ECDS011017003</t>
  </si>
  <si>
    <t>ECDS011017004</t>
  </si>
  <si>
    <t>ECDS011017005</t>
  </si>
  <si>
    <t>ECDS011017006</t>
  </si>
  <si>
    <t>ECDS011017007</t>
  </si>
  <si>
    <t>ECDS011017008</t>
  </si>
  <si>
    <t>ECDS011017009</t>
  </si>
  <si>
    <t>SOCIAL AND PERSONAL CIRCUMSTANCE RECORDED TIMESTAMP</t>
  </si>
  <si>
    <t>SocPerRecordedTimestamp</t>
  </si>
  <si>
    <t>SOCIAL AND PERSONAL CIRCUMSTANCE RECORDED TIMESTAMP is the date, time and time zone when the SOCIAL AND PERSONAL CIRCUMSTANCE (SNOMED CT) was recorded.</t>
  </si>
  <si>
    <t>OrganisationSiteIdentifier_OfTreatment</t>
  </si>
  <si>
    <t>ORGANISATION SITE IDENTIFIER (OF TREATMENT) is the ORGANISATION IDENTIFIER of the Organisation Site where the PATIENT was treated, i.e. it should enable the treating Organisation to be identified.
ORGANISATION SITE IDENTIFIER (OF TREATMENT) identifies the Organisation Site within the Organisation on which the PATIENT was treated, since facilities may vary on different hospital sites.</t>
  </si>
  <si>
    <t>The type of Emergency Care Department</t>
  </si>
  <si>
    <t>AmbulanceCallIdentifier</t>
  </si>
  <si>
    <t>A unique identifier for each AMBULANCE CALL.</t>
  </si>
  <si>
    <t>SOCIAL AND PERSONAL CIRCUMSTANCE (SNOMED CT)</t>
  </si>
  <si>
    <t>SocPer_SnomedCt</t>
  </si>
  <si>
    <t>SOCIAL AND PERSONAL CIRCUMSTANCE (SNOMED CT) is the SNOMED CT® concept ID which is used to identify a social and personal circumstance for a PERSON.</t>
  </si>
  <si>
    <t>Worksheet</t>
  </si>
  <si>
    <t>New Data Group introduced.</t>
  </si>
  <si>
    <t>Purple tabs contain document guidance and the Change Control.</t>
  </si>
  <si>
    <t>For current list of ACTIVITY TREATMENT FUNCTION CODE (DECISION TO ADMIT), see https://datadictionary.nhs.uk/data_elements/activity_treatment_function_code__decision_to_admit.html</t>
  </si>
  <si>
    <t xml:space="preserve">Incorrectly displayed 'PbR_Category' detail amended. </t>
  </si>
  <si>
    <t>ECDS011002004</t>
  </si>
  <si>
    <t>Or</t>
  </si>
  <si>
    <t>And</t>
  </si>
  <si>
    <t>LOCAL IDENTIFIER STRUCTURE</t>
  </si>
  <si>
    <t>LOCAL IDENTIFIER STRUCTURE
DATA GROUP STATUS: R
DATA GROUP REPEATS: 0..1</t>
  </si>
  <si>
    <t>DATA ELEMENT COMPONENTS
DATA GROUP STATUS: M
DATA GROUP REPEATS: 1..1</t>
  </si>
  <si>
    <t>COMMISSIONERS
DATA GROUP STATUS: M
DATA GROUP REPEATS: 1..*</t>
  </si>
  <si>
    <t>Order of National Codes changed in TOS to align with Data Dictionary</t>
  </si>
  <si>
    <t>DATA ELEMENT COMPONENTS</t>
  </si>
  <si>
    <t>Additional details added to reflect the 'sub Group' level Structure and its mandation and repeats, as defined in the schema and Data Dictionary.</t>
  </si>
  <si>
    <t>DATA ELEMENT COMPONENTS x2</t>
  </si>
  <si>
    <t>COMMISSIONERS</t>
  </si>
  <si>
    <t>PERSON NAME STRUCTURE
DATA GROUP STATUS: R
DATA GROUP REPEATS: 0..1</t>
  </si>
  <si>
    <t>ADDRESS STRUCTURE
DATA GROUP STATUS: R
DATA GROUP REPEATS: 0..1</t>
  </si>
  <si>
    <t>PERSON NAME STRUCTURE</t>
  </si>
  <si>
    <t>ADDRESS STRUCTURE</t>
  </si>
  <si>
    <t>CDS Interchange</t>
  </si>
  <si>
    <t>The whole Interchange contains Production data</t>
  </si>
  <si>
    <t>The whole Interchange contains Test data</t>
  </si>
  <si>
    <t>Function description added to the TOS Data Group heading.</t>
  </si>
  <si>
    <t>CDS Message</t>
  </si>
  <si>
    <t>CDS063</t>
  </si>
  <si>
    <t>The 2012 CDS XML Specification (V6-2/6-2-1/6-2-2/6-2-3/6-2-0): Note the change to the format which represents the sub-version identifier (version 6-2)</t>
  </si>
  <si>
    <t>National Code details amended in line with CDS v6.3.</t>
  </si>
  <si>
    <t>National Code details amended in line with CDS v6.3 approach and to reflect the schema enumeration only including this value.</t>
  </si>
  <si>
    <t>National Code '010' removed as it is only expected to be used for Net Change Update Mechanism.</t>
  </si>
  <si>
    <t>National Code '020' removed as it is only expected to be used for Bulk Replacement Update Mechanism.</t>
  </si>
  <si>
    <t>Format updated in line with Data Dictionary.</t>
  </si>
  <si>
    <t>MANDATORY/ 
REQUIRED/
OPTIONAL/
PILOT (M/R/O/X)</t>
  </si>
  <si>
    <t>Whether individual data items are Mandatory, Required or Optional.
M = Mandatory: These data items MUST be reported. Failure to submit these items will result in the rejection of the interchange.
R = Required: These data items SHOULD be reported where they apply. Failure to submit these items will not result in the rejection of the interchange but may affect the derivation of national indicators or national analysis.
O = Optional: These data items MAY be submitted on an optional basis at the submitter's discretion.
X = Pilot: This data element is for piloting use only. Note: items in the M/R/O/X column which are shown with notation X have not been approved by the Data Coordination Board and are included to facilitate piloting and testing of future data requirements, prior to formal inclusion in later versions of the Emergency Care Data Set. These items have been included in the data set layout in order to provide advance notice to data providers and system suppliers of the intention to require these items at a later date. Unless Organisations are engaged in piloting activities relating to these items, they should NOT submit any data item marked X.</t>
  </si>
  <si>
    <t>EMED3 FIT NOTE ASSESSMENT DATE</t>
  </si>
  <si>
    <t>EMED3 FIT NOTE DIAGNOSIS (ICD)</t>
  </si>
  <si>
    <t>EMED3 FIT NOTE START DATE</t>
  </si>
  <si>
    <t>EMED3 FIT NOTE END DATE</t>
  </si>
  <si>
    <t>EMED3 FIT NOTE DURATION</t>
  </si>
  <si>
    <t>EMED3 FIT NOTE RECORDED DATE</t>
  </si>
  <si>
    <t>EMED3 FIT NOTE FOLLOW UP ASSESSMENT REQUIRED INDICATOR</t>
  </si>
  <si>
    <t>EMED3 FIT NOTE ISSUER</t>
  </si>
  <si>
    <t>EMED3 FIT NOTE</t>
  </si>
  <si>
    <t>FitNoteAssessmentDate</t>
  </si>
  <si>
    <t>FitNoteDiagnosis_ICD</t>
  </si>
  <si>
    <t>FitNoteStartDate</t>
  </si>
  <si>
    <t>FitNoteEndDate</t>
  </si>
  <si>
    <t>FitNoteDuration</t>
  </si>
  <si>
    <t>FitNoteRecordedDate</t>
  </si>
  <si>
    <t>FitNoteFollowUpIndicator</t>
  </si>
  <si>
    <t>FitNoteIssuer</t>
  </si>
  <si>
    <t>An eMED3 Fit Note Assessment Date is the date on which a PATIENT was assessed as requiring an eMED3 Fit Note.</t>
  </si>
  <si>
    <t>EMED3 FIT NOTE DIAGNOSIS (ICD) is the International Classification of Diseases (ICD) code used to describe the reason that a CARE PROFESSIONAL issued an eMED3 Fit Note for a PATIENT.</t>
  </si>
  <si>
    <t>EMED3 FIT NOTE START DATE is the date that the eMED3 Fit Note Applicable Period commenced.</t>
  </si>
  <si>
    <t>EMED3 FIT NOTE END DATE is the date that the eMED3 Fit Note Applicable Period ended.</t>
  </si>
  <si>
    <t>EMED3 FIT NOTE DURATION is the number of days duration of an eMED3 Fit Note Applicable Period.</t>
  </si>
  <si>
    <t>An eMED3 Fit Note Recorded Date is the date on which a record of an eMED3 Fit Note issued to a PATIENT was recorded on the Health Care Provider's ELECTRONIC HEALTH RECORD.</t>
  </si>
  <si>
    <t>An indication of whether a follow up CARE CONTACT is required at the end of the eMED3 Fit Note Applicable Period.</t>
  </si>
  <si>
    <t>The type of care professional who issued the fit note.
Note: This item has not been approved by the Data Alliance Partnership Board. It has been introduced to provide advance notice to data providers and system suppliers of the intention to report this item at a later date. This item should not be submitted until further development by NHS Digital has been undertaken.</t>
  </si>
  <si>
    <t>min an4 max an6</t>
  </si>
  <si>
    <t>N2</t>
  </si>
  <si>
    <t>EMED3 FIT NOTE CONDITION (SNOMED CT)</t>
  </si>
  <si>
    <t>FitNoteCondition_SnomedCt</t>
  </si>
  <si>
    <t>Validation Rule amended to reflect Data Dictionary.</t>
  </si>
  <si>
    <t>INJURY DATE AND TIME</t>
  </si>
  <si>
    <t>DECIDED TO ADMIT DATE AND TIME</t>
  </si>
  <si>
    <t>ECDS011024003</t>
  </si>
  <si>
    <t>Face to face</t>
  </si>
  <si>
    <t>Telephone</t>
  </si>
  <si>
    <t>Video Consultation</t>
  </si>
  <si>
    <t>Chat Room (Synchronous)</t>
  </si>
  <si>
    <t>A unique alphanumeric identifier for the data item.</t>
  </si>
  <si>
    <t>UID guidance added to the Documents Guidance tab following introduction of the UID.</t>
  </si>
  <si>
    <t>DATA GROUP column removed as the information already exist within the tab, to eliminate the duplication and for consistency with other similar documents.</t>
  </si>
  <si>
    <t>Incorrect SNOMED code in Change Reasons for a previous change (ID 705)</t>
  </si>
  <si>
    <t>Incorrect carriage return removed.</t>
  </si>
  <si>
    <t>Document Guidance section amended to reflect change to Change Control tab colour.</t>
  </si>
  <si>
    <t>Data Group details updated within the '0. Data Set Details' tab to reflect the latest position of the Blue Tabs within the specification.</t>
  </si>
  <si>
    <t>Pilot fields symbol letter amended from "P" to "X", for consistency with the rest of the specification.</t>
  </si>
  <si>
    <t>Yes - a follow up CARE CONTACT is required at the end of the eMED3 Fit Note Applicable Period</t>
  </si>
  <si>
    <t>No - a follow up CARE CONTACT is not required at the end of the eMED3 Fit Note Applicable Period</t>
  </si>
  <si>
    <t>New item introduced in order to replace separate Date and Time items.</t>
  </si>
  <si>
    <t>New Data Item introduced.</t>
  </si>
  <si>
    <t>22. DIAGNOSES</t>
  </si>
  <si>
    <t>Tab number change following new tab being added.
Plural form as opposed to singular for consistency with group name and other similar tabs.</t>
  </si>
  <si>
    <t xml:space="preserve"> Pain intensity rating scale (assessment scale) </t>
  </si>
  <si>
    <t>MENTAL HEALTH ACT LEGAL STATUS CLASSIFICATION ASSIGNMENT PERIOD TIMESTAMP</t>
  </si>
  <si>
    <t>URGENT AND EMERGENCY CARE INITIAL ASSESSMENT TIMESTAMP</t>
  </si>
  <si>
    <t>URGENT AND EMERGENCY CARE TIMESTAMP SEEN FOR TREATMENT</t>
  </si>
  <si>
    <t>CODED PROCEDURE TIMESTAMP (URGENT AND EMERGENCY CARE CLINICAL INVESTIGATION)</t>
  </si>
  <si>
    <t>CODED PROCEDURE TIMESTAMP (URGENT AND EMERGENCY CARE PROCEDURE)</t>
  </si>
  <si>
    <t>ACTIVITY SERVICE REQUEST TIMESTAMP (URGENT AND EMERGENCY CARE)</t>
  </si>
  <si>
    <t>URGENT AND EMERGENCY CARE ARRIVAL DATE AND TIME</t>
  </si>
  <si>
    <t>an19 YYYY-MM-DDThh:mm:ss</t>
  </si>
  <si>
    <t>StructuredAddress</t>
  </si>
  <si>
    <t>UnstructuredAddress</t>
  </si>
  <si>
    <t>PatientInitials</t>
  </si>
  <si>
    <t>PatientNameSuffix</t>
  </si>
  <si>
    <t>PatientFamilyName</t>
  </si>
  <si>
    <t>PatientGivenName</t>
  </si>
  <si>
    <t>PatientTitle</t>
  </si>
  <si>
    <t>PatientFullName</t>
  </si>
  <si>
    <t>Tab number change following new tab being added.
Tab name also amended to reflect updated group name.</t>
  </si>
  <si>
    <t>Group name amended in line with Data Dictionary recommendation.</t>
  </si>
  <si>
    <t>CONSULTATION MECHANISM (URGENT AND EMERGENCY CARE)</t>
  </si>
  <si>
    <t>First ECDS v4.0.0 draft shared during public consultation.</t>
  </si>
  <si>
    <t>New item introduced in order to replace GENERAL MEDICAL PRACTICE CODE (PATIENT REGISTRATION).</t>
  </si>
  <si>
    <t>Additional details added to reflect the 'sub Group' level Structure and its mandation and repeats, as defined in the schema and Data Dictionary.
This non-repeating Group is only expected to include ORGANISATION IDENTIFIER (CODE OF PROVIDER) in ECDS v4.0.</t>
  </si>
  <si>
    <t>Additional details added to reflect the 'sub Group' level Structure and its mandation and repeats, as defined in the schema and Data Dictionary.
This repeating Group is expected to include all other Service Agreement Details data items apart from ORGANISATION IDENTIFIER (CODE OF PROVIDER) in ECDS v4.0.</t>
  </si>
  <si>
    <t>Data Item retired to be replaced with a DATE AND TIME item.</t>
  </si>
  <si>
    <t>Data Item retired to be replaced with a TIMESTAMP item.</t>
  </si>
  <si>
    <t>Rockwood clinical frailty scale (assessment scale)</t>
  </si>
  <si>
    <t>Tables</t>
  </si>
  <si>
    <t>Fields</t>
  </si>
  <si>
    <t>Codelists</t>
  </si>
  <si>
    <t>New worksheet introduced to allow machine readable access to information included in this specification.</t>
  </si>
  <si>
    <t>The MENTAL HEALTH ACT LEGAL STATUS CLASSIFICATION EXPIRY TIMESTAMP is the date, time and time zone when the Mental Health Act Legal Status Classification for a PATIENT expires.</t>
  </si>
  <si>
    <t>The URGENT AND EMERGENCY CARE ARRIVAL DATE AND TIME is the date, time and time zone when the PATIENT self presented at the Emergency Care Department or arrived in an Ambulance at the Emergency Care Department.</t>
  </si>
  <si>
    <t>The URGENT AND EMERGENCY CARE INITIAL ASSESSMENT TIMESTAMP is the date, time and time zone when the PATIENT is first assessed in the Emergency Care Department.</t>
  </si>
  <si>
    <t>The URGENT AND EMERGENCY CARE TIMESTAMP SEEN FOR TREATMENT is the date, time and time zone when the PATIENT is seen by a clinical decision maker (a CARE PROFESSIONAL who can define the management plan and discharge the PATIENT) to diagnose the problem and arrange or start definitive treatment as necessary.</t>
  </si>
  <si>
    <t>CONSULTATION MECHANISM (URGENT AND EMERGENCY CARE) is the same as attribute CONSULTATION MECHANISM for the CDS v4.0 Type 011 - Emergency Care CDS.
It is the communication mechanism used to relay information between the CARE PROFESSIONAL and the PERSON who is the subject of the consultation, during a CARE CONTACT.</t>
  </si>
  <si>
    <t>The CODED PROCEDURE TIMESTAMP (URGENT AND EMERGENCY CARE CLINICAL INVESTIGATION) is the date, time and time zone when investigations were performed while the person was under the care of the Emergency Care facility.</t>
  </si>
  <si>
    <t>The CODED PROCEDURE TIMESTAMP (URGENT AND EMERGENCY CARE PROCEDURE) is the date, time and time zone when treatments were performed while the person was under the care of the Emergency Care facility.</t>
  </si>
  <si>
    <t>The ACTIVITY SERVICE REQUEST TIMESTAMP (URGENT AND EMERGENCY CARE) is the date, time and time zone when a PATIENT was referred to another SERVICE during an Emergency Care Attendance.</t>
  </si>
  <si>
    <t>The REFERRED TO SERVICE ASSESSMENT TIMESTAMP is the date, time and time zone when a PATIENT was assessed by a CARE PROFESSIONAL from a SERVICE which the PATIENT has been referred to.</t>
  </si>
  <si>
    <t>The DECIDED TO ADMIT DATE AND TIME is the date and time when a DECISION TO ADMIT was made.</t>
  </si>
  <si>
    <t>The URGENT AND EMERGENCY CARE DEPARTURE DATE AND TIME is the date and time when the PATIENT leaves an Emergency Care Department after an Emergency Care Attendance has concluded.</t>
  </si>
  <si>
    <t>EMED3 FIT NOTE CONDITION (SNOMED CT) is a SNOMED CT® concept identifier which is used to describe the reason that a CARE PROFESSIONAL issued an eMED3 Fit Note for a PATIENT.</t>
  </si>
  <si>
    <t>Tab Name</t>
  </si>
  <si>
    <t>Structure / Group Name</t>
  </si>
  <si>
    <t>Emergency departments are a CONSULTANT led 24 hour service with full resuscitation facilities and designated accommodation for the reception of emergency care PATIENTS.</t>
  </si>
  <si>
    <t>CONSULTANT led mono specialty emergency care service (e.g. ophthalmology, dental) with designated accommodation for the reception of PATIENTS.</t>
  </si>
  <si>
    <t>NHS walk in centres.</t>
  </si>
  <si>
    <t>Other type of A&amp;E/minor injury ACTIVITY with designated accommodation for the reception of emergency care PATIENTS. The department may be doctor led, GENERAL PRACTITIONER led or NURSE led and treats at least minor injuries and illnesses and can be routinely accessed without APPOINTMENT. A SERVICE mainly or entirely APPOINTMENT based (for example a GP Practice or Out-Patient Clinic) is excluded even though it may treat a number of PATIENTS with minor illness or injury.
Includes Urgent Treatment Centres. Excludes NHS walk in Centres.</t>
  </si>
  <si>
    <t>Format changed for consistency with Data Dictionary.</t>
  </si>
  <si>
    <t>Format changed for consistency with Data Dictionary and other Data Sets.</t>
  </si>
  <si>
    <t>Format changed for consistency with Data Dictionary and to recognise the non numerical default code ''999'.</t>
  </si>
  <si>
    <t>Date of change</t>
  </si>
  <si>
    <t>TOS version ID</t>
  </si>
  <si>
    <t>Element Type</t>
  </si>
  <si>
    <t>Element UID</t>
  </si>
  <si>
    <t>Data Item or Element Name</t>
  </si>
  <si>
    <t>Amend Type</t>
  </si>
  <si>
    <t>Previous content (if applicable)</t>
  </si>
  <si>
    <t>New content (if applicable)</t>
  </si>
  <si>
    <t>Change reason and source of requirement</t>
  </si>
  <si>
    <t>Change made by</t>
  </si>
  <si>
    <t>TOS / ETOS change</t>
  </si>
  <si>
    <t>Column</t>
  </si>
  <si>
    <t>General</t>
  </si>
  <si>
    <t>Asset / IDB / XML name</t>
  </si>
  <si>
    <t>ECDS003001002_1</t>
  </si>
  <si>
    <t>ECDS005B001001_1</t>
  </si>
  <si>
    <t>ECDS005B001004_1</t>
  </si>
  <si>
    <t>ECDS005B001002_1</t>
  </si>
  <si>
    <t>ECDS005N001002_1</t>
  </si>
  <si>
    <t>ECDS005N001001_1</t>
  </si>
  <si>
    <t>3. Change Control</t>
  </si>
  <si>
    <t>Person Score repeats change to reflect change to mandation.</t>
  </si>
  <si>
    <t>Person Score mandation changed in response to NHSE request.</t>
  </si>
  <si>
    <t>See link to Data Dictionary</t>
  </si>
  <si>
    <t>TOS details amended to reflect the removed schema enumeration for ACTIVITY TREATMENT FUNCTION CODE (DECISION TO ADMIT) in line with wider CDS v6.3.</t>
  </si>
  <si>
    <t>1. Document Guidance</t>
  </si>
  <si>
    <t>PATIENT PATHWAY structure removed as suggested by the NHSE and Data Dictionary and following feedback received during online webinars and public consultation.</t>
  </si>
  <si>
    <t>011001-011003</t>
  </si>
  <si>
    <t>ECDS011002005</t>
  </si>
  <si>
    <t>ECDS011002006</t>
  </si>
  <si>
    <t>ECDS011002007</t>
  </si>
  <si>
    <t>ECDS011003004</t>
  </si>
  <si>
    <t>ECDS011003005</t>
  </si>
  <si>
    <t>ECDS011003006</t>
  </si>
  <si>
    <t>ECDS011003007</t>
  </si>
  <si>
    <t>ECDS011003008</t>
  </si>
  <si>
    <t>ECDS011003009</t>
  </si>
  <si>
    <t>ECDS011003010</t>
  </si>
  <si>
    <t>ECDS011003011</t>
  </si>
  <si>
    <t>ECDS011003012</t>
  </si>
  <si>
    <t>ECDS011003013</t>
  </si>
  <si>
    <t>ECDS011003014</t>
  </si>
  <si>
    <t>ECDS011003015</t>
  </si>
  <si>
    <t>ECDS011004008</t>
  </si>
  <si>
    <t>ECDS011009003</t>
  </si>
  <si>
    <t>ECDS011010003</t>
  </si>
  <si>
    <t>ECDS011010004</t>
  </si>
  <si>
    <t>ECDS011010005</t>
  </si>
  <si>
    <t>ECDS011010006</t>
  </si>
  <si>
    <t>ECDS011010007</t>
  </si>
  <si>
    <t>ECDS011010008</t>
  </si>
  <si>
    <t>ECDS011010009</t>
  </si>
  <si>
    <t>ECDS011010010</t>
  </si>
  <si>
    <t>ECDS011010011</t>
  </si>
  <si>
    <t>ECDS011010012</t>
  </si>
  <si>
    <t>ECDS011013003</t>
  </si>
  <si>
    <t>ECDS011013004</t>
  </si>
  <si>
    <t>ECDS011015005</t>
  </si>
  <si>
    <t>ECDS011015006</t>
  </si>
  <si>
    <t>ECDS011015007</t>
  </si>
  <si>
    <t>ECDS011015008</t>
  </si>
  <si>
    <t>ECDS011015009</t>
  </si>
  <si>
    <t>ECDS011015010</t>
  </si>
  <si>
    <t>ECDS011018002</t>
  </si>
  <si>
    <t>ECDS011018003</t>
  </si>
  <si>
    <t>ECDS011018004</t>
  </si>
  <si>
    <t>ECDS011018005</t>
  </si>
  <si>
    <t>ECDS011022003</t>
  </si>
  <si>
    <t>ECDS011023003</t>
  </si>
  <si>
    <t>ECDS011023004</t>
  </si>
  <si>
    <t>ECDS011023005</t>
  </si>
  <si>
    <t>ECDS011023006</t>
  </si>
  <si>
    <t>ECDS011023007</t>
  </si>
  <si>
    <t>ECDS011023008</t>
  </si>
  <si>
    <t>ECDS011023009</t>
  </si>
  <si>
    <t>ECDS011024004</t>
  </si>
  <si>
    <t>ECDS011024005</t>
  </si>
  <si>
    <t>ECDS011024006</t>
  </si>
  <si>
    <t>ECDS011024007</t>
  </si>
  <si>
    <t>ECDS011024008</t>
  </si>
  <si>
    <t>ECDS011024009</t>
  </si>
  <si>
    <t>ECDS011024010</t>
  </si>
  <si>
    <t>ECDS011001001_8</t>
  </si>
  <si>
    <t>ECDS011003004_7</t>
  </si>
  <si>
    <t>ECDS011008002_5</t>
  </si>
  <si>
    <t>ECDS011008002_6</t>
  </si>
  <si>
    <t>ECDS011024002_1</t>
  </si>
  <si>
    <t>ECDS011008002_4</t>
  </si>
  <si>
    <t>National Code '04' removed from this document as is now deprecated.</t>
  </si>
  <si>
    <t>URGENT AND EMERGENCY CARE DEPARTMENT TYPE</t>
  </si>
  <si>
    <t>UrgentAndEmergencyCareDepartmentType</t>
  </si>
  <si>
    <t>URGENT AND EMERGENCY CARE ATTENDANCE IDENTIFIER</t>
  </si>
  <si>
    <t>UrgentAndEmergencyCareAttendanceIdentifier</t>
  </si>
  <si>
    <t>URGENT AND EMERGENCY CARE ARRIVAL MODE (SNOMED CT)</t>
  </si>
  <si>
    <t>URGENT AND EMERGENCY CARE ATTENDANCE SOURCE (SNOMED CT)</t>
  </si>
  <si>
    <t>ORGANISATION SITE IDENTIFIER (URGENT AND EMERGENCY CARE ATTENDANCE SOURCE)</t>
  </si>
  <si>
    <t>URGENT AND EMERGENCY CARE ACUITY (SNOMED CT)</t>
  </si>
  <si>
    <t>URGENT AND EMERGENCY CARE CHIEF COMPLAINT (SNOMED CT)</t>
  </si>
  <si>
    <t>URGENT AND EMERGENCY CARE EXPECTED TIMESTAMP OF TREATMENT</t>
  </si>
  <si>
    <t>URGENT AND EMERGENCY CARE TREATMENT ALLOCATION TIMESTAMP</t>
  </si>
  <si>
    <t>CARE PROFESSIONAL TIER (URGENT AND EMERGENCY CARE)</t>
  </si>
  <si>
    <t>CARE PROFESSIONAL DISCHARGE RESPONSIBILITY INDICATOR (URGENT AND EMERGENCY CARE)</t>
  </si>
  <si>
    <t>URGENT AND EMERGENCY CARE DIAGNOSIS (SNOMED CT)</t>
  </si>
  <si>
    <t>URGENT AND EMERGENCY CARE DIAGNOSIS QUALIFIER (SNOMED CT)</t>
  </si>
  <si>
    <t>URGENT AND EMERGENCY CARE CLINICAL INVESTIGATION (SNOMED CT)</t>
  </si>
  <si>
    <t>URGENT AND EMERGENCY CARE PROCEDURE (SNOMED CT)</t>
  </si>
  <si>
    <t>ORGANISATION SITE IDENTIFIER (DISCHARGE FROM URGENT AND EMERGENCY CARE)</t>
  </si>
  <si>
    <t>UrgentAndEmergencyCareArrivalMode_SnomedCt</t>
  </si>
  <si>
    <t>UrgentAndEmergencyCareAttendanceSource_SnomedCt</t>
  </si>
  <si>
    <t>OrganisationSiteIdentifier_UrgentAndEmergencyCareAttendanceSource</t>
  </si>
  <si>
    <t>UrgentAndEmergencyCareAcuity_SnomedCt</t>
  </si>
  <si>
    <t>UrgentAndEmergencyCareChiefComplaint_SnomedCt</t>
  </si>
  <si>
    <t>UrgentAndEmergencyCareTreatmentTimestamp</t>
  </si>
  <si>
    <t>CareProfessionalTier_UrgentAndEmergencyCare</t>
  </si>
  <si>
    <t>CareProfessionalDischargeResponsibilityIndicator_UrgentAndEmergencyCare</t>
  </si>
  <si>
    <t>UrgentAndEmergencyCareDiagnosis_SnomedCt</t>
  </si>
  <si>
    <t>UrgentAndEmergencyCareDiagnosisQualifier_SnomedCt</t>
  </si>
  <si>
    <t>UrgentAndEmergencyCareClinicalInvestigation_SnomedCt</t>
  </si>
  <si>
    <t>UrgentAndEmergencyCareProcedure_SnomedCt</t>
  </si>
  <si>
    <t>OrganisationSiteIdentifier_DischargeFromUrgentAndEmergencyCare</t>
  </si>
  <si>
    <t>UrgentAndEmergencyCareExpectedTimestampOfTreatment</t>
  </si>
  <si>
    <t>An Emergency Care Expected Timestamp of Treatment is the date, time and time zone a PATIENT should expect to receive treatment at the Emergency Care Department.
An Emergency Care Expected Timestamp of Treatment is given to the PATIENT in advance of arrival at an Emergency Care Department or on arrival at an Emergency Care Department.</t>
  </si>
  <si>
    <t>CodedFinding_TimeStamp</t>
  </si>
  <si>
    <t>XML Name amended to better align with the Data Item name.</t>
  </si>
  <si>
    <t>XML Name amended for consistency with other Timestamps.</t>
  </si>
  <si>
    <t>PATIENT CHARACTERISTICS (URGENT AND EMERGENCY CARE)</t>
  </si>
  <si>
    <t>PATIENT CHARACTERISTICS (URGENT AND EMERGENCY CARE) - SOCIAL AND PERSONAL CIRCUMSTANCES (SNOMED CT)</t>
  </si>
  <si>
    <t>URGENT AND EMERGENCY CARE ATTENDANCE LOCATION</t>
  </si>
  <si>
    <t>URGENT AND EMERGENCY CARE ATTENDANCE ACTIVITY CHARACTERISTICS</t>
  </si>
  <si>
    <t>CARE PROFESSIONALS (URGENT AND EMERGENCY CARE)</t>
  </si>
  <si>
    <t>URGENT AND EMERGENCY CARE DIAGNOSES (SNOMED CT)</t>
  </si>
  <si>
    <t>URGENT AND EMERGENCY CARE INVESTIGATIONS (SNOMED CT)</t>
  </si>
  <si>
    <t>URGENT AND EMERGENCY CARE TREATMENTS (SNOMED CT)</t>
  </si>
  <si>
    <t>DISCHARGE FROM URGENT AND EMERGENCY CARE</t>
  </si>
  <si>
    <t>To carry the details of the Care Professionals active during the Urgent and Emergency Care Attendance.</t>
  </si>
  <si>
    <t>Data Group Name amended to in line with Data Dictionary and to reflect SDEC changes.</t>
  </si>
  <si>
    <t>REFERRED TO SERVICE (SNOMED CT) is the SNOMED CT® concept ID which is used to identify the SERVICE to which a PATIENT was referred for admission or opinion by the treating CARE PROFESSIONAL.</t>
  </si>
  <si>
    <t>URGENT AND EMERGENCY CARE CLINICALLY READY TO PROCEED TIMESTAMP</t>
  </si>
  <si>
    <t>URGENT AND EMERGENCY CARE DISCHARGE STATUS (SNOMED CT)</t>
  </si>
  <si>
    <t>URGENT AND EMERGENCY CARE DISCHARGE DESTINATION (SNOMED CT)</t>
  </si>
  <si>
    <t>URGENT AND EMERGENCY CARE DISCHARGE FOLLOW UP (SNOMED CT)</t>
  </si>
  <si>
    <t>URGENT AND EMERGENCY CARE ACTIVITY END DATE AND TIME</t>
  </si>
  <si>
    <t>Element Area</t>
  </si>
  <si>
    <t>Data_Group</t>
  </si>
  <si>
    <t>Data_Item</t>
  </si>
  <si>
    <t>XML_Schema_Element_Name</t>
  </si>
  <si>
    <t>Data_Item_Definition</t>
  </si>
  <si>
    <t>Data_Item_Repeats</t>
  </si>
  <si>
    <t>Validation_Code</t>
  </si>
  <si>
    <t>National_Code</t>
  </si>
  <si>
    <t>National_Code_Definition</t>
  </si>
  <si>
    <t>ECDS_Code_Set</t>
  </si>
  <si>
    <t>SNOMED_DMD_ODS</t>
  </si>
  <si>
    <t>Data_Item_Mandation</t>
  </si>
  <si>
    <t>Data_Item_General</t>
  </si>
  <si>
    <t>Group_General</t>
  </si>
  <si>
    <t>Group_Name</t>
  </si>
  <si>
    <t>Group_Mandation</t>
  </si>
  <si>
    <t>Group_Repeats</t>
  </si>
  <si>
    <t>4. PATIENT PATHWAY</t>
  </si>
  <si>
    <t>The Emergency Care Data Set (ECDS) is the national data set for urgent and emergency care and applies to Urgent and Emergency Care Departments.</t>
  </si>
  <si>
    <t>4.0.0.1</t>
  </si>
  <si>
    <t>The green tab contains a summary of the Data Set.</t>
  </si>
  <si>
    <t>The grey tabs contain CDS Header and Trailer information.</t>
  </si>
  <si>
    <t>CDS Header and Trailer Data Groups - the list below matches the 'grey tabs'</t>
  </si>
  <si>
    <t>A link to the code set on the NHS Data Model and Dictionary browser (only shown in the ETOS).</t>
  </si>
  <si>
    <t>Whether the data item should be captured in SNOMED CT, via Data Model and Dictionary (DM&amp;D) values or via Organisation Data Service (ODS) values (only shown in the ETOS).</t>
  </si>
  <si>
    <t>To help the user understand the value of the entry (only shown in the ETOS).</t>
  </si>
  <si>
    <t>A link to the code set on the NHS Digital SNOMED CT browser (only shown in the ETOS).</t>
  </si>
  <si>
    <t>Data_Structure</t>
  </si>
  <si>
    <t>Data_Item_Name</t>
  </si>
  <si>
    <t>TH</t>
  </si>
  <si>
    <t>21.1 DIAGNOSIS</t>
  </si>
  <si>
    <t>17.1 PLACE OF INJURY</t>
  </si>
  <si>
    <t>Data Item mandation changed to remove the 'Pilot' field status as requested by NHS England.</t>
  </si>
  <si>
    <t>The INJURY DATE AND TIME is the date, time and time zone when the injury occurred.
Where this information cannot be obtained directly from the PATIENT (or Patient Proxy), the INJURY DATE AND TIME should be estimated.</t>
  </si>
  <si>
    <t>EMERGENCY CARE DISCHARGE INFORMATION GIVEN (SNOMED CT)</t>
  </si>
  <si>
    <t>EMERGENCY CARE DISCHARGE INFORMATION GIVEN (SNOMED CT) replaced with EMERGENCY CARE DISCHARGE INFORMATION GIVEN as requested by NHS England, to allow capturing records where Patient has not been given a discharge letter.</t>
  </si>
  <si>
    <t>URGENT AND EMERGENCY CARE DISCHARGE INFORMATION GIVEN</t>
  </si>
  <si>
    <t>URGENT AND EMERGENCY CARE DISCHARGE INFORMATION GIVEN is used to identify whether a copy of a letter to their GENERAL PRACTITIONER has been given to the PATIENT on discharge from an Urgent And Emergency Care Department.</t>
  </si>
  <si>
    <t>The copy of the letter has been given to the Patient.</t>
  </si>
  <si>
    <t>The copy of the letter has not been given to the Patient.</t>
  </si>
  <si>
    <t>Q99</t>
  </si>
  <si>
    <t>X98</t>
  </si>
  <si>
    <t>Primary Care ORGANISATION Not Applicable (Overseas Visitors)</t>
  </si>
  <si>
    <t>High Level Health Geography/Primary Care ORGANISATION of Residence Not Known</t>
  </si>
  <si>
    <t xml:space="preserve">NHS Data Model and Dictionary national code, where applicable.
Note: Some Data Items allow for un-enumerated (free text) values to be submitted, however additional 'Default Codes' details are defined on Data Model and Dictionary. These items will have the Default Codes listed in this column.
</t>
  </si>
  <si>
    <t>Additional Default Code</t>
  </si>
  <si>
    <t>G9999998</t>
  </si>
  <si>
    <t>G9999981</t>
  </si>
  <si>
    <t>GENERAL MEDICAL PRACTITIONER PPD CODE not known</t>
  </si>
  <si>
    <t>GENERAL MEDICAL PRACTITIONER PPD CODE not applicable</t>
  </si>
  <si>
    <t>V81997</t>
  </si>
  <si>
    <t>V81998</t>
  </si>
  <si>
    <t>V81999</t>
  </si>
  <si>
    <t>No Registered GP Practice</t>
  </si>
  <si>
    <t>GP Practice Code not applicable</t>
  </si>
  <si>
    <t>GP Practice Code not known</t>
  </si>
  <si>
    <t>R9998</t>
  </si>
  <si>
    <t>Non-NHS UK Provider where no ORGANISATION SITE IDENTIFIER has been issued</t>
  </si>
  <si>
    <t>Non-UK Provider where no ORGANISATION SITE IDENTIFIER has been issued</t>
  </si>
  <si>
    <t>Non-UK provider where no ORGANISATION IDENTIFIER has been issued</t>
  </si>
  <si>
    <t>Non-NHS UK provider where no ORGANISATION IDENTIFIER has been issued</t>
  </si>
  <si>
    <t>VPP00</t>
  </si>
  <si>
    <t>XMD00</t>
  </si>
  <si>
    <t>Commissioner Code for Ministry of Defence (MoD) Healthcare</t>
  </si>
  <si>
    <t>Private PATIENTS / Overseas Visitor liable for charge</t>
  </si>
  <si>
    <t>COMMISSIONER REFERENCE IDENTIFIER not known</t>
  </si>
  <si>
    <t>eMED3 Fit Note is for an indefinite period</t>
  </si>
  <si>
    <t>TDH00</t>
  </si>
  <si>
    <t>Overseas Visitor exempt from charges</t>
  </si>
  <si>
    <t>Private PATIENTS / Overseas Visitor liable for charges</t>
  </si>
  <si>
    <t>ECDS011001002_2</t>
  </si>
  <si>
    <t>ECDS011001002_3</t>
  </si>
  <si>
    <t>ECDS011002006_2</t>
  </si>
  <si>
    <t>ECDS011002006_3</t>
  </si>
  <si>
    <t>ECDS011003014_2</t>
  </si>
  <si>
    <t>ECDS011003014_3</t>
  </si>
  <si>
    <t>ECDS011007001_2</t>
  </si>
  <si>
    <t>ECDS011007001_3</t>
  </si>
  <si>
    <t>ECDS011007002_2</t>
  </si>
  <si>
    <t>ECDS011007002_3</t>
  </si>
  <si>
    <t>ECDS011007002_4</t>
  </si>
  <si>
    <t>ECDS011008001_2</t>
  </si>
  <si>
    <t>ECDS011008001_3</t>
  </si>
  <si>
    <t>ECDS011008001_4</t>
  </si>
  <si>
    <t>ECDS011010005_2</t>
  </si>
  <si>
    <t>ECDS011010005_3</t>
  </si>
  <si>
    <t>ECDS011010007_2</t>
  </si>
  <si>
    <t>ECDS011017001_2</t>
  </si>
  <si>
    <t>ECDS011017001_3</t>
  </si>
  <si>
    <t>ECDS011017002_2</t>
  </si>
  <si>
    <t>ECDS011017002_3</t>
  </si>
  <si>
    <t>ECDS011017008_2</t>
  </si>
  <si>
    <t>ECDS011017008_3</t>
  </si>
  <si>
    <t>ECDS011023006_2</t>
  </si>
  <si>
    <t>ECDS011024007_2</t>
  </si>
  <si>
    <t>ECDS011024007_3</t>
  </si>
  <si>
    <t>ECDS005B001011_2</t>
  </si>
  <si>
    <t>ECDS005B001011_3</t>
  </si>
  <si>
    <t>ECDS005N001009_2</t>
  </si>
  <si>
    <t>ECDS005N001009_3</t>
  </si>
  <si>
    <t>Default National Code details added to TOS.</t>
  </si>
  <si>
    <t>POPULATION / BUSINESS RULE CODE</t>
  </si>
  <si>
    <t>max an25</t>
  </si>
  <si>
    <t>Format updated to align with Data Dictionary.</t>
  </si>
  <si>
    <t>4.0.1</t>
  </si>
  <si>
    <t>EmergencyCareAttendanceCategory</t>
  </si>
  <si>
    <t>OverseasVisitorChargingCategoryAtCdsActivityDate</t>
  </si>
  <si>
    <t>AgeAtCdsActivityDate</t>
  </si>
  <si>
    <t>UCUMunitOfMeasurement</t>
  </si>
  <si>
    <t>Minor XML Data Item name change for consistency with general naming convention used in this schema.</t>
  </si>
  <si>
    <t>Validation rule changed to reflect the enumeration expected to be removed from the XML schema.</t>
  </si>
  <si>
    <r>
      <t>Where the data item format will be validated in the schema or where the data item will be validated against an explicit list of permitted values as defined in the NHS Data Dictionary</t>
    </r>
    <r>
      <rPr>
        <sz val="10"/>
        <rFont val="Arial"/>
        <family val="2"/>
      </rPr>
      <t xml:space="preserve"> (only shown in the ETOS).</t>
    </r>
    <r>
      <rPr>
        <u/>
        <sz val="10"/>
        <color theme="10"/>
        <rFont val="Arial"/>
        <family val="2"/>
      </rPr>
      <t xml:space="preserve">
</t>
    </r>
    <r>
      <rPr>
        <sz val="10"/>
        <rFont val="Arial"/>
        <family val="2"/>
      </rPr>
      <t>Note: Business Rule 'S' represent SNOMED CT data items expected to have their Format validated against the XML Schema (Business Rule 'F' on Data Model &amp; Dictionary), before the SNOMED CT code value is checked against the acceptable codes list stored in SUS.</t>
    </r>
  </si>
  <si>
    <t>ETOS</t>
  </si>
  <si>
    <t>TOS and / or ETOS (previously structure)</t>
  </si>
  <si>
    <t>Please see ETOS tab 15.1 and ECDS User Guide</t>
  </si>
  <si>
    <t>Please see ETOS tab 16.1 and ECDS User Guide</t>
  </si>
  <si>
    <t>Please see ETOS tab 14.1 and ECDS User Guide</t>
  </si>
  <si>
    <t>Please see ETOS tab 13.1 and ECDS User Guide</t>
  </si>
  <si>
    <t>Minor update to the tab name to reflect the change to the number.</t>
  </si>
  <si>
    <t>Details amended to reflect the fact this item is expected to be captured in SNOMED CT rather than DM&amp;D.</t>
  </si>
  <si>
    <t>4.0.0.0</t>
  </si>
  <si>
    <t>ECDS v4.0.0 draft for Static Testing.</t>
  </si>
  <si>
    <t>MentalHealthActLegalStatusClassificationAssignmentPeriodTimestamp</t>
  </si>
  <si>
    <t>MentalHealthActLegalStatusClassificationExpiryTimestamp</t>
  </si>
  <si>
    <t>UrgentAndEmergencyCareArrivalDateAndTime</t>
  </si>
  <si>
    <t>UrgentAndEmergencyCareInitialAssessmentTimestamp</t>
  </si>
  <si>
    <t>UrgentAndEmergencyCareTimestampSeenForTreatment</t>
  </si>
  <si>
    <t>ConsultationMechanism_UrgentAndEmergencyCare</t>
  </si>
  <si>
    <t>InjuryDateAndTime</t>
  </si>
  <si>
    <t>CodedProcedureTimestamp_UrgentAndEmergencyCareClinicalInvestigation</t>
  </si>
  <si>
    <t>CodedProcedureTimestamp_UrgentAndEmergencyCareProcedure</t>
  </si>
  <si>
    <t>ActivityServiceRequestTimestamp_UrgentAndEmergencyCare</t>
  </si>
  <si>
    <t>ReferredToServiceAssessmentTimestamp</t>
  </si>
  <si>
    <t>DecidedToAdmitDateAndTime</t>
  </si>
  <si>
    <t>UrgentAndEmergencyCareActivityEndDateAndTime</t>
  </si>
  <si>
    <t>UrgentAndEmergencyCareDischargeInformationGiven</t>
  </si>
  <si>
    <t>UrgentAndEmergencyCareAttendanceCategory</t>
  </si>
  <si>
    <t>ECDS V4 Type 001 - CDS Interchange Header</t>
  </si>
  <si>
    <t>ECDS V4 Type 002 - CDS Interchange Trailer</t>
  </si>
  <si>
    <t>ECDS V4 Type 003 - CDS Message Header</t>
  </si>
  <si>
    <t>ECDS V4 Type 004 - CDS Message Trailer</t>
  </si>
  <si>
    <t>ECDS V4 Type 005B - CDS Transaction Header Group - Bulk Update Protocol</t>
  </si>
  <si>
    <t>ECDS V4 Type 005N - CDS Transaction Header Group - Net Change Protocol</t>
  </si>
  <si>
    <t>The 2022 CDS XML Specification (V6-3) / ECDS V4)</t>
  </si>
  <si>
    <t>Same Day Emergency Care is a referred acute care attendance led by a clinician qualified for independent practice for patients in whom the aim of treatment is to avoid admission to an acute care facility.</t>
  </si>
  <si>
    <t>A ‘hot clinic’ attendance is a booked attendance at an acute care facility that has been arranged after an assessment by a clinician qualified for independent practice with the aim of avoiding admission to hospital or attendance at an emergency department. [as a pilot there will be no national reporting of type 7 activity].</t>
  </si>
  <si>
    <t>EXPECTED DATE AND TIME OF TREATMENT</t>
  </si>
  <si>
    <t>To carry the details of the Provider, Commissioners and Service Agreements.</t>
  </si>
  <si>
    <t>ECDS_Assessment_Tools</t>
  </si>
  <si>
    <t>Worksheet_General</t>
  </si>
  <si>
    <t>13. EXPECTED TIMESTAMP OF TREAT</t>
  </si>
  <si>
    <t>Order of tabs changed to better represent the Data Dictionary and XML Schema structure.</t>
  </si>
  <si>
    <t>12. ATTENDANCE ACTIVITY</t>
  </si>
  <si>
    <t>13. ATTENDANCE ACTIVITY</t>
  </si>
  <si>
    <t>12. EXPECTED DATE &amp; TIME OF TRE</t>
  </si>
  <si>
    <t>Order of tabs changed to better represent the Data Dictionary and XML Schema structure.
Tab name also amended to closer represent the group name.</t>
  </si>
  <si>
    <t>12.1 ARRIVAL MODE</t>
  </si>
  <si>
    <t>12.2 ATTENDANCE SOURCE</t>
  </si>
  <si>
    <t>12.3 ACUITY</t>
  </si>
  <si>
    <t>13.4 CHIEF COMPLAINT</t>
  </si>
  <si>
    <t>13.1 ARRIVAL MODE</t>
  </si>
  <si>
    <t>13.2 ATTENDANCE SOURCE</t>
  </si>
  <si>
    <t>13.3 ACUITY</t>
  </si>
  <si>
    <t>12.4 CHIEF COMPLAINT</t>
  </si>
  <si>
    <t>Tab names amended to reflect the change in tab order</t>
  </si>
  <si>
    <t>27. RESEARCH &amp; DISEASE OUTBREAK</t>
  </si>
  <si>
    <t>DiseaseOutbreakNotification_SnomedCt</t>
  </si>
  <si>
    <t>TOS / ETOS</t>
  </si>
  <si>
    <t>RI</t>
  </si>
  <si>
    <t>8. MENTAL HEALTH ACT</t>
  </si>
  <si>
    <t>17. INJURY CHARACTERISTICS</t>
  </si>
  <si>
    <t>22. INVESTIGATIONS</t>
  </si>
  <si>
    <t>23. TREATMENTS</t>
  </si>
  <si>
    <t>24. REFERRALS TO OTHER SERVICES</t>
  </si>
  <si>
    <t>26. DISCHARGE</t>
  </si>
  <si>
    <t>15. CODED CLINICAL OBSERVATIONS</t>
  </si>
  <si>
    <t>CodedObservationTimestamp</t>
  </si>
  <si>
    <t>5. PATIENT IDENTITY</t>
  </si>
  <si>
    <t>31. CDS Message Header</t>
  </si>
  <si>
    <t>32. CDS Message Trailer</t>
  </si>
  <si>
    <t>29. CDS Interchange Header</t>
  </si>
  <si>
    <t>30. CDS Interchange Trailer</t>
  </si>
  <si>
    <t>34. CDS Trans Header NET</t>
  </si>
  <si>
    <t>33. CDS Trans Header BULK</t>
  </si>
  <si>
    <t>21. DIAGNOSIS</t>
  </si>
  <si>
    <t>19. SERVICE AGREEMENT DETAILS</t>
  </si>
  <si>
    <t>9. GP REGISTRATION</t>
  </si>
  <si>
    <t>10. ATTENDANCE LOCATION</t>
  </si>
  <si>
    <t>11. AMBULANCE DETAILS</t>
  </si>
  <si>
    <t>14. CODED SCORED ASSESSMENT</t>
  </si>
  <si>
    <t>16. CODED CLINICAL FINDINGS</t>
  </si>
  <si>
    <t>18. PATIENT CLINICAL HISTORY</t>
  </si>
  <si>
    <t>20. CARE PROFESSIONALS</t>
  </si>
  <si>
    <t>7. SOCIAL AND PERSONAL CIRCUMST</t>
  </si>
  <si>
    <t>25. EMED FIT NOTE</t>
  </si>
  <si>
    <t>UrgentAndEmergencyCareTreatmentAllocationTimestamp</t>
  </si>
  <si>
    <t>CodedFindingTimestamp</t>
  </si>
  <si>
    <t>CareProfessionalClinicalResponsibilityTimestamp</t>
  </si>
  <si>
    <t>UrgentAndEmergencyCareClinicallyReadyToProceedTimestamp</t>
  </si>
  <si>
    <t>6. PATIENT CHARACTERISTICS</t>
  </si>
  <si>
    <t>AgeAtCDSActivityDate</t>
  </si>
  <si>
    <t>N/A - Deletion</t>
  </si>
  <si>
    <t>Not a hospital site</t>
  </si>
  <si>
    <t>Not known i.e. date of birth not known and age cannot be estimated</t>
  </si>
  <si>
    <t>OverseasVisitorChargingCategoryAtCDSActivityDate</t>
  </si>
  <si>
    <t>UCUMUnitOfMeasurement</t>
  </si>
  <si>
    <t>EmergencyCarePlaceOfInjury_Latitude</t>
  </si>
  <si>
    <t>EmergencyCarePlaceOfInjury_Longitude</t>
  </si>
  <si>
    <t>DiseaseOutbreakNotificationDescription</t>
  </si>
  <si>
    <t>UrgentAndEmergencyCareDischargeStatus_SnomedCt</t>
  </si>
  <si>
    <t>UrgentAndEmergencyCareDischargeDestination_SnomedCt</t>
  </si>
  <si>
    <t>UrgentAndEmergencyCareDischargeFollowUp_SnomedCt</t>
  </si>
  <si>
    <t>ECDS011011003</t>
  </si>
  <si>
    <t>ECDS011011004</t>
  </si>
  <si>
    <t>ECDS011011005</t>
  </si>
  <si>
    <t>ECDS011011006</t>
  </si>
  <si>
    <t>ECDS011011007</t>
  </si>
  <si>
    <t>ECDS011011008</t>
  </si>
  <si>
    <t>ECDS011011009</t>
  </si>
  <si>
    <t>ECDS011011010</t>
  </si>
  <si>
    <t>ECDS011011011</t>
  </si>
  <si>
    <t>ECDS011011012</t>
  </si>
  <si>
    <t>UID change in the draft document following group tabs order swap.</t>
  </si>
  <si>
    <t>Group_Function</t>
  </si>
  <si>
    <t>Group Function description updated to reflect the changes made to the structure of this group in line with the wider CDS v6.3.</t>
  </si>
  <si>
    <t>Group name amended to reflect the change from CDS v6.2.3 to ECDS v4</t>
  </si>
  <si>
    <t>Various Codes</t>
  </si>
  <si>
    <t>List of acceptable National Codes removed from the TOS to reflect the fact no enumeration is expected to be included in the schema for ECDS v4.0.</t>
  </si>
  <si>
    <t>National code definition amended following feedback received from the clinical leads.</t>
  </si>
  <si>
    <t>Same Day Emergency Care is a booked or referred attendance of acute care led by a clinician qualified for independent practice for patients not requiring emergency department care and in whom the aim of treatment is to avoid admission to an acute inpatient care facility.</t>
  </si>
  <si>
    <t xml:space="preserve">The ExUECE is an episode following initial assessment by a clinician qualified for independent practice. The ExUECE spell may extend for a defined period and acts as a ‘container’ for other ECDS-coded attendances and patient recorded remote observations which occur during this time. </t>
  </si>
  <si>
    <t>Pilot - A ‘hot clinic’ attendance of care is a booked attendance at an acute care facility that has been arranged after an assessment by a clinician qualified for independent practice with the aim of avoiding admission to hospital or attendance at an emergency department. [as a pilot there will be no national reporting of type 7 activity] maybe F2F or virtual.</t>
  </si>
  <si>
    <t>Changed Data Items order withing the Group for consistency with Data Dictionary following feedback from Data Model and Dictionary team.</t>
  </si>
  <si>
    <t xml:space="preserve">This document should be read in conjunction with the following documents:
• ECDS v4.0 Requirements Specification
• ECDS v4.0 Change Request
• ECDS v4.0 Implementation Guidance
• ECDS v4.0 User Guidance
• ECDS v4.0 Technical Guidance
</t>
  </si>
  <si>
    <t>Emergency Care Data Set (ECDS) v4.0</t>
  </si>
  <si>
    <t>Blue tabs represent individual ECDS Data Groups / Data Structures.</t>
  </si>
  <si>
    <t>SNOMED CT Code Sets</t>
  </si>
  <si>
    <t>Sort1/Sort2/Sort3/Sort4</t>
  </si>
  <si>
    <t>The UK preferred SNOMED CT term. These are the terms that should be implemented for the tabs they are part of.</t>
  </si>
  <si>
    <r>
      <rPr>
        <b/>
        <sz val="10"/>
        <rFont val="Arial"/>
        <family val="2"/>
      </rPr>
      <t>Population validation</t>
    </r>
    <r>
      <rPr>
        <sz val="10"/>
        <rFont val="Arial"/>
        <family val="2"/>
      </rPr>
      <t xml:space="preserve">
F = Only format is validated
V = Validated against an explicit list of permitted values as defined in the NHS Data Dictionary
S = Format is validated in the schema. Then validated against an explicit list of permitted SNOMED CT values
N2 = Not defined or approved by the Data Alliance Partnership Board or its predecessors the Data Coordination Board, Standardisation Committee for Care Information and Information Standards Board for Health and Social Care.</t>
    </r>
  </si>
  <si>
    <t xml:space="preserve">A unique number that incorporates the sort codes and "UEC" pre-fix, including a number representing ECDS version (i.e. "UEC04") and allows this single number to be used
• to uniquely identify a SNOMED CT code
• as a single number to allow those SNOMED CT codes to be ordered (e.g. if returning items in a search box)
</t>
  </si>
  <si>
    <t>ECDS_Group(s)</t>
  </si>
  <si>
    <t>ECDS 'Sort Codes' enable sequential sorting e.g. to support the use of linked dropdown boxes.</t>
  </si>
  <si>
    <t xml:space="preserve">Structural changes to how this Group is presented in this documents to resolve issues noticed during review of the document. </t>
  </si>
  <si>
    <t>For more information on MENTAL HEALTH ACT LEGAL STATUS CLASSIFICATION CODEs, see https://www.datadictionary.nhs.uk/data_elements/mental_health_act_legal_status_classification_code.html</t>
  </si>
  <si>
    <t>ECDS011006003_1</t>
  </si>
  <si>
    <t>URGENT AND EMERGENCY CARE ACTIVITY IDENTIFIER</t>
  </si>
  <si>
    <t>UrgentAndEmergencyCareActivityIdentifier</t>
  </si>
  <si>
    <t>URGENT AND EMERGENCY CARE ACTIVITY IDENTIFIER is an identifier allocated by an Urgent and Emergency Care Service to provide a unique identifier for each Urgent and Emergency Care Activity.</t>
  </si>
  <si>
    <t>min an1 max an20</t>
  </si>
  <si>
    <t>Data Item details amended in line with the planned change in Data Dictionary.</t>
  </si>
  <si>
    <t>URGENT AND EMERGENCY CARE ACTIVITY START DATE AND TIME</t>
  </si>
  <si>
    <t>UrgentAndEmergencyCareActivityStartDateAndTime</t>
  </si>
  <si>
    <t>ASSESSMENT TOOL GROUP (SNOMED CT)</t>
  </si>
  <si>
    <t>To carry the details of the SNOMED CT coded Assessment Tools for the Patient.</t>
  </si>
  <si>
    <t>14. ASSESSMENT TOOL</t>
  </si>
  <si>
    <t>Data Group details amended in line with the planned change in Data Dictionary.</t>
  </si>
  <si>
    <t>OBSERVATION GROUP (SNOMED CT)</t>
  </si>
  <si>
    <t>To carry the details of the SNOMED CT coded Clinical Observations for the Patient.</t>
  </si>
  <si>
    <t>CODED CLINICAL OBSERVATIONS</t>
  </si>
  <si>
    <t>Data Item definition amended to reflect the change in item name.</t>
  </si>
  <si>
    <t>MENTAL HEALTH ACT LEGAL STATUS CLASSIFICATION ASSIGNMENT PERIOD START TIMESTAMP</t>
  </si>
  <si>
    <t>UNIT OF MEASUREMENT (UCUM)</t>
  </si>
  <si>
    <t>UnitOfMeasurement_UCUM</t>
  </si>
  <si>
    <t>FINDING GROUP (SNOMED CT)</t>
  </si>
  <si>
    <t>To carry the details of the SNOMED CT coded Clinical Findings for the Patient.</t>
  </si>
  <si>
    <t>Item removed to be replaced with UNIT OF MEASUREMENT (UCUM), as requested by Data Dictionary team an in order to resolve short format related issues.</t>
  </si>
  <si>
    <t>New Item introduce to replace the UCUM UNIT OF MEASUREMENT, as requested by Data Dictionary team an in order to resolve short format related issues.</t>
  </si>
  <si>
    <t>MentalHealthActLegalStatusClassificationAssignmentPeriodStartTimestamp</t>
  </si>
  <si>
    <t>The MENTAL HEALTH ACT LEGAL STATUS CLASSIFICATION ASSIGNMENT PERIOD START TIMESTAMP is the date, time and time zone when the Mental Health Act Legal Status Classification Assignment Period started.</t>
  </si>
  <si>
    <t>MENTAL HEALTH ACT LEGAL STATUS CLASSIFICATION ASSIGNMENT PERIOD TIMESTAMP to be replaced with MENTAL HEALTH ACT LEGAL STATUS CLASSIFICATION ASSIGNMENT PERIOD START TIMESTAMP as requested by Data Model and Dictionary team and for consistency with other items.</t>
  </si>
  <si>
    <t>URGENT AND EMERGENCY CARE DISCHARGE INFORMATION GIVEN INDICATOR</t>
  </si>
  <si>
    <t>UrgentAndEmergencyCareDischargeInformationGivenIndicator</t>
  </si>
  <si>
    <t>URGENT AND EMERGENCY CARE DISCHARGE INFORMATION GIVEN INDICATOR is used to identify whether a copy of a letter to their GENERAL PRACTITIONER has been given to the PATIENT on discharge from an Urgent And Emergency Care Department.</t>
  </si>
  <si>
    <t>Data Item details amended to reflect changes planned in Data Model and Dictionary.</t>
  </si>
  <si>
    <t>URGENT AND EMERGENCY CARE TREATMENT ALLOCATION TIMESTAMP is the date, time and time zone that an Urgent And Emergency Care Expected Timestamp of Treatment was allocated to the PATIENT.</t>
  </si>
  <si>
    <t>An URGENT AND EMERGENCY CARE EXPECTED TIMESTAMP OF TREATMENT is the date, time and time zone a PATIENT should expect to receive treatment at the Urgent And Emergency Care Department.
An URGENT AND EMERGENCY CARE EXPECTED TIMESTAMP OF TREATMENT is given to the PATIENT in advance of arrival at an Urgent And Emergency Care Department or on arrival at an Urgent And Emergency Care Department.</t>
  </si>
  <si>
    <t>URGENT AND EMERGENCY CARE ARRIVAL MODE (SNOMED CT) is the SNOMED CT concept ID which is used to identify the transport mode by which the PATIENT arrived at the Urgent And Emergency Care Department.</t>
  </si>
  <si>
    <t>The source of referral of each Urgent And Emergency Care Episode. Source from which patient was referred/ advised to attend the ED. Not mode of transport</t>
  </si>
  <si>
    <t>ORGANISATION SITE IDENTIFIER (URGENT AND EMERGENCY CARE ATTENDANCE SOURCE) is the ORGANISATION IDENTIFIER of the Organisation Site from which a PATIENT arrived at an Urgent And Emergency Care Department.</t>
  </si>
  <si>
    <t>An Urgent and Emergency Care Activity Start Date and Time is an ACTIVITY DATE TIME.
An Urgent and Emergency Care Activity Start Date and Time is the date and time the PATIENT:
self presented at the Urgent and Emergency Care Department or
arrived in an Ambulance at the Urgent and Emergency Care Department or
referred to the Urgent and Emergency Care Department as a Urgent and Emergency Care Attendance or
referred to the Urgent and Emergency Care Department as a Same Day Emergency Care Attendance.</t>
  </si>
  <si>
    <t>UrgentAndEmergencyCareActivityType</t>
  </si>
  <si>
    <t>Data Item description amended to reflect the change in Data Item name.</t>
  </si>
  <si>
    <t>URGENT AND EMERGENCY CARE ACTIVITY TYPE</t>
  </si>
  <si>
    <t xml:space="preserve">EMERGENCY CARE DEPARTMENT TYPE to be replaced with URGENT AND EMERGENCY CARE DEPARTMENT TYPE. </t>
  </si>
  <si>
    <t>Change to data item name to better reflect the redesigned item / national codes.</t>
  </si>
  <si>
    <t>Change to data item XML name resulting from amended item name.</t>
  </si>
  <si>
    <t>Change to data item description resulting from amended item name.</t>
  </si>
  <si>
    <t>The URGENT AND EMERGENCY CARE INITIAL ASSESSMENT TIMESTAMP is the date, time and time zone when the PATIENT is first assessed in the Urgent And Emergency Care Department.</t>
  </si>
  <si>
    <t>Change to data item description resulting from amended item name and change to other item(s) referenced in this description.</t>
  </si>
  <si>
    <t>Data item to be replaced with URGENT AND EMERGENCY CARE EXPECTED TIMESTAMP OF TREATMENT.</t>
  </si>
  <si>
    <t>New item, replacing EMERGENCY CARE EXPECTED DATE AND TIMESTAMP OF TREATMENT.</t>
  </si>
  <si>
    <t>EmergencyCareTreatmentTimestamp</t>
  </si>
  <si>
    <t>New item, replacing EMERGENCY CARE TREATMENT ALLOCATION TIMESTAMP.</t>
  </si>
  <si>
    <t>EmergencyCareAttendanceIdentifier</t>
  </si>
  <si>
    <t>EmergencyCareArrivalMode_SnomedCt</t>
  </si>
  <si>
    <t>EmergencyCareAttendanceSource_SnomedCt</t>
  </si>
  <si>
    <t>OrganisationSiteIdentifier_EmergencyCareAttendanceSource</t>
  </si>
  <si>
    <t>EmergencyCareChiefComplaint_SnomedCt</t>
  </si>
  <si>
    <t>EmergencyCareAcuity_SnomedCt</t>
  </si>
  <si>
    <t>CareProfessionalTier_EmergencyCare</t>
  </si>
  <si>
    <t>CareProfessionalDischargeResponsibilityIndicator_EmergencyCare</t>
  </si>
  <si>
    <t>EmergencyCareClinicalInvestigation_SnomedCt</t>
  </si>
  <si>
    <t>EmergencyCareProcedure_SnomedCt</t>
  </si>
  <si>
    <t>EMERGENCY CARE DISCHARGE STATUS (SNOMED CT)</t>
  </si>
  <si>
    <t>EMERGENCY CARE DISCHARGE DESTINATION (SNOMED CT)</t>
  </si>
  <si>
    <t>OrganisationSiteIdentifier_DischargeFromEmergencyCare</t>
  </si>
  <si>
    <t>EMERGENCY CARE DISCHARGE FOLLOW UP (SNOMED CT)</t>
  </si>
  <si>
    <t>EmergencyCareDischargeInformationGiven_SnomedCt</t>
  </si>
  <si>
    <t>CONSULTATION MECHANISM (URGENT AND EMERGENCY CARE) is the same as attribute CONSULTATION MECHANISM for the CDS v4.0 Type 011 - Emergency Care CDS.
It is the main communication mechanism used to relay information between the CARE PROFESSIONAL and the PERSON who is the subject of the consultation, during a CARE CONTACT.</t>
  </si>
  <si>
    <t>URGENT AND EMERGENCY CARE ACTIVITY END TIMESTAMP</t>
  </si>
  <si>
    <t>UrgentAndEmergencyCareActivityEndTimestamp</t>
  </si>
  <si>
    <t>ECDS04</t>
  </si>
  <si>
    <t>The 2023 ECDS XML Specification (ECDS V4)</t>
  </si>
  <si>
    <t>URGENT AND EMERGENCY CARE ACTIVITY CHARACTERISTICS</t>
  </si>
  <si>
    <t>An Urgent and Emergency Care Activity Start Date and Time is an ACTIVITY DATE TIME.
An Urgent and Emergency Care Activity Start Date and Time is the date and time the PATIENT:
self presented at the Urgent and Emergency Care Service or
arrived in an Ambulance at the Urgent and Emergency Care Service or
referred to the Urgent and Emergency Care Service as a Urgent and Emergency Care Activity or
referred to the Urgent and Emergency Care Service as a Same Day Emergency Care Activity.</t>
  </si>
  <si>
    <t>An URGENT AND EMERGENCY CARE EXPECTED TIMESTAMP OF TREATMENT is the date, time and time zone a PATIENT should expect to receive treatment at the Urgent And Emergency Care Service.
An URGENT AND EMERGENCY CARE EXPECTED TIMESTAMP OF TREATMENT is given to the PATIENT in advance of arrival at an Urgent And Emergency Care Service or on arrival at an Urgent And Emergency Care Service.</t>
  </si>
  <si>
    <t>Group mandation changed following discussion with clinical leads and Data Model and Dictionary team.</t>
  </si>
  <si>
    <t>Group name changed following discussion with clinical leads and Data Model and Dictionary team.</t>
  </si>
  <si>
    <t>Group function description changed following discussion with clinical leads and Data Model and Dictionary team.</t>
  </si>
  <si>
    <t>Data item to be replaced with URGENT AND EMERGENCY CARE TREATMENT ALLOCATION TIMESTAMP.</t>
  </si>
  <si>
    <t>Data item to be replaced with URGENT AND EMERGENCY CARE ATTENDANCE IDENTIFIER.</t>
  </si>
  <si>
    <t>New item, replacing EMERGENCY CARE ATTENDANCE IDENTIFIER.</t>
  </si>
  <si>
    <t>Data item to be replaced with URGENT AND EMERGENCY CARE ARRIVAL MODE (SNOMED CT).</t>
  </si>
  <si>
    <t>New item, replacing EMERGENCY CARE ARRIVAL MODE (SNOMED CT).</t>
  </si>
  <si>
    <t>Data item to be replaced with URGENT AND EMERGENCY CARE ATTENDANCE SOURCE (SNOMED CT).</t>
  </si>
  <si>
    <t>New item, replacing EMERGENCY CARE ATTENDANCE SOURCE (SNOMED CT).</t>
  </si>
  <si>
    <t>Data item to be replaced with ORGANISATION SITE IDENTIFIER (URGENT AND EMERGENCY CARE ATTENDANCE SOURCE).</t>
  </si>
  <si>
    <t>New item, replacing ORGANISATION SITE IDENTIFIER (EMERGENCY CARE ATTENDANCE SOURCE).</t>
  </si>
  <si>
    <t>Data item to be replaced with URGENT AND EMERGENCY CARE CHIEF COMPLAINT (SNOMED CT).</t>
  </si>
  <si>
    <t>New item, replacing EMERGENCY CARE CHIEF COMPLAINT (SNOMED CT).</t>
  </si>
  <si>
    <t>Data item to be replaced with URGENT AND EMERGENCY CARE ACUITY (SNOMED CT).</t>
  </si>
  <si>
    <t>New item, replacing EMERGENCY CARE ACUITY (SNOMED CT).</t>
  </si>
  <si>
    <t>Data item to be replaced with CARE PROFESSIONAL TIER (URGENT AND EMERGENCY CARE).</t>
  </si>
  <si>
    <t>New item, replacing CARE PROFESSIONAL TIER (EMERGENCY CARE).</t>
  </si>
  <si>
    <t>Data item to be replaced with CARE PROFESSIONAL DISCHARGE RESPONSIBILITY INDICATOR (URGENT AND EMERGENCY CARE).</t>
  </si>
  <si>
    <t>New item, replacing CARE PROFESSIONAL DISCHARGE RESPONSIBILITY INDICATOR (EMERGENCY CARE).</t>
  </si>
  <si>
    <t>Data item to be replaced with URGENT AND EMERGENCY CARE DIAGNOSIS (SNOMED CT).</t>
  </si>
  <si>
    <t>New item, replacing EMERGENCY CARE DIAGNOSIS (SNOMED CT).</t>
  </si>
  <si>
    <t>Data item to be replaced with URGENT AND EMERGENCY CARE DIAGNOSIS QUALIFIER (SNOMED CT).</t>
  </si>
  <si>
    <t>New item, replacing EMERGENCY CARE DIAGNOSIS QUALIFIER (SNOMED CT).</t>
  </si>
  <si>
    <t>Data item to be replaced with URGENT AND EMERGENCY CARE CLINICAL INVESTIGATION (SNOMED CT).</t>
  </si>
  <si>
    <t>New item, replacing EMERGENCY CARE CLINICAL INVESTIGATION (SNOMED CT).</t>
  </si>
  <si>
    <t>Data item to be replaced with URGENT AND EMERGENCY CARE PROCEDURE (SNOMED CT).</t>
  </si>
  <si>
    <t>New item, replacing EMERGENCY CARE PROCEDURE (SNOMED CT).</t>
  </si>
  <si>
    <t>Data item to be replaced with URGENT AND EMERGENCY CARE DISCHARGE STATUS (SNOMED CT).</t>
  </si>
  <si>
    <t>New item, replacing EMERGENCY CARE DISCHARGE STATUS (SNOMED CT).</t>
  </si>
  <si>
    <t>Data item to be replaced with URGENT AND EMERGENCY CARE DISCHARGE DESTINATION (SNOMED CT).</t>
  </si>
  <si>
    <t>New item, replacing EMERGENCY CARE DISCHARGE DESTINATION (SNOMED CT).</t>
  </si>
  <si>
    <t>Data item to be replaced with ORGANISATION SITE IDENTIFIER (DISCHARGE FROM URGENT AND EMERGENCY CARE).</t>
  </si>
  <si>
    <t>New item, replacing ORGANISATION SITE IDENTIFIER (DISCHARGE FROM EMERGENCY CARE).</t>
  </si>
  <si>
    <t>Data item to be replaced with URGENT AND EMERGENCY CARE DISCHARGE FOLLOW UP (SNOMED CT).</t>
  </si>
  <si>
    <t>New item, replacing EMERGENCY CARE DISCHARGE FOLLOW UP (SNOMED CT).</t>
  </si>
  <si>
    <t>Data item to be replaced with URGENT AND EMERGENCY CARE DISCHARGE INFORMATION GIVEN INDICATOR.</t>
  </si>
  <si>
    <t>New item, replacing EMERGENCY CARE DISCHARGE INFORMATION GIVEN (SNOMED CT).</t>
  </si>
  <si>
    <t>URGENT AND EMERGENCY CARE ACTIVITY LOCATION</t>
  </si>
  <si>
    <t>The UEC ECE is an episode of continuous care following initial assessment by a clinician qualified for independent practice. The UEC ECE episode may extend for up to 4 weeks and acts as a ‘container’ for other ECDS-coded attendances and patient recorded remote observations which occur during this time.</t>
  </si>
  <si>
    <t>The type of Urgent And Emergency Care Activity.</t>
  </si>
  <si>
    <t>URGENT AND EMERGENCY CARE DISCHARGE INFORMATION GIVEN INDICATOR is used to identify whether a copy of a letter to their GENERAL PRACTITIONER has been given to the PATIENT on discharge from an Urgent And Emergency Care Service.</t>
  </si>
  <si>
    <t>URGENT AND EMERGENCY CARE ARRIVAL MODE (SNOMED CT) is the SNOMED CT concept ID which is used to identify the transport mode by which the PATIENT arrived at the Urgent And Emergency Care Service.</t>
  </si>
  <si>
    <t>ORGANISATION SITE IDENTIFIER (URGENT AND EMERGENCY CARE ATTENDANCE SOURCE) is the ORGANISATION IDENTIFIER of the Organisation Site from which a PATIENT arrived at an Urgent And Emergency Care Service.</t>
  </si>
  <si>
    <t>The URGENT AND EMERGENCY CARE INITIAL ASSESSMENT TIMESTAMP is the date, time and time zone when the PATIENT is first assessed in the Urgent And Emergency Care Service.</t>
  </si>
  <si>
    <t>URGENT AND EMERGENCY CARE ACUITY (SNOMED CT) is the SNOMED CT concept ID which is used to indicate the acuity of the PATIENT's condition at the point in time recorded in URGENT AND EMERGENCY CARE INITIAL ASSESSMENT TIMESTAMP.
The URGENT AND EMERGENCY CARE ACUITY (SNOMED CT) may be determined by a formal triage process, or by the physical allocation of the PATIENT to a specific clinical area such as Resuscitation.</t>
  </si>
  <si>
    <t>URGENT AND EMERGENCY CARE CHIEF COMPLAINT (SNOMED CT) is the SNOMED CT concept ID which is used to indicate the nature of the PATIENT’s chief complaint as assessed by the CARE PROFESSIONAL first assessing the PATIENT.</t>
  </si>
  <si>
    <t>The tier of CARE PROFESSIONAL treating the PATIENT during an Urgent And Emergency Care Attendance.
The CARE PROFESSIONAL TIERS FOR URGENT AND EMERGENCY CARE are defined in the Royal College of Emergency Medicine Guidelines for Medical and Practitioner Staffing in Urgent And Emergency Departments. See the Royal College of Emergency Medicine website : Medical and Practitioner Workforce
Guidance.</t>
  </si>
  <si>
    <t>The tier of CARE PROFESSIONAL treating the PATIENT during an Urgent And Emergency Care Activity.
The CARE PROFESSIONAL TIERS FOR URGENT AND EMERGENCY CARE are defined in the Royal College of Emergency Medicine Guidelines for Medical and Practitioner Staffing in Urgent And Emergency Services. See the Royal College of Emergency Medicine website : Medical and Practitioner Workforce
Guidance.</t>
  </si>
  <si>
    <t>An indication of whether a CARE PROFESSIONAL is responsible for discharge of the PATIENT from an Urgent And Emergency Care Attendance.</t>
  </si>
  <si>
    <t>An indication of whether a CARE PROFESSIONAL is responsible for discharge of the PATIENT from an Urgent And Emergency Care Activity.</t>
  </si>
  <si>
    <t>URGENT AND EMERGENCY CARE DIAGNOSIS (SNOMED CT) is the SNOMED CT® concept ID which is used to identify the PATIENT DIAGNOSIS.</t>
  </si>
  <si>
    <t>URGENT AND EMERGENCY CARE DIAGNOSIS QUALIFIER (SNOMED CT) is the SNOMED CT® concept ID which is used to express the level of certainty of a PATIENT DIAGNOSIS.</t>
  </si>
  <si>
    <t>The investigations performed while the person is under the care of the Urgent And Emergency Care facility.</t>
  </si>
  <si>
    <t>The treatments performed while the person is under the care of the Urgent And Emergency Care facility.</t>
  </si>
  <si>
    <t>The CODED PROCEDURE TIMESTAMP (URGENT AND EMERGENCY CARE PROCEDURE) is the date, time and time zone when treatments were performed while the person was under the care of the Urgent And Emergency Care facility.</t>
  </si>
  <si>
    <t>The ACTIVITY SERVICE REQUEST TIMESTAMP (URGENT AND EMERGENCY CARE) is the date, time and time zone when a PATIENT was referred to another SERVICE during an Urgent And Emergency Care Activity.</t>
  </si>
  <si>
    <t>An URGENT AND EMERGENCY CARE CLINICALLY READY TO PROCEED TIMESTAMP is an ACTIVITY DATE TIME and time zone.
An URGENT AND EMERGENCY CARE CLINICALLY READY TO PROCEED TIMESTAMP is the first date and time that the CARE PROFESSIONAL, authorised to discharge the PATIENT from the Urgent And Emergency Care Service, makes a clinical decision that the PATIENT no longer requires ongoing care in the Urgent And Emergency Care Service.
The PATIENT will have one of the following outcomes:
• admitted to a WARD
• transferred to a designated service / clinical service area outside the Urgent And Emergency Care Service but within the same Health Care Provider
• transferred to another Health Care Provider for continuation of care
• discharged from the Urgent And Emergency Care Service.</t>
  </si>
  <si>
    <t>The status of the PATIENT on discharge from an Urgent And Emergency Care Service. Captures whether treatment took place within the Urgent And Emergency Care Service, if the patient was streamed to another service or if the patient left before treatment was complete.</t>
  </si>
  <si>
    <t>The URGENT AND EMERGENCY CARE ACTIVITY END TIMESTAMP is the date, time and time zone when the PATIENT leaves an Urgent And Emergency Care Service after an Urgent And Emergency Care Activity has concluded.</t>
  </si>
  <si>
    <t>URGENT AND EMERGENCY CARE DISCHARGE DESTINATION (SNOMED CT) is the SNOMED CT concept ID which is used to identify the intended destination of the PATIENT following discharge from the Urgent And Emergency Care Activity.</t>
  </si>
  <si>
    <t>ORGANISATION SITE IDENTIFIER (DISCHARGE FROM URGENT AND EMERGENCY CARE) is the ORGANISATION IDENTIFIER of the Organisation Site to which a PATIENT is discharged following an Urgent And Emergency Care Activity.</t>
  </si>
  <si>
    <t>URGENT AND EMERGENCY CARE DISCHARGE FOLLOW UP (SNOMED CT) is the SNOMED CT concept ID which is used to identify the SERVICE to which a PATIENT was referred for continuing care following an Urgent And Emergency Care Activity.</t>
  </si>
  <si>
    <t>DISEASE OUTBREAK NOTIFICATION DESCRIPTION is used in CDS V6-2-3 Type 011 - Emergency Care Commissioning Data Set to support the collection of nationally-notifiable data relating to outbreaks of disease, which are identified in Urgent And Emergency Care Services, where a SNOMED CT CODE is NOT available.
DISEASE OUTBREAK NOTIFICATION DESCRIPTION is collected for a specified purpose at national level only and will not be available from
the Secondary Uses Service for use by unauthorised Organisations or individuals.</t>
  </si>
  <si>
    <t>To carry the details of the Care Professionals active during the Urgent and Emergency Care Activity.</t>
  </si>
  <si>
    <t>UID change in the draft document following items order change in this group (CONSULTATION MECHANISM (URGENT AND EMERGENCY CARE) moving from the last to the second in the group).</t>
  </si>
  <si>
    <t>ECDS011011013</t>
  </si>
  <si>
    <t>Data item removed, to be replaced with URGENT AND EMERGENCY CARE ACTIVITY END TIMESTAMP</t>
  </si>
  <si>
    <t>Data item replacing URGENT AND EMERGENCY CARE ACTIVITY END DATE AND TIME</t>
  </si>
  <si>
    <t>Data Item mandation changed following discussion with clinical leads and Data Model and Dictionary team.</t>
  </si>
  <si>
    <t>CONSULTATION MECHANISM (URGENT AND EMERGENCY CARE) is the main mechanism used to undertake Urgent and Emergency Care Activity.</t>
  </si>
  <si>
    <t>New Data Item introduced following discussion with clinical leads and Data Model and Dictionary team and to support the process changes resulting from the new URGENT AND EMERGENCY CARE DEPARTMENT TYPE - Type 6.</t>
  </si>
  <si>
    <t>National Code details amended following discussion with Data Model and Dictionary team.</t>
  </si>
  <si>
    <t>Group Repeats changed no only allow a single entry following feedback received from The Rotherham NHS Foundation Trust and Data Model and Dictionary confirmation of the planned change.</t>
  </si>
  <si>
    <t>New Type 6 option introduced for EMERGENCY CARE DEPARTMENT TYPE to allow recording extended urgent emergency care episodes.</t>
  </si>
  <si>
    <t>New Type 7 option introduced on a PILOT basis only for EMERGENCY CARE DEPARTMENT TYPE to allow recording 'Hot Clinic' episodes.</t>
  </si>
  <si>
    <t>Details amended to reflect the fact this item is expected to have a separate validation against SNOMED CT Refset.</t>
  </si>
  <si>
    <t>Business rule change to reflect the fact that specific Refset is expected to be used.</t>
  </si>
  <si>
    <t>Field amended for consistency with other fields where no enumerated codes are expected to be defined in the XML schema for a CODE type data item.</t>
  </si>
  <si>
    <t>Data Item description amended following discussion with clinical leads and Data Model and Dictionary team.</t>
  </si>
  <si>
    <t>EMERGENCY CARE DEPARTMENT TYPE - Type 05 description amended to better reflect the data being captured.</t>
  </si>
  <si>
    <t>020</t>
  </si>
  <si>
    <t>010</t>
  </si>
  <si>
    <t>National Code details amended to add a missing 0.</t>
  </si>
  <si>
    <t>URGENT AND EMERGENCY CARE ACTIVITY IDENTIFIER is an identifier allocated by an Urgent and Emergency Care Service to provide a unique identifier for each URGENT AND EMERGENCY CARE ACTIVITY TYPE.</t>
  </si>
  <si>
    <t>URGENT AND EMERGENCY CARE EXTENDED CARE EPISODE IDENTIFIER</t>
  </si>
  <si>
    <t>UrgentAndEmergencyCareExtendedCareEpisodeIdentifier</t>
  </si>
  <si>
    <t>An URGENT AND EMERGENCY CARE EXTENDED CARE EPISODE IDENTIFIER is a system-generated ACTIVITY IDENTIFIER which uniquely identifies an Urgent and Emergency Care Extended Care Episode within a Health Care Provider and ORGANISATION SITE IDENTIFIER (OF TREATMENT).</t>
  </si>
  <si>
    <t>An Urgent and Emergency Care Activity Start Date and Time is an ACTIVITY DATE TIME.
An Urgent and Emergency Care Activity Start Date and Time is the start date and start time which is applicable to a specific type of URGENT AND EMERGENCY CARE ACTIVITY TYPE.</t>
  </si>
  <si>
    <t>25. EMED3 FIT NOTE</t>
  </si>
  <si>
    <t>EMED FIT NOTE</t>
  </si>
  <si>
    <t>Tab name amended for better consistency with the Group name.</t>
  </si>
  <si>
    <t>Data item definition amended to reflect the definition proposed by Data Model and Dictionary team.</t>
  </si>
  <si>
    <t>Trailing carriage return removed from the Data Item definition.</t>
  </si>
  <si>
    <t>Trailing carriage return and space removed from the Data Item definition.</t>
  </si>
  <si>
    <t>The charging category relating to an OVERSEAS VISITOR STATUS.</t>
  </si>
  <si>
    <t>The source of referral of each Urgent And Emergency Care Episode. Source from which patient was referred/ advised to attend the ED. Not mode of transport.</t>
  </si>
  <si>
    <t>Full stop added.</t>
  </si>
  <si>
    <t>URGENT AND EMERGENCY EXTENDED CARE EPISODE IDENTIFIER</t>
  </si>
  <si>
    <t>Data item name amended following document review.</t>
  </si>
  <si>
    <t>UrgentAndEmergencyExtendedCareEpisodeIdentifier</t>
  </si>
  <si>
    <t>XML name amended in line with the changes made to the Data Item name.</t>
  </si>
  <si>
    <t>445414007</t>
  </si>
  <si>
    <t>ECDS011018001_1</t>
  </si>
  <si>
    <t>ECDS011018001_2</t>
  </si>
  <si>
    <t>ECDS011018001_3</t>
  </si>
  <si>
    <t>ECDS011018001_4</t>
  </si>
  <si>
    <t>ECDS011018001_5</t>
  </si>
  <si>
    <t>ECDS011018001_6</t>
  </si>
  <si>
    <t>National Code details removed from the TOS to reflect the plan to remove the enumeration from the XML schema in order to future proof it.</t>
  </si>
  <si>
    <t>For more information on PROFESSIONAL REGISTRATION ISSUER CODEs, see https://www.datadictionary.nhs.uk/data_elements/professional_registration_issuer_code.html</t>
  </si>
  <si>
    <t>Validation rule amended to reflect the fact that enumeration is no longer expected in the schema.</t>
  </si>
  <si>
    <t>Concept ID (SNOMED CT) changed to show Observable Entity rather than Assessment Scale details as suggested by the terminology team and clinical lead.</t>
  </si>
  <si>
    <t>1144798005</t>
  </si>
  <si>
    <t>763264000</t>
  </si>
  <si>
    <t>425401001</t>
  </si>
  <si>
    <t>1239211000000103</t>
  </si>
  <si>
    <t>Verbal Rating Scale pain intensity score (observable entity)</t>
  </si>
  <si>
    <t>Canadian Study of Health and Aging Clinical Frailty Scale score (observable entity)</t>
  </si>
  <si>
    <t>4 A's Test for delirium and cognitive impairment score (observable entity)</t>
  </si>
  <si>
    <t>Preferred Term (SNOMED-CT) changed in line with the change to Observable Entity rather than Assessment Scale details as suggested by the terminology team and clinical lead.</t>
  </si>
  <si>
    <t>ECDS011008002_1</t>
  </si>
  <si>
    <t>ECDS011008002_2</t>
  </si>
  <si>
    <t>ECDS011008002_3</t>
  </si>
  <si>
    <t>Data item National Code definition amended to reflect the definition to be used on the Data Dictionary page.</t>
  </si>
  <si>
    <t>26.6 DISCHARGE INFO GIVEN</t>
  </si>
  <si>
    <t>Refset tab removed following replacement of EMERGENCY CARE DISCHARGE INFORMATION GIVEN (SNOMED CT) with URGENT AND EMERGENCY CARE DISCHARGE INFORMATION GIVEN INDICATOR.</t>
  </si>
  <si>
    <t>To carry ambulance details relating to the patients arrival at Urgent and Emergency Care.</t>
  </si>
  <si>
    <t>Function description amended for consistency.</t>
  </si>
  <si>
    <t>Emergency Care Attendance at an EMERGENCY CARE DEPARTMENT TYPE 'Major Emergency Care Department'</t>
  </si>
  <si>
    <t>Emergency Care Attendance at an EMERGENCY CARE DEPARTMENT TYPE 'Mono-specialty Emergency Care Department'</t>
  </si>
  <si>
    <t>Emergency Care Attendance at an EMERGENCY CARE DEPARTMENT TYPE 'Urgent Treatment Centre or Other type of A&amp;E/Minor Injury department’</t>
  </si>
  <si>
    <t>Same Day Emergency Care Attendance</t>
  </si>
  <si>
    <t>Urgent and Emergency Care Extended Care Episode</t>
  </si>
  <si>
    <t>Hot Clinic Attendance. Note this is only valid for piloting purposes.</t>
  </si>
  <si>
    <t>ECDS011024010_1</t>
  </si>
  <si>
    <t>ECDS011024010_2</t>
  </si>
  <si>
    <t>Yes - a copy of the discharge letter was given to the PATIENT</t>
  </si>
  <si>
    <t>No - a copy of the discharge letter was NOT given to the PATIENT</t>
  </si>
  <si>
    <t>National code definition amended to reflect the Data Model and Dictionary.</t>
  </si>
  <si>
    <t>The gender of a PERSON.
PERSON STATED GENDER CODE is self declared or inferred by observation for those unable to declare their PERSON STATED GENDER.</t>
  </si>
  <si>
    <t>PATIENT FULL NAME is the same as attribute PERSON NAME WORD TEXT.
PATIENT FULL NAME is the preferred PERSON FULL NAME of the PATIENT.
PERSON FULL NAME is an unstructured concatenation of some or all of the PERSON TITLE, PERSON GIVEN NAME, PERSON FAMILY NAME and PERSON NAME SUFFIX elements, or other elements that make up a PERSON's full name.</t>
  </si>
  <si>
    <t>PATIENT TITLE is the PERSON TITLE of the PATIENT.</t>
  </si>
  <si>
    <t>PATIENT GIVEN NAME is the PERSON GIVEN NAME of the PATIENT.</t>
  </si>
  <si>
    <t>PATIENT FAMILY NAME is the PERSON FAMILY NAME of the PATIENT.</t>
  </si>
  <si>
    <t>PATIENT NAME SUFFIX is the PERSON NAME SUFFIX of the PATIENT.</t>
  </si>
  <si>
    <t>PATIENT INITIALS is the PERSON INITIALS of the PATIENT.</t>
  </si>
  <si>
    <t>PATIENT USUAL ADDRESS (UNSTRUCTURED) is the usual ADDRESS nominated by the PATIENT, where the ADDRESS ASSOCIATION TYPE is 'Main Permanent Residence' or 'Other Permanent Residence'.
To denote an unstructured ADDRESS, i.e. an ADDRESS consisting of up to five contiguous data elements of 35 characters representing a 175 character string.</t>
  </si>
  <si>
    <t>PATIENT USUAL ADDRESS (STRUCTURED) consist of up to five address lines of 35 characters where each line is left justified as a specific data element.
The format of 5 lines of an35 conforms to ADDRESS FORMAT TYPE 'Unstructured Format'. The format refers to the physical layout of the ADDRESS, not the logical layout, and does not require intelligent intervention when splitting the text string into lines.</t>
  </si>
  <si>
    <t>An Urgent and Emergency Care Activity Start Date and Time is the start date and start time which is applicable to a specific type of URGENT AND EMERGENCY CARE ACTIVITY TYPE.</t>
  </si>
  <si>
    <t>Data Item description updated following the release of the CR document by the Data Model and Dictionary team.</t>
  </si>
  <si>
    <t>Emergency Care Attendance at an EMERGENCY CARE DEPARTMENT TYPE 'Urgent Treatment Centre’</t>
  </si>
  <si>
    <t>National Code description updated as requested by the Data Model and Dictionary team.</t>
  </si>
  <si>
    <t>URGENT AND EMERGENCY CARE ATTENDANCE CATEGORY</t>
  </si>
  <si>
    <t>The category of Emergency Care Attendance or Same Day Emergency Care Attendance.</t>
  </si>
  <si>
    <t>Unplanned first Emergency Care Attendance or Same Day Emergency Care Attendance for a new clinical condition (or deterioration of a chronic condition)</t>
  </si>
  <si>
    <t>Unplanned follow-up Emergency Care Attendance or Same Day Emergency Care Attendance for the same or a related clinical condition and within 7 days of the first Emergency Care or Same Day Emergency Care Attendance at THIS Urgent and Emergency Care Service</t>
  </si>
  <si>
    <t>Unplanned follow-up Emergency Care Attendance or Same Day Emergency Care Attendance for the same or a related clinical condition and within 7 days of the first Emergency Care or Same Day Emergency Care Attendance at ANOTHER Urgent and Emergency Care Service</t>
  </si>
  <si>
    <t>Planned follow-up Emergency Care Attendance or Same Day Emergency Care Attendance within 7 days of the first Emergency Care Attendance or Same Day Emergency Care Attendance at THIS Urgent and Emergency Care Service</t>
  </si>
  <si>
    <t>Not Applicable (PATIENT dead on arrival to Urgent and Emergency Care Service)</t>
  </si>
  <si>
    <t>EmergencyCareExpectedDateAndTimestampOfTreatment</t>
  </si>
  <si>
    <t>EmergencyCareTreatmentAllocationTimestamp</t>
  </si>
  <si>
    <t>An Emergency Care Expected Date and Timestamp of Treatment is the date, time and time zone a PATIENT should expect to receive treatment at the Emergency Care Department.</t>
  </si>
  <si>
    <t>Data Item replaced with the original data item utilised in ECDS v3 as advised by the Data Model And Dictionary team.</t>
  </si>
  <si>
    <t>Data Item replaced with URGENT AND EMERGENCY CARE ATTENDANCE CATEGORY as advised by the Data Model And Dictionary team.</t>
  </si>
  <si>
    <t>Data Item introduced to replace EMERGENCY CARE ATTENDANCE CATEGORY as advised by the Data Model And Dictionary team.</t>
  </si>
  <si>
    <t>PATIENT FULL NAME is the preferred PERSON FULL NAME of the PATIENT.</t>
  </si>
  <si>
    <t>INTERPRETER LANGUAGE (SNOMED CT) is the SNOMED CT® concept ID which is used to record the LANGUAGE of the interpreter required by the PERSON.</t>
  </si>
  <si>
    <t>URGENT AND EMERGENCY CARE ATTENDANCE SOURCE (SNOMED CT) is the SNOMED CT® concept ID which is used to indicate the source of an Urgent and Emergency Care Service.</t>
  </si>
  <si>
    <t>ORGANISATION SITE IDENTIFIER (URGENT AND EMERGENCY CARE ATTENDANCE SOURCE) is the ORGANISATION SITE IDENTIFIER of the ORGANISATION SITE from which a PATIENT arrived at an Urgent and Emergency Care Service.</t>
  </si>
  <si>
    <t>URGENT AND EMERGENCY CARE ACUITY (SNOMED CT) is the SNOMED CT® concept ID which is used to indicate the acuity of the PATIENT's condition on the Urgent and Emergency Care Initial Assessment Timestamp.</t>
  </si>
  <si>
    <t>CODED ASSESSMENT TOOL TYPE (SNOMED CT) is the SNOMED CT® concept ID which is used to identify an ASSESSMENT TOOL.</t>
  </si>
  <si>
    <t>CODED OBSERVATION (SNOMED CT) is the SNOMED CT® concept ID which is used to identify an Observable Entity.</t>
  </si>
  <si>
    <t>CODED OBSERVATION TIMESTAMP is the date, time and time zone that the Observable Entity was recorded by a CARE PROFESSIONAL.</t>
  </si>
  <si>
    <t>CODED FINDING TIMESTAMP is the date, time and time zone that the Clinical Finding was recorded by a CARE PROFESSIONAL.</t>
  </si>
  <si>
    <t>INJURY DATE AND TIME is the date and the time that the PATIENT was injured.
Where this information cannot be obtained directly from the PATIENT (or Patient Proxy), the INJURY DATE AND TIME should be estimated.</t>
  </si>
  <si>
    <t>EMERGENCY CARE PLACE OF INJURY (SNOMED CT) is the SNOMED CT® concept ID which is used to identify the type of LOCATION at which the PATIENT was present when the injury occurred.</t>
  </si>
  <si>
    <t>EMERGENCY CARE INJURY INTENT (SNOMED CT) is the SNOMED CT® concept ID which is used to identify the most likely human intent in the occurrence of the injury or poisoning as assessed by the CARE PROFESSIONAL.</t>
  </si>
  <si>
    <t>EMERGENCY CARE INJURY ACTIVITY STATUS (SNOMED CT) is the SNOMED CT® concept ID which is used to identify the status of activity being undertaken by the PATIENT when the injury occurred.</t>
  </si>
  <si>
    <t>EMERGENCY CARE INJURY ACTIVITY TYPE (SNOMED CT) is the SNOMED CT® concept ID which is used to identify the type of activity being undertaken by the PERSON at the moment the injury occurred.</t>
  </si>
  <si>
    <t>EMERGENCY CARE INJURY MECHANISM (SNOMED CT) is the SNOMED CT® concept ID which is used to identify how an injury was caused.</t>
  </si>
  <si>
    <t>EMERGENCY CARE INJURY ALCOHOL OR DRUG INVOLVEMENT (SNOMED CT) is the SNOMED CT® concept ID which is used to identify any drugs or alcohol used by the PATIENT, which are thought likely to have contributed to the need to attend the Emergency Care Department.</t>
  </si>
  <si>
    <t>ASSAULT LOCATION DESCRIPTION provides further comment and/or details of the LOCATION where an assault took place.
ASSAULT LOCATION DESCRIPTION may only be completed when the assault LOCATION is NOT a Home or Private Address, as this could identify the PATIENT.</t>
  </si>
  <si>
    <t>The tier of CARE PROFESSIONAL treating the PATIENT during an Urgent and Emergency Care Activity.
The CARE PROFESSIONAL TIERS FOR URGENT AND EMERGENCY CARE are defined in the Royal College of Emergency Medicine Guidelines for Medical and Practitioner Staffing in Emergency Departments. See the Royal College of Emergency Medicine website at: Medical and Practitioner Workforce Guidance.</t>
  </si>
  <si>
    <t>An indication of whether a CARE PROFESSIONAL is responsible for discharge of the PATIENT from an Urgent and Emergency Care Service.</t>
  </si>
  <si>
    <t>URGENT AND EMERGENCY CARE DIAGNOSIS (SNOMED CT) is the SNOMED CT® concept ID which is used to identify the PATIENT DIAGNOSIS recorded during an Urgent and Emergency Care Activity.</t>
  </si>
  <si>
    <t>URGENT AND EMERGENCY CARE DIAGNOSIS QUALIFIER (SNOMED CT) is the SNOMED CT® concept ID which is used to express the level of certainty of a PATIENT DIAGNOSIS recorded during an Urgent and Emergency Care Activity.</t>
  </si>
  <si>
    <t>URGENT AND EMERGENCY CARE CLINICAL INVESTIGATION (SNOMED CT) is the SNOMED CT® concept ID which is used to identify a Clinical Investigation performed while a PATIENT is under the care of an Urgent and Emergency Care Service.</t>
  </si>
  <si>
    <t>CODED PROCEDURE TIMESTAMP (URGENT AND EMERGENCY CARE CLINICAL INVESTIGATION) is the date, time and time zone a Clinical Investigation was performed during an Urgent and Emergency Care Activity.</t>
  </si>
  <si>
    <t>URGENT AND EMERGENCY CARE PROCEDURE (SNOMED CT) is the SNOMED CT® concept ID which is used to identify a Patient Procedure performed while a PATIENT is under the care of an Urgent and Emergency Care Service.</t>
  </si>
  <si>
    <t>CODED PROCEDURE TIMESTAMP (URGENT AND EMERGENCY CARE PROCEDURE) is the date, time and time zone a Patient Procedure was performed during an Urgent and Emergency Care Activity.</t>
  </si>
  <si>
    <t>REFERRED TO SERVICE ASSESSMENT TIMESTAMP is the Clinical Intervention Date, Clinical Intervention Time and time zone a PATIENT was assessed by a CARE PROFESSIONAL from a SERVICE which a PATIENT has been referred to.</t>
  </si>
  <si>
    <t>SAFEGUARDING CONCERN (SNOMED CT) is the SNOMED CT® concept ID which is used to identify an unresolved issue or concern regarding adult and child safeguarding that requires communication to another ORGANISATION or care agency.</t>
  </si>
  <si>
    <t>URGENT AND EMERGENCY CARE DISCHARGE DESTINATION (SNOMED CT) is theSNOMED CT® concept ID which is used to identify the intended destination of the PATIENT following discharge from an Urgent and Emergency Care Activity.</t>
  </si>
  <si>
    <t>ORGANISATION SITE IDENTIFIER (DISCHARGE FROM URGENT AND EMERGENCY CARE) is the ORGANISATION SITE IDENTIFIER of the ORGANISATION SITE to which a PATIENT is discharged following Urgent and Emergency Care Activity.</t>
  </si>
  <si>
    <t>URGENT AND EMERGENCY CARE DISCHARGE FOLLOW UP (SNOMED CT) is the SNOMED CT® concept ID which is used to identify the SERVICE to which a PATIENT was referred for continuing care following an Urgent and Emergency Care Activity.</t>
  </si>
  <si>
    <t>DISEASE OUTBREAK NOTIFICATION (SNOMED CT) is the SNOMED CT® concept ID describing nationally-notifiable outbreaks of disease.</t>
  </si>
  <si>
    <t>Data Item description amended to remove the reference to ECDS v3.</t>
  </si>
  <si>
    <t>An URGENT AND EMERGENCY CARE CLINICALLY READY TO PROCEED TIMESTAMP is the first date and time that the CARE PROFESSIONAL, authorised to discharge the PATIENT from the Emergency Care Department, makes a clinical decision that the PATIENT no longer requires ongoing care in the Emergency Care Department.</t>
  </si>
  <si>
    <t>An Urgent and Emergency Care Initial Assessment Timestamp is the date and time that the PATIENT is first assessed during an Emergency Care Attendance or a Same Day Emergency Care Attendance.</t>
  </si>
  <si>
    <t>DISEASE OUTBREAK NOTIFICATION DESCRIPTION is used to support the collection of nationally-notifiable data relating to outbreaks of disease, which are identified in Urgent And Emergency Care Services, where a SNOMED CT CODE is NOT available.</t>
  </si>
  <si>
    <t>DATA GROUP: PATIENT IDENTITY
FUNCTION: To carry the Identity of the Patient.
Group Status: M
Group Repeats: 1..1
NOTES: ONE AND ONLY ONE OF THE FOLLOWING DATA GROUPS MUST BE USED</t>
  </si>
  <si>
    <t>DATA GROUP: PATIENT IDENTITY - WITHHELD IDENTITY STRUCTURE
FUNCTION: To carry the Identity of the Patient.
Group Status: M
Group Repeats: 1..1
NOTES: Must be used where the Commissioning Data Set record has been anonymised</t>
  </si>
  <si>
    <t>NOT FOUND</t>
  </si>
  <si>
    <t>DATA GROUP: PATIENT IDENTITY - VERIFIED IDENTITY STRUCTURE
FUNCTION: To carry the Identity of the Patient.
Group Status: M
Group Repeats: 1..1
NOTES: Must be used where the NHS NUMBER STATUS INDICATOR CODE National Code = 01 (Number present and verified)</t>
  </si>
  <si>
    <t>DATA GROUP: PATIENT IDENTITY - UNVERIFIED IDENTITY STRUCTURE
FUNCTION: To carry the Identity of the Patient.
Group Status: M
Group Repeats: 1..1
NOTES: 'Must be used for all other values of the NHS NUMBER STATUS INDICATOR CODE NOT included in the above'</t>
  </si>
  <si>
    <t>max an35</t>
  </si>
  <si>
    <t>max an175</t>
  </si>
  <si>
    <t>2..5</t>
  </si>
  <si>
    <t>DATA GROUP: PATIENT CHARACTERISTICS (URGENT AND EMERGENCY CARE)
FUNCTION: To carry the characteristics of the Patient for Urgent and Emergency Care Activity.
Group Status: R
Group Repeats: 0..1</t>
  </si>
  <si>
    <t>DATA GROUP: PATIENT CHARACTERISTICS (URGENT AND EMERGENCY CARE) - SOCIAL AND PERSONAL CIRCUMSTANCES (SNOMED CT)
FUNCTION: To carry the details of the SNOMED CT coded Social and Personal Circumstances for the Patient.
Group Status: R
Group Repeats: 0..*</t>
  </si>
  <si>
    <t>DATA GROUP: MENTAL HEALTH ACT LEGAL STATUS
FUNCTION: To carry the patients Mental Health Act Legal Status.
Group Status: R
Group Repeats: 0..*</t>
  </si>
  <si>
    <t>DATA GROUP: GP REGISTRATION
FUNCTION: To carry the Patient's General Medical Practitioner and the General Practice details.
Group Status: R
Group Repeats: 0..1</t>
  </si>
  <si>
    <t>DATA GROUP: URGENT AND EMERGENCY CARE ACTIVITY LOCATION
FUNCTION: To carry the details of the Urgent and Emergency Care Activity location.
Group Status: M
Group Repeats: 1..1</t>
  </si>
  <si>
    <t>DATA GROUP: AMBULANCE DETAILS
FUNCTION: To carry ambulance details relating to the patients arrival at Urgent and Emergency Care.
Group Status: R
Group Repeats: 0..1</t>
  </si>
  <si>
    <t>DATA GROUP: EXPECTED DATE AND TIME OF TREATMENT
FUNCTION: To carry the expected date and time of treatment given to the patient.
Group Status: R
Group Repeats: 0..1</t>
  </si>
  <si>
    <t>DATA GROUP: URGENT AND EMERGENCY CARE ACTIVITY CHARACTERISTICS
FUNCTION: To carry the characteristics of the Urgent and Emergency Care Activity.
Group Status: M
Group Repeats: 1..1</t>
  </si>
  <si>
    <t>DATA GROUP: ASSESSMENT TOOL GROUP (SNOMED CT)
FUNCTION: To carry the details of the SNOMED CT coded Assessment Tools for the Patient.
Group Status: R
Group Repeats: 0..*</t>
  </si>
  <si>
    <t>DATA GROUP: OBSERVATION GROUP (SNOMED CT)
FUNCTION: To carry the details of the SNOMED CT coded Clinical Observations for the Patient.
Group Status: R
Group Repeats: 0..*</t>
  </si>
  <si>
    <t>DATA GROUP: FINDING GROUP (SNOMED CT)
FUNCTION: To carry the details of the SNOMED CT coded Clinical Findings for the Patient.
Group Status: R
Group Repeats: 0..*</t>
  </si>
  <si>
    <t>DATA GROUP: INJURY CHARACTERISTICS
FUNCTION: To carry the details of injuries.
Group Status: R
Group Repeats: 0..1</t>
  </si>
  <si>
    <t>DATA GROUP: PATIENT CLINICAL HISTORY
FUNCTION: To carry patient clinical history details.
Group Status: R
Group Repeats: 0..1</t>
  </si>
  <si>
    <t>DATA GROUP: SERVICE AGREEMENT DETAILS
FUNCTION: To carry the details of the Provider, Commissioners and Service Agreements.
Group Status: M
Group Repeats: 1..1</t>
  </si>
  <si>
    <t>DATA GROUP: CARE PROFESSIONALS (URGENT AND EMERGENCY CARE)
FUNCTION: To carry the details of the Care Professionals active during the Urgent and Emergency Care Activity.
Group Status: R
Group Repeats: 0..*</t>
  </si>
  <si>
    <t>DATA GROUP: URGENT AND EMERGENCY CARE DIAGNOSES (SNOMED CT)
FUNCTION: To carry the details of SNOMED CT coded Clinical Diagnoses.
Group Status: R
Group Repeats: 0..*</t>
  </si>
  <si>
    <t>DATA GROUP: URGENT AND EMERGENCY CARE INVESTIGATIONS (SNOMED CT)
FUNCTION: To carry the details of SNOMED CT coded Clinical Investigations.
Group Status: R
Group Repeats: 0..*</t>
  </si>
  <si>
    <t>DATA GROUP: URGENT AND EMERGENCY CARE TREATMENTS (SNOMED CT)
FUNCTION: To carry the details of SNOMED CT coded Procedures.
Group Status: R
Group Repeats: 0..*</t>
  </si>
  <si>
    <t>DATA GROUP: REFERRALS TO OTHER SERVICES
FUNCTION: To carry the details of referrals to other services.
Group Status: R
Group Repeats: 0..*</t>
  </si>
  <si>
    <t>DATA GROUP: EMED3 FIT NOTE
FUNCTION: To carry the details of EMED3 Fit Note issued.
Group Status: R
Group Repeats: 0..1</t>
  </si>
  <si>
    <t>DATA GROUP: DISCHARGE FROM URGENT AND EMERGENCY CARE
FUNCTION: To carry the details of discharge from Urgent and Emergency Care.
Group Status: R
Group Repeats: 0..1</t>
  </si>
  <si>
    <t>DATA GROUP: RESEARCH AND DISEASE OUTBREAK NOTIFICATION
FUNCTION: To carry details of any Research and/or Disease Outbreak Notifications.
Group Status: R
Group Repeats: 0..1
NOTES: Submit either 'DISEASE OUTBREAK NOTIFICATION DESCRIPTION' or 'DISEASE OUTBREAK NOTIFICATION (SNOMED CT)'</t>
  </si>
  <si>
    <t>The ECDS Technical Output Specification (TOS) is intended to provide a comprehensive technical view of the provider submission.
This technical specification presents the ECDS data item groups as 'final'.
Where a data item is governed by a defined list of values, they are included for all NHS Data Model and Dictionary data items. Reference is given to all SNOMED CT data items where applicable.
Enhanced versions of the Technical Output Specification include additional worksheets displaying the values and associated additional information for these SNOMED CT data items too, for that release.
The data set tables include data item level detail necessary to construct an output data set suitable for submission.
The data set tables also include additional information explaining:
- which records should be included in a submission
- format
- provenance</t>
  </si>
  <si>
    <t>Default National Code detail added to the document for consistency with other items using default NC values (which do not require enumeration in the schema).</t>
  </si>
  <si>
    <t>ECDS011024008_2</t>
  </si>
  <si>
    <t>ECDS011024008_3</t>
  </si>
  <si>
    <t>4.0.2</t>
  </si>
  <si>
    <t>4.0.0.2</t>
  </si>
  <si>
    <t>ECDS v4.0.1 DSAS submission for DAPB board meeting.</t>
  </si>
  <si>
    <t>ECDS v4.0.2 DSAS submission for DAPB board meeting updated with minor amendments.</t>
  </si>
  <si>
    <t>4.0.3</t>
  </si>
  <si>
    <t>4.0.2.3</t>
  </si>
  <si>
    <t>Emergency care sickness absence category
To obtain the subset click on members under concept details along the top right section</t>
  </si>
  <si>
    <t>Emergency care sickness absence category' Refset reference added following it's TRUD release.</t>
  </si>
  <si>
    <t>ECDS001001001_02</t>
  </si>
  <si>
    <t>S8</t>
  </si>
  <si>
    <t>Additional Business Rule code added for consistency with Data Dictionary ECDS V4 details for this item.</t>
  </si>
  <si>
    <t>ECDS001001002_02</t>
  </si>
  <si>
    <t>ECDS001001003_02</t>
  </si>
  <si>
    <t>ECDS001001004_02</t>
  </si>
  <si>
    <t>ECDS001001004_03</t>
  </si>
  <si>
    <t>S13</t>
  </si>
  <si>
    <t>ECDS001001005_02</t>
  </si>
  <si>
    <t>ECDS001001005_03</t>
  </si>
  <si>
    <t>S14</t>
  </si>
  <si>
    <t>ECDS001001006_02</t>
  </si>
  <si>
    <t>Validation_Code_Definition</t>
  </si>
  <si>
    <t>POPULATION / BUSINESS RULE CODE DEFINITION</t>
  </si>
  <si>
    <t>Additional POPULATION / BUSINESS RULE CODE DEFINITION column added for consistency with other tables.</t>
  </si>
  <si>
    <t>ECDS002001001_02</t>
  </si>
  <si>
    <t>ECDS002001002_02</t>
  </si>
  <si>
    <t>ECDS005B001003_02</t>
  </si>
  <si>
    <t>S9</t>
  </si>
  <si>
    <t>ECDS005B001005_02</t>
  </si>
  <si>
    <t>ECDS005B001006_02</t>
  </si>
  <si>
    <t>ECDS005B001007_02</t>
  </si>
  <si>
    <t>S6</t>
  </si>
  <si>
    <t>ECDS005B001007_03</t>
  </si>
  <si>
    <t>ECDS005B001008_02</t>
  </si>
  <si>
    <t>ECDS005B001008_03</t>
  </si>
  <si>
    <t>ECDS005B001009_02</t>
  </si>
  <si>
    <t>ECDS005B001009_03</t>
  </si>
  <si>
    <t>ECDS005B001010_02</t>
  </si>
  <si>
    <t>S5</t>
  </si>
  <si>
    <t>ECDS005B001011_02</t>
  </si>
  <si>
    <t>ECDS005N001003_02</t>
  </si>
  <si>
    <t>Additional Business Rules details added to for consistency with Data Dictionary ECDS V4 details.</t>
  </si>
  <si>
    <t>ECDS005N001005_02</t>
  </si>
  <si>
    <t>ECDS005N001005_03</t>
  </si>
  <si>
    <t>ECDS005N001006_02</t>
  </si>
  <si>
    <t>ECDS005N001006_03</t>
  </si>
  <si>
    <t>ECDS005N001007_02</t>
  </si>
  <si>
    <t>ECDS005N001007_03</t>
  </si>
  <si>
    <t>ECDS005N001008_02</t>
  </si>
  <si>
    <t>ECDS005N001009_02</t>
  </si>
  <si>
    <t>Group function description amended for consistency with other groups included in this specification and the wording used for the similar groups in CDS v6.3</t>
  </si>
  <si>
    <t>ECDS005B001001_01</t>
  </si>
  <si>
    <t>Definition updated to reflect the latest Data Dictionary definition for this National Code in ECDS v4.</t>
  </si>
  <si>
    <t>ECDS005B001004_01</t>
  </si>
  <si>
    <t>ECDS005N001001_01</t>
  </si>
  <si>
    <t>DATA GROUP: ECDS V4 Type 001 - CDS Interchange Header
FUNCTION: To carry the details of the mandatory identity and addressing information for the Commissioning Data Set submission.
One per Interchange submitted to the Secondary Uses Service. Multiple Commissioning Data Set Messages may be submitted in a single Commissioning Data Set Interchange.
Group Status: M
Group Repeats: 1..1</t>
  </si>
  <si>
    <t>DATA GROUP: ECDS V4 Type 002 - CDS Interchange Trailer
FUNCTION: To carry the details of the mandatory identity and addressing information for the Commissioning Data Set submission.
One per Interchange submitted to the Secondary Uses Service. Multiple Commissioning Data Set Messages may be submitted in a single Commissioning Data Set Interchange.
Group Status: M
Group Repeats: 1..1</t>
  </si>
  <si>
    <t>DATA GROUP: ECDS V4 Type 003 - CDS Message Header
FUNCTION: To carry the details of the mandatory identity controls for each Commissioning Data Set Message.
One per Commissioning Data Set Message submitted to the Secondary Uses Service. Multiple Commissioning Data Set Messages may be submitted in a single Commissioning Data Set Interchange.
Group Status: M
Group Repeats: 1..1</t>
  </si>
  <si>
    <t>DATA GROUP: ECDS V4 Type 004 - CDS Message Trailer
FUNCTION: To carry the details of the mandatory identity controls for each Commissioning Data Set Message.
One per Commissioning Data Set Message submitted to the Secondary Uses Service. Multiple Commissioning Data Set Messages may be submitted in a single Commissioning Data Set Interchange.
Group Status: M
Group Repeats: 1..1</t>
  </si>
  <si>
    <t>Urgent and Emergency Care Activity</t>
  </si>
  <si>
    <t>Major revision to the Diagnosis code set including; ECDS unique ID, Sort Code, re-introduction of ICD10 &amp; ICD11 mappings and corrections to the flags
Minor updates to other code sets in line with normal maintenance process
Reduction of file size
Full review of Valid From and Valid To dates, aligned with SUS up to and including release April 2020, changes to validity after this date have been mad valid until March 2022.
New column added for SNOMED UK Preferred Term and column header 'SNOMED Description' renamed to SNOMED fully Specified Name, in Chief Complaint and Diagnosis tabs.</t>
  </si>
  <si>
    <t>EmergencyCareClinicallyReadyToProceedTimestamp</t>
  </si>
  <si>
    <t>Changed Data Items order within the Group for consistency with Data Dictionary following feedback from Data Model and Dictionary team.</t>
  </si>
  <si>
    <t>Validation rule amended to reflect the national codes enumeration not expected to be included in the XML schema.</t>
  </si>
  <si>
    <t>To carry the details of the mandatory identity and addressing information for the Commissioning Data Set submission.
One per Interchange submitted to the Secondary Uses Service. Multiple Commissioning Data Set Messages may be submitted in a single Commissioning Data Set Interchange.</t>
  </si>
  <si>
    <t>To carry the details of the mandatory identity controls for each Commissioning Data Set Message.
One per Commissioning Data Set Message submitted to the Secondary Uses Service. Multiple Commissioning Data Set Messages may be submitted in a single Commissioning Data Set Interchange.</t>
  </si>
  <si>
    <t>To carry the details of the mandatory Commissioning Data Set Submission Protocol controls for when using the Bulk Update mechanism.
One per Commissioning Data Set Message submitted to the Secondary Uses Service. Multiple Commissioning Data Set Messages may be submitted in a single Commissioning Data Set Interchange.</t>
  </si>
  <si>
    <t>To carry the details of the mandatory Commissioning Data Set Submission Protocol controls for when using the Net Change mechanism.
One per Commissioning Data Set Message submitted to the Secondary Uses Service. Multiple Commissioning Data Set Messages may be submitted in a single Commissioning Data Set Interchange.</t>
  </si>
  <si>
    <t>DATA GROUP: ECDS V4 Type 005B - CDS Transaction Header Group - Bulk Update Protocol
FUNCTION: To carry the details of the mandatory Commissioning Data Set Submission Protocol controls for when using the Bulk Update mechanism.
One per Commissioning Data Set Message submitted to the Secondary Uses Service. Multiple Commissioning Data Set Messages may be submitted in a single Commissioning Data Set Interchange.
Group Status: M
Group Repeats: 1..1</t>
  </si>
  <si>
    <t>DATA GROUP: ECDS V4 Type 005N - CDS Transaction Header Group - Net Change Protocol
FUNCTION: To carry the details of the mandatory Commissioning Data Set Submission Protocol controls for when using the Net Change mechanism.
One per Commissioning Data Set Message submitted to the Secondary Uses Service. Multiple Commissioning Data Set Messages may be submitted in a single Commissioning Data Set Interchange.
Group Status: M
Group Repeats: 1..1</t>
  </si>
  <si>
    <t xml:space="preserve">ECDS v4 TOS updated with minor amendments for consistency with Change Request document.
DAPB version 1.0: Version at the time of publication </t>
  </si>
  <si>
    <t>The content of this tab can be found in the ECDS ETOS.</t>
  </si>
  <si>
    <t>TOS</t>
  </si>
  <si>
    <t>4.0.4</t>
  </si>
  <si>
    <t>ECDS v4 TOS updated to amend the content of the '4. ECDS Assessment Tools' Tab.</t>
  </si>
  <si>
    <t>TOS '4. ECDS Assessment Tools' Tab fully populated with SNOMED CT details.</t>
  </si>
  <si>
    <t>Content of the '4. ECDS Assessment Tools' Tab removed, with a note added stating that "The content of this tab can be found in the ECDS ETOS.".
This is in order to eliminate risk of future corrigendum(s), resulting from SNOMED terminology related changes.</t>
  </si>
  <si>
    <t>4.0.3.1</t>
  </si>
  <si>
    <t>Copyright © 2023, Health and Social Care Information Centre.
The Health and Social Care Information Centre is a non-departmental body created by statute, also known as NHS Digital.</t>
  </si>
  <si>
    <t>Draft</t>
  </si>
  <si>
    <t>http://www.legislation.gov.uk/ukpga/2012/7/section/250</t>
  </si>
  <si>
    <t>4.0.5</t>
  </si>
  <si>
    <t>4.0.4.1</t>
  </si>
  <si>
    <t>EMED3 FIT NOTE ISSUER change implemented to support the DAPB4011 eMED3 Fit Notes in Secondary Care standard.</t>
  </si>
  <si>
    <t>ECDS011023009_01</t>
  </si>
  <si>
    <t>The type of care professional who issued the fit note.</t>
  </si>
  <si>
    <t>For more information on EMED3 FIT NOTE ISSUER, see https://datadictionary.nhs.uk/data_elements/emed3_fit_note_issuer.html</t>
  </si>
  <si>
    <t>0. Data Set Details</t>
  </si>
  <si>
    <r>
      <rPr>
        <sz val="24"/>
        <color theme="1"/>
        <rFont val="Arial"/>
        <family val="2"/>
      </rPr>
      <t>Data Alliance Partnership Board</t>
    </r>
    <r>
      <rPr>
        <sz val="11"/>
        <color theme="1"/>
        <rFont val="Arial"/>
        <family val="2"/>
      </rPr>
      <t xml:space="preserve">
The Data Alliance Partnership Board (DAPB), which holds delegated authority from the Secretary of State for Health and Social Care, has approved a change to an existing] information standard for publication under section 250 of the Health and Social Care Act 2012</t>
    </r>
    <r>
      <rPr>
        <vertAlign val="superscript"/>
        <sz val="11"/>
        <color theme="1"/>
        <rFont val="Arial"/>
        <family val="2"/>
      </rPr>
      <t>(1)</t>
    </r>
    <r>
      <rPr>
        <sz val="11"/>
        <color theme="1"/>
        <rFont val="Arial"/>
        <family val="2"/>
      </rPr>
      <t>. 
Assurance that this information standard meets the requirements of the Act and is appropriate for the use specified in the specification document has been provided by the Data Standards Assurance Service (DSAS) and endorsed by the Data Alliance Partnership Sub Board (DAPSB).
This information standard comprises the following documents: 
 -  Change Specification 
 -  Data Set Specification
 -  Implementation Guidance
 -  Requirements Specification.
An Information Standards Notice (DAPB0092-2062 Amd 17/2022) has been issued as a notification of use and implementation timescales. Please read this alongside the documents for the standard.
The controlled copies of these documents can be found on the NHS Digital website</t>
    </r>
    <r>
      <rPr>
        <vertAlign val="superscript"/>
        <sz val="11"/>
        <color theme="1"/>
        <rFont val="Arial"/>
        <family val="2"/>
      </rPr>
      <t>(2)</t>
    </r>
    <r>
      <rPr>
        <sz val="11"/>
        <color theme="1"/>
        <rFont val="Arial"/>
        <family val="2"/>
      </rPr>
      <t>. Any copies held outside of that area, in whatever format (e.g. paper, email attachment), are considered to have passed out of control and should be checked for currency and validity.
Date of publication: 10 January 2023</t>
    </r>
  </si>
  <si>
    <t>http://digital.nhs.uk/isce/publication/dapb0092-2062</t>
  </si>
  <si>
    <t>Data_Set_Details</t>
  </si>
  <si>
    <t>DAPB0092-2062</t>
  </si>
  <si>
    <t>DAPB0096-2062</t>
  </si>
  <si>
    <t>Incorrect ISN DAPB number reference amended.</t>
  </si>
  <si>
    <t>ECDS v4 TOS updated with amendments to EMED3 FIT NOTE ISSUER data item and Data Set Details page.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_(* #,##0.00_);_(* \(#,##0.00\);_(* &quot;-&quot;??_);_(@_)"/>
    <numFmt numFmtId="165" formatCode=";;;"/>
    <numFmt numFmtId="166" formatCode="0.0"/>
  </numFmts>
  <fonts count="112">
    <font>
      <sz val="11"/>
      <color theme="1"/>
      <name val="Calibri"/>
      <family val="2"/>
      <scheme val="minor"/>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1"/>
      <color rgb="FFFF0000"/>
      <name val="Calibri"/>
      <family val="2"/>
      <scheme val="minor"/>
    </font>
    <font>
      <b/>
      <sz val="11"/>
      <color theme="1"/>
      <name val="Calibri"/>
      <family val="2"/>
      <scheme val="minor"/>
    </font>
    <font>
      <b/>
      <sz val="10"/>
      <color indexed="9"/>
      <name val="Arial"/>
      <family val="2"/>
    </font>
    <font>
      <u/>
      <sz val="11"/>
      <color theme="10"/>
      <name val="Calibri"/>
      <family val="2"/>
      <scheme val="minor"/>
    </font>
    <font>
      <sz val="11"/>
      <color theme="1"/>
      <name val="Arial"/>
      <family val="2"/>
    </font>
    <font>
      <sz val="11"/>
      <color rgb="FF9C6500"/>
      <name val="Calibri"/>
      <family val="2"/>
      <scheme val="minor"/>
    </font>
    <font>
      <u/>
      <sz val="11"/>
      <color theme="10"/>
      <name val="Arial"/>
      <family val="2"/>
    </font>
    <font>
      <b/>
      <sz val="10"/>
      <color indexed="22"/>
      <name val="Arial"/>
      <family val="2"/>
    </font>
    <font>
      <b/>
      <sz val="20"/>
      <color indexed="9"/>
      <name val="Arial"/>
      <family val="2"/>
    </font>
    <font>
      <b/>
      <sz val="18"/>
      <color indexed="9"/>
      <name val="Arial"/>
      <family val="2"/>
    </font>
    <font>
      <b/>
      <sz val="12"/>
      <color rgb="FF005EB8"/>
      <name val="Arial"/>
      <family val="2"/>
    </font>
    <font>
      <b/>
      <sz val="12"/>
      <color indexed="9"/>
      <name val="Arial"/>
      <family val="2"/>
    </font>
    <font>
      <b/>
      <sz val="10"/>
      <color indexed="18"/>
      <name val="Arial"/>
      <family val="2"/>
    </font>
    <font>
      <sz val="10"/>
      <name val="Arial"/>
      <family val="2"/>
    </font>
    <font>
      <strike/>
      <sz val="10"/>
      <name val="Arial"/>
      <family val="2"/>
    </font>
    <font>
      <b/>
      <sz val="10"/>
      <color theme="0"/>
      <name val="Arial"/>
      <family val="2"/>
    </font>
    <font>
      <b/>
      <sz val="10"/>
      <name val="Arial"/>
      <family val="2"/>
    </font>
    <font>
      <sz val="10"/>
      <color theme="1"/>
      <name val="Arial"/>
      <family val="2"/>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i/>
      <sz val="11"/>
      <color rgb="FF7F7F7F"/>
      <name val="Calibri"/>
      <family val="2"/>
      <scheme val="minor"/>
    </font>
    <font>
      <sz val="11"/>
      <color theme="0"/>
      <name val="Calibri"/>
      <family val="2"/>
      <scheme val="minor"/>
    </font>
    <font>
      <sz val="8"/>
      <name val="Arial"/>
      <family val="2"/>
    </font>
    <font>
      <b/>
      <sz val="16"/>
      <name val="Arial"/>
      <family val="2"/>
    </font>
    <font>
      <sz val="10"/>
      <color indexed="8"/>
      <name val="Arial"/>
      <family val="2"/>
    </font>
    <font>
      <u/>
      <sz val="10"/>
      <color theme="10"/>
      <name val="Arial"/>
      <family val="2"/>
    </font>
    <font>
      <u/>
      <sz val="10"/>
      <color indexed="12"/>
      <name val="Arial"/>
      <family val="2"/>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b/>
      <sz val="18"/>
      <color theme="3"/>
      <name val="Calibri Light"/>
      <family val="2"/>
      <scheme val="major"/>
    </font>
    <font>
      <sz val="12"/>
      <name val="Arial"/>
      <family val="2"/>
    </font>
    <font>
      <sz val="11"/>
      <name val="Arial"/>
      <family val="2"/>
    </font>
    <font>
      <b/>
      <sz val="11"/>
      <color theme="1"/>
      <name val="Arial"/>
      <family val="2"/>
    </font>
    <font>
      <sz val="10"/>
      <color theme="1"/>
      <name val="Calibri"/>
      <family val="2"/>
      <scheme val="minor"/>
    </font>
    <font>
      <sz val="10.5"/>
      <name val="Arial"/>
      <family val="2"/>
    </font>
    <font>
      <sz val="11"/>
      <color theme="1"/>
      <name val="Calibri"/>
      <family val="2"/>
    </font>
    <font>
      <sz val="12"/>
      <color theme="1"/>
      <name val="Calibri"/>
      <family val="2"/>
      <charset val="136"/>
      <scheme val="minor"/>
    </font>
    <font>
      <b/>
      <sz val="15"/>
      <color theme="3"/>
      <name val="Calibri"/>
      <family val="2"/>
    </font>
    <font>
      <b/>
      <sz val="13"/>
      <color theme="3"/>
      <name val="Calibri"/>
      <family val="2"/>
    </font>
    <font>
      <b/>
      <sz val="11"/>
      <color theme="3"/>
      <name val="Calibri"/>
      <family val="2"/>
    </font>
    <font>
      <sz val="11"/>
      <color rgb="FF006100"/>
      <name val="Calibri"/>
      <family val="2"/>
    </font>
    <font>
      <sz val="11"/>
      <color rgb="FF9C0006"/>
      <name val="Calibri"/>
      <family val="2"/>
    </font>
    <font>
      <sz val="11"/>
      <color rgb="FF9C6500"/>
      <name val="Calibri"/>
      <family val="2"/>
    </font>
    <font>
      <sz val="11"/>
      <color rgb="FF3F3F76"/>
      <name val="Calibri"/>
      <family val="2"/>
    </font>
    <font>
      <b/>
      <sz val="11"/>
      <color rgb="FF3F3F3F"/>
      <name val="Calibri"/>
      <family val="2"/>
    </font>
    <font>
      <b/>
      <sz val="11"/>
      <color rgb="FFFA7D00"/>
      <name val="Calibri"/>
      <family val="2"/>
    </font>
    <font>
      <sz val="11"/>
      <color rgb="FFFA7D00"/>
      <name val="Calibri"/>
      <family val="2"/>
    </font>
    <font>
      <b/>
      <sz val="11"/>
      <color theme="0"/>
      <name val="Calibri"/>
      <family val="2"/>
    </font>
    <font>
      <sz val="11"/>
      <color rgb="FFFF0000"/>
      <name val="Calibri"/>
      <family val="2"/>
    </font>
    <font>
      <i/>
      <sz val="11"/>
      <color rgb="FF7F7F7F"/>
      <name val="Calibri"/>
      <family val="2"/>
    </font>
    <font>
      <b/>
      <sz val="11"/>
      <color theme="1"/>
      <name val="Calibri"/>
      <family val="2"/>
    </font>
    <font>
      <sz val="11"/>
      <color theme="0"/>
      <name val="Calibri"/>
      <family val="2"/>
    </font>
    <font>
      <b/>
      <u/>
      <sz val="14"/>
      <color rgb="FF005EB8"/>
      <name val="Arial"/>
      <family val="2"/>
    </font>
    <font>
      <i/>
      <sz val="10"/>
      <name val="Arial"/>
      <family val="2"/>
    </font>
    <font>
      <sz val="10"/>
      <name val="Arial"/>
      <family val="2"/>
    </font>
    <font>
      <sz val="10"/>
      <name val="Arial"/>
      <family val="2"/>
    </font>
    <font>
      <sz val="10"/>
      <color indexed="9"/>
      <name val="Arial"/>
      <family val="2"/>
    </font>
    <font>
      <sz val="11"/>
      <color rgb="FFFF0000"/>
      <name val="Arial"/>
      <family val="2"/>
    </font>
    <font>
      <u/>
      <sz val="10"/>
      <name val="Arial"/>
      <family val="2"/>
    </font>
    <font>
      <sz val="9"/>
      <color theme="1"/>
      <name val="Arial"/>
      <family val="2"/>
    </font>
    <font>
      <b/>
      <sz val="15"/>
      <color indexed="9"/>
      <name val="Arial"/>
      <family val="2"/>
    </font>
    <font>
      <sz val="13"/>
      <color indexed="9"/>
      <name val="Arial"/>
      <family val="2"/>
    </font>
    <font>
      <sz val="11"/>
      <color rgb="FF000000"/>
      <name val="Arial"/>
      <family val="2"/>
    </font>
    <font>
      <b/>
      <i/>
      <sz val="11"/>
      <color theme="1"/>
      <name val="Arial"/>
      <family val="2"/>
    </font>
    <font>
      <b/>
      <sz val="18"/>
      <color rgb="FFFF0000"/>
      <name val="Arial"/>
      <family val="2"/>
    </font>
    <font>
      <b/>
      <sz val="12"/>
      <name val="Arial"/>
      <family val="2"/>
    </font>
    <font>
      <sz val="11"/>
      <color rgb="FF9C5700"/>
      <name val="Calibri"/>
      <family val="2"/>
      <scheme val="minor"/>
    </font>
    <font>
      <b/>
      <sz val="20"/>
      <color theme="0"/>
      <name val="Arial"/>
      <family val="2"/>
    </font>
    <font>
      <strike/>
      <sz val="10"/>
      <color theme="1"/>
      <name val="Arial"/>
      <family val="2"/>
    </font>
    <font>
      <sz val="8"/>
      <name val="Calibri"/>
      <family val="2"/>
      <scheme val="minor"/>
    </font>
    <font>
      <b/>
      <sz val="10"/>
      <color theme="1"/>
      <name val="Arial"/>
      <family val="2"/>
    </font>
    <font>
      <b/>
      <sz val="11"/>
      <color theme="0"/>
      <name val="Arial"/>
      <family val="2"/>
    </font>
    <font>
      <sz val="10"/>
      <color rgb="FF0070C0"/>
      <name val="Arial"/>
      <family val="2"/>
    </font>
    <font>
      <b/>
      <sz val="11"/>
      <name val="Arial"/>
      <family val="2"/>
    </font>
    <font>
      <sz val="14"/>
      <color theme="1"/>
      <name val="Arial"/>
      <family val="2"/>
    </font>
    <font>
      <sz val="24"/>
      <color theme="1"/>
      <name val="Arial"/>
      <family val="2"/>
    </font>
    <font>
      <vertAlign val="superscript"/>
      <sz val="11"/>
      <color theme="1"/>
      <name val="Arial"/>
      <family val="2"/>
    </font>
    <font>
      <u/>
      <sz val="14"/>
      <color theme="10"/>
      <name val="Arial"/>
      <family val="2"/>
    </font>
  </fonts>
  <fills count="63">
    <fill>
      <patternFill patternType="none"/>
    </fill>
    <fill>
      <patternFill patternType="gray125"/>
    </fill>
    <fill>
      <patternFill patternType="solid">
        <fgColor rgb="FF005EB8"/>
        <bgColor indexed="64"/>
      </patternFill>
    </fill>
    <fill>
      <patternFill patternType="solid">
        <fgColor rgb="FFFFEB9C"/>
      </patternFill>
    </fill>
    <fill>
      <patternFill patternType="solid">
        <fgColor theme="0"/>
        <bgColor indexed="64"/>
      </patternFill>
    </fill>
    <fill>
      <patternFill patternType="solid">
        <fgColor theme="4" tint="0.79998168889431442"/>
        <bgColor indexed="64"/>
      </patternFill>
    </fill>
    <fill>
      <patternFill patternType="solid">
        <fgColor rgb="FF768692"/>
        <bgColor indexed="64"/>
      </patternFill>
    </fill>
    <fill>
      <patternFill patternType="solid">
        <fgColor rgb="FFFFFF99"/>
        <bgColor indexed="64"/>
      </patternFill>
    </fill>
    <fill>
      <patternFill patternType="solid">
        <fgColor rgb="FFC6EFCE"/>
      </patternFill>
    </fill>
    <fill>
      <patternFill patternType="solid">
        <fgColor rgb="FFFFC7CE"/>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lightUp">
        <bgColor indexed="43"/>
      </patternFill>
    </fill>
    <fill>
      <patternFill patternType="solid">
        <fgColor theme="0" tint="-0.14999847407452621"/>
        <bgColor indexed="64"/>
      </patternFill>
    </fill>
    <fill>
      <patternFill patternType="solid">
        <fgColor rgb="FF00B050"/>
        <bgColor indexed="64"/>
      </patternFill>
    </fill>
  </fills>
  <borders count="31">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bottom style="thin">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bottom style="thin">
        <color indexed="64"/>
      </bottom>
      <diagonal/>
    </border>
    <border>
      <left style="thin">
        <color indexed="64"/>
      </left>
      <right style="thin">
        <color indexed="64"/>
      </right>
      <top/>
      <bottom/>
      <diagonal/>
    </border>
    <border>
      <left/>
      <right style="thin">
        <color indexed="64"/>
      </right>
      <top style="thin">
        <color indexed="64"/>
      </top>
      <bottom style="thin">
        <color indexed="64"/>
      </bottom>
      <diagonal/>
    </border>
    <border>
      <left/>
      <right style="thin">
        <color auto="1"/>
      </right>
      <top style="thin">
        <color indexed="64"/>
      </top>
      <bottom/>
      <diagonal/>
    </border>
    <border>
      <left/>
      <right style="thin">
        <color auto="1"/>
      </right>
      <top/>
      <bottom/>
      <diagonal/>
    </border>
    <border>
      <left/>
      <right style="thin">
        <color auto="1"/>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s>
  <cellStyleXfs count="51526">
    <xf numFmtId="0" fontId="0" fillId="0" borderId="0"/>
    <xf numFmtId="0" fontId="13" fillId="0" borderId="0" applyNumberFormat="0" applyFill="0" applyBorder="0" applyAlignment="0" applyProtection="0"/>
    <xf numFmtId="0" fontId="14" fillId="0" borderId="0"/>
    <xf numFmtId="0" fontId="16" fillId="0" borderId="0" applyNumberFormat="0" applyFill="0" applyBorder="0" applyAlignment="0" applyProtection="0"/>
    <xf numFmtId="0" fontId="23" fillId="0" borderId="0"/>
    <xf numFmtId="0" fontId="23" fillId="0" borderId="0"/>
    <xf numFmtId="0" fontId="23" fillId="0" borderId="0"/>
    <xf numFmtId="0" fontId="44" fillId="0" borderId="0" applyNumberFormat="0" applyFill="0" applyBorder="0" applyAlignment="0" applyProtection="0"/>
    <xf numFmtId="0" fontId="46" fillId="38" borderId="0" applyNumberFormat="0" applyBorder="0" applyAlignment="0" applyProtection="0"/>
    <xf numFmtId="0" fontId="46" fillId="39" borderId="0" applyNumberFormat="0" applyBorder="0" applyAlignment="0" applyProtection="0"/>
    <xf numFmtId="0" fontId="46" fillId="40" borderId="0" applyNumberFormat="0" applyBorder="0" applyAlignment="0" applyProtection="0"/>
    <xf numFmtId="0" fontId="46" fillId="41" borderId="0" applyNumberFormat="0" applyBorder="0" applyAlignment="0" applyProtection="0"/>
    <xf numFmtId="0" fontId="46" fillId="42" borderId="0" applyNumberFormat="0" applyBorder="0" applyAlignment="0" applyProtection="0"/>
    <xf numFmtId="0" fontId="46" fillId="43" borderId="0" applyNumberFormat="0" applyBorder="0" applyAlignment="0" applyProtection="0"/>
    <xf numFmtId="0" fontId="46" fillId="44" borderId="0" applyNumberFormat="0" applyBorder="0" applyAlignment="0" applyProtection="0"/>
    <xf numFmtId="0" fontId="46" fillId="45" borderId="0" applyNumberFormat="0" applyBorder="0" applyAlignment="0" applyProtection="0"/>
    <xf numFmtId="0" fontId="46" fillId="46" borderId="0" applyNumberFormat="0" applyBorder="0" applyAlignment="0" applyProtection="0"/>
    <xf numFmtId="0" fontId="46" fillId="41" borderId="0" applyNumberFormat="0" applyBorder="0" applyAlignment="0" applyProtection="0"/>
    <xf numFmtId="0" fontId="46" fillId="44" borderId="0" applyNumberFormat="0" applyBorder="0" applyAlignment="0" applyProtection="0"/>
    <xf numFmtId="0" fontId="46" fillId="47" borderId="0" applyNumberFormat="0" applyBorder="0" applyAlignment="0" applyProtection="0"/>
    <xf numFmtId="0" fontId="47" fillId="48" borderId="0" applyNumberFormat="0" applyBorder="0" applyAlignment="0" applyProtection="0"/>
    <xf numFmtId="0" fontId="47" fillId="45" borderId="0" applyNumberFormat="0" applyBorder="0" applyAlignment="0" applyProtection="0"/>
    <xf numFmtId="0" fontId="47" fillId="46" borderId="0" applyNumberFormat="0" applyBorder="0" applyAlignment="0" applyProtection="0"/>
    <xf numFmtId="0" fontId="47" fillId="49" borderId="0" applyNumberFormat="0" applyBorder="0" applyAlignment="0" applyProtection="0"/>
    <xf numFmtId="0" fontId="47" fillId="50" borderId="0" applyNumberFormat="0" applyBorder="0" applyAlignment="0" applyProtection="0"/>
    <xf numFmtId="0" fontId="47" fillId="51" borderId="0" applyNumberFormat="0" applyBorder="0" applyAlignment="0" applyProtection="0"/>
    <xf numFmtId="0" fontId="47" fillId="52" borderId="0" applyNumberFormat="0" applyBorder="0" applyAlignment="0" applyProtection="0"/>
    <xf numFmtId="0" fontId="47" fillId="53" borderId="0" applyNumberFormat="0" applyBorder="0" applyAlignment="0" applyProtection="0"/>
    <xf numFmtId="0" fontId="47" fillId="54" borderId="0" applyNumberFormat="0" applyBorder="0" applyAlignment="0" applyProtection="0"/>
    <xf numFmtId="0" fontId="47" fillId="49" borderId="0" applyNumberFormat="0" applyBorder="0" applyAlignment="0" applyProtection="0"/>
    <xf numFmtId="0" fontId="47" fillId="50" borderId="0" applyNumberFormat="0" applyBorder="0" applyAlignment="0" applyProtection="0"/>
    <xf numFmtId="0" fontId="47" fillId="55" borderId="0" applyNumberFormat="0" applyBorder="0" applyAlignment="0" applyProtection="0"/>
    <xf numFmtId="0" fontId="48" fillId="39" borderId="0" applyNumberFormat="0" applyBorder="0" applyAlignment="0" applyProtection="0"/>
    <xf numFmtId="0" fontId="49" fillId="56" borderId="11" applyNumberFormat="0" applyAlignment="0" applyProtection="0"/>
    <xf numFmtId="0" fontId="50" fillId="57" borderId="12" applyNumberFormat="0" applyAlignment="0" applyProtection="0"/>
    <xf numFmtId="0" fontId="51" fillId="0" borderId="0" applyNumberFormat="0" applyFill="0" applyBorder="0" applyAlignment="0" applyProtection="0"/>
    <xf numFmtId="0" fontId="52" fillId="40" borderId="0" applyNumberFormat="0" applyBorder="0" applyAlignment="0" applyProtection="0"/>
    <xf numFmtId="0" fontId="53" fillId="0" borderId="13" applyNumberFormat="0" applyFill="0" applyAlignment="0" applyProtection="0"/>
    <xf numFmtId="0" fontId="54" fillId="0" borderId="14" applyNumberFormat="0" applyFill="0" applyAlignment="0" applyProtection="0"/>
    <xf numFmtId="0" fontId="55" fillId="0" borderId="15" applyNumberFormat="0" applyFill="0" applyAlignment="0" applyProtection="0"/>
    <xf numFmtId="0" fontId="55" fillId="0" borderId="0" applyNumberFormat="0" applyFill="0" applyBorder="0" applyAlignment="0" applyProtection="0"/>
    <xf numFmtId="0" fontId="45" fillId="0" borderId="0" applyNumberFormat="0" applyFill="0" applyBorder="0" applyAlignment="0" applyProtection="0">
      <alignment vertical="top"/>
      <protection locked="0"/>
    </xf>
    <xf numFmtId="0" fontId="56" fillId="43" borderId="11" applyNumberFormat="0" applyAlignment="0" applyProtection="0"/>
    <xf numFmtId="0" fontId="57" fillId="0" borderId="16" applyNumberFormat="0" applyFill="0" applyAlignment="0" applyProtection="0"/>
    <xf numFmtId="0" fontId="58" fillId="58" borderId="0" applyNumberFormat="0" applyBorder="0" applyAlignment="0" applyProtection="0"/>
    <xf numFmtId="0" fontId="46" fillId="59" borderId="17" applyNumberFormat="0" applyFont="0" applyAlignment="0" applyProtection="0"/>
    <xf numFmtId="0" fontId="59" fillId="56" borderId="18" applyNumberFormat="0" applyAlignment="0" applyProtection="0"/>
    <xf numFmtId="0" fontId="60" fillId="0" borderId="0" applyNumberFormat="0" applyFill="0" applyBorder="0" applyAlignment="0" applyProtection="0"/>
    <xf numFmtId="0" fontId="61" fillId="0" borderId="19" applyNumberFormat="0" applyFill="0" applyAlignment="0" applyProtection="0"/>
    <xf numFmtId="0" fontId="62" fillId="0" borderId="0" applyNumberFormat="0" applyFill="0" applyBorder="0" applyAlignment="0" applyProtection="0"/>
    <xf numFmtId="0" fontId="28" fillId="0" borderId="0"/>
    <xf numFmtId="0" fontId="45" fillId="0" borderId="0" applyNumberFormat="0" applyFill="0" applyBorder="0" applyAlignment="0" applyProtection="0">
      <alignment vertical="top"/>
      <protection locked="0"/>
    </xf>
    <xf numFmtId="0" fontId="23" fillId="0" borderId="0"/>
    <xf numFmtId="0" fontId="28" fillId="0" borderId="0"/>
    <xf numFmtId="0" fontId="45" fillId="0" borderId="0" applyNumberFormat="0" applyFill="0" applyBorder="0" applyAlignment="0" applyProtection="0">
      <alignment vertical="top"/>
      <protection locked="0"/>
    </xf>
    <xf numFmtId="0" fontId="23" fillId="0" borderId="0"/>
    <xf numFmtId="0" fontId="28" fillId="0" borderId="0"/>
    <xf numFmtId="0" fontId="45" fillId="0" borderId="0" applyNumberFormat="0" applyFill="0" applyBorder="0" applyAlignment="0" applyProtection="0">
      <alignment vertical="top"/>
      <protection locked="0"/>
    </xf>
    <xf numFmtId="0" fontId="28" fillId="0" borderId="0"/>
    <xf numFmtId="164" fontId="23" fillId="0" borderId="0" applyFont="0" applyFill="0" applyBorder="0" applyAlignment="0" applyProtection="0"/>
    <xf numFmtId="9" fontId="23" fillId="0" borderId="0" applyFont="0" applyFill="0" applyBorder="0" applyAlignment="0" applyProtection="0"/>
    <xf numFmtId="165" fontId="41" fillId="60" borderId="0"/>
    <xf numFmtId="0" fontId="23" fillId="0" borderId="0"/>
    <xf numFmtId="0" fontId="28" fillId="0" borderId="0"/>
    <xf numFmtId="0" fontId="28" fillId="0" borderId="0"/>
    <xf numFmtId="0" fontId="28" fillId="0" borderId="0"/>
    <xf numFmtId="0" fontId="28" fillId="0" borderId="0"/>
    <xf numFmtId="0" fontId="63" fillId="0" borderId="0" applyNumberFormat="0" applyFill="0" applyBorder="0" applyAlignment="0" applyProtection="0"/>
    <xf numFmtId="0" fontId="28" fillId="15" borderId="0" applyNumberFormat="0" applyBorder="0" applyAlignment="0" applyProtection="0"/>
    <xf numFmtId="0" fontId="46" fillId="38" borderId="0" applyNumberFormat="0" applyBorder="0" applyAlignment="0" applyProtection="0"/>
    <xf numFmtId="0" fontId="46" fillId="38" borderId="0" applyNumberFormat="0" applyBorder="0" applyAlignment="0" applyProtection="0"/>
    <xf numFmtId="0" fontId="28" fillId="19" borderId="0" applyNumberFormat="0" applyBorder="0" applyAlignment="0" applyProtection="0"/>
    <xf numFmtId="0" fontId="46" fillId="39" borderId="0" applyNumberFormat="0" applyBorder="0" applyAlignment="0" applyProtection="0"/>
    <xf numFmtId="0" fontId="46" fillId="39" borderId="0" applyNumberFormat="0" applyBorder="0" applyAlignment="0" applyProtection="0"/>
    <xf numFmtId="0" fontId="28" fillId="23" borderId="0" applyNumberFormat="0" applyBorder="0" applyAlignment="0" applyProtection="0"/>
    <xf numFmtId="0" fontId="46" fillId="40" borderId="0" applyNumberFormat="0" applyBorder="0" applyAlignment="0" applyProtection="0"/>
    <xf numFmtId="0" fontId="46" fillId="40" borderId="0" applyNumberFormat="0" applyBorder="0" applyAlignment="0" applyProtection="0"/>
    <xf numFmtId="0" fontId="28" fillId="27" borderId="0" applyNumberFormat="0" applyBorder="0" applyAlignment="0" applyProtection="0"/>
    <xf numFmtId="0" fontId="46" fillId="41" borderId="0" applyNumberFormat="0" applyBorder="0" applyAlignment="0" applyProtection="0"/>
    <xf numFmtId="0" fontId="46" fillId="41" borderId="0" applyNumberFormat="0" applyBorder="0" applyAlignment="0" applyProtection="0"/>
    <xf numFmtId="0" fontId="28" fillId="31" borderId="0" applyNumberFormat="0" applyBorder="0" applyAlignment="0" applyProtection="0"/>
    <xf numFmtId="0" fontId="46" fillId="42" borderId="0" applyNumberFormat="0" applyBorder="0" applyAlignment="0" applyProtection="0"/>
    <xf numFmtId="0" fontId="46" fillId="42" borderId="0" applyNumberFormat="0" applyBorder="0" applyAlignment="0" applyProtection="0"/>
    <xf numFmtId="0" fontId="28" fillId="35" borderId="0" applyNumberFormat="0" applyBorder="0" applyAlignment="0" applyProtection="0"/>
    <xf numFmtId="0" fontId="46" fillId="43" borderId="0" applyNumberFormat="0" applyBorder="0" applyAlignment="0" applyProtection="0"/>
    <xf numFmtId="0" fontId="46" fillId="43" borderId="0" applyNumberFormat="0" applyBorder="0" applyAlignment="0" applyProtection="0"/>
    <xf numFmtId="0" fontId="28" fillId="16" borderId="0" applyNumberFormat="0" applyBorder="0" applyAlignment="0" applyProtection="0"/>
    <xf numFmtId="0" fontId="46" fillId="44" borderId="0" applyNumberFormat="0" applyBorder="0" applyAlignment="0" applyProtection="0"/>
    <xf numFmtId="0" fontId="46" fillId="44" borderId="0" applyNumberFormat="0" applyBorder="0" applyAlignment="0" applyProtection="0"/>
    <xf numFmtId="0" fontId="28" fillId="20" borderId="0" applyNumberFormat="0" applyBorder="0" applyAlignment="0" applyProtection="0"/>
    <xf numFmtId="0" fontId="46" fillId="45" borderId="0" applyNumberFormat="0" applyBorder="0" applyAlignment="0" applyProtection="0"/>
    <xf numFmtId="0" fontId="46" fillId="45" borderId="0" applyNumberFormat="0" applyBorder="0" applyAlignment="0" applyProtection="0"/>
    <xf numFmtId="0" fontId="28" fillId="24" borderId="0" applyNumberFormat="0" applyBorder="0" applyAlignment="0" applyProtection="0"/>
    <xf numFmtId="0" fontId="46" fillId="46" borderId="0" applyNumberFormat="0" applyBorder="0" applyAlignment="0" applyProtection="0"/>
    <xf numFmtId="0" fontId="46" fillId="46" borderId="0" applyNumberFormat="0" applyBorder="0" applyAlignment="0" applyProtection="0"/>
    <xf numFmtId="0" fontId="28" fillId="28" borderId="0" applyNumberFormat="0" applyBorder="0" applyAlignment="0" applyProtection="0"/>
    <xf numFmtId="0" fontId="46" fillId="41" borderId="0" applyNumberFormat="0" applyBorder="0" applyAlignment="0" applyProtection="0"/>
    <xf numFmtId="0" fontId="46" fillId="41" borderId="0" applyNumberFormat="0" applyBorder="0" applyAlignment="0" applyProtection="0"/>
    <xf numFmtId="0" fontId="28" fillId="32" borderId="0" applyNumberFormat="0" applyBorder="0" applyAlignment="0" applyProtection="0"/>
    <xf numFmtId="0" fontId="46" fillId="44" borderId="0" applyNumberFormat="0" applyBorder="0" applyAlignment="0" applyProtection="0"/>
    <xf numFmtId="0" fontId="46" fillId="44" borderId="0" applyNumberFormat="0" applyBorder="0" applyAlignment="0" applyProtection="0"/>
    <xf numFmtId="0" fontId="28" fillId="36" borderId="0" applyNumberFormat="0" applyBorder="0" applyAlignment="0" applyProtection="0"/>
    <xf numFmtId="0" fontId="46" fillId="47" borderId="0" applyNumberFormat="0" applyBorder="0" applyAlignment="0" applyProtection="0"/>
    <xf numFmtId="0" fontId="46" fillId="47" borderId="0" applyNumberFormat="0" applyBorder="0" applyAlignment="0" applyProtection="0"/>
    <xf numFmtId="0" fontId="40" fillId="17" borderId="0" applyNumberFormat="0" applyBorder="0" applyAlignment="0" applyProtection="0"/>
    <xf numFmtId="0" fontId="40" fillId="21" borderId="0" applyNumberFormat="0" applyBorder="0" applyAlignment="0" applyProtection="0"/>
    <xf numFmtId="0" fontId="40" fillId="25" borderId="0" applyNumberFormat="0" applyBorder="0" applyAlignment="0" applyProtection="0"/>
    <xf numFmtId="0" fontId="40" fillId="29" borderId="0" applyNumberFormat="0" applyBorder="0" applyAlignment="0" applyProtection="0"/>
    <xf numFmtId="0" fontId="40" fillId="33" borderId="0" applyNumberFormat="0" applyBorder="0" applyAlignment="0" applyProtection="0"/>
    <xf numFmtId="0" fontId="40" fillId="37" borderId="0" applyNumberFormat="0" applyBorder="0" applyAlignment="0" applyProtection="0"/>
    <xf numFmtId="0" fontId="40" fillId="14" borderId="0" applyNumberFormat="0" applyBorder="0" applyAlignment="0" applyProtection="0"/>
    <xf numFmtId="0" fontId="40" fillId="18" borderId="0" applyNumberFormat="0" applyBorder="0" applyAlignment="0" applyProtection="0"/>
    <xf numFmtId="0" fontId="40" fillId="22" borderId="0" applyNumberFormat="0" applyBorder="0" applyAlignment="0" applyProtection="0"/>
    <xf numFmtId="0" fontId="40" fillId="26" borderId="0" applyNumberFormat="0" applyBorder="0" applyAlignment="0" applyProtection="0"/>
    <xf numFmtId="0" fontId="40" fillId="30" borderId="0" applyNumberFormat="0" applyBorder="0" applyAlignment="0" applyProtection="0"/>
    <xf numFmtId="0" fontId="40" fillId="34" borderId="0" applyNumberFormat="0" applyBorder="0" applyAlignment="0" applyProtection="0"/>
    <xf numFmtId="0" fontId="33" fillId="9" borderId="0" applyNumberFormat="0" applyBorder="0" applyAlignment="0" applyProtection="0"/>
    <xf numFmtId="0" fontId="36" fillId="11" borderId="4" applyNumberFormat="0" applyAlignment="0" applyProtection="0"/>
    <xf numFmtId="0" fontId="38" fillId="12" borderId="7" applyNumberFormat="0" applyAlignment="0" applyProtection="0"/>
    <xf numFmtId="0" fontId="39" fillId="0" borderId="0" applyNumberFormat="0" applyFill="0" applyBorder="0" applyAlignment="0" applyProtection="0"/>
    <xf numFmtId="0" fontId="32" fillId="8" borderId="0" applyNumberFormat="0" applyBorder="0" applyAlignment="0" applyProtection="0"/>
    <xf numFmtId="0" fontId="29" fillId="0" borderId="1" applyNumberFormat="0" applyFill="0" applyAlignment="0" applyProtection="0"/>
    <xf numFmtId="0" fontId="30" fillId="0" borderId="2" applyNumberFormat="0" applyFill="0" applyAlignment="0" applyProtection="0"/>
    <xf numFmtId="0" fontId="31" fillId="0" borderId="3" applyNumberFormat="0" applyFill="0" applyAlignment="0" applyProtection="0"/>
    <xf numFmtId="0" fontId="31" fillId="0" borderId="0" applyNumberFormat="0" applyFill="0" applyBorder="0" applyAlignment="0" applyProtection="0"/>
    <xf numFmtId="0" fontId="34" fillId="10" borderId="4" applyNumberFormat="0" applyAlignment="0" applyProtection="0"/>
    <xf numFmtId="0" fontId="37" fillId="0" borderId="6" applyNumberFormat="0" applyFill="0" applyAlignment="0" applyProtection="0"/>
    <xf numFmtId="0" fontId="15" fillId="3" borderId="0" applyNumberFormat="0" applyBorder="0" applyAlignment="0" applyProtection="0"/>
    <xf numFmtId="0" fontId="46" fillId="0" borderId="0"/>
    <xf numFmtId="0" fontId="46" fillId="0" borderId="0"/>
    <xf numFmtId="0" fontId="46" fillId="0" borderId="0"/>
    <xf numFmtId="0" fontId="46" fillId="0" borderId="0"/>
    <xf numFmtId="0" fontId="46" fillId="0" borderId="0"/>
    <xf numFmtId="0" fontId="46" fillId="0" borderId="0"/>
    <xf numFmtId="0" fontId="46" fillId="0" borderId="0"/>
    <xf numFmtId="0" fontId="46" fillId="0" borderId="0"/>
    <xf numFmtId="0" fontId="28" fillId="0" borderId="0"/>
    <xf numFmtId="0" fontId="46" fillId="0" borderId="0"/>
    <xf numFmtId="0" fontId="64" fillId="0" borderId="0"/>
    <xf numFmtId="0" fontId="64" fillId="0" borderId="0"/>
    <xf numFmtId="0" fontId="28"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43" fillId="59" borderId="17" applyNumberFormat="0" applyFont="0" applyAlignment="0" applyProtection="0"/>
    <xf numFmtId="0" fontId="43" fillId="59" borderId="17" applyNumberFormat="0" applyFont="0" applyAlignment="0" applyProtection="0"/>
    <xf numFmtId="0" fontId="28" fillId="13" borderId="8" applyNumberFormat="0" applyFont="0" applyAlignment="0" applyProtection="0"/>
    <xf numFmtId="0" fontId="35" fillId="11" borderId="5" applyNumberFormat="0" applyAlignment="0" applyProtection="0"/>
    <xf numFmtId="0" fontId="11" fillId="0" borderId="9" applyNumberFormat="0" applyFill="0" applyAlignment="0" applyProtection="0"/>
    <xf numFmtId="0" fontId="10" fillId="0" borderId="0" applyNumberForma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15" borderId="0" applyNumberFormat="0" applyBorder="0" applyAlignment="0" applyProtection="0"/>
    <xf numFmtId="0" fontId="28" fillId="19" borderId="0" applyNumberFormat="0" applyBorder="0" applyAlignment="0" applyProtection="0"/>
    <xf numFmtId="0" fontId="28" fillId="23" borderId="0" applyNumberFormat="0" applyBorder="0" applyAlignment="0" applyProtection="0"/>
    <xf numFmtId="0" fontId="28" fillId="27" borderId="0" applyNumberFormat="0" applyBorder="0" applyAlignment="0" applyProtection="0"/>
    <xf numFmtId="0" fontId="28" fillId="31" borderId="0" applyNumberFormat="0" applyBorder="0" applyAlignment="0" applyProtection="0"/>
    <xf numFmtId="0" fontId="28" fillId="35" borderId="0" applyNumberFormat="0" applyBorder="0" applyAlignment="0" applyProtection="0"/>
    <xf numFmtId="0" fontId="28" fillId="16" borderId="0" applyNumberFormat="0" applyBorder="0" applyAlignment="0" applyProtection="0"/>
    <xf numFmtId="0" fontId="28" fillId="20" borderId="0" applyNumberFormat="0" applyBorder="0" applyAlignment="0" applyProtection="0"/>
    <xf numFmtId="0" fontId="28" fillId="24" borderId="0" applyNumberFormat="0" applyBorder="0" applyAlignment="0" applyProtection="0"/>
    <xf numFmtId="0" fontId="28" fillId="28" borderId="0" applyNumberFormat="0" applyBorder="0" applyAlignment="0" applyProtection="0"/>
    <xf numFmtId="0" fontId="28" fillId="32" borderId="0" applyNumberFormat="0" applyBorder="0" applyAlignment="0" applyProtection="0"/>
    <xf numFmtId="0" fontId="28" fillId="36" borderId="0" applyNumberFormat="0" applyBorder="0" applyAlignment="0" applyProtection="0"/>
    <xf numFmtId="0" fontId="28" fillId="0" borderId="0"/>
    <xf numFmtId="0" fontId="28" fillId="0" borderId="0"/>
    <xf numFmtId="0" fontId="28" fillId="13" borderId="8" applyNumberFormat="0" applyFont="0" applyAlignment="0" applyProtection="0"/>
    <xf numFmtId="0" fontId="14" fillId="0" borderId="0"/>
    <xf numFmtId="0" fontId="23" fillId="0" borderId="0"/>
    <xf numFmtId="0" fontId="23"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15" borderId="0" applyNumberFormat="0" applyBorder="0" applyAlignment="0" applyProtection="0"/>
    <xf numFmtId="0" fontId="28" fillId="19" borderId="0" applyNumberFormat="0" applyBorder="0" applyAlignment="0" applyProtection="0"/>
    <xf numFmtId="0" fontId="28" fillId="23" borderId="0" applyNumberFormat="0" applyBorder="0" applyAlignment="0" applyProtection="0"/>
    <xf numFmtId="0" fontId="28" fillId="27" borderId="0" applyNumberFormat="0" applyBorder="0" applyAlignment="0" applyProtection="0"/>
    <xf numFmtId="0" fontId="28" fillId="31" borderId="0" applyNumberFormat="0" applyBorder="0" applyAlignment="0" applyProtection="0"/>
    <xf numFmtId="0" fontId="28" fillId="35" borderId="0" applyNumberFormat="0" applyBorder="0" applyAlignment="0" applyProtection="0"/>
    <xf numFmtId="0" fontId="28" fillId="16" borderId="0" applyNumberFormat="0" applyBorder="0" applyAlignment="0" applyProtection="0"/>
    <xf numFmtId="0" fontId="28" fillId="20" borderId="0" applyNumberFormat="0" applyBorder="0" applyAlignment="0" applyProtection="0"/>
    <xf numFmtId="0" fontId="28" fillId="24" borderId="0" applyNumberFormat="0" applyBorder="0" applyAlignment="0" applyProtection="0"/>
    <xf numFmtId="0" fontId="28" fillId="28" borderId="0" applyNumberFormat="0" applyBorder="0" applyAlignment="0" applyProtection="0"/>
    <xf numFmtId="0" fontId="28" fillId="32" borderId="0" applyNumberFormat="0" applyBorder="0" applyAlignment="0" applyProtection="0"/>
    <xf numFmtId="0" fontId="28" fillId="36" borderId="0" applyNumberFormat="0" applyBorder="0" applyAlignment="0" applyProtection="0"/>
    <xf numFmtId="0" fontId="28" fillId="0" borderId="0"/>
    <xf numFmtId="0" fontId="28" fillId="0" borderId="0"/>
    <xf numFmtId="0" fontId="28" fillId="13" borderId="8" applyNumberFormat="0" applyFont="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15" borderId="0" applyNumberFormat="0" applyBorder="0" applyAlignment="0" applyProtection="0"/>
    <xf numFmtId="0" fontId="28" fillId="19" borderId="0" applyNumberFormat="0" applyBorder="0" applyAlignment="0" applyProtection="0"/>
    <xf numFmtId="0" fontId="28" fillId="23" borderId="0" applyNumberFormat="0" applyBorder="0" applyAlignment="0" applyProtection="0"/>
    <xf numFmtId="0" fontId="28" fillId="27" borderId="0" applyNumberFormat="0" applyBorder="0" applyAlignment="0" applyProtection="0"/>
    <xf numFmtId="0" fontId="28" fillId="31" borderId="0" applyNumberFormat="0" applyBorder="0" applyAlignment="0" applyProtection="0"/>
    <xf numFmtId="0" fontId="28" fillId="35" borderId="0" applyNumberFormat="0" applyBorder="0" applyAlignment="0" applyProtection="0"/>
    <xf numFmtId="0" fontId="28" fillId="16" borderId="0" applyNumberFormat="0" applyBorder="0" applyAlignment="0" applyProtection="0"/>
    <xf numFmtId="0" fontId="28" fillId="20" borderId="0" applyNumberFormat="0" applyBorder="0" applyAlignment="0" applyProtection="0"/>
    <xf numFmtId="0" fontId="28" fillId="24" borderId="0" applyNumberFormat="0" applyBorder="0" applyAlignment="0" applyProtection="0"/>
    <xf numFmtId="0" fontId="28" fillId="28" borderId="0" applyNumberFormat="0" applyBorder="0" applyAlignment="0" applyProtection="0"/>
    <xf numFmtId="0" fontId="28" fillId="32" borderId="0" applyNumberFormat="0" applyBorder="0" applyAlignment="0" applyProtection="0"/>
    <xf numFmtId="0" fontId="28" fillId="36" borderId="0" applyNumberFormat="0" applyBorder="0" applyAlignment="0" applyProtection="0"/>
    <xf numFmtId="0" fontId="28" fillId="0" borderId="0"/>
    <xf numFmtId="0" fontId="28" fillId="0" borderId="0"/>
    <xf numFmtId="0" fontId="28" fillId="13" borderId="8" applyNumberFormat="0" applyFont="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3"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3"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3"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69" fillId="0" borderId="0"/>
    <xf numFmtId="0" fontId="67" fillId="0" borderId="0"/>
    <xf numFmtId="0" fontId="70" fillId="0" borderId="0"/>
    <xf numFmtId="0" fontId="71" fillId="0" borderId="1" applyNumberFormat="0" applyFill="0" applyAlignment="0" applyProtection="0"/>
    <xf numFmtId="0" fontId="72" fillId="0" borderId="2" applyNumberFormat="0" applyFill="0" applyAlignment="0" applyProtection="0"/>
    <xf numFmtId="0" fontId="73" fillId="0" borderId="3" applyNumberFormat="0" applyFill="0" applyAlignment="0" applyProtection="0"/>
    <xf numFmtId="0" fontId="73" fillId="0" borderId="0" applyNumberFormat="0" applyFill="0" applyBorder="0" applyAlignment="0" applyProtection="0"/>
    <xf numFmtId="0" fontId="74" fillId="8" borderId="0" applyNumberFormat="0" applyBorder="0" applyAlignment="0" applyProtection="0"/>
    <xf numFmtId="0" fontId="75" fillId="9" borderId="0" applyNumberFormat="0" applyBorder="0" applyAlignment="0" applyProtection="0"/>
    <xf numFmtId="0" fontId="76" fillId="3" borderId="0" applyNumberFormat="0" applyBorder="0" applyAlignment="0" applyProtection="0"/>
    <xf numFmtId="0" fontId="77" fillId="10" borderId="4" applyNumberFormat="0" applyAlignment="0" applyProtection="0"/>
    <xf numFmtId="0" fontId="78" fillId="11" borderId="5" applyNumberFormat="0" applyAlignment="0" applyProtection="0"/>
    <xf numFmtId="0" fontId="79" fillId="11" borderId="4" applyNumberFormat="0" applyAlignment="0" applyProtection="0"/>
    <xf numFmtId="0" fontId="80" fillId="0" borderId="6" applyNumberFormat="0" applyFill="0" applyAlignment="0" applyProtection="0"/>
    <xf numFmtId="0" fontId="81" fillId="12" borderId="7" applyNumberFormat="0" applyAlignment="0" applyProtection="0"/>
    <xf numFmtId="0" fontId="82" fillId="0" borderId="0" applyNumberFormat="0" applyFill="0" applyBorder="0" applyAlignment="0" applyProtection="0"/>
    <xf numFmtId="0" fontId="69" fillId="13" borderId="8" applyNumberFormat="0" applyFont="0" applyAlignment="0" applyProtection="0"/>
    <xf numFmtId="0" fontId="83" fillId="0" borderId="0" applyNumberFormat="0" applyFill="0" applyBorder="0" applyAlignment="0" applyProtection="0"/>
    <xf numFmtId="0" fontId="84" fillId="0" borderId="9" applyNumberFormat="0" applyFill="0" applyAlignment="0" applyProtection="0"/>
    <xf numFmtId="0" fontId="85" fillId="14" borderId="0" applyNumberFormat="0" applyBorder="0" applyAlignment="0" applyProtection="0"/>
    <xf numFmtId="0" fontId="69" fillId="15" borderId="0" applyNumberFormat="0" applyBorder="0" applyAlignment="0" applyProtection="0"/>
    <xf numFmtId="0" fontId="69" fillId="16" borderId="0" applyNumberFormat="0" applyBorder="0" applyAlignment="0" applyProtection="0"/>
    <xf numFmtId="0" fontId="85" fillId="17" borderId="0" applyNumberFormat="0" applyBorder="0" applyAlignment="0" applyProtection="0"/>
    <xf numFmtId="0" fontId="85" fillId="18" borderId="0" applyNumberFormat="0" applyBorder="0" applyAlignment="0" applyProtection="0"/>
    <xf numFmtId="0" fontId="69" fillId="19" borderId="0" applyNumberFormat="0" applyBorder="0" applyAlignment="0" applyProtection="0"/>
    <xf numFmtId="0" fontId="69" fillId="20" borderId="0" applyNumberFormat="0" applyBorder="0" applyAlignment="0" applyProtection="0"/>
    <xf numFmtId="0" fontId="85" fillId="21" borderId="0" applyNumberFormat="0" applyBorder="0" applyAlignment="0" applyProtection="0"/>
    <xf numFmtId="0" fontId="85" fillId="22" borderId="0" applyNumberFormat="0" applyBorder="0" applyAlignment="0" applyProtection="0"/>
    <xf numFmtId="0" fontId="69" fillId="23" borderId="0" applyNumberFormat="0" applyBorder="0" applyAlignment="0" applyProtection="0"/>
    <xf numFmtId="0" fontId="69" fillId="24" borderId="0" applyNumberFormat="0" applyBorder="0" applyAlignment="0" applyProtection="0"/>
    <xf numFmtId="0" fontId="85" fillId="25" borderId="0" applyNumberFormat="0" applyBorder="0" applyAlignment="0" applyProtection="0"/>
    <xf numFmtId="0" fontId="85" fillId="26" borderId="0" applyNumberFormat="0" applyBorder="0" applyAlignment="0" applyProtection="0"/>
    <xf numFmtId="0" fontId="69" fillId="27" borderId="0" applyNumberFormat="0" applyBorder="0" applyAlignment="0" applyProtection="0"/>
    <xf numFmtId="0" fontId="69" fillId="28" borderId="0" applyNumberFormat="0" applyBorder="0" applyAlignment="0" applyProtection="0"/>
    <xf numFmtId="0" fontId="85" fillId="29" borderId="0" applyNumberFormat="0" applyBorder="0" applyAlignment="0" applyProtection="0"/>
    <xf numFmtId="0" fontId="85" fillId="30" borderId="0" applyNumberFormat="0" applyBorder="0" applyAlignment="0" applyProtection="0"/>
    <xf numFmtId="0" fontId="69" fillId="31" borderId="0" applyNumberFormat="0" applyBorder="0" applyAlignment="0" applyProtection="0"/>
    <xf numFmtId="0" fontId="69" fillId="32" borderId="0" applyNumberFormat="0" applyBorder="0" applyAlignment="0" applyProtection="0"/>
    <xf numFmtId="0" fontId="85" fillId="33" borderId="0" applyNumberFormat="0" applyBorder="0" applyAlignment="0" applyProtection="0"/>
    <xf numFmtId="0" fontId="85" fillId="34" borderId="0" applyNumberFormat="0" applyBorder="0" applyAlignment="0" applyProtection="0"/>
    <xf numFmtId="0" fontId="69" fillId="35" borderId="0" applyNumberFormat="0" applyBorder="0" applyAlignment="0" applyProtection="0"/>
    <xf numFmtId="0" fontId="69" fillId="36" borderId="0" applyNumberFormat="0" applyBorder="0" applyAlignment="0" applyProtection="0"/>
    <xf numFmtId="0" fontId="85" fillId="37" borderId="0" applyNumberFormat="0" applyBorder="0" applyAlignment="0" applyProtection="0"/>
    <xf numFmtId="0" fontId="88" fillId="0" borderId="0"/>
    <xf numFmtId="0" fontId="89" fillId="0" borderId="0"/>
    <xf numFmtId="0" fontId="23" fillId="0" borderId="0"/>
    <xf numFmtId="0" fontId="9" fillId="0" borderId="0"/>
    <xf numFmtId="0" fontId="100" fillId="3" borderId="0" applyNumberFormat="0" applyBorder="0" applyAlignment="0" applyProtection="0"/>
  </cellStyleXfs>
  <cellXfs count="302">
    <xf numFmtId="0" fontId="0" fillId="0" borderId="0" xfId="0"/>
    <xf numFmtId="0" fontId="21" fillId="6" borderId="0" xfId="4" quotePrefix="1" applyFont="1" applyFill="1" applyAlignment="1">
      <alignment horizontal="left" vertical="top"/>
    </xf>
    <xf numFmtId="0" fontId="12" fillId="4" borderId="0" xfId="4" applyFont="1" applyFill="1" applyAlignment="1">
      <alignment horizontal="left" vertical="top" wrapText="1"/>
    </xf>
    <xf numFmtId="0" fontId="19" fillId="0" borderId="0" xfId="0" quotePrefix="1" applyFont="1" applyAlignment="1">
      <alignment horizontal="left" vertical="top"/>
    </xf>
    <xf numFmtId="0" fontId="26" fillId="0" borderId="0" xfId="4" applyFont="1" applyAlignment="1">
      <alignment horizontal="center" wrapText="1"/>
    </xf>
    <xf numFmtId="0" fontId="90" fillId="0" borderId="0" xfId="5" applyFont="1" applyAlignment="1">
      <alignment horizontal="left" vertical="top" wrapText="1"/>
    </xf>
    <xf numFmtId="0" fontId="93" fillId="0" borderId="0" xfId="5" applyFont="1"/>
    <xf numFmtId="0" fontId="95" fillId="0" borderId="0" xfId="0" applyFont="1" applyAlignment="1">
      <alignment horizontal="left" vertical="top"/>
    </xf>
    <xf numFmtId="0" fontId="9" fillId="0" borderId="0" xfId="0" applyFont="1" applyAlignment="1">
      <alignment horizontal="left" vertical="top"/>
    </xf>
    <xf numFmtId="0" fontId="9" fillId="0" borderId="0" xfId="0" applyFont="1" applyAlignment="1">
      <alignment horizontal="left" vertical="top" wrapText="1"/>
    </xf>
    <xf numFmtId="0" fontId="9" fillId="4" borderId="0" xfId="0" applyFont="1" applyFill="1" applyAlignment="1">
      <alignment horizontal="left" vertical="top" wrapText="1"/>
    </xf>
    <xf numFmtId="0" fontId="9" fillId="0" borderId="0" xfId="0" applyFont="1"/>
    <xf numFmtId="0" fontId="9" fillId="0" borderId="0" xfId="0" applyFont="1" applyAlignment="1">
      <alignment vertical="center"/>
    </xf>
    <xf numFmtId="0" fontId="98" fillId="0" borderId="0" xfId="0" quotePrefix="1" applyFont="1" applyAlignment="1">
      <alignment horizontal="left" vertical="top"/>
    </xf>
    <xf numFmtId="0" fontId="91" fillId="0" borderId="0" xfId="0" applyFont="1" applyAlignment="1">
      <alignment horizontal="left" vertical="top" wrapText="1"/>
    </xf>
    <xf numFmtId="0" fontId="23" fillId="0" borderId="0" xfId="5" applyAlignment="1">
      <alignment horizontal="left" vertical="top"/>
    </xf>
    <xf numFmtId="0" fontId="23" fillId="0" borderId="0" xfId="5" applyAlignment="1">
      <alignment horizontal="left" vertical="top" wrapText="1"/>
    </xf>
    <xf numFmtId="14" fontId="23" fillId="0" borderId="0" xfId="5" applyNumberFormat="1" applyAlignment="1">
      <alignment horizontal="left" vertical="top"/>
    </xf>
    <xf numFmtId="0" fontId="23" fillId="0" borderId="0" xfId="4"/>
    <xf numFmtId="0" fontId="23" fillId="0" borderId="0" xfId="4" applyAlignment="1">
      <alignment wrapText="1"/>
    </xf>
    <xf numFmtId="0" fontId="23" fillId="0" borderId="22" xfId="4" applyBorder="1" applyAlignment="1">
      <alignment horizontal="left" vertical="top" wrapText="1"/>
    </xf>
    <xf numFmtId="0" fontId="23" fillId="0" borderId="0" xfId="5"/>
    <xf numFmtId="0" fontId="23" fillId="4" borderId="0" xfId="4" applyFill="1"/>
    <xf numFmtId="0" fontId="9" fillId="0" borderId="0" xfId="0" applyFont="1" applyAlignment="1">
      <alignment horizontal="center" vertical="top" wrapText="1"/>
    </xf>
    <xf numFmtId="49" fontId="23" fillId="0" borderId="0" xfId="5" applyNumberFormat="1" applyAlignment="1">
      <alignment horizontal="left" vertical="top"/>
    </xf>
    <xf numFmtId="0" fontId="12" fillId="6" borderId="28" xfId="0" applyFont="1" applyFill="1" applyBorder="1" applyAlignment="1">
      <alignment vertical="top" wrapText="1"/>
    </xf>
    <xf numFmtId="0" fontId="23" fillId="0" borderId="28" xfId="4" applyBorder="1" applyAlignment="1">
      <alignment horizontal="left" vertical="top" wrapText="1"/>
    </xf>
    <xf numFmtId="0" fontId="26" fillId="0" borderId="28" xfId="4" applyFont="1" applyBorder="1" applyAlignment="1">
      <alignment vertical="top" wrapText="1"/>
    </xf>
    <xf numFmtId="0" fontId="23" fillId="0" borderId="28" xfId="4" applyBorder="1" applyAlignment="1">
      <alignment vertical="top" wrapText="1"/>
    </xf>
    <xf numFmtId="0" fontId="26" fillId="7" borderId="28" xfId="4" applyFont="1" applyFill="1" applyBorder="1" applyAlignment="1">
      <alignment horizontal="left" vertical="top"/>
    </xf>
    <xf numFmtId="0" fontId="23" fillId="4" borderId="28" xfId="5" applyFill="1" applyBorder="1" applyAlignment="1">
      <alignment vertical="top" wrapText="1"/>
    </xf>
    <xf numFmtId="0" fontId="44" fillId="4" borderId="28" xfId="1" applyFont="1" applyFill="1" applyBorder="1" applyAlignment="1">
      <alignment vertical="top" wrapText="1"/>
    </xf>
    <xf numFmtId="0" fontId="12" fillId="2" borderId="28" xfId="4" applyFont="1" applyFill="1" applyBorder="1" applyAlignment="1">
      <alignment horizontal="left" vertical="top" wrapText="1"/>
    </xf>
    <xf numFmtId="0" fontId="27" fillId="4" borderId="28" xfId="5" applyFont="1" applyFill="1" applyBorder="1" applyAlignment="1">
      <alignment vertical="top" wrapText="1"/>
    </xf>
    <xf numFmtId="0" fontId="12" fillId="2" borderId="28" xfId="4" quotePrefix="1" applyFont="1" applyFill="1" applyBorder="1" applyAlignment="1">
      <alignment horizontal="left" vertical="top" wrapText="1"/>
    </xf>
    <xf numFmtId="0" fontId="44" fillId="4" borderId="28" xfId="1" applyFont="1" applyFill="1" applyBorder="1" applyAlignment="1">
      <alignment horizontal="left" vertical="top" wrapText="1"/>
    </xf>
    <xf numFmtId="0" fontId="27" fillId="4" borderId="28" xfId="4" applyFont="1" applyFill="1" applyBorder="1" applyAlignment="1">
      <alignment horizontal="left" vertical="top" wrapText="1"/>
    </xf>
    <xf numFmtId="0" fontId="25" fillId="2" borderId="28" xfId="4" applyFont="1" applyFill="1" applyBorder="1" applyAlignment="1">
      <alignment horizontal="left" vertical="top" wrapText="1"/>
    </xf>
    <xf numFmtId="0" fontId="23" fillId="4" borderId="28" xfId="5" applyFill="1" applyBorder="1" applyAlignment="1">
      <alignment horizontal="left" vertical="top" wrapText="1"/>
    </xf>
    <xf numFmtId="0" fontId="12" fillId="62" borderId="28" xfId="4" applyFont="1" applyFill="1" applyBorder="1" applyAlignment="1">
      <alignment horizontal="left" vertical="top" wrapText="1"/>
    </xf>
    <xf numFmtId="0" fontId="12" fillId="2" borderId="29" xfId="0" applyFont="1" applyFill="1" applyBorder="1" applyAlignment="1">
      <alignment horizontal="left" vertical="top" wrapText="1"/>
    </xf>
    <xf numFmtId="0" fontId="12" fillId="2" borderId="29" xfId="0" quotePrefix="1" applyFont="1" applyFill="1" applyBorder="1" applyAlignment="1">
      <alignment horizontal="left" vertical="top" wrapText="1"/>
    </xf>
    <xf numFmtId="0" fontId="12" fillId="2" borderId="28" xfId="0" quotePrefix="1" applyFont="1" applyFill="1" applyBorder="1" applyAlignment="1">
      <alignment horizontal="left" vertical="top" wrapText="1"/>
    </xf>
    <xf numFmtId="0" fontId="96" fillId="4" borderId="28" xfId="0" applyFont="1" applyFill="1" applyBorder="1" applyAlignment="1">
      <alignment horizontal="left" vertical="top" wrapText="1"/>
    </xf>
    <xf numFmtId="0" fontId="65" fillId="0" borderId="28" xfId="0" applyFont="1" applyBorder="1" applyAlignment="1">
      <alignment vertical="top" wrapText="1"/>
    </xf>
    <xf numFmtId="0" fontId="65" fillId="0" borderId="28" xfId="0" applyFont="1" applyBorder="1" applyAlignment="1">
      <alignment horizontal="left" vertical="top" wrapText="1"/>
    </xf>
    <xf numFmtId="0" fontId="9" fillId="4" borderId="28" xfId="0" applyFont="1" applyFill="1" applyBorder="1" applyAlignment="1">
      <alignment horizontal="left" vertical="top"/>
    </xf>
    <xf numFmtId="0" fontId="65" fillId="0" borderId="0" xfId="0" applyFont="1" applyAlignment="1">
      <alignment horizontal="left" vertical="top"/>
    </xf>
    <xf numFmtId="0" fontId="65" fillId="0" borderId="0" xfId="0" applyFont="1" applyAlignment="1">
      <alignment horizontal="left" vertical="top" wrapText="1"/>
    </xf>
    <xf numFmtId="0" fontId="91" fillId="0" borderId="0" xfId="0" applyFont="1" applyAlignment="1">
      <alignment horizontal="left" vertical="top"/>
    </xf>
    <xf numFmtId="0" fontId="12" fillId="2" borderId="28" xfId="0" applyFont="1" applyFill="1" applyBorder="1" applyAlignment="1">
      <alignment horizontal="left" vertical="top" wrapText="1"/>
    </xf>
    <xf numFmtId="0" fontId="65" fillId="0" borderId="0" xfId="5" applyFont="1" applyAlignment="1">
      <alignment horizontal="left" vertical="top"/>
    </xf>
    <xf numFmtId="0" fontId="65" fillId="0" borderId="0" xfId="5" applyFont="1" applyAlignment="1">
      <alignment horizontal="left" vertical="top" wrapText="1"/>
    </xf>
    <xf numFmtId="0" fontId="9" fillId="0" borderId="0" xfId="0" applyFont="1" applyAlignment="1">
      <alignment vertical="top" wrapText="1"/>
    </xf>
    <xf numFmtId="0" fontId="9" fillId="0" borderId="0" xfId="0" applyFont="1" applyAlignment="1">
      <alignment vertical="top"/>
    </xf>
    <xf numFmtId="0" fontId="65" fillId="4" borderId="0" xfId="5" applyFont="1" applyFill="1" applyAlignment="1">
      <alignment horizontal="left" vertical="top" wrapText="1"/>
    </xf>
    <xf numFmtId="0" fontId="23" fillId="4" borderId="28" xfId="4" applyFill="1" applyBorder="1" applyAlignment="1">
      <alignment horizontal="left" vertical="top" wrapText="1"/>
    </xf>
    <xf numFmtId="0" fontId="105" fillId="2" borderId="28" xfId="51522" applyFont="1" applyFill="1" applyBorder="1" applyAlignment="1">
      <alignment horizontal="left" vertical="top" wrapText="1"/>
    </xf>
    <xf numFmtId="49" fontId="105" fillId="2" borderId="28" xfId="51522" applyNumberFormat="1" applyFont="1" applyFill="1" applyBorder="1" applyAlignment="1">
      <alignment horizontal="left" vertical="top" wrapText="1"/>
    </xf>
    <xf numFmtId="0" fontId="9" fillId="0" borderId="0" xfId="0" applyFont="1" applyAlignment="1">
      <alignment horizontal="center" vertical="top"/>
    </xf>
    <xf numFmtId="0" fontId="104" fillId="0" borderId="0" xfId="0" applyFont="1" applyAlignment="1">
      <alignment horizontal="left" vertical="top" wrapText="1"/>
    </xf>
    <xf numFmtId="0" fontId="104" fillId="0" borderId="0" xfId="0" applyFont="1" applyAlignment="1">
      <alignment horizontal="left" vertical="top"/>
    </xf>
    <xf numFmtId="0" fontId="20" fillId="0" borderId="0" xfId="5" applyFont="1" applyAlignment="1">
      <alignment vertical="top"/>
    </xf>
    <xf numFmtId="0" fontId="23" fillId="4" borderId="0" xfId="4" applyFill="1" applyAlignment="1">
      <alignment vertical="top" wrapText="1"/>
    </xf>
    <xf numFmtId="0" fontId="23" fillId="0" borderId="28" xfId="0" applyFont="1" applyBorder="1" applyAlignment="1">
      <alignment vertical="top"/>
    </xf>
    <xf numFmtId="0" fontId="23" fillId="0" borderId="0" xfId="0" applyFont="1" applyAlignment="1">
      <alignment vertical="top"/>
    </xf>
    <xf numFmtId="0" fontId="23" fillId="0" borderId="28" xfId="0" applyFont="1" applyBorder="1" applyAlignment="1">
      <alignment horizontal="left" vertical="top" wrapText="1"/>
    </xf>
    <xf numFmtId="0" fontId="86" fillId="0" borderId="0" xfId="0" applyFont="1" applyAlignment="1">
      <alignment horizontal="left" vertical="top"/>
    </xf>
    <xf numFmtId="0" fontId="23" fillId="0" borderId="0" xfId="4" applyAlignment="1">
      <alignment horizontal="left" vertical="top" wrapText="1"/>
    </xf>
    <xf numFmtId="0" fontId="23" fillId="0" borderId="0" xfId="4" applyAlignment="1">
      <alignment vertical="top"/>
    </xf>
    <xf numFmtId="0" fontId="65" fillId="4" borderId="28" xfId="0" applyFont="1" applyFill="1" applyBorder="1" applyAlignment="1">
      <alignment horizontal="left" vertical="top" wrapText="1"/>
    </xf>
    <xf numFmtId="0" fontId="65" fillId="4" borderId="28" xfId="0" applyFont="1" applyFill="1" applyBorder="1" applyAlignment="1">
      <alignment horizontal="center" vertical="top" wrapText="1"/>
    </xf>
    <xf numFmtId="0" fontId="65" fillId="4" borderId="28" xfId="0" applyFont="1" applyFill="1" applyBorder="1" applyAlignment="1">
      <alignment horizontal="left" vertical="top"/>
    </xf>
    <xf numFmtId="0" fontId="65" fillId="4" borderId="28" xfId="0" applyFont="1" applyFill="1" applyBorder="1" applyAlignment="1">
      <alignment vertical="top" wrapText="1"/>
    </xf>
    <xf numFmtId="49" fontId="9" fillId="0" borderId="0" xfId="0" applyNumberFormat="1" applyFont="1" applyAlignment="1">
      <alignment vertical="top" wrapText="1"/>
    </xf>
    <xf numFmtId="0" fontId="97" fillId="0" borderId="0" xfId="0" applyFont="1" applyAlignment="1">
      <alignment vertical="top" wrapText="1"/>
    </xf>
    <xf numFmtId="0" fontId="65" fillId="0" borderId="0" xfId="0" applyFont="1" applyAlignment="1">
      <alignment vertical="top" wrapText="1"/>
    </xf>
    <xf numFmtId="0" fontId="0" fillId="0" borderId="0" xfId="0" applyAlignment="1">
      <alignment vertical="top" wrapText="1"/>
    </xf>
    <xf numFmtId="0" fontId="9" fillId="4" borderId="10" xfId="0" applyFont="1" applyFill="1" applyBorder="1" applyAlignment="1">
      <alignment horizontal="left" vertical="top" wrapText="1"/>
    </xf>
    <xf numFmtId="0" fontId="9" fillId="4" borderId="28" xfId="0" applyFont="1" applyFill="1" applyBorder="1" applyAlignment="1">
      <alignment horizontal="center" vertical="top"/>
    </xf>
    <xf numFmtId="0" fontId="9" fillId="4" borderId="10" xfId="0" applyFont="1" applyFill="1" applyBorder="1" applyAlignment="1">
      <alignment horizontal="center" vertical="top" wrapText="1"/>
    </xf>
    <xf numFmtId="0" fontId="9" fillId="4" borderId="28" xfId="0" applyFont="1" applyFill="1" applyBorder="1" applyAlignment="1">
      <alignment horizontal="left" vertical="top" wrapText="1"/>
    </xf>
    <xf numFmtId="0" fontId="9" fillId="0" borderId="28" xfId="0" applyFont="1" applyBorder="1" applyAlignment="1">
      <alignment vertical="top" wrapText="1"/>
    </xf>
    <xf numFmtId="0" fontId="9" fillId="0" borderId="28" xfId="0" applyFont="1" applyBorder="1" applyAlignment="1">
      <alignment horizontal="left" vertical="top" wrapText="1"/>
    </xf>
    <xf numFmtId="0" fontId="9" fillId="0" borderId="28" xfId="0" applyFont="1" applyBorder="1" applyAlignment="1">
      <alignment horizontal="center" vertical="top" wrapText="1"/>
    </xf>
    <xf numFmtId="0" fontId="9" fillId="4" borderId="28" xfId="0" applyFont="1" applyFill="1" applyBorder="1" applyAlignment="1">
      <alignment vertical="top" wrapText="1"/>
    </xf>
    <xf numFmtId="0" fontId="9" fillId="4" borderId="28" xfId="0" applyFont="1" applyFill="1" applyBorder="1" applyAlignment="1">
      <alignment horizontal="center" vertical="top" wrapText="1"/>
    </xf>
    <xf numFmtId="0" fontId="65" fillId="0" borderId="28" xfId="0" applyFont="1" applyBorder="1" applyAlignment="1">
      <alignment horizontal="center" vertical="top" wrapText="1"/>
    </xf>
    <xf numFmtId="0" fontId="65" fillId="4" borderId="29" xfId="0" applyFont="1" applyFill="1" applyBorder="1" applyAlignment="1">
      <alignment horizontal="left" vertical="top" wrapText="1"/>
    </xf>
    <xf numFmtId="0" fontId="13" fillId="4" borderId="28" xfId="1" applyFill="1" applyBorder="1" applyAlignment="1">
      <alignment horizontal="left" vertical="top" wrapText="1"/>
    </xf>
    <xf numFmtId="0" fontId="9" fillId="0" borderId="10" xfId="0" applyFont="1" applyBorder="1" applyAlignment="1">
      <alignment horizontal="center" vertical="top" wrapText="1"/>
    </xf>
    <xf numFmtId="0" fontId="13" fillId="0" borderId="28" xfId="1" applyBorder="1" applyAlignment="1">
      <alignment horizontal="left" vertical="top" wrapText="1"/>
    </xf>
    <xf numFmtId="0" fontId="0" fillId="0" borderId="0" xfId="0" applyAlignment="1">
      <alignment wrapText="1"/>
    </xf>
    <xf numFmtId="0" fontId="0" fillId="0" borderId="0" xfId="0" applyAlignment="1">
      <alignment horizontal="center"/>
    </xf>
    <xf numFmtId="0" fontId="12" fillId="2" borderId="23" xfId="0" quotePrefix="1" applyFont="1" applyFill="1" applyBorder="1" applyAlignment="1">
      <alignment horizontal="left" vertical="top" wrapText="1"/>
    </xf>
    <xf numFmtId="0" fontId="96" fillId="4" borderId="28" xfId="0" applyFont="1" applyFill="1" applyBorder="1" applyAlignment="1">
      <alignment horizontal="center" vertical="top" wrapText="1"/>
    </xf>
    <xf numFmtId="0" fontId="23" fillId="0" borderId="0" xfId="5" applyAlignment="1">
      <alignment horizontal="center" vertical="center"/>
    </xf>
    <xf numFmtId="0" fontId="65" fillId="0" borderId="29" xfId="0" applyFont="1" applyBorder="1" applyAlignment="1">
      <alignment horizontal="left" vertical="top" wrapText="1"/>
    </xf>
    <xf numFmtId="0" fontId="101" fillId="2" borderId="0" xfId="0" applyFont="1" applyFill="1" applyAlignment="1">
      <alignment vertical="center"/>
    </xf>
    <xf numFmtId="0" fontId="17" fillId="2" borderId="0" xfId="0" applyFont="1" applyFill="1" applyAlignment="1">
      <alignment vertical="center" wrapText="1"/>
    </xf>
    <xf numFmtId="0" fontId="19" fillId="2" borderId="0" xfId="0" quotePrefix="1" applyFont="1" applyFill="1" applyAlignment="1">
      <alignment vertical="center"/>
    </xf>
    <xf numFmtId="0" fontId="23" fillId="0" borderId="0" xfId="4" applyAlignment="1">
      <alignment vertical="center"/>
    </xf>
    <xf numFmtId="0" fontId="17" fillId="2" borderId="0" xfId="0" applyFont="1" applyFill="1" applyAlignment="1">
      <alignment horizontal="left" vertical="center" wrapText="1"/>
    </xf>
    <xf numFmtId="0" fontId="94" fillId="0" borderId="0" xfId="5" applyFont="1" applyAlignment="1">
      <alignment horizontal="left" vertical="center"/>
    </xf>
    <xf numFmtId="0" fontId="95" fillId="0" borderId="0" xfId="5" applyFont="1" applyAlignment="1">
      <alignment horizontal="left" vertical="center"/>
    </xf>
    <xf numFmtId="0" fontId="23" fillId="0" borderId="0" xfId="5" applyAlignment="1">
      <alignment horizontal="left" vertical="center"/>
    </xf>
    <xf numFmtId="0" fontId="18" fillId="2" borderId="0" xfId="0" applyFont="1" applyFill="1" applyAlignment="1">
      <alignment vertical="center"/>
    </xf>
    <xf numFmtId="0" fontId="66" fillId="4" borderId="28" xfId="0" applyFont="1" applyFill="1" applyBorder="1" applyAlignment="1">
      <alignment horizontal="center" vertical="top" wrapText="1"/>
    </xf>
    <xf numFmtId="0" fontId="66" fillId="4" borderId="28" xfId="0" applyFont="1" applyFill="1" applyBorder="1" applyAlignment="1">
      <alignment horizontal="left" vertical="top" wrapText="1"/>
    </xf>
    <xf numFmtId="0" fontId="107" fillId="4" borderId="28" xfId="0" applyFont="1" applyFill="1" applyBorder="1" applyAlignment="1">
      <alignment horizontal="center" vertical="top" wrapText="1"/>
    </xf>
    <xf numFmtId="0" fontId="107" fillId="4" borderId="28" xfId="0" applyFont="1" applyFill="1" applyBorder="1" applyAlignment="1">
      <alignment horizontal="left" vertical="top" wrapText="1"/>
    </xf>
    <xf numFmtId="0" fontId="66" fillId="0" borderId="28" xfId="0" applyFont="1" applyBorder="1" applyAlignment="1">
      <alignment horizontal="center" vertical="top" wrapText="1"/>
    </xf>
    <xf numFmtId="0" fontId="66" fillId="0" borderId="28" xfId="0" applyFont="1" applyBorder="1" applyAlignment="1">
      <alignment horizontal="left" vertical="top" wrapText="1"/>
    </xf>
    <xf numFmtId="0" fontId="107" fillId="0" borderId="28" xfId="0" applyFont="1" applyBorder="1" applyAlignment="1">
      <alignment horizontal="left" vertical="top" wrapText="1"/>
    </xf>
    <xf numFmtId="0" fontId="66" fillId="4" borderId="10" xfId="0" applyFont="1" applyFill="1" applyBorder="1" applyAlignment="1">
      <alignment horizontal="left" vertical="top" wrapText="1"/>
    </xf>
    <xf numFmtId="0" fontId="66" fillId="0" borderId="0" xfId="0" applyFont="1" applyAlignment="1">
      <alignment horizontal="left" vertical="top" wrapText="1"/>
    </xf>
    <xf numFmtId="0" fontId="107" fillId="0" borderId="0" xfId="0" applyFont="1" applyAlignment="1">
      <alignment horizontal="center" vertical="center" wrapText="1"/>
    </xf>
    <xf numFmtId="0" fontId="26" fillId="0" borderId="0" xfId="0" applyFont="1" applyAlignment="1">
      <alignment horizontal="center" vertical="center" wrapText="1"/>
    </xf>
    <xf numFmtId="49" fontId="23" fillId="0" borderId="0" xfId="5" applyNumberFormat="1" applyAlignment="1">
      <alignment horizontal="center" vertical="center"/>
    </xf>
    <xf numFmtId="0" fontId="23" fillId="0" borderId="0" xfId="5" applyAlignment="1">
      <alignment horizontal="center" vertical="center" wrapText="1"/>
    </xf>
    <xf numFmtId="49" fontId="26" fillId="0" borderId="0" xfId="5" applyNumberFormat="1" applyFont="1" applyAlignment="1">
      <alignment horizontal="center" vertical="center"/>
    </xf>
    <xf numFmtId="0" fontId="26" fillId="0" borderId="0" xfId="5" applyFont="1" applyAlignment="1">
      <alignment horizontal="center" vertical="center"/>
    </xf>
    <xf numFmtId="0" fontId="26" fillId="0" borderId="0" xfId="5" applyFont="1" applyAlignment="1">
      <alignment horizontal="center" vertical="center" wrapText="1"/>
    </xf>
    <xf numFmtId="0" fontId="44" fillId="0" borderId="28" xfId="1" applyFont="1" applyBorder="1" applyAlignment="1">
      <alignment horizontal="left" vertical="top" indent="1"/>
    </xf>
    <xf numFmtId="0" fontId="13" fillId="0" borderId="28" xfId="1" applyBorder="1" applyAlignment="1">
      <alignment horizontal="left" vertical="top" indent="1"/>
    </xf>
    <xf numFmtId="0" fontId="87" fillId="0" borderId="28" xfId="4" applyFont="1" applyBorder="1" applyAlignment="1">
      <alignment vertical="top" wrapText="1"/>
    </xf>
    <xf numFmtId="49" fontId="17" fillId="2" borderId="0" xfId="0" applyNumberFormat="1" applyFont="1" applyFill="1" applyAlignment="1">
      <alignment vertical="center" wrapText="1"/>
    </xf>
    <xf numFmtId="49" fontId="18" fillId="2" borderId="0" xfId="0" applyNumberFormat="1" applyFont="1" applyFill="1" applyAlignment="1">
      <alignment vertical="center"/>
    </xf>
    <xf numFmtId="0" fontId="65" fillId="4" borderId="29" xfId="0" applyFont="1" applyFill="1" applyBorder="1" applyAlignment="1">
      <alignment horizontal="center" vertical="top" wrapText="1"/>
    </xf>
    <xf numFmtId="0" fontId="66" fillId="4" borderId="28" xfId="0" applyFont="1" applyFill="1" applyBorder="1" applyAlignment="1">
      <alignment vertical="top" wrapText="1"/>
    </xf>
    <xf numFmtId="0" fontId="8" fillId="4" borderId="28" xfId="0" applyFont="1" applyFill="1" applyBorder="1" applyAlignment="1">
      <alignment horizontal="center" vertical="top" wrapText="1"/>
    </xf>
    <xf numFmtId="0" fontId="8" fillId="4" borderId="28" xfId="0" applyFont="1" applyFill="1" applyBorder="1" applyAlignment="1">
      <alignment horizontal="left" vertical="top" wrapText="1"/>
    </xf>
    <xf numFmtId="0" fontId="9" fillId="4" borderId="29" xfId="0" applyFont="1" applyFill="1" applyBorder="1" applyAlignment="1">
      <alignment horizontal="left" vertical="top" wrapText="1"/>
    </xf>
    <xf numFmtId="0" fontId="66" fillId="4" borderId="29" xfId="0" applyFont="1" applyFill="1" applyBorder="1" applyAlignment="1">
      <alignment horizontal="center" vertical="top" wrapText="1"/>
    </xf>
    <xf numFmtId="0" fontId="66" fillId="4" borderId="29" xfId="0" applyFont="1" applyFill="1" applyBorder="1" applyAlignment="1">
      <alignment horizontal="left" vertical="top" wrapText="1"/>
    </xf>
    <xf numFmtId="0" fontId="9" fillId="4" borderId="29" xfId="0" applyFont="1" applyFill="1" applyBorder="1" applyAlignment="1">
      <alignment horizontal="center" vertical="top" wrapText="1"/>
    </xf>
    <xf numFmtId="0" fontId="7" fillId="0" borderId="0" xfId="0" applyFont="1" applyAlignment="1">
      <alignment vertical="center"/>
    </xf>
    <xf numFmtId="0" fontId="7" fillId="0" borderId="0" xfId="0" applyFont="1"/>
    <xf numFmtId="0" fontId="5" fillId="0" borderId="0" xfId="0" applyFont="1" applyAlignment="1">
      <alignment horizontal="left" vertical="top" wrapText="1"/>
    </xf>
    <xf numFmtId="49" fontId="23" fillId="0" borderId="28" xfId="0" applyNumberFormat="1" applyFont="1" applyBorder="1" applyAlignment="1">
      <alignment horizontal="left" vertical="top" wrapText="1"/>
    </xf>
    <xf numFmtId="0" fontId="23" fillId="0" borderId="28" xfId="0" applyFont="1" applyBorder="1" applyAlignment="1">
      <alignment vertical="top" wrapText="1"/>
    </xf>
    <xf numFmtId="49" fontId="23" fillId="0" borderId="28" xfId="0" applyNumberFormat="1" applyFont="1" applyBorder="1" applyAlignment="1">
      <alignment vertical="top" wrapText="1"/>
    </xf>
    <xf numFmtId="49" fontId="23" fillId="0" borderId="28" xfId="0" applyNumberFormat="1" applyFont="1" applyBorder="1" applyAlignment="1">
      <alignment vertical="top"/>
    </xf>
    <xf numFmtId="49" fontId="23" fillId="0" borderId="28" xfId="0" applyNumberFormat="1" applyFont="1" applyBorder="1" applyAlignment="1" applyProtection="1">
      <alignment horizontal="left" vertical="top"/>
      <protection locked="0"/>
    </xf>
    <xf numFmtId="49" fontId="23" fillId="0" borderId="28" xfId="0" applyNumberFormat="1" applyFont="1" applyBorder="1" applyAlignment="1" applyProtection="1">
      <alignment horizontal="left" vertical="top" wrapText="1"/>
      <protection locked="0"/>
    </xf>
    <xf numFmtId="49" fontId="23" fillId="0" borderId="28" xfId="50" applyNumberFormat="1" applyFont="1" applyBorder="1" applyAlignment="1" applyProtection="1">
      <alignment horizontal="left" vertical="top" wrapText="1"/>
      <protection locked="0"/>
    </xf>
    <xf numFmtId="49" fontId="23" fillId="0" borderId="28" xfId="50" applyNumberFormat="1" applyFont="1" applyBorder="1" applyAlignment="1" applyProtection="1">
      <alignment vertical="top"/>
      <protection locked="0"/>
    </xf>
    <xf numFmtId="0" fontId="23" fillId="0" borderId="28" xfId="50" applyFont="1" applyBorder="1" applyAlignment="1" applyProtection="1">
      <alignment vertical="top" wrapText="1"/>
      <protection locked="0"/>
    </xf>
    <xf numFmtId="0" fontId="23" fillId="0" borderId="28" xfId="50" applyFont="1" applyBorder="1" applyAlignment="1" applyProtection="1">
      <alignment horizontal="left" vertical="top"/>
      <protection locked="0"/>
    </xf>
    <xf numFmtId="49" fontId="23" fillId="0" borderId="28" xfId="50" applyNumberFormat="1" applyFont="1" applyBorder="1" applyAlignment="1" applyProtection="1">
      <alignment vertical="top" wrapText="1"/>
      <protection locked="0"/>
    </xf>
    <xf numFmtId="49" fontId="23" fillId="0" borderId="28" xfId="50" applyNumberFormat="1" applyFont="1" applyBorder="1" applyAlignment="1">
      <alignment vertical="top" wrapText="1"/>
    </xf>
    <xf numFmtId="49" fontId="23" fillId="0" borderId="28" xfId="50" applyNumberFormat="1" applyFont="1" applyBorder="1" applyAlignment="1">
      <alignment vertical="top"/>
    </xf>
    <xf numFmtId="0" fontId="23" fillId="0" borderId="28" xfId="50" applyFont="1" applyBorder="1" applyAlignment="1">
      <alignment vertical="top" wrapText="1"/>
    </xf>
    <xf numFmtId="49" fontId="23" fillId="0" borderId="28" xfId="0" applyNumberFormat="1" applyFont="1" applyBorder="1" applyAlignment="1">
      <alignment horizontal="left" vertical="top"/>
    </xf>
    <xf numFmtId="0" fontId="25" fillId="2" borderId="28" xfId="0" applyFont="1" applyFill="1" applyBorder="1" applyAlignment="1">
      <alignment horizontal="left" vertical="top" wrapText="1"/>
    </xf>
    <xf numFmtId="0" fontId="4" fillId="0" borderId="28" xfId="0" applyFont="1" applyBorder="1" applyAlignment="1">
      <alignment horizontal="left" vertical="top" wrapText="1"/>
    </xf>
    <xf numFmtId="0" fontId="9" fillId="0" borderId="0" xfId="0" applyFont="1" applyAlignment="1">
      <alignment horizontal="center" vertical="center" wrapText="1"/>
    </xf>
    <xf numFmtId="0" fontId="2" fillId="0" borderId="28" xfId="0" applyFont="1" applyBorder="1" applyAlignment="1">
      <alignment horizontal="center" vertical="top" wrapText="1"/>
    </xf>
    <xf numFmtId="0" fontId="2" fillId="0" borderId="28" xfId="0" applyFont="1" applyBorder="1" applyAlignment="1">
      <alignment horizontal="left" vertical="top" wrapText="1"/>
    </xf>
    <xf numFmtId="0" fontId="1" fillId="0" borderId="28" xfId="0" applyFont="1" applyBorder="1" applyAlignment="1">
      <alignment horizontal="left" vertical="top" wrapText="1"/>
    </xf>
    <xf numFmtId="0" fontId="23" fillId="0" borderId="28" xfId="5" applyBorder="1" applyAlignment="1">
      <alignment horizontal="left" vertical="top" wrapText="1"/>
    </xf>
    <xf numFmtId="49" fontId="23" fillId="0" borderId="28" xfId="5" applyNumberFormat="1" applyBorder="1" applyAlignment="1">
      <alignment horizontal="left" vertical="top" wrapText="1"/>
    </xf>
    <xf numFmtId="14" fontId="23" fillId="0" borderId="28" xfId="5" applyNumberFormat="1" applyBorder="1" applyAlignment="1">
      <alignment horizontal="left" vertical="top" wrapText="1"/>
    </xf>
    <xf numFmtId="49" fontId="23" fillId="0" borderId="28" xfId="5" quotePrefix="1" applyNumberFormat="1" applyBorder="1" applyAlignment="1">
      <alignment horizontal="left" vertical="top" wrapText="1"/>
    </xf>
    <xf numFmtId="49" fontId="23" fillId="0" borderId="28" xfId="1" applyNumberFormat="1" applyFont="1" applyFill="1" applyBorder="1" applyAlignment="1">
      <alignment horizontal="left" vertical="top" wrapText="1"/>
    </xf>
    <xf numFmtId="49" fontId="23" fillId="0" borderId="28" xfId="5" applyNumberFormat="1" applyBorder="1" applyAlignment="1">
      <alignment horizontal="left" vertical="top"/>
    </xf>
    <xf numFmtId="14" fontId="23" fillId="0" borderId="28" xfId="5" applyNumberFormat="1" applyBorder="1" applyAlignment="1">
      <alignment horizontal="left" vertical="top"/>
    </xf>
    <xf numFmtId="0" fontId="23" fillId="0" borderId="28" xfId="5" applyBorder="1" applyAlignment="1">
      <alignment horizontal="left" vertical="top"/>
    </xf>
    <xf numFmtId="0" fontId="23" fillId="0" borderId="28" xfId="1" applyFont="1" applyFill="1" applyBorder="1" applyAlignment="1">
      <alignment vertical="top"/>
    </xf>
    <xf numFmtId="0" fontId="23" fillId="0" borderId="28" xfId="1" applyFont="1" applyFill="1" applyBorder="1" applyAlignment="1">
      <alignment vertical="top" wrapText="1"/>
    </xf>
    <xf numFmtId="0" fontId="23" fillId="0" borderId="28" xfId="1" applyFont="1" applyFill="1" applyBorder="1" applyAlignment="1">
      <alignment horizontal="left" vertical="top" wrapText="1"/>
    </xf>
    <xf numFmtId="49" fontId="23" fillId="0" borderId="28" xfId="5" quotePrefix="1" applyNumberFormat="1" applyBorder="1" applyAlignment="1">
      <alignment horizontal="left" vertical="top"/>
    </xf>
    <xf numFmtId="0" fontId="23" fillId="0" borderId="28" xfId="5" quotePrefix="1" applyBorder="1" applyAlignment="1">
      <alignment horizontal="left" vertical="top" wrapText="1"/>
    </xf>
    <xf numFmtId="0" fontId="23" fillId="0" borderId="28" xfId="0" applyFont="1" applyBorder="1" applyAlignment="1">
      <alignment horizontal="left" vertical="center" indent="1"/>
    </xf>
    <xf numFmtId="49" fontId="23" fillId="0" borderId="28" xfId="0" applyNumberFormat="1" applyFont="1" applyBorder="1" applyAlignment="1">
      <alignment horizontal="left" vertical="center" wrapText="1"/>
    </xf>
    <xf numFmtId="49" fontId="23" fillId="0" borderId="28" xfId="1" applyNumberFormat="1" applyFont="1" applyFill="1" applyBorder="1" applyAlignment="1">
      <alignment horizontal="left" vertical="center" wrapText="1" indent="1"/>
    </xf>
    <xf numFmtId="0" fontId="23" fillId="0" borderId="29" xfId="5" applyBorder="1" applyAlignment="1">
      <alignment horizontal="left" vertical="top" wrapText="1"/>
    </xf>
    <xf numFmtId="14" fontId="23" fillId="0" borderId="29" xfId="5" applyNumberFormat="1" applyBorder="1" applyAlignment="1">
      <alignment horizontal="left" vertical="top"/>
    </xf>
    <xf numFmtId="49" fontId="23" fillId="0" borderId="29" xfId="5" applyNumberFormat="1" applyBorder="1" applyAlignment="1">
      <alignment horizontal="left" vertical="top" wrapText="1"/>
    </xf>
    <xf numFmtId="0" fontId="17" fillId="2" borderId="0" xfId="0" applyFont="1" applyFill="1" applyAlignment="1" applyProtection="1">
      <alignment vertical="top" wrapText="1"/>
      <protection locked="0"/>
    </xf>
    <xf numFmtId="0" fontId="9" fillId="0" borderId="0" xfId="0" applyFont="1" applyProtection="1">
      <protection locked="0"/>
    </xf>
    <xf numFmtId="0" fontId="101" fillId="2" borderId="0" xfId="0" applyFont="1" applyFill="1" applyAlignment="1" applyProtection="1">
      <alignment vertical="center"/>
      <protection locked="0"/>
    </xf>
    <xf numFmtId="0" fontId="9" fillId="0" borderId="0" xfId="0" applyFont="1" applyAlignment="1" applyProtection="1">
      <alignment vertical="center"/>
      <protection locked="0"/>
    </xf>
    <xf numFmtId="0" fontId="19" fillId="2" borderId="0" xfId="0" quotePrefix="1" applyFont="1" applyFill="1" applyAlignment="1" applyProtection="1">
      <alignment vertical="center"/>
      <protection locked="0"/>
    </xf>
    <xf numFmtId="0" fontId="17" fillId="0" borderId="0" xfId="0" applyFont="1" applyAlignment="1" applyProtection="1">
      <alignment horizontal="left" vertical="top" wrapText="1"/>
      <protection locked="0"/>
    </xf>
    <xf numFmtId="0" fontId="20" fillId="0" borderId="0" xfId="0" applyFont="1" applyAlignment="1" applyProtection="1">
      <alignment horizontal="left" vertical="top"/>
      <protection locked="0"/>
    </xf>
    <xf numFmtId="0" fontId="20" fillId="0" borderId="28" xfId="0" applyFont="1" applyBorder="1" applyAlignment="1" applyProtection="1">
      <alignment horizontal="left" vertical="top"/>
      <protection locked="0"/>
    </xf>
    <xf numFmtId="0" fontId="23" fillId="0" borderId="28" xfId="0" applyFont="1" applyBorder="1" applyAlignment="1" applyProtection="1">
      <alignment horizontal="left" vertical="top" wrapText="1"/>
      <protection locked="0"/>
    </xf>
    <xf numFmtId="0" fontId="23" fillId="0" borderId="0" xfId="0" applyFont="1" applyAlignment="1" applyProtection="1">
      <alignment horizontal="left" vertical="top" wrapText="1"/>
      <protection locked="0"/>
    </xf>
    <xf numFmtId="0" fontId="20" fillId="0" borderId="0" xfId="4" applyFont="1" applyAlignment="1" applyProtection="1">
      <alignment horizontal="left" vertical="top"/>
      <protection locked="0"/>
    </xf>
    <xf numFmtId="0" fontId="24" fillId="0" borderId="0" xfId="4" applyFont="1" applyAlignment="1" applyProtection="1">
      <alignment horizontal="left" vertical="top" wrapText="1"/>
      <protection locked="0"/>
    </xf>
    <xf numFmtId="0" fontId="24" fillId="0" borderId="0" xfId="0" applyFont="1" applyAlignment="1" applyProtection="1">
      <alignment horizontal="left" vertical="top" wrapText="1"/>
      <protection locked="0"/>
    </xf>
    <xf numFmtId="0" fontId="22" fillId="0" borderId="0" xfId="0" applyFont="1" applyAlignment="1" applyProtection="1">
      <alignment horizontal="left" vertical="top"/>
      <protection locked="0"/>
    </xf>
    <xf numFmtId="0" fontId="91" fillId="0" borderId="0" xfId="0" applyFont="1" applyAlignment="1" applyProtection="1">
      <alignment vertical="top"/>
      <protection locked="0"/>
    </xf>
    <xf numFmtId="0" fontId="25" fillId="2" borderId="28" xfId="0" applyFont="1" applyFill="1" applyBorder="1" applyAlignment="1" applyProtection="1">
      <alignment horizontal="justify" vertical="top" wrapText="1"/>
      <protection locked="0"/>
    </xf>
    <xf numFmtId="166" fontId="22" fillId="0" borderId="28" xfId="0" quotePrefix="1" applyNumberFormat="1" applyFont="1" applyBorder="1" applyAlignment="1" applyProtection="1">
      <alignment horizontal="left" vertical="top" wrapText="1"/>
      <protection locked="0"/>
    </xf>
    <xf numFmtId="17" fontId="23" fillId="0" borderId="28" xfId="0" applyNumberFormat="1" applyFont="1" applyBorder="1" applyAlignment="1" applyProtection="1">
      <alignment horizontal="left" vertical="top" wrapText="1"/>
      <protection locked="0"/>
    </xf>
    <xf numFmtId="14" fontId="23" fillId="0" borderId="28" xfId="0" applyNumberFormat="1" applyFont="1" applyBorder="1" applyAlignment="1" applyProtection="1">
      <alignment horizontal="left" vertical="top" wrapText="1"/>
      <protection locked="0"/>
    </xf>
    <xf numFmtId="0" fontId="23" fillId="0" borderId="28" xfId="0" applyFont="1" applyBorder="1" applyAlignment="1" applyProtection="1">
      <alignment vertical="top" wrapText="1"/>
      <protection locked="0"/>
    </xf>
    <xf numFmtId="0" fontId="92" fillId="0" borderId="28" xfId="1" applyFont="1" applyBorder="1" applyAlignment="1" applyProtection="1">
      <alignment vertical="top" wrapText="1"/>
      <protection locked="0"/>
    </xf>
    <xf numFmtId="0" fontId="44" fillId="0" borderId="28" xfId="1" applyFont="1" applyBorder="1" applyAlignment="1" applyProtection="1">
      <alignment vertical="top" wrapText="1"/>
      <protection locked="0"/>
    </xf>
    <xf numFmtId="0" fontId="9" fillId="0" borderId="0" xfId="0" applyFont="1" applyAlignment="1" applyProtection="1">
      <alignment vertical="top"/>
      <protection locked="0"/>
    </xf>
    <xf numFmtId="0" fontId="1" fillId="0" borderId="0" xfId="0" applyFont="1" applyAlignment="1" applyProtection="1">
      <alignment vertical="top"/>
      <protection locked="0"/>
    </xf>
    <xf numFmtId="0" fontId="1" fillId="0" borderId="0" xfId="0" applyFont="1" applyAlignment="1">
      <alignment vertical="top" wrapText="1"/>
    </xf>
    <xf numFmtId="0" fontId="1" fillId="0" borderId="0" xfId="0" applyFont="1" applyAlignment="1">
      <alignment vertical="top"/>
    </xf>
    <xf numFmtId="14" fontId="23" fillId="0" borderId="26" xfId="5" applyNumberFormat="1" applyBorder="1" applyAlignment="1">
      <alignment horizontal="left" vertical="top"/>
    </xf>
    <xf numFmtId="0" fontId="1" fillId="4" borderId="28" xfId="0" applyFont="1" applyFill="1" applyBorder="1" applyAlignment="1">
      <alignment horizontal="left" vertical="top" wrapText="1"/>
    </xf>
    <xf numFmtId="0" fontId="1" fillId="4" borderId="28" xfId="0" applyFont="1" applyFill="1" applyBorder="1" applyAlignment="1">
      <alignment horizontal="center" vertical="top" wrapText="1"/>
    </xf>
    <xf numFmtId="0" fontId="16" fillId="0" borderId="28" xfId="1" applyFont="1" applyBorder="1" applyAlignment="1">
      <alignment horizontal="left" vertical="top" wrapText="1"/>
    </xf>
    <xf numFmtId="0" fontId="27" fillId="0" borderId="0" xfId="0" applyFont="1"/>
    <xf numFmtId="0" fontId="1" fillId="0" borderId="0" xfId="0" applyFont="1" applyProtection="1">
      <protection locked="0"/>
    </xf>
    <xf numFmtId="17" fontId="23" fillId="0" borderId="28" xfId="0" applyNumberFormat="1" applyFont="1" applyBorder="1" applyAlignment="1">
      <alignment horizontal="left" vertical="top" wrapText="1"/>
    </xf>
    <xf numFmtId="0" fontId="19" fillId="2" borderId="0" xfId="0" applyFont="1" applyFill="1" applyAlignment="1">
      <alignment vertical="center"/>
    </xf>
    <xf numFmtId="0" fontId="1" fillId="0" borderId="0" xfId="0" applyFont="1" applyAlignment="1">
      <alignment horizontal="left" vertical="top" wrapText="1"/>
    </xf>
    <xf numFmtId="0" fontId="13" fillId="0" borderId="0" xfId="1" applyAlignment="1" applyProtection="1">
      <alignment horizontal="left" vertical="top" wrapText="1"/>
    </xf>
    <xf numFmtId="0" fontId="13" fillId="0" borderId="0" xfId="1" applyAlignment="1">
      <alignment horizontal="left" vertical="top" wrapText="1"/>
    </xf>
    <xf numFmtId="0" fontId="23" fillId="0" borderId="28" xfId="0" applyFont="1" applyBorder="1" applyAlignment="1" applyProtection="1">
      <alignment horizontal="left" vertical="top" wrapText="1"/>
      <protection locked="0"/>
    </xf>
    <xf numFmtId="0" fontId="86" fillId="0" borderId="0" xfId="0" applyFont="1" applyAlignment="1" applyProtection="1">
      <alignment horizontal="left" vertical="top"/>
      <protection locked="0"/>
    </xf>
    <xf numFmtId="0" fontId="20" fillId="0" borderId="0" xfId="0" applyFont="1" applyAlignment="1" applyProtection="1">
      <alignment horizontal="left" vertical="top"/>
      <protection locked="0"/>
    </xf>
    <xf numFmtId="0" fontId="27" fillId="0" borderId="28" xfId="0" applyFont="1" applyBorder="1" applyAlignment="1" applyProtection="1">
      <alignment horizontal="left" vertical="top" wrapText="1"/>
      <protection locked="0"/>
    </xf>
    <xf numFmtId="0" fontId="102" fillId="0" borderId="28" xfId="0" applyFont="1" applyBorder="1" applyAlignment="1" applyProtection="1">
      <alignment horizontal="left" vertical="top" wrapText="1"/>
      <protection locked="0"/>
    </xf>
    <xf numFmtId="0" fontId="23" fillId="0" borderId="27" xfId="0" applyFont="1" applyBorder="1" applyAlignment="1" applyProtection="1">
      <alignment horizontal="left" vertical="top" wrapText="1"/>
      <protection locked="0"/>
    </xf>
    <xf numFmtId="0" fontId="20" fillId="0" borderId="28" xfId="0" applyFont="1" applyBorder="1" applyAlignment="1" applyProtection="1">
      <alignment horizontal="left" vertical="top"/>
      <protection locked="0"/>
    </xf>
    <xf numFmtId="0" fontId="23" fillId="0" borderId="30" xfId="0" applyFont="1" applyBorder="1" applyAlignment="1" applyProtection="1">
      <alignment horizontal="left" vertical="top" wrapText="1"/>
      <protection locked="0"/>
    </xf>
    <xf numFmtId="0" fontId="68" fillId="0" borderId="0" xfId="0" applyFont="1" applyAlignment="1" applyProtection="1">
      <alignment horizontal="left" vertical="top" wrapText="1" readingOrder="1"/>
      <protection locked="0"/>
    </xf>
    <xf numFmtId="0" fontId="27" fillId="0" borderId="0" xfId="4" applyFont="1" applyAlignment="1" applyProtection="1">
      <alignment horizontal="left" vertical="top" wrapText="1"/>
      <protection locked="0"/>
    </xf>
    <xf numFmtId="0" fontId="23" fillId="0" borderId="0" xfId="0" applyFont="1" applyAlignment="1" applyProtection="1">
      <alignment horizontal="left" vertical="top" wrapText="1"/>
      <protection locked="0"/>
    </xf>
    <xf numFmtId="0" fontId="23" fillId="5" borderId="28" xfId="0" applyFont="1" applyFill="1" applyBorder="1" applyAlignment="1" applyProtection="1">
      <alignment horizontal="left" vertical="top" wrapText="1"/>
      <protection locked="0"/>
    </xf>
    <xf numFmtId="0" fontId="23" fillId="0" borderId="0" xfId="5" applyAlignment="1">
      <alignment horizontal="left" vertical="top"/>
    </xf>
    <xf numFmtId="0" fontId="23" fillId="0" borderId="28" xfId="4" applyBorder="1" applyAlignment="1">
      <alignment horizontal="left" vertical="top" wrapText="1"/>
    </xf>
    <xf numFmtId="0" fontId="99" fillId="0" borderId="28" xfId="5" applyFont="1" applyBorder="1" applyAlignment="1">
      <alignment vertical="top"/>
    </xf>
    <xf numFmtId="0" fontId="23" fillId="4" borderId="28" xfId="4" applyFill="1" applyBorder="1" applyAlignment="1">
      <alignment horizontal="left" vertical="top" wrapText="1"/>
    </xf>
    <xf numFmtId="0" fontId="44" fillId="4" borderId="28" xfId="1" applyFont="1" applyFill="1" applyBorder="1" applyAlignment="1">
      <alignment horizontal="left" vertical="top" wrapText="1"/>
    </xf>
    <xf numFmtId="0" fontId="26" fillId="0" borderId="28" xfId="4" applyFont="1" applyBorder="1" applyAlignment="1">
      <alignment horizontal="left" vertical="top"/>
    </xf>
    <xf numFmtId="0" fontId="23" fillId="0" borderId="28" xfId="4" applyBorder="1" applyAlignment="1">
      <alignment horizontal="left" vertical="top"/>
    </xf>
    <xf numFmtId="0" fontId="23" fillId="0" borderId="20" xfId="4" applyBorder="1" applyAlignment="1">
      <alignment horizontal="left" vertical="top"/>
    </xf>
    <xf numFmtId="0" fontId="44" fillId="0" borderId="28" xfId="7" applyBorder="1" applyAlignment="1">
      <alignment horizontal="left" vertical="top" wrapText="1"/>
    </xf>
    <xf numFmtId="0" fontId="20" fillId="0" borderId="28" xfId="0" applyFont="1" applyBorder="1" applyAlignment="1">
      <alignment horizontal="left" vertical="top"/>
    </xf>
    <xf numFmtId="0" fontId="23" fillId="0" borderId="28" xfId="4" applyBorder="1" applyAlignment="1">
      <alignment horizontal="center" vertical="top"/>
    </xf>
    <xf numFmtId="0" fontId="23" fillId="0" borderId="28" xfId="0" applyFont="1" applyBorder="1" applyAlignment="1">
      <alignment horizontal="left" vertical="top"/>
    </xf>
    <xf numFmtId="0" fontId="86" fillId="0" borderId="0" xfId="0" applyFont="1" applyAlignment="1">
      <alignment horizontal="left" vertical="top"/>
    </xf>
    <xf numFmtId="0" fontId="26" fillId="0" borderId="28" xfId="4" applyFont="1" applyBorder="1" applyAlignment="1">
      <alignment horizontal="left" vertical="top" wrapText="1"/>
    </xf>
    <xf numFmtId="0" fontId="17" fillId="2" borderId="0" xfId="0" applyFont="1" applyFill="1" applyAlignment="1">
      <alignment horizontal="center" vertical="center" wrapText="1"/>
    </xf>
    <xf numFmtId="0" fontId="18" fillId="2" borderId="0" xfId="0" applyFont="1" applyFill="1" applyAlignment="1">
      <alignment horizontal="left" vertical="center"/>
    </xf>
    <xf numFmtId="0" fontId="111" fillId="0" borderId="0" xfId="1" applyFont="1" applyAlignment="1">
      <alignment horizontal="left" vertical="center"/>
    </xf>
    <xf numFmtId="0" fontId="108" fillId="0" borderId="0" xfId="0" applyFont="1" applyAlignment="1">
      <alignment horizontal="left" vertical="center"/>
    </xf>
    <xf numFmtId="0" fontId="9" fillId="4" borderId="28" xfId="0" applyFont="1" applyFill="1" applyBorder="1" applyAlignment="1">
      <alignment horizontal="center" vertical="top" wrapText="1"/>
    </xf>
    <xf numFmtId="0" fontId="66" fillId="4" borderId="28" xfId="0" applyFont="1" applyFill="1" applyBorder="1" applyAlignment="1">
      <alignment horizontal="left" vertical="top" wrapText="1"/>
    </xf>
    <xf numFmtId="0" fontId="9" fillId="4" borderId="28" xfId="0" applyFont="1" applyFill="1" applyBorder="1" applyAlignment="1">
      <alignment horizontal="left" vertical="top" wrapText="1"/>
    </xf>
    <xf numFmtId="0" fontId="66" fillId="4" borderId="28" xfId="0" applyFont="1" applyFill="1" applyBorder="1" applyAlignment="1">
      <alignment horizontal="center" vertical="top" wrapText="1"/>
    </xf>
    <xf numFmtId="0" fontId="26" fillId="61" borderId="28" xfId="0" applyFont="1" applyFill="1" applyBorder="1" applyAlignment="1">
      <alignment horizontal="left" vertical="top" wrapText="1"/>
    </xf>
    <xf numFmtId="0" fontId="26" fillId="5" borderId="28" xfId="0" applyFont="1" applyFill="1" applyBorder="1" applyAlignment="1">
      <alignment horizontal="left" vertical="top" wrapText="1"/>
    </xf>
    <xf numFmtId="0" fontId="66" fillId="0" borderId="28" xfId="0" applyFont="1" applyBorder="1" applyAlignment="1">
      <alignment horizontal="left" vertical="top" wrapText="1"/>
    </xf>
    <xf numFmtId="0" fontId="9" fillId="0" borderId="28" xfId="0" applyFont="1" applyBorder="1" applyAlignment="1">
      <alignment horizontal="left" vertical="top" wrapText="1"/>
    </xf>
    <xf numFmtId="0" fontId="9" fillId="0" borderId="28" xfId="0" applyFont="1" applyBorder="1" applyAlignment="1">
      <alignment horizontal="center" vertical="top" wrapText="1"/>
    </xf>
    <xf numFmtId="0" fontId="66" fillId="0" borderId="28" xfId="0" applyFont="1" applyBorder="1" applyAlignment="1">
      <alignment horizontal="center" vertical="top" wrapText="1"/>
    </xf>
    <xf numFmtId="0" fontId="42" fillId="7" borderId="28" xfId="4" applyFont="1" applyFill="1" applyBorder="1" applyAlignment="1">
      <alignment horizontal="left" vertical="top" wrapText="1"/>
    </xf>
    <xf numFmtId="0" fontId="9" fillId="4" borderId="29" xfId="0" applyFont="1" applyFill="1" applyBorder="1" applyAlignment="1">
      <alignment horizontal="center" vertical="top" wrapText="1"/>
    </xf>
    <xf numFmtId="0" fontId="9" fillId="4" borderId="21" xfId="0" applyFont="1" applyFill="1" applyBorder="1" applyAlignment="1">
      <alignment horizontal="center" vertical="top" wrapText="1"/>
    </xf>
    <xf numFmtId="0" fontId="9" fillId="4" borderId="10" xfId="0" applyFont="1" applyFill="1" applyBorder="1" applyAlignment="1">
      <alignment horizontal="center" vertical="top" wrapText="1"/>
    </xf>
    <xf numFmtId="0" fontId="9" fillId="4" borderId="23" xfId="0" applyFont="1" applyFill="1" applyBorder="1" applyAlignment="1">
      <alignment horizontal="center" vertical="top" wrapText="1"/>
    </xf>
    <xf numFmtId="0" fontId="9" fillId="4" borderId="24" xfId="0" applyFont="1" applyFill="1" applyBorder="1" applyAlignment="1">
      <alignment horizontal="center" vertical="top" wrapText="1"/>
    </xf>
    <xf numFmtId="0" fontId="9" fillId="4" borderId="25" xfId="0" applyFont="1" applyFill="1" applyBorder="1" applyAlignment="1">
      <alignment horizontal="center" vertical="top" wrapText="1"/>
    </xf>
    <xf numFmtId="0" fontId="42" fillId="7" borderId="26" xfId="4" applyFont="1" applyFill="1" applyBorder="1" applyAlignment="1">
      <alignment horizontal="left" vertical="top" wrapText="1"/>
    </xf>
    <xf numFmtId="0" fontId="42" fillId="7" borderId="27" xfId="4" applyFont="1" applyFill="1" applyBorder="1" applyAlignment="1">
      <alignment horizontal="left" vertical="top" wrapText="1"/>
    </xf>
    <xf numFmtId="0" fontId="42" fillId="7" borderId="22" xfId="4" applyFont="1" applyFill="1" applyBorder="1" applyAlignment="1">
      <alignment horizontal="left" vertical="top" wrapText="1"/>
    </xf>
    <xf numFmtId="0" fontId="65" fillId="4" borderId="28" xfId="0" applyFont="1" applyFill="1" applyBorder="1" applyAlignment="1">
      <alignment horizontal="left" vertical="top" wrapText="1"/>
    </xf>
    <xf numFmtId="0" fontId="66" fillId="4" borderId="29" xfId="0" applyFont="1" applyFill="1" applyBorder="1" applyAlignment="1">
      <alignment horizontal="center" vertical="top" wrapText="1"/>
    </xf>
    <xf numFmtId="0" fontId="66" fillId="4" borderId="21" xfId="0" applyFont="1" applyFill="1" applyBorder="1" applyAlignment="1">
      <alignment horizontal="center" vertical="top" wrapText="1"/>
    </xf>
    <xf numFmtId="0" fontId="66" fillId="4" borderId="10" xfId="0" applyFont="1" applyFill="1" applyBorder="1" applyAlignment="1">
      <alignment horizontal="center" vertical="top" wrapText="1"/>
    </xf>
    <xf numFmtId="0" fontId="66" fillId="4" borderId="29" xfId="0" applyFont="1" applyFill="1" applyBorder="1" applyAlignment="1">
      <alignment horizontal="left" vertical="top" wrapText="1"/>
    </xf>
    <xf numFmtId="0" fontId="66" fillId="4" borderId="21" xfId="0" applyFont="1" applyFill="1" applyBorder="1" applyAlignment="1">
      <alignment horizontal="left" vertical="top" wrapText="1"/>
    </xf>
    <xf numFmtId="0" fontId="66" fillId="4" borderId="10" xfId="0" applyFont="1" applyFill="1" applyBorder="1" applyAlignment="1">
      <alignment horizontal="left" vertical="top" wrapText="1"/>
    </xf>
    <xf numFmtId="0" fontId="9" fillId="4" borderId="29" xfId="0" applyFont="1" applyFill="1" applyBorder="1" applyAlignment="1">
      <alignment horizontal="left" vertical="top" wrapText="1"/>
    </xf>
    <xf numFmtId="0" fontId="9" fillId="4" borderId="21" xfId="0" applyFont="1" applyFill="1" applyBorder="1" applyAlignment="1">
      <alignment horizontal="left" vertical="top" wrapText="1"/>
    </xf>
    <xf numFmtId="0" fontId="9" fillId="4" borderId="10" xfId="0" applyFont="1" applyFill="1" applyBorder="1" applyAlignment="1">
      <alignment horizontal="left" vertical="top" wrapText="1"/>
    </xf>
    <xf numFmtId="0" fontId="3" fillId="4" borderId="28" xfId="0" applyFont="1" applyFill="1" applyBorder="1" applyAlignment="1">
      <alignment horizontal="left" vertical="top" wrapText="1"/>
    </xf>
    <xf numFmtId="0" fontId="65" fillId="4" borderId="29" xfId="0" applyFont="1" applyFill="1" applyBorder="1" applyAlignment="1">
      <alignment horizontal="left" vertical="top" wrapText="1"/>
    </xf>
    <xf numFmtId="0" fontId="65" fillId="4" borderId="21" xfId="0" applyFont="1" applyFill="1" applyBorder="1" applyAlignment="1">
      <alignment horizontal="left" vertical="top" wrapText="1"/>
    </xf>
    <xf numFmtId="0" fontId="2" fillId="4" borderId="29" xfId="0" applyFont="1" applyFill="1" applyBorder="1" applyAlignment="1">
      <alignment horizontal="left" vertical="top" wrapText="1"/>
    </xf>
    <xf numFmtId="0" fontId="2" fillId="4" borderId="21" xfId="0" applyFont="1" applyFill="1" applyBorder="1" applyAlignment="1">
      <alignment horizontal="left" vertical="top" wrapText="1"/>
    </xf>
    <xf numFmtId="0" fontId="2" fillId="4" borderId="10" xfId="0" applyFont="1" applyFill="1" applyBorder="1" applyAlignment="1">
      <alignment horizontal="left" vertical="top" wrapText="1"/>
    </xf>
    <xf numFmtId="0" fontId="2" fillId="4" borderId="29" xfId="0" applyFont="1" applyFill="1" applyBorder="1" applyAlignment="1">
      <alignment horizontal="center" vertical="top" wrapText="1"/>
    </xf>
    <xf numFmtId="0" fontId="2" fillId="4" borderId="21" xfId="0" applyFont="1" applyFill="1" applyBorder="1" applyAlignment="1">
      <alignment horizontal="center" vertical="top" wrapText="1"/>
    </xf>
    <xf numFmtId="0" fontId="2" fillId="4" borderId="10" xfId="0" applyFont="1" applyFill="1" applyBorder="1" applyAlignment="1">
      <alignment horizontal="center" vertical="top" wrapText="1"/>
    </xf>
    <xf numFmtId="0" fontId="7" fillId="4" borderId="28" xfId="0" applyFont="1" applyFill="1" applyBorder="1" applyAlignment="1">
      <alignment horizontal="left" vertical="top" wrapText="1"/>
    </xf>
    <xf numFmtId="0" fontId="7" fillId="4" borderId="28" xfId="0" applyFont="1" applyFill="1" applyBorder="1" applyAlignment="1">
      <alignment horizontal="center" vertical="top" wrapText="1"/>
    </xf>
    <xf numFmtId="0" fontId="65" fillId="4" borderId="10" xfId="0" applyFont="1" applyFill="1" applyBorder="1" applyAlignment="1">
      <alignment horizontal="left" vertical="top" wrapText="1"/>
    </xf>
    <xf numFmtId="0" fontId="9" fillId="0" borderId="0" xfId="0" applyFont="1" applyAlignment="1">
      <alignment horizontal="left" vertical="top" wrapText="1"/>
    </xf>
    <xf numFmtId="0" fontId="9" fillId="0" borderId="29" xfId="0" applyFont="1" applyBorder="1" applyAlignment="1">
      <alignment horizontal="center" vertical="top" wrapText="1"/>
    </xf>
    <xf numFmtId="0" fontId="9" fillId="0" borderId="10" xfId="0" applyFont="1" applyBorder="1" applyAlignment="1">
      <alignment horizontal="center" vertical="top" wrapText="1"/>
    </xf>
    <xf numFmtId="0" fontId="8" fillId="4" borderId="28" xfId="0" applyFont="1" applyFill="1" applyBorder="1" applyAlignment="1">
      <alignment horizontal="left" vertical="top" wrapText="1"/>
    </xf>
    <xf numFmtId="0" fontId="8" fillId="4" borderId="28" xfId="0" applyFont="1" applyFill="1" applyBorder="1" applyAlignment="1">
      <alignment horizontal="center" vertical="top" wrapText="1"/>
    </xf>
    <xf numFmtId="0" fontId="6" fillId="4" borderId="28" xfId="0" applyFont="1" applyFill="1" applyBorder="1" applyAlignment="1">
      <alignment horizontal="center" vertical="top" wrapText="1"/>
    </xf>
    <xf numFmtId="0" fontId="6" fillId="4" borderId="28" xfId="0" applyFont="1" applyFill="1" applyBorder="1" applyAlignment="1">
      <alignment horizontal="left" vertical="top" wrapText="1"/>
    </xf>
    <xf numFmtId="0" fontId="8" fillId="4" borderId="29" xfId="0" applyFont="1" applyFill="1" applyBorder="1" applyAlignment="1">
      <alignment horizontal="left" vertical="top" wrapText="1"/>
    </xf>
    <xf numFmtId="0" fontId="8" fillId="4" borderId="21" xfId="0" applyFont="1" applyFill="1" applyBorder="1" applyAlignment="1">
      <alignment horizontal="left" vertical="top" wrapText="1"/>
    </xf>
    <xf numFmtId="0" fontId="8" fillId="4" borderId="10" xfId="0" applyFont="1" applyFill="1" applyBorder="1" applyAlignment="1">
      <alignment horizontal="left" vertical="top" wrapText="1"/>
    </xf>
    <xf numFmtId="0" fontId="8" fillId="4" borderId="29" xfId="0" applyFont="1" applyFill="1" applyBorder="1" applyAlignment="1">
      <alignment horizontal="center" vertical="top" wrapText="1"/>
    </xf>
    <xf numFmtId="0" fontId="8" fillId="4" borderId="21" xfId="0" applyFont="1" applyFill="1" applyBorder="1" applyAlignment="1">
      <alignment horizontal="center" vertical="top" wrapText="1"/>
    </xf>
    <xf numFmtId="0" fontId="8" fillId="4" borderId="10" xfId="0" applyFont="1" applyFill="1" applyBorder="1" applyAlignment="1">
      <alignment horizontal="center" vertical="top" wrapText="1"/>
    </xf>
    <xf numFmtId="0" fontId="9" fillId="0" borderId="21" xfId="0" applyFont="1" applyBorder="1" applyAlignment="1">
      <alignment horizontal="center" vertical="top" wrapText="1"/>
    </xf>
  </cellXfs>
  <cellStyles count="51526">
    <cellStyle name="20% - Accent1 2" xfId="8" xr:uid="{00000000-0005-0000-0000-000000000000}"/>
    <cellStyle name="20% - Accent1 2 2" xfId="69" xr:uid="{00000000-0005-0000-0000-000001000000}"/>
    <cellStyle name="20% - Accent1 2 3" xfId="70" xr:uid="{00000000-0005-0000-0000-000002000000}"/>
    <cellStyle name="20% - Accent1 3" xfId="68" xr:uid="{00000000-0005-0000-0000-000003000000}"/>
    <cellStyle name="20% - Accent1 3 2" xfId="162" xr:uid="{00000000-0005-0000-0000-000004000000}"/>
    <cellStyle name="20% - Accent1 3 2 2" xfId="251" xr:uid="{00000000-0005-0000-0000-000005000000}"/>
    <cellStyle name="20% - Accent1 3 3" xfId="228" xr:uid="{00000000-0005-0000-0000-000006000000}"/>
    <cellStyle name="20% - Accent1 4" xfId="51498" xr:uid="{00000000-0005-0000-0000-000048C90000}"/>
    <cellStyle name="20% - Accent2 2" xfId="9" xr:uid="{00000000-0005-0000-0000-000007000000}"/>
    <cellStyle name="20% - Accent2 2 2" xfId="72" xr:uid="{00000000-0005-0000-0000-000008000000}"/>
    <cellStyle name="20% - Accent2 2 3" xfId="73" xr:uid="{00000000-0005-0000-0000-000009000000}"/>
    <cellStyle name="20% - Accent2 3" xfId="71" xr:uid="{00000000-0005-0000-0000-00000A000000}"/>
    <cellStyle name="20% - Accent2 3 2" xfId="163" xr:uid="{00000000-0005-0000-0000-00000B000000}"/>
    <cellStyle name="20% - Accent2 3 2 2" xfId="252" xr:uid="{00000000-0005-0000-0000-00000C000000}"/>
    <cellStyle name="20% - Accent2 3 3" xfId="229" xr:uid="{00000000-0005-0000-0000-00000D000000}"/>
    <cellStyle name="20% - Accent2 4" xfId="51502" xr:uid="{00000000-0005-0000-0000-000049C90000}"/>
    <cellStyle name="20% - Accent3 2" xfId="10" xr:uid="{00000000-0005-0000-0000-00000E000000}"/>
    <cellStyle name="20% - Accent3 2 2" xfId="75" xr:uid="{00000000-0005-0000-0000-00000F000000}"/>
    <cellStyle name="20% - Accent3 2 3" xfId="76" xr:uid="{00000000-0005-0000-0000-000010000000}"/>
    <cellStyle name="20% - Accent3 3" xfId="74" xr:uid="{00000000-0005-0000-0000-000011000000}"/>
    <cellStyle name="20% - Accent3 3 2" xfId="164" xr:uid="{00000000-0005-0000-0000-000012000000}"/>
    <cellStyle name="20% - Accent3 3 2 2" xfId="253" xr:uid="{00000000-0005-0000-0000-000013000000}"/>
    <cellStyle name="20% - Accent3 3 3" xfId="230" xr:uid="{00000000-0005-0000-0000-000014000000}"/>
    <cellStyle name="20% - Accent3 4" xfId="51506" xr:uid="{00000000-0005-0000-0000-00004AC90000}"/>
    <cellStyle name="20% - Accent4 2" xfId="11" xr:uid="{00000000-0005-0000-0000-000015000000}"/>
    <cellStyle name="20% - Accent4 2 2" xfId="78" xr:uid="{00000000-0005-0000-0000-000016000000}"/>
    <cellStyle name="20% - Accent4 2 3" xfId="79" xr:uid="{00000000-0005-0000-0000-000017000000}"/>
    <cellStyle name="20% - Accent4 3" xfId="77" xr:uid="{00000000-0005-0000-0000-000018000000}"/>
    <cellStyle name="20% - Accent4 3 2" xfId="165" xr:uid="{00000000-0005-0000-0000-000019000000}"/>
    <cellStyle name="20% - Accent4 3 2 2" xfId="254" xr:uid="{00000000-0005-0000-0000-00001A000000}"/>
    <cellStyle name="20% - Accent4 3 3" xfId="231" xr:uid="{00000000-0005-0000-0000-00001B000000}"/>
    <cellStyle name="20% - Accent4 4" xfId="51510" xr:uid="{00000000-0005-0000-0000-00004BC90000}"/>
    <cellStyle name="20% - Accent5 2" xfId="12" xr:uid="{00000000-0005-0000-0000-00001C000000}"/>
    <cellStyle name="20% - Accent5 2 2" xfId="81" xr:uid="{00000000-0005-0000-0000-00001D000000}"/>
    <cellStyle name="20% - Accent5 2 3" xfId="82" xr:uid="{00000000-0005-0000-0000-00001E000000}"/>
    <cellStyle name="20% - Accent5 3" xfId="80" xr:uid="{00000000-0005-0000-0000-00001F000000}"/>
    <cellStyle name="20% - Accent5 3 2" xfId="166" xr:uid="{00000000-0005-0000-0000-000020000000}"/>
    <cellStyle name="20% - Accent5 3 2 2" xfId="255" xr:uid="{00000000-0005-0000-0000-000021000000}"/>
    <cellStyle name="20% - Accent5 3 3" xfId="232" xr:uid="{00000000-0005-0000-0000-000022000000}"/>
    <cellStyle name="20% - Accent5 4" xfId="51514" xr:uid="{00000000-0005-0000-0000-00004CC90000}"/>
    <cellStyle name="20% - Accent6 2" xfId="13" xr:uid="{00000000-0005-0000-0000-000023000000}"/>
    <cellStyle name="20% - Accent6 2 2" xfId="84" xr:uid="{00000000-0005-0000-0000-000024000000}"/>
    <cellStyle name="20% - Accent6 2 3" xfId="85" xr:uid="{00000000-0005-0000-0000-000025000000}"/>
    <cellStyle name="20% - Accent6 3" xfId="83" xr:uid="{00000000-0005-0000-0000-000026000000}"/>
    <cellStyle name="20% - Accent6 3 2" xfId="167" xr:uid="{00000000-0005-0000-0000-000027000000}"/>
    <cellStyle name="20% - Accent6 3 2 2" xfId="256" xr:uid="{00000000-0005-0000-0000-000028000000}"/>
    <cellStyle name="20% - Accent6 3 3" xfId="233" xr:uid="{00000000-0005-0000-0000-000029000000}"/>
    <cellStyle name="20% - Accent6 4" xfId="51518" xr:uid="{00000000-0005-0000-0000-00004DC90000}"/>
    <cellStyle name="40% - Accent1 2" xfId="14" xr:uid="{00000000-0005-0000-0000-00002A000000}"/>
    <cellStyle name="40% - Accent1 2 2" xfId="87" xr:uid="{00000000-0005-0000-0000-00002B000000}"/>
    <cellStyle name="40% - Accent1 2 3" xfId="88" xr:uid="{00000000-0005-0000-0000-00002C000000}"/>
    <cellStyle name="40% - Accent1 3" xfId="86" xr:uid="{00000000-0005-0000-0000-00002D000000}"/>
    <cellStyle name="40% - Accent1 3 2" xfId="168" xr:uid="{00000000-0005-0000-0000-00002E000000}"/>
    <cellStyle name="40% - Accent1 3 2 2" xfId="257" xr:uid="{00000000-0005-0000-0000-00002F000000}"/>
    <cellStyle name="40% - Accent1 3 3" xfId="234" xr:uid="{00000000-0005-0000-0000-000030000000}"/>
    <cellStyle name="40% - Accent1 4" xfId="51499" xr:uid="{00000000-0005-0000-0000-00004EC90000}"/>
    <cellStyle name="40% - Accent2 2" xfId="15" xr:uid="{00000000-0005-0000-0000-000031000000}"/>
    <cellStyle name="40% - Accent2 2 2" xfId="90" xr:uid="{00000000-0005-0000-0000-000032000000}"/>
    <cellStyle name="40% - Accent2 2 3" xfId="91" xr:uid="{00000000-0005-0000-0000-000033000000}"/>
    <cellStyle name="40% - Accent2 3" xfId="89" xr:uid="{00000000-0005-0000-0000-000034000000}"/>
    <cellStyle name="40% - Accent2 3 2" xfId="169" xr:uid="{00000000-0005-0000-0000-000035000000}"/>
    <cellStyle name="40% - Accent2 3 2 2" xfId="258" xr:uid="{00000000-0005-0000-0000-000036000000}"/>
    <cellStyle name="40% - Accent2 3 3" xfId="235" xr:uid="{00000000-0005-0000-0000-000037000000}"/>
    <cellStyle name="40% - Accent2 4" xfId="51503" xr:uid="{00000000-0005-0000-0000-00004FC90000}"/>
    <cellStyle name="40% - Accent3 2" xfId="16" xr:uid="{00000000-0005-0000-0000-000038000000}"/>
    <cellStyle name="40% - Accent3 2 2" xfId="93" xr:uid="{00000000-0005-0000-0000-000039000000}"/>
    <cellStyle name="40% - Accent3 2 3" xfId="94" xr:uid="{00000000-0005-0000-0000-00003A000000}"/>
    <cellStyle name="40% - Accent3 3" xfId="92" xr:uid="{00000000-0005-0000-0000-00003B000000}"/>
    <cellStyle name="40% - Accent3 3 2" xfId="170" xr:uid="{00000000-0005-0000-0000-00003C000000}"/>
    <cellStyle name="40% - Accent3 3 2 2" xfId="259" xr:uid="{00000000-0005-0000-0000-00003D000000}"/>
    <cellStyle name="40% - Accent3 3 3" xfId="236" xr:uid="{00000000-0005-0000-0000-00003E000000}"/>
    <cellStyle name="40% - Accent3 4" xfId="51507" xr:uid="{00000000-0005-0000-0000-000050C90000}"/>
    <cellStyle name="40% - Accent4 2" xfId="17" xr:uid="{00000000-0005-0000-0000-00003F000000}"/>
    <cellStyle name="40% - Accent4 2 2" xfId="96" xr:uid="{00000000-0005-0000-0000-000040000000}"/>
    <cellStyle name="40% - Accent4 2 3" xfId="97" xr:uid="{00000000-0005-0000-0000-000041000000}"/>
    <cellStyle name="40% - Accent4 3" xfId="95" xr:uid="{00000000-0005-0000-0000-000042000000}"/>
    <cellStyle name="40% - Accent4 3 2" xfId="171" xr:uid="{00000000-0005-0000-0000-000043000000}"/>
    <cellStyle name="40% - Accent4 3 2 2" xfId="260" xr:uid="{00000000-0005-0000-0000-000044000000}"/>
    <cellStyle name="40% - Accent4 3 3" xfId="237" xr:uid="{00000000-0005-0000-0000-000045000000}"/>
    <cellStyle name="40% - Accent4 4" xfId="51511" xr:uid="{00000000-0005-0000-0000-000051C90000}"/>
    <cellStyle name="40% - Accent5 2" xfId="18" xr:uid="{00000000-0005-0000-0000-000046000000}"/>
    <cellStyle name="40% - Accent5 2 2" xfId="99" xr:uid="{00000000-0005-0000-0000-000047000000}"/>
    <cellStyle name="40% - Accent5 2 3" xfId="100" xr:uid="{00000000-0005-0000-0000-000048000000}"/>
    <cellStyle name="40% - Accent5 3" xfId="98" xr:uid="{00000000-0005-0000-0000-000049000000}"/>
    <cellStyle name="40% - Accent5 3 2" xfId="172" xr:uid="{00000000-0005-0000-0000-00004A000000}"/>
    <cellStyle name="40% - Accent5 3 2 2" xfId="261" xr:uid="{00000000-0005-0000-0000-00004B000000}"/>
    <cellStyle name="40% - Accent5 3 3" xfId="238" xr:uid="{00000000-0005-0000-0000-00004C000000}"/>
    <cellStyle name="40% - Accent5 4" xfId="51515" xr:uid="{00000000-0005-0000-0000-000052C90000}"/>
    <cellStyle name="40% - Accent6 2" xfId="19" xr:uid="{00000000-0005-0000-0000-00004D000000}"/>
    <cellStyle name="40% - Accent6 2 2" xfId="102" xr:uid="{00000000-0005-0000-0000-00004E000000}"/>
    <cellStyle name="40% - Accent6 2 3" xfId="103" xr:uid="{00000000-0005-0000-0000-00004F000000}"/>
    <cellStyle name="40% - Accent6 3" xfId="101" xr:uid="{00000000-0005-0000-0000-000050000000}"/>
    <cellStyle name="40% - Accent6 3 2" xfId="173" xr:uid="{00000000-0005-0000-0000-000051000000}"/>
    <cellStyle name="40% - Accent6 3 2 2" xfId="262" xr:uid="{00000000-0005-0000-0000-000052000000}"/>
    <cellStyle name="40% - Accent6 3 3" xfId="239" xr:uid="{00000000-0005-0000-0000-000053000000}"/>
    <cellStyle name="40% - Accent6 4" xfId="51519" xr:uid="{00000000-0005-0000-0000-000053C90000}"/>
    <cellStyle name="60% - Accent1 2" xfId="20" xr:uid="{00000000-0005-0000-0000-000054000000}"/>
    <cellStyle name="60% - Accent1 3" xfId="104" xr:uid="{00000000-0005-0000-0000-000055000000}"/>
    <cellStyle name="60% - Accent1 4" xfId="51500" xr:uid="{00000000-0005-0000-0000-000054C90000}"/>
    <cellStyle name="60% - Accent2 2" xfId="21" xr:uid="{00000000-0005-0000-0000-000056000000}"/>
    <cellStyle name="60% - Accent2 3" xfId="105" xr:uid="{00000000-0005-0000-0000-000057000000}"/>
    <cellStyle name="60% - Accent2 4" xfId="51504" xr:uid="{00000000-0005-0000-0000-000055C90000}"/>
    <cellStyle name="60% - Accent3 2" xfId="22" xr:uid="{00000000-0005-0000-0000-000058000000}"/>
    <cellStyle name="60% - Accent3 3" xfId="106" xr:uid="{00000000-0005-0000-0000-000059000000}"/>
    <cellStyle name="60% - Accent3 4" xfId="51508" xr:uid="{00000000-0005-0000-0000-000056C90000}"/>
    <cellStyle name="60% - Accent4 2" xfId="23" xr:uid="{00000000-0005-0000-0000-00005A000000}"/>
    <cellStyle name="60% - Accent4 3" xfId="107" xr:uid="{00000000-0005-0000-0000-00005B000000}"/>
    <cellStyle name="60% - Accent4 4" xfId="51512" xr:uid="{00000000-0005-0000-0000-000057C90000}"/>
    <cellStyle name="60% - Accent5 2" xfId="24" xr:uid="{00000000-0005-0000-0000-00005C000000}"/>
    <cellStyle name="60% - Accent5 3" xfId="108" xr:uid="{00000000-0005-0000-0000-00005D000000}"/>
    <cellStyle name="60% - Accent5 4" xfId="51516" xr:uid="{00000000-0005-0000-0000-000058C90000}"/>
    <cellStyle name="60% - Accent6 2" xfId="25" xr:uid="{00000000-0005-0000-0000-00005E000000}"/>
    <cellStyle name="60% - Accent6 3" xfId="109" xr:uid="{00000000-0005-0000-0000-00005F000000}"/>
    <cellStyle name="60% - Accent6 4" xfId="51520" xr:uid="{00000000-0005-0000-0000-000059C90000}"/>
    <cellStyle name="Accent1 2" xfId="26" xr:uid="{00000000-0005-0000-0000-000060000000}"/>
    <cellStyle name="Accent1 3" xfId="110" xr:uid="{00000000-0005-0000-0000-000061000000}"/>
    <cellStyle name="Accent1 4" xfId="51497" xr:uid="{00000000-0005-0000-0000-00005AC90000}"/>
    <cellStyle name="Accent2 2" xfId="27" xr:uid="{00000000-0005-0000-0000-000062000000}"/>
    <cellStyle name="Accent2 3" xfId="111" xr:uid="{00000000-0005-0000-0000-000063000000}"/>
    <cellStyle name="Accent2 4" xfId="51501" xr:uid="{00000000-0005-0000-0000-00005BC90000}"/>
    <cellStyle name="Accent3 2" xfId="28" xr:uid="{00000000-0005-0000-0000-000064000000}"/>
    <cellStyle name="Accent3 3" xfId="112" xr:uid="{00000000-0005-0000-0000-000065000000}"/>
    <cellStyle name="Accent3 4" xfId="51505" xr:uid="{00000000-0005-0000-0000-00005CC90000}"/>
    <cellStyle name="Accent4 2" xfId="29" xr:uid="{00000000-0005-0000-0000-000066000000}"/>
    <cellStyle name="Accent4 3" xfId="113" xr:uid="{00000000-0005-0000-0000-000067000000}"/>
    <cellStyle name="Accent4 4" xfId="51509" xr:uid="{00000000-0005-0000-0000-00005DC90000}"/>
    <cellStyle name="Accent5 2" xfId="30" xr:uid="{00000000-0005-0000-0000-000068000000}"/>
    <cellStyle name="Accent5 3" xfId="114" xr:uid="{00000000-0005-0000-0000-000069000000}"/>
    <cellStyle name="Accent5 4" xfId="51513" xr:uid="{00000000-0005-0000-0000-00005EC90000}"/>
    <cellStyle name="Accent6 2" xfId="31" xr:uid="{00000000-0005-0000-0000-00006A000000}"/>
    <cellStyle name="Accent6 3" xfId="115" xr:uid="{00000000-0005-0000-0000-00006B000000}"/>
    <cellStyle name="Accent6 4" xfId="51517" xr:uid="{00000000-0005-0000-0000-00005FC90000}"/>
    <cellStyle name="Bad 2" xfId="32" xr:uid="{00000000-0005-0000-0000-00006C000000}"/>
    <cellStyle name="Bad 3" xfId="116" xr:uid="{00000000-0005-0000-0000-00006D000000}"/>
    <cellStyle name="Bad 4" xfId="51486" xr:uid="{00000000-0005-0000-0000-000060C90000}"/>
    <cellStyle name="Calculation 2" xfId="33" xr:uid="{00000000-0005-0000-0000-00006E000000}"/>
    <cellStyle name="Calculation 3" xfId="117" xr:uid="{00000000-0005-0000-0000-00006F000000}"/>
    <cellStyle name="Calculation 4" xfId="51490" xr:uid="{00000000-0005-0000-0000-000061C90000}"/>
    <cellStyle name="Check Cell 2" xfId="34" xr:uid="{00000000-0005-0000-0000-000070000000}"/>
    <cellStyle name="Check Cell 3" xfId="118" xr:uid="{00000000-0005-0000-0000-000071000000}"/>
    <cellStyle name="Check Cell 4" xfId="51492" xr:uid="{00000000-0005-0000-0000-000062C90000}"/>
    <cellStyle name="Comma 2" xfId="59" xr:uid="{00000000-0005-0000-0000-000072000000}"/>
    <cellStyle name="Explanatory Text 2" xfId="35" xr:uid="{00000000-0005-0000-0000-000073000000}"/>
    <cellStyle name="Explanatory Text 3" xfId="119" xr:uid="{00000000-0005-0000-0000-000074000000}"/>
    <cellStyle name="Explanatory Text 4" xfId="51495" xr:uid="{00000000-0005-0000-0000-000063C90000}"/>
    <cellStyle name="Good 2" xfId="36" xr:uid="{00000000-0005-0000-0000-000075000000}"/>
    <cellStyle name="Good 3" xfId="120" xr:uid="{00000000-0005-0000-0000-000076000000}"/>
    <cellStyle name="Good 4" xfId="51485" xr:uid="{00000000-0005-0000-0000-000064C90000}"/>
    <cellStyle name="Heading 1 2" xfId="37" xr:uid="{00000000-0005-0000-0000-000077000000}"/>
    <cellStyle name="Heading 1 3" xfId="121" xr:uid="{00000000-0005-0000-0000-000078000000}"/>
    <cellStyle name="Heading 1 4" xfId="51481" xr:uid="{00000000-0005-0000-0000-000065C90000}"/>
    <cellStyle name="Heading 2 2" xfId="38" xr:uid="{00000000-0005-0000-0000-000079000000}"/>
    <cellStyle name="Heading 2 3" xfId="122" xr:uid="{00000000-0005-0000-0000-00007A000000}"/>
    <cellStyle name="Heading 2 4" xfId="51482" xr:uid="{00000000-0005-0000-0000-000066C90000}"/>
    <cellStyle name="Heading 3 2" xfId="39" xr:uid="{00000000-0005-0000-0000-00007B000000}"/>
    <cellStyle name="Heading 3 3" xfId="123" xr:uid="{00000000-0005-0000-0000-00007C000000}"/>
    <cellStyle name="Heading 3 4" xfId="51483" xr:uid="{00000000-0005-0000-0000-000067C90000}"/>
    <cellStyle name="Heading 4 2" xfId="40" xr:uid="{00000000-0005-0000-0000-00007D000000}"/>
    <cellStyle name="Heading 4 3" xfId="124" xr:uid="{00000000-0005-0000-0000-00007E000000}"/>
    <cellStyle name="Heading 4 4" xfId="51484" xr:uid="{00000000-0005-0000-0000-000068C90000}"/>
    <cellStyle name="Hide" xfId="61" xr:uid="{00000000-0005-0000-0000-00007F000000}"/>
    <cellStyle name="Hyperlink" xfId="1" builtinId="8"/>
    <cellStyle name="Hyperlink 2" xfId="3" xr:uid="{00000000-0005-0000-0000-000081000000}"/>
    <cellStyle name="Hyperlink 2 2" xfId="41" xr:uid="{00000000-0005-0000-0000-000082000000}"/>
    <cellStyle name="Hyperlink 3" xfId="51" xr:uid="{00000000-0005-0000-0000-000083000000}"/>
    <cellStyle name="Hyperlink 3 2" xfId="57" xr:uid="{00000000-0005-0000-0000-000084000000}"/>
    <cellStyle name="Hyperlink 3 3" xfId="54" xr:uid="{00000000-0005-0000-0000-000085000000}"/>
    <cellStyle name="Hyperlink 4" xfId="7" xr:uid="{00000000-0005-0000-0000-000086000000}"/>
    <cellStyle name="Input 2" xfId="42" xr:uid="{00000000-0005-0000-0000-000087000000}"/>
    <cellStyle name="Input 3" xfId="125" xr:uid="{00000000-0005-0000-0000-000088000000}"/>
    <cellStyle name="Input 4" xfId="51488" xr:uid="{00000000-0005-0000-0000-000069C90000}"/>
    <cellStyle name="Linked Cell 2" xfId="43" xr:uid="{00000000-0005-0000-0000-000089000000}"/>
    <cellStyle name="Linked Cell 3" xfId="126" xr:uid="{00000000-0005-0000-0000-00008A000000}"/>
    <cellStyle name="Linked Cell 4" xfId="51491" xr:uid="{00000000-0005-0000-0000-00006AC90000}"/>
    <cellStyle name="Neutral 2" xfId="44" xr:uid="{00000000-0005-0000-0000-00008B000000}"/>
    <cellStyle name="Neutral 3" xfId="127" xr:uid="{00000000-0005-0000-0000-00008C000000}"/>
    <cellStyle name="Neutral 4" xfId="51487" xr:uid="{00000000-0005-0000-0000-00006BC90000}"/>
    <cellStyle name="Neutral 5" xfId="51525" xr:uid="{FA026A67-E3B6-4340-864F-A93567B272E3}"/>
    <cellStyle name="Normal" xfId="0" builtinId="0"/>
    <cellStyle name="Normal 10" xfId="4" xr:uid="{00000000-0005-0000-0000-00008E000000}"/>
    <cellStyle name="Normal 10 2" xfId="179" xr:uid="{00000000-0005-0000-0000-00008F000000}"/>
    <cellStyle name="Normal 11" xfId="178" xr:uid="{00000000-0005-0000-0000-000090000000}"/>
    <cellStyle name="Normal 11 2" xfId="25847" xr:uid="{00000000-0005-0000-0000-000091000000}"/>
    <cellStyle name="Normal 12" xfId="177" xr:uid="{00000000-0005-0000-0000-000092000000}"/>
    <cellStyle name="Normal 12 10" xfId="199" xr:uid="{00000000-0005-0000-0000-000093000000}"/>
    <cellStyle name="Normal 12 10 10" xfId="3907" xr:uid="{00000000-0005-0000-0000-000094000000}"/>
    <cellStyle name="Normal 12 10 10 2" xfId="9397" xr:uid="{00000000-0005-0000-0000-000095000000}"/>
    <cellStyle name="Normal 12 10 10 2 2" xfId="22207" xr:uid="{00000000-0005-0000-0000-000096000000}"/>
    <cellStyle name="Normal 12 10 10 2 2 2" xfId="25848" xr:uid="{00000000-0005-0000-0000-000097000000}"/>
    <cellStyle name="Normal 12 10 10 2 3" xfId="25849" xr:uid="{00000000-0005-0000-0000-000098000000}"/>
    <cellStyle name="Normal 12 10 10 3" xfId="16717" xr:uid="{00000000-0005-0000-0000-000099000000}"/>
    <cellStyle name="Normal 12 10 10 3 2" xfId="25850" xr:uid="{00000000-0005-0000-0000-00009A000000}"/>
    <cellStyle name="Normal 12 10 10 4" xfId="25851" xr:uid="{00000000-0005-0000-0000-00009B000000}"/>
    <cellStyle name="Normal 12 10 11" xfId="11227" xr:uid="{00000000-0005-0000-0000-00009C000000}"/>
    <cellStyle name="Normal 12 10 11 2" xfId="24037" xr:uid="{00000000-0005-0000-0000-00009D000000}"/>
    <cellStyle name="Normal 12 10 11 2 2" xfId="25852" xr:uid="{00000000-0005-0000-0000-00009E000000}"/>
    <cellStyle name="Normal 12 10 11 3" xfId="25853" xr:uid="{00000000-0005-0000-0000-00009F000000}"/>
    <cellStyle name="Normal 12 10 12" xfId="5737" xr:uid="{00000000-0005-0000-0000-0000A0000000}"/>
    <cellStyle name="Normal 12 10 12 2" xfId="18547" xr:uid="{00000000-0005-0000-0000-0000A1000000}"/>
    <cellStyle name="Normal 12 10 12 2 2" xfId="25854" xr:uid="{00000000-0005-0000-0000-0000A2000000}"/>
    <cellStyle name="Normal 12 10 12 3" xfId="25855" xr:uid="{00000000-0005-0000-0000-0000A3000000}"/>
    <cellStyle name="Normal 12 10 13" xfId="13057" xr:uid="{00000000-0005-0000-0000-0000A4000000}"/>
    <cellStyle name="Normal 12 10 13 2" xfId="25856" xr:uid="{00000000-0005-0000-0000-0000A5000000}"/>
    <cellStyle name="Normal 12 10 14" xfId="25857" xr:uid="{00000000-0005-0000-0000-0000A6000000}"/>
    <cellStyle name="Normal 12 10 2" xfId="286" xr:uid="{00000000-0005-0000-0000-0000A7000000}"/>
    <cellStyle name="Normal 12 10 2 10" xfId="5778" xr:uid="{00000000-0005-0000-0000-0000A8000000}"/>
    <cellStyle name="Normal 12 10 2 10 2" xfId="18588" xr:uid="{00000000-0005-0000-0000-0000A9000000}"/>
    <cellStyle name="Normal 12 10 2 10 2 2" xfId="25858" xr:uid="{00000000-0005-0000-0000-0000AA000000}"/>
    <cellStyle name="Normal 12 10 2 10 3" xfId="25859" xr:uid="{00000000-0005-0000-0000-0000AB000000}"/>
    <cellStyle name="Normal 12 10 2 11" xfId="13098" xr:uid="{00000000-0005-0000-0000-0000AC000000}"/>
    <cellStyle name="Normal 12 10 2 11 2" xfId="25860" xr:uid="{00000000-0005-0000-0000-0000AD000000}"/>
    <cellStyle name="Normal 12 10 2 12" xfId="25861" xr:uid="{00000000-0005-0000-0000-0000AE000000}"/>
    <cellStyle name="Normal 12 10 2 2" xfId="515" xr:uid="{00000000-0005-0000-0000-0000AF000000}"/>
    <cellStyle name="Normal 12 10 2 2 2" xfId="914" xr:uid="{00000000-0005-0000-0000-0000B0000000}"/>
    <cellStyle name="Normal 12 10 2 2 2 2" xfId="1809" xr:uid="{00000000-0005-0000-0000-0000B1000000}"/>
    <cellStyle name="Normal 12 10 2 2 2 2 2" xfId="3639" xr:uid="{00000000-0005-0000-0000-0000B2000000}"/>
    <cellStyle name="Normal 12 10 2 2 2 2 2 2" xfId="9129" xr:uid="{00000000-0005-0000-0000-0000B3000000}"/>
    <cellStyle name="Normal 12 10 2 2 2 2 2 2 2" xfId="21939" xr:uid="{00000000-0005-0000-0000-0000B4000000}"/>
    <cellStyle name="Normal 12 10 2 2 2 2 2 2 2 2" xfId="25862" xr:uid="{00000000-0005-0000-0000-0000B5000000}"/>
    <cellStyle name="Normal 12 10 2 2 2 2 2 2 3" xfId="25863" xr:uid="{00000000-0005-0000-0000-0000B6000000}"/>
    <cellStyle name="Normal 12 10 2 2 2 2 2 3" xfId="16449" xr:uid="{00000000-0005-0000-0000-0000B7000000}"/>
    <cellStyle name="Normal 12 10 2 2 2 2 2 3 2" xfId="25864" xr:uid="{00000000-0005-0000-0000-0000B8000000}"/>
    <cellStyle name="Normal 12 10 2 2 2 2 2 4" xfId="25865" xr:uid="{00000000-0005-0000-0000-0000B9000000}"/>
    <cellStyle name="Normal 12 10 2 2 2 2 2 5" xfId="51474" xr:uid="{00000000-0005-0000-0000-0000BA000000}"/>
    <cellStyle name="Normal 12 10 2 2 2 2 3" xfId="5469" xr:uid="{00000000-0005-0000-0000-0000BB000000}"/>
    <cellStyle name="Normal 12 10 2 2 2 2 3 2" xfId="10959" xr:uid="{00000000-0005-0000-0000-0000BC000000}"/>
    <cellStyle name="Normal 12 10 2 2 2 2 3 2 2" xfId="23769" xr:uid="{00000000-0005-0000-0000-0000BD000000}"/>
    <cellStyle name="Normal 12 10 2 2 2 2 3 2 2 2" xfId="25866" xr:uid="{00000000-0005-0000-0000-0000BE000000}"/>
    <cellStyle name="Normal 12 10 2 2 2 2 3 2 3" xfId="25867" xr:uid="{00000000-0005-0000-0000-0000BF000000}"/>
    <cellStyle name="Normal 12 10 2 2 2 2 3 3" xfId="18279" xr:uid="{00000000-0005-0000-0000-0000C0000000}"/>
    <cellStyle name="Normal 12 10 2 2 2 2 3 3 2" xfId="25868" xr:uid="{00000000-0005-0000-0000-0000C1000000}"/>
    <cellStyle name="Normal 12 10 2 2 2 2 3 4" xfId="25869" xr:uid="{00000000-0005-0000-0000-0000C2000000}"/>
    <cellStyle name="Normal 12 10 2 2 2 2 4" xfId="12789" xr:uid="{00000000-0005-0000-0000-0000C3000000}"/>
    <cellStyle name="Normal 12 10 2 2 2 2 4 2" xfId="25599" xr:uid="{00000000-0005-0000-0000-0000C4000000}"/>
    <cellStyle name="Normal 12 10 2 2 2 2 4 2 2" xfId="25870" xr:uid="{00000000-0005-0000-0000-0000C5000000}"/>
    <cellStyle name="Normal 12 10 2 2 2 2 4 3" xfId="25871" xr:uid="{00000000-0005-0000-0000-0000C6000000}"/>
    <cellStyle name="Normal 12 10 2 2 2 2 5" xfId="7299" xr:uid="{00000000-0005-0000-0000-0000C7000000}"/>
    <cellStyle name="Normal 12 10 2 2 2 2 5 2" xfId="20109" xr:uid="{00000000-0005-0000-0000-0000C8000000}"/>
    <cellStyle name="Normal 12 10 2 2 2 2 5 2 2" xfId="25872" xr:uid="{00000000-0005-0000-0000-0000C9000000}"/>
    <cellStyle name="Normal 12 10 2 2 2 2 5 3" xfId="25873" xr:uid="{00000000-0005-0000-0000-0000CA000000}"/>
    <cellStyle name="Normal 12 10 2 2 2 2 6" xfId="14619" xr:uid="{00000000-0005-0000-0000-0000CB000000}"/>
    <cellStyle name="Normal 12 10 2 2 2 2 6 2" xfId="25874" xr:uid="{00000000-0005-0000-0000-0000CC000000}"/>
    <cellStyle name="Normal 12 10 2 2 2 2 7" xfId="25875" xr:uid="{00000000-0005-0000-0000-0000CD000000}"/>
    <cellStyle name="Normal 12 10 2 2 2 3" xfId="2745" xr:uid="{00000000-0005-0000-0000-0000CE000000}"/>
    <cellStyle name="Normal 12 10 2 2 2 3 2" xfId="8235" xr:uid="{00000000-0005-0000-0000-0000CF000000}"/>
    <cellStyle name="Normal 12 10 2 2 2 3 2 2" xfId="21045" xr:uid="{00000000-0005-0000-0000-0000D0000000}"/>
    <cellStyle name="Normal 12 10 2 2 2 3 2 2 2" xfId="25876" xr:uid="{00000000-0005-0000-0000-0000D1000000}"/>
    <cellStyle name="Normal 12 10 2 2 2 3 2 3" xfId="25877" xr:uid="{00000000-0005-0000-0000-0000D2000000}"/>
    <cellStyle name="Normal 12 10 2 2 2 3 3" xfId="15555" xr:uid="{00000000-0005-0000-0000-0000D3000000}"/>
    <cellStyle name="Normal 12 10 2 2 2 3 3 2" xfId="25878" xr:uid="{00000000-0005-0000-0000-0000D4000000}"/>
    <cellStyle name="Normal 12 10 2 2 2 3 4" xfId="25879" xr:uid="{00000000-0005-0000-0000-0000D5000000}"/>
    <cellStyle name="Normal 12 10 2 2 2 4" xfId="4575" xr:uid="{00000000-0005-0000-0000-0000D6000000}"/>
    <cellStyle name="Normal 12 10 2 2 2 4 2" xfId="10065" xr:uid="{00000000-0005-0000-0000-0000D7000000}"/>
    <cellStyle name="Normal 12 10 2 2 2 4 2 2" xfId="22875" xr:uid="{00000000-0005-0000-0000-0000D8000000}"/>
    <cellStyle name="Normal 12 10 2 2 2 4 2 2 2" xfId="25880" xr:uid="{00000000-0005-0000-0000-0000D9000000}"/>
    <cellStyle name="Normal 12 10 2 2 2 4 2 3" xfId="25881" xr:uid="{00000000-0005-0000-0000-0000DA000000}"/>
    <cellStyle name="Normal 12 10 2 2 2 4 3" xfId="17385" xr:uid="{00000000-0005-0000-0000-0000DB000000}"/>
    <cellStyle name="Normal 12 10 2 2 2 4 3 2" xfId="25882" xr:uid="{00000000-0005-0000-0000-0000DC000000}"/>
    <cellStyle name="Normal 12 10 2 2 2 4 4" xfId="25883" xr:uid="{00000000-0005-0000-0000-0000DD000000}"/>
    <cellStyle name="Normal 12 10 2 2 2 5" xfId="11895" xr:uid="{00000000-0005-0000-0000-0000DE000000}"/>
    <cellStyle name="Normal 12 10 2 2 2 5 2" xfId="24705" xr:uid="{00000000-0005-0000-0000-0000DF000000}"/>
    <cellStyle name="Normal 12 10 2 2 2 5 2 2" xfId="25884" xr:uid="{00000000-0005-0000-0000-0000E0000000}"/>
    <cellStyle name="Normal 12 10 2 2 2 5 3" xfId="25885" xr:uid="{00000000-0005-0000-0000-0000E1000000}"/>
    <cellStyle name="Normal 12 10 2 2 2 6" xfId="6405" xr:uid="{00000000-0005-0000-0000-0000E2000000}"/>
    <cellStyle name="Normal 12 10 2 2 2 6 2" xfId="19215" xr:uid="{00000000-0005-0000-0000-0000E3000000}"/>
    <cellStyle name="Normal 12 10 2 2 2 6 2 2" xfId="25886" xr:uid="{00000000-0005-0000-0000-0000E4000000}"/>
    <cellStyle name="Normal 12 10 2 2 2 6 3" xfId="25887" xr:uid="{00000000-0005-0000-0000-0000E5000000}"/>
    <cellStyle name="Normal 12 10 2 2 2 7" xfId="13725" xr:uid="{00000000-0005-0000-0000-0000E6000000}"/>
    <cellStyle name="Normal 12 10 2 2 2 7 2" xfId="25888" xr:uid="{00000000-0005-0000-0000-0000E7000000}"/>
    <cellStyle name="Normal 12 10 2 2 2 8" xfId="25889" xr:uid="{00000000-0005-0000-0000-0000E8000000}"/>
    <cellStyle name="Normal 12 10 2 2 3" xfId="1410" xr:uid="{00000000-0005-0000-0000-0000E9000000}"/>
    <cellStyle name="Normal 12 10 2 2 3 2" xfId="3240" xr:uid="{00000000-0005-0000-0000-0000EA000000}"/>
    <cellStyle name="Normal 12 10 2 2 3 2 2" xfId="8730" xr:uid="{00000000-0005-0000-0000-0000EB000000}"/>
    <cellStyle name="Normal 12 10 2 2 3 2 2 2" xfId="21540" xr:uid="{00000000-0005-0000-0000-0000EC000000}"/>
    <cellStyle name="Normal 12 10 2 2 3 2 2 2 2" xfId="25890" xr:uid="{00000000-0005-0000-0000-0000ED000000}"/>
    <cellStyle name="Normal 12 10 2 2 3 2 2 3" xfId="25891" xr:uid="{00000000-0005-0000-0000-0000EE000000}"/>
    <cellStyle name="Normal 12 10 2 2 3 2 3" xfId="16050" xr:uid="{00000000-0005-0000-0000-0000EF000000}"/>
    <cellStyle name="Normal 12 10 2 2 3 2 3 2" xfId="25892" xr:uid="{00000000-0005-0000-0000-0000F0000000}"/>
    <cellStyle name="Normal 12 10 2 2 3 2 4" xfId="25893" xr:uid="{00000000-0005-0000-0000-0000F1000000}"/>
    <cellStyle name="Normal 12 10 2 2 3 3" xfId="5070" xr:uid="{00000000-0005-0000-0000-0000F2000000}"/>
    <cellStyle name="Normal 12 10 2 2 3 3 2" xfId="10560" xr:uid="{00000000-0005-0000-0000-0000F3000000}"/>
    <cellStyle name="Normal 12 10 2 2 3 3 2 2" xfId="23370" xr:uid="{00000000-0005-0000-0000-0000F4000000}"/>
    <cellStyle name="Normal 12 10 2 2 3 3 2 2 2" xfId="25894" xr:uid="{00000000-0005-0000-0000-0000F5000000}"/>
    <cellStyle name="Normal 12 10 2 2 3 3 2 3" xfId="25895" xr:uid="{00000000-0005-0000-0000-0000F6000000}"/>
    <cellStyle name="Normal 12 10 2 2 3 3 3" xfId="17880" xr:uid="{00000000-0005-0000-0000-0000F7000000}"/>
    <cellStyle name="Normal 12 10 2 2 3 3 3 2" xfId="25896" xr:uid="{00000000-0005-0000-0000-0000F8000000}"/>
    <cellStyle name="Normal 12 10 2 2 3 3 4" xfId="25897" xr:uid="{00000000-0005-0000-0000-0000F9000000}"/>
    <cellStyle name="Normal 12 10 2 2 3 4" xfId="12390" xr:uid="{00000000-0005-0000-0000-0000FA000000}"/>
    <cellStyle name="Normal 12 10 2 2 3 4 2" xfId="25200" xr:uid="{00000000-0005-0000-0000-0000FB000000}"/>
    <cellStyle name="Normal 12 10 2 2 3 4 2 2" xfId="25898" xr:uid="{00000000-0005-0000-0000-0000FC000000}"/>
    <cellStyle name="Normal 12 10 2 2 3 4 3" xfId="25899" xr:uid="{00000000-0005-0000-0000-0000FD000000}"/>
    <cellStyle name="Normal 12 10 2 2 3 5" xfId="6900" xr:uid="{00000000-0005-0000-0000-0000FE000000}"/>
    <cellStyle name="Normal 12 10 2 2 3 5 2" xfId="19710" xr:uid="{00000000-0005-0000-0000-0000FF000000}"/>
    <cellStyle name="Normal 12 10 2 2 3 5 2 2" xfId="25900" xr:uid="{00000000-0005-0000-0000-000000010000}"/>
    <cellStyle name="Normal 12 10 2 2 3 5 3" xfId="25901" xr:uid="{00000000-0005-0000-0000-000001010000}"/>
    <cellStyle name="Normal 12 10 2 2 3 6" xfId="14220" xr:uid="{00000000-0005-0000-0000-000002010000}"/>
    <cellStyle name="Normal 12 10 2 2 3 6 2" xfId="25902" xr:uid="{00000000-0005-0000-0000-000003010000}"/>
    <cellStyle name="Normal 12 10 2 2 3 7" xfId="25903" xr:uid="{00000000-0005-0000-0000-000004010000}"/>
    <cellStyle name="Normal 12 10 2 2 4" xfId="2346" xr:uid="{00000000-0005-0000-0000-000005010000}"/>
    <cellStyle name="Normal 12 10 2 2 4 2" xfId="7836" xr:uid="{00000000-0005-0000-0000-000006010000}"/>
    <cellStyle name="Normal 12 10 2 2 4 2 2" xfId="20646" xr:uid="{00000000-0005-0000-0000-000007010000}"/>
    <cellStyle name="Normal 12 10 2 2 4 2 2 2" xfId="25904" xr:uid="{00000000-0005-0000-0000-000008010000}"/>
    <cellStyle name="Normal 12 10 2 2 4 2 3" xfId="25905" xr:uid="{00000000-0005-0000-0000-000009010000}"/>
    <cellStyle name="Normal 12 10 2 2 4 3" xfId="15156" xr:uid="{00000000-0005-0000-0000-00000A010000}"/>
    <cellStyle name="Normal 12 10 2 2 4 3 2" xfId="25906" xr:uid="{00000000-0005-0000-0000-00000B010000}"/>
    <cellStyle name="Normal 12 10 2 2 4 4" xfId="25907" xr:uid="{00000000-0005-0000-0000-00000C010000}"/>
    <cellStyle name="Normal 12 10 2 2 5" xfId="4176" xr:uid="{00000000-0005-0000-0000-00000D010000}"/>
    <cellStyle name="Normal 12 10 2 2 5 2" xfId="9666" xr:uid="{00000000-0005-0000-0000-00000E010000}"/>
    <cellStyle name="Normal 12 10 2 2 5 2 2" xfId="22476" xr:uid="{00000000-0005-0000-0000-00000F010000}"/>
    <cellStyle name="Normal 12 10 2 2 5 2 2 2" xfId="25908" xr:uid="{00000000-0005-0000-0000-000010010000}"/>
    <cellStyle name="Normal 12 10 2 2 5 2 3" xfId="25909" xr:uid="{00000000-0005-0000-0000-000011010000}"/>
    <cellStyle name="Normal 12 10 2 2 5 3" xfId="16986" xr:uid="{00000000-0005-0000-0000-000012010000}"/>
    <cellStyle name="Normal 12 10 2 2 5 3 2" xfId="25910" xr:uid="{00000000-0005-0000-0000-000013010000}"/>
    <cellStyle name="Normal 12 10 2 2 5 4" xfId="25911" xr:uid="{00000000-0005-0000-0000-000014010000}"/>
    <cellStyle name="Normal 12 10 2 2 6" xfId="11496" xr:uid="{00000000-0005-0000-0000-000015010000}"/>
    <cellStyle name="Normal 12 10 2 2 6 2" xfId="24306" xr:uid="{00000000-0005-0000-0000-000016010000}"/>
    <cellStyle name="Normal 12 10 2 2 6 2 2" xfId="25912" xr:uid="{00000000-0005-0000-0000-000017010000}"/>
    <cellStyle name="Normal 12 10 2 2 6 3" xfId="25913" xr:uid="{00000000-0005-0000-0000-000018010000}"/>
    <cellStyle name="Normal 12 10 2 2 7" xfId="6006" xr:uid="{00000000-0005-0000-0000-000019010000}"/>
    <cellStyle name="Normal 12 10 2 2 7 2" xfId="18816" xr:uid="{00000000-0005-0000-0000-00001A010000}"/>
    <cellStyle name="Normal 12 10 2 2 7 2 2" xfId="25914" xr:uid="{00000000-0005-0000-0000-00001B010000}"/>
    <cellStyle name="Normal 12 10 2 2 7 3" xfId="25915" xr:uid="{00000000-0005-0000-0000-00001C010000}"/>
    <cellStyle name="Normal 12 10 2 2 8" xfId="13326" xr:uid="{00000000-0005-0000-0000-00001D010000}"/>
    <cellStyle name="Normal 12 10 2 2 8 2" xfId="25916" xr:uid="{00000000-0005-0000-0000-00001E010000}"/>
    <cellStyle name="Normal 12 10 2 2 9" xfId="25917" xr:uid="{00000000-0005-0000-0000-00001F010000}"/>
    <cellStyle name="Normal 12 10 2 3" xfId="647" xr:uid="{00000000-0005-0000-0000-000020010000}"/>
    <cellStyle name="Normal 12 10 2 3 2" xfId="1047" xr:uid="{00000000-0005-0000-0000-000021010000}"/>
    <cellStyle name="Normal 12 10 2 3 2 2" xfId="1942" xr:uid="{00000000-0005-0000-0000-000022010000}"/>
    <cellStyle name="Normal 12 10 2 3 2 2 2" xfId="3772" xr:uid="{00000000-0005-0000-0000-000023010000}"/>
    <cellStyle name="Normal 12 10 2 3 2 2 2 2" xfId="9262" xr:uid="{00000000-0005-0000-0000-000024010000}"/>
    <cellStyle name="Normal 12 10 2 3 2 2 2 2 2" xfId="22072" xr:uid="{00000000-0005-0000-0000-000025010000}"/>
    <cellStyle name="Normal 12 10 2 3 2 2 2 2 2 2" xfId="25918" xr:uid="{00000000-0005-0000-0000-000026010000}"/>
    <cellStyle name="Normal 12 10 2 3 2 2 2 2 3" xfId="25919" xr:uid="{00000000-0005-0000-0000-000027010000}"/>
    <cellStyle name="Normal 12 10 2 3 2 2 2 3" xfId="16582" xr:uid="{00000000-0005-0000-0000-000028010000}"/>
    <cellStyle name="Normal 12 10 2 3 2 2 2 3 2" xfId="25920" xr:uid="{00000000-0005-0000-0000-000029010000}"/>
    <cellStyle name="Normal 12 10 2 3 2 2 2 4" xfId="25921" xr:uid="{00000000-0005-0000-0000-00002A010000}"/>
    <cellStyle name="Normal 12 10 2 3 2 2 3" xfId="5602" xr:uid="{00000000-0005-0000-0000-00002B010000}"/>
    <cellStyle name="Normal 12 10 2 3 2 2 3 2" xfId="11092" xr:uid="{00000000-0005-0000-0000-00002C010000}"/>
    <cellStyle name="Normal 12 10 2 3 2 2 3 2 2" xfId="23902" xr:uid="{00000000-0005-0000-0000-00002D010000}"/>
    <cellStyle name="Normal 12 10 2 3 2 2 3 2 2 2" xfId="25922" xr:uid="{00000000-0005-0000-0000-00002E010000}"/>
    <cellStyle name="Normal 12 10 2 3 2 2 3 2 3" xfId="25923" xr:uid="{00000000-0005-0000-0000-00002F010000}"/>
    <cellStyle name="Normal 12 10 2 3 2 2 3 3" xfId="18412" xr:uid="{00000000-0005-0000-0000-000030010000}"/>
    <cellStyle name="Normal 12 10 2 3 2 2 3 3 2" xfId="25924" xr:uid="{00000000-0005-0000-0000-000031010000}"/>
    <cellStyle name="Normal 12 10 2 3 2 2 3 4" xfId="25925" xr:uid="{00000000-0005-0000-0000-000032010000}"/>
    <cellStyle name="Normal 12 10 2 3 2 2 4" xfId="12922" xr:uid="{00000000-0005-0000-0000-000033010000}"/>
    <cellStyle name="Normal 12 10 2 3 2 2 4 2" xfId="25732" xr:uid="{00000000-0005-0000-0000-000034010000}"/>
    <cellStyle name="Normal 12 10 2 3 2 2 4 2 2" xfId="25926" xr:uid="{00000000-0005-0000-0000-000035010000}"/>
    <cellStyle name="Normal 12 10 2 3 2 2 4 3" xfId="25927" xr:uid="{00000000-0005-0000-0000-000036010000}"/>
    <cellStyle name="Normal 12 10 2 3 2 2 5" xfId="7432" xr:uid="{00000000-0005-0000-0000-000037010000}"/>
    <cellStyle name="Normal 12 10 2 3 2 2 5 2" xfId="20242" xr:uid="{00000000-0005-0000-0000-000038010000}"/>
    <cellStyle name="Normal 12 10 2 3 2 2 5 2 2" xfId="25928" xr:uid="{00000000-0005-0000-0000-000039010000}"/>
    <cellStyle name="Normal 12 10 2 3 2 2 5 3" xfId="25929" xr:uid="{00000000-0005-0000-0000-00003A010000}"/>
    <cellStyle name="Normal 12 10 2 3 2 2 6" xfId="14752" xr:uid="{00000000-0005-0000-0000-00003B010000}"/>
    <cellStyle name="Normal 12 10 2 3 2 2 6 2" xfId="25930" xr:uid="{00000000-0005-0000-0000-00003C010000}"/>
    <cellStyle name="Normal 12 10 2 3 2 2 7" xfId="25931" xr:uid="{00000000-0005-0000-0000-00003D010000}"/>
    <cellStyle name="Normal 12 10 2 3 2 3" xfId="2878" xr:uid="{00000000-0005-0000-0000-00003E010000}"/>
    <cellStyle name="Normal 12 10 2 3 2 3 2" xfId="8368" xr:uid="{00000000-0005-0000-0000-00003F010000}"/>
    <cellStyle name="Normal 12 10 2 3 2 3 2 2" xfId="21178" xr:uid="{00000000-0005-0000-0000-000040010000}"/>
    <cellStyle name="Normal 12 10 2 3 2 3 2 2 2" xfId="25932" xr:uid="{00000000-0005-0000-0000-000041010000}"/>
    <cellStyle name="Normal 12 10 2 3 2 3 2 3" xfId="25933" xr:uid="{00000000-0005-0000-0000-000042010000}"/>
    <cellStyle name="Normal 12 10 2 3 2 3 3" xfId="15688" xr:uid="{00000000-0005-0000-0000-000043010000}"/>
    <cellStyle name="Normal 12 10 2 3 2 3 3 2" xfId="25934" xr:uid="{00000000-0005-0000-0000-000044010000}"/>
    <cellStyle name="Normal 12 10 2 3 2 3 4" xfId="25935" xr:uid="{00000000-0005-0000-0000-000045010000}"/>
    <cellStyle name="Normal 12 10 2 3 2 4" xfId="4708" xr:uid="{00000000-0005-0000-0000-000046010000}"/>
    <cellStyle name="Normal 12 10 2 3 2 4 2" xfId="10198" xr:uid="{00000000-0005-0000-0000-000047010000}"/>
    <cellStyle name="Normal 12 10 2 3 2 4 2 2" xfId="23008" xr:uid="{00000000-0005-0000-0000-000048010000}"/>
    <cellStyle name="Normal 12 10 2 3 2 4 2 2 2" xfId="25936" xr:uid="{00000000-0005-0000-0000-000049010000}"/>
    <cellStyle name="Normal 12 10 2 3 2 4 2 3" xfId="25937" xr:uid="{00000000-0005-0000-0000-00004A010000}"/>
    <cellStyle name="Normal 12 10 2 3 2 4 3" xfId="17518" xr:uid="{00000000-0005-0000-0000-00004B010000}"/>
    <cellStyle name="Normal 12 10 2 3 2 4 3 2" xfId="25938" xr:uid="{00000000-0005-0000-0000-00004C010000}"/>
    <cellStyle name="Normal 12 10 2 3 2 4 4" xfId="25939" xr:uid="{00000000-0005-0000-0000-00004D010000}"/>
    <cellStyle name="Normal 12 10 2 3 2 5" xfId="12028" xr:uid="{00000000-0005-0000-0000-00004E010000}"/>
    <cellStyle name="Normal 12 10 2 3 2 5 2" xfId="24838" xr:uid="{00000000-0005-0000-0000-00004F010000}"/>
    <cellStyle name="Normal 12 10 2 3 2 5 2 2" xfId="25940" xr:uid="{00000000-0005-0000-0000-000050010000}"/>
    <cellStyle name="Normal 12 10 2 3 2 5 3" xfId="25941" xr:uid="{00000000-0005-0000-0000-000051010000}"/>
    <cellStyle name="Normal 12 10 2 3 2 6" xfId="6538" xr:uid="{00000000-0005-0000-0000-000052010000}"/>
    <cellStyle name="Normal 12 10 2 3 2 6 2" xfId="19348" xr:uid="{00000000-0005-0000-0000-000053010000}"/>
    <cellStyle name="Normal 12 10 2 3 2 6 2 2" xfId="25942" xr:uid="{00000000-0005-0000-0000-000054010000}"/>
    <cellStyle name="Normal 12 10 2 3 2 6 3" xfId="25943" xr:uid="{00000000-0005-0000-0000-000055010000}"/>
    <cellStyle name="Normal 12 10 2 3 2 7" xfId="13858" xr:uid="{00000000-0005-0000-0000-000056010000}"/>
    <cellStyle name="Normal 12 10 2 3 2 7 2" xfId="25944" xr:uid="{00000000-0005-0000-0000-000057010000}"/>
    <cellStyle name="Normal 12 10 2 3 2 8" xfId="25945" xr:uid="{00000000-0005-0000-0000-000058010000}"/>
    <cellStyle name="Normal 12 10 2 3 3" xfId="1542" xr:uid="{00000000-0005-0000-0000-000059010000}"/>
    <cellStyle name="Normal 12 10 2 3 3 2" xfId="3372" xr:uid="{00000000-0005-0000-0000-00005A010000}"/>
    <cellStyle name="Normal 12 10 2 3 3 2 2" xfId="8862" xr:uid="{00000000-0005-0000-0000-00005B010000}"/>
    <cellStyle name="Normal 12 10 2 3 3 2 2 2" xfId="21672" xr:uid="{00000000-0005-0000-0000-00005C010000}"/>
    <cellStyle name="Normal 12 10 2 3 3 2 2 2 2" xfId="25946" xr:uid="{00000000-0005-0000-0000-00005D010000}"/>
    <cellStyle name="Normal 12 10 2 3 3 2 2 3" xfId="25947" xr:uid="{00000000-0005-0000-0000-00005E010000}"/>
    <cellStyle name="Normal 12 10 2 3 3 2 3" xfId="16182" xr:uid="{00000000-0005-0000-0000-00005F010000}"/>
    <cellStyle name="Normal 12 10 2 3 3 2 3 2" xfId="25948" xr:uid="{00000000-0005-0000-0000-000060010000}"/>
    <cellStyle name="Normal 12 10 2 3 3 2 4" xfId="25949" xr:uid="{00000000-0005-0000-0000-000061010000}"/>
    <cellStyle name="Normal 12 10 2 3 3 3" xfId="5202" xr:uid="{00000000-0005-0000-0000-000062010000}"/>
    <cellStyle name="Normal 12 10 2 3 3 3 2" xfId="10692" xr:uid="{00000000-0005-0000-0000-000063010000}"/>
    <cellStyle name="Normal 12 10 2 3 3 3 2 2" xfId="23502" xr:uid="{00000000-0005-0000-0000-000064010000}"/>
    <cellStyle name="Normal 12 10 2 3 3 3 2 2 2" xfId="25950" xr:uid="{00000000-0005-0000-0000-000065010000}"/>
    <cellStyle name="Normal 12 10 2 3 3 3 2 3" xfId="25951" xr:uid="{00000000-0005-0000-0000-000066010000}"/>
    <cellStyle name="Normal 12 10 2 3 3 3 3" xfId="18012" xr:uid="{00000000-0005-0000-0000-000067010000}"/>
    <cellStyle name="Normal 12 10 2 3 3 3 3 2" xfId="25952" xr:uid="{00000000-0005-0000-0000-000068010000}"/>
    <cellStyle name="Normal 12 10 2 3 3 3 4" xfId="25953" xr:uid="{00000000-0005-0000-0000-000069010000}"/>
    <cellStyle name="Normal 12 10 2 3 3 4" xfId="12522" xr:uid="{00000000-0005-0000-0000-00006A010000}"/>
    <cellStyle name="Normal 12 10 2 3 3 4 2" xfId="25332" xr:uid="{00000000-0005-0000-0000-00006B010000}"/>
    <cellStyle name="Normal 12 10 2 3 3 4 2 2" xfId="25954" xr:uid="{00000000-0005-0000-0000-00006C010000}"/>
    <cellStyle name="Normal 12 10 2 3 3 4 3" xfId="25955" xr:uid="{00000000-0005-0000-0000-00006D010000}"/>
    <cellStyle name="Normal 12 10 2 3 3 5" xfId="7032" xr:uid="{00000000-0005-0000-0000-00006E010000}"/>
    <cellStyle name="Normal 12 10 2 3 3 5 2" xfId="19842" xr:uid="{00000000-0005-0000-0000-00006F010000}"/>
    <cellStyle name="Normal 12 10 2 3 3 5 2 2" xfId="25956" xr:uid="{00000000-0005-0000-0000-000070010000}"/>
    <cellStyle name="Normal 12 10 2 3 3 5 3" xfId="25957" xr:uid="{00000000-0005-0000-0000-000071010000}"/>
    <cellStyle name="Normal 12 10 2 3 3 6" xfId="14352" xr:uid="{00000000-0005-0000-0000-000072010000}"/>
    <cellStyle name="Normal 12 10 2 3 3 6 2" xfId="25958" xr:uid="{00000000-0005-0000-0000-000073010000}"/>
    <cellStyle name="Normal 12 10 2 3 3 7" xfId="25959" xr:uid="{00000000-0005-0000-0000-000074010000}"/>
    <cellStyle name="Normal 12 10 2 3 4" xfId="2478" xr:uid="{00000000-0005-0000-0000-000075010000}"/>
    <cellStyle name="Normal 12 10 2 3 4 2" xfId="7968" xr:uid="{00000000-0005-0000-0000-000076010000}"/>
    <cellStyle name="Normal 12 10 2 3 4 2 2" xfId="20778" xr:uid="{00000000-0005-0000-0000-000077010000}"/>
    <cellStyle name="Normal 12 10 2 3 4 2 2 2" xfId="25960" xr:uid="{00000000-0005-0000-0000-000078010000}"/>
    <cellStyle name="Normal 12 10 2 3 4 2 3" xfId="25961" xr:uid="{00000000-0005-0000-0000-000079010000}"/>
    <cellStyle name="Normal 12 10 2 3 4 3" xfId="15288" xr:uid="{00000000-0005-0000-0000-00007A010000}"/>
    <cellStyle name="Normal 12 10 2 3 4 3 2" xfId="25962" xr:uid="{00000000-0005-0000-0000-00007B010000}"/>
    <cellStyle name="Normal 12 10 2 3 4 4" xfId="25963" xr:uid="{00000000-0005-0000-0000-00007C010000}"/>
    <cellStyle name="Normal 12 10 2 3 5" xfId="4308" xr:uid="{00000000-0005-0000-0000-00007D010000}"/>
    <cellStyle name="Normal 12 10 2 3 5 2" xfId="9798" xr:uid="{00000000-0005-0000-0000-00007E010000}"/>
    <cellStyle name="Normal 12 10 2 3 5 2 2" xfId="22608" xr:uid="{00000000-0005-0000-0000-00007F010000}"/>
    <cellStyle name="Normal 12 10 2 3 5 2 2 2" xfId="25964" xr:uid="{00000000-0005-0000-0000-000080010000}"/>
    <cellStyle name="Normal 12 10 2 3 5 2 3" xfId="25965" xr:uid="{00000000-0005-0000-0000-000081010000}"/>
    <cellStyle name="Normal 12 10 2 3 5 3" xfId="17118" xr:uid="{00000000-0005-0000-0000-000082010000}"/>
    <cellStyle name="Normal 12 10 2 3 5 3 2" xfId="25966" xr:uid="{00000000-0005-0000-0000-000083010000}"/>
    <cellStyle name="Normal 12 10 2 3 5 4" xfId="25967" xr:uid="{00000000-0005-0000-0000-000084010000}"/>
    <cellStyle name="Normal 12 10 2 3 6" xfId="11628" xr:uid="{00000000-0005-0000-0000-000085010000}"/>
    <cellStyle name="Normal 12 10 2 3 6 2" xfId="24438" xr:uid="{00000000-0005-0000-0000-000086010000}"/>
    <cellStyle name="Normal 12 10 2 3 6 2 2" xfId="25968" xr:uid="{00000000-0005-0000-0000-000087010000}"/>
    <cellStyle name="Normal 12 10 2 3 6 3" xfId="25969" xr:uid="{00000000-0005-0000-0000-000088010000}"/>
    <cellStyle name="Normal 12 10 2 3 7" xfId="6138" xr:uid="{00000000-0005-0000-0000-000089010000}"/>
    <cellStyle name="Normal 12 10 2 3 7 2" xfId="18948" xr:uid="{00000000-0005-0000-0000-00008A010000}"/>
    <cellStyle name="Normal 12 10 2 3 7 2 2" xfId="25970" xr:uid="{00000000-0005-0000-0000-00008B010000}"/>
    <cellStyle name="Normal 12 10 2 3 7 3" xfId="25971" xr:uid="{00000000-0005-0000-0000-00008C010000}"/>
    <cellStyle name="Normal 12 10 2 3 8" xfId="13458" xr:uid="{00000000-0005-0000-0000-00008D010000}"/>
    <cellStyle name="Normal 12 10 2 3 8 2" xfId="25972" xr:uid="{00000000-0005-0000-0000-00008E010000}"/>
    <cellStyle name="Normal 12 10 2 3 9" xfId="25973" xr:uid="{00000000-0005-0000-0000-00008F010000}"/>
    <cellStyle name="Normal 12 10 2 4" xfId="422" xr:uid="{00000000-0005-0000-0000-000090010000}"/>
    <cellStyle name="Normal 12 10 2 4 2" xfId="1317" xr:uid="{00000000-0005-0000-0000-000091010000}"/>
    <cellStyle name="Normal 12 10 2 4 2 2" xfId="3147" xr:uid="{00000000-0005-0000-0000-000092010000}"/>
    <cellStyle name="Normal 12 10 2 4 2 2 2" xfId="8637" xr:uid="{00000000-0005-0000-0000-000093010000}"/>
    <cellStyle name="Normal 12 10 2 4 2 2 2 2" xfId="21447" xr:uid="{00000000-0005-0000-0000-000094010000}"/>
    <cellStyle name="Normal 12 10 2 4 2 2 2 2 2" xfId="25974" xr:uid="{00000000-0005-0000-0000-000095010000}"/>
    <cellStyle name="Normal 12 10 2 4 2 2 2 3" xfId="25975" xr:uid="{00000000-0005-0000-0000-000096010000}"/>
    <cellStyle name="Normal 12 10 2 4 2 2 3" xfId="15957" xr:uid="{00000000-0005-0000-0000-000097010000}"/>
    <cellStyle name="Normal 12 10 2 4 2 2 3 2" xfId="25976" xr:uid="{00000000-0005-0000-0000-000098010000}"/>
    <cellStyle name="Normal 12 10 2 4 2 2 4" xfId="25977" xr:uid="{00000000-0005-0000-0000-000099010000}"/>
    <cellStyle name="Normal 12 10 2 4 2 3" xfId="4977" xr:uid="{00000000-0005-0000-0000-00009A010000}"/>
    <cellStyle name="Normal 12 10 2 4 2 3 2" xfId="10467" xr:uid="{00000000-0005-0000-0000-00009B010000}"/>
    <cellStyle name="Normal 12 10 2 4 2 3 2 2" xfId="23277" xr:uid="{00000000-0005-0000-0000-00009C010000}"/>
    <cellStyle name="Normal 12 10 2 4 2 3 2 2 2" xfId="25978" xr:uid="{00000000-0005-0000-0000-00009D010000}"/>
    <cellStyle name="Normal 12 10 2 4 2 3 2 3" xfId="25979" xr:uid="{00000000-0005-0000-0000-00009E010000}"/>
    <cellStyle name="Normal 12 10 2 4 2 3 3" xfId="17787" xr:uid="{00000000-0005-0000-0000-00009F010000}"/>
    <cellStyle name="Normal 12 10 2 4 2 3 3 2" xfId="25980" xr:uid="{00000000-0005-0000-0000-0000A0010000}"/>
    <cellStyle name="Normal 12 10 2 4 2 3 4" xfId="25981" xr:uid="{00000000-0005-0000-0000-0000A1010000}"/>
    <cellStyle name="Normal 12 10 2 4 2 4" xfId="12297" xr:uid="{00000000-0005-0000-0000-0000A2010000}"/>
    <cellStyle name="Normal 12 10 2 4 2 4 2" xfId="25107" xr:uid="{00000000-0005-0000-0000-0000A3010000}"/>
    <cellStyle name="Normal 12 10 2 4 2 4 2 2" xfId="25982" xr:uid="{00000000-0005-0000-0000-0000A4010000}"/>
    <cellStyle name="Normal 12 10 2 4 2 4 3" xfId="25983" xr:uid="{00000000-0005-0000-0000-0000A5010000}"/>
    <cellStyle name="Normal 12 10 2 4 2 5" xfId="6807" xr:uid="{00000000-0005-0000-0000-0000A6010000}"/>
    <cellStyle name="Normal 12 10 2 4 2 5 2" xfId="19617" xr:uid="{00000000-0005-0000-0000-0000A7010000}"/>
    <cellStyle name="Normal 12 10 2 4 2 5 2 2" xfId="25984" xr:uid="{00000000-0005-0000-0000-0000A8010000}"/>
    <cellStyle name="Normal 12 10 2 4 2 5 3" xfId="25985" xr:uid="{00000000-0005-0000-0000-0000A9010000}"/>
    <cellStyle name="Normal 12 10 2 4 2 6" xfId="14127" xr:uid="{00000000-0005-0000-0000-0000AA010000}"/>
    <cellStyle name="Normal 12 10 2 4 2 6 2" xfId="25986" xr:uid="{00000000-0005-0000-0000-0000AB010000}"/>
    <cellStyle name="Normal 12 10 2 4 2 7" xfId="25987" xr:uid="{00000000-0005-0000-0000-0000AC010000}"/>
    <cellStyle name="Normal 12 10 2 4 3" xfId="2253" xr:uid="{00000000-0005-0000-0000-0000AD010000}"/>
    <cellStyle name="Normal 12 10 2 4 3 2" xfId="7743" xr:uid="{00000000-0005-0000-0000-0000AE010000}"/>
    <cellStyle name="Normal 12 10 2 4 3 2 2" xfId="20553" xr:uid="{00000000-0005-0000-0000-0000AF010000}"/>
    <cellStyle name="Normal 12 10 2 4 3 2 2 2" xfId="25988" xr:uid="{00000000-0005-0000-0000-0000B0010000}"/>
    <cellStyle name="Normal 12 10 2 4 3 2 3" xfId="25989" xr:uid="{00000000-0005-0000-0000-0000B1010000}"/>
    <cellStyle name="Normal 12 10 2 4 3 3" xfId="15063" xr:uid="{00000000-0005-0000-0000-0000B2010000}"/>
    <cellStyle name="Normal 12 10 2 4 3 3 2" xfId="25990" xr:uid="{00000000-0005-0000-0000-0000B3010000}"/>
    <cellStyle name="Normal 12 10 2 4 3 4" xfId="25991" xr:uid="{00000000-0005-0000-0000-0000B4010000}"/>
    <cellStyle name="Normal 12 10 2 4 4" xfId="4083" xr:uid="{00000000-0005-0000-0000-0000B5010000}"/>
    <cellStyle name="Normal 12 10 2 4 4 2" xfId="9573" xr:uid="{00000000-0005-0000-0000-0000B6010000}"/>
    <cellStyle name="Normal 12 10 2 4 4 2 2" xfId="22383" xr:uid="{00000000-0005-0000-0000-0000B7010000}"/>
    <cellStyle name="Normal 12 10 2 4 4 2 2 2" xfId="25992" xr:uid="{00000000-0005-0000-0000-0000B8010000}"/>
    <cellStyle name="Normal 12 10 2 4 4 2 3" xfId="25993" xr:uid="{00000000-0005-0000-0000-0000B9010000}"/>
    <cellStyle name="Normal 12 10 2 4 4 3" xfId="16893" xr:uid="{00000000-0005-0000-0000-0000BA010000}"/>
    <cellStyle name="Normal 12 10 2 4 4 3 2" xfId="25994" xr:uid="{00000000-0005-0000-0000-0000BB010000}"/>
    <cellStyle name="Normal 12 10 2 4 4 4" xfId="25995" xr:uid="{00000000-0005-0000-0000-0000BC010000}"/>
    <cellStyle name="Normal 12 10 2 4 5" xfId="11403" xr:uid="{00000000-0005-0000-0000-0000BD010000}"/>
    <cellStyle name="Normal 12 10 2 4 5 2" xfId="24213" xr:uid="{00000000-0005-0000-0000-0000BE010000}"/>
    <cellStyle name="Normal 12 10 2 4 5 2 2" xfId="25996" xr:uid="{00000000-0005-0000-0000-0000BF010000}"/>
    <cellStyle name="Normal 12 10 2 4 5 3" xfId="25997" xr:uid="{00000000-0005-0000-0000-0000C0010000}"/>
    <cellStyle name="Normal 12 10 2 4 6" xfId="5913" xr:uid="{00000000-0005-0000-0000-0000C1010000}"/>
    <cellStyle name="Normal 12 10 2 4 6 2" xfId="18723" xr:uid="{00000000-0005-0000-0000-0000C2010000}"/>
    <cellStyle name="Normal 12 10 2 4 6 2 2" xfId="25998" xr:uid="{00000000-0005-0000-0000-0000C3010000}"/>
    <cellStyle name="Normal 12 10 2 4 6 3" xfId="25999" xr:uid="{00000000-0005-0000-0000-0000C4010000}"/>
    <cellStyle name="Normal 12 10 2 4 7" xfId="13233" xr:uid="{00000000-0005-0000-0000-0000C5010000}"/>
    <cellStyle name="Normal 12 10 2 4 7 2" xfId="26000" xr:uid="{00000000-0005-0000-0000-0000C6010000}"/>
    <cellStyle name="Normal 12 10 2 4 8" xfId="26001" xr:uid="{00000000-0005-0000-0000-0000C7010000}"/>
    <cellStyle name="Normal 12 10 2 5" xfId="781" xr:uid="{00000000-0005-0000-0000-0000C8010000}"/>
    <cellStyle name="Normal 12 10 2 5 2" xfId="1676" xr:uid="{00000000-0005-0000-0000-0000C9010000}"/>
    <cellStyle name="Normal 12 10 2 5 2 2" xfId="3506" xr:uid="{00000000-0005-0000-0000-0000CA010000}"/>
    <cellStyle name="Normal 12 10 2 5 2 2 2" xfId="8996" xr:uid="{00000000-0005-0000-0000-0000CB010000}"/>
    <cellStyle name="Normal 12 10 2 5 2 2 2 2" xfId="21806" xr:uid="{00000000-0005-0000-0000-0000CC010000}"/>
    <cellStyle name="Normal 12 10 2 5 2 2 2 2 2" xfId="26002" xr:uid="{00000000-0005-0000-0000-0000CD010000}"/>
    <cellStyle name="Normal 12 10 2 5 2 2 2 3" xfId="26003" xr:uid="{00000000-0005-0000-0000-0000CE010000}"/>
    <cellStyle name="Normal 12 10 2 5 2 2 3" xfId="16316" xr:uid="{00000000-0005-0000-0000-0000CF010000}"/>
    <cellStyle name="Normal 12 10 2 5 2 2 3 2" xfId="26004" xr:uid="{00000000-0005-0000-0000-0000D0010000}"/>
    <cellStyle name="Normal 12 10 2 5 2 2 4" xfId="26005" xr:uid="{00000000-0005-0000-0000-0000D1010000}"/>
    <cellStyle name="Normal 12 10 2 5 2 3" xfId="5336" xr:uid="{00000000-0005-0000-0000-0000D2010000}"/>
    <cellStyle name="Normal 12 10 2 5 2 3 2" xfId="10826" xr:uid="{00000000-0005-0000-0000-0000D3010000}"/>
    <cellStyle name="Normal 12 10 2 5 2 3 2 2" xfId="23636" xr:uid="{00000000-0005-0000-0000-0000D4010000}"/>
    <cellStyle name="Normal 12 10 2 5 2 3 2 2 2" xfId="26006" xr:uid="{00000000-0005-0000-0000-0000D5010000}"/>
    <cellStyle name="Normal 12 10 2 5 2 3 2 3" xfId="26007" xr:uid="{00000000-0005-0000-0000-0000D6010000}"/>
    <cellStyle name="Normal 12 10 2 5 2 3 3" xfId="18146" xr:uid="{00000000-0005-0000-0000-0000D7010000}"/>
    <cellStyle name="Normal 12 10 2 5 2 3 3 2" xfId="26008" xr:uid="{00000000-0005-0000-0000-0000D8010000}"/>
    <cellStyle name="Normal 12 10 2 5 2 3 4" xfId="26009" xr:uid="{00000000-0005-0000-0000-0000D9010000}"/>
    <cellStyle name="Normal 12 10 2 5 2 4" xfId="12656" xr:uid="{00000000-0005-0000-0000-0000DA010000}"/>
    <cellStyle name="Normal 12 10 2 5 2 4 2" xfId="25466" xr:uid="{00000000-0005-0000-0000-0000DB010000}"/>
    <cellStyle name="Normal 12 10 2 5 2 4 2 2" xfId="26010" xr:uid="{00000000-0005-0000-0000-0000DC010000}"/>
    <cellStyle name="Normal 12 10 2 5 2 4 3" xfId="26011" xr:uid="{00000000-0005-0000-0000-0000DD010000}"/>
    <cellStyle name="Normal 12 10 2 5 2 5" xfId="7166" xr:uid="{00000000-0005-0000-0000-0000DE010000}"/>
    <cellStyle name="Normal 12 10 2 5 2 5 2" xfId="19976" xr:uid="{00000000-0005-0000-0000-0000DF010000}"/>
    <cellStyle name="Normal 12 10 2 5 2 5 2 2" xfId="26012" xr:uid="{00000000-0005-0000-0000-0000E0010000}"/>
    <cellStyle name="Normal 12 10 2 5 2 5 3" xfId="26013" xr:uid="{00000000-0005-0000-0000-0000E1010000}"/>
    <cellStyle name="Normal 12 10 2 5 2 6" xfId="14486" xr:uid="{00000000-0005-0000-0000-0000E2010000}"/>
    <cellStyle name="Normal 12 10 2 5 2 6 2" xfId="26014" xr:uid="{00000000-0005-0000-0000-0000E3010000}"/>
    <cellStyle name="Normal 12 10 2 5 2 7" xfId="26015" xr:uid="{00000000-0005-0000-0000-0000E4010000}"/>
    <cellStyle name="Normal 12 10 2 5 3" xfId="2612" xr:uid="{00000000-0005-0000-0000-0000E5010000}"/>
    <cellStyle name="Normal 12 10 2 5 3 2" xfId="8102" xr:uid="{00000000-0005-0000-0000-0000E6010000}"/>
    <cellStyle name="Normal 12 10 2 5 3 2 2" xfId="20912" xr:uid="{00000000-0005-0000-0000-0000E7010000}"/>
    <cellStyle name="Normal 12 10 2 5 3 2 2 2" xfId="26016" xr:uid="{00000000-0005-0000-0000-0000E8010000}"/>
    <cellStyle name="Normal 12 10 2 5 3 2 3" xfId="26017" xr:uid="{00000000-0005-0000-0000-0000E9010000}"/>
    <cellStyle name="Normal 12 10 2 5 3 3" xfId="15422" xr:uid="{00000000-0005-0000-0000-0000EA010000}"/>
    <cellStyle name="Normal 12 10 2 5 3 3 2" xfId="26018" xr:uid="{00000000-0005-0000-0000-0000EB010000}"/>
    <cellStyle name="Normal 12 10 2 5 3 4" xfId="26019" xr:uid="{00000000-0005-0000-0000-0000EC010000}"/>
    <cellStyle name="Normal 12 10 2 5 4" xfId="4442" xr:uid="{00000000-0005-0000-0000-0000ED010000}"/>
    <cellStyle name="Normal 12 10 2 5 4 2" xfId="9932" xr:uid="{00000000-0005-0000-0000-0000EE010000}"/>
    <cellStyle name="Normal 12 10 2 5 4 2 2" xfId="22742" xr:uid="{00000000-0005-0000-0000-0000EF010000}"/>
    <cellStyle name="Normal 12 10 2 5 4 2 2 2" xfId="26020" xr:uid="{00000000-0005-0000-0000-0000F0010000}"/>
    <cellStyle name="Normal 12 10 2 5 4 2 3" xfId="26021" xr:uid="{00000000-0005-0000-0000-0000F1010000}"/>
    <cellStyle name="Normal 12 10 2 5 4 3" xfId="17252" xr:uid="{00000000-0005-0000-0000-0000F2010000}"/>
    <cellStyle name="Normal 12 10 2 5 4 3 2" xfId="26022" xr:uid="{00000000-0005-0000-0000-0000F3010000}"/>
    <cellStyle name="Normal 12 10 2 5 4 4" xfId="26023" xr:uid="{00000000-0005-0000-0000-0000F4010000}"/>
    <cellStyle name="Normal 12 10 2 5 5" xfId="11762" xr:uid="{00000000-0005-0000-0000-0000F5010000}"/>
    <cellStyle name="Normal 12 10 2 5 5 2" xfId="24572" xr:uid="{00000000-0005-0000-0000-0000F6010000}"/>
    <cellStyle name="Normal 12 10 2 5 5 2 2" xfId="26024" xr:uid="{00000000-0005-0000-0000-0000F7010000}"/>
    <cellStyle name="Normal 12 10 2 5 5 3" xfId="26025" xr:uid="{00000000-0005-0000-0000-0000F8010000}"/>
    <cellStyle name="Normal 12 10 2 5 6" xfId="6272" xr:uid="{00000000-0005-0000-0000-0000F9010000}"/>
    <cellStyle name="Normal 12 10 2 5 6 2" xfId="19082" xr:uid="{00000000-0005-0000-0000-0000FA010000}"/>
    <cellStyle name="Normal 12 10 2 5 6 2 2" xfId="26026" xr:uid="{00000000-0005-0000-0000-0000FB010000}"/>
    <cellStyle name="Normal 12 10 2 5 6 3" xfId="26027" xr:uid="{00000000-0005-0000-0000-0000FC010000}"/>
    <cellStyle name="Normal 12 10 2 5 7" xfId="13592" xr:uid="{00000000-0005-0000-0000-0000FD010000}"/>
    <cellStyle name="Normal 12 10 2 5 7 2" xfId="26028" xr:uid="{00000000-0005-0000-0000-0000FE010000}"/>
    <cellStyle name="Normal 12 10 2 5 8" xfId="26029" xr:uid="{00000000-0005-0000-0000-0000FF010000}"/>
    <cellStyle name="Normal 12 10 2 6" xfId="1182" xr:uid="{00000000-0005-0000-0000-000000020000}"/>
    <cellStyle name="Normal 12 10 2 6 2" xfId="3012" xr:uid="{00000000-0005-0000-0000-000001020000}"/>
    <cellStyle name="Normal 12 10 2 6 2 2" xfId="8502" xr:uid="{00000000-0005-0000-0000-000002020000}"/>
    <cellStyle name="Normal 12 10 2 6 2 2 2" xfId="21312" xr:uid="{00000000-0005-0000-0000-000003020000}"/>
    <cellStyle name="Normal 12 10 2 6 2 2 2 2" xfId="26030" xr:uid="{00000000-0005-0000-0000-000004020000}"/>
    <cellStyle name="Normal 12 10 2 6 2 2 3" xfId="26031" xr:uid="{00000000-0005-0000-0000-000005020000}"/>
    <cellStyle name="Normal 12 10 2 6 2 3" xfId="15822" xr:uid="{00000000-0005-0000-0000-000006020000}"/>
    <cellStyle name="Normal 12 10 2 6 2 3 2" xfId="26032" xr:uid="{00000000-0005-0000-0000-000007020000}"/>
    <cellStyle name="Normal 12 10 2 6 2 4" xfId="26033" xr:uid="{00000000-0005-0000-0000-000008020000}"/>
    <cellStyle name="Normal 12 10 2 6 2 5" xfId="51473" xr:uid="{00000000-0005-0000-0000-000009020000}"/>
    <cellStyle name="Normal 12 10 2 6 3" xfId="4842" xr:uid="{00000000-0005-0000-0000-00000A020000}"/>
    <cellStyle name="Normal 12 10 2 6 3 2" xfId="10332" xr:uid="{00000000-0005-0000-0000-00000B020000}"/>
    <cellStyle name="Normal 12 10 2 6 3 2 2" xfId="23142" xr:uid="{00000000-0005-0000-0000-00000C020000}"/>
    <cellStyle name="Normal 12 10 2 6 3 2 2 2" xfId="26034" xr:uid="{00000000-0005-0000-0000-00000D020000}"/>
    <cellStyle name="Normal 12 10 2 6 3 2 3" xfId="26035" xr:uid="{00000000-0005-0000-0000-00000E020000}"/>
    <cellStyle name="Normal 12 10 2 6 3 3" xfId="17652" xr:uid="{00000000-0005-0000-0000-00000F020000}"/>
    <cellStyle name="Normal 12 10 2 6 3 3 2" xfId="26036" xr:uid="{00000000-0005-0000-0000-000010020000}"/>
    <cellStyle name="Normal 12 10 2 6 3 4" xfId="26037" xr:uid="{00000000-0005-0000-0000-000011020000}"/>
    <cellStyle name="Normal 12 10 2 6 4" xfId="12162" xr:uid="{00000000-0005-0000-0000-000012020000}"/>
    <cellStyle name="Normal 12 10 2 6 4 2" xfId="24972" xr:uid="{00000000-0005-0000-0000-000013020000}"/>
    <cellStyle name="Normal 12 10 2 6 4 2 2" xfId="26038" xr:uid="{00000000-0005-0000-0000-000014020000}"/>
    <cellStyle name="Normal 12 10 2 6 4 3" xfId="26039" xr:uid="{00000000-0005-0000-0000-000015020000}"/>
    <cellStyle name="Normal 12 10 2 6 5" xfId="6672" xr:uid="{00000000-0005-0000-0000-000016020000}"/>
    <cellStyle name="Normal 12 10 2 6 5 2" xfId="19482" xr:uid="{00000000-0005-0000-0000-000017020000}"/>
    <cellStyle name="Normal 12 10 2 6 5 2 2" xfId="26040" xr:uid="{00000000-0005-0000-0000-000018020000}"/>
    <cellStyle name="Normal 12 10 2 6 5 3" xfId="26041" xr:uid="{00000000-0005-0000-0000-000019020000}"/>
    <cellStyle name="Normal 12 10 2 6 6" xfId="13992" xr:uid="{00000000-0005-0000-0000-00001A020000}"/>
    <cellStyle name="Normal 12 10 2 6 6 2" xfId="26042" xr:uid="{00000000-0005-0000-0000-00001B020000}"/>
    <cellStyle name="Normal 12 10 2 6 7" xfId="26043" xr:uid="{00000000-0005-0000-0000-00001C020000}"/>
    <cellStyle name="Normal 12 10 2 7" xfId="2118" xr:uid="{00000000-0005-0000-0000-00001D020000}"/>
    <cellStyle name="Normal 12 10 2 7 2" xfId="7608" xr:uid="{00000000-0005-0000-0000-00001E020000}"/>
    <cellStyle name="Normal 12 10 2 7 2 2" xfId="20418" xr:uid="{00000000-0005-0000-0000-00001F020000}"/>
    <cellStyle name="Normal 12 10 2 7 2 2 2" xfId="26044" xr:uid="{00000000-0005-0000-0000-000020020000}"/>
    <cellStyle name="Normal 12 10 2 7 2 3" xfId="26045" xr:uid="{00000000-0005-0000-0000-000021020000}"/>
    <cellStyle name="Normal 12 10 2 7 3" xfId="14928" xr:uid="{00000000-0005-0000-0000-000022020000}"/>
    <cellStyle name="Normal 12 10 2 7 3 2" xfId="26046" xr:uid="{00000000-0005-0000-0000-000023020000}"/>
    <cellStyle name="Normal 12 10 2 7 4" xfId="26047" xr:uid="{00000000-0005-0000-0000-000024020000}"/>
    <cellStyle name="Normal 12 10 2 8" xfId="3948" xr:uid="{00000000-0005-0000-0000-000025020000}"/>
    <cellStyle name="Normal 12 10 2 8 2" xfId="9438" xr:uid="{00000000-0005-0000-0000-000026020000}"/>
    <cellStyle name="Normal 12 10 2 8 2 2" xfId="22248" xr:uid="{00000000-0005-0000-0000-000027020000}"/>
    <cellStyle name="Normal 12 10 2 8 2 2 2" xfId="26048" xr:uid="{00000000-0005-0000-0000-000028020000}"/>
    <cellStyle name="Normal 12 10 2 8 2 3" xfId="26049" xr:uid="{00000000-0005-0000-0000-000029020000}"/>
    <cellStyle name="Normal 12 10 2 8 3" xfId="16758" xr:uid="{00000000-0005-0000-0000-00002A020000}"/>
    <cellStyle name="Normal 12 10 2 8 3 2" xfId="26050" xr:uid="{00000000-0005-0000-0000-00002B020000}"/>
    <cellStyle name="Normal 12 10 2 8 4" xfId="26051" xr:uid="{00000000-0005-0000-0000-00002C020000}"/>
    <cellStyle name="Normal 12 10 2 9" xfId="11268" xr:uid="{00000000-0005-0000-0000-00002D020000}"/>
    <cellStyle name="Normal 12 10 2 9 2" xfId="24078" xr:uid="{00000000-0005-0000-0000-00002E020000}"/>
    <cellStyle name="Normal 12 10 2 9 2 2" xfId="26052" xr:uid="{00000000-0005-0000-0000-00002F020000}"/>
    <cellStyle name="Normal 12 10 2 9 3" xfId="26053" xr:uid="{00000000-0005-0000-0000-000030020000}"/>
    <cellStyle name="Normal 12 10 3" xfId="337" xr:uid="{00000000-0005-0000-0000-000031020000}"/>
    <cellStyle name="Normal 12 10 3 10" xfId="5829" xr:uid="{00000000-0005-0000-0000-000032020000}"/>
    <cellStyle name="Normal 12 10 3 10 2" xfId="18639" xr:uid="{00000000-0005-0000-0000-000033020000}"/>
    <cellStyle name="Normal 12 10 3 10 2 2" xfId="26054" xr:uid="{00000000-0005-0000-0000-000034020000}"/>
    <cellStyle name="Normal 12 10 3 10 3" xfId="26055" xr:uid="{00000000-0005-0000-0000-000035020000}"/>
    <cellStyle name="Normal 12 10 3 11" xfId="13149" xr:uid="{00000000-0005-0000-0000-000036020000}"/>
    <cellStyle name="Normal 12 10 3 11 2" xfId="26056" xr:uid="{00000000-0005-0000-0000-000037020000}"/>
    <cellStyle name="Normal 12 10 3 12" xfId="26057" xr:uid="{00000000-0005-0000-0000-000038020000}"/>
    <cellStyle name="Normal 12 10 3 2" xfId="566" xr:uid="{00000000-0005-0000-0000-000039020000}"/>
    <cellStyle name="Normal 12 10 3 2 2" xfId="965" xr:uid="{00000000-0005-0000-0000-00003A020000}"/>
    <cellStyle name="Normal 12 10 3 2 2 2" xfId="1860" xr:uid="{00000000-0005-0000-0000-00003B020000}"/>
    <cellStyle name="Normal 12 10 3 2 2 2 2" xfId="3690" xr:uid="{00000000-0005-0000-0000-00003C020000}"/>
    <cellStyle name="Normal 12 10 3 2 2 2 2 2" xfId="9180" xr:uid="{00000000-0005-0000-0000-00003D020000}"/>
    <cellStyle name="Normal 12 10 3 2 2 2 2 2 2" xfId="21990" xr:uid="{00000000-0005-0000-0000-00003E020000}"/>
    <cellStyle name="Normal 12 10 3 2 2 2 2 2 2 2" xfId="26058" xr:uid="{00000000-0005-0000-0000-00003F020000}"/>
    <cellStyle name="Normal 12 10 3 2 2 2 2 2 3" xfId="26059" xr:uid="{00000000-0005-0000-0000-000040020000}"/>
    <cellStyle name="Normal 12 10 3 2 2 2 2 3" xfId="16500" xr:uid="{00000000-0005-0000-0000-000041020000}"/>
    <cellStyle name="Normal 12 10 3 2 2 2 2 3 2" xfId="26060" xr:uid="{00000000-0005-0000-0000-000042020000}"/>
    <cellStyle name="Normal 12 10 3 2 2 2 2 4" xfId="26061" xr:uid="{00000000-0005-0000-0000-000043020000}"/>
    <cellStyle name="Normal 12 10 3 2 2 2 3" xfId="5520" xr:uid="{00000000-0005-0000-0000-000044020000}"/>
    <cellStyle name="Normal 12 10 3 2 2 2 3 2" xfId="11010" xr:uid="{00000000-0005-0000-0000-000045020000}"/>
    <cellStyle name="Normal 12 10 3 2 2 2 3 2 2" xfId="23820" xr:uid="{00000000-0005-0000-0000-000046020000}"/>
    <cellStyle name="Normal 12 10 3 2 2 2 3 2 2 2" xfId="26062" xr:uid="{00000000-0005-0000-0000-000047020000}"/>
    <cellStyle name="Normal 12 10 3 2 2 2 3 2 3" xfId="26063" xr:uid="{00000000-0005-0000-0000-000048020000}"/>
    <cellStyle name="Normal 12 10 3 2 2 2 3 3" xfId="18330" xr:uid="{00000000-0005-0000-0000-000049020000}"/>
    <cellStyle name="Normal 12 10 3 2 2 2 3 3 2" xfId="26064" xr:uid="{00000000-0005-0000-0000-00004A020000}"/>
    <cellStyle name="Normal 12 10 3 2 2 2 3 4" xfId="26065" xr:uid="{00000000-0005-0000-0000-00004B020000}"/>
    <cellStyle name="Normal 12 10 3 2 2 2 4" xfId="12840" xr:uid="{00000000-0005-0000-0000-00004C020000}"/>
    <cellStyle name="Normal 12 10 3 2 2 2 4 2" xfId="25650" xr:uid="{00000000-0005-0000-0000-00004D020000}"/>
    <cellStyle name="Normal 12 10 3 2 2 2 4 2 2" xfId="26066" xr:uid="{00000000-0005-0000-0000-00004E020000}"/>
    <cellStyle name="Normal 12 10 3 2 2 2 4 3" xfId="26067" xr:uid="{00000000-0005-0000-0000-00004F020000}"/>
    <cellStyle name="Normal 12 10 3 2 2 2 5" xfId="7350" xr:uid="{00000000-0005-0000-0000-000050020000}"/>
    <cellStyle name="Normal 12 10 3 2 2 2 5 2" xfId="20160" xr:uid="{00000000-0005-0000-0000-000051020000}"/>
    <cellStyle name="Normal 12 10 3 2 2 2 5 2 2" xfId="26068" xr:uid="{00000000-0005-0000-0000-000052020000}"/>
    <cellStyle name="Normal 12 10 3 2 2 2 5 3" xfId="26069" xr:uid="{00000000-0005-0000-0000-000053020000}"/>
    <cellStyle name="Normal 12 10 3 2 2 2 6" xfId="14670" xr:uid="{00000000-0005-0000-0000-000054020000}"/>
    <cellStyle name="Normal 12 10 3 2 2 2 6 2" xfId="26070" xr:uid="{00000000-0005-0000-0000-000055020000}"/>
    <cellStyle name="Normal 12 10 3 2 2 2 7" xfId="26071" xr:uid="{00000000-0005-0000-0000-000056020000}"/>
    <cellStyle name="Normal 12 10 3 2 2 3" xfId="2796" xr:uid="{00000000-0005-0000-0000-000057020000}"/>
    <cellStyle name="Normal 12 10 3 2 2 3 2" xfId="8286" xr:uid="{00000000-0005-0000-0000-000058020000}"/>
    <cellStyle name="Normal 12 10 3 2 2 3 2 2" xfId="21096" xr:uid="{00000000-0005-0000-0000-000059020000}"/>
    <cellStyle name="Normal 12 10 3 2 2 3 2 2 2" xfId="26072" xr:uid="{00000000-0005-0000-0000-00005A020000}"/>
    <cellStyle name="Normal 12 10 3 2 2 3 2 3" xfId="26073" xr:uid="{00000000-0005-0000-0000-00005B020000}"/>
    <cellStyle name="Normal 12 10 3 2 2 3 3" xfId="15606" xr:uid="{00000000-0005-0000-0000-00005C020000}"/>
    <cellStyle name="Normal 12 10 3 2 2 3 3 2" xfId="26074" xr:uid="{00000000-0005-0000-0000-00005D020000}"/>
    <cellStyle name="Normal 12 10 3 2 2 3 4" xfId="26075" xr:uid="{00000000-0005-0000-0000-00005E020000}"/>
    <cellStyle name="Normal 12 10 3 2 2 4" xfId="4626" xr:uid="{00000000-0005-0000-0000-00005F020000}"/>
    <cellStyle name="Normal 12 10 3 2 2 4 2" xfId="10116" xr:uid="{00000000-0005-0000-0000-000060020000}"/>
    <cellStyle name="Normal 12 10 3 2 2 4 2 2" xfId="22926" xr:uid="{00000000-0005-0000-0000-000061020000}"/>
    <cellStyle name="Normal 12 10 3 2 2 4 2 2 2" xfId="26076" xr:uid="{00000000-0005-0000-0000-000062020000}"/>
    <cellStyle name="Normal 12 10 3 2 2 4 2 3" xfId="26077" xr:uid="{00000000-0005-0000-0000-000063020000}"/>
    <cellStyle name="Normal 12 10 3 2 2 4 3" xfId="17436" xr:uid="{00000000-0005-0000-0000-000064020000}"/>
    <cellStyle name="Normal 12 10 3 2 2 4 3 2" xfId="26078" xr:uid="{00000000-0005-0000-0000-000065020000}"/>
    <cellStyle name="Normal 12 10 3 2 2 4 4" xfId="26079" xr:uid="{00000000-0005-0000-0000-000066020000}"/>
    <cellStyle name="Normal 12 10 3 2 2 5" xfId="11946" xr:uid="{00000000-0005-0000-0000-000067020000}"/>
    <cellStyle name="Normal 12 10 3 2 2 5 2" xfId="24756" xr:uid="{00000000-0005-0000-0000-000068020000}"/>
    <cellStyle name="Normal 12 10 3 2 2 5 2 2" xfId="26080" xr:uid="{00000000-0005-0000-0000-000069020000}"/>
    <cellStyle name="Normal 12 10 3 2 2 5 3" xfId="26081" xr:uid="{00000000-0005-0000-0000-00006A020000}"/>
    <cellStyle name="Normal 12 10 3 2 2 6" xfId="6456" xr:uid="{00000000-0005-0000-0000-00006B020000}"/>
    <cellStyle name="Normal 12 10 3 2 2 6 2" xfId="19266" xr:uid="{00000000-0005-0000-0000-00006C020000}"/>
    <cellStyle name="Normal 12 10 3 2 2 6 2 2" xfId="26082" xr:uid="{00000000-0005-0000-0000-00006D020000}"/>
    <cellStyle name="Normal 12 10 3 2 2 6 3" xfId="26083" xr:uid="{00000000-0005-0000-0000-00006E020000}"/>
    <cellStyle name="Normal 12 10 3 2 2 7" xfId="13776" xr:uid="{00000000-0005-0000-0000-00006F020000}"/>
    <cellStyle name="Normal 12 10 3 2 2 7 2" xfId="26084" xr:uid="{00000000-0005-0000-0000-000070020000}"/>
    <cellStyle name="Normal 12 10 3 2 2 8" xfId="26085" xr:uid="{00000000-0005-0000-0000-000071020000}"/>
    <cellStyle name="Normal 12 10 3 2 3" xfId="1461" xr:uid="{00000000-0005-0000-0000-000072020000}"/>
    <cellStyle name="Normal 12 10 3 2 3 2" xfId="3291" xr:uid="{00000000-0005-0000-0000-000073020000}"/>
    <cellStyle name="Normal 12 10 3 2 3 2 2" xfId="8781" xr:uid="{00000000-0005-0000-0000-000074020000}"/>
    <cellStyle name="Normal 12 10 3 2 3 2 2 2" xfId="21591" xr:uid="{00000000-0005-0000-0000-000075020000}"/>
    <cellStyle name="Normal 12 10 3 2 3 2 2 2 2" xfId="26086" xr:uid="{00000000-0005-0000-0000-000076020000}"/>
    <cellStyle name="Normal 12 10 3 2 3 2 2 3" xfId="26087" xr:uid="{00000000-0005-0000-0000-000077020000}"/>
    <cellStyle name="Normal 12 10 3 2 3 2 3" xfId="16101" xr:uid="{00000000-0005-0000-0000-000078020000}"/>
    <cellStyle name="Normal 12 10 3 2 3 2 3 2" xfId="26088" xr:uid="{00000000-0005-0000-0000-000079020000}"/>
    <cellStyle name="Normal 12 10 3 2 3 2 4" xfId="26089" xr:uid="{00000000-0005-0000-0000-00007A020000}"/>
    <cellStyle name="Normal 12 10 3 2 3 3" xfId="5121" xr:uid="{00000000-0005-0000-0000-00007B020000}"/>
    <cellStyle name="Normal 12 10 3 2 3 3 2" xfId="10611" xr:uid="{00000000-0005-0000-0000-00007C020000}"/>
    <cellStyle name="Normal 12 10 3 2 3 3 2 2" xfId="23421" xr:uid="{00000000-0005-0000-0000-00007D020000}"/>
    <cellStyle name="Normal 12 10 3 2 3 3 2 2 2" xfId="26090" xr:uid="{00000000-0005-0000-0000-00007E020000}"/>
    <cellStyle name="Normal 12 10 3 2 3 3 2 3" xfId="26091" xr:uid="{00000000-0005-0000-0000-00007F020000}"/>
    <cellStyle name="Normal 12 10 3 2 3 3 3" xfId="17931" xr:uid="{00000000-0005-0000-0000-000080020000}"/>
    <cellStyle name="Normal 12 10 3 2 3 3 3 2" xfId="26092" xr:uid="{00000000-0005-0000-0000-000081020000}"/>
    <cellStyle name="Normal 12 10 3 2 3 3 4" xfId="26093" xr:uid="{00000000-0005-0000-0000-000082020000}"/>
    <cellStyle name="Normal 12 10 3 2 3 4" xfId="12441" xr:uid="{00000000-0005-0000-0000-000083020000}"/>
    <cellStyle name="Normal 12 10 3 2 3 4 2" xfId="25251" xr:uid="{00000000-0005-0000-0000-000084020000}"/>
    <cellStyle name="Normal 12 10 3 2 3 4 2 2" xfId="26094" xr:uid="{00000000-0005-0000-0000-000085020000}"/>
    <cellStyle name="Normal 12 10 3 2 3 4 3" xfId="26095" xr:uid="{00000000-0005-0000-0000-000086020000}"/>
    <cellStyle name="Normal 12 10 3 2 3 5" xfId="6951" xr:uid="{00000000-0005-0000-0000-000087020000}"/>
    <cellStyle name="Normal 12 10 3 2 3 5 2" xfId="19761" xr:uid="{00000000-0005-0000-0000-000088020000}"/>
    <cellStyle name="Normal 12 10 3 2 3 5 2 2" xfId="26096" xr:uid="{00000000-0005-0000-0000-000089020000}"/>
    <cellStyle name="Normal 12 10 3 2 3 5 3" xfId="26097" xr:uid="{00000000-0005-0000-0000-00008A020000}"/>
    <cellStyle name="Normal 12 10 3 2 3 6" xfId="14271" xr:uid="{00000000-0005-0000-0000-00008B020000}"/>
    <cellStyle name="Normal 12 10 3 2 3 6 2" xfId="26098" xr:uid="{00000000-0005-0000-0000-00008C020000}"/>
    <cellStyle name="Normal 12 10 3 2 3 7" xfId="26099" xr:uid="{00000000-0005-0000-0000-00008D020000}"/>
    <cellStyle name="Normal 12 10 3 2 4" xfId="2397" xr:uid="{00000000-0005-0000-0000-00008E020000}"/>
    <cellStyle name="Normal 12 10 3 2 4 2" xfId="7887" xr:uid="{00000000-0005-0000-0000-00008F020000}"/>
    <cellStyle name="Normal 12 10 3 2 4 2 2" xfId="20697" xr:uid="{00000000-0005-0000-0000-000090020000}"/>
    <cellStyle name="Normal 12 10 3 2 4 2 2 2" xfId="26100" xr:uid="{00000000-0005-0000-0000-000091020000}"/>
    <cellStyle name="Normal 12 10 3 2 4 2 3" xfId="26101" xr:uid="{00000000-0005-0000-0000-000092020000}"/>
    <cellStyle name="Normal 12 10 3 2 4 3" xfId="15207" xr:uid="{00000000-0005-0000-0000-000093020000}"/>
    <cellStyle name="Normal 12 10 3 2 4 3 2" xfId="26102" xr:uid="{00000000-0005-0000-0000-000094020000}"/>
    <cellStyle name="Normal 12 10 3 2 4 4" xfId="26103" xr:uid="{00000000-0005-0000-0000-000095020000}"/>
    <cellStyle name="Normal 12 10 3 2 5" xfId="4227" xr:uid="{00000000-0005-0000-0000-000096020000}"/>
    <cellStyle name="Normal 12 10 3 2 5 2" xfId="9717" xr:uid="{00000000-0005-0000-0000-000097020000}"/>
    <cellStyle name="Normal 12 10 3 2 5 2 2" xfId="22527" xr:uid="{00000000-0005-0000-0000-000098020000}"/>
    <cellStyle name="Normal 12 10 3 2 5 2 2 2" xfId="26104" xr:uid="{00000000-0005-0000-0000-000099020000}"/>
    <cellStyle name="Normal 12 10 3 2 5 2 3" xfId="26105" xr:uid="{00000000-0005-0000-0000-00009A020000}"/>
    <cellStyle name="Normal 12 10 3 2 5 3" xfId="17037" xr:uid="{00000000-0005-0000-0000-00009B020000}"/>
    <cellStyle name="Normal 12 10 3 2 5 3 2" xfId="26106" xr:uid="{00000000-0005-0000-0000-00009C020000}"/>
    <cellStyle name="Normal 12 10 3 2 5 4" xfId="26107" xr:uid="{00000000-0005-0000-0000-00009D020000}"/>
    <cellStyle name="Normal 12 10 3 2 6" xfId="11547" xr:uid="{00000000-0005-0000-0000-00009E020000}"/>
    <cellStyle name="Normal 12 10 3 2 6 2" xfId="24357" xr:uid="{00000000-0005-0000-0000-00009F020000}"/>
    <cellStyle name="Normal 12 10 3 2 6 2 2" xfId="26108" xr:uid="{00000000-0005-0000-0000-0000A0020000}"/>
    <cellStyle name="Normal 12 10 3 2 6 3" xfId="26109" xr:uid="{00000000-0005-0000-0000-0000A1020000}"/>
    <cellStyle name="Normal 12 10 3 2 7" xfId="6057" xr:uid="{00000000-0005-0000-0000-0000A2020000}"/>
    <cellStyle name="Normal 12 10 3 2 7 2" xfId="18867" xr:uid="{00000000-0005-0000-0000-0000A3020000}"/>
    <cellStyle name="Normal 12 10 3 2 7 2 2" xfId="26110" xr:uid="{00000000-0005-0000-0000-0000A4020000}"/>
    <cellStyle name="Normal 12 10 3 2 7 3" xfId="26111" xr:uid="{00000000-0005-0000-0000-0000A5020000}"/>
    <cellStyle name="Normal 12 10 3 2 8" xfId="13377" xr:uid="{00000000-0005-0000-0000-0000A6020000}"/>
    <cellStyle name="Normal 12 10 3 2 8 2" xfId="26112" xr:uid="{00000000-0005-0000-0000-0000A7020000}"/>
    <cellStyle name="Normal 12 10 3 2 9" xfId="26113" xr:uid="{00000000-0005-0000-0000-0000A8020000}"/>
    <cellStyle name="Normal 12 10 3 3" xfId="698" xr:uid="{00000000-0005-0000-0000-0000A9020000}"/>
    <cellStyle name="Normal 12 10 3 3 2" xfId="1098" xr:uid="{00000000-0005-0000-0000-0000AA020000}"/>
    <cellStyle name="Normal 12 10 3 3 2 2" xfId="1993" xr:uid="{00000000-0005-0000-0000-0000AB020000}"/>
    <cellStyle name="Normal 12 10 3 3 2 2 2" xfId="3823" xr:uid="{00000000-0005-0000-0000-0000AC020000}"/>
    <cellStyle name="Normal 12 10 3 3 2 2 2 2" xfId="9313" xr:uid="{00000000-0005-0000-0000-0000AD020000}"/>
    <cellStyle name="Normal 12 10 3 3 2 2 2 2 2" xfId="22123" xr:uid="{00000000-0005-0000-0000-0000AE020000}"/>
    <cellStyle name="Normal 12 10 3 3 2 2 2 2 2 2" xfId="26114" xr:uid="{00000000-0005-0000-0000-0000AF020000}"/>
    <cellStyle name="Normal 12 10 3 3 2 2 2 2 3" xfId="26115" xr:uid="{00000000-0005-0000-0000-0000B0020000}"/>
    <cellStyle name="Normal 12 10 3 3 2 2 2 3" xfId="16633" xr:uid="{00000000-0005-0000-0000-0000B1020000}"/>
    <cellStyle name="Normal 12 10 3 3 2 2 2 3 2" xfId="26116" xr:uid="{00000000-0005-0000-0000-0000B2020000}"/>
    <cellStyle name="Normal 12 10 3 3 2 2 2 4" xfId="26117" xr:uid="{00000000-0005-0000-0000-0000B3020000}"/>
    <cellStyle name="Normal 12 10 3 3 2 2 3" xfId="5653" xr:uid="{00000000-0005-0000-0000-0000B4020000}"/>
    <cellStyle name="Normal 12 10 3 3 2 2 3 2" xfId="11143" xr:uid="{00000000-0005-0000-0000-0000B5020000}"/>
    <cellStyle name="Normal 12 10 3 3 2 2 3 2 2" xfId="23953" xr:uid="{00000000-0005-0000-0000-0000B6020000}"/>
    <cellStyle name="Normal 12 10 3 3 2 2 3 2 2 2" xfId="26118" xr:uid="{00000000-0005-0000-0000-0000B7020000}"/>
    <cellStyle name="Normal 12 10 3 3 2 2 3 2 3" xfId="26119" xr:uid="{00000000-0005-0000-0000-0000B8020000}"/>
    <cellStyle name="Normal 12 10 3 3 2 2 3 3" xfId="18463" xr:uid="{00000000-0005-0000-0000-0000B9020000}"/>
    <cellStyle name="Normal 12 10 3 3 2 2 3 3 2" xfId="26120" xr:uid="{00000000-0005-0000-0000-0000BA020000}"/>
    <cellStyle name="Normal 12 10 3 3 2 2 3 4" xfId="26121" xr:uid="{00000000-0005-0000-0000-0000BB020000}"/>
    <cellStyle name="Normal 12 10 3 3 2 2 4" xfId="12973" xr:uid="{00000000-0005-0000-0000-0000BC020000}"/>
    <cellStyle name="Normal 12 10 3 3 2 2 4 2" xfId="25783" xr:uid="{00000000-0005-0000-0000-0000BD020000}"/>
    <cellStyle name="Normal 12 10 3 3 2 2 4 2 2" xfId="26122" xr:uid="{00000000-0005-0000-0000-0000BE020000}"/>
    <cellStyle name="Normal 12 10 3 3 2 2 4 3" xfId="26123" xr:uid="{00000000-0005-0000-0000-0000BF020000}"/>
    <cellStyle name="Normal 12 10 3 3 2 2 5" xfId="7483" xr:uid="{00000000-0005-0000-0000-0000C0020000}"/>
    <cellStyle name="Normal 12 10 3 3 2 2 5 2" xfId="20293" xr:uid="{00000000-0005-0000-0000-0000C1020000}"/>
    <cellStyle name="Normal 12 10 3 3 2 2 5 2 2" xfId="26124" xr:uid="{00000000-0005-0000-0000-0000C2020000}"/>
    <cellStyle name="Normal 12 10 3 3 2 2 5 3" xfId="26125" xr:uid="{00000000-0005-0000-0000-0000C3020000}"/>
    <cellStyle name="Normal 12 10 3 3 2 2 6" xfId="14803" xr:uid="{00000000-0005-0000-0000-0000C4020000}"/>
    <cellStyle name="Normal 12 10 3 3 2 2 6 2" xfId="26126" xr:uid="{00000000-0005-0000-0000-0000C5020000}"/>
    <cellStyle name="Normal 12 10 3 3 2 2 7" xfId="26127" xr:uid="{00000000-0005-0000-0000-0000C6020000}"/>
    <cellStyle name="Normal 12 10 3 3 2 3" xfId="2929" xr:uid="{00000000-0005-0000-0000-0000C7020000}"/>
    <cellStyle name="Normal 12 10 3 3 2 3 2" xfId="8419" xr:uid="{00000000-0005-0000-0000-0000C8020000}"/>
    <cellStyle name="Normal 12 10 3 3 2 3 2 2" xfId="21229" xr:uid="{00000000-0005-0000-0000-0000C9020000}"/>
    <cellStyle name="Normal 12 10 3 3 2 3 2 2 2" xfId="26128" xr:uid="{00000000-0005-0000-0000-0000CA020000}"/>
    <cellStyle name="Normal 12 10 3 3 2 3 2 3" xfId="26129" xr:uid="{00000000-0005-0000-0000-0000CB020000}"/>
    <cellStyle name="Normal 12 10 3 3 2 3 3" xfId="15739" xr:uid="{00000000-0005-0000-0000-0000CC020000}"/>
    <cellStyle name="Normal 12 10 3 3 2 3 3 2" xfId="26130" xr:uid="{00000000-0005-0000-0000-0000CD020000}"/>
    <cellStyle name="Normal 12 10 3 3 2 3 4" xfId="26131" xr:uid="{00000000-0005-0000-0000-0000CE020000}"/>
    <cellStyle name="Normal 12 10 3 3 2 4" xfId="4759" xr:uid="{00000000-0005-0000-0000-0000CF020000}"/>
    <cellStyle name="Normal 12 10 3 3 2 4 2" xfId="10249" xr:uid="{00000000-0005-0000-0000-0000D0020000}"/>
    <cellStyle name="Normal 12 10 3 3 2 4 2 2" xfId="23059" xr:uid="{00000000-0005-0000-0000-0000D1020000}"/>
    <cellStyle name="Normal 12 10 3 3 2 4 2 2 2" xfId="26132" xr:uid="{00000000-0005-0000-0000-0000D2020000}"/>
    <cellStyle name="Normal 12 10 3 3 2 4 2 3" xfId="26133" xr:uid="{00000000-0005-0000-0000-0000D3020000}"/>
    <cellStyle name="Normal 12 10 3 3 2 4 3" xfId="17569" xr:uid="{00000000-0005-0000-0000-0000D4020000}"/>
    <cellStyle name="Normal 12 10 3 3 2 4 3 2" xfId="26134" xr:uid="{00000000-0005-0000-0000-0000D5020000}"/>
    <cellStyle name="Normal 12 10 3 3 2 4 4" xfId="26135" xr:uid="{00000000-0005-0000-0000-0000D6020000}"/>
    <cellStyle name="Normal 12 10 3 3 2 5" xfId="12079" xr:uid="{00000000-0005-0000-0000-0000D7020000}"/>
    <cellStyle name="Normal 12 10 3 3 2 5 2" xfId="24889" xr:uid="{00000000-0005-0000-0000-0000D8020000}"/>
    <cellStyle name="Normal 12 10 3 3 2 5 2 2" xfId="26136" xr:uid="{00000000-0005-0000-0000-0000D9020000}"/>
    <cellStyle name="Normal 12 10 3 3 2 5 3" xfId="26137" xr:uid="{00000000-0005-0000-0000-0000DA020000}"/>
    <cellStyle name="Normal 12 10 3 3 2 6" xfId="6589" xr:uid="{00000000-0005-0000-0000-0000DB020000}"/>
    <cellStyle name="Normal 12 10 3 3 2 6 2" xfId="19399" xr:uid="{00000000-0005-0000-0000-0000DC020000}"/>
    <cellStyle name="Normal 12 10 3 3 2 6 2 2" xfId="26138" xr:uid="{00000000-0005-0000-0000-0000DD020000}"/>
    <cellStyle name="Normal 12 10 3 3 2 6 3" xfId="26139" xr:uid="{00000000-0005-0000-0000-0000DE020000}"/>
    <cellStyle name="Normal 12 10 3 3 2 7" xfId="13909" xr:uid="{00000000-0005-0000-0000-0000DF020000}"/>
    <cellStyle name="Normal 12 10 3 3 2 7 2" xfId="26140" xr:uid="{00000000-0005-0000-0000-0000E0020000}"/>
    <cellStyle name="Normal 12 10 3 3 2 8" xfId="26141" xr:uid="{00000000-0005-0000-0000-0000E1020000}"/>
    <cellStyle name="Normal 12 10 3 3 3" xfId="1593" xr:uid="{00000000-0005-0000-0000-0000E2020000}"/>
    <cellStyle name="Normal 12 10 3 3 3 2" xfId="3423" xr:uid="{00000000-0005-0000-0000-0000E3020000}"/>
    <cellStyle name="Normal 12 10 3 3 3 2 2" xfId="8913" xr:uid="{00000000-0005-0000-0000-0000E4020000}"/>
    <cellStyle name="Normal 12 10 3 3 3 2 2 2" xfId="21723" xr:uid="{00000000-0005-0000-0000-0000E5020000}"/>
    <cellStyle name="Normal 12 10 3 3 3 2 2 2 2" xfId="26142" xr:uid="{00000000-0005-0000-0000-0000E6020000}"/>
    <cellStyle name="Normal 12 10 3 3 3 2 2 3" xfId="26143" xr:uid="{00000000-0005-0000-0000-0000E7020000}"/>
    <cellStyle name="Normal 12 10 3 3 3 2 3" xfId="16233" xr:uid="{00000000-0005-0000-0000-0000E8020000}"/>
    <cellStyle name="Normal 12 10 3 3 3 2 3 2" xfId="26144" xr:uid="{00000000-0005-0000-0000-0000E9020000}"/>
    <cellStyle name="Normal 12 10 3 3 3 2 4" xfId="26145" xr:uid="{00000000-0005-0000-0000-0000EA020000}"/>
    <cellStyle name="Normal 12 10 3 3 3 3" xfId="5253" xr:uid="{00000000-0005-0000-0000-0000EB020000}"/>
    <cellStyle name="Normal 12 10 3 3 3 3 2" xfId="10743" xr:uid="{00000000-0005-0000-0000-0000EC020000}"/>
    <cellStyle name="Normal 12 10 3 3 3 3 2 2" xfId="23553" xr:uid="{00000000-0005-0000-0000-0000ED020000}"/>
    <cellStyle name="Normal 12 10 3 3 3 3 2 2 2" xfId="26146" xr:uid="{00000000-0005-0000-0000-0000EE020000}"/>
    <cellStyle name="Normal 12 10 3 3 3 3 2 3" xfId="26147" xr:uid="{00000000-0005-0000-0000-0000EF020000}"/>
    <cellStyle name="Normal 12 10 3 3 3 3 3" xfId="18063" xr:uid="{00000000-0005-0000-0000-0000F0020000}"/>
    <cellStyle name="Normal 12 10 3 3 3 3 3 2" xfId="26148" xr:uid="{00000000-0005-0000-0000-0000F1020000}"/>
    <cellStyle name="Normal 12 10 3 3 3 3 4" xfId="26149" xr:uid="{00000000-0005-0000-0000-0000F2020000}"/>
    <cellStyle name="Normal 12 10 3 3 3 4" xfId="12573" xr:uid="{00000000-0005-0000-0000-0000F3020000}"/>
    <cellStyle name="Normal 12 10 3 3 3 4 2" xfId="25383" xr:uid="{00000000-0005-0000-0000-0000F4020000}"/>
    <cellStyle name="Normal 12 10 3 3 3 4 2 2" xfId="26150" xr:uid="{00000000-0005-0000-0000-0000F5020000}"/>
    <cellStyle name="Normal 12 10 3 3 3 4 3" xfId="26151" xr:uid="{00000000-0005-0000-0000-0000F6020000}"/>
    <cellStyle name="Normal 12 10 3 3 3 5" xfId="7083" xr:uid="{00000000-0005-0000-0000-0000F7020000}"/>
    <cellStyle name="Normal 12 10 3 3 3 5 2" xfId="19893" xr:uid="{00000000-0005-0000-0000-0000F8020000}"/>
    <cellStyle name="Normal 12 10 3 3 3 5 2 2" xfId="26152" xr:uid="{00000000-0005-0000-0000-0000F9020000}"/>
    <cellStyle name="Normal 12 10 3 3 3 5 3" xfId="26153" xr:uid="{00000000-0005-0000-0000-0000FA020000}"/>
    <cellStyle name="Normal 12 10 3 3 3 6" xfId="14403" xr:uid="{00000000-0005-0000-0000-0000FB020000}"/>
    <cellStyle name="Normal 12 10 3 3 3 6 2" xfId="26154" xr:uid="{00000000-0005-0000-0000-0000FC020000}"/>
    <cellStyle name="Normal 12 10 3 3 3 7" xfId="26155" xr:uid="{00000000-0005-0000-0000-0000FD020000}"/>
    <cellStyle name="Normal 12 10 3 3 4" xfId="2529" xr:uid="{00000000-0005-0000-0000-0000FE020000}"/>
    <cellStyle name="Normal 12 10 3 3 4 2" xfId="8019" xr:uid="{00000000-0005-0000-0000-0000FF020000}"/>
    <cellStyle name="Normal 12 10 3 3 4 2 2" xfId="20829" xr:uid="{00000000-0005-0000-0000-000000030000}"/>
    <cellStyle name="Normal 12 10 3 3 4 2 2 2" xfId="26156" xr:uid="{00000000-0005-0000-0000-000001030000}"/>
    <cellStyle name="Normal 12 10 3 3 4 2 3" xfId="26157" xr:uid="{00000000-0005-0000-0000-000002030000}"/>
    <cellStyle name="Normal 12 10 3 3 4 3" xfId="15339" xr:uid="{00000000-0005-0000-0000-000003030000}"/>
    <cellStyle name="Normal 12 10 3 3 4 3 2" xfId="26158" xr:uid="{00000000-0005-0000-0000-000004030000}"/>
    <cellStyle name="Normal 12 10 3 3 4 4" xfId="26159" xr:uid="{00000000-0005-0000-0000-000005030000}"/>
    <cellStyle name="Normal 12 10 3 3 5" xfId="4359" xr:uid="{00000000-0005-0000-0000-000006030000}"/>
    <cellStyle name="Normal 12 10 3 3 5 2" xfId="9849" xr:uid="{00000000-0005-0000-0000-000007030000}"/>
    <cellStyle name="Normal 12 10 3 3 5 2 2" xfId="22659" xr:uid="{00000000-0005-0000-0000-000008030000}"/>
    <cellStyle name="Normal 12 10 3 3 5 2 2 2" xfId="26160" xr:uid="{00000000-0005-0000-0000-000009030000}"/>
    <cellStyle name="Normal 12 10 3 3 5 2 3" xfId="26161" xr:uid="{00000000-0005-0000-0000-00000A030000}"/>
    <cellStyle name="Normal 12 10 3 3 5 3" xfId="17169" xr:uid="{00000000-0005-0000-0000-00000B030000}"/>
    <cellStyle name="Normal 12 10 3 3 5 3 2" xfId="26162" xr:uid="{00000000-0005-0000-0000-00000C030000}"/>
    <cellStyle name="Normal 12 10 3 3 5 4" xfId="26163" xr:uid="{00000000-0005-0000-0000-00000D030000}"/>
    <cellStyle name="Normal 12 10 3 3 6" xfId="11679" xr:uid="{00000000-0005-0000-0000-00000E030000}"/>
    <cellStyle name="Normal 12 10 3 3 6 2" xfId="24489" xr:uid="{00000000-0005-0000-0000-00000F030000}"/>
    <cellStyle name="Normal 12 10 3 3 6 2 2" xfId="26164" xr:uid="{00000000-0005-0000-0000-000010030000}"/>
    <cellStyle name="Normal 12 10 3 3 6 3" xfId="26165" xr:uid="{00000000-0005-0000-0000-000011030000}"/>
    <cellStyle name="Normal 12 10 3 3 7" xfId="6189" xr:uid="{00000000-0005-0000-0000-000012030000}"/>
    <cellStyle name="Normal 12 10 3 3 7 2" xfId="18999" xr:uid="{00000000-0005-0000-0000-000013030000}"/>
    <cellStyle name="Normal 12 10 3 3 7 2 2" xfId="26166" xr:uid="{00000000-0005-0000-0000-000014030000}"/>
    <cellStyle name="Normal 12 10 3 3 7 3" xfId="26167" xr:uid="{00000000-0005-0000-0000-000015030000}"/>
    <cellStyle name="Normal 12 10 3 3 8" xfId="13509" xr:uid="{00000000-0005-0000-0000-000016030000}"/>
    <cellStyle name="Normal 12 10 3 3 8 2" xfId="26168" xr:uid="{00000000-0005-0000-0000-000017030000}"/>
    <cellStyle name="Normal 12 10 3 3 9" xfId="26169" xr:uid="{00000000-0005-0000-0000-000018030000}"/>
    <cellStyle name="Normal 12 10 3 4" xfId="473" xr:uid="{00000000-0005-0000-0000-000019030000}"/>
    <cellStyle name="Normal 12 10 3 4 2" xfId="1368" xr:uid="{00000000-0005-0000-0000-00001A030000}"/>
    <cellStyle name="Normal 12 10 3 4 2 2" xfId="3198" xr:uid="{00000000-0005-0000-0000-00001B030000}"/>
    <cellStyle name="Normal 12 10 3 4 2 2 2" xfId="8688" xr:uid="{00000000-0005-0000-0000-00001C030000}"/>
    <cellStyle name="Normal 12 10 3 4 2 2 2 2" xfId="21498" xr:uid="{00000000-0005-0000-0000-00001D030000}"/>
    <cellStyle name="Normal 12 10 3 4 2 2 2 2 2" xfId="26170" xr:uid="{00000000-0005-0000-0000-00001E030000}"/>
    <cellStyle name="Normal 12 10 3 4 2 2 2 3" xfId="26171" xr:uid="{00000000-0005-0000-0000-00001F030000}"/>
    <cellStyle name="Normal 12 10 3 4 2 2 3" xfId="16008" xr:uid="{00000000-0005-0000-0000-000020030000}"/>
    <cellStyle name="Normal 12 10 3 4 2 2 3 2" xfId="26172" xr:uid="{00000000-0005-0000-0000-000021030000}"/>
    <cellStyle name="Normal 12 10 3 4 2 2 4" xfId="26173" xr:uid="{00000000-0005-0000-0000-000022030000}"/>
    <cellStyle name="Normal 12 10 3 4 2 3" xfId="5028" xr:uid="{00000000-0005-0000-0000-000023030000}"/>
    <cellStyle name="Normal 12 10 3 4 2 3 2" xfId="10518" xr:uid="{00000000-0005-0000-0000-000024030000}"/>
    <cellStyle name="Normal 12 10 3 4 2 3 2 2" xfId="23328" xr:uid="{00000000-0005-0000-0000-000025030000}"/>
    <cellStyle name="Normal 12 10 3 4 2 3 2 2 2" xfId="26174" xr:uid="{00000000-0005-0000-0000-000026030000}"/>
    <cellStyle name="Normal 12 10 3 4 2 3 2 3" xfId="26175" xr:uid="{00000000-0005-0000-0000-000027030000}"/>
    <cellStyle name="Normal 12 10 3 4 2 3 3" xfId="17838" xr:uid="{00000000-0005-0000-0000-000028030000}"/>
    <cellStyle name="Normal 12 10 3 4 2 3 3 2" xfId="26176" xr:uid="{00000000-0005-0000-0000-000029030000}"/>
    <cellStyle name="Normal 12 10 3 4 2 3 4" xfId="26177" xr:uid="{00000000-0005-0000-0000-00002A030000}"/>
    <cellStyle name="Normal 12 10 3 4 2 4" xfId="12348" xr:uid="{00000000-0005-0000-0000-00002B030000}"/>
    <cellStyle name="Normal 12 10 3 4 2 4 2" xfId="25158" xr:uid="{00000000-0005-0000-0000-00002C030000}"/>
    <cellStyle name="Normal 12 10 3 4 2 4 2 2" xfId="26178" xr:uid="{00000000-0005-0000-0000-00002D030000}"/>
    <cellStyle name="Normal 12 10 3 4 2 4 3" xfId="26179" xr:uid="{00000000-0005-0000-0000-00002E030000}"/>
    <cellStyle name="Normal 12 10 3 4 2 5" xfId="6858" xr:uid="{00000000-0005-0000-0000-00002F030000}"/>
    <cellStyle name="Normal 12 10 3 4 2 5 2" xfId="19668" xr:uid="{00000000-0005-0000-0000-000030030000}"/>
    <cellStyle name="Normal 12 10 3 4 2 5 2 2" xfId="26180" xr:uid="{00000000-0005-0000-0000-000031030000}"/>
    <cellStyle name="Normal 12 10 3 4 2 5 3" xfId="26181" xr:uid="{00000000-0005-0000-0000-000032030000}"/>
    <cellStyle name="Normal 12 10 3 4 2 6" xfId="14178" xr:uid="{00000000-0005-0000-0000-000033030000}"/>
    <cellStyle name="Normal 12 10 3 4 2 6 2" xfId="26182" xr:uid="{00000000-0005-0000-0000-000034030000}"/>
    <cellStyle name="Normal 12 10 3 4 2 7" xfId="26183" xr:uid="{00000000-0005-0000-0000-000035030000}"/>
    <cellStyle name="Normal 12 10 3 4 3" xfId="2304" xr:uid="{00000000-0005-0000-0000-000036030000}"/>
    <cellStyle name="Normal 12 10 3 4 3 2" xfId="7794" xr:uid="{00000000-0005-0000-0000-000037030000}"/>
    <cellStyle name="Normal 12 10 3 4 3 2 2" xfId="20604" xr:uid="{00000000-0005-0000-0000-000038030000}"/>
    <cellStyle name="Normal 12 10 3 4 3 2 2 2" xfId="26184" xr:uid="{00000000-0005-0000-0000-000039030000}"/>
    <cellStyle name="Normal 12 10 3 4 3 2 3" xfId="26185" xr:uid="{00000000-0005-0000-0000-00003A030000}"/>
    <cellStyle name="Normal 12 10 3 4 3 3" xfId="15114" xr:uid="{00000000-0005-0000-0000-00003B030000}"/>
    <cellStyle name="Normal 12 10 3 4 3 3 2" xfId="26186" xr:uid="{00000000-0005-0000-0000-00003C030000}"/>
    <cellStyle name="Normal 12 10 3 4 3 4" xfId="26187" xr:uid="{00000000-0005-0000-0000-00003D030000}"/>
    <cellStyle name="Normal 12 10 3 4 4" xfId="4134" xr:uid="{00000000-0005-0000-0000-00003E030000}"/>
    <cellStyle name="Normal 12 10 3 4 4 2" xfId="9624" xr:uid="{00000000-0005-0000-0000-00003F030000}"/>
    <cellStyle name="Normal 12 10 3 4 4 2 2" xfId="22434" xr:uid="{00000000-0005-0000-0000-000040030000}"/>
    <cellStyle name="Normal 12 10 3 4 4 2 2 2" xfId="26188" xr:uid="{00000000-0005-0000-0000-000041030000}"/>
    <cellStyle name="Normal 12 10 3 4 4 2 3" xfId="26189" xr:uid="{00000000-0005-0000-0000-000042030000}"/>
    <cellStyle name="Normal 12 10 3 4 4 3" xfId="16944" xr:uid="{00000000-0005-0000-0000-000043030000}"/>
    <cellStyle name="Normal 12 10 3 4 4 3 2" xfId="26190" xr:uid="{00000000-0005-0000-0000-000044030000}"/>
    <cellStyle name="Normal 12 10 3 4 4 4" xfId="26191" xr:uid="{00000000-0005-0000-0000-000045030000}"/>
    <cellStyle name="Normal 12 10 3 4 5" xfId="11454" xr:uid="{00000000-0005-0000-0000-000046030000}"/>
    <cellStyle name="Normal 12 10 3 4 5 2" xfId="24264" xr:uid="{00000000-0005-0000-0000-000047030000}"/>
    <cellStyle name="Normal 12 10 3 4 5 2 2" xfId="26192" xr:uid="{00000000-0005-0000-0000-000048030000}"/>
    <cellStyle name="Normal 12 10 3 4 5 3" xfId="26193" xr:uid="{00000000-0005-0000-0000-000049030000}"/>
    <cellStyle name="Normal 12 10 3 4 6" xfId="5964" xr:uid="{00000000-0005-0000-0000-00004A030000}"/>
    <cellStyle name="Normal 12 10 3 4 6 2" xfId="18774" xr:uid="{00000000-0005-0000-0000-00004B030000}"/>
    <cellStyle name="Normal 12 10 3 4 6 2 2" xfId="26194" xr:uid="{00000000-0005-0000-0000-00004C030000}"/>
    <cellStyle name="Normal 12 10 3 4 6 3" xfId="26195" xr:uid="{00000000-0005-0000-0000-00004D030000}"/>
    <cellStyle name="Normal 12 10 3 4 7" xfId="13284" xr:uid="{00000000-0005-0000-0000-00004E030000}"/>
    <cellStyle name="Normal 12 10 3 4 7 2" xfId="26196" xr:uid="{00000000-0005-0000-0000-00004F030000}"/>
    <cellStyle name="Normal 12 10 3 4 8" xfId="26197" xr:uid="{00000000-0005-0000-0000-000050030000}"/>
    <cellStyle name="Normal 12 10 3 5" xfId="832" xr:uid="{00000000-0005-0000-0000-000051030000}"/>
    <cellStyle name="Normal 12 10 3 5 2" xfId="1727" xr:uid="{00000000-0005-0000-0000-000052030000}"/>
    <cellStyle name="Normal 12 10 3 5 2 2" xfId="3557" xr:uid="{00000000-0005-0000-0000-000053030000}"/>
    <cellStyle name="Normal 12 10 3 5 2 2 2" xfId="9047" xr:uid="{00000000-0005-0000-0000-000054030000}"/>
    <cellStyle name="Normal 12 10 3 5 2 2 2 2" xfId="21857" xr:uid="{00000000-0005-0000-0000-000055030000}"/>
    <cellStyle name="Normal 12 10 3 5 2 2 2 2 2" xfId="26198" xr:uid="{00000000-0005-0000-0000-000056030000}"/>
    <cellStyle name="Normal 12 10 3 5 2 2 2 3" xfId="26199" xr:uid="{00000000-0005-0000-0000-000057030000}"/>
    <cellStyle name="Normal 12 10 3 5 2 2 3" xfId="16367" xr:uid="{00000000-0005-0000-0000-000058030000}"/>
    <cellStyle name="Normal 12 10 3 5 2 2 3 2" xfId="26200" xr:uid="{00000000-0005-0000-0000-000059030000}"/>
    <cellStyle name="Normal 12 10 3 5 2 2 4" xfId="26201" xr:uid="{00000000-0005-0000-0000-00005A030000}"/>
    <cellStyle name="Normal 12 10 3 5 2 3" xfId="5387" xr:uid="{00000000-0005-0000-0000-00005B030000}"/>
    <cellStyle name="Normal 12 10 3 5 2 3 2" xfId="10877" xr:uid="{00000000-0005-0000-0000-00005C030000}"/>
    <cellStyle name="Normal 12 10 3 5 2 3 2 2" xfId="23687" xr:uid="{00000000-0005-0000-0000-00005D030000}"/>
    <cellStyle name="Normal 12 10 3 5 2 3 2 2 2" xfId="26202" xr:uid="{00000000-0005-0000-0000-00005E030000}"/>
    <cellStyle name="Normal 12 10 3 5 2 3 2 3" xfId="26203" xr:uid="{00000000-0005-0000-0000-00005F030000}"/>
    <cellStyle name="Normal 12 10 3 5 2 3 3" xfId="18197" xr:uid="{00000000-0005-0000-0000-000060030000}"/>
    <cellStyle name="Normal 12 10 3 5 2 3 3 2" xfId="26204" xr:uid="{00000000-0005-0000-0000-000061030000}"/>
    <cellStyle name="Normal 12 10 3 5 2 3 4" xfId="26205" xr:uid="{00000000-0005-0000-0000-000062030000}"/>
    <cellStyle name="Normal 12 10 3 5 2 4" xfId="12707" xr:uid="{00000000-0005-0000-0000-000063030000}"/>
    <cellStyle name="Normal 12 10 3 5 2 4 2" xfId="25517" xr:uid="{00000000-0005-0000-0000-000064030000}"/>
    <cellStyle name="Normal 12 10 3 5 2 4 2 2" xfId="26206" xr:uid="{00000000-0005-0000-0000-000065030000}"/>
    <cellStyle name="Normal 12 10 3 5 2 4 3" xfId="26207" xr:uid="{00000000-0005-0000-0000-000066030000}"/>
    <cellStyle name="Normal 12 10 3 5 2 5" xfId="7217" xr:uid="{00000000-0005-0000-0000-000067030000}"/>
    <cellStyle name="Normal 12 10 3 5 2 5 2" xfId="20027" xr:uid="{00000000-0005-0000-0000-000068030000}"/>
    <cellStyle name="Normal 12 10 3 5 2 5 2 2" xfId="26208" xr:uid="{00000000-0005-0000-0000-000069030000}"/>
    <cellStyle name="Normal 12 10 3 5 2 5 3" xfId="26209" xr:uid="{00000000-0005-0000-0000-00006A030000}"/>
    <cellStyle name="Normal 12 10 3 5 2 6" xfId="14537" xr:uid="{00000000-0005-0000-0000-00006B030000}"/>
    <cellStyle name="Normal 12 10 3 5 2 6 2" xfId="26210" xr:uid="{00000000-0005-0000-0000-00006C030000}"/>
    <cellStyle name="Normal 12 10 3 5 2 7" xfId="26211" xr:uid="{00000000-0005-0000-0000-00006D030000}"/>
    <cellStyle name="Normal 12 10 3 5 3" xfId="2663" xr:uid="{00000000-0005-0000-0000-00006E030000}"/>
    <cellStyle name="Normal 12 10 3 5 3 2" xfId="8153" xr:uid="{00000000-0005-0000-0000-00006F030000}"/>
    <cellStyle name="Normal 12 10 3 5 3 2 2" xfId="20963" xr:uid="{00000000-0005-0000-0000-000070030000}"/>
    <cellStyle name="Normal 12 10 3 5 3 2 2 2" xfId="26212" xr:uid="{00000000-0005-0000-0000-000071030000}"/>
    <cellStyle name="Normal 12 10 3 5 3 2 3" xfId="26213" xr:uid="{00000000-0005-0000-0000-000072030000}"/>
    <cellStyle name="Normal 12 10 3 5 3 3" xfId="15473" xr:uid="{00000000-0005-0000-0000-000073030000}"/>
    <cellStyle name="Normal 12 10 3 5 3 3 2" xfId="26214" xr:uid="{00000000-0005-0000-0000-000074030000}"/>
    <cellStyle name="Normal 12 10 3 5 3 4" xfId="26215" xr:uid="{00000000-0005-0000-0000-000075030000}"/>
    <cellStyle name="Normal 12 10 3 5 4" xfId="4493" xr:uid="{00000000-0005-0000-0000-000076030000}"/>
    <cellStyle name="Normal 12 10 3 5 4 2" xfId="9983" xr:uid="{00000000-0005-0000-0000-000077030000}"/>
    <cellStyle name="Normal 12 10 3 5 4 2 2" xfId="22793" xr:uid="{00000000-0005-0000-0000-000078030000}"/>
    <cellStyle name="Normal 12 10 3 5 4 2 2 2" xfId="26216" xr:uid="{00000000-0005-0000-0000-000079030000}"/>
    <cellStyle name="Normal 12 10 3 5 4 2 3" xfId="26217" xr:uid="{00000000-0005-0000-0000-00007A030000}"/>
    <cellStyle name="Normal 12 10 3 5 4 3" xfId="17303" xr:uid="{00000000-0005-0000-0000-00007B030000}"/>
    <cellStyle name="Normal 12 10 3 5 4 3 2" xfId="26218" xr:uid="{00000000-0005-0000-0000-00007C030000}"/>
    <cellStyle name="Normal 12 10 3 5 4 4" xfId="26219" xr:uid="{00000000-0005-0000-0000-00007D030000}"/>
    <cellStyle name="Normal 12 10 3 5 5" xfId="11813" xr:uid="{00000000-0005-0000-0000-00007E030000}"/>
    <cellStyle name="Normal 12 10 3 5 5 2" xfId="24623" xr:uid="{00000000-0005-0000-0000-00007F030000}"/>
    <cellStyle name="Normal 12 10 3 5 5 2 2" xfId="26220" xr:uid="{00000000-0005-0000-0000-000080030000}"/>
    <cellStyle name="Normal 12 10 3 5 5 3" xfId="26221" xr:uid="{00000000-0005-0000-0000-000081030000}"/>
    <cellStyle name="Normal 12 10 3 5 6" xfId="6323" xr:uid="{00000000-0005-0000-0000-000082030000}"/>
    <cellStyle name="Normal 12 10 3 5 6 2" xfId="19133" xr:uid="{00000000-0005-0000-0000-000083030000}"/>
    <cellStyle name="Normal 12 10 3 5 6 2 2" xfId="26222" xr:uid="{00000000-0005-0000-0000-000084030000}"/>
    <cellStyle name="Normal 12 10 3 5 6 3" xfId="26223" xr:uid="{00000000-0005-0000-0000-000085030000}"/>
    <cellStyle name="Normal 12 10 3 5 7" xfId="13643" xr:uid="{00000000-0005-0000-0000-000086030000}"/>
    <cellStyle name="Normal 12 10 3 5 7 2" xfId="26224" xr:uid="{00000000-0005-0000-0000-000087030000}"/>
    <cellStyle name="Normal 12 10 3 5 8" xfId="26225" xr:uid="{00000000-0005-0000-0000-000088030000}"/>
    <cellStyle name="Normal 12 10 3 6" xfId="1233" xr:uid="{00000000-0005-0000-0000-000089030000}"/>
    <cellStyle name="Normal 12 10 3 6 2" xfId="3063" xr:uid="{00000000-0005-0000-0000-00008A030000}"/>
    <cellStyle name="Normal 12 10 3 6 2 2" xfId="8553" xr:uid="{00000000-0005-0000-0000-00008B030000}"/>
    <cellStyle name="Normal 12 10 3 6 2 2 2" xfId="21363" xr:uid="{00000000-0005-0000-0000-00008C030000}"/>
    <cellStyle name="Normal 12 10 3 6 2 2 2 2" xfId="26226" xr:uid="{00000000-0005-0000-0000-00008D030000}"/>
    <cellStyle name="Normal 12 10 3 6 2 2 3" xfId="26227" xr:uid="{00000000-0005-0000-0000-00008E030000}"/>
    <cellStyle name="Normal 12 10 3 6 2 3" xfId="15873" xr:uid="{00000000-0005-0000-0000-00008F030000}"/>
    <cellStyle name="Normal 12 10 3 6 2 3 2" xfId="26228" xr:uid="{00000000-0005-0000-0000-000090030000}"/>
    <cellStyle name="Normal 12 10 3 6 2 4" xfId="26229" xr:uid="{00000000-0005-0000-0000-000091030000}"/>
    <cellStyle name="Normal 12 10 3 6 3" xfId="4893" xr:uid="{00000000-0005-0000-0000-000092030000}"/>
    <cellStyle name="Normal 12 10 3 6 3 2" xfId="10383" xr:uid="{00000000-0005-0000-0000-000093030000}"/>
    <cellStyle name="Normal 12 10 3 6 3 2 2" xfId="23193" xr:uid="{00000000-0005-0000-0000-000094030000}"/>
    <cellStyle name="Normal 12 10 3 6 3 2 2 2" xfId="26230" xr:uid="{00000000-0005-0000-0000-000095030000}"/>
    <cellStyle name="Normal 12 10 3 6 3 2 3" xfId="26231" xr:uid="{00000000-0005-0000-0000-000096030000}"/>
    <cellStyle name="Normal 12 10 3 6 3 3" xfId="17703" xr:uid="{00000000-0005-0000-0000-000097030000}"/>
    <cellStyle name="Normal 12 10 3 6 3 3 2" xfId="26232" xr:uid="{00000000-0005-0000-0000-000098030000}"/>
    <cellStyle name="Normal 12 10 3 6 3 4" xfId="26233" xr:uid="{00000000-0005-0000-0000-000099030000}"/>
    <cellStyle name="Normal 12 10 3 6 4" xfId="12213" xr:uid="{00000000-0005-0000-0000-00009A030000}"/>
    <cellStyle name="Normal 12 10 3 6 4 2" xfId="25023" xr:uid="{00000000-0005-0000-0000-00009B030000}"/>
    <cellStyle name="Normal 12 10 3 6 4 2 2" xfId="26234" xr:uid="{00000000-0005-0000-0000-00009C030000}"/>
    <cellStyle name="Normal 12 10 3 6 4 3" xfId="26235" xr:uid="{00000000-0005-0000-0000-00009D030000}"/>
    <cellStyle name="Normal 12 10 3 6 5" xfId="6723" xr:uid="{00000000-0005-0000-0000-00009E030000}"/>
    <cellStyle name="Normal 12 10 3 6 5 2" xfId="19533" xr:uid="{00000000-0005-0000-0000-00009F030000}"/>
    <cellStyle name="Normal 12 10 3 6 5 2 2" xfId="26236" xr:uid="{00000000-0005-0000-0000-0000A0030000}"/>
    <cellStyle name="Normal 12 10 3 6 5 3" xfId="26237" xr:uid="{00000000-0005-0000-0000-0000A1030000}"/>
    <cellStyle name="Normal 12 10 3 6 6" xfId="14043" xr:uid="{00000000-0005-0000-0000-0000A2030000}"/>
    <cellStyle name="Normal 12 10 3 6 6 2" xfId="26238" xr:uid="{00000000-0005-0000-0000-0000A3030000}"/>
    <cellStyle name="Normal 12 10 3 6 7" xfId="26239" xr:uid="{00000000-0005-0000-0000-0000A4030000}"/>
    <cellStyle name="Normal 12 10 3 7" xfId="2169" xr:uid="{00000000-0005-0000-0000-0000A5030000}"/>
    <cellStyle name="Normal 12 10 3 7 2" xfId="7659" xr:uid="{00000000-0005-0000-0000-0000A6030000}"/>
    <cellStyle name="Normal 12 10 3 7 2 2" xfId="20469" xr:uid="{00000000-0005-0000-0000-0000A7030000}"/>
    <cellStyle name="Normal 12 10 3 7 2 2 2" xfId="26240" xr:uid="{00000000-0005-0000-0000-0000A8030000}"/>
    <cellStyle name="Normal 12 10 3 7 2 3" xfId="26241" xr:uid="{00000000-0005-0000-0000-0000A9030000}"/>
    <cellStyle name="Normal 12 10 3 7 3" xfId="14979" xr:uid="{00000000-0005-0000-0000-0000AA030000}"/>
    <cellStyle name="Normal 12 10 3 7 3 2" xfId="26242" xr:uid="{00000000-0005-0000-0000-0000AB030000}"/>
    <cellStyle name="Normal 12 10 3 7 4" xfId="26243" xr:uid="{00000000-0005-0000-0000-0000AC030000}"/>
    <cellStyle name="Normal 12 10 3 8" xfId="3999" xr:uid="{00000000-0005-0000-0000-0000AD030000}"/>
    <cellStyle name="Normal 12 10 3 8 2" xfId="9489" xr:uid="{00000000-0005-0000-0000-0000AE030000}"/>
    <cellStyle name="Normal 12 10 3 8 2 2" xfId="22299" xr:uid="{00000000-0005-0000-0000-0000AF030000}"/>
    <cellStyle name="Normal 12 10 3 8 2 2 2" xfId="26244" xr:uid="{00000000-0005-0000-0000-0000B0030000}"/>
    <cellStyle name="Normal 12 10 3 8 2 3" xfId="26245" xr:uid="{00000000-0005-0000-0000-0000B1030000}"/>
    <cellStyle name="Normal 12 10 3 8 3" xfId="16809" xr:uid="{00000000-0005-0000-0000-0000B2030000}"/>
    <cellStyle name="Normal 12 10 3 8 3 2" xfId="26246" xr:uid="{00000000-0005-0000-0000-0000B3030000}"/>
    <cellStyle name="Normal 12 10 3 8 4" xfId="26247" xr:uid="{00000000-0005-0000-0000-0000B4030000}"/>
    <cellStyle name="Normal 12 10 3 9" xfId="11319" xr:uid="{00000000-0005-0000-0000-0000B5030000}"/>
    <cellStyle name="Normal 12 10 3 9 2" xfId="24129" xr:uid="{00000000-0005-0000-0000-0000B6030000}"/>
    <cellStyle name="Normal 12 10 3 9 2 2" xfId="26248" xr:uid="{00000000-0005-0000-0000-0000B7030000}"/>
    <cellStyle name="Normal 12 10 3 9 3" xfId="26249" xr:uid="{00000000-0005-0000-0000-0000B8030000}"/>
    <cellStyle name="Normal 12 10 3 9 3 2" xfId="51524" xr:uid="{FC527DD9-DC4E-49D0-A017-C8D8BFA5DFBC}"/>
    <cellStyle name="Normal 12 10 4" xfId="362" xr:uid="{00000000-0005-0000-0000-0000B9030000}"/>
    <cellStyle name="Normal 12 10 4 2" xfId="873" xr:uid="{00000000-0005-0000-0000-0000BA030000}"/>
    <cellStyle name="Normal 12 10 4 2 2" xfId="1768" xr:uid="{00000000-0005-0000-0000-0000BB030000}"/>
    <cellStyle name="Normal 12 10 4 2 2 2" xfId="3598" xr:uid="{00000000-0005-0000-0000-0000BC030000}"/>
    <cellStyle name="Normal 12 10 4 2 2 2 2" xfId="9088" xr:uid="{00000000-0005-0000-0000-0000BD030000}"/>
    <cellStyle name="Normal 12 10 4 2 2 2 2 2" xfId="21898" xr:uid="{00000000-0005-0000-0000-0000BE030000}"/>
    <cellStyle name="Normal 12 10 4 2 2 2 2 2 2" xfId="26250" xr:uid="{00000000-0005-0000-0000-0000BF030000}"/>
    <cellStyle name="Normal 12 10 4 2 2 2 2 3" xfId="26251" xr:uid="{00000000-0005-0000-0000-0000C0030000}"/>
    <cellStyle name="Normal 12 10 4 2 2 2 3" xfId="16408" xr:uid="{00000000-0005-0000-0000-0000C1030000}"/>
    <cellStyle name="Normal 12 10 4 2 2 2 3 2" xfId="26252" xr:uid="{00000000-0005-0000-0000-0000C2030000}"/>
    <cellStyle name="Normal 12 10 4 2 2 2 4" xfId="26253" xr:uid="{00000000-0005-0000-0000-0000C3030000}"/>
    <cellStyle name="Normal 12 10 4 2 2 3" xfId="5428" xr:uid="{00000000-0005-0000-0000-0000C4030000}"/>
    <cellStyle name="Normal 12 10 4 2 2 3 2" xfId="10918" xr:uid="{00000000-0005-0000-0000-0000C5030000}"/>
    <cellStyle name="Normal 12 10 4 2 2 3 2 2" xfId="23728" xr:uid="{00000000-0005-0000-0000-0000C6030000}"/>
    <cellStyle name="Normal 12 10 4 2 2 3 2 2 2" xfId="26254" xr:uid="{00000000-0005-0000-0000-0000C7030000}"/>
    <cellStyle name="Normal 12 10 4 2 2 3 2 3" xfId="26255" xr:uid="{00000000-0005-0000-0000-0000C8030000}"/>
    <cellStyle name="Normal 12 10 4 2 2 3 3" xfId="18238" xr:uid="{00000000-0005-0000-0000-0000C9030000}"/>
    <cellStyle name="Normal 12 10 4 2 2 3 3 2" xfId="26256" xr:uid="{00000000-0005-0000-0000-0000CA030000}"/>
    <cellStyle name="Normal 12 10 4 2 2 3 4" xfId="26257" xr:uid="{00000000-0005-0000-0000-0000CB030000}"/>
    <cellStyle name="Normal 12 10 4 2 2 4" xfId="12748" xr:uid="{00000000-0005-0000-0000-0000CC030000}"/>
    <cellStyle name="Normal 12 10 4 2 2 4 2" xfId="25558" xr:uid="{00000000-0005-0000-0000-0000CD030000}"/>
    <cellStyle name="Normal 12 10 4 2 2 4 2 2" xfId="26258" xr:uid="{00000000-0005-0000-0000-0000CE030000}"/>
    <cellStyle name="Normal 12 10 4 2 2 4 3" xfId="26259" xr:uid="{00000000-0005-0000-0000-0000CF030000}"/>
    <cellStyle name="Normal 12 10 4 2 2 5" xfId="7258" xr:uid="{00000000-0005-0000-0000-0000D0030000}"/>
    <cellStyle name="Normal 12 10 4 2 2 5 2" xfId="20068" xr:uid="{00000000-0005-0000-0000-0000D1030000}"/>
    <cellStyle name="Normal 12 10 4 2 2 5 2 2" xfId="26260" xr:uid="{00000000-0005-0000-0000-0000D2030000}"/>
    <cellStyle name="Normal 12 10 4 2 2 5 3" xfId="26261" xr:uid="{00000000-0005-0000-0000-0000D3030000}"/>
    <cellStyle name="Normal 12 10 4 2 2 6" xfId="14578" xr:uid="{00000000-0005-0000-0000-0000D4030000}"/>
    <cellStyle name="Normal 12 10 4 2 2 6 2" xfId="26262" xr:uid="{00000000-0005-0000-0000-0000D5030000}"/>
    <cellStyle name="Normal 12 10 4 2 2 7" xfId="26263" xr:uid="{00000000-0005-0000-0000-0000D6030000}"/>
    <cellStyle name="Normal 12 10 4 2 3" xfId="2704" xr:uid="{00000000-0005-0000-0000-0000D7030000}"/>
    <cellStyle name="Normal 12 10 4 2 3 2" xfId="8194" xr:uid="{00000000-0005-0000-0000-0000D8030000}"/>
    <cellStyle name="Normal 12 10 4 2 3 2 2" xfId="21004" xr:uid="{00000000-0005-0000-0000-0000D9030000}"/>
    <cellStyle name="Normal 12 10 4 2 3 2 2 2" xfId="26264" xr:uid="{00000000-0005-0000-0000-0000DA030000}"/>
    <cellStyle name="Normal 12 10 4 2 3 2 3" xfId="26265" xr:uid="{00000000-0005-0000-0000-0000DB030000}"/>
    <cellStyle name="Normal 12 10 4 2 3 3" xfId="15514" xr:uid="{00000000-0005-0000-0000-0000DC030000}"/>
    <cellStyle name="Normal 12 10 4 2 3 3 2" xfId="26266" xr:uid="{00000000-0005-0000-0000-0000DD030000}"/>
    <cellStyle name="Normal 12 10 4 2 3 4" xfId="26267" xr:uid="{00000000-0005-0000-0000-0000DE030000}"/>
    <cellStyle name="Normal 12 10 4 2 4" xfId="4534" xr:uid="{00000000-0005-0000-0000-0000DF030000}"/>
    <cellStyle name="Normal 12 10 4 2 4 2" xfId="10024" xr:uid="{00000000-0005-0000-0000-0000E0030000}"/>
    <cellStyle name="Normal 12 10 4 2 4 2 2" xfId="22834" xr:uid="{00000000-0005-0000-0000-0000E1030000}"/>
    <cellStyle name="Normal 12 10 4 2 4 2 2 2" xfId="26268" xr:uid="{00000000-0005-0000-0000-0000E2030000}"/>
    <cellStyle name="Normal 12 10 4 2 4 2 3" xfId="26269" xr:uid="{00000000-0005-0000-0000-0000E3030000}"/>
    <cellStyle name="Normal 12 10 4 2 4 3" xfId="17344" xr:uid="{00000000-0005-0000-0000-0000E4030000}"/>
    <cellStyle name="Normal 12 10 4 2 4 3 2" xfId="26270" xr:uid="{00000000-0005-0000-0000-0000E5030000}"/>
    <cellStyle name="Normal 12 10 4 2 4 4" xfId="26271" xr:uid="{00000000-0005-0000-0000-0000E6030000}"/>
    <cellStyle name="Normal 12 10 4 2 5" xfId="11854" xr:uid="{00000000-0005-0000-0000-0000E7030000}"/>
    <cellStyle name="Normal 12 10 4 2 5 2" xfId="24664" xr:uid="{00000000-0005-0000-0000-0000E8030000}"/>
    <cellStyle name="Normal 12 10 4 2 5 2 2" xfId="26272" xr:uid="{00000000-0005-0000-0000-0000E9030000}"/>
    <cellStyle name="Normal 12 10 4 2 5 3" xfId="26273" xr:uid="{00000000-0005-0000-0000-0000EA030000}"/>
    <cellStyle name="Normal 12 10 4 2 6" xfId="6364" xr:uid="{00000000-0005-0000-0000-0000EB030000}"/>
    <cellStyle name="Normal 12 10 4 2 6 2" xfId="19174" xr:uid="{00000000-0005-0000-0000-0000EC030000}"/>
    <cellStyle name="Normal 12 10 4 2 6 2 2" xfId="26274" xr:uid="{00000000-0005-0000-0000-0000ED030000}"/>
    <cellStyle name="Normal 12 10 4 2 6 3" xfId="26275" xr:uid="{00000000-0005-0000-0000-0000EE030000}"/>
    <cellStyle name="Normal 12 10 4 2 7" xfId="13684" xr:uid="{00000000-0005-0000-0000-0000EF030000}"/>
    <cellStyle name="Normal 12 10 4 2 7 2" xfId="26276" xr:uid="{00000000-0005-0000-0000-0000F0030000}"/>
    <cellStyle name="Normal 12 10 4 2 8" xfId="26277" xr:uid="{00000000-0005-0000-0000-0000F1030000}"/>
    <cellStyle name="Normal 12 10 4 3" xfId="1257" xr:uid="{00000000-0005-0000-0000-0000F2030000}"/>
    <cellStyle name="Normal 12 10 4 3 2" xfId="3087" xr:uid="{00000000-0005-0000-0000-0000F3030000}"/>
    <cellStyle name="Normal 12 10 4 3 2 2" xfId="8577" xr:uid="{00000000-0005-0000-0000-0000F4030000}"/>
    <cellStyle name="Normal 12 10 4 3 2 2 2" xfId="21387" xr:uid="{00000000-0005-0000-0000-0000F5030000}"/>
    <cellStyle name="Normal 12 10 4 3 2 2 2 2" xfId="26278" xr:uid="{00000000-0005-0000-0000-0000F6030000}"/>
    <cellStyle name="Normal 12 10 4 3 2 2 3" xfId="26279" xr:uid="{00000000-0005-0000-0000-0000F7030000}"/>
    <cellStyle name="Normal 12 10 4 3 2 3" xfId="15897" xr:uid="{00000000-0005-0000-0000-0000F8030000}"/>
    <cellStyle name="Normal 12 10 4 3 2 3 2" xfId="26280" xr:uid="{00000000-0005-0000-0000-0000F9030000}"/>
    <cellStyle name="Normal 12 10 4 3 2 4" xfId="26281" xr:uid="{00000000-0005-0000-0000-0000FA030000}"/>
    <cellStyle name="Normal 12 10 4 3 3" xfId="4917" xr:uid="{00000000-0005-0000-0000-0000FB030000}"/>
    <cellStyle name="Normal 12 10 4 3 3 2" xfId="10407" xr:uid="{00000000-0005-0000-0000-0000FC030000}"/>
    <cellStyle name="Normal 12 10 4 3 3 2 2" xfId="23217" xr:uid="{00000000-0005-0000-0000-0000FD030000}"/>
    <cellStyle name="Normal 12 10 4 3 3 2 2 2" xfId="26282" xr:uid="{00000000-0005-0000-0000-0000FE030000}"/>
    <cellStyle name="Normal 12 10 4 3 3 2 3" xfId="26283" xr:uid="{00000000-0005-0000-0000-0000FF030000}"/>
    <cellStyle name="Normal 12 10 4 3 3 3" xfId="17727" xr:uid="{00000000-0005-0000-0000-000000040000}"/>
    <cellStyle name="Normal 12 10 4 3 3 3 2" xfId="26284" xr:uid="{00000000-0005-0000-0000-000001040000}"/>
    <cellStyle name="Normal 12 10 4 3 3 4" xfId="26285" xr:uid="{00000000-0005-0000-0000-000002040000}"/>
    <cellStyle name="Normal 12 10 4 3 4" xfId="12237" xr:uid="{00000000-0005-0000-0000-000003040000}"/>
    <cellStyle name="Normal 12 10 4 3 4 2" xfId="25047" xr:uid="{00000000-0005-0000-0000-000004040000}"/>
    <cellStyle name="Normal 12 10 4 3 4 2 2" xfId="26286" xr:uid="{00000000-0005-0000-0000-000005040000}"/>
    <cellStyle name="Normal 12 10 4 3 4 3" xfId="26287" xr:uid="{00000000-0005-0000-0000-000006040000}"/>
    <cellStyle name="Normal 12 10 4 3 5" xfId="6747" xr:uid="{00000000-0005-0000-0000-000007040000}"/>
    <cellStyle name="Normal 12 10 4 3 5 2" xfId="19557" xr:uid="{00000000-0005-0000-0000-000008040000}"/>
    <cellStyle name="Normal 12 10 4 3 5 2 2" xfId="26288" xr:uid="{00000000-0005-0000-0000-000009040000}"/>
    <cellStyle name="Normal 12 10 4 3 5 3" xfId="26289" xr:uid="{00000000-0005-0000-0000-00000A040000}"/>
    <cellStyle name="Normal 12 10 4 3 6" xfId="14067" xr:uid="{00000000-0005-0000-0000-00000B040000}"/>
    <cellStyle name="Normal 12 10 4 3 6 2" xfId="26290" xr:uid="{00000000-0005-0000-0000-00000C040000}"/>
    <cellStyle name="Normal 12 10 4 3 7" xfId="26291" xr:uid="{00000000-0005-0000-0000-00000D040000}"/>
    <cellStyle name="Normal 12 10 4 4" xfId="2193" xr:uid="{00000000-0005-0000-0000-00000E040000}"/>
    <cellStyle name="Normal 12 10 4 4 2" xfId="7683" xr:uid="{00000000-0005-0000-0000-00000F040000}"/>
    <cellStyle name="Normal 12 10 4 4 2 2" xfId="20493" xr:uid="{00000000-0005-0000-0000-000010040000}"/>
    <cellStyle name="Normal 12 10 4 4 2 2 2" xfId="26292" xr:uid="{00000000-0005-0000-0000-000011040000}"/>
    <cellStyle name="Normal 12 10 4 4 2 3" xfId="26293" xr:uid="{00000000-0005-0000-0000-000012040000}"/>
    <cellStyle name="Normal 12 10 4 4 3" xfId="15003" xr:uid="{00000000-0005-0000-0000-000013040000}"/>
    <cellStyle name="Normal 12 10 4 4 3 2" xfId="26294" xr:uid="{00000000-0005-0000-0000-000014040000}"/>
    <cellStyle name="Normal 12 10 4 4 4" xfId="26295" xr:uid="{00000000-0005-0000-0000-000015040000}"/>
    <cellStyle name="Normal 12 10 4 5" xfId="4023" xr:uid="{00000000-0005-0000-0000-000016040000}"/>
    <cellStyle name="Normal 12 10 4 5 2" xfId="9513" xr:uid="{00000000-0005-0000-0000-000017040000}"/>
    <cellStyle name="Normal 12 10 4 5 2 2" xfId="22323" xr:uid="{00000000-0005-0000-0000-000018040000}"/>
    <cellStyle name="Normal 12 10 4 5 2 2 2" xfId="26296" xr:uid="{00000000-0005-0000-0000-000019040000}"/>
    <cellStyle name="Normal 12 10 4 5 2 3" xfId="26297" xr:uid="{00000000-0005-0000-0000-00001A040000}"/>
    <cellStyle name="Normal 12 10 4 5 3" xfId="16833" xr:uid="{00000000-0005-0000-0000-00001B040000}"/>
    <cellStyle name="Normal 12 10 4 5 3 2" xfId="26298" xr:uid="{00000000-0005-0000-0000-00001C040000}"/>
    <cellStyle name="Normal 12 10 4 5 4" xfId="26299" xr:uid="{00000000-0005-0000-0000-00001D040000}"/>
    <cellStyle name="Normal 12 10 4 6" xfId="11343" xr:uid="{00000000-0005-0000-0000-00001E040000}"/>
    <cellStyle name="Normal 12 10 4 6 2" xfId="24153" xr:uid="{00000000-0005-0000-0000-00001F040000}"/>
    <cellStyle name="Normal 12 10 4 6 2 2" xfId="26300" xr:uid="{00000000-0005-0000-0000-000020040000}"/>
    <cellStyle name="Normal 12 10 4 6 3" xfId="26301" xr:uid="{00000000-0005-0000-0000-000021040000}"/>
    <cellStyle name="Normal 12 10 4 7" xfId="5853" xr:uid="{00000000-0005-0000-0000-000022040000}"/>
    <cellStyle name="Normal 12 10 4 7 2" xfId="18663" xr:uid="{00000000-0005-0000-0000-000023040000}"/>
    <cellStyle name="Normal 12 10 4 7 2 2" xfId="26302" xr:uid="{00000000-0005-0000-0000-000024040000}"/>
    <cellStyle name="Normal 12 10 4 7 3" xfId="26303" xr:uid="{00000000-0005-0000-0000-000025040000}"/>
    <cellStyle name="Normal 12 10 4 8" xfId="13173" xr:uid="{00000000-0005-0000-0000-000026040000}"/>
    <cellStyle name="Normal 12 10 4 8 2" xfId="26304" xr:uid="{00000000-0005-0000-0000-000027040000}"/>
    <cellStyle name="Normal 12 10 4 9" xfId="26305" xr:uid="{00000000-0005-0000-0000-000028040000}"/>
    <cellStyle name="Normal 12 10 5" xfId="606" xr:uid="{00000000-0005-0000-0000-000029040000}"/>
    <cellStyle name="Normal 12 10 5 2" xfId="1006" xr:uid="{00000000-0005-0000-0000-00002A040000}"/>
    <cellStyle name="Normal 12 10 5 2 2" xfId="1901" xr:uid="{00000000-0005-0000-0000-00002B040000}"/>
    <cellStyle name="Normal 12 10 5 2 2 2" xfId="3731" xr:uid="{00000000-0005-0000-0000-00002C040000}"/>
    <cellStyle name="Normal 12 10 5 2 2 2 2" xfId="9221" xr:uid="{00000000-0005-0000-0000-00002D040000}"/>
    <cellStyle name="Normal 12 10 5 2 2 2 2 2" xfId="22031" xr:uid="{00000000-0005-0000-0000-00002E040000}"/>
    <cellStyle name="Normal 12 10 5 2 2 2 2 2 2" xfId="26306" xr:uid="{00000000-0005-0000-0000-00002F040000}"/>
    <cellStyle name="Normal 12 10 5 2 2 2 2 3" xfId="26307" xr:uid="{00000000-0005-0000-0000-000030040000}"/>
    <cellStyle name="Normal 12 10 5 2 2 2 3" xfId="16541" xr:uid="{00000000-0005-0000-0000-000031040000}"/>
    <cellStyle name="Normal 12 10 5 2 2 2 3 2" xfId="26308" xr:uid="{00000000-0005-0000-0000-000032040000}"/>
    <cellStyle name="Normal 12 10 5 2 2 2 4" xfId="26309" xr:uid="{00000000-0005-0000-0000-000033040000}"/>
    <cellStyle name="Normal 12 10 5 2 2 3" xfId="5561" xr:uid="{00000000-0005-0000-0000-000034040000}"/>
    <cellStyle name="Normal 12 10 5 2 2 3 2" xfId="11051" xr:uid="{00000000-0005-0000-0000-000035040000}"/>
    <cellStyle name="Normal 12 10 5 2 2 3 2 2" xfId="23861" xr:uid="{00000000-0005-0000-0000-000036040000}"/>
    <cellStyle name="Normal 12 10 5 2 2 3 2 2 2" xfId="26310" xr:uid="{00000000-0005-0000-0000-000037040000}"/>
    <cellStyle name="Normal 12 10 5 2 2 3 2 3" xfId="26311" xr:uid="{00000000-0005-0000-0000-000038040000}"/>
    <cellStyle name="Normal 12 10 5 2 2 3 3" xfId="18371" xr:uid="{00000000-0005-0000-0000-000039040000}"/>
    <cellStyle name="Normal 12 10 5 2 2 3 3 2" xfId="26312" xr:uid="{00000000-0005-0000-0000-00003A040000}"/>
    <cellStyle name="Normal 12 10 5 2 2 3 4" xfId="26313" xr:uid="{00000000-0005-0000-0000-00003B040000}"/>
    <cellStyle name="Normal 12 10 5 2 2 4" xfId="12881" xr:uid="{00000000-0005-0000-0000-00003C040000}"/>
    <cellStyle name="Normal 12 10 5 2 2 4 2" xfId="25691" xr:uid="{00000000-0005-0000-0000-00003D040000}"/>
    <cellStyle name="Normal 12 10 5 2 2 4 2 2" xfId="26314" xr:uid="{00000000-0005-0000-0000-00003E040000}"/>
    <cellStyle name="Normal 12 10 5 2 2 4 3" xfId="26315" xr:uid="{00000000-0005-0000-0000-00003F040000}"/>
    <cellStyle name="Normal 12 10 5 2 2 5" xfId="7391" xr:uid="{00000000-0005-0000-0000-000040040000}"/>
    <cellStyle name="Normal 12 10 5 2 2 5 2" xfId="20201" xr:uid="{00000000-0005-0000-0000-000041040000}"/>
    <cellStyle name="Normal 12 10 5 2 2 5 2 2" xfId="26316" xr:uid="{00000000-0005-0000-0000-000042040000}"/>
    <cellStyle name="Normal 12 10 5 2 2 5 3" xfId="26317" xr:uid="{00000000-0005-0000-0000-000043040000}"/>
    <cellStyle name="Normal 12 10 5 2 2 6" xfId="14711" xr:uid="{00000000-0005-0000-0000-000044040000}"/>
    <cellStyle name="Normal 12 10 5 2 2 6 2" xfId="26318" xr:uid="{00000000-0005-0000-0000-000045040000}"/>
    <cellStyle name="Normal 12 10 5 2 2 7" xfId="26319" xr:uid="{00000000-0005-0000-0000-000046040000}"/>
    <cellStyle name="Normal 12 10 5 2 3" xfId="2837" xr:uid="{00000000-0005-0000-0000-000047040000}"/>
    <cellStyle name="Normal 12 10 5 2 3 2" xfId="8327" xr:uid="{00000000-0005-0000-0000-000048040000}"/>
    <cellStyle name="Normal 12 10 5 2 3 2 2" xfId="21137" xr:uid="{00000000-0005-0000-0000-000049040000}"/>
    <cellStyle name="Normal 12 10 5 2 3 2 2 2" xfId="26320" xr:uid="{00000000-0005-0000-0000-00004A040000}"/>
    <cellStyle name="Normal 12 10 5 2 3 2 3" xfId="26321" xr:uid="{00000000-0005-0000-0000-00004B040000}"/>
    <cellStyle name="Normal 12 10 5 2 3 3" xfId="15647" xr:uid="{00000000-0005-0000-0000-00004C040000}"/>
    <cellStyle name="Normal 12 10 5 2 3 3 2" xfId="26322" xr:uid="{00000000-0005-0000-0000-00004D040000}"/>
    <cellStyle name="Normal 12 10 5 2 3 4" xfId="26323" xr:uid="{00000000-0005-0000-0000-00004E040000}"/>
    <cellStyle name="Normal 12 10 5 2 4" xfId="4667" xr:uid="{00000000-0005-0000-0000-00004F040000}"/>
    <cellStyle name="Normal 12 10 5 2 4 2" xfId="10157" xr:uid="{00000000-0005-0000-0000-000050040000}"/>
    <cellStyle name="Normal 12 10 5 2 4 2 2" xfId="22967" xr:uid="{00000000-0005-0000-0000-000051040000}"/>
    <cellStyle name="Normal 12 10 5 2 4 2 2 2" xfId="26324" xr:uid="{00000000-0005-0000-0000-000052040000}"/>
    <cellStyle name="Normal 12 10 5 2 4 2 3" xfId="26325" xr:uid="{00000000-0005-0000-0000-000053040000}"/>
    <cellStyle name="Normal 12 10 5 2 4 3" xfId="17477" xr:uid="{00000000-0005-0000-0000-000054040000}"/>
    <cellStyle name="Normal 12 10 5 2 4 3 2" xfId="26326" xr:uid="{00000000-0005-0000-0000-000055040000}"/>
    <cellStyle name="Normal 12 10 5 2 4 4" xfId="26327" xr:uid="{00000000-0005-0000-0000-000056040000}"/>
    <cellStyle name="Normal 12 10 5 2 5" xfId="11987" xr:uid="{00000000-0005-0000-0000-000057040000}"/>
    <cellStyle name="Normal 12 10 5 2 5 2" xfId="24797" xr:uid="{00000000-0005-0000-0000-000058040000}"/>
    <cellStyle name="Normal 12 10 5 2 5 2 2" xfId="26328" xr:uid="{00000000-0005-0000-0000-000059040000}"/>
    <cellStyle name="Normal 12 10 5 2 5 3" xfId="26329" xr:uid="{00000000-0005-0000-0000-00005A040000}"/>
    <cellStyle name="Normal 12 10 5 2 6" xfId="6497" xr:uid="{00000000-0005-0000-0000-00005B040000}"/>
    <cellStyle name="Normal 12 10 5 2 6 2" xfId="19307" xr:uid="{00000000-0005-0000-0000-00005C040000}"/>
    <cellStyle name="Normal 12 10 5 2 6 2 2" xfId="26330" xr:uid="{00000000-0005-0000-0000-00005D040000}"/>
    <cellStyle name="Normal 12 10 5 2 6 3" xfId="26331" xr:uid="{00000000-0005-0000-0000-00005E040000}"/>
    <cellStyle name="Normal 12 10 5 2 7" xfId="13817" xr:uid="{00000000-0005-0000-0000-00005F040000}"/>
    <cellStyle name="Normal 12 10 5 2 7 2" xfId="26332" xr:uid="{00000000-0005-0000-0000-000060040000}"/>
    <cellStyle name="Normal 12 10 5 2 8" xfId="26333" xr:uid="{00000000-0005-0000-0000-000061040000}"/>
    <cellStyle name="Normal 12 10 5 3" xfId="1501" xr:uid="{00000000-0005-0000-0000-000062040000}"/>
    <cellStyle name="Normal 12 10 5 3 2" xfId="3331" xr:uid="{00000000-0005-0000-0000-000063040000}"/>
    <cellStyle name="Normal 12 10 5 3 2 2" xfId="8821" xr:uid="{00000000-0005-0000-0000-000064040000}"/>
    <cellStyle name="Normal 12 10 5 3 2 2 2" xfId="21631" xr:uid="{00000000-0005-0000-0000-000065040000}"/>
    <cellStyle name="Normal 12 10 5 3 2 2 2 2" xfId="26334" xr:uid="{00000000-0005-0000-0000-000066040000}"/>
    <cellStyle name="Normal 12 10 5 3 2 2 3" xfId="26335" xr:uid="{00000000-0005-0000-0000-000067040000}"/>
    <cellStyle name="Normal 12 10 5 3 2 3" xfId="16141" xr:uid="{00000000-0005-0000-0000-000068040000}"/>
    <cellStyle name="Normal 12 10 5 3 2 3 2" xfId="26336" xr:uid="{00000000-0005-0000-0000-000069040000}"/>
    <cellStyle name="Normal 12 10 5 3 2 4" xfId="26337" xr:uid="{00000000-0005-0000-0000-00006A040000}"/>
    <cellStyle name="Normal 12 10 5 3 3" xfId="5161" xr:uid="{00000000-0005-0000-0000-00006B040000}"/>
    <cellStyle name="Normal 12 10 5 3 3 2" xfId="10651" xr:uid="{00000000-0005-0000-0000-00006C040000}"/>
    <cellStyle name="Normal 12 10 5 3 3 2 2" xfId="23461" xr:uid="{00000000-0005-0000-0000-00006D040000}"/>
    <cellStyle name="Normal 12 10 5 3 3 2 2 2" xfId="26338" xr:uid="{00000000-0005-0000-0000-00006E040000}"/>
    <cellStyle name="Normal 12 10 5 3 3 2 3" xfId="26339" xr:uid="{00000000-0005-0000-0000-00006F040000}"/>
    <cellStyle name="Normal 12 10 5 3 3 3" xfId="17971" xr:uid="{00000000-0005-0000-0000-000070040000}"/>
    <cellStyle name="Normal 12 10 5 3 3 3 2" xfId="26340" xr:uid="{00000000-0005-0000-0000-000071040000}"/>
    <cellStyle name="Normal 12 10 5 3 3 4" xfId="26341" xr:uid="{00000000-0005-0000-0000-000072040000}"/>
    <cellStyle name="Normal 12 10 5 3 4" xfId="12481" xr:uid="{00000000-0005-0000-0000-000073040000}"/>
    <cellStyle name="Normal 12 10 5 3 4 2" xfId="25291" xr:uid="{00000000-0005-0000-0000-000074040000}"/>
    <cellStyle name="Normal 12 10 5 3 4 2 2" xfId="26342" xr:uid="{00000000-0005-0000-0000-000075040000}"/>
    <cellStyle name="Normal 12 10 5 3 4 3" xfId="26343" xr:uid="{00000000-0005-0000-0000-000076040000}"/>
    <cellStyle name="Normal 12 10 5 3 5" xfId="6991" xr:uid="{00000000-0005-0000-0000-000077040000}"/>
    <cellStyle name="Normal 12 10 5 3 5 2" xfId="19801" xr:uid="{00000000-0005-0000-0000-000078040000}"/>
    <cellStyle name="Normal 12 10 5 3 5 2 2" xfId="26344" xr:uid="{00000000-0005-0000-0000-000079040000}"/>
    <cellStyle name="Normal 12 10 5 3 5 3" xfId="26345" xr:uid="{00000000-0005-0000-0000-00007A040000}"/>
    <cellStyle name="Normal 12 10 5 3 6" xfId="14311" xr:uid="{00000000-0005-0000-0000-00007B040000}"/>
    <cellStyle name="Normal 12 10 5 3 6 2" xfId="26346" xr:uid="{00000000-0005-0000-0000-00007C040000}"/>
    <cellStyle name="Normal 12 10 5 3 7" xfId="26347" xr:uid="{00000000-0005-0000-0000-00007D040000}"/>
    <cellStyle name="Normal 12 10 5 4" xfId="2437" xr:uid="{00000000-0005-0000-0000-00007E040000}"/>
    <cellStyle name="Normal 12 10 5 4 2" xfId="7927" xr:uid="{00000000-0005-0000-0000-00007F040000}"/>
    <cellStyle name="Normal 12 10 5 4 2 2" xfId="20737" xr:uid="{00000000-0005-0000-0000-000080040000}"/>
    <cellStyle name="Normal 12 10 5 4 2 2 2" xfId="26348" xr:uid="{00000000-0005-0000-0000-000081040000}"/>
    <cellStyle name="Normal 12 10 5 4 2 3" xfId="26349" xr:uid="{00000000-0005-0000-0000-000082040000}"/>
    <cellStyle name="Normal 12 10 5 4 3" xfId="15247" xr:uid="{00000000-0005-0000-0000-000083040000}"/>
    <cellStyle name="Normal 12 10 5 4 3 2" xfId="26350" xr:uid="{00000000-0005-0000-0000-000084040000}"/>
    <cellStyle name="Normal 12 10 5 4 4" xfId="26351" xr:uid="{00000000-0005-0000-0000-000085040000}"/>
    <cellStyle name="Normal 12 10 5 5" xfId="4267" xr:uid="{00000000-0005-0000-0000-000086040000}"/>
    <cellStyle name="Normal 12 10 5 5 2" xfId="9757" xr:uid="{00000000-0005-0000-0000-000087040000}"/>
    <cellStyle name="Normal 12 10 5 5 2 2" xfId="22567" xr:uid="{00000000-0005-0000-0000-000088040000}"/>
    <cellStyle name="Normal 12 10 5 5 2 2 2" xfId="26352" xr:uid="{00000000-0005-0000-0000-000089040000}"/>
    <cellStyle name="Normal 12 10 5 5 2 3" xfId="26353" xr:uid="{00000000-0005-0000-0000-00008A040000}"/>
    <cellStyle name="Normal 12 10 5 5 3" xfId="17077" xr:uid="{00000000-0005-0000-0000-00008B040000}"/>
    <cellStyle name="Normal 12 10 5 5 3 2" xfId="26354" xr:uid="{00000000-0005-0000-0000-00008C040000}"/>
    <cellStyle name="Normal 12 10 5 5 4" xfId="26355" xr:uid="{00000000-0005-0000-0000-00008D040000}"/>
    <cellStyle name="Normal 12 10 5 6" xfId="11587" xr:uid="{00000000-0005-0000-0000-00008E040000}"/>
    <cellStyle name="Normal 12 10 5 6 2" xfId="24397" xr:uid="{00000000-0005-0000-0000-00008F040000}"/>
    <cellStyle name="Normal 12 10 5 6 2 2" xfId="26356" xr:uid="{00000000-0005-0000-0000-000090040000}"/>
    <cellStyle name="Normal 12 10 5 6 3" xfId="26357" xr:uid="{00000000-0005-0000-0000-000091040000}"/>
    <cellStyle name="Normal 12 10 5 7" xfId="6097" xr:uid="{00000000-0005-0000-0000-000092040000}"/>
    <cellStyle name="Normal 12 10 5 7 2" xfId="18907" xr:uid="{00000000-0005-0000-0000-000093040000}"/>
    <cellStyle name="Normal 12 10 5 7 2 2" xfId="26358" xr:uid="{00000000-0005-0000-0000-000094040000}"/>
    <cellStyle name="Normal 12 10 5 7 3" xfId="26359" xr:uid="{00000000-0005-0000-0000-000095040000}"/>
    <cellStyle name="Normal 12 10 5 8" xfId="13417" xr:uid="{00000000-0005-0000-0000-000096040000}"/>
    <cellStyle name="Normal 12 10 5 8 2" xfId="26360" xr:uid="{00000000-0005-0000-0000-000097040000}"/>
    <cellStyle name="Normal 12 10 5 9" xfId="26361" xr:uid="{00000000-0005-0000-0000-000098040000}"/>
    <cellStyle name="Normal 12 10 6" xfId="740" xr:uid="{00000000-0005-0000-0000-000099040000}"/>
    <cellStyle name="Normal 12 10 6 2" xfId="1635" xr:uid="{00000000-0005-0000-0000-00009A040000}"/>
    <cellStyle name="Normal 12 10 6 2 2" xfId="3465" xr:uid="{00000000-0005-0000-0000-00009B040000}"/>
    <cellStyle name="Normal 12 10 6 2 2 2" xfId="8955" xr:uid="{00000000-0005-0000-0000-00009C040000}"/>
    <cellStyle name="Normal 12 10 6 2 2 2 2" xfId="21765" xr:uid="{00000000-0005-0000-0000-00009D040000}"/>
    <cellStyle name="Normal 12 10 6 2 2 2 2 2" xfId="26362" xr:uid="{00000000-0005-0000-0000-00009E040000}"/>
    <cellStyle name="Normal 12 10 6 2 2 2 3" xfId="26363" xr:uid="{00000000-0005-0000-0000-00009F040000}"/>
    <cellStyle name="Normal 12 10 6 2 2 3" xfId="16275" xr:uid="{00000000-0005-0000-0000-0000A0040000}"/>
    <cellStyle name="Normal 12 10 6 2 2 3 2" xfId="26364" xr:uid="{00000000-0005-0000-0000-0000A1040000}"/>
    <cellStyle name="Normal 12 10 6 2 2 4" xfId="26365" xr:uid="{00000000-0005-0000-0000-0000A2040000}"/>
    <cellStyle name="Normal 12 10 6 2 3" xfId="5295" xr:uid="{00000000-0005-0000-0000-0000A3040000}"/>
    <cellStyle name="Normal 12 10 6 2 3 2" xfId="10785" xr:uid="{00000000-0005-0000-0000-0000A4040000}"/>
    <cellStyle name="Normal 12 10 6 2 3 2 2" xfId="23595" xr:uid="{00000000-0005-0000-0000-0000A5040000}"/>
    <cellStyle name="Normal 12 10 6 2 3 2 2 2" xfId="26366" xr:uid="{00000000-0005-0000-0000-0000A6040000}"/>
    <cellStyle name="Normal 12 10 6 2 3 2 3" xfId="26367" xr:uid="{00000000-0005-0000-0000-0000A7040000}"/>
    <cellStyle name="Normal 12 10 6 2 3 3" xfId="18105" xr:uid="{00000000-0005-0000-0000-0000A8040000}"/>
    <cellStyle name="Normal 12 10 6 2 3 3 2" xfId="26368" xr:uid="{00000000-0005-0000-0000-0000A9040000}"/>
    <cellStyle name="Normal 12 10 6 2 3 4" xfId="26369" xr:uid="{00000000-0005-0000-0000-0000AA040000}"/>
    <cellStyle name="Normal 12 10 6 2 4" xfId="12615" xr:uid="{00000000-0005-0000-0000-0000AB040000}"/>
    <cellStyle name="Normal 12 10 6 2 4 2" xfId="25425" xr:uid="{00000000-0005-0000-0000-0000AC040000}"/>
    <cellStyle name="Normal 12 10 6 2 4 2 2" xfId="26370" xr:uid="{00000000-0005-0000-0000-0000AD040000}"/>
    <cellStyle name="Normal 12 10 6 2 4 3" xfId="26371" xr:uid="{00000000-0005-0000-0000-0000AE040000}"/>
    <cellStyle name="Normal 12 10 6 2 5" xfId="7125" xr:uid="{00000000-0005-0000-0000-0000AF040000}"/>
    <cellStyle name="Normal 12 10 6 2 5 2" xfId="19935" xr:uid="{00000000-0005-0000-0000-0000B0040000}"/>
    <cellStyle name="Normal 12 10 6 2 5 2 2" xfId="26372" xr:uid="{00000000-0005-0000-0000-0000B1040000}"/>
    <cellStyle name="Normal 12 10 6 2 5 3" xfId="26373" xr:uid="{00000000-0005-0000-0000-0000B2040000}"/>
    <cellStyle name="Normal 12 10 6 2 6" xfId="14445" xr:uid="{00000000-0005-0000-0000-0000B3040000}"/>
    <cellStyle name="Normal 12 10 6 2 6 2" xfId="26374" xr:uid="{00000000-0005-0000-0000-0000B4040000}"/>
    <cellStyle name="Normal 12 10 6 2 7" xfId="26375" xr:uid="{00000000-0005-0000-0000-0000B5040000}"/>
    <cellStyle name="Normal 12 10 6 3" xfId="2571" xr:uid="{00000000-0005-0000-0000-0000B6040000}"/>
    <cellStyle name="Normal 12 10 6 3 2" xfId="8061" xr:uid="{00000000-0005-0000-0000-0000B7040000}"/>
    <cellStyle name="Normal 12 10 6 3 2 2" xfId="20871" xr:uid="{00000000-0005-0000-0000-0000B8040000}"/>
    <cellStyle name="Normal 12 10 6 3 2 2 2" xfId="26376" xr:uid="{00000000-0005-0000-0000-0000B9040000}"/>
    <cellStyle name="Normal 12 10 6 3 2 3" xfId="26377" xr:uid="{00000000-0005-0000-0000-0000BA040000}"/>
    <cellStyle name="Normal 12 10 6 3 3" xfId="15381" xr:uid="{00000000-0005-0000-0000-0000BB040000}"/>
    <cellStyle name="Normal 12 10 6 3 3 2" xfId="26378" xr:uid="{00000000-0005-0000-0000-0000BC040000}"/>
    <cellStyle name="Normal 12 10 6 3 4" xfId="26379" xr:uid="{00000000-0005-0000-0000-0000BD040000}"/>
    <cellStyle name="Normal 12 10 6 4" xfId="4401" xr:uid="{00000000-0005-0000-0000-0000BE040000}"/>
    <cellStyle name="Normal 12 10 6 4 2" xfId="9891" xr:uid="{00000000-0005-0000-0000-0000BF040000}"/>
    <cellStyle name="Normal 12 10 6 4 2 2" xfId="22701" xr:uid="{00000000-0005-0000-0000-0000C0040000}"/>
    <cellStyle name="Normal 12 10 6 4 2 2 2" xfId="26380" xr:uid="{00000000-0005-0000-0000-0000C1040000}"/>
    <cellStyle name="Normal 12 10 6 4 2 3" xfId="26381" xr:uid="{00000000-0005-0000-0000-0000C2040000}"/>
    <cellStyle name="Normal 12 10 6 4 3" xfId="17211" xr:uid="{00000000-0005-0000-0000-0000C3040000}"/>
    <cellStyle name="Normal 12 10 6 4 3 2" xfId="26382" xr:uid="{00000000-0005-0000-0000-0000C4040000}"/>
    <cellStyle name="Normal 12 10 6 4 4" xfId="26383" xr:uid="{00000000-0005-0000-0000-0000C5040000}"/>
    <cellStyle name="Normal 12 10 6 5" xfId="11721" xr:uid="{00000000-0005-0000-0000-0000C6040000}"/>
    <cellStyle name="Normal 12 10 6 5 2" xfId="24531" xr:uid="{00000000-0005-0000-0000-0000C7040000}"/>
    <cellStyle name="Normal 12 10 6 5 2 2" xfId="26384" xr:uid="{00000000-0005-0000-0000-0000C8040000}"/>
    <cellStyle name="Normal 12 10 6 5 3" xfId="26385" xr:uid="{00000000-0005-0000-0000-0000C9040000}"/>
    <cellStyle name="Normal 12 10 6 6" xfId="6231" xr:uid="{00000000-0005-0000-0000-0000CA040000}"/>
    <cellStyle name="Normal 12 10 6 6 2" xfId="19041" xr:uid="{00000000-0005-0000-0000-0000CB040000}"/>
    <cellStyle name="Normal 12 10 6 6 2 2" xfId="26386" xr:uid="{00000000-0005-0000-0000-0000CC040000}"/>
    <cellStyle name="Normal 12 10 6 6 3" xfId="26387" xr:uid="{00000000-0005-0000-0000-0000CD040000}"/>
    <cellStyle name="Normal 12 10 6 7" xfId="13551" xr:uid="{00000000-0005-0000-0000-0000CE040000}"/>
    <cellStyle name="Normal 12 10 6 7 2" xfId="26388" xr:uid="{00000000-0005-0000-0000-0000CF040000}"/>
    <cellStyle name="Normal 12 10 6 8" xfId="26389" xr:uid="{00000000-0005-0000-0000-0000D0040000}"/>
    <cellStyle name="Normal 12 10 7" xfId="1141" xr:uid="{00000000-0005-0000-0000-0000D1040000}"/>
    <cellStyle name="Normal 12 10 7 2" xfId="2971" xr:uid="{00000000-0005-0000-0000-0000D2040000}"/>
    <cellStyle name="Normal 12 10 7 2 2" xfId="8461" xr:uid="{00000000-0005-0000-0000-0000D3040000}"/>
    <cellStyle name="Normal 12 10 7 2 2 2" xfId="21271" xr:uid="{00000000-0005-0000-0000-0000D4040000}"/>
    <cellStyle name="Normal 12 10 7 2 2 2 2" xfId="26390" xr:uid="{00000000-0005-0000-0000-0000D5040000}"/>
    <cellStyle name="Normal 12 10 7 2 2 3" xfId="26391" xr:uid="{00000000-0005-0000-0000-0000D6040000}"/>
    <cellStyle name="Normal 12 10 7 2 3" xfId="15781" xr:uid="{00000000-0005-0000-0000-0000D7040000}"/>
    <cellStyle name="Normal 12 10 7 2 3 2" xfId="26392" xr:uid="{00000000-0005-0000-0000-0000D8040000}"/>
    <cellStyle name="Normal 12 10 7 2 4" xfId="26393" xr:uid="{00000000-0005-0000-0000-0000D9040000}"/>
    <cellStyle name="Normal 12 10 7 3" xfId="4801" xr:uid="{00000000-0005-0000-0000-0000DA040000}"/>
    <cellStyle name="Normal 12 10 7 3 2" xfId="10291" xr:uid="{00000000-0005-0000-0000-0000DB040000}"/>
    <cellStyle name="Normal 12 10 7 3 2 2" xfId="23101" xr:uid="{00000000-0005-0000-0000-0000DC040000}"/>
    <cellStyle name="Normal 12 10 7 3 2 2 2" xfId="26394" xr:uid="{00000000-0005-0000-0000-0000DD040000}"/>
    <cellStyle name="Normal 12 10 7 3 2 3" xfId="26395" xr:uid="{00000000-0005-0000-0000-0000DE040000}"/>
    <cellStyle name="Normal 12 10 7 3 3" xfId="17611" xr:uid="{00000000-0005-0000-0000-0000DF040000}"/>
    <cellStyle name="Normal 12 10 7 3 3 2" xfId="26396" xr:uid="{00000000-0005-0000-0000-0000E0040000}"/>
    <cellStyle name="Normal 12 10 7 3 4" xfId="26397" xr:uid="{00000000-0005-0000-0000-0000E1040000}"/>
    <cellStyle name="Normal 12 10 7 4" xfId="12121" xr:uid="{00000000-0005-0000-0000-0000E2040000}"/>
    <cellStyle name="Normal 12 10 7 4 2" xfId="24931" xr:uid="{00000000-0005-0000-0000-0000E3040000}"/>
    <cellStyle name="Normal 12 10 7 4 2 2" xfId="26398" xr:uid="{00000000-0005-0000-0000-0000E4040000}"/>
    <cellStyle name="Normal 12 10 7 4 3" xfId="26399" xr:uid="{00000000-0005-0000-0000-0000E5040000}"/>
    <cellStyle name="Normal 12 10 7 5" xfId="6631" xr:uid="{00000000-0005-0000-0000-0000E6040000}"/>
    <cellStyle name="Normal 12 10 7 5 2" xfId="19441" xr:uid="{00000000-0005-0000-0000-0000E7040000}"/>
    <cellStyle name="Normal 12 10 7 5 2 2" xfId="26400" xr:uid="{00000000-0005-0000-0000-0000E8040000}"/>
    <cellStyle name="Normal 12 10 7 5 3" xfId="26401" xr:uid="{00000000-0005-0000-0000-0000E9040000}"/>
    <cellStyle name="Normal 12 10 7 6" xfId="13951" xr:uid="{00000000-0005-0000-0000-0000EA040000}"/>
    <cellStyle name="Normal 12 10 7 6 2" xfId="26402" xr:uid="{00000000-0005-0000-0000-0000EB040000}"/>
    <cellStyle name="Normal 12 10 7 7" xfId="26403" xr:uid="{00000000-0005-0000-0000-0000EC040000}"/>
    <cellStyle name="Normal 12 10 8" xfId="2036" xr:uid="{00000000-0005-0000-0000-0000ED040000}"/>
    <cellStyle name="Normal 12 10 8 2" xfId="3866" xr:uid="{00000000-0005-0000-0000-0000EE040000}"/>
    <cellStyle name="Normal 12 10 8 2 2" xfId="9356" xr:uid="{00000000-0005-0000-0000-0000EF040000}"/>
    <cellStyle name="Normal 12 10 8 2 2 2" xfId="22166" xr:uid="{00000000-0005-0000-0000-0000F0040000}"/>
    <cellStyle name="Normal 12 10 8 2 2 2 2" xfId="26404" xr:uid="{00000000-0005-0000-0000-0000F1040000}"/>
    <cellStyle name="Normal 12 10 8 2 2 3" xfId="26405" xr:uid="{00000000-0005-0000-0000-0000F2040000}"/>
    <cellStyle name="Normal 12 10 8 2 3" xfId="16676" xr:uid="{00000000-0005-0000-0000-0000F3040000}"/>
    <cellStyle name="Normal 12 10 8 2 3 2" xfId="26406" xr:uid="{00000000-0005-0000-0000-0000F4040000}"/>
    <cellStyle name="Normal 12 10 8 2 4" xfId="26407" xr:uid="{00000000-0005-0000-0000-0000F5040000}"/>
    <cellStyle name="Normal 12 10 8 3" xfId="5696" xr:uid="{00000000-0005-0000-0000-0000F6040000}"/>
    <cellStyle name="Normal 12 10 8 3 2" xfId="11186" xr:uid="{00000000-0005-0000-0000-0000F7040000}"/>
    <cellStyle name="Normal 12 10 8 3 2 2" xfId="23996" xr:uid="{00000000-0005-0000-0000-0000F8040000}"/>
    <cellStyle name="Normal 12 10 8 3 2 2 2" xfId="26408" xr:uid="{00000000-0005-0000-0000-0000F9040000}"/>
    <cellStyle name="Normal 12 10 8 3 2 3" xfId="26409" xr:uid="{00000000-0005-0000-0000-0000FA040000}"/>
    <cellStyle name="Normal 12 10 8 3 3" xfId="18506" xr:uid="{00000000-0005-0000-0000-0000FB040000}"/>
    <cellStyle name="Normal 12 10 8 3 3 2" xfId="26410" xr:uid="{00000000-0005-0000-0000-0000FC040000}"/>
    <cellStyle name="Normal 12 10 8 3 4" xfId="26411" xr:uid="{00000000-0005-0000-0000-0000FD040000}"/>
    <cellStyle name="Normal 12 10 8 4" xfId="13016" xr:uid="{00000000-0005-0000-0000-0000FE040000}"/>
    <cellStyle name="Normal 12 10 8 4 2" xfId="25826" xr:uid="{00000000-0005-0000-0000-0000FF040000}"/>
    <cellStyle name="Normal 12 10 8 4 2 2" xfId="26412" xr:uid="{00000000-0005-0000-0000-000000050000}"/>
    <cellStyle name="Normal 12 10 8 4 3" xfId="26413" xr:uid="{00000000-0005-0000-0000-000001050000}"/>
    <cellStyle name="Normal 12 10 8 5" xfId="7526" xr:uid="{00000000-0005-0000-0000-000002050000}"/>
    <cellStyle name="Normal 12 10 8 5 2" xfId="20336" xr:uid="{00000000-0005-0000-0000-000003050000}"/>
    <cellStyle name="Normal 12 10 8 5 2 2" xfId="26414" xr:uid="{00000000-0005-0000-0000-000004050000}"/>
    <cellStyle name="Normal 12 10 8 5 3" xfId="26415" xr:uid="{00000000-0005-0000-0000-000005050000}"/>
    <cellStyle name="Normal 12 10 8 6" xfId="14846" xr:uid="{00000000-0005-0000-0000-000006050000}"/>
    <cellStyle name="Normal 12 10 8 6 2" xfId="26416" xr:uid="{00000000-0005-0000-0000-000007050000}"/>
    <cellStyle name="Normal 12 10 8 7" xfId="26417" xr:uid="{00000000-0005-0000-0000-000008050000}"/>
    <cellStyle name="Normal 12 10 9" xfId="2077" xr:uid="{00000000-0005-0000-0000-000009050000}"/>
    <cellStyle name="Normal 12 10 9 2" xfId="7567" xr:uid="{00000000-0005-0000-0000-00000A050000}"/>
    <cellStyle name="Normal 12 10 9 2 2" xfId="20377" xr:uid="{00000000-0005-0000-0000-00000B050000}"/>
    <cellStyle name="Normal 12 10 9 2 2 2" xfId="26418" xr:uid="{00000000-0005-0000-0000-00000C050000}"/>
    <cellStyle name="Normal 12 10 9 2 3" xfId="26419" xr:uid="{00000000-0005-0000-0000-00000D050000}"/>
    <cellStyle name="Normal 12 10 9 3" xfId="14887" xr:uid="{00000000-0005-0000-0000-00000E050000}"/>
    <cellStyle name="Normal 12 10 9 3 2" xfId="26420" xr:uid="{00000000-0005-0000-0000-00000F050000}"/>
    <cellStyle name="Normal 12 10 9 4" xfId="26421" xr:uid="{00000000-0005-0000-0000-000010050000}"/>
    <cellStyle name="Normal 12 11" xfId="307" xr:uid="{00000000-0005-0000-0000-000011050000}"/>
    <cellStyle name="Normal 12 11 10" xfId="5799" xr:uid="{00000000-0005-0000-0000-000012050000}"/>
    <cellStyle name="Normal 12 11 10 2" xfId="18609" xr:uid="{00000000-0005-0000-0000-000013050000}"/>
    <cellStyle name="Normal 12 11 10 2 2" xfId="26422" xr:uid="{00000000-0005-0000-0000-000014050000}"/>
    <cellStyle name="Normal 12 11 10 3" xfId="26423" xr:uid="{00000000-0005-0000-0000-000015050000}"/>
    <cellStyle name="Normal 12 11 11" xfId="13119" xr:uid="{00000000-0005-0000-0000-000016050000}"/>
    <cellStyle name="Normal 12 11 11 2" xfId="26424" xr:uid="{00000000-0005-0000-0000-000017050000}"/>
    <cellStyle name="Normal 12 11 12" xfId="26425" xr:uid="{00000000-0005-0000-0000-000018050000}"/>
    <cellStyle name="Normal 12 11 2" xfId="536" xr:uid="{00000000-0005-0000-0000-000019050000}"/>
    <cellStyle name="Normal 12 11 2 2" xfId="935" xr:uid="{00000000-0005-0000-0000-00001A050000}"/>
    <cellStyle name="Normal 12 11 2 2 2" xfId="1830" xr:uid="{00000000-0005-0000-0000-00001B050000}"/>
    <cellStyle name="Normal 12 11 2 2 2 2" xfId="3660" xr:uid="{00000000-0005-0000-0000-00001C050000}"/>
    <cellStyle name="Normal 12 11 2 2 2 2 2" xfId="9150" xr:uid="{00000000-0005-0000-0000-00001D050000}"/>
    <cellStyle name="Normal 12 11 2 2 2 2 2 2" xfId="21960" xr:uid="{00000000-0005-0000-0000-00001E050000}"/>
    <cellStyle name="Normal 12 11 2 2 2 2 2 2 2" xfId="26426" xr:uid="{00000000-0005-0000-0000-00001F050000}"/>
    <cellStyle name="Normal 12 11 2 2 2 2 2 3" xfId="26427" xr:uid="{00000000-0005-0000-0000-000020050000}"/>
    <cellStyle name="Normal 12 11 2 2 2 2 3" xfId="16470" xr:uid="{00000000-0005-0000-0000-000021050000}"/>
    <cellStyle name="Normal 12 11 2 2 2 2 3 2" xfId="26428" xr:uid="{00000000-0005-0000-0000-000022050000}"/>
    <cellStyle name="Normal 12 11 2 2 2 2 4" xfId="26429" xr:uid="{00000000-0005-0000-0000-000023050000}"/>
    <cellStyle name="Normal 12 11 2 2 2 3" xfId="5490" xr:uid="{00000000-0005-0000-0000-000024050000}"/>
    <cellStyle name="Normal 12 11 2 2 2 3 2" xfId="10980" xr:uid="{00000000-0005-0000-0000-000025050000}"/>
    <cellStyle name="Normal 12 11 2 2 2 3 2 2" xfId="23790" xr:uid="{00000000-0005-0000-0000-000026050000}"/>
    <cellStyle name="Normal 12 11 2 2 2 3 2 2 2" xfId="26430" xr:uid="{00000000-0005-0000-0000-000027050000}"/>
    <cellStyle name="Normal 12 11 2 2 2 3 2 3" xfId="26431" xr:uid="{00000000-0005-0000-0000-000028050000}"/>
    <cellStyle name="Normal 12 11 2 2 2 3 3" xfId="18300" xr:uid="{00000000-0005-0000-0000-000029050000}"/>
    <cellStyle name="Normal 12 11 2 2 2 3 3 2" xfId="26432" xr:uid="{00000000-0005-0000-0000-00002A050000}"/>
    <cellStyle name="Normal 12 11 2 2 2 3 4" xfId="26433" xr:uid="{00000000-0005-0000-0000-00002B050000}"/>
    <cellStyle name="Normal 12 11 2 2 2 4" xfId="12810" xr:uid="{00000000-0005-0000-0000-00002C050000}"/>
    <cellStyle name="Normal 12 11 2 2 2 4 2" xfId="25620" xr:uid="{00000000-0005-0000-0000-00002D050000}"/>
    <cellStyle name="Normal 12 11 2 2 2 4 2 2" xfId="26434" xr:uid="{00000000-0005-0000-0000-00002E050000}"/>
    <cellStyle name="Normal 12 11 2 2 2 4 3" xfId="26435" xr:uid="{00000000-0005-0000-0000-00002F050000}"/>
    <cellStyle name="Normal 12 11 2 2 2 5" xfId="7320" xr:uid="{00000000-0005-0000-0000-000030050000}"/>
    <cellStyle name="Normal 12 11 2 2 2 5 2" xfId="20130" xr:uid="{00000000-0005-0000-0000-000031050000}"/>
    <cellStyle name="Normal 12 11 2 2 2 5 2 2" xfId="26436" xr:uid="{00000000-0005-0000-0000-000032050000}"/>
    <cellStyle name="Normal 12 11 2 2 2 5 3" xfId="26437" xr:uid="{00000000-0005-0000-0000-000033050000}"/>
    <cellStyle name="Normal 12 11 2 2 2 6" xfId="14640" xr:uid="{00000000-0005-0000-0000-000034050000}"/>
    <cellStyle name="Normal 12 11 2 2 2 6 2" xfId="26438" xr:uid="{00000000-0005-0000-0000-000035050000}"/>
    <cellStyle name="Normal 12 11 2 2 2 7" xfId="26439" xr:uid="{00000000-0005-0000-0000-000036050000}"/>
    <cellStyle name="Normal 12 11 2 2 3" xfId="2766" xr:uid="{00000000-0005-0000-0000-000037050000}"/>
    <cellStyle name="Normal 12 11 2 2 3 2" xfId="8256" xr:uid="{00000000-0005-0000-0000-000038050000}"/>
    <cellStyle name="Normal 12 11 2 2 3 2 2" xfId="21066" xr:uid="{00000000-0005-0000-0000-000039050000}"/>
    <cellStyle name="Normal 12 11 2 2 3 2 2 2" xfId="26440" xr:uid="{00000000-0005-0000-0000-00003A050000}"/>
    <cellStyle name="Normal 12 11 2 2 3 2 3" xfId="26441" xr:uid="{00000000-0005-0000-0000-00003B050000}"/>
    <cellStyle name="Normal 12 11 2 2 3 3" xfId="15576" xr:uid="{00000000-0005-0000-0000-00003C050000}"/>
    <cellStyle name="Normal 12 11 2 2 3 3 2" xfId="26442" xr:uid="{00000000-0005-0000-0000-00003D050000}"/>
    <cellStyle name="Normal 12 11 2 2 3 4" xfId="26443" xr:uid="{00000000-0005-0000-0000-00003E050000}"/>
    <cellStyle name="Normal 12 11 2 2 4" xfId="4596" xr:uid="{00000000-0005-0000-0000-00003F050000}"/>
    <cellStyle name="Normal 12 11 2 2 4 2" xfId="10086" xr:uid="{00000000-0005-0000-0000-000040050000}"/>
    <cellStyle name="Normal 12 11 2 2 4 2 2" xfId="22896" xr:uid="{00000000-0005-0000-0000-000041050000}"/>
    <cellStyle name="Normal 12 11 2 2 4 2 2 2" xfId="26444" xr:uid="{00000000-0005-0000-0000-000042050000}"/>
    <cellStyle name="Normal 12 11 2 2 4 2 3" xfId="26445" xr:uid="{00000000-0005-0000-0000-000043050000}"/>
    <cellStyle name="Normal 12 11 2 2 4 3" xfId="17406" xr:uid="{00000000-0005-0000-0000-000044050000}"/>
    <cellStyle name="Normal 12 11 2 2 4 3 2" xfId="26446" xr:uid="{00000000-0005-0000-0000-000045050000}"/>
    <cellStyle name="Normal 12 11 2 2 4 4" xfId="26447" xr:uid="{00000000-0005-0000-0000-000046050000}"/>
    <cellStyle name="Normal 12 11 2 2 5" xfId="11916" xr:uid="{00000000-0005-0000-0000-000047050000}"/>
    <cellStyle name="Normal 12 11 2 2 5 2" xfId="24726" xr:uid="{00000000-0005-0000-0000-000048050000}"/>
    <cellStyle name="Normal 12 11 2 2 5 2 2" xfId="26448" xr:uid="{00000000-0005-0000-0000-000049050000}"/>
    <cellStyle name="Normal 12 11 2 2 5 3" xfId="26449" xr:uid="{00000000-0005-0000-0000-00004A050000}"/>
    <cellStyle name="Normal 12 11 2 2 6" xfId="6426" xr:uid="{00000000-0005-0000-0000-00004B050000}"/>
    <cellStyle name="Normal 12 11 2 2 6 2" xfId="19236" xr:uid="{00000000-0005-0000-0000-00004C050000}"/>
    <cellStyle name="Normal 12 11 2 2 6 2 2" xfId="26450" xr:uid="{00000000-0005-0000-0000-00004D050000}"/>
    <cellStyle name="Normal 12 11 2 2 6 3" xfId="26451" xr:uid="{00000000-0005-0000-0000-00004E050000}"/>
    <cellStyle name="Normal 12 11 2 2 7" xfId="13746" xr:uid="{00000000-0005-0000-0000-00004F050000}"/>
    <cellStyle name="Normal 12 11 2 2 7 2" xfId="26452" xr:uid="{00000000-0005-0000-0000-000050050000}"/>
    <cellStyle name="Normal 12 11 2 2 8" xfId="26453" xr:uid="{00000000-0005-0000-0000-000051050000}"/>
    <cellStyle name="Normal 12 11 2 3" xfId="1431" xr:uid="{00000000-0005-0000-0000-000052050000}"/>
    <cellStyle name="Normal 12 11 2 3 2" xfId="3261" xr:uid="{00000000-0005-0000-0000-000053050000}"/>
    <cellStyle name="Normal 12 11 2 3 2 2" xfId="8751" xr:uid="{00000000-0005-0000-0000-000054050000}"/>
    <cellStyle name="Normal 12 11 2 3 2 2 2" xfId="21561" xr:uid="{00000000-0005-0000-0000-000055050000}"/>
    <cellStyle name="Normal 12 11 2 3 2 2 2 2" xfId="26454" xr:uid="{00000000-0005-0000-0000-000056050000}"/>
    <cellStyle name="Normal 12 11 2 3 2 2 3" xfId="26455" xr:uid="{00000000-0005-0000-0000-000057050000}"/>
    <cellStyle name="Normal 12 11 2 3 2 3" xfId="16071" xr:uid="{00000000-0005-0000-0000-000058050000}"/>
    <cellStyle name="Normal 12 11 2 3 2 3 2" xfId="26456" xr:uid="{00000000-0005-0000-0000-000059050000}"/>
    <cellStyle name="Normal 12 11 2 3 2 4" xfId="26457" xr:uid="{00000000-0005-0000-0000-00005A050000}"/>
    <cellStyle name="Normal 12 11 2 3 3" xfId="5091" xr:uid="{00000000-0005-0000-0000-00005B050000}"/>
    <cellStyle name="Normal 12 11 2 3 3 2" xfId="10581" xr:uid="{00000000-0005-0000-0000-00005C050000}"/>
    <cellStyle name="Normal 12 11 2 3 3 2 2" xfId="23391" xr:uid="{00000000-0005-0000-0000-00005D050000}"/>
    <cellStyle name="Normal 12 11 2 3 3 2 2 2" xfId="26458" xr:uid="{00000000-0005-0000-0000-00005E050000}"/>
    <cellStyle name="Normal 12 11 2 3 3 2 3" xfId="26459" xr:uid="{00000000-0005-0000-0000-00005F050000}"/>
    <cellStyle name="Normal 12 11 2 3 3 3" xfId="17901" xr:uid="{00000000-0005-0000-0000-000060050000}"/>
    <cellStyle name="Normal 12 11 2 3 3 3 2" xfId="26460" xr:uid="{00000000-0005-0000-0000-000061050000}"/>
    <cellStyle name="Normal 12 11 2 3 3 4" xfId="26461" xr:uid="{00000000-0005-0000-0000-000062050000}"/>
    <cellStyle name="Normal 12 11 2 3 4" xfId="12411" xr:uid="{00000000-0005-0000-0000-000063050000}"/>
    <cellStyle name="Normal 12 11 2 3 4 2" xfId="25221" xr:uid="{00000000-0005-0000-0000-000064050000}"/>
    <cellStyle name="Normal 12 11 2 3 4 2 2" xfId="26462" xr:uid="{00000000-0005-0000-0000-000065050000}"/>
    <cellStyle name="Normal 12 11 2 3 4 3" xfId="26463" xr:uid="{00000000-0005-0000-0000-000066050000}"/>
    <cellStyle name="Normal 12 11 2 3 5" xfId="6921" xr:uid="{00000000-0005-0000-0000-000067050000}"/>
    <cellStyle name="Normal 12 11 2 3 5 2" xfId="19731" xr:uid="{00000000-0005-0000-0000-000068050000}"/>
    <cellStyle name="Normal 12 11 2 3 5 2 2" xfId="26464" xr:uid="{00000000-0005-0000-0000-000069050000}"/>
    <cellStyle name="Normal 12 11 2 3 5 3" xfId="26465" xr:uid="{00000000-0005-0000-0000-00006A050000}"/>
    <cellStyle name="Normal 12 11 2 3 6" xfId="14241" xr:uid="{00000000-0005-0000-0000-00006B050000}"/>
    <cellStyle name="Normal 12 11 2 3 6 2" xfId="26466" xr:uid="{00000000-0005-0000-0000-00006C050000}"/>
    <cellStyle name="Normal 12 11 2 3 7" xfId="26467" xr:uid="{00000000-0005-0000-0000-00006D050000}"/>
    <cellStyle name="Normal 12 11 2 4" xfId="2367" xr:uid="{00000000-0005-0000-0000-00006E050000}"/>
    <cellStyle name="Normal 12 11 2 4 2" xfId="7857" xr:uid="{00000000-0005-0000-0000-00006F050000}"/>
    <cellStyle name="Normal 12 11 2 4 2 2" xfId="20667" xr:uid="{00000000-0005-0000-0000-000070050000}"/>
    <cellStyle name="Normal 12 11 2 4 2 2 2" xfId="26468" xr:uid="{00000000-0005-0000-0000-000071050000}"/>
    <cellStyle name="Normal 12 11 2 4 2 3" xfId="26469" xr:uid="{00000000-0005-0000-0000-000072050000}"/>
    <cellStyle name="Normal 12 11 2 4 3" xfId="15177" xr:uid="{00000000-0005-0000-0000-000073050000}"/>
    <cellStyle name="Normal 12 11 2 4 3 2" xfId="26470" xr:uid="{00000000-0005-0000-0000-000074050000}"/>
    <cellStyle name="Normal 12 11 2 4 4" xfId="26471" xr:uid="{00000000-0005-0000-0000-000075050000}"/>
    <cellStyle name="Normal 12 11 2 5" xfId="4197" xr:uid="{00000000-0005-0000-0000-000076050000}"/>
    <cellStyle name="Normal 12 11 2 5 2" xfId="9687" xr:uid="{00000000-0005-0000-0000-000077050000}"/>
    <cellStyle name="Normal 12 11 2 5 2 2" xfId="22497" xr:uid="{00000000-0005-0000-0000-000078050000}"/>
    <cellStyle name="Normal 12 11 2 5 2 2 2" xfId="26472" xr:uid="{00000000-0005-0000-0000-000079050000}"/>
    <cellStyle name="Normal 12 11 2 5 2 3" xfId="26473" xr:uid="{00000000-0005-0000-0000-00007A050000}"/>
    <cellStyle name="Normal 12 11 2 5 3" xfId="17007" xr:uid="{00000000-0005-0000-0000-00007B050000}"/>
    <cellStyle name="Normal 12 11 2 5 3 2" xfId="26474" xr:uid="{00000000-0005-0000-0000-00007C050000}"/>
    <cellStyle name="Normal 12 11 2 5 4" xfId="26475" xr:uid="{00000000-0005-0000-0000-00007D050000}"/>
    <cellStyle name="Normal 12 11 2 6" xfId="11517" xr:uid="{00000000-0005-0000-0000-00007E050000}"/>
    <cellStyle name="Normal 12 11 2 6 2" xfId="24327" xr:uid="{00000000-0005-0000-0000-00007F050000}"/>
    <cellStyle name="Normal 12 11 2 6 2 2" xfId="26476" xr:uid="{00000000-0005-0000-0000-000080050000}"/>
    <cellStyle name="Normal 12 11 2 6 3" xfId="26477" xr:uid="{00000000-0005-0000-0000-000081050000}"/>
    <cellStyle name="Normal 12 11 2 7" xfId="6027" xr:uid="{00000000-0005-0000-0000-000082050000}"/>
    <cellStyle name="Normal 12 11 2 7 2" xfId="18837" xr:uid="{00000000-0005-0000-0000-000083050000}"/>
    <cellStyle name="Normal 12 11 2 7 2 2" xfId="26478" xr:uid="{00000000-0005-0000-0000-000084050000}"/>
    <cellStyle name="Normal 12 11 2 7 3" xfId="26479" xr:uid="{00000000-0005-0000-0000-000085050000}"/>
    <cellStyle name="Normal 12 11 2 8" xfId="13347" xr:uid="{00000000-0005-0000-0000-000086050000}"/>
    <cellStyle name="Normal 12 11 2 8 2" xfId="26480" xr:uid="{00000000-0005-0000-0000-000087050000}"/>
    <cellStyle name="Normal 12 11 2 9" xfId="26481" xr:uid="{00000000-0005-0000-0000-000088050000}"/>
    <cellStyle name="Normal 12 11 3" xfId="668" xr:uid="{00000000-0005-0000-0000-000089050000}"/>
    <cellStyle name="Normal 12 11 3 2" xfId="1068" xr:uid="{00000000-0005-0000-0000-00008A050000}"/>
    <cellStyle name="Normal 12 11 3 2 2" xfId="1963" xr:uid="{00000000-0005-0000-0000-00008B050000}"/>
    <cellStyle name="Normal 12 11 3 2 2 2" xfId="3793" xr:uid="{00000000-0005-0000-0000-00008C050000}"/>
    <cellStyle name="Normal 12 11 3 2 2 2 2" xfId="9283" xr:uid="{00000000-0005-0000-0000-00008D050000}"/>
    <cellStyle name="Normal 12 11 3 2 2 2 2 2" xfId="22093" xr:uid="{00000000-0005-0000-0000-00008E050000}"/>
    <cellStyle name="Normal 12 11 3 2 2 2 2 2 2" xfId="26482" xr:uid="{00000000-0005-0000-0000-00008F050000}"/>
    <cellStyle name="Normal 12 11 3 2 2 2 2 3" xfId="26483" xr:uid="{00000000-0005-0000-0000-000090050000}"/>
    <cellStyle name="Normal 12 11 3 2 2 2 3" xfId="16603" xr:uid="{00000000-0005-0000-0000-000091050000}"/>
    <cellStyle name="Normal 12 11 3 2 2 2 3 2" xfId="26484" xr:uid="{00000000-0005-0000-0000-000092050000}"/>
    <cellStyle name="Normal 12 11 3 2 2 2 4" xfId="26485" xr:uid="{00000000-0005-0000-0000-000093050000}"/>
    <cellStyle name="Normal 12 11 3 2 2 3" xfId="5623" xr:uid="{00000000-0005-0000-0000-000094050000}"/>
    <cellStyle name="Normal 12 11 3 2 2 3 2" xfId="11113" xr:uid="{00000000-0005-0000-0000-000095050000}"/>
    <cellStyle name="Normal 12 11 3 2 2 3 2 2" xfId="23923" xr:uid="{00000000-0005-0000-0000-000096050000}"/>
    <cellStyle name="Normal 12 11 3 2 2 3 2 2 2" xfId="26486" xr:uid="{00000000-0005-0000-0000-000097050000}"/>
    <cellStyle name="Normal 12 11 3 2 2 3 2 3" xfId="26487" xr:uid="{00000000-0005-0000-0000-000098050000}"/>
    <cellStyle name="Normal 12 11 3 2 2 3 3" xfId="18433" xr:uid="{00000000-0005-0000-0000-000099050000}"/>
    <cellStyle name="Normal 12 11 3 2 2 3 3 2" xfId="26488" xr:uid="{00000000-0005-0000-0000-00009A050000}"/>
    <cellStyle name="Normal 12 11 3 2 2 3 4" xfId="26489" xr:uid="{00000000-0005-0000-0000-00009B050000}"/>
    <cellStyle name="Normal 12 11 3 2 2 4" xfId="12943" xr:uid="{00000000-0005-0000-0000-00009C050000}"/>
    <cellStyle name="Normal 12 11 3 2 2 4 2" xfId="25753" xr:uid="{00000000-0005-0000-0000-00009D050000}"/>
    <cellStyle name="Normal 12 11 3 2 2 4 2 2" xfId="26490" xr:uid="{00000000-0005-0000-0000-00009E050000}"/>
    <cellStyle name="Normal 12 11 3 2 2 4 3" xfId="26491" xr:uid="{00000000-0005-0000-0000-00009F050000}"/>
    <cellStyle name="Normal 12 11 3 2 2 5" xfId="7453" xr:uid="{00000000-0005-0000-0000-0000A0050000}"/>
    <cellStyle name="Normal 12 11 3 2 2 5 2" xfId="20263" xr:uid="{00000000-0005-0000-0000-0000A1050000}"/>
    <cellStyle name="Normal 12 11 3 2 2 5 2 2" xfId="26492" xr:uid="{00000000-0005-0000-0000-0000A2050000}"/>
    <cellStyle name="Normal 12 11 3 2 2 5 3" xfId="26493" xr:uid="{00000000-0005-0000-0000-0000A3050000}"/>
    <cellStyle name="Normal 12 11 3 2 2 6" xfId="14773" xr:uid="{00000000-0005-0000-0000-0000A4050000}"/>
    <cellStyle name="Normal 12 11 3 2 2 6 2" xfId="26494" xr:uid="{00000000-0005-0000-0000-0000A5050000}"/>
    <cellStyle name="Normal 12 11 3 2 2 7" xfId="26495" xr:uid="{00000000-0005-0000-0000-0000A6050000}"/>
    <cellStyle name="Normal 12 11 3 2 3" xfId="2899" xr:uid="{00000000-0005-0000-0000-0000A7050000}"/>
    <cellStyle name="Normal 12 11 3 2 3 2" xfId="8389" xr:uid="{00000000-0005-0000-0000-0000A8050000}"/>
    <cellStyle name="Normal 12 11 3 2 3 2 2" xfId="21199" xr:uid="{00000000-0005-0000-0000-0000A9050000}"/>
    <cellStyle name="Normal 12 11 3 2 3 2 2 2" xfId="26496" xr:uid="{00000000-0005-0000-0000-0000AA050000}"/>
    <cellStyle name="Normal 12 11 3 2 3 2 3" xfId="26497" xr:uid="{00000000-0005-0000-0000-0000AB050000}"/>
    <cellStyle name="Normal 12 11 3 2 3 3" xfId="15709" xr:uid="{00000000-0005-0000-0000-0000AC050000}"/>
    <cellStyle name="Normal 12 11 3 2 3 3 2" xfId="26498" xr:uid="{00000000-0005-0000-0000-0000AD050000}"/>
    <cellStyle name="Normal 12 11 3 2 3 4" xfId="26499" xr:uid="{00000000-0005-0000-0000-0000AE050000}"/>
    <cellStyle name="Normal 12 11 3 2 4" xfId="4729" xr:uid="{00000000-0005-0000-0000-0000AF050000}"/>
    <cellStyle name="Normal 12 11 3 2 4 2" xfId="10219" xr:uid="{00000000-0005-0000-0000-0000B0050000}"/>
    <cellStyle name="Normal 12 11 3 2 4 2 2" xfId="23029" xr:uid="{00000000-0005-0000-0000-0000B1050000}"/>
    <cellStyle name="Normal 12 11 3 2 4 2 2 2" xfId="26500" xr:uid="{00000000-0005-0000-0000-0000B2050000}"/>
    <cellStyle name="Normal 12 11 3 2 4 2 3" xfId="26501" xr:uid="{00000000-0005-0000-0000-0000B3050000}"/>
    <cellStyle name="Normal 12 11 3 2 4 3" xfId="17539" xr:uid="{00000000-0005-0000-0000-0000B4050000}"/>
    <cellStyle name="Normal 12 11 3 2 4 3 2" xfId="26502" xr:uid="{00000000-0005-0000-0000-0000B5050000}"/>
    <cellStyle name="Normal 12 11 3 2 4 4" xfId="26503" xr:uid="{00000000-0005-0000-0000-0000B6050000}"/>
    <cellStyle name="Normal 12 11 3 2 5" xfId="12049" xr:uid="{00000000-0005-0000-0000-0000B7050000}"/>
    <cellStyle name="Normal 12 11 3 2 5 2" xfId="24859" xr:uid="{00000000-0005-0000-0000-0000B8050000}"/>
    <cellStyle name="Normal 12 11 3 2 5 2 2" xfId="26504" xr:uid="{00000000-0005-0000-0000-0000B9050000}"/>
    <cellStyle name="Normal 12 11 3 2 5 3" xfId="26505" xr:uid="{00000000-0005-0000-0000-0000BA050000}"/>
    <cellStyle name="Normal 12 11 3 2 6" xfId="6559" xr:uid="{00000000-0005-0000-0000-0000BB050000}"/>
    <cellStyle name="Normal 12 11 3 2 6 2" xfId="19369" xr:uid="{00000000-0005-0000-0000-0000BC050000}"/>
    <cellStyle name="Normal 12 11 3 2 6 2 2" xfId="26506" xr:uid="{00000000-0005-0000-0000-0000BD050000}"/>
    <cellStyle name="Normal 12 11 3 2 6 3" xfId="26507" xr:uid="{00000000-0005-0000-0000-0000BE050000}"/>
    <cellStyle name="Normal 12 11 3 2 7" xfId="13879" xr:uid="{00000000-0005-0000-0000-0000BF050000}"/>
    <cellStyle name="Normal 12 11 3 2 7 2" xfId="26508" xr:uid="{00000000-0005-0000-0000-0000C0050000}"/>
    <cellStyle name="Normal 12 11 3 2 8" xfId="26509" xr:uid="{00000000-0005-0000-0000-0000C1050000}"/>
    <cellStyle name="Normal 12 11 3 3" xfId="1563" xr:uid="{00000000-0005-0000-0000-0000C2050000}"/>
    <cellStyle name="Normal 12 11 3 3 2" xfId="3393" xr:uid="{00000000-0005-0000-0000-0000C3050000}"/>
    <cellStyle name="Normal 12 11 3 3 2 2" xfId="8883" xr:uid="{00000000-0005-0000-0000-0000C4050000}"/>
    <cellStyle name="Normal 12 11 3 3 2 2 2" xfId="21693" xr:uid="{00000000-0005-0000-0000-0000C5050000}"/>
    <cellStyle name="Normal 12 11 3 3 2 2 2 2" xfId="26510" xr:uid="{00000000-0005-0000-0000-0000C6050000}"/>
    <cellStyle name="Normal 12 11 3 3 2 2 3" xfId="26511" xr:uid="{00000000-0005-0000-0000-0000C7050000}"/>
    <cellStyle name="Normal 12 11 3 3 2 3" xfId="16203" xr:uid="{00000000-0005-0000-0000-0000C8050000}"/>
    <cellStyle name="Normal 12 11 3 3 2 3 2" xfId="26512" xr:uid="{00000000-0005-0000-0000-0000C9050000}"/>
    <cellStyle name="Normal 12 11 3 3 2 4" xfId="26513" xr:uid="{00000000-0005-0000-0000-0000CA050000}"/>
    <cellStyle name="Normal 12 11 3 3 3" xfId="5223" xr:uid="{00000000-0005-0000-0000-0000CB050000}"/>
    <cellStyle name="Normal 12 11 3 3 3 2" xfId="10713" xr:uid="{00000000-0005-0000-0000-0000CC050000}"/>
    <cellStyle name="Normal 12 11 3 3 3 2 2" xfId="23523" xr:uid="{00000000-0005-0000-0000-0000CD050000}"/>
    <cellStyle name="Normal 12 11 3 3 3 2 2 2" xfId="26514" xr:uid="{00000000-0005-0000-0000-0000CE050000}"/>
    <cellStyle name="Normal 12 11 3 3 3 2 3" xfId="26515" xr:uid="{00000000-0005-0000-0000-0000CF050000}"/>
    <cellStyle name="Normal 12 11 3 3 3 3" xfId="18033" xr:uid="{00000000-0005-0000-0000-0000D0050000}"/>
    <cellStyle name="Normal 12 11 3 3 3 3 2" xfId="26516" xr:uid="{00000000-0005-0000-0000-0000D1050000}"/>
    <cellStyle name="Normal 12 11 3 3 3 4" xfId="26517" xr:uid="{00000000-0005-0000-0000-0000D2050000}"/>
    <cellStyle name="Normal 12 11 3 3 4" xfId="12543" xr:uid="{00000000-0005-0000-0000-0000D3050000}"/>
    <cellStyle name="Normal 12 11 3 3 4 2" xfId="25353" xr:uid="{00000000-0005-0000-0000-0000D4050000}"/>
    <cellStyle name="Normal 12 11 3 3 4 2 2" xfId="26518" xr:uid="{00000000-0005-0000-0000-0000D5050000}"/>
    <cellStyle name="Normal 12 11 3 3 4 3" xfId="26519" xr:uid="{00000000-0005-0000-0000-0000D6050000}"/>
    <cellStyle name="Normal 12 11 3 3 5" xfId="7053" xr:uid="{00000000-0005-0000-0000-0000D7050000}"/>
    <cellStyle name="Normal 12 11 3 3 5 2" xfId="19863" xr:uid="{00000000-0005-0000-0000-0000D8050000}"/>
    <cellStyle name="Normal 12 11 3 3 5 2 2" xfId="26520" xr:uid="{00000000-0005-0000-0000-0000D9050000}"/>
    <cellStyle name="Normal 12 11 3 3 5 3" xfId="26521" xr:uid="{00000000-0005-0000-0000-0000DA050000}"/>
    <cellStyle name="Normal 12 11 3 3 6" xfId="14373" xr:uid="{00000000-0005-0000-0000-0000DB050000}"/>
    <cellStyle name="Normal 12 11 3 3 6 2" xfId="26522" xr:uid="{00000000-0005-0000-0000-0000DC050000}"/>
    <cellStyle name="Normal 12 11 3 3 7" xfId="26523" xr:uid="{00000000-0005-0000-0000-0000DD050000}"/>
    <cellStyle name="Normal 12 11 3 4" xfId="2499" xr:uid="{00000000-0005-0000-0000-0000DE050000}"/>
    <cellStyle name="Normal 12 11 3 4 2" xfId="7989" xr:uid="{00000000-0005-0000-0000-0000DF050000}"/>
    <cellStyle name="Normal 12 11 3 4 2 2" xfId="20799" xr:uid="{00000000-0005-0000-0000-0000E0050000}"/>
    <cellStyle name="Normal 12 11 3 4 2 2 2" xfId="26524" xr:uid="{00000000-0005-0000-0000-0000E1050000}"/>
    <cellStyle name="Normal 12 11 3 4 2 3" xfId="26525" xr:uid="{00000000-0005-0000-0000-0000E2050000}"/>
    <cellStyle name="Normal 12 11 3 4 3" xfId="15309" xr:uid="{00000000-0005-0000-0000-0000E3050000}"/>
    <cellStyle name="Normal 12 11 3 4 3 2" xfId="26526" xr:uid="{00000000-0005-0000-0000-0000E4050000}"/>
    <cellStyle name="Normal 12 11 3 4 4" xfId="26527" xr:uid="{00000000-0005-0000-0000-0000E5050000}"/>
    <cellStyle name="Normal 12 11 3 5" xfId="4329" xr:uid="{00000000-0005-0000-0000-0000E6050000}"/>
    <cellStyle name="Normal 12 11 3 5 2" xfId="9819" xr:uid="{00000000-0005-0000-0000-0000E7050000}"/>
    <cellStyle name="Normal 12 11 3 5 2 2" xfId="22629" xr:uid="{00000000-0005-0000-0000-0000E8050000}"/>
    <cellStyle name="Normal 12 11 3 5 2 2 2" xfId="26528" xr:uid="{00000000-0005-0000-0000-0000E9050000}"/>
    <cellStyle name="Normal 12 11 3 5 2 3" xfId="26529" xr:uid="{00000000-0005-0000-0000-0000EA050000}"/>
    <cellStyle name="Normal 12 11 3 5 3" xfId="17139" xr:uid="{00000000-0005-0000-0000-0000EB050000}"/>
    <cellStyle name="Normal 12 11 3 5 3 2" xfId="26530" xr:uid="{00000000-0005-0000-0000-0000EC050000}"/>
    <cellStyle name="Normal 12 11 3 5 4" xfId="26531" xr:uid="{00000000-0005-0000-0000-0000ED050000}"/>
    <cellStyle name="Normal 12 11 3 6" xfId="11649" xr:uid="{00000000-0005-0000-0000-0000EE050000}"/>
    <cellStyle name="Normal 12 11 3 6 2" xfId="24459" xr:uid="{00000000-0005-0000-0000-0000EF050000}"/>
    <cellStyle name="Normal 12 11 3 6 2 2" xfId="26532" xr:uid="{00000000-0005-0000-0000-0000F0050000}"/>
    <cellStyle name="Normal 12 11 3 6 3" xfId="26533" xr:uid="{00000000-0005-0000-0000-0000F1050000}"/>
    <cellStyle name="Normal 12 11 3 7" xfId="6159" xr:uid="{00000000-0005-0000-0000-0000F2050000}"/>
    <cellStyle name="Normal 12 11 3 7 2" xfId="18969" xr:uid="{00000000-0005-0000-0000-0000F3050000}"/>
    <cellStyle name="Normal 12 11 3 7 2 2" xfId="26534" xr:uid="{00000000-0005-0000-0000-0000F4050000}"/>
    <cellStyle name="Normal 12 11 3 7 3" xfId="26535" xr:uid="{00000000-0005-0000-0000-0000F5050000}"/>
    <cellStyle name="Normal 12 11 3 8" xfId="13479" xr:uid="{00000000-0005-0000-0000-0000F6050000}"/>
    <cellStyle name="Normal 12 11 3 8 2" xfId="26536" xr:uid="{00000000-0005-0000-0000-0000F7050000}"/>
    <cellStyle name="Normal 12 11 3 9" xfId="26537" xr:uid="{00000000-0005-0000-0000-0000F8050000}"/>
    <cellStyle name="Normal 12 11 4" xfId="443" xr:uid="{00000000-0005-0000-0000-0000F9050000}"/>
    <cellStyle name="Normal 12 11 4 2" xfId="1338" xr:uid="{00000000-0005-0000-0000-0000FA050000}"/>
    <cellStyle name="Normal 12 11 4 2 2" xfId="3168" xr:uid="{00000000-0005-0000-0000-0000FB050000}"/>
    <cellStyle name="Normal 12 11 4 2 2 2" xfId="8658" xr:uid="{00000000-0005-0000-0000-0000FC050000}"/>
    <cellStyle name="Normal 12 11 4 2 2 2 2" xfId="21468" xr:uid="{00000000-0005-0000-0000-0000FD050000}"/>
    <cellStyle name="Normal 12 11 4 2 2 2 2 2" xfId="26538" xr:uid="{00000000-0005-0000-0000-0000FE050000}"/>
    <cellStyle name="Normal 12 11 4 2 2 2 3" xfId="26539" xr:uid="{00000000-0005-0000-0000-0000FF050000}"/>
    <cellStyle name="Normal 12 11 4 2 2 3" xfId="15978" xr:uid="{00000000-0005-0000-0000-000000060000}"/>
    <cellStyle name="Normal 12 11 4 2 2 3 2" xfId="26540" xr:uid="{00000000-0005-0000-0000-000001060000}"/>
    <cellStyle name="Normal 12 11 4 2 2 4" xfId="26541" xr:uid="{00000000-0005-0000-0000-000002060000}"/>
    <cellStyle name="Normal 12 11 4 2 3" xfId="4998" xr:uid="{00000000-0005-0000-0000-000003060000}"/>
    <cellStyle name="Normal 12 11 4 2 3 2" xfId="10488" xr:uid="{00000000-0005-0000-0000-000004060000}"/>
    <cellStyle name="Normal 12 11 4 2 3 2 2" xfId="23298" xr:uid="{00000000-0005-0000-0000-000005060000}"/>
    <cellStyle name="Normal 12 11 4 2 3 2 2 2" xfId="26542" xr:uid="{00000000-0005-0000-0000-000006060000}"/>
    <cellStyle name="Normal 12 11 4 2 3 2 3" xfId="26543" xr:uid="{00000000-0005-0000-0000-000007060000}"/>
    <cellStyle name="Normal 12 11 4 2 3 3" xfId="17808" xr:uid="{00000000-0005-0000-0000-000008060000}"/>
    <cellStyle name="Normal 12 11 4 2 3 3 2" xfId="26544" xr:uid="{00000000-0005-0000-0000-000009060000}"/>
    <cellStyle name="Normal 12 11 4 2 3 4" xfId="26545" xr:uid="{00000000-0005-0000-0000-00000A060000}"/>
    <cellStyle name="Normal 12 11 4 2 4" xfId="12318" xr:uid="{00000000-0005-0000-0000-00000B060000}"/>
    <cellStyle name="Normal 12 11 4 2 4 2" xfId="25128" xr:uid="{00000000-0005-0000-0000-00000C060000}"/>
    <cellStyle name="Normal 12 11 4 2 4 2 2" xfId="26546" xr:uid="{00000000-0005-0000-0000-00000D060000}"/>
    <cellStyle name="Normal 12 11 4 2 4 3" xfId="26547" xr:uid="{00000000-0005-0000-0000-00000E060000}"/>
    <cellStyle name="Normal 12 11 4 2 5" xfId="6828" xr:uid="{00000000-0005-0000-0000-00000F060000}"/>
    <cellStyle name="Normal 12 11 4 2 5 2" xfId="19638" xr:uid="{00000000-0005-0000-0000-000010060000}"/>
    <cellStyle name="Normal 12 11 4 2 5 2 2" xfId="26548" xr:uid="{00000000-0005-0000-0000-000011060000}"/>
    <cellStyle name="Normal 12 11 4 2 5 3" xfId="26549" xr:uid="{00000000-0005-0000-0000-000012060000}"/>
    <cellStyle name="Normal 12 11 4 2 6" xfId="14148" xr:uid="{00000000-0005-0000-0000-000013060000}"/>
    <cellStyle name="Normal 12 11 4 2 6 2" xfId="26550" xr:uid="{00000000-0005-0000-0000-000014060000}"/>
    <cellStyle name="Normal 12 11 4 2 7" xfId="26551" xr:uid="{00000000-0005-0000-0000-000015060000}"/>
    <cellStyle name="Normal 12 11 4 3" xfId="2274" xr:uid="{00000000-0005-0000-0000-000016060000}"/>
    <cellStyle name="Normal 12 11 4 3 2" xfId="7764" xr:uid="{00000000-0005-0000-0000-000017060000}"/>
    <cellStyle name="Normal 12 11 4 3 2 2" xfId="20574" xr:uid="{00000000-0005-0000-0000-000018060000}"/>
    <cellStyle name="Normal 12 11 4 3 2 2 2" xfId="26552" xr:uid="{00000000-0005-0000-0000-000019060000}"/>
    <cellStyle name="Normal 12 11 4 3 2 3" xfId="26553" xr:uid="{00000000-0005-0000-0000-00001A060000}"/>
    <cellStyle name="Normal 12 11 4 3 3" xfId="15084" xr:uid="{00000000-0005-0000-0000-00001B060000}"/>
    <cellStyle name="Normal 12 11 4 3 3 2" xfId="26554" xr:uid="{00000000-0005-0000-0000-00001C060000}"/>
    <cellStyle name="Normal 12 11 4 3 4" xfId="26555" xr:uid="{00000000-0005-0000-0000-00001D060000}"/>
    <cellStyle name="Normal 12 11 4 4" xfId="4104" xr:uid="{00000000-0005-0000-0000-00001E060000}"/>
    <cellStyle name="Normal 12 11 4 4 2" xfId="9594" xr:uid="{00000000-0005-0000-0000-00001F060000}"/>
    <cellStyle name="Normal 12 11 4 4 2 2" xfId="22404" xr:uid="{00000000-0005-0000-0000-000020060000}"/>
    <cellStyle name="Normal 12 11 4 4 2 2 2" xfId="26556" xr:uid="{00000000-0005-0000-0000-000021060000}"/>
    <cellStyle name="Normal 12 11 4 4 2 3" xfId="26557" xr:uid="{00000000-0005-0000-0000-000022060000}"/>
    <cellStyle name="Normal 12 11 4 4 3" xfId="16914" xr:uid="{00000000-0005-0000-0000-000023060000}"/>
    <cellStyle name="Normal 12 11 4 4 3 2" xfId="26558" xr:uid="{00000000-0005-0000-0000-000024060000}"/>
    <cellStyle name="Normal 12 11 4 4 4" xfId="26559" xr:uid="{00000000-0005-0000-0000-000025060000}"/>
    <cellStyle name="Normal 12 11 4 5" xfId="11424" xr:uid="{00000000-0005-0000-0000-000026060000}"/>
    <cellStyle name="Normal 12 11 4 5 2" xfId="24234" xr:uid="{00000000-0005-0000-0000-000027060000}"/>
    <cellStyle name="Normal 12 11 4 5 2 2" xfId="26560" xr:uid="{00000000-0005-0000-0000-000028060000}"/>
    <cellStyle name="Normal 12 11 4 5 3" xfId="26561" xr:uid="{00000000-0005-0000-0000-000029060000}"/>
    <cellStyle name="Normal 12 11 4 6" xfId="5934" xr:uid="{00000000-0005-0000-0000-00002A060000}"/>
    <cellStyle name="Normal 12 11 4 6 2" xfId="18744" xr:uid="{00000000-0005-0000-0000-00002B060000}"/>
    <cellStyle name="Normal 12 11 4 6 2 2" xfId="26562" xr:uid="{00000000-0005-0000-0000-00002C060000}"/>
    <cellStyle name="Normal 12 11 4 6 3" xfId="26563" xr:uid="{00000000-0005-0000-0000-00002D060000}"/>
    <cellStyle name="Normal 12 11 4 7" xfId="13254" xr:uid="{00000000-0005-0000-0000-00002E060000}"/>
    <cellStyle name="Normal 12 11 4 7 2" xfId="26564" xr:uid="{00000000-0005-0000-0000-00002F060000}"/>
    <cellStyle name="Normal 12 11 4 8" xfId="26565" xr:uid="{00000000-0005-0000-0000-000030060000}"/>
    <cellStyle name="Normal 12 11 5" xfId="802" xr:uid="{00000000-0005-0000-0000-000031060000}"/>
    <cellStyle name="Normal 12 11 5 2" xfId="1697" xr:uid="{00000000-0005-0000-0000-000032060000}"/>
    <cellStyle name="Normal 12 11 5 2 2" xfId="3527" xr:uid="{00000000-0005-0000-0000-000033060000}"/>
    <cellStyle name="Normal 12 11 5 2 2 2" xfId="9017" xr:uid="{00000000-0005-0000-0000-000034060000}"/>
    <cellStyle name="Normal 12 11 5 2 2 2 2" xfId="21827" xr:uid="{00000000-0005-0000-0000-000035060000}"/>
    <cellStyle name="Normal 12 11 5 2 2 2 2 2" xfId="26566" xr:uid="{00000000-0005-0000-0000-000036060000}"/>
    <cellStyle name="Normal 12 11 5 2 2 2 3" xfId="26567" xr:uid="{00000000-0005-0000-0000-000037060000}"/>
    <cellStyle name="Normal 12 11 5 2 2 3" xfId="16337" xr:uid="{00000000-0005-0000-0000-000038060000}"/>
    <cellStyle name="Normal 12 11 5 2 2 3 2" xfId="26568" xr:uid="{00000000-0005-0000-0000-000039060000}"/>
    <cellStyle name="Normal 12 11 5 2 2 4" xfId="26569" xr:uid="{00000000-0005-0000-0000-00003A060000}"/>
    <cellStyle name="Normal 12 11 5 2 3" xfId="5357" xr:uid="{00000000-0005-0000-0000-00003B060000}"/>
    <cellStyle name="Normal 12 11 5 2 3 2" xfId="10847" xr:uid="{00000000-0005-0000-0000-00003C060000}"/>
    <cellStyle name="Normal 12 11 5 2 3 2 2" xfId="23657" xr:uid="{00000000-0005-0000-0000-00003D060000}"/>
    <cellStyle name="Normal 12 11 5 2 3 2 2 2" xfId="26570" xr:uid="{00000000-0005-0000-0000-00003E060000}"/>
    <cellStyle name="Normal 12 11 5 2 3 2 3" xfId="26571" xr:uid="{00000000-0005-0000-0000-00003F060000}"/>
    <cellStyle name="Normal 12 11 5 2 3 3" xfId="18167" xr:uid="{00000000-0005-0000-0000-000040060000}"/>
    <cellStyle name="Normal 12 11 5 2 3 3 2" xfId="26572" xr:uid="{00000000-0005-0000-0000-000041060000}"/>
    <cellStyle name="Normal 12 11 5 2 3 4" xfId="26573" xr:uid="{00000000-0005-0000-0000-000042060000}"/>
    <cellStyle name="Normal 12 11 5 2 4" xfId="12677" xr:uid="{00000000-0005-0000-0000-000043060000}"/>
    <cellStyle name="Normal 12 11 5 2 4 2" xfId="25487" xr:uid="{00000000-0005-0000-0000-000044060000}"/>
    <cellStyle name="Normal 12 11 5 2 4 2 2" xfId="26574" xr:uid="{00000000-0005-0000-0000-000045060000}"/>
    <cellStyle name="Normal 12 11 5 2 4 3" xfId="26575" xr:uid="{00000000-0005-0000-0000-000046060000}"/>
    <cellStyle name="Normal 12 11 5 2 5" xfId="7187" xr:uid="{00000000-0005-0000-0000-000047060000}"/>
    <cellStyle name="Normal 12 11 5 2 5 2" xfId="19997" xr:uid="{00000000-0005-0000-0000-000048060000}"/>
    <cellStyle name="Normal 12 11 5 2 5 2 2" xfId="26576" xr:uid="{00000000-0005-0000-0000-000049060000}"/>
    <cellStyle name="Normal 12 11 5 2 5 3" xfId="26577" xr:uid="{00000000-0005-0000-0000-00004A060000}"/>
    <cellStyle name="Normal 12 11 5 2 6" xfId="14507" xr:uid="{00000000-0005-0000-0000-00004B060000}"/>
    <cellStyle name="Normal 12 11 5 2 6 2" xfId="26578" xr:uid="{00000000-0005-0000-0000-00004C060000}"/>
    <cellStyle name="Normal 12 11 5 2 7" xfId="26579" xr:uid="{00000000-0005-0000-0000-00004D060000}"/>
    <cellStyle name="Normal 12 11 5 3" xfId="2633" xr:uid="{00000000-0005-0000-0000-00004E060000}"/>
    <cellStyle name="Normal 12 11 5 3 2" xfId="8123" xr:uid="{00000000-0005-0000-0000-00004F060000}"/>
    <cellStyle name="Normal 12 11 5 3 2 2" xfId="20933" xr:uid="{00000000-0005-0000-0000-000050060000}"/>
    <cellStyle name="Normal 12 11 5 3 2 2 2" xfId="26580" xr:uid="{00000000-0005-0000-0000-000051060000}"/>
    <cellStyle name="Normal 12 11 5 3 2 3" xfId="26581" xr:uid="{00000000-0005-0000-0000-000052060000}"/>
    <cellStyle name="Normal 12 11 5 3 3" xfId="15443" xr:uid="{00000000-0005-0000-0000-000053060000}"/>
    <cellStyle name="Normal 12 11 5 3 3 2" xfId="26582" xr:uid="{00000000-0005-0000-0000-000054060000}"/>
    <cellStyle name="Normal 12 11 5 3 4" xfId="26583" xr:uid="{00000000-0005-0000-0000-000055060000}"/>
    <cellStyle name="Normal 12 11 5 4" xfId="4463" xr:uid="{00000000-0005-0000-0000-000056060000}"/>
    <cellStyle name="Normal 12 11 5 4 2" xfId="9953" xr:uid="{00000000-0005-0000-0000-000057060000}"/>
    <cellStyle name="Normal 12 11 5 4 2 2" xfId="22763" xr:uid="{00000000-0005-0000-0000-000058060000}"/>
    <cellStyle name="Normal 12 11 5 4 2 2 2" xfId="26584" xr:uid="{00000000-0005-0000-0000-000059060000}"/>
    <cellStyle name="Normal 12 11 5 4 2 3" xfId="26585" xr:uid="{00000000-0005-0000-0000-00005A060000}"/>
    <cellStyle name="Normal 12 11 5 4 3" xfId="17273" xr:uid="{00000000-0005-0000-0000-00005B060000}"/>
    <cellStyle name="Normal 12 11 5 4 3 2" xfId="26586" xr:uid="{00000000-0005-0000-0000-00005C060000}"/>
    <cellStyle name="Normal 12 11 5 4 4" xfId="26587" xr:uid="{00000000-0005-0000-0000-00005D060000}"/>
    <cellStyle name="Normal 12 11 5 5" xfId="11783" xr:uid="{00000000-0005-0000-0000-00005E060000}"/>
    <cellStyle name="Normal 12 11 5 5 2" xfId="24593" xr:uid="{00000000-0005-0000-0000-00005F060000}"/>
    <cellStyle name="Normal 12 11 5 5 2 2" xfId="26588" xr:uid="{00000000-0005-0000-0000-000060060000}"/>
    <cellStyle name="Normal 12 11 5 5 3" xfId="26589" xr:uid="{00000000-0005-0000-0000-000061060000}"/>
    <cellStyle name="Normal 12 11 5 6" xfId="6293" xr:uid="{00000000-0005-0000-0000-000062060000}"/>
    <cellStyle name="Normal 12 11 5 6 2" xfId="19103" xr:uid="{00000000-0005-0000-0000-000063060000}"/>
    <cellStyle name="Normal 12 11 5 6 2 2" xfId="26590" xr:uid="{00000000-0005-0000-0000-000064060000}"/>
    <cellStyle name="Normal 12 11 5 6 3" xfId="26591" xr:uid="{00000000-0005-0000-0000-000065060000}"/>
    <cellStyle name="Normal 12 11 5 7" xfId="13613" xr:uid="{00000000-0005-0000-0000-000066060000}"/>
    <cellStyle name="Normal 12 11 5 7 2" xfId="26592" xr:uid="{00000000-0005-0000-0000-000067060000}"/>
    <cellStyle name="Normal 12 11 5 8" xfId="26593" xr:uid="{00000000-0005-0000-0000-000068060000}"/>
    <cellStyle name="Normal 12 11 6" xfId="1203" xr:uid="{00000000-0005-0000-0000-000069060000}"/>
    <cellStyle name="Normal 12 11 6 2" xfId="3033" xr:uid="{00000000-0005-0000-0000-00006A060000}"/>
    <cellStyle name="Normal 12 11 6 2 2" xfId="8523" xr:uid="{00000000-0005-0000-0000-00006B060000}"/>
    <cellStyle name="Normal 12 11 6 2 2 2" xfId="21333" xr:uid="{00000000-0005-0000-0000-00006C060000}"/>
    <cellStyle name="Normal 12 11 6 2 2 2 2" xfId="26594" xr:uid="{00000000-0005-0000-0000-00006D060000}"/>
    <cellStyle name="Normal 12 11 6 2 2 3" xfId="26595" xr:uid="{00000000-0005-0000-0000-00006E060000}"/>
    <cellStyle name="Normal 12 11 6 2 3" xfId="15843" xr:uid="{00000000-0005-0000-0000-00006F060000}"/>
    <cellStyle name="Normal 12 11 6 2 3 2" xfId="26596" xr:uid="{00000000-0005-0000-0000-000070060000}"/>
    <cellStyle name="Normal 12 11 6 2 4" xfId="26597" xr:uid="{00000000-0005-0000-0000-000071060000}"/>
    <cellStyle name="Normal 12 11 6 3" xfId="4863" xr:uid="{00000000-0005-0000-0000-000072060000}"/>
    <cellStyle name="Normal 12 11 6 3 2" xfId="10353" xr:uid="{00000000-0005-0000-0000-000073060000}"/>
    <cellStyle name="Normal 12 11 6 3 2 2" xfId="23163" xr:uid="{00000000-0005-0000-0000-000074060000}"/>
    <cellStyle name="Normal 12 11 6 3 2 2 2" xfId="26598" xr:uid="{00000000-0005-0000-0000-000075060000}"/>
    <cellStyle name="Normal 12 11 6 3 2 3" xfId="26599" xr:uid="{00000000-0005-0000-0000-000076060000}"/>
    <cellStyle name="Normal 12 11 6 3 3" xfId="17673" xr:uid="{00000000-0005-0000-0000-000077060000}"/>
    <cellStyle name="Normal 12 11 6 3 3 2" xfId="26600" xr:uid="{00000000-0005-0000-0000-000078060000}"/>
    <cellStyle name="Normal 12 11 6 3 4" xfId="26601" xr:uid="{00000000-0005-0000-0000-000079060000}"/>
    <cellStyle name="Normal 12 11 6 4" xfId="12183" xr:uid="{00000000-0005-0000-0000-00007A060000}"/>
    <cellStyle name="Normal 12 11 6 4 2" xfId="24993" xr:uid="{00000000-0005-0000-0000-00007B060000}"/>
    <cellStyle name="Normal 12 11 6 4 2 2" xfId="26602" xr:uid="{00000000-0005-0000-0000-00007C060000}"/>
    <cellStyle name="Normal 12 11 6 4 3" xfId="26603" xr:uid="{00000000-0005-0000-0000-00007D060000}"/>
    <cellStyle name="Normal 12 11 6 5" xfId="6693" xr:uid="{00000000-0005-0000-0000-00007E060000}"/>
    <cellStyle name="Normal 12 11 6 5 2" xfId="19503" xr:uid="{00000000-0005-0000-0000-00007F060000}"/>
    <cellStyle name="Normal 12 11 6 5 2 2" xfId="26604" xr:uid="{00000000-0005-0000-0000-000080060000}"/>
    <cellStyle name="Normal 12 11 6 5 3" xfId="26605" xr:uid="{00000000-0005-0000-0000-000081060000}"/>
    <cellStyle name="Normal 12 11 6 6" xfId="14013" xr:uid="{00000000-0005-0000-0000-000082060000}"/>
    <cellStyle name="Normal 12 11 6 6 2" xfId="26606" xr:uid="{00000000-0005-0000-0000-000083060000}"/>
    <cellStyle name="Normal 12 11 6 7" xfId="26607" xr:uid="{00000000-0005-0000-0000-000084060000}"/>
    <cellStyle name="Normal 12 11 7" xfId="2139" xr:uid="{00000000-0005-0000-0000-000085060000}"/>
    <cellStyle name="Normal 12 11 7 2" xfId="7629" xr:uid="{00000000-0005-0000-0000-000086060000}"/>
    <cellStyle name="Normal 12 11 7 2 2" xfId="20439" xr:uid="{00000000-0005-0000-0000-000087060000}"/>
    <cellStyle name="Normal 12 11 7 2 2 2" xfId="26608" xr:uid="{00000000-0005-0000-0000-000088060000}"/>
    <cellStyle name="Normal 12 11 7 2 3" xfId="26609" xr:uid="{00000000-0005-0000-0000-000089060000}"/>
    <cellStyle name="Normal 12 11 7 3" xfId="14949" xr:uid="{00000000-0005-0000-0000-00008A060000}"/>
    <cellStyle name="Normal 12 11 7 3 2" xfId="26610" xr:uid="{00000000-0005-0000-0000-00008B060000}"/>
    <cellStyle name="Normal 12 11 7 4" xfId="26611" xr:uid="{00000000-0005-0000-0000-00008C060000}"/>
    <cellStyle name="Normal 12 11 8" xfId="3969" xr:uid="{00000000-0005-0000-0000-00008D060000}"/>
    <cellStyle name="Normal 12 11 8 2" xfId="9459" xr:uid="{00000000-0005-0000-0000-00008E060000}"/>
    <cellStyle name="Normal 12 11 8 2 2" xfId="22269" xr:uid="{00000000-0005-0000-0000-00008F060000}"/>
    <cellStyle name="Normal 12 11 8 2 2 2" xfId="26612" xr:uid="{00000000-0005-0000-0000-000090060000}"/>
    <cellStyle name="Normal 12 11 8 2 3" xfId="26613" xr:uid="{00000000-0005-0000-0000-000091060000}"/>
    <cellStyle name="Normal 12 11 8 3" xfId="16779" xr:uid="{00000000-0005-0000-0000-000092060000}"/>
    <cellStyle name="Normal 12 11 8 3 2" xfId="26614" xr:uid="{00000000-0005-0000-0000-000093060000}"/>
    <cellStyle name="Normal 12 11 8 4" xfId="26615" xr:uid="{00000000-0005-0000-0000-000094060000}"/>
    <cellStyle name="Normal 12 11 9" xfId="11289" xr:uid="{00000000-0005-0000-0000-000095060000}"/>
    <cellStyle name="Normal 12 11 9 2" xfId="24099" xr:uid="{00000000-0005-0000-0000-000096060000}"/>
    <cellStyle name="Normal 12 11 9 2 2" xfId="26616" xr:uid="{00000000-0005-0000-0000-000097060000}"/>
    <cellStyle name="Normal 12 11 9 3" xfId="26617" xr:uid="{00000000-0005-0000-0000-000098060000}"/>
    <cellStyle name="Normal 12 12" xfId="266" xr:uid="{00000000-0005-0000-0000-000099060000}"/>
    <cellStyle name="Normal 12 12 10" xfId="5758" xr:uid="{00000000-0005-0000-0000-00009A060000}"/>
    <cellStyle name="Normal 12 12 10 2" xfId="18568" xr:uid="{00000000-0005-0000-0000-00009B060000}"/>
    <cellStyle name="Normal 12 12 10 2 2" xfId="26618" xr:uid="{00000000-0005-0000-0000-00009C060000}"/>
    <cellStyle name="Normal 12 12 10 3" xfId="26619" xr:uid="{00000000-0005-0000-0000-00009D060000}"/>
    <cellStyle name="Normal 12 12 11" xfId="13078" xr:uid="{00000000-0005-0000-0000-00009E060000}"/>
    <cellStyle name="Normal 12 12 11 2" xfId="26620" xr:uid="{00000000-0005-0000-0000-00009F060000}"/>
    <cellStyle name="Normal 12 12 12" xfId="26621" xr:uid="{00000000-0005-0000-0000-0000A0060000}"/>
    <cellStyle name="Normal 12 12 2" xfId="495" xr:uid="{00000000-0005-0000-0000-0000A1060000}"/>
    <cellStyle name="Normal 12 12 2 2" xfId="894" xr:uid="{00000000-0005-0000-0000-0000A2060000}"/>
    <cellStyle name="Normal 12 12 2 2 2" xfId="1789" xr:uid="{00000000-0005-0000-0000-0000A3060000}"/>
    <cellStyle name="Normal 12 12 2 2 2 2" xfId="3619" xr:uid="{00000000-0005-0000-0000-0000A4060000}"/>
    <cellStyle name="Normal 12 12 2 2 2 2 2" xfId="9109" xr:uid="{00000000-0005-0000-0000-0000A5060000}"/>
    <cellStyle name="Normal 12 12 2 2 2 2 2 2" xfId="21919" xr:uid="{00000000-0005-0000-0000-0000A6060000}"/>
    <cellStyle name="Normal 12 12 2 2 2 2 2 2 2" xfId="26622" xr:uid="{00000000-0005-0000-0000-0000A7060000}"/>
    <cellStyle name="Normal 12 12 2 2 2 2 2 3" xfId="26623" xr:uid="{00000000-0005-0000-0000-0000A8060000}"/>
    <cellStyle name="Normal 12 12 2 2 2 2 3" xfId="16429" xr:uid="{00000000-0005-0000-0000-0000A9060000}"/>
    <cellStyle name="Normal 12 12 2 2 2 2 3 2" xfId="26624" xr:uid="{00000000-0005-0000-0000-0000AA060000}"/>
    <cellStyle name="Normal 12 12 2 2 2 2 4" xfId="26625" xr:uid="{00000000-0005-0000-0000-0000AB060000}"/>
    <cellStyle name="Normal 12 12 2 2 2 3" xfId="5449" xr:uid="{00000000-0005-0000-0000-0000AC060000}"/>
    <cellStyle name="Normal 12 12 2 2 2 3 2" xfId="10939" xr:uid="{00000000-0005-0000-0000-0000AD060000}"/>
    <cellStyle name="Normal 12 12 2 2 2 3 2 2" xfId="23749" xr:uid="{00000000-0005-0000-0000-0000AE060000}"/>
    <cellStyle name="Normal 12 12 2 2 2 3 2 2 2" xfId="26626" xr:uid="{00000000-0005-0000-0000-0000AF060000}"/>
    <cellStyle name="Normal 12 12 2 2 2 3 2 3" xfId="26627" xr:uid="{00000000-0005-0000-0000-0000B0060000}"/>
    <cellStyle name="Normal 12 12 2 2 2 3 3" xfId="18259" xr:uid="{00000000-0005-0000-0000-0000B1060000}"/>
    <cellStyle name="Normal 12 12 2 2 2 3 3 2" xfId="26628" xr:uid="{00000000-0005-0000-0000-0000B2060000}"/>
    <cellStyle name="Normal 12 12 2 2 2 3 4" xfId="26629" xr:uid="{00000000-0005-0000-0000-0000B3060000}"/>
    <cellStyle name="Normal 12 12 2 2 2 4" xfId="12769" xr:uid="{00000000-0005-0000-0000-0000B4060000}"/>
    <cellStyle name="Normal 12 12 2 2 2 4 2" xfId="25579" xr:uid="{00000000-0005-0000-0000-0000B5060000}"/>
    <cellStyle name="Normal 12 12 2 2 2 4 2 2" xfId="26630" xr:uid="{00000000-0005-0000-0000-0000B6060000}"/>
    <cellStyle name="Normal 12 12 2 2 2 4 3" xfId="26631" xr:uid="{00000000-0005-0000-0000-0000B7060000}"/>
    <cellStyle name="Normal 12 12 2 2 2 5" xfId="7279" xr:uid="{00000000-0005-0000-0000-0000B8060000}"/>
    <cellStyle name="Normal 12 12 2 2 2 5 2" xfId="20089" xr:uid="{00000000-0005-0000-0000-0000B9060000}"/>
    <cellStyle name="Normal 12 12 2 2 2 5 2 2" xfId="26632" xr:uid="{00000000-0005-0000-0000-0000BA060000}"/>
    <cellStyle name="Normal 12 12 2 2 2 5 3" xfId="26633" xr:uid="{00000000-0005-0000-0000-0000BB060000}"/>
    <cellStyle name="Normal 12 12 2 2 2 6" xfId="14599" xr:uid="{00000000-0005-0000-0000-0000BC060000}"/>
    <cellStyle name="Normal 12 12 2 2 2 6 2" xfId="26634" xr:uid="{00000000-0005-0000-0000-0000BD060000}"/>
    <cellStyle name="Normal 12 12 2 2 2 7" xfId="26635" xr:uid="{00000000-0005-0000-0000-0000BE060000}"/>
    <cellStyle name="Normal 12 12 2 2 3" xfId="2725" xr:uid="{00000000-0005-0000-0000-0000BF060000}"/>
    <cellStyle name="Normal 12 12 2 2 3 2" xfId="8215" xr:uid="{00000000-0005-0000-0000-0000C0060000}"/>
    <cellStyle name="Normal 12 12 2 2 3 2 2" xfId="21025" xr:uid="{00000000-0005-0000-0000-0000C1060000}"/>
    <cellStyle name="Normal 12 12 2 2 3 2 2 2" xfId="26636" xr:uid="{00000000-0005-0000-0000-0000C2060000}"/>
    <cellStyle name="Normal 12 12 2 2 3 2 3" xfId="26637" xr:uid="{00000000-0005-0000-0000-0000C3060000}"/>
    <cellStyle name="Normal 12 12 2 2 3 3" xfId="15535" xr:uid="{00000000-0005-0000-0000-0000C4060000}"/>
    <cellStyle name="Normal 12 12 2 2 3 3 2" xfId="26638" xr:uid="{00000000-0005-0000-0000-0000C5060000}"/>
    <cellStyle name="Normal 12 12 2 2 3 4" xfId="26639" xr:uid="{00000000-0005-0000-0000-0000C6060000}"/>
    <cellStyle name="Normal 12 12 2 2 4" xfId="4555" xr:uid="{00000000-0005-0000-0000-0000C7060000}"/>
    <cellStyle name="Normal 12 12 2 2 4 2" xfId="10045" xr:uid="{00000000-0005-0000-0000-0000C8060000}"/>
    <cellStyle name="Normal 12 12 2 2 4 2 2" xfId="22855" xr:uid="{00000000-0005-0000-0000-0000C9060000}"/>
    <cellStyle name="Normal 12 12 2 2 4 2 2 2" xfId="26640" xr:uid="{00000000-0005-0000-0000-0000CA060000}"/>
    <cellStyle name="Normal 12 12 2 2 4 2 3" xfId="26641" xr:uid="{00000000-0005-0000-0000-0000CB060000}"/>
    <cellStyle name="Normal 12 12 2 2 4 3" xfId="17365" xr:uid="{00000000-0005-0000-0000-0000CC060000}"/>
    <cellStyle name="Normal 12 12 2 2 4 3 2" xfId="26642" xr:uid="{00000000-0005-0000-0000-0000CD060000}"/>
    <cellStyle name="Normal 12 12 2 2 4 4" xfId="26643" xr:uid="{00000000-0005-0000-0000-0000CE060000}"/>
    <cellStyle name="Normal 12 12 2 2 5" xfId="11875" xr:uid="{00000000-0005-0000-0000-0000CF060000}"/>
    <cellStyle name="Normal 12 12 2 2 5 2" xfId="24685" xr:uid="{00000000-0005-0000-0000-0000D0060000}"/>
    <cellStyle name="Normal 12 12 2 2 5 2 2" xfId="26644" xr:uid="{00000000-0005-0000-0000-0000D1060000}"/>
    <cellStyle name="Normal 12 12 2 2 5 3" xfId="26645" xr:uid="{00000000-0005-0000-0000-0000D2060000}"/>
    <cellStyle name="Normal 12 12 2 2 6" xfId="6385" xr:uid="{00000000-0005-0000-0000-0000D3060000}"/>
    <cellStyle name="Normal 12 12 2 2 6 2" xfId="19195" xr:uid="{00000000-0005-0000-0000-0000D4060000}"/>
    <cellStyle name="Normal 12 12 2 2 6 2 2" xfId="26646" xr:uid="{00000000-0005-0000-0000-0000D5060000}"/>
    <cellStyle name="Normal 12 12 2 2 6 3" xfId="26647" xr:uid="{00000000-0005-0000-0000-0000D6060000}"/>
    <cellStyle name="Normal 12 12 2 2 7" xfId="13705" xr:uid="{00000000-0005-0000-0000-0000D7060000}"/>
    <cellStyle name="Normal 12 12 2 2 7 2" xfId="26648" xr:uid="{00000000-0005-0000-0000-0000D8060000}"/>
    <cellStyle name="Normal 12 12 2 2 8" xfId="26649" xr:uid="{00000000-0005-0000-0000-0000D9060000}"/>
    <cellStyle name="Normal 12 12 2 3" xfId="1390" xr:uid="{00000000-0005-0000-0000-0000DA060000}"/>
    <cellStyle name="Normal 12 12 2 3 2" xfId="3220" xr:uid="{00000000-0005-0000-0000-0000DB060000}"/>
    <cellStyle name="Normal 12 12 2 3 2 2" xfId="8710" xr:uid="{00000000-0005-0000-0000-0000DC060000}"/>
    <cellStyle name="Normal 12 12 2 3 2 2 2" xfId="21520" xr:uid="{00000000-0005-0000-0000-0000DD060000}"/>
    <cellStyle name="Normal 12 12 2 3 2 2 2 2" xfId="26650" xr:uid="{00000000-0005-0000-0000-0000DE060000}"/>
    <cellStyle name="Normal 12 12 2 3 2 2 3" xfId="26651" xr:uid="{00000000-0005-0000-0000-0000DF060000}"/>
    <cellStyle name="Normal 12 12 2 3 2 3" xfId="16030" xr:uid="{00000000-0005-0000-0000-0000E0060000}"/>
    <cellStyle name="Normal 12 12 2 3 2 3 2" xfId="26652" xr:uid="{00000000-0005-0000-0000-0000E1060000}"/>
    <cellStyle name="Normal 12 12 2 3 2 4" xfId="26653" xr:uid="{00000000-0005-0000-0000-0000E2060000}"/>
    <cellStyle name="Normal 12 12 2 3 3" xfId="5050" xr:uid="{00000000-0005-0000-0000-0000E3060000}"/>
    <cellStyle name="Normal 12 12 2 3 3 2" xfId="10540" xr:uid="{00000000-0005-0000-0000-0000E4060000}"/>
    <cellStyle name="Normal 12 12 2 3 3 2 2" xfId="23350" xr:uid="{00000000-0005-0000-0000-0000E5060000}"/>
    <cellStyle name="Normal 12 12 2 3 3 2 2 2" xfId="26654" xr:uid="{00000000-0005-0000-0000-0000E6060000}"/>
    <cellStyle name="Normal 12 12 2 3 3 2 3" xfId="26655" xr:uid="{00000000-0005-0000-0000-0000E7060000}"/>
    <cellStyle name="Normal 12 12 2 3 3 3" xfId="17860" xr:uid="{00000000-0005-0000-0000-0000E8060000}"/>
    <cellStyle name="Normal 12 12 2 3 3 3 2" xfId="26656" xr:uid="{00000000-0005-0000-0000-0000E9060000}"/>
    <cellStyle name="Normal 12 12 2 3 3 4" xfId="26657" xr:uid="{00000000-0005-0000-0000-0000EA060000}"/>
    <cellStyle name="Normal 12 12 2 3 4" xfId="12370" xr:uid="{00000000-0005-0000-0000-0000EB060000}"/>
    <cellStyle name="Normal 12 12 2 3 4 2" xfId="25180" xr:uid="{00000000-0005-0000-0000-0000EC060000}"/>
    <cellStyle name="Normal 12 12 2 3 4 2 2" xfId="26658" xr:uid="{00000000-0005-0000-0000-0000ED060000}"/>
    <cellStyle name="Normal 12 12 2 3 4 3" xfId="26659" xr:uid="{00000000-0005-0000-0000-0000EE060000}"/>
    <cellStyle name="Normal 12 12 2 3 5" xfId="6880" xr:uid="{00000000-0005-0000-0000-0000EF060000}"/>
    <cellStyle name="Normal 12 12 2 3 5 2" xfId="19690" xr:uid="{00000000-0005-0000-0000-0000F0060000}"/>
    <cellStyle name="Normal 12 12 2 3 5 2 2" xfId="26660" xr:uid="{00000000-0005-0000-0000-0000F1060000}"/>
    <cellStyle name="Normal 12 12 2 3 5 3" xfId="26661" xr:uid="{00000000-0005-0000-0000-0000F2060000}"/>
    <cellStyle name="Normal 12 12 2 3 6" xfId="14200" xr:uid="{00000000-0005-0000-0000-0000F3060000}"/>
    <cellStyle name="Normal 12 12 2 3 6 2" xfId="26662" xr:uid="{00000000-0005-0000-0000-0000F4060000}"/>
    <cellStyle name="Normal 12 12 2 3 7" xfId="26663" xr:uid="{00000000-0005-0000-0000-0000F5060000}"/>
    <cellStyle name="Normal 12 12 2 4" xfId="2326" xr:uid="{00000000-0005-0000-0000-0000F6060000}"/>
    <cellStyle name="Normal 12 12 2 4 2" xfId="7816" xr:uid="{00000000-0005-0000-0000-0000F7060000}"/>
    <cellStyle name="Normal 12 12 2 4 2 2" xfId="20626" xr:uid="{00000000-0005-0000-0000-0000F8060000}"/>
    <cellStyle name="Normal 12 12 2 4 2 2 2" xfId="26664" xr:uid="{00000000-0005-0000-0000-0000F9060000}"/>
    <cellStyle name="Normal 12 12 2 4 2 3" xfId="26665" xr:uid="{00000000-0005-0000-0000-0000FA060000}"/>
    <cellStyle name="Normal 12 12 2 4 3" xfId="15136" xr:uid="{00000000-0005-0000-0000-0000FB060000}"/>
    <cellStyle name="Normal 12 12 2 4 3 2" xfId="26666" xr:uid="{00000000-0005-0000-0000-0000FC060000}"/>
    <cellStyle name="Normal 12 12 2 4 4" xfId="26667" xr:uid="{00000000-0005-0000-0000-0000FD060000}"/>
    <cellStyle name="Normal 12 12 2 5" xfId="4156" xr:uid="{00000000-0005-0000-0000-0000FE060000}"/>
    <cellStyle name="Normal 12 12 2 5 2" xfId="9646" xr:uid="{00000000-0005-0000-0000-0000FF060000}"/>
    <cellStyle name="Normal 12 12 2 5 2 2" xfId="22456" xr:uid="{00000000-0005-0000-0000-000000070000}"/>
    <cellStyle name="Normal 12 12 2 5 2 2 2" xfId="26668" xr:uid="{00000000-0005-0000-0000-000001070000}"/>
    <cellStyle name="Normal 12 12 2 5 2 3" xfId="26669" xr:uid="{00000000-0005-0000-0000-000002070000}"/>
    <cellStyle name="Normal 12 12 2 5 3" xfId="16966" xr:uid="{00000000-0005-0000-0000-000003070000}"/>
    <cellStyle name="Normal 12 12 2 5 3 2" xfId="26670" xr:uid="{00000000-0005-0000-0000-000004070000}"/>
    <cellStyle name="Normal 12 12 2 5 4" xfId="26671" xr:uid="{00000000-0005-0000-0000-000005070000}"/>
    <cellStyle name="Normal 12 12 2 6" xfId="11476" xr:uid="{00000000-0005-0000-0000-000006070000}"/>
    <cellStyle name="Normal 12 12 2 6 2" xfId="24286" xr:uid="{00000000-0005-0000-0000-000007070000}"/>
    <cellStyle name="Normal 12 12 2 6 2 2" xfId="26672" xr:uid="{00000000-0005-0000-0000-000008070000}"/>
    <cellStyle name="Normal 12 12 2 6 3" xfId="26673" xr:uid="{00000000-0005-0000-0000-000009070000}"/>
    <cellStyle name="Normal 12 12 2 7" xfId="5986" xr:uid="{00000000-0005-0000-0000-00000A070000}"/>
    <cellStyle name="Normal 12 12 2 7 2" xfId="18796" xr:uid="{00000000-0005-0000-0000-00000B070000}"/>
    <cellStyle name="Normal 12 12 2 7 2 2" xfId="26674" xr:uid="{00000000-0005-0000-0000-00000C070000}"/>
    <cellStyle name="Normal 12 12 2 7 3" xfId="26675" xr:uid="{00000000-0005-0000-0000-00000D070000}"/>
    <cellStyle name="Normal 12 12 2 8" xfId="13306" xr:uid="{00000000-0005-0000-0000-00000E070000}"/>
    <cellStyle name="Normal 12 12 2 8 2" xfId="26676" xr:uid="{00000000-0005-0000-0000-00000F070000}"/>
    <cellStyle name="Normal 12 12 2 9" xfId="26677" xr:uid="{00000000-0005-0000-0000-000010070000}"/>
    <cellStyle name="Normal 12 12 3" xfId="627" xr:uid="{00000000-0005-0000-0000-000011070000}"/>
    <cellStyle name="Normal 12 12 3 2" xfId="1027" xr:uid="{00000000-0005-0000-0000-000012070000}"/>
    <cellStyle name="Normal 12 12 3 2 2" xfId="1922" xr:uid="{00000000-0005-0000-0000-000013070000}"/>
    <cellStyle name="Normal 12 12 3 2 2 2" xfId="3752" xr:uid="{00000000-0005-0000-0000-000014070000}"/>
    <cellStyle name="Normal 12 12 3 2 2 2 2" xfId="9242" xr:uid="{00000000-0005-0000-0000-000015070000}"/>
    <cellStyle name="Normal 12 12 3 2 2 2 2 2" xfId="22052" xr:uid="{00000000-0005-0000-0000-000016070000}"/>
    <cellStyle name="Normal 12 12 3 2 2 2 2 2 2" xfId="26678" xr:uid="{00000000-0005-0000-0000-000017070000}"/>
    <cellStyle name="Normal 12 12 3 2 2 2 2 3" xfId="26679" xr:uid="{00000000-0005-0000-0000-000018070000}"/>
    <cellStyle name="Normal 12 12 3 2 2 2 3" xfId="16562" xr:uid="{00000000-0005-0000-0000-000019070000}"/>
    <cellStyle name="Normal 12 12 3 2 2 2 3 2" xfId="26680" xr:uid="{00000000-0005-0000-0000-00001A070000}"/>
    <cellStyle name="Normal 12 12 3 2 2 2 4" xfId="26681" xr:uid="{00000000-0005-0000-0000-00001B070000}"/>
    <cellStyle name="Normal 12 12 3 2 2 3" xfId="5582" xr:uid="{00000000-0005-0000-0000-00001C070000}"/>
    <cellStyle name="Normal 12 12 3 2 2 3 2" xfId="11072" xr:uid="{00000000-0005-0000-0000-00001D070000}"/>
    <cellStyle name="Normal 12 12 3 2 2 3 2 2" xfId="23882" xr:uid="{00000000-0005-0000-0000-00001E070000}"/>
    <cellStyle name="Normal 12 12 3 2 2 3 2 2 2" xfId="26682" xr:uid="{00000000-0005-0000-0000-00001F070000}"/>
    <cellStyle name="Normal 12 12 3 2 2 3 2 3" xfId="26683" xr:uid="{00000000-0005-0000-0000-000020070000}"/>
    <cellStyle name="Normal 12 12 3 2 2 3 3" xfId="18392" xr:uid="{00000000-0005-0000-0000-000021070000}"/>
    <cellStyle name="Normal 12 12 3 2 2 3 3 2" xfId="26684" xr:uid="{00000000-0005-0000-0000-000022070000}"/>
    <cellStyle name="Normal 12 12 3 2 2 3 4" xfId="26685" xr:uid="{00000000-0005-0000-0000-000023070000}"/>
    <cellStyle name="Normal 12 12 3 2 2 4" xfId="12902" xr:uid="{00000000-0005-0000-0000-000024070000}"/>
    <cellStyle name="Normal 12 12 3 2 2 4 2" xfId="25712" xr:uid="{00000000-0005-0000-0000-000025070000}"/>
    <cellStyle name="Normal 12 12 3 2 2 4 2 2" xfId="26686" xr:uid="{00000000-0005-0000-0000-000026070000}"/>
    <cellStyle name="Normal 12 12 3 2 2 4 3" xfId="26687" xr:uid="{00000000-0005-0000-0000-000027070000}"/>
    <cellStyle name="Normal 12 12 3 2 2 5" xfId="7412" xr:uid="{00000000-0005-0000-0000-000028070000}"/>
    <cellStyle name="Normal 12 12 3 2 2 5 2" xfId="20222" xr:uid="{00000000-0005-0000-0000-000029070000}"/>
    <cellStyle name="Normal 12 12 3 2 2 5 2 2" xfId="26688" xr:uid="{00000000-0005-0000-0000-00002A070000}"/>
    <cellStyle name="Normal 12 12 3 2 2 5 3" xfId="26689" xr:uid="{00000000-0005-0000-0000-00002B070000}"/>
    <cellStyle name="Normal 12 12 3 2 2 6" xfId="14732" xr:uid="{00000000-0005-0000-0000-00002C070000}"/>
    <cellStyle name="Normal 12 12 3 2 2 6 2" xfId="26690" xr:uid="{00000000-0005-0000-0000-00002D070000}"/>
    <cellStyle name="Normal 12 12 3 2 2 7" xfId="26691" xr:uid="{00000000-0005-0000-0000-00002E070000}"/>
    <cellStyle name="Normal 12 12 3 2 3" xfId="2858" xr:uid="{00000000-0005-0000-0000-00002F070000}"/>
    <cellStyle name="Normal 12 12 3 2 3 2" xfId="8348" xr:uid="{00000000-0005-0000-0000-000030070000}"/>
    <cellStyle name="Normal 12 12 3 2 3 2 2" xfId="21158" xr:uid="{00000000-0005-0000-0000-000031070000}"/>
    <cellStyle name="Normal 12 12 3 2 3 2 2 2" xfId="26692" xr:uid="{00000000-0005-0000-0000-000032070000}"/>
    <cellStyle name="Normal 12 12 3 2 3 2 3" xfId="26693" xr:uid="{00000000-0005-0000-0000-000033070000}"/>
    <cellStyle name="Normal 12 12 3 2 3 3" xfId="15668" xr:uid="{00000000-0005-0000-0000-000034070000}"/>
    <cellStyle name="Normal 12 12 3 2 3 3 2" xfId="26694" xr:uid="{00000000-0005-0000-0000-000035070000}"/>
    <cellStyle name="Normal 12 12 3 2 3 4" xfId="26695" xr:uid="{00000000-0005-0000-0000-000036070000}"/>
    <cellStyle name="Normal 12 12 3 2 4" xfId="4688" xr:uid="{00000000-0005-0000-0000-000037070000}"/>
    <cellStyle name="Normal 12 12 3 2 4 2" xfId="10178" xr:uid="{00000000-0005-0000-0000-000038070000}"/>
    <cellStyle name="Normal 12 12 3 2 4 2 2" xfId="22988" xr:uid="{00000000-0005-0000-0000-000039070000}"/>
    <cellStyle name="Normal 12 12 3 2 4 2 2 2" xfId="26696" xr:uid="{00000000-0005-0000-0000-00003A070000}"/>
    <cellStyle name="Normal 12 12 3 2 4 2 3" xfId="26697" xr:uid="{00000000-0005-0000-0000-00003B070000}"/>
    <cellStyle name="Normal 12 12 3 2 4 3" xfId="17498" xr:uid="{00000000-0005-0000-0000-00003C070000}"/>
    <cellStyle name="Normal 12 12 3 2 4 3 2" xfId="26698" xr:uid="{00000000-0005-0000-0000-00003D070000}"/>
    <cellStyle name="Normal 12 12 3 2 4 4" xfId="26699" xr:uid="{00000000-0005-0000-0000-00003E070000}"/>
    <cellStyle name="Normal 12 12 3 2 5" xfId="12008" xr:uid="{00000000-0005-0000-0000-00003F070000}"/>
    <cellStyle name="Normal 12 12 3 2 5 2" xfId="24818" xr:uid="{00000000-0005-0000-0000-000040070000}"/>
    <cellStyle name="Normal 12 12 3 2 5 2 2" xfId="26700" xr:uid="{00000000-0005-0000-0000-000041070000}"/>
    <cellStyle name="Normal 12 12 3 2 5 3" xfId="26701" xr:uid="{00000000-0005-0000-0000-000042070000}"/>
    <cellStyle name="Normal 12 12 3 2 6" xfId="6518" xr:uid="{00000000-0005-0000-0000-000043070000}"/>
    <cellStyle name="Normal 12 12 3 2 6 2" xfId="19328" xr:uid="{00000000-0005-0000-0000-000044070000}"/>
    <cellStyle name="Normal 12 12 3 2 6 2 2" xfId="26702" xr:uid="{00000000-0005-0000-0000-000045070000}"/>
    <cellStyle name="Normal 12 12 3 2 6 3" xfId="26703" xr:uid="{00000000-0005-0000-0000-000046070000}"/>
    <cellStyle name="Normal 12 12 3 2 7" xfId="13838" xr:uid="{00000000-0005-0000-0000-000047070000}"/>
    <cellStyle name="Normal 12 12 3 2 7 2" xfId="26704" xr:uid="{00000000-0005-0000-0000-000048070000}"/>
    <cellStyle name="Normal 12 12 3 2 8" xfId="26705" xr:uid="{00000000-0005-0000-0000-000049070000}"/>
    <cellStyle name="Normal 12 12 3 3" xfId="1522" xr:uid="{00000000-0005-0000-0000-00004A070000}"/>
    <cellStyle name="Normal 12 12 3 3 2" xfId="3352" xr:uid="{00000000-0005-0000-0000-00004B070000}"/>
    <cellStyle name="Normal 12 12 3 3 2 2" xfId="8842" xr:uid="{00000000-0005-0000-0000-00004C070000}"/>
    <cellStyle name="Normal 12 12 3 3 2 2 2" xfId="21652" xr:uid="{00000000-0005-0000-0000-00004D070000}"/>
    <cellStyle name="Normal 12 12 3 3 2 2 2 2" xfId="26706" xr:uid="{00000000-0005-0000-0000-00004E070000}"/>
    <cellStyle name="Normal 12 12 3 3 2 2 3" xfId="26707" xr:uid="{00000000-0005-0000-0000-00004F070000}"/>
    <cellStyle name="Normal 12 12 3 3 2 3" xfId="16162" xr:uid="{00000000-0005-0000-0000-000050070000}"/>
    <cellStyle name="Normal 12 12 3 3 2 3 2" xfId="26708" xr:uid="{00000000-0005-0000-0000-000051070000}"/>
    <cellStyle name="Normal 12 12 3 3 2 4" xfId="26709" xr:uid="{00000000-0005-0000-0000-000052070000}"/>
    <cellStyle name="Normal 12 12 3 3 3" xfId="5182" xr:uid="{00000000-0005-0000-0000-000053070000}"/>
    <cellStyle name="Normal 12 12 3 3 3 2" xfId="10672" xr:uid="{00000000-0005-0000-0000-000054070000}"/>
    <cellStyle name="Normal 12 12 3 3 3 2 2" xfId="23482" xr:uid="{00000000-0005-0000-0000-000055070000}"/>
    <cellStyle name="Normal 12 12 3 3 3 2 2 2" xfId="26710" xr:uid="{00000000-0005-0000-0000-000056070000}"/>
    <cellStyle name="Normal 12 12 3 3 3 2 3" xfId="26711" xr:uid="{00000000-0005-0000-0000-000057070000}"/>
    <cellStyle name="Normal 12 12 3 3 3 3" xfId="17992" xr:uid="{00000000-0005-0000-0000-000058070000}"/>
    <cellStyle name="Normal 12 12 3 3 3 3 2" xfId="26712" xr:uid="{00000000-0005-0000-0000-000059070000}"/>
    <cellStyle name="Normal 12 12 3 3 3 4" xfId="26713" xr:uid="{00000000-0005-0000-0000-00005A070000}"/>
    <cellStyle name="Normal 12 12 3 3 4" xfId="12502" xr:uid="{00000000-0005-0000-0000-00005B070000}"/>
    <cellStyle name="Normal 12 12 3 3 4 2" xfId="25312" xr:uid="{00000000-0005-0000-0000-00005C070000}"/>
    <cellStyle name="Normal 12 12 3 3 4 2 2" xfId="26714" xr:uid="{00000000-0005-0000-0000-00005D070000}"/>
    <cellStyle name="Normal 12 12 3 3 4 3" xfId="26715" xr:uid="{00000000-0005-0000-0000-00005E070000}"/>
    <cellStyle name="Normal 12 12 3 3 5" xfId="7012" xr:uid="{00000000-0005-0000-0000-00005F070000}"/>
    <cellStyle name="Normal 12 12 3 3 5 2" xfId="19822" xr:uid="{00000000-0005-0000-0000-000060070000}"/>
    <cellStyle name="Normal 12 12 3 3 5 2 2" xfId="26716" xr:uid="{00000000-0005-0000-0000-000061070000}"/>
    <cellStyle name="Normal 12 12 3 3 5 3" xfId="26717" xr:uid="{00000000-0005-0000-0000-000062070000}"/>
    <cellStyle name="Normal 12 12 3 3 6" xfId="14332" xr:uid="{00000000-0005-0000-0000-000063070000}"/>
    <cellStyle name="Normal 12 12 3 3 6 2" xfId="26718" xr:uid="{00000000-0005-0000-0000-000064070000}"/>
    <cellStyle name="Normal 12 12 3 3 7" xfId="26719" xr:uid="{00000000-0005-0000-0000-000065070000}"/>
    <cellStyle name="Normal 12 12 3 4" xfId="2458" xr:uid="{00000000-0005-0000-0000-000066070000}"/>
    <cellStyle name="Normal 12 12 3 4 2" xfId="7948" xr:uid="{00000000-0005-0000-0000-000067070000}"/>
    <cellStyle name="Normal 12 12 3 4 2 2" xfId="20758" xr:uid="{00000000-0005-0000-0000-000068070000}"/>
    <cellStyle name="Normal 12 12 3 4 2 2 2" xfId="26720" xr:uid="{00000000-0005-0000-0000-000069070000}"/>
    <cellStyle name="Normal 12 12 3 4 2 3" xfId="26721" xr:uid="{00000000-0005-0000-0000-00006A070000}"/>
    <cellStyle name="Normal 12 12 3 4 3" xfId="15268" xr:uid="{00000000-0005-0000-0000-00006B070000}"/>
    <cellStyle name="Normal 12 12 3 4 3 2" xfId="26722" xr:uid="{00000000-0005-0000-0000-00006C070000}"/>
    <cellStyle name="Normal 12 12 3 4 4" xfId="26723" xr:uid="{00000000-0005-0000-0000-00006D070000}"/>
    <cellStyle name="Normal 12 12 3 5" xfId="4288" xr:uid="{00000000-0005-0000-0000-00006E070000}"/>
    <cellStyle name="Normal 12 12 3 5 2" xfId="9778" xr:uid="{00000000-0005-0000-0000-00006F070000}"/>
    <cellStyle name="Normal 12 12 3 5 2 2" xfId="22588" xr:uid="{00000000-0005-0000-0000-000070070000}"/>
    <cellStyle name="Normal 12 12 3 5 2 2 2" xfId="26724" xr:uid="{00000000-0005-0000-0000-000071070000}"/>
    <cellStyle name="Normal 12 12 3 5 2 3" xfId="26725" xr:uid="{00000000-0005-0000-0000-000072070000}"/>
    <cellStyle name="Normal 12 12 3 5 3" xfId="17098" xr:uid="{00000000-0005-0000-0000-000073070000}"/>
    <cellStyle name="Normal 12 12 3 5 3 2" xfId="26726" xr:uid="{00000000-0005-0000-0000-000074070000}"/>
    <cellStyle name="Normal 12 12 3 5 4" xfId="26727" xr:uid="{00000000-0005-0000-0000-000075070000}"/>
    <cellStyle name="Normal 12 12 3 6" xfId="11608" xr:uid="{00000000-0005-0000-0000-000076070000}"/>
    <cellStyle name="Normal 12 12 3 6 2" xfId="24418" xr:uid="{00000000-0005-0000-0000-000077070000}"/>
    <cellStyle name="Normal 12 12 3 6 2 2" xfId="26728" xr:uid="{00000000-0005-0000-0000-000078070000}"/>
    <cellStyle name="Normal 12 12 3 6 3" xfId="26729" xr:uid="{00000000-0005-0000-0000-000079070000}"/>
    <cellStyle name="Normal 12 12 3 7" xfId="6118" xr:uid="{00000000-0005-0000-0000-00007A070000}"/>
    <cellStyle name="Normal 12 12 3 7 2" xfId="18928" xr:uid="{00000000-0005-0000-0000-00007B070000}"/>
    <cellStyle name="Normal 12 12 3 7 2 2" xfId="26730" xr:uid="{00000000-0005-0000-0000-00007C070000}"/>
    <cellStyle name="Normal 12 12 3 7 3" xfId="26731" xr:uid="{00000000-0005-0000-0000-00007D070000}"/>
    <cellStyle name="Normal 12 12 3 8" xfId="13438" xr:uid="{00000000-0005-0000-0000-00007E070000}"/>
    <cellStyle name="Normal 12 12 3 8 2" xfId="26732" xr:uid="{00000000-0005-0000-0000-00007F070000}"/>
    <cellStyle name="Normal 12 12 3 9" xfId="26733" xr:uid="{00000000-0005-0000-0000-000080070000}"/>
    <cellStyle name="Normal 12 12 4" xfId="402" xr:uid="{00000000-0005-0000-0000-000081070000}"/>
    <cellStyle name="Normal 12 12 4 2" xfId="1297" xr:uid="{00000000-0005-0000-0000-000082070000}"/>
    <cellStyle name="Normal 12 12 4 2 2" xfId="3127" xr:uid="{00000000-0005-0000-0000-000083070000}"/>
    <cellStyle name="Normal 12 12 4 2 2 2" xfId="8617" xr:uid="{00000000-0005-0000-0000-000084070000}"/>
    <cellStyle name="Normal 12 12 4 2 2 2 2" xfId="21427" xr:uid="{00000000-0005-0000-0000-000085070000}"/>
    <cellStyle name="Normal 12 12 4 2 2 2 2 2" xfId="26734" xr:uid="{00000000-0005-0000-0000-000086070000}"/>
    <cellStyle name="Normal 12 12 4 2 2 2 3" xfId="26735" xr:uid="{00000000-0005-0000-0000-000087070000}"/>
    <cellStyle name="Normal 12 12 4 2 2 3" xfId="15937" xr:uid="{00000000-0005-0000-0000-000088070000}"/>
    <cellStyle name="Normal 12 12 4 2 2 3 2" xfId="26736" xr:uid="{00000000-0005-0000-0000-000089070000}"/>
    <cellStyle name="Normal 12 12 4 2 2 4" xfId="26737" xr:uid="{00000000-0005-0000-0000-00008A070000}"/>
    <cellStyle name="Normal 12 12 4 2 3" xfId="4957" xr:uid="{00000000-0005-0000-0000-00008B070000}"/>
    <cellStyle name="Normal 12 12 4 2 3 2" xfId="10447" xr:uid="{00000000-0005-0000-0000-00008C070000}"/>
    <cellStyle name="Normal 12 12 4 2 3 2 2" xfId="23257" xr:uid="{00000000-0005-0000-0000-00008D070000}"/>
    <cellStyle name="Normal 12 12 4 2 3 2 2 2" xfId="26738" xr:uid="{00000000-0005-0000-0000-00008E070000}"/>
    <cellStyle name="Normal 12 12 4 2 3 2 3" xfId="26739" xr:uid="{00000000-0005-0000-0000-00008F070000}"/>
    <cellStyle name="Normal 12 12 4 2 3 3" xfId="17767" xr:uid="{00000000-0005-0000-0000-000090070000}"/>
    <cellStyle name="Normal 12 12 4 2 3 3 2" xfId="26740" xr:uid="{00000000-0005-0000-0000-000091070000}"/>
    <cellStyle name="Normal 12 12 4 2 3 4" xfId="26741" xr:uid="{00000000-0005-0000-0000-000092070000}"/>
    <cellStyle name="Normal 12 12 4 2 4" xfId="12277" xr:uid="{00000000-0005-0000-0000-000093070000}"/>
    <cellStyle name="Normal 12 12 4 2 4 2" xfId="25087" xr:uid="{00000000-0005-0000-0000-000094070000}"/>
    <cellStyle name="Normal 12 12 4 2 4 2 2" xfId="26742" xr:uid="{00000000-0005-0000-0000-000095070000}"/>
    <cellStyle name="Normal 12 12 4 2 4 3" xfId="26743" xr:uid="{00000000-0005-0000-0000-000096070000}"/>
    <cellStyle name="Normal 12 12 4 2 5" xfId="6787" xr:uid="{00000000-0005-0000-0000-000097070000}"/>
    <cellStyle name="Normal 12 12 4 2 5 2" xfId="19597" xr:uid="{00000000-0005-0000-0000-000098070000}"/>
    <cellStyle name="Normal 12 12 4 2 5 2 2" xfId="26744" xr:uid="{00000000-0005-0000-0000-000099070000}"/>
    <cellStyle name="Normal 12 12 4 2 5 3" xfId="26745" xr:uid="{00000000-0005-0000-0000-00009A070000}"/>
    <cellStyle name="Normal 12 12 4 2 6" xfId="14107" xr:uid="{00000000-0005-0000-0000-00009B070000}"/>
    <cellStyle name="Normal 12 12 4 2 6 2" xfId="26746" xr:uid="{00000000-0005-0000-0000-00009C070000}"/>
    <cellStyle name="Normal 12 12 4 2 7" xfId="26747" xr:uid="{00000000-0005-0000-0000-00009D070000}"/>
    <cellStyle name="Normal 12 12 4 3" xfId="2233" xr:uid="{00000000-0005-0000-0000-00009E070000}"/>
    <cellStyle name="Normal 12 12 4 3 2" xfId="7723" xr:uid="{00000000-0005-0000-0000-00009F070000}"/>
    <cellStyle name="Normal 12 12 4 3 2 2" xfId="20533" xr:uid="{00000000-0005-0000-0000-0000A0070000}"/>
    <cellStyle name="Normal 12 12 4 3 2 2 2" xfId="26748" xr:uid="{00000000-0005-0000-0000-0000A1070000}"/>
    <cellStyle name="Normal 12 12 4 3 2 3" xfId="26749" xr:uid="{00000000-0005-0000-0000-0000A2070000}"/>
    <cellStyle name="Normal 12 12 4 3 3" xfId="15043" xr:uid="{00000000-0005-0000-0000-0000A3070000}"/>
    <cellStyle name="Normal 12 12 4 3 3 2" xfId="26750" xr:uid="{00000000-0005-0000-0000-0000A4070000}"/>
    <cellStyle name="Normal 12 12 4 3 4" xfId="26751" xr:uid="{00000000-0005-0000-0000-0000A5070000}"/>
    <cellStyle name="Normal 12 12 4 4" xfId="4063" xr:uid="{00000000-0005-0000-0000-0000A6070000}"/>
    <cellStyle name="Normal 12 12 4 4 2" xfId="9553" xr:uid="{00000000-0005-0000-0000-0000A7070000}"/>
    <cellStyle name="Normal 12 12 4 4 2 2" xfId="22363" xr:uid="{00000000-0005-0000-0000-0000A8070000}"/>
    <cellStyle name="Normal 12 12 4 4 2 2 2" xfId="26752" xr:uid="{00000000-0005-0000-0000-0000A9070000}"/>
    <cellStyle name="Normal 12 12 4 4 2 3" xfId="26753" xr:uid="{00000000-0005-0000-0000-0000AA070000}"/>
    <cellStyle name="Normal 12 12 4 4 3" xfId="16873" xr:uid="{00000000-0005-0000-0000-0000AB070000}"/>
    <cellStyle name="Normal 12 12 4 4 3 2" xfId="26754" xr:uid="{00000000-0005-0000-0000-0000AC070000}"/>
    <cellStyle name="Normal 12 12 4 4 4" xfId="26755" xr:uid="{00000000-0005-0000-0000-0000AD070000}"/>
    <cellStyle name="Normal 12 12 4 5" xfId="11383" xr:uid="{00000000-0005-0000-0000-0000AE070000}"/>
    <cellStyle name="Normal 12 12 4 5 2" xfId="24193" xr:uid="{00000000-0005-0000-0000-0000AF070000}"/>
    <cellStyle name="Normal 12 12 4 5 2 2" xfId="26756" xr:uid="{00000000-0005-0000-0000-0000B0070000}"/>
    <cellStyle name="Normal 12 12 4 5 3" xfId="26757" xr:uid="{00000000-0005-0000-0000-0000B1070000}"/>
    <cellStyle name="Normal 12 12 4 6" xfId="5893" xr:uid="{00000000-0005-0000-0000-0000B2070000}"/>
    <cellStyle name="Normal 12 12 4 6 2" xfId="18703" xr:uid="{00000000-0005-0000-0000-0000B3070000}"/>
    <cellStyle name="Normal 12 12 4 6 2 2" xfId="26758" xr:uid="{00000000-0005-0000-0000-0000B4070000}"/>
    <cellStyle name="Normal 12 12 4 6 3" xfId="26759" xr:uid="{00000000-0005-0000-0000-0000B5070000}"/>
    <cellStyle name="Normal 12 12 4 7" xfId="13213" xr:uid="{00000000-0005-0000-0000-0000B6070000}"/>
    <cellStyle name="Normal 12 12 4 7 2" xfId="26760" xr:uid="{00000000-0005-0000-0000-0000B7070000}"/>
    <cellStyle name="Normal 12 12 4 8" xfId="26761" xr:uid="{00000000-0005-0000-0000-0000B8070000}"/>
    <cellStyle name="Normal 12 12 5" xfId="761" xr:uid="{00000000-0005-0000-0000-0000B9070000}"/>
    <cellStyle name="Normal 12 12 5 2" xfId="1656" xr:uid="{00000000-0005-0000-0000-0000BA070000}"/>
    <cellStyle name="Normal 12 12 5 2 2" xfId="3486" xr:uid="{00000000-0005-0000-0000-0000BB070000}"/>
    <cellStyle name="Normal 12 12 5 2 2 2" xfId="8976" xr:uid="{00000000-0005-0000-0000-0000BC070000}"/>
    <cellStyle name="Normal 12 12 5 2 2 2 2" xfId="21786" xr:uid="{00000000-0005-0000-0000-0000BD070000}"/>
    <cellStyle name="Normal 12 12 5 2 2 2 2 2" xfId="26762" xr:uid="{00000000-0005-0000-0000-0000BE070000}"/>
    <cellStyle name="Normal 12 12 5 2 2 2 3" xfId="26763" xr:uid="{00000000-0005-0000-0000-0000BF070000}"/>
    <cellStyle name="Normal 12 12 5 2 2 3" xfId="16296" xr:uid="{00000000-0005-0000-0000-0000C0070000}"/>
    <cellStyle name="Normal 12 12 5 2 2 3 2" xfId="26764" xr:uid="{00000000-0005-0000-0000-0000C1070000}"/>
    <cellStyle name="Normal 12 12 5 2 2 4" xfId="26765" xr:uid="{00000000-0005-0000-0000-0000C2070000}"/>
    <cellStyle name="Normal 12 12 5 2 3" xfId="5316" xr:uid="{00000000-0005-0000-0000-0000C3070000}"/>
    <cellStyle name="Normal 12 12 5 2 3 2" xfId="10806" xr:uid="{00000000-0005-0000-0000-0000C4070000}"/>
    <cellStyle name="Normal 12 12 5 2 3 2 2" xfId="23616" xr:uid="{00000000-0005-0000-0000-0000C5070000}"/>
    <cellStyle name="Normal 12 12 5 2 3 2 2 2" xfId="26766" xr:uid="{00000000-0005-0000-0000-0000C6070000}"/>
    <cellStyle name="Normal 12 12 5 2 3 2 3" xfId="26767" xr:uid="{00000000-0005-0000-0000-0000C7070000}"/>
    <cellStyle name="Normal 12 12 5 2 3 3" xfId="18126" xr:uid="{00000000-0005-0000-0000-0000C8070000}"/>
    <cellStyle name="Normal 12 12 5 2 3 3 2" xfId="26768" xr:uid="{00000000-0005-0000-0000-0000C9070000}"/>
    <cellStyle name="Normal 12 12 5 2 3 4" xfId="26769" xr:uid="{00000000-0005-0000-0000-0000CA070000}"/>
    <cellStyle name="Normal 12 12 5 2 4" xfId="12636" xr:uid="{00000000-0005-0000-0000-0000CB070000}"/>
    <cellStyle name="Normal 12 12 5 2 4 2" xfId="25446" xr:uid="{00000000-0005-0000-0000-0000CC070000}"/>
    <cellStyle name="Normal 12 12 5 2 4 2 2" xfId="26770" xr:uid="{00000000-0005-0000-0000-0000CD070000}"/>
    <cellStyle name="Normal 12 12 5 2 4 3" xfId="26771" xr:uid="{00000000-0005-0000-0000-0000CE070000}"/>
    <cellStyle name="Normal 12 12 5 2 5" xfId="7146" xr:uid="{00000000-0005-0000-0000-0000CF070000}"/>
    <cellStyle name="Normal 12 12 5 2 5 2" xfId="19956" xr:uid="{00000000-0005-0000-0000-0000D0070000}"/>
    <cellStyle name="Normal 12 12 5 2 5 2 2" xfId="26772" xr:uid="{00000000-0005-0000-0000-0000D1070000}"/>
    <cellStyle name="Normal 12 12 5 2 5 3" xfId="26773" xr:uid="{00000000-0005-0000-0000-0000D2070000}"/>
    <cellStyle name="Normal 12 12 5 2 6" xfId="14466" xr:uid="{00000000-0005-0000-0000-0000D3070000}"/>
    <cellStyle name="Normal 12 12 5 2 6 2" xfId="26774" xr:uid="{00000000-0005-0000-0000-0000D4070000}"/>
    <cellStyle name="Normal 12 12 5 2 7" xfId="26775" xr:uid="{00000000-0005-0000-0000-0000D5070000}"/>
    <cellStyle name="Normal 12 12 5 3" xfId="2592" xr:uid="{00000000-0005-0000-0000-0000D6070000}"/>
    <cellStyle name="Normal 12 12 5 3 2" xfId="8082" xr:uid="{00000000-0005-0000-0000-0000D7070000}"/>
    <cellStyle name="Normal 12 12 5 3 2 2" xfId="20892" xr:uid="{00000000-0005-0000-0000-0000D8070000}"/>
    <cellStyle name="Normal 12 12 5 3 2 2 2" xfId="26776" xr:uid="{00000000-0005-0000-0000-0000D9070000}"/>
    <cellStyle name="Normal 12 12 5 3 2 3" xfId="26777" xr:uid="{00000000-0005-0000-0000-0000DA070000}"/>
    <cellStyle name="Normal 12 12 5 3 3" xfId="15402" xr:uid="{00000000-0005-0000-0000-0000DB070000}"/>
    <cellStyle name="Normal 12 12 5 3 3 2" xfId="26778" xr:uid="{00000000-0005-0000-0000-0000DC070000}"/>
    <cellStyle name="Normal 12 12 5 3 4" xfId="26779" xr:uid="{00000000-0005-0000-0000-0000DD070000}"/>
    <cellStyle name="Normal 12 12 5 4" xfId="4422" xr:uid="{00000000-0005-0000-0000-0000DE070000}"/>
    <cellStyle name="Normal 12 12 5 4 2" xfId="9912" xr:uid="{00000000-0005-0000-0000-0000DF070000}"/>
    <cellStyle name="Normal 12 12 5 4 2 2" xfId="22722" xr:uid="{00000000-0005-0000-0000-0000E0070000}"/>
    <cellStyle name="Normal 12 12 5 4 2 2 2" xfId="26780" xr:uid="{00000000-0005-0000-0000-0000E1070000}"/>
    <cellStyle name="Normal 12 12 5 4 2 3" xfId="26781" xr:uid="{00000000-0005-0000-0000-0000E2070000}"/>
    <cellStyle name="Normal 12 12 5 4 3" xfId="17232" xr:uid="{00000000-0005-0000-0000-0000E3070000}"/>
    <cellStyle name="Normal 12 12 5 4 3 2" xfId="26782" xr:uid="{00000000-0005-0000-0000-0000E4070000}"/>
    <cellStyle name="Normal 12 12 5 4 4" xfId="26783" xr:uid="{00000000-0005-0000-0000-0000E5070000}"/>
    <cellStyle name="Normal 12 12 5 5" xfId="11742" xr:uid="{00000000-0005-0000-0000-0000E6070000}"/>
    <cellStyle name="Normal 12 12 5 5 2" xfId="24552" xr:uid="{00000000-0005-0000-0000-0000E7070000}"/>
    <cellStyle name="Normal 12 12 5 5 2 2" xfId="26784" xr:uid="{00000000-0005-0000-0000-0000E8070000}"/>
    <cellStyle name="Normal 12 12 5 5 3" xfId="26785" xr:uid="{00000000-0005-0000-0000-0000E9070000}"/>
    <cellStyle name="Normal 12 12 5 6" xfId="6252" xr:uid="{00000000-0005-0000-0000-0000EA070000}"/>
    <cellStyle name="Normal 12 12 5 6 2" xfId="19062" xr:uid="{00000000-0005-0000-0000-0000EB070000}"/>
    <cellStyle name="Normal 12 12 5 6 2 2" xfId="26786" xr:uid="{00000000-0005-0000-0000-0000EC070000}"/>
    <cellStyle name="Normal 12 12 5 6 3" xfId="26787" xr:uid="{00000000-0005-0000-0000-0000ED070000}"/>
    <cellStyle name="Normal 12 12 5 7" xfId="13572" xr:uid="{00000000-0005-0000-0000-0000EE070000}"/>
    <cellStyle name="Normal 12 12 5 7 2" xfId="26788" xr:uid="{00000000-0005-0000-0000-0000EF070000}"/>
    <cellStyle name="Normal 12 12 5 8" xfId="26789" xr:uid="{00000000-0005-0000-0000-0000F0070000}"/>
    <cellStyle name="Normal 12 12 6" xfId="1162" xr:uid="{00000000-0005-0000-0000-0000F1070000}"/>
    <cellStyle name="Normal 12 12 6 2" xfId="2992" xr:uid="{00000000-0005-0000-0000-0000F2070000}"/>
    <cellStyle name="Normal 12 12 6 2 2" xfId="8482" xr:uid="{00000000-0005-0000-0000-0000F3070000}"/>
    <cellStyle name="Normal 12 12 6 2 2 2" xfId="21292" xr:uid="{00000000-0005-0000-0000-0000F4070000}"/>
    <cellStyle name="Normal 12 12 6 2 2 2 2" xfId="26790" xr:uid="{00000000-0005-0000-0000-0000F5070000}"/>
    <cellStyle name="Normal 12 12 6 2 2 3" xfId="26791" xr:uid="{00000000-0005-0000-0000-0000F6070000}"/>
    <cellStyle name="Normal 12 12 6 2 3" xfId="15802" xr:uid="{00000000-0005-0000-0000-0000F7070000}"/>
    <cellStyle name="Normal 12 12 6 2 3 2" xfId="26792" xr:uid="{00000000-0005-0000-0000-0000F8070000}"/>
    <cellStyle name="Normal 12 12 6 2 4" xfId="26793" xr:uid="{00000000-0005-0000-0000-0000F9070000}"/>
    <cellStyle name="Normal 12 12 6 3" xfId="4822" xr:uid="{00000000-0005-0000-0000-0000FA070000}"/>
    <cellStyle name="Normal 12 12 6 3 2" xfId="10312" xr:uid="{00000000-0005-0000-0000-0000FB070000}"/>
    <cellStyle name="Normal 12 12 6 3 2 2" xfId="23122" xr:uid="{00000000-0005-0000-0000-0000FC070000}"/>
    <cellStyle name="Normal 12 12 6 3 2 2 2" xfId="26794" xr:uid="{00000000-0005-0000-0000-0000FD070000}"/>
    <cellStyle name="Normal 12 12 6 3 2 3" xfId="26795" xr:uid="{00000000-0005-0000-0000-0000FE070000}"/>
    <cellStyle name="Normal 12 12 6 3 3" xfId="17632" xr:uid="{00000000-0005-0000-0000-0000FF070000}"/>
    <cellStyle name="Normal 12 12 6 3 3 2" xfId="26796" xr:uid="{00000000-0005-0000-0000-000000080000}"/>
    <cellStyle name="Normal 12 12 6 3 4" xfId="26797" xr:uid="{00000000-0005-0000-0000-000001080000}"/>
    <cellStyle name="Normal 12 12 6 4" xfId="12142" xr:uid="{00000000-0005-0000-0000-000002080000}"/>
    <cellStyle name="Normal 12 12 6 4 2" xfId="24952" xr:uid="{00000000-0005-0000-0000-000003080000}"/>
    <cellStyle name="Normal 12 12 6 4 2 2" xfId="26798" xr:uid="{00000000-0005-0000-0000-000004080000}"/>
    <cellStyle name="Normal 12 12 6 4 3" xfId="26799" xr:uid="{00000000-0005-0000-0000-000005080000}"/>
    <cellStyle name="Normal 12 12 6 5" xfId="6652" xr:uid="{00000000-0005-0000-0000-000006080000}"/>
    <cellStyle name="Normal 12 12 6 5 2" xfId="19462" xr:uid="{00000000-0005-0000-0000-000007080000}"/>
    <cellStyle name="Normal 12 12 6 5 2 2" xfId="26800" xr:uid="{00000000-0005-0000-0000-000008080000}"/>
    <cellStyle name="Normal 12 12 6 5 3" xfId="26801" xr:uid="{00000000-0005-0000-0000-000009080000}"/>
    <cellStyle name="Normal 12 12 6 6" xfId="13972" xr:uid="{00000000-0005-0000-0000-00000A080000}"/>
    <cellStyle name="Normal 12 12 6 6 2" xfId="26802" xr:uid="{00000000-0005-0000-0000-00000B080000}"/>
    <cellStyle name="Normal 12 12 6 7" xfId="26803" xr:uid="{00000000-0005-0000-0000-00000C080000}"/>
    <cellStyle name="Normal 12 12 7" xfId="2098" xr:uid="{00000000-0005-0000-0000-00000D080000}"/>
    <cellStyle name="Normal 12 12 7 2" xfId="7588" xr:uid="{00000000-0005-0000-0000-00000E080000}"/>
    <cellStyle name="Normal 12 12 7 2 2" xfId="20398" xr:uid="{00000000-0005-0000-0000-00000F080000}"/>
    <cellStyle name="Normal 12 12 7 2 2 2" xfId="26804" xr:uid="{00000000-0005-0000-0000-000010080000}"/>
    <cellStyle name="Normal 12 12 7 2 3" xfId="26805" xr:uid="{00000000-0005-0000-0000-000011080000}"/>
    <cellStyle name="Normal 12 12 7 3" xfId="14908" xr:uid="{00000000-0005-0000-0000-000012080000}"/>
    <cellStyle name="Normal 12 12 7 3 2" xfId="26806" xr:uid="{00000000-0005-0000-0000-000013080000}"/>
    <cellStyle name="Normal 12 12 7 4" xfId="26807" xr:uid="{00000000-0005-0000-0000-000014080000}"/>
    <cellStyle name="Normal 12 12 8" xfId="3928" xr:uid="{00000000-0005-0000-0000-000015080000}"/>
    <cellStyle name="Normal 12 12 8 2" xfId="9418" xr:uid="{00000000-0005-0000-0000-000016080000}"/>
    <cellStyle name="Normal 12 12 8 2 2" xfId="22228" xr:uid="{00000000-0005-0000-0000-000017080000}"/>
    <cellStyle name="Normal 12 12 8 2 2 2" xfId="26808" xr:uid="{00000000-0005-0000-0000-000018080000}"/>
    <cellStyle name="Normal 12 12 8 2 3" xfId="26809" xr:uid="{00000000-0005-0000-0000-000019080000}"/>
    <cellStyle name="Normal 12 12 8 3" xfId="16738" xr:uid="{00000000-0005-0000-0000-00001A080000}"/>
    <cellStyle name="Normal 12 12 8 3 2" xfId="26810" xr:uid="{00000000-0005-0000-0000-00001B080000}"/>
    <cellStyle name="Normal 12 12 8 4" xfId="26811" xr:uid="{00000000-0005-0000-0000-00001C080000}"/>
    <cellStyle name="Normal 12 12 9" xfId="11248" xr:uid="{00000000-0005-0000-0000-00001D080000}"/>
    <cellStyle name="Normal 12 12 9 2" xfId="24058" xr:uid="{00000000-0005-0000-0000-00001E080000}"/>
    <cellStyle name="Normal 12 12 9 2 2" xfId="26812" xr:uid="{00000000-0005-0000-0000-00001F080000}"/>
    <cellStyle name="Normal 12 12 9 3" xfId="26813" xr:uid="{00000000-0005-0000-0000-000020080000}"/>
    <cellStyle name="Normal 12 13" xfId="317" xr:uid="{00000000-0005-0000-0000-000021080000}"/>
    <cellStyle name="Normal 12 13 10" xfId="5809" xr:uid="{00000000-0005-0000-0000-000022080000}"/>
    <cellStyle name="Normal 12 13 10 2" xfId="18619" xr:uid="{00000000-0005-0000-0000-000023080000}"/>
    <cellStyle name="Normal 12 13 10 2 2" xfId="26814" xr:uid="{00000000-0005-0000-0000-000024080000}"/>
    <cellStyle name="Normal 12 13 10 3" xfId="26815" xr:uid="{00000000-0005-0000-0000-000025080000}"/>
    <cellStyle name="Normal 12 13 11" xfId="13129" xr:uid="{00000000-0005-0000-0000-000026080000}"/>
    <cellStyle name="Normal 12 13 11 2" xfId="26816" xr:uid="{00000000-0005-0000-0000-000027080000}"/>
    <cellStyle name="Normal 12 13 12" xfId="26817" xr:uid="{00000000-0005-0000-0000-000028080000}"/>
    <cellStyle name="Normal 12 13 2" xfId="546" xr:uid="{00000000-0005-0000-0000-000029080000}"/>
    <cellStyle name="Normal 12 13 2 2" xfId="945" xr:uid="{00000000-0005-0000-0000-00002A080000}"/>
    <cellStyle name="Normal 12 13 2 2 2" xfId="1840" xr:uid="{00000000-0005-0000-0000-00002B080000}"/>
    <cellStyle name="Normal 12 13 2 2 2 2" xfId="3670" xr:uid="{00000000-0005-0000-0000-00002C080000}"/>
    <cellStyle name="Normal 12 13 2 2 2 2 2" xfId="9160" xr:uid="{00000000-0005-0000-0000-00002D080000}"/>
    <cellStyle name="Normal 12 13 2 2 2 2 2 2" xfId="21970" xr:uid="{00000000-0005-0000-0000-00002E080000}"/>
    <cellStyle name="Normal 12 13 2 2 2 2 2 2 2" xfId="26818" xr:uid="{00000000-0005-0000-0000-00002F080000}"/>
    <cellStyle name="Normal 12 13 2 2 2 2 2 3" xfId="26819" xr:uid="{00000000-0005-0000-0000-000030080000}"/>
    <cellStyle name="Normal 12 13 2 2 2 2 3" xfId="16480" xr:uid="{00000000-0005-0000-0000-000031080000}"/>
    <cellStyle name="Normal 12 13 2 2 2 2 3 2" xfId="26820" xr:uid="{00000000-0005-0000-0000-000032080000}"/>
    <cellStyle name="Normal 12 13 2 2 2 2 4" xfId="26821" xr:uid="{00000000-0005-0000-0000-000033080000}"/>
    <cellStyle name="Normal 12 13 2 2 2 3" xfId="5500" xr:uid="{00000000-0005-0000-0000-000034080000}"/>
    <cellStyle name="Normal 12 13 2 2 2 3 2" xfId="10990" xr:uid="{00000000-0005-0000-0000-000035080000}"/>
    <cellStyle name="Normal 12 13 2 2 2 3 2 2" xfId="23800" xr:uid="{00000000-0005-0000-0000-000036080000}"/>
    <cellStyle name="Normal 12 13 2 2 2 3 2 2 2" xfId="26822" xr:uid="{00000000-0005-0000-0000-000037080000}"/>
    <cellStyle name="Normal 12 13 2 2 2 3 2 3" xfId="26823" xr:uid="{00000000-0005-0000-0000-000038080000}"/>
    <cellStyle name="Normal 12 13 2 2 2 3 3" xfId="18310" xr:uid="{00000000-0005-0000-0000-000039080000}"/>
    <cellStyle name="Normal 12 13 2 2 2 3 3 2" xfId="26824" xr:uid="{00000000-0005-0000-0000-00003A080000}"/>
    <cellStyle name="Normal 12 13 2 2 2 3 4" xfId="26825" xr:uid="{00000000-0005-0000-0000-00003B080000}"/>
    <cellStyle name="Normal 12 13 2 2 2 4" xfId="12820" xr:uid="{00000000-0005-0000-0000-00003C080000}"/>
    <cellStyle name="Normal 12 13 2 2 2 4 2" xfId="25630" xr:uid="{00000000-0005-0000-0000-00003D080000}"/>
    <cellStyle name="Normal 12 13 2 2 2 4 2 2" xfId="26826" xr:uid="{00000000-0005-0000-0000-00003E080000}"/>
    <cellStyle name="Normal 12 13 2 2 2 4 3" xfId="26827" xr:uid="{00000000-0005-0000-0000-00003F080000}"/>
    <cellStyle name="Normal 12 13 2 2 2 5" xfId="7330" xr:uid="{00000000-0005-0000-0000-000040080000}"/>
    <cellStyle name="Normal 12 13 2 2 2 5 2" xfId="20140" xr:uid="{00000000-0005-0000-0000-000041080000}"/>
    <cellStyle name="Normal 12 13 2 2 2 5 2 2" xfId="26828" xr:uid="{00000000-0005-0000-0000-000042080000}"/>
    <cellStyle name="Normal 12 13 2 2 2 5 3" xfId="26829" xr:uid="{00000000-0005-0000-0000-000043080000}"/>
    <cellStyle name="Normal 12 13 2 2 2 6" xfId="14650" xr:uid="{00000000-0005-0000-0000-000044080000}"/>
    <cellStyle name="Normal 12 13 2 2 2 6 2" xfId="26830" xr:uid="{00000000-0005-0000-0000-000045080000}"/>
    <cellStyle name="Normal 12 13 2 2 2 7" xfId="26831" xr:uid="{00000000-0005-0000-0000-000046080000}"/>
    <cellStyle name="Normal 12 13 2 2 3" xfId="2776" xr:uid="{00000000-0005-0000-0000-000047080000}"/>
    <cellStyle name="Normal 12 13 2 2 3 2" xfId="8266" xr:uid="{00000000-0005-0000-0000-000048080000}"/>
    <cellStyle name="Normal 12 13 2 2 3 2 2" xfId="21076" xr:uid="{00000000-0005-0000-0000-000049080000}"/>
    <cellStyle name="Normal 12 13 2 2 3 2 2 2" xfId="26832" xr:uid="{00000000-0005-0000-0000-00004A080000}"/>
    <cellStyle name="Normal 12 13 2 2 3 2 3" xfId="26833" xr:uid="{00000000-0005-0000-0000-00004B080000}"/>
    <cellStyle name="Normal 12 13 2 2 3 3" xfId="15586" xr:uid="{00000000-0005-0000-0000-00004C080000}"/>
    <cellStyle name="Normal 12 13 2 2 3 3 2" xfId="26834" xr:uid="{00000000-0005-0000-0000-00004D080000}"/>
    <cellStyle name="Normal 12 13 2 2 3 4" xfId="26835" xr:uid="{00000000-0005-0000-0000-00004E080000}"/>
    <cellStyle name="Normal 12 13 2 2 4" xfId="4606" xr:uid="{00000000-0005-0000-0000-00004F080000}"/>
    <cellStyle name="Normal 12 13 2 2 4 2" xfId="10096" xr:uid="{00000000-0005-0000-0000-000050080000}"/>
    <cellStyle name="Normal 12 13 2 2 4 2 2" xfId="22906" xr:uid="{00000000-0005-0000-0000-000051080000}"/>
    <cellStyle name="Normal 12 13 2 2 4 2 2 2" xfId="26836" xr:uid="{00000000-0005-0000-0000-000052080000}"/>
    <cellStyle name="Normal 12 13 2 2 4 2 3" xfId="26837" xr:uid="{00000000-0005-0000-0000-000053080000}"/>
    <cellStyle name="Normal 12 13 2 2 4 3" xfId="17416" xr:uid="{00000000-0005-0000-0000-000054080000}"/>
    <cellStyle name="Normal 12 13 2 2 4 3 2" xfId="26838" xr:uid="{00000000-0005-0000-0000-000055080000}"/>
    <cellStyle name="Normal 12 13 2 2 4 4" xfId="26839" xr:uid="{00000000-0005-0000-0000-000056080000}"/>
    <cellStyle name="Normal 12 13 2 2 5" xfId="11926" xr:uid="{00000000-0005-0000-0000-000057080000}"/>
    <cellStyle name="Normal 12 13 2 2 5 2" xfId="24736" xr:uid="{00000000-0005-0000-0000-000058080000}"/>
    <cellStyle name="Normal 12 13 2 2 5 2 2" xfId="26840" xr:uid="{00000000-0005-0000-0000-000059080000}"/>
    <cellStyle name="Normal 12 13 2 2 5 3" xfId="26841" xr:uid="{00000000-0005-0000-0000-00005A080000}"/>
    <cellStyle name="Normal 12 13 2 2 6" xfId="6436" xr:uid="{00000000-0005-0000-0000-00005B080000}"/>
    <cellStyle name="Normal 12 13 2 2 6 2" xfId="19246" xr:uid="{00000000-0005-0000-0000-00005C080000}"/>
    <cellStyle name="Normal 12 13 2 2 6 2 2" xfId="26842" xr:uid="{00000000-0005-0000-0000-00005D080000}"/>
    <cellStyle name="Normal 12 13 2 2 6 3" xfId="26843" xr:uid="{00000000-0005-0000-0000-00005E080000}"/>
    <cellStyle name="Normal 12 13 2 2 7" xfId="13756" xr:uid="{00000000-0005-0000-0000-00005F080000}"/>
    <cellStyle name="Normal 12 13 2 2 7 2" xfId="26844" xr:uid="{00000000-0005-0000-0000-000060080000}"/>
    <cellStyle name="Normal 12 13 2 2 8" xfId="26845" xr:uid="{00000000-0005-0000-0000-000061080000}"/>
    <cellStyle name="Normal 12 13 2 3" xfId="1441" xr:uid="{00000000-0005-0000-0000-000062080000}"/>
    <cellStyle name="Normal 12 13 2 3 2" xfId="3271" xr:uid="{00000000-0005-0000-0000-000063080000}"/>
    <cellStyle name="Normal 12 13 2 3 2 2" xfId="8761" xr:uid="{00000000-0005-0000-0000-000064080000}"/>
    <cellStyle name="Normal 12 13 2 3 2 2 2" xfId="21571" xr:uid="{00000000-0005-0000-0000-000065080000}"/>
    <cellStyle name="Normal 12 13 2 3 2 2 2 2" xfId="26846" xr:uid="{00000000-0005-0000-0000-000066080000}"/>
    <cellStyle name="Normal 12 13 2 3 2 2 3" xfId="26847" xr:uid="{00000000-0005-0000-0000-000067080000}"/>
    <cellStyle name="Normal 12 13 2 3 2 3" xfId="16081" xr:uid="{00000000-0005-0000-0000-000068080000}"/>
    <cellStyle name="Normal 12 13 2 3 2 3 2" xfId="26848" xr:uid="{00000000-0005-0000-0000-000069080000}"/>
    <cellStyle name="Normal 12 13 2 3 2 4" xfId="26849" xr:uid="{00000000-0005-0000-0000-00006A080000}"/>
    <cellStyle name="Normal 12 13 2 3 3" xfId="5101" xr:uid="{00000000-0005-0000-0000-00006B080000}"/>
    <cellStyle name="Normal 12 13 2 3 3 2" xfId="10591" xr:uid="{00000000-0005-0000-0000-00006C080000}"/>
    <cellStyle name="Normal 12 13 2 3 3 2 2" xfId="23401" xr:uid="{00000000-0005-0000-0000-00006D080000}"/>
    <cellStyle name="Normal 12 13 2 3 3 2 2 2" xfId="26850" xr:uid="{00000000-0005-0000-0000-00006E080000}"/>
    <cellStyle name="Normal 12 13 2 3 3 2 3" xfId="26851" xr:uid="{00000000-0005-0000-0000-00006F080000}"/>
    <cellStyle name="Normal 12 13 2 3 3 3" xfId="17911" xr:uid="{00000000-0005-0000-0000-000070080000}"/>
    <cellStyle name="Normal 12 13 2 3 3 3 2" xfId="26852" xr:uid="{00000000-0005-0000-0000-000071080000}"/>
    <cellStyle name="Normal 12 13 2 3 3 4" xfId="26853" xr:uid="{00000000-0005-0000-0000-000072080000}"/>
    <cellStyle name="Normal 12 13 2 3 4" xfId="12421" xr:uid="{00000000-0005-0000-0000-000073080000}"/>
    <cellStyle name="Normal 12 13 2 3 4 2" xfId="25231" xr:uid="{00000000-0005-0000-0000-000074080000}"/>
    <cellStyle name="Normal 12 13 2 3 4 2 2" xfId="26854" xr:uid="{00000000-0005-0000-0000-000075080000}"/>
    <cellStyle name="Normal 12 13 2 3 4 3" xfId="26855" xr:uid="{00000000-0005-0000-0000-000076080000}"/>
    <cellStyle name="Normal 12 13 2 3 5" xfId="6931" xr:uid="{00000000-0005-0000-0000-000077080000}"/>
    <cellStyle name="Normal 12 13 2 3 5 2" xfId="19741" xr:uid="{00000000-0005-0000-0000-000078080000}"/>
    <cellStyle name="Normal 12 13 2 3 5 2 2" xfId="26856" xr:uid="{00000000-0005-0000-0000-000079080000}"/>
    <cellStyle name="Normal 12 13 2 3 5 3" xfId="26857" xr:uid="{00000000-0005-0000-0000-00007A080000}"/>
    <cellStyle name="Normal 12 13 2 3 6" xfId="14251" xr:uid="{00000000-0005-0000-0000-00007B080000}"/>
    <cellStyle name="Normal 12 13 2 3 6 2" xfId="26858" xr:uid="{00000000-0005-0000-0000-00007C080000}"/>
    <cellStyle name="Normal 12 13 2 3 7" xfId="26859" xr:uid="{00000000-0005-0000-0000-00007D080000}"/>
    <cellStyle name="Normal 12 13 2 4" xfId="2377" xr:uid="{00000000-0005-0000-0000-00007E080000}"/>
    <cellStyle name="Normal 12 13 2 4 2" xfId="7867" xr:uid="{00000000-0005-0000-0000-00007F080000}"/>
    <cellStyle name="Normal 12 13 2 4 2 2" xfId="20677" xr:uid="{00000000-0005-0000-0000-000080080000}"/>
    <cellStyle name="Normal 12 13 2 4 2 2 2" xfId="26860" xr:uid="{00000000-0005-0000-0000-000081080000}"/>
    <cellStyle name="Normal 12 13 2 4 2 3" xfId="26861" xr:uid="{00000000-0005-0000-0000-000082080000}"/>
    <cellStyle name="Normal 12 13 2 4 3" xfId="15187" xr:uid="{00000000-0005-0000-0000-000083080000}"/>
    <cellStyle name="Normal 12 13 2 4 3 2" xfId="26862" xr:uid="{00000000-0005-0000-0000-000084080000}"/>
    <cellStyle name="Normal 12 13 2 4 4" xfId="26863" xr:uid="{00000000-0005-0000-0000-000085080000}"/>
    <cellStyle name="Normal 12 13 2 5" xfId="4207" xr:uid="{00000000-0005-0000-0000-000086080000}"/>
    <cellStyle name="Normal 12 13 2 5 2" xfId="9697" xr:uid="{00000000-0005-0000-0000-000087080000}"/>
    <cellStyle name="Normal 12 13 2 5 2 2" xfId="22507" xr:uid="{00000000-0005-0000-0000-000088080000}"/>
    <cellStyle name="Normal 12 13 2 5 2 2 2" xfId="26864" xr:uid="{00000000-0005-0000-0000-000089080000}"/>
    <cellStyle name="Normal 12 13 2 5 2 3" xfId="26865" xr:uid="{00000000-0005-0000-0000-00008A080000}"/>
    <cellStyle name="Normal 12 13 2 5 3" xfId="17017" xr:uid="{00000000-0005-0000-0000-00008B080000}"/>
    <cellStyle name="Normal 12 13 2 5 3 2" xfId="26866" xr:uid="{00000000-0005-0000-0000-00008C080000}"/>
    <cellStyle name="Normal 12 13 2 5 4" xfId="26867" xr:uid="{00000000-0005-0000-0000-00008D080000}"/>
    <cellStyle name="Normal 12 13 2 6" xfId="11527" xr:uid="{00000000-0005-0000-0000-00008E080000}"/>
    <cellStyle name="Normal 12 13 2 6 2" xfId="24337" xr:uid="{00000000-0005-0000-0000-00008F080000}"/>
    <cellStyle name="Normal 12 13 2 6 2 2" xfId="26868" xr:uid="{00000000-0005-0000-0000-000090080000}"/>
    <cellStyle name="Normal 12 13 2 6 3" xfId="26869" xr:uid="{00000000-0005-0000-0000-000091080000}"/>
    <cellStyle name="Normal 12 13 2 7" xfId="6037" xr:uid="{00000000-0005-0000-0000-000092080000}"/>
    <cellStyle name="Normal 12 13 2 7 2" xfId="18847" xr:uid="{00000000-0005-0000-0000-000093080000}"/>
    <cellStyle name="Normal 12 13 2 7 2 2" xfId="26870" xr:uid="{00000000-0005-0000-0000-000094080000}"/>
    <cellStyle name="Normal 12 13 2 7 3" xfId="26871" xr:uid="{00000000-0005-0000-0000-000095080000}"/>
    <cellStyle name="Normal 12 13 2 8" xfId="13357" xr:uid="{00000000-0005-0000-0000-000096080000}"/>
    <cellStyle name="Normal 12 13 2 8 2" xfId="26872" xr:uid="{00000000-0005-0000-0000-000097080000}"/>
    <cellStyle name="Normal 12 13 2 9" xfId="26873" xr:uid="{00000000-0005-0000-0000-000098080000}"/>
    <cellStyle name="Normal 12 13 3" xfId="678" xr:uid="{00000000-0005-0000-0000-000099080000}"/>
    <cellStyle name="Normal 12 13 3 2" xfId="1078" xr:uid="{00000000-0005-0000-0000-00009A080000}"/>
    <cellStyle name="Normal 12 13 3 2 2" xfId="1973" xr:uid="{00000000-0005-0000-0000-00009B080000}"/>
    <cellStyle name="Normal 12 13 3 2 2 2" xfId="3803" xr:uid="{00000000-0005-0000-0000-00009C080000}"/>
    <cellStyle name="Normal 12 13 3 2 2 2 2" xfId="9293" xr:uid="{00000000-0005-0000-0000-00009D080000}"/>
    <cellStyle name="Normal 12 13 3 2 2 2 2 2" xfId="22103" xr:uid="{00000000-0005-0000-0000-00009E080000}"/>
    <cellStyle name="Normal 12 13 3 2 2 2 2 2 2" xfId="26874" xr:uid="{00000000-0005-0000-0000-00009F080000}"/>
    <cellStyle name="Normal 12 13 3 2 2 2 2 3" xfId="26875" xr:uid="{00000000-0005-0000-0000-0000A0080000}"/>
    <cellStyle name="Normal 12 13 3 2 2 2 3" xfId="16613" xr:uid="{00000000-0005-0000-0000-0000A1080000}"/>
    <cellStyle name="Normal 12 13 3 2 2 2 3 2" xfId="26876" xr:uid="{00000000-0005-0000-0000-0000A2080000}"/>
    <cellStyle name="Normal 12 13 3 2 2 2 4" xfId="26877" xr:uid="{00000000-0005-0000-0000-0000A3080000}"/>
    <cellStyle name="Normal 12 13 3 2 2 3" xfId="5633" xr:uid="{00000000-0005-0000-0000-0000A4080000}"/>
    <cellStyle name="Normal 12 13 3 2 2 3 2" xfId="11123" xr:uid="{00000000-0005-0000-0000-0000A5080000}"/>
    <cellStyle name="Normal 12 13 3 2 2 3 2 2" xfId="23933" xr:uid="{00000000-0005-0000-0000-0000A6080000}"/>
    <cellStyle name="Normal 12 13 3 2 2 3 2 2 2" xfId="26878" xr:uid="{00000000-0005-0000-0000-0000A7080000}"/>
    <cellStyle name="Normal 12 13 3 2 2 3 2 3" xfId="26879" xr:uid="{00000000-0005-0000-0000-0000A8080000}"/>
    <cellStyle name="Normal 12 13 3 2 2 3 3" xfId="18443" xr:uid="{00000000-0005-0000-0000-0000A9080000}"/>
    <cellStyle name="Normal 12 13 3 2 2 3 3 2" xfId="26880" xr:uid="{00000000-0005-0000-0000-0000AA080000}"/>
    <cellStyle name="Normal 12 13 3 2 2 3 4" xfId="26881" xr:uid="{00000000-0005-0000-0000-0000AB080000}"/>
    <cellStyle name="Normal 12 13 3 2 2 4" xfId="12953" xr:uid="{00000000-0005-0000-0000-0000AC080000}"/>
    <cellStyle name="Normal 12 13 3 2 2 4 2" xfId="25763" xr:uid="{00000000-0005-0000-0000-0000AD080000}"/>
    <cellStyle name="Normal 12 13 3 2 2 4 2 2" xfId="26882" xr:uid="{00000000-0005-0000-0000-0000AE080000}"/>
    <cellStyle name="Normal 12 13 3 2 2 4 3" xfId="26883" xr:uid="{00000000-0005-0000-0000-0000AF080000}"/>
    <cellStyle name="Normal 12 13 3 2 2 5" xfId="7463" xr:uid="{00000000-0005-0000-0000-0000B0080000}"/>
    <cellStyle name="Normal 12 13 3 2 2 5 2" xfId="20273" xr:uid="{00000000-0005-0000-0000-0000B1080000}"/>
    <cellStyle name="Normal 12 13 3 2 2 5 2 2" xfId="26884" xr:uid="{00000000-0005-0000-0000-0000B2080000}"/>
    <cellStyle name="Normal 12 13 3 2 2 5 3" xfId="26885" xr:uid="{00000000-0005-0000-0000-0000B3080000}"/>
    <cellStyle name="Normal 12 13 3 2 2 6" xfId="14783" xr:uid="{00000000-0005-0000-0000-0000B4080000}"/>
    <cellStyle name="Normal 12 13 3 2 2 6 2" xfId="26886" xr:uid="{00000000-0005-0000-0000-0000B5080000}"/>
    <cellStyle name="Normal 12 13 3 2 2 7" xfId="26887" xr:uid="{00000000-0005-0000-0000-0000B6080000}"/>
    <cellStyle name="Normal 12 13 3 2 3" xfId="2909" xr:uid="{00000000-0005-0000-0000-0000B7080000}"/>
    <cellStyle name="Normal 12 13 3 2 3 2" xfId="8399" xr:uid="{00000000-0005-0000-0000-0000B8080000}"/>
    <cellStyle name="Normal 12 13 3 2 3 2 2" xfId="21209" xr:uid="{00000000-0005-0000-0000-0000B9080000}"/>
    <cellStyle name="Normal 12 13 3 2 3 2 2 2" xfId="26888" xr:uid="{00000000-0005-0000-0000-0000BA080000}"/>
    <cellStyle name="Normal 12 13 3 2 3 2 3" xfId="26889" xr:uid="{00000000-0005-0000-0000-0000BB080000}"/>
    <cellStyle name="Normal 12 13 3 2 3 3" xfId="15719" xr:uid="{00000000-0005-0000-0000-0000BC080000}"/>
    <cellStyle name="Normal 12 13 3 2 3 3 2" xfId="26890" xr:uid="{00000000-0005-0000-0000-0000BD080000}"/>
    <cellStyle name="Normal 12 13 3 2 3 4" xfId="26891" xr:uid="{00000000-0005-0000-0000-0000BE080000}"/>
    <cellStyle name="Normal 12 13 3 2 4" xfId="4739" xr:uid="{00000000-0005-0000-0000-0000BF080000}"/>
    <cellStyle name="Normal 12 13 3 2 4 2" xfId="10229" xr:uid="{00000000-0005-0000-0000-0000C0080000}"/>
    <cellStyle name="Normal 12 13 3 2 4 2 2" xfId="23039" xr:uid="{00000000-0005-0000-0000-0000C1080000}"/>
    <cellStyle name="Normal 12 13 3 2 4 2 2 2" xfId="26892" xr:uid="{00000000-0005-0000-0000-0000C2080000}"/>
    <cellStyle name="Normal 12 13 3 2 4 2 3" xfId="26893" xr:uid="{00000000-0005-0000-0000-0000C3080000}"/>
    <cellStyle name="Normal 12 13 3 2 4 3" xfId="17549" xr:uid="{00000000-0005-0000-0000-0000C4080000}"/>
    <cellStyle name="Normal 12 13 3 2 4 3 2" xfId="26894" xr:uid="{00000000-0005-0000-0000-0000C5080000}"/>
    <cellStyle name="Normal 12 13 3 2 4 4" xfId="26895" xr:uid="{00000000-0005-0000-0000-0000C6080000}"/>
    <cellStyle name="Normal 12 13 3 2 5" xfId="12059" xr:uid="{00000000-0005-0000-0000-0000C7080000}"/>
    <cellStyle name="Normal 12 13 3 2 5 2" xfId="24869" xr:uid="{00000000-0005-0000-0000-0000C8080000}"/>
    <cellStyle name="Normal 12 13 3 2 5 2 2" xfId="26896" xr:uid="{00000000-0005-0000-0000-0000C9080000}"/>
    <cellStyle name="Normal 12 13 3 2 5 3" xfId="26897" xr:uid="{00000000-0005-0000-0000-0000CA080000}"/>
    <cellStyle name="Normal 12 13 3 2 6" xfId="6569" xr:uid="{00000000-0005-0000-0000-0000CB080000}"/>
    <cellStyle name="Normal 12 13 3 2 6 2" xfId="19379" xr:uid="{00000000-0005-0000-0000-0000CC080000}"/>
    <cellStyle name="Normal 12 13 3 2 6 2 2" xfId="26898" xr:uid="{00000000-0005-0000-0000-0000CD080000}"/>
    <cellStyle name="Normal 12 13 3 2 6 3" xfId="26899" xr:uid="{00000000-0005-0000-0000-0000CE080000}"/>
    <cellStyle name="Normal 12 13 3 2 7" xfId="13889" xr:uid="{00000000-0005-0000-0000-0000CF080000}"/>
    <cellStyle name="Normal 12 13 3 2 7 2" xfId="26900" xr:uid="{00000000-0005-0000-0000-0000D0080000}"/>
    <cellStyle name="Normal 12 13 3 2 8" xfId="26901" xr:uid="{00000000-0005-0000-0000-0000D1080000}"/>
    <cellStyle name="Normal 12 13 3 3" xfId="1573" xr:uid="{00000000-0005-0000-0000-0000D2080000}"/>
    <cellStyle name="Normal 12 13 3 3 2" xfId="3403" xr:uid="{00000000-0005-0000-0000-0000D3080000}"/>
    <cellStyle name="Normal 12 13 3 3 2 2" xfId="8893" xr:uid="{00000000-0005-0000-0000-0000D4080000}"/>
    <cellStyle name="Normal 12 13 3 3 2 2 2" xfId="21703" xr:uid="{00000000-0005-0000-0000-0000D5080000}"/>
    <cellStyle name="Normal 12 13 3 3 2 2 2 2" xfId="26902" xr:uid="{00000000-0005-0000-0000-0000D6080000}"/>
    <cellStyle name="Normal 12 13 3 3 2 2 3" xfId="26903" xr:uid="{00000000-0005-0000-0000-0000D7080000}"/>
    <cellStyle name="Normal 12 13 3 3 2 3" xfId="16213" xr:uid="{00000000-0005-0000-0000-0000D8080000}"/>
    <cellStyle name="Normal 12 13 3 3 2 3 2" xfId="26904" xr:uid="{00000000-0005-0000-0000-0000D9080000}"/>
    <cellStyle name="Normal 12 13 3 3 2 4" xfId="26905" xr:uid="{00000000-0005-0000-0000-0000DA080000}"/>
    <cellStyle name="Normal 12 13 3 3 3" xfId="5233" xr:uid="{00000000-0005-0000-0000-0000DB080000}"/>
    <cellStyle name="Normal 12 13 3 3 3 2" xfId="10723" xr:uid="{00000000-0005-0000-0000-0000DC080000}"/>
    <cellStyle name="Normal 12 13 3 3 3 2 2" xfId="23533" xr:uid="{00000000-0005-0000-0000-0000DD080000}"/>
    <cellStyle name="Normal 12 13 3 3 3 2 2 2" xfId="26906" xr:uid="{00000000-0005-0000-0000-0000DE080000}"/>
    <cellStyle name="Normal 12 13 3 3 3 2 3" xfId="26907" xr:uid="{00000000-0005-0000-0000-0000DF080000}"/>
    <cellStyle name="Normal 12 13 3 3 3 3" xfId="18043" xr:uid="{00000000-0005-0000-0000-0000E0080000}"/>
    <cellStyle name="Normal 12 13 3 3 3 3 2" xfId="26908" xr:uid="{00000000-0005-0000-0000-0000E1080000}"/>
    <cellStyle name="Normal 12 13 3 3 3 4" xfId="26909" xr:uid="{00000000-0005-0000-0000-0000E2080000}"/>
    <cellStyle name="Normal 12 13 3 3 4" xfId="12553" xr:uid="{00000000-0005-0000-0000-0000E3080000}"/>
    <cellStyle name="Normal 12 13 3 3 4 2" xfId="25363" xr:uid="{00000000-0005-0000-0000-0000E4080000}"/>
    <cellStyle name="Normal 12 13 3 3 4 2 2" xfId="26910" xr:uid="{00000000-0005-0000-0000-0000E5080000}"/>
    <cellStyle name="Normal 12 13 3 3 4 3" xfId="26911" xr:uid="{00000000-0005-0000-0000-0000E6080000}"/>
    <cellStyle name="Normal 12 13 3 3 5" xfId="7063" xr:uid="{00000000-0005-0000-0000-0000E7080000}"/>
    <cellStyle name="Normal 12 13 3 3 5 2" xfId="19873" xr:uid="{00000000-0005-0000-0000-0000E8080000}"/>
    <cellStyle name="Normal 12 13 3 3 5 2 2" xfId="26912" xr:uid="{00000000-0005-0000-0000-0000E9080000}"/>
    <cellStyle name="Normal 12 13 3 3 5 3" xfId="26913" xr:uid="{00000000-0005-0000-0000-0000EA080000}"/>
    <cellStyle name="Normal 12 13 3 3 6" xfId="14383" xr:uid="{00000000-0005-0000-0000-0000EB080000}"/>
    <cellStyle name="Normal 12 13 3 3 6 2" xfId="26914" xr:uid="{00000000-0005-0000-0000-0000EC080000}"/>
    <cellStyle name="Normal 12 13 3 3 7" xfId="26915" xr:uid="{00000000-0005-0000-0000-0000ED080000}"/>
    <cellStyle name="Normal 12 13 3 4" xfId="2509" xr:uid="{00000000-0005-0000-0000-0000EE080000}"/>
    <cellStyle name="Normal 12 13 3 4 2" xfId="7999" xr:uid="{00000000-0005-0000-0000-0000EF080000}"/>
    <cellStyle name="Normal 12 13 3 4 2 2" xfId="20809" xr:uid="{00000000-0005-0000-0000-0000F0080000}"/>
    <cellStyle name="Normal 12 13 3 4 2 2 2" xfId="26916" xr:uid="{00000000-0005-0000-0000-0000F1080000}"/>
    <cellStyle name="Normal 12 13 3 4 2 3" xfId="26917" xr:uid="{00000000-0005-0000-0000-0000F2080000}"/>
    <cellStyle name="Normal 12 13 3 4 3" xfId="15319" xr:uid="{00000000-0005-0000-0000-0000F3080000}"/>
    <cellStyle name="Normal 12 13 3 4 3 2" xfId="26918" xr:uid="{00000000-0005-0000-0000-0000F4080000}"/>
    <cellStyle name="Normal 12 13 3 4 4" xfId="26919" xr:uid="{00000000-0005-0000-0000-0000F5080000}"/>
    <cellStyle name="Normal 12 13 3 5" xfId="4339" xr:uid="{00000000-0005-0000-0000-0000F6080000}"/>
    <cellStyle name="Normal 12 13 3 5 2" xfId="9829" xr:uid="{00000000-0005-0000-0000-0000F7080000}"/>
    <cellStyle name="Normal 12 13 3 5 2 2" xfId="22639" xr:uid="{00000000-0005-0000-0000-0000F8080000}"/>
    <cellStyle name="Normal 12 13 3 5 2 2 2" xfId="26920" xr:uid="{00000000-0005-0000-0000-0000F9080000}"/>
    <cellStyle name="Normal 12 13 3 5 2 3" xfId="26921" xr:uid="{00000000-0005-0000-0000-0000FA080000}"/>
    <cellStyle name="Normal 12 13 3 5 3" xfId="17149" xr:uid="{00000000-0005-0000-0000-0000FB080000}"/>
    <cellStyle name="Normal 12 13 3 5 3 2" xfId="26922" xr:uid="{00000000-0005-0000-0000-0000FC080000}"/>
    <cellStyle name="Normal 12 13 3 5 4" xfId="26923" xr:uid="{00000000-0005-0000-0000-0000FD080000}"/>
    <cellStyle name="Normal 12 13 3 6" xfId="11659" xr:uid="{00000000-0005-0000-0000-0000FE080000}"/>
    <cellStyle name="Normal 12 13 3 6 2" xfId="24469" xr:uid="{00000000-0005-0000-0000-0000FF080000}"/>
    <cellStyle name="Normal 12 13 3 6 2 2" xfId="26924" xr:uid="{00000000-0005-0000-0000-000000090000}"/>
    <cellStyle name="Normal 12 13 3 6 3" xfId="26925" xr:uid="{00000000-0005-0000-0000-000001090000}"/>
    <cellStyle name="Normal 12 13 3 7" xfId="6169" xr:uid="{00000000-0005-0000-0000-000002090000}"/>
    <cellStyle name="Normal 12 13 3 7 2" xfId="18979" xr:uid="{00000000-0005-0000-0000-000003090000}"/>
    <cellStyle name="Normal 12 13 3 7 2 2" xfId="26926" xr:uid="{00000000-0005-0000-0000-000004090000}"/>
    <cellStyle name="Normal 12 13 3 7 3" xfId="26927" xr:uid="{00000000-0005-0000-0000-000005090000}"/>
    <cellStyle name="Normal 12 13 3 8" xfId="13489" xr:uid="{00000000-0005-0000-0000-000006090000}"/>
    <cellStyle name="Normal 12 13 3 8 2" xfId="26928" xr:uid="{00000000-0005-0000-0000-000007090000}"/>
    <cellStyle name="Normal 12 13 3 9" xfId="26929" xr:uid="{00000000-0005-0000-0000-000008090000}"/>
    <cellStyle name="Normal 12 13 4" xfId="453" xr:uid="{00000000-0005-0000-0000-000009090000}"/>
    <cellStyle name="Normal 12 13 4 2" xfId="1348" xr:uid="{00000000-0005-0000-0000-00000A090000}"/>
    <cellStyle name="Normal 12 13 4 2 2" xfId="3178" xr:uid="{00000000-0005-0000-0000-00000B090000}"/>
    <cellStyle name="Normal 12 13 4 2 2 2" xfId="8668" xr:uid="{00000000-0005-0000-0000-00000C090000}"/>
    <cellStyle name="Normal 12 13 4 2 2 2 2" xfId="21478" xr:uid="{00000000-0005-0000-0000-00000D090000}"/>
    <cellStyle name="Normal 12 13 4 2 2 2 2 2" xfId="26930" xr:uid="{00000000-0005-0000-0000-00000E090000}"/>
    <cellStyle name="Normal 12 13 4 2 2 2 3" xfId="26931" xr:uid="{00000000-0005-0000-0000-00000F090000}"/>
    <cellStyle name="Normal 12 13 4 2 2 3" xfId="15988" xr:uid="{00000000-0005-0000-0000-000010090000}"/>
    <cellStyle name="Normal 12 13 4 2 2 3 2" xfId="26932" xr:uid="{00000000-0005-0000-0000-000011090000}"/>
    <cellStyle name="Normal 12 13 4 2 2 4" xfId="26933" xr:uid="{00000000-0005-0000-0000-000012090000}"/>
    <cellStyle name="Normal 12 13 4 2 3" xfId="5008" xr:uid="{00000000-0005-0000-0000-000013090000}"/>
    <cellStyle name="Normal 12 13 4 2 3 2" xfId="10498" xr:uid="{00000000-0005-0000-0000-000014090000}"/>
    <cellStyle name="Normal 12 13 4 2 3 2 2" xfId="23308" xr:uid="{00000000-0005-0000-0000-000015090000}"/>
    <cellStyle name="Normal 12 13 4 2 3 2 2 2" xfId="26934" xr:uid="{00000000-0005-0000-0000-000016090000}"/>
    <cellStyle name="Normal 12 13 4 2 3 2 3" xfId="26935" xr:uid="{00000000-0005-0000-0000-000017090000}"/>
    <cellStyle name="Normal 12 13 4 2 3 3" xfId="17818" xr:uid="{00000000-0005-0000-0000-000018090000}"/>
    <cellStyle name="Normal 12 13 4 2 3 3 2" xfId="26936" xr:uid="{00000000-0005-0000-0000-000019090000}"/>
    <cellStyle name="Normal 12 13 4 2 3 4" xfId="26937" xr:uid="{00000000-0005-0000-0000-00001A090000}"/>
    <cellStyle name="Normal 12 13 4 2 4" xfId="12328" xr:uid="{00000000-0005-0000-0000-00001B090000}"/>
    <cellStyle name="Normal 12 13 4 2 4 2" xfId="25138" xr:uid="{00000000-0005-0000-0000-00001C090000}"/>
    <cellStyle name="Normal 12 13 4 2 4 2 2" xfId="26938" xr:uid="{00000000-0005-0000-0000-00001D090000}"/>
    <cellStyle name="Normal 12 13 4 2 4 3" xfId="26939" xr:uid="{00000000-0005-0000-0000-00001E090000}"/>
    <cellStyle name="Normal 12 13 4 2 5" xfId="6838" xr:uid="{00000000-0005-0000-0000-00001F090000}"/>
    <cellStyle name="Normal 12 13 4 2 5 2" xfId="19648" xr:uid="{00000000-0005-0000-0000-000020090000}"/>
    <cellStyle name="Normal 12 13 4 2 5 2 2" xfId="26940" xr:uid="{00000000-0005-0000-0000-000021090000}"/>
    <cellStyle name="Normal 12 13 4 2 5 3" xfId="26941" xr:uid="{00000000-0005-0000-0000-000022090000}"/>
    <cellStyle name="Normal 12 13 4 2 6" xfId="14158" xr:uid="{00000000-0005-0000-0000-000023090000}"/>
    <cellStyle name="Normal 12 13 4 2 6 2" xfId="26942" xr:uid="{00000000-0005-0000-0000-000024090000}"/>
    <cellStyle name="Normal 12 13 4 2 7" xfId="26943" xr:uid="{00000000-0005-0000-0000-000025090000}"/>
    <cellStyle name="Normal 12 13 4 3" xfId="2284" xr:uid="{00000000-0005-0000-0000-000026090000}"/>
    <cellStyle name="Normal 12 13 4 3 2" xfId="7774" xr:uid="{00000000-0005-0000-0000-000027090000}"/>
    <cellStyle name="Normal 12 13 4 3 2 2" xfId="20584" xr:uid="{00000000-0005-0000-0000-000028090000}"/>
    <cellStyle name="Normal 12 13 4 3 2 2 2" xfId="26944" xr:uid="{00000000-0005-0000-0000-000029090000}"/>
    <cellStyle name="Normal 12 13 4 3 2 3" xfId="26945" xr:uid="{00000000-0005-0000-0000-00002A090000}"/>
    <cellStyle name="Normal 12 13 4 3 3" xfId="15094" xr:uid="{00000000-0005-0000-0000-00002B090000}"/>
    <cellStyle name="Normal 12 13 4 3 3 2" xfId="26946" xr:uid="{00000000-0005-0000-0000-00002C090000}"/>
    <cellStyle name="Normal 12 13 4 3 4" xfId="26947" xr:uid="{00000000-0005-0000-0000-00002D090000}"/>
    <cellStyle name="Normal 12 13 4 4" xfId="4114" xr:uid="{00000000-0005-0000-0000-00002E090000}"/>
    <cellStyle name="Normal 12 13 4 4 2" xfId="9604" xr:uid="{00000000-0005-0000-0000-00002F090000}"/>
    <cellStyle name="Normal 12 13 4 4 2 2" xfId="22414" xr:uid="{00000000-0005-0000-0000-000030090000}"/>
    <cellStyle name="Normal 12 13 4 4 2 2 2" xfId="26948" xr:uid="{00000000-0005-0000-0000-000031090000}"/>
    <cellStyle name="Normal 12 13 4 4 2 3" xfId="26949" xr:uid="{00000000-0005-0000-0000-000032090000}"/>
    <cellStyle name="Normal 12 13 4 4 3" xfId="16924" xr:uid="{00000000-0005-0000-0000-000033090000}"/>
    <cellStyle name="Normal 12 13 4 4 3 2" xfId="26950" xr:uid="{00000000-0005-0000-0000-000034090000}"/>
    <cellStyle name="Normal 12 13 4 4 4" xfId="26951" xr:uid="{00000000-0005-0000-0000-000035090000}"/>
    <cellStyle name="Normal 12 13 4 5" xfId="11434" xr:uid="{00000000-0005-0000-0000-000036090000}"/>
    <cellStyle name="Normal 12 13 4 5 2" xfId="24244" xr:uid="{00000000-0005-0000-0000-000037090000}"/>
    <cellStyle name="Normal 12 13 4 5 2 2" xfId="26952" xr:uid="{00000000-0005-0000-0000-000038090000}"/>
    <cellStyle name="Normal 12 13 4 5 3" xfId="26953" xr:uid="{00000000-0005-0000-0000-000039090000}"/>
    <cellStyle name="Normal 12 13 4 6" xfId="5944" xr:uid="{00000000-0005-0000-0000-00003A090000}"/>
    <cellStyle name="Normal 12 13 4 6 2" xfId="18754" xr:uid="{00000000-0005-0000-0000-00003B090000}"/>
    <cellStyle name="Normal 12 13 4 6 2 2" xfId="26954" xr:uid="{00000000-0005-0000-0000-00003C090000}"/>
    <cellStyle name="Normal 12 13 4 6 3" xfId="26955" xr:uid="{00000000-0005-0000-0000-00003D090000}"/>
    <cellStyle name="Normal 12 13 4 7" xfId="13264" xr:uid="{00000000-0005-0000-0000-00003E090000}"/>
    <cellStyle name="Normal 12 13 4 7 2" xfId="26956" xr:uid="{00000000-0005-0000-0000-00003F090000}"/>
    <cellStyle name="Normal 12 13 4 8" xfId="26957" xr:uid="{00000000-0005-0000-0000-000040090000}"/>
    <cellStyle name="Normal 12 13 5" xfId="812" xr:uid="{00000000-0005-0000-0000-000041090000}"/>
    <cellStyle name="Normal 12 13 5 2" xfId="1707" xr:uid="{00000000-0005-0000-0000-000042090000}"/>
    <cellStyle name="Normal 12 13 5 2 2" xfId="3537" xr:uid="{00000000-0005-0000-0000-000043090000}"/>
    <cellStyle name="Normal 12 13 5 2 2 2" xfId="9027" xr:uid="{00000000-0005-0000-0000-000044090000}"/>
    <cellStyle name="Normal 12 13 5 2 2 2 2" xfId="21837" xr:uid="{00000000-0005-0000-0000-000045090000}"/>
    <cellStyle name="Normal 12 13 5 2 2 2 2 2" xfId="26958" xr:uid="{00000000-0005-0000-0000-000046090000}"/>
    <cellStyle name="Normal 12 13 5 2 2 2 3" xfId="26959" xr:uid="{00000000-0005-0000-0000-000047090000}"/>
    <cellStyle name="Normal 12 13 5 2 2 3" xfId="16347" xr:uid="{00000000-0005-0000-0000-000048090000}"/>
    <cellStyle name="Normal 12 13 5 2 2 3 2" xfId="26960" xr:uid="{00000000-0005-0000-0000-000049090000}"/>
    <cellStyle name="Normal 12 13 5 2 2 4" xfId="26961" xr:uid="{00000000-0005-0000-0000-00004A090000}"/>
    <cellStyle name="Normal 12 13 5 2 3" xfId="5367" xr:uid="{00000000-0005-0000-0000-00004B090000}"/>
    <cellStyle name="Normal 12 13 5 2 3 2" xfId="10857" xr:uid="{00000000-0005-0000-0000-00004C090000}"/>
    <cellStyle name="Normal 12 13 5 2 3 2 2" xfId="23667" xr:uid="{00000000-0005-0000-0000-00004D090000}"/>
    <cellStyle name="Normal 12 13 5 2 3 2 2 2" xfId="26962" xr:uid="{00000000-0005-0000-0000-00004E090000}"/>
    <cellStyle name="Normal 12 13 5 2 3 2 3" xfId="26963" xr:uid="{00000000-0005-0000-0000-00004F090000}"/>
    <cellStyle name="Normal 12 13 5 2 3 3" xfId="18177" xr:uid="{00000000-0005-0000-0000-000050090000}"/>
    <cellStyle name="Normal 12 13 5 2 3 3 2" xfId="26964" xr:uid="{00000000-0005-0000-0000-000051090000}"/>
    <cellStyle name="Normal 12 13 5 2 3 4" xfId="26965" xr:uid="{00000000-0005-0000-0000-000052090000}"/>
    <cellStyle name="Normal 12 13 5 2 4" xfId="12687" xr:uid="{00000000-0005-0000-0000-000053090000}"/>
    <cellStyle name="Normal 12 13 5 2 4 2" xfId="25497" xr:uid="{00000000-0005-0000-0000-000054090000}"/>
    <cellStyle name="Normal 12 13 5 2 4 2 2" xfId="26966" xr:uid="{00000000-0005-0000-0000-000055090000}"/>
    <cellStyle name="Normal 12 13 5 2 4 3" xfId="26967" xr:uid="{00000000-0005-0000-0000-000056090000}"/>
    <cellStyle name="Normal 12 13 5 2 5" xfId="7197" xr:uid="{00000000-0005-0000-0000-000057090000}"/>
    <cellStyle name="Normal 12 13 5 2 5 2" xfId="20007" xr:uid="{00000000-0005-0000-0000-000058090000}"/>
    <cellStyle name="Normal 12 13 5 2 5 2 2" xfId="26968" xr:uid="{00000000-0005-0000-0000-000059090000}"/>
    <cellStyle name="Normal 12 13 5 2 5 3" xfId="26969" xr:uid="{00000000-0005-0000-0000-00005A090000}"/>
    <cellStyle name="Normal 12 13 5 2 6" xfId="14517" xr:uid="{00000000-0005-0000-0000-00005B090000}"/>
    <cellStyle name="Normal 12 13 5 2 6 2" xfId="26970" xr:uid="{00000000-0005-0000-0000-00005C090000}"/>
    <cellStyle name="Normal 12 13 5 2 7" xfId="26971" xr:uid="{00000000-0005-0000-0000-00005D090000}"/>
    <cellStyle name="Normal 12 13 5 3" xfId="2643" xr:uid="{00000000-0005-0000-0000-00005E090000}"/>
    <cellStyle name="Normal 12 13 5 3 2" xfId="8133" xr:uid="{00000000-0005-0000-0000-00005F090000}"/>
    <cellStyle name="Normal 12 13 5 3 2 2" xfId="20943" xr:uid="{00000000-0005-0000-0000-000060090000}"/>
    <cellStyle name="Normal 12 13 5 3 2 2 2" xfId="26972" xr:uid="{00000000-0005-0000-0000-000061090000}"/>
    <cellStyle name="Normal 12 13 5 3 2 3" xfId="26973" xr:uid="{00000000-0005-0000-0000-000062090000}"/>
    <cellStyle name="Normal 12 13 5 3 3" xfId="15453" xr:uid="{00000000-0005-0000-0000-000063090000}"/>
    <cellStyle name="Normal 12 13 5 3 3 2" xfId="26974" xr:uid="{00000000-0005-0000-0000-000064090000}"/>
    <cellStyle name="Normal 12 13 5 3 4" xfId="26975" xr:uid="{00000000-0005-0000-0000-000065090000}"/>
    <cellStyle name="Normal 12 13 5 4" xfId="4473" xr:uid="{00000000-0005-0000-0000-000066090000}"/>
    <cellStyle name="Normal 12 13 5 4 2" xfId="9963" xr:uid="{00000000-0005-0000-0000-000067090000}"/>
    <cellStyle name="Normal 12 13 5 4 2 2" xfId="22773" xr:uid="{00000000-0005-0000-0000-000068090000}"/>
    <cellStyle name="Normal 12 13 5 4 2 2 2" xfId="26976" xr:uid="{00000000-0005-0000-0000-000069090000}"/>
    <cellStyle name="Normal 12 13 5 4 2 3" xfId="26977" xr:uid="{00000000-0005-0000-0000-00006A090000}"/>
    <cellStyle name="Normal 12 13 5 4 3" xfId="17283" xr:uid="{00000000-0005-0000-0000-00006B090000}"/>
    <cellStyle name="Normal 12 13 5 4 3 2" xfId="26978" xr:uid="{00000000-0005-0000-0000-00006C090000}"/>
    <cellStyle name="Normal 12 13 5 4 4" xfId="26979" xr:uid="{00000000-0005-0000-0000-00006D090000}"/>
    <cellStyle name="Normal 12 13 5 5" xfId="11793" xr:uid="{00000000-0005-0000-0000-00006E090000}"/>
    <cellStyle name="Normal 12 13 5 5 2" xfId="24603" xr:uid="{00000000-0005-0000-0000-00006F090000}"/>
    <cellStyle name="Normal 12 13 5 5 2 2" xfId="26980" xr:uid="{00000000-0005-0000-0000-000070090000}"/>
    <cellStyle name="Normal 12 13 5 5 3" xfId="26981" xr:uid="{00000000-0005-0000-0000-000071090000}"/>
    <cellStyle name="Normal 12 13 5 6" xfId="6303" xr:uid="{00000000-0005-0000-0000-000072090000}"/>
    <cellStyle name="Normal 12 13 5 6 2" xfId="19113" xr:uid="{00000000-0005-0000-0000-000073090000}"/>
    <cellStyle name="Normal 12 13 5 6 2 2" xfId="26982" xr:uid="{00000000-0005-0000-0000-000074090000}"/>
    <cellStyle name="Normal 12 13 5 6 3" xfId="26983" xr:uid="{00000000-0005-0000-0000-000075090000}"/>
    <cellStyle name="Normal 12 13 5 7" xfId="13623" xr:uid="{00000000-0005-0000-0000-000076090000}"/>
    <cellStyle name="Normal 12 13 5 7 2" xfId="26984" xr:uid="{00000000-0005-0000-0000-000077090000}"/>
    <cellStyle name="Normal 12 13 5 8" xfId="26985" xr:uid="{00000000-0005-0000-0000-000078090000}"/>
    <cellStyle name="Normal 12 13 6" xfId="1213" xr:uid="{00000000-0005-0000-0000-000079090000}"/>
    <cellStyle name="Normal 12 13 6 2" xfId="3043" xr:uid="{00000000-0005-0000-0000-00007A090000}"/>
    <cellStyle name="Normal 12 13 6 2 2" xfId="8533" xr:uid="{00000000-0005-0000-0000-00007B090000}"/>
    <cellStyle name="Normal 12 13 6 2 2 2" xfId="21343" xr:uid="{00000000-0005-0000-0000-00007C090000}"/>
    <cellStyle name="Normal 12 13 6 2 2 2 2" xfId="26986" xr:uid="{00000000-0005-0000-0000-00007D090000}"/>
    <cellStyle name="Normal 12 13 6 2 2 3" xfId="26987" xr:uid="{00000000-0005-0000-0000-00007E090000}"/>
    <cellStyle name="Normal 12 13 6 2 3" xfId="15853" xr:uid="{00000000-0005-0000-0000-00007F090000}"/>
    <cellStyle name="Normal 12 13 6 2 3 2" xfId="26988" xr:uid="{00000000-0005-0000-0000-000080090000}"/>
    <cellStyle name="Normal 12 13 6 2 4" xfId="26989" xr:uid="{00000000-0005-0000-0000-000081090000}"/>
    <cellStyle name="Normal 12 13 6 3" xfId="4873" xr:uid="{00000000-0005-0000-0000-000082090000}"/>
    <cellStyle name="Normal 12 13 6 3 2" xfId="10363" xr:uid="{00000000-0005-0000-0000-000083090000}"/>
    <cellStyle name="Normal 12 13 6 3 2 2" xfId="23173" xr:uid="{00000000-0005-0000-0000-000084090000}"/>
    <cellStyle name="Normal 12 13 6 3 2 2 2" xfId="26990" xr:uid="{00000000-0005-0000-0000-000085090000}"/>
    <cellStyle name="Normal 12 13 6 3 2 3" xfId="26991" xr:uid="{00000000-0005-0000-0000-000086090000}"/>
    <cellStyle name="Normal 12 13 6 3 3" xfId="17683" xr:uid="{00000000-0005-0000-0000-000087090000}"/>
    <cellStyle name="Normal 12 13 6 3 3 2" xfId="26992" xr:uid="{00000000-0005-0000-0000-000088090000}"/>
    <cellStyle name="Normal 12 13 6 3 4" xfId="26993" xr:uid="{00000000-0005-0000-0000-000089090000}"/>
    <cellStyle name="Normal 12 13 6 4" xfId="12193" xr:uid="{00000000-0005-0000-0000-00008A090000}"/>
    <cellStyle name="Normal 12 13 6 4 2" xfId="25003" xr:uid="{00000000-0005-0000-0000-00008B090000}"/>
    <cellStyle name="Normal 12 13 6 4 2 2" xfId="26994" xr:uid="{00000000-0005-0000-0000-00008C090000}"/>
    <cellStyle name="Normal 12 13 6 4 3" xfId="26995" xr:uid="{00000000-0005-0000-0000-00008D090000}"/>
    <cellStyle name="Normal 12 13 6 5" xfId="6703" xr:uid="{00000000-0005-0000-0000-00008E090000}"/>
    <cellStyle name="Normal 12 13 6 5 2" xfId="19513" xr:uid="{00000000-0005-0000-0000-00008F090000}"/>
    <cellStyle name="Normal 12 13 6 5 2 2" xfId="26996" xr:uid="{00000000-0005-0000-0000-000090090000}"/>
    <cellStyle name="Normal 12 13 6 5 3" xfId="26997" xr:uid="{00000000-0005-0000-0000-000091090000}"/>
    <cellStyle name="Normal 12 13 6 6" xfId="14023" xr:uid="{00000000-0005-0000-0000-000092090000}"/>
    <cellStyle name="Normal 12 13 6 6 2" xfId="26998" xr:uid="{00000000-0005-0000-0000-000093090000}"/>
    <cellStyle name="Normal 12 13 6 7" xfId="26999" xr:uid="{00000000-0005-0000-0000-000094090000}"/>
    <cellStyle name="Normal 12 13 7" xfId="2149" xr:uid="{00000000-0005-0000-0000-000095090000}"/>
    <cellStyle name="Normal 12 13 7 2" xfId="7639" xr:uid="{00000000-0005-0000-0000-000096090000}"/>
    <cellStyle name="Normal 12 13 7 2 2" xfId="20449" xr:uid="{00000000-0005-0000-0000-000097090000}"/>
    <cellStyle name="Normal 12 13 7 2 2 2" xfId="27000" xr:uid="{00000000-0005-0000-0000-000098090000}"/>
    <cellStyle name="Normal 12 13 7 2 3" xfId="27001" xr:uid="{00000000-0005-0000-0000-000099090000}"/>
    <cellStyle name="Normal 12 13 7 3" xfId="14959" xr:uid="{00000000-0005-0000-0000-00009A090000}"/>
    <cellStyle name="Normal 12 13 7 3 2" xfId="27002" xr:uid="{00000000-0005-0000-0000-00009B090000}"/>
    <cellStyle name="Normal 12 13 7 4" xfId="27003" xr:uid="{00000000-0005-0000-0000-00009C090000}"/>
    <cellStyle name="Normal 12 13 8" xfId="3979" xr:uid="{00000000-0005-0000-0000-00009D090000}"/>
    <cellStyle name="Normal 12 13 8 2" xfId="9469" xr:uid="{00000000-0005-0000-0000-00009E090000}"/>
    <cellStyle name="Normal 12 13 8 2 2" xfId="22279" xr:uid="{00000000-0005-0000-0000-00009F090000}"/>
    <cellStyle name="Normal 12 13 8 2 2 2" xfId="27004" xr:uid="{00000000-0005-0000-0000-0000A0090000}"/>
    <cellStyle name="Normal 12 13 8 2 3" xfId="27005" xr:uid="{00000000-0005-0000-0000-0000A1090000}"/>
    <cellStyle name="Normal 12 13 8 3" xfId="16789" xr:uid="{00000000-0005-0000-0000-0000A2090000}"/>
    <cellStyle name="Normal 12 13 8 3 2" xfId="27006" xr:uid="{00000000-0005-0000-0000-0000A3090000}"/>
    <cellStyle name="Normal 12 13 8 4" xfId="27007" xr:uid="{00000000-0005-0000-0000-0000A4090000}"/>
    <cellStyle name="Normal 12 13 9" xfId="11299" xr:uid="{00000000-0005-0000-0000-0000A5090000}"/>
    <cellStyle name="Normal 12 13 9 2" xfId="24109" xr:uid="{00000000-0005-0000-0000-0000A6090000}"/>
    <cellStyle name="Normal 12 13 9 2 2" xfId="27008" xr:uid="{00000000-0005-0000-0000-0000A7090000}"/>
    <cellStyle name="Normal 12 13 9 3" xfId="27009" xr:uid="{00000000-0005-0000-0000-0000A8090000}"/>
    <cellStyle name="Normal 12 14" xfId="358" xr:uid="{00000000-0005-0000-0000-0000A9090000}"/>
    <cellStyle name="Normal 12 14 10" xfId="13170" xr:uid="{00000000-0005-0000-0000-0000AA090000}"/>
    <cellStyle name="Normal 12 14 10 2" xfId="27010" xr:uid="{00000000-0005-0000-0000-0000AB090000}"/>
    <cellStyle name="Normal 12 14 11" xfId="27011" xr:uid="{00000000-0005-0000-0000-0000AC090000}"/>
    <cellStyle name="Normal 12 14 2" xfId="719" xr:uid="{00000000-0005-0000-0000-0000AD090000}"/>
    <cellStyle name="Normal 12 14 2 2" xfId="1119" xr:uid="{00000000-0005-0000-0000-0000AE090000}"/>
    <cellStyle name="Normal 12 14 2 2 2" xfId="2014" xr:uid="{00000000-0005-0000-0000-0000AF090000}"/>
    <cellStyle name="Normal 12 14 2 2 2 2" xfId="3844" xr:uid="{00000000-0005-0000-0000-0000B0090000}"/>
    <cellStyle name="Normal 12 14 2 2 2 2 2" xfId="9334" xr:uid="{00000000-0005-0000-0000-0000B1090000}"/>
    <cellStyle name="Normal 12 14 2 2 2 2 2 2" xfId="22144" xr:uid="{00000000-0005-0000-0000-0000B2090000}"/>
    <cellStyle name="Normal 12 14 2 2 2 2 2 2 2" xfId="27012" xr:uid="{00000000-0005-0000-0000-0000B3090000}"/>
    <cellStyle name="Normal 12 14 2 2 2 2 2 3" xfId="27013" xr:uid="{00000000-0005-0000-0000-0000B4090000}"/>
    <cellStyle name="Normal 12 14 2 2 2 2 3" xfId="16654" xr:uid="{00000000-0005-0000-0000-0000B5090000}"/>
    <cellStyle name="Normal 12 14 2 2 2 2 3 2" xfId="27014" xr:uid="{00000000-0005-0000-0000-0000B6090000}"/>
    <cellStyle name="Normal 12 14 2 2 2 2 4" xfId="27015" xr:uid="{00000000-0005-0000-0000-0000B7090000}"/>
    <cellStyle name="Normal 12 14 2 2 2 3" xfId="5674" xr:uid="{00000000-0005-0000-0000-0000B8090000}"/>
    <cellStyle name="Normal 12 14 2 2 2 3 2" xfId="11164" xr:uid="{00000000-0005-0000-0000-0000B9090000}"/>
    <cellStyle name="Normal 12 14 2 2 2 3 2 2" xfId="23974" xr:uid="{00000000-0005-0000-0000-0000BA090000}"/>
    <cellStyle name="Normal 12 14 2 2 2 3 2 2 2" xfId="27016" xr:uid="{00000000-0005-0000-0000-0000BB090000}"/>
    <cellStyle name="Normal 12 14 2 2 2 3 2 3" xfId="27017" xr:uid="{00000000-0005-0000-0000-0000BC090000}"/>
    <cellStyle name="Normal 12 14 2 2 2 3 3" xfId="18484" xr:uid="{00000000-0005-0000-0000-0000BD090000}"/>
    <cellStyle name="Normal 12 14 2 2 2 3 3 2" xfId="27018" xr:uid="{00000000-0005-0000-0000-0000BE090000}"/>
    <cellStyle name="Normal 12 14 2 2 2 3 4" xfId="27019" xr:uid="{00000000-0005-0000-0000-0000BF090000}"/>
    <cellStyle name="Normal 12 14 2 2 2 4" xfId="12994" xr:uid="{00000000-0005-0000-0000-0000C0090000}"/>
    <cellStyle name="Normal 12 14 2 2 2 4 2" xfId="25804" xr:uid="{00000000-0005-0000-0000-0000C1090000}"/>
    <cellStyle name="Normal 12 14 2 2 2 4 2 2" xfId="27020" xr:uid="{00000000-0005-0000-0000-0000C2090000}"/>
    <cellStyle name="Normal 12 14 2 2 2 4 3" xfId="27021" xr:uid="{00000000-0005-0000-0000-0000C3090000}"/>
    <cellStyle name="Normal 12 14 2 2 2 5" xfId="7504" xr:uid="{00000000-0005-0000-0000-0000C4090000}"/>
    <cellStyle name="Normal 12 14 2 2 2 5 2" xfId="20314" xr:uid="{00000000-0005-0000-0000-0000C5090000}"/>
    <cellStyle name="Normal 12 14 2 2 2 5 2 2" xfId="27022" xr:uid="{00000000-0005-0000-0000-0000C6090000}"/>
    <cellStyle name="Normal 12 14 2 2 2 5 3" xfId="27023" xr:uid="{00000000-0005-0000-0000-0000C7090000}"/>
    <cellStyle name="Normal 12 14 2 2 2 6" xfId="14824" xr:uid="{00000000-0005-0000-0000-0000C8090000}"/>
    <cellStyle name="Normal 12 14 2 2 2 6 2" xfId="27024" xr:uid="{00000000-0005-0000-0000-0000C9090000}"/>
    <cellStyle name="Normal 12 14 2 2 2 7" xfId="27025" xr:uid="{00000000-0005-0000-0000-0000CA090000}"/>
    <cellStyle name="Normal 12 14 2 2 3" xfId="2950" xr:uid="{00000000-0005-0000-0000-0000CB090000}"/>
    <cellStyle name="Normal 12 14 2 2 3 2" xfId="8440" xr:uid="{00000000-0005-0000-0000-0000CC090000}"/>
    <cellStyle name="Normal 12 14 2 2 3 2 2" xfId="21250" xr:uid="{00000000-0005-0000-0000-0000CD090000}"/>
    <cellStyle name="Normal 12 14 2 2 3 2 2 2" xfId="27026" xr:uid="{00000000-0005-0000-0000-0000CE090000}"/>
    <cellStyle name="Normal 12 14 2 2 3 2 3" xfId="27027" xr:uid="{00000000-0005-0000-0000-0000CF090000}"/>
    <cellStyle name="Normal 12 14 2 2 3 3" xfId="15760" xr:uid="{00000000-0005-0000-0000-0000D0090000}"/>
    <cellStyle name="Normal 12 14 2 2 3 3 2" xfId="27028" xr:uid="{00000000-0005-0000-0000-0000D1090000}"/>
    <cellStyle name="Normal 12 14 2 2 3 4" xfId="27029" xr:uid="{00000000-0005-0000-0000-0000D2090000}"/>
    <cellStyle name="Normal 12 14 2 2 4" xfId="4780" xr:uid="{00000000-0005-0000-0000-0000D3090000}"/>
    <cellStyle name="Normal 12 14 2 2 4 2" xfId="10270" xr:uid="{00000000-0005-0000-0000-0000D4090000}"/>
    <cellStyle name="Normal 12 14 2 2 4 2 2" xfId="23080" xr:uid="{00000000-0005-0000-0000-0000D5090000}"/>
    <cellStyle name="Normal 12 14 2 2 4 2 2 2" xfId="27030" xr:uid="{00000000-0005-0000-0000-0000D6090000}"/>
    <cellStyle name="Normal 12 14 2 2 4 2 3" xfId="27031" xr:uid="{00000000-0005-0000-0000-0000D7090000}"/>
    <cellStyle name="Normal 12 14 2 2 4 3" xfId="17590" xr:uid="{00000000-0005-0000-0000-0000D8090000}"/>
    <cellStyle name="Normal 12 14 2 2 4 3 2" xfId="27032" xr:uid="{00000000-0005-0000-0000-0000D9090000}"/>
    <cellStyle name="Normal 12 14 2 2 4 4" xfId="27033" xr:uid="{00000000-0005-0000-0000-0000DA090000}"/>
    <cellStyle name="Normal 12 14 2 2 5" xfId="12100" xr:uid="{00000000-0005-0000-0000-0000DB090000}"/>
    <cellStyle name="Normal 12 14 2 2 5 2" xfId="24910" xr:uid="{00000000-0005-0000-0000-0000DC090000}"/>
    <cellStyle name="Normal 12 14 2 2 5 2 2" xfId="27034" xr:uid="{00000000-0005-0000-0000-0000DD090000}"/>
    <cellStyle name="Normal 12 14 2 2 5 3" xfId="27035" xr:uid="{00000000-0005-0000-0000-0000DE090000}"/>
    <cellStyle name="Normal 12 14 2 2 6" xfId="6610" xr:uid="{00000000-0005-0000-0000-0000DF090000}"/>
    <cellStyle name="Normal 12 14 2 2 6 2" xfId="19420" xr:uid="{00000000-0005-0000-0000-0000E0090000}"/>
    <cellStyle name="Normal 12 14 2 2 6 2 2" xfId="27036" xr:uid="{00000000-0005-0000-0000-0000E1090000}"/>
    <cellStyle name="Normal 12 14 2 2 6 3" xfId="27037" xr:uid="{00000000-0005-0000-0000-0000E2090000}"/>
    <cellStyle name="Normal 12 14 2 2 7" xfId="13930" xr:uid="{00000000-0005-0000-0000-0000E3090000}"/>
    <cellStyle name="Normal 12 14 2 2 7 2" xfId="27038" xr:uid="{00000000-0005-0000-0000-0000E4090000}"/>
    <cellStyle name="Normal 12 14 2 2 8" xfId="27039" xr:uid="{00000000-0005-0000-0000-0000E5090000}"/>
    <cellStyle name="Normal 12 14 2 3" xfId="1614" xr:uid="{00000000-0005-0000-0000-0000E6090000}"/>
    <cellStyle name="Normal 12 14 2 3 2" xfId="3444" xr:uid="{00000000-0005-0000-0000-0000E7090000}"/>
    <cellStyle name="Normal 12 14 2 3 2 2" xfId="8934" xr:uid="{00000000-0005-0000-0000-0000E8090000}"/>
    <cellStyle name="Normal 12 14 2 3 2 2 2" xfId="21744" xr:uid="{00000000-0005-0000-0000-0000E9090000}"/>
    <cellStyle name="Normal 12 14 2 3 2 2 2 2" xfId="27040" xr:uid="{00000000-0005-0000-0000-0000EA090000}"/>
    <cellStyle name="Normal 12 14 2 3 2 2 3" xfId="27041" xr:uid="{00000000-0005-0000-0000-0000EB090000}"/>
    <cellStyle name="Normal 12 14 2 3 2 3" xfId="16254" xr:uid="{00000000-0005-0000-0000-0000EC090000}"/>
    <cellStyle name="Normal 12 14 2 3 2 3 2" xfId="27042" xr:uid="{00000000-0005-0000-0000-0000ED090000}"/>
    <cellStyle name="Normal 12 14 2 3 2 4" xfId="27043" xr:uid="{00000000-0005-0000-0000-0000EE090000}"/>
    <cellStyle name="Normal 12 14 2 3 3" xfId="5274" xr:uid="{00000000-0005-0000-0000-0000EF090000}"/>
    <cellStyle name="Normal 12 14 2 3 3 2" xfId="10764" xr:uid="{00000000-0005-0000-0000-0000F0090000}"/>
    <cellStyle name="Normal 12 14 2 3 3 2 2" xfId="23574" xr:uid="{00000000-0005-0000-0000-0000F1090000}"/>
    <cellStyle name="Normal 12 14 2 3 3 2 2 2" xfId="27044" xr:uid="{00000000-0005-0000-0000-0000F2090000}"/>
    <cellStyle name="Normal 12 14 2 3 3 2 3" xfId="27045" xr:uid="{00000000-0005-0000-0000-0000F3090000}"/>
    <cellStyle name="Normal 12 14 2 3 3 3" xfId="18084" xr:uid="{00000000-0005-0000-0000-0000F4090000}"/>
    <cellStyle name="Normal 12 14 2 3 3 3 2" xfId="27046" xr:uid="{00000000-0005-0000-0000-0000F5090000}"/>
    <cellStyle name="Normal 12 14 2 3 3 4" xfId="27047" xr:uid="{00000000-0005-0000-0000-0000F6090000}"/>
    <cellStyle name="Normal 12 14 2 3 4" xfId="12594" xr:uid="{00000000-0005-0000-0000-0000F7090000}"/>
    <cellStyle name="Normal 12 14 2 3 4 2" xfId="25404" xr:uid="{00000000-0005-0000-0000-0000F8090000}"/>
    <cellStyle name="Normal 12 14 2 3 4 2 2" xfId="27048" xr:uid="{00000000-0005-0000-0000-0000F9090000}"/>
    <cellStyle name="Normal 12 14 2 3 4 3" xfId="27049" xr:uid="{00000000-0005-0000-0000-0000FA090000}"/>
    <cellStyle name="Normal 12 14 2 3 5" xfId="7104" xr:uid="{00000000-0005-0000-0000-0000FB090000}"/>
    <cellStyle name="Normal 12 14 2 3 5 2" xfId="19914" xr:uid="{00000000-0005-0000-0000-0000FC090000}"/>
    <cellStyle name="Normal 12 14 2 3 5 2 2" xfId="27050" xr:uid="{00000000-0005-0000-0000-0000FD090000}"/>
    <cellStyle name="Normal 12 14 2 3 5 3" xfId="27051" xr:uid="{00000000-0005-0000-0000-0000FE090000}"/>
    <cellStyle name="Normal 12 14 2 3 6" xfId="14424" xr:uid="{00000000-0005-0000-0000-0000FF090000}"/>
    <cellStyle name="Normal 12 14 2 3 6 2" xfId="27052" xr:uid="{00000000-0005-0000-0000-0000000A0000}"/>
    <cellStyle name="Normal 12 14 2 3 7" xfId="27053" xr:uid="{00000000-0005-0000-0000-0000010A0000}"/>
    <cellStyle name="Normal 12 14 2 4" xfId="2550" xr:uid="{00000000-0005-0000-0000-0000020A0000}"/>
    <cellStyle name="Normal 12 14 2 4 2" xfId="8040" xr:uid="{00000000-0005-0000-0000-0000030A0000}"/>
    <cellStyle name="Normal 12 14 2 4 2 2" xfId="20850" xr:uid="{00000000-0005-0000-0000-0000040A0000}"/>
    <cellStyle name="Normal 12 14 2 4 2 2 2" xfId="27054" xr:uid="{00000000-0005-0000-0000-0000050A0000}"/>
    <cellStyle name="Normal 12 14 2 4 2 3" xfId="27055" xr:uid="{00000000-0005-0000-0000-0000060A0000}"/>
    <cellStyle name="Normal 12 14 2 4 3" xfId="15360" xr:uid="{00000000-0005-0000-0000-0000070A0000}"/>
    <cellStyle name="Normal 12 14 2 4 3 2" xfId="27056" xr:uid="{00000000-0005-0000-0000-0000080A0000}"/>
    <cellStyle name="Normal 12 14 2 4 4" xfId="27057" xr:uid="{00000000-0005-0000-0000-0000090A0000}"/>
    <cellStyle name="Normal 12 14 2 5" xfId="4380" xr:uid="{00000000-0005-0000-0000-00000A0A0000}"/>
    <cellStyle name="Normal 12 14 2 5 2" xfId="9870" xr:uid="{00000000-0005-0000-0000-00000B0A0000}"/>
    <cellStyle name="Normal 12 14 2 5 2 2" xfId="22680" xr:uid="{00000000-0005-0000-0000-00000C0A0000}"/>
    <cellStyle name="Normal 12 14 2 5 2 2 2" xfId="27058" xr:uid="{00000000-0005-0000-0000-00000D0A0000}"/>
    <cellStyle name="Normal 12 14 2 5 2 3" xfId="27059" xr:uid="{00000000-0005-0000-0000-00000E0A0000}"/>
    <cellStyle name="Normal 12 14 2 5 3" xfId="17190" xr:uid="{00000000-0005-0000-0000-00000F0A0000}"/>
    <cellStyle name="Normal 12 14 2 5 3 2" xfId="27060" xr:uid="{00000000-0005-0000-0000-0000100A0000}"/>
    <cellStyle name="Normal 12 14 2 5 4" xfId="27061" xr:uid="{00000000-0005-0000-0000-0000110A0000}"/>
    <cellStyle name="Normal 12 14 2 6" xfId="11700" xr:uid="{00000000-0005-0000-0000-0000120A0000}"/>
    <cellStyle name="Normal 12 14 2 6 2" xfId="24510" xr:uid="{00000000-0005-0000-0000-0000130A0000}"/>
    <cellStyle name="Normal 12 14 2 6 2 2" xfId="27062" xr:uid="{00000000-0005-0000-0000-0000140A0000}"/>
    <cellStyle name="Normal 12 14 2 6 3" xfId="27063" xr:uid="{00000000-0005-0000-0000-0000150A0000}"/>
    <cellStyle name="Normal 12 14 2 7" xfId="6210" xr:uid="{00000000-0005-0000-0000-0000160A0000}"/>
    <cellStyle name="Normal 12 14 2 7 2" xfId="19020" xr:uid="{00000000-0005-0000-0000-0000170A0000}"/>
    <cellStyle name="Normal 12 14 2 7 2 2" xfId="27064" xr:uid="{00000000-0005-0000-0000-0000180A0000}"/>
    <cellStyle name="Normal 12 14 2 7 3" xfId="27065" xr:uid="{00000000-0005-0000-0000-0000190A0000}"/>
    <cellStyle name="Normal 12 14 2 8" xfId="13530" xr:uid="{00000000-0005-0000-0000-00001A0A0000}"/>
    <cellStyle name="Normal 12 14 2 8 2" xfId="27066" xr:uid="{00000000-0005-0000-0000-00001B0A0000}"/>
    <cellStyle name="Normal 12 14 2 9" xfId="27067" xr:uid="{00000000-0005-0000-0000-00001C0A0000}"/>
    <cellStyle name="Normal 12 14 3" xfId="494" xr:uid="{00000000-0005-0000-0000-00001D0A0000}"/>
    <cellStyle name="Normal 12 14 3 2" xfId="1389" xr:uid="{00000000-0005-0000-0000-00001E0A0000}"/>
    <cellStyle name="Normal 12 14 3 2 2" xfId="3219" xr:uid="{00000000-0005-0000-0000-00001F0A0000}"/>
    <cellStyle name="Normal 12 14 3 2 2 2" xfId="8709" xr:uid="{00000000-0005-0000-0000-0000200A0000}"/>
    <cellStyle name="Normal 12 14 3 2 2 2 2" xfId="21519" xr:uid="{00000000-0005-0000-0000-0000210A0000}"/>
    <cellStyle name="Normal 12 14 3 2 2 2 2 2" xfId="27068" xr:uid="{00000000-0005-0000-0000-0000220A0000}"/>
    <cellStyle name="Normal 12 14 3 2 2 2 3" xfId="27069" xr:uid="{00000000-0005-0000-0000-0000230A0000}"/>
    <cellStyle name="Normal 12 14 3 2 2 3" xfId="16029" xr:uid="{00000000-0005-0000-0000-0000240A0000}"/>
    <cellStyle name="Normal 12 14 3 2 2 3 2" xfId="27070" xr:uid="{00000000-0005-0000-0000-0000250A0000}"/>
    <cellStyle name="Normal 12 14 3 2 2 4" xfId="27071" xr:uid="{00000000-0005-0000-0000-0000260A0000}"/>
    <cellStyle name="Normal 12 14 3 2 3" xfId="5049" xr:uid="{00000000-0005-0000-0000-0000270A0000}"/>
    <cellStyle name="Normal 12 14 3 2 3 2" xfId="10539" xr:uid="{00000000-0005-0000-0000-0000280A0000}"/>
    <cellStyle name="Normal 12 14 3 2 3 2 2" xfId="23349" xr:uid="{00000000-0005-0000-0000-0000290A0000}"/>
    <cellStyle name="Normal 12 14 3 2 3 2 2 2" xfId="27072" xr:uid="{00000000-0005-0000-0000-00002A0A0000}"/>
    <cellStyle name="Normal 12 14 3 2 3 2 3" xfId="27073" xr:uid="{00000000-0005-0000-0000-00002B0A0000}"/>
    <cellStyle name="Normal 12 14 3 2 3 3" xfId="17859" xr:uid="{00000000-0005-0000-0000-00002C0A0000}"/>
    <cellStyle name="Normal 12 14 3 2 3 3 2" xfId="27074" xr:uid="{00000000-0005-0000-0000-00002D0A0000}"/>
    <cellStyle name="Normal 12 14 3 2 3 4" xfId="27075" xr:uid="{00000000-0005-0000-0000-00002E0A0000}"/>
    <cellStyle name="Normal 12 14 3 2 4" xfId="12369" xr:uid="{00000000-0005-0000-0000-00002F0A0000}"/>
    <cellStyle name="Normal 12 14 3 2 4 2" xfId="25179" xr:uid="{00000000-0005-0000-0000-0000300A0000}"/>
    <cellStyle name="Normal 12 14 3 2 4 2 2" xfId="27076" xr:uid="{00000000-0005-0000-0000-0000310A0000}"/>
    <cellStyle name="Normal 12 14 3 2 4 3" xfId="27077" xr:uid="{00000000-0005-0000-0000-0000320A0000}"/>
    <cellStyle name="Normal 12 14 3 2 5" xfId="6879" xr:uid="{00000000-0005-0000-0000-0000330A0000}"/>
    <cellStyle name="Normal 12 14 3 2 5 2" xfId="19689" xr:uid="{00000000-0005-0000-0000-0000340A0000}"/>
    <cellStyle name="Normal 12 14 3 2 5 2 2" xfId="27078" xr:uid="{00000000-0005-0000-0000-0000350A0000}"/>
    <cellStyle name="Normal 12 14 3 2 5 3" xfId="27079" xr:uid="{00000000-0005-0000-0000-0000360A0000}"/>
    <cellStyle name="Normal 12 14 3 2 6" xfId="14199" xr:uid="{00000000-0005-0000-0000-0000370A0000}"/>
    <cellStyle name="Normal 12 14 3 2 6 2" xfId="27080" xr:uid="{00000000-0005-0000-0000-0000380A0000}"/>
    <cellStyle name="Normal 12 14 3 2 7" xfId="27081" xr:uid="{00000000-0005-0000-0000-0000390A0000}"/>
    <cellStyle name="Normal 12 14 3 3" xfId="2325" xr:uid="{00000000-0005-0000-0000-00003A0A0000}"/>
    <cellStyle name="Normal 12 14 3 3 2" xfId="7815" xr:uid="{00000000-0005-0000-0000-00003B0A0000}"/>
    <cellStyle name="Normal 12 14 3 3 2 2" xfId="20625" xr:uid="{00000000-0005-0000-0000-00003C0A0000}"/>
    <cellStyle name="Normal 12 14 3 3 2 2 2" xfId="27082" xr:uid="{00000000-0005-0000-0000-00003D0A0000}"/>
    <cellStyle name="Normal 12 14 3 3 2 3" xfId="27083" xr:uid="{00000000-0005-0000-0000-00003E0A0000}"/>
    <cellStyle name="Normal 12 14 3 3 3" xfId="15135" xr:uid="{00000000-0005-0000-0000-00003F0A0000}"/>
    <cellStyle name="Normal 12 14 3 3 3 2" xfId="27084" xr:uid="{00000000-0005-0000-0000-0000400A0000}"/>
    <cellStyle name="Normal 12 14 3 3 4" xfId="27085" xr:uid="{00000000-0005-0000-0000-0000410A0000}"/>
    <cellStyle name="Normal 12 14 3 4" xfId="4155" xr:uid="{00000000-0005-0000-0000-0000420A0000}"/>
    <cellStyle name="Normal 12 14 3 4 2" xfId="9645" xr:uid="{00000000-0005-0000-0000-0000430A0000}"/>
    <cellStyle name="Normal 12 14 3 4 2 2" xfId="22455" xr:uid="{00000000-0005-0000-0000-0000440A0000}"/>
    <cellStyle name="Normal 12 14 3 4 2 2 2" xfId="27086" xr:uid="{00000000-0005-0000-0000-0000450A0000}"/>
    <cellStyle name="Normal 12 14 3 4 2 3" xfId="27087" xr:uid="{00000000-0005-0000-0000-0000460A0000}"/>
    <cellStyle name="Normal 12 14 3 4 3" xfId="16965" xr:uid="{00000000-0005-0000-0000-0000470A0000}"/>
    <cellStyle name="Normal 12 14 3 4 3 2" xfId="27088" xr:uid="{00000000-0005-0000-0000-0000480A0000}"/>
    <cellStyle name="Normal 12 14 3 4 4" xfId="27089" xr:uid="{00000000-0005-0000-0000-0000490A0000}"/>
    <cellStyle name="Normal 12 14 3 5" xfId="11475" xr:uid="{00000000-0005-0000-0000-00004A0A0000}"/>
    <cellStyle name="Normal 12 14 3 5 2" xfId="24285" xr:uid="{00000000-0005-0000-0000-00004B0A0000}"/>
    <cellStyle name="Normal 12 14 3 5 2 2" xfId="27090" xr:uid="{00000000-0005-0000-0000-00004C0A0000}"/>
    <cellStyle name="Normal 12 14 3 5 3" xfId="27091" xr:uid="{00000000-0005-0000-0000-00004D0A0000}"/>
    <cellStyle name="Normal 12 14 3 6" xfId="5985" xr:uid="{00000000-0005-0000-0000-00004E0A0000}"/>
    <cellStyle name="Normal 12 14 3 6 2" xfId="18795" xr:uid="{00000000-0005-0000-0000-00004F0A0000}"/>
    <cellStyle name="Normal 12 14 3 6 2 2" xfId="27092" xr:uid="{00000000-0005-0000-0000-0000500A0000}"/>
    <cellStyle name="Normal 12 14 3 6 3" xfId="27093" xr:uid="{00000000-0005-0000-0000-0000510A0000}"/>
    <cellStyle name="Normal 12 14 3 7" xfId="13305" xr:uid="{00000000-0005-0000-0000-0000520A0000}"/>
    <cellStyle name="Normal 12 14 3 7 2" xfId="27094" xr:uid="{00000000-0005-0000-0000-0000530A0000}"/>
    <cellStyle name="Normal 12 14 3 8" xfId="27095" xr:uid="{00000000-0005-0000-0000-0000540A0000}"/>
    <cellStyle name="Normal 12 14 4" xfId="853" xr:uid="{00000000-0005-0000-0000-0000550A0000}"/>
    <cellStyle name="Normal 12 14 4 2" xfId="1748" xr:uid="{00000000-0005-0000-0000-0000560A0000}"/>
    <cellStyle name="Normal 12 14 4 2 2" xfId="3578" xr:uid="{00000000-0005-0000-0000-0000570A0000}"/>
    <cellStyle name="Normal 12 14 4 2 2 2" xfId="9068" xr:uid="{00000000-0005-0000-0000-0000580A0000}"/>
    <cellStyle name="Normal 12 14 4 2 2 2 2" xfId="21878" xr:uid="{00000000-0005-0000-0000-0000590A0000}"/>
    <cellStyle name="Normal 12 14 4 2 2 2 2 2" xfId="27096" xr:uid="{00000000-0005-0000-0000-00005A0A0000}"/>
    <cellStyle name="Normal 12 14 4 2 2 2 3" xfId="27097" xr:uid="{00000000-0005-0000-0000-00005B0A0000}"/>
    <cellStyle name="Normal 12 14 4 2 2 3" xfId="16388" xr:uid="{00000000-0005-0000-0000-00005C0A0000}"/>
    <cellStyle name="Normal 12 14 4 2 2 3 2" xfId="27098" xr:uid="{00000000-0005-0000-0000-00005D0A0000}"/>
    <cellStyle name="Normal 12 14 4 2 2 4" xfId="27099" xr:uid="{00000000-0005-0000-0000-00005E0A0000}"/>
    <cellStyle name="Normal 12 14 4 2 3" xfId="5408" xr:uid="{00000000-0005-0000-0000-00005F0A0000}"/>
    <cellStyle name="Normal 12 14 4 2 3 2" xfId="10898" xr:uid="{00000000-0005-0000-0000-0000600A0000}"/>
    <cellStyle name="Normal 12 14 4 2 3 2 2" xfId="23708" xr:uid="{00000000-0005-0000-0000-0000610A0000}"/>
    <cellStyle name="Normal 12 14 4 2 3 2 2 2" xfId="27100" xr:uid="{00000000-0005-0000-0000-0000620A0000}"/>
    <cellStyle name="Normal 12 14 4 2 3 2 3" xfId="27101" xr:uid="{00000000-0005-0000-0000-0000630A0000}"/>
    <cellStyle name="Normal 12 14 4 2 3 3" xfId="18218" xr:uid="{00000000-0005-0000-0000-0000640A0000}"/>
    <cellStyle name="Normal 12 14 4 2 3 3 2" xfId="27102" xr:uid="{00000000-0005-0000-0000-0000650A0000}"/>
    <cellStyle name="Normal 12 14 4 2 3 4" xfId="27103" xr:uid="{00000000-0005-0000-0000-0000660A0000}"/>
    <cellStyle name="Normal 12 14 4 2 4" xfId="12728" xr:uid="{00000000-0005-0000-0000-0000670A0000}"/>
    <cellStyle name="Normal 12 14 4 2 4 2" xfId="25538" xr:uid="{00000000-0005-0000-0000-0000680A0000}"/>
    <cellStyle name="Normal 12 14 4 2 4 2 2" xfId="27104" xr:uid="{00000000-0005-0000-0000-0000690A0000}"/>
    <cellStyle name="Normal 12 14 4 2 4 3" xfId="27105" xr:uid="{00000000-0005-0000-0000-00006A0A0000}"/>
    <cellStyle name="Normal 12 14 4 2 5" xfId="7238" xr:uid="{00000000-0005-0000-0000-00006B0A0000}"/>
    <cellStyle name="Normal 12 14 4 2 5 2" xfId="20048" xr:uid="{00000000-0005-0000-0000-00006C0A0000}"/>
    <cellStyle name="Normal 12 14 4 2 5 2 2" xfId="27106" xr:uid="{00000000-0005-0000-0000-00006D0A0000}"/>
    <cellStyle name="Normal 12 14 4 2 5 3" xfId="27107" xr:uid="{00000000-0005-0000-0000-00006E0A0000}"/>
    <cellStyle name="Normal 12 14 4 2 6" xfId="14558" xr:uid="{00000000-0005-0000-0000-00006F0A0000}"/>
    <cellStyle name="Normal 12 14 4 2 6 2" xfId="27108" xr:uid="{00000000-0005-0000-0000-0000700A0000}"/>
    <cellStyle name="Normal 12 14 4 2 7" xfId="27109" xr:uid="{00000000-0005-0000-0000-0000710A0000}"/>
    <cellStyle name="Normal 12 14 4 3" xfId="2684" xr:uid="{00000000-0005-0000-0000-0000720A0000}"/>
    <cellStyle name="Normal 12 14 4 3 2" xfId="8174" xr:uid="{00000000-0005-0000-0000-0000730A0000}"/>
    <cellStyle name="Normal 12 14 4 3 2 2" xfId="20984" xr:uid="{00000000-0005-0000-0000-0000740A0000}"/>
    <cellStyle name="Normal 12 14 4 3 2 2 2" xfId="27110" xr:uid="{00000000-0005-0000-0000-0000750A0000}"/>
    <cellStyle name="Normal 12 14 4 3 2 3" xfId="27111" xr:uid="{00000000-0005-0000-0000-0000760A0000}"/>
    <cellStyle name="Normal 12 14 4 3 3" xfId="15494" xr:uid="{00000000-0005-0000-0000-0000770A0000}"/>
    <cellStyle name="Normal 12 14 4 3 3 2" xfId="27112" xr:uid="{00000000-0005-0000-0000-0000780A0000}"/>
    <cellStyle name="Normal 12 14 4 3 4" xfId="27113" xr:uid="{00000000-0005-0000-0000-0000790A0000}"/>
    <cellStyle name="Normal 12 14 4 4" xfId="4514" xr:uid="{00000000-0005-0000-0000-00007A0A0000}"/>
    <cellStyle name="Normal 12 14 4 4 2" xfId="10004" xr:uid="{00000000-0005-0000-0000-00007B0A0000}"/>
    <cellStyle name="Normal 12 14 4 4 2 2" xfId="22814" xr:uid="{00000000-0005-0000-0000-00007C0A0000}"/>
    <cellStyle name="Normal 12 14 4 4 2 2 2" xfId="27114" xr:uid="{00000000-0005-0000-0000-00007D0A0000}"/>
    <cellStyle name="Normal 12 14 4 4 2 3" xfId="27115" xr:uid="{00000000-0005-0000-0000-00007E0A0000}"/>
    <cellStyle name="Normal 12 14 4 4 3" xfId="17324" xr:uid="{00000000-0005-0000-0000-00007F0A0000}"/>
    <cellStyle name="Normal 12 14 4 4 3 2" xfId="27116" xr:uid="{00000000-0005-0000-0000-0000800A0000}"/>
    <cellStyle name="Normal 12 14 4 4 4" xfId="27117" xr:uid="{00000000-0005-0000-0000-0000810A0000}"/>
    <cellStyle name="Normal 12 14 4 5" xfId="11834" xr:uid="{00000000-0005-0000-0000-0000820A0000}"/>
    <cellStyle name="Normal 12 14 4 5 2" xfId="24644" xr:uid="{00000000-0005-0000-0000-0000830A0000}"/>
    <cellStyle name="Normal 12 14 4 5 2 2" xfId="27118" xr:uid="{00000000-0005-0000-0000-0000840A0000}"/>
    <cellStyle name="Normal 12 14 4 5 3" xfId="27119" xr:uid="{00000000-0005-0000-0000-0000850A0000}"/>
    <cellStyle name="Normal 12 14 4 6" xfId="6344" xr:uid="{00000000-0005-0000-0000-0000860A0000}"/>
    <cellStyle name="Normal 12 14 4 6 2" xfId="19154" xr:uid="{00000000-0005-0000-0000-0000870A0000}"/>
    <cellStyle name="Normal 12 14 4 6 2 2" xfId="27120" xr:uid="{00000000-0005-0000-0000-0000880A0000}"/>
    <cellStyle name="Normal 12 14 4 6 3" xfId="27121" xr:uid="{00000000-0005-0000-0000-0000890A0000}"/>
    <cellStyle name="Normal 12 14 4 7" xfId="13664" xr:uid="{00000000-0005-0000-0000-00008A0A0000}"/>
    <cellStyle name="Normal 12 14 4 7 2" xfId="27122" xr:uid="{00000000-0005-0000-0000-00008B0A0000}"/>
    <cellStyle name="Normal 12 14 4 8" xfId="27123" xr:uid="{00000000-0005-0000-0000-00008C0A0000}"/>
    <cellStyle name="Normal 12 14 5" xfId="1254" xr:uid="{00000000-0005-0000-0000-00008D0A0000}"/>
    <cellStyle name="Normal 12 14 5 2" xfId="3084" xr:uid="{00000000-0005-0000-0000-00008E0A0000}"/>
    <cellStyle name="Normal 12 14 5 2 2" xfId="8574" xr:uid="{00000000-0005-0000-0000-00008F0A0000}"/>
    <cellStyle name="Normal 12 14 5 2 2 2" xfId="21384" xr:uid="{00000000-0005-0000-0000-0000900A0000}"/>
    <cellStyle name="Normal 12 14 5 2 2 2 2" xfId="27124" xr:uid="{00000000-0005-0000-0000-0000910A0000}"/>
    <cellStyle name="Normal 12 14 5 2 2 3" xfId="27125" xr:uid="{00000000-0005-0000-0000-0000920A0000}"/>
    <cellStyle name="Normal 12 14 5 2 3" xfId="15894" xr:uid="{00000000-0005-0000-0000-0000930A0000}"/>
    <cellStyle name="Normal 12 14 5 2 3 2" xfId="27126" xr:uid="{00000000-0005-0000-0000-0000940A0000}"/>
    <cellStyle name="Normal 12 14 5 2 4" xfId="27127" xr:uid="{00000000-0005-0000-0000-0000950A0000}"/>
    <cellStyle name="Normal 12 14 5 3" xfId="4914" xr:uid="{00000000-0005-0000-0000-0000960A0000}"/>
    <cellStyle name="Normal 12 14 5 3 2" xfId="10404" xr:uid="{00000000-0005-0000-0000-0000970A0000}"/>
    <cellStyle name="Normal 12 14 5 3 2 2" xfId="23214" xr:uid="{00000000-0005-0000-0000-0000980A0000}"/>
    <cellStyle name="Normal 12 14 5 3 2 2 2" xfId="27128" xr:uid="{00000000-0005-0000-0000-0000990A0000}"/>
    <cellStyle name="Normal 12 14 5 3 2 3" xfId="27129" xr:uid="{00000000-0005-0000-0000-00009A0A0000}"/>
    <cellStyle name="Normal 12 14 5 3 3" xfId="17724" xr:uid="{00000000-0005-0000-0000-00009B0A0000}"/>
    <cellStyle name="Normal 12 14 5 3 3 2" xfId="27130" xr:uid="{00000000-0005-0000-0000-00009C0A0000}"/>
    <cellStyle name="Normal 12 14 5 3 4" xfId="27131" xr:uid="{00000000-0005-0000-0000-00009D0A0000}"/>
    <cellStyle name="Normal 12 14 5 4" xfId="12234" xr:uid="{00000000-0005-0000-0000-00009E0A0000}"/>
    <cellStyle name="Normal 12 14 5 4 2" xfId="25044" xr:uid="{00000000-0005-0000-0000-00009F0A0000}"/>
    <cellStyle name="Normal 12 14 5 4 2 2" xfId="27132" xr:uid="{00000000-0005-0000-0000-0000A00A0000}"/>
    <cellStyle name="Normal 12 14 5 4 3" xfId="27133" xr:uid="{00000000-0005-0000-0000-0000A10A0000}"/>
    <cellStyle name="Normal 12 14 5 5" xfId="6744" xr:uid="{00000000-0005-0000-0000-0000A20A0000}"/>
    <cellStyle name="Normal 12 14 5 5 2" xfId="19554" xr:uid="{00000000-0005-0000-0000-0000A30A0000}"/>
    <cellStyle name="Normal 12 14 5 5 2 2" xfId="27134" xr:uid="{00000000-0005-0000-0000-0000A40A0000}"/>
    <cellStyle name="Normal 12 14 5 5 3" xfId="27135" xr:uid="{00000000-0005-0000-0000-0000A50A0000}"/>
    <cellStyle name="Normal 12 14 5 6" xfId="14064" xr:uid="{00000000-0005-0000-0000-0000A60A0000}"/>
    <cellStyle name="Normal 12 14 5 6 2" xfId="27136" xr:uid="{00000000-0005-0000-0000-0000A70A0000}"/>
    <cellStyle name="Normal 12 14 5 7" xfId="27137" xr:uid="{00000000-0005-0000-0000-0000A80A0000}"/>
    <cellStyle name="Normal 12 14 6" xfId="2190" xr:uid="{00000000-0005-0000-0000-0000A90A0000}"/>
    <cellStyle name="Normal 12 14 6 2" xfId="7680" xr:uid="{00000000-0005-0000-0000-0000AA0A0000}"/>
    <cellStyle name="Normal 12 14 6 2 2" xfId="20490" xr:uid="{00000000-0005-0000-0000-0000AB0A0000}"/>
    <cellStyle name="Normal 12 14 6 2 2 2" xfId="27138" xr:uid="{00000000-0005-0000-0000-0000AC0A0000}"/>
    <cellStyle name="Normal 12 14 6 2 3" xfId="27139" xr:uid="{00000000-0005-0000-0000-0000AD0A0000}"/>
    <cellStyle name="Normal 12 14 6 3" xfId="15000" xr:uid="{00000000-0005-0000-0000-0000AE0A0000}"/>
    <cellStyle name="Normal 12 14 6 3 2" xfId="27140" xr:uid="{00000000-0005-0000-0000-0000AF0A0000}"/>
    <cellStyle name="Normal 12 14 6 4" xfId="27141" xr:uid="{00000000-0005-0000-0000-0000B00A0000}"/>
    <cellStyle name="Normal 12 14 7" xfId="4020" xr:uid="{00000000-0005-0000-0000-0000B10A0000}"/>
    <cellStyle name="Normal 12 14 7 2" xfId="9510" xr:uid="{00000000-0005-0000-0000-0000B20A0000}"/>
    <cellStyle name="Normal 12 14 7 2 2" xfId="22320" xr:uid="{00000000-0005-0000-0000-0000B30A0000}"/>
    <cellStyle name="Normal 12 14 7 2 2 2" xfId="27142" xr:uid="{00000000-0005-0000-0000-0000B40A0000}"/>
    <cellStyle name="Normal 12 14 7 2 3" xfId="27143" xr:uid="{00000000-0005-0000-0000-0000B50A0000}"/>
    <cellStyle name="Normal 12 14 7 3" xfId="16830" xr:uid="{00000000-0005-0000-0000-0000B60A0000}"/>
    <cellStyle name="Normal 12 14 7 3 2" xfId="27144" xr:uid="{00000000-0005-0000-0000-0000B70A0000}"/>
    <cellStyle name="Normal 12 14 7 4" xfId="27145" xr:uid="{00000000-0005-0000-0000-0000B80A0000}"/>
    <cellStyle name="Normal 12 14 8" xfId="11340" xr:uid="{00000000-0005-0000-0000-0000B90A0000}"/>
    <cellStyle name="Normal 12 14 8 2" xfId="24150" xr:uid="{00000000-0005-0000-0000-0000BA0A0000}"/>
    <cellStyle name="Normal 12 14 8 2 2" xfId="27146" xr:uid="{00000000-0005-0000-0000-0000BB0A0000}"/>
    <cellStyle name="Normal 12 14 8 3" xfId="27147" xr:uid="{00000000-0005-0000-0000-0000BC0A0000}"/>
    <cellStyle name="Normal 12 14 9" xfId="5850" xr:uid="{00000000-0005-0000-0000-0000BD0A0000}"/>
    <cellStyle name="Normal 12 14 9 2" xfId="18660" xr:uid="{00000000-0005-0000-0000-0000BE0A0000}"/>
    <cellStyle name="Normal 12 14 9 2 2" xfId="27148" xr:uid="{00000000-0005-0000-0000-0000BF0A0000}"/>
    <cellStyle name="Normal 12 14 9 3" xfId="27149" xr:uid="{00000000-0005-0000-0000-0000C00A0000}"/>
    <cellStyle name="Normal 12 15" xfId="361" xr:uid="{00000000-0005-0000-0000-0000C10A0000}"/>
    <cellStyle name="Normal 12 15 2" xfId="986" xr:uid="{00000000-0005-0000-0000-0000C20A0000}"/>
    <cellStyle name="Normal 12 15 2 2" xfId="1881" xr:uid="{00000000-0005-0000-0000-0000C30A0000}"/>
    <cellStyle name="Normal 12 15 2 2 2" xfId="3711" xr:uid="{00000000-0005-0000-0000-0000C40A0000}"/>
    <cellStyle name="Normal 12 15 2 2 2 2" xfId="9201" xr:uid="{00000000-0005-0000-0000-0000C50A0000}"/>
    <cellStyle name="Normal 12 15 2 2 2 2 2" xfId="22011" xr:uid="{00000000-0005-0000-0000-0000C60A0000}"/>
    <cellStyle name="Normal 12 15 2 2 2 2 2 2" xfId="27150" xr:uid="{00000000-0005-0000-0000-0000C70A0000}"/>
    <cellStyle name="Normal 12 15 2 2 2 2 3" xfId="27151" xr:uid="{00000000-0005-0000-0000-0000C80A0000}"/>
    <cellStyle name="Normal 12 15 2 2 2 3" xfId="16521" xr:uid="{00000000-0005-0000-0000-0000C90A0000}"/>
    <cellStyle name="Normal 12 15 2 2 2 3 2" xfId="27152" xr:uid="{00000000-0005-0000-0000-0000CA0A0000}"/>
    <cellStyle name="Normal 12 15 2 2 2 4" xfId="27153" xr:uid="{00000000-0005-0000-0000-0000CB0A0000}"/>
    <cellStyle name="Normal 12 15 2 2 3" xfId="5541" xr:uid="{00000000-0005-0000-0000-0000CC0A0000}"/>
    <cellStyle name="Normal 12 15 2 2 3 2" xfId="11031" xr:uid="{00000000-0005-0000-0000-0000CD0A0000}"/>
    <cellStyle name="Normal 12 15 2 2 3 2 2" xfId="23841" xr:uid="{00000000-0005-0000-0000-0000CE0A0000}"/>
    <cellStyle name="Normal 12 15 2 2 3 2 2 2" xfId="27154" xr:uid="{00000000-0005-0000-0000-0000CF0A0000}"/>
    <cellStyle name="Normal 12 15 2 2 3 2 3" xfId="27155" xr:uid="{00000000-0005-0000-0000-0000D00A0000}"/>
    <cellStyle name="Normal 12 15 2 2 3 3" xfId="18351" xr:uid="{00000000-0005-0000-0000-0000D10A0000}"/>
    <cellStyle name="Normal 12 15 2 2 3 3 2" xfId="27156" xr:uid="{00000000-0005-0000-0000-0000D20A0000}"/>
    <cellStyle name="Normal 12 15 2 2 3 4" xfId="27157" xr:uid="{00000000-0005-0000-0000-0000D30A0000}"/>
    <cellStyle name="Normal 12 15 2 2 4" xfId="12861" xr:uid="{00000000-0005-0000-0000-0000D40A0000}"/>
    <cellStyle name="Normal 12 15 2 2 4 2" xfId="25671" xr:uid="{00000000-0005-0000-0000-0000D50A0000}"/>
    <cellStyle name="Normal 12 15 2 2 4 2 2" xfId="27158" xr:uid="{00000000-0005-0000-0000-0000D60A0000}"/>
    <cellStyle name="Normal 12 15 2 2 4 3" xfId="27159" xr:uid="{00000000-0005-0000-0000-0000D70A0000}"/>
    <cellStyle name="Normal 12 15 2 2 5" xfId="7371" xr:uid="{00000000-0005-0000-0000-0000D80A0000}"/>
    <cellStyle name="Normal 12 15 2 2 5 2" xfId="20181" xr:uid="{00000000-0005-0000-0000-0000D90A0000}"/>
    <cellStyle name="Normal 12 15 2 2 5 2 2" xfId="27160" xr:uid="{00000000-0005-0000-0000-0000DA0A0000}"/>
    <cellStyle name="Normal 12 15 2 2 5 3" xfId="27161" xr:uid="{00000000-0005-0000-0000-0000DB0A0000}"/>
    <cellStyle name="Normal 12 15 2 2 6" xfId="14691" xr:uid="{00000000-0005-0000-0000-0000DC0A0000}"/>
    <cellStyle name="Normal 12 15 2 2 6 2" xfId="27162" xr:uid="{00000000-0005-0000-0000-0000DD0A0000}"/>
    <cellStyle name="Normal 12 15 2 2 7" xfId="27163" xr:uid="{00000000-0005-0000-0000-0000DE0A0000}"/>
    <cellStyle name="Normal 12 15 2 3" xfId="2817" xr:uid="{00000000-0005-0000-0000-0000DF0A0000}"/>
    <cellStyle name="Normal 12 15 2 3 2" xfId="8307" xr:uid="{00000000-0005-0000-0000-0000E00A0000}"/>
    <cellStyle name="Normal 12 15 2 3 2 2" xfId="21117" xr:uid="{00000000-0005-0000-0000-0000E10A0000}"/>
    <cellStyle name="Normal 12 15 2 3 2 2 2" xfId="27164" xr:uid="{00000000-0005-0000-0000-0000E20A0000}"/>
    <cellStyle name="Normal 12 15 2 3 2 3" xfId="27165" xr:uid="{00000000-0005-0000-0000-0000E30A0000}"/>
    <cellStyle name="Normal 12 15 2 3 3" xfId="15627" xr:uid="{00000000-0005-0000-0000-0000E40A0000}"/>
    <cellStyle name="Normal 12 15 2 3 3 2" xfId="27166" xr:uid="{00000000-0005-0000-0000-0000E50A0000}"/>
    <cellStyle name="Normal 12 15 2 3 4" xfId="27167" xr:uid="{00000000-0005-0000-0000-0000E60A0000}"/>
    <cellStyle name="Normal 12 15 2 4" xfId="4647" xr:uid="{00000000-0005-0000-0000-0000E70A0000}"/>
    <cellStyle name="Normal 12 15 2 4 2" xfId="10137" xr:uid="{00000000-0005-0000-0000-0000E80A0000}"/>
    <cellStyle name="Normal 12 15 2 4 2 2" xfId="22947" xr:uid="{00000000-0005-0000-0000-0000E90A0000}"/>
    <cellStyle name="Normal 12 15 2 4 2 2 2" xfId="27168" xr:uid="{00000000-0005-0000-0000-0000EA0A0000}"/>
    <cellStyle name="Normal 12 15 2 4 2 3" xfId="27169" xr:uid="{00000000-0005-0000-0000-0000EB0A0000}"/>
    <cellStyle name="Normal 12 15 2 4 3" xfId="17457" xr:uid="{00000000-0005-0000-0000-0000EC0A0000}"/>
    <cellStyle name="Normal 12 15 2 4 3 2" xfId="27170" xr:uid="{00000000-0005-0000-0000-0000ED0A0000}"/>
    <cellStyle name="Normal 12 15 2 4 4" xfId="27171" xr:uid="{00000000-0005-0000-0000-0000EE0A0000}"/>
    <cellStyle name="Normal 12 15 2 5" xfId="11967" xr:uid="{00000000-0005-0000-0000-0000EF0A0000}"/>
    <cellStyle name="Normal 12 15 2 5 2" xfId="24777" xr:uid="{00000000-0005-0000-0000-0000F00A0000}"/>
    <cellStyle name="Normal 12 15 2 5 2 2" xfId="27172" xr:uid="{00000000-0005-0000-0000-0000F10A0000}"/>
    <cellStyle name="Normal 12 15 2 5 3" xfId="27173" xr:uid="{00000000-0005-0000-0000-0000F20A0000}"/>
    <cellStyle name="Normal 12 15 2 6" xfId="6477" xr:uid="{00000000-0005-0000-0000-0000F30A0000}"/>
    <cellStyle name="Normal 12 15 2 6 2" xfId="19287" xr:uid="{00000000-0005-0000-0000-0000F40A0000}"/>
    <cellStyle name="Normal 12 15 2 6 2 2" xfId="27174" xr:uid="{00000000-0005-0000-0000-0000F50A0000}"/>
    <cellStyle name="Normal 12 15 2 6 3" xfId="27175" xr:uid="{00000000-0005-0000-0000-0000F60A0000}"/>
    <cellStyle name="Normal 12 15 2 7" xfId="13797" xr:uid="{00000000-0005-0000-0000-0000F70A0000}"/>
    <cellStyle name="Normal 12 15 2 7 2" xfId="27176" xr:uid="{00000000-0005-0000-0000-0000F80A0000}"/>
    <cellStyle name="Normal 12 15 2 8" xfId="27177" xr:uid="{00000000-0005-0000-0000-0000F90A0000}"/>
    <cellStyle name="Normal 12 15 3" xfId="1256" xr:uid="{00000000-0005-0000-0000-0000FA0A0000}"/>
    <cellStyle name="Normal 12 15 3 2" xfId="3086" xr:uid="{00000000-0005-0000-0000-0000FB0A0000}"/>
    <cellStyle name="Normal 12 15 3 2 2" xfId="8576" xr:uid="{00000000-0005-0000-0000-0000FC0A0000}"/>
    <cellStyle name="Normal 12 15 3 2 2 2" xfId="21386" xr:uid="{00000000-0005-0000-0000-0000FD0A0000}"/>
    <cellStyle name="Normal 12 15 3 2 2 2 2" xfId="27178" xr:uid="{00000000-0005-0000-0000-0000FE0A0000}"/>
    <cellStyle name="Normal 12 15 3 2 2 3" xfId="27179" xr:uid="{00000000-0005-0000-0000-0000FF0A0000}"/>
    <cellStyle name="Normal 12 15 3 2 3" xfId="15896" xr:uid="{00000000-0005-0000-0000-0000000B0000}"/>
    <cellStyle name="Normal 12 15 3 2 3 2" xfId="27180" xr:uid="{00000000-0005-0000-0000-0000010B0000}"/>
    <cellStyle name="Normal 12 15 3 2 4" xfId="27181" xr:uid="{00000000-0005-0000-0000-0000020B0000}"/>
    <cellStyle name="Normal 12 15 3 3" xfId="4916" xr:uid="{00000000-0005-0000-0000-0000030B0000}"/>
    <cellStyle name="Normal 12 15 3 3 2" xfId="10406" xr:uid="{00000000-0005-0000-0000-0000040B0000}"/>
    <cellStyle name="Normal 12 15 3 3 2 2" xfId="23216" xr:uid="{00000000-0005-0000-0000-0000050B0000}"/>
    <cellStyle name="Normal 12 15 3 3 2 2 2" xfId="27182" xr:uid="{00000000-0005-0000-0000-0000060B0000}"/>
    <cellStyle name="Normal 12 15 3 3 2 3" xfId="27183" xr:uid="{00000000-0005-0000-0000-0000070B0000}"/>
    <cellStyle name="Normal 12 15 3 3 3" xfId="17726" xr:uid="{00000000-0005-0000-0000-0000080B0000}"/>
    <cellStyle name="Normal 12 15 3 3 3 2" xfId="27184" xr:uid="{00000000-0005-0000-0000-0000090B0000}"/>
    <cellStyle name="Normal 12 15 3 3 4" xfId="27185" xr:uid="{00000000-0005-0000-0000-00000A0B0000}"/>
    <cellStyle name="Normal 12 15 3 4" xfId="12236" xr:uid="{00000000-0005-0000-0000-00000B0B0000}"/>
    <cellStyle name="Normal 12 15 3 4 2" xfId="25046" xr:uid="{00000000-0005-0000-0000-00000C0B0000}"/>
    <cellStyle name="Normal 12 15 3 4 2 2" xfId="27186" xr:uid="{00000000-0005-0000-0000-00000D0B0000}"/>
    <cellStyle name="Normal 12 15 3 4 3" xfId="27187" xr:uid="{00000000-0005-0000-0000-00000E0B0000}"/>
    <cellStyle name="Normal 12 15 3 5" xfId="6746" xr:uid="{00000000-0005-0000-0000-00000F0B0000}"/>
    <cellStyle name="Normal 12 15 3 5 2" xfId="19556" xr:uid="{00000000-0005-0000-0000-0000100B0000}"/>
    <cellStyle name="Normal 12 15 3 5 2 2" xfId="27188" xr:uid="{00000000-0005-0000-0000-0000110B0000}"/>
    <cellStyle name="Normal 12 15 3 5 3" xfId="27189" xr:uid="{00000000-0005-0000-0000-0000120B0000}"/>
    <cellStyle name="Normal 12 15 3 6" xfId="14066" xr:uid="{00000000-0005-0000-0000-0000130B0000}"/>
    <cellStyle name="Normal 12 15 3 6 2" xfId="27190" xr:uid="{00000000-0005-0000-0000-0000140B0000}"/>
    <cellStyle name="Normal 12 15 3 7" xfId="27191" xr:uid="{00000000-0005-0000-0000-0000150B0000}"/>
    <cellStyle name="Normal 12 15 4" xfId="2192" xr:uid="{00000000-0005-0000-0000-0000160B0000}"/>
    <cellStyle name="Normal 12 15 4 2" xfId="7682" xr:uid="{00000000-0005-0000-0000-0000170B0000}"/>
    <cellStyle name="Normal 12 15 4 2 2" xfId="20492" xr:uid="{00000000-0005-0000-0000-0000180B0000}"/>
    <cellStyle name="Normal 12 15 4 2 2 2" xfId="27192" xr:uid="{00000000-0005-0000-0000-0000190B0000}"/>
    <cellStyle name="Normal 12 15 4 2 3" xfId="27193" xr:uid="{00000000-0005-0000-0000-00001A0B0000}"/>
    <cellStyle name="Normal 12 15 4 3" xfId="15002" xr:uid="{00000000-0005-0000-0000-00001B0B0000}"/>
    <cellStyle name="Normal 12 15 4 3 2" xfId="27194" xr:uid="{00000000-0005-0000-0000-00001C0B0000}"/>
    <cellStyle name="Normal 12 15 4 4" xfId="27195" xr:uid="{00000000-0005-0000-0000-00001D0B0000}"/>
    <cellStyle name="Normal 12 15 5" xfId="4022" xr:uid="{00000000-0005-0000-0000-00001E0B0000}"/>
    <cellStyle name="Normal 12 15 5 2" xfId="9512" xr:uid="{00000000-0005-0000-0000-00001F0B0000}"/>
    <cellStyle name="Normal 12 15 5 2 2" xfId="22322" xr:uid="{00000000-0005-0000-0000-0000200B0000}"/>
    <cellStyle name="Normal 12 15 5 2 2 2" xfId="27196" xr:uid="{00000000-0005-0000-0000-0000210B0000}"/>
    <cellStyle name="Normal 12 15 5 2 3" xfId="27197" xr:uid="{00000000-0005-0000-0000-0000220B0000}"/>
    <cellStyle name="Normal 12 15 5 3" xfId="16832" xr:uid="{00000000-0005-0000-0000-0000230B0000}"/>
    <cellStyle name="Normal 12 15 5 3 2" xfId="27198" xr:uid="{00000000-0005-0000-0000-0000240B0000}"/>
    <cellStyle name="Normal 12 15 5 4" xfId="27199" xr:uid="{00000000-0005-0000-0000-0000250B0000}"/>
    <cellStyle name="Normal 12 15 6" xfId="11342" xr:uid="{00000000-0005-0000-0000-0000260B0000}"/>
    <cellStyle name="Normal 12 15 6 2" xfId="24152" xr:uid="{00000000-0005-0000-0000-0000270B0000}"/>
    <cellStyle name="Normal 12 15 6 2 2" xfId="27200" xr:uid="{00000000-0005-0000-0000-0000280B0000}"/>
    <cellStyle name="Normal 12 15 6 3" xfId="27201" xr:uid="{00000000-0005-0000-0000-0000290B0000}"/>
    <cellStyle name="Normal 12 15 7" xfId="5852" xr:uid="{00000000-0005-0000-0000-00002A0B0000}"/>
    <cellStyle name="Normal 12 15 7 2" xfId="18662" xr:uid="{00000000-0005-0000-0000-00002B0B0000}"/>
    <cellStyle name="Normal 12 15 7 2 2" xfId="27202" xr:uid="{00000000-0005-0000-0000-00002C0B0000}"/>
    <cellStyle name="Normal 12 15 7 3" xfId="27203" xr:uid="{00000000-0005-0000-0000-00002D0B0000}"/>
    <cellStyle name="Normal 12 15 8" xfId="13172" xr:uid="{00000000-0005-0000-0000-00002E0B0000}"/>
    <cellStyle name="Normal 12 15 8 2" xfId="27204" xr:uid="{00000000-0005-0000-0000-00002F0B0000}"/>
    <cellStyle name="Normal 12 15 9" xfId="27205" xr:uid="{00000000-0005-0000-0000-0000300B0000}"/>
    <cellStyle name="Normal 12 16" xfId="720" xr:uid="{00000000-0005-0000-0000-0000310B0000}"/>
    <cellStyle name="Normal 12 16 2" xfId="1615" xr:uid="{00000000-0005-0000-0000-0000320B0000}"/>
    <cellStyle name="Normal 12 16 2 2" xfId="3445" xr:uid="{00000000-0005-0000-0000-0000330B0000}"/>
    <cellStyle name="Normal 12 16 2 2 2" xfId="8935" xr:uid="{00000000-0005-0000-0000-0000340B0000}"/>
    <cellStyle name="Normal 12 16 2 2 2 2" xfId="21745" xr:uid="{00000000-0005-0000-0000-0000350B0000}"/>
    <cellStyle name="Normal 12 16 2 2 2 2 2" xfId="27206" xr:uid="{00000000-0005-0000-0000-0000360B0000}"/>
    <cellStyle name="Normal 12 16 2 2 2 3" xfId="27207" xr:uid="{00000000-0005-0000-0000-0000370B0000}"/>
    <cellStyle name="Normal 12 16 2 2 3" xfId="16255" xr:uid="{00000000-0005-0000-0000-0000380B0000}"/>
    <cellStyle name="Normal 12 16 2 2 3 2" xfId="27208" xr:uid="{00000000-0005-0000-0000-0000390B0000}"/>
    <cellStyle name="Normal 12 16 2 2 4" xfId="27209" xr:uid="{00000000-0005-0000-0000-00003A0B0000}"/>
    <cellStyle name="Normal 12 16 2 3" xfId="5275" xr:uid="{00000000-0005-0000-0000-00003B0B0000}"/>
    <cellStyle name="Normal 12 16 2 3 2" xfId="10765" xr:uid="{00000000-0005-0000-0000-00003C0B0000}"/>
    <cellStyle name="Normal 12 16 2 3 2 2" xfId="23575" xr:uid="{00000000-0005-0000-0000-00003D0B0000}"/>
    <cellStyle name="Normal 12 16 2 3 2 2 2" xfId="27210" xr:uid="{00000000-0005-0000-0000-00003E0B0000}"/>
    <cellStyle name="Normal 12 16 2 3 2 3" xfId="27211" xr:uid="{00000000-0005-0000-0000-00003F0B0000}"/>
    <cellStyle name="Normal 12 16 2 3 3" xfId="18085" xr:uid="{00000000-0005-0000-0000-0000400B0000}"/>
    <cellStyle name="Normal 12 16 2 3 3 2" xfId="27212" xr:uid="{00000000-0005-0000-0000-0000410B0000}"/>
    <cellStyle name="Normal 12 16 2 3 4" xfId="27213" xr:uid="{00000000-0005-0000-0000-0000420B0000}"/>
    <cellStyle name="Normal 12 16 2 4" xfId="12595" xr:uid="{00000000-0005-0000-0000-0000430B0000}"/>
    <cellStyle name="Normal 12 16 2 4 2" xfId="25405" xr:uid="{00000000-0005-0000-0000-0000440B0000}"/>
    <cellStyle name="Normal 12 16 2 4 2 2" xfId="27214" xr:uid="{00000000-0005-0000-0000-0000450B0000}"/>
    <cellStyle name="Normal 12 16 2 4 3" xfId="27215" xr:uid="{00000000-0005-0000-0000-0000460B0000}"/>
    <cellStyle name="Normal 12 16 2 5" xfId="7105" xr:uid="{00000000-0005-0000-0000-0000470B0000}"/>
    <cellStyle name="Normal 12 16 2 5 2" xfId="19915" xr:uid="{00000000-0005-0000-0000-0000480B0000}"/>
    <cellStyle name="Normal 12 16 2 5 2 2" xfId="27216" xr:uid="{00000000-0005-0000-0000-0000490B0000}"/>
    <cellStyle name="Normal 12 16 2 5 3" xfId="27217" xr:uid="{00000000-0005-0000-0000-00004A0B0000}"/>
    <cellStyle name="Normal 12 16 2 6" xfId="14425" xr:uid="{00000000-0005-0000-0000-00004B0B0000}"/>
    <cellStyle name="Normal 12 16 2 6 2" xfId="27218" xr:uid="{00000000-0005-0000-0000-00004C0B0000}"/>
    <cellStyle name="Normal 12 16 2 7" xfId="27219" xr:uid="{00000000-0005-0000-0000-00004D0B0000}"/>
    <cellStyle name="Normal 12 16 3" xfId="2551" xr:uid="{00000000-0005-0000-0000-00004E0B0000}"/>
    <cellStyle name="Normal 12 16 3 2" xfId="8041" xr:uid="{00000000-0005-0000-0000-00004F0B0000}"/>
    <cellStyle name="Normal 12 16 3 2 2" xfId="20851" xr:uid="{00000000-0005-0000-0000-0000500B0000}"/>
    <cellStyle name="Normal 12 16 3 2 2 2" xfId="27220" xr:uid="{00000000-0005-0000-0000-0000510B0000}"/>
    <cellStyle name="Normal 12 16 3 2 3" xfId="27221" xr:uid="{00000000-0005-0000-0000-0000520B0000}"/>
    <cellStyle name="Normal 12 16 3 3" xfId="15361" xr:uid="{00000000-0005-0000-0000-0000530B0000}"/>
    <cellStyle name="Normal 12 16 3 3 2" xfId="27222" xr:uid="{00000000-0005-0000-0000-0000540B0000}"/>
    <cellStyle name="Normal 12 16 3 4" xfId="27223" xr:uid="{00000000-0005-0000-0000-0000550B0000}"/>
    <cellStyle name="Normal 12 16 4" xfId="4381" xr:uid="{00000000-0005-0000-0000-0000560B0000}"/>
    <cellStyle name="Normal 12 16 4 2" xfId="9871" xr:uid="{00000000-0005-0000-0000-0000570B0000}"/>
    <cellStyle name="Normal 12 16 4 2 2" xfId="22681" xr:uid="{00000000-0005-0000-0000-0000580B0000}"/>
    <cellStyle name="Normal 12 16 4 2 2 2" xfId="27224" xr:uid="{00000000-0005-0000-0000-0000590B0000}"/>
    <cellStyle name="Normal 12 16 4 2 3" xfId="27225" xr:uid="{00000000-0005-0000-0000-00005A0B0000}"/>
    <cellStyle name="Normal 12 16 4 3" xfId="17191" xr:uid="{00000000-0005-0000-0000-00005B0B0000}"/>
    <cellStyle name="Normal 12 16 4 3 2" xfId="27226" xr:uid="{00000000-0005-0000-0000-00005C0B0000}"/>
    <cellStyle name="Normal 12 16 4 4" xfId="27227" xr:uid="{00000000-0005-0000-0000-00005D0B0000}"/>
    <cellStyle name="Normal 12 16 5" xfId="11701" xr:uid="{00000000-0005-0000-0000-00005E0B0000}"/>
    <cellStyle name="Normal 12 16 5 2" xfId="24511" xr:uid="{00000000-0005-0000-0000-00005F0B0000}"/>
    <cellStyle name="Normal 12 16 5 2 2" xfId="27228" xr:uid="{00000000-0005-0000-0000-0000600B0000}"/>
    <cellStyle name="Normal 12 16 5 3" xfId="27229" xr:uid="{00000000-0005-0000-0000-0000610B0000}"/>
    <cellStyle name="Normal 12 16 6" xfId="6211" xr:uid="{00000000-0005-0000-0000-0000620B0000}"/>
    <cellStyle name="Normal 12 16 6 2" xfId="19021" xr:uid="{00000000-0005-0000-0000-0000630B0000}"/>
    <cellStyle name="Normal 12 16 6 2 2" xfId="27230" xr:uid="{00000000-0005-0000-0000-0000640B0000}"/>
    <cellStyle name="Normal 12 16 6 3" xfId="27231" xr:uid="{00000000-0005-0000-0000-0000650B0000}"/>
    <cellStyle name="Normal 12 16 7" xfId="13531" xr:uid="{00000000-0005-0000-0000-0000660B0000}"/>
    <cellStyle name="Normal 12 16 7 2" xfId="27232" xr:uid="{00000000-0005-0000-0000-0000670B0000}"/>
    <cellStyle name="Normal 12 16 8" xfId="27233" xr:uid="{00000000-0005-0000-0000-0000680B0000}"/>
    <cellStyle name="Normal 12 17" xfId="1121" xr:uid="{00000000-0005-0000-0000-0000690B0000}"/>
    <cellStyle name="Normal 12 17 2" xfId="2951" xr:uid="{00000000-0005-0000-0000-00006A0B0000}"/>
    <cellStyle name="Normal 12 17 2 2" xfId="8441" xr:uid="{00000000-0005-0000-0000-00006B0B0000}"/>
    <cellStyle name="Normal 12 17 2 2 2" xfId="21251" xr:uid="{00000000-0005-0000-0000-00006C0B0000}"/>
    <cellStyle name="Normal 12 17 2 2 2 2" xfId="27234" xr:uid="{00000000-0005-0000-0000-00006D0B0000}"/>
    <cellStyle name="Normal 12 17 2 2 3" xfId="27235" xr:uid="{00000000-0005-0000-0000-00006E0B0000}"/>
    <cellStyle name="Normal 12 17 2 3" xfId="15761" xr:uid="{00000000-0005-0000-0000-00006F0B0000}"/>
    <cellStyle name="Normal 12 17 2 3 2" xfId="27236" xr:uid="{00000000-0005-0000-0000-0000700B0000}"/>
    <cellStyle name="Normal 12 17 2 4" xfId="27237" xr:uid="{00000000-0005-0000-0000-0000710B0000}"/>
    <cellStyle name="Normal 12 17 3" xfId="4781" xr:uid="{00000000-0005-0000-0000-0000720B0000}"/>
    <cellStyle name="Normal 12 17 3 2" xfId="10271" xr:uid="{00000000-0005-0000-0000-0000730B0000}"/>
    <cellStyle name="Normal 12 17 3 2 2" xfId="23081" xr:uid="{00000000-0005-0000-0000-0000740B0000}"/>
    <cellStyle name="Normal 12 17 3 2 2 2" xfId="27238" xr:uid="{00000000-0005-0000-0000-0000750B0000}"/>
    <cellStyle name="Normal 12 17 3 2 3" xfId="27239" xr:uid="{00000000-0005-0000-0000-0000760B0000}"/>
    <cellStyle name="Normal 12 17 3 3" xfId="17591" xr:uid="{00000000-0005-0000-0000-0000770B0000}"/>
    <cellStyle name="Normal 12 17 3 3 2" xfId="27240" xr:uid="{00000000-0005-0000-0000-0000780B0000}"/>
    <cellStyle name="Normal 12 17 3 4" xfId="27241" xr:uid="{00000000-0005-0000-0000-0000790B0000}"/>
    <cellStyle name="Normal 12 17 4" xfId="12101" xr:uid="{00000000-0005-0000-0000-00007A0B0000}"/>
    <cellStyle name="Normal 12 17 4 2" xfId="24911" xr:uid="{00000000-0005-0000-0000-00007B0B0000}"/>
    <cellStyle name="Normal 12 17 4 2 2" xfId="27242" xr:uid="{00000000-0005-0000-0000-00007C0B0000}"/>
    <cellStyle name="Normal 12 17 4 3" xfId="27243" xr:uid="{00000000-0005-0000-0000-00007D0B0000}"/>
    <cellStyle name="Normal 12 17 5" xfId="6611" xr:uid="{00000000-0005-0000-0000-00007E0B0000}"/>
    <cellStyle name="Normal 12 17 5 2" xfId="19421" xr:uid="{00000000-0005-0000-0000-00007F0B0000}"/>
    <cellStyle name="Normal 12 17 5 2 2" xfId="27244" xr:uid="{00000000-0005-0000-0000-0000800B0000}"/>
    <cellStyle name="Normal 12 17 5 3" xfId="27245" xr:uid="{00000000-0005-0000-0000-0000810B0000}"/>
    <cellStyle name="Normal 12 17 6" xfId="13931" xr:uid="{00000000-0005-0000-0000-0000820B0000}"/>
    <cellStyle name="Normal 12 17 6 2" xfId="27246" xr:uid="{00000000-0005-0000-0000-0000830B0000}"/>
    <cellStyle name="Normal 12 17 7" xfId="27247" xr:uid="{00000000-0005-0000-0000-0000840B0000}"/>
    <cellStyle name="Normal 12 18" xfId="2016" xr:uid="{00000000-0005-0000-0000-0000850B0000}"/>
    <cellStyle name="Normal 12 18 2" xfId="3846" xr:uid="{00000000-0005-0000-0000-0000860B0000}"/>
    <cellStyle name="Normal 12 18 2 2" xfId="9336" xr:uid="{00000000-0005-0000-0000-0000870B0000}"/>
    <cellStyle name="Normal 12 18 2 2 2" xfId="22146" xr:uid="{00000000-0005-0000-0000-0000880B0000}"/>
    <cellStyle name="Normal 12 18 2 2 2 2" xfId="27248" xr:uid="{00000000-0005-0000-0000-0000890B0000}"/>
    <cellStyle name="Normal 12 18 2 2 3" xfId="27249" xr:uid="{00000000-0005-0000-0000-00008A0B0000}"/>
    <cellStyle name="Normal 12 18 2 3" xfId="16656" xr:uid="{00000000-0005-0000-0000-00008B0B0000}"/>
    <cellStyle name="Normal 12 18 2 3 2" xfId="27250" xr:uid="{00000000-0005-0000-0000-00008C0B0000}"/>
    <cellStyle name="Normal 12 18 2 4" xfId="27251" xr:uid="{00000000-0005-0000-0000-00008D0B0000}"/>
    <cellStyle name="Normal 12 18 3" xfId="5676" xr:uid="{00000000-0005-0000-0000-00008E0B0000}"/>
    <cellStyle name="Normal 12 18 3 2" xfId="11166" xr:uid="{00000000-0005-0000-0000-00008F0B0000}"/>
    <cellStyle name="Normal 12 18 3 2 2" xfId="23976" xr:uid="{00000000-0005-0000-0000-0000900B0000}"/>
    <cellStyle name="Normal 12 18 3 2 2 2" xfId="27252" xr:uid="{00000000-0005-0000-0000-0000910B0000}"/>
    <cellStyle name="Normal 12 18 3 2 3" xfId="27253" xr:uid="{00000000-0005-0000-0000-0000920B0000}"/>
    <cellStyle name="Normal 12 18 3 3" xfId="18486" xr:uid="{00000000-0005-0000-0000-0000930B0000}"/>
    <cellStyle name="Normal 12 18 3 3 2" xfId="27254" xr:uid="{00000000-0005-0000-0000-0000940B0000}"/>
    <cellStyle name="Normal 12 18 3 4" xfId="27255" xr:uid="{00000000-0005-0000-0000-0000950B0000}"/>
    <cellStyle name="Normal 12 18 4" xfId="12996" xr:uid="{00000000-0005-0000-0000-0000960B0000}"/>
    <cellStyle name="Normal 12 18 4 2" xfId="25806" xr:uid="{00000000-0005-0000-0000-0000970B0000}"/>
    <cellStyle name="Normal 12 18 4 2 2" xfId="27256" xr:uid="{00000000-0005-0000-0000-0000980B0000}"/>
    <cellStyle name="Normal 12 18 4 3" xfId="27257" xr:uid="{00000000-0005-0000-0000-0000990B0000}"/>
    <cellStyle name="Normal 12 18 5" xfId="7506" xr:uid="{00000000-0005-0000-0000-00009A0B0000}"/>
    <cellStyle name="Normal 12 18 5 2" xfId="20316" xr:uid="{00000000-0005-0000-0000-00009B0B0000}"/>
    <cellStyle name="Normal 12 18 5 2 2" xfId="27258" xr:uid="{00000000-0005-0000-0000-00009C0B0000}"/>
    <cellStyle name="Normal 12 18 5 3" xfId="27259" xr:uid="{00000000-0005-0000-0000-00009D0B0000}"/>
    <cellStyle name="Normal 12 18 6" xfId="14826" xr:uid="{00000000-0005-0000-0000-00009E0B0000}"/>
    <cellStyle name="Normal 12 18 6 2" xfId="27260" xr:uid="{00000000-0005-0000-0000-00009F0B0000}"/>
    <cellStyle name="Normal 12 18 7" xfId="27261" xr:uid="{00000000-0005-0000-0000-0000A00B0000}"/>
    <cellStyle name="Normal 12 19" xfId="2057" xr:uid="{00000000-0005-0000-0000-0000A10B0000}"/>
    <cellStyle name="Normal 12 19 2" xfId="7547" xr:uid="{00000000-0005-0000-0000-0000A20B0000}"/>
    <cellStyle name="Normal 12 19 2 2" xfId="20357" xr:uid="{00000000-0005-0000-0000-0000A30B0000}"/>
    <cellStyle name="Normal 12 19 2 2 2" xfId="27262" xr:uid="{00000000-0005-0000-0000-0000A40B0000}"/>
    <cellStyle name="Normal 12 19 2 3" xfId="27263" xr:uid="{00000000-0005-0000-0000-0000A50B0000}"/>
    <cellStyle name="Normal 12 19 3" xfId="14867" xr:uid="{00000000-0005-0000-0000-0000A60B0000}"/>
    <cellStyle name="Normal 12 19 3 2" xfId="27264" xr:uid="{00000000-0005-0000-0000-0000A70B0000}"/>
    <cellStyle name="Normal 12 19 4" xfId="27265" xr:uid="{00000000-0005-0000-0000-0000A80B0000}"/>
    <cellStyle name="Normal 12 2" xfId="180" xr:uid="{00000000-0005-0000-0000-0000A90B0000}"/>
    <cellStyle name="Normal 12 2 10" xfId="587" xr:uid="{00000000-0005-0000-0000-0000AA0B0000}"/>
    <cellStyle name="Normal 12 2 10 2" xfId="987" xr:uid="{00000000-0005-0000-0000-0000AB0B0000}"/>
    <cellStyle name="Normal 12 2 10 2 2" xfId="1882" xr:uid="{00000000-0005-0000-0000-0000AC0B0000}"/>
    <cellStyle name="Normal 12 2 10 2 2 2" xfId="3712" xr:uid="{00000000-0005-0000-0000-0000AD0B0000}"/>
    <cellStyle name="Normal 12 2 10 2 2 2 2" xfId="9202" xr:uid="{00000000-0005-0000-0000-0000AE0B0000}"/>
    <cellStyle name="Normal 12 2 10 2 2 2 2 2" xfId="22012" xr:uid="{00000000-0005-0000-0000-0000AF0B0000}"/>
    <cellStyle name="Normal 12 2 10 2 2 2 2 2 2" xfId="27266" xr:uid="{00000000-0005-0000-0000-0000B00B0000}"/>
    <cellStyle name="Normal 12 2 10 2 2 2 2 3" xfId="27267" xr:uid="{00000000-0005-0000-0000-0000B10B0000}"/>
    <cellStyle name="Normal 12 2 10 2 2 2 3" xfId="16522" xr:uid="{00000000-0005-0000-0000-0000B20B0000}"/>
    <cellStyle name="Normal 12 2 10 2 2 2 3 2" xfId="27268" xr:uid="{00000000-0005-0000-0000-0000B30B0000}"/>
    <cellStyle name="Normal 12 2 10 2 2 2 4" xfId="27269" xr:uid="{00000000-0005-0000-0000-0000B40B0000}"/>
    <cellStyle name="Normal 12 2 10 2 2 3" xfId="5542" xr:uid="{00000000-0005-0000-0000-0000B50B0000}"/>
    <cellStyle name="Normal 12 2 10 2 2 3 2" xfId="11032" xr:uid="{00000000-0005-0000-0000-0000B60B0000}"/>
    <cellStyle name="Normal 12 2 10 2 2 3 2 2" xfId="23842" xr:uid="{00000000-0005-0000-0000-0000B70B0000}"/>
    <cellStyle name="Normal 12 2 10 2 2 3 2 2 2" xfId="27270" xr:uid="{00000000-0005-0000-0000-0000B80B0000}"/>
    <cellStyle name="Normal 12 2 10 2 2 3 2 3" xfId="27271" xr:uid="{00000000-0005-0000-0000-0000B90B0000}"/>
    <cellStyle name="Normal 12 2 10 2 2 3 3" xfId="18352" xr:uid="{00000000-0005-0000-0000-0000BA0B0000}"/>
    <cellStyle name="Normal 12 2 10 2 2 3 3 2" xfId="27272" xr:uid="{00000000-0005-0000-0000-0000BB0B0000}"/>
    <cellStyle name="Normal 12 2 10 2 2 3 4" xfId="27273" xr:uid="{00000000-0005-0000-0000-0000BC0B0000}"/>
    <cellStyle name="Normal 12 2 10 2 2 4" xfId="12862" xr:uid="{00000000-0005-0000-0000-0000BD0B0000}"/>
    <cellStyle name="Normal 12 2 10 2 2 4 2" xfId="25672" xr:uid="{00000000-0005-0000-0000-0000BE0B0000}"/>
    <cellStyle name="Normal 12 2 10 2 2 4 2 2" xfId="27274" xr:uid="{00000000-0005-0000-0000-0000BF0B0000}"/>
    <cellStyle name="Normal 12 2 10 2 2 4 3" xfId="27275" xr:uid="{00000000-0005-0000-0000-0000C00B0000}"/>
    <cellStyle name="Normal 12 2 10 2 2 5" xfId="7372" xr:uid="{00000000-0005-0000-0000-0000C10B0000}"/>
    <cellStyle name="Normal 12 2 10 2 2 5 2" xfId="20182" xr:uid="{00000000-0005-0000-0000-0000C20B0000}"/>
    <cellStyle name="Normal 12 2 10 2 2 5 2 2" xfId="27276" xr:uid="{00000000-0005-0000-0000-0000C30B0000}"/>
    <cellStyle name="Normal 12 2 10 2 2 5 3" xfId="27277" xr:uid="{00000000-0005-0000-0000-0000C40B0000}"/>
    <cellStyle name="Normal 12 2 10 2 2 6" xfId="14692" xr:uid="{00000000-0005-0000-0000-0000C50B0000}"/>
    <cellStyle name="Normal 12 2 10 2 2 6 2" xfId="27278" xr:uid="{00000000-0005-0000-0000-0000C60B0000}"/>
    <cellStyle name="Normal 12 2 10 2 2 7" xfId="27279" xr:uid="{00000000-0005-0000-0000-0000C70B0000}"/>
    <cellStyle name="Normal 12 2 10 2 3" xfId="2818" xr:uid="{00000000-0005-0000-0000-0000C80B0000}"/>
    <cellStyle name="Normal 12 2 10 2 3 2" xfId="8308" xr:uid="{00000000-0005-0000-0000-0000C90B0000}"/>
    <cellStyle name="Normal 12 2 10 2 3 2 2" xfId="21118" xr:uid="{00000000-0005-0000-0000-0000CA0B0000}"/>
    <cellStyle name="Normal 12 2 10 2 3 2 2 2" xfId="27280" xr:uid="{00000000-0005-0000-0000-0000CB0B0000}"/>
    <cellStyle name="Normal 12 2 10 2 3 2 3" xfId="27281" xr:uid="{00000000-0005-0000-0000-0000CC0B0000}"/>
    <cellStyle name="Normal 12 2 10 2 3 3" xfId="15628" xr:uid="{00000000-0005-0000-0000-0000CD0B0000}"/>
    <cellStyle name="Normal 12 2 10 2 3 3 2" xfId="27282" xr:uid="{00000000-0005-0000-0000-0000CE0B0000}"/>
    <cellStyle name="Normal 12 2 10 2 3 4" xfId="27283" xr:uid="{00000000-0005-0000-0000-0000CF0B0000}"/>
    <cellStyle name="Normal 12 2 10 2 4" xfId="4648" xr:uid="{00000000-0005-0000-0000-0000D00B0000}"/>
    <cellStyle name="Normal 12 2 10 2 4 2" xfId="10138" xr:uid="{00000000-0005-0000-0000-0000D10B0000}"/>
    <cellStyle name="Normal 12 2 10 2 4 2 2" xfId="22948" xr:uid="{00000000-0005-0000-0000-0000D20B0000}"/>
    <cellStyle name="Normal 12 2 10 2 4 2 2 2" xfId="27284" xr:uid="{00000000-0005-0000-0000-0000D30B0000}"/>
    <cellStyle name="Normal 12 2 10 2 4 2 3" xfId="27285" xr:uid="{00000000-0005-0000-0000-0000D40B0000}"/>
    <cellStyle name="Normal 12 2 10 2 4 3" xfId="17458" xr:uid="{00000000-0005-0000-0000-0000D50B0000}"/>
    <cellStyle name="Normal 12 2 10 2 4 3 2" xfId="27286" xr:uid="{00000000-0005-0000-0000-0000D60B0000}"/>
    <cellStyle name="Normal 12 2 10 2 4 4" xfId="27287" xr:uid="{00000000-0005-0000-0000-0000D70B0000}"/>
    <cellStyle name="Normal 12 2 10 2 5" xfId="11968" xr:uid="{00000000-0005-0000-0000-0000D80B0000}"/>
    <cellStyle name="Normal 12 2 10 2 5 2" xfId="24778" xr:uid="{00000000-0005-0000-0000-0000D90B0000}"/>
    <cellStyle name="Normal 12 2 10 2 5 2 2" xfId="27288" xr:uid="{00000000-0005-0000-0000-0000DA0B0000}"/>
    <cellStyle name="Normal 12 2 10 2 5 3" xfId="27289" xr:uid="{00000000-0005-0000-0000-0000DB0B0000}"/>
    <cellStyle name="Normal 12 2 10 2 6" xfId="6478" xr:uid="{00000000-0005-0000-0000-0000DC0B0000}"/>
    <cellStyle name="Normal 12 2 10 2 6 2" xfId="19288" xr:uid="{00000000-0005-0000-0000-0000DD0B0000}"/>
    <cellStyle name="Normal 12 2 10 2 6 2 2" xfId="27290" xr:uid="{00000000-0005-0000-0000-0000DE0B0000}"/>
    <cellStyle name="Normal 12 2 10 2 6 3" xfId="27291" xr:uid="{00000000-0005-0000-0000-0000DF0B0000}"/>
    <cellStyle name="Normal 12 2 10 2 7" xfId="13798" xr:uid="{00000000-0005-0000-0000-0000E00B0000}"/>
    <cellStyle name="Normal 12 2 10 2 7 2" xfId="27292" xr:uid="{00000000-0005-0000-0000-0000E10B0000}"/>
    <cellStyle name="Normal 12 2 10 2 8" xfId="27293" xr:uid="{00000000-0005-0000-0000-0000E20B0000}"/>
    <cellStyle name="Normal 12 2 10 3" xfId="1482" xr:uid="{00000000-0005-0000-0000-0000E30B0000}"/>
    <cellStyle name="Normal 12 2 10 3 2" xfId="3312" xr:uid="{00000000-0005-0000-0000-0000E40B0000}"/>
    <cellStyle name="Normal 12 2 10 3 2 2" xfId="8802" xr:uid="{00000000-0005-0000-0000-0000E50B0000}"/>
    <cellStyle name="Normal 12 2 10 3 2 2 2" xfId="21612" xr:uid="{00000000-0005-0000-0000-0000E60B0000}"/>
    <cellStyle name="Normal 12 2 10 3 2 2 2 2" xfId="27294" xr:uid="{00000000-0005-0000-0000-0000E70B0000}"/>
    <cellStyle name="Normal 12 2 10 3 2 2 3" xfId="27295" xr:uid="{00000000-0005-0000-0000-0000E80B0000}"/>
    <cellStyle name="Normal 12 2 10 3 2 3" xfId="16122" xr:uid="{00000000-0005-0000-0000-0000E90B0000}"/>
    <cellStyle name="Normal 12 2 10 3 2 3 2" xfId="27296" xr:uid="{00000000-0005-0000-0000-0000EA0B0000}"/>
    <cellStyle name="Normal 12 2 10 3 2 4" xfId="27297" xr:uid="{00000000-0005-0000-0000-0000EB0B0000}"/>
    <cellStyle name="Normal 12 2 10 3 3" xfId="5142" xr:uid="{00000000-0005-0000-0000-0000EC0B0000}"/>
    <cellStyle name="Normal 12 2 10 3 3 2" xfId="10632" xr:uid="{00000000-0005-0000-0000-0000ED0B0000}"/>
    <cellStyle name="Normal 12 2 10 3 3 2 2" xfId="23442" xr:uid="{00000000-0005-0000-0000-0000EE0B0000}"/>
    <cellStyle name="Normal 12 2 10 3 3 2 2 2" xfId="27298" xr:uid="{00000000-0005-0000-0000-0000EF0B0000}"/>
    <cellStyle name="Normal 12 2 10 3 3 2 3" xfId="27299" xr:uid="{00000000-0005-0000-0000-0000F00B0000}"/>
    <cellStyle name="Normal 12 2 10 3 3 3" xfId="17952" xr:uid="{00000000-0005-0000-0000-0000F10B0000}"/>
    <cellStyle name="Normal 12 2 10 3 3 3 2" xfId="27300" xr:uid="{00000000-0005-0000-0000-0000F20B0000}"/>
    <cellStyle name="Normal 12 2 10 3 3 4" xfId="27301" xr:uid="{00000000-0005-0000-0000-0000F30B0000}"/>
    <cellStyle name="Normal 12 2 10 3 4" xfId="12462" xr:uid="{00000000-0005-0000-0000-0000F40B0000}"/>
    <cellStyle name="Normal 12 2 10 3 4 2" xfId="25272" xr:uid="{00000000-0005-0000-0000-0000F50B0000}"/>
    <cellStyle name="Normal 12 2 10 3 4 2 2" xfId="27302" xr:uid="{00000000-0005-0000-0000-0000F60B0000}"/>
    <cellStyle name="Normal 12 2 10 3 4 3" xfId="27303" xr:uid="{00000000-0005-0000-0000-0000F70B0000}"/>
    <cellStyle name="Normal 12 2 10 3 5" xfId="6972" xr:uid="{00000000-0005-0000-0000-0000F80B0000}"/>
    <cellStyle name="Normal 12 2 10 3 5 2" xfId="19782" xr:uid="{00000000-0005-0000-0000-0000F90B0000}"/>
    <cellStyle name="Normal 12 2 10 3 5 2 2" xfId="27304" xr:uid="{00000000-0005-0000-0000-0000FA0B0000}"/>
    <cellStyle name="Normal 12 2 10 3 5 3" xfId="27305" xr:uid="{00000000-0005-0000-0000-0000FB0B0000}"/>
    <cellStyle name="Normal 12 2 10 3 6" xfId="14292" xr:uid="{00000000-0005-0000-0000-0000FC0B0000}"/>
    <cellStyle name="Normal 12 2 10 3 6 2" xfId="27306" xr:uid="{00000000-0005-0000-0000-0000FD0B0000}"/>
    <cellStyle name="Normal 12 2 10 3 7" xfId="27307" xr:uid="{00000000-0005-0000-0000-0000FE0B0000}"/>
    <cellStyle name="Normal 12 2 10 4" xfId="2418" xr:uid="{00000000-0005-0000-0000-0000FF0B0000}"/>
    <cellStyle name="Normal 12 2 10 4 2" xfId="7908" xr:uid="{00000000-0005-0000-0000-0000000C0000}"/>
    <cellStyle name="Normal 12 2 10 4 2 2" xfId="20718" xr:uid="{00000000-0005-0000-0000-0000010C0000}"/>
    <cellStyle name="Normal 12 2 10 4 2 2 2" xfId="27308" xr:uid="{00000000-0005-0000-0000-0000020C0000}"/>
    <cellStyle name="Normal 12 2 10 4 2 3" xfId="27309" xr:uid="{00000000-0005-0000-0000-0000030C0000}"/>
    <cellStyle name="Normal 12 2 10 4 3" xfId="15228" xr:uid="{00000000-0005-0000-0000-0000040C0000}"/>
    <cellStyle name="Normal 12 2 10 4 3 2" xfId="27310" xr:uid="{00000000-0005-0000-0000-0000050C0000}"/>
    <cellStyle name="Normal 12 2 10 4 4" xfId="27311" xr:uid="{00000000-0005-0000-0000-0000060C0000}"/>
    <cellStyle name="Normal 12 2 10 5" xfId="4248" xr:uid="{00000000-0005-0000-0000-0000070C0000}"/>
    <cellStyle name="Normal 12 2 10 5 2" xfId="9738" xr:uid="{00000000-0005-0000-0000-0000080C0000}"/>
    <cellStyle name="Normal 12 2 10 5 2 2" xfId="22548" xr:uid="{00000000-0005-0000-0000-0000090C0000}"/>
    <cellStyle name="Normal 12 2 10 5 2 2 2" xfId="27312" xr:uid="{00000000-0005-0000-0000-00000A0C0000}"/>
    <cellStyle name="Normal 12 2 10 5 2 3" xfId="27313" xr:uid="{00000000-0005-0000-0000-00000B0C0000}"/>
    <cellStyle name="Normal 12 2 10 5 3" xfId="17058" xr:uid="{00000000-0005-0000-0000-00000C0C0000}"/>
    <cellStyle name="Normal 12 2 10 5 3 2" xfId="27314" xr:uid="{00000000-0005-0000-0000-00000D0C0000}"/>
    <cellStyle name="Normal 12 2 10 5 4" xfId="27315" xr:uid="{00000000-0005-0000-0000-00000E0C0000}"/>
    <cellStyle name="Normal 12 2 10 6" xfId="11568" xr:uid="{00000000-0005-0000-0000-00000F0C0000}"/>
    <cellStyle name="Normal 12 2 10 6 2" xfId="24378" xr:uid="{00000000-0005-0000-0000-0000100C0000}"/>
    <cellStyle name="Normal 12 2 10 6 2 2" xfId="27316" xr:uid="{00000000-0005-0000-0000-0000110C0000}"/>
    <cellStyle name="Normal 12 2 10 6 3" xfId="27317" xr:uid="{00000000-0005-0000-0000-0000120C0000}"/>
    <cellStyle name="Normal 12 2 10 7" xfId="6078" xr:uid="{00000000-0005-0000-0000-0000130C0000}"/>
    <cellStyle name="Normal 12 2 10 7 2" xfId="18888" xr:uid="{00000000-0005-0000-0000-0000140C0000}"/>
    <cellStyle name="Normal 12 2 10 7 2 2" xfId="27318" xr:uid="{00000000-0005-0000-0000-0000150C0000}"/>
    <cellStyle name="Normal 12 2 10 7 3" xfId="27319" xr:uid="{00000000-0005-0000-0000-0000160C0000}"/>
    <cellStyle name="Normal 12 2 10 8" xfId="13398" xr:uid="{00000000-0005-0000-0000-0000170C0000}"/>
    <cellStyle name="Normal 12 2 10 8 2" xfId="27320" xr:uid="{00000000-0005-0000-0000-0000180C0000}"/>
    <cellStyle name="Normal 12 2 10 9" xfId="27321" xr:uid="{00000000-0005-0000-0000-0000190C0000}"/>
    <cellStyle name="Normal 12 2 11" xfId="721" xr:uid="{00000000-0005-0000-0000-00001A0C0000}"/>
    <cellStyle name="Normal 12 2 11 2" xfId="1616" xr:uid="{00000000-0005-0000-0000-00001B0C0000}"/>
    <cellStyle name="Normal 12 2 11 2 2" xfId="3446" xr:uid="{00000000-0005-0000-0000-00001C0C0000}"/>
    <cellStyle name="Normal 12 2 11 2 2 2" xfId="8936" xr:uid="{00000000-0005-0000-0000-00001D0C0000}"/>
    <cellStyle name="Normal 12 2 11 2 2 2 2" xfId="21746" xr:uid="{00000000-0005-0000-0000-00001E0C0000}"/>
    <cellStyle name="Normal 12 2 11 2 2 2 2 2" xfId="27322" xr:uid="{00000000-0005-0000-0000-00001F0C0000}"/>
    <cellStyle name="Normal 12 2 11 2 2 2 3" xfId="27323" xr:uid="{00000000-0005-0000-0000-0000200C0000}"/>
    <cellStyle name="Normal 12 2 11 2 2 3" xfId="16256" xr:uid="{00000000-0005-0000-0000-0000210C0000}"/>
    <cellStyle name="Normal 12 2 11 2 2 3 2" xfId="27324" xr:uid="{00000000-0005-0000-0000-0000220C0000}"/>
    <cellStyle name="Normal 12 2 11 2 2 4" xfId="27325" xr:uid="{00000000-0005-0000-0000-0000230C0000}"/>
    <cellStyle name="Normal 12 2 11 2 3" xfId="5276" xr:uid="{00000000-0005-0000-0000-0000240C0000}"/>
    <cellStyle name="Normal 12 2 11 2 3 2" xfId="10766" xr:uid="{00000000-0005-0000-0000-0000250C0000}"/>
    <cellStyle name="Normal 12 2 11 2 3 2 2" xfId="23576" xr:uid="{00000000-0005-0000-0000-0000260C0000}"/>
    <cellStyle name="Normal 12 2 11 2 3 2 2 2" xfId="27326" xr:uid="{00000000-0005-0000-0000-0000270C0000}"/>
    <cellStyle name="Normal 12 2 11 2 3 2 3" xfId="27327" xr:uid="{00000000-0005-0000-0000-0000280C0000}"/>
    <cellStyle name="Normal 12 2 11 2 3 3" xfId="18086" xr:uid="{00000000-0005-0000-0000-0000290C0000}"/>
    <cellStyle name="Normal 12 2 11 2 3 3 2" xfId="27328" xr:uid="{00000000-0005-0000-0000-00002A0C0000}"/>
    <cellStyle name="Normal 12 2 11 2 3 4" xfId="27329" xr:uid="{00000000-0005-0000-0000-00002B0C0000}"/>
    <cellStyle name="Normal 12 2 11 2 4" xfId="12596" xr:uid="{00000000-0005-0000-0000-00002C0C0000}"/>
    <cellStyle name="Normal 12 2 11 2 4 2" xfId="25406" xr:uid="{00000000-0005-0000-0000-00002D0C0000}"/>
    <cellStyle name="Normal 12 2 11 2 4 2 2" xfId="27330" xr:uid="{00000000-0005-0000-0000-00002E0C0000}"/>
    <cellStyle name="Normal 12 2 11 2 4 3" xfId="27331" xr:uid="{00000000-0005-0000-0000-00002F0C0000}"/>
    <cellStyle name="Normal 12 2 11 2 5" xfId="7106" xr:uid="{00000000-0005-0000-0000-0000300C0000}"/>
    <cellStyle name="Normal 12 2 11 2 5 2" xfId="19916" xr:uid="{00000000-0005-0000-0000-0000310C0000}"/>
    <cellStyle name="Normal 12 2 11 2 5 2 2" xfId="27332" xr:uid="{00000000-0005-0000-0000-0000320C0000}"/>
    <cellStyle name="Normal 12 2 11 2 5 3" xfId="27333" xr:uid="{00000000-0005-0000-0000-0000330C0000}"/>
    <cellStyle name="Normal 12 2 11 2 6" xfId="14426" xr:uid="{00000000-0005-0000-0000-0000340C0000}"/>
    <cellStyle name="Normal 12 2 11 2 6 2" xfId="27334" xr:uid="{00000000-0005-0000-0000-0000350C0000}"/>
    <cellStyle name="Normal 12 2 11 2 7" xfId="27335" xr:uid="{00000000-0005-0000-0000-0000360C0000}"/>
    <cellStyle name="Normal 12 2 11 3" xfId="2552" xr:uid="{00000000-0005-0000-0000-0000370C0000}"/>
    <cellStyle name="Normal 12 2 11 3 2" xfId="8042" xr:uid="{00000000-0005-0000-0000-0000380C0000}"/>
    <cellStyle name="Normal 12 2 11 3 2 2" xfId="20852" xr:uid="{00000000-0005-0000-0000-0000390C0000}"/>
    <cellStyle name="Normal 12 2 11 3 2 2 2" xfId="27336" xr:uid="{00000000-0005-0000-0000-00003A0C0000}"/>
    <cellStyle name="Normal 12 2 11 3 2 3" xfId="27337" xr:uid="{00000000-0005-0000-0000-00003B0C0000}"/>
    <cellStyle name="Normal 12 2 11 3 3" xfId="15362" xr:uid="{00000000-0005-0000-0000-00003C0C0000}"/>
    <cellStyle name="Normal 12 2 11 3 3 2" xfId="27338" xr:uid="{00000000-0005-0000-0000-00003D0C0000}"/>
    <cellStyle name="Normal 12 2 11 3 4" xfId="27339" xr:uid="{00000000-0005-0000-0000-00003E0C0000}"/>
    <cellStyle name="Normal 12 2 11 4" xfId="4382" xr:uid="{00000000-0005-0000-0000-00003F0C0000}"/>
    <cellStyle name="Normal 12 2 11 4 2" xfId="9872" xr:uid="{00000000-0005-0000-0000-0000400C0000}"/>
    <cellStyle name="Normal 12 2 11 4 2 2" xfId="22682" xr:uid="{00000000-0005-0000-0000-0000410C0000}"/>
    <cellStyle name="Normal 12 2 11 4 2 2 2" xfId="27340" xr:uid="{00000000-0005-0000-0000-0000420C0000}"/>
    <cellStyle name="Normal 12 2 11 4 2 3" xfId="27341" xr:uid="{00000000-0005-0000-0000-0000430C0000}"/>
    <cellStyle name="Normal 12 2 11 4 3" xfId="17192" xr:uid="{00000000-0005-0000-0000-0000440C0000}"/>
    <cellStyle name="Normal 12 2 11 4 3 2" xfId="27342" xr:uid="{00000000-0005-0000-0000-0000450C0000}"/>
    <cellStyle name="Normal 12 2 11 4 4" xfId="27343" xr:uid="{00000000-0005-0000-0000-0000460C0000}"/>
    <cellStyle name="Normal 12 2 11 5" xfId="11702" xr:uid="{00000000-0005-0000-0000-0000470C0000}"/>
    <cellStyle name="Normal 12 2 11 5 2" xfId="24512" xr:uid="{00000000-0005-0000-0000-0000480C0000}"/>
    <cellStyle name="Normal 12 2 11 5 2 2" xfId="27344" xr:uid="{00000000-0005-0000-0000-0000490C0000}"/>
    <cellStyle name="Normal 12 2 11 5 3" xfId="27345" xr:uid="{00000000-0005-0000-0000-00004A0C0000}"/>
    <cellStyle name="Normal 12 2 11 6" xfId="6212" xr:uid="{00000000-0005-0000-0000-00004B0C0000}"/>
    <cellStyle name="Normal 12 2 11 6 2" xfId="19022" xr:uid="{00000000-0005-0000-0000-00004C0C0000}"/>
    <cellStyle name="Normal 12 2 11 6 2 2" xfId="27346" xr:uid="{00000000-0005-0000-0000-00004D0C0000}"/>
    <cellStyle name="Normal 12 2 11 6 3" xfId="27347" xr:uid="{00000000-0005-0000-0000-00004E0C0000}"/>
    <cellStyle name="Normal 12 2 11 7" xfId="13532" xr:uid="{00000000-0005-0000-0000-00004F0C0000}"/>
    <cellStyle name="Normal 12 2 11 7 2" xfId="27348" xr:uid="{00000000-0005-0000-0000-0000500C0000}"/>
    <cellStyle name="Normal 12 2 11 8" xfId="27349" xr:uid="{00000000-0005-0000-0000-0000510C0000}"/>
    <cellStyle name="Normal 12 2 12" xfId="1122" xr:uid="{00000000-0005-0000-0000-0000520C0000}"/>
    <cellStyle name="Normal 12 2 12 2" xfId="2952" xr:uid="{00000000-0005-0000-0000-0000530C0000}"/>
    <cellStyle name="Normal 12 2 12 2 2" xfId="8442" xr:uid="{00000000-0005-0000-0000-0000540C0000}"/>
    <cellStyle name="Normal 12 2 12 2 2 2" xfId="21252" xr:uid="{00000000-0005-0000-0000-0000550C0000}"/>
    <cellStyle name="Normal 12 2 12 2 2 2 2" xfId="27350" xr:uid="{00000000-0005-0000-0000-0000560C0000}"/>
    <cellStyle name="Normal 12 2 12 2 2 3" xfId="27351" xr:uid="{00000000-0005-0000-0000-0000570C0000}"/>
    <cellStyle name="Normal 12 2 12 2 3" xfId="15762" xr:uid="{00000000-0005-0000-0000-0000580C0000}"/>
    <cellStyle name="Normal 12 2 12 2 3 2" xfId="27352" xr:uid="{00000000-0005-0000-0000-0000590C0000}"/>
    <cellStyle name="Normal 12 2 12 2 4" xfId="27353" xr:uid="{00000000-0005-0000-0000-00005A0C0000}"/>
    <cellStyle name="Normal 12 2 12 3" xfId="4782" xr:uid="{00000000-0005-0000-0000-00005B0C0000}"/>
    <cellStyle name="Normal 12 2 12 3 2" xfId="10272" xr:uid="{00000000-0005-0000-0000-00005C0C0000}"/>
    <cellStyle name="Normal 12 2 12 3 2 2" xfId="23082" xr:uid="{00000000-0005-0000-0000-00005D0C0000}"/>
    <cellStyle name="Normal 12 2 12 3 2 2 2" xfId="27354" xr:uid="{00000000-0005-0000-0000-00005E0C0000}"/>
    <cellStyle name="Normal 12 2 12 3 2 3" xfId="27355" xr:uid="{00000000-0005-0000-0000-00005F0C0000}"/>
    <cellStyle name="Normal 12 2 12 3 3" xfId="17592" xr:uid="{00000000-0005-0000-0000-0000600C0000}"/>
    <cellStyle name="Normal 12 2 12 3 3 2" xfId="27356" xr:uid="{00000000-0005-0000-0000-0000610C0000}"/>
    <cellStyle name="Normal 12 2 12 3 4" xfId="27357" xr:uid="{00000000-0005-0000-0000-0000620C0000}"/>
    <cellStyle name="Normal 12 2 12 4" xfId="12102" xr:uid="{00000000-0005-0000-0000-0000630C0000}"/>
    <cellStyle name="Normal 12 2 12 4 2" xfId="24912" xr:uid="{00000000-0005-0000-0000-0000640C0000}"/>
    <cellStyle name="Normal 12 2 12 4 2 2" xfId="27358" xr:uid="{00000000-0005-0000-0000-0000650C0000}"/>
    <cellStyle name="Normal 12 2 12 4 3" xfId="27359" xr:uid="{00000000-0005-0000-0000-0000660C0000}"/>
    <cellStyle name="Normal 12 2 12 5" xfId="6612" xr:uid="{00000000-0005-0000-0000-0000670C0000}"/>
    <cellStyle name="Normal 12 2 12 5 2" xfId="19422" xr:uid="{00000000-0005-0000-0000-0000680C0000}"/>
    <cellStyle name="Normal 12 2 12 5 2 2" xfId="27360" xr:uid="{00000000-0005-0000-0000-0000690C0000}"/>
    <cellStyle name="Normal 12 2 12 5 3" xfId="27361" xr:uid="{00000000-0005-0000-0000-00006A0C0000}"/>
    <cellStyle name="Normal 12 2 12 6" xfId="13932" xr:uid="{00000000-0005-0000-0000-00006B0C0000}"/>
    <cellStyle name="Normal 12 2 12 6 2" xfId="27362" xr:uid="{00000000-0005-0000-0000-00006C0C0000}"/>
    <cellStyle name="Normal 12 2 12 7" xfId="27363" xr:uid="{00000000-0005-0000-0000-00006D0C0000}"/>
    <cellStyle name="Normal 12 2 13" xfId="2017" xr:uid="{00000000-0005-0000-0000-00006E0C0000}"/>
    <cellStyle name="Normal 12 2 13 2" xfId="3847" xr:uid="{00000000-0005-0000-0000-00006F0C0000}"/>
    <cellStyle name="Normal 12 2 13 2 2" xfId="9337" xr:uid="{00000000-0005-0000-0000-0000700C0000}"/>
    <cellStyle name="Normal 12 2 13 2 2 2" xfId="22147" xr:uid="{00000000-0005-0000-0000-0000710C0000}"/>
    <cellStyle name="Normal 12 2 13 2 2 2 2" xfId="27364" xr:uid="{00000000-0005-0000-0000-0000720C0000}"/>
    <cellStyle name="Normal 12 2 13 2 2 3" xfId="27365" xr:uid="{00000000-0005-0000-0000-0000730C0000}"/>
    <cellStyle name="Normal 12 2 13 2 3" xfId="16657" xr:uid="{00000000-0005-0000-0000-0000740C0000}"/>
    <cellStyle name="Normal 12 2 13 2 3 2" xfId="27366" xr:uid="{00000000-0005-0000-0000-0000750C0000}"/>
    <cellStyle name="Normal 12 2 13 2 4" xfId="27367" xr:uid="{00000000-0005-0000-0000-0000760C0000}"/>
    <cellStyle name="Normal 12 2 13 3" xfId="5677" xr:uid="{00000000-0005-0000-0000-0000770C0000}"/>
    <cellStyle name="Normal 12 2 13 3 2" xfId="11167" xr:uid="{00000000-0005-0000-0000-0000780C0000}"/>
    <cellStyle name="Normal 12 2 13 3 2 2" xfId="23977" xr:uid="{00000000-0005-0000-0000-0000790C0000}"/>
    <cellStyle name="Normal 12 2 13 3 2 2 2" xfId="27368" xr:uid="{00000000-0005-0000-0000-00007A0C0000}"/>
    <cellStyle name="Normal 12 2 13 3 2 3" xfId="27369" xr:uid="{00000000-0005-0000-0000-00007B0C0000}"/>
    <cellStyle name="Normal 12 2 13 3 3" xfId="18487" xr:uid="{00000000-0005-0000-0000-00007C0C0000}"/>
    <cellStyle name="Normal 12 2 13 3 3 2" xfId="27370" xr:uid="{00000000-0005-0000-0000-00007D0C0000}"/>
    <cellStyle name="Normal 12 2 13 3 4" xfId="27371" xr:uid="{00000000-0005-0000-0000-00007E0C0000}"/>
    <cellStyle name="Normal 12 2 13 4" xfId="12997" xr:uid="{00000000-0005-0000-0000-00007F0C0000}"/>
    <cellStyle name="Normal 12 2 13 4 2" xfId="25807" xr:uid="{00000000-0005-0000-0000-0000800C0000}"/>
    <cellStyle name="Normal 12 2 13 4 2 2" xfId="27372" xr:uid="{00000000-0005-0000-0000-0000810C0000}"/>
    <cellStyle name="Normal 12 2 13 4 3" xfId="27373" xr:uid="{00000000-0005-0000-0000-0000820C0000}"/>
    <cellStyle name="Normal 12 2 13 5" xfId="7507" xr:uid="{00000000-0005-0000-0000-0000830C0000}"/>
    <cellStyle name="Normal 12 2 13 5 2" xfId="20317" xr:uid="{00000000-0005-0000-0000-0000840C0000}"/>
    <cellStyle name="Normal 12 2 13 5 2 2" xfId="27374" xr:uid="{00000000-0005-0000-0000-0000850C0000}"/>
    <cellStyle name="Normal 12 2 13 5 3" xfId="27375" xr:uid="{00000000-0005-0000-0000-0000860C0000}"/>
    <cellStyle name="Normal 12 2 13 6" xfId="14827" xr:uid="{00000000-0005-0000-0000-0000870C0000}"/>
    <cellStyle name="Normal 12 2 13 6 2" xfId="27376" xr:uid="{00000000-0005-0000-0000-0000880C0000}"/>
    <cellStyle name="Normal 12 2 13 7" xfId="27377" xr:uid="{00000000-0005-0000-0000-0000890C0000}"/>
    <cellStyle name="Normal 12 2 14" xfId="2058" xr:uid="{00000000-0005-0000-0000-00008A0C0000}"/>
    <cellStyle name="Normal 12 2 14 2" xfId="7548" xr:uid="{00000000-0005-0000-0000-00008B0C0000}"/>
    <cellStyle name="Normal 12 2 14 2 2" xfId="20358" xr:uid="{00000000-0005-0000-0000-00008C0C0000}"/>
    <cellStyle name="Normal 12 2 14 2 2 2" xfId="27378" xr:uid="{00000000-0005-0000-0000-00008D0C0000}"/>
    <cellStyle name="Normal 12 2 14 2 3" xfId="27379" xr:uid="{00000000-0005-0000-0000-00008E0C0000}"/>
    <cellStyle name="Normal 12 2 14 3" xfId="14868" xr:uid="{00000000-0005-0000-0000-00008F0C0000}"/>
    <cellStyle name="Normal 12 2 14 3 2" xfId="27380" xr:uid="{00000000-0005-0000-0000-0000900C0000}"/>
    <cellStyle name="Normal 12 2 14 4" xfId="27381" xr:uid="{00000000-0005-0000-0000-0000910C0000}"/>
    <cellStyle name="Normal 12 2 15" xfId="3888" xr:uid="{00000000-0005-0000-0000-0000920C0000}"/>
    <cellStyle name="Normal 12 2 15 2" xfId="9378" xr:uid="{00000000-0005-0000-0000-0000930C0000}"/>
    <cellStyle name="Normal 12 2 15 2 2" xfId="22188" xr:uid="{00000000-0005-0000-0000-0000940C0000}"/>
    <cellStyle name="Normal 12 2 15 2 2 2" xfId="27382" xr:uid="{00000000-0005-0000-0000-0000950C0000}"/>
    <cellStyle name="Normal 12 2 15 2 3" xfId="27383" xr:uid="{00000000-0005-0000-0000-0000960C0000}"/>
    <cellStyle name="Normal 12 2 15 3" xfId="16698" xr:uid="{00000000-0005-0000-0000-0000970C0000}"/>
    <cellStyle name="Normal 12 2 15 3 2" xfId="27384" xr:uid="{00000000-0005-0000-0000-0000980C0000}"/>
    <cellStyle name="Normal 12 2 15 4" xfId="27385" xr:uid="{00000000-0005-0000-0000-0000990C0000}"/>
    <cellStyle name="Normal 12 2 16" xfId="11208" xr:uid="{00000000-0005-0000-0000-00009A0C0000}"/>
    <cellStyle name="Normal 12 2 16 2" xfId="24018" xr:uid="{00000000-0005-0000-0000-00009B0C0000}"/>
    <cellStyle name="Normal 12 2 16 2 2" xfId="27386" xr:uid="{00000000-0005-0000-0000-00009C0C0000}"/>
    <cellStyle name="Normal 12 2 16 3" xfId="27387" xr:uid="{00000000-0005-0000-0000-00009D0C0000}"/>
    <cellStyle name="Normal 12 2 17" xfId="5718" xr:uid="{00000000-0005-0000-0000-00009E0C0000}"/>
    <cellStyle name="Normal 12 2 17 2" xfId="18528" xr:uid="{00000000-0005-0000-0000-00009F0C0000}"/>
    <cellStyle name="Normal 12 2 17 2 2" xfId="27388" xr:uid="{00000000-0005-0000-0000-0000A00C0000}"/>
    <cellStyle name="Normal 12 2 17 3" xfId="27389" xr:uid="{00000000-0005-0000-0000-0000A10C0000}"/>
    <cellStyle name="Normal 12 2 18" xfId="13038" xr:uid="{00000000-0005-0000-0000-0000A20C0000}"/>
    <cellStyle name="Normal 12 2 18 2" xfId="27390" xr:uid="{00000000-0005-0000-0000-0000A30C0000}"/>
    <cellStyle name="Normal 12 2 19" xfId="27391" xr:uid="{00000000-0005-0000-0000-0000A40C0000}"/>
    <cellStyle name="Normal 12 2 2" xfId="185" xr:uid="{00000000-0005-0000-0000-0000A50C0000}"/>
    <cellStyle name="Normal 12 2 2 10" xfId="2022" xr:uid="{00000000-0005-0000-0000-0000A60C0000}"/>
    <cellStyle name="Normal 12 2 2 10 2" xfId="3852" xr:uid="{00000000-0005-0000-0000-0000A70C0000}"/>
    <cellStyle name="Normal 12 2 2 10 2 2" xfId="9342" xr:uid="{00000000-0005-0000-0000-0000A80C0000}"/>
    <cellStyle name="Normal 12 2 2 10 2 2 2" xfId="22152" xr:uid="{00000000-0005-0000-0000-0000A90C0000}"/>
    <cellStyle name="Normal 12 2 2 10 2 2 2 2" xfId="27392" xr:uid="{00000000-0005-0000-0000-0000AA0C0000}"/>
    <cellStyle name="Normal 12 2 2 10 2 2 3" xfId="27393" xr:uid="{00000000-0005-0000-0000-0000AB0C0000}"/>
    <cellStyle name="Normal 12 2 2 10 2 3" xfId="16662" xr:uid="{00000000-0005-0000-0000-0000AC0C0000}"/>
    <cellStyle name="Normal 12 2 2 10 2 3 2" xfId="27394" xr:uid="{00000000-0005-0000-0000-0000AD0C0000}"/>
    <cellStyle name="Normal 12 2 2 10 2 4" xfId="27395" xr:uid="{00000000-0005-0000-0000-0000AE0C0000}"/>
    <cellStyle name="Normal 12 2 2 10 3" xfId="5682" xr:uid="{00000000-0005-0000-0000-0000AF0C0000}"/>
    <cellStyle name="Normal 12 2 2 10 3 2" xfId="11172" xr:uid="{00000000-0005-0000-0000-0000B00C0000}"/>
    <cellStyle name="Normal 12 2 2 10 3 2 2" xfId="23982" xr:uid="{00000000-0005-0000-0000-0000B10C0000}"/>
    <cellStyle name="Normal 12 2 2 10 3 2 2 2" xfId="27396" xr:uid="{00000000-0005-0000-0000-0000B20C0000}"/>
    <cellStyle name="Normal 12 2 2 10 3 2 3" xfId="27397" xr:uid="{00000000-0005-0000-0000-0000B30C0000}"/>
    <cellStyle name="Normal 12 2 2 10 3 3" xfId="18492" xr:uid="{00000000-0005-0000-0000-0000B40C0000}"/>
    <cellStyle name="Normal 12 2 2 10 3 3 2" xfId="27398" xr:uid="{00000000-0005-0000-0000-0000B50C0000}"/>
    <cellStyle name="Normal 12 2 2 10 3 4" xfId="27399" xr:uid="{00000000-0005-0000-0000-0000B60C0000}"/>
    <cellStyle name="Normal 12 2 2 10 4" xfId="13002" xr:uid="{00000000-0005-0000-0000-0000B70C0000}"/>
    <cellStyle name="Normal 12 2 2 10 4 2" xfId="25812" xr:uid="{00000000-0005-0000-0000-0000B80C0000}"/>
    <cellStyle name="Normal 12 2 2 10 4 2 2" xfId="27400" xr:uid="{00000000-0005-0000-0000-0000B90C0000}"/>
    <cellStyle name="Normal 12 2 2 10 4 3" xfId="27401" xr:uid="{00000000-0005-0000-0000-0000BA0C0000}"/>
    <cellStyle name="Normal 12 2 2 10 5" xfId="7512" xr:uid="{00000000-0005-0000-0000-0000BB0C0000}"/>
    <cellStyle name="Normal 12 2 2 10 5 2" xfId="20322" xr:uid="{00000000-0005-0000-0000-0000BC0C0000}"/>
    <cellStyle name="Normal 12 2 2 10 5 2 2" xfId="27402" xr:uid="{00000000-0005-0000-0000-0000BD0C0000}"/>
    <cellStyle name="Normal 12 2 2 10 5 3" xfId="27403" xr:uid="{00000000-0005-0000-0000-0000BE0C0000}"/>
    <cellStyle name="Normal 12 2 2 10 6" xfId="14832" xr:uid="{00000000-0005-0000-0000-0000BF0C0000}"/>
    <cellStyle name="Normal 12 2 2 10 6 2" xfId="27404" xr:uid="{00000000-0005-0000-0000-0000C00C0000}"/>
    <cellStyle name="Normal 12 2 2 10 7" xfId="27405" xr:uid="{00000000-0005-0000-0000-0000C10C0000}"/>
    <cellStyle name="Normal 12 2 2 11" xfId="2063" xr:uid="{00000000-0005-0000-0000-0000C20C0000}"/>
    <cellStyle name="Normal 12 2 2 11 2" xfId="7553" xr:uid="{00000000-0005-0000-0000-0000C30C0000}"/>
    <cellStyle name="Normal 12 2 2 11 2 2" xfId="20363" xr:uid="{00000000-0005-0000-0000-0000C40C0000}"/>
    <cellStyle name="Normal 12 2 2 11 2 2 2" xfId="27406" xr:uid="{00000000-0005-0000-0000-0000C50C0000}"/>
    <cellStyle name="Normal 12 2 2 11 2 3" xfId="27407" xr:uid="{00000000-0005-0000-0000-0000C60C0000}"/>
    <cellStyle name="Normal 12 2 2 11 3" xfId="14873" xr:uid="{00000000-0005-0000-0000-0000C70C0000}"/>
    <cellStyle name="Normal 12 2 2 11 3 2" xfId="27408" xr:uid="{00000000-0005-0000-0000-0000C80C0000}"/>
    <cellStyle name="Normal 12 2 2 11 4" xfId="27409" xr:uid="{00000000-0005-0000-0000-0000C90C0000}"/>
    <cellStyle name="Normal 12 2 2 12" xfId="3893" xr:uid="{00000000-0005-0000-0000-0000CA0C0000}"/>
    <cellStyle name="Normal 12 2 2 12 2" xfId="9383" xr:uid="{00000000-0005-0000-0000-0000CB0C0000}"/>
    <cellStyle name="Normal 12 2 2 12 2 2" xfId="22193" xr:uid="{00000000-0005-0000-0000-0000CC0C0000}"/>
    <cellStyle name="Normal 12 2 2 12 2 2 2" xfId="27410" xr:uid="{00000000-0005-0000-0000-0000CD0C0000}"/>
    <cellStyle name="Normal 12 2 2 12 2 3" xfId="27411" xr:uid="{00000000-0005-0000-0000-0000CE0C0000}"/>
    <cellStyle name="Normal 12 2 2 12 3" xfId="16703" xr:uid="{00000000-0005-0000-0000-0000CF0C0000}"/>
    <cellStyle name="Normal 12 2 2 12 3 2" xfId="27412" xr:uid="{00000000-0005-0000-0000-0000D00C0000}"/>
    <cellStyle name="Normal 12 2 2 12 4" xfId="27413" xr:uid="{00000000-0005-0000-0000-0000D10C0000}"/>
    <cellStyle name="Normal 12 2 2 13" xfId="11213" xr:uid="{00000000-0005-0000-0000-0000D20C0000}"/>
    <cellStyle name="Normal 12 2 2 13 2" xfId="24023" xr:uid="{00000000-0005-0000-0000-0000D30C0000}"/>
    <cellStyle name="Normal 12 2 2 13 2 2" xfId="27414" xr:uid="{00000000-0005-0000-0000-0000D40C0000}"/>
    <cellStyle name="Normal 12 2 2 13 3" xfId="27415" xr:uid="{00000000-0005-0000-0000-0000D50C0000}"/>
    <cellStyle name="Normal 12 2 2 14" xfId="5723" xr:uid="{00000000-0005-0000-0000-0000D60C0000}"/>
    <cellStyle name="Normal 12 2 2 14 2" xfId="18533" xr:uid="{00000000-0005-0000-0000-0000D70C0000}"/>
    <cellStyle name="Normal 12 2 2 14 2 2" xfId="27416" xr:uid="{00000000-0005-0000-0000-0000D80C0000}"/>
    <cellStyle name="Normal 12 2 2 14 3" xfId="27417" xr:uid="{00000000-0005-0000-0000-0000D90C0000}"/>
    <cellStyle name="Normal 12 2 2 15" xfId="13043" xr:uid="{00000000-0005-0000-0000-0000DA0C0000}"/>
    <cellStyle name="Normal 12 2 2 15 2" xfId="27418" xr:uid="{00000000-0005-0000-0000-0000DB0C0000}"/>
    <cellStyle name="Normal 12 2 2 16" xfId="27419" xr:uid="{00000000-0005-0000-0000-0000DC0C0000}"/>
    <cellStyle name="Normal 12 2 2 2" xfId="205" xr:uid="{00000000-0005-0000-0000-0000DD0C0000}"/>
    <cellStyle name="Normal 12 2 2 2 10" xfId="3913" xr:uid="{00000000-0005-0000-0000-0000DE0C0000}"/>
    <cellStyle name="Normal 12 2 2 2 10 2" xfId="9403" xr:uid="{00000000-0005-0000-0000-0000DF0C0000}"/>
    <cellStyle name="Normal 12 2 2 2 10 2 2" xfId="22213" xr:uid="{00000000-0005-0000-0000-0000E00C0000}"/>
    <cellStyle name="Normal 12 2 2 2 10 2 2 2" xfId="27420" xr:uid="{00000000-0005-0000-0000-0000E10C0000}"/>
    <cellStyle name="Normal 12 2 2 2 10 2 3" xfId="27421" xr:uid="{00000000-0005-0000-0000-0000E20C0000}"/>
    <cellStyle name="Normal 12 2 2 2 10 3" xfId="16723" xr:uid="{00000000-0005-0000-0000-0000E30C0000}"/>
    <cellStyle name="Normal 12 2 2 2 10 3 2" xfId="27422" xr:uid="{00000000-0005-0000-0000-0000E40C0000}"/>
    <cellStyle name="Normal 12 2 2 2 10 4" xfId="27423" xr:uid="{00000000-0005-0000-0000-0000E50C0000}"/>
    <cellStyle name="Normal 12 2 2 2 11" xfId="11233" xr:uid="{00000000-0005-0000-0000-0000E60C0000}"/>
    <cellStyle name="Normal 12 2 2 2 11 2" xfId="24043" xr:uid="{00000000-0005-0000-0000-0000E70C0000}"/>
    <cellStyle name="Normal 12 2 2 2 11 2 2" xfId="27424" xr:uid="{00000000-0005-0000-0000-0000E80C0000}"/>
    <cellStyle name="Normal 12 2 2 2 11 3" xfId="27425" xr:uid="{00000000-0005-0000-0000-0000E90C0000}"/>
    <cellStyle name="Normal 12 2 2 2 12" xfId="5743" xr:uid="{00000000-0005-0000-0000-0000EA0C0000}"/>
    <cellStyle name="Normal 12 2 2 2 12 2" xfId="18553" xr:uid="{00000000-0005-0000-0000-0000EB0C0000}"/>
    <cellStyle name="Normal 12 2 2 2 12 2 2" xfId="27426" xr:uid="{00000000-0005-0000-0000-0000EC0C0000}"/>
    <cellStyle name="Normal 12 2 2 2 12 3" xfId="27427" xr:uid="{00000000-0005-0000-0000-0000ED0C0000}"/>
    <cellStyle name="Normal 12 2 2 2 13" xfId="13063" xr:uid="{00000000-0005-0000-0000-0000EE0C0000}"/>
    <cellStyle name="Normal 12 2 2 2 13 2" xfId="27428" xr:uid="{00000000-0005-0000-0000-0000EF0C0000}"/>
    <cellStyle name="Normal 12 2 2 2 14" xfId="27429" xr:uid="{00000000-0005-0000-0000-0000F00C0000}"/>
    <cellStyle name="Normal 12 2 2 2 2" xfId="292" xr:uid="{00000000-0005-0000-0000-0000F10C0000}"/>
    <cellStyle name="Normal 12 2 2 2 2 10" xfId="5784" xr:uid="{00000000-0005-0000-0000-0000F20C0000}"/>
    <cellStyle name="Normal 12 2 2 2 2 10 2" xfId="18594" xr:uid="{00000000-0005-0000-0000-0000F30C0000}"/>
    <cellStyle name="Normal 12 2 2 2 2 10 2 2" xfId="27430" xr:uid="{00000000-0005-0000-0000-0000F40C0000}"/>
    <cellStyle name="Normal 12 2 2 2 2 10 3" xfId="27431" xr:uid="{00000000-0005-0000-0000-0000F50C0000}"/>
    <cellStyle name="Normal 12 2 2 2 2 11" xfId="13104" xr:uid="{00000000-0005-0000-0000-0000F60C0000}"/>
    <cellStyle name="Normal 12 2 2 2 2 11 2" xfId="27432" xr:uid="{00000000-0005-0000-0000-0000F70C0000}"/>
    <cellStyle name="Normal 12 2 2 2 2 12" xfId="27433" xr:uid="{00000000-0005-0000-0000-0000F80C0000}"/>
    <cellStyle name="Normal 12 2 2 2 2 2" xfId="521" xr:uid="{00000000-0005-0000-0000-0000F90C0000}"/>
    <cellStyle name="Normal 12 2 2 2 2 2 2" xfId="920" xr:uid="{00000000-0005-0000-0000-0000FA0C0000}"/>
    <cellStyle name="Normal 12 2 2 2 2 2 2 2" xfId="1815" xr:uid="{00000000-0005-0000-0000-0000FB0C0000}"/>
    <cellStyle name="Normal 12 2 2 2 2 2 2 2 2" xfId="3645" xr:uid="{00000000-0005-0000-0000-0000FC0C0000}"/>
    <cellStyle name="Normal 12 2 2 2 2 2 2 2 2 2" xfId="9135" xr:uid="{00000000-0005-0000-0000-0000FD0C0000}"/>
    <cellStyle name="Normal 12 2 2 2 2 2 2 2 2 2 2" xfId="21945" xr:uid="{00000000-0005-0000-0000-0000FE0C0000}"/>
    <cellStyle name="Normal 12 2 2 2 2 2 2 2 2 2 2 2" xfId="27434" xr:uid="{00000000-0005-0000-0000-0000FF0C0000}"/>
    <cellStyle name="Normal 12 2 2 2 2 2 2 2 2 2 3" xfId="27435" xr:uid="{00000000-0005-0000-0000-0000000D0000}"/>
    <cellStyle name="Normal 12 2 2 2 2 2 2 2 2 3" xfId="16455" xr:uid="{00000000-0005-0000-0000-0000010D0000}"/>
    <cellStyle name="Normal 12 2 2 2 2 2 2 2 2 3 2" xfId="27436" xr:uid="{00000000-0005-0000-0000-0000020D0000}"/>
    <cellStyle name="Normal 12 2 2 2 2 2 2 2 2 4" xfId="27437" xr:uid="{00000000-0005-0000-0000-0000030D0000}"/>
    <cellStyle name="Normal 12 2 2 2 2 2 2 2 3" xfId="5475" xr:uid="{00000000-0005-0000-0000-0000040D0000}"/>
    <cellStyle name="Normal 12 2 2 2 2 2 2 2 3 2" xfId="10965" xr:uid="{00000000-0005-0000-0000-0000050D0000}"/>
    <cellStyle name="Normal 12 2 2 2 2 2 2 2 3 2 2" xfId="23775" xr:uid="{00000000-0005-0000-0000-0000060D0000}"/>
    <cellStyle name="Normal 12 2 2 2 2 2 2 2 3 2 2 2" xfId="27438" xr:uid="{00000000-0005-0000-0000-0000070D0000}"/>
    <cellStyle name="Normal 12 2 2 2 2 2 2 2 3 2 3" xfId="27439" xr:uid="{00000000-0005-0000-0000-0000080D0000}"/>
    <cellStyle name="Normal 12 2 2 2 2 2 2 2 3 3" xfId="18285" xr:uid="{00000000-0005-0000-0000-0000090D0000}"/>
    <cellStyle name="Normal 12 2 2 2 2 2 2 2 3 3 2" xfId="27440" xr:uid="{00000000-0005-0000-0000-00000A0D0000}"/>
    <cellStyle name="Normal 12 2 2 2 2 2 2 2 3 4" xfId="27441" xr:uid="{00000000-0005-0000-0000-00000B0D0000}"/>
    <cellStyle name="Normal 12 2 2 2 2 2 2 2 4" xfId="12795" xr:uid="{00000000-0005-0000-0000-00000C0D0000}"/>
    <cellStyle name="Normal 12 2 2 2 2 2 2 2 4 2" xfId="25605" xr:uid="{00000000-0005-0000-0000-00000D0D0000}"/>
    <cellStyle name="Normal 12 2 2 2 2 2 2 2 4 2 2" xfId="27442" xr:uid="{00000000-0005-0000-0000-00000E0D0000}"/>
    <cellStyle name="Normal 12 2 2 2 2 2 2 2 4 3" xfId="27443" xr:uid="{00000000-0005-0000-0000-00000F0D0000}"/>
    <cellStyle name="Normal 12 2 2 2 2 2 2 2 5" xfId="7305" xr:uid="{00000000-0005-0000-0000-0000100D0000}"/>
    <cellStyle name="Normal 12 2 2 2 2 2 2 2 5 2" xfId="20115" xr:uid="{00000000-0005-0000-0000-0000110D0000}"/>
    <cellStyle name="Normal 12 2 2 2 2 2 2 2 5 2 2" xfId="27444" xr:uid="{00000000-0005-0000-0000-0000120D0000}"/>
    <cellStyle name="Normal 12 2 2 2 2 2 2 2 5 3" xfId="27445" xr:uid="{00000000-0005-0000-0000-0000130D0000}"/>
    <cellStyle name="Normal 12 2 2 2 2 2 2 2 6" xfId="14625" xr:uid="{00000000-0005-0000-0000-0000140D0000}"/>
    <cellStyle name="Normal 12 2 2 2 2 2 2 2 6 2" xfId="27446" xr:uid="{00000000-0005-0000-0000-0000150D0000}"/>
    <cellStyle name="Normal 12 2 2 2 2 2 2 2 7" xfId="27447" xr:uid="{00000000-0005-0000-0000-0000160D0000}"/>
    <cellStyle name="Normal 12 2 2 2 2 2 2 3" xfId="2751" xr:uid="{00000000-0005-0000-0000-0000170D0000}"/>
    <cellStyle name="Normal 12 2 2 2 2 2 2 3 2" xfId="8241" xr:uid="{00000000-0005-0000-0000-0000180D0000}"/>
    <cellStyle name="Normal 12 2 2 2 2 2 2 3 2 2" xfId="21051" xr:uid="{00000000-0005-0000-0000-0000190D0000}"/>
    <cellStyle name="Normal 12 2 2 2 2 2 2 3 2 2 2" xfId="27448" xr:uid="{00000000-0005-0000-0000-00001A0D0000}"/>
    <cellStyle name="Normal 12 2 2 2 2 2 2 3 2 3" xfId="27449" xr:uid="{00000000-0005-0000-0000-00001B0D0000}"/>
    <cellStyle name="Normal 12 2 2 2 2 2 2 3 3" xfId="15561" xr:uid="{00000000-0005-0000-0000-00001C0D0000}"/>
    <cellStyle name="Normal 12 2 2 2 2 2 2 3 3 2" xfId="27450" xr:uid="{00000000-0005-0000-0000-00001D0D0000}"/>
    <cellStyle name="Normal 12 2 2 2 2 2 2 3 4" xfId="27451" xr:uid="{00000000-0005-0000-0000-00001E0D0000}"/>
    <cellStyle name="Normal 12 2 2 2 2 2 2 4" xfId="4581" xr:uid="{00000000-0005-0000-0000-00001F0D0000}"/>
    <cellStyle name="Normal 12 2 2 2 2 2 2 4 2" xfId="10071" xr:uid="{00000000-0005-0000-0000-0000200D0000}"/>
    <cellStyle name="Normal 12 2 2 2 2 2 2 4 2 2" xfId="22881" xr:uid="{00000000-0005-0000-0000-0000210D0000}"/>
    <cellStyle name="Normal 12 2 2 2 2 2 2 4 2 2 2" xfId="27452" xr:uid="{00000000-0005-0000-0000-0000220D0000}"/>
    <cellStyle name="Normal 12 2 2 2 2 2 2 4 2 3" xfId="27453" xr:uid="{00000000-0005-0000-0000-0000230D0000}"/>
    <cellStyle name="Normal 12 2 2 2 2 2 2 4 3" xfId="17391" xr:uid="{00000000-0005-0000-0000-0000240D0000}"/>
    <cellStyle name="Normal 12 2 2 2 2 2 2 4 3 2" xfId="27454" xr:uid="{00000000-0005-0000-0000-0000250D0000}"/>
    <cellStyle name="Normal 12 2 2 2 2 2 2 4 4" xfId="27455" xr:uid="{00000000-0005-0000-0000-0000260D0000}"/>
    <cellStyle name="Normal 12 2 2 2 2 2 2 5" xfId="11901" xr:uid="{00000000-0005-0000-0000-0000270D0000}"/>
    <cellStyle name="Normal 12 2 2 2 2 2 2 5 2" xfId="24711" xr:uid="{00000000-0005-0000-0000-0000280D0000}"/>
    <cellStyle name="Normal 12 2 2 2 2 2 2 5 2 2" xfId="27456" xr:uid="{00000000-0005-0000-0000-0000290D0000}"/>
    <cellStyle name="Normal 12 2 2 2 2 2 2 5 3" xfId="27457" xr:uid="{00000000-0005-0000-0000-00002A0D0000}"/>
    <cellStyle name="Normal 12 2 2 2 2 2 2 6" xfId="6411" xr:uid="{00000000-0005-0000-0000-00002B0D0000}"/>
    <cellStyle name="Normal 12 2 2 2 2 2 2 6 2" xfId="19221" xr:uid="{00000000-0005-0000-0000-00002C0D0000}"/>
    <cellStyle name="Normal 12 2 2 2 2 2 2 6 2 2" xfId="27458" xr:uid="{00000000-0005-0000-0000-00002D0D0000}"/>
    <cellStyle name="Normal 12 2 2 2 2 2 2 6 3" xfId="27459" xr:uid="{00000000-0005-0000-0000-00002E0D0000}"/>
    <cellStyle name="Normal 12 2 2 2 2 2 2 7" xfId="13731" xr:uid="{00000000-0005-0000-0000-00002F0D0000}"/>
    <cellStyle name="Normal 12 2 2 2 2 2 2 7 2" xfId="27460" xr:uid="{00000000-0005-0000-0000-0000300D0000}"/>
    <cellStyle name="Normal 12 2 2 2 2 2 2 8" xfId="27461" xr:uid="{00000000-0005-0000-0000-0000310D0000}"/>
    <cellStyle name="Normal 12 2 2 2 2 2 3" xfId="1416" xr:uid="{00000000-0005-0000-0000-0000320D0000}"/>
    <cellStyle name="Normal 12 2 2 2 2 2 3 2" xfId="3246" xr:uid="{00000000-0005-0000-0000-0000330D0000}"/>
    <cellStyle name="Normal 12 2 2 2 2 2 3 2 2" xfId="8736" xr:uid="{00000000-0005-0000-0000-0000340D0000}"/>
    <cellStyle name="Normal 12 2 2 2 2 2 3 2 2 2" xfId="21546" xr:uid="{00000000-0005-0000-0000-0000350D0000}"/>
    <cellStyle name="Normal 12 2 2 2 2 2 3 2 2 2 2" xfId="27462" xr:uid="{00000000-0005-0000-0000-0000360D0000}"/>
    <cellStyle name="Normal 12 2 2 2 2 2 3 2 2 3" xfId="27463" xr:uid="{00000000-0005-0000-0000-0000370D0000}"/>
    <cellStyle name="Normal 12 2 2 2 2 2 3 2 3" xfId="16056" xr:uid="{00000000-0005-0000-0000-0000380D0000}"/>
    <cellStyle name="Normal 12 2 2 2 2 2 3 2 3 2" xfId="27464" xr:uid="{00000000-0005-0000-0000-0000390D0000}"/>
    <cellStyle name="Normal 12 2 2 2 2 2 3 2 4" xfId="27465" xr:uid="{00000000-0005-0000-0000-00003A0D0000}"/>
    <cellStyle name="Normal 12 2 2 2 2 2 3 3" xfId="5076" xr:uid="{00000000-0005-0000-0000-00003B0D0000}"/>
    <cellStyle name="Normal 12 2 2 2 2 2 3 3 2" xfId="10566" xr:uid="{00000000-0005-0000-0000-00003C0D0000}"/>
    <cellStyle name="Normal 12 2 2 2 2 2 3 3 2 2" xfId="23376" xr:uid="{00000000-0005-0000-0000-00003D0D0000}"/>
    <cellStyle name="Normal 12 2 2 2 2 2 3 3 2 2 2" xfId="27466" xr:uid="{00000000-0005-0000-0000-00003E0D0000}"/>
    <cellStyle name="Normal 12 2 2 2 2 2 3 3 2 3" xfId="27467" xr:uid="{00000000-0005-0000-0000-00003F0D0000}"/>
    <cellStyle name="Normal 12 2 2 2 2 2 3 3 3" xfId="17886" xr:uid="{00000000-0005-0000-0000-0000400D0000}"/>
    <cellStyle name="Normal 12 2 2 2 2 2 3 3 3 2" xfId="27468" xr:uid="{00000000-0005-0000-0000-0000410D0000}"/>
    <cellStyle name="Normal 12 2 2 2 2 2 3 3 4" xfId="27469" xr:uid="{00000000-0005-0000-0000-0000420D0000}"/>
    <cellStyle name="Normal 12 2 2 2 2 2 3 4" xfId="12396" xr:uid="{00000000-0005-0000-0000-0000430D0000}"/>
    <cellStyle name="Normal 12 2 2 2 2 2 3 4 2" xfId="25206" xr:uid="{00000000-0005-0000-0000-0000440D0000}"/>
    <cellStyle name="Normal 12 2 2 2 2 2 3 4 2 2" xfId="27470" xr:uid="{00000000-0005-0000-0000-0000450D0000}"/>
    <cellStyle name="Normal 12 2 2 2 2 2 3 4 3" xfId="27471" xr:uid="{00000000-0005-0000-0000-0000460D0000}"/>
    <cellStyle name="Normal 12 2 2 2 2 2 3 5" xfId="6906" xr:uid="{00000000-0005-0000-0000-0000470D0000}"/>
    <cellStyle name="Normal 12 2 2 2 2 2 3 5 2" xfId="19716" xr:uid="{00000000-0005-0000-0000-0000480D0000}"/>
    <cellStyle name="Normal 12 2 2 2 2 2 3 5 2 2" xfId="27472" xr:uid="{00000000-0005-0000-0000-0000490D0000}"/>
    <cellStyle name="Normal 12 2 2 2 2 2 3 5 3" xfId="27473" xr:uid="{00000000-0005-0000-0000-00004A0D0000}"/>
    <cellStyle name="Normal 12 2 2 2 2 2 3 6" xfId="14226" xr:uid="{00000000-0005-0000-0000-00004B0D0000}"/>
    <cellStyle name="Normal 12 2 2 2 2 2 3 6 2" xfId="27474" xr:uid="{00000000-0005-0000-0000-00004C0D0000}"/>
    <cellStyle name="Normal 12 2 2 2 2 2 3 7" xfId="27475" xr:uid="{00000000-0005-0000-0000-00004D0D0000}"/>
    <cellStyle name="Normal 12 2 2 2 2 2 4" xfId="2352" xr:uid="{00000000-0005-0000-0000-00004E0D0000}"/>
    <cellStyle name="Normal 12 2 2 2 2 2 4 2" xfId="7842" xr:uid="{00000000-0005-0000-0000-00004F0D0000}"/>
    <cellStyle name="Normal 12 2 2 2 2 2 4 2 2" xfId="20652" xr:uid="{00000000-0005-0000-0000-0000500D0000}"/>
    <cellStyle name="Normal 12 2 2 2 2 2 4 2 2 2" xfId="27476" xr:uid="{00000000-0005-0000-0000-0000510D0000}"/>
    <cellStyle name="Normal 12 2 2 2 2 2 4 2 3" xfId="27477" xr:uid="{00000000-0005-0000-0000-0000520D0000}"/>
    <cellStyle name="Normal 12 2 2 2 2 2 4 3" xfId="15162" xr:uid="{00000000-0005-0000-0000-0000530D0000}"/>
    <cellStyle name="Normal 12 2 2 2 2 2 4 3 2" xfId="27478" xr:uid="{00000000-0005-0000-0000-0000540D0000}"/>
    <cellStyle name="Normal 12 2 2 2 2 2 4 4" xfId="27479" xr:uid="{00000000-0005-0000-0000-0000550D0000}"/>
    <cellStyle name="Normal 12 2 2 2 2 2 5" xfId="4182" xr:uid="{00000000-0005-0000-0000-0000560D0000}"/>
    <cellStyle name="Normal 12 2 2 2 2 2 5 2" xfId="9672" xr:uid="{00000000-0005-0000-0000-0000570D0000}"/>
    <cellStyle name="Normal 12 2 2 2 2 2 5 2 2" xfId="22482" xr:uid="{00000000-0005-0000-0000-0000580D0000}"/>
    <cellStyle name="Normal 12 2 2 2 2 2 5 2 2 2" xfId="27480" xr:uid="{00000000-0005-0000-0000-0000590D0000}"/>
    <cellStyle name="Normal 12 2 2 2 2 2 5 2 3" xfId="27481" xr:uid="{00000000-0005-0000-0000-00005A0D0000}"/>
    <cellStyle name="Normal 12 2 2 2 2 2 5 3" xfId="16992" xr:uid="{00000000-0005-0000-0000-00005B0D0000}"/>
    <cellStyle name="Normal 12 2 2 2 2 2 5 3 2" xfId="27482" xr:uid="{00000000-0005-0000-0000-00005C0D0000}"/>
    <cellStyle name="Normal 12 2 2 2 2 2 5 4" xfId="27483" xr:uid="{00000000-0005-0000-0000-00005D0D0000}"/>
    <cellStyle name="Normal 12 2 2 2 2 2 6" xfId="11502" xr:uid="{00000000-0005-0000-0000-00005E0D0000}"/>
    <cellStyle name="Normal 12 2 2 2 2 2 6 2" xfId="24312" xr:uid="{00000000-0005-0000-0000-00005F0D0000}"/>
    <cellStyle name="Normal 12 2 2 2 2 2 6 2 2" xfId="27484" xr:uid="{00000000-0005-0000-0000-0000600D0000}"/>
    <cellStyle name="Normal 12 2 2 2 2 2 6 3" xfId="27485" xr:uid="{00000000-0005-0000-0000-0000610D0000}"/>
    <cellStyle name="Normal 12 2 2 2 2 2 7" xfId="6012" xr:uid="{00000000-0005-0000-0000-0000620D0000}"/>
    <cellStyle name="Normal 12 2 2 2 2 2 7 2" xfId="18822" xr:uid="{00000000-0005-0000-0000-0000630D0000}"/>
    <cellStyle name="Normal 12 2 2 2 2 2 7 2 2" xfId="27486" xr:uid="{00000000-0005-0000-0000-0000640D0000}"/>
    <cellStyle name="Normal 12 2 2 2 2 2 7 3" xfId="27487" xr:uid="{00000000-0005-0000-0000-0000650D0000}"/>
    <cellStyle name="Normal 12 2 2 2 2 2 8" xfId="13332" xr:uid="{00000000-0005-0000-0000-0000660D0000}"/>
    <cellStyle name="Normal 12 2 2 2 2 2 8 2" xfId="27488" xr:uid="{00000000-0005-0000-0000-0000670D0000}"/>
    <cellStyle name="Normal 12 2 2 2 2 2 9" xfId="27489" xr:uid="{00000000-0005-0000-0000-0000680D0000}"/>
    <cellStyle name="Normal 12 2 2 2 2 3" xfId="653" xr:uid="{00000000-0005-0000-0000-0000690D0000}"/>
    <cellStyle name="Normal 12 2 2 2 2 3 2" xfId="1053" xr:uid="{00000000-0005-0000-0000-00006A0D0000}"/>
    <cellStyle name="Normal 12 2 2 2 2 3 2 2" xfId="1948" xr:uid="{00000000-0005-0000-0000-00006B0D0000}"/>
    <cellStyle name="Normal 12 2 2 2 2 3 2 2 2" xfId="3778" xr:uid="{00000000-0005-0000-0000-00006C0D0000}"/>
    <cellStyle name="Normal 12 2 2 2 2 3 2 2 2 2" xfId="9268" xr:uid="{00000000-0005-0000-0000-00006D0D0000}"/>
    <cellStyle name="Normal 12 2 2 2 2 3 2 2 2 2 2" xfId="22078" xr:uid="{00000000-0005-0000-0000-00006E0D0000}"/>
    <cellStyle name="Normal 12 2 2 2 2 3 2 2 2 2 2 2" xfId="27490" xr:uid="{00000000-0005-0000-0000-00006F0D0000}"/>
    <cellStyle name="Normal 12 2 2 2 2 3 2 2 2 2 3" xfId="27491" xr:uid="{00000000-0005-0000-0000-0000700D0000}"/>
    <cellStyle name="Normal 12 2 2 2 2 3 2 2 2 3" xfId="16588" xr:uid="{00000000-0005-0000-0000-0000710D0000}"/>
    <cellStyle name="Normal 12 2 2 2 2 3 2 2 2 3 2" xfId="27492" xr:uid="{00000000-0005-0000-0000-0000720D0000}"/>
    <cellStyle name="Normal 12 2 2 2 2 3 2 2 2 4" xfId="27493" xr:uid="{00000000-0005-0000-0000-0000730D0000}"/>
    <cellStyle name="Normal 12 2 2 2 2 3 2 2 3" xfId="5608" xr:uid="{00000000-0005-0000-0000-0000740D0000}"/>
    <cellStyle name="Normal 12 2 2 2 2 3 2 2 3 2" xfId="11098" xr:uid="{00000000-0005-0000-0000-0000750D0000}"/>
    <cellStyle name="Normal 12 2 2 2 2 3 2 2 3 2 2" xfId="23908" xr:uid="{00000000-0005-0000-0000-0000760D0000}"/>
    <cellStyle name="Normal 12 2 2 2 2 3 2 2 3 2 2 2" xfId="27494" xr:uid="{00000000-0005-0000-0000-0000770D0000}"/>
    <cellStyle name="Normal 12 2 2 2 2 3 2 2 3 2 3" xfId="27495" xr:uid="{00000000-0005-0000-0000-0000780D0000}"/>
    <cellStyle name="Normal 12 2 2 2 2 3 2 2 3 3" xfId="18418" xr:uid="{00000000-0005-0000-0000-0000790D0000}"/>
    <cellStyle name="Normal 12 2 2 2 2 3 2 2 3 3 2" xfId="27496" xr:uid="{00000000-0005-0000-0000-00007A0D0000}"/>
    <cellStyle name="Normal 12 2 2 2 2 3 2 2 3 4" xfId="27497" xr:uid="{00000000-0005-0000-0000-00007B0D0000}"/>
    <cellStyle name="Normal 12 2 2 2 2 3 2 2 4" xfId="12928" xr:uid="{00000000-0005-0000-0000-00007C0D0000}"/>
    <cellStyle name="Normal 12 2 2 2 2 3 2 2 4 2" xfId="25738" xr:uid="{00000000-0005-0000-0000-00007D0D0000}"/>
    <cellStyle name="Normal 12 2 2 2 2 3 2 2 4 2 2" xfId="27498" xr:uid="{00000000-0005-0000-0000-00007E0D0000}"/>
    <cellStyle name="Normal 12 2 2 2 2 3 2 2 4 3" xfId="27499" xr:uid="{00000000-0005-0000-0000-00007F0D0000}"/>
    <cellStyle name="Normal 12 2 2 2 2 3 2 2 5" xfId="7438" xr:uid="{00000000-0005-0000-0000-0000800D0000}"/>
    <cellStyle name="Normal 12 2 2 2 2 3 2 2 5 2" xfId="20248" xr:uid="{00000000-0005-0000-0000-0000810D0000}"/>
    <cellStyle name="Normal 12 2 2 2 2 3 2 2 5 2 2" xfId="27500" xr:uid="{00000000-0005-0000-0000-0000820D0000}"/>
    <cellStyle name="Normal 12 2 2 2 2 3 2 2 5 3" xfId="27501" xr:uid="{00000000-0005-0000-0000-0000830D0000}"/>
    <cellStyle name="Normal 12 2 2 2 2 3 2 2 6" xfId="14758" xr:uid="{00000000-0005-0000-0000-0000840D0000}"/>
    <cellStyle name="Normal 12 2 2 2 2 3 2 2 6 2" xfId="27502" xr:uid="{00000000-0005-0000-0000-0000850D0000}"/>
    <cellStyle name="Normal 12 2 2 2 2 3 2 2 7" xfId="27503" xr:uid="{00000000-0005-0000-0000-0000860D0000}"/>
    <cellStyle name="Normal 12 2 2 2 2 3 2 3" xfId="2884" xr:uid="{00000000-0005-0000-0000-0000870D0000}"/>
    <cellStyle name="Normal 12 2 2 2 2 3 2 3 2" xfId="8374" xr:uid="{00000000-0005-0000-0000-0000880D0000}"/>
    <cellStyle name="Normal 12 2 2 2 2 3 2 3 2 2" xfId="21184" xr:uid="{00000000-0005-0000-0000-0000890D0000}"/>
    <cellStyle name="Normal 12 2 2 2 2 3 2 3 2 2 2" xfId="27504" xr:uid="{00000000-0005-0000-0000-00008A0D0000}"/>
    <cellStyle name="Normal 12 2 2 2 2 3 2 3 2 3" xfId="27505" xr:uid="{00000000-0005-0000-0000-00008B0D0000}"/>
    <cellStyle name="Normal 12 2 2 2 2 3 2 3 3" xfId="15694" xr:uid="{00000000-0005-0000-0000-00008C0D0000}"/>
    <cellStyle name="Normal 12 2 2 2 2 3 2 3 3 2" xfId="27506" xr:uid="{00000000-0005-0000-0000-00008D0D0000}"/>
    <cellStyle name="Normal 12 2 2 2 2 3 2 3 4" xfId="27507" xr:uid="{00000000-0005-0000-0000-00008E0D0000}"/>
    <cellStyle name="Normal 12 2 2 2 2 3 2 4" xfId="4714" xr:uid="{00000000-0005-0000-0000-00008F0D0000}"/>
    <cellStyle name="Normal 12 2 2 2 2 3 2 4 2" xfId="10204" xr:uid="{00000000-0005-0000-0000-0000900D0000}"/>
    <cellStyle name="Normal 12 2 2 2 2 3 2 4 2 2" xfId="23014" xr:uid="{00000000-0005-0000-0000-0000910D0000}"/>
    <cellStyle name="Normal 12 2 2 2 2 3 2 4 2 2 2" xfId="27508" xr:uid="{00000000-0005-0000-0000-0000920D0000}"/>
    <cellStyle name="Normal 12 2 2 2 2 3 2 4 2 3" xfId="27509" xr:uid="{00000000-0005-0000-0000-0000930D0000}"/>
    <cellStyle name="Normal 12 2 2 2 2 3 2 4 3" xfId="17524" xr:uid="{00000000-0005-0000-0000-0000940D0000}"/>
    <cellStyle name="Normal 12 2 2 2 2 3 2 4 3 2" xfId="27510" xr:uid="{00000000-0005-0000-0000-0000950D0000}"/>
    <cellStyle name="Normal 12 2 2 2 2 3 2 4 4" xfId="27511" xr:uid="{00000000-0005-0000-0000-0000960D0000}"/>
    <cellStyle name="Normal 12 2 2 2 2 3 2 5" xfId="12034" xr:uid="{00000000-0005-0000-0000-0000970D0000}"/>
    <cellStyle name="Normal 12 2 2 2 2 3 2 5 2" xfId="24844" xr:uid="{00000000-0005-0000-0000-0000980D0000}"/>
    <cellStyle name="Normal 12 2 2 2 2 3 2 5 2 2" xfId="27512" xr:uid="{00000000-0005-0000-0000-0000990D0000}"/>
    <cellStyle name="Normal 12 2 2 2 2 3 2 5 3" xfId="27513" xr:uid="{00000000-0005-0000-0000-00009A0D0000}"/>
    <cellStyle name="Normal 12 2 2 2 2 3 2 6" xfId="6544" xr:uid="{00000000-0005-0000-0000-00009B0D0000}"/>
    <cellStyle name="Normal 12 2 2 2 2 3 2 6 2" xfId="19354" xr:uid="{00000000-0005-0000-0000-00009C0D0000}"/>
    <cellStyle name="Normal 12 2 2 2 2 3 2 6 2 2" xfId="27514" xr:uid="{00000000-0005-0000-0000-00009D0D0000}"/>
    <cellStyle name="Normal 12 2 2 2 2 3 2 6 3" xfId="27515" xr:uid="{00000000-0005-0000-0000-00009E0D0000}"/>
    <cellStyle name="Normal 12 2 2 2 2 3 2 7" xfId="13864" xr:uid="{00000000-0005-0000-0000-00009F0D0000}"/>
    <cellStyle name="Normal 12 2 2 2 2 3 2 7 2" xfId="27516" xr:uid="{00000000-0005-0000-0000-0000A00D0000}"/>
    <cellStyle name="Normal 12 2 2 2 2 3 2 8" xfId="27517" xr:uid="{00000000-0005-0000-0000-0000A10D0000}"/>
    <cellStyle name="Normal 12 2 2 2 2 3 3" xfId="1548" xr:uid="{00000000-0005-0000-0000-0000A20D0000}"/>
    <cellStyle name="Normal 12 2 2 2 2 3 3 2" xfId="3378" xr:uid="{00000000-0005-0000-0000-0000A30D0000}"/>
    <cellStyle name="Normal 12 2 2 2 2 3 3 2 2" xfId="8868" xr:uid="{00000000-0005-0000-0000-0000A40D0000}"/>
    <cellStyle name="Normal 12 2 2 2 2 3 3 2 2 2" xfId="21678" xr:uid="{00000000-0005-0000-0000-0000A50D0000}"/>
    <cellStyle name="Normal 12 2 2 2 2 3 3 2 2 2 2" xfId="27518" xr:uid="{00000000-0005-0000-0000-0000A60D0000}"/>
    <cellStyle name="Normal 12 2 2 2 2 3 3 2 2 3" xfId="27519" xr:uid="{00000000-0005-0000-0000-0000A70D0000}"/>
    <cellStyle name="Normal 12 2 2 2 2 3 3 2 3" xfId="16188" xr:uid="{00000000-0005-0000-0000-0000A80D0000}"/>
    <cellStyle name="Normal 12 2 2 2 2 3 3 2 3 2" xfId="27520" xr:uid="{00000000-0005-0000-0000-0000A90D0000}"/>
    <cellStyle name="Normal 12 2 2 2 2 3 3 2 4" xfId="27521" xr:uid="{00000000-0005-0000-0000-0000AA0D0000}"/>
    <cellStyle name="Normal 12 2 2 2 2 3 3 3" xfId="5208" xr:uid="{00000000-0005-0000-0000-0000AB0D0000}"/>
    <cellStyle name="Normal 12 2 2 2 2 3 3 3 2" xfId="10698" xr:uid="{00000000-0005-0000-0000-0000AC0D0000}"/>
    <cellStyle name="Normal 12 2 2 2 2 3 3 3 2 2" xfId="23508" xr:uid="{00000000-0005-0000-0000-0000AD0D0000}"/>
    <cellStyle name="Normal 12 2 2 2 2 3 3 3 2 2 2" xfId="27522" xr:uid="{00000000-0005-0000-0000-0000AE0D0000}"/>
    <cellStyle name="Normal 12 2 2 2 2 3 3 3 2 3" xfId="27523" xr:uid="{00000000-0005-0000-0000-0000AF0D0000}"/>
    <cellStyle name="Normal 12 2 2 2 2 3 3 3 3" xfId="18018" xr:uid="{00000000-0005-0000-0000-0000B00D0000}"/>
    <cellStyle name="Normal 12 2 2 2 2 3 3 3 3 2" xfId="27524" xr:uid="{00000000-0005-0000-0000-0000B10D0000}"/>
    <cellStyle name="Normal 12 2 2 2 2 3 3 3 4" xfId="27525" xr:uid="{00000000-0005-0000-0000-0000B20D0000}"/>
    <cellStyle name="Normal 12 2 2 2 2 3 3 4" xfId="12528" xr:uid="{00000000-0005-0000-0000-0000B30D0000}"/>
    <cellStyle name="Normal 12 2 2 2 2 3 3 4 2" xfId="25338" xr:uid="{00000000-0005-0000-0000-0000B40D0000}"/>
    <cellStyle name="Normal 12 2 2 2 2 3 3 4 2 2" xfId="27526" xr:uid="{00000000-0005-0000-0000-0000B50D0000}"/>
    <cellStyle name="Normal 12 2 2 2 2 3 3 4 3" xfId="27527" xr:uid="{00000000-0005-0000-0000-0000B60D0000}"/>
    <cellStyle name="Normal 12 2 2 2 2 3 3 5" xfId="7038" xr:uid="{00000000-0005-0000-0000-0000B70D0000}"/>
    <cellStyle name="Normal 12 2 2 2 2 3 3 5 2" xfId="19848" xr:uid="{00000000-0005-0000-0000-0000B80D0000}"/>
    <cellStyle name="Normal 12 2 2 2 2 3 3 5 2 2" xfId="27528" xr:uid="{00000000-0005-0000-0000-0000B90D0000}"/>
    <cellStyle name="Normal 12 2 2 2 2 3 3 5 3" xfId="27529" xr:uid="{00000000-0005-0000-0000-0000BA0D0000}"/>
    <cellStyle name="Normal 12 2 2 2 2 3 3 6" xfId="14358" xr:uid="{00000000-0005-0000-0000-0000BB0D0000}"/>
    <cellStyle name="Normal 12 2 2 2 2 3 3 6 2" xfId="27530" xr:uid="{00000000-0005-0000-0000-0000BC0D0000}"/>
    <cellStyle name="Normal 12 2 2 2 2 3 3 7" xfId="27531" xr:uid="{00000000-0005-0000-0000-0000BD0D0000}"/>
    <cellStyle name="Normal 12 2 2 2 2 3 4" xfId="2484" xr:uid="{00000000-0005-0000-0000-0000BE0D0000}"/>
    <cellStyle name="Normal 12 2 2 2 2 3 4 2" xfId="7974" xr:uid="{00000000-0005-0000-0000-0000BF0D0000}"/>
    <cellStyle name="Normal 12 2 2 2 2 3 4 2 2" xfId="20784" xr:uid="{00000000-0005-0000-0000-0000C00D0000}"/>
    <cellStyle name="Normal 12 2 2 2 2 3 4 2 2 2" xfId="27532" xr:uid="{00000000-0005-0000-0000-0000C10D0000}"/>
    <cellStyle name="Normal 12 2 2 2 2 3 4 2 3" xfId="27533" xr:uid="{00000000-0005-0000-0000-0000C20D0000}"/>
    <cellStyle name="Normal 12 2 2 2 2 3 4 3" xfId="15294" xr:uid="{00000000-0005-0000-0000-0000C30D0000}"/>
    <cellStyle name="Normal 12 2 2 2 2 3 4 3 2" xfId="27534" xr:uid="{00000000-0005-0000-0000-0000C40D0000}"/>
    <cellStyle name="Normal 12 2 2 2 2 3 4 4" xfId="27535" xr:uid="{00000000-0005-0000-0000-0000C50D0000}"/>
    <cellStyle name="Normal 12 2 2 2 2 3 5" xfId="4314" xr:uid="{00000000-0005-0000-0000-0000C60D0000}"/>
    <cellStyle name="Normal 12 2 2 2 2 3 5 2" xfId="9804" xr:uid="{00000000-0005-0000-0000-0000C70D0000}"/>
    <cellStyle name="Normal 12 2 2 2 2 3 5 2 2" xfId="22614" xr:uid="{00000000-0005-0000-0000-0000C80D0000}"/>
    <cellStyle name="Normal 12 2 2 2 2 3 5 2 2 2" xfId="27536" xr:uid="{00000000-0005-0000-0000-0000C90D0000}"/>
    <cellStyle name="Normal 12 2 2 2 2 3 5 2 3" xfId="27537" xr:uid="{00000000-0005-0000-0000-0000CA0D0000}"/>
    <cellStyle name="Normal 12 2 2 2 2 3 5 3" xfId="17124" xr:uid="{00000000-0005-0000-0000-0000CB0D0000}"/>
    <cellStyle name="Normal 12 2 2 2 2 3 5 3 2" xfId="27538" xr:uid="{00000000-0005-0000-0000-0000CC0D0000}"/>
    <cellStyle name="Normal 12 2 2 2 2 3 5 4" xfId="27539" xr:uid="{00000000-0005-0000-0000-0000CD0D0000}"/>
    <cellStyle name="Normal 12 2 2 2 2 3 6" xfId="11634" xr:uid="{00000000-0005-0000-0000-0000CE0D0000}"/>
    <cellStyle name="Normal 12 2 2 2 2 3 6 2" xfId="24444" xr:uid="{00000000-0005-0000-0000-0000CF0D0000}"/>
    <cellStyle name="Normal 12 2 2 2 2 3 6 2 2" xfId="27540" xr:uid="{00000000-0005-0000-0000-0000D00D0000}"/>
    <cellStyle name="Normal 12 2 2 2 2 3 6 3" xfId="27541" xr:uid="{00000000-0005-0000-0000-0000D10D0000}"/>
    <cellStyle name="Normal 12 2 2 2 2 3 7" xfId="6144" xr:uid="{00000000-0005-0000-0000-0000D20D0000}"/>
    <cellStyle name="Normal 12 2 2 2 2 3 7 2" xfId="18954" xr:uid="{00000000-0005-0000-0000-0000D30D0000}"/>
    <cellStyle name="Normal 12 2 2 2 2 3 7 2 2" xfId="27542" xr:uid="{00000000-0005-0000-0000-0000D40D0000}"/>
    <cellStyle name="Normal 12 2 2 2 2 3 7 3" xfId="27543" xr:uid="{00000000-0005-0000-0000-0000D50D0000}"/>
    <cellStyle name="Normal 12 2 2 2 2 3 8" xfId="13464" xr:uid="{00000000-0005-0000-0000-0000D60D0000}"/>
    <cellStyle name="Normal 12 2 2 2 2 3 8 2" xfId="27544" xr:uid="{00000000-0005-0000-0000-0000D70D0000}"/>
    <cellStyle name="Normal 12 2 2 2 2 3 9" xfId="27545" xr:uid="{00000000-0005-0000-0000-0000D80D0000}"/>
    <cellStyle name="Normal 12 2 2 2 2 4" xfId="428" xr:uid="{00000000-0005-0000-0000-0000D90D0000}"/>
    <cellStyle name="Normal 12 2 2 2 2 4 2" xfId="1323" xr:uid="{00000000-0005-0000-0000-0000DA0D0000}"/>
    <cellStyle name="Normal 12 2 2 2 2 4 2 2" xfId="3153" xr:uid="{00000000-0005-0000-0000-0000DB0D0000}"/>
    <cellStyle name="Normal 12 2 2 2 2 4 2 2 2" xfId="8643" xr:uid="{00000000-0005-0000-0000-0000DC0D0000}"/>
    <cellStyle name="Normal 12 2 2 2 2 4 2 2 2 2" xfId="21453" xr:uid="{00000000-0005-0000-0000-0000DD0D0000}"/>
    <cellStyle name="Normal 12 2 2 2 2 4 2 2 2 2 2" xfId="27546" xr:uid="{00000000-0005-0000-0000-0000DE0D0000}"/>
    <cellStyle name="Normal 12 2 2 2 2 4 2 2 2 3" xfId="27547" xr:uid="{00000000-0005-0000-0000-0000DF0D0000}"/>
    <cellStyle name="Normal 12 2 2 2 2 4 2 2 3" xfId="15963" xr:uid="{00000000-0005-0000-0000-0000E00D0000}"/>
    <cellStyle name="Normal 12 2 2 2 2 4 2 2 3 2" xfId="27548" xr:uid="{00000000-0005-0000-0000-0000E10D0000}"/>
    <cellStyle name="Normal 12 2 2 2 2 4 2 2 4" xfId="27549" xr:uid="{00000000-0005-0000-0000-0000E20D0000}"/>
    <cellStyle name="Normal 12 2 2 2 2 4 2 3" xfId="4983" xr:uid="{00000000-0005-0000-0000-0000E30D0000}"/>
    <cellStyle name="Normal 12 2 2 2 2 4 2 3 2" xfId="10473" xr:uid="{00000000-0005-0000-0000-0000E40D0000}"/>
    <cellStyle name="Normal 12 2 2 2 2 4 2 3 2 2" xfId="23283" xr:uid="{00000000-0005-0000-0000-0000E50D0000}"/>
    <cellStyle name="Normal 12 2 2 2 2 4 2 3 2 2 2" xfId="27550" xr:uid="{00000000-0005-0000-0000-0000E60D0000}"/>
    <cellStyle name="Normal 12 2 2 2 2 4 2 3 2 3" xfId="27551" xr:uid="{00000000-0005-0000-0000-0000E70D0000}"/>
    <cellStyle name="Normal 12 2 2 2 2 4 2 3 3" xfId="17793" xr:uid="{00000000-0005-0000-0000-0000E80D0000}"/>
    <cellStyle name="Normal 12 2 2 2 2 4 2 3 3 2" xfId="27552" xr:uid="{00000000-0005-0000-0000-0000E90D0000}"/>
    <cellStyle name="Normal 12 2 2 2 2 4 2 3 4" xfId="27553" xr:uid="{00000000-0005-0000-0000-0000EA0D0000}"/>
    <cellStyle name="Normal 12 2 2 2 2 4 2 4" xfId="12303" xr:uid="{00000000-0005-0000-0000-0000EB0D0000}"/>
    <cellStyle name="Normal 12 2 2 2 2 4 2 4 2" xfId="25113" xr:uid="{00000000-0005-0000-0000-0000EC0D0000}"/>
    <cellStyle name="Normal 12 2 2 2 2 4 2 4 2 2" xfId="27554" xr:uid="{00000000-0005-0000-0000-0000ED0D0000}"/>
    <cellStyle name="Normal 12 2 2 2 2 4 2 4 3" xfId="27555" xr:uid="{00000000-0005-0000-0000-0000EE0D0000}"/>
    <cellStyle name="Normal 12 2 2 2 2 4 2 5" xfId="6813" xr:uid="{00000000-0005-0000-0000-0000EF0D0000}"/>
    <cellStyle name="Normal 12 2 2 2 2 4 2 5 2" xfId="19623" xr:uid="{00000000-0005-0000-0000-0000F00D0000}"/>
    <cellStyle name="Normal 12 2 2 2 2 4 2 5 2 2" xfId="27556" xr:uid="{00000000-0005-0000-0000-0000F10D0000}"/>
    <cellStyle name="Normal 12 2 2 2 2 4 2 5 3" xfId="27557" xr:uid="{00000000-0005-0000-0000-0000F20D0000}"/>
    <cellStyle name="Normal 12 2 2 2 2 4 2 6" xfId="14133" xr:uid="{00000000-0005-0000-0000-0000F30D0000}"/>
    <cellStyle name="Normal 12 2 2 2 2 4 2 6 2" xfId="27558" xr:uid="{00000000-0005-0000-0000-0000F40D0000}"/>
    <cellStyle name="Normal 12 2 2 2 2 4 2 7" xfId="27559" xr:uid="{00000000-0005-0000-0000-0000F50D0000}"/>
    <cellStyle name="Normal 12 2 2 2 2 4 3" xfId="2259" xr:uid="{00000000-0005-0000-0000-0000F60D0000}"/>
    <cellStyle name="Normal 12 2 2 2 2 4 3 2" xfId="7749" xr:uid="{00000000-0005-0000-0000-0000F70D0000}"/>
    <cellStyle name="Normal 12 2 2 2 2 4 3 2 2" xfId="20559" xr:uid="{00000000-0005-0000-0000-0000F80D0000}"/>
    <cellStyle name="Normal 12 2 2 2 2 4 3 2 2 2" xfId="27560" xr:uid="{00000000-0005-0000-0000-0000F90D0000}"/>
    <cellStyle name="Normal 12 2 2 2 2 4 3 2 3" xfId="27561" xr:uid="{00000000-0005-0000-0000-0000FA0D0000}"/>
    <cellStyle name="Normal 12 2 2 2 2 4 3 3" xfId="15069" xr:uid="{00000000-0005-0000-0000-0000FB0D0000}"/>
    <cellStyle name="Normal 12 2 2 2 2 4 3 3 2" xfId="27562" xr:uid="{00000000-0005-0000-0000-0000FC0D0000}"/>
    <cellStyle name="Normal 12 2 2 2 2 4 3 4" xfId="27563" xr:uid="{00000000-0005-0000-0000-0000FD0D0000}"/>
    <cellStyle name="Normal 12 2 2 2 2 4 4" xfId="4089" xr:uid="{00000000-0005-0000-0000-0000FE0D0000}"/>
    <cellStyle name="Normal 12 2 2 2 2 4 4 2" xfId="9579" xr:uid="{00000000-0005-0000-0000-0000FF0D0000}"/>
    <cellStyle name="Normal 12 2 2 2 2 4 4 2 2" xfId="22389" xr:uid="{00000000-0005-0000-0000-0000000E0000}"/>
    <cellStyle name="Normal 12 2 2 2 2 4 4 2 2 2" xfId="27564" xr:uid="{00000000-0005-0000-0000-0000010E0000}"/>
    <cellStyle name="Normal 12 2 2 2 2 4 4 2 3" xfId="27565" xr:uid="{00000000-0005-0000-0000-0000020E0000}"/>
    <cellStyle name="Normal 12 2 2 2 2 4 4 3" xfId="16899" xr:uid="{00000000-0005-0000-0000-0000030E0000}"/>
    <cellStyle name="Normal 12 2 2 2 2 4 4 3 2" xfId="27566" xr:uid="{00000000-0005-0000-0000-0000040E0000}"/>
    <cellStyle name="Normal 12 2 2 2 2 4 4 4" xfId="27567" xr:uid="{00000000-0005-0000-0000-0000050E0000}"/>
    <cellStyle name="Normal 12 2 2 2 2 4 5" xfId="11409" xr:uid="{00000000-0005-0000-0000-0000060E0000}"/>
    <cellStyle name="Normal 12 2 2 2 2 4 5 2" xfId="24219" xr:uid="{00000000-0005-0000-0000-0000070E0000}"/>
    <cellStyle name="Normal 12 2 2 2 2 4 5 2 2" xfId="27568" xr:uid="{00000000-0005-0000-0000-0000080E0000}"/>
    <cellStyle name="Normal 12 2 2 2 2 4 5 3" xfId="27569" xr:uid="{00000000-0005-0000-0000-0000090E0000}"/>
    <cellStyle name="Normal 12 2 2 2 2 4 6" xfId="5919" xr:uid="{00000000-0005-0000-0000-00000A0E0000}"/>
    <cellStyle name="Normal 12 2 2 2 2 4 6 2" xfId="18729" xr:uid="{00000000-0005-0000-0000-00000B0E0000}"/>
    <cellStyle name="Normal 12 2 2 2 2 4 6 2 2" xfId="27570" xr:uid="{00000000-0005-0000-0000-00000C0E0000}"/>
    <cellStyle name="Normal 12 2 2 2 2 4 6 3" xfId="27571" xr:uid="{00000000-0005-0000-0000-00000D0E0000}"/>
    <cellStyle name="Normal 12 2 2 2 2 4 7" xfId="13239" xr:uid="{00000000-0005-0000-0000-00000E0E0000}"/>
    <cellStyle name="Normal 12 2 2 2 2 4 7 2" xfId="27572" xr:uid="{00000000-0005-0000-0000-00000F0E0000}"/>
    <cellStyle name="Normal 12 2 2 2 2 4 8" xfId="27573" xr:uid="{00000000-0005-0000-0000-0000100E0000}"/>
    <cellStyle name="Normal 12 2 2 2 2 5" xfId="787" xr:uid="{00000000-0005-0000-0000-0000110E0000}"/>
    <cellStyle name="Normal 12 2 2 2 2 5 2" xfId="1682" xr:uid="{00000000-0005-0000-0000-0000120E0000}"/>
    <cellStyle name="Normal 12 2 2 2 2 5 2 2" xfId="3512" xr:uid="{00000000-0005-0000-0000-0000130E0000}"/>
    <cellStyle name="Normal 12 2 2 2 2 5 2 2 2" xfId="9002" xr:uid="{00000000-0005-0000-0000-0000140E0000}"/>
    <cellStyle name="Normal 12 2 2 2 2 5 2 2 2 2" xfId="21812" xr:uid="{00000000-0005-0000-0000-0000150E0000}"/>
    <cellStyle name="Normal 12 2 2 2 2 5 2 2 2 2 2" xfId="27574" xr:uid="{00000000-0005-0000-0000-0000160E0000}"/>
    <cellStyle name="Normal 12 2 2 2 2 5 2 2 2 3" xfId="27575" xr:uid="{00000000-0005-0000-0000-0000170E0000}"/>
    <cellStyle name="Normal 12 2 2 2 2 5 2 2 3" xfId="16322" xr:uid="{00000000-0005-0000-0000-0000180E0000}"/>
    <cellStyle name="Normal 12 2 2 2 2 5 2 2 3 2" xfId="27576" xr:uid="{00000000-0005-0000-0000-0000190E0000}"/>
    <cellStyle name="Normal 12 2 2 2 2 5 2 2 4" xfId="27577" xr:uid="{00000000-0005-0000-0000-00001A0E0000}"/>
    <cellStyle name="Normal 12 2 2 2 2 5 2 3" xfId="5342" xr:uid="{00000000-0005-0000-0000-00001B0E0000}"/>
    <cellStyle name="Normal 12 2 2 2 2 5 2 3 2" xfId="10832" xr:uid="{00000000-0005-0000-0000-00001C0E0000}"/>
    <cellStyle name="Normal 12 2 2 2 2 5 2 3 2 2" xfId="23642" xr:uid="{00000000-0005-0000-0000-00001D0E0000}"/>
    <cellStyle name="Normal 12 2 2 2 2 5 2 3 2 2 2" xfId="27578" xr:uid="{00000000-0005-0000-0000-00001E0E0000}"/>
    <cellStyle name="Normal 12 2 2 2 2 5 2 3 2 3" xfId="27579" xr:uid="{00000000-0005-0000-0000-00001F0E0000}"/>
    <cellStyle name="Normal 12 2 2 2 2 5 2 3 3" xfId="18152" xr:uid="{00000000-0005-0000-0000-0000200E0000}"/>
    <cellStyle name="Normal 12 2 2 2 2 5 2 3 3 2" xfId="27580" xr:uid="{00000000-0005-0000-0000-0000210E0000}"/>
    <cellStyle name="Normal 12 2 2 2 2 5 2 3 4" xfId="27581" xr:uid="{00000000-0005-0000-0000-0000220E0000}"/>
    <cellStyle name="Normal 12 2 2 2 2 5 2 4" xfId="12662" xr:uid="{00000000-0005-0000-0000-0000230E0000}"/>
    <cellStyle name="Normal 12 2 2 2 2 5 2 4 2" xfId="25472" xr:uid="{00000000-0005-0000-0000-0000240E0000}"/>
    <cellStyle name="Normal 12 2 2 2 2 5 2 4 2 2" xfId="27582" xr:uid="{00000000-0005-0000-0000-0000250E0000}"/>
    <cellStyle name="Normal 12 2 2 2 2 5 2 4 3" xfId="27583" xr:uid="{00000000-0005-0000-0000-0000260E0000}"/>
    <cellStyle name="Normal 12 2 2 2 2 5 2 5" xfId="7172" xr:uid="{00000000-0005-0000-0000-0000270E0000}"/>
    <cellStyle name="Normal 12 2 2 2 2 5 2 5 2" xfId="19982" xr:uid="{00000000-0005-0000-0000-0000280E0000}"/>
    <cellStyle name="Normal 12 2 2 2 2 5 2 5 2 2" xfId="27584" xr:uid="{00000000-0005-0000-0000-0000290E0000}"/>
    <cellStyle name="Normal 12 2 2 2 2 5 2 5 3" xfId="27585" xr:uid="{00000000-0005-0000-0000-00002A0E0000}"/>
    <cellStyle name="Normal 12 2 2 2 2 5 2 6" xfId="14492" xr:uid="{00000000-0005-0000-0000-00002B0E0000}"/>
    <cellStyle name="Normal 12 2 2 2 2 5 2 6 2" xfId="27586" xr:uid="{00000000-0005-0000-0000-00002C0E0000}"/>
    <cellStyle name="Normal 12 2 2 2 2 5 2 7" xfId="27587" xr:uid="{00000000-0005-0000-0000-00002D0E0000}"/>
    <cellStyle name="Normal 12 2 2 2 2 5 3" xfId="2618" xr:uid="{00000000-0005-0000-0000-00002E0E0000}"/>
    <cellStyle name="Normal 12 2 2 2 2 5 3 2" xfId="8108" xr:uid="{00000000-0005-0000-0000-00002F0E0000}"/>
    <cellStyle name="Normal 12 2 2 2 2 5 3 2 2" xfId="20918" xr:uid="{00000000-0005-0000-0000-0000300E0000}"/>
    <cellStyle name="Normal 12 2 2 2 2 5 3 2 2 2" xfId="27588" xr:uid="{00000000-0005-0000-0000-0000310E0000}"/>
    <cellStyle name="Normal 12 2 2 2 2 5 3 2 3" xfId="27589" xr:uid="{00000000-0005-0000-0000-0000320E0000}"/>
    <cellStyle name="Normal 12 2 2 2 2 5 3 3" xfId="15428" xr:uid="{00000000-0005-0000-0000-0000330E0000}"/>
    <cellStyle name="Normal 12 2 2 2 2 5 3 3 2" xfId="27590" xr:uid="{00000000-0005-0000-0000-0000340E0000}"/>
    <cellStyle name="Normal 12 2 2 2 2 5 3 4" xfId="27591" xr:uid="{00000000-0005-0000-0000-0000350E0000}"/>
    <cellStyle name="Normal 12 2 2 2 2 5 4" xfId="4448" xr:uid="{00000000-0005-0000-0000-0000360E0000}"/>
    <cellStyle name="Normal 12 2 2 2 2 5 4 2" xfId="9938" xr:uid="{00000000-0005-0000-0000-0000370E0000}"/>
    <cellStyle name="Normal 12 2 2 2 2 5 4 2 2" xfId="22748" xr:uid="{00000000-0005-0000-0000-0000380E0000}"/>
    <cellStyle name="Normal 12 2 2 2 2 5 4 2 2 2" xfId="27592" xr:uid="{00000000-0005-0000-0000-0000390E0000}"/>
    <cellStyle name="Normal 12 2 2 2 2 5 4 2 3" xfId="27593" xr:uid="{00000000-0005-0000-0000-00003A0E0000}"/>
    <cellStyle name="Normal 12 2 2 2 2 5 4 3" xfId="17258" xr:uid="{00000000-0005-0000-0000-00003B0E0000}"/>
    <cellStyle name="Normal 12 2 2 2 2 5 4 3 2" xfId="27594" xr:uid="{00000000-0005-0000-0000-00003C0E0000}"/>
    <cellStyle name="Normal 12 2 2 2 2 5 4 4" xfId="27595" xr:uid="{00000000-0005-0000-0000-00003D0E0000}"/>
    <cellStyle name="Normal 12 2 2 2 2 5 5" xfId="11768" xr:uid="{00000000-0005-0000-0000-00003E0E0000}"/>
    <cellStyle name="Normal 12 2 2 2 2 5 5 2" xfId="24578" xr:uid="{00000000-0005-0000-0000-00003F0E0000}"/>
    <cellStyle name="Normal 12 2 2 2 2 5 5 2 2" xfId="27596" xr:uid="{00000000-0005-0000-0000-0000400E0000}"/>
    <cellStyle name="Normal 12 2 2 2 2 5 5 3" xfId="27597" xr:uid="{00000000-0005-0000-0000-0000410E0000}"/>
    <cellStyle name="Normal 12 2 2 2 2 5 6" xfId="6278" xr:uid="{00000000-0005-0000-0000-0000420E0000}"/>
    <cellStyle name="Normal 12 2 2 2 2 5 6 2" xfId="19088" xr:uid="{00000000-0005-0000-0000-0000430E0000}"/>
    <cellStyle name="Normal 12 2 2 2 2 5 6 2 2" xfId="27598" xr:uid="{00000000-0005-0000-0000-0000440E0000}"/>
    <cellStyle name="Normal 12 2 2 2 2 5 6 3" xfId="27599" xr:uid="{00000000-0005-0000-0000-0000450E0000}"/>
    <cellStyle name="Normal 12 2 2 2 2 5 7" xfId="13598" xr:uid="{00000000-0005-0000-0000-0000460E0000}"/>
    <cellStyle name="Normal 12 2 2 2 2 5 7 2" xfId="27600" xr:uid="{00000000-0005-0000-0000-0000470E0000}"/>
    <cellStyle name="Normal 12 2 2 2 2 5 8" xfId="27601" xr:uid="{00000000-0005-0000-0000-0000480E0000}"/>
    <cellStyle name="Normal 12 2 2 2 2 6" xfId="1188" xr:uid="{00000000-0005-0000-0000-0000490E0000}"/>
    <cellStyle name="Normal 12 2 2 2 2 6 2" xfId="3018" xr:uid="{00000000-0005-0000-0000-00004A0E0000}"/>
    <cellStyle name="Normal 12 2 2 2 2 6 2 2" xfId="8508" xr:uid="{00000000-0005-0000-0000-00004B0E0000}"/>
    <cellStyle name="Normal 12 2 2 2 2 6 2 2 2" xfId="21318" xr:uid="{00000000-0005-0000-0000-00004C0E0000}"/>
    <cellStyle name="Normal 12 2 2 2 2 6 2 2 2 2" xfId="27602" xr:uid="{00000000-0005-0000-0000-00004D0E0000}"/>
    <cellStyle name="Normal 12 2 2 2 2 6 2 2 3" xfId="27603" xr:uid="{00000000-0005-0000-0000-00004E0E0000}"/>
    <cellStyle name="Normal 12 2 2 2 2 6 2 3" xfId="15828" xr:uid="{00000000-0005-0000-0000-00004F0E0000}"/>
    <cellStyle name="Normal 12 2 2 2 2 6 2 3 2" xfId="27604" xr:uid="{00000000-0005-0000-0000-0000500E0000}"/>
    <cellStyle name="Normal 12 2 2 2 2 6 2 4" xfId="27605" xr:uid="{00000000-0005-0000-0000-0000510E0000}"/>
    <cellStyle name="Normal 12 2 2 2 2 6 3" xfId="4848" xr:uid="{00000000-0005-0000-0000-0000520E0000}"/>
    <cellStyle name="Normal 12 2 2 2 2 6 3 2" xfId="10338" xr:uid="{00000000-0005-0000-0000-0000530E0000}"/>
    <cellStyle name="Normal 12 2 2 2 2 6 3 2 2" xfId="23148" xr:uid="{00000000-0005-0000-0000-0000540E0000}"/>
    <cellStyle name="Normal 12 2 2 2 2 6 3 2 2 2" xfId="27606" xr:uid="{00000000-0005-0000-0000-0000550E0000}"/>
    <cellStyle name="Normal 12 2 2 2 2 6 3 2 3" xfId="27607" xr:uid="{00000000-0005-0000-0000-0000560E0000}"/>
    <cellStyle name="Normal 12 2 2 2 2 6 3 3" xfId="17658" xr:uid="{00000000-0005-0000-0000-0000570E0000}"/>
    <cellStyle name="Normal 12 2 2 2 2 6 3 3 2" xfId="27608" xr:uid="{00000000-0005-0000-0000-0000580E0000}"/>
    <cellStyle name="Normal 12 2 2 2 2 6 3 4" xfId="27609" xr:uid="{00000000-0005-0000-0000-0000590E0000}"/>
    <cellStyle name="Normal 12 2 2 2 2 6 4" xfId="12168" xr:uid="{00000000-0005-0000-0000-00005A0E0000}"/>
    <cellStyle name="Normal 12 2 2 2 2 6 4 2" xfId="24978" xr:uid="{00000000-0005-0000-0000-00005B0E0000}"/>
    <cellStyle name="Normal 12 2 2 2 2 6 4 2 2" xfId="27610" xr:uid="{00000000-0005-0000-0000-00005C0E0000}"/>
    <cellStyle name="Normal 12 2 2 2 2 6 4 3" xfId="27611" xr:uid="{00000000-0005-0000-0000-00005D0E0000}"/>
    <cellStyle name="Normal 12 2 2 2 2 6 5" xfId="6678" xr:uid="{00000000-0005-0000-0000-00005E0E0000}"/>
    <cellStyle name="Normal 12 2 2 2 2 6 5 2" xfId="19488" xr:uid="{00000000-0005-0000-0000-00005F0E0000}"/>
    <cellStyle name="Normal 12 2 2 2 2 6 5 2 2" xfId="27612" xr:uid="{00000000-0005-0000-0000-0000600E0000}"/>
    <cellStyle name="Normal 12 2 2 2 2 6 5 3" xfId="27613" xr:uid="{00000000-0005-0000-0000-0000610E0000}"/>
    <cellStyle name="Normal 12 2 2 2 2 6 6" xfId="13998" xr:uid="{00000000-0005-0000-0000-0000620E0000}"/>
    <cellStyle name="Normal 12 2 2 2 2 6 6 2" xfId="27614" xr:uid="{00000000-0005-0000-0000-0000630E0000}"/>
    <cellStyle name="Normal 12 2 2 2 2 6 7" xfId="27615" xr:uid="{00000000-0005-0000-0000-0000640E0000}"/>
    <cellStyle name="Normal 12 2 2 2 2 7" xfId="2124" xr:uid="{00000000-0005-0000-0000-0000650E0000}"/>
    <cellStyle name="Normal 12 2 2 2 2 7 2" xfId="7614" xr:uid="{00000000-0005-0000-0000-0000660E0000}"/>
    <cellStyle name="Normal 12 2 2 2 2 7 2 2" xfId="20424" xr:uid="{00000000-0005-0000-0000-0000670E0000}"/>
    <cellStyle name="Normal 12 2 2 2 2 7 2 2 2" xfId="27616" xr:uid="{00000000-0005-0000-0000-0000680E0000}"/>
    <cellStyle name="Normal 12 2 2 2 2 7 2 3" xfId="27617" xr:uid="{00000000-0005-0000-0000-0000690E0000}"/>
    <cellStyle name="Normal 12 2 2 2 2 7 3" xfId="14934" xr:uid="{00000000-0005-0000-0000-00006A0E0000}"/>
    <cellStyle name="Normal 12 2 2 2 2 7 3 2" xfId="27618" xr:uid="{00000000-0005-0000-0000-00006B0E0000}"/>
    <cellStyle name="Normal 12 2 2 2 2 7 4" xfId="27619" xr:uid="{00000000-0005-0000-0000-00006C0E0000}"/>
    <cellStyle name="Normal 12 2 2 2 2 8" xfId="3954" xr:uid="{00000000-0005-0000-0000-00006D0E0000}"/>
    <cellStyle name="Normal 12 2 2 2 2 8 2" xfId="9444" xr:uid="{00000000-0005-0000-0000-00006E0E0000}"/>
    <cellStyle name="Normal 12 2 2 2 2 8 2 2" xfId="22254" xr:uid="{00000000-0005-0000-0000-00006F0E0000}"/>
    <cellStyle name="Normal 12 2 2 2 2 8 2 2 2" xfId="27620" xr:uid="{00000000-0005-0000-0000-0000700E0000}"/>
    <cellStyle name="Normal 12 2 2 2 2 8 2 3" xfId="27621" xr:uid="{00000000-0005-0000-0000-0000710E0000}"/>
    <cellStyle name="Normal 12 2 2 2 2 8 3" xfId="16764" xr:uid="{00000000-0005-0000-0000-0000720E0000}"/>
    <cellStyle name="Normal 12 2 2 2 2 8 3 2" xfId="27622" xr:uid="{00000000-0005-0000-0000-0000730E0000}"/>
    <cellStyle name="Normal 12 2 2 2 2 8 4" xfId="27623" xr:uid="{00000000-0005-0000-0000-0000740E0000}"/>
    <cellStyle name="Normal 12 2 2 2 2 9" xfId="11274" xr:uid="{00000000-0005-0000-0000-0000750E0000}"/>
    <cellStyle name="Normal 12 2 2 2 2 9 2" xfId="24084" xr:uid="{00000000-0005-0000-0000-0000760E0000}"/>
    <cellStyle name="Normal 12 2 2 2 2 9 2 2" xfId="27624" xr:uid="{00000000-0005-0000-0000-0000770E0000}"/>
    <cellStyle name="Normal 12 2 2 2 2 9 3" xfId="27625" xr:uid="{00000000-0005-0000-0000-0000780E0000}"/>
    <cellStyle name="Normal 12 2 2 2 3" xfId="343" xr:uid="{00000000-0005-0000-0000-0000790E0000}"/>
    <cellStyle name="Normal 12 2 2 2 3 10" xfId="5835" xr:uid="{00000000-0005-0000-0000-00007A0E0000}"/>
    <cellStyle name="Normal 12 2 2 2 3 10 2" xfId="18645" xr:uid="{00000000-0005-0000-0000-00007B0E0000}"/>
    <cellStyle name="Normal 12 2 2 2 3 10 2 2" xfId="27626" xr:uid="{00000000-0005-0000-0000-00007C0E0000}"/>
    <cellStyle name="Normal 12 2 2 2 3 10 3" xfId="27627" xr:uid="{00000000-0005-0000-0000-00007D0E0000}"/>
    <cellStyle name="Normal 12 2 2 2 3 11" xfId="13155" xr:uid="{00000000-0005-0000-0000-00007E0E0000}"/>
    <cellStyle name="Normal 12 2 2 2 3 11 2" xfId="27628" xr:uid="{00000000-0005-0000-0000-00007F0E0000}"/>
    <cellStyle name="Normal 12 2 2 2 3 12" xfId="27629" xr:uid="{00000000-0005-0000-0000-0000800E0000}"/>
    <cellStyle name="Normal 12 2 2 2 3 2" xfId="572" xr:uid="{00000000-0005-0000-0000-0000810E0000}"/>
    <cellStyle name="Normal 12 2 2 2 3 2 2" xfId="971" xr:uid="{00000000-0005-0000-0000-0000820E0000}"/>
    <cellStyle name="Normal 12 2 2 2 3 2 2 2" xfId="1866" xr:uid="{00000000-0005-0000-0000-0000830E0000}"/>
    <cellStyle name="Normal 12 2 2 2 3 2 2 2 2" xfId="3696" xr:uid="{00000000-0005-0000-0000-0000840E0000}"/>
    <cellStyle name="Normal 12 2 2 2 3 2 2 2 2 2" xfId="9186" xr:uid="{00000000-0005-0000-0000-0000850E0000}"/>
    <cellStyle name="Normal 12 2 2 2 3 2 2 2 2 2 2" xfId="21996" xr:uid="{00000000-0005-0000-0000-0000860E0000}"/>
    <cellStyle name="Normal 12 2 2 2 3 2 2 2 2 2 2 2" xfId="27630" xr:uid="{00000000-0005-0000-0000-0000870E0000}"/>
    <cellStyle name="Normal 12 2 2 2 3 2 2 2 2 2 3" xfId="27631" xr:uid="{00000000-0005-0000-0000-0000880E0000}"/>
    <cellStyle name="Normal 12 2 2 2 3 2 2 2 2 3" xfId="16506" xr:uid="{00000000-0005-0000-0000-0000890E0000}"/>
    <cellStyle name="Normal 12 2 2 2 3 2 2 2 2 3 2" xfId="27632" xr:uid="{00000000-0005-0000-0000-00008A0E0000}"/>
    <cellStyle name="Normal 12 2 2 2 3 2 2 2 2 4" xfId="27633" xr:uid="{00000000-0005-0000-0000-00008B0E0000}"/>
    <cellStyle name="Normal 12 2 2 2 3 2 2 2 3" xfId="5526" xr:uid="{00000000-0005-0000-0000-00008C0E0000}"/>
    <cellStyle name="Normal 12 2 2 2 3 2 2 2 3 2" xfId="11016" xr:uid="{00000000-0005-0000-0000-00008D0E0000}"/>
    <cellStyle name="Normal 12 2 2 2 3 2 2 2 3 2 2" xfId="23826" xr:uid="{00000000-0005-0000-0000-00008E0E0000}"/>
    <cellStyle name="Normal 12 2 2 2 3 2 2 2 3 2 2 2" xfId="27634" xr:uid="{00000000-0005-0000-0000-00008F0E0000}"/>
    <cellStyle name="Normal 12 2 2 2 3 2 2 2 3 2 3" xfId="27635" xr:uid="{00000000-0005-0000-0000-0000900E0000}"/>
    <cellStyle name="Normal 12 2 2 2 3 2 2 2 3 3" xfId="18336" xr:uid="{00000000-0005-0000-0000-0000910E0000}"/>
    <cellStyle name="Normal 12 2 2 2 3 2 2 2 3 3 2" xfId="27636" xr:uid="{00000000-0005-0000-0000-0000920E0000}"/>
    <cellStyle name="Normal 12 2 2 2 3 2 2 2 3 4" xfId="27637" xr:uid="{00000000-0005-0000-0000-0000930E0000}"/>
    <cellStyle name="Normal 12 2 2 2 3 2 2 2 4" xfId="12846" xr:uid="{00000000-0005-0000-0000-0000940E0000}"/>
    <cellStyle name="Normal 12 2 2 2 3 2 2 2 4 2" xfId="25656" xr:uid="{00000000-0005-0000-0000-0000950E0000}"/>
    <cellStyle name="Normal 12 2 2 2 3 2 2 2 4 2 2" xfId="27638" xr:uid="{00000000-0005-0000-0000-0000960E0000}"/>
    <cellStyle name="Normal 12 2 2 2 3 2 2 2 4 3" xfId="27639" xr:uid="{00000000-0005-0000-0000-0000970E0000}"/>
    <cellStyle name="Normal 12 2 2 2 3 2 2 2 5" xfId="7356" xr:uid="{00000000-0005-0000-0000-0000980E0000}"/>
    <cellStyle name="Normal 12 2 2 2 3 2 2 2 5 2" xfId="20166" xr:uid="{00000000-0005-0000-0000-0000990E0000}"/>
    <cellStyle name="Normal 12 2 2 2 3 2 2 2 5 2 2" xfId="27640" xr:uid="{00000000-0005-0000-0000-00009A0E0000}"/>
    <cellStyle name="Normal 12 2 2 2 3 2 2 2 5 3" xfId="27641" xr:uid="{00000000-0005-0000-0000-00009B0E0000}"/>
    <cellStyle name="Normal 12 2 2 2 3 2 2 2 6" xfId="14676" xr:uid="{00000000-0005-0000-0000-00009C0E0000}"/>
    <cellStyle name="Normal 12 2 2 2 3 2 2 2 6 2" xfId="27642" xr:uid="{00000000-0005-0000-0000-00009D0E0000}"/>
    <cellStyle name="Normal 12 2 2 2 3 2 2 2 7" xfId="27643" xr:uid="{00000000-0005-0000-0000-00009E0E0000}"/>
    <cellStyle name="Normal 12 2 2 2 3 2 2 3" xfId="2802" xr:uid="{00000000-0005-0000-0000-00009F0E0000}"/>
    <cellStyle name="Normal 12 2 2 2 3 2 2 3 2" xfId="8292" xr:uid="{00000000-0005-0000-0000-0000A00E0000}"/>
    <cellStyle name="Normal 12 2 2 2 3 2 2 3 2 2" xfId="21102" xr:uid="{00000000-0005-0000-0000-0000A10E0000}"/>
    <cellStyle name="Normal 12 2 2 2 3 2 2 3 2 2 2" xfId="27644" xr:uid="{00000000-0005-0000-0000-0000A20E0000}"/>
    <cellStyle name="Normal 12 2 2 2 3 2 2 3 2 3" xfId="27645" xr:uid="{00000000-0005-0000-0000-0000A30E0000}"/>
    <cellStyle name="Normal 12 2 2 2 3 2 2 3 3" xfId="15612" xr:uid="{00000000-0005-0000-0000-0000A40E0000}"/>
    <cellStyle name="Normal 12 2 2 2 3 2 2 3 3 2" xfId="27646" xr:uid="{00000000-0005-0000-0000-0000A50E0000}"/>
    <cellStyle name="Normal 12 2 2 2 3 2 2 3 4" xfId="27647" xr:uid="{00000000-0005-0000-0000-0000A60E0000}"/>
    <cellStyle name="Normal 12 2 2 2 3 2 2 4" xfId="4632" xr:uid="{00000000-0005-0000-0000-0000A70E0000}"/>
    <cellStyle name="Normal 12 2 2 2 3 2 2 4 2" xfId="10122" xr:uid="{00000000-0005-0000-0000-0000A80E0000}"/>
    <cellStyle name="Normal 12 2 2 2 3 2 2 4 2 2" xfId="22932" xr:uid="{00000000-0005-0000-0000-0000A90E0000}"/>
    <cellStyle name="Normal 12 2 2 2 3 2 2 4 2 2 2" xfId="27648" xr:uid="{00000000-0005-0000-0000-0000AA0E0000}"/>
    <cellStyle name="Normal 12 2 2 2 3 2 2 4 2 3" xfId="27649" xr:uid="{00000000-0005-0000-0000-0000AB0E0000}"/>
    <cellStyle name="Normal 12 2 2 2 3 2 2 4 3" xfId="17442" xr:uid="{00000000-0005-0000-0000-0000AC0E0000}"/>
    <cellStyle name="Normal 12 2 2 2 3 2 2 4 3 2" xfId="27650" xr:uid="{00000000-0005-0000-0000-0000AD0E0000}"/>
    <cellStyle name="Normal 12 2 2 2 3 2 2 4 4" xfId="27651" xr:uid="{00000000-0005-0000-0000-0000AE0E0000}"/>
    <cellStyle name="Normal 12 2 2 2 3 2 2 5" xfId="11952" xr:uid="{00000000-0005-0000-0000-0000AF0E0000}"/>
    <cellStyle name="Normal 12 2 2 2 3 2 2 5 2" xfId="24762" xr:uid="{00000000-0005-0000-0000-0000B00E0000}"/>
    <cellStyle name="Normal 12 2 2 2 3 2 2 5 2 2" xfId="27652" xr:uid="{00000000-0005-0000-0000-0000B10E0000}"/>
    <cellStyle name="Normal 12 2 2 2 3 2 2 5 3" xfId="27653" xr:uid="{00000000-0005-0000-0000-0000B20E0000}"/>
    <cellStyle name="Normal 12 2 2 2 3 2 2 6" xfId="6462" xr:uid="{00000000-0005-0000-0000-0000B30E0000}"/>
    <cellStyle name="Normal 12 2 2 2 3 2 2 6 2" xfId="19272" xr:uid="{00000000-0005-0000-0000-0000B40E0000}"/>
    <cellStyle name="Normal 12 2 2 2 3 2 2 6 2 2" xfId="27654" xr:uid="{00000000-0005-0000-0000-0000B50E0000}"/>
    <cellStyle name="Normal 12 2 2 2 3 2 2 6 3" xfId="27655" xr:uid="{00000000-0005-0000-0000-0000B60E0000}"/>
    <cellStyle name="Normal 12 2 2 2 3 2 2 7" xfId="13782" xr:uid="{00000000-0005-0000-0000-0000B70E0000}"/>
    <cellStyle name="Normal 12 2 2 2 3 2 2 7 2" xfId="27656" xr:uid="{00000000-0005-0000-0000-0000B80E0000}"/>
    <cellStyle name="Normal 12 2 2 2 3 2 2 8" xfId="27657" xr:uid="{00000000-0005-0000-0000-0000B90E0000}"/>
    <cellStyle name="Normal 12 2 2 2 3 2 3" xfId="1467" xr:uid="{00000000-0005-0000-0000-0000BA0E0000}"/>
    <cellStyle name="Normal 12 2 2 2 3 2 3 2" xfId="3297" xr:uid="{00000000-0005-0000-0000-0000BB0E0000}"/>
    <cellStyle name="Normal 12 2 2 2 3 2 3 2 2" xfId="8787" xr:uid="{00000000-0005-0000-0000-0000BC0E0000}"/>
    <cellStyle name="Normal 12 2 2 2 3 2 3 2 2 2" xfId="21597" xr:uid="{00000000-0005-0000-0000-0000BD0E0000}"/>
    <cellStyle name="Normal 12 2 2 2 3 2 3 2 2 2 2" xfId="27658" xr:uid="{00000000-0005-0000-0000-0000BE0E0000}"/>
    <cellStyle name="Normal 12 2 2 2 3 2 3 2 2 3" xfId="27659" xr:uid="{00000000-0005-0000-0000-0000BF0E0000}"/>
    <cellStyle name="Normal 12 2 2 2 3 2 3 2 3" xfId="16107" xr:uid="{00000000-0005-0000-0000-0000C00E0000}"/>
    <cellStyle name="Normal 12 2 2 2 3 2 3 2 3 2" xfId="27660" xr:uid="{00000000-0005-0000-0000-0000C10E0000}"/>
    <cellStyle name="Normal 12 2 2 2 3 2 3 2 4" xfId="27661" xr:uid="{00000000-0005-0000-0000-0000C20E0000}"/>
    <cellStyle name="Normal 12 2 2 2 3 2 3 3" xfId="5127" xr:uid="{00000000-0005-0000-0000-0000C30E0000}"/>
    <cellStyle name="Normal 12 2 2 2 3 2 3 3 2" xfId="10617" xr:uid="{00000000-0005-0000-0000-0000C40E0000}"/>
    <cellStyle name="Normal 12 2 2 2 3 2 3 3 2 2" xfId="23427" xr:uid="{00000000-0005-0000-0000-0000C50E0000}"/>
    <cellStyle name="Normal 12 2 2 2 3 2 3 3 2 2 2" xfId="27662" xr:uid="{00000000-0005-0000-0000-0000C60E0000}"/>
    <cellStyle name="Normal 12 2 2 2 3 2 3 3 2 3" xfId="27663" xr:uid="{00000000-0005-0000-0000-0000C70E0000}"/>
    <cellStyle name="Normal 12 2 2 2 3 2 3 3 3" xfId="17937" xr:uid="{00000000-0005-0000-0000-0000C80E0000}"/>
    <cellStyle name="Normal 12 2 2 2 3 2 3 3 3 2" xfId="27664" xr:uid="{00000000-0005-0000-0000-0000C90E0000}"/>
    <cellStyle name="Normal 12 2 2 2 3 2 3 3 4" xfId="27665" xr:uid="{00000000-0005-0000-0000-0000CA0E0000}"/>
    <cellStyle name="Normal 12 2 2 2 3 2 3 4" xfId="12447" xr:uid="{00000000-0005-0000-0000-0000CB0E0000}"/>
    <cellStyle name="Normal 12 2 2 2 3 2 3 4 2" xfId="25257" xr:uid="{00000000-0005-0000-0000-0000CC0E0000}"/>
    <cellStyle name="Normal 12 2 2 2 3 2 3 4 2 2" xfId="27666" xr:uid="{00000000-0005-0000-0000-0000CD0E0000}"/>
    <cellStyle name="Normal 12 2 2 2 3 2 3 4 3" xfId="27667" xr:uid="{00000000-0005-0000-0000-0000CE0E0000}"/>
    <cellStyle name="Normal 12 2 2 2 3 2 3 5" xfId="6957" xr:uid="{00000000-0005-0000-0000-0000CF0E0000}"/>
    <cellStyle name="Normal 12 2 2 2 3 2 3 5 2" xfId="19767" xr:uid="{00000000-0005-0000-0000-0000D00E0000}"/>
    <cellStyle name="Normal 12 2 2 2 3 2 3 5 2 2" xfId="27668" xr:uid="{00000000-0005-0000-0000-0000D10E0000}"/>
    <cellStyle name="Normal 12 2 2 2 3 2 3 5 3" xfId="27669" xr:uid="{00000000-0005-0000-0000-0000D20E0000}"/>
    <cellStyle name="Normal 12 2 2 2 3 2 3 6" xfId="14277" xr:uid="{00000000-0005-0000-0000-0000D30E0000}"/>
    <cellStyle name="Normal 12 2 2 2 3 2 3 6 2" xfId="27670" xr:uid="{00000000-0005-0000-0000-0000D40E0000}"/>
    <cellStyle name="Normal 12 2 2 2 3 2 3 7" xfId="27671" xr:uid="{00000000-0005-0000-0000-0000D50E0000}"/>
    <cellStyle name="Normal 12 2 2 2 3 2 4" xfId="2403" xr:uid="{00000000-0005-0000-0000-0000D60E0000}"/>
    <cellStyle name="Normal 12 2 2 2 3 2 4 2" xfId="7893" xr:uid="{00000000-0005-0000-0000-0000D70E0000}"/>
    <cellStyle name="Normal 12 2 2 2 3 2 4 2 2" xfId="20703" xr:uid="{00000000-0005-0000-0000-0000D80E0000}"/>
    <cellStyle name="Normal 12 2 2 2 3 2 4 2 2 2" xfId="27672" xr:uid="{00000000-0005-0000-0000-0000D90E0000}"/>
    <cellStyle name="Normal 12 2 2 2 3 2 4 2 3" xfId="27673" xr:uid="{00000000-0005-0000-0000-0000DA0E0000}"/>
    <cellStyle name="Normal 12 2 2 2 3 2 4 3" xfId="15213" xr:uid="{00000000-0005-0000-0000-0000DB0E0000}"/>
    <cellStyle name="Normal 12 2 2 2 3 2 4 3 2" xfId="27674" xr:uid="{00000000-0005-0000-0000-0000DC0E0000}"/>
    <cellStyle name="Normal 12 2 2 2 3 2 4 4" xfId="27675" xr:uid="{00000000-0005-0000-0000-0000DD0E0000}"/>
    <cellStyle name="Normal 12 2 2 2 3 2 5" xfId="4233" xr:uid="{00000000-0005-0000-0000-0000DE0E0000}"/>
    <cellStyle name="Normal 12 2 2 2 3 2 5 2" xfId="9723" xr:uid="{00000000-0005-0000-0000-0000DF0E0000}"/>
    <cellStyle name="Normal 12 2 2 2 3 2 5 2 2" xfId="22533" xr:uid="{00000000-0005-0000-0000-0000E00E0000}"/>
    <cellStyle name="Normal 12 2 2 2 3 2 5 2 2 2" xfId="27676" xr:uid="{00000000-0005-0000-0000-0000E10E0000}"/>
    <cellStyle name="Normal 12 2 2 2 3 2 5 2 3" xfId="27677" xr:uid="{00000000-0005-0000-0000-0000E20E0000}"/>
    <cellStyle name="Normal 12 2 2 2 3 2 5 3" xfId="17043" xr:uid="{00000000-0005-0000-0000-0000E30E0000}"/>
    <cellStyle name="Normal 12 2 2 2 3 2 5 3 2" xfId="27678" xr:uid="{00000000-0005-0000-0000-0000E40E0000}"/>
    <cellStyle name="Normal 12 2 2 2 3 2 5 4" xfId="27679" xr:uid="{00000000-0005-0000-0000-0000E50E0000}"/>
    <cellStyle name="Normal 12 2 2 2 3 2 6" xfId="11553" xr:uid="{00000000-0005-0000-0000-0000E60E0000}"/>
    <cellStyle name="Normal 12 2 2 2 3 2 6 2" xfId="24363" xr:uid="{00000000-0005-0000-0000-0000E70E0000}"/>
    <cellStyle name="Normal 12 2 2 2 3 2 6 2 2" xfId="27680" xr:uid="{00000000-0005-0000-0000-0000E80E0000}"/>
    <cellStyle name="Normal 12 2 2 2 3 2 6 3" xfId="27681" xr:uid="{00000000-0005-0000-0000-0000E90E0000}"/>
    <cellStyle name="Normal 12 2 2 2 3 2 7" xfId="6063" xr:uid="{00000000-0005-0000-0000-0000EA0E0000}"/>
    <cellStyle name="Normal 12 2 2 2 3 2 7 2" xfId="18873" xr:uid="{00000000-0005-0000-0000-0000EB0E0000}"/>
    <cellStyle name="Normal 12 2 2 2 3 2 7 2 2" xfId="27682" xr:uid="{00000000-0005-0000-0000-0000EC0E0000}"/>
    <cellStyle name="Normal 12 2 2 2 3 2 7 3" xfId="27683" xr:uid="{00000000-0005-0000-0000-0000ED0E0000}"/>
    <cellStyle name="Normal 12 2 2 2 3 2 8" xfId="13383" xr:uid="{00000000-0005-0000-0000-0000EE0E0000}"/>
    <cellStyle name="Normal 12 2 2 2 3 2 8 2" xfId="27684" xr:uid="{00000000-0005-0000-0000-0000EF0E0000}"/>
    <cellStyle name="Normal 12 2 2 2 3 2 9" xfId="27685" xr:uid="{00000000-0005-0000-0000-0000F00E0000}"/>
    <cellStyle name="Normal 12 2 2 2 3 3" xfId="704" xr:uid="{00000000-0005-0000-0000-0000F10E0000}"/>
    <cellStyle name="Normal 12 2 2 2 3 3 2" xfId="1104" xr:uid="{00000000-0005-0000-0000-0000F20E0000}"/>
    <cellStyle name="Normal 12 2 2 2 3 3 2 2" xfId="1999" xr:uid="{00000000-0005-0000-0000-0000F30E0000}"/>
    <cellStyle name="Normal 12 2 2 2 3 3 2 2 2" xfId="3829" xr:uid="{00000000-0005-0000-0000-0000F40E0000}"/>
    <cellStyle name="Normal 12 2 2 2 3 3 2 2 2 2" xfId="9319" xr:uid="{00000000-0005-0000-0000-0000F50E0000}"/>
    <cellStyle name="Normal 12 2 2 2 3 3 2 2 2 2 2" xfId="22129" xr:uid="{00000000-0005-0000-0000-0000F60E0000}"/>
    <cellStyle name="Normal 12 2 2 2 3 3 2 2 2 2 2 2" xfId="27686" xr:uid="{00000000-0005-0000-0000-0000F70E0000}"/>
    <cellStyle name="Normal 12 2 2 2 3 3 2 2 2 2 3" xfId="27687" xr:uid="{00000000-0005-0000-0000-0000F80E0000}"/>
    <cellStyle name="Normal 12 2 2 2 3 3 2 2 2 3" xfId="16639" xr:uid="{00000000-0005-0000-0000-0000F90E0000}"/>
    <cellStyle name="Normal 12 2 2 2 3 3 2 2 2 3 2" xfId="27688" xr:uid="{00000000-0005-0000-0000-0000FA0E0000}"/>
    <cellStyle name="Normal 12 2 2 2 3 3 2 2 2 4" xfId="27689" xr:uid="{00000000-0005-0000-0000-0000FB0E0000}"/>
    <cellStyle name="Normal 12 2 2 2 3 3 2 2 3" xfId="5659" xr:uid="{00000000-0005-0000-0000-0000FC0E0000}"/>
    <cellStyle name="Normal 12 2 2 2 3 3 2 2 3 2" xfId="11149" xr:uid="{00000000-0005-0000-0000-0000FD0E0000}"/>
    <cellStyle name="Normal 12 2 2 2 3 3 2 2 3 2 2" xfId="23959" xr:uid="{00000000-0005-0000-0000-0000FE0E0000}"/>
    <cellStyle name="Normal 12 2 2 2 3 3 2 2 3 2 2 2" xfId="27690" xr:uid="{00000000-0005-0000-0000-0000FF0E0000}"/>
    <cellStyle name="Normal 12 2 2 2 3 3 2 2 3 2 3" xfId="27691" xr:uid="{00000000-0005-0000-0000-0000000F0000}"/>
    <cellStyle name="Normal 12 2 2 2 3 3 2 2 3 3" xfId="18469" xr:uid="{00000000-0005-0000-0000-0000010F0000}"/>
    <cellStyle name="Normal 12 2 2 2 3 3 2 2 3 3 2" xfId="27692" xr:uid="{00000000-0005-0000-0000-0000020F0000}"/>
    <cellStyle name="Normal 12 2 2 2 3 3 2 2 3 4" xfId="27693" xr:uid="{00000000-0005-0000-0000-0000030F0000}"/>
    <cellStyle name="Normal 12 2 2 2 3 3 2 2 4" xfId="12979" xr:uid="{00000000-0005-0000-0000-0000040F0000}"/>
    <cellStyle name="Normal 12 2 2 2 3 3 2 2 4 2" xfId="25789" xr:uid="{00000000-0005-0000-0000-0000050F0000}"/>
    <cellStyle name="Normal 12 2 2 2 3 3 2 2 4 2 2" xfId="27694" xr:uid="{00000000-0005-0000-0000-0000060F0000}"/>
    <cellStyle name="Normal 12 2 2 2 3 3 2 2 4 3" xfId="27695" xr:uid="{00000000-0005-0000-0000-0000070F0000}"/>
    <cellStyle name="Normal 12 2 2 2 3 3 2 2 5" xfId="7489" xr:uid="{00000000-0005-0000-0000-0000080F0000}"/>
    <cellStyle name="Normal 12 2 2 2 3 3 2 2 5 2" xfId="20299" xr:uid="{00000000-0005-0000-0000-0000090F0000}"/>
    <cellStyle name="Normal 12 2 2 2 3 3 2 2 5 2 2" xfId="27696" xr:uid="{00000000-0005-0000-0000-00000A0F0000}"/>
    <cellStyle name="Normal 12 2 2 2 3 3 2 2 5 3" xfId="27697" xr:uid="{00000000-0005-0000-0000-00000B0F0000}"/>
    <cellStyle name="Normal 12 2 2 2 3 3 2 2 6" xfId="14809" xr:uid="{00000000-0005-0000-0000-00000C0F0000}"/>
    <cellStyle name="Normal 12 2 2 2 3 3 2 2 6 2" xfId="27698" xr:uid="{00000000-0005-0000-0000-00000D0F0000}"/>
    <cellStyle name="Normal 12 2 2 2 3 3 2 2 7" xfId="27699" xr:uid="{00000000-0005-0000-0000-00000E0F0000}"/>
    <cellStyle name="Normal 12 2 2 2 3 3 2 3" xfId="2935" xr:uid="{00000000-0005-0000-0000-00000F0F0000}"/>
    <cellStyle name="Normal 12 2 2 2 3 3 2 3 2" xfId="8425" xr:uid="{00000000-0005-0000-0000-0000100F0000}"/>
    <cellStyle name="Normal 12 2 2 2 3 3 2 3 2 2" xfId="21235" xr:uid="{00000000-0005-0000-0000-0000110F0000}"/>
    <cellStyle name="Normal 12 2 2 2 3 3 2 3 2 2 2" xfId="27700" xr:uid="{00000000-0005-0000-0000-0000120F0000}"/>
    <cellStyle name="Normal 12 2 2 2 3 3 2 3 2 3" xfId="27701" xr:uid="{00000000-0005-0000-0000-0000130F0000}"/>
    <cellStyle name="Normal 12 2 2 2 3 3 2 3 3" xfId="15745" xr:uid="{00000000-0005-0000-0000-0000140F0000}"/>
    <cellStyle name="Normal 12 2 2 2 3 3 2 3 3 2" xfId="27702" xr:uid="{00000000-0005-0000-0000-0000150F0000}"/>
    <cellStyle name="Normal 12 2 2 2 3 3 2 3 4" xfId="27703" xr:uid="{00000000-0005-0000-0000-0000160F0000}"/>
    <cellStyle name="Normal 12 2 2 2 3 3 2 4" xfId="4765" xr:uid="{00000000-0005-0000-0000-0000170F0000}"/>
    <cellStyle name="Normal 12 2 2 2 3 3 2 4 2" xfId="10255" xr:uid="{00000000-0005-0000-0000-0000180F0000}"/>
    <cellStyle name="Normal 12 2 2 2 3 3 2 4 2 2" xfId="23065" xr:uid="{00000000-0005-0000-0000-0000190F0000}"/>
    <cellStyle name="Normal 12 2 2 2 3 3 2 4 2 2 2" xfId="27704" xr:uid="{00000000-0005-0000-0000-00001A0F0000}"/>
    <cellStyle name="Normal 12 2 2 2 3 3 2 4 2 3" xfId="27705" xr:uid="{00000000-0005-0000-0000-00001B0F0000}"/>
    <cellStyle name="Normal 12 2 2 2 3 3 2 4 3" xfId="17575" xr:uid="{00000000-0005-0000-0000-00001C0F0000}"/>
    <cellStyle name="Normal 12 2 2 2 3 3 2 4 3 2" xfId="27706" xr:uid="{00000000-0005-0000-0000-00001D0F0000}"/>
    <cellStyle name="Normal 12 2 2 2 3 3 2 4 4" xfId="27707" xr:uid="{00000000-0005-0000-0000-00001E0F0000}"/>
    <cellStyle name="Normal 12 2 2 2 3 3 2 5" xfId="12085" xr:uid="{00000000-0005-0000-0000-00001F0F0000}"/>
    <cellStyle name="Normal 12 2 2 2 3 3 2 5 2" xfId="24895" xr:uid="{00000000-0005-0000-0000-0000200F0000}"/>
    <cellStyle name="Normal 12 2 2 2 3 3 2 5 2 2" xfId="27708" xr:uid="{00000000-0005-0000-0000-0000210F0000}"/>
    <cellStyle name="Normal 12 2 2 2 3 3 2 5 3" xfId="27709" xr:uid="{00000000-0005-0000-0000-0000220F0000}"/>
    <cellStyle name="Normal 12 2 2 2 3 3 2 6" xfId="6595" xr:uid="{00000000-0005-0000-0000-0000230F0000}"/>
    <cellStyle name="Normal 12 2 2 2 3 3 2 6 2" xfId="19405" xr:uid="{00000000-0005-0000-0000-0000240F0000}"/>
    <cellStyle name="Normal 12 2 2 2 3 3 2 6 2 2" xfId="27710" xr:uid="{00000000-0005-0000-0000-0000250F0000}"/>
    <cellStyle name="Normal 12 2 2 2 3 3 2 6 3" xfId="27711" xr:uid="{00000000-0005-0000-0000-0000260F0000}"/>
    <cellStyle name="Normal 12 2 2 2 3 3 2 7" xfId="13915" xr:uid="{00000000-0005-0000-0000-0000270F0000}"/>
    <cellStyle name="Normal 12 2 2 2 3 3 2 7 2" xfId="27712" xr:uid="{00000000-0005-0000-0000-0000280F0000}"/>
    <cellStyle name="Normal 12 2 2 2 3 3 2 8" xfId="27713" xr:uid="{00000000-0005-0000-0000-0000290F0000}"/>
    <cellStyle name="Normal 12 2 2 2 3 3 3" xfId="1599" xr:uid="{00000000-0005-0000-0000-00002A0F0000}"/>
    <cellStyle name="Normal 12 2 2 2 3 3 3 2" xfId="3429" xr:uid="{00000000-0005-0000-0000-00002B0F0000}"/>
    <cellStyle name="Normal 12 2 2 2 3 3 3 2 2" xfId="8919" xr:uid="{00000000-0005-0000-0000-00002C0F0000}"/>
    <cellStyle name="Normal 12 2 2 2 3 3 3 2 2 2" xfId="21729" xr:uid="{00000000-0005-0000-0000-00002D0F0000}"/>
    <cellStyle name="Normal 12 2 2 2 3 3 3 2 2 2 2" xfId="27714" xr:uid="{00000000-0005-0000-0000-00002E0F0000}"/>
    <cellStyle name="Normal 12 2 2 2 3 3 3 2 2 3" xfId="27715" xr:uid="{00000000-0005-0000-0000-00002F0F0000}"/>
    <cellStyle name="Normal 12 2 2 2 3 3 3 2 3" xfId="16239" xr:uid="{00000000-0005-0000-0000-0000300F0000}"/>
    <cellStyle name="Normal 12 2 2 2 3 3 3 2 3 2" xfId="27716" xr:uid="{00000000-0005-0000-0000-0000310F0000}"/>
    <cellStyle name="Normal 12 2 2 2 3 3 3 2 4" xfId="27717" xr:uid="{00000000-0005-0000-0000-0000320F0000}"/>
    <cellStyle name="Normal 12 2 2 2 3 3 3 3" xfId="5259" xr:uid="{00000000-0005-0000-0000-0000330F0000}"/>
    <cellStyle name="Normal 12 2 2 2 3 3 3 3 2" xfId="10749" xr:uid="{00000000-0005-0000-0000-0000340F0000}"/>
    <cellStyle name="Normal 12 2 2 2 3 3 3 3 2 2" xfId="23559" xr:uid="{00000000-0005-0000-0000-0000350F0000}"/>
    <cellStyle name="Normal 12 2 2 2 3 3 3 3 2 2 2" xfId="27718" xr:uid="{00000000-0005-0000-0000-0000360F0000}"/>
    <cellStyle name="Normal 12 2 2 2 3 3 3 3 2 3" xfId="27719" xr:uid="{00000000-0005-0000-0000-0000370F0000}"/>
    <cellStyle name="Normal 12 2 2 2 3 3 3 3 3" xfId="18069" xr:uid="{00000000-0005-0000-0000-0000380F0000}"/>
    <cellStyle name="Normal 12 2 2 2 3 3 3 3 3 2" xfId="27720" xr:uid="{00000000-0005-0000-0000-0000390F0000}"/>
    <cellStyle name="Normal 12 2 2 2 3 3 3 3 4" xfId="27721" xr:uid="{00000000-0005-0000-0000-00003A0F0000}"/>
    <cellStyle name="Normal 12 2 2 2 3 3 3 4" xfId="12579" xr:uid="{00000000-0005-0000-0000-00003B0F0000}"/>
    <cellStyle name="Normal 12 2 2 2 3 3 3 4 2" xfId="25389" xr:uid="{00000000-0005-0000-0000-00003C0F0000}"/>
    <cellStyle name="Normal 12 2 2 2 3 3 3 4 2 2" xfId="27722" xr:uid="{00000000-0005-0000-0000-00003D0F0000}"/>
    <cellStyle name="Normal 12 2 2 2 3 3 3 4 3" xfId="27723" xr:uid="{00000000-0005-0000-0000-00003E0F0000}"/>
    <cellStyle name="Normal 12 2 2 2 3 3 3 5" xfId="7089" xr:uid="{00000000-0005-0000-0000-00003F0F0000}"/>
    <cellStyle name="Normal 12 2 2 2 3 3 3 5 2" xfId="19899" xr:uid="{00000000-0005-0000-0000-0000400F0000}"/>
    <cellStyle name="Normal 12 2 2 2 3 3 3 5 2 2" xfId="27724" xr:uid="{00000000-0005-0000-0000-0000410F0000}"/>
    <cellStyle name="Normal 12 2 2 2 3 3 3 5 3" xfId="27725" xr:uid="{00000000-0005-0000-0000-0000420F0000}"/>
    <cellStyle name="Normal 12 2 2 2 3 3 3 6" xfId="14409" xr:uid="{00000000-0005-0000-0000-0000430F0000}"/>
    <cellStyle name="Normal 12 2 2 2 3 3 3 6 2" xfId="27726" xr:uid="{00000000-0005-0000-0000-0000440F0000}"/>
    <cellStyle name="Normal 12 2 2 2 3 3 3 7" xfId="27727" xr:uid="{00000000-0005-0000-0000-0000450F0000}"/>
    <cellStyle name="Normal 12 2 2 2 3 3 4" xfId="2535" xr:uid="{00000000-0005-0000-0000-0000460F0000}"/>
    <cellStyle name="Normal 12 2 2 2 3 3 4 2" xfId="8025" xr:uid="{00000000-0005-0000-0000-0000470F0000}"/>
    <cellStyle name="Normal 12 2 2 2 3 3 4 2 2" xfId="20835" xr:uid="{00000000-0005-0000-0000-0000480F0000}"/>
    <cellStyle name="Normal 12 2 2 2 3 3 4 2 2 2" xfId="27728" xr:uid="{00000000-0005-0000-0000-0000490F0000}"/>
    <cellStyle name="Normal 12 2 2 2 3 3 4 2 3" xfId="27729" xr:uid="{00000000-0005-0000-0000-00004A0F0000}"/>
    <cellStyle name="Normal 12 2 2 2 3 3 4 3" xfId="15345" xr:uid="{00000000-0005-0000-0000-00004B0F0000}"/>
    <cellStyle name="Normal 12 2 2 2 3 3 4 3 2" xfId="27730" xr:uid="{00000000-0005-0000-0000-00004C0F0000}"/>
    <cellStyle name="Normal 12 2 2 2 3 3 4 4" xfId="27731" xr:uid="{00000000-0005-0000-0000-00004D0F0000}"/>
    <cellStyle name="Normal 12 2 2 2 3 3 5" xfId="4365" xr:uid="{00000000-0005-0000-0000-00004E0F0000}"/>
    <cellStyle name="Normal 12 2 2 2 3 3 5 2" xfId="9855" xr:uid="{00000000-0005-0000-0000-00004F0F0000}"/>
    <cellStyle name="Normal 12 2 2 2 3 3 5 2 2" xfId="22665" xr:uid="{00000000-0005-0000-0000-0000500F0000}"/>
    <cellStyle name="Normal 12 2 2 2 3 3 5 2 2 2" xfId="27732" xr:uid="{00000000-0005-0000-0000-0000510F0000}"/>
    <cellStyle name="Normal 12 2 2 2 3 3 5 2 3" xfId="27733" xr:uid="{00000000-0005-0000-0000-0000520F0000}"/>
    <cellStyle name="Normal 12 2 2 2 3 3 5 3" xfId="17175" xr:uid="{00000000-0005-0000-0000-0000530F0000}"/>
    <cellStyle name="Normal 12 2 2 2 3 3 5 3 2" xfId="27734" xr:uid="{00000000-0005-0000-0000-0000540F0000}"/>
    <cellStyle name="Normal 12 2 2 2 3 3 5 4" xfId="27735" xr:uid="{00000000-0005-0000-0000-0000550F0000}"/>
    <cellStyle name="Normal 12 2 2 2 3 3 6" xfId="11685" xr:uid="{00000000-0005-0000-0000-0000560F0000}"/>
    <cellStyle name="Normal 12 2 2 2 3 3 6 2" xfId="24495" xr:uid="{00000000-0005-0000-0000-0000570F0000}"/>
    <cellStyle name="Normal 12 2 2 2 3 3 6 2 2" xfId="27736" xr:uid="{00000000-0005-0000-0000-0000580F0000}"/>
    <cellStyle name="Normal 12 2 2 2 3 3 6 3" xfId="27737" xr:uid="{00000000-0005-0000-0000-0000590F0000}"/>
    <cellStyle name="Normal 12 2 2 2 3 3 7" xfId="6195" xr:uid="{00000000-0005-0000-0000-00005A0F0000}"/>
    <cellStyle name="Normal 12 2 2 2 3 3 7 2" xfId="19005" xr:uid="{00000000-0005-0000-0000-00005B0F0000}"/>
    <cellStyle name="Normal 12 2 2 2 3 3 7 2 2" xfId="27738" xr:uid="{00000000-0005-0000-0000-00005C0F0000}"/>
    <cellStyle name="Normal 12 2 2 2 3 3 7 3" xfId="27739" xr:uid="{00000000-0005-0000-0000-00005D0F0000}"/>
    <cellStyle name="Normal 12 2 2 2 3 3 8" xfId="13515" xr:uid="{00000000-0005-0000-0000-00005E0F0000}"/>
    <cellStyle name="Normal 12 2 2 2 3 3 8 2" xfId="27740" xr:uid="{00000000-0005-0000-0000-00005F0F0000}"/>
    <cellStyle name="Normal 12 2 2 2 3 3 9" xfId="27741" xr:uid="{00000000-0005-0000-0000-0000600F0000}"/>
    <cellStyle name="Normal 12 2 2 2 3 4" xfId="479" xr:uid="{00000000-0005-0000-0000-0000610F0000}"/>
    <cellStyle name="Normal 12 2 2 2 3 4 2" xfId="1374" xr:uid="{00000000-0005-0000-0000-0000620F0000}"/>
    <cellStyle name="Normal 12 2 2 2 3 4 2 2" xfId="3204" xr:uid="{00000000-0005-0000-0000-0000630F0000}"/>
    <cellStyle name="Normal 12 2 2 2 3 4 2 2 2" xfId="8694" xr:uid="{00000000-0005-0000-0000-0000640F0000}"/>
    <cellStyle name="Normal 12 2 2 2 3 4 2 2 2 2" xfId="21504" xr:uid="{00000000-0005-0000-0000-0000650F0000}"/>
    <cellStyle name="Normal 12 2 2 2 3 4 2 2 2 2 2" xfId="27742" xr:uid="{00000000-0005-0000-0000-0000660F0000}"/>
    <cellStyle name="Normal 12 2 2 2 3 4 2 2 2 3" xfId="27743" xr:uid="{00000000-0005-0000-0000-0000670F0000}"/>
    <cellStyle name="Normal 12 2 2 2 3 4 2 2 3" xfId="16014" xr:uid="{00000000-0005-0000-0000-0000680F0000}"/>
    <cellStyle name="Normal 12 2 2 2 3 4 2 2 3 2" xfId="27744" xr:uid="{00000000-0005-0000-0000-0000690F0000}"/>
    <cellStyle name="Normal 12 2 2 2 3 4 2 2 4" xfId="27745" xr:uid="{00000000-0005-0000-0000-00006A0F0000}"/>
    <cellStyle name="Normal 12 2 2 2 3 4 2 3" xfId="5034" xr:uid="{00000000-0005-0000-0000-00006B0F0000}"/>
    <cellStyle name="Normal 12 2 2 2 3 4 2 3 2" xfId="10524" xr:uid="{00000000-0005-0000-0000-00006C0F0000}"/>
    <cellStyle name="Normal 12 2 2 2 3 4 2 3 2 2" xfId="23334" xr:uid="{00000000-0005-0000-0000-00006D0F0000}"/>
    <cellStyle name="Normal 12 2 2 2 3 4 2 3 2 2 2" xfId="27746" xr:uid="{00000000-0005-0000-0000-00006E0F0000}"/>
    <cellStyle name="Normal 12 2 2 2 3 4 2 3 2 3" xfId="27747" xr:uid="{00000000-0005-0000-0000-00006F0F0000}"/>
    <cellStyle name="Normal 12 2 2 2 3 4 2 3 3" xfId="17844" xr:uid="{00000000-0005-0000-0000-0000700F0000}"/>
    <cellStyle name="Normal 12 2 2 2 3 4 2 3 3 2" xfId="27748" xr:uid="{00000000-0005-0000-0000-0000710F0000}"/>
    <cellStyle name="Normal 12 2 2 2 3 4 2 3 4" xfId="27749" xr:uid="{00000000-0005-0000-0000-0000720F0000}"/>
    <cellStyle name="Normal 12 2 2 2 3 4 2 4" xfId="12354" xr:uid="{00000000-0005-0000-0000-0000730F0000}"/>
    <cellStyle name="Normal 12 2 2 2 3 4 2 4 2" xfId="25164" xr:uid="{00000000-0005-0000-0000-0000740F0000}"/>
    <cellStyle name="Normal 12 2 2 2 3 4 2 4 2 2" xfId="27750" xr:uid="{00000000-0005-0000-0000-0000750F0000}"/>
    <cellStyle name="Normal 12 2 2 2 3 4 2 4 3" xfId="27751" xr:uid="{00000000-0005-0000-0000-0000760F0000}"/>
    <cellStyle name="Normal 12 2 2 2 3 4 2 5" xfId="6864" xr:uid="{00000000-0005-0000-0000-0000770F0000}"/>
    <cellStyle name="Normal 12 2 2 2 3 4 2 5 2" xfId="19674" xr:uid="{00000000-0005-0000-0000-0000780F0000}"/>
    <cellStyle name="Normal 12 2 2 2 3 4 2 5 2 2" xfId="27752" xr:uid="{00000000-0005-0000-0000-0000790F0000}"/>
    <cellStyle name="Normal 12 2 2 2 3 4 2 5 3" xfId="27753" xr:uid="{00000000-0005-0000-0000-00007A0F0000}"/>
    <cellStyle name="Normal 12 2 2 2 3 4 2 6" xfId="14184" xr:uid="{00000000-0005-0000-0000-00007B0F0000}"/>
    <cellStyle name="Normal 12 2 2 2 3 4 2 6 2" xfId="27754" xr:uid="{00000000-0005-0000-0000-00007C0F0000}"/>
    <cellStyle name="Normal 12 2 2 2 3 4 2 7" xfId="27755" xr:uid="{00000000-0005-0000-0000-00007D0F0000}"/>
    <cellStyle name="Normal 12 2 2 2 3 4 3" xfId="2310" xr:uid="{00000000-0005-0000-0000-00007E0F0000}"/>
    <cellStyle name="Normal 12 2 2 2 3 4 3 2" xfId="7800" xr:uid="{00000000-0005-0000-0000-00007F0F0000}"/>
    <cellStyle name="Normal 12 2 2 2 3 4 3 2 2" xfId="20610" xr:uid="{00000000-0005-0000-0000-0000800F0000}"/>
    <cellStyle name="Normal 12 2 2 2 3 4 3 2 2 2" xfId="27756" xr:uid="{00000000-0005-0000-0000-0000810F0000}"/>
    <cellStyle name="Normal 12 2 2 2 3 4 3 2 3" xfId="27757" xr:uid="{00000000-0005-0000-0000-0000820F0000}"/>
    <cellStyle name="Normal 12 2 2 2 3 4 3 3" xfId="15120" xr:uid="{00000000-0005-0000-0000-0000830F0000}"/>
    <cellStyle name="Normal 12 2 2 2 3 4 3 3 2" xfId="27758" xr:uid="{00000000-0005-0000-0000-0000840F0000}"/>
    <cellStyle name="Normal 12 2 2 2 3 4 3 4" xfId="27759" xr:uid="{00000000-0005-0000-0000-0000850F0000}"/>
    <cellStyle name="Normal 12 2 2 2 3 4 4" xfId="4140" xr:uid="{00000000-0005-0000-0000-0000860F0000}"/>
    <cellStyle name="Normal 12 2 2 2 3 4 4 2" xfId="9630" xr:uid="{00000000-0005-0000-0000-0000870F0000}"/>
    <cellStyle name="Normal 12 2 2 2 3 4 4 2 2" xfId="22440" xr:uid="{00000000-0005-0000-0000-0000880F0000}"/>
    <cellStyle name="Normal 12 2 2 2 3 4 4 2 2 2" xfId="27760" xr:uid="{00000000-0005-0000-0000-0000890F0000}"/>
    <cellStyle name="Normal 12 2 2 2 3 4 4 2 3" xfId="27761" xr:uid="{00000000-0005-0000-0000-00008A0F0000}"/>
    <cellStyle name="Normal 12 2 2 2 3 4 4 3" xfId="16950" xr:uid="{00000000-0005-0000-0000-00008B0F0000}"/>
    <cellStyle name="Normal 12 2 2 2 3 4 4 3 2" xfId="27762" xr:uid="{00000000-0005-0000-0000-00008C0F0000}"/>
    <cellStyle name="Normal 12 2 2 2 3 4 4 4" xfId="27763" xr:uid="{00000000-0005-0000-0000-00008D0F0000}"/>
    <cellStyle name="Normal 12 2 2 2 3 4 5" xfId="11460" xr:uid="{00000000-0005-0000-0000-00008E0F0000}"/>
    <cellStyle name="Normal 12 2 2 2 3 4 5 2" xfId="24270" xr:uid="{00000000-0005-0000-0000-00008F0F0000}"/>
    <cellStyle name="Normal 12 2 2 2 3 4 5 2 2" xfId="27764" xr:uid="{00000000-0005-0000-0000-0000900F0000}"/>
    <cellStyle name="Normal 12 2 2 2 3 4 5 3" xfId="27765" xr:uid="{00000000-0005-0000-0000-0000910F0000}"/>
    <cellStyle name="Normal 12 2 2 2 3 4 6" xfId="5970" xr:uid="{00000000-0005-0000-0000-0000920F0000}"/>
    <cellStyle name="Normal 12 2 2 2 3 4 6 2" xfId="18780" xr:uid="{00000000-0005-0000-0000-0000930F0000}"/>
    <cellStyle name="Normal 12 2 2 2 3 4 6 2 2" xfId="27766" xr:uid="{00000000-0005-0000-0000-0000940F0000}"/>
    <cellStyle name="Normal 12 2 2 2 3 4 6 3" xfId="27767" xr:uid="{00000000-0005-0000-0000-0000950F0000}"/>
    <cellStyle name="Normal 12 2 2 2 3 4 7" xfId="13290" xr:uid="{00000000-0005-0000-0000-0000960F0000}"/>
    <cellStyle name="Normal 12 2 2 2 3 4 7 2" xfId="27768" xr:uid="{00000000-0005-0000-0000-0000970F0000}"/>
    <cellStyle name="Normal 12 2 2 2 3 4 8" xfId="27769" xr:uid="{00000000-0005-0000-0000-0000980F0000}"/>
    <cellStyle name="Normal 12 2 2 2 3 5" xfId="838" xr:uid="{00000000-0005-0000-0000-0000990F0000}"/>
    <cellStyle name="Normal 12 2 2 2 3 5 2" xfId="1733" xr:uid="{00000000-0005-0000-0000-00009A0F0000}"/>
    <cellStyle name="Normal 12 2 2 2 3 5 2 2" xfId="3563" xr:uid="{00000000-0005-0000-0000-00009B0F0000}"/>
    <cellStyle name="Normal 12 2 2 2 3 5 2 2 2" xfId="9053" xr:uid="{00000000-0005-0000-0000-00009C0F0000}"/>
    <cellStyle name="Normal 12 2 2 2 3 5 2 2 2 2" xfId="21863" xr:uid="{00000000-0005-0000-0000-00009D0F0000}"/>
    <cellStyle name="Normal 12 2 2 2 3 5 2 2 2 2 2" xfId="27770" xr:uid="{00000000-0005-0000-0000-00009E0F0000}"/>
    <cellStyle name="Normal 12 2 2 2 3 5 2 2 2 3" xfId="27771" xr:uid="{00000000-0005-0000-0000-00009F0F0000}"/>
    <cellStyle name="Normal 12 2 2 2 3 5 2 2 3" xfId="16373" xr:uid="{00000000-0005-0000-0000-0000A00F0000}"/>
    <cellStyle name="Normal 12 2 2 2 3 5 2 2 3 2" xfId="27772" xr:uid="{00000000-0005-0000-0000-0000A10F0000}"/>
    <cellStyle name="Normal 12 2 2 2 3 5 2 2 4" xfId="27773" xr:uid="{00000000-0005-0000-0000-0000A20F0000}"/>
    <cellStyle name="Normal 12 2 2 2 3 5 2 3" xfId="5393" xr:uid="{00000000-0005-0000-0000-0000A30F0000}"/>
    <cellStyle name="Normal 12 2 2 2 3 5 2 3 2" xfId="10883" xr:uid="{00000000-0005-0000-0000-0000A40F0000}"/>
    <cellStyle name="Normal 12 2 2 2 3 5 2 3 2 2" xfId="23693" xr:uid="{00000000-0005-0000-0000-0000A50F0000}"/>
    <cellStyle name="Normal 12 2 2 2 3 5 2 3 2 2 2" xfId="27774" xr:uid="{00000000-0005-0000-0000-0000A60F0000}"/>
    <cellStyle name="Normal 12 2 2 2 3 5 2 3 2 3" xfId="27775" xr:uid="{00000000-0005-0000-0000-0000A70F0000}"/>
    <cellStyle name="Normal 12 2 2 2 3 5 2 3 3" xfId="18203" xr:uid="{00000000-0005-0000-0000-0000A80F0000}"/>
    <cellStyle name="Normal 12 2 2 2 3 5 2 3 3 2" xfId="27776" xr:uid="{00000000-0005-0000-0000-0000A90F0000}"/>
    <cellStyle name="Normal 12 2 2 2 3 5 2 3 4" xfId="27777" xr:uid="{00000000-0005-0000-0000-0000AA0F0000}"/>
    <cellStyle name="Normal 12 2 2 2 3 5 2 4" xfId="12713" xr:uid="{00000000-0005-0000-0000-0000AB0F0000}"/>
    <cellStyle name="Normal 12 2 2 2 3 5 2 4 2" xfId="25523" xr:uid="{00000000-0005-0000-0000-0000AC0F0000}"/>
    <cellStyle name="Normal 12 2 2 2 3 5 2 4 2 2" xfId="27778" xr:uid="{00000000-0005-0000-0000-0000AD0F0000}"/>
    <cellStyle name="Normal 12 2 2 2 3 5 2 4 3" xfId="27779" xr:uid="{00000000-0005-0000-0000-0000AE0F0000}"/>
    <cellStyle name="Normal 12 2 2 2 3 5 2 5" xfId="7223" xr:uid="{00000000-0005-0000-0000-0000AF0F0000}"/>
    <cellStyle name="Normal 12 2 2 2 3 5 2 5 2" xfId="20033" xr:uid="{00000000-0005-0000-0000-0000B00F0000}"/>
    <cellStyle name="Normal 12 2 2 2 3 5 2 5 2 2" xfId="27780" xr:uid="{00000000-0005-0000-0000-0000B10F0000}"/>
    <cellStyle name="Normal 12 2 2 2 3 5 2 5 3" xfId="27781" xr:uid="{00000000-0005-0000-0000-0000B20F0000}"/>
    <cellStyle name="Normal 12 2 2 2 3 5 2 6" xfId="14543" xr:uid="{00000000-0005-0000-0000-0000B30F0000}"/>
    <cellStyle name="Normal 12 2 2 2 3 5 2 6 2" xfId="27782" xr:uid="{00000000-0005-0000-0000-0000B40F0000}"/>
    <cellStyle name="Normal 12 2 2 2 3 5 2 7" xfId="27783" xr:uid="{00000000-0005-0000-0000-0000B50F0000}"/>
    <cellStyle name="Normal 12 2 2 2 3 5 3" xfId="2669" xr:uid="{00000000-0005-0000-0000-0000B60F0000}"/>
    <cellStyle name="Normal 12 2 2 2 3 5 3 2" xfId="8159" xr:uid="{00000000-0005-0000-0000-0000B70F0000}"/>
    <cellStyle name="Normal 12 2 2 2 3 5 3 2 2" xfId="20969" xr:uid="{00000000-0005-0000-0000-0000B80F0000}"/>
    <cellStyle name="Normal 12 2 2 2 3 5 3 2 2 2" xfId="27784" xr:uid="{00000000-0005-0000-0000-0000B90F0000}"/>
    <cellStyle name="Normal 12 2 2 2 3 5 3 2 3" xfId="27785" xr:uid="{00000000-0005-0000-0000-0000BA0F0000}"/>
    <cellStyle name="Normal 12 2 2 2 3 5 3 3" xfId="15479" xr:uid="{00000000-0005-0000-0000-0000BB0F0000}"/>
    <cellStyle name="Normal 12 2 2 2 3 5 3 3 2" xfId="27786" xr:uid="{00000000-0005-0000-0000-0000BC0F0000}"/>
    <cellStyle name="Normal 12 2 2 2 3 5 3 4" xfId="27787" xr:uid="{00000000-0005-0000-0000-0000BD0F0000}"/>
    <cellStyle name="Normal 12 2 2 2 3 5 4" xfId="4499" xr:uid="{00000000-0005-0000-0000-0000BE0F0000}"/>
    <cellStyle name="Normal 12 2 2 2 3 5 4 2" xfId="9989" xr:uid="{00000000-0005-0000-0000-0000BF0F0000}"/>
    <cellStyle name="Normal 12 2 2 2 3 5 4 2 2" xfId="22799" xr:uid="{00000000-0005-0000-0000-0000C00F0000}"/>
    <cellStyle name="Normal 12 2 2 2 3 5 4 2 2 2" xfId="27788" xr:uid="{00000000-0005-0000-0000-0000C10F0000}"/>
    <cellStyle name="Normal 12 2 2 2 3 5 4 2 3" xfId="27789" xr:uid="{00000000-0005-0000-0000-0000C20F0000}"/>
    <cellStyle name="Normal 12 2 2 2 3 5 4 3" xfId="17309" xr:uid="{00000000-0005-0000-0000-0000C30F0000}"/>
    <cellStyle name="Normal 12 2 2 2 3 5 4 3 2" xfId="27790" xr:uid="{00000000-0005-0000-0000-0000C40F0000}"/>
    <cellStyle name="Normal 12 2 2 2 3 5 4 4" xfId="27791" xr:uid="{00000000-0005-0000-0000-0000C50F0000}"/>
    <cellStyle name="Normal 12 2 2 2 3 5 5" xfId="11819" xr:uid="{00000000-0005-0000-0000-0000C60F0000}"/>
    <cellStyle name="Normal 12 2 2 2 3 5 5 2" xfId="24629" xr:uid="{00000000-0005-0000-0000-0000C70F0000}"/>
    <cellStyle name="Normal 12 2 2 2 3 5 5 2 2" xfId="27792" xr:uid="{00000000-0005-0000-0000-0000C80F0000}"/>
    <cellStyle name="Normal 12 2 2 2 3 5 5 3" xfId="27793" xr:uid="{00000000-0005-0000-0000-0000C90F0000}"/>
    <cellStyle name="Normal 12 2 2 2 3 5 6" xfId="6329" xr:uid="{00000000-0005-0000-0000-0000CA0F0000}"/>
    <cellStyle name="Normal 12 2 2 2 3 5 6 2" xfId="19139" xr:uid="{00000000-0005-0000-0000-0000CB0F0000}"/>
    <cellStyle name="Normal 12 2 2 2 3 5 6 2 2" xfId="27794" xr:uid="{00000000-0005-0000-0000-0000CC0F0000}"/>
    <cellStyle name="Normal 12 2 2 2 3 5 6 3" xfId="27795" xr:uid="{00000000-0005-0000-0000-0000CD0F0000}"/>
    <cellStyle name="Normal 12 2 2 2 3 5 7" xfId="13649" xr:uid="{00000000-0005-0000-0000-0000CE0F0000}"/>
    <cellStyle name="Normal 12 2 2 2 3 5 7 2" xfId="27796" xr:uid="{00000000-0005-0000-0000-0000CF0F0000}"/>
    <cellStyle name="Normal 12 2 2 2 3 5 8" xfId="27797" xr:uid="{00000000-0005-0000-0000-0000D00F0000}"/>
    <cellStyle name="Normal 12 2 2 2 3 6" xfId="1239" xr:uid="{00000000-0005-0000-0000-0000D10F0000}"/>
    <cellStyle name="Normal 12 2 2 2 3 6 2" xfId="3069" xr:uid="{00000000-0005-0000-0000-0000D20F0000}"/>
    <cellStyle name="Normal 12 2 2 2 3 6 2 2" xfId="8559" xr:uid="{00000000-0005-0000-0000-0000D30F0000}"/>
    <cellStyle name="Normal 12 2 2 2 3 6 2 2 2" xfId="21369" xr:uid="{00000000-0005-0000-0000-0000D40F0000}"/>
    <cellStyle name="Normal 12 2 2 2 3 6 2 2 2 2" xfId="27798" xr:uid="{00000000-0005-0000-0000-0000D50F0000}"/>
    <cellStyle name="Normal 12 2 2 2 3 6 2 2 3" xfId="27799" xr:uid="{00000000-0005-0000-0000-0000D60F0000}"/>
    <cellStyle name="Normal 12 2 2 2 3 6 2 3" xfId="15879" xr:uid="{00000000-0005-0000-0000-0000D70F0000}"/>
    <cellStyle name="Normal 12 2 2 2 3 6 2 3 2" xfId="27800" xr:uid="{00000000-0005-0000-0000-0000D80F0000}"/>
    <cellStyle name="Normal 12 2 2 2 3 6 2 4" xfId="27801" xr:uid="{00000000-0005-0000-0000-0000D90F0000}"/>
    <cellStyle name="Normal 12 2 2 2 3 6 3" xfId="4899" xr:uid="{00000000-0005-0000-0000-0000DA0F0000}"/>
    <cellStyle name="Normal 12 2 2 2 3 6 3 2" xfId="10389" xr:uid="{00000000-0005-0000-0000-0000DB0F0000}"/>
    <cellStyle name="Normal 12 2 2 2 3 6 3 2 2" xfId="23199" xr:uid="{00000000-0005-0000-0000-0000DC0F0000}"/>
    <cellStyle name="Normal 12 2 2 2 3 6 3 2 2 2" xfId="27802" xr:uid="{00000000-0005-0000-0000-0000DD0F0000}"/>
    <cellStyle name="Normal 12 2 2 2 3 6 3 2 3" xfId="27803" xr:uid="{00000000-0005-0000-0000-0000DE0F0000}"/>
    <cellStyle name="Normal 12 2 2 2 3 6 3 3" xfId="17709" xr:uid="{00000000-0005-0000-0000-0000DF0F0000}"/>
    <cellStyle name="Normal 12 2 2 2 3 6 3 3 2" xfId="27804" xr:uid="{00000000-0005-0000-0000-0000E00F0000}"/>
    <cellStyle name="Normal 12 2 2 2 3 6 3 4" xfId="27805" xr:uid="{00000000-0005-0000-0000-0000E10F0000}"/>
    <cellStyle name="Normal 12 2 2 2 3 6 4" xfId="12219" xr:uid="{00000000-0005-0000-0000-0000E20F0000}"/>
    <cellStyle name="Normal 12 2 2 2 3 6 4 2" xfId="25029" xr:uid="{00000000-0005-0000-0000-0000E30F0000}"/>
    <cellStyle name="Normal 12 2 2 2 3 6 4 2 2" xfId="27806" xr:uid="{00000000-0005-0000-0000-0000E40F0000}"/>
    <cellStyle name="Normal 12 2 2 2 3 6 4 3" xfId="27807" xr:uid="{00000000-0005-0000-0000-0000E50F0000}"/>
    <cellStyle name="Normal 12 2 2 2 3 6 5" xfId="6729" xr:uid="{00000000-0005-0000-0000-0000E60F0000}"/>
    <cellStyle name="Normal 12 2 2 2 3 6 5 2" xfId="19539" xr:uid="{00000000-0005-0000-0000-0000E70F0000}"/>
    <cellStyle name="Normal 12 2 2 2 3 6 5 2 2" xfId="27808" xr:uid="{00000000-0005-0000-0000-0000E80F0000}"/>
    <cellStyle name="Normal 12 2 2 2 3 6 5 3" xfId="27809" xr:uid="{00000000-0005-0000-0000-0000E90F0000}"/>
    <cellStyle name="Normal 12 2 2 2 3 6 6" xfId="14049" xr:uid="{00000000-0005-0000-0000-0000EA0F0000}"/>
    <cellStyle name="Normal 12 2 2 2 3 6 6 2" xfId="27810" xr:uid="{00000000-0005-0000-0000-0000EB0F0000}"/>
    <cellStyle name="Normal 12 2 2 2 3 6 7" xfId="27811" xr:uid="{00000000-0005-0000-0000-0000EC0F0000}"/>
    <cellStyle name="Normal 12 2 2 2 3 7" xfId="2175" xr:uid="{00000000-0005-0000-0000-0000ED0F0000}"/>
    <cellStyle name="Normal 12 2 2 2 3 7 2" xfId="7665" xr:uid="{00000000-0005-0000-0000-0000EE0F0000}"/>
    <cellStyle name="Normal 12 2 2 2 3 7 2 2" xfId="20475" xr:uid="{00000000-0005-0000-0000-0000EF0F0000}"/>
    <cellStyle name="Normal 12 2 2 2 3 7 2 2 2" xfId="27812" xr:uid="{00000000-0005-0000-0000-0000F00F0000}"/>
    <cellStyle name="Normal 12 2 2 2 3 7 2 3" xfId="27813" xr:uid="{00000000-0005-0000-0000-0000F10F0000}"/>
    <cellStyle name="Normal 12 2 2 2 3 7 3" xfId="14985" xr:uid="{00000000-0005-0000-0000-0000F20F0000}"/>
    <cellStyle name="Normal 12 2 2 2 3 7 3 2" xfId="27814" xr:uid="{00000000-0005-0000-0000-0000F30F0000}"/>
    <cellStyle name="Normal 12 2 2 2 3 7 4" xfId="27815" xr:uid="{00000000-0005-0000-0000-0000F40F0000}"/>
    <cellStyle name="Normal 12 2 2 2 3 8" xfId="4005" xr:uid="{00000000-0005-0000-0000-0000F50F0000}"/>
    <cellStyle name="Normal 12 2 2 2 3 8 2" xfId="9495" xr:uid="{00000000-0005-0000-0000-0000F60F0000}"/>
    <cellStyle name="Normal 12 2 2 2 3 8 2 2" xfId="22305" xr:uid="{00000000-0005-0000-0000-0000F70F0000}"/>
    <cellStyle name="Normal 12 2 2 2 3 8 2 2 2" xfId="27816" xr:uid="{00000000-0005-0000-0000-0000F80F0000}"/>
    <cellStyle name="Normal 12 2 2 2 3 8 2 3" xfId="27817" xr:uid="{00000000-0005-0000-0000-0000F90F0000}"/>
    <cellStyle name="Normal 12 2 2 2 3 8 3" xfId="16815" xr:uid="{00000000-0005-0000-0000-0000FA0F0000}"/>
    <cellStyle name="Normal 12 2 2 2 3 8 3 2" xfId="27818" xr:uid="{00000000-0005-0000-0000-0000FB0F0000}"/>
    <cellStyle name="Normal 12 2 2 2 3 8 4" xfId="27819" xr:uid="{00000000-0005-0000-0000-0000FC0F0000}"/>
    <cellStyle name="Normal 12 2 2 2 3 9" xfId="11325" xr:uid="{00000000-0005-0000-0000-0000FD0F0000}"/>
    <cellStyle name="Normal 12 2 2 2 3 9 2" xfId="24135" xr:uid="{00000000-0005-0000-0000-0000FE0F0000}"/>
    <cellStyle name="Normal 12 2 2 2 3 9 2 2" xfId="27820" xr:uid="{00000000-0005-0000-0000-0000FF0F0000}"/>
    <cellStyle name="Normal 12 2 2 2 3 9 3" xfId="27821" xr:uid="{00000000-0005-0000-0000-000000100000}"/>
    <cellStyle name="Normal 12 2 2 2 4" xfId="365" xr:uid="{00000000-0005-0000-0000-000001100000}"/>
    <cellStyle name="Normal 12 2 2 2 4 2" xfId="879" xr:uid="{00000000-0005-0000-0000-000002100000}"/>
    <cellStyle name="Normal 12 2 2 2 4 2 2" xfId="1774" xr:uid="{00000000-0005-0000-0000-000003100000}"/>
    <cellStyle name="Normal 12 2 2 2 4 2 2 2" xfId="3604" xr:uid="{00000000-0005-0000-0000-000004100000}"/>
    <cellStyle name="Normal 12 2 2 2 4 2 2 2 2" xfId="9094" xr:uid="{00000000-0005-0000-0000-000005100000}"/>
    <cellStyle name="Normal 12 2 2 2 4 2 2 2 2 2" xfId="21904" xr:uid="{00000000-0005-0000-0000-000006100000}"/>
    <cellStyle name="Normal 12 2 2 2 4 2 2 2 2 2 2" xfId="27822" xr:uid="{00000000-0005-0000-0000-000007100000}"/>
    <cellStyle name="Normal 12 2 2 2 4 2 2 2 2 3" xfId="27823" xr:uid="{00000000-0005-0000-0000-000008100000}"/>
    <cellStyle name="Normal 12 2 2 2 4 2 2 2 3" xfId="16414" xr:uid="{00000000-0005-0000-0000-000009100000}"/>
    <cellStyle name="Normal 12 2 2 2 4 2 2 2 3 2" xfId="27824" xr:uid="{00000000-0005-0000-0000-00000A100000}"/>
    <cellStyle name="Normal 12 2 2 2 4 2 2 2 4" xfId="27825" xr:uid="{00000000-0005-0000-0000-00000B100000}"/>
    <cellStyle name="Normal 12 2 2 2 4 2 2 3" xfId="5434" xr:uid="{00000000-0005-0000-0000-00000C100000}"/>
    <cellStyle name="Normal 12 2 2 2 4 2 2 3 2" xfId="10924" xr:uid="{00000000-0005-0000-0000-00000D100000}"/>
    <cellStyle name="Normal 12 2 2 2 4 2 2 3 2 2" xfId="23734" xr:uid="{00000000-0005-0000-0000-00000E100000}"/>
    <cellStyle name="Normal 12 2 2 2 4 2 2 3 2 2 2" xfId="27826" xr:uid="{00000000-0005-0000-0000-00000F100000}"/>
    <cellStyle name="Normal 12 2 2 2 4 2 2 3 2 3" xfId="27827" xr:uid="{00000000-0005-0000-0000-000010100000}"/>
    <cellStyle name="Normal 12 2 2 2 4 2 2 3 3" xfId="18244" xr:uid="{00000000-0005-0000-0000-000011100000}"/>
    <cellStyle name="Normal 12 2 2 2 4 2 2 3 3 2" xfId="27828" xr:uid="{00000000-0005-0000-0000-000012100000}"/>
    <cellStyle name="Normal 12 2 2 2 4 2 2 3 4" xfId="27829" xr:uid="{00000000-0005-0000-0000-000013100000}"/>
    <cellStyle name="Normal 12 2 2 2 4 2 2 4" xfId="12754" xr:uid="{00000000-0005-0000-0000-000014100000}"/>
    <cellStyle name="Normal 12 2 2 2 4 2 2 4 2" xfId="25564" xr:uid="{00000000-0005-0000-0000-000015100000}"/>
    <cellStyle name="Normal 12 2 2 2 4 2 2 4 2 2" xfId="27830" xr:uid="{00000000-0005-0000-0000-000016100000}"/>
    <cellStyle name="Normal 12 2 2 2 4 2 2 4 3" xfId="27831" xr:uid="{00000000-0005-0000-0000-000017100000}"/>
    <cellStyle name="Normal 12 2 2 2 4 2 2 5" xfId="7264" xr:uid="{00000000-0005-0000-0000-000018100000}"/>
    <cellStyle name="Normal 12 2 2 2 4 2 2 5 2" xfId="20074" xr:uid="{00000000-0005-0000-0000-000019100000}"/>
    <cellStyle name="Normal 12 2 2 2 4 2 2 5 2 2" xfId="27832" xr:uid="{00000000-0005-0000-0000-00001A100000}"/>
    <cellStyle name="Normal 12 2 2 2 4 2 2 5 3" xfId="27833" xr:uid="{00000000-0005-0000-0000-00001B100000}"/>
    <cellStyle name="Normal 12 2 2 2 4 2 2 6" xfId="14584" xr:uid="{00000000-0005-0000-0000-00001C100000}"/>
    <cellStyle name="Normal 12 2 2 2 4 2 2 6 2" xfId="27834" xr:uid="{00000000-0005-0000-0000-00001D100000}"/>
    <cellStyle name="Normal 12 2 2 2 4 2 2 7" xfId="27835" xr:uid="{00000000-0005-0000-0000-00001E100000}"/>
    <cellStyle name="Normal 12 2 2 2 4 2 3" xfId="2710" xr:uid="{00000000-0005-0000-0000-00001F100000}"/>
    <cellStyle name="Normal 12 2 2 2 4 2 3 2" xfId="8200" xr:uid="{00000000-0005-0000-0000-000020100000}"/>
    <cellStyle name="Normal 12 2 2 2 4 2 3 2 2" xfId="21010" xr:uid="{00000000-0005-0000-0000-000021100000}"/>
    <cellStyle name="Normal 12 2 2 2 4 2 3 2 2 2" xfId="27836" xr:uid="{00000000-0005-0000-0000-000022100000}"/>
    <cellStyle name="Normal 12 2 2 2 4 2 3 2 3" xfId="27837" xr:uid="{00000000-0005-0000-0000-000023100000}"/>
    <cellStyle name="Normal 12 2 2 2 4 2 3 3" xfId="15520" xr:uid="{00000000-0005-0000-0000-000024100000}"/>
    <cellStyle name="Normal 12 2 2 2 4 2 3 3 2" xfId="27838" xr:uid="{00000000-0005-0000-0000-000025100000}"/>
    <cellStyle name="Normal 12 2 2 2 4 2 3 4" xfId="27839" xr:uid="{00000000-0005-0000-0000-000026100000}"/>
    <cellStyle name="Normal 12 2 2 2 4 2 4" xfId="4540" xr:uid="{00000000-0005-0000-0000-000027100000}"/>
    <cellStyle name="Normal 12 2 2 2 4 2 4 2" xfId="10030" xr:uid="{00000000-0005-0000-0000-000028100000}"/>
    <cellStyle name="Normal 12 2 2 2 4 2 4 2 2" xfId="22840" xr:uid="{00000000-0005-0000-0000-000029100000}"/>
    <cellStyle name="Normal 12 2 2 2 4 2 4 2 2 2" xfId="27840" xr:uid="{00000000-0005-0000-0000-00002A100000}"/>
    <cellStyle name="Normal 12 2 2 2 4 2 4 2 3" xfId="27841" xr:uid="{00000000-0005-0000-0000-00002B100000}"/>
    <cellStyle name="Normal 12 2 2 2 4 2 4 3" xfId="17350" xr:uid="{00000000-0005-0000-0000-00002C100000}"/>
    <cellStyle name="Normal 12 2 2 2 4 2 4 3 2" xfId="27842" xr:uid="{00000000-0005-0000-0000-00002D100000}"/>
    <cellStyle name="Normal 12 2 2 2 4 2 4 4" xfId="27843" xr:uid="{00000000-0005-0000-0000-00002E100000}"/>
    <cellStyle name="Normal 12 2 2 2 4 2 5" xfId="11860" xr:uid="{00000000-0005-0000-0000-00002F100000}"/>
    <cellStyle name="Normal 12 2 2 2 4 2 5 2" xfId="24670" xr:uid="{00000000-0005-0000-0000-000030100000}"/>
    <cellStyle name="Normal 12 2 2 2 4 2 5 2 2" xfId="27844" xr:uid="{00000000-0005-0000-0000-000031100000}"/>
    <cellStyle name="Normal 12 2 2 2 4 2 5 3" xfId="27845" xr:uid="{00000000-0005-0000-0000-000032100000}"/>
    <cellStyle name="Normal 12 2 2 2 4 2 6" xfId="6370" xr:uid="{00000000-0005-0000-0000-000033100000}"/>
    <cellStyle name="Normal 12 2 2 2 4 2 6 2" xfId="19180" xr:uid="{00000000-0005-0000-0000-000034100000}"/>
    <cellStyle name="Normal 12 2 2 2 4 2 6 2 2" xfId="27846" xr:uid="{00000000-0005-0000-0000-000035100000}"/>
    <cellStyle name="Normal 12 2 2 2 4 2 6 3" xfId="27847" xr:uid="{00000000-0005-0000-0000-000036100000}"/>
    <cellStyle name="Normal 12 2 2 2 4 2 7" xfId="13690" xr:uid="{00000000-0005-0000-0000-000037100000}"/>
    <cellStyle name="Normal 12 2 2 2 4 2 7 2" xfId="27848" xr:uid="{00000000-0005-0000-0000-000038100000}"/>
    <cellStyle name="Normal 12 2 2 2 4 2 8" xfId="27849" xr:uid="{00000000-0005-0000-0000-000039100000}"/>
    <cellStyle name="Normal 12 2 2 2 4 3" xfId="1260" xr:uid="{00000000-0005-0000-0000-00003A100000}"/>
    <cellStyle name="Normal 12 2 2 2 4 3 2" xfId="3090" xr:uid="{00000000-0005-0000-0000-00003B100000}"/>
    <cellStyle name="Normal 12 2 2 2 4 3 2 2" xfId="8580" xr:uid="{00000000-0005-0000-0000-00003C100000}"/>
    <cellStyle name="Normal 12 2 2 2 4 3 2 2 2" xfId="21390" xr:uid="{00000000-0005-0000-0000-00003D100000}"/>
    <cellStyle name="Normal 12 2 2 2 4 3 2 2 2 2" xfId="27850" xr:uid="{00000000-0005-0000-0000-00003E100000}"/>
    <cellStyle name="Normal 12 2 2 2 4 3 2 2 3" xfId="27851" xr:uid="{00000000-0005-0000-0000-00003F100000}"/>
    <cellStyle name="Normal 12 2 2 2 4 3 2 3" xfId="15900" xr:uid="{00000000-0005-0000-0000-000040100000}"/>
    <cellStyle name="Normal 12 2 2 2 4 3 2 3 2" xfId="27852" xr:uid="{00000000-0005-0000-0000-000041100000}"/>
    <cellStyle name="Normal 12 2 2 2 4 3 2 4" xfId="27853" xr:uid="{00000000-0005-0000-0000-000042100000}"/>
    <cellStyle name="Normal 12 2 2 2 4 3 3" xfId="4920" xr:uid="{00000000-0005-0000-0000-000043100000}"/>
    <cellStyle name="Normal 12 2 2 2 4 3 3 2" xfId="10410" xr:uid="{00000000-0005-0000-0000-000044100000}"/>
    <cellStyle name="Normal 12 2 2 2 4 3 3 2 2" xfId="23220" xr:uid="{00000000-0005-0000-0000-000045100000}"/>
    <cellStyle name="Normal 12 2 2 2 4 3 3 2 2 2" xfId="27854" xr:uid="{00000000-0005-0000-0000-000046100000}"/>
    <cellStyle name="Normal 12 2 2 2 4 3 3 2 3" xfId="27855" xr:uid="{00000000-0005-0000-0000-000047100000}"/>
    <cellStyle name="Normal 12 2 2 2 4 3 3 3" xfId="17730" xr:uid="{00000000-0005-0000-0000-000048100000}"/>
    <cellStyle name="Normal 12 2 2 2 4 3 3 3 2" xfId="27856" xr:uid="{00000000-0005-0000-0000-000049100000}"/>
    <cellStyle name="Normal 12 2 2 2 4 3 3 4" xfId="27857" xr:uid="{00000000-0005-0000-0000-00004A100000}"/>
    <cellStyle name="Normal 12 2 2 2 4 3 4" xfId="12240" xr:uid="{00000000-0005-0000-0000-00004B100000}"/>
    <cellStyle name="Normal 12 2 2 2 4 3 4 2" xfId="25050" xr:uid="{00000000-0005-0000-0000-00004C100000}"/>
    <cellStyle name="Normal 12 2 2 2 4 3 4 2 2" xfId="27858" xr:uid="{00000000-0005-0000-0000-00004D100000}"/>
    <cellStyle name="Normal 12 2 2 2 4 3 4 3" xfId="27859" xr:uid="{00000000-0005-0000-0000-00004E100000}"/>
    <cellStyle name="Normal 12 2 2 2 4 3 5" xfId="6750" xr:uid="{00000000-0005-0000-0000-00004F100000}"/>
    <cellStyle name="Normal 12 2 2 2 4 3 5 2" xfId="19560" xr:uid="{00000000-0005-0000-0000-000050100000}"/>
    <cellStyle name="Normal 12 2 2 2 4 3 5 2 2" xfId="27860" xr:uid="{00000000-0005-0000-0000-000051100000}"/>
    <cellStyle name="Normal 12 2 2 2 4 3 5 3" xfId="27861" xr:uid="{00000000-0005-0000-0000-000052100000}"/>
    <cellStyle name="Normal 12 2 2 2 4 3 6" xfId="14070" xr:uid="{00000000-0005-0000-0000-000053100000}"/>
    <cellStyle name="Normal 12 2 2 2 4 3 6 2" xfId="27862" xr:uid="{00000000-0005-0000-0000-000054100000}"/>
    <cellStyle name="Normal 12 2 2 2 4 3 7" xfId="27863" xr:uid="{00000000-0005-0000-0000-000055100000}"/>
    <cellStyle name="Normal 12 2 2 2 4 4" xfId="2196" xr:uid="{00000000-0005-0000-0000-000056100000}"/>
    <cellStyle name="Normal 12 2 2 2 4 4 2" xfId="7686" xr:uid="{00000000-0005-0000-0000-000057100000}"/>
    <cellStyle name="Normal 12 2 2 2 4 4 2 2" xfId="20496" xr:uid="{00000000-0005-0000-0000-000058100000}"/>
    <cellStyle name="Normal 12 2 2 2 4 4 2 2 2" xfId="27864" xr:uid="{00000000-0005-0000-0000-000059100000}"/>
    <cellStyle name="Normal 12 2 2 2 4 4 2 3" xfId="27865" xr:uid="{00000000-0005-0000-0000-00005A100000}"/>
    <cellStyle name="Normal 12 2 2 2 4 4 3" xfId="15006" xr:uid="{00000000-0005-0000-0000-00005B100000}"/>
    <cellStyle name="Normal 12 2 2 2 4 4 3 2" xfId="27866" xr:uid="{00000000-0005-0000-0000-00005C100000}"/>
    <cellStyle name="Normal 12 2 2 2 4 4 4" xfId="27867" xr:uid="{00000000-0005-0000-0000-00005D100000}"/>
    <cellStyle name="Normal 12 2 2 2 4 5" xfId="4026" xr:uid="{00000000-0005-0000-0000-00005E100000}"/>
    <cellStyle name="Normal 12 2 2 2 4 5 2" xfId="9516" xr:uid="{00000000-0005-0000-0000-00005F100000}"/>
    <cellStyle name="Normal 12 2 2 2 4 5 2 2" xfId="22326" xr:uid="{00000000-0005-0000-0000-000060100000}"/>
    <cellStyle name="Normal 12 2 2 2 4 5 2 2 2" xfId="27868" xr:uid="{00000000-0005-0000-0000-000061100000}"/>
    <cellStyle name="Normal 12 2 2 2 4 5 2 3" xfId="27869" xr:uid="{00000000-0005-0000-0000-000062100000}"/>
    <cellStyle name="Normal 12 2 2 2 4 5 3" xfId="16836" xr:uid="{00000000-0005-0000-0000-000063100000}"/>
    <cellStyle name="Normal 12 2 2 2 4 5 3 2" xfId="27870" xr:uid="{00000000-0005-0000-0000-000064100000}"/>
    <cellStyle name="Normal 12 2 2 2 4 5 4" xfId="27871" xr:uid="{00000000-0005-0000-0000-000065100000}"/>
    <cellStyle name="Normal 12 2 2 2 4 6" xfId="11346" xr:uid="{00000000-0005-0000-0000-000066100000}"/>
    <cellStyle name="Normal 12 2 2 2 4 6 2" xfId="24156" xr:uid="{00000000-0005-0000-0000-000067100000}"/>
    <cellStyle name="Normal 12 2 2 2 4 6 2 2" xfId="27872" xr:uid="{00000000-0005-0000-0000-000068100000}"/>
    <cellStyle name="Normal 12 2 2 2 4 6 3" xfId="27873" xr:uid="{00000000-0005-0000-0000-000069100000}"/>
    <cellStyle name="Normal 12 2 2 2 4 7" xfId="5856" xr:uid="{00000000-0005-0000-0000-00006A100000}"/>
    <cellStyle name="Normal 12 2 2 2 4 7 2" xfId="18666" xr:uid="{00000000-0005-0000-0000-00006B100000}"/>
    <cellStyle name="Normal 12 2 2 2 4 7 2 2" xfId="27874" xr:uid="{00000000-0005-0000-0000-00006C100000}"/>
    <cellStyle name="Normal 12 2 2 2 4 7 3" xfId="27875" xr:uid="{00000000-0005-0000-0000-00006D100000}"/>
    <cellStyle name="Normal 12 2 2 2 4 8" xfId="13176" xr:uid="{00000000-0005-0000-0000-00006E100000}"/>
    <cellStyle name="Normal 12 2 2 2 4 8 2" xfId="27876" xr:uid="{00000000-0005-0000-0000-00006F100000}"/>
    <cellStyle name="Normal 12 2 2 2 4 9" xfId="27877" xr:uid="{00000000-0005-0000-0000-000070100000}"/>
    <cellStyle name="Normal 12 2 2 2 5" xfId="612" xr:uid="{00000000-0005-0000-0000-000071100000}"/>
    <cellStyle name="Normal 12 2 2 2 5 2" xfId="1012" xr:uid="{00000000-0005-0000-0000-000072100000}"/>
    <cellStyle name="Normal 12 2 2 2 5 2 2" xfId="1907" xr:uid="{00000000-0005-0000-0000-000073100000}"/>
    <cellStyle name="Normal 12 2 2 2 5 2 2 2" xfId="3737" xr:uid="{00000000-0005-0000-0000-000074100000}"/>
    <cellStyle name="Normal 12 2 2 2 5 2 2 2 2" xfId="9227" xr:uid="{00000000-0005-0000-0000-000075100000}"/>
    <cellStyle name="Normal 12 2 2 2 5 2 2 2 2 2" xfId="22037" xr:uid="{00000000-0005-0000-0000-000076100000}"/>
    <cellStyle name="Normal 12 2 2 2 5 2 2 2 2 2 2" xfId="27878" xr:uid="{00000000-0005-0000-0000-000077100000}"/>
    <cellStyle name="Normal 12 2 2 2 5 2 2 2 2 3" xfId="27879" xr:uid="{00000000-0005-0000-0000-000078100000}"/>
    <cellStyle name="Normal 12 2 2 2 5 2 2 2 3" xfId="16547" xr:uid="{00000000-0005-0000-0000-000079100000}"/>
    <cellStyle name="Normal 12 2 2 2 5 2 2 2 3 2" xfId="27880" xr:uid="{00000000-0005-0000-0000-00007A100000}"/>
    <cellStyle name="Normal 12 2 2 2 5 2 2 2 4" xfId="27881" xr:uid="{00000000-0005-0000-0000-00007B100000}"/>
    <cellStyle name="Normal 12 2 2 2 5 2 2 3" xfId="5567" xr:uid="{00000000-0005-0000-0000-00007C100000}"/>
    <cellStyle name="Normal 12 2 2 2 5 2 2 3 2" xfId="11057" xr:uid="{00000000-0005-0000-0000-00007D100000}"/>
    <cellStyle name="Normal 12 2 2 2 5 2 2 3 2 2" xfId="23867" xr:uid="{00000000-0005-0000-0000-00007E100000}"/>
    <cellStyle name="Normal 12 2 2 2 5 2 2 3 2 2 2" xfId="27882" xr:uid="{00000000-0005-0000-0000-00007F100000}"/>
    <cellStyle name="Normal 12 2 2 2 5 2 2 3 2 3" xfId="27883" xr:uid="{00000000-0005-0000-0000-000080100000}"/>
    <cellStyle name="Normal 12 2 2 2 5 2 2 3 3" xfId="18377" xr:uid="{00000000-0005-0000-0000-000081100000}"/>
    <cellStyle name="Normal 12 2 2 2 5 2 2 3 3 2" xfId="27884" xr:uid="{00000000-0005-0000-0000-000082100000}"/>
    <cellStyle name="Normal 12 2 2 2 5 2 2 3 4" xfId="27885" xr:uid="{00000000-0005-0000-0000-000083100000}"/>
    <cellStyle name="Normal 12 2 2 2 5 2 2 4" xfId="12887" xr:uid="{00000000-0005-0000-0000-000084100000}"/>
    <cellStyle name="Normal 12 2 2 2 5 2 2 4 2" xfId="25697" xr:uid="{00000000-0005-0000-0000-000085100000}"/>
    <cellStyle name="Normal 12 2 2 2 5 2 2 4 2 2" xfId="27886" xr:uid="{00000000-0005-0000-0000-000086100000}"/>
    <cellStyle name="Normal 12 2 2 2 5 2 2 4 3" xfId="27887" xr:uid="{00000000-0005-0000-0000-000087100000}"/>
    <cellStyle name="Normal 12 2 2 2 5 2 2 5" xfId="7397" xr:uid="{00000000-0005-0000-0000-000088100000}"/>
    <cellStyle name="Normal 12 2 2 2 5 2 2 5 2" xfId="20207" xr:uid="{00000000-0005-0000-0000-000089100000}"/>
    <cellStyle name="Normal 12 2 2 2 5 2 2 5 2 2" xfId="27888" xr:uid="{00000000-0005-0000-0000-00008A100000}"/>
    <cellStyle name="Normal 12 2 2 2 5 2 2 5 3" xfId="27889" xr:uid="{00000000-0005-0000-0000-00008B100000}"/>
    <cellStyle name="Normal 12 2 2 2 5 2 2 6" xfId="14717" xr:uid="{00000000-0005-0000-0000-00008C100000}"/>
    <cellStyle name="Normal 12 2 2 2 5 2 2 6 2" xfId="27890" xr:uid="{00000000-0005-0000-0000-00008D100000}"/>
    <cellStyle name="Normal 12 2 2 2 5 2 2 7" xfId="27891" xr:uid="{00000000-0005-0000-0000-00008E100000}"/>
    <cellStyle name="Normal 12 2 2 2 5 2 3" xfId="2843" xr:uid="{00000000-0005-0000-0000-00008F100000}"/>
    <cellStyle name="Normal 12 2 2 2 5 2 3 2" xfId="8333" xr:uid="{00000000-0005-0000-0000-000090100000}"/>
    <cellStyle name="Normal 12 2 2 2 5 2 3 2 2" xfId="21143" xr:uid="{00000000-0005-0000-0000-000091100000}"/>
    <cellStyle name="Normal 12 2 2 2 5 2 3 2 2 2" xfId="27892" xr:uid="{00000000-0005-0000-0000-000092100000}"/>
    <cellStyle name="Normal 12 2 2 2 5 2 3 2 3" xfId="27893" xr:uid="{00000000-0005-0000-0000-000093100000}"/>
    <cellStyle name="Normal 12 2 2 2 5 2 3 3" xfId="15653" xr:uid="{00000000-0005-0000-0000-000094100000}"/>
    <cellStyle name="Normal 12 2 2 2 5 2 3 3 2" xfId="27894" xr:uid="{00000000-0005-0000-0000-000095100000}"/>
    <cellStyle name="Normal 12 2 2 2 5 2 3 4" xfId="27895" xr:uid="{00000000-0005-0000-0000-000096100000}"/>
    <cellStyle name="Normal 12 2 2 2 5 2 4" xfId="4673" xr:uid="{00000000-0005-0000-0000-000097100000}"/>
    <cellStyle name="Normal 12 2 2 2 5 2 4 2" xfId="10163" xr:uid="{00000000-0005-0000-0000-000098100000}"/>
    <cellStyle name="Normal 12 2 2 2 5 2 4 2 2" xfId="22973" xr:uid="{00000000-0005-0000-0000-000099100000}"/>
    <cellStyle name="Normal 12 2 2 2 5 2 4 2 2 2" xfId="27896" xr:uid="{00000000-0005-0000-0000-00009A100000}"/>
    <cellStyle name="Normal 12 2 2 2 5 2 4 2 3" xfId="27897" xr:uid="{00000000-0005-0000-0000-00009B100000}"/>
    <cellStyle name="Normal 12 2 2 2 5 2 4 3" xfId="17483" xr:uid="{00000000-0005-0000-0000-00009C100000}"/>
    <cellStyle name="Normal 12 2 2 2 5 2 4 3 2" xfId="27898" xr:uid="{00000000-0005-0000-0000-00009D100000}"/>
    <cellStyle name="Normal 12 2 2 2 5 2 4 4" xfId="27899" xr:uid="{00000000-0005-0000-0000-00009E100000}"/>
    <cellStyle name="Normal 12 2 2 2 5 2 5" xfId="11993" xr:uid="{00000000-0005-0000-0000-00009F100000}"/>
    <cellStyle name="Normal 12 2 2 2 5 2 5 2" xfId="24803" xr:uid="{00000000-0005-0000-0000-0000A0100000}"/>
    <cellStyle name="Normal 12 2 2 2 5 2 5 2 2" xfId="27900" xr:uid="{00000000-0005-0000-0000-0000A1100000}"/>
    <cellStyle name="Normal 12 2 2 2 5 2 5 3" xfId="27901" xr:uid="{00000000-0005-0000-0000-0000A2100000}"/>
    <cellStyle name="Normal 12 2 2 2 5 2 6" xfId="6503" xr:uid="{00000000-0005-0000-0000-0000A3100000}"/>
    <cellStyle name="Normal 12 2 2 2 5 2 6 2" xfId="19313" xr:uid="{00000000-0005-0000-0000-0000A4100000}"/>
    <cellStyle name="Normal 12 2 2 2 5 2 6 2 2" xfId="27902" xr:uid="{00000000-0005-0000-0000-0000A5100000}"/>
    <cellStyle name="Normal 12 2 2 2 5 2 6 3" xfId="27903" xr:uid="{00000000-0005-0000-0000-0000A6100000}"/>
    <cellStyle name="Normal 12 2 2 2 5 2 7" xfId="13823" xr:uid="{00000000-0005-0000-0000-0000A7100000}"/>
    <cellStyle name="Normal 12 2 2 2 5 2 7 2" xfId="27904" xr:uid="{00000000-0005-0000-0000-0000A8100000}"/>
    <cellStyle name="Normal 12 2 2 2 5 2 8" xfId="27905" xr:uid="{00000000-0005-0000-0000-0000A9100000}"/>
    <cellStyle name="Normal 12 2 2 2 5 3" xfId="1507" xr:uid="{00000000-0005-0000-0000-0000AA100000}"/>
    <cellStyle name="Normal 12 2 2 2 5 3 2" xfId="3337" xr:uid="{00000000-0005-0000-0000-0000AB100000}"/>
    <cellStyle name="Normal 12 2 2 2 5 3 2 2" xfId="8827" xr:uid="{00000000-0005-0000-0000-0000AC100000}"/>
    <cellStyle name="Normal 12 2 2 2 5 3 2 2 2" xfId="21637" xr:uid="{00000000-0005-0000-0000-0000AD100000}"/>
    <cellStyle name="Normal 12 2 2 2 5 3 2 2 2 2" xfId="27906" xr:uid="{00000000-0005-0000-0000-0000AE100000}"/>
    <cellStyle name="Normal 12 2 2 2 5 3 2 2 3" xfId="27907" xr:uid="{00000000-0005-0000-0000-0000AF100000}"/>
    <cellStyle name="Normal 12 2 2 2 5 3 2 3" xfId="16147" xr:uid="{00000000-0005-0000-0000-0000B0100000}"/>
    <cellStyle name="Normal 12 2 2 2 5 3 2 3 2" xfId="27908" xr:uid="{00000000-0005-0000-0000-0000B1100000}"/>
    <cellStyle name="Normal 12 2 2 2 5 3 2 4" xfId="27909" xr:uid="{00000000-0005-0000-0000-0000B2100000}"/>
    <cellStyle name="Normal 12 2 2 2 5 3 3" xfId="5167" xr:uid="{00000000-0005-0000-0000-0000B3100000}"/>
    <cellStyle name="Normal 12 2 2 2 5 3 3 2" xfId="10657" xr:uid="{00000000-0005-0000-0000-0000B4100000}"/>
    <cellStyle name="Normal 12 2 2 2 5 3 3 2 2" xfId="23467" xr:uid="{00000000-0005-0000-0000-0000B5100000}"/>
    <cellStyle name="Normal 12 2 2 2 5 3 3 2 2 2" xfId="27910" xr:uid="{00000000-0005-0000-0000-0000B6100000}"/>
    <cellStyle name="Normal 12 2 2 2 5 3 3 2 3" xfId="27911" xr:uid="{00000000-0005-0000-0000-0000B7100000}"/>
    <cellStyle name="Normal 12 2 2 2 5 3 3 3" xfId="17977" xr:uid="{00000000-0005-0000-0000-0000B8100000}"/>
    <cellStyle name="Normal 12 2 2 2 5 3 3 3 2" xfId="27912" xr:uid="{00000000-0005-0000-0000-0000B9100000}"/>
    <cellStyle name="Normal 12 2 2 2 5 3 3 4" xfId="27913" xr:uid="{00000000-0005-0000-0000-0000BA100000}"/>
    <cellStyle name="Normal 12 2 2 2 5 3 4" xfId="12487" xr:uid="{00000000-0005-0000-0000-0000BB100000}"/>
    <cellStyle name="Normal 12 2 2 2 5 3 4 2" xfId="25297" xr:uid="{00000000-0005-0000-0000-0000BC100000}"/>
    <cellStyle name="Normal 12 2 2 2 5 3 4 2 2" xfId="27914" xr:uid="{00000000-0005-0000-0000-0000BD100000}"/>
    <cellStyle name="Normal 12 2 2 2 5 3 4 3" xfId="27915" xr:uid="{00000000-0005-0000-0000-0000BE100000}"/>
    <cellStyle name="Normal 12 2 2 2 5 3 5" xfId="6997" xr:uid="{00000000-0005-0000-0000-0000BF100000}"/>
    <cellStyle name="Normal 12 2 2 2 5 3 5 2" xfId="19807" xr:uid="{00000000-0005-0000-0000-0000C0100000}"/>
    <cellStyle name="Normal 12 2 2 2 5 3 5 2 2" xfId="27916" xr:uid="{00000000-0005-0000-0000-0000C1100000}"/>
    <cellStyle name="Normal 12 2 2 2 5 3 5 3" xfId="27917" xr:uid="{00000000-0005-0000-0000-0000C2100000}"/>
    <cellStyle name="Normal 12 2 2 2 5 3 6" xfId="14317" xr:uid="{00000000-0005-0000-0000-0000C3100000}"/>
    <cellStyle name="Normal 12 2 2 2 5 3 6 2" xfId="27918" xr:uid="{00000000-0005-0000-0000-0000C4100000}"/>
    <cellStyle name="Normal 12 2 2 2 5 3 7" xfId="27919" xr:uid="{00000000-0005-0000-0000-0000C5100000}"/>
    <cellStyle name="Normal 12 2 2 2 5 4" xfId="2443" xr:uid="{00000000-0005-0000-0000-0000C6100000}"/>
    <cellStyle name="Normal 12 2 2 2 5 4 2" xfId="7933" xr:uid="{00000000-0005-0000-0000-0000C7100000}"/>
    <cellStyle name="Normal 12 2 2 2 5 4 2 2" xfId="20743" xr:uid="{00000000-0005-0000-0000-0000C8100000}"/>
    <cellStyle name="Normal 12 2 2 2 5 4 2 2 2" xfId="27920" xr:uid="{00000000-0005-0000-0000-0000C9100000}"/>
    <cellStyle name="Normal 12 2 2 2 5 4 2 3" xfId="27921" xr:uid="{00000000-0005-0000-0000-0000CA100000}"/>
    <cellStyle name="Normal 12 2 2 2 5 4 3" xfId="15253" xr:uid="{00000000-0005-0000-0000-0000CB100000}"/>
    <cellStyle name="Normal 12 2 2 2 5 4 3 2" xfId="27922" xr:uid="{00000000-0005-0000-0000-0000CC100000}"/>
    <cellStyle name="Normal 12 2 2 2 5 4 4" xfId="27923" xr:uid="{00000000-0005-0000-0000-0000CD100000}"/>
    <cellStyle name="Normal 12 2 2 2 5 5" xfId="4273" xr:uid="{00000000-0005-0000-0000-0000CE100000}"/>
    <cellStyle name="Normal 12 2 2 2 5 5 2" xfId="9763" xr:uid="{00000000-0005-0000-0000-0000CF100000}"/>
    <cellStyle name="Normal 12 2 2 2 5 5 2 2" xfId="22573" xr:uid="{00000000-0005-0000-0000-0000D0100000}"/>
    <cellStyle name="Normal 12 2 2 2 5 5 2 2 2" xfId="27924" xr:uid="{00000000-0005-0000-0000-0000D1100000}"/>
    <cellStyle name="Normal 12 2 2 2 5 5 2 3" xfId="27925" xr:uid="{00000000-0005-0000-0000-0000D2100000}"/>
    <cellStyle name="Normal 12 2 2 2 5 5 3" xfId="17083" xr:uid="{00000000-0005-0000-0000-0000D3100000}"/>
    <cellStyle name="Normal 12 2 2 2 5 5 3 2" xfId="27926" xr:uid="{00000000-0005-0000-0000-0000D4100000}"/>
    <cellStyle name="Normal 12 2 2 2 5 5 4" xfId="27927" xr:uid="{00000000-0005-0000-0000-0000D5100000}"/>
    <cellStyle name="Normal 12 2 2 2 5 6" xfId="11593" xr:uid="{00000000-0005-0000-0000-0000D6100000}"/>
    <cellStyle name="Normal 12 2 2 2 5 6 2" xfId="24403" xr:uid="{00000000-0005-0000-0000-0000D7100000}"/>
    <cellStyle name="Normal 12 2 2 2 5 6 2 2" xfId="27928" xr:uid="{00000000-0005-0000-0000-0000D8100000}"/>
    <cellStyle name="Normal 12 2 2 2 5 6 3" xfId="27929" xr:uid="{00000000-0005-0000-0000-0000D9100000}"/>
    <cellStyle name="Normal 12 2 2 2 5 7" xfId="6103" xr:uid="{00000000-0005-0000-0000-0000DA100000}"/>
    <cellStyle name="Normal 12 2 2 2 5 7 2" xfId="18913" xr:uid="{00000000-0005-0000-0000-0000DB100000}"/>
    <cellStyle name="Normal 12 2 2 2 5 7 2 2" xfId="27930" xr:uid="{00000000-0005-0000-0000-0000DC100000}"/>
    <cellStyle name="Normal 12 2 2 2 5 7 3" xfId="27931" xr:uid="{00000000-0005-0000-0000-0000DD100000}"/>
    <cellStyle name="Normal 12 2 2 2 5 8" xfId="13423" xr:uid="{00000000-0005-0000-0000-0000DE100000}"/>
    <cellStyle name="Normal 12 2 2 2 5 8 2" xfId="27932" xr:uid="{00000000-0005-0000-0000-0000DF100000}"/>
    <cellStyle name="Normal 12 2 2 2 5 9" xfId="27933" xr:uid="{00000000-0005-0000-0000-0000E0100000}"/>
    <cellStyle name="Normal 12 2 2 2 6" xfId="746" xr:uid="{00000000-0005-0000-0000-0000E1100000}"/>
    <cellStyle name="Normal 12 2 2 2 6 2" xfId="1641" xr:uid="{00000000-0005-0000-0000-0000E2100000}"/>
    <cellStyle name="Normal 12 2 2 2 6 2 2" xfId="3471" xr:uid="{00000000-0005-0000-0000-0000E3100000}"/>
    <cellStyle name="Normal 12 2 2 2 6 2 2 2" xfId="8961" xr:uid="{00000000-0005-0000-0000-0000E4100000}"/>
    <cellStyle name="Normal 12 2 2 2 6 2 2 2 2" xfId="21771" xr:uid="{00000000-0005-0000-0000-0000E5100000}"/>
    <cellStyle name="Normal 12 2 2 2 6 2 2 2 2 2" xfId="27934" xr:uid="{00000000-0005-0000-0000-0000E6100000}"/>
    <cellStyle name="Normal 12 2 2 2 6 2 2 2 3" xfId="27935" xr:uid="{00000000-0005-0000-0000-0000E7100000}"/>
    <cellStyle name="Normal 12 2 2 2 6 2 2 3" xfId="16281" xr:uid="{00000000-0005-0000-0000-0000E8100000}"/>
    <cellStyle name="Normal 12 2 2 2 6 2 2 3 2" xfId="27936" xr:uid="{00000000-0005-0000-0000-0000E9100000}"/>
    <cellStyle name="Normal 12 2 2 2 6 2 2 4" xfId="27937" xr:uid="{00000000-0005-0000-0000-0000EA100000}"/>
    <cellStyle name="Normal 12 2 2 2 6 2 3" xfId="5301" xr:uid="{00000000-0005-0000-0000-0000EB100000}"/>
    <cellStyle name="Normal 12 2 2 2 6 2 3 2" xfId="10791" xr:uid="{00000000-0005-0000-0000-0000EC100000}"/>
    <cellStyle name="Normal 12 2 2 2 6 2 3 2 2" xfId="23601" xr:uid="{00000000-0005-0000-0000-0000ED100000}"/>
    <cellStyle name="Normal 12 2 2 2 6 2 3 2 2 2" xfId="27938" xr:uid="{00000000-0005-0000-0000-0000EE100000}"/>
    <cellStyle name="Normal 12 2 2 2 6 2 3 2 3" xfId="27939" xr:uid="{00000000-0005-0000-0000-0000EF100000}"/>
    <cellStyle name="Normal 12 2 2 2 6 2 3 3" xfId="18111" xr:uid="{00000000-0005-0000-0000-0000F0100000}"/>
    <cellStyle name="Normal 12 2 2 2 6 2 3 3 2" xfId="27940" xr:uid="{00000000-0005-0000-0000-0000F1100000}"/>
    <cellStyle name="Normal 12 2 2 2 6 2 3 4" xfId="27941" xr:uid="{00000000-0005-0000-0000-0000F2100000}"/>
    <cellStyle name="Normal 12 2 2 2 6 2 4" xfId="12621" xr:uid="{00000000-0005-0000-0000-0000F3100000}"/>
    <cellStyle name="Normal 12 2 2 2 6 2 4 2" xfId="25431" xr:uid="{00000000-0005-0000-0000-0000F4100000}"/>
    <cellStyle name="Normal 12 2 2 2 6 2 4 2 2" xfId="27942" xr:uid="{00000000-0005-0000-0000-0000F5100000}"/>
    <cellStyle name="Normal 12 2 2 2 6 2 4 3" xfId="27943" xr:uid="{00000000-0005-0000-0000-0000F6100000}"/>
    <cellStyle name="Normal 12 2 2 2 6 2 5" xfId="7131" xr:uid="{00000000-0005-0000-0000-0000F7100000}"/>
    <cellStyle name="Normal 12 2 2 2 6 2 5 2" xfId="19941" xr:uid="{00000000-0005-0000-0000-0000F8100000}"/>
    <cellStyle name="Normal 12 2 2 2 6 2 5 2 2" xfId="27944" xr:uid="{00000000-0005-0000-0000-0000F9100000}"/>
    <cellStyle name="Normal 12 2 2 2 6 2 5 3" xfId="27945" xr:uid="{00000000-0005-0000-0000-0000FA100000}"/>
    <cellStyle name="Normal 12 2 2 2 6 2 6" xfId="14451" xr:uid="{00000000-0005-0000-0000-0000FB100000}"/>
    <cellStyle name="Normal 12 2 2 2 6 2 6 2" xfId="27946" xr:uid="{00000000-0005-0000-0000-0000FC100000}"/>
    <cellStyle name="Normal 12 2 2 2 6 2 7" xfId="27947" xr:uid="{00000000-0005-0000-0000-0000FD100000}"/>
    <cellStyle name="Normal 12 2 2 2 6 3" xfId="2577" xr:uid="{00000000-0005-0000-0000-0000FE100000}"/>
    <cellStyle name="Normal 12 2 2 2 6 3 2" xfId="8067" xr:uid="{00000000-0005-0000-0000-0000FF100000}"/>
    <cellStyle name="Normal 12 2 2 2 6 3 2 2" xfId="20877" xr:uid="{00000000-0005-0000-0000-000000110000}"/>
    <cellStyle name="Normal 12 2 2 2 6 3 2 2 2" xfId="27948" xr:uid="{00000000-0005-0000-0000-000001110000}"/>
    <cellStyle name="Normal 12 2 2 2 6 3 2 3" xfId="27949" xr:uid="{00000000-0005-0000-0000-000002110000}"/>
    <cellStyle name="Normal 12 2 2 2 6 3 3" xfId="15387" xr:uid="{00000000-0005-0000-0000-000003110000}"/>
    <cellStyle name="Normal 12 2 2 2 6 3 3 2" xfId="27950" xr:uid="{00000000-0005-0000-0000-000004110000}"/>
    <cellStyle name="Normal 12 2 2 2 6 3 4" xfId="27951" xr:uid="{00000000-0005-0000-0000-000005110000}"/>
    <cellStyle name="Normal 12 2 2 2 6 4" xfId="4407" xr:uid="{00000000-0005-0000-0000-000006110000}"/>
    <cellStyle name="Normal 12 2 2 2 6 4 2" xfId="9897" xr:uid="{00000000-0005-0000-0000-000007110000}"/>
    <cellStyle name="Normal 12 2 2 2 6 4 2 2" xfId="22707" xr:uid="{00000000-0005-0000-0000-000008110000}"/>
    <cellStyle name="Normal 12 2 2 2 6 4 2 2 2" xfId="27952" xr:uid="{00000000-0005-0000-0000-000009110000}"/>
    <cellStyle name="Normal 12 2 2 2 6 4 2 3" xfId="27953" xr:uid="{00000000-0005-0000-0000-00000A110000}"/>
    <cellStyle name="Normal 12 2 2 2 6 4 3" xfId="17217" xr:uid="{00000000-0005-0000-0000-00000B110000}"/>
    <cellStyle name="Normal 12 2 2 2 6 4 3 2" xfId="27954" xr:uid="{00000000-0005-0000-0000-00000C110000}"/>
    <cellStyle name="Normal 12 2 2 2 6 4 4" xfId="27955" xr:uid="{00000000-0005-0000-0000-00000D110000}"/>
    <cellStyle name="Normal 12 2 2 2 6 5" xfId="11727" xr:uid="{00000000-0005-0000-0000-00000E110000}"/>
    <cellStyle name="Normal 12 2 2 2 6 5 2" xfId="24537" xr:uid="{00000000-0005-0000-0000-00000F110000}"/>
    <cellStyle name="Normal 12 2 2 2 6 5 2 2" xfId="27956" xr:uid="{00000000-0005-0000-0000-000010110000}"/>
    <cellStyle name="Normal 12 2 2 2 6 5 3" xfId="27957" xr:uid="{00000000-0005-0000-0000-000011110000}"/>
    <cellStyle name="Normal 12 2 2 2 6 6" xfId="6237" xr:uid="{00000000-0005-0000-0000-000012110000}"/>
    <cellStyle name="Normal 12 2 2 2 6 6 2" xfId="19047" xr:uid="{00000000-0005-0000-0000-000013110000}"/>
    <cellStyle name="Normal 12 2 2 2 6 6 2 2" xfId="27958" xr:uid="{00000000-0005-0000-0000-000014110000}"/>
    <cellStyle name="Normal 12 2 2 2 6 6 3" xfId="27959" xr:uid="{00000000-0005-0000-0000-000015110000}"/>
    <cellStyle name="Normal 12 2 2 2 6 7" xfId="13557" xr:uid="{00000000-0005-0000-0000-000016110000}"/>
    <cellStyle name="Normal 12 2 2 2 6 7 2" xfId="27960" xr:uid="{00000000-0005-0000-0000-000017110000}"/>
    <cellStyle name="Normal 12 2 2 2 6 8" xfId="27961" xr:uid="{00000000-0005-0000-0000-000018110000}"/>
    <cellStyle name="Normal 12 2 2 2 7" xfId="1147" xr:uid="{00000000-0005-0000-0000-000019110000}"/>
    <cellStyle name="Normal 12 2 2 2 7 2" xfId="2977" xr:uid="{00000000-0005-0000-0000-00001A110000}"/>
    <cellStyle name="Normal 12 2 2 2 7 2 2" xfId="8467" xr:uid="{00000000-0005-0000-0000-00001B110000}"/>
    <cellStyle name="Normal 12 2 2 2 7 2 2 2" xfId="21277" xr:uid="{00000000-0005-0000-0000-00001C110000}"/>
    <cellStyle name="Normal 12 2 2 2 7 2 2 2 2" xfId="27962" xr:uid="{00000000-0005-0000-0000-00001D110000}"/>
    <cellStyle name="Normal 12 2 2 2 7 2 2 3" xfId="27963" xr:uid="{00000000-0005-0000-0000-00001E110000}"/>
    <cellStyle name="Normal 12 2 2 2 7 2 3" xfId="15787" xr:uid="{00000000-0005-0000-0000-00001F110000}"/>
    <cellStyle name="Normal 12 2 2 2 7 2 3 2" xfId="27964" xr:uid="{00000000-0005-0000-0000-000020110000}"/>
    <cellStyle name="Normal 12 2 2 2 7 2 4" xfId="27965" xr:uid="{00000000-0005-0000-0000-000021110000}"/>
    <cellStyle name="Normal 12 2 2 2 7 3" xfId="4807" xr:uid="{00000000-0005-0000-0000-000022110000}"/>
    <cellStyle name="Normal 12 2 2 2 7 3 2" xfId="10297" xr:uid="{00000000-0005-0000-0000-000023110000}"/>
    <cellStyle name="Normal 12 2 2 2 7 3 2 2" xfId="23107" xr:uid="{00000000-0005-0000-0000-000024110000}"/>
    <cellStyle name="Normal 12 2 2 2 7 3 2 2 2" xfId="27966" xr:uid="{00000000-0005-0000-0000-000025110000}"/>
    <cellStyle name="Normal 12 2 2 2 7 3 2 3" xfId="27967" xr:uid="{00000000-0005-0000-0000-000026110000}"/>
    <cellStyle name="Normal 12 2 2 2 7 3 3" xfId="17617" xr:uid="{00000000-0005-0000-0000-000027110000}"/>
    <cellStyle name="Normal 12 2 2 2 7 3 3 2" xfId="27968" xr:uid="{00000000-0005-0000-0000-000028110000}"/>
    <cellStyle name="Normal 12 2 2 2 7 3 4" xfId="27969" xr:uid="{00000000-0005-0000-0000-000029110000}"/>
    <cellStyle name="Normal 12 2 2 2 7 4" xfId="12127" xr:uid="{00000000-0005-0000-0000-00002A110000}"/>
    <cellStyle name="Normal 12 2 2 2 7 4 2" xfId="24937" xr:uid="{00000000-0005-0000-0000-00002B110000}"/>
    <cellStyle name="Normal 12 2 2 2 7 4 2 2" xfId="27970" xr:uid="{00000000-0005-0000-0000-00002C110000}"/>
    <cellStyle name="Normal 12 2 2 2 7 4 3" xfId="27971" xr:uid="{00000000-0005-0000-0000-00002D110000}"/>
    <cellStyle name="Normal 12 2 2 2 7 5" xfId="6637" xr:uid="{00000000-0005-0000-0000-00002E110000}"/>
    <cellStyle name="Normal 12 2 2 2 7 5 2" xfId="19447" xr:uid="{00000000-0005-0000-0000-00002F110000}"/>
    <cellStyle name="Normal 12 2 2 2 7 5 2 2" xfId="27972" xr:uid="{00000000-0005-0000-0000-000030110000}"/>
    <cellStyle name="Normal 12 2 2 2 7 5 3" xfId="27973" xr:uid="{00000000-0005-0000-0000-000031110000}"/>
    <cellStyle name="Normal 12 2 2 2 7 6" xfId="13957" xr:uid="{00000000-0005-0000-0000-000032110000}"/>
    <cellStyle name="Normal 12 2 2 2 7 6 2" xfId="27974" xr:uid="{00000000-0005-0000-0000-000033110000}"/>
    <cellStyle name="Normal 12 2 2 2 7 7" xfId="27975" xr:uid="{00000000-0005-0000-0000-000034110000}"/>
    <cellStyle name="Normal 12 2 2 2 8" xfId="2042" xr:uid="{00000000-0005-0000-0000-000035110000}"/>
    <cellStyle name="Normal 12 2 2 2 8 2" xfId="3872" xr:uid="{00000000-0005-0000-0000-000036110000}"/>
    <cellStyle name="Normal 12 2 2 2 8 2 2" xfId="9362" xr:uid="{00000000-0005-0000-0000-000037110000}"/>
    <cellStyle name="Normal 12 2 2 2 8 2 2 2" xfId="22172" xr:uid="{00000000-0005-0000-0000-000038110000}"/>
    <cellStyle name="Normal 12 2 2 2 8 2 2 2 2" xfId="27976" xr:uid="{00000000-0005-0000-0000-000039110000}"/>
    <cellStyle name="Normal 12 2 2 2 8 2 2 3" xfId="27977" xr:uid="{00000000-0005-0000-0000-00003A110000}"/>
    <cellStyle name="Normal 12 2 2 2 8 2 3" xfId="16682" xr:uid="{00000000-0005-0000-0000-00003B110000}"/>
    <cellStyle name="Normal 12 2 2 2 8 2 3 2" xfId="27978" xr:uid="{00000000-0005-0000-0000-00003C110000}"/>
    <cellStyle name="Normal 12 2 2 2 8 2 4" xfId="27979" xr:uid="{00000000-0005-0000-0000-00003D110000}"/>
    <cellStyle name="Normal 12 2 2 2 8 3" xfId="5702" xr:uid="{00000000-0005-0000-0000-00003E110000}"/>
    <cellStyle name="Normal 12 2 2 2 8 3 2" xfId="11192" xr:uid="{00000000-0005-0000-0000-00003F110000}"/>
    <cellStyle name="Normal 12 2 2 2 8 3 2 2" xfId="24002" xr:uid="{00000000-0005-0000-0000-000040110000}"/>
    <cellStyle name="Normal 12 2 2 2 8 3 2 2 2" xfId="27980" xr:uid="{00000000-0005-0000-0000-000041110000}"/>
    <cellStyle name="Normal 12 2 2 2 8 3 2 3" xfId="27981" xr:uid="{00000000-0005-0000-0000-000042110000}"/>
    <cellStyle name="Normal 12 2 2 2 8 3 3" xfId="18512" xr:uid="{00000000-0005-0000-0000-000043110000}"/>
    <cellStyle name="Normal 12 2 2 2 8 3 3 2" xfId="27982" xr:uid="{00000000-0005-0000-0000-000044110000}"/>
    <cellStyle name="Normal 12 2 2 2 8 3 4" xfId="27983" xr:uid="{00000000-0005-0000-0000-000045110000}"/>
    <cellStyle name="Normal 12 2 2 2 8 4" xfId="13022" xr:uid="{00000000-0005-0000-0000-000046110000}"/>
    <cellStyle name="Normal 12 2 2 2 8 4 2" xfId="25832" xr:uid="{00000000-0005-0000-0000-000047110000}"/>
    <cellStyle name="Normal 12 2 2 2 8 4 2 2" xfId="27984" xr:uid="{00000000-0005-0000-0000-000048110000}"/>
    <cellStyle name="Normal 12 2 2 2 8 4 3" xfId="27985" xr:uid="{00000000-0005-0000-0000-000049110000}"/>
    <cellStyle name="Normal 12 2 2 2 8 5" xfId="7532" xr:uid="{00000000-0005-0000-0000-00004A110000}"/>
    <cellStyle name="Normal 12 2 2 2 8 5 2" xfId="20342" xr:uid="{00000000-0005-0000-0000-00004B110000}"/>
    <cellStyle name="Normal 12 2 2 2 8 5 2 2" xfId="27986" xr:uid="{00000000-0005-0000-0000-00004C110000}"/>
    <cellStyle name="Normal 12 2 2 2 8 5 3" xfId="27987" xr:uid="{00000000-0005-0000-0000-00004D110000}"/>
    <cellStyle name="Normal 12 2 2 2 8 6" xfId="14852" xr:uid="{00000000-0005-0000-0000-00004E110000}"/>
    <cellStyle name="Normal 12 2 2 2 8 6 2" xfId="27988" xr:uid="{00000000-0005-0000-0000-00004F110000}"/>
    <cellStyle name="Normal 12 2 2 2 8 7" xfId="27989" xr:uid="{00000000-0005-0000-0000-000050110000}"/>
    <cellStyle name="Normal 12 2 2 2 9" xfId="2083" xr:uid="{00000000-0005-0000-0000-000051110000}"/>
    <cellStyle name="Normal 12 2 2 2 9 2" xfId="7573" xr:uid="{00000000-0005-0000-0000-000052110000}"/>
    <cellStyle name="Normal 12 2 2 2 9 2 2" xfId="20383" xr:uid="{00000000-0005-0000-0000-000053110000}"/>
    <cellStyle name="Normal 12 2 2 2 9 2 2 2" xfId="27990" xr:uid="{00000000-0005-0000-0000-000054110000}"/>
    <cellStyle name="Normal 12 2 2 2 9 2 3" xfId="27991" xr:uid="{00000000-0005-0000-0000-000055110000}"/>
    <cellStyle name="Normal 12 2 2 2 9 3" xfId="14893" xr:uid="{00000000-0005-0000-0000-000056110000}"/>
    <cellStyle name="Normal 12 2 2 2 9 3 2" xfId="27992" xr:uid="{00000000-0005-0000-0000-000057110000}"/>
    <cellStyle name="Normal 12 2 2 2 9 4" xfId="27993" xr:uid="{00000000-0005-0000-0000-000058110000}"/>
    <cellStyle name="Normal 12 2 2 3" xfId="313" xr:uid="{00000000-0005-0000-0000-000059110000}"/>
    <cellStyle name="Normal 12 2 2 3 10" xfId="5805" xr:uid="{00000000-0005-0000-0000-00005A110000}"/>
    <cellStyle name="Normal 12 2 2 3 10 2" xfId="18615" xr:uid="{00000000-0005-0000-0000-00005B110000}"/>
    <cellStyle name="Normal 12 2 2 3 10 2 2" xfId="27994" xr:uid="{00000000-0005-0000-0000-00005C110000}"/>
    <cellStyle name="Normal 12 2 2 3 10 3" xfId="27995" xr:uid="{00000000-0005-0000-0000-00005D110000}"/>
    <cellStyle name="Normal 12 2 2 3 11" xfId="13125" xr:uid="{00000000-0005-0000-0000-00005E110000}"/>
    <cellStyle name="Normal 12 2 2 3 11 2" xfId="27996" xr:uid="{00000000-0005-0000-0000-00005F110000}"/>
    <cellStyle name="Normal 12 2 2 3 12" xfId="27997" xr:uid="{00000000-0005-0000-0000-000060110000}"/>
    <cellStyle name="Normal 12 2 2 3 2" xfId="542" xr:uid="{00000000-0005-0000-0000-000061110000}"/>
    <cellStyle name="Normal 12 2 2 3 2 2" xfId="941" xr:uid="{00000000-0005-0000-0000-000062110000}"/>
    <cellStyle name="Normal 12 2 2 3 2 2 2" xfId="1836" xr:uid="{00000000-0005-0000-0000-000063110000}"/>
    <cellStyle name="Normal 12 2 2 3 2 2 2 2" xfId="3666" xr:uid="{00000000-0005-0000-0000-000064110000}"/>
    <cellStyle name="Normal 12 2 2 3 2 2 2 2 2" xfId="9156" xr:uid="{00000000-0005-0000-0000-000065110000}"/>
    <cellStyle name="Normal 12 2 2 3 2 2 2 2 2 2" xfId="21966" xr:uid="{00000000-0005-0000-0000-000066110000}"/>
    <cellStyle name="Normal 12 2 2 3 2 2 2 2 2 2 2" xfId="27998" xr:uid="{00000000-0005-0000-0000-000067110000}"/>
    <cellStyle name="Normal 12 2 2 3 2 2 2 2 2 3" xfId="27999" xr:uid="{00000000-0005-0000-0000-000068110000}"/>
    <cellStyle name="Normal 12 2 2 3 2 2 2 2 3" xfId="16476" xr:uid="{00000000-0005-0000-0000-000069110000}"/>
    <cellStyle name="Normal 12 2 2 3 2 2 2 2 3 2" xfId="28000" xr:uid="{00000000-0005-0000-0000-00006A110000}"/>
    <cellStyle name="Normal 12 2 2 3 2 2 2 2 4" xfId="28001" xr:uid="{00000000-0005-0000-0000-00006B110000}"/>
    <cellStyle name="Normal 12 2 2 3 2 2 2 3" xfId="5496" xr:uid="{00000000-0005-0000-0000-00006C110000}"/>
    <cellStyle name="Normal 12 2 2 3 2 2 2 3 2" xfId="10986" xr:uid="{00000000-0005-0000-0000-00006D110000}"/>
    <cellStyle name="Normal 12 2 2 3 2 2 2 3 2 2" xfId="23796" xr:uid="{00000000-0005-0000-0000-00006E110000}"/>
    <cellStyle name="Normal 12 2 2 3 2 2 2 3 2 2 2" xfId="28002" xr:uid="{00000000-0005-0000-0000-00006F110000}"/>
    <cellStyle name="Normal 12 2 2 3 2 2 2 3 2 3" xfId="28003" xr:uid="{00000000-0005-0000-0000-000070110000}"/>
    <cellStyle name="Normal 12 2 2 3 2 2 2 3 3" xfId="18306" xr:uid="{00000000-0005-0000-0000-000071110000}"/>
    <cellStyle name="Normal 12 2 2 3 2 2 2 3 3 2" xfId="28004" xr:uid="{00000000-0005-0000-0000-000072110000}"/>
    <cellStyle name="Normal 12 2 2 3 2 2 2 3 4" xfId="28005" xr:uid="{00000000-0005-0000-0000-000073110000}"/>
    <cellStyle name="Normal 12 2 2 3 2 2 2 4" xfId="12816" xr:uid="{00000000-0005-0000-0000-000074110000}"/>
    <cellStyle name="Normal 12 2 2 3 2 2 2 4 2" xfId="25626" xr:uid="{00000000-0005-0000-0000-000075110000}"/>
    <cellStyle name="Normal 12 2 2 3 2 2 2 4 2 2" xfId="28006" xr:uid="{00000000-0005-0000-0000-000076110000}"/>
    <cellStyle name="Normal 12 2 2 3 2 2 2 4 3" xfId="28007" xr:uid="{00000000-0005-0000-0000-000077110000}"/>
    <cellStyle name="Normal 12 2 2 3 2 2 2 5" xfId="7326" xr:uid="{00000000-0005-0000-0000-000078110000}"/>
    <cellStyle name="Normal 12 2 2 3 2 2 2 5 2" xfId="20136" xr:uid="{00000000-0005-0000-0000-000079110000}"/>
    <cellStyle name="Normal 12 2 2 3 2 2 2 5 2 2" xfId="28008" xr:uid="{00000000-0005-0000-0000-00007A110000}"/>
    <cellStyle name="Normal 12 2 2 3 2 2 2 5 3" xfId="28009" xr:uid="{00000000-0005-0000-0000-00007B110000}"/>
    <cellStyle name="Normal 12 2 2 3 2 2 2 6" xfId="14646" xr:uid="{00000000-0005-0000-0000-00007C110000}"/>
    <cellStyle name="Normal 12 2 2 3 2 2 2 6 2" xfId="28010" xr:uid="{00000000-0005-0000-0000-00007D110000}"/>
    <cellStyle name="Normal 12 2 2 3 2 2 2 7" xfId="28011" xr:uid="{00000000-0005-0000-0000-00007E110000}"/>
    <cellStyle name="Normal 12 2 2 3 2 2 3" xfId="2772" xr:uid="{00000000-0005-0000-0000-00007F110000}"/>
    <cellStyle name="Normal 12 2 2 3 2 2 3 2" xfId="8262" xr:uid="{00000000-0005-0000-0000-000080110000}"/>
    <cellStyle name="Normal 12 2 2 3 2 2 3 2 2" xfId="21072" xr:uid="{00000000-0005-0000-0000-000081110000}"/>
    <cellStyle name="Normal 12 2 2 3 2 2 3 2 2 2" xfId="28012" xr:uid="{00000000-0005-0000-0000-000082110000}"/>
    <cellStyle name="Normal 12 2 2 3 2 2 3 2 3" xfId="28013" xr:uid="{00000000-0005-0000-0000-000083110000}"/>
    <cellStyle name="Normal 12 2 2 3 2 2 3 3" xfId="15582" xr:uid="{00000000-0005-0000-0000-000084110000}"/>
    <cellStyle name="Normal 12 2 2 3 2 2 3 3 2" xfId="28014" xr:uid="{00000000-0005-0000-0000-000085110000}"/>
    <cellStyle name="Normal 12 2 2 3 2 2 3 4" xfId="28015" xr:uid="{00000000-0005-0000-0000-000086110000}"/>
    <cellStyle name="Normal 12 2 2 3 2 2 4" xfId="4602" xr:uid="{00000000-0005-0000-0000-000087110000}"/>
    <cellStyle name="Normal 12 2 2 3 2 2 4 2" xfId="10092" xr:uid="{00000000-0005-0000-0000-000088110000}"/>
    <cellStyle name="Normal 12 2 2 3 2 2 4 2 2" xfId="22902" xr:uid="{00000000-0005-0000-0000-000089110000}"/>
    <cellStyle name="Normal 12 2 2 3 2 2 4 2 2 2" xfId="28016" xr:uid="{00000000-0005-0000-0000-00008A110000}"/>
    <cellStyle name="Normal 12 2 2 3 2 2 4 2 3" xfId="28017" xr:uid="{00000000-0005-0000-0000-00008B110000}"/>
    <cellStyle name="Normal 12 2 2 3 2 2 4 3" xfId="17412" xr:uid="{00000000-0005-0000-0000-00008C110000}"/>
    <cellStyle name="Normal 12 2 2 3 2 2 4 3 2" xfId="28018" xr:uid="{00000000-0005-0000-0000-00008D110000}"/>
    <cellStyle name="Normal 12 2 2 3 2 2 4 4" xfId="28019" xr:uid="{00000000-0005-0000-0000-00008E110000}"/>
    <cellStyle name="Normal 12 2 2 3 2 2 5" xfId="11922" xr:uid="{00000000-0005-0000-0000-00008F110000}"/>
    <cellStyle name="Normal 12 2 2 3 2 2 5 2" xfId="24732" xr:uid="{00000000-0005-0000-0000-000090110000}"/>
    <cellStyle name="Normal 12 2 2 3 2 2 5 2 2" xfId="28020" xr:uid="{00000000-0005-0000-0000-000091110000}"/>
    <cellStyle name="Normal 12 2 2 3 2 2 5 3" xfId="28021" xr:uid="{00000000-0005-0000-0000-000092110000}"/>
    <cellStyle name="Normal 12 2 2 3 2 2 6" xfId="6432" xr:uid="{00000000-0005-0000-0000-000093110000}"/>
    <cellStyle name="Normal 12 2 2 3 2 2 6 2" xfId="19242" xr:uid="{00000000-0005-0000-0000-000094110000}"/>
    <cellStyle name="Normal 12 2 2 3 2 2 6 2 2" xfId="28022" xr:uid="{00000000-0005-0000-0000-000095110000}"/>
    <cellStyle name="Normal 12 2 2 3 2 2 6 3" xfId="28023" xr:uid="{00000000-0005-0000-0000-000096110000}"/>
    <cellStyle name="Normal 12 2 2 3 2 2 7" xfId="13752" xr:uid="{00000000-0005-0000-0000-000097110000}"/>
    <cellStyle name="Normal 12 2 2 3 2 2 7 2" xfId="28024" xr:uid="{00000000-0005-0000-0000-000098110000}"/>
    <cellStyle name="Normal 12 2 2 3 2 2 8" xfId="28025" xr:uid="{00000000-0005-0000-0000-000099110000}"/>
    <cellStyle name="Normal 12 2 2 3 2 3" xfId="1437" xr:uid="{00000000-0005-0000-0000-00009A110000}"/>
    <cellStyle name="Normal 12 2 2 3 2 3 2" xfId="3267" xr:uid="{00000000-0005-0000-0000-00009B110000}"/>
    <cellStyle name="Normal 12 2 2 3 2 3 2 2" xfId="8757" xr:uid="{00000000-0005-0000-0000-00009C110000}"/>
    <cellStyle name="Normal 12 2 2 3 2 3 2 2 2" xfId="21567" xr:uid="{00000000-0005-0000-0000-00009D110000}"/>
    <cellStyle name="Normal 12 2 2 3 2 3 2 2 2 2" xfId="28026" xr:uid="{00000000-0005-0000-0000-00009E110000}"/>
    <cellStyle name="Normal 12 2 2 3 2 3 2 2 3" xfId="28027" xr:uid="{00000000-0005-0000-0000-00009F110000}"/>
    <cellStyle name="Normal 12 2 2 3 2 3 2 3" xfId="16077" xr:uid="{00000000-0005-0000-0000-0000A0110000}"/>
    <cellStyle name="Normal 12 2 2 3 2 3 2 3 2" xfId="28028" xr:uid="{00000000-0005-0000-0000-0000A1110000}"/>
    <cellStyle name="Normal 12 2 2 3 2 3 2 4" xfId="28029" xr:uid="{00000000-0005-0000-0000-0000A2110000}"/>
    <cellStyle name="Normal 12 2 2 3 2 3 3" xfId="5097" xr:uid="{00000000-0005-0000-0000-0000A3110000}"/>
    <cellStyle name="Normal 12 2 2 3 2 3 3 2" xfId="10587" xr:uid="{00000000-0005-0000-0000-0000A4110000}"/>
    <cellStyle name="Normal 12 2 2 3 2 3 3 2 2" xfId="23397" xr:uid="{00000000-0005-0000-0000-0000A5110000}"/>
    <cellStyle name="Normal 12 2 2 3 2 3 3 2 2 2" xfId="28030" xr:uid="{00000000-0005-0000-0000-0000A6110000}"/>
    <cellStyle name="Normal 12 2 2 3 2 3 3 2 3" xfId="28031" xr:uid="{00000000-0005-0000-0000-0000A7110000}"/>
    <cellStyle name="Normal 12 2 2 3 2 3 3 3" xfId="17907" xr:uid="{00000000-0005-0000-0000-0000A8110000}"/>
    <cellStyle name="Normal 12 2 2 3 2 3 3 3 2" xfId="28032" xr:uid="{00000000-0005-0000-0000-0000A9110000}"/>
    <cellStyle name="Normal 12 2 2 3 2 3 3 4" xfId="28033" xr:uid="{00000000-0005-0000-0000-0000AA110000}"/>
    <cellStyle name="Normal 12 2 2 3 2 3 4" xfId="12417" xr:uid="{00000000-0005-0000-0000-0000AB110000}"/>
    <cellStyle name="Normal 12 2 2 3 2 3 4 2" xfId="25227" xr:uid="{00000000-0005-0000-0000-0000AC110000}"/>
    <cellStyle name="Normal 12 2 2 3 2 3 4 2 2" xfId="28034" xr:uid="{00000000-0005-0000-0000-0000AD110000}"/>
    <cellStyle name="Normal 12 2 2 3 2 3 4 3" xfId="28035" xr:uid="{00000000-0005-0000-0000-0000AE110000}"/>
    <cellStyle name="Normal 12 2 2 3 2 3 5" xfId="6927" xr:uid="{00000000-0005-0000-0000-0000AF110000}"/>
    <cellStyle name="Normal 12 2 2 3 2 3 5 2" xfId="19737" xr:uid="{00000000-0005-0000-0000-0000B0110000}"/>
    <cellStyle name="Normal 12 2 2 3 2 3 5 2 2" xfId="28036" xr:uid="{00000000-0005-0000-0000-0000B1110000}"/>
    <cellStyle name="Normal 12 2 2 3 2 3 5 3" xfId="28037" xr:uid="{00000000-0005-0000-0000-0000B2110000}"/>
    <cellStyle name="Normal 12 2 2 3 2 3 6" xfId="14247" xr:uid="{00000000-0005-0000-0000-0000B3110000}"/>
    <cellStyle name="Normal 12 2 2 3 2 3 6 2" xfId="28038" xr:uid="{00000000-0005-0000-0000-0000B4110000}"/>
    <cellStyle name="Normal 12 2 2 3 2 3 7" xfId="28039" xr:uid="{00000000-0005-0000-0000-0000B5110000}"/>
    <cellStyle name="Normal 12 2 2 3 2 4" xfId="2373" xr:uid="{00000000-0005-0000-0000-0000B6110000}"/>
    <cellStyle name="Normal 12 2 2 3 2 4 2" xfId="7863" xr:uid="{00000000-0005-0000-0000-0000B7110000}"/>
    <cellStyle name="Normal 12 2 2 3 2 4 2 2" xfId="20673" xr:uid="{00000000-0005-0000-0000-0000B8110000}"/>
    <cellStyle name="Normal 12 2 2 3 2 4 2 2 2" xfId="28040" xr:uid="{00000000-0005-0000-0000-0000B9110000}"/>
    <cellStyle name="Normal 12 2 2 3 2 4 2 3" xfId="28041" xr:uid="{00000000-0005-0000-0000-0000BA110000}"/>
    <cellStyle name="Normal 12 2 2 3 2 4 3" xfId="15183" xr:uid="{00000000-0005-0000-0000-0000BB110000}"/>
    <cellStyle name="Normal 12 2 2 3 2 4 3 2" xfId="28042" xr:uid="{00000000-0005-0000-0000-0000BC110000}"/>
    <cellStyle name="Normal 12 2 2 3 2 4 4" xfId="28043" xr:uid="{00000000-0005-0000-0000-0000BD110000}"/>
    <cellStyle name="Normal 12 2 2 3 2 5" xfId="4203" xr:uid="{00000000-0005-0000-0000-0000BE110000}"/>
    <cellStyle name="Normal 12 2 2 3 2 5 2" xfId="9693" xr:uid="{00000000-0005-0000-0000-0000BF110000}"/>
    <cellStyle name="Normal 12 2 2 3 2 5 2 2" xfId="22503" xr:uid="{00000000-0005-0000-0000-0000C0110000}"/>
    <cellStyle name="Normal 12 2 2 3 2 5 2 2 2" xfId="28044" xr:uid="{00000000-0005-0000-0000-0000C1110000}"/>
    <cellStyle name="Normal 12 2 2 3 2 5 2 3" xfId="28045" xr:uid="{00000000-0005-0000-0000-0000C2110000}"/>
    <cellStyle name="Normal 12 2 2 3 2 5 3" xfId="17013" xr:uid="{00000000-0005-0000-0000-0000C3110000}"/>
    <cellStyle name="Normal 12 2 2 3 2 5 3 2" xfId="28046" xr:uid="{00000000-0005-0000-0000-0000C4110000}"/>
    <cellStyle name="Normal 12 2 2 3 2 5 4" xfId="28047" xr:uid="{00000000-0005-0000-0000-0000C5110000}"/>
    <cellStyle name="Normal 12 2 2 3 2 6" xfId="11523" xr:uid="{00000000-0005-0000-0000-0000C6110000}"/>
    <cellStyle name="Normal 12 2 2 3 2 6 2" xfId="24333" xr:uid="{00000000-0005-0000-0000-0000C7110000}"/>
    <cellStyle name="Normal 12 2 2 3 2 6 2 2" xfId="28048" xr:uid="{00000000-0005-0000-0000-0000C8110000}"/>
    <cellStyle name="Normal 12 2 2 3 2 6 3" xfId="28049" xr:uid="{00000000-0005-0000-0000-0000C9110000}"/>
    <cellStyle name="Normal 12 2 2 3 2 7" xfId="6033" xr:uid="{00000000-0005-0000-0000-0000CA110000}"/>
    <cellStyle name="Normal 12 2 2 3 2 7 2" xfId="18843" xr:uid="{00000000-0005-0000-0000-0000CB110000}"/>
    <cellStyle name="Normal 12 2 2 3 2 7 2 2" xfId="28050" xr:uid="{00000000-0005-0000-0000-0000CC110000}"/>
    <cellStyle name="Normal 12 2 2 3 2 7 3" xfId="28051" xr:uid="{00000000-0005-0000-0000-0000CD110000}"/>
    <cellStyle name="Normal 12 2 2 3 2 8" xfId="13353" xr:uid="{00000000-0005-0000-0000-0000CE110000}"/>
    <cellStyle name="Normal 12 2 2 3 2 8 2" xfId="28052" xr:uid="{00000000-0005-0000-0000-0000CF110000}"/>
    <cellStyle name="Normal 12 2 2 3 2 9" xfId="28053" xr:uid="{00000000-0005-0000-0000-0000D0110000}"/>
    <cellStyle name="Normal 12 2 2 3 3" xfId="674" xr:uid="{00000000-0005-0000-0000-0000D1110000}"/>
    <cellStyle name="Normal 12 2 2 3 3 2" xfId="1074" xr:uid="{00000000-0005-0000-0000-0000D2110000}"/>
    <cellStyle name="Normal 12 2 2 3 3 2 2" xfId="1969" xr:uid="{00000000-0005-0000-0000-0000D3110000}"/>
    <cellStyle name="Normal 12 2 2 3 3 2 2 2" xfId="3799" xr:uid="{00000000-0005-0000-0000-0000D4110000}"/>
    <cellStyle name="Normal 12 2 2 3 3 2 2 2 2" xfId="9289" xr:uid="{00000000-0005-0000-0000-0000D5110000}"/>
    <cellStyle name="Normal 12 2 2 3 3 2 2 2 2 2" xfId="22099" xr:uid="{00000000-0005-0000-0000-0000D6110000}"/>
    <cellStyle name="Normal 12 2 2 3 3 2 2 2 2 2 2" xfId="28054" xr:uid="{00000000-0005-0000-0000-0000D7110000}"/>
    <cellStyle name="Normal 12 2 2 3 3 2 2 2 2 3" xfId="28055" xr:uid="{00000000-0005-0000-0000-0000D8110000}"/>
    <cellStyle name="Normal 12 2 2 3 3 2 2 2 3" xfId="16609" xr:uid="{00000000-0005-0000-0000-0000D9110000}"/>
    <cellStyle name="Normal 12 2 2 3 3 2 2 2 3 2" xfId="28056" xr:uid="{00000000-0005-0000-0000-0000DA110000}"/>
    <cellStyle name="Normal 12 2 2 3 3 2 2 2 4" xfId="28057" xr:uid="{00000000-0005-0000-0000-0000DB110000}"/>
    <cellStyle name="Normal 12 2 2 3 3 2 2 3" xfId="5629" xr:uid="{00000000-0005-0000-0000-0000DC110000}"/>
    <cellStyle name="Normal 12 2 2 3 3 2 2 3 2" xfId="11119" xr:uid="{00000000-0005-0000-0000-0000DD110000}"/>
    <cellStyle name="Normal 12 2 2 3 3 2 2 3 2 2" xfId="23929" xr:uid="{00000000-0005-0000-0000-0000DE110000}"/>
    <cellStyle name="Normal 12 2 2 3 3 2 2 3 2 2 2" xfId="28058" xr:uid="{00000000-0005-0000-0000-0000DF110000}"/>
    <cellStyle name="Normal 12 2 2 3 3 2 2 3 2 3" xfId="28059" xr:uid="{00000000-0005-0000-0000-0000E0110000}"/>
    <cellStyle name="Normal 12 2 2 3 3 2 2 3 3" xfId="18439" xr:uid="{00000000-0005-0000-0000-0000E1110000}"/>
    <cellStyle name="Normal 12 2 2 3 3 2 2 3 3 2" xfId="28060" xr:uid="{00000000-0005-0000-0000-0000E2110000}"/>
    <cellStyle name="Normal 12 2 2 3 3 2 2 3 4" xfId="28061" xr:uid="{00000000-0005-0000-0000-0000E3110000}"/>
    <cellStyle name="Normal 12 2 2 3 3 2 2 4" xfId="12949" xr:uid="{00000000-0005-0000-0000-0000E4110000}"/>
    <cellStyle name="Normal 12 2 2 3 3 2 2 4 2" xfId="25759" xr:uid="{00000000-0005-0000-0000-0000E5110000}"/>
    <cellStyle name="Normal 12 2 2 3 3 2 2 4 2 2" xfId="28062" xr:uid="{00000000-0005-0000-0000-0000E6110000}"/>
    <cellStyle name="Normal 12 2 2 3 3 2 2 4 3" xfId="28063" xr:uid="{00000000-0005-0000-0000-0000E7110000}"/>
    <cellStyle name="Normal 12 2 2 3 3 2 2 5" xfId="7459" xr:uid="{00000000-0005-0000-0000-0000E8110000}"/>
    <cellStyle name="Normal 12 2 2 3 3 2 2 5 2" xfId="20269" xr:uid="{00000000-0005-0000-0000-0000E9110000}"/>
    <cellStyle name="Normal 12 2 2 3 3 2 2 5 2 2" xfId="28064" xr:uid="{00000000-0005-0000-0000-0000EA110000}"/>
    <cellStyle name="Normal 12 2 2 3 3 2 2 5 3" xfId="28065" xr:uid="{00000000-0005-0000-0000-0000EB110000}"/>
    <cellStyle name="Normal 12 2 2 3 3 2 2 6" xfId="14779" xr:uid="{00000000-0005-0000-0000-0000EC110000}"/>
    <cellStyle name="Normal 12 2 2 3 3 2 2 6 2" xfId="28066" xr:uid="{00000000-0005-0000-0000-0000ED110000}"/>
    <cellStyle name="Normal 12 2 2 3 3 2 2 7" xfId="28067" xr:uid="{00000000-0005-0000-0000-0000EE110000}"/>
    <cellStyle name="Normal 12 2 2 3 3 2 3" xfId="2905" xr:uid="{00000000-0005-0000-0000-0000EF110000}"/>
    <cellStyle name="Normal 12 2 2 3 3 2 3 2" xfId="8395" xr:uid="{00000000-0005-0000-0000-0000F0110000}"/>
    <cellStyle name="Normal 12 2 2 3 3 2 3 2 2" xfId="21205" xr:uid="{00000000-0005-0000-0000-0000F1110000}"/>
    <cellStyle name="Normal 12 2 2 3 3 2 3 2 2 2" xfId="28068" xr:uid="{00000000-0005-0000-0000-0000F2110000}"/>
    <cellStyle name="Normal 12 2 2 3 3 2 3 2 3" xfId="28069" xr:uid="{00000000-0005-0000-0000-0000F3110000}"/>
    <cellStyle name="Normal 12 2 2 3 3 2 3 3" xfId="15715" xr:uid="{00000000-0005-0000-0000-0000F4110000}"/>
    <cellStyle name="Normal 12 2 2 3 3 2 3 3 2" xfId="28070" xr:uid="{00000000-0005-0000-0000-0000F5110000}"/>
    <cellStyle name="Normal 12 2 2 3 3 2 3 4" xfId="28071" xr:uid="{00000000-0005-0000-0000-0000F6110000}"/>
    <cellStyle name="Normal 12 2 2 3 3 2 4" xfId="4735" xr:uid="{00000000-0005-0000-0000-0000F7110000}"/>
    <cellStyle name="Normal 12 2 2 3 3 2 4 2" xfId="10225" xr:uid="{00000000-0005-0000-0000-0000F8110000}"/>
    <cellStyle name="Normal 12 2 2 3 3 2 4 2 2" xfId="23035" xr:uid="{00000000-0005-0000-0000-0000F9110000}"/>
    <cellStyle name="Normal 12 2 2 3 3 2 4 2 2 2" xfId="28072" xr:uid="{00000000-0005-0000-0000-0000FA110000}"/>
    <cellStyle name="Normal 12 2 2 3 3 2 4 2 3" xfId="28073" xr:uid="{00000000-0005-0000-0000-0000FB110000}"/>
    <cellStyle name="Normal 12 2 2 3 3 2 4 3" xfId="17545" xr:uid="{00000000-0005-0000-0000-0000FC110000}"/>
    <cellStyle name="Normal 12 2 2 3 3 2 4 3 2" xfId="28074" xr:uid="{00000000-0005-0000-0000-0000FD110000}"/>
    <cellStyle name="Normal 12 2 2 3 3 2 4 4" xfId="28075" xr:uid="{00000000-0005-0000-0000-0000FE110000}"/>
    <cellStyle name="Normal 12 2 2 3 3 2 5" xfId="12055" xr:uid="{00000000-0005-0000-0000-0000FF110000}"/>
    <cellStyle name="Normal 12 2 2 3 3 2 5 2" xfId="24865" xr:uid="{00000000-0005-0000-0000-000000120000}"/>
    <cellStyle name="Normal 12 2 2 3 3 2 5 2 2" xfId="28076" xr:uid="{00000000-0005-0000-0000-000001120000}"/>
    <cellStyle name="Normal 12 2 2 3 3 2 5 3" xfId="28077" xr:uid="{00000000-0005-0000-0000-000002120000}"/>
    <cellStyle name="Normal 12 2 2 3 3 2 6" xfId="6565" xr:uid="{00000000-0005-0000-0000-000003120000}"/>
    <cellStyle name="Normal 12 2 2 3 3 2 6 2" xfId="19375" xr:uid="{00000000-0005-0000-0000-000004120000}"/>
    <cellStyle name="Normal 12 2 2 3 3 2 6 2 2" xfId="28078" xr:uid="{00000000-0005-0000-0000-000005120000}"/>
    <cellStyle name="Normal 12 2 2 3 3 2 6 3" xfId="28079" xr:uid="{00000000-0005-0000-0000-000006120000}"/>
    <cellStyle name="Normal 12 2 2 3 3 2 7" xfId="13885" xr:uid="{00000000-0005-0000-0000-000007120000}"/>
    <cellStyle name="Normal 12 2 2 3 3 2 7 2" xfId="28080" xr:uid="{00000000-0005-0000-0000-000008120000}"/>
    <cellStyle name="Normal 12 2 2 3 3 2 8" xfId="28081" xr:uid="{00000000-0005-0000-0000-000009120000}"/>
    <cellStyle name="Normal 12 2 2 3 3 3" xfId="1569" xr:uid="{00000000-0005-0000-0000-00000A120000}"/>
    <cellStyle name="Normal 12 2 2 3 3 3 2" xfId="3399" xr:uid="{00000000-0005-0000-0000-00000B120000}"/>
    <cellStyle name="Normal 12 2 2 3 3 3 2 2" xfId="8889" xr:uid="{00000000-0005-0000-0000-00000C120000}"/>
    <cellStyle name="Normal 12 2 2 3 3 3 2 2 2" xfId="21699" xr:uid="{00000000-0005-0000-0000-00000D120000}"/>
    <cellStyle name="Normal 12 2 2 3 3 3 2 2 2 2" xfId="28082" xr:uid="{00000000-0005-0000-0000-00000E120000}"/>
    <cellStyle name="Normal 12 2 2 3 3 3 2 2 3" xfId="28083" xr:uid="{00000000-0005-0000-0000-00000F120000}"/>
    <cellStyle name="Normal 12 2 2 3 3 3 2 3" xfId="16209" xr:uid="{00000000-0005-0000-0000-000010120000}"/>
    <cellStyle name="Normal 12 2 2 3 3 3 2 3 2" xfId="28084" xr:uid="{00000000-0005-0000-0000-000011120000}"/>
    <cellStyle name="Normal 12 2 2 3 3 3 2 4" xfId="28085" xr:uid="{00000000-0005-0000-0000-000012120000}"/>
    <cellStyle name="Normal 12 2 2 3 3 3 3" xfId="5229" xr:uid="{00000000-0005-0000-0000-000013120000}"/>
    <cellStyle name="Normal 12 2 2 3 3 3 3 2" xfId="10719" xr:uid="{00000000-0005-0000-0000-000014120000}"/>
    <cellStyle name="Normal 12 2 2 3 3 3 3 2 2" xfId="23529" xr:uid="{00000000-0005-0000-0000-000015120000}"/>
    <cellStyle name="Normal 12 2 2 3 3 3 3 2 2 2" xfId="28086" xr:uid="{00000000-0005-0000-0000-000016120000}"/>
    <cellStyle name="Normal 12 2 2 3 3 3 3 2 3" xfId="28087" xr:uid="{00000000-0005-0000-0000-000017120000}"/>
    <cellStyle name="Normal 12 2 2 3 3 3 3 3" xfId="18039" xr:uid="{00000000-0005-0000-0000-000018120000}"/>
    <cellStyle name="Normal 12 2 2 3 3 3 3 3 2" xfId="28088" xr:uid="{00000000-0005-0000-0000-000019120000}"/>
    <cellStyle name="Normal 12 2 2 3 3 3 3 4" xfId="28089" xr:uid="{00000000-0005-0000-0000-00001A120000}"/>
    <cellStyle name="Normal 12 2 2 3 3 3 4" xfId="12549" xr:uid="{00000000-0005-0000-0000-00001B120000}"/>
    <cellStyle name="Normal 12 2 2 3 3 3 4 2" xfId="25359" xr:uid="{00000000-0005-0000-0000-00001C120000}"/>
    <cellStyle name="Normal 12 2 2 3 3 3 4 2 2" xfId="28090" xr:uid="{00000000-0005-0000-0000-00001D120000}"/>
    <cellStyle name="Normal 12 2 2 3 3 3 4 3" xfId="28091" xr:uid="{00000000-0005-0000-0000-00001E120000}"/>
    <cellStyle name="Normal 12 2 2 3 3 3 5" xfId="7059" xr:uid="{00000000-0005-0000-0000-00001F120000}"/>
    <cellStyle name="Normal 12 2 2 3 3 3 5 2" xfId="19869" xr:uid="{00000000-0005-0000-0000-000020120000}"/>
    <cellStyle name="Normal 12 2 2 3 3 3 5 2 2" xfId="28092" xr:uid="{00000000-0005-0000-0000-000021120000}"/>
    <cellStyle name="Normal 12 2 2 3 3 3 5 3" xfId="28093" xr:uid="{00000000-0005-0000-0000-000022120000}"/>
    <cellStyle name="Normal 12 2 2 3 3 3 6" xfId="14379" xr:uid="{00000000-0005-0000-0000-000023120000}"/>
    <cellStyle name="Normal 12 2 2 3 3 3 6 2" xfId="28094" xr:uid="{00000000-0005-0000-0000-000024120000}"/>
    <cellStyle name="Normal 12 2 2 3 3 3 7" xfId="28095" xr:uid="{00000000-0005-0000-0000-000025120000}"/>
    <cellStyle name="Normal 12 2 2 3 3 4" xfId="2505" xr:uid="{00000000-0005-0000-0000-000026120000}"/>
    <cellStyle name="Normal 12 2 2 3 3 4 2" xfId="7995" xr:uid="{00000000-0005-0000-0000-000027120000}"/>
    <cellStyle name="Normal 12 2 2 3 3 4 2 2" xfId="20805" xr:uid="{00000000-0005-0000-0000-000028120000}"/>
    <cellStyle name="Normal 12 2 2 3 3 4 2 2 2" xfId="28096" xr:uid="{00000000-0005-0000-0000-000029120000}"/>
    <cellStyle name="Normal 12 2 2 3 3 4 2 3" xfId="28097" xr:uid="{00000000-0005-0000-0000-00002A120000}"/>
    <cellStyle name="Normal 12 2 2 3 3 4 3" xfId="15315" xr:uid="{00000000-0005-0000-0000-00002B120000}"/>
    <cellStyle name="Normal 12 2 2 3 3 4 3 2" xfId="28098" xr:uid="{00000000-0005-0000-0000-00002C120000}"/>
    <cellStyle name="Normal 12 2 2 3 3 4 4" xfId="28099" xr:uid="{00000000-0005-0000-0000-00002D120000}"/>
    <cellStyle name="Normal 12 2 2 3 3 5" xfId="4335" xr:uid="{00000000-0005-0000-0000-00002E120000}"/>
    <cellStyle name="Normal 12 2 2 3 3 5 2" xfId="9825" xr:uid="{00000000-0005-0000-0000-00002F120000}"/>
    <cellStyle name="Normal 12 2 2 3 3 5 2 2" xfId="22635" xr:uid="{00000000-0005-0000-0000-000030120000}"/>
    <cellStyle name="Normal 12 2 2 3 3 5 2 2 2" xfId="28100" xr:uid="{00000000-0005-0000-0000-000031120000}"/>
    <cellStyle name="Normal 12 2 2 3 3 5 2 3" xfId="28101" xr:uid="{00000000-0005-0000-0000-000032120000}"/>
    <cellStyle name="Normal 12 2 2 3 3 5 3" xfId="17145" xr:uid="{00000000-0005-0000-0000-000033120000}"/>
    <cellStyle name="Normal 12 2 2 3 3 5 3 2" xfId="28102" xr:uid="{00000000-0005-0000-0000-000034120000}"/>
    <cellStyle name="Normal 12 2 2 3 3 5 4" xfId="28103" xr:uid="{00000000-0005-0000-0000-000035120000}"/>
    <cellStyle name="Normal 12 2 2 3 3 6" xfId="11655" xr:uid="{00000000-0005-0000-0000-000036120000}"/>
    <cellStyle name="Normal 12 2 2 3 3 6 2" xfId="24465" xr:uid="{00000000-0005-0000-0000-000037120000}"/>
    <cellStyle name="Normal 12 2 2 3 3 6 2 2" xfId="28104" xr:uid="{00000000-0005-0000-0000-000038120000}"/>
    <cellStyle name="Normal 12 2 2 3 3 6 3" xfId="28105" xr:uid="{00000000-0005-0000-0000-000039120000}"/>
    <cellStyle name="Normal 12 2 2 3 3 7" xfId="6165" xr:uid="{00000000-0005-0000-0000-00003A120000}"/>
    <cellStyle name="Normal 12 2 2 3 3 7 2" xfId="18975" xr:uid="{00000000-0005-0000-0000-00003B120000}"/>
    <cellStyle name="Normal 12 2 2 3 3 7 2 2" xfId="28106" xr:uid="{00000000-0005-0000-0000-00003C120000}"/>
    <cellStyle name="Normal 12 2 2 3 3 7 3" xfId="28107" xr:uid="{00000000-0005-0000-0000-00003D120000}"/>
    <cellStyle name="Normal 12 2 2 3 3 8" xfId="13485" xr:uid="{00000000-0005-0000-0000-00003E120000}"/>
    <cellStyle name="Normal 12 2 2 3 3 8 2" xfId="28108" xr:uid="{00000000-0005-0000-0000-00003F120000}"/>
    <cellStyle name="Normal 12 2 2 3 3 9" xfId="28109" xr:uid="{00000000-0005-0000-0000-000040120000}"/>
    <cellStyle name="Normal 12 2 2 3 4" xfId="449" xr:uid="{00000000-0005-0000-0000-000041120000}"/>
    <cellStyle name="Normal 12 2 2 3 4 2" xfId="1344" xr:uid="{00000000-0005-0000-0000-000042120000}"/>
    <cellStyle name="Normal 12 2 2 3 4 2 2" xfId="3174" xr:uid="{00000000-0005-0000-0000-000043120000}"/>
    <cellStyle name="Normal 12 2 2 3 4 2 2 2" xfId="8664" xr:uid="{00000000-0005-0000-0000-000044120000}"/>
    <cellStyle name="Normal 12 2 2 3 4 2 2 2 2" xfId="21474" xr:uid="{00000000-0005-0000-0000-000045120000}"/>
    <cellStyle name="Normal 12 2 2 3 4 2 2 2 2 2" xfId="28110" xr:uid="{00000000-0005-0000-0000-000046120000}"/>
    <cellStyle name="Normal 12 2 2 3 4 2 2 2 3" xfId="28111" xr:uid="{00000000-0005-0000-0000-000047120000}"/>
    <cellStyle name="Normal 12 2 2 3 4 2 2 3" xfId="15984" xr:uid="{00000000-0005-0000-0000-000048120000}"/>
    <cellStyle name="Normal 12 2 2 3 4 2 2 3 2" xfId="28112" xr:uid="{00000000-0005-0000-0000-000049120000}"/>
    <cellStyle name="Normal 12 2 2 3 4 2 2 4" xfId="28113" xr:uid="{00000000-0005-0000-0000-00004A120000}"/>
    <cellStyle name="Normal 12 2 2 3 4 2 3" xfId="5004" xr:uid="{00000000-0005-0000-0000-00004B120000}"/>
    <cellStyle name="Normal 12 2 2 3 4 2 3 2" xfId="10494" xr:uid="{00000000-0005-0000-0000-00004C120000}"/>
    <cellStyle name="Normal 12 2 2 3 4 2 3 2 2" xfId="23304" xr:uid="{00000000-0005-0000-0000-00004D120000}"/>
    <cellStyle name="Normal 12 2 2 3 4 2 3 2 2 2" xfId="28114" xr:uid="{00000000-0005-0000-0000-00004E120000}"/>
    <cellStyle name="Normal 12 2 2 3 4 2 3 2 3" xfId="28115" xr:uid="{00000000-0005-0000-0000-00004F120000}"/>
    <cellStyle name="Normal 12 2 2 3 4 2 3 3" xfId="17814" xr:uid="{00000000-0005-0000-0000-000050120000}"/>
    <cellStyle name="Normal 12 2 2 3 4 2 3 3 2" xfId="28116" xr:uid="{00000000-0005-0000-0000-000051120000}"/>
    <cellStyle name="Normal 12 2 2 3 4 2 3 4" xfId="28117" xr:uid="{00000000-0005-0000-0000-000052120000}"/>
    <cellStyle name="Normal 12 2 2 3 4 2 4" xfId="12324" xr:uid="{00000000-0005-0000-0000-000053120000}"/>
    <cellStyle name="Normal 12 2 2 3 4 2 4 2" xfId="25134" xr:uid="{00000000-0005-0000-0000-000054120000}"/>
    <cellStyle name="Normal 12 2 2 3 4 2 4 2 2" xfId="28118" xr:uid="{00000000-0005-0000-0000-000055120000}"/>
    <cellStyle name="Normal 12 2 2 3 4 2 4 3" xfId="28119" xr:uid="{00000000-0005-0000-0000-000056120000}"/>
    <cellStyle name="Normal 12 2 2 3 4 2 5" xfId="6834" xr:uid="{00000000-0005-0000-0000-000057120000}"/>
    <cellStyle name="Normal 12 2 2 3 4 2 5 2" xfId="19644" xr:uid="{00000000-0005-0000-0000-000058120000}"/>
    <cellStyle name="Normal 12 2 2 3 4 2 5 2 2" xfId="28120" xr:uid="{00000000-0005-0000-0000-000059120000}"/>
    <cellStyle name="Normal 12 2 2 3 4 2 5 3" xfId="28121" xr:uid="{00000000-0005-0000-0000-00005A120000}"/>
    <cellStyle name="Normal 12 2 2 3 4 2 6" xfId="14154" xr:uid="{00000000-0005-0000-0000-00005B120000}"/>
    <cellStyle name="Normal 12 2 2 3 4 2 6 2" xfId="28122" xr:uid="{00000000-0005-0000-0000-00005C120000}"/>
    <cellStyle name="Normal 12 2 2 3 4 2 7" xfId="28123" xr:uid="{00000000-0005-0000-0000-00005D120000}"/>
    <cellStyle name="Normal 12 2 2 3 4 3" xfId="2280" xr:uid="{00000000-0005-0000-0000-00005E120000}"/>
    <cellStyle name="Normal 12 2 2 3 4 3 2" xfId="7770" xr:uid="{00000000-0005-0000-0000-00005F120000}"/>
    <cellStyle name="Normal 12 2 2 3 4 3 2 2" xfId="20580" xr:uid="{00000000-0005-0000-0000-000060120000}"/>
    <cellStyle name="Normal 12 2 2 3 4 3 2 2 2" xfId="28124" xr:uid="{00000000-0005-0000-0000-000061120000}"/>
    <cellStyle name="Normal 12 2 2 3 4 3 2 3" xfId="28125" xr:uid="{00000000-0005-0000-0000-000062120000}"/>
    <cellStyle name="Normal 12 2 2 3 4 3 3" xfId="15090" xr:uid="{00000000-0005-0000-0000-000063120000}"/>
    <cellStyle name="Normal 12 2 2 3 4 3 3 2" xfId="28126" xr:uid="{00000000-0005-0000-0000-000064120000}"/>
    <cellStyle name="Normal 12 2 2 3 4 3 4" xfId="28127" xr:uid="{00000000-0005-0000-0000-000065120000}"/>
    <cellStyle name="Normal 12 2 2 3 4 4" xfId="4110" xr:uid="{00000000-0005-0000-0000-000066120000}"/>
    <cellStyle name="Normal 12 2 2 3 4 4 2" xfId="9600" xr:uid="{00000000-0005-0000-0000-000067120000}"/>
    <cellStyle name="Normal 12 2 2 3 4 4 2 2" xfId="22410" xr:uid="{00000000-0005-0000-0000-000068120000}"/>
    <cellStyle name="Normal 12 2 2 3 4 4 2 2 2" xfId="28128" xr:uid="{00000000-0005-0000-0000-000069120000}"/>
    <cellStyle name="Normal 12 2 2 3 4 4 2 3" xfId="28129" xr:uid="{00000000-0005-0000-0000-00006A120000}"/>
    <cellStyle name="Normal 12 2 2 3 4 4 3" xfId="16920" xr:uid="{00000000-0005-0000-0000-00006B120000}"/>
    <cellStyle name="Normal 12 2 2 3 4 4 3 2" xfId="28130" xr:uid="{00000000-0005-0000-0000-00006C120000}"/>
    <cellStyle name="Normal 12 2 2 3 4 4 4" xfId="28131" xr:uid="{00000000-0005-0000-0000-00006D120000}"/>
    <cellStyle name="Normal 12 2 2 3 4 5" xfId="11430" xr:uid="{00000000-0005-0000-0000-00006E120000}"/>
    <cellStyle name="Normal 12 2 2 3 4 5 2" xfId="24240" xr:uid="{00000000-0005-0000-0000-00006F120000}"/>
    <cellStyle name="Normal 12 2 2 3 4 5 2 2" xfId="28132" xr:uid="{00000000-0005-0000-0000-000070120000}"/>
    <cellStyle name="Normal 12 2 2 3 4 5 3" xfId="28133" xr:uid="{00000000-0005-0000-0000-000071120000}"/>
    <cellStyle name="Normal 12 2 2 3 4 6" xfId="5940" xr:uid="{00000000-0005-0000-0000-000072120000}"/>
    <cellStyle name="Normal 12 2 2 3 4 6 2" xfId="18750" xr:uid="{00000000-0005-0000-0000-000073120000}"/>
    <cellStyle name="Normal 12 2 2 3 4 6 2 2" xfId="28134" xr:uid="{00000000-0005-0000-0000-000074120000}"/>
    <cellStyle name="Normal 12 2 2 3 4 6 3" xfId="28135" xr:uid="{00000000-0005-0000-0000-000075120000}"/>
    <cellStyle name="Normal 12 2 2 3 4 7" xfId="13260" xr:uid="{00000000-0005-0000-0000-000076120000}"/>
    <cellStyle name="Normal 12 2 2 3 4 7 2" xfId="28136" xr:uid="{00000000-0005-0000-0000-000077120000}"/>
    <cellStyle name="Normal 12 2 2 3 4 8" xfId="28137" xr:uid="{00000000-0005-0000-0000-000078120000}"/>
    <cellStyle name="Normal 12 2 2 3 5" xfId="808" xr:uid="{00000000-0005-0000-0000-000079120000}"/>
    <cellStyle name="Normal 12 2 2 3 5 2" xfId="1703" xr:uid="{00000000-0005-0000-0000-00007A120000}"/>
    <cellStyle name="Normal 12 2 2 3 5 2 2" xfId="3533" xr:uid="{00000000-0005-0000-0000-00007B120000}"/>
    <cellStyle name="Normal 12 2 2 3 5 2 2 2" xfId="9023" xr:uid="{00000000-0005-0000-0000-00007C120000}"/>
    <cellStyle name="Normal 12 2 2 3 5 2 2 2 2" xfId="21833" xr:uid="{00000000-0005-0000-0000-00007D120000}"/>
    <cellStyle name="Normal 12 2 2 3 5 2 2 2 2 2" xfId="28138" xr:uid="{00000000-0005-0000-0000-00007E120000}"/>
    <cellStyle name="Normal 12 2 2 3 5 2 2 2 3" xfId="28139" xr:uid="{00000000-0005-0000-0000-00007F120000}"/>
    <cellStyle name="Normal 12 2 2 3 5 2 2 3" xfId="16343" xr:uid="{00000000-0005-0000-0000-000080120000}"/>
    <cellStyle name="Normal 12 2 2 3 5 2 2 3 2" xfId="28140" xr:uid="{00000000-0005-0000-0000-000081120000}"/>
    <cellStyle name="Normal 12 2 2 3 5 2 2 4" xfId="28141" xr:uid="{00000000-0005-0000-0000-000082120000}"/>
    <cellStyle name="Normal 12 2 2 3 5 2 3" xfId="5363" xr:uid="{00000000-0005-0000-0000-000083120000}"/>
    <cellStyle name="Normal 12 2 2 3 5 2 3 2" xfId="10853" xr:uid="{00000000-0005-0000-0000-000084120000}"/>
    <cellStyle name="Normal 12 2 2 3 5 2 3 2 2" xfId="23663" xr:uid="{00000000-0005-0000-0000-000085120000}"/>
    <cellStyle name="Normal 12 2 2 3 5 2 3 2 2 2" xfId="28142" xr:uid="{00000000-0005-0000-0000-000086120000}"/>
    <cellStyle name="Normal 12 2 2 3 5 2 3 2 3" xfId="28143" xr:uid="{00000000-0005-0000-0000-000087120000}"/>
    <cellStyle name="Normal 12 2 2 3 5 2 3 3" xfId="18173" xr:uid="{00000000-0005-0000-0000-000088120000}"/>
    <cellStyle name="Normal 12 2 2 3 5 2 3 3 2" xfId="28144" xr:uid="{00000000-0005-0000-0000-000089120000}"/>
    <cellStyle name="Normal 12 2 2 3 5 2 3 4" xfId="28145" xr:uid="{00000000-0005-0000-0000-00008A120000}"/>
    <cellStyle name="Normal 12 2 2 3 5 2 4" xfId="12683" xr:uid="{00000000-0005-0000-0000-00008B120000}"/>
    <cellStyle name="Normal 12 2 2 3 5 2 4 2" xfId="25493" xr:uid="{00000000-0005-0000-0000-00008C120000}"/>
    <cellStyle name="Normal 12 2 2 3 5 2 4 2 2" xfId="28146" xr:uid="{00000000-0005-0000-0000-00008D120000}"/>
    <cellStyle name="Normal 12 2 2 3 5 2 4 3" xfId="28147" xr:uid="{00000000-0005-0000-0000-00008E120000}"/>
    <cellStyle name="Normal 12 2 2 3 5 2 5" xfId="7193" xr:uid="{00000000-0005-0000-0000-00008F120000}"/>
    <cellStyle name="Normal 12 2 2 3 5 2 5 2" xfId="20003" xr:uid="{00000000-0005-0000-0000-000090120000}"/>
    <cellStyle name="Normal 12 2 2 3 5 2 5 2 2" xfId="28148" xr:uid="{00000000-0005-0000-0000-000091120000}"/>
    <cellStyle name="Normal 12 2 2 3 5 2 5 3" xfId="28149" xr:uid="{00000000-0005-0000-0000-000092120000}"/>
    <cellStyle name="Normal 12 2 2 3 5 2 6" xfId="14513" xr:uid="{00000000-0005-0000-0000-000093120000}"/>
    <cellStyle name="Normal 12 2 2 3 5 2 6 2" xfId="28150" xr:uid="{00000000-0005-0000-0000-000094120000}"/>
    <cellStyle name="Normal 12 2 2 3 5 2 7" xfId="28151" xr:uid="{00000000-0005-0000-0000-000095120000}"/>
    <cellStyle name="Normal 12 2 2 3 5 3" xfId="2639" xr:uid="{00000000-0005-0000-0000-000096120000}"/>
    <cellStyle name="Normal 12 2 2 3 5 3 2" xfId="8129" xr:uid="{00000000-0005-0000-0000-000097120000}"/>
    <cellStyle name="Normal 12 2 2 3 5 3 2 2" xfId="20939" xr:uid="{00000000-0005-0000-0000-000098120000}"/>
    <cellStyle name="Normal 12 2 2 3 5 3 2 2 2" xfId="28152" xr:uid="{00000000-0005-0000-0000-000099120000}"/>
    <cellStyle name="Normal 12 2 2 3 5 3 2 3" xfId="28153" xr:uid="{00000000-0005-0000-0000-00009A120000}"/>
    <cellStyle name="Normal 12 2 2 3 5 3 3" xfId="15449" xr:uid="{00000000-0005-0000-0000-00009B120000}"/>
    <cellStyle name="Normal 12 2 2 3 5 3 3 2" xfId="28154" xr:uid="{00000000-0005-0000-0000-00009C120000}"/>
    <cellStyle name="Normal 12 2 2 3 5 3 4" xfId="28155" xr:uid="{00000000-0005-0000-0000-00009D120000}"/>
    <cellStyle name="Normal 12 2 2 3 5 4" xfId="4469" xr:uid="{00000000-0005-0000-0000-00009E120000}"/>
    <cellStyle name="Normal 12 2 2 3 5 4 2" xfId="9959" xr:uid="{00000000-0005-0000-0000-00009F120000}"/>
    <cellStyle name="Normal 12 2 2 3 5 4 2 2" xfId="22769" xr:uid="{00000000-0005-0000-0000-0000A0120000}"/>
    <cellStyle name="Normal 12 2 2 3 5 4 2 2 2" xfId="28156" xr:uid="{00000000-0005-0000-0000-0000A1120000}"/>
    <cellStyle name="Normal 12 2 2 3 5 4 2 3" xfId="28157" xr:uid="{00000000-0005-0000-0000-0000A2120000}"/>
    <cellStyle name="Normal 12 2 2 3 5 4 3" xfId="17279" xr:uid="{00000000-0005-0000-0000-0000A3120000}"/>
    <cellStyle name="Normal 12 2 2 3 5 4 3 2" xfId="28158" xr:uid="{00000000-0005-0000-0000-0000A4120000}"/>
    <cellStyle name="Normal 12 2 2 3 5 4 4" xfId="28159" xr:uid="{00000000-0005-0000-0000-0000A5120000}"/>
    <cellStyle name="Normal 12 2 2 3 5 5" xfId="11789" xr:uid="{00000000-0005-0000-0000-0000A6120000}"/>
    <cellStyle name="Normal 12 2 2 3 5 5 2" xfId="24599" xr:uid="{00000000-0005-0000-0000-0000A7120000}"/>
    <cellStyle name="Normal 12 2 2 3 5 5 2 2" xfId="28160" xr:uid="{00000000-0005-0000-0000-0000A8120000}"/>
    <cellStyle name="Normal 12 2 2 3 5 5 3" xfId="28161" xr:uid="{00000000-0005-0000-0000-0000A9120000}"/>
    <cellStyle name="Normal 12 2 2 3 5 6" xfId="6299" xr:uid="{00000000-0005-0000-0000-0000AA120000}"/>
    <cellStyle name="Normal 12 2 2 3 5 6 2" xfId="19109" xr:uid="{00000000-0005-0000-0000-0000AB120000}"/>
    <cellStyle name="Normal 12 2 2 3 5 6 2 2" xfId="28162" xr:uid="{00000000-0005-0000-0000-0000AC120000}"/>
    <cellStyle name="Normal 12 2 2 3 5 6 3" xfId="28163" xr:uid="{00000000-0005-0000-0000-0000AD120000}"/>
    <cellStyle name="Normal 12 2 2 3 5 7" xfId="13619" xr:uid="{00000000-0005-0000-0000-0000AE120000}"/>
    <cellStyle name="Normal 12 2 2 3 5 7 2" xfId="28164" xr:uid="{00000000-0005-0000-0000-0000AF120000}"/>
    <cellStyle name="Normal 12 2 2 3 5 8" xfId="28165" xr:uid="{00000000-0005-0000-0000-0000B0120000}"/>
    <cellStyle name="Normal 12 2 2 3 6" xfId="1209" xr:uid="{00000000-0005-0000-0000-0000B1120000}"/>
    <cellStyle name="Normal 12 2 2 3 6 2" xfId="3039" xr:uid="{00000000-0005-0000-0000-0000B2120000}"/>
    <cellStyle name="Normal 12 2 2 3 6 2 2" xfId="8529" xr:uid="{00000000-0005-0000-0000-0000B3120000}"/>
    <cellStyle name="Normal 12 2 2 3 6 2 2 2" xfId="21339" xr:uid="{00000000-0005-0000-0000-0000B4120000}"/>
    <cellStyle name="Normal 12 2 2 3 6 2 2 2 2" xfId="28166" xr:uid="{00000000-0005-0000-0000-0000B5120000}"/>
    <cellStyle name="Normal 12 2 2 3 6 2 2 3" xfId="28167" xr:uid="{00000000-0005-0000-0000-0000B6120000}"/>
    <cellStyle name="Normal 12 2 2 3 6 2 3" xfId="15849" xr:uid="{00000000-0005-0000-0000-0000B7120000}"/>
    <cellStyle name="Normal 12 2 2 3 6 2 3 2" xfId="28168" xr:uid="{00000000-0005-0000-0000-0000B8120000}"/>
    <cellStyle name="Normal 12 2 2 3 6 2 4" xfId="28169" xr:uid="{00000000-0005-0000-0000-0000B9120000}"/>
    <cellStyle name="Normal 12 2 2 3 6 3" xfId="4869" xr:uid="{00000000-0005-0000-0000-0000BA120000}"/>
    <cellStyle name="Normal 12 2 2 3 6 3 2" xfId="10359" xr:uid="{00000000-0005-0000-0000-0000BB120000}"/>
    <cellStyle name="Normal 12 2 2 3 6 3 2 2" xfId="23169" xr:uid="{00000000-0005-0000-0000-0000BC120000}"/>
    <cellStyle name="Normal 12 2 2 3 6 3 2 2 2" xfId="28170" xr:uid="{00000000-0005-0000-0000-0000BD120000}"/>
    <cellStyle name="Normal 12 2 2 3 6 3 2 3" xfId="28171" xr:uid="{00000000-0005-0000-0000-0000BE120000}"/>
    <cellStyle name="Normal 12 2 2 3 6 3 3" xfId="17679" xr:uid="{00000000-0005-0000-0000-0000BF120000}"/>
    <cellStyle name="Normal 12 2 2 3 6 3 3 2" xfId="28172" xr:uid="{00000000-0005-0000-0000-0000C0120000}"/>
    <cellStyle name="Normal 12 2 2 3 6 3 4" xfId="28173" xr:uid="{00000000-0005-0000-0000-0000C1120000}"/>
    <cellStyle name="Normal 12 2 2 3 6 4" xfId="12189" xr:uid="{00000000-0005-0000-0000-0000C2120000}"/>
    <cellStyle name="Normal 12 2 2 3 6 4 2" xfId="24999" xr:uid="{00000000-0005-0000-0000-0000C3120000}"/>
    <cellStyle name="Normal 12 2 2 3 6 4 2 2" xfId="28174" xr:uid="{00000000-0005-0000-0000-0000C4120000}"/>
    <cellStyle name="Normal 12 2 2 3 6 4 3" xfId="28175" xr:uid="{00000000-0005-0000-0000-0000C5120000}"/>
    <cellStyle name="Normal 12 2 2 3 6 5" xfId="6699" xr:uid="{00000000-0005-0000-0000-0000C6120000}"/>
    <cellStyle name="Normal 12 2 2 3 6 5 2" xfId="19509" xr:uid="{00000000-0005-0000-0000-0000C7120000}"/>
    <cellStyle name="Normal 12 2 2 3 6 5 2 2" xfId="28176" xr:uid="{00000000-0005-0000-0000-0000C8120000}"/>
    <cellStyle name="Normal 12 2 2 3 6 5 3" xfId="28177" xr:uid="{00000000-0005-0000-0000-0000C9120000}"/>
    <cellStyle name="Normal 12 2 2 3 6 6" xfId="14019" xr:uid="{00000000-0005-0000-0000-0000CA120000}"/>
    <cellStyle name="Normal 12 2 2 3 6 6 2" xfId="28178" xr:uid="{00000000-0005-0000-0000-0000CB120000}"/>
    <cellStyle name="Normal 12 2 2 3 6 7" xfId="28179" xr:uid="{00000000-0005-0000-0000-0000CC120000}"/>
    <cellStyle name="Normal 12 2 2 3 7" xfId="2145" xr:uid="{00000000-0005-0000-0000-0000CD120000}"/>
    <cellStyle name="Normal 12 2 2 3 7 2" xfId="7635" xr:uid="{00000000-0005-0000-0000-0000CE120000}"/>
    <cellStyle name="Normal 12 2 2 3 7 2 2" xfId="20445" xr:uid="{00000000-0005-0000-0000-0000CF120000}"/>
    <cellStyle name="Normal 12 2 2 3 7 2 2 2" xfId="28180" xr:uid="{00000000-0005-0000-0000-0000D0120000}"/>
    <cellStyle name="Normal 12 2 2 3 7 2 3" xfId="28181" xr:uid="{00000000-0005-0000-0000-0000D1120000}"/>
    <cellStyle name="Normal 12 2 2 3 7 3" xfId="14955" xr:uid="{00000000-0005-0000-0000-0000D2120000}"/>
    <cellStyle name="Normal 12 2 2 3 7 3 2" xfId="28182" xr:uid="{00000000-0005-0000-0000-0000D3120000}"/>
    <cellStyle name="Normal 12 2 2 3 7 4" xfId="28183" xr:uid="{00000000-0005-0000-0000-0000D4120000}"/>
    <cellStyle name="Normal 12 2 2 3 8" xfId="3975" xr:uid="{00000000-0005-0000-0000-0000D5120000}"/>
    <cellStyle name="Normal 12 2 2 3 8 2" xfId="9465" xr:uid="{00000000-0005-0000-0000-0000D6120000}"/>
    <cellStyle name="Normal 12 2 2 3 8 2 2" xfId="22275" xr:uid="{00000000-0005-0000-0000-0000D7120000}"/>
    <cellStyle name="Normal 12 2 2 3 8 2 2 2" xfId="28184" xr:uid="{00000000-0005-0000-0000-0000D8120000}"/>
    <cellStyle name="Normal 12 2 2 3 8 2 3" xfId="28185" xr:uid="{00000000-0005-0000-0000-0000D9120000}"/>
    <cellStyle name="Normal 12 2 2 3 8 3" xfId="16785" xr:uid="{00000000-0005-0000-0000-0000DA120000}"/>
    <cellStyle name="Normal 12 2 2 3 8 3 2" xfId="28186" xr:uid="{00000000-0005-0000-0000-0000DB120000}"/>
    <cellStyle name="Normal 12 2 2 3 8 4" xfId="28187" xr:uid="{00000000-0005-0000-0000-0000DC120000}"/>
    <cellStyle name="Normal 12 2 2 3 9" xfId="11295" xr:uid="{00000000-0005-0000-0000-0000DD120000}"/>
    <cellStyle name="Normal 12 2 2 3 9 2" xfId="24105" xr:uid="{00000000-0005-0000-0000-0000DE120000}"/>
    <cellStyle name="Normal 12 2 2 3 9 2 2" xfId="28188" xr:uid="{00000000-0005-0000-0000-0000DF120000}"/>
    <cellStyle name="Normal 12 2 2 3 9 3" xfId="28189" xr:uid="{00000000-0005-0000-0000-0000E0120000}"/>
    <cellStyle name="Normal 12 2 2 4" xfId="272" xr:uid="{00000000-0005-0000-0000-0000E1120000}"/>
    <cellStyle name="Normal 12 2 2 4 10" xfId="5764" xr:uid="{00000000-0005-0000-0000-0000E2120000}"/>
    <cellStyle name="Normal 12 2 2 4 10 2" xfId="18574" xr:uid="{00000000-0005-0000-0000-0000E3120000}"/>
    <cellStyle name="Normal 12 2 2 4 10 2 2" xfId="28190" xr:uid="{00000000-0005-0000-0000-0000E4120000}"/>
    <cellStyle name="Normal 12 2 2 4 10 3" xfId="28191" xr:uid="{00000000-0005-0000-0000-0000E5120000}"/>
    <cellStyle name="Normal 12 2 2 4 11" xfId="13084" xr:uid="{00000000-0005-0000-0000-0000E6120000}"/>
    <cellStyle name="Normal 12 2 2 4 11 2" xfId="28192" xr:uid="{00000000-0005-0000-0000-0000E7120000}"/>
    <cellStyle name="Normal 12 2 2 4 12" xfId="28193" xr:uid="{00000000-0005-0000-0000-0000E8120000}"/>
    <cellStyle name="Normal 12 2 2 4 2" xfId="501" xr:uid="{00000000-0005-0000-0000-0000E9120000}"/>
    <cellStyle name="Normal 12 2 2 4 2 2" xfId="900" xr:uid="{00000000-0005-0000-0000-0000EA120000}"/>
    <cellStyle name="Normal 12 2 2 4 2 2 2" xfId="1795" xr:uid="{00000000-0005-0000-0000-0000EB120000}"/>
    <cellStyle name="Normal 12 2 2 4 2 2 2 2" xfId="3625" xr:uid="{00000000-0005-0000-0000-0000EC120000}"/>
    <cellStyle name="Normal 12 2 2 4 2 2 2 2 2" xfId="9115" xr:uid="{00000000-0005-0000-0000-0000ED120000}"/>
    <cellStyle name="Normal 12 2 2 4 2 2 2 2 2 2" xfId="21925" xr:uid="{00000000-0005-0000-0000-0000EE120000}"/>
    <cellStyle name="Normal 12 2 2 4 2 2 2 2 2 2 2" xfId="28194" xr:uid="{00000000-0005-0000-0000-0000EF120000}"/>
    <cellStyle name="Normal 12 2 2 4 2 2 2 2 2 3" xfId="28195" xr:uid="{00000000-0005-0000-0000-0000F0120000}"/>
    <cellStyle name="Normal 12 2 2 4 2 2 2 2 3" xfId="16435" xr:uid="{00000000-0005-0000-0000-0000F1120000}"/>
    <cellStyle name="Normal 12 2 2 4 2 2 2 2 3 2" xfId="28196" xr:uid="{00000000-0005-0000-0000-0000F2120000}"/>
    <cellStyle name="Normal 12 2 2 4 2 2 2 2 4" xfId="28197" xr:uid="{00000000-0005-0000-0000-0000F3120000}"/>
    <cellStyle name="Normal 12 2 2 4 2 2 2 3" xfId="5455" xr:uid="{00000000-0005-0000-0000-0000F4120000}"/>
    <cellStyle name="Normal 12 2 2 4 2 2 2 3 2" xfId="10945" xr:uid="{00000000-0005-0000-0000-0000F5120000}"/>
    <cellStyle name="Normal 12 2 2 4 2 2 2 3 2 2" xfId="23755" xr:uid="{00000000-0005-0000-0000-0000F6120000}"/>
    <cellStyle name="Normal 12 2 2 4 2 2 2 3 2 2 2" xfId="28198" xr:uid="{00000000-0005-0000-0000-0000F7120000}"/>
    <cellStyle name="Normal 12 2 2 4 2 2 2 3 2 3" xfId="28199" xr:uid="{00000000-0005-0000-0000-0000F8120000}"/>
    <cellStyle name="Normal 12 2 2 4 2 2 2 3 3" xfId="18265" xr:uid="{00000000-0005-0000-0000-0000F9120000}"/>
    <cellStyle name="Normal 12 2 2 4 2 2 2 3 3 2" xfId="28200" xr:uid="{00000000-0005-0000-0000-0000FA120000}"/>
    <cellStyle name="Normal 12 2 2 4 2 2 2 3 4" xfId="28201" xr:uid="{00000000-0005-0000-0000-0000FB120000}"/>
    <cellStyle name="Normal 12 2 2 4 2 2 2 4" xfId="12775" xr:uid="{00000000-0005-0000-0000-0000FC120000}"/>
    <cellStyle name="Normal 12 2 2 4 2 2 2 4 2" xfId="25585" xr:uid="{00000000-0005-0000-0000-0000FD120000}"/>
    <cellStyle name="Normal 12 2 2 4 2 2 2 4 2 2" xfId="28202" xr:uid="{00000000-0005-0000-0000-0000FE120000}"/>
    <cellStyle name="Normal 12 2 2 4 2 2 2 4 3" xfId="28203" xr:uid="{00000000-0005-0000-0000-0000FF120000}"/>
    <cellStyle name="Normal 12 2 2 4 2 2 2 5" xfId="7285" xr:uid="{00000000-0005-0000-0000-000000130000}"/>
    <cellStyle name="Normal 12 2 2 4 2 2 2 5 2" xfId="20095" xr:uid="{00000000-0005-0000-0000-000001130000}"/>
    <cellStyle name="Normal 12 2 2 4 2 2 2 5 2 2" xfId="28204" xr:uid="{00000000-0005-0000-0000-000002130000}"/>
    <cellStyle name="Normal 12 2 2 4 2 2 2 5 3" xfId="28205" xr:uid="{00000000-0005-0000-0000-000003130000}"/>
    <cellStyle name="Normal 12 2 2 4 2 2 2 6" xfId="14605" xr:uid="{00000000-0005-0000-0000-000004130000}"/>
    <cellStyle name="Normal 12 2 2 4 2 2 2 6 2" xfId="28206" xr:uid="{00000000-0005-0000-0000-000005130000}"/>
    <cellStyle name="Normal 12 2 2 4 2 2 2 7" xfId="28207" xr:uid="{00000000-0005-0000-0000-000006130000}"/>
    <cellStyle name="Normal 12 2 2 4 2 2 3" xfId="2731" xr:uid="{00000000-0005-0000-0000-000007130000}"/>
    <cellStyle name="Normal 12 2 2 4 2 2 3 2" xfId="8221" xr:uid="{00000000-0005-0000-0000-000008130000}"/>
    <cellStyle name="Normal 12 2 2 4 2 2 3 2 2" xfId="21031" xr:uid="{00000000-0005-0000-0000-000009130000}"/>
    <cellStyle name="Normal 12 2 2 4 2 2 3 2 2 2" xfId="28208" xr:uid="{00000000-0005-0000-0000-00000A130000}"/>
    <cellStyle name="Normal 12 2 2 4 2 2 3 2 3" xfId="28209" xr:uid="{00000000-0005-0000-0000-00000B130000}"/>
    <cellStyle name="Normal 12 2 2 4 2 2 3 3" xfId="15541" xr:uid="{00000000-0005-0000-0000-00000C130000}"/>
    <cellStyle name="Normal 12 2 2 4 2 2 3 3 2" xfId="28210" xr:uid="{00000000-0005-0000-0000-00000D130000}"/>
    <cellStyle name="Normal 12 2 2 4 2 2 3 4" xfId="28211" xr:uid="{00000000-0005-0000-0000-00000E130000}"/>
    <cellStyle name="Normal 12 2 2 4 2 2 4" xfId="4561" xr:uid="{00000000-0005-0000-0000-00000F130000}"/>
    <cellStyle name="Normal 12 2 2 4 2 2 4 2" xfId="10051" xr:uid="{00000000-0005-0000-0000-000010130000}"/>
    <cellStyle name="Normal 12 2 2 4 2 2 4 2 2" xfId="22861" xr:uid="{00000000-0005-0000-0000-000011130000}"/>
    <cellStyle name="Normal 12 2 2 4 2 2 4 2 2 2" xfId="28212" xr:uid="{00000000-0005-0000-0000-000012130000}"/>
    <cellStyle name="Normal 12 2 2 4 2 2 4 2 3" xfId="28213" xr:uid="{00000000-0005-0000-0000-000013130000}"/>
    <cellStyle name="Normal 12 2 2 4 2 2 4 3" xfId="17371" xr:uid="{00000000-0005-0000-0000-000014130000}"/>
    <cellStyle name="Normal 12 2 2 4 2 2 4 3 2" xfId="28214" xr:uid="{00000000-0005-0000-0000-000015130000}"/>
    <cellStyle name="Normal 12 2 2 4 2 2 4 4" xfId="28215" xr:uid="{00000000-0005-0000-0000-000016130000}"/>
    <cellStyle name="Normal 12 2 2 4 2 2 5" xfId="11881" xr:uid="{00000000-0005-0000-0000-000017130000}"/>
    <cellStyle name="Normal 12 2 2 4 2 2 5 2" xfId="24691" xr:uid="{00000000-0005-0000-0000-000018130000}"/>
    <cellStyle name="Normal 12 2 2 4 2 2 5 2 2" xfId="28216" xr:uid="{00000000-0005-0000-0000-000019130000}"/>
    <cellStyle name="Normal 12 2 2 4 2 2 5 3" xfId="28217" xr:uid="{00000000-0005-0000-0000-00001A130000}"/>
    <cellStyle name="Normal 12 2 2 4 2 2 6" xfId="6391" xr:uid="{00000000-0005-0000-0000-00001B130000}"/>
    <cellStyle name="Normal 12 2 2 4 2 2 6 2" xfId="19201" xr:uid="{00000000-0005-0000-0000-00001C130000}"/>
    <cellStyle name="Normal 12 2 2 4 2 2 6 2 2" xfId="28218" xr:uid="{00000000-0005-0000-0000-00001D130000}"/>
    <cellStyle name="Normal 12 2 2 4 2 2 6 3" xfId="28219" xr:uid="{00000000-0005-0000-0000-00001E130000}"/>
    <cellStyle name="Normal 12 2 2 4 2 2 7" xfId="13711" xr:uid="{00000000-0005-0000-0000-00001F130000}"/>
    <cellStyle name="Normal 12 2 2 4 2 2 7 2" xfId="28220" xr:uid="{00000000-0005-0000-0000-000020130000}"/>
    <cellStyle name="Normal 12 2 2 4 2 2 8" xfId="28221" xr:uid="{00000000-0005-0000-0000-000021130000}"/>
    <cellStyle name="Normal 12 2 2 4 2 3" xfId="1396" xr:uid="{00000000-0005-0000-0000-000022130000}"/>
    <cellStyle name="Normal 12 2 2 4 2 3 2" xfId="3226" xr:uid="{00000000-0005-0000-0000-000023130000}"/>
    <cellStyle name="Normal 12 2 2 4 2 3 2 2" xfId="8716" xr:uid="{00000000-0005-0000-0000-000024130000}"/>
    <cellStyle name="Normal 12 2 2 4 2 3 2 2 2" xfId="21526" xr:uid="{00000000-0005-0000-0000-000025130000}"/>
    <cellStyle name="Normal 12 2 2 4 2 3 2 2 2 2" xfId="28222" xr:uid="{00000000-0005-0000-0000-000026130000}"/>
    <cellStyle name="Normal 12 2 2 4 2 3 2 2 3" xfId="28223" xr:uid="{00000000-0005-0000-0000-000027130000}"/>
    <cellStyle name="Normal 12 2 2 4 2 3 2 3" xfId="16036" xr:uid="{00000000-0005-0000-0000-000028130000}"/>
    <cellStyle name="Normal 12 2 2 4 2 3 2 3 2" xfId="28224" xr:uid="{00000000-0005-0000-0000-000029130000}"/>
    <cellStyle name="Normal 12 2 2 4 2 3 2 4" xfId="28225" xr:uid="{00000000-0005-0000-0000-00002A130000}"/>
    <cellStyle name="Normal 12 2 2 4 2 3 3" xfId="5056" xr:uid="{00000000-0005-0000-0000-00002B130000}"/>
    <cellStyle name="Normal 12 2 2 4 2 3 3 2" xfId="10546" xr:uid="{00000000-0005-0000-0000-00002C130000}"/>
    <cellStyle name="Normal 12 2 2 4 2 3 3 2 2" xfId="23356" xr:uid="{00000000-0005-0000-0000-00002D130000}"/>
    <cellStyle name="Normal 12 2 2 4 2 3 3 2 2 2" xfId="28226" xr:uid="{00000000-0005-0000-0000-00002E130000}"/>
    <cellStyle name="Normal 12 2 2 4 2 3 3 2 3" xfId="28227" xr:uid="{00000000-0005-0000-0000-00002F130000}"/>
    <cellStyle name="Normal 12 2 2 4 2 3 3 3" xfId="17866" xr:uid="{00000000-0005-0000-0000-000030130000}"/>
    <cellStyle name="Normal 12 2 2 4 2 3 3 3 2" xfId="28228" xr:uid="{00000000-0005-0000-0000-000031130000}"/>
    <cellStyle name="Normal 12 2 2 4 2 3 3 4" xfId="28229" xr:uid="{00000000-0005-0000-0000-000032130000}"/>
    <cellStyle name="Normal 12 2 2 4 2 3 4" xfId="12376" xr:uid="{00000000-0005-0000-0000-000033130000}"/>
    <cellStyle name="Normal 12 2 2 4 2 3 4 2" xfId="25186" xr:uid="{00000000-0005-0000-0000-000034130000}"/>
    <cellStyle name="Normal 12 2 2 4 2 3 4 2 2" xfId="28230" xr:uid="{00000000-0005-0000-0000-000035130000}"/>
    <cellStyle name="Normal 12 2 2 4 2 3 4 3" xfId="28231" xr:uid="{00000000-0005-0000-0000-000036130000}"/>
    <cellStyle name="Normal 12 2 2 4 2 3 5" xfId="6886" xr:uid="{00000000-0005-0000-0000-000037130000}"/>
    <cellStyle name="Normal 12 2 2 4 2 3 5 2" xfId="19696" xr:uid="{00000000-0005-0000-0000-000038130000}"/>
    <cellStyle name="Normal 12 2 2 4 2 3 5 2 2" xfId="28232" xr:uid="{00000000-0005-0000-0000-000039130000}"/>
    <cellStyle name="Normal 12 2 2 4 2 3 5 3" xfId="28233" xr:uid="{00000000-0005-0000-0000-00003A130000}"/>
    <cellStyle name="Normal 12 2 2 4 2 3 6" xfId="14206" xr:uid="{00000000-0005-0000-0000-00003B130000}"/>
    <cellStyle name="Normal 12 2 2 4 2 3 6 2" xfId="28234" xr:uid="{00000000-0005-0000-0000-00003C130000}"/>
    <cellStyle name="Normal 12 2 2 4 2 3 7" xfId="28235" xr:uid="{00000000-0005-0000-0000-00003D130000}"/>
    <cellStyle name="Normal 12 2 2 4 2 4" xfId="2332" xr:uid="{00000000-0005-0000-0000-00003E130000}"/>
    <cellStyle name="Normal 12 2 2 4 2 4 2" xfId="7822" xr:uid="{00000000-0005-0000-0000-00003F130000}"/>
    <cellStyle name="Normal 12 2 2 4 2 4 2 2" xfId="20632" xr:uid="{00000000-0005-0000-0000-000040130000}"/>
    <cellStyle name="Normal 12 2 2 4 2 4 2 2 2" xfId="28236" xr:uid="{00000000-0005-0000-0000-000041130000}"/>
    <cellStyle name="Normal 12 2 2 4 2 4 2 3" xfId="28237" xr:uid="{00000000-0005-0000-0000-000042130000}"/>
    <cellStyle name="Normal 12 2 2 4 2 4 3" xfId="15142" xr:uid="{00000000-0005-0000-0000-000043130000}"/>
    <cellStyle name="Normal 12 2 2 4 2 4 3 2" xfId="28238" xr:uid="{00000000-0005-0000-0000-000044130000}"/>
    <cellStyle name="Normal 12 2 2 4 2 4 4" xfId="28239" xr:uid="{00000000-0005-0000-0000-000045130000}"/>
    <cellStyle name="Normal 12 2 2 4 2 5" xfId="4162" xr:uid="{00000000-0005-0000-0000-000046130000}"/>
    <cellStyle name="Normal 12 2 2 4 2 5 2" xfId="9652" xr:uid="{00000000-0005-0000-0000-000047130000}"/>
    <cellStyle name="Normal 12 2 2 4 2 5 2 2" xfId="22462" xr:uid="{00000000-0005-0000-0000-000048130000}"/>
    <cellStyle name="Normal 12 2 2 4 2 5 2 2 2" xfId="28240" xr:uid="{00000000-0005-0000-0000-000049130000}"/>
    <cellStyle name="Normal 12 2 2 4 2 5 2 3" xfId="28241" xr:uid="{00000000-0005-0000-0000-00004A130000}"/>
    <cellStyle name="Normal 12 2 2 4 2 5 3" xfId="16972" xr:uid="{00000000-0005-0000-0000-00004B130000}"/>
    <cellStyle name="Normal 12 2 2 4 2 5 3 2" xfId="28242" xr:uid="{00000000-0005-0000-0000-00004C130000}"/>
    <cellStyle name="Normal 12 2 2 4 2 5 4" xfId="28243" xr:uid="{00000000-0005-0000-0000-00004D130000}"/>
    <cellStyle name="Normal 12 2 2 4 2 6" xfId="11482" xr:uid="{00000000-0005-0000-0000-00004E130000}"/>
    <cellStyle name="Normal 12 2 2 4 2 6 2" xfId="24292" xr:uid="{00000000-0005-0000-0000-00004F130000}"/>
    <cellStyle name="Normal 12 2 2 4 2 6 2 2" xfId="28244" xr:uid="{00000000-0005-0000-0000-000050130000}"/>
    <cellStyle name="Normal 12 2 2 4 2 6 3" xfId="28245" xr:uid="{00000000-0005-0000-0000-000051130000}"/>
    <cellStyle name="Normal 12 2 2 4 2 7" xfId="5992" xr:uid="{00000000-0005-0000-0000-000052130000}"/>
    <cellStyle name="Normal 12 2 2 4 2 7 2" xfId="18802" xr:uid="{00000000-0005-0000-0000-000053130000}"/>
    <cellStyle name="Normal 12 2 2 4 2 7 2 2" xfId="28246" xr:uid="{00000000-0005-0000-0000-000054130000}"/>
    <cellStyle name="Normal 12 2 2 4 2 7 3" xfId="28247" xr:uid="{00000000-0005-0000-0000-000055130000}"/>
    <cellStyle name="Normal 12 2 2 4 2 8" xfId="13312" xr:uid="{00000000-0005-0000-0000-000056130000}"/>
    <cellStyle name="Normal 12 2 2 4 2 8 2" xfId="28248" xr:uid="{00000000-0005-0000-0000-000057130000}"/>
    <cellStyle name="Normal 12 2 2 4 2 9" xfId="28249" xr:uid="{00000000-0005-0000-0000-000058130000}"/>
    <cellStyle name="Normal 12 2 2 4 3" xfId="633" xr:uid="{00000000-0005-0000-0000-000059130000}"/>
    <cellStyle name="Normal 12 2 2 4 3 2" xfId="1033" xr:uid="{00000000-0005-0000-0000-00005A130000}"/>
    <cellStyle name="Normal 12 2 2 4 3 2 2" xfId="1928" xr:uid="{00000000-0005-0000-0000-00005B130000}"/>
    <cellStyle name="Normal 12 2 2 4 3 2 2 2" xfId="3758" xr:uid="{00000000-0005-0000-0000-00005C130000}"/>
    <cellStyle name="Normal 12 2 2 4 3 2 2 2 2" xfId="9248" xr:uid="{00000000-0005-0000-0000-00005D130000}"/>
    <cellStyle name="Normal 12 2 2 4 3 2 2 2 2 2" xfId="22058" xr:uid="{00000000-0005-0000-0000-00005E130000}"/>
    <cellStyle name="Normal 12 2 2 4 3 2 2 2 2 2 2" xfId="28250" xr:uid="{00000000-0005-0000-0000-00005F130000}"/>
    <cellStyle name="Normal 12 2 2 4 3 2 2 2 2 3" xfId="28251" xr:uid="{00000000-0005-0000-0000-000060130000}"/>
    <cellStyle name="Normal 12 2 2 4 3 2 2 2 3" xfId="16568" xr:uid="{00000000-0005-0000-0000-000061130000}"/>
    <cellStyle name="Normal 12 2 2 4 3 2 2 2 3 2" xfId="28252" xr:uid="{00000000-0005-0000-0000-000062130000}"/>
    <cellStyle name="Normal 12 2 2 4 3 2 2 2 4" xfId="28253" xr:uid="{00000000-0005-0000-0000-000063130000}"/>
    <cellStyle name="Normal 12 2 2 4 3 2 2 3" xfId="5588" xr:uid="{00000000-0005-0000-0000-000064130000}"/>
    <cellStyle name="Normal 12 2 2 4 3 2 2 3 2" xfId="11078" xr:uid="{00000000-0005-0000-0000-000065130000}"/>
    <cellStyle name="Normal 12 2 2 4 3 2 2 3 2 2" xfId="23888" xr:uid="{00000000-0005-0000-0000-000066130000}"/>
    <cellStyle name="Normal 12 2 2 4 3 2 2 3 2 2 2" xfId="28254" xr:uid="{00000000-0005-0000-0000-000067130000}"/>
    <cellStyle name="Normal 12 2 2 4 3 2 2 3 2 3" xfId="28255" xr:uid="{00000000-0005-0000-0000-000068130000}"/>
    <cellStyle name="Normal 12 2 2 4 3 2 2 3 3" xfId="18398" xr:uid="{00000000-0005-0000-0000-000069130000}"/>
    <cellStyle name="Normal 12 2 2 4 3 2 2 3 3 2" xfId="28256" xr:uid="{00000000-0005-0000-0000-00006A130000}"/>
    <cellStyle name="Normal 12 2 2 4 3 2 2 3 4" xfId="28257" xr:uid="{00000000-0005-0000-0000-00006B130000}"/>
    <cellStyle name="Normal 12 2 2 4 3 2 2 4" xfId="12908" xr:uid="{00000000-0005-0000-0000-00006C130000}"/>
    <cellStyle name="Normal 12 2 2 4 3 2 2 4 2" xfId="25718" xr:uid="{00000000-0005-0000-0000-00006D130000}"/>
    <cellStyle name="Normal 12 2 2 4 3 2 2 4 2 2" xfId="28258" xr:uid="{00000000-0005-0000-0000-00006E130000}"/>
    <cellStyle name="Normal 12 2 2 4 3 2 2 4 3" xfId="28259" xr:uid="{00000000-0005-0000-0000-00006F130000}"/>
    <cellStyle name="Normal 12 2 2 4 3 2 2 5" xfId="7418" xr:uid="{00000000-0005-0000-0000-000070130000}"/>
    <cellStyle name="Normal 12 2 2 4 3 2 2 5 2" xfId="20228" xr:uid="{00000000-0005-0000-0000-000071130000}"/>
    <cellStyle name="Normal 12 2 2 4 3 2 2 5 2 2" xfId="28260" xr:uid="{00000000-0005-0000-0000-000072130000}"/>
    <cellStyle name="Normal 12 2 2 4 3 2 2 5 3" xfId="28261" xr:uid="{00000000-0005-0000-0000-000073130000}"/>
    <cellStyle name="Normal 12 2 2 4 3 2 2 6" xfId="14738" xr:uid="{00000000-0005-0000-0000-000074130000}"/>
    <cellStyle name="Normal 12 2 2 4 3 2 2 6 2" xfId="28262" xr:uid="{00000000-0005-0000-0000-000075130000}"/>
    <cellStyle name="Normal 12 2 2 4 3 2 2 7" xfId="28263" xr:uid="{00000000-0005-0000-0000-000076130000}"/>
    <cellStyle name="Normal 12 2 2 4 3 2 3" xfId="2864" xr:uid="{00000000-0005-0000-0000-000077130000}"/>
    <cellStyle name="Normal 12 2 2 4 3 2 3 2" xfId="8354" xr:uid="{00000000-0005-0000-0000-000078130000}"/>
    <cellStyle name="Normal 12 2 2 4 3 2 3 2 2" xfId="21164" xr:uid="{00000000-0005-0000-0000-000079130000}"/>
    <cellStyle name="Normal 12 2 2 4 3 2 3 2 2 2" xfId="28264" xr:uid="{00000000-0005-0000-0000-00007A130000}"/>
    <cellStyle name="Normal 12 2 2 4 3 2 3 2 3" xfId="28265" xr:uid="{00000000-0005-0000-0000-00007B130000}"/>
    <cellStyle name="Normal 12 2 2 4 3 2 3 3" xfId="15674" xr:uid="{00000000-0005-0000-0000-00007C130000}"/>
    <cellStyle name="Normal 12 2 2 4 3 2 3 3 2" xfId="28266" xr:uid="{00000000-0005-0000-0000-00007D130000}"/>
    <cellStyle name="Normal 12 2 2 4 3 2 3 4" xfId="28267" xr:uid="{00000000-0005-0000-0000-00007E130000}"/>
    <cellStyle name="Normal 12 2 2 4 3 2 4" xfId="4694" xr:uid="{00000000-0005-0000-0000-00007F130000}"/>
    <cellStyle name="Normal 12 2 2 4 3 2 4 2" xfId="10184" xr:uid="{00000000-0005-0000-0000-000080130000}"/>
    <cellStyle name="Normal 12 2 2 4 3 2 4 2 2" xfId="22994" xr:uid="{00000000-0005-0000-0000-000081130000}"/>
    <cellStyle name="Normal 12 2 2 4 3 2 4 2 2 2" xfId="28268" xr:uid="{00000000-0005-0000-0000-000082130000}"/>
    <cellStyle name="Normal 12 2 2 4 3 2 4 2 3" xfId="28269" xr:uid="{00000000-0005-0000-0000-000083130000}"/>
    <cellStyle name="Normal 12 2 2 4 3 2 4 3" xfId="17504" xr:uid="{00000000-0005-0000-0000-000084130000}"/>
    <cellStyle name="Normal 12 2 2 4 3 2 4 3 2" xfId="28270" xr:uid="{00000000-0005-0000-0000-000085130000}"/>
    <cellStyle name="Normal 12 2 2 4 3 2 4 4" xfId="28271" xr:uid="{00000000-0005-0000-0000-000086130000}"/>
    <cellStyle name="Normal 12 2 2 4 3 2 5" xfId="12014" xr:uid="{00000000-0005-0000-0000-000087130000}"/>
    <cellStyle name="Normal 12 2 2 4 3 2 5 2" xfId="24824" xr:uid="{00000000-0005-0000-0000-000088130000}"/>
    <cellStyle name="Normal 12 2 2 4 3 2 5 2 2" xfId="28272" xr:uid="{00000000-0005-0000-0000-000089130000}"/>
    <cellStyle name="Normal 12 2 2 4 3 2 5 3" xfId="28273" xr:uid="{00000000-0005-0000-0000-00008A130000}"/>
    <cellStyle name="Normal 12 2 2 4 3 2 6" xfId="6524" xr:uid="{00000000-0005-0000-0000-00008B130000}"/>
    <cellStyle name="Normal 12 2 2 4 3 2 6 2" xfId="19334" xr:uid="{00000000-0005-0000-0000-00008C130000}"/>
    <cellStyle name="Normal 12 2 2 4 3 2 6 2 2" xfId="28274" xr:uid="{00000000-0005-0000-0000-00008D130000}"/>
    <cellStyle name="Normal 12 2 2 4 3 2 6 3" xfId="28275" xr:uid="{00000000-0005-0000-0000-00008E130000}"/>
    <cellStyle name="Normal 12 2 2 4 3 2 7" xfId="13844" xr:uid="{00000000-0005-0000-0000-00008F130000}"/>
    <cellStyle name="Normal 12 2 2 4 3 2 7 2" xfId="28276" xr:uid="{00000000-0005-0000-0000-000090130000}"/>
    <cellStyle name="Normal 12 2 2 4 3 2 8" xfId="28277" xr:uid="{00000000-0005-0000-0000-000091130000}"/>
    <cellStyle name="Normal 12 2 2 4 3 3" xfId="1528" xr:uid="{00000000-0005-0000-0000-000092130000}"/>
    <cellStyle name="Normal 12 2 2 4 3 3 2" xfId="3358" xr:uid="{00000000-0005-0000-0000-000093130000}"/>
    <cellStyle name="Normal 12 2 2 4 3 3 2 2" xfId="8848" xr:uid="{00000000-0005-0000-0000-000094130000}"/>
    <cellStyle name="Normal 12 2 2 4 3 3 2 2 2" xfId="21658" xr:uid="{00000000-0005-0000-0000-000095130000}"/>
    <cellStyle name="Normal 12 2 2 4 3 3 2 2 2 2" xfId="28278" xr:uid="{00000000-0005-0000-0000-000096130000}"/>
    <cellStyle name="Normal 12 2 2 4 3 3 2 2 3" xfId="28279" xr:uid="{00000000-0005-0000-0000-000097130000}"/>
    <cellStyle name="Normal 12 2 2 4 3 3 2 3" xfId="16168" xr:uid="{00000000-0005-0000-0000-000098130000}"/>
    <cellStyle name="Normal 12 2 2 4 3 3 2 3 2" xfId="28280" xr:uid="{00000000-0005-0000-0000-000099130000}"/>
    <cellStyle name="Normal 12 2 2 4 3 3 2 4" xfId="28281" xr:uid="{00000000-0005-0000-0000-00009A130000}"/>
    <cellStyle name="Normal 12 2 2 4 3 3 3" xfId="5188" xr:uid="{00000000-0005-0000-0000-00009B130000}"/>
    <cellStyle name="Normal 12 2 2 4 3 3 3 2" xfId="10678" xr:uid="{00000000-0005-0000-0000-00009C130000}"/>
    <cellStyle name="Normal 12 2 2 4 3 3 3 2 2" xfId="23488" xr:uid="{00000000-0005-0000-0000-00009D130000}"/>
    <cellStyle name="Normal 12 2 2 4 3 3 3 2 2 2" xfId="28282" xr:uid="{00000000-0005-0000-0000-00009E130000}"/>
    <cellStyle name="Normal 12 2 2 4 3 3 3 2 3" xfId="28283" xr:uid="{00000000-0005-0000-0000-00009F130000}"/>
    <cellStyle name="Normal 12 2 2 4 3 3 3 3" xfId="17998" xr:uid="{00000000-0005-0000-0000-0000A0130000}"/>
    <cellStyle name="Normal 12 2 2 4 3 3 3 3 2" xfId="28284" xr:uid="{00000000-0005-0000-0000-0000A1130000}"/>
    <cellStyle name="Normal 12 2 2 4 3 3 3 4" xfId="28285" xr:uid="{00000000-0005-0000-0000-0000A2130000}"/>
    <cellStyle name="Normal 12 2 2 4 3 3 4" xfId="12508" xr:uid="{00000000-0005-0000-0000-0000A3130000}"/>
    <cellStyle name="Normal 12 2 2 4 3 3 4 2" xfId="25318" xr:uid="{00000000-0005-0000-0000-0000A4130000}"/>
    <cellStyle name="Normal 12 2 2 4 3 3 4 2 2" xfId="28286" xr:uid="{00000000-0005-0000-0000-0000A5130000}"/>
    <cellStyle name="Normal 12 2 2 4 3 3 4 3" xfId="28287" xr:uid="{00000000-0005-0000-0000-0000A6130000}"/>
    <cellStyle name="Normal 12 2 2 4 3 3 5" xfId="7018" xr:uid="{00000000-0005-0000-0000-0000A7130000}"/>
    <cellStyle name="Normal 12 2 2 4 3 3 5 2" xfId="19828" xr:uid="{00000000-0005-0000-0000-0000A8130000}"/>
    <cellStyle name="Normal 12 2 2 4 3 3 5 2 2" xfId="28288" xr:uid="{00000000-0005-0000-0000-0000A9130000}"/>
    <cellStyle name="Normal 12 2 2 4 3 3 5 3" xfId="28289" xr:uid="{00000000-0005-0000-0000-0000AA130000}"/>
    <cellStyle name="Normal 12 2 2 4 3 3 6" xfId="14338" xr:uid="{00000000-0005-0000-0000-0000AB130000}"/>
    <cellStyle name="Normal 12 2 2 4 3 3 6 2" xfId="28290" xr:uid="{00000000-0005-0000-0000-0000AC130000}"/>
    <cellStyle name="Normal 12 2 2 4 3 3 7" xfId="28291" xr:uid="{00000000-0005-0000-0000-0000AD130000}"/>
    <cellStyle name="Normal 12 2 2 4 3 4" xfId="2464" xr:uid="{00000000-0005-0000-0000-0000AE130000}"/>
    <cellStyle name="Normal 12 2 2 4 3 4 2" xfId="7954" xr:uid="{00000000-0005-0000-0000-0000AF130000}"/>
    <cellStyle name="Normal 12 2 2 4 3 4 2 2" xfId="20764" xr:uid="{00000000-0005-0000-0000-0000B0130000}"/>
    <cellStyle name="Normal 12 2 2 4 3 4 2 2 2" xfId="28292" xr:uid="{00000000-0005-0000-0000-0000B1130000}"/>
    <cellStyle name="Normal 12 2 2 4 3 4 2 3" xfId="28293" xr:uid="{00000000-0005-0000-0000-0000B2130000}"/>
    <cellStyle name="Normal 12 2 2 4 3 4 3" xfId="15274" xr:uid="{00000000-0005-0000-0000-0000B3130000}"/>
    <cellStyle name="Normal 12 2 2 4 3 4 3 2" xfId="28294" xr:uid="{00000000-0005-0000-0000-0000B4130000}"/>
    <cellStyle name="Normal 12 2 2 4 3 4 4" xfId="28295" xr:uid="{00000000-0005-0000-0000-0000B5130000}"/>
    <cellStyle name="Normal 12 2 2 4 3 5" xfId="4294" xr:uid="{00000000-0005-0000-0000-0000B6130000}"/>
    <cellStyle name="Normal 12 2 2 4 3 5 2" xfId="9784" xr:uid="{00000000-0005-0000-0000-0000B7130000}"/>
    <cellStyle name="Normal 12 2 2 4 3 5 2 2" xfId="22594" xr:uid="{00000000-0005-0000-0000-0000B8130000}"/>
    <cellStyle name="Normal 12 2 2 4 3 5 2 2 2" xfId="28296" xr:uid="{00000000-0005-0000-0000-0000B9130000}"/>
    <cellStyle name="Normal 12 2 2 4 3 5 2 3" xfId="28297" xr:uid="{00000000-0005-0000-0000-0000BA130000}"/>
    <cellStyle name="Normal 12 2 2 4 3 5 3" xfId="17104" xr:uid="{00000000-0005-0000-0000-0000BB130000}"/>
    <cellStyle name="Normal 12 2 2 4 3 5 3 2" xfId="28298" xr:uid="{00000000-0005-0000-0000-0000BC130000}"/>
    <cellStyle name="Normal 12 2 2 4 3 5 4" xfId="28299" xr:uid="{00000000-0005-0000-0000-0000BD130000}"/>
    <cellStyle name="Normal 12 2 2 4 3 6" xfId="11614" xr:uid="{00000000-0005-0000-0000-0000BE130000}"/>
    <cellStyle name="Normal 12 2 2 4 3 6 2" xfId="24424" xr:uid="{00000000-0005-0000-0000-0000BF130000}"/>
    <cellStyle name="Normal 12 2 2 4 3 6 2 2" xfId="28300" xr:uid="{00000000-0005-0000-0000-0000C0130000}"/>
    <cellStyle name="Normal 12 2 2 4 3 6 3" xfId="28301" xr:uid="{00000000-0005-0000-0000-0000C1130000}"/>
    <cellStyle name="Normal 12 2 2 4 3 7" xfId="6124" xr:uid="{00000000-0005-0000-0000-0000C2130000}"/>
    <cellStyle name="Normal 12 2 2 4 3 7 2" xfId="18934" xr:uid="{00000000-0005-0000-0000-0000C3130000}"/>
    <cellStyle name="Normal 12 2 2 4 3 7 2 2" xfId="28302" xr:uid="{00000000-0005-0000-0000-0000C4130000}"/>
    <cellStyle name="Normal 12 2 2 4 3 7 3" xfId="28303" xr:uid="{00000000-0005-0000-0000-0000C5130000}"/>
    <cellStyle name="Normal 12 2 2 4 3 8" xfId="13444" xr:uid="{00000000-0005-0000-0000-0000C6130000}"/>
    <cellStyle name="Normal 12 2 2 4 3 8 2" xfId="28304" xr:uid="{00000000-0005-0000-0000-0000C7130000}"/>
    <cellStyle name="Normal 12 2 2 4 3 9" xfId="28305" xr:uid="{00000000-0005-0000-0000-0000C8130000}"/>
    <cellStyle name="Normal 12 2 2 4 4" xfId="408" xr:uid="{00000000-0005-0000-0000-0000C9130000}"/>
    <cellStyle name="Normal 12 2 2 4 4 2" xfId="1303" xr:uid="{00000000-0005-0000-0000-0000CA130000}"/>
    <cellStyle name="Normal 12 2 2 4 4 2 2" xfId="3133" xr:uid="{00000000-0005-0000-0000-0000CB130000}"/>
    <cellStyle name="Normal 12 2 2 4 4 2 2 2" xfId="8623" xr:uid="{00000000-0005-0000-0000-0000CC130000}"/>
    <cellStyle name="Normal 12 2 2 4 4 2 2 2 2" xfId="21433" xr:uid="{00000000-0005-0000-0000-0000CD130000}"/>
    <cellStyle name="Normal 12 2 2 4 4 2 2 2 2 2" xfId="28306" xr:uid="{00000000-0005-0000-0000-0000CE130000}"/>
    <cellStyle name="Normal 12 2 2 4 4 2 2 2 3" xfId="28307" xr:uid="{00000000-0005-0000-0000-0000CF130000}"/>
    <cellStyle name="Normal 12 2 2 4 4 2 2 3" xfId="15943" xr:uid="{00000000-0005-0000-0000-0000D0130000}"/>
    <cellStyle name="Normal 12 2 2 4 4 2 2 3 2" xfId="28308" xr:uid="{00000000-0005-0000-0000-0000D1130000}"/>
    <cellStyle name="Normal 12 2 2 4 4 2 2 4" xfId="28309" xr:uid="{00000000-0005-0000-0000-0000D2130000}"/>
    <cellStyle name="Normal 12 2 2 4 4 2 3" xfId="4963" xr:uid="{00000000-0005-0000-0000-0000D3130000}"/>
    <cellStyle name="Normal 12 2 2 4 4 2 3 2" xfId="10453" xr:uid="{00000000-0005-0000-0000-0000D4130000}"/>
    <cellStyle name="Normal 12 2 2 4 4 2 3 2 2" xfId="23263" xr:uid="{00000000-0005-0000-0000-0000D5130000}"/>
    <cellStyle name="Normal 12 2 2 4 4 2 3 2 2 2" xfId="28310" xr:uid="{00000000-0005-0000-0000-0000D6130000}"/>
    <cellStyle name="Normal 12 2 2 4 4 2 3 2 3" xfId="28311" xr:uid="{00000000-0005-0000-0000-0000D7130000}"/>
    <cellStyle name="Normal 12 2 2 4 4 2 3 3" xfId="17773" xr:uid="{00000000-0005-0000-0000-0000D8130000}"/>
    <cellStyle name="Normal 12 2 2 4 4 2 3 3 2" xfId="28312" xr:uid="{00000000-0005-0000-0000-0000D9130000}"/>
    <cellStyle name="Normal 12 2 2 4 4 2 3 4" xfId="28313" xr:uid="{00000000-0005-0000-0000-0000DA130000}"/>
    <cellStyle name="Normal 12 2 2 4 4 2 4" xfId="12283" xr:uid="{00000000-0005-0000-0000-0000DB130000}"/>
    <cellStyle name="Normal 12 2 2 4 4 2 4 2" xfId="25093" xr:uid="{00000000-0005-0000-0000-0000DC130000}"/>
    <cellStyle name="Normal 12 2 2 4 4 2 4 2 2" xfId="28314" xr:uid="{00000000-0005-0000-0000-0000DD130000}"/>
    <cellStyle name="Normal 12 2 2 4 4 2 4 3" xfId="28315" xr:uid="{00000000-0005-0000-0000-0000DE130000}"/>
    <cellStyle name="Normal 12 2 2 4 4 2 5" xfId="6793" xr:uid="{00000000-0005-0000-0000-0000DF130000}"/>
    <cellStyle name="Normal 12 2 2 4 4 2 5 2" xfId="19603" xr:uid="{00000000-0005-0000-0000-0000E0130000}"/>
    <cellStyle name="Normal 12 2 2 4 4 2 5 2 2" xfId="28316" xr:uid="{00000000-0005-0000-0000-0000E1130000}"/>
    <cellStyle name="Normal 12 2 2 4 4 2 5 3" xfId="28317" xr:uid="{00000000-0005-0000-0000-0000E2130000}"/>
    <cellStyle name="Normal 12 2 2 4 4 2 6" xfId="14113" xr:uid="{00000000-0005-0000-0000-0000E3130000}"/>
    <cellStyle name="Normal 12 2 2 4 4 2 6 2" xfId="28318" xr:uid="{00000000-0005-0000-0000-0000E4130000}"/>
    <cellStyle name="Normal 12 2 2 4 4 2 7" xfId="28319" xr:uid="{00000000-0005-0000-0000-0000E5130000}"/>
    <cellStyle name="Normal 12 2 2 4 4 3" xfId="2239" xr:uid="{00000000-0005-0000-0000-0000E6130000}"/>
    <cellStyle name="Normal 12 2 2 4 4 3 2" xfId="7729" xr:uid="{00000000-0005-0000-0000-0000E7130000}"/>
    <cellStyle name="Normal 12 2 2 4 4 3 2 2" xfId="20539" xr:uid="{00000000-0005-0000-0000-0000E8130000}"/>
    <cellStyle name="Normal 12 2 2 4 4 3 2 2 2" xfId="28320" xr:uid="{00000000-0005-0000-0000-0000E9130000}"/>
    <cellStyle name="Normal 12 2 2 4 4 3 2 3" xfId="28321" xr:uid="{00000000-0005-0000-0000-0000EA130000}"/>
    <cellStyle name="Normal 12 2 2 4 4 3 3" xfId="15049" xr:uid="{00000000-0005-0000-0000-0000EB130000}"/>
    <cellStyle name="Normal 12 2 2 4 4 3 3 2" xfId="28322" xr:uid="{00000000-0005-0000-0000-0000EC130000}"/>
    <cellStyle name="Normal 12 2 2 4 4 3 4" xfId="28323" xr:uid="{00000000-0005-0000-0000-0000ED130000}"/>
    <cellStyle name="Normal 12 2 2 4 4 4" xfId="4069" xr:uid="{00000000-0005-0000-0000-0000EE130000}"/>
    <cellStyle name="Normal 12 2 2 4 4 4 2" xfId="9559" xr:uid="{00000000-0005-0000-0000-0000EF130000}"/>
    <cellStyle name="Normal 12 2 2 4 4 4 2 2" xfId="22369" xr:uid="{00000000-0005-0000-0000-0000F0130000}"/>
    <cellStyle name="Normal 12 2 2 4 4 4 2 2 2" xfId="28324" xr:uid="{00000000-0005-0000-0000-0000F1130000}"/>
    <cellStyle name="Normal 12 2 2 4 4 4 2 3" xfId="28325" xr:uid="{00000000-0005-0000-0000-0000F2130000}"/>
    <cellStyle name="Normal 12 2 2 4 4 4 3" xfId="16879" xr:uid="{00000000-0005-0000-0000-0000F3130000}"/>
    <cellStyle name="Normal 12 2 2 4 4 4 3 2" xfId="28326" xr:uid="{00000000-0005-0000-0000-0000F4130000}"/>
    <cellStyle name="Normal 12 2 2 4 4 4 4" xfId="28327" xr:uid="{00000000-0005-0000-0000-0000F5130000}"/>
    <cellStyle name="Normal 12 2 2 4 4 5" xfId="11389" xr:uid="{00000000-0005-0000-0000-0000F6130000}"/>
    <cellStyle name="Normal 12 2 2 4 4 5 2" xfId="24199" xr:uid="{00000000-0005-0000-0000-0000F7130000}"/>
    <cellStyle name="Normal 12 2 2 4 4 5 2 2" xfId="28328" xr:uid="{00000000-0005-0000-0000-0000F8130000}"/>
    <cellStyle name="Normal 12 2 2 4 4 5 3" xfId="28329" xr:uid="{00000000-0005-0000-0000-0000F9130000}"/>
    <cellStyle name="Normal 12 2 2 4 4 6" xfId="5899" xr:uid="{00000000-0005-0000-0000-0000FA130000}"/>
    <cellStyle name="Normal 12 2 2 4 4 6 2" xfId="18709" xr:uid="{00000000-0005-0000-0000-0000FB130000}"/>
    <cellStyle name="Normal 12 2 2 4 4 6 2 2" xfId="28330" xr:uid="{00000000-0005-0000-0000-0000FC130000}"/>
    <cellStyle name="Normal 12 2 2 4 4 6 3" xfId="28331" xr:uid="{00000000-0005-0000-0000-0000FD130000}"/>
    <cellStyle name="Normal 12 2 2 4 4 7" xfId="13219" xr:uid="{00000000-0005-0000-0000-0000FE130000}"/>
    <cellStyle name="Normal 12 2 2 4 4 7 2" xfId="28332" xr:uid="{00000000-0005-0000-0000-0000FF130000}"/>
    <cellStyle name="Normal 12 2 2 4 4 8" xfId="28333" xr:uid="{00000000-0005-0000-0000-000000140000}"/>
    <cellStyle name="Normal 12 2 2 4 5" xfId="767" xr:uid="{00000000-0005-0000-0000-000001140000}"/>
    <cellStyle name="Normal 12 2 2 4 5 2" xfId="1662" xr:uid="{00000000-0005-0000-0000-000002140000}"/>
    <cellStyle name="Normal 12 2 2 4 5 2 2" xfId="3492" xr:uid="{00000000-0005-0000-0000-000003140000}"/>
    <cellStyle name="Normal 12 2 2 4 5 2 2 2" xfId="8982" xr:uid="{00000000-0005-0000-0000-000004140000}"/>
    <cellStyle name="Normal 12 2 2 4 5 2 2 2 2" xfId="21792" xr:uid="{00000000-0005-0000-0000-000005140000}"/>
    <cellStyle name="Normal 12 2 2 4 5 2 2 2 2 2" xfId="28334" xr:uid="{00000000-0005-0000-0000-000006140000}"/>
    <cellStyle name="Normal 12 2 2 4 5 2 2 2 3" xfId="28335" xr:uid="{00000000-0005-0000-0000-000007140000}"/>
    <cellStyle name="Normal 12 2 2 4 5 2 2 3" xfId="16302" xr:uid="{00000000-0005-0000-0000-000008140000}"/>
    <cellStyle name="Normal 12 2 2 4 5 2 2 3 2" xfId="28336" xr:uid="{00000000-0005-0000-0000-000009140000}"/>
    <cellStyle name="Normal 12 2 2 4 5 2 2 4" xfId="28337" xr:uid="{00000000-0005-0000-0000-00000A140000}"/>
    <cellStyle name="Normal 12 2 2 4 5 2 3" xfId="5322" xr:uid="{00000000-0005-0000-0000-00000B140000}"/>
    <cellStyle name="Normal 12 2 2 4 5 2 3 2" xfId="10812" xr:uid="{00000000-0005-0000-0000-00000C140000}"/>
    <cellStyle name="Normal 12 2 2 4 5 2 3 2 2" xfId="23622" xr:uid="{00000000-0005-0000-0000-00000D140000}"/>
    <cellStyle name="Normal 12 2 2 4 5 2 3 2 2 2" xfId="28338" xr:uid="{00000000-0005-0000-0000-00000E140000}"/>
    <cellStyle name="Normal 12 2 2 4 5 2 3 2 3" xfId="28339" xr:uid="{00000000-0005-0000-0000-00000F140000}"/>
    <cellStyle name="Normal 12 2 2 4 5 2 3 3" xfId="18132" xr:uid="{00000000-0005-0000-0000-000010140000}"/>
    <cellStyle name="Normal 12 2 2 4 5 2 3 3 2" xfId="28340" xr:uid="{00000000-0005-0000-0000-000011140000}"/>
    <cellStyle name="Normal 12 2 2 4 5 2 3 4" xfId="28341" xr:uid="{00000000-0005-0000-0000-000012140000}"/>
    <cellStyle name="Normal 12 2 2 4 5 2 4" xfId="12642" xr:uid="{00000000-0005-0000-0000-000013140000}"/>
    <cellStyle name="Normal 12 2 2 4 5 2 4 2" xfId="25452" xr:uid="{00000000-0005-0000-0000-000014140000}"/>
    <cellStyle name="Normal 12 2 2 4 5 2 4 2 2" xfId="28342" xr:uid="{00000000-0005-0000-0000-000015140000}"/>
    <cellStyle name="Normal 12 2 2 4 5 2 4 3" xfId="28343" xr:uid="{00000000-0005-0000-0000-000016140000}"/>
    <cellStyle name="Normal 12 2 2 4 5 2 5" xfId="7152" xr:uid="{00000000-0005-0000-0000-000017140000}"/>
    <cellStyle name="Normal 12 2 2 4 5 2 5 2" xfId="19962" xr:uid="{00000000-0005-0000-0000-000018140000}"/>
    <cellStyle name="Normal 12 2 2 4 5 2 5 2 2" xfId="28344" xr:uid="{00000000-0005-0000-0000-000019140000}"/>
    <cellStyle name="Normal 12 2 2 4 5 2 5 3" xfId="28345" xr:uid="{00000000-0005-0000-0000-00001A140000}"/>
    <cellStyle name="Normal 12 2 2 4 5 2 6" xfId="14472" xr:uid="{00000000-0005-0000-0000-00001B140000}"/>
    <cellStyle name="Normal 12 2 2 4 5 2 6 2" xfId="28346" xr:uid="{00000000-0005-0000-0000-00001C140000}"/>
    <cellStyle name="Normal 12 2 2 4 5 2 7" xfId="28347" xr:uid="{00000000-0005-0000-0000-00001D140000}"/>
    <cellStyle name="Normal 12 2 2 4 5 3" xfId="2598" xr:uid="{00000000-0005-0000-0000-00001E140000}"/>
    <cellStyle name="Normal 12 2 2 4 5 3 2" xfId="8088" xr:uid="{00000000-0005-0000-0000-00001F140000}"/>
    <cellStyle name="Normal 12 2 2 4 5 3 2 2" xfId="20898" xr:uid="{00000000-0005-0000-0000-000020140000}"/>
    <cellStyle name="Normal 12 2 2 4 5 3 2 2 2" xfId="28348" xr:uid="{00000000-0005-0000-0000-000021140000}"/>
    <cellStyle name="Normal 12 2 2 4 5 3 2 3" xfId="28349" xr:uid="{00000000-0005-0000-0000-000022140000}"/>
    <cellStyle name="Normal 12 2 2 4 5 3 3" xfId="15408" xr:uid="{00000000-0005-0000-0000-000023140000}"/>
    <cellStyle name="Normal 12 2 2 4 5 3 3 2" xfId="28350" xr:uid="{00000000-0005-0000-0000-000024140000}"/>
    <cellStyle name="Normal 12 2 2 4 5 3 4" xfId="28351" xr:uid="{00000000-0005-0000-0000-000025140000}"/>
    <cellStyle name="Normal 12 2 2 4 5 4" xfId="4428" xr:uid="{00000000-0005-0000-0000-000026140000}"/>
    <cellStyle name="Normal 12 2 2 4 5 4 2" xfId="9918" xr:uid="{00000000-0005-0000-0000-000027140000}"/>
    <cellStyle name="Normal 12 2 2 4 5 4 2 2" xfId="22728" xr:uid="{00000000-0005-0000-0000-000028140000}"/>
    <cellStyle name="Normal 12 2 2 4 5 4 2 2 2" xfId="28352" xr:uid="{00000000-0005-0000-0000-000029140000}"/>
    <cellStyle name="Normal 12 2 2 4 5 4 2 3" xfId="28353" xr:uid="{00000000-0005-0000-0000-00002A140000}"/>
    <cellStyle name="Normal 12 2 2 4 5 4 3" xfId="17238" xr:uid="{00000000-0005-0000-0000-00002B140000}"/>
    <cellStyle name="Normal 12 2 2 4 5 4 3 2" xfId="28354" xr:uid="{00000000-0005-0000-0000-00002C140000}"/>
    <cellStyle name="Normal 12 2 2 4 5 4 4" xfId="28355" xr:uid="{00000000-0005-0000-0000-00002D140000}"/>
    <cellStyle name="Normal 12 2 2 4 5 5" xfId="11748" xr:uid="{00000000-0005-0000-0000-00002E140000}"/>
    <cellStyle name="Normal 12 2 2 4 5 5 2" xfId="24558" xr:uid="{00000000-0005-0000-0000-00002F140000}"/>
    <cellStyle name="Normal 12 2 2 4 5 5 2 2" xfId="28356" xr:uid="{00000000-0005-0000-0000-000030140000}"/>
    <cellStyle name="Normal 12 2 2 4 5 5 3" xfId="28357" xr:uid="{00000000-0005-0000-0000-000031140000}"/>
    <cellStyle name="Normal 12 2 2 4 5 6" xfId="6258" xr:uid="{00000000-0005-0000-0000-000032140000}"/>
    <cellStyle name="Normal 12 2 2 4 5 6 2" xfId="19068" xr:uid="{00000000-0005-0000-0000-000033140000}"/>
    <cellStyle name="Normal 12 2 2 4 5 6 2 2" xfId="28358" xr:uid="{00000000-0005-0000-0000-000034140000}"/>
    <cellStyle name="Normal 12 2 2 4 5 6 3" xfId="28359" xr:uid="{00000000-0005-0000-0000-000035140000}"/>
    <cellStyle name="Normal 12 2 2 4 5 7" xfId="13578" xr:uid="{00000000-0005-0000-0000-000036140000}"/>
    <cellStyle name="Normal 12 2 2 4 5 7 2" xfId="28360" xr:uid="{00000000-0005-0000-0000-000037140000}"/>
    <cellStyle name="Normal 12 2 2 4 5 8" xfId="28361" xr:uid="{00000000-0005-0000-0000-000038140000}"/>
    <cellStyle name="Normal 12 2 2 4 6" xfId="1168" xr:uid="{00000000-0005-0000-0000-000039140000}"/>
    <cellStyle name="Normal 12 2 2 4 6 2" xfId="2998" xr:uid="{00000000-0005-0000-0000-00003A140000}"/>
    <cellStyle name="Normal 12 2 2 4 6 2 2" xfId="8488" xr:uid="{00000000-0005-0000-0000-00003B140000}"/>
    <cellStyle name="Normal 12 2 2 4 6 2 2 2" xfId="21298" xr:uid="{00000000-0005-0000-0000-00003C140000}"/>
    <cellStyle name="Normal 12 2 2 4 6 2 2 2 2" xfId="28362" xr:uid="{00000000-0005-0000-0000-00003D140000}"/>
    <cellStyle name="Normal 12 2 2 4 6 2 2 3" xfId="28363" xr:uid="{00000000-0005-0000-0000-00003E140000}"/>
    <cellStyle name="Normal 12 2 2 4 6 2 3" xfId="15808" xr:uid="{00000000-0005-0000-0000-00003F140000}"/>
    <cellStyle name="Normal 12 2 2 4 6 2 3 2" xfId="28364" xr:uid="{00000000-0005-0000-0000-000040140000}"/>
    <cellStyle name="Normal 12 2 2 4 6 2 4" xfId="28365" xr:uid="{00000000-0005-0000-0000-000041140000}"/>
    <cellStyle name="Normal 12 2 2 4 6 3" xfId="4828" xr:uid="{00000000-0005-0000-0000-000042140000}"/>
    <cellStyle name="Normal 12 2 2 4 6 3 2" xfId="10318" xr:uid="{00000000-0005-0000-0000-000043140000}"/>
    <cellStyle name="Normal 12 2 2 4 6 3 2 2" xfId="23128" xr:uid="{00000000-0005-0000-0000-000044140000}"/>
    <cellStyle name="Normal 12 2 2 4 6 3 2 2 2" xfId="28366" xr:uid="{00000000-0005-0000-0000-000045140000}"/>
    <cellStyle name="Normal 12 2 2 4 6 3 2 3" xfId="28367" xr:uid="{00000000-0005-0000-0000-000046140000}"/>
    <cellStyle name="Normal 12 2 2 4 6 3 3" xfId="17638" xr:uid="{00000000-0005-0000-0000-000047140000}"/>
    <cellStyle name="Normal 12 2 2 4 6 3 3 2" xfId="28368" xr:uid="{00000000-0005-0000-0000-000048140000}"/>
    <cellStyle name="Normal 12 2 2 4 6 3 4" xfId="28369" xr:uid="{00000000-0005-0000-0000-000049140000}"/>
    <cellStyle name="Normal 12 2 2 4 6 4" xfId="12148" xr:uid="{00000000-0005-0000-0000-00004A140000}"/>
    <cellStyle name="Normal 12 2 2 4 6 4 2" xfId="24958" xr:uid="{00000000-0005-0000-0000-00004B140000}"/>
    <cellStyle name="Normal 12 2 2 4 6 4 2 2" xfId="28370" xr:uid="{00000000-0005-0000-0000-00004C140000}"/>
    <cellStyle name="Normal 12 2 2 4 6 4 3" xfId="28371" xr:uid="{00000000-0005-0000-0000-00004D140000}"/>
    <cellStyle name="Normal 12 2 2 4 6 5" xfId="6658" xr:uid="{00000000-0005-0000-0000-00004E140000}"/>
    <cellStyle name="Normal 12 2 2 4 6 5 2" xfId="19468" xr:uid="{00000000-0005-0000-0000-00004F140000}"/>
    <cellStyle name="Normal 12 2 2 4 6 5 2 2" xfId="28372" xr:uid="{00000000-0005-0000-0000-000050140000}"/>
    <cellStyle name="Normal 12 2 2 4 6 5 3" xfId="28373" xr:uid="{00000000-0005-0000-0000-000051140000}"/>
    <cellStyle name="Normal 12 2 2 4 6 6" xfId="13978" xr:uid="{00000000-0005-0000-0000-000052140000}"/>
    <cellStyle name="Normal 12 2 2 4 6 6 2" xfId="28374" xr:uid="{00000000-0005-0000-0000-000053140000}"/>
    <cellStyle name="Normal 12 2 2 4 6 7" xfId="28375" xr:uid="{00000000-0005-0000-0000-000054140000}"/>
    <cellStyle name="Normal 12 2 2 4 7" xfId="2104" xr:uid="{00000000-0005-0000-0000-000055140000}"/>
    <cellStyle name="Normal 12 2 2 4 7 2" xfId="7594" xr:uid="{00000000-0005-0000-0000-000056140000}"/>
    <cellStyle name="Normal 12 2 2 4 7 2 2" xfId="20404" xr:uid="{00000000-0005-0000-0000-000057140000}"/>
    <cellStyle name="Normal 12 2 2 4 7 2 2 2" xfId="28376" xr:uid="{00000000-0005-0000-0000-000058140000}"/>
    <cellStyle name="Normal 12 2 2 4 7 2 3" xfId="28377" xr:uid="{00000000-0005-0000-0000-000059140000}"/>
    <cellStyle name="Normal 12 2 2 4 7 3" xfId="14914" xr:uid="{00000000-0005-0000-0000-00005A140000}"/>
    <cellStyle name="Normal 12 2 2 4 7 3 2" xfId="28378" xr:uid="{00000000-0005-0000-0000-00005B140000}"/>
    <cellStyle name="Normal 12 2 2 4 7 4" xfId="28379" xr:uid="{00000000-0005-0000-0000-00005C140000}"/>
    <cellStyle name="Normal 12 2 2 4 8" xfId="3934" xr:uid="{00000000-0005-0000-0000-00005D140000}"/>
    <cellStyle name="Normal 12 2 2 4 8 2" xfId="9424" xr:uid="{00000000-0005-0000-0000-00005E140000}"/>
    <cellStyle name="Normal 12 2 2 4 8 2 2" xfId="22234" xr:uid="{00000000-0005-0000-0000-00005F140000}"/>
    <cellStyle name="Normal 12 2 2 4 8 2 2 2" xfId="28380" xr:uid="{00000000-0005-0000-0000-000060140000}"/>
    <cellStyle name="Normal 12 2 2 4 8 2 3" xfId="28381" xr:uid="{00000000-0005-0000-0000-000061140000}"/>
    <cellStyle name="Normal 12 2 2 4 8 3" xfId="16744" xr:uid="{00000000-0005-0000-0000-000062140000}"/>
    <cellStyle name="Normal 12 2 2 4 8 3 2" xfId="28382" xr:uid="{00000000-0005-0000-0000-000063140000}"/>
    <cellStyle name="Normal 12 2 2 4 8 4" xfId="28383" xr:uid="{00000000-0005-0000-0000-000064140000}"/>
    <cellStyle name="Normal 12 2 2 4 9" xfId="11254" xr:uid="{00000000-0005-0000-0000-000065140000}"/>
    <cellStyle name="Normal 12 2 2 4 9 2" xfId="24064" xr:uid="{00000000-0005-0000-0000-000066140000}"/>
    <cellStyle name="Normal 12 2 2 4 9 2 2" xfId="28384" xr:uid="{00000000-0005-0000-0000-000067140000}"/>
    <cellStyle name="Normal 12 2 2 4 9 3" xfId="28385" xr:uid="{00000000-0005-0000-0000-000068140000}"/>
    <cellStyle name="Normal 12 2 2 5" xfId="323" xr:uid="{00000000-0005-0000-0000-000069140000}"/>
    <cellStyle name="Normal 12 2 2 5 10" xfId="5815" xr:uid="{00000000-0005-0000-0000-00006A140000}"/>
    <cellStyle name="Normal 12 2 2 5 10 2" xfId="18625" xr:uid="{00000000-0005-0000-0000-00006B140000}"/>
    <cellStyle name="Normal 12 2 2 5 10 2 2" xfId="28386" xr:uid="{00000000-0005-0000-0000-00006C140000}"/>
    <cellStyle name="Normal 12 2 2 5 10 3" xfId="28387" xr:uid="{00000000-0005-0000-0000-00006D140000}"/>
    <cellStyle name="Normal 12 2 2 5 11" xfId="13135" xr:uid="{00000000-0005-0000-0000-00006E140000}"/>
    <cellStyle name="Normal 12 2 2 5 11 2" xfId="28388" xr:uid="{00000000-0005-0000-0000-00006F140000}"/>
    <cellStyle name="Normal 12 2 2 5 12" xfId="28389" xr:uid="{00000000-0005-0000-0000-000070140000}"/>
    <cellStyle name="Normal 12 2 2 5 2" xfId="552" xr:uid="{00000000-0005-0000-0000-000071140000}"/>
    <cellStyle name="Normal 12 2 2 5 2 2" xfId="951" xr:uid="{00000000-0005-0000-0000-000072140000}"/>
    <cellStyle name="Normal 12 2 2 5 2 2 2" xfId="1846" xr:uid="{00000000-0005-0000-0000-000073140000}"/>
    <cellStyle name="Normal 12 2 2 5 2 2 2 2" xfId="3676" xr:uid="{00000000-0005-0000-0000-000074140000}"/>
    <cellStyle name="Normal 12 2 2 5 2 2 2 2 2" xfId="9166" xr:uid="{00000000-0005-0000-0000-000075140000}"/>
    <cellStyle name="Normal 12 2 2 5 2 2 2 2 2 2" xfId="21976" xr:uid="{00000000-0005-0000-0000-000076140000}"/>
    <cellStyle name="Normal 12 2 2 5 2 2 2 2 2 2 2" xfId="28390" xr:uid="{00000000-0005-0000-0000-000077140000}"/>
    <cellStyle name="Normal 12 2 2 5 2 2 2 2 2 3" xfId="28391" xr:uid="{00000000-0005-0000-0000-000078140000}"/>
    <cellStyle name="Normal 12 2 2 5 2 2 2 2 3" xfId="16486" xr:uid="{00000000-0005-0000-0000-000079140000}"/>
    <cellStyle name="Normal 12 2 2 5 2 2 2 2 3 2" xfId="28392" xr:uid="{00000000-0005-0000-0000-00007A140000}"/>
    <cellStyle name="Normal 12 2 2 5 2 2 2 2 4" xfId="28393" xr:uid="{00000000-0005-0000-0000-00007B140000}"/>
    <cellStyle name="Normal 12 2 2 5 2 2 2 3" xfId="5506" xr:uid="{00000000-0005-0000-0000-00007C140000}"/>
    <cellStyle name="Normal 12 2 2 5 2 2 2 3 2" xfId="10996" xr:uid="{00000000-0005-0000-0000-00007D140000}"/>
    <cellStyle name="Normal 12 2 2 5 2 2 2 3 2 2" xfId="23806" xr:uid="{00000000-0005-0000-0000-00007E140000}"/>
    <cellStyle name="Normal 12 2 2 5 2 2 2 3 2 2 2" xfId="28394" xr:uid="{00000000-0005-0000-0000-00007F140000}"/>
    <cellStyle name="Normal 12 2 2 5 2 2 2 3 2 3" xfId="28395" xr:uid="{00000000-0005-0000-0000-000080140000}"/>
    <cellStyle name="Normal 12 2 2 5 2 2 2 3 3" xfId="18316" xr:uid="{00000000-0005-0000-0000-000081140000}"/>
    <cellStyle name="Normal 12 2 2 5 2 2 2 3 3 2" xfId="28396" xr:uid="{00000000-0005-0000-0000-000082140000}"/>
    <cellStyle name="Normal 12 2 2 5 2 2 2 3 4" xfId="28397" xr:uid="{00000000-0005-0000-0000-000083140000}"/>
    <cellStyle name="Normal 12 2 2 5 2 2 2 4" xfId="12826" xr:uid="{00000000-0005-0000-0000-000084140000}"/>
    <cellStyle name="Normal 12 2 2 5 2 2 2 4 2" xfId="25636" xr:uid="{00000000-0005-0000-0000-000085140000}"/>
    <cellStyle name="Normal 12 2 2 5 2 2 2 4 2 2" xfId="28398" xr:uid="{00000000-0005-0000-0000-000086140000}"/>
    <cellStyle name="Normal 12 2 2 5 2 2 2 4 3" xfId="28399" xr:uid="{00000000-0005-0000-0000-000087140000}"/>
    <cellStyle name="Normal 12 2 2 5 2 2 2 5" xfId="7336" xr:uid="{00000000-0005-0000-0000-000088140000}"/>
    <cellStyle name="Normal 12 2 2 5 2 2 2 5 2" xfId="20146" xr:uid="{00000000-0005-0000-0000-000089140000}"/>
    <cellStyle name="Normal 12 2 2 5 2 2 2 5 2 2" xfId="28400" xr:uid="{00000000-0005-0000-0000-00008A140000}"/>
    <cellStyle name="Normal 12 2 2 5 2 2 2 5 3" xfId="28401" xr:uid="{00000000-0005-0000-0000-00008B140000}"/>
    <cellStyle name="Normal 12 2 2 5 2 2 2 6" xfId="14656" xr:uid="{00000000-0005-0000-0000-00008C140000}"/>
    <cellStyle name="Normal 12 2 2 5 2 2 2 6 2" xfId="28402" xr:uid="{00000000-0005-0000-0000-00008D140000}"/>
    <cellStyle name="Normal 12 2 2 5 2 2 2 7" xfId="28403" xr:uid="{00000000-0005-0000-0000-00008E140000}"/>
    <cellStyle name="Normal 12 2 2 5 2 2 3" xfId="2782" xr:uid="{00000000-0005-0000-0000-00008F140000}"/>
    <cellStyle name="Normal 12 2 2 5 2 2 3 2" xfId="8272" xr:uid="{00000000-0005-0000-0000-000090140000}"/>
    <cellStyle name="Normal 12 2 2 5 2 2 3 2 2" xfId="21082" xr:uid="{00000000-0005-0000-0000-000091140000}"/>
    <cellStyle name="Normal 12 2 2 5 2 2 3 2 2 2" xfId="28404" xr:uid="{00000000-0005-0000-0000-000092140000}"/>
    <cellStyle name="Normal 12 2 2 5 2 2 3 2 3" xfId="28405" xr:uid="{00000000-0005-0000-0000-000093140000}"/>
    <cellStyle name="Normal 12 2 2 5 2 2 3 3" xfId="15592" xr:uid="{00000000-0005-0000-0000-000094140000}"/>
    <cellStyle name="Normal 12 2 2 5 2 2 3 3 2" xfId="28406" xr:uid="{00000000-0005-0000-0000-000095140000}"/>
    <cellStyle name="Normal 12 2 2 5 2 2 3 4" xfId="28407" xr:uid="{00000000-0005-0000-0000-000096140000}"/>
    <cellStyle name="Normal 12 2 2 5 2 2 4" xfId="4612" xr:uid="{00000000-0005-0000-0000-000097140000}"/>
    <cellStyle name="Normal 12 2 2 5 2 2 4 2" xfId="10102" xr:uid="{00000000-0005-0000-0000-000098140000}"/>
    <cellStyle name="Normal 12 2 2 5 2 2 4 2 2" xfId="22912" xr:uid="{00000000-0005-0000-0000-000099140000}"/>
    <cellStyle name="Normal 12 2 2 5 2 2 4 2 2 2" xfId="28408" xr:uid="{00000000-0005-0000-0000-00009A140000}"/>
    <cellStyle name="Normal 12 2 2 5 2 2 4 2 3" xfId="28409" xr:uid="{00000000-0005-0000-0000-00009B140000}"/>
    <cellStyle name="Normal 12 2 2 5 2 2 4 3" xfId="17422" xr:uid="{00000000-0005-0000-0000-00009C140000}"/>
    <cellStyle name="Normal 12 2 2 5 2 2 4 3 2" xfId="28410" xr:uid="{00000000-0005-0000-0000-00009D140000}"/>
    <cellStyle name="Normal 12 2 2 5 2 2 4 4" xfId="28411" xr:uid="{00000000-0005-0000-0000-00009E140000}"/>
    <cellStyle name="Normal 12 2 2 5 2 2 5" xfId="11932" xr:uid="{00000000-0005-0000-0000-00009F140000}"/>
    <cellStyle name="Normal 12 2 2 5 2 2 5 2" xfId="24742" xr:uid="{00000000-0005-0000-0000-0000A0140000}"/>
    <cellStyle name="Normal 12 2 2 5 2 2 5 2 2" xfId="28412" xr:uid="{00000000-0005-0000-0000-0000A1140000}"/>
    <cellStyle name="Normal 12 2 2 5 2 2 5 3" xfId="28413" xr:uid="{00000000-0005-0000-0000-0000A2140000}"/>
    <cellStyle name="Normal 12 2 2 5 2 2 6" xfId="6442" xr:uid="{00000000-0005-0000-0000-0000A3140000}"/>
    <cellStyle name="Normal 12 2 2 5 2 2 6 2" xfId="19252" xr:uid="{00000000-0005-0000-0000-0000A4140000}"/>
    <cellStyle name="Normal 12 2 2 5 2 2 6 2 2" xfId="28414" xr:uid="{00000000-0005-0000-0000-0000A5140000}"/>
    <cellStyle name="Normal 12 2 2 5 2 2 6 3" xfId="28415" xr:uid="{00000000-0005-0000-0000-0000A6140000}"/>
    <cellStyle name="Normal 12 2 2 5 2 2 7" xfId="13762" xr:uid="{00000000-0005-0000-0000-0000A7140000}"/>
    <cellStyle name="Normal 12 2 2 5 2 2 7 2" xfId="28416" xr:uid="{00000000-0005-0000-0000-0000A8140000}"/>
    <cellStyle name="Normal 12 2 2 5 2 2 8" xfId="28417" xr:uid="{00000000-0005-0000-0000-0000A9140000}"/>
    <cellStyle name="Normal 12 2 2 5 2 3" xfId="1447" xr:uid="{00000000-0005-0000-0000-0000AA140000}"/>
    <cellStyle name="Normal 12 2 2 5 2 3 2" xfId="3277" xr:uid="{00000000-0005-0000-0000-0000AB140000}"/>
    <cellStyle name="Normal 12 2 2 5 2 3 2 2" xfId="8767" xr:uid="{00000000-0005-0000-0000-0000AC140000}"/>
    <cellStyle name="Normal 12 2 2 5 2 3 2 2 2" xfId="21577" xr:uid="{00000000-0005-0000-0000-0000AD140000}"/>
    <cellStyle name="Normal 12 2 2 5 2 3 2 2 2 2" xfId="28418" xr:uid="{00000000-0005-0000-0000-0000AE140000}"/>
    <cellStyle name="Normal 12 2 2 5 2 3 2 2 3" xfId="28419" xr:uid="{00000000-0005-0000-0000-0000AF140000}"/>
    <cellStyle name="Normal 12 2 2 5 2 3 2 3" xfId="16087" xr:uid="{00000000-0005-0000-0000-0000B0140000}"/>
    <cellStyle name="Normal 12 2 2 5 2 3 2 3 2" xfId="28420" xr:uid="{00000000-0005-0000-0000-0000B1140000}"/>
    <cellStyle name="Normal 12 2 2 5 2 3 2 4" xfId="28421" xr:uid="{00000000-0005-0000-0000-0000B2140000}"/>
    <cellStyle name="Normal 12 2 2 5 2 3 3" xfId="5107" xr:uid="{00000000-0005-0000-0000-0000B3140000}"/>
    <cellStyle name="Normal 12 2 2 5 2 3 3 2" xfId="10597" xr:uid="{00000000-0005-0000-0000-0000B4140000}"/>
    <cellStyle name="Normal 12 2 2 5 2 3 3 2 2" xfId="23407" xr:uid="{00000000-0005-0000-0000-0000B5140000}"/>
    <cellStyle name="Normal 12 2 2 5 2 3 3 2 2 2" xfId="28422" xr:uid="{00000000-0005-0000-0000-0000B6140000}"/>
    <cellStyle name="Normal 12 2 2 5 2 3 3 2 3" xfId="28423" xr:uid="{00000000-0005-0000-0000-0000B7140000}"/>
    <cellStyle name="Normal 12 2 2 5 2 3 3 3" xfId="17917" xr:uid="{00000000-0005-0000-0000-0000B8140000}"/>
    <cellStyle name="Normal 12 2 2 5 2 3 3 3 2" xfId="28424" xr:uid="{00000000-0005-0000-0000-0000B9140000}"/>
    <cellStyle name="Normal 12 2 2 5 2 3 3 4" xfId="28425" xr:uid="{00000000-0005-0000-0000-0000BA140000}"/>
    <cellStyle name="Normal 12 2 2 5 2 3 4" xfId="12427" xr:uid="{00000000-0005-0000-0000-0000BB140000}"/>
    <cellStyle name="Normal 12 2 2 5 2 3 4 2" xfId="25237" xr:uid="{00000000-0005-0000-0000-0000BC140000}"/>
    <cellStyle name="Normal 12 2 2 5 2 3 4 2 2" xfId="28426" xr:uid="{00000000-0005-0000-0000-0000BD140000}"/>
    <cellStyle name="Normal 12 2 2 5 2 3 4 3" xfId="28427" xr:uid="{00000000-0005-0000-0000-0000BE140000}"/>
    <cellStyle name="Normal 12 2 2 5 2 3 5" xfId="6937" xr:uid="{00000000-0005-0000-0000-0000BF140000}"/>
    <cellStyle name="Normal 12 2 2 5 2 3 5 2" xfId="19747" xr:uid="{00000000-0005-0000-0000-0000C0140000}"/>
    <cellStyle name="Normal 12 2 2 5 2 3 5 2 2" xfId="28428" xr:uid="{00000000-0005-0000-0000-0000C1140000}"/>
    <cellStyle name="Normal 12 2 2 5 2 3 5 3" xfId="28429" xr:uid="{00000000-0005-0000-0000-0000C2140000}"/>
    <cellStyle name="Normal 12 2 2 5 2 3 6" xfId="14257" xr:uid="{00000000-0005-0000-0000-0000C3140000}"/>
    <cellStyle name="Normal 12 2 2 5 2 3 6 2" xfId="28430" xr:uid="{00000000-0005-0000-0000-0000C4140000}"/>
    <cellStyle name="Normal 12 2 2 5 2 3 7" xfId="28431" xr:uid="{00000000-0005-0000-0000-0000C5140000}"/>
    <cellStyle name="Normal 12 2 2 5 2 4" xfId="2383" xr:uid="{00000000-0005-0000-0000-0000C6140000}"/>
    <cellStyle name="Normal 12 2 2 5 2 4 2" xfId="7873" xr:uid="{00000000-0005-0000-0000-0000C7140000}"/>
    <cellStyle name="Normal 12 2 2 5 2 4 2 2" xfId="20683" xr:uid="{00000000-0005-0000-0000-0000C8140000}"/>
    <cellStyle name="Normal 12 2 2 5 2 4 2 2 2" xfId="28432" xr:uid="{00000000-0005-0000-0000-0000C9140000}"/>
    <cellStyle name="Normal 12 2 2 5 2 4 2 3" xfId="28433" xr:uid="{00000000-0005-0000-0000-0000CA140000}"/>
    <cellStyle name="Normal 12 2 2 5 2 4 3" xfId="15193" xr:uid="{00000000-0005-0000-0000-0000CB140000}"/>
    <cellStyle name="Normal 12 2 2 5 2 4 3 2" xfId="28434" xr:uid="{00000000-0005-0000-0000-0000CC140000}"/>
    <cellStyle name="Normal 12 2 2 5 2 4 4" xfId="28435" xr:uid="{00000000-0005-0000-0000-0000CD140000}"/>
    <cellStyle name="Normal 12 2 2 5 2 5" xfId="4213" xr:uid="{00000000-0005-0000-0000-0000CE140000}"/>
    <cellStyle name="Normal 12 2 2 5 2 5 2" xfId="9703" xr:uid="{00000000-0005-0000-0000-0000CF140000}"/>
    <cellStyle name="Normal 12 2 2 5 2 5 2 2" xfId="22513" xr:uid="{00000000-0005-0000-0000-0000D0140000}"/>
    <cellStyle name="Normal 12 2 2 5 2 5 2 2 2" xfId="28436" xr:uid="{00000000-0005-0000-0000-0000D1140000}"/>
    <cellStyle name="Normal 12 2 2 5 2 5 2 3" xfId="28437" xr:uid="{00000000-0005-0000-0000-0000D2140000}"/>
    <cellStyle name="Normal 12 2 2 5 2 5 3" xfId="17023" xr:uid="{00000000-0005-0000-0000-0000D3140000}"/>
    <cellStyle name="Normal 12 2 2 5 2 5 3 2" xfId="28438" xr:uid="{00000000-0005-0000-0000-0000D4140000}"/>
    <cellStyle name="Normal 12 2 2 5 2 5 4" xfId="28439" xr:uid="{00000000-0005-0000-0000-0000D5140000}"/>
    <cellStyle name="Normal 12 2 2 5 2 6" xfId="11533" xr:uid="{00000000-0005-0000-0000-0000D6140000}"/>
    <cellStyle name="Normal 12 2 2 5 2 6 2" xfId="24343" xr:uid="{00000000-0005-0000-0000-0000D7140000}"/>
    <cellStyle name="Normal 12 2 2 5 2 6 2 2" xfId="28440" xr:uid="{00000000-0005-0000-0000-0000D8140000}"/>
    <cellStyle name="Normal 12 2 2 5 2 6 3" xfId="28441" xr:uid="{00000000-0005-0000-0000-0000D9140000}"/>
    <cellStyle name="Normal 12 2 2 5 2 7" xfId="6043" xr:uid="{00000000-0005-0000-0000-0000DA140000}"/>
    <cellStyle name="Normal 12 2 2 5 2 7 2" xfId="18853" xr:uid="{00000000-0005-0000-0000-0000DB140000}"/>
    <cellStyle name="Normal 12 2 2 5 2 7 2 2" xfId="28442" xr:uid="{00000000-0005-0000-0000-0000DC140000}"/>
    <cellStyle name="Normal 12 2 2 5 2 7 3" xfId="28443" xr:uid="{00000000-0005-0000-0000-0000DD140000}"/>
    <cellStyle name="Normal 12 2 2 5 2 8" xfId="13363" xr:uid="{00000000-0005-0000-0000-0000DE140000}"/>
    <cellStyle name="Normal 12 2 2 5 2 8 2" xfId="28444" xr:uid="{00000000-0005-0000-0000-0000DF140000}"/>
    <cellStyle name="Normal 12 2 2 5 2 9" xfId="28445" xr:uid="{00000000-0005-0000-0000-0000E0140000}"/>
    <cellStyle name="Normal 12 2 2 5 3" xfId="684" xr:uid="{00000000-0005-0000-0000-0000E1140000}"/>
    <cellStyle name="Normal 12 2 2 5 3 2" xfId="1084" xr:uid="{00000000-0005-0000-0000-0000E2140000}"/>
    <cellStyle name="Normal 12 2 2 5 3 2 2" xfId="1979" xr:uid="{00000000-0005-0000-0000-0000E3140000}"/>
    <cellStyle name="Normal 12 2 2 5 3 2 2 2" xfId="3809" xr:uid="{00000000-0005-0000-0000-0000E4140000}"/>
    <cellStyle name="Normal 12 2 2 5 3 2 2 2 2" xfId="9299" xr:uid="{00000000-0005-0000-0000-0000E5140000}"/>
    <cellStyle name="Normal 12 2 2 5 3 2 2 2 2 2" xfId="22109" xr:uid="{00000000-0005-0000-0000-0000E6140000}"/>
    <cellStyle name="Normal 12 2 2 5 3 2 2 2 2 2 2" xfId="28446" xr:uid="{00000000-0005-0000-0000-0000E7140000}"/>
    <cellStyle name="Normal 12 2 2 5 3 2 2 2 2 3" xfId="28447" xr:uid="{00000000-0005-0000-0000-0000E8140000}"/>
    <cellStyle name="Normal 12 2 2 5 3 2 2 2 3" xfId="16619" xr:uid="{00000000-0005-0000-0000-0000E9140000}"/>
    <cellStyle name="Normal 12 2 2 5 3 2 2 2 3 2" xfId="28448" xr:uid="{00000000-0005-0000-0000-0000EA140000}"/>
    <cellStyle name="Normal 12 2 2 5 3 2 2 2 4" xfId="28449" xr:uid="{00000000-0005-0000-0000-0000EB140000}"/>
    <cellStyle name="Normal 12 2 2 5 3 2 2 3" xfId="5639" xr:uid="{00000000-0005-0000-0000-0000EC140000}"/>
    <cellStyle name="Normal 12 2 2 5 3 2 2 3 2" xfId="11129" xr:uid="{00000000-0005-0000-0000-0000ED140000}"/>
    <cellStyle name="Normal 12 2 2 5 3 2 2 3 2 2" xfId="23939" xr:uid="{00000000-0005-0000-0000-0000EE140000}"/>
    <cellStyle name="Normal 12 2 2 5 3 2 2 3 2 2 2" xfId="28450" xr:uid="{00000000-0005-0000-0000-0000EF140000}"/>
    <cellStyle name="Normal 12 2 2 5 3 2 2 3 2 3" xfId="28451" xr:uid="{00000000-0005-0000-0000-0000F0140000}"/>
    <cellStyle name="Normal 12 2 2 5 3 2 2 3 3" xfId="18449" xr:uid="{00000000-0005-0000-0000-0000F1140000}"/>
    <cellStyle name="Normal 12 2 2 5 3 2 2 3 3 2" xfId="28452" xr:uid="{00000000-0005-0000-0000-0000F2140000}"/>
    <cellStyle name="Normal 12 2 2 5 3 2 2 3 4" xfId="28453" xr:uid="{00000000-0005-0000-0000-0000F3140000}"/>
    <cellStyle name="Normal 12 2 2 5 3 2 2 4" xfId="12959" xr:uid="{00000000-0005-0000-0000-0000F4140000}"/>
    <cellStyle name="Normal 12 2 2 5 3 2 2 4 2" xfId="25769" xr:uid="{00000000-0005-0000-0000-0000F5140000}"/>
    <cellStyle name="Normal 12 2 2 5 3 2 2 4 2 2" xfId="28454" xr:uid="{00000000-0005-0000-0000-0000F6140000}"/>
    <cellStyle name="Normal 12 2 2 5 3 2 2 4 3" xfId="28455" xr:uid="{00000000-0005-0000-0000-0000F7140000}"/>
    <cellStyle name="Normal 12 2 2 5 3 2 2 5" xfId="7469" xr:uid="{00000000-0005-0000-0000-0000F8140000}"/>
    <cellStyle name="Normal 12 2 2 5 3 2 2 5 2" xfId="20279" xr:uid="{00000000-0005-0000-0000-0000F9140000}"/>
    <cellStyle name="Normal 12 2 2 5 3 2 2 5 2 2" xfId="28456" xr:uid="{00000000-0005-0000-0000-0000FA140000}"/>
    <cellStyle name="Normal 12 2 2 5 3 2 2 5 3" xfId="28457" xr:uid="{00000000-0005-0000-0000-0000FB140000}"/>
    <cellStyle name="Normal 12 2 2 5 3 2 2 6" xfId="14789" xr:uid="{00000000-0005-0000-0000-0000FC140000}"/>
    <cellStyle name="Normal 12 2 2 5 3 2 2 6 2" xfId="28458" xr:uid="{00000000-0005-0000-0000-0000FD140000}"/>
    <cellStyle name="Normal 12 2 2 5 3 2 2 7" xfId="28459" xr:uid="{00000000-0005-0000-0000-0000FE140000}"/>
    <cellStyle name="Normal 12 2 2 5 3 2 3" xfId="2915" xr:uid="{00000000-0005-0000-0000-0000FF140000}"/>
    <cellStyle name="Normal 12 2 2 5 3 2 3 2" xfId="8405" xr:uid="{00000000-0005-0000-0000-000000150000}"/>
    <cellStyle name="Normal 12 2 2 5 3 2 3 2 2" xfId="21215" xr:uid="{00000000-0005-0000-0000-000001150000}"/>
    <cellStyle name="Normal 12 2 2 5 3 2 3 2 2 2" xfId="28460" xr:uid="{00000000-0005-0000-0000-000002150000}"/>
    <cellStyle name="Normal 12 2 2 5 3 2 3 2 3" xfId="28461" xr:uid="{00000000-0005-0000-0000-000003150000}"/>
    <cellStyle name="Normal 12 2 2 5 3 2 3 3" xfId="15725" xr:uid="{00000000-0005-0000-0000-000004150000}"/>
    <cellStyle name="Normal 12 2 2 5 3 2 3 3 2" xfId="28462" xr:uid="{00000000-0005-0000-0000-000005150000}"/>
    <cellStyle name="Normal 12 2 2 5 3 2 3 4" xfId="28463" xr:uid="{00000000-0005-0000-0000-000006150000}"/>
    <cellStyle name="Normal 12 2 2 5 3 2 4" xfId="4745" xr:uid="{00000000-0005-0000-0000-000007150000}"/>
    <cellStyle name="Normal 12 2 2 5 3 2 4 2" xfId="10235" xr:uid="{00000000-0005-0000-0000-000008150000}"/>
    <cellStyle name="Normal 12 2 2 5 3 2 4 2 2" xfId="23045" xr:uid="{00000000-0005-0000-0000-000009150000}"/>
    <cellStyle name="Normal 12 2 2 5 3 2 4 2 2 2" xfId="28464" xr:uid="{00000000-0005-0000-0000-00000A150000}"/>
    <cellStyle name="Normal 12 2 2 5 3 2 4 2 3" xfId="28465" xr:uid="{00000000-0005-0000-0000-00000B150000}"/>
    <cellStyle name="Normal 12 2 2 5 3 2 4 3" xfId="17555" xr:uid="{00000000-0005-0000-0000-00000C150000}"/>
    <cellStyle name="Normal 12 2 2 5 3 2 4 3 2" xfId="28466" xr:uid="{00000000-0005-0000-0000-00000D150000}"/>
    <cellStyle name="Normal 12 2 2 5 3 2 4 4" xfId="28467" xr:uid="{00000000-0005-0000-0000-00000E150000}"/>
    <cellStyle name="Normal 12 2 2 5 3 2 5" xfId="12065" xr:uid="{00000000-0005-0000-0000-00000F150000}"/>
    <cellStyle name="Normal 12 2 2 5 3 2 5 2" xfId="24875" xr:uid="{00000000-0005-0000-0000-000010150000}"/>
    <cellStyle name="Normal 12 2 2 5 3 2 5 2 2" xfId="28468" xr:uid="{00000000-0005-0000-0000-000011150000}"/>
    <cellStyle name="Normal 12 2 2 5 3 2 5 3" xfId="28469" xr:uid="{00000000-0005-0000-0000-000012150000}"/>
    <cellStyle name="Normal 12 2 2 5 3 2 6" xfId="6575" xr:uid="{00000000-0005-0000-0000-000013150000}"/>
    <cellStyle name="Normal 12 2 2 5 3 2 6 2" xfId="19385" xr:uid="{00000000-0005-0000-0000-000014150000}"/>
    <cellStyle name="Normal 12 2 2 5 3 2 6 2 2" xfId="28470" xr:uid="{00000000-0005-0000-0000-000015150000}"/>
    <cellStyle name="Normal 12 2 2 5 3 2 6 3" xfId="28471" xr:uid="{00000000-0005-0000-0000-000016150000}"/>
    <cellStyle name="Normal 12 2 2 5 3 2 7" xfId="13895" xr:uid="{00000000-0005-0000-0000-000017150000}"/>
    <cellStyle name="Normal 12 2 2 5 3 2 7 2" xfId="28472" xr:uid="{00000000-0005-0000-0000-000018150000}"/>
    <cellStyle name="Normal 12 2 2 5 3 2 8" xfId="28473" xr:uid="{00000000-0005-0000-0000-000019150000}"/>
    <cellStyle name="Normal 12 2 2 5 3 3" xfId="1579" xr:uid="{00000000-0005-0000-0000-00001A150000}"/>
    <cellStyle name="Normal 12 2 2 5 3 3 2" xfId="3409" xr:uid="{00000000-0005-0000-0000-00001B150000}"/>
    <cellStyle name="Normal 12 2 2 5 3 3 2 2" xfId="8899" xr:uid="{00000000-0005-0000-0000-00001C150000}"/>
    <cellStyle name="Normal 12 2 2 5 3 3 2 2 2" xfId="21709" xr:uid="{00000000-0005-0000-0000-00001D150000}"/>
    <cellStyle name="Normal 12 2 2 5 3 3 2 2 2 2" xfId="28474" xr:uid="{00000000-0005-0000-0000-00001E150000}"/>
    <cellStyle name="Normal 12 2 2 5 3 3 2 2 3" xfId="28475" xr:uid="{00000000-0005-0000-0000-00001F150000}"/>
    <cellStyle name="Normal 12 2 2 5 3 3 2 3" xfId="16219" xr:uid="{00000000-0005-0000-0000-000020150000}"/>
    <cellStyle name="Normal 12 2 2 5 3 3 2 3 2" xfId="28476" xr:uid="{00000000-0005-0000-0000-000021150000}"/>
    <cellStyle name="Normal 12 2 2 5 3 3 2 4" xfId="28477" xr:uid="{00000000-0005-0000-0000-000022150000}"/>
    <cellStyle name="Normal 12 2 2 5 3 3 3" xfId="5239" xr:uid="{00000000-0005-0000-0000-000023150000}"/>
    <cellStyle name="Normal 12 2 2 5 3 3 3 2" xfId="10729" xr:uid="{00000000-0005-0000-0000-000024150000}"/>
    <cellStyle name="Normal 12 2 2 5 3 3 3 2 2" xfId="23539" xr:uid="{00000000-0005-0000-0000-000025150000}"/>
    <cellStyle name="Normal 12 2 2 5 3 3 3 2 2 2" xfId="28478" xr:uid="{00000000-0005-0000-0000-000026150000}"/>
    <cellStyle name="Normal 12 2 2 5 3 3 3 2 3" xfId="28479" xr:uid="{00000000-0005-0000-0000-000027150000}"/>
    <cellStyle name="Normal 12 2 2 5 3 3 3 3" xfId="18049" xr:uid="{00000000-0005-0000-0000-000028150000}"/>
    <cellStyle name="Normal 12 2 2 5 3 3 3 3 2" xfId="28480" xr:uid="{00000000-0005-0000-0000-000029150000}"/>
    <cellStyle name="Normal 12 2 2 5 3 3 3 4" xfId="28481" xr:uid="{00000000-0005-0000-0000-00002A150000}"/>
    <cellStyle name="Normal 12 2 2 5 3 3 4" xfId="12559" xr:uid="{00000000-0005-0000-0000-00002B150000}"/>
    <cellStyle name="Normal 12 2 2 5 3 3 4 2" xfId="25369" xr:uid="{00000000-0005-0000-0000-00002C150000}"/>
    <cellStyle name="Normal 12 2 2 5 3 3 4 2 2" xfId="28482" xr:uid="{00000000-0005-0000-0000-00002D150000}"/>
    <cellStyle name="Normal 12 2 2 5 3 3 4 3" xfId="28483" xr:uid="{00000000-0005-0000-0000-00002E150000}"/>
    <cellStyle name="Normal 12 2 2 5 3 3 5" xfId="7069" xr:uid="{00000000-0005-0000-0000-00002F150000}"/>
    <cellStyle name="Normal 12 2 2 5 3 3 5 2" xfId="19879" xr:uid="{00000000-0005-0000-0000-000030150000}"/>
    <cellStyle name="Normal 12 2 2 5 3 3 5 2 2" xfId="28484" xr:uid="{00000000-0005-0000-0000-000031150000}"/>
    <cellStyle name="Normal 12 2 2 5 3 3 5 3" xfId="28485" xr:uid="{00000000-0005-0000-0000-000032150000}"/>
    <cellStyle name="Normal 12 2 2 5 3 3 6" xfId="14389" xr:uid="{00000000-0005-0000-0000-000033150000}"/>
    <cellStyle name="Normal 12 2 2 5 3 3 6 2" xfId="28486" xr:uid="{00000000-0005-0000-0000-000034150000}"/>
    <cellStyle name="Normal 12 2 2 5 3 3 7" xfId="28487" xr:uid="{00000000-0005-0000-0000-000035150000}"/>
    <cellStyle name="Normal 12 2 2 5 3 4" xfId="2515" xr:uid="{00000000-0005-0000-0000-000036150000}"/>
    <cellStyle name="Normal 12 2 2 5 3 4 2" xfId="8005" xr:uid="{00000000-0005-0000-0000-000037150000}"/>
    <cellStyle name="Normal 12 2 2 5 3 4 2 2" xfId="20815" xr:uid="{00000000-0005-0000-0000-000038150000}"/>
    <cellStyle name="Normal 12 2 2 5 3 4 2 2 2" xfId="28488" xr:uid="{00000000-0005-0000-0000-000039150000}"/>
    <cellStyle name="Normal 12 2 2 5 3 4 2 3" xfId="28489" xr:uid="{00000000-0005-0000-0000-00003A150000}"/>
    <cellStyle name="Normal 12 2 2 5 3 4 3" xfId="15325" xr:uid="{00000000-0005-0000-0000-00003B150000}"/>
    <cellStyle name="Normal 12 2 2 5 3 4 3 2" xfId="28490" xr:uid="{00000000-0005-0000-0000-00003C150000}"/>
    <cellStyle name="Normal 12 2 2 5 3 4 4" xfId="28491" xr:uid="{00000000-0005-0000-0000-00003D150000}"/>
    <cellStyle name="Normal 12 2 2 5 3 5" xfId="4345" xr:uid="{00000000-0005-0000-0000-00003E150000}"/>
    <cellStyle name="Normal 12 2 2 5 3 5 2" xfId="9835" xr:uid="{00000000-0005-0000-0000-00003F150000}"/>
    <cellStyle name="Normal 12 2 2 5 3 5 2 2" xfId="22645" xr:uid="{00000000-0005-0000-0000-000040150000}"/>
    <cellStyle name="Normal 12 2 2 5 3 5 2 2 2" xfId="28492" xr:uid="{00000000-0005-0000-0000-000041150000}"/>
    <cellStyle name="Normal 12 2 2 5 3 5 2 3" xfId="28493" xr:uid="{00000000-0005-0000-0000-000042150000}"/>
    <cellStyle name="Normal 12 2 2 5 3 5 3" xfId="17155" xr:uid="{00000000-0005-0000-0000-000043150000}"/>
    <cellStyle name="Normal 12 2 2 5 3 5 3 2" xfId="28494" xr:uid="{00000000-0005-0000-0000-000044150000}"/>
    <cellStyle name="Normal 12 2 2 5 3 5 4" xfId="28495" xr:uid="{00000000-0005-0000-0000-000045150000}"/>
    <cellStyle name="Normal 12 2 2 5 3 6" xfId="11665" xr:uid="{00000000-0005-0000-0000-000046150000}"/>
    <cellStyle name="Normal 12 2 2 5 3 6 2" xfId="24475" xr:uid="{00000000-0005-0000-0000-000047150000}"/>
    <cellStyle name="Normal 12 2 2 5 3 6 2 2" xfId="28496" xr:uid="{00000000-0005-0000-0000-000048150000}"/>
    <cellStyle name="Normal 12 2 2 5 3 6 3" xfId="28497" xr:uid="{00000000-0005-0000-0000-000049150000}"/>
    <cellStyle name="Normal 12 2 2 5 3 7" xfId="6175" xr:uid="{00000000-0005-0000-0000-00004A150000}"/>
    <cellStyle name="Normal 12 2 2 5 3 7 2" xfId="18985" xr:uid="{00000000-0005-0000-0000-00004B150000}"/>
    <cellStyle name="Normal 12 2 2 5 3 7 2 2" xfId="28498" xr:uid="{00000000-0005-0000-0000-00004C150000}"/>
    <cellStyle name="Normal 12 2 2 5 3 7 3" xfId="28499" xr:uid="{00000000-0005-0000-0000-00004D150000}"/>
    <cellStyle name="Normal 12 2 2 5 3 8" xfId="13495" xr:uid="{00000000-0005-0000-0000-00004E150000}"/>
    <cellStyle name="Normal 12 2 2 5 3 8 2" xfId="28500" xr:uid="{00000000-0005-0000-0000-00004F150000}"/>
    <cellStyle name="Normal 12 2 2 5 3 9" xfId="28501" xr:uid="{00000000-0005-0000-0000-000050150000}"/>
    <cellStyle name="Normal 12 2 2 5 4" xfId="459" xr:uid="{00000000-0005-0000-0000-000051150000}"/>
    <cellStyle name="Normal 12 2 2 5 4 2" xfId="1354" xr:uid="{00000000-0005-0000-0000-000052150000}"/>
    <cellStyle name="Normal 12 2 2 5 4 2 2" xfId="3184" xr:uid="{00000000-0005-0000-0000-000053150000}"/>
    <cellStyle name="Normal 12 2 2 5 4 2 2 2" xfId="8674" xr:uid="{00000000-0005-0000-0000-000054150000}"/>
    <cellStyle name="Normal 12 2 2 5 4 2 2 2 2" xfId="21484" xr:uid="{00000000-0005-0000-0000-000055150000}"/>
    <cellStyle name="Normal 12 2 2 5 4 2 2 2 2 2" xfId="28502" xr:uid="{00000000-0005-0000-0000-000056150000}"/>
    <cellStyle name="Normal 12 2 2 5 4 2 2 2 3" xfId="28503" xr:uid="{00000000-0005-0000-0000-000057150000}"/>
    <cellStyle name="Normal 12 2 2 5 4 2 2 3" xfId="15994" xr:uid="{00000000-0005-0000-0000-000058150000}"/>
    <cellStyle name="Normal 12 2 2 5 4 2 2 3 2" xfId="28504" xr:uid="{00000000-0005-0000-0000-000059150000}"/>
    <cellStyle name="Normal 12 2 2 5 4 2 2 4" xfId="28505" xr:uid="{00000000-0005-0000-0000-00005A150000}"/>
    <cellStyle name="Normal 12 2 2 5 4 2 3" xfId="5014" xr:uid="{00000000-0005-0000-0000-00005B150000}"/>
    <cellStyle name="Normal 12 2 2 5 4 2 3 2" xfId="10504" xr:uid="{00000000-0005-0000-0000-00005C150000}"/>
    <cellStyle name="Normal 12 2 2 5 4 2 3 2 2" xfId="23314" xr:uid="{00000000-0005-0000-0000-00005D150000}"/>
    <cellStyle name="Normal 12 2 2 5 4 2 3 2 2 2" xfId="28506" xr:uid="{00000000-0005-0000-0000-00005E150000}"/>
    <cellStyle name="Normal 12 2 2 5 4 2 3 2 3" xfId="28507" xr:uid="{00000000-0005-0000-0000-00005F150000}"/>
    <cellStyle name="Normal 12 2 2 5 4 2 3 3" xfId="17824" xr:uid="{00000000-0005-0000-0000-000060150000}"/>
    <cellStyle name="Normal 12 2 2 5 4 2 3 3 2" xfId="28508" xr:uid="{00000000-0005-0000-0000-000061150000}"/>
    <cellStyle name="Normal 12 2 2 5 4 2 3 4" xfId="28509" xr:uid="{00000000-0005-0000-0000-000062150000}"/>
    <cellStyle name="Normal 12 2 2 5 4 2 4" xfId="12334" xr:uid="{00000000-0005-0000-0000-000063150000}"/>
    <cellStyle name="Normal 12 2 2 5 4 2 4 2" xfId="25144" xr:uid="{00000000-0005-0000-0000-000064150000}"/>
    <cellStyle name="Normal 12 2 2 5 4 2 4 2 2" xfId="28510" xr:uid="{00000000-0005-0000-0000-000065150000}"/>
    <cellStyle name="Normal 12 2 2 5 4 2 4 3" xfId="28511" xr:uid="{00000000-0005-0000-0000-000066150000}"/>
    <cellStyle name="Normal 12 2 2 5 4 2 5" xfId="6844" xr:uid="{00000000-0005-0000-0000-000067150000}"/>
    <cellStyle name="Normal 12 2 2 5 4 2 5 2" xfId="19654" xr:uid="{00000000-0005-0000-0000-000068150000}"/>
    <cellStyle name="Normal 12 2 2 5 4 2 5 2 2" xfId="28512" xr:uid="{00000000-0005-0000-0000-000069150000}"/>
    <cellStyle name="Normal 12 2 2 5 4 2 5 3" xfId="28513" xr:uid="{00000000-0005-0000-0000-00006A150000}"/>
    <cellStyle name="Normal 12 2 2 5 4 2 6" xfId="14164" xr:uid="{00000000-0005-0000-0000-00006B150000}"/>
    <cellStyle name="Normal 12 2 2 5 4 2 6 2" xfId="28514" xr:uid="{00000000-0005-0000-0000-00006C150000}"/>
    <cellStyle name="Normal 12 2 2 5 4 2 7" xfId="28515" xr:uid="{00000000-0005-0000-0000-00006D150000}"/>
    <cellStyle name="Normal 12 2 2 5 4 3" xfId="2290" xr:uid="{00000000-0005-0000-0000-00006E150000}"/>
    <cellStyle name="Normal 12 2 2 5 4 3 2" xfId="7780" xr:uid="{00000000-0005-0000-0000-00006F150000}"/>
    <cellStyle name="Normal 12 2 2 5 4 3 2 2" xfId="20590" xr:uid="{00000000-0005-0000-0000-000070150000}"/>
    <cellStyle name="Normal 12 2 2 5 4 3 2 2 2" xfId="28516" xr:uid="{00000000-0005-0000-0000-000071150000}"/>
    <cellStyle name="Normal 12 2 2 5 4 3 2 3" xfId="28517" xr:uid="{00000000-0005-0000-0000-000072150000}"/>
    <cellStyle name="Normal 12 2 2 5 4 3 3" xfId="15100" xr:uid="{00000000-0005-0000-0000-000073150000}"/>
    <cellStyle name="Normal 12 2 2 5 4 3 3 2" xfId="28518" xr:uid="{00000000-0005-0000-0000-000074150000}"/>
    <cellStyle name="Normal 12 2 2 5 4 3 4" xfId="28519" xr:uid="{00000000-0005-0000-0000-000075150000}"/>
    <cellStyle name="Normal 12 2 2 5 4 4" xfId="4120" xr:uid="{00000000-0005-0000-0000-000076150000}"/>
    <cellStyle name="Normal 12 2 2 5 4 4 2" xfId="9610" xr:uid="{00000000-0005-0000-0000-000077150000}"/>
    <cellStyle name="Normal 12 2 2 5 4 4 2 2" xfId="22420" xr:uid="{00000000-0005-0000-0000-000078150000}"/>
    <cellStyle name="Normal 12 2 2 5 4 4 2 2 2" xfId="28520" xr:uid="{00000000-0005-0000-0000-000079150000}"/>
    <cellStyle name="Normal 12 2 2 5 4 4 2 3" xfId="28521" xr:uid="{00000000-0005-0000-0000-00007A150000}"/>
    <cellStyle name="Normal 12 2 2 5 4 4 3" xfId="16930" xr:uid="{00000000-0005-0000-0000-00007B150000}"/>
    <cellStyle name="Normal 12 2 2 5 4 4 3 2" xfId="28522" xr:uid="{00000000-0005-0000-0000-00007C150000}"/>
    <cellStyle name="Normal 12 2 2 5 4 4 4" xfId="28523" xr:uid="{00000000-0005-0000-0000-00007D150000}"/>
    <cellStyle name="Normal 12 2 2 5 4 5" xfId="11440" xr:uid="{00000000-0005-0000-0000-00007E150000}"/>
    <cellStyle name="Normal 12 2 2 5 4 5 2" xfId="24250" xr:uid="{00000000-0005-0000-0000-00007F150000}"/>
    <cellStyle name="Normal 12 2 2 5 4 5 2 2" xfId="28524" xr:uid="{00000000-0005-0000-0000-000080150000}"/>
    <cellStyle name="Normal 12 2 2 5 4 5 3" xfId="28525" xr:uid="{00000000-0005-0000-0000-000081150000}"/>
    <cellStyle name="Normal 12 2 2 5 4 6" xfId="5950" xr:uid="{00000000-0005-0000-0000-000082150000}"/>
    <cellStyle name="Normal 12 2 2 5 4 6 2" xfId="18760" xr:uid="{00000000-0005-0000-0000-000083150000}"/>
    <cellStyle name="Normal 12 2 2 5 4 6 2 2" xfId="28526" xr:uid="{00000000-0005-0000-0000-000084150000}"/>
    <cellStyle name="Normal 12 2 2 5 4 6 3" xfId="28527" xr:uid="{00000000-0005-0000-0000-000085150000}"/>
    <cellStyle name="Normal 12 2 2 5 4 7" xfId="13270" xr:uid="{00000000-0005-0000-0000-000086150000}"/>
    <cellStyle name="Normal 12 2 2 5 4 7 2" xfId="28528" xr:uid="{00000000-0005-0000-0000-000087150000}"/>
    <cellStyle name="Normal 12 2 2 5 4 8" xfId="28529" xr:uid="{00000000-0005-0000-0000-000088150000}"/>
    <cellStyle name="Normal 12 2 2 5 5" xfId="818" xr:uid="{00000000-0005-0000-0000-000089150000}"/>
    <cellStyle name="Normal 12 2 2 5 5 2" xfId="1713" xr:uid="{00000000-0005-0000-0000-00008A150000}"/>
    <cellStyle name="Normal 12 2 2 5 5 2 2" xfId="3543" xr:uid="{00000000-0005-0000-0000-00008B150000}"/>
    <cellStyle name="Normal 12 2 2 5 5 2 2 2" xfId="9033" xr:uid="{00000000-0005-0000-0000-00008C150000}"/>
    <cellStyle name="Normal 12 2 2 5 5 2 2 2 2" xfId="21843" xr:uid="{00000000-0005-0000-0000-00008D150000}"/>
    <cellStyle name="Normal 12 2 2 5 5 2 2 2 2 2" xfId="28530" xr:uid="{00000000-0005-0000-0000-00008E150000}"/>
    <cellStyle name="Normal 12 2 2 5 5 2 2 2 3" xfId="28531" xr:uid="{00000000-0005-0000-0000-00008F150000}"/>
    <cellStyle name="Normal 12 2 2 5 5 2 2 3" xfId="16353" xr:uid="{00000000-0005-0000-0000-000090150000}"/>
    <cellStyle name="Normal 12 2 2 5 5 2 2 3 2" xfId="28532" xr:uid="{00000000-0005-0000-0000-000091150000}"/>
    <cellStyle name="Normal 12 2 2 5 5 2 2 4" xfId="28533" xr:uid="{00000000-0005-0000-0000-000092150000}"/>
    <cellStyle name="Normal 12 2 2 5 5 2 3" xfId="5373" xr:uid="{00000000-0005-0000-0000-000093150000}"/>
    <cellStyle name="Normal 12 2 2 5 5 2 3 2" xfId="10863" xr:uid="{00000000-0005-0000-0000-000094150000}"/>
    <cellStyle name="Normal 12 2 2 5 5 2 3 2 2" xfId="23673" xr:uid="{00000000-0005-0000-0000-000095150000}"/>
    <cellStyle name="Normal 12 2 2 5 5 2 3 2 2 2" xfId="28534" xr:uid="{00000000-0005-0000-0000-000096150000}"/>
    <cellStyle name="Normal 12 2 2 5 5 2 3 2 3" xfId="28535" xr:uid="{00000000-0005-0000-0000-000097150000}"/>
    <cellStyle name="Normal 12 2 2 5 5 2 3 3" xfId="18183" xr:uid="{00000000-0005-0000-0000-000098150000}"/>
    <cellStyle name="Normal 12 2 2 5 5 2 3 3 2" xfId="28536" xr:uid="{00000000-0005-0000-0000-000099150000}"/>
    <cellStyle name="Normal 12 2 2 5 5 2 3 4" xfId="28537" xr:uid="{00000000-0005-0000-0000-00009A150000}"/>
    <cellStyle name="Normal 12 2 2 5 5 2 4" xfId="12693" xr:uid="{00000000-0005-0000-0000-00009B150000}"/>
    <cellStyle name="Normal 12 2 2 5 5 2 4 2" xfId="25503" xr:uid="{00000000-0005-0000-0000-00009C150000}"/>
    <cellStyle name="Normal 12 2 2 5 5 2 4 2 2" xfId="28538" xr:uid="{00000000-0005-0000-0000-00009D150000}"/>
    <cellStyle name="Normal 12 2 2 5 5 2 4 3" xfId="28539" xr:uid="{00000000-0005-0000-0000-00009E150000}"/>
    <cellStyle name="Normal 12 2 2 5 5 2 5" xfId="7203" xr:uid="{00000000-0005-0000-0000-00009F150000}"/>
    <cellStyle name="Normal 12 2 2 5 5 2 5 2" xfId="20013" xr:uid="{00000000-0005-0000-0000-0000A0150000}"/>
    <cellStyle name="Normal 12 2 2 5 5 2 5 2 2" xfId="28540" xr:uid="{00000000-0005-0000-0000-0000A1150000}"/>
    <cellStyle name="Normal 12 2 2 5 5 2 5 3" xfId="28541" xr:uid="{00000000-0005-0000-0000-0000A2150000}"/>
    <cellStyle name="Normal 12 2 2 5 5 2 6" xfId="14523" xr:uid="{00000000-0005-0000-0000-0000A3150000}"/>
    <cellStyle name="Normal 12 2 2 5 5 2 6 2" xfId="28542" xr:uid="{00000000-0005-0000-0000-0000A4150000}"/>
    <cellStyle name="Normal 12 2 2 5 5 2 7" xfId="28543" xr:uid="{00000000-0005-0000-0000-0000A5150000}"/>
    <cellStyle name="Normal 12 2 2 5 5 3" xfId="2649" xr:uid="{00000000-0005-0000-0000-0000A6150000}"/>
    <cellStyle name="Normal 12 2 2 5 5 3 2" xfId="8139" xr:uid="{00000000-0005-0000-0000-0000A7150000}"/>
    <cellStyle name="Normal 12 2 2 5 5 3 2 2" xfId="20949" xr:uid="{00000000-0005-0000-0000-0000A8150000}"/>
    <cellStyle name="Normal 12 2 2 5 5 3 2 2 2" xfId="28544" xr:uid="{00000000-0005-0000-0000-0000A9150000}"/>
    <cellStyle name="Normal 12 2 2 5 5 3 2 3" xfId="28545" xr:uid="{00000000-0005-0000-0000-0000AA150000}"/>
    <cellStyle name="Normal 12 2 2 5 5 3 3" xfId="15459" xr:uid="{00000000-0005-0000-0000-0000AB150000}"/>
    <cellStyle name="Normal 12 2 2 5 5 3 3 2" xfId="28546" xr:uid="{00000000-0005-0000-0000-0000AC150000}"/>
    <cellStyle name="Normal 12 2 2 5 5 3 4" xfId="28547" xr:uid="{00000000-0005-0000-0000-0000AD150000}"/>
    <cellStyle name="Normal 12 2 2 5 5 4" xfId="4479" xr:uid="{00000000-0005-0000-0000-0000AE150000}"/>
    <cellStyle name="Normal 12 2 2 5 5 4 2" xfId="9969" xr:uid="{00000000-0005-0000-0000-0000AF150000}"/>
    <cellStyle name="Normal 12 2 2 5 5 4 2 2" xfId="22779" xr:uid="{00000000-0005-0000-0000-0000B0150000}"/>
    <cellStyle name="Normal 12 2 2 5 5 4 2 2 2" xfId="28548" xr:uid="{00000000-0005-0000-0000-0000B1150000}"/>
    <cellStyle name="Normal 12 2 2 5 5 4 2 3" xfId="28549" xr:uid="{00000000-0005-0000-0000-0000B2150000}"/>
    <cellStyle name="Normal 12 2 2 5 5 4 3" xfId="17289" xr:uid="{00000000-0005-0000-0000-0000B3150000}"/>
    <cellStyle name="Normal 12 2 2 5 5 4 3 2" xfId="28550" xr:uid="{00000000-0005-0000-0000-0000B4150000}"/>
    <cellStyle name="Normal 12 2 2 5 5 4 4" xfId="28551" xr:uid="{00000000-0005-0000-0000-0000B5150000}"/>
    <cellStyle name="Normal 12 2 2 5 5 5" xfId="11799" xr:uid="{00000000-0005-0000-0000-0000B6150000}"/>
    <cellStyle name="Normal 12 2 2 5 5 5 2" xfId="24609" xr:uid="{00000000-0005-0000-0000-0000B7150000}"/>
    <cellStyle name="Normal 12 2 2 5 5 5 2 2" xfId="28552" xr:uid="{00000000-0005-0000-0000-0000B8150000}"/>
    <cellStyle name="Normal 12 2 2 5 5 5 3" xfId="28553" xr:uid="{00000000-0005-0000-0000-0000B9150000}"/>
    <cellStyle name="Normal 12 2 2 5 5 6" xfId="6309" xr:uid="{00000000-0005-0000-0000-0000BA150000}"/>
    <cellStyle name="Normal 12 2 2 5 5 6 2" xfId="19119" xr:uid="{00000000-0005-0000-0000-0000BB150000}"/>
    <cellStyle name="Normal 12 2 2 5 5 6 2 2" xfId="28554" xr:uid="{00000000-0005-0000-0000-0000BC150000}"/>
    <cellStyle name="Normal 12 2 2 5 5 6 3" xfId="28555" xr:uid="{00000000-0005-0000-0000-0000BD150000}"/>
    <cellStyle name="Normal 12 2 2 5 5 7" xfId="13629" xr:uid="{00000000-0005-0000-0000-0000BE150000}"/>
    <cellStyle name="Normal 12 2 2 5 5 7 2" xfId="28556" xr:uid="{00000000-0005-0000-0000-0000BF150000}"/>
    <cellStyle name="Normal 12 2 2 5 5 8" xfId="28557" xr:uid="{00000000-0005-0000-0000-0000C0150000}"/>
    <cellStyle name="Normal 12 2 2 5 6" xfId="1219" xr:uid="{00000000-0005-0000-0000-0000C1150000}"/>
    <cellStyle name="Normal 12 2 2 5 6 2" xfId="3049" xr:uid="{00000000-0005-0000-0000-0000C2150000}"/>
    <cellStyle name="Normal 12 2 2 5 6 2 2" xfId="8539" xr:uid="{00000000-0005-0000-0000-0000C3150000}"/>
    <cellStyle name="Normal 12 2 2 5 6 2 2 2" xfId="21349" xr:uid="{00000000-0005-0000-0000-0000C4150000}"/>
    <cellStyle name="Normal 12 2 2 5 6 2 2 2 2" xfId="28558" xr:uid="{00000000-0005-0000-0000-0000C5150000}"/>
    <cellStyle name="Normal 12 2 2 5 6 2 2 3" xfId="28559" xr:uid="{00000000-0005-0000-0000-0000C6150000}"/>
    <cellStyle name="Normal 12 2 2 5 6 2 3" xfId="15859" xr:uid="{00000000-0005-0000-0000-0000C7150000}"/>
    <cellStyle name="Normal 12 2 2 5 6 2 3 2" xfId="28560" xr:uid="{00000000-0005-0000-0000-0000C8150000}"/>
    <cellStyle name="Normal 12 2 2 5 6 2 4" xfId="28561" xr:uid="{00000000-0005-0000-0000-0000C9150000}"/>
    <cellStyle name="Normal 12 2 2 5 6 3" xfId="4879" xr:uid="{00000000-0005-0000-0000-0000CA150000}"/>
    <cellStyle name="Normal 12 2 2 5 6 3 2" xfId="10369" xr:uid="{00000000-0005-0000-0000-0000CB150000}"/>
    <cellStyle name="Normal 12 2 2 5 6 3 2 2" xfId="23179" xr:uid="{00000000-0005-0000-0000-0000CC150000}"/>
    <cellStyle name="Normal 12 2 2 5 6 3 2 2 2" xfId="28562" xr:uid="{00000000-0005-0000-0000-0000CD150000}"/>
    <cellStyle name="Normal 12 2 2 5 6 3 2 3" xfId="28563" xr:uid="{00000000-0005-0000-0000-0000CE150000}"/>
    <cellStyle name="Normal 12 2 2 5 6 3 3" xfId="17689" xr:uid="{00000000-0005-0000-0000-0000CF150000}"/>
    <cellStyle name="Normal 12 2 2 5 6 3 3 2" xfId="28564" xr:uid="{00000000-0005-0000-0000-0000D0150000}"/>
    <cellStyle name="Normal 12 2 2 5 6 3 4" xfId="28565" xr:uid="{00000000-0005-0000-0000-0000D1150000}"/>
    <cellStyle name="Normal 12 2 2 5 6 4" xfId="12199" xr:uid="{00000000-0005-0000-0000-0000D2150000}"/>
    <cellStyle name="Normal 12 2 2 5 6 4 2" xfId="25009" xr:uid="{00000000-0005-0000-0000-0000D3150000}"/>
    <cellStyle name="Normal 12 2 2 5 6 4 2 2" xfId="28566" xr:uid="{00000000-0005-0000-0000-0000D4150000}"/>
    <cellStyle name="Normal 12 2 2 5 6 4 3" xfId="28567" xr:uid="{00000000-0005-0000-0000-0000D5150000}"/>
    <cellStyle name="Normal 12 2 2 5 6 5" xfId="6709" xr:uid="{00000000-0005-0000-0000-0000D6150000}"/>
    <cellStyle name="Normal 12 2 2 5 6 5 2" xfId="19519" xr:uid="{00000000-0005-0000-0000-0000D7150000}"/>
    <cellStyle name="Normal 12 2 2 5 6 5 2 2" xfId="28568" xr:uid="{00000000-0005-0000-0000-0000D8150000}"/>
    <cellStyle name="Normal 12 2 2 5 6 5 3" xfId="28569" xr:uid="{00000000-0005-0000-0000-0000D9150000}"/>
    <cellStyle name="Normal 12 2 2 5 6 6" xfId="14029" xr:uid="{00000000-0005-0000-0000-0000DA150000}"/>
    <cellStyle name="Normal 12 2 2 5 6 6 2" xfId="28570" xr:uid="{00000000-0005-0000-0000-0000DB150000}"/>
    <cellStyle name="Normal 12 2 2 5 6 7" xfId="28571" xr:uid="{00000000-0005-0000-0000-0000DC150000}"/>
    <cellStyle name="Normal 12 2 2 5 7" xfId="2155" xr:uid="{00000000-0005-0000-0000-0000DD150000}"/>
    <cellStyle name="Normal 12 2 2 5 7 2" xfId="7645" xr:uid="{00000000-0005-0000-0000-0000DE150000}"/>
    <cellStyle name="Normal 12 2 2 5 7 2 2" xfId="20455" xr:uid="{00000000-0005-0000-0000-0000DF150000}"/>
    <cellStyle name="Normal 12 2 2 5 7 2 2 2" xfId="28572" xr:uid="{00000000-0005-0000-0000-0000E0150000}"/>
    <cellStyle name="Normal 12 2 2 5 7 2 3" xfId="28573" xr:uid="{00000000-0005-0000-0000-0000E1150000}"/>
    <cellStyle name="Normal 12 2 2 5 7 3" xfId="14965" xr:uid="{00000000-0005-0000-0000-0000E2150000}"/>
    <cellStyle name="Normal 12 2 2 5 7 3 2" xfId="28574" xr:uid="{00000000-0005-0000-0000-0000E3150000}"/>
    <cellStyle name="Normal 12 2 2 5 7 4" xfId="28575" xr:uid="{00000000-0005-0000-0000-0000E4150000}"/>
    <cellStyle name="Normal 12 2 2 5 8" xfId="3985" xr:uid="{00000000-0005-0000-0000-0000E5150000}"/>
    <cellStyle name="Normal 12 2 2 5 8 2" xfId="9475" xr:uid="{00000000-0005-0000-0000-0000E6150000}"/>
    <cellStyle name="Normal 12 2 2 5 8 2 2" xfId="22285" xr:uid="{00000000-0005-0000-0000-0000E7150000}"/>
    <cellStyle name="Normal 12 2 2 5 8 2 2 2" xfId="28576" xr:uid="{00000000-0005-0000-0000-0000E8150000}"/>
    <cellStyle name="Normal 12 2 2 5 8 2 3" xfId="28577" xr:uid="{00000000-0005-0000-0000-0000E9150000}"/>
    <cellStyle name="Normal 12 2 2 5 8 3" xfId="16795" xr:uid="{00000000-0005-0000-0000-0000EA150000}"/>
    <cellStyle name="Normal 12 2 2 5 8 3 2" xfId="28578" xr:uid="{00000000-0005-0000-0000-0000EB150000}"/>
    <cellStyle name="Normal 12 2 2 5 8 4" xfId="28579" xr:uid="{00000000-0005-0000-0000-0000EC150000}"/>
    <cellStyle name="Normal 12 2 2 5 9" xfId="11305" xr:uid="{00000000-0005-0000-0000-0000ED150000}"/>
    <cellStyle name="Normal 12 2 2 5 9 2" xfId="24115" xr:uid="{00000000-0005-0000-0000-0000EE150000}"/>
    <cellStyle name="Normal 12 2 2 5 9 2 2" xfId="28580" xr:uid="{00000000-0005-0000-0000-0000EF150000}"/>
    <cellStyle name="Normal 12 2 2 5 9 3" xfId="28581" xr:uid="{00000000-0005-0000-0000-0000F0150000}"/>
    <cellStyle name="Normal 12 2 2 6" xfId="364" xr:uid="{00000000-0005-0000-0000-0000F1150000}"/>
    <cellStyle name="Normal 12 2 2 6 2" xfId="859" xr:uid="{00000000-0005-0000-0000-0000F2150000}"/>
    <cellStyle name="Normal 12 2 2 6 2 2" xfId="1754" xr:uid="{00000000-0005-0000-0000-0000F3150000}"/>
    <cellStyle name="Normal 12 2 2 6 2 2 2" xfId="3584" xr:uid="{00000000-0005-0000-0000-0000F4150000}"/>
    <cellStyle name="Normal 12 2 2 6 2 2 2 2" xfId="9074" xr:uid="{00000000-0005-0000-0000-0000F5150000}"/>
    <cellStyle name="Normal 12 2 2 6 2 2 2 2 2" xfId="21884" xr:uid="{00000000-0005-0000-0000-0000F6150000}"/>
    <cellStyle name="Normal 12 2 2 6 2 2 2 2 2 2" xfId="28582" xr:uid="{00000000-0005-0000-0000-0000F7150000}"/>
    <cellStyle name="Normal 12 2 2 6 2 2 2 2 3" xfId="28583" xr:uid="{00000000-0005-0000-0000-0000F8150000}"/>
    <cellStyle name="Normal 12 2 2 6 2 2 2 3" xfId="16394" xr:uid="{00000000-0005-0000-0000-0000F9150000}"/>
    <cellStyle name="Normal 12 2 2 6 2 2 2 3 2" xfId="28584" xr:uid="{00000000-0005-0000-0000-0000FA150000}"/>
    <cellStyle name="Normal 12 2 2 6 2 2 2 4" xfId="28585" xr:uid="{00000000-0005-0000-0000-0000FB150000}"/>
    <cellStyle name="Normal 12 2 2 6 2 2 3" xfId="5414" xr:uid="{00000000-0005-0000-0000-0000FC150000}"/>
    <cellStyle name="Normal 12 2 2 6 2 2 3 2" xfId="10904" xr:uid="{00000000-0005-0000-0000-0000FD150000}"/>
    <cellStyle name="Normal 12 2 2 6 2 2 3 2 2" xfId="23714" xr:uid="{00000000-0005-0000-0000-0000FE150000}"/>
    <cellStyle name="Normal 12 2 2 6 2 2 3 2 2 2" xfId="28586" xr:uid="{00000000-0005-0000-0000-0000FF150000}"/>
    <cellStyle name="Normal 12 2 2 6 2 2 3 2 3" xfId="28587" xr:uid="{00000000-0005-0000-0000-000000160000}"/>
    <cellStyle name="Normal 12 2 2 6 2 2 3 3" xfId="18224" xr:uid="{00000000-0005-0000-0000-000001160000}"/>
    <cellStyle name="Normal 12 2 2 6 2 2 3 3 2" xfId="28588" xr:uid="{00000000-0005-0000-0000-000002160000}"/>
    <cellStyle name="Normal 12 2 2 6 2 2 3 4" xfId="28589" xr:uid="{00000000-0005-0000-0000-000003160000}"/>
    <cellStyle name="Normal 12 2 2 6 2 2 4" xfId="12734" xr:uid="{00000000-0005-0000-0000-000004160000}"/>
    <cellStyle name="Normal 12 2 2 6 2 2 4 2" xfId="25544" xr:uid="{00000000-0005-0000-0000-000005160000}"/>
    <cellStyle name="Normal 12 2 2 6 2 2 4 2 2" xfId="28590" xr:uid="{00000000-0005-0000-0000-000006160000}"/>
    <cellStyle name="Normal 12 2 2 6 2 2 4 3" xfId="28591" xr:uid="{00000000-0005-0000-0000-000007160000}"/>
    <cellStyle name="Normal 12 2 2 6 2 2 5" xfId="7244" xr:uid="{00000000-0005-0000-0000-000008160000}"/>
    <cellStyle name="Normal 12 2 2 6 2 2 5 2" xfId="20054" xr:uid="{00000000-0005-0000-0000-000009160000}"/>
    <cellStyle name="Normal 12 2 2 6 2 2 5 2 2" xfId="28592" xr:uid="{00000000-0005-0000-0000-00000A160000}"/>
    <cellStyle name="Normal 12 2 2 6 2 2 5 3" xfId="28593" xr:uid="{00000000-0005-0000-0000-00000B160000}"/>
    <cellStyle name="Normal 12 2 2 6 2 2 6" xfId="14564" xr:uid="{00000000-0005-0000-0000-00000C160000}"/>
    <cellStyle name="Normal 12 2 2 6 2 2 6 2" xfId="28594" xr:uid="{00000000-0005-0000-0000-00000D160000}"/>
    <cellStyle name="Normal 12 2 2 6 2 2 7" xfId="28595" xr:uid="{00000000-0005-0000-0000-00000E160000}"/>
    <cellStyle name="Normal 12 2 2 6 2 3" xfId="2690" xr:uid="{00000000-0005-0000-0000-00000F160000}"/>
    <cellStyle name="Normal 12 2 2 6 2 3 2" xfId="8180" xr:uid="{00000000-0005-0000-0000-000010160000}"/>
    <cellStyle name="Normal 12 2 2 6 2 3 2 2" xfId="20990" xr:uid="{00000000-0005-0000-0000-000011160000}"/>
    <cellStyle name="Normal 12 2 2 6 2 3 2 2 2" xfId="28596" xr:uid="{00000000-0005-0000-0000-000012160000}"/>
    <cellStyle name="Normal 12 2 2 6 2 3 2 3" xfId="28597" xr:uid="{00000000-0005-0000-0000-000013160000}"/>
    <cellStyle name="Normal 12 2 2 6 2 3 3" xfId="15500" xr:uid="{00000000-0005-0000-0000-000014160000}"/>
    <cellStyle name="Normal 12 2 2 6 2 3 3 2" xfId="28598" xr:uid="{00000000-0005-0000-0000-000015160000}"/>
    <cellStyle name="Normal 12 2 2 6 2 3 4" xfId="28599" xr:uid="{00000000-0005-0000-0000-000016160000}"/>
    <cellStyle name="Normal 12 2 2 6 2 4" xfId="4520" xr:uid="{00000000-0005-0000-0000-000017160000}"/>
    <cellStyle name="Normal 12 2 2 6 2 4 2" xfId="10010" xr:uid="{00000000-0005-0000-0000-000018160000}"/>
    <cellStyle name="Normal 12 2 2 6 2 4 2 2" xfId="22820" xr:uid="{00000000-0005-0000-0000-000019160000}"/>
    <cellStyle name="Normal 12 2 2 6 2 4 2 2 2" xfId="28600" xr:uid="{00000000-0005-0000-0000-00001A160000}"/>
    <cellStyle name="Normal 12 2 2 6 2 4 2 3" xfId="28601" xr:uid="{00000000-0005-0000-0000-00001B160000}"/>
    <cellStyle name="Normal 12 2 2 6 2 4 3" xfId="17330" xr:uid="{00000000-0005-0000-0000-00001C160000}"/>
    <cellStyle name="Normal 12 2 2 6 2 4 3 2" xfId="28602" xr:uid="{00000000-0005-0000-0000-00001D160000}"/>
    <cellStyle name="Normal 12 2 2 6 2 4 4" xfId="28603" xr:uid="{00000000-0005-0000-0000-00001E160000}"/>
    <cellStyle name="Normal 12 2 2 6 2 5" xfId="11840" xr:uid="{00000000-0005-0000-0000-00001F160000}"/>
    <cellStyle name="Normal 12 2 2 6 2 5 2" xfId="24650" xr:uid="{00000000-0005-0000-0000-000020160000}"/>
    <cellStyle name="Normal 12 2 2 6 2 5 2 2" xfId="28604" xr:uid="{00000000-0005-0000-0000-000021160000}"/>
    <cellStyle name="Normal 12 2 2 6 2 5 3" xfId="28605" xr:uid="{00000000-0005-0000-0000-000022160000}"/>
    <cellStyle name="Normal 12 2 2 6 2 6" xfId="6350" xr:uid="{00000000-0005-0000-0000-000023160000}"/>
    <cellStyle name="Normal 12 2 2 6 2 6 2" xfId="19160" xr:uid="{00000000-0005-0000-0000-000024160000}"/>
    <cellStyle name="Normal 12 2 2 6 2 6 2 2" xfId="28606" xr:uid="{00000000-0005-0000-0000-000025160000}"/>
    <cellStyle name="Normal 12 2 2 6 2 6 3" xfId="28607" xr:uid="{00000000-0005-0000-0000-000026160000}"/>
    <cellStyle name="Normal 12 2 2 6 2 7" xfId="13670" xr:uid="{00000000-0005-0000-0000-000027160000}"/>
    <cellStyle name="Normal 12 2 2 6 2 7 2" xfId="28608" xr:uid="{00000000-0005-0000-0000-000028160000}"/>
    <cellStyle name="Normal 12 2 2 6 2 8" xfId="28609" xr:uid="{00000000-0005-0000-0000-000029160000}"/>
    <cellStyle name="Normal 12 2 2 6 3" xfId="1259" xr:uid="{00000000-0005-0000-0000-00002A160000}"/>
    <cellStyle name="Normal 12 2 2 6 3 2" xfId="3089" xr:uid="{00000000-0005-0000-0000-00002B160000}"/>
    <cellStyle name="Normal 12 2 2 6 3 2 2" xfId="8579" xr:uid="{00000000-0005-0000-0000-00002C160000}"/>
    <cellStyle name="Normal 12 2 2 6 3 2 2 2" xfId="21389" xr:uid="{00000000-0005-0000-0000-00002D160000}"/>
    <cellStyle name="Normal 12 2 2 6 3 2 2 2 2" xfId="28610" xr:uid="{00000000-0005-0000-0000-00002E160000}"/>
    <cellStyle name="Normal 12 2 2 6 3 2 2 3" xfId="28611" xr:uid="{00000000-0005-0000-0000-00002F160000}"/>
    <cellStyle name="Normal 12 2 2 6 3 2 3" xfId="15899" xr:uid="{00000000-0005-0000-0000-000030160000}"/>
    <cellStyle name="Normal 12 2 2 6 3 2 3 2" xfId="28612" xr:uid="{00000000-0005-0000-0000-000031160000}"/>
    <cellStyle name="Normal 12 2 2 6 3 2 4" xfId="28613" xr:uid="{00000000-0005-0000-0000-000032160000}"/>
    <cellStyle name="Normal 12 2 2 6 3 3" xfId="4919" xr:uid="{00000000-0005-0000-0000-000033160000}"/>
    <cellStyle name="Normal 12 2 2 6 3 3 2" xfId="10409" xr:uid="{00000000-0005-0000-0000-000034160000}"/>
    <cellStyle name="Normal 12 2 2 6 3 3 2 2" xfId="23219" xr:uid="{00000000-0005-0000-0000-000035160000}"/>
    <cellStyle name="Normal 12 2 2 6 3 3 2 2 2" xfId="28614" xr:uid="{00000000-0005-0000-0000-000036160000}"/>
    <cellStyle name="Normal 12 2 2 6 3 3 2 3" xfId="28615" xr:uid="{00000000-0005-0000-0000-000037160000}"/>
    <cellStyle name="Normal 12 2 2 6 3 3 3" xfId="17729" xr:uid="{00000000-0005-0000-0000-000038160000}"/>
    <cellStyle name="Normal 12 2 2 6 3 3 3 2" xfId="28616" xr:uid="{00000000-0005-0000-0000-000039160000}"/>
    <cellStyle name="Normal 12 2 2 6 3 3 4" xfId="28617" xr:uid="{00000000-0005-0000-0000-00003A160000}"/>
    <cellStyle name="Normal 12 2 2 6 3 4" xfId="12239" xr:uid="{00000000-0005-0000-0000-00003B160000}"/>
    <cellStyle name="Normal 12 2 2 6 3 4 2" xfId="25049" xr:uid="{00000000-0005-0000-0000-00003C160000}"/>
    <cellStyle name="Normal 12 2 2 6 3 4 2 2" xfId="28618" xr:uid="{00000000-0005-0000-0000-00003D160000}"/>
    <cellStyle name="Normal 12 2 2 6 3 4 3" xfId="28619" xr:uid="{00000000-0005-0000-0000-00003E160000}"/>
    <cellStyle name="Normal 12 2 2 6 3 5" xfId="6749" xr:uid="{00000000-0005-0000-0000-00003F160000}"/>
    <cellStyle name="Normal 12 2 2 6 3 5 2" xfId="19559" xr:uid="{00000000-0005-0000-0000-000040160000}"/>
    <cellStyle name="Normal 12 2 2 6 3 5 2 2" xfId="28620" xr:uid="{00000000-0005-0000-0000-000041160000}"/>
    <cellStyle name="Normal 12 2 2 6 3 5 3" xfId="28621" xr:uid="{00000000-0005-0000-0000-000042160000}"/>
    <cellStyle name="Normal 12 2 2 6 3 6" xfId="14069" xr:uid="{00000000-0005-0000-0000-000043160000}"/>
    <cellStyle name="Normal 12 2 2 6 3 6 2" xfId="28622" xr:uid="{00000000-0005-0000-0000-000044160000}"/>
    <cellStyle name="Normal 12 2 2 6 3 7" xfId="28623" xr:uid="{00000000-0005-0000-0000-000045160000}"/>
    <cellStyle name="Normal 12 2 2 6 4" xfId="2195" xr:uid="{00000000-0005-0000-0000-000046160000}"/>
    <cellStyle name="Normal 12 2 2 6 4 2" xfId="7685" xr:uid="{00000000-0005-0000-0000-000047160000}"/>
    <cellStyle name="Normal 12 2 2 6 4 2 2" xfId="20495" xr:uid="{00000000-0005-0000-0000-000048160000}"/>
    <cellStyle name="Normal 12 2 2 6 4 2 2 2" xfId="28624" xr:uid="{00000000-0005-0000-0000-000049160000}"/>
    <cellStyle name="Normal 12 2 2 6 4 2 3" xfId="28625" xr:uid="{00000000-0005-0000-0000-00004A160000}"/>
    <cellStyle name="Normal 12 2 2 6 4 3" xfId="15005" xr:uid="{00000000-0005-0000-0000-00004B160000}"/>
    <cellStyle name="Normal 12 2 2 6 4 3 2" xfId="28626" xr:uid="{00000000-0005-0000-0000-00004C160000}"/>
    <cellStyle name="Normal 12 2 2 6 4 4" xfId="28627" xr:uid="{00000000-0005-0000-0000-00004D160000}"/>
    <cellStyle name="Normal 12 2 2 6 5" xfId="4025" xr:uid="{00000000-0005-0000-0000-00004E160000}"/>
    <cellStyle name="Normal 12 2 2 6 5 2" xfId="9515" xr:uid="{00000000-0005-0000-0000-00004F160000}"/>
    <cellStyle name="Normal 12 2 2 6 5 2 2" xfId="22325" xr:uid="{00000000-0005-0000-0000-000050160000}"/>
    <cellStyle name="Normal 12 2 2 6 5 2 2 2" xfId="28628" xr:uid="{00000000-0005-0000-0000-000051160000}"/>
    <cellStyle name="Normal 12 2 2 6 5 2 3" xfId="28629" xr:uid="{00000000-0005-0000-0000-000052160000}"/>
    <cellStyle name="Normal 12 2 2 6 5 3" xfId="16835" xr:uid="{00000000-0005-0000-0000-000053160000}"/>
    <cellStyle name="Normal 12 2 2 6 5 3 2" xfId="28630" xr:uid="{00000000-0005-0000-0000-000054160000}"/>
    <cellStyle name="Normal 12 2 2 6 5 4" xfId="28631" xr:uid="{00000000-0005-0000-0000-000055160000}"/>
    <cellStyle name="Normal 12 2 2 6 6" xfId="11345" xr:uid="{00000000-0005-0000-0000-000056160000}"/>
    <cellStyle name="Normal 12 2 2 6 6 2" xfId="24155" xr:uid="{00000000-0005-0000-0000-000057160000}"/>
    <cellStyle name="Normal 12 2 2 6 6 2 2" xfId="28632" xr:uid="{00000000-0005-0000-0000-000058160000}"/>
    <cellStyle name="Normal 12 2 2 6 6 3" xfId="28633" xr:uid="{00000000-0005-0000-0000-000059160000}"/>
    <cellStyle name="Normal 12 2 2 6 7" xfId="5855" xr:uid="{00000000-0005-0000-0000-00005A160000}"/>
    <cellStyle name="Normal 12 2 2 6 7 2" xfId="18665" xr:uid="{00000000-0005-0000-0000-00005B160000}"/>
    <cellStyle name="Normal 12 2 2 6 7 2 2" xfId="28634" xr:uid="{00000000-0005-0000-0000-00005C160000}"/>
    <cellStyle name="Normal 12 2 2 6 7 3" xfId="28635" xr:uid="{00000000-0005-0000-0000-00005D160000}"/>
    <cellStyle name="Normal 12 2 2 6 8" xfId="13175" xr:uid="{00000000-0005-0000-0000-00005E160000}"/>
    <cellStyle name="Normal 12 2 2 6 8 2" xfId="28636" xr:uid="{00000000-0005-0000-0000-00005F160000}"/>
    <cellStyle name="Normal 12 2 2 6 9" xfId="28637" xr:uid="{00000000-0005-0000-0000-000060160000}"/>
    <cellStyle name="Normal 12 2 2 7" xfId="592" xr:uid="{00000000-0005-0000-0000-000061160000}"/>
    <cellStyle name="Normal 12 2 2 7 2" xfId="992" xr:uid="{00000000-0005-0000-0000-000062160000}"/>
    <cellStyle name="Normal 12 2 2 7 2 2" xfId="1887" xr:uid="{00000000-0005-0000-0000-000063160000}"/>
    <cellStyle name="Normal 12 2 2 7 2 2 2" xfId="3717" xr:uid="{00000000-0005-0000-0000-000064160000}"/>
    <cellStyle name="Normal 12 2 2 7 2 2 2 2" xfId="9207" xr:uid="{00000000-0005-0000-0000-000065160000}"/>
    <cellStyle name="Normal 12 2 2 7 2 2 2 2 2" xfId="22017" xr:uid="{00000000-0005-0000-0000-000066160000}"/>
    <cellStyle name="Normal 12 2 2 7 2 2 2 2 2 2" xfId="28638" xr:uid="{00000000-0005-0000-0000-000067160000}"/>
    <cellStyle name="Normal 12 2 2 7 2 2 2 2 3" xfId="28639" xr:uid="{00000000-0005-0000-0000-000068160000}"/>
    <cellStyle name="Normal 12 2 2 7 2 2 2 3" xfId="16527" xr:uid="{00000000-0005-0000-0000-000069160000}"/>
    <cellStyle name="Normal 12 2 2 7 2 2 2 3 2" xfId="28640" xr:uid="{00000000-0005-0000-0000-00006A160000}"/>
    <cellStyle name="Normal 12 2 2 7 2 2 2 4" xfId="28641" xr:uid="{00000000-0005-0000-0000-00006B160000}"/>
    <cellStyle name="Normal 12 2 2 7 2 2 3" xfId="5547" xr:uid="{00000000-0005-0000-0000-00006C160000}"/>
    <cellStyle name="Normal 12 2 2 7 2 2 3 2" xfId="11037" xr:uid="{00000000-0005-0000-0000-00006D160000}"/>
    <cellStyle name="Normal 12 2 2 7 2 2 3 2 2" xfId="23847" xr:uid="{00000000-0005-0000-0000-00006E160000}"/>
    <cellStyle name="Normal 12 2 2 7 2 2 3 2 2 2" xfId="28642" xr:uid="{00000000-0005-0000-0000-00006F160000}"/>
    <cellStyle name="Normal 12 2 2 7 2 2 3 2 3" xfId="28643" xr:uid="{00000000-0005-0000-0000-000070160000}"/>
    <cellStyle name="Normal 12 2 2 7 2 2 3 3" xfId="18357" xr:uid="{00000000-0005-0000-0000-000071160000}"/>
    <cellStyle name="Normal 12 2 2 7 2 2 3 3 2" xfId="28644" xr:uid="{00000000-0005-0000-0000-000072160000}"/>
    <cellStyle name="Normal 12 2 2 7 2 2 3 4" xfId="28645" xr:uid="{00000000-0005-0000-0000-000073160000}"/>
    <cellStyle name="Normal 12 2 2 7 2 2 4" xfId="12867" xr:uid="{00000000-0005-0000-0000-000074160000}"/>
    <cellStyle name="Normal 12 2 2 7 2 2 4 2" xfId="25677" xr:uid="{00000000-0005-0000-0000-000075160000}"/>
    <cellStyle name="Normal 12 2 2 7 2 2 4 2 2" xfId="28646" xr:uid="{00000000-0005-0000-0000-000076160000}"/>
    <cellStyle name="Normal 12 2 2 7 2 2 4 3" xfId="28647" xr:uid="{00000000-0005-0000-0000-000077160000}"/>
    <cellStyle name="Normal 12 2 2 7 2 2 5" xfId="7377" xr:uid="{00000000-0005-0000-0000-000078160000}"/>
    <cellStyle name="Normal 12 2 2 7 2 2 5 2" xfId="20187" xr:uid="{00000000-0005-0000-0000-000079160000}"/>
    <cellStyle name="Normal 12 2 2 7 2 2 5 2 2" xfId="28648" xr:uid="{00000000-0005-0000-0000-00007A160000}"/>
    <cellStyle name="Normal 12 2 2 7 2 2 5 3" xfId="28649" xr:uid="{00000000-0005-0000-0000-00007B160000}"/>
    <cellStyle name="Normal 12 2 2 7 2 2 6" xfId="14697" xr:uid="{00000000-0005-0000-0000-00007C160000}"/>
    <cellStyle name="Normal 12 2 2 7 2 2 6 2" xfId="28650" xr:uid="{00000000-0005-0000-0000-00007D160000}"/>
    <cellStyle name="Normal 12 2 2 7 2 2 7" xfId="28651" xr:uid="{00000000-0005-0000-0000-00007E160000}"/>
    <cellStyle name="Normal 12 2 2 7 2 3" xfId="2823" xr:uid="{00000000-0005-0000-0000-00007F160000}"/>
    <cellStyle name="Normal 12 2 2 7 2 3 2" xfId="8313" xr:uid="{00000000-0005-0000-0000-000080160000}"/>
    <cellStyle name="Normal 12 2 2 7 2 3 2 2" xfId="21123" xr:uid="{00000000-0005-0000-0000-000081160000}"/>
    <cellStyle name="Normal 12 2 2 7 2 3 2 2 2" xfId="28652" xr:uid="{00000000-0005-0000-0000-000082160000}"/>
    <cellStyle name="Normal 12 2 2 7 2 3 2 3" xfId="28653" xr:uid="{00000000-0005-0000-0000-000083160000}"/>
    <cellStyle name="Normal 12 2 2 7 2 3 3" xfId="15633" xr:uid="{00000000-0005-0000-0000-000084160000}"/>
    <cellStyle name="Normal 12 2 2 7 2 3 3 2" xfId="28654" xr:uid="{00000000-0005-0000-0000-000085160000}"/>
    <cellStyle name="Normal 12 2 2 7 2 3 4" xfId="28655" xr:uid="{00000000-0005-0000-0000-000086160000}"/>
    <cellStyle name="Normal 12 2 2 7 2 4" xfId="4653" xr:uid="{00000000-0005-0000-0000-000087160000}"/>
    <cellStyle name="Normal 12 2 2 7 2 4 2" xfId="10143" xr:uid="{00000000-0005-0000-0000-000088160000}"/>
    <cellStyle name="Normal 12 2 2 7 2 4 2 2" xfId="22953" xr:uid="{00000000-0005-0000-0000-000089160000}"/>
    <cellStyle name="Normal 12 2 2 7 2 4 2 2 2" xfId="28656" xr:uid="{00000000-0005-0000-0000-00008A160000}"/>
    <cellStyle name="Normal 12 2 2 7 2 4 2 3" xfId="28657" xr:uid="{00000000-0005-0000-0000-00008B160000}"/>
    <cellStyle name="Normal 12 2 2 7 2 4 3" xfId="17463" xr:uid="{00000000-0005-0000-0000-00008C160000}"/>
    <cellStyle name="Normal 12 2 2 7 2 4 3 2" xfId="28658" xr:uid="{00000000-0005-0000-0000-00008D160000}"/>
    <cellStyle name="Normal 12 2 2 7 2 4 4" xfId="28659" xr:uid="{00000000-0005-0000-0000-00008E160000}"/>
    <cellStyle name="Normal 12 2 2 7 2 5" xfId="11973" xr:uid="{00000000-0005-0000-0000-00008F160000}"/>
    <cellStyle name="Normal 12 2 2 7 2 5 2" xfId="24783" xr:uid="{00000000-0005-0000-0000-000090160000}"/>
    <cellStyle name="Normal 12 2 2 7 2 5 2 2" xfId="28660" xr:uid="{00000000-0005-0000-0000-000091160000}"/>
    <cellStyle name="Normal 12 2 2 7 2 5 3" xfId="28661" xr:uid="{00000000-0005-0000-0000-000092160000}"/>
    <cellStyle name="Normal 12 2 2 7 2 6" xfId="6483" xr:uid="{00000000-0005-0000-0000-000093160000}"/>
    <cellStyle name="Normal 12 2 2 7 2 6 2" xfId="19293" xr:uid="{00000000-0005-0000-0000-000094160000}"/>
    <cellStyle name="Normal 12 2 2 7 2 6 2 2" xfId="28662" xr:uid="{00000000-0005-0000-0000-000095160000}"/>
    <cellStyle name="Normal 12 2 2 7 2 6 3" xfId="28663" xr:uid="{00000000-0005-0000-0000-000096160000}"/>
    <cellStyle name="Normal 12 2 2 7 2 7" xfId="13803" xr:uid="{00000000-0005-0000-0000-000097160000}"/>
    <cellStyle name="Normal 12 2 2 7 2 7 2" xfId="28664" xr:uid="{00000000-0005-0000-0000-000098160000}"/>
    <cellStyle name="Normal 12 2 2 7 2 8" xfId="28665" xr:uid="{00000000-0005-0000-0000-000099160000}"/>
    <cellStyle name="Normal 12 2 2 7 3" xfId="1487" xr:uid="{00000000-0005-0000-0000-00009A160000}"/>
    <cellStyle name="Normal 12 2 2 7 3 2" xfId="3317" xr:uid="{00000000-0005-0000-0000-00009B160000}"/>
    <cellStyle name="Normal 12 2 2 7 3 2 2" xfId="8807" xr:uid="{00000000-0005-0000-0000-00009C160000}"/>
    <cellStyle name="Normal 12 2 2 7 3 2 2 2" xfId="21617" xr:uid="{00000000-0005-0000-0000-00009D160000}"/>
    <cellStyle name="Normal 12 2 2 7 3 2 2 2 2" xfId="28666" xr:uid="{00000000-0005-0000-0000-00009E160000}"/>
    <cellStyle name="Normal 12 2 2 7 3 2 2 3" xfId="28667" xr:uid="{00000000-0005-0000-0000-00009F160000}"/>
    <cellStyle name="Normal 12 2 2 7 3 2 3" xfId="16127" xr:uid="{00000000-0005-0000-0000-0000A0160000}"/>
    <cellStyle name="Normal 12 2 2 7 3 2 3 2" xfId="28668" xr:uid="{00000000-0005-0000-0000-0000A1160000}"/>
    <cellStyle name="Normal 12 2 2 7 3 2 4" xfId="28669" xr:uid="{00000000-0005-0000-0000-0000A2160000}"/>
    <cellStyle name="Normal 12 2 2 7 3 3" xfId="5147" xr:uid="{00000000-0005-0000-0000-0000A3160000}"/>
    <cellStyle name="Normal 12 2 2 7 3 3 2" xfId="10637" xr:uid="{00000000-0005-0000-0000-0000A4160000}"/>
    <cellStyle name="Normal 12 2 2 7 3 3 2 2" xfId="23447" xr:uid="{00000000-0005-0000-0000-0000A5160000}"/>
    <cellStyle name="Normal 12 2 2 7 3 3 2 2 2" xfId="28670" xr:uid="{00000000-0005-0000-0000-0000A6160000}"/>
    <cellStyle name="Normal 12 2 2 7 3 3 2 3" xfId="28671" xr:uid="{00000000-0005-0000-0000-0000A7160000}"/>
    <cellStyle name="Normal 12 2 2 7 3 3 3" xfId="17957" xr:uid="{00000000-0005-0000-0000-0000A8160000}"/>
    <cellStyle name="Normal 12 2 2 7 3 3 3 2" xfId="28672" xr:uid="{00000000-0005-0000-0000-0000A9160000}"/>
    <cellStyle name="Normal 12 2 2 7 3 3 4" xfId="28673" xr:uid="{00000000-0005-0000-0000-0000AA160000}"/>
    <cellStyle name="Normal 12 2 2 7 3 4" xfId="12467" xr:uid="{00000000-0005-0000-0000-0000AB160000}"/>
    <cellStyle name="Normal 12 2 2 7 3 4 2" xfId="25277" xr:uid="{00000000-0005-0000-0000-0000AC160000}"/>
    <cellStyle name="Normal 12 2 2 7 3 4 2 2" xfId="28674" xr:uid="{00000000-0005-0000-0000-0000AD160000}"/>
    <cellStyle name="Normal 12 2 2 7 3 4 3" xfId="28675" xr:uid="{00000000-0005-0000-0000-0000AE160000}"/>
    <cellStyle name="Normal 12 2 2 7 3 5" xfId="6977" xr:uid="{00000000-0005-0000-0000-0000AF160000}"/>
    <cellStyle name="Normal 12 2 2 7 3 5 2" xfId="19787" xr:uid="{00000000-0005-0000-0000-0000B0160000}"/>
    <cellStyle name="Normal 12 2 2 7 3 5 2 2" xfId="28676" xr:uid="{00000000-0005-0000-0000-0000B1160000}"/>
    <cellStyle name="Normal 12 2 2 7 3 5 3" xfId="28677" xr:uid="{00000000-0005-0000-0000-0000B2160000}"/>
    <cellStyle name="Normal 12 2 2 7 3 6" xfId="14297" xr:uid="{00000000-0005-0000-0000-0000B3160000}"/>
    <cellStyle name="Normal 12 2 2 7 3 6 2" xfId="28678" xr:uid="{00000000-0005-0000-0000-0000B4160000}"/>
    <cellStyle name="Normal 12 2 2 7 3 7" xfId="28679" xr:uid="{00000000-0005-0000-0000-0000B5160000}"/>
    <cellStyle name="Normal 12 2 2 7 4" xfId="2423" xr:uid="{00000000-0005-0000-0000-0000B6160000}"/>
    <cellStyle name="Normal 12 2 2 7 4 2" xfId="7913" xr:uid="{00000000-0005-0000-0000-0000B7160000}"/>
    <cellStyle name="Normal 12 2 2 7 4 2 2" xfId="20723" xr:uid="{00000000-0005-0000-0000-0000B8160000}"/>
    <cellStyle name="Normal 12 2 2 7 4 2 2 2" xfId="28680" xr:uid="{00000000-0005-0000-0000-0000B9160000}"/>
    <cellStyle name="Normal 12 2 2 7 4 2 3" xfId="28681" xr:uid="{00000000-0005-0000-0000-0000BA160000}"/>
    <cellStyle name="Normal 12 2 2 7 4 3" xfId="15233" xr:uid="{00000000-0005-0000-0000-0000BB160000}"/>
    <cellStyle name="Normal 12 2 2 7 4 3 2" xfId="28682" xr:uid="{00000000-0005-0000-0000-0000BC160000}"/>
    <cellStyle name="Normal 12 2 2 7 4 4" xfId="28683" xr:uid="{00000000-0005-0000-0000-0000BD160000}"/>
    <cellStyle name="Normal 12 2 2 7 5" xfId="4253" xr:uid="{00000000-0005-0000-0000-0000BE160000}"/>
    <cellStyle name="Normal 12 2 2 7 5 2" xfId="9743" xr:uid="{00000000-0005-0000-0000-0000BF160000}"/>
    <cellStyle name="Normal 12 2 2 7 5 2 2" xfId="22553" xr:uid="{00000000-0005-0000-0000-0000C0160000}"/>
    <cellStyle name="Normal 12 2 2 7 5 2 2 2" xfId="28684" xr:uid="{00000000-0005-0000-0000-0000C1160000}"/>
    <cellStyle name="Normal 12 2 2 7 5 2 3" xfId="28685" xr:uid="{00000000-0005-0000-0000-0000C2160000}"/>
    <cellStyle name="Normal 12 2 2 7 5 3" xfId="17063" xr:uid="{00000000-0005-0000-0000-0000C3160000}"/>
    <cellStyle name="Normal 12 2 2 7 5 3 2" xfId="28686" xr:uid="{00000000-0005-0000-0000-0000C4160000}"/>
    <cellStyle name="Normal 12 2 2 7 5 4" xfId="28687" xr:uid="{00000000-0005-0000-0000-0000C5160000}"/>
    <cellStyle name="Normal 12 2 2 7 6" xfId="11573" xr:uid="{00000000-0005-0000-0000-0000C6160000}"/>
    <cellStyle name="Normal 12 2 2 7 6 2" xfId="24383" xr:uid="{00000000-0005-0000-0000-0000C7160000}"/>
    <cellStyle name="Normal 12 2 2 7 6 2 2" xfId="28688" xr:uid="{00000000-0005-0000-0000-0000C8160000}"/>
    <cellStyle name="Normal 12 2 2 7 6 3" xfId="28689" xr:uid="{00000000-0005-0000-0000-0000C9160000}"/>
    <cellStyle name="Normal 12 2 2 7 7" xfId="6083" xr:uid="{00000000-0005-0000-0000-0000CA160000}"/>
    <cellStyle name="Normal 12 2 2 7 7 2" xfId="18893" xr:uid="{00000000-0005-0000-0000-0000CB160000}"/>
    <cellStyle name="Normal 12 2 2 7 7 2 2" xfId="28690" xr:uid="{00000000-0005-0000-0000-0000CC160000}"/>
    <cellStyle name="Normal 12 2 2 7 7 3" xfId="28691" xr:uid="{00000000-0005-0000-0000-0000CD160000}"/>
    <cellStyle name="Normal 12 2 2 7 8" xfId="13403" xr:uid="{00000000-0005-0000-0000-0000CE160000}"/>
    <cellStyle name="Normal 12 2 2 7 8 2" xfId="28692" xr:uid="{00000000-0005-0000-0000-0000CF160000}"/>
    <cellStyle name="Normal 12 2 2 7 9" xfId="28693" xr:uid="{00000000-0005-0000-0000-0000D0160000}"/>
    <cellStyle name="Normal 12 2 2 8" xfId="726" xr:uid="{00000000-0005-0000-0000-0000D1160000}"/>
    <cellStyle name="Normal 12 2 2 8 2" xfId="1621" xr:uid="{00000000-0005-0000-0000-0000D2160000}"/>
    <cellStyle name="Normal 12 2 2 8 2 2" xfId="3451" xr:uid="{00000000-0005-0000-0000-0000D3160000}"/>
    <cellStyle name="Normal 12 2 2 8 2 2 2" xfId="8941" xr:uid="{00000000-0005-0000-0000-0000D4160000}"/>
    <cellStyle name="Normal 12 2 2 8 2 2 2 2" xfId="21751" xr:uid="{00000000-0005-0000-0000-0000D5160000}"/>
    <cellStyle name="Normal 12 2 2 8 2 2 2 2 2" xfId="28694" xr:uid="{00000000-0005-0000-0000-0000D6160000}"/>
    <cellStyle name="Normal 12 2 2 8 2 2 2 3" xfId="28695" xr:uid="{00000000-0005-0000-0000-0000D7160000}"/>
    <cellStyle name="Normal 12 2 2 8 2 2 3" xfId="16261" xr:uid="{00000000-0005-0000-0000-0000D8160000}"/>
    <cellStyle name="Normal 12 2 2 8 2 2 3 2" xfId="28696" xr:uid="{00000000-0005-0000-0000-0000D9160000}"/>
    <cellStyle name="Normal 12 2 2 8 2 2 4" xfId="28697" xr:uid="{00000000-0005-0000-0000-0000DA160000}"/>
    <cellStyle name="Normal 12 2 2 8 2 3" xfId="5281" xr:uid="{00000000-0005-0000-0000-0000DB160000}"/>
    <cellStyle name="Normal 12 2 2 8 2 3 2" xfId="10771" xr:uid="{00000000-0005-0000-0000-0000DC160000}"/>
    <cellStyle name="Normal 12 2 2 8 2 3 2 2" xfId="23581" xr:uid="{00000000-0005-0000-0000-0000DD160000}"/>
    <cellStyle name="Normal 12 2 2 8 2 3 2 2 2" xfId="28698" xr:uid="{00000000-0005-0000-0000-0000DE160000}"/>
    <cellStyle name="Normal 12 2 2 8 2 3 2 3" xfId="28699" xr:uid="{00000000-0005-0000-0000-0000DF160000}"/>
    <cellStyle name="Normal 12 2 2 8 2 3 3" xfId="18091" xr:uid="{00000000-0005-0000-0000-0000E0160000}"/>
    <cellStyle name="Normal 12 2 2 8 2 3 3 2" xfId="28700" xr:uid="{00000000-0005-0000-0000-0000E1160000}"/>
    <cellStyle name="Normal 12 2 2 8 2 3 4" xfId="28701" xr:uid="{00000000-0005-0000-0000-0000E2160000}"/>
    <cellStyle name="Normal 12 2 2 8 2 4" xfId="12601" xr:uid="{00000000-0005-0000-0000-0000E3160000}"/>
    <cellStyle name="Normal 12 2 2 8 2 4 2" xfId="25411" xr:uid="{00000000-0005-0000-0000-0000E4160000}"/>
    <cellStyle name="Normal 12 2 2 8 2 4 2 2" xfId="28702" xr:uid="{00000000-0005-0000-0000-0000E5160000}"/>
    <cellStyle name="Normal 12 2 2 8 2 4 3" xfId="28703" xr:uid="{00000000-0005-0000-0000-0000E6160000}"/>
    <cellStyle name="Normal 12 2 2 8 2 5" xfId="7111" xr:uid="{00000000-0005-0000-0000-0000E7160000}"/>
    <cellStyle name="Normal 12 2 2 8 2 5 2" xfId="19921" xr:uid="{00000000-0005-0000-0000-0000E8160000}"/>
    <cellStyle name="Normal 12 2 2 8 2 5 2 2" xfId="28704" xr:uid="{00000000-0005-0000-0000-0000E9160000}"/>
    <cellStyle name="Normal 12 2 2 8 2 5 3" xfId="28705" xr:uid="{00000000-0005-0000-0000-0000EA160000}"/>
    <cellStyle name="Normal 12 2 2 8 2 6" xfId="14431" xr:uid="{00000000-0005-0000-0000-0000EB160000}"/>
    <cellStyle name="Normal 12 2 2 8 2 6 2" xfId="28706" xr:uid="{00000000-0005-0000-0000-0000EC160000}"/>
    <cellStyle name="Normal 12 2 2 8 2 7" xfId="28707" xr:uid="{00000000-0005-0000-0000-0000ED160000}"/>
    <cellStyle name="Normal 12 2 2 8 3" xfId="2557" xr:uid="{00000000-0005-0000-0000-0000EE160000}"/>
    <cellStyle name="Normal 12 2 2 8 3 2" xfId="8047" xr:uid="{00000000-0005-0000-0000-0000EF160000}"/>
    <cellStyle name="Normal 12 2 2 8 3 2 2" xfId="20857" xr:uid="{00000000-0005-0000-0000-0000F0160000}"/>
    <cellStyle name="Normal 12 2 2 8 3 2 2 2" xfId="28708" xr:uid="{00000000-0005-0000-0000-0000F1160000}"/>
    <cellStyle name="Normal 12 2 2 8 3 2 3" xfId="28709" xr:uid="{00000000-0005-0000-0000-0000F2160000}"/>
    <cellStyle name="Normal 12 2 2 8 3 3" xfId="15367" xr:uid="{00000000-0005-0000-0000-0000F3160000}"/>
    <cellStyle name="Normal 12 2 2 8 3 3 2" xfId="28710" xr:uid="{00000000-0005-0000-0000-0000F4160000}"/>
    <cellStyle name="Normal 12 2 2 8 3 4" xfId="28711" xr:uid="{00000000-0005-0000-0000-0000F5160000}"/>
    <cellStyle name="Normal 12 2 2 8 4" xfId="4387" xr:uid="{00000000-0005-0000-0000-0000F6160000}"/>
    <cellStyle name="Normal 12 2 2 8 4 2" xfId="9877" xr:uid="{00000000-0005-0000-0000-0000F7160000}"/>
    <cellStyle name="Normal 12 2 2 8 4 2 2" xfId="22687" xr:uid="{00000000-0005-0000-0000-0000F8160000}"/>
    <cellStyle name="Normal 12 2 2 8 4 2 2 2" xfId="28712" xr:uid="{00000000-0005-0000-0000-0000F9160000}"/>
    <cellStyle name="Normal 12 2 2 8 4 2 3" xfId="28713" xr:uid="{00000000-0005-0000-0000-0000FA160000}"/>
    <cellStyle name="Normal 12 2 2 8 4 3" xfId="17197" xr:uid="{00000000-0005-0000-0000-0000FB160000}"/>
    <cellStyle name="Normal 12 2 2 8 4 3 2" xfId="28714" xr:uid="{00000000-0005-0000-0000-0000FC160000}"/>
    <cellStyle name="Normal 12 2 2 8 4 4" xfId="28715" xr:uid="{00000000-0005-0000-0000-0000FD160000}"/>
    <cellStyle name="Normal 12 2 2 8 5" xfId="11707" xr:uid="{00000000-0005-0000-0000-0000FE160000}"/>
    <cellStyle name="Normal 12 2 2 8 5 2" xfId="24517" xr:uid="{00000000-0005-0000-0000-0000FF160000}"/>
    <cellStyle name="Normal 12 2 2 8 5 2 2" xfId="28716" xr:uid="{00000000-0005-0000-0000-000000170000}"/>
    <cellStyle name="Normal 12 2 2 8 5 3" xfId="28717" xr:uid="{00000000-0005-0000-0000-000001170000}"/>
    <cellStyle name="Normal 12 2 2 8 6" xfId="6217" xr:uid="{00000000-0005-0000-0000-000002170000}"/>
    <cellStyle name="Normal 12 2 2 8 6 2" xfId="19027" xr:uid="{00000000-0005-0000-0000-000003170000}"/>
    <cellStyle name="Normal 12 2 2 8 6 2 2" xfId="28718" xr:uid="{00000000-0005-0000-0000-000004170000}"/>
    <cellStyle name="Normal 12 2 2 8 6 3" xfId="28719" xr:uid="{00000000-0005-0000-0000-000005170000}"/>
    <cellStyle name="Normal 12 2 2 8 7" xfId="13537" xr:uid="{00000000-0005-0000-0000-000006170000}"/>
    <cellStyle name="Normal 12 2 2 8 7 2" xfId="28720" xr:uid="{00000000-0005-0000-0000-000007170000}"/>
    <cellStyle name="Normal 12 2 2 8 8" xfId="28721" xr:uid="{00000000-0005-0000-0000-000008170000}"/>
    <cellStyle name="Normal 12 2 2 9" xfId="1127" xr:uid="{00000000-0005-0000-0000-000009170000}"/>
    <cellStyle name="Normal 12 2 2 9 2" xfId="2957" xr:uid="{00000000-0005-0000-0000-00000A170000}"/>
    <cellStyle name="Normal 12 2 2 9 2 2" xfId="8447" xr:uid="{00000000-0005-0000-0000-00000B170000}"/>
    <cellStyle name="Normal 12 2 2 9 2 2 2" xfId="21257" xr:uid="{00000000-0005-0000-0000-00000C170000}"/>
    <cellStyle name="Normal 12 2 2 9 2 2 2 2" xfId="28722" xr:uid="{00000000-0005-0000-0000-00000D170000}"/>
    <cellStyle name="Normal 12 2 2 9 2 2 3" xfId="28723" xr:uid="{00000000-0005-0000-0000-00000E170000}"/>
    <cellStyle name="Normal 12 2 2 9 2 3" xfId="15767" xr:uid="{00000000-0005-0000-0000-00000F170000}"/>
    <cellStyle name="Normal 12 2 2 9 2 3 2" xfId="28724" xr:uid="{00000000-0005-0000-0000-000010170000}"/>
    <cellStyle name="Normal 12 2 2 9 2 4" xfId="28725" xr:uid="{00000000-0005-0000-0000-000011170000}"/>
    <cellStyle name="Normal 12 2 2 9 3" xfId="4787" xr:uid="{00000000-0005-0000-0000-000012170000}"/>
    <cellStyle name="Normal 12 2 2 9 3 2" xfId="10277" xr:uid="{00000000-0005-0000-0000-000013170000}"/>
    <cellStyle name="Normal 12 2 2 9 3 2 2" xfId="23087" xr:uid="{00000000-0005-0000-0000-000014170000}"/>
    <cellStyle name="Normal 12 2 2 9 3 2 2 2" xfId="28726" xr:uid="{00000000-0005-0000-0000-000015170000}"/>
    <cellStyle name="Normal 12 2 2 9 3 2 3" xfId="28727" xr:uid="{00000000-0005-0000-0000-000016170000}"/>
    <cellStyle name="Normal 12 2 2 9 3 3" xfId="17597" xr:uid="{00000000-0005-0000-0000-000017170000}"/>
    <cellStyle name="Normal 12 2 2 9 3 3 2" xfId="28728" xr:uid="{00000000-0005-0000-0000-000018170000}"/>
    <cellStyle name="Normal 12 2 2 9 3 4" xfId="28729" xr:uid="{00000000-0005-0000-0000-000019170000}"/>
    <cellStyle name="Normal 12 2 2 9 4" xfId="12107" xr:uid="{00000000-0005-0000-0000-00001A170000}"/>
    <cellStyle name="Normal 12 2 2 9 4 2" xfId="24917" xr:uid="{00000000-0005-0000-0000-00001B170000}"/>
    <cellStyle name="Normal 12 2 2 9 4 2 2" xfId="28730" xr:uid="{00000000-0005-0000-0000-00001C170000}"/>
    <cellStyle name="Normal 12 2 2 9 4 3" xfId="28731" xr:uid="{00000000-0005-0000-0000-00001D170000}"/>
    <cellStyle name="Normal 12 2 2 9 5" xfId="6617" xr:uid="{00000000-0005-0000-0000-00001E170000}"/>
    <cellStyle name="Normal 12 2 2 9 5 2" xfId="19427" xr:uid="{00000000-0005-0000-0000-00001F170000}"/>
    <cellStyle name="Normal 12 2 2 9 5 2 2" xfId="28732" xr:uid="{00000000-0005-0000-0000-000020170000}"/>
    <cellStyle name="Normal 12 2 2 9 5 3" xfId="28733" xr:uid="{00000000-0005-0000-0000-000021170000}"/>
    <cellStyle name="Normal 12 2 2 9 6" xfId="13937" xr:uid="{00000000-0005-0000-0000-000022170000}"/>
    <cellStyle name="Normal 12 2 2 9 6 2" xfId="28734" xr:uid="{00000000-0005-0000-0000-000023170000}"/>
    <cellStyle name="Normal 12 2 2 9 7" xfId="28735" xr:uid="{00000000-0005-0000-0000-000024170000}"/>
    <cellStyle name="Normal 12 2 3" xfId="190" xr:uid="{00000000-0005-0000-0000-000025170000}"/>
    <cellStyle name="Normal 12 2 3 10" xfId="2068" xr:uid="{00000000-0005-0000-0000-000026170000}"/>
    <cellStyle name="Normal 12 2 3 10 2" xfId="7558" xr:uid="{00000000-0005-0000-0000-000027170000}"/>
    <cellStyle name="Normal 12 2 3 10 2 2" xfId="20368" xr:uid="{00000000-0005-0000-0000-000028170000}"/>
    <cellStyle name="Normal 12 2 3 10 2 2 2" xfId="28736" xr:uid="{00000000-0005-0000-0000-000029170000}"/>
    <cellStyle name="Normal 12 2 3 10 2 3" xfId="28737" xr:uid="{00000000-0005-0000-0000-00002A170000}"/>
    <cellStyle name="Normal 12 2 3 10 3" xfId="14878" xr:uid="{00000000-0005-0000-0000-00002B170000}"/>
    <cellStyle name="Normal 12 2 3 10 3 2" xfId="28738" xr:uid="{00000000-0005-0000-0000-00002C170000}"/>
    <cellStyle name="Normal 12 2 3 10 4" xfId="28739" xr:uid="{00000000-0005-0000-0000-00002D170000}"/>
    <cellStyle name="Normal 12 2 3 11" xfId="3898" xr:uid="{00000000-0005-0000-0000-00002E170000}"/>
    <cellStyle name="Normal 12 2 3 11 2" xfId="9388" xr:uid="{00000000-0005-0000-0000-00002F170000}"/>
    <cellStyle name="Normal 12 2 3 11 2 2" xfId="22198" xr:uid="{00000000-0005-0000-0000-000030170000}"/>
    <cellStyle name="Normal 12 2 3 11 2 2 2" xfId="28740" xr:uid="{00000000-0005-0000-0000-000031170000}"/>
    <cellStyle name="Normal 12 2 3 11 2 3" xfId="28741" xr:uid="{00000000-0005-0000-0000-000032170000}"/>
    <cellStyle name="Normal 12 2 3 11 3" xfId="16708" xr:uid="{00000000-0005-0000-0000-000033170000}"/>
    <cellStyle name="Normal 12 2 3 11 3 2" xfId="28742" xr:uid="{00000000-0005-0000-0000-000034170000}"/>
    <cellStyle name="Normal 12 2 3 11 4" xfId="28743" xr:uid="{00000000-0005-0000-0000-000035170000}"/>
    <cellStyle name="Normal 12 2 3 12" xfId="11218" xr:uid="{00000000-0005-0000-0000-000036170000}"/>
    <cellStyle name="Normal 12 2 3 12 2" xfId="24028" xr:uid="{00000000-0005-0000-0000-000037170000}"/>
    <cellStyle name="Normal 12 2 3 12 2 2" xfId="28744" xr:uid="{00000000-0005-0000-0000-000038170000}"/>
    <cellStyle name="Normal 12 2 3 12 3" xfId="28745" xr:uid="{00000000-0005-0000-0000-000039170000}"/>
    <cellStyle name="Normal 12 2 3 13" xfId="5728" xr:uid="{00000000-0005-0000-0000-00003A170000}"/>
    <cellStyle name="Normal 12 2 3 13 2" xfId="18538" xr:uid="{00000000-0005-0000-0000-00003B170000}"/>
    <cellStyle name="Normal 12 2 3 13 2 2" xfId="28746" xr:uid="{00000000-0005-0000-0000-00003C170000}"/>
    <cellStyle name="Normal 12 2 3 13 3" xfId="28747" xr:uid="{00000000-0005-0000-0000-00003D170000}"/>
    <cellStyle name="Normal 12 2 3 14" xfId="13048" xr:uid="{00000000-0005-0000-0000-00003E170000}"/>
    <cellStyle name="Normal 12 2 3 14 2" xfId="28748" xr:uid="{00000000-0005-0000-0000-00003F170000}"/>
    <cellStyle name="Normal 12 2 3 15" xfId="28749" xr:uid="{00000000-0005-0000-0000-000040170000}"/>
    <cellStyle name="Normal 12 2 3 2" xfId="210" xr:uid="{00000000-0005-0000-0000-000041170000}"/>
    <cellStyle name="Normal 12 2 3 2 10" xfId="3918" xr:uid="{00000000-0005-0000-0000-000042170000}"/>
    <cellStyle name="Normal 12 2 3 2 10 2" xfId="9408" xr:uid="{00000000-0005-0000-0000-000043170000}"/>
    <cellStyle name="Normal 12 2 3 2 10 2 2" xfId="22218" xr:uid="{00000000-0005-0000-0000-000044170000}"/>
    <cellStyle name="Normal 12 2 3 2 10 2 2 2" xfId="28750" xr:uid="{00000000-0005-0000-0000-000045170000}"/>
    <cellStyle name="Normal 12 2 3 2 10 2 3" xfId="28751" xr:uid="{00000000-0005-0000-0000-000046170000}"/>
    <cellStyle name="Normal 12 2 3 2 10 3" xfId="16728" xr:uid="{00000000-0005-0000-0000-000047170000}"/>
    <cellStyle name="Normal 12 2 3 2 10 3 2" xfId="28752" xr:uid="{00000000-0005-0000-0000-000048170000}"/>
    <cellStyle name="Normal 12 2 3 2 10 4" xfId="28753" xr:uid="{00000000-0005-0000-0000-000049170000}"/>
    <cellStyle name="Normal 12 2 3 2 11" xfId="11238" xr:uid="{00000000-0005-0000-0000-00004A170000}"/>
    <cellStyle name="Normal 12 2 3 2 11 2" xfId="24048" xr:uid="{00000000-0005-0000-0000-00004B170000}"/>
    <cellStyle name="Normal 12 2 3 2 11 2 2" xfId="28754" xr:uid="{00000000-0005-0000-0000-00004C170000}"/>
    <cellStyle name="Normal 12 2 3 2 11 3" xfId="28755" xr:uid="{00000000-0005-0000-0000-00004D170000}"/>
    <cellStyle name="Normal 12 2 3 2 12" xfId="5748" xr:uid="{00000000-0005-0000-0000-00004E170000}"/>
    <cellStyle name="Normal 12 2 3 2 12 2" xfId="18558" xr:uid="{00000000-0005-0000-0000-00004F170000}"/>
    <cellStyle name="Normal 12 2 3 2 12 2 2" xfId="28756" xr:uid="{00000000-0005-0000-0000-000050170000}"/>
    <cellStyle name="Normal 12 2 3 2 12 3" xfId="28757" xr:uid="{00000000-0005-0000-0000-000051170000}"/>
    <cellStyle name="Normal 12 2 3 2 13" xfId="13068" xr:uid="{00000000-0005-0000-0000-000052170000}"/>
    <cellStyle name="Normal 12 2 3 2 13 2" xfId="28758" xr:uid="{00000000-0005-0000-0000-000053170000}"/>
    <cellStyle name="Normal 12 2 3 2 14" xfId="28759" xr:uid="{00000000-0005-0000-0000-000054170000}"/>
    <cellStyle name="Normal 12 2 3 2 2" xfId="297" xr:uid="{00000000-0005-0000-0000-000055170000}"/>
    <cellStyle name="Normal 12 2 3 2 2 10" xfId="5789" xr:uid="{00000000-0005-0000-0000-000056170000}"/>
    <cellStyle name="Normal 12 2 3 2 2 10 2" xfId="18599" xr:uid="{00000000-0005-0000-0000-000057170000}"/>
    <cellStyle name="Normal 12 2 3 2 2 10 2 2" xfId="28760" xr:uid="{00000000-0005-0000-0000-000058170000}"/>
    <cellStyle name="Normal 12 2 3 2 2 10 3" xfId="28761" xr:uid="{00000000-0005-0000-0000-000059170000}"/>
    <cellStyle name="Normal 12 2 3 2 2 11" xfId="13109" xr:uid="{00000000-0005-0000-0000-00005A170000}"/>
    <cellStyle name="Normal 12 2 3 2 2 11 2" xfId="28762" xr:uid="{00000000-0005-0000-0000-00005B170000}"/>
    <cellStyle name="Normal 12 2 3 2 2 12" xfId="28763" xr:uid="{00000000-0005-0000-0000-00005C170000}"/>
    <cellStyle name="Normal 12 2 3 2 2 2" xfId="526" xr:uid="{00000000-0005-0000-0000-00005D170000}"/>
    <cellStyle name="Normal 12 2 3 2 2 2 2" xfId="925" xr:uid="{00000000-0005-0000-0000-00005E170000}"/>
    <cellStyle name="Normal 12 2 3 2 2 2 2 2" xfId="1820" xr:uid="{00000000-0005-0000-0000-00005F170000}"/>
    <cellStyle name="Normal 12 2 3 2 2 2 2 2 2" xfId="3650" xr:uid="{00000000-0005-0000-0000-000060170000}"/>
    <cellStyle name="Normal 12 2 3 2 2 2 2 2 2 2" xfId="9140" xr:uid="{00000000-0005-0000-0000-000061170000}"/>
    <cellStyle name="Normal 12 2 3 2 2 2 2 2 2 2 2" xfId="21950" xr:uid="{00000000-0005-0000-0000-000062170000}"/>
    <cellStyle name="Normal 12 2 3 2 2 2 2 2 2 2 2 2" xfId="28764" xr:uid="{00000000-0005-0000-0000-000063170000}"/>
    <cellStyle name="Normal 12 2 3 2 2 2 2 2 2 2 3" xfId="28765" xr:uid="{00000000-0005-0000-0000-000064170000}"/>
    <cellStyle name="Normal 12 2 3 2 2 2 2 2 2 3" xfId="16460" xr:uid="{00000000-0005-0000-0000-000065170000}"/>
    <cellStyle name="Normal 12 2 3 2 2 2 2 2 2 3 2" xfId="28766" xr:uid="{00000000-0005-0000-0000-000066170000}"/>
    <cellStyle name="Normal 12 2 3 2 2 2 2 2 2 4" xfId="28767" xr:uid="{00000000-0005-0000-0000-000067170000}"/>
    <cellStyle name="Normal 12 2 3 2 2 2 2 2 3" xfId="5480" xr:uid="{00000000-0005-0000-0000-000068170000}"/>
    <cellStyle name="Normal 12 2 3 2 2 2 2 2 3 2" xfId="10970" xr:uid="{00000000-0005-0000-0000-000069170000}"/>
    <cellStyle name="Normal 12 2 3 2 2 2 2 2 3 2 2" xfId="23780" xr:uid="{00000000-0005-0000-0000-00006A170000}"/>
    <cellStyle name="Normal 12 2 3 2 2 2 2 2 3 2 2 2" xfId="28768" xr:uid="{00000000-0005-0000-0000-00006B170000}"/>
    <cellStyle name="Normal 12 2 3 2 2 2 2 2 3 2 3" xfId="28769" xr:uid="{00000000-0005-0000-0000-00006C170000}"/>
    <cellStyle name="Normal 12 2 3 2 2 2 2 2 3 3" xfId="18290" xr:uid="{00000000-0005-0000-0000-00006D170000}"/>
    <cellStyle name="Normal 12 2 3 2 2 2 2 2 3 3 2" xfId="28770" xr:uid="{00000000-0005-0000-0000-00006E170000}"/>
    <cellStyle name="Normal 12 2 3 2 2 2 2 2 3 4" xfId="28771" xr:uid="{00000000-0005-0000-0000-00006F170000}"/>
    <cellStyle name="Normal 12 2 3 2 2 2 2 2 4" xfId="12800" xr:uid="{00000000-0005-0000-0000-000070170000}"/>
    <cellStyle name="Normal 12 2 3 2 2 2 2 2 4 2" xfId="25610" xr:uid="{00000000-0005-0000-0000-000071170000}"/>
    <cellStyle name="Normal 12 2 3 2 2 2 2 2 4 2 2" xfId="28772" xr:uid="{00000000-0005-0000-0000-000072170000}"/>
    <cellStyle name="Normal 12 2 3 2 2 2 2 2 4 3" xfId="28773" xr:uid="{00000000-0005-0000-0000-000073170000}"/>
    <cellStyle name="Normal 12 2 3 2 2 2 2 2 5" xfId="7310" xr:uid="{00000000-0005-0000-0000-000074170000}"/>
    <cellStyle name="Normal 12 2 3 2 2 2 2 2 5 2" xfId="20120" xr:uid="{00000000-0005-0000-0000-000075170000}"/>
    <cellStyle name="Normal 12 2 3 2 2 2 2 2 5 2 2" xfId="28774" xr:uid="{00000000-0005-0000-0000-000076170000}"/>
    <cellStyle name="Normal 12 2 3 2 2 2 2 2 5 3" xfId="28775" xr:uid="{00000000-0005-0000-0000-000077170000}"/>
    <cellStyle name="Normal 12 2 3 2 2 2 2 2 6" xfId="14630" xr:uid="{00000000-0005-0000-0000-000078170000}"/>
    <cellStyle name="Normal 12 2 3 2 2 2 2 2 6 2" xfId="28776" xr:uid="{00000000-0005-0000-0000-000079170000}"/>
    <cellStyle name="Normal 12 2 3 2 2 2 2 2 7" xfId="28777" xr:uid="{00000000-0005-0000-0000-00007A170000}"/>
    <cellStyle name="Normal 12 2 3 2 2 2 2 3" xfId="2756" xr:uid="{00000000-0005-0000-0000-00007B170000}"/>
    <cellStyle name="Normal 12 2 3 2 2 2 2 3 2" xfId="8246" xr:uid="{00000000-0005-0000-0000-00007C170000}"/>
    <cellStyle name="Normal 12 2 3 2 2 2 2 3 2 2" xfId="21056" xr:uid="{00000000-0005-0000-0000-00007D170000}"/>
    <cellStyle name="Normal 12 2 3 2 2 2 2 3 2 2 2" xfId="28778" xr:uid="{00000000-0005-0000-0000-00007E170000}"/>
    <cellStyle name="Normal 12 2 3 2 2 2 2 3 2 3" xfId="28779" xr:uid="{00000000-0005-0000-0000-00007F170000}"/>
    <cellStyle name="Normal 12 2 3 2 2 2 2 3 3" xfId="15566" xr:uid="{00000000-0005-0000-0000-000080170000}"/>
    <cellStyle name="Normal 12 2 3 2 2 2 2 3 3 2" xfId="28780" xr:uid="{00000000-0005-0000-0000-000081170000}"/>
    <cellStyle name="Normal 12 2 3 2 2 2 2 3 4" xfId="28781" xr:uid="{00000000-0005-0000-0000-000082170000}"/>
    <cellStyle name="Normal 12 2 3 2 2 2 2 4" xfId="4586" xr:uid="{00000000-0005-0000-0000-000083170000}"/>
    <cellStyle name="Normal 12 2 3 2 2 2 2 4 2" xfId="10076" xr:uid="{00000000-0005-0000-0000-000084170000}"/>
    <cellStyle name="Normal 12 2 3 2 2 2 2 4 2 2" xfId="22886" xr:uid="{00000000-0005-0000-0000-000085170000}"/>
    <cellStyle name="Normal 12 2 3 2 2 2 2 4 2 2 2" xfId="28782" xr:uid="{00000000-0005-0000-0000-000086170000}"/>
    <cellStyle name="Normal 12 2 3 2 2 2 2 4 2 3" xfId="28783" xr:uid="{00000000-0005-0000-0000-000087170000}"/>
    <cellStyle name="Normal 12 2 3 2 2 2 2 4 3" xfId="17396" xr:uid="{00000000-0005-0000-0000-000088170000}"/>
    <cellStyle name="Normal 12 2 3 2 2 2 2 4 3 2" xfId="28784" xr:uid="{00000000-0005-0000-0000-000089170000}"/>
    <cellStyle name="Normal 12 2 3 2 2 2 2 4 4" xfId="28785" xr:uid="{00000000-0005-0000-0000-00008A170000}"/>
    <cellStyle name="Normal 12 2 3 2 2 2 2 5" xfId="11906" xr:uid="{00000000-0005-0000-0000-00008B170000}"/>
    <cellStyle name="Normal 12 2 3 2 2 2 2 5 2" xfId="24716" xr:uid="{00000000-0005-0000-0000-00008C170000}"/>
    <cellStyle name="Normal 12 2 3 2 2 2 2 5 2 2" xfId="28786" xr:uid="{00000000-0005-0000-0000-00008D170000}"/>
    <cellStyle name="Normal 12 2 3 2 2 2 2 5 3" xfId="28787" xr:uid="{00000000-0005-0000-0000-00008E170000}"/>
    <cellStyle name="Normal 12 2 3 2 2 2 2 6" xfId="6416" xr:uid="{00000000-0005-0000-0000-00008F170000}"/>
    <cellStyle name="Normal 12 2 3 2 2 2 2 6 2" xfId="19226" xr:uid="{00000000-0005-0000-0000-000090170000}"/>
    <cellStyle name="Normal 12 2 3 2 2 2 2 6 2 2" xfId="28788" xr:uid="{00000000-0005-0000-0000-000091170000}"/>
    <cellStyle name="Normal 12 2 3 2 2 2 2 6 3" xfId="28789" xr:uid="{00000000-0005-0000-0000-000092170000}"/>
    <cellStyle name="Normal 12 2 3 2 2 2 2 7" xfId="13736" xr:uid="{00000000-0005-0000-0000-000093170000}"/>
    <cellStyle name="Normal 12 2 3 2 2 2 2 7 2" xfId="28790" xr:uid="{00000000-0005-0000-0000-000094170000}"/>
    <cellStyle name="Normal 12 2 3 2 2 2 2 8" xfId="28791" xr:uid="{00000000-0005-0000-0000-000095170000}"/>
    <cellStyle name="Normal 12 2 3 2 2 2 3" xfId="1421" xr:uid="{00000000-0005-0000-0000-000096170000}"/>
    <cellStyle name="Normal 12 2 3 2 2 2 3 2" xfId="3251" xr:uid="{00000000-0005-0000-0000-000097170000}"/>
    <cellStyle name="Normal 12 2 3 2 2 2 3 2 2" xfId="8741" xr:uid="{00000000-0005-0000-0000-000098170000}"/>
    <cellStyle name="Normal 12 2 3 2 2 2 3 2 2 2" xfId="21551" xr:uid="{00000000-0005-0000-0000-000099170000}"/>
    <cellStyle name="Normal 12 2 3 2 2 2 3 2 2 2 2" xfId="28792" xr:uid="{00000000-0005-0000-0000-00009A170000}"/>
    <cellStyle name="Normal 12 2 3 2 2 2 3 2 2 3" xfId="28793" xr:uid="{00000000-0005-0000-0000-00009B170000}"/>
    <cellStyle name="Normal 12 2 3 2 2 2 3 2 3" xfId="16061" xr:uid="{00000000-0005-0000-0000-00009C170000}"/>
    <cellStyle name="Normal 12 2 3 2 2 2 3 2 3 2" xfId="28794" xr:uid="{00000000-0005-0000-0000-00009D170000}"/>
    <cellStyle name="Normal 12 2 3 2 2 2 3 2 4" xfId="28795" xr:uid="{00000000-0005-0000-0000-00009E170000}"/>
    <cellStyle name="Normal 12 2 3 2 2 2 3 3" xfId="5081" xr:uid="{00000000-0005-0000-0000-00009F170000}"/>
    <cellStyle name="Normal 12 2 3 2 2 2 3 3 2" xfId="10571" xr:uid="{00000000-0005-0000-0000-0000A0170000}"/>
    <cellStyle name="Normal 12 2 3 2 2 2 3 3 2 2" xfId="23381" xr:uid="{00000000-0005-0000-0000-0000A1170000}"/>
    <cellStyle name="Normal 12 2 3 2 2 2 3 3 2 2 2" xfId="28796" xr:uid="{00000000-0005-0000-0000-0000A2170000}"/>
    <cellStyle name="Normal 12 2 3 2 2 2 3 3 2 3" xfId="28797" xr:uid="{00000000-0005-0000-0000-0000A3170000}"/>
    <cellStyle name="Normal 12 2 3 2 2 2 3 3 3" xfId="17891" xr:uid="{00000000-0005-0000-0000-0000A4170000}"/>
    <cellStyle name="Normal 12 2 3 2 2 2 3 3 3 2" xfId="28798" xr:uid="{00000000-0005-0000-0000-0000A5170000}"/>
    <cellStyle name="Normal 12 2 3 2 2 2 3 3 4" xfId="28799" xr:uid="{00000000-0005-0000-0000-0000A6170000}"/>
    <cellStyle name="Normal 12 2 3 2 2 2 3 4" xfId="12401" xr:uid="{00000000-0005-0000-0000-0000A7170000}"/>
    <cellStyle name="Normal 12 2 3 2 2 2 3 4 2" xfId="25211" xr:uid="{00000000-0005-0000-0000-0000A8170000}"/>
    <cellStyle name="Normal 12 2 3 2 2 2 3 4 2 2" xfId="28800" xr:uid="{00000000-0005-0000-0000-0000A9170000}"/>
    <cellStyle name="Normal 12 2 3 2 2 2 3 4 3" xfId="28801" xr:uid="{00000000-0005-0000-0000-0000AA170000}"/>
    <cellStyle name="Normal 12 2 3 2 2 2 3 5" xfId="6911" xr:uid="{00000000-0005-0000-0000-0000AB170000}"/>
    <cellStyle name="Normal 12 2 3 2 2 2 3 5 2" xfId="19721" xr:uid="{00000000-0005-0000-0000-0000AC170000}"/>
    <cellStyle name="Normal 12 2 3 2 2 2 3 5 2 2" xfId="28802" xr:uid="{00000000-0005-0000-0000-0000AD170000}"/>
    <cellStyle name="Normal 12 2 3 2 2 2 3 5 3" xfId="28803" xr:uid="{00000000-0005-0000-0000-0000AE170000}"/>
    <cellStyle name="Normal 12 2 3 2 2 2 3 6" xfId="14231" xr:uid="{00000000-0005-0000-0000-0000AF170000}"/>
    <cellStyle name="Normal 12 2 3 2 2 2 3 6 2" xfId="28804" xr:uid="{00000000-0005-0000-0000-0000B0170000}"/>
    <cellStyle name="Normal 12 2 3 2 2 2 3 7" xfId="28805" xr:uid="{00000000-0005-0000-0000-0000B1170000}"/>
    <cellStyle name="Normal 12 2 3 2 2 2 4" xfId="2357" xr:uid="{00000000-0005-0000-0000-0000B2170000}"/>
    <cellStyle name="Normal 12 2 3 2 2 2 4 2" xfId="7847" xr:uid="{00000000-0005-0000-0000-0000B3170000}"/>
    <cellStyle name="Normal 12 2 3 2 2 2 4 2 2" xfId="20657" xr:uid="{00000000-0005-0000-0000-0000B4170000}"/>
    <cellStyle name="Normal 12 2 3 2 2 2 4 2 2 2" xfId="28806" xr:uid="{00000000-0005-0000-0000-0000B5170000}"/>
    <cellStyle name="Normal 12 2 3 2 2 2 4 2 3" xfId="28807" xr:uid="{00000000-0005-0000-0000-0000B6170000}"/>
    <cellStyle name="Normal 12 2 3 2 2 2 4 3" xfId="15167" xr:uid="{00000000-0005-0000-0000-0000B7170000}"/>
    <cellStyle name="Normal 12 2 3 2 2 2 4 3 2" xfId="28808" xr:uid="{00000000-0005-0000-0000-0000B8170000}"/>
    <cellStyle name="Normal 12 2 3 2 2 2 4 4" xfId="28809" xr:uid="{00000000-0005-0000-0000-0000B9170000}"/>
    <cellStyle name="Normal 12 2 3 2 2 2 5" xfId="4187" xr:uid="{00000000-0005-0000-0000-0000BA170000}"/>
    <cellStyle name="Normal 12 2 3 2 2 2 5 2" xfId="9677" xr:uid="{00000000-0005-0000-0000-0000BB170000}"/>
    <cellStyle name="Normal 12 2 3 2 2 2 5 2 2" xfId="22487" xr:uid="{00000000-0005-0000-0000-0000BC170000}"/>
    <cellStyle name="Normal 12 2 3 2 2 2 5 2 2 2" xfId="28810" xr:uid="{00000000-0005-0000-0000-0000BD170000}"/>
    <cellStyle name="Normal 12 2 3 2 2 2 5 2 3" xfId="28811" xr:uid="{00000000-0005-0000-0000-0000BE170000}"/>
    <cellStyle name="Normal 12 2 3 2 2 2 5 3" xfId="16997" xr:uid="{00000000-0005-0000-0000-0000BF170000}"/>
    <cellStyle name="Normal 12 2 3 2 2 2 5 3 2" xfId="28812" xr:uid="{00000000-0005-0000-0000-0000C0170000}"/>
    <cellStyle name="Normal 12 2 3 2 2 2 5 4" xfId="28813" xr:uid="{00000000-0005-0000-0000-0000C1170000}"/>
    <cellStyle name="Normal 12 2 3 2 2 2 6" xfId="11507" xr:uid="{00000000-0005-0000-0000-0000C2170000}"/>
    <cellStyle name="Normal 12 2 3 2 2 2 6 2" xfId="24317" xr:uid="{00000000-0005-0000-0000-0000C3170000}"/>
    <cellStyle name="Normal 12 2 3 2 2 2 6 2 2" xfId="28814" xr:uid="{00000000-0005-0000-0000-0000C4170000}"/>
    <cellStyle name="Normal 12 2 3 2 2 2 6 3" xfId="28815" xr:uid="{00000000-0005-0000-0000-0000C5170000}"/>
    <cellStyle name="Normal 12 2 3 2 2 2 7" xfId="6017" xr:uid="{00000000-0005-0000-0000-0000C6170000}"/>
    <cellStyle name="Normal 12 2 3 2 2 2 7 2" xfId="18827" xr:uid="{00000000-0005-0000-0000-0000C7170000}"/>
    <cellStyle name="Normal 12 2 3 2 2 2 7 2 2" xfId="28816" xr:uid="{00000000-0005-0000-0000-0000C8170000}"/>
    <cellStyle name="Normal 12 2 3 2 2 2 7 3" xfId="28817" xr:uid="{00000000-0005-0000-0000-0000C9170000}"/>
    <cellStyle name="Normal 12 2 3 2 2 2 8" xfId="13337" xr:uid="{00000000-0005-0000-0000-0000CA170000}"/>
    <cellStyle name="Normal 12 2 3 2 2 2 8 2" xfId="28818" xr:uid="{00000000-0005-0000-0000-0000CB170000}"/>
    <cellStyle name="Normal 12 2 3 2 2 2 9" xfId="28819" xr:uid="{00000000-0005-0000-0000-0000CC170000}"/>
    <cellStyle name="Normal 12 2 3 2 2 3" xfId="658" xr:uid="{00000000-0005-0000-0000-0000CD170000}"/>
    <cellStyle name="Normal 12 2 3 2 2 3 2" xfId="1058" xr:uid="{00000000-0005-0000-0000-0000CE170000}"/>
    <cellStyle name="Normal 12 2 3 2 2 3 2 2" xfId="1953" xr:uid="{00000000-0005-0000-0000-0000CF170000}"/>
    <cellStyle name="Normal 12 2 3 2 2 3 2 2 2" xfId="3783" xr:uid="{00000000-0005-0000-0000-0000D0170000}"/>
    <cellStyle name="Normal 12 2 3 2 2 3 2 2 2 2" xfId="9273" xr:uid="{00000000-0005-0000-0000-0000D1170000}"/>
    <cellStyle name="Normal 12 2 3 2 2 3 2 2 2 2 2" xfId="22083" xr:uid="{00000000-0005-0000-0000-0000D2170000}"/>
    <cellStyle name="Normal 12 2 3 2 2 3 2 2 2 2 2 2" xfId="28820" xr:uid="{00000000-0005-0000-0000-0000D3170000}"/>
    <cellStyle name="Normal 12 2 3 2 2 3 2 2 2 2 3" xfId="28821" xr:uid="{00000000-0005-0000-0000-0000D4170000}"/>
    <cellStyle name="Normal 12 2 3 2 2 3 2 2 2 3" xfId="16593" xr:uid="{00000000-0005-0000-0000-0000D5170000}"/>
    <cellStyle name="Normal 12 2 3 2 2 3 2 2 2 3 2" xfId="28822" xr:uid="{00000000-0005-0000-0000-0000D6170000}"/>
    <cellStyle name="Normal 12 2 3 2 2 3 2 2 2 4" xfId="28823" xr:uid="{00000000-0005-0000-0000-0000D7170000}"/>
    <cellStyle name="Normal 12 2 3 2 2 3 2 2 3" xfId="5613" xr:uid="{00000000-0005-0000-0000-0000D8170000}"/>
    <cellStyle name="Normal 12 2 3 2 2 3 2 2 3 2" xfId="11103" xr:uid="{00000000-0005-0000-0000-0000D9170000}"/>
    <cellStyle name="Normal 12 2 3 2 2 3 2 2 3 2 2" xfId="23913" xr:uid="{00000000-0005-0000-0000-0000DA170000}"/>
    <cellStyle name="Normal 12 2 3 2 2 3 2 2 3 2 2 2" xfId="28824" xr:uid="{00000000-0005-0000-0000-0000DB170000}"/>
    <cellStyle name="Normal 12 2 3 2 2 3 2 2 3 2 3" xfId="28825" xr:uid="{00000000-0005-0000-0000-0000DC170000}"/>
    <cellStyle name="Normal 12 2 3 2 2 3 2 2 3 3" xfId="18423" xr:uid="{00000000-0005-0000-0000-0000DD170000}"/>
    <cellStyle name="Normal 12 2 3 2 2 3 2 2 3 3 2" xfId="28826" xr:uid="{00000000-0005-0000-0000-0000DE170000}"/>
    <cellStyle name="Normal 12 2 3 2 2 3 2 2 3 4" xfId="28827" xr:uid="{00000000-0005-0000-0000-0000DF170000}"/>
    <cellStyle name="Normal 12 2 3 2 2 3 2 2 4" xfId="12933" xr:uid="{00000000-0005-0000-0000-0000E0170000}"/>
    <cellStyle name="Normal 12 2 3 2 2 3 2 2 4 2" xfId="25743" xr:uid="{00000000-0005-0000-0000-0000E1170000}"/>
    <cellStyle name="Normal 12 2 3 2 2 3 2 2 4 2 2" xfId="28828" xr:uid="{00000000-0005-0000-0000-0000E2170000}"/>
    <cellStyle name="Normal 12 2 3 2 2 3 2 2 4 3" xfId="28829" xr:uid="{00000000-0005-0000-0000-0000E3170000}"/>
    <cellStyle name="Normal 12 2 3 2 2 3 2 2 5" xfId="7443" xr:uid="{00000000-0005-0000-0000-0000E4170000}"/>
    <cellStyle name="Normal 12 2 3 2 2 3 2 2 5 2" xfId="20253" xr:uid="{00000000-0005-0000-0000-0000E5170000}"/>
    <cellStyle name="Normal 12 2 3 2 2 3 2 2 5 2 2" xfId="28830" xr:uid="{00000000-0005-0000-0000-0000E6170000}"/>
    <cellStyle name="Normal 12 2 3 2 2 3 2 2 5 3" xfId="28831" xr:uid="{00000000-0005-0000-0000-0000E7170000}"/>
    <cellStyle name="Normal 12 2 3 2 2 3 2 2 6" xfId="14763" xr:uid="{00000000-0005-0000-0000-0000E8170000}"/>
    <cellStyle name="Normal 12 2 3 2 2 3 2 2 6 2" xfId="28832" xr:uid="{00000000-0005-0000-0000-0000E9170000}"/>
    <cellStyle name="Normal 12 2 3 2 2 3 2 2 7" xfId="28833" xr:uid="{00000000-0005-0000-0000-0000EA170000}"/>
    <cellStyle name="Normal 12 2 3 2 2 3 2 3" xfId="2889" xr:uid="{00000000-0005-0000-0000-0000EB170000}"/>
    <cellStyle name="Normal 12 2 3 2 2 3 2 3 2" xfId="8379" xr:uid="{00000000-0005-0000-0000-0000EC170000}"/>
    <cellStyle name="Normal 12 2 3 2 2 3 2 3 2 2" xfId="21189" xr:uid="{00000000-0005-0000-0000-0000ED170000}"/>
    <cellStyle name="Normal 12 2 3 2 2 3 2 3 2 2 2" xfId="28834" xr:uid="{00000000-0005-0000-0000-0000EE170000}"/>
    <cellStyle name="Normal 12 2 3 2 2 3 2 3 2 3" xfId="28835" xr:uid="{00000000-0005-0000-0000-0000EF170000}"/>
    <cellStyle name="Normal 12 2 3 2 2 3 2 3 3" xfId="15699" xr:uid="{00000000-0005-0000-0000-0000F0170000}"/>
    <cellStyle name="Normal 12 2 3 2 2 3 2 3 3 2" xfId="28836" xr:uid="{00000000-0005-0000-0000-0000F1170000}"/>
    <cellStyle name="Normal 12 2 3 2 2 3 2 3 4" xfId="28837" xr:uid="{00000000-0005-0000-0000-0000F2170000}"/>
    <cellStyle name="Normal 12 2 3 2 2 3 2 4" xfId="4719" xr:uid="{00000000-0005-0000-0000-0000F3170000}"/>
    <cellStyle name="Normal 12 2 3 2 2 3 2 4 2" xfId="10209" xr:uid="{00000000-0005-0000-0000-0000F4170000}"/>
    <cellStyle name="Normal 12 2 3 2 2 3 2 4 2 2" xfId="23019" xr:uid="{00000000-0005-0000-0000-0000F5170000}"/>
    <cellStyle name="Normal 12 2 3 2 2 3 2 4 2 2 2" xfId="28838" xr:uid="{00000000-0005-0000-0000-0000F6170000}"/>
    <cellStyle name="Normal 12 2 3 2 2 3 2 4 2 3" xfId="28839" xr:uid="{00000000-0005-0000-0000-0000F7170000}"/>
    <cellStyle name="Normal 12 2 3 2 2 3 2 4 3" xfId="17529" xr:uid="{00000000-0005-0000-0000-0000F8170000}"/>
    <cellStyle name="Normal 12 2 3 2 2 3 2 4 3 2" xfId="28840" xr:uid="{00000000-0005-0000-0000-0000F9170000}"/>
    <cellStyle name="Normal 12 2 3 2 2 3 2 4 4" xfId="28841" xr:uid="{00000000-0005-0000-0000-0000FA170000}"/>
    <cellStyle name="Normal 12 2 3 2 2 3 2 5" xfId="12039" xr:uid="{00000000-0005-0000-0000-0000FB170000}"/>
    <cellStyle name="Normal 12 2 3 2 2 3 2 5 2" xfId="24849" xr:uid="{00000000-0005-0000-0000-0000FC170000}"/>
    <cellStyle name="Normal 12 2 3 2 2 3 2 5 2 2" xfId="28842" xr:uid="{00000000-0005-0000-0000-0000FD170000}"/>
    <cellStyle name="Normal 12 2 3 2 2 3 2 5 3" xfId="28843" xr:uid="{00000000-0005-0000-0000-0000FE170000}"/>
    <cellStyle name="Normal 12 2 3 2 2 3 2 6" xfId="6549" xr:uid="{00000000-0005-0000-0000-0000FF170000}"/>
    <cellStyle name="Normal 12 2 3 2 2 3 2 6 2" xfId="19359" xr:uid="{00000000-0005-0000-0000-000000180000}"/>
    <cellStyle name="Normal 12 2 3 2 2 3 2 6 2 2" xfId="28844" xr:uid="{00000000-0005-0000-0000-000001180000}"/>
    <cellStyle name="Normal 12 2 3 2 2 3 2 6 3" xfId="28845" xr:uid="{00000000-0005-0000-0000-000002180000}"/>
    <cellStyle name="Normal 12 2 3 2 2 3 2 7" xfId="13869" xr:uid="{00000000-0005-0000-0000-000003180000}"/>
    <cellStyle name="Normal 12 2 3 2 2 3 2 7 2" xfId="28846" xr:uid="{00000000-0005-0000-0000-000004180000}"/>
    <cellStyle name="Normal 12 2 3 2 2 3 2 8" xfId="28847" xr:uid="{00000000-0005-0000-0000-000005180000}"/>
    <cellStyle name="Normal 12 2 3 2 2 3 3" xfId="1553" xr:uid="{00000000-0005-0000-0000-000006180000}"/>
    <cellStyle name="Normal 12 2 3 2 2 3 3 2" xfId="3383" xr:uid="{00000000-0005-0000-0000-000007180000}"/>
    <cellStyle name="Normal 12 2 3 2 2 3 3 2 2" xfId="8873" xr:uid="{00000000-0005-0000-0000-000008180000}"/>
    <cellStyle name="Normal 12 2 3 2 2 3 3 2 2 2" xfId="21683" xr:uid="{00000000-0005-0000-0000-000009180000}"/>
    <cellStyle name="Normal 12 2 3 2 2 3 3 2 2 2 2" xfId="28848" xr:uid="{00000000-0005-0000-0000-00000A180000}"/>
    <cellStyle name="Normal 12 2 3 2 2 3 3 2 2 3" xfId="28849" xr:uid="{00000000-0005-0000-0000-00000B180000}"/>
    <cellStyle name="Normal 12 2 3 2 2 3 3 2 3" xfId="16193" xr:uid="{00000000-0005-0000-0000-00000C180000}"/>
    <cellStyle name="Normal 12 2 3 2 2 3 3 2 3 2" xfId="28850" xr:uid="{00000000-0005-0000-0000-00000D180000}"/>
    <cellStyle name="Normal 12 2 3 2 2 3 3 2 4" xfId="28851" xr:uid="{00000000-0005-0000-0000-00000E180000}"/>
    <cellStyle name="Normal 12 2 3 2 2 3 3 3" xfId="5213" xr:uid="{00000000-0005-0000-0000-00000F180000}"/>
    <cellStyle name="Normal 12 2 3 2 2 3 3 3 2" xfId="10703" xr:uid="{00000000-0005-0000-0000-000010180000}"/>
    <cellStyle name="Normal 12 2 3 2 2 3 3 3 2 2" xfId="23513" xr:uid="{00000000-0005-0000-0000-000011180000}"/>
    <cellStyle name="Normal 12 2 3 2 2 3 3 3 2 2 2" xfId="28852" xr:uid="{00000000-0005-0000-0000-000012180000}"/>
    <cellStyle name="Normal 12 2 3 2 2 3 3 3 2 3" xfId="28853" xr:uid="{00000000-0005-0000-0000-000013180000}"/>
    <cellStyle name="Normal 12 2 3 2 2 3 3 3 3" xfId="18023" xr:uid="{00000000-0005-0000-0000-000014180000}"/>
    <cellStyle name="Normal 12 2 3 2 2 3 3 3 3 2" xfId="28854" xr:uid="{00000000-0005-0000-0000-000015180000}"/>
    <cellStyle name="Normal 12 2 3 2 2 3 3 3 4" xfId="28855" xr:uid="{00000000-0005-0000-0000-000016180000}"/>
    <cellStyle name="Normal 12 2 3 2 2 3 3 4" xfId="12533" xr:uid="{00000000-0005-0000-0000-000017180000}"/>
    <cellStyle name="Normal 12 2 3 2 2 3 3 4 2" xfId="25343" xr:uid="{00000000-0005-0000-0000-000018180000}"/>
    <cellStyle name="Normal 12 2 3 2 2 3 3 4 2 2" xfId="28856" xr:uid="{00000000-0005-0000-0000-000019180000}"/>
    <cellStyle name="Normal 12 2 3 2 2 3 3 4 3" xfId="28857" xr:uid="{00000000-0005-0000-0000-00001A180000}"/>
    <cellStyle name="Normal 12 2 3 2 2 3 3 5" xfId="7043" xr:uid="{00000000-0005-0000-0000-00001B180000}"/>
    <cellStyle name="Normal 12 2 3 2 2 3 3 5 2" xfId="19853" xr:uid="{00000000-0005-0000-0000-00001C180000}"/>
    <cellStyle name="Normal 12 2 3 2 2 3 3 5 2 2" xfId="28858" xr:uid="{00000000-0005-0000-0000-00001D180000}"/>
    <cellStyle name="Normal 12 2 3 2 2 3 3 5 3" xfId="28859" xr:uid="{00000000-0005-0000-0000-00001E180000}"/>
    <cellStyle name="Normal 12 2 3 2 2 3 3 6" xfId="14363" xr:uid="{00000000-0005-0000-0000-00001F180000}"/>
    <cellStyle name="Normal 12 2 3 2 2 3 3 6 2" xfId="28860" xr:uid="{00000000-0005-0000-0000-000020180000}"/>
    <cellStyle name="Normal 12 2 3 2 2 3 3 7" xfId="28861" xr:uid="{00000000-0005-0000-0000-000021180000}"/>
    <cellStyle name="Normal 12 2 3 2 2 3 4" xfId="2489" xr:uid="{00000000-0005-0000-0000-000022180000}"/>
    <cellStyle name="Normal 12 2 3 2 2 3 4 2" xfId="7979" xr:uid="{00000000-0005-0000-0000-000023180000}"/>
    <cellStyle name="Normal 12 2 3 2 2 3 4 2 2" xfId="20789" xr:uid="{00000000-0005-0000-0000-000024180000}"/>
    <cellStyle name="Normal 12 2 3 2 2 3 4 2 2 2" xfId="28862" xr:uid="{00000000-0005-0000-0000-000025180000}"/>
    <cellStyle name="Normal 12 2 3 2 2 3 4 2 3" xfId="28863" xr:uid="{00000000-0005-0000-0000-000026180000}"/>
    <cellStyle name="Normal 12 2 3 2 2 3 4 3" xfId="15299" xr:uid="{00000000-0005-0000-0000-000027180000}"/>
    <cellStyle name="Normal 12 2 3 2 2 3 4 3 2" xfId="28864" xr:uid="{00000000-0005-0000-0000-000028180000}"/>
    <cellStyle name="Normal 12 2 3 2 2 3 4 4" xfId="28865" xr:uid="{00000000-0005-0000-0000-000029180000}"/>
    <cellStyle name="Normal 12 2 3 2 2 3 5" xfId="4319" xr:uid="{00000000-0005-0000-0000-00002A180000}"/>
    <cellStyle name="Normal 12 2 3 2 2 3 5 2" xfId="9809" xr:uid="{00000000-0005-0000-0000-00002B180000}"/>
    <cellStyle name="Normal 12 2 3 2 2 3 5 2 2" xfId="22619" xr:uid="{00000000-0005-0000-0000-00002C180000}"/>
    <cellStyle name="Normal 12 2 3 2 2 3 5 2 2 2" xfId="28866" xr:uid="{00000000-0005-0000-0000-00002D180000}"/>
    <cellStyle name="Normal 12 2 3 2 2 3 5 2 3" xfId="28867" xr:uid="{00000000-0005-0000-0000-00002E180000}"/>
    <cellStyle name="Normal 12 2 3 2 2 3 5 3" xfId="17129" xr:uid="{00000000-0005-0000-0000-00002F180000}"/>
    <cellStyle name="Normal 12 2 3 2 2 3 5 3 2" xfId="28868" xr:uid="{00000000-0005-0000-0000-000030180000}"/>
    <cellStyle name="Normal 12 2 3 2 2 3 5 4" xfId="28869" xr:uid="{00000000-0005-0000-0000-000031180000}"/>
    <cellStyle name="Normal 12 2 3 2 2 3 6" xfId="11639" xr:uid="{00000000-0005-0000-0000-000032180000}"/>
    <cellStyle name="Normal 12 2 3 2 2 3 6 2" xfId="24449" xr:uid="{00000000-0005-0000-0000-000033180000}"/>
    <cellStyle name="Normal 12 2 3 2 2 3 6 2 2" xfId="28870" xr:uid="{00000000-0005-0000-0000-000034180000}"/>
    <cellStyle name="Normal 12 2 3 2 2 3 6 3" xfId="28871" xr:uid="{00000000-0005-0000-0000-000035180000}"/>
    <cellStyle name="Normal 12 2 3 2 2 3 7" xfId="6149" xr:uid="{00000000-0005-0000-0000-000036180000}"/>
    <cellStyle name="Normal 12 2 3 2 2 3 7 2" xfId="18959" xr:uid="{00000000-0005-0000-0000-000037180000}"/>
    <cellStyle name="Normal 12 2 3 2 2 3 7 2 2" xfId="28872" xr:uid="{00000000-0005-0000-0000-000038180000}"/>
    <cellStyle name="Normal 12 2 3 2 2 3 7 3" xfId="28873" xr:uid="{00000000-0005-0000-0000-000039180000}"/>
    <cellStyle name="Normal 12 2 3 2 2 3 8" xfId="13469" xr:uid="{00000000-0005-0000-0000-00003A180000}"/>
    <cellStyle name="Normal 12 2 3 2 2 3 8 2" xfId="28874" xr:uid="{00000000-0005-0000-0000-00003B180000}"/>
    <cellStyle name="Normal 12 2 3 2 2 3 9" xfId="28875" xr:uid="{00000000-0005-0000-0000-00003C180000}"/>
    <cellStyle name="Normal 12 2 3 2 2 4" xfId="433" xr:uid="{00000000-0005-0000-0000-00003D180000}"/>
    <cellStyle name="Normal 12 2 3 2 2 4 2" xfId="1328" xr:uid="{00000000-0005-0000-0000-00003E180000}"/>
    <cellStyle name="Normal 12 2 3 2 2 4 2 2" xfId="3158" xr:uid="{00000000-0005-0000-0000-00003F180000}"/>
    <cellStyle name="Normal 12 2 3 2 2 4 2 2 2" xfId="8648" xr:uid="{00000000-0005-0000-0000-000040180000}"/>
    <cellStyle name="Normal 12 2 3 2 2 4 2 2 2 2" xfId="21458" xr:uid="{00000000-0005-0000-0000-000041180000}"/>
    <cellStyle name="Normal 12 2 3 2 2 4 2 2 2 2 2" xfId="28876" xr:uid="{00000000-0005-0000-0000-000042180000}"/>
    <cellStyle name="Normal 12 2 3 2 2 4 2 2 2 3" xfId="28877" xr:uid="{00000000-0005-0000-0000-000043180000}"/>
    <cellStyle name="Normal 12 2 3 2 2 4 2 2 3" xfId="15968" xr:uid="{00000000-0005-0000-0000-000044180000}"/>
    <cellStyle name="Normal 12 2 3 2 2 4 2 2 3 2" xfId="28878" xr:uid="{00000000-0005-0000-0000-000045180000}"/>
    <cellStyle name="Normal 12 2 3 2 2 4 2 2 4" xfId="28879" xr:uid="{00000000-0005-0000-0000-000046180000}"/>
    <cellStyle name="Normal 12 2 3 2 2 4 2 3" xfId="4988" xr:uid="{00000000-0005-0000-0000-000047180000}"/>
    <cellStyle name="Normal 12 2 3 2 2 4 2 3 2" xfId="10478" xr:uid="{00000000-0005-0000-0000-000048180000}"/>
    <cellStyle name="Normal 12 2 3 2 2 4 2 3 2 2" xfId="23288" xr:uid="{00000000-0005-0000-0000-000049180000}"/>
    <cellStyle name="Normal 12 2 3 2 2 4 2 3 2 2 2" xfId="28880" xr:uid="{00000000-0005-0000-0000-00004A180000}"/>
    <cellStyle name="Normal 12 2 3 2 2 4 2 3 2 3" xfId="28881" xr:uid="{00000000-0005-0000-0000-00004B180000}"/>
    <cellStyle name="Normal 12 2 3 2 2 4 2 3 3" xfId="17798" xr:uid="{00000000-0005-0000-0000-00004C180000}"/>
    <cellStyle name="Normal 12 2 3 2 2 4 2 3 3 2" xfId="28882" xr:uid="{00000000-0005-0000-0000-00004D180000}"/>
    <cellStyle name="Normal 12 2 3 2 2 4 2 3 4" xfId="28883" xr:uid="{00000000-0005-0000-0000-00004E180000}"/>
    <cellStyle name="Normal 12 2 3 2 2 4 2 4" xfId="12308" xr:uid="{00000000-0005-0000-0000-00004F180000}"/>
    <cellStyle name="Normal 12 2 3 2 2 4 2 4 2" xfId="25118" xr:uid="{00000000-0005-0000-0000-000050180000}"/>
    <cellStyle name="Normal 12 2 3 2 2 4 2 4 2 2" xfId="28884" xr:uid="{00000000-0005-0000-0000-000051180000}"/>
    <cellStyle name="Normal 12 2 3 2 2 4 2 4 3" xfId="28885" xr:uid="{00000000-0005-0000-0000-000052180000}"/>
    <cellStyle name="Normal 12 2 3 2 2 4 2 5" xfId="6818" xr:uid="{00000000-0005-0000-0000-000053180000}"/>
    <cellStyle name="Normal 12 2 3 2 2 4 2 5 2" xfId="19628" xr:uid="{00000000-0005-0000-0000-000054180000}"/>
    <cellStyle name="Normal 12 2 3 2 2 4 2 5 2 2" xfId="28886" xr:uid="{00000000-0005-0000-0000-000055180000}"/>
    <cellStyle name="Normal 12 2 3 2 2 4 2 5 3" xfId="28887" xr:uid="{00000000-0005-0000-0000-000056180000}"/>
    <cellStyle name="Normal 12 2 3 2 2 4 2 6" xfId="14138" xr:uid="{00000000-0005-0000-0000-000057180000}"/>
    <cellStyle name="Normal 12 2 3 2 2 4 2 6 2" xfId="28888" xr:uid="{00000000-0005-0000-0000-000058180000}"/>
    <cellStyle name="Normal 12 2 3 2 2 4 2 7" xfId="28889" xr:uid="{00000000-0005-0000-0000-000059180000}"/>
    <cellStyle name="Normal 12 2 3 2 2 4 3" xfId="2264" xr:uid="{00000000-0005-0000-0000-00005A180000}"/>
    <cellStyle name="Normal 12 2 3 2 2 4 3 2" xfId="7754" xr:uid="{00000000-0005-0000-0000-00005B180000}"/>
    <cellStyle name="Normal 12 2 3 2 2 4 3 2 2" xfId="20564" xr:uid="{00000000-0005-0000-0000-00005C180000}"/>
    <cellStyle name="Normal 12 2 3 2 2 4 3 2 2 2" xfId="28890" xr:uid="{00000000-0005-0000-0000-00005D180000}"/>
    <cellStyle name="Normal 12 2 3 2 2 4 3 2 3" xfId="28891" xr:uid="{00000000-0005-0000-0000-00005E180000}"/>
    <cellStyle name="Normal 12 2 3 2 2 4 3 3" xfId="15074" xr:uid="{00000000-0005-0000-0000-00005F180000}"/>
    <cellStyle name="Normal 12 2 3 2 2 4 3 3 2" xfId="28892" xr:uid="{00000000-0005-0000-0000-000060180000}"/>
    <cellStyle name="Normal 12 2 3 2 2 4 3 4" xfId="28893" xr:uid="{00000000-0005-0000-0000-000061180000}"/>
    <cellStyle name="Normal 12 2 3 2 2 4 4" xfId="4094" xr:uid="{00000000-0005-0000-0000-000062180000}"/>
    <cellStyle name="Normal 12 2 3 2 2 4 4 2" xfId="9584" xr:uid="{00000000-0005-0000-0000-000063180000}"/>
    <cellStyle name="Normal 12 2 3 2 2 4 4 2 2" xfId="22394" xr:uid="{00000000-0005-0000-0000-000064180000}"/>
    <cellStyle name="Normal 12 2 3 2 2 4 4 2 2 2" xfId="28894" xr:uid="{00000000-0005-0000-0000-000065180000}"/>
    <cellStyle name="Normal 12 2 3 2 2 4 4 2 3" xfId="28895" xr:uid="{00000000-0005-0000-0000-000066180000}"/>
    <cellStyle name="Normal 12 2 3 2 2 4 4 3" xfId="16904" xr:uid="{00000000-0005-0000-0000-000067180000}"/>
    <cellStyle name="Normal 12 2 3 2 2 4 4 3 2" xfId="28896" xr:uid="{00000000-0005-0000-0000-000068180000}"/>
    <cellStyle name="Normal 12 2 3 2 2 4 4 4" xfId="28897" xr:uid="{00000000-0005-0000-0000-000069180000}"/>
    <cellStyle name="Normal 12 2 3 2 2 4 5" xfId="11414" xr:uid="{00000000-0005-0000-0000-00006A180000}"/>
    <cellStyle name="Normal 12 2 3 2 2 4 5 2" xfId="24224" xr:uid="{00000000-0005-0000-0000-00006B180000}"/>
    <cellStyle name="Normal 12 2 3 2 2 4 5 2 2" xfId="28898" xr:uid="{00000000-0005-0000-0000-00006C180000}"/>
    <cellStyle name="Normal 12 2 3 2 2 4 5 3" xfId="28899" xr:uid="{00000000-0005-0000-0000-00006D180000}"/>
    <cellStyle name="Normal 12 2 3 2 2 4 6" xfId="5924" xr:uid="{00000000-0005-0000-0000-00006E180000}"/>
    <cellStyle name="Normal 12 2 3 2 2 4 6 2" xfId="18734" xr:uid="{00000000-0005-0000-0000-00006F180000}"/>
    <cellStyle name="Normal 12 2 3 2 2 4 6 2 2" xfId="28900" xr:uid="{00000000-0005-0000-0000-000070180000}"/>
    <cellStyle name="Normal 12 2 3 2 2 4 6 3" xfId="28901" xr:uid="{00000000-0005-0000-0000-000071180000}"/>
    <cellStyle name="Normal 12 2 3 2 2 4 7" xfId="13244" xr:uid="{00000000-0005-0000-0000-000072180000}"/>
    <cellStyle name="Normal 12 2 3 2 2 4 7 2" xfId="28902" xr:uid="{00000000-0005-0000-0000-000073180000}"/>
    <cellStyle name="Normal 12 2 3 2 2 4 8" xfId="28903" xr:uid="{00000000-0005-0000-0000-000074180000}"/>
    <cellStyle name="Normal 12 2 3 2 2 5" xfId="792" xr:uid="{00000000-0005-0000-0000-000075180000}"/>
    <cellStyle name="Normal 12 2 3 2 2 5 2" xfId="1687" xr:uid="{00000000-0005-0000-0000-000076180000}"/>
    <cellStyle name="Normal 12 2 3 2 2 5 2 2" xfId="3517" xr:uid="{00000000-0005-0000-0000-000077180000}"/>
    <cellStyle name="Normal 12 2 3 2 2 5 2 2 2" xfId="9007" xr:uid="{00000000-0005-0000-0000-000078180000}"/>
    <cellStyle name="Normal 12 2 3 2 2 5 2 2 2 2" xfId="21817" xr:uid="{00000000-0005-0000-0000-000079180000}"/>
    <cellStyle name="Normal 12 2 3 2 2 5 2 2 2 2 2" xfId="28904" xr:uid="{00000000-0005-0000-0000-00007A180000}"/>
    <cellStyle name="Normal 12 2 3 2 2 5 2 2 2 3" xfId="28905" xr:uid="{00000000-0005-0000-0000-00007B180000}"/>
    <cellStyle name="Normal 12 2 3 2 2 5 2 2 3" xfId="16327" xr:uid="{00000000-0005-0000-0000-00007C180000}"/>
    <cellStyle name="Normal 12 2 3 2 2 5 2 2 3 2" xfId="28906" xr:uid="{00000000-0005-0000-0000-00007D180000}"/>
    <cellStyle name="Normal 12 2 3 2 2 5 2 2 4" xfId="28907" xr:uid="{00000000-0005-0000-0000-00007E180000}"/>
    <cellStyle name="Normal 12 2 3 2 2 5 2 3" xfId="5347" xr:uid="{00000000-0005-0000-0000-00007F180000}"/>
    <cellStyle name="Normal 12 2 3 2 2 5 2 3 2" xfId="10837" xr:uid="{00000000-0005-0000-0000-000080180000}"/>
    <cellStyle name="Normal 12 2 3 2 2 5 2 3 2 2" xfId="23647" xr:uid="{00000000-0005-0000-0000-000081180000}"/>
    <cellStyle name="Normal 12 2 3 2 2 5 2 3 2 2 2" xfId="28908" xr:uid="{00000000-0005-0000-0000-000082180000}"/>
    <cellStyle name="Normal 12 2 3 2 2 5 2 3 2 3" xfId="28909" xr:uid="{00000000-0005-0000-0000-000083180000}"/>
    <cellStyle name="Normal 12 2 3 2 2 5 2 3 3" xfId="18157" xr:uid="{00000000-0005-0000-0000-000084180000}"/>
    <cellStyle name="Normal 12 2 3 2 2 5 2 3 3 2" xfId="28910" xr:uid="{00000000-0005-0000-0000-000085180000}"/>
    <cellStyle name="Normal 12 2 3 2 2 5 2 3 4" xfId="28911" xr:uid="{00000000-0005-0000-0000-000086180000}"/>
    <cellStyle name="Normal 12 2 3 2 2 5 2 4" xfId="12667" xr:uid="{00000000-0005-0000-0000-000087180000}"/>
    <cellStyle name="Normal 12 2 3 2 2 5 2 4 2" xfId="25477" xr:uid="{00000000-0005-0000-0000-000088180000}"/>
    <cellStyle name="Normal 12 2 3 2 2 5 2 4 2 2" xfId="28912" xr:uid="{00000000-0005-0000-0000-000089180000}"/>
    <cellStyle name="Normal 12 2 3 2 2 5 2 4 3" xfId="28913" xr:uid="{00000000-0005-0000-0000-00008A180000}"/>
    <cellStyle name="Normal 12 2 3 2 2 5 2 5" xfId="7177" xr:uid="{00000000-0005-0000-0000-00008B180000}"/>
    <cellStyle name="Normal 12 2 3 2 2 5 2 5 2" xfId="19987" xr:uid="{00000000-0005-0000-0000-00008C180000}"/>
    <cellStyle name="Normal 12 2 3 2 2 5 2 5 2 2" xfId="28914" xr:uid="{00000000-0005-0000-0000-00008D180000}"/>
    <cellStyle name="Normal 12 2 3 2 2 5 2 5 3" xfId="28915" xr:uid="{00000000-0005-0000-0000-00008E180000}"/>
    <cellStyle name="Normal 12 2 3 2 2 5 2 6" xfId="14497" xr:uid="{00000000-0005-0000-0000-00008F180000}"/>
    <cellStyle name="Normal 12 2 3 2 2 5 2 6 2" xfId="28916" xr:uid="{00000000-0005-0000-0000-000090180000}"/>
    <cellStyle name="Normal 12 2 3 2 2 5 2 7" xfId="28917" xr:uid="{00000000-0005-0000-0000-000091180000}"/>
    <cellStyle name="Normal 12 2 3 2 2 5 3" xfId="2623" xr:uid="{00000000-0005-0000-0000-000092180000}"/>
    <cellStyle name="Normal 12 2 3 2 2 5 3 2" xfId="8113" xr:uid="{00000000-0005-0000-0000-000093180000}"/>
    <cellStyle name="Normal 12 2 3 2 2 5 3 2 2" xfId="20923" xr:uid="{00000000-0005-0000-0000-000094180000}"/>
    <cellStyle name="Normal 12 2 3 2 2 5 3 2 2 2" xfId="28918" xr:uid="{00000000-0005-0000-0000-000095180000}"/>
    <cellStyle name="Normal 12 2 3 2 2 5 3 2 3" xfId="28919" xr:uid="{00000000-0005-0000-0000-000096180000}"/>
    <cellStyle name="Normal 12 2 3 2 2 5 3 3" xfId="15433" xr:uid="{00000000-0005-0000-0000-000097180000}"/>
    <cellStyle name="Normal 12 2 3 2 2 5 3 3 2" xfId="28920" xr:uid="{00000000-0005-0000-0000-000098180000}"/>
    <cellStyle name="Normal 12 2 3 2 2 5 3 4" xfId="28921" xr:uid="{00000000-0005-0000-0000-000099180000}"/>
    <cellStyle name="Normal 12 2 3 2 2 5 4" xfId="4453" xr:uid="{00000000-0005-0000-0000-00009A180000}"/>
    <cellStyle name="Normal 12 2 3 2 2 5 4 2" xfId="9943" xr:uid="{00000000-0005-0000-0000-00009B180000}"/>
    <cellStyle name="Normal 12 2 3 2 2 5 4 2 2" xfId="22753" xr:uid="{00000000-0005-0000-0000-00009C180000}"/>
    <cellStyle name="Normal 12 2 3 2 2 5 4 2 2 2" xfId="28922" xr:uid="{00000000-0005-0000-0000-00009D180000}"/>
    <cellStyle name="Normal 12 2 3 2 2 5 4 2 3" xfId="28923" xr:uid="{00000000-0005-0000-0000-00009E180000}"/>
    <cellStyle name="Normal 12 2 3 2 2 5 4 3" xfId="17263" xr:uid="{00000000-0005-0000-0000-00009F180000}"/>
    <cellStyle name="Normal 12 2 3 2 2 5 4 3 2" xfId="28924" xr:uid="{00000000-0005-0000-0000-0000A0180000}"/>
    <cellStyle name="Normal 12 2 3 2 2 5 4 4" xfId="28925" xr:uid="{00000000-0005-0000-0000-0000A1180000}"/>
    <cellStyle name="Normal 12 2 3 2 2 5 5" xfId="11773" xr:uid="{00000000-0005-0000-0000-0000A2180000}"/>
    <cellStyle name="Normal 12 2 3 2 2 5 5 2" xfId="24583" xr:uid="{00000000-0005-0000-0000-0000A3180000}"/>
    <cellStyle name="Normal 12 2 3 2 2 5 5 2 2" xfId="28926" xr:uid="{00000000-0005-0000-0000-0000A4180000}"/>
    <cellStyle name="Normal 12 2 3 2 2 5 5 3" xfId="28927" xr:uid="{00000000-0005-0000-0000-0000A5180000}"/>
    <cellStyle name="Normal 12 2 3 2 2 5 6" xfId="6283" xr:uid="{00000000-0005-0000-0000-0000A6180000}"/>
    <cellStyle name="Normal 12 2 3 2 2 5 6 2" xfId="19093" xr:uid="{00000000-0005-0000-0000-0000A7180000}"/>
    <cellStyle name="Normal 12 2 3 2 2 5 6 2 2" xfId="28928" xr:uid="{00000000-0005-0000-0000-0000A8180000}"/>
    <cellStyle name="Normal 12 2 3 2 2 5 6 3" xfId="28929" xr:uid="{00000000-0005-0000-0000-0000A9180000}"/>
    <cellStyle name="Normal 12 2 3 2 2 5 7" xfId="13603" xr:uid="{00000000-0005-0000-0000-0000AA180000}"/>
    <cellStyle name="Normal 12 2 3 2 2 5 7 2" xfId="28930" xr:uid="{00000000-0005-0000-0000-0000AB180000}"/>
    <cellStyle name="Normal 12 2 3 2 2 5 8" xfId="28931" xr:uid="{00000000-0005-0000-0000-0000AC180000}"/>
    <cellStyle name="Normal 12 2 3 2 2 6" xfId="1193" xr:uid="{00000000-0005-0000-0000-0000AD180000}"/>
    <cellStyle name="Normal 12 2 3 2 2 6 2" xfId="3023" xr:uid="{00000000-0005-0000-0000-0000AE180000}"/>
    <cellStyle name="Normal 12 2 3 2 2 6 2 2" xfId="8513" xr:uid="{00000000-0005-0000-0000-0000AF180000}"/>
    <cellStyle name="Normal 12 2 3 2 2 6 2 2 2" xfId="21323" xr:uid="{00000000-0005-0000-0000-0000B0180000}"/>
    <cellStyle name="Normal 12 2 3 2 2 6 2 2 2 2" xfId="28932" xr:uid="{00000000-0005-0000-0000-0000B1180000}"/>
    <cellStyle name="Normal 12 2 3 2 2 6 2 2 3" xfId="28933" xr:uid="{00000000-0005-0000-0000-0000B2180000}"/>
    <cellStyle name="Normal 12 2 3 2 2 6 2 3" xfId="15833" xr:uid="{00000000-0005-0000-0000-0000B3180000}"/>
    <cellStyle name="Normal 12 2 3 2 2 6 2 3 2" xfId="28934" xr:uid="{00000000-0005-0000-0000-0000B4180000}"/>
    <cellStyle name="Normal 12 2 3 2 2 6 2 4" xfId="28935" xr:uid="{00000000-0005-0000-0000-0000B5180000}"/>
    <cellStyle name="Normal 12 2 3 2 2 6 3" xfId="4853" xr:uid="{00000000-0005-0000-0000-0000B6180000}"/>
    <cellStyle name="Normal 12 2 3 2 2 6 3 2" xfId="10343" xr:uid="{00000000-0005-0000-0000-0000B7180000}"/>
    <cellStyle name="Normal 12 2 3 2 2 6 3 2 2" xfId="23153" xr:uid="{00000000-0005-0000-0000-0000B8180000}"/>
    <cellStyle name="Normal 12 2 3 2 2 6 3 2 2 2" xfId="28936" xr:uid="{00000000-0005-0000-0000-0000B9180000}"/>
    <cellStyle name="Normal 12 2 3 2 2 6 3 2 3" xfId="28937" xr:uid="{00000000-0005-0000-0000-0000BA180000}"/>
    <cellStyle name="Normal 12 2 3 2 2 6 3 3" xfId="17663" xr:uid="{00000000-0005-0000-0000-0000BB180000}"/>
    <cellStyle name="Normal 12 2 3 2 2 6 3 3 2" xfId="28938" xr:uid="{00000000-0005-0000-0000-0000BC180000}"/>
    <cellStyle name="Normal 12 2 3 2 2 6 3 4" xfId="28939" xr:uid="{00000000-0005-0000-0000-0000BD180000}"/>
    <cellStyle name="Normal 12 2 3 2 2 6 4" xfId="12173" xr:uid="{00000000-0005-0000-0000-0000BE180000}"/>
    <cellStyle name="Normal 12 2 3 2 2 6 4 2" xfId="24983" xr:uid="{00000000-0005-0000-0000-0000BF180000}"/>
    <cellStyle name="Normal 12 2 3 2 2 6 4 2 2" xfId="28940" xr:uid="{00000000-0005-0000-0000-0000C0180000}"/>
    <cellStyle name="Normal 12 2 3 2 2 6 4 3" xfId="28941" xr:uid="{00000000-0005-0000-0000-0000C1180000}"/>
    <cellStyle name="Normal 12 2 3 2 2 6 5" xfId="6683" xr:uid="{00000000-0005-0000-0000-0000C2180000}"/>
    <cellStyle name="Normal 12 2 3 2 2 6 5 2" xfId="19493" xr:uid="{00000000-0005-0000-0000-0000C3180000}"/>
    <cellStyle name="Normal 12 2 3 2 2 6 5 2 2" xfId="28942" xr:uid="{00000000-0005-0000-0000-0000C4180000}"/>
    <cellStyle name="Normal 12 2 3 2 2 6 5 3" xfId="28943" xr:uid="{00000000-0005-0000-0000-0000C5180000}"/>
    <cellStyle name="Normal 12 2 3 2 2 6 6" xfId="14003" xr:uid="{00000000-0005-0000-0000-0000C6180000}"/>
    <cellStyle name="Normal 12 2 3 2 2 6 6 2" xfId="28944" xr:uid="{00000000-0005-0000-0000-0000C7180000}"/>
    <cellStyle name="Normal 12 2 3 2 2 6 7" xfId="28945" xr:uid="{00000000-0005-0000-0000-0000C8180000}"/>
    <cellStyle name="Normal 12 2 3 2 2 7" xfId="2129" xr:uid="{00000000-0005-0000-0000-0000C9180000}"/>
    <cellStyle name="Normal 12 2 3 2 2 7 2" xfId="7619" xr:uid="{00000000-0005-0000-0000-0000CA180000}"/>
    <cellStyle name="Normal 12 2 3 2 2 7 2 2" xfId="20429" xr:uid="{00000000-0005-0000-0000-0000CB180000}"/>
    <cellStyle name="Normal 12 2 3 2 2 7 2 2 2" xfId="28946" xr:uid="{00000000-0005-0000-0000-0000CC180000}"/>
    <cellStyle name="Normal 12 2 3 2 2 7 2 3" xfId="28947" xr:uid="{00000000-0005-0000-0000-0000CD180000}"/>
    <cellStyle name="Normal 12 2 3 2 2 7 3" xfId="14939" xr:uid="{00000000-0005-0000-0000-0000CE180000}"/>
    <cellStyle name="Normal 12 2 3 2 2 7 3 2" xfId="28948" xr:uid="{00000000-0005-0000-0000-0000CF180000}"/>
    <cellStyle name="Normal 12 2 3 2 2 7 4" xfId="28949" xr:uid="{00000000-0005-0000-0000-0000D0180000}"/>
    <cellStyle name="Normal 12 2 3 2 2 8" xfId="3959" xr:uid="{00000000-0005-0000-0000-0000D1180000}"/>
    <cellStyle name="Normal 12 2 3 2 2 8 2" xfId="9449" xr:uid="{00000000-0005-0000-0000-0000D2180000}"/>
    <cellStyle name="Normal 12 2 3 2 2 8 2 2" xfId="22259" xr:uid="{00000000-0005-0000-0000-0000D3180000}"/>
    <cellStyle name="Normal 12 2 3 2 2 8 2 2 2" xfId="28950" xr:uid="{00000000-0005-0000-0000-0000D4180000}"/>
    <cellStyle name="Normal 12 2 3 2 2 8 2 3" xfId="28951" xr:uid="{00000000-0005-0000-0000-0000D5180000}"/>
    <cellStyle name="Normal 12 2 3 2 2 8 3" xfId="16769" xr:uid="{00000000-0005-0000-0000-0000D6180000}"/>
    <cellStyle name="Normal 12 2 3 2 2 8 3 2" xfId="28952" xr:uid="{00000000-0005-0000-0000-0000D7180000}"/>
    <cellStyle name="Normal 12 2 3 2 2 8 4" xfId="28953" xr:uid="{00000000-0005-0000-0000-0000D8180000}"/>
    <cellStyle name="Normal 12 2 3 2 2 9" xfId="11279" xr:uid="{00000000-0005-0000-0000-0000D9180000}"/>
    <cellStyle name="Normal 12 2 3 2 2 9 2" xfId="24089" xr:uid="{00000000-0005-0000-0000-0000DA180000}"/>
    <cellStyle name="Normal 12 2 3 2 2 9 2 2" xfId="28954" xr:uid="{00000000-0005-0000-0000-0000DB180000}"/>
    <cellStyle name="Normal 12 2 3 2 2 9 3" xfId="28955" xr:uid="{00000000-0005-0000-0000-0000DC180000}"/>
    <cellStyle name="Normal 12 2 3 2 3" xfId="348" xr:uid="{00000000-0005-0000-0000-0000DD180000}"/>
    <cellStyle name="Normal 12 2 3 2 3 10" xfId="5840" xr:uid="{00000000-0005-0000-0000-0000DE180000}"/>
    <cellStyle name="Normal 12 2 3 2 3 10 2" xfId="18650" xr:uid="{00000000-0005-0000-0000-0000DF180000}"/>
    <cellStyle name="Normal 12 2 3 2 3 10 2 2" xfId="28956" xr:uid="{00000000-0005-0000-0000-0000E0180000}"/>
    <cellStyle name="Normal 12 2 3 2 3 10 3" xfId="28957" xr:uid="{00000000-0005-0000-0000-0000E1180000}"/>
    <cellStyle name="Normal 12 2 3 2 3 11" xfId="13160" xr:uid="{00000000-0005-0000-0000-0000E2180000}"/>
    <cellStyle name="Normal 12 2 3 2 3 11 2" xfId="28958" xr:uid="{00000000-0005-0000-0000-0000E3180000}"/>
    <cellStyle name="Normal 12 2 3 2 3 12" xfId="28959" xr:uid="{00000000-0005-0000-0000-0000E4180000}"/>
    <cellStyle name="Normal 12 2 3 2 3 2" xfId="577" xr:uid="{00000000-0005-0000-0000-0000E5180000}"/>
    <cellStyle name="Normal 12 2 3 2 3 2 2" xfId="976" xr:uid="{00000000-0005-0000-0000-0000E6180000}"/>
    <cellStyle name="Normal 12 2 3 2 3 2 2 2" xfId="1871" xr:uid="{00000000-0005-0000-0000-0000E7180000}"/>
    <cellStyle name="Normal 12 2 3 2 3 2 2 2 2" xfId="3701" xr:uid="{00000000-0005-0000-0000-0000E8180000}"/>
    <cellStyle name="Normal 12 2 3 2 3 2 2 2 2 2" xfId="9191" xr:uid="{00000000-0005-0000-0000-0000E9180000}"/>
    <cellStyle name="Normal 12 2 3 2 3 2 2 2 2 2 2" xfId="22001" xr:uid="{00000000-0005-0000-0000-0000EA180000}"/>
    <cellStyle name="Normal 12 2 3 2 3 2 2 2 2 2 2 2" xfId="28960" xr:uid="{00000000-0005-0000-0000-0000EB180000}"/>
    <cellStyle name="Normal 12 2 3 2 3 2 2 2 2 2 3" xfId="28961" xr:uid="{00000000-0005-0000-0000-0000EC180000}"/>
    <cellStyle name="Normal 12 2 3 2 3 2 2 2 2 3" xfId="16511" xr:uid="{00000000-0005-0000-0000-0000ED180000}"/>
    <cellStyle name="Normal 12 2 3 2 3 2 2 2 2 3 2" xfId="28962" xr:uid="{00000000-0005-0000-0000-0000EE180000}"/>
    <cellStyle name="Normal 12 2 3 2 3 2 2 2 2 4" xfId="28963" xr:uid="{00000000-0005-0000-0000-0000EF180000}"/>
    <cellStyle name="Normal 12 2 3 2 3 2 2 2 3" xfId="5531" xr:uid="{00000000-0005-0000-0000-0000F0180000}"/>
    <cellStyle name="Normal 12 2 3 2 3 2 2 2 3 2" xfId="11021" xr:uid="{00000000-0005-0000-0000-0000F1180000}"/>
    <cellStyle name="Normal 12 2 3 2 3 2 2 2 3 2 2" xfId="23831" xr:uid="{00000000-0005-0000-0000-0000F2180000}"/>
    <cellStyle name="Normal 12 2 3 2 3 2 2 2 3 2 2 2" xfId="28964" xr:uid="{00000000-0005-0000-0000-0000F3180000}"/>
    <cellStyle name="Normal 12 2 3 2 3 2 2 2 3 2 3" xfId="28965" xr:uid="{00000000-0005-0000-0000-0000F4180000}"/>
    <cellStyle name="Normal 12 2 3 2 3 2 2 2 3 3" xfId="18341" xr:uid="{00000000-0005-0000-0000-0000F5180000}"/>
    <cellStyle name="Normal 12 2 3 2 3 2 2 2 3 3 2" xfId="28966" xr:uid="{00000000-0005-0000-0000-0000F6180000}"/>
    <cellStyle name="Normal 12 2 3 2 3 2 2 2 3 4" xfId="28967" xr:uid="{00000000-0005-0000-0000-0000F7180000}"/>
    <cellStyle name="Normal 12 2 3 2 3 2 2 2 4" xfId="12851" xr:uid="{00000000-0005-0000-0000-0000F8180000}"/>
    <cellStyle name="Normal 12 2 3 2 3 2 2 2 4 2" xfId="25661" xr:uid="{00000000-0005-0000-0000-0000F9180000}"/>
    <cellStyle name="Normal 12 2 3 2 3 2 2 2 4 2 2" xfId="28968" xr:uid="{00000000-0005-0000-0000-0000FA180000}"/>
    <cellStyle name="Normal 12 2 3 2 3 2 2 2 4 3" xfId="28969" xr:uid="{00000000-0005-0000-0000-0000FB180000}"/>
    <cellStyle name="Normal 12 2 3 2 3 2 2 2 5" xfId="7361" xr:uid="{00000000-0005-0000-0000-0000FC180000}"/>
    <cellStyle name="Normal 12 2 3 2 3 2 2 2 5 2" xfId="20171" xr:uid="{00000000-0005-0000-0000-0000FD180000}"/>
    <cellStyle name="Normal 12 2 3 2 3 2 2 2 5 2 2" xfId="28970" xr:uid="{00000000-0005-0000-0000-0000FE180000}"/>
    <cellStyle name="Normal 12 2 3 2 3 2 2 2 5 3" xfId="28971" xr:uid="{00000000-0005-0000-0000-0000FF180000}"/>
    <cellStyle name="Normal 12 2 3 2 3 2 2 2 6" xfId="14681" xr:uid="{00000000-0005-0000-0000-000000190000}"/>
    <cellStyle name="Normal 12 2 3 2 3 2 2 2 6 2" xfId="28972" xr:uid="{00000000-0005-0000-0000-000001190000}"/>
    <cellStyle name="Normal 12 2 3 2 3 2 2 2 7" xfId="28973" xr:uid="{00000000-0005-0000-0000-000002190000}"/>
    <cellStyle name="Normal 12 2 3 2 3 2 2 3" xfId="2807" xr:uid="{00000000-0005-0000-0000-000003190000}"/>
    <cellStyle name="Normal 12 2 3 2 3 2 2 3 2" xfId="8297" xr:uid="{00000000-0005-0000-0000-000004190000}"/>
    <cellStyle name="Normal 12 2 3 2 3 2 2 3 2 2" xfId="21107" xr:uid="{00000000-0005-0000-0000-000005190000}"/>
    <cellStyle name="Normal 12 2 3 2 3 2 2 3 2 2 2" xfId="28974" xr:uid="{00000000-0005-0000-0000-000006190000}"/>
    <cellStyle name="Normal 12 2 3 2 3 2 2 3 2 3" xfId="28975" xr:uid="{00000000-0005-0000-0000-000007190000}"/>
    <cellStyle name="Normal 12 2 3 2 3 2 2 3 3" xfId="15617" xr:uid="{00000000-0005-0000-0000-000008190000}"/>
    <cellStyle name="Normal 12 2 3 2 3 2 2 3 3 2" xfId="28976" xr:uid="{00000000-0005-0000-0000-000009190000}"/>
    <cellStyle name="Normal 12 2 3 2 3 2 2 3 4" xfId="28977" xr:uid="{00000000-0005-0000-0000-00000A190000}"/>
    <cellStyle name="Normal 12 2 3 2 3 2 2 4" xfId="4637" xr:uid="{00000000-0005-0000-0000-00000B190000}"/>
    <cellStyle name="Normal 12 2 3 2 3 2 2 4 2" xfId="10127" xr:uid="{00000000-0005-0000-0000-00000C190000}"/>
    <cellStyle name="Normal 12 2 3 2 3 2 2 4 2 2" xfId="22937" xr:uid="{00000000-0005-0000-0000-00000D190000}"/>
    <cellStyle name="Normal 12 2 3 2 3 2 2 4 2 2 2" xfId="28978" xr:uid="{00000000-0005-0000-0000-00000E190000}"/>
    <cellStyle name="Normal 12 2 3 2 3 2 2 4 2 3" xfId="28979" xr:uid="{00000000-0005-0000-0000-00000F190000}"/>
    <cellStyle name="Normal 12 2 3 2 3 2 2 4 3" xfId="17447" xr:uid="{00000000-0005-0000-0000-000010190000}"/>
    <cellStyle name="Normal 12 2 3 2 3 2 2 4 3 2" xfId="28980" xr:uid="{00000000-0005-0000-0000-000011190000}"/>
    <cellStyle name="Normal 12 2 3 2 3 2 2 4 4" xfId="28981" xr:uid="{00000000-0005-0000-0000-000012190000}"/>
    <cellStyle name="Normal 12 2 3 2 3 2 2 5" xfId="11957" xr:uid="{00000000-0005-0000-0000-000013190000}"/>
    <cellStyle name="Normal 12 2 3 2 3 2 2 5 2" xfId="24767" xr:uid="{00000000-0005-0000-0000-000014190000}"/>
    <cellStyle name="Normal 12 2 3 2 3 2 2 5 2 2" xfId="28982" xr:uid="{00000000-0005-0000-0000-000015190000}"/>
    <cellStyle name="Normal 12 2 3 2 3 2 2 5 3" xfId="28983" xr:uid="{00000000-0005-0000-0000-000016190000}"/>
    <cellStyle name="Normal 12 2 3 2 3 2 2 6" xfId="6467" xr:uid="{00000000-0005-0000-0000-000017190000}"/>
    <cellStyle name="Normal 12 2 3 2 3 2 2 6 2" xfId="19277" xr:uid="{00000000-0005-0000-0000-000018190000}"/>
    <cellStyle name="Normal 12 2 3 2 3 2 2 6 2 2" xfId="28984" xr:uid="{00000000-0005-0000-0000-000019190000}"/>
    <cellStyle name="Normal 12 2 3 2 3 2 2 6 3" xfId="28985" xr:uid="{00000000-0005-0000-0000-00001A190000}"/>
    <cellStyle name="Normal 12 2 3 2 3 2 2 7" xfId="13787" xr:uid="{00000000-0005-0000-0000-00001B190000}"/>
    <cellStyle name="Normal 12 2 3 2 3 2 2 7 2" xfId="28986" xr:uid="{00000000-0005-0000-0000-00001C190000}"/>
    <cellStyle name="Normal 12 2 3 2 3 2 2 8" xfId="28987" xr:uid="{00000000-0005-0000-0000-00001D190000}"/>
    <cellStyle name="Normal 12 2 3 2 3 2 3" xfId="1472" xr:uid="{00000000-0005-0000-0000-00001E190000}"/>
    <cellStyle name="Normal 12 2 3 2 3 2 3 2" xfId="3302" xr:uid="{00000000-0005-0000-0000-00001F190000}"/>
    <cellStyle name="Normal 12 2 3 2 3 2 3 2 2" xfId="8792" xr:uid="{00000000-0005-0000-0000-000020190000}"/>
    <cellStyle name="Normal 12 2 3 2 3 2 3 2 2 2" xfId="21602" xr:uid="{00000000-0005-0000-0000-000021190000}"/>
    <cellStyle name="Normal 12 2 3 2 3 2 3 2 2 2 2" xfId="28988" xr:uid="{00000000-0005-0000-0000-000022190000}"/>
    <cellStyle name="Normal 12 2 3 2 3 2 3 2 2 3" xfId="28989" xr:uid="{00000000-0005-0000-0000-000023190000}"/>
    <cellStyle name="Normal 12 2 3 2 3 2 3 2 3" xfId="16112" xr:uid="{00000000-0005-0000-0000-000024190000}"/>
    <cellStyle name="Normal 12 2 3 2 3 2 3 2 3 2" xfId="28990" xr:uid="{00000000-0005-0000-0000-000025190000}"/>
    <cellStyle name="Normal 12 2 3 2 3 2 3 2 4" xfId="28991" xr:uid="{00000000-0005-0000-0000-000026190000}"/>
    <cellStyle name="Normal 12 2 3 2 3 2 3 3" xfId="5132" xr:uid="{00000000-0005-0000-0000-000027190000}"/>
    <cellStyle name="Normal 12 2 3 2 3 2 3 3 2" xfId="10622" xr:uid="{00000000-0005-0000-0000-000028190000}"/>
    <cellStyle name="Normal 12 2 3 2 3 2 3 3 2 2" xfId="23432" xr:uid="{00000000-0005-0000-0000-000029190000}"/>
    <cellStyle name="Normal 12 2 3 2 3 2 3 3 2 2 2" xfId="28992" xr:uid="{00000000-0005-0000-0000-00002A190000}"/>
    <cellStyle name="Normal 12 2 3 2 3 2 3 3 2 3" xfId="28993" xr:uid="{00000000-0005-0000-0000-00002B190000}"/>
    <cellStyle name="Normal 12 2 3 2 3 2 3 3 3" xfId="17942" xr:uid="{00000000-0005-0000-0000-00002C190000}"/>
    <cellStyle name="Normal 12 2 3 2 3 2 3 3 3 2" xfId="28994" xr:uid="{00000000-0005-0000-0000-00002D190000}"/>
    <cellStyle name="Normal 12 2 3 2 3 2 3 3 4" xfId="28995" xr:uid="{00000000-0005-0000-0000-00002E190000}"/>
    <cellStyle name="Normal 12 2 3 2 3 2 3 4" xfId="12452" xr:uid="{00000000-0005-0000-0000-00002F190000}"/>
    <cellStyle name="Normal 12 2 3 2 3 2 3 4 2" xfId="25262" xr:uid="{00000000-0005-0000-0000-000030190000}"/>
    <cellStyle name="Normal 12 2 3 2 3 2 3 4 2 2" xfId="28996" xr:uid="{00000000-0005-0000-0000-000031190000}"/>
    <cellStyle name="Normal 12 2 3 2 3 2 3 4 3" xfId="28997" xr:uid="{00000000-0005-0000-0000-000032190000}"/>
    <cellStyle name="Normal 12 2 3 2 3 2 3 5" xfId="6962" xr:uid="{00000000-0005-0000-0000-000033190000}"/>
    <cellStyle name="Normal 12 2 3 2 3 2 3 5 2" xfId="19772" xr:uid="{00000000-0005-0000-0000-000034190000}"/>
    <cellStyle name="Normal 12 2 3 2 3 2 3 5 2 2" xfId="28998" xr:uid="{00000000-0005-0000-0000-000035190000}"/>
    <cellStyle name="Normal 12 2 3 2 3 2 3 5 3" xfId="28999" xr:uid="{00000000-0005-0000-0000-000036190000}"/>
    <cellStyle name="Normal 12 2 3 2 3 2 3 6" xfId="14282" xr:uid="{00000000-0005-0000-0000-000037190000}"/>
    <cellStyle name="Normal 12 2 3 2 3 2 3 6 2" xfId="29000" xr:uid="{00000000-0005-0000-0000-000038190000}"/>
    <cellStyle name="Normal 12 2 3 2 3 2 3 7" xfId="29001" xr:uid="{00000000-0005-0000-0000-000039190000}"/>
    <cellStyle name="Normal 12 2 3 2 3 2 4" xfId="2408" xr:uid="{00000000-0005-0000-0000-00003A190000}"/>
    <cellStyle name="Normal 12 2 3 2 3 2 4 2" xfId="7898" xr:uid="{00000000-0005-0000-0000-00003B190000}"/>
    <cellStyle name="Normal 12 2 3 2 3 2 4 2 2" xfId="20708" xr:uid="{00000000-0005-0000-0000-00003C190000}"/>
    <cellStyle name="Normal 12 2 3 2 3 2 4 2 2 2" xfId="29002" xr:uid="{00000000-0005-0000-0000-00003D190000}"/>
    <cellStyle name="Normal 12 2 3 2 3 2 4 2 3" xfId="29003" xr:uid="{00000000-0005-0000-0000-00003E190000}"/>
    <cellStyle name="Normal 12 2 3 2 3 2 4 3" xfId="15218" xr:uid="{00000000-0005-0000-0000-00003F190000}"/>
    <cellStyle name="Normal 12 2 3 2 3 2 4 3 2" xfId="29004" xr:uid="{00000000-0005-0000-0000-000040190000}"/>
    <cellStyle name="Normal 12 2 3 2 3 2 4 4" xfId="29005" xr:uid="{00000000-0005-0000-0000-000041190000}"/>
    <cellStyle name="Normal 12 2 3 2 3 2 5" xfId="4238" xr:uid="{00000000-0005-0000-0000-000042190000}"/>
    <cellStyle name="Normal 12 2 3 2 3 2 5 2" xfId="9728" xr:uid="{00000000-0005-0000-0000-000043190000}"/>
    <cellStyle name="Normal 12 2 3 2 3 2 5 2 2" xfId="22538" xr:uid="{00000000-0005-0000-0000-000044190000}"/>
    <cellStyle name="Normal 12 2 3 2 3 2 5 2 2 2" xfId="29006" xr:uid="{00000000-0005-0000-0000-000045190000}"/>
    <cellStyle name="Normal 12 2 3 2 3 2 5 2 3" xfId="29007" xr:uid="{00000000-0005-0000-0000-000046190000}"/>
    <cellStyle name="Normal 12 2 3 2 3 2 5 3" xfId="17048" xr:uid="{00000000-0005-0000-0000-000047190000}"/>
    <cellStyle name="Normal 12 2 3 2 3 2 5 3 2" xfId="29008" xr:uid="{00000000-0005-0000-0000-000048190000}"/>
    <cellStyle name="Normal 12 2 3 2 3 2 5 4" xfId="29009" xr:uid="{00000000-0005-0000-0000-000049190000}"/>
    <cellStyle name="Normal 12 2 3 2 3 2 6" xfId="11558" xr:uid="{00000000-0005-0000-0000-00004A190000}"/>
    <cellStyle name="Normal 12 2 3 2 3 2 6 2" xfId="24368" xr:uid="{00000000-0005-0000-0000-00004B190000}"/>
    <cellStyle name="Normal 12 2 3 2 3 2 6 2 2" xfId="29010" xr:uid="{00000000-0005-0000-0000-00004C190000}"/>
    <cellStyle name="Normal 12 2 3 2 3 2 6 3" xfId="29011" xr:uid="{00000000-0005-0000-0000-00004D190000}"/>
    <cellStyle name="Normal 12 2 3 2 3 2 7" xfId="6068" xr:uid="{00000000-0005-0000-0000-00004E190000}"/>
    <cellStyle name="Normal 12 2 3 2 3 2 7 2" xfId="18878" xr:uid="{00000000-0005-0000-0000-00004F190000}"/>
    <cellStyle name="Normal 12 2 3 2 3 2 7 2 2" xfId="29012" xr:uid="{00000000-0005-0000-0000-000050190000}"/>
    <cellStyle name="Normal 12 2 3 2 3 2 7 3" xfId="29013" xr:uid="{00000000-0005-0000-0000-000051190000}"/>
    <cellStyle name="Normal 12 2 3 2 3 2 8" xfId="13388" xr:uid="{00000000-0005-0000-0000-000052190000}"/>
    <cellStyle name="Normal 12 2 3 2 3 2 8 2" xfId="29014" xr:uid="{00000000-0005-0000-0000-000053190000}"/>
    <cellStyle name="Normal 12 2 3 2 3 2 9" xfId="29015" xr:uid="{00000000-0005-0000-0000-000054190000}"/>
    <cellStyle name="Normal 12 2 3 2 3 3" xfId="709" xr:uid="{00000000-0005-0000-0000-000055190000}"/>
    <cellStyle name="Normal 12 2 3 2 3 3 2" xfId="1109" xr:uid="{00000000-0005-0000-0000-000056190000}"/>
    <cellStyle name="Normal 12 2 3 2 3 3 2 2" xfId="2004" xr:uid="{00000000-0005-0000-0000-000057190000}"/>
    <cellStyle name="Normal 12 2 3 2 3 3 2 2 2" xfId="3834" xr:uid="{00000000-0005-0000-0000-000058190000}"/>
    <cellStyle name="Normal 12 2 3 2 3 3 2 2 2 2" xfId="9324" xr:uid="{00000000-0005-0000-0000-000059190000}"/>
    <cellStyle name="Normal 12 2 3 2 3 3 2 2 2 2 2" xfId="22134" xr:uid="{00000000-0005-0000-0000-00005A190000}"/>
    <cellStyle name="Normal 12 2 3 2 3 3 2 2 2 2 2 2" xfId="29016" xr:uid="{00000000-0005-0000-0000-00005B190000}"/>
    <cellStyle name="Normal 12 2 3 2 3 3 2 2 2 2 3" xfId="29017" xr:uid="{00000000-0005-0000-0000-00005C190000}"/>
    <cellStyle name="Normal 12 2 3 2 3 3 2 2 2 3" xfId="16644" xr:uid="{00000000-0005-0000-0000-00005D190000}"/>
    <cellStyle name="Normal 12 2 3 2 3 3 2 2 2 3 2" xfId="29018" xr:uid="{00000000-0005-0000-0000-00005E190000}"/>
    <cellStyle name="Normal 12 2 3 2 3 3 2 2 2 4" xfId="29019" xr:uid="{00000000-0005-0000-0000-00005F190000}"/>
    <cellStyle name="Normal 12 2 3 2 3 3 2 2 3" xfId="5664" xr:uid="{00000000-0005-0000-0000-000060190000}"/>
    <cellStyle name="Normal 12 2 3 2 3 3 2 2 3 2" xfId="11154" xr:uid="{00000000-0005-0000-0000-000061190000}"/>
    <cellStyle name="Normal 12 2 3 2 3 3 2 2 3 2 2" xfId="23964" xr:uid="{00000000-0005-0000-0000-000062190000}"/>
    <cellStyle name="Normal 12 2 3 2 3 3 2 2 3 2 2 2" xfId="29020" xr:uid="{00000000-0005-0000-0000-000063190000}"/>
    <cellStyle name="Normal 12 2 3 2 3 3 2 2 3 2 3" xfId="29021" xr:uid="{00000000-0005-0000-0000-000064190000}"/>
    <cellStyle name="Normal 12 2 3 2 3 3 2 2 3 3" xfId="18474" xr:uid="{00000000-0005-0000-0000-000065190000}"/>
    <cellStyle name="Normal 12 2 3 2 3 3 2 2 3 3 2" xfId="29022" xr:uid="{00000000-0005-0000-0000-000066190000}"/>
    <cellStyle name="Normal 12 2 3 2 3 3 2 2 3 4" xfId="29023" xr:uid="{00000000-0005-0000-0000-000067190000}"/>
    <cellStyle name="Normal 12 2 3 2 3 3 2 2 4" xfId="12984" xr:uid="{00000000-0005-0000-0000-000068190000}"/>
    <cellStyle name="Normal 12 2 3 2 3 3 2 2 4 2" xfId="25794" xr:uid="{00000000-0005-0000-0000-000069190000}"/>
    <cellStyle name="Normal 12 2 3 2 3 3 2 2 4 2 2" xfId="29024" xr:uid="{00000000-0005-0000-0000-00006A190000}"/>
    <cellStyle name="Normal 12 2 3 2 3 3 2 2 4 3" xfId="29025" xr:uid="{00000000-0005-0000-0000-00006B190000}"/>
    <cellStyle name="Normal 12 2 3 2 3 3 2 2 5" xfId="7494" xr:uid="{00000000-0005-0000-0000-00006C190000}"/>
    <cellStyle name="Normal 12 2 3 2 3 3 2 2 5 2" xfId="20304" xr:uid="{00000000-0005-0000-0000-00006D190000}"/>
    <cellStyle name="Normal 12 2 3 2 3 3 2 2 5 2 2" xfId="29026" xr:uid="{00000000-0005-0000-0000-00006E190000}"/>
    <cellStyle name="Normal 12 2 3 2 3 3 2 2 5 3" xfId="29027" xr:uid="{00000000-0005-0000-0000-00006F190000}"/>
    <cellStyle name="Normal 12 2 3 2 3 3 2 2 6" xfId="14814" xr:uid="{00000000-0005-0000-0000-000070190000}"/>
    <cellStyle name="Normal 12 2 3 2 3 3 2 2 6 2" xfId="29028" xr:uid="{00000000-0005-0000-0000-000071190000}"/>
    <cellStyle name="Normal 12 2 3 2 3 3 2 2 7" xfId="29029" xr:uid="{00000000-0005-0000-0000-000072190000}"/>
    <cellStyle name="Normal 12 2 3 2 3 3 2 3" xfId="2940" xr:uid="{00000000-0005-0000-0000-000073190000}"/>
    <cellStyle name="Normal 12 2 3 2 3 3 2 3 2" xfId="8430" xr:uid="{00000000-0005-0000-0000-000074190000}"/>
    <cellStyle name="Normal 12 2 3 2 3 3 2 3 2 2" xfId="21240" xr:uid="{00000000-0005-0000-0000-000075190000}"/>
    <cellStyle name="Normal 12 2 3 2 3 3 2 3 2 2 2" xfId="29030" xr:uid="{00000000-0005-0000-0000-000076190000}"/>
    <cellStyle name="Normal 12 2 3 2 3 3 2 3 2 3" xfId="29031" xr:uid="{00000000-0005-0000-0000-000077190000}"/>
    <cellStyle name="Normal 12 2 3 2 3 3 2 3 3" xfId="15750" xr:uid="{00000000-0005-0000-0000-000078190000}"/>
    <cellStyle name="Normal 12 2 3 2 3 3 2 3 3 2" xfId="29032" xr:uid="{00000000-0005-0000-0000-000079190000}"/>
    <cellStyle name="Normal 12 2 3 2 3 3 2 3 4" xfId="29033" xr:uid="{00000000-0005-0000-0000-00007A190000}"/>
    <cellStyle name="Normal 12 2 3 2 3 3 2 4" xfId="4770" xr:uid="{00000000-0005-0000-0000-00007B190000}"/>
    <cellStyle name="Normal 12 2 3 2 3 3 2 4 2" xfId="10260" xr:uid="{00000000-0005-0000-0000-00007C190000}"/>
    <cellStyle name="Normal 12 2 3 2 3 3 2 4 2 2" xfId="23070" xr:uid="{00000000-0005-0000-0000-00007D190000}"/>
    <cellStyle name="Normal 12 2 3 2 3 3 2 4 2 2 2" xfId="29034" xr:uid="{00000000-0005-0000-0000-00007E190000}"/>
    <cellStyle name="Normal 12 2 3 2 3 3 2 4 2 3" xfId="29035" xr:uid="{00000000-0005-0000-0000-00007F190000}"/>
    <cellStyle name="Normal 12 2 3 2 3 3 2 4 3" xfId="17580" xr:uid="{00000000-0005-0000-0000-000080190000}"/>
    <cellStyle name="Normal 12 2 3 2 3 3 2 4 3 2" xfId="29036" xr:uid="{00000000-0005-0000-0000-000081190000}"/>
    <cellStyle name="Normal 12 2 3 2 3 3 2 4 4" xfId="29037" xr:uid="{00000000-0005-0000-0000-000082190000}"/>
    <cellStyle name="Normal 12 2 3 2 3 3 2 5" xfId="12090" xr:uid="{00000000-0005-0000-0000-000083190000}"/>
    <cellStyle name="Normal 12 2 3 2 3 3 2 5 2" xfId="24900" xr:uid="{00000000-0005-0000-0000-000084190000}"/>
    <cellStyle name="Normal 12 2 3 2 3 3 2 5 2 2" xfId="29038" xr:uid="{00000000-0005-0000-0000-000085190000}"/>
    <cellStyle name="Normal 12 2 3 2 3 3 2 5 3" xfId="29039" xr:uid="{00000000-0005-0000-0000-000086190000}"/>
    <cellStyle name="Normal 12 2 3 2 3 3 2 6" xfId="6600" xr:uid="{00000000-0005-0000-0000-000087190000}"/>
    <cellStyle name="Normal 12 2 3 2 3 3 2 6 2" xfId="19410" xr:uid="{00000000-0005-0000-0000-000088190000}"/>
    <cellStyle name="Normal 12 2 3 2 3 3 2 6 2 2" xfId="29040" xr:uid="{00000000-0005-0000-0000-000089190000}"/>
    <cellStyle name="Normal 12 2 3 2 3 3 2 6 3" xfId="29041" xr:uid="{00000000-0005-0000-0000-00008A190000}"/>
    <cellStyle name="Normal 12 2 3 2 3 3 2 7" xfId="13920" xr:uid="{00000000-0005-0000-0000-00008B190000}"/>
    <cellStyle name="Normal 12 2 3 2 3 3 2 7 2" xfId="29042" xr:uid="{00000000-0005-0000-0000-00008C190000}"/>
    <cellStyle name="Normal 12 2 3 2 3 3 2 8" xfId="29043" xr:uid="{00000000-0005-0000-0000-00008D190000}"/>
    <cellStyle name="Normal 12 2 3 2 3 3 3" xfId="1604" xr:uid="{00000000-0005-0000-0000-00008E190000}"/>
    <cellStyle name="Normal 12 2 3 2 3 3 3 2" xfId="3434" xr:uid="{00000000-0005-0000-0000-00008F190000}"/>
    <cellStyle name="Normal 12 2 3 2 3 3 3 2 2" xfId="8924" xr:uid="{00000000-0005-0000-0000-000090190000}"/>
    <cellStyle name="Normal 12 2 3 2 3 3 3 2 2 2" xfId="21734" xr:uid="{00000000-0005-0000-0000-000091190000}"/>
    <cellStyle name="Normal 12 2 3 2 3 3 3 2 2 2 2" xfId="29044" xr:uid="{00000000-0005-0000-0000-000092190000}"/>
    <cellStyle name="Normal 12 2 3 2 3 3 3 2 2 3" xfId="29045" xr:uid="{00000000-0005-0000-0000-000093190000}"/>
    <cellStyle name="Normal 12 2 3 2 3 3 3 2 3" xfId="16244" xr:uid="{00000000-0005-0000-0000-000094190000}"/>
    <cellStyle name="Normal 12 2 3 2 3 3 3 2 3 2" xfId="29046" xr:uid="{00000000-0005-0000-0000-000095190000}"/>
    <cellStyle name="Normal 12 2 3 2 3 3 3 2 4" xfId="29047" xr:uid="{00000000-0005-0000-0000-000096190000}"/>
    <cellStyle name="Normal 12 2 3 2 3 3 3 3" xfId="5264" xr:uid="{00000000-0005-0000-0000-000097190000}"/>
    <cellStyle name="Normal 12 2 3 2 3 3 3 3 2" xfId="10754" xr:uid="{00000000-0005-0000-0000-000098190000}"/>
    <cellStyle name="Normal 12 2 3 2 3 3 3 3 2 2" xfId="23564" xr:uid="{00000000-0005-0000-0000-000099190000}"/>
    <cellStyle name="Normal 12 2 3 2 3 3 3 3 2 2 2" xfId="29048" xr:uid="{00000000-0005-0000-0000-00009A190000}"/>
    <cellStyle name="Normal 12 2 3 2 3 3 3 3 2 3" xfId="29049" xr:uid="{00000000-0005-0000-0000-00009B190000}"/>
    <cellStyle name="Normal 12 2 3 2 3 3 3 3 3" xfId="18074" xr:uid="{00000000-0005-0000-0000-00009C190000}"/>
    <cellStyle name="Normal 12 2 3 2 3 3 3 3 3 2" xfId="29050" xr:uid="{00000000-0005-0000-0000-00009D190000}"/>
    <cellStyle name="Normal 12 2 3 2 3 3 3 3 4" xfId="29051" xr:uid="{00000000-0005-0000-0000-00009E190000}"/>
    <cellStyle name="Normal 12 2 3 2 3 3 3 4" xfId="12584" xr:uid="{00000000-0005-0000-0000-00009F190000}"/>
    <cellStyle name="Normal 12 2 3 2 3 3 3 4 2" xfId="25394" xr:uid="{00000000-0005-0000-0000-0000A0190000}"/>
    <cellStyle name="Normal 12 2 3 2 3 3 3 4 2 2" xfId="29052" xr:uid="{00000000-0005-0000-0000-0000A1190000}"/>
    <cellStyle name="Normal 12 2 3 2 3 3 3 4 3" xfId="29053" xr:uid="{00000000-0005-0000-0000-0000A2190000}"/>
    <cellStyle name="Normal 12 2 3 2 3 3 3 5" xfId="7094" xr:uid="{00000000-0005-0000-0000-0000A3190000}"/>
    <cellStyle name="Normal 12 2 3 2 3 3 3 5 2" xfId="19904" xr:uid="{00000000-0005-0000-0000-0000A4190000}"/>
    <cellStyle name="Normal 12 2 3 2 3 3 3 5 2 2" xfId="29054" xr:uid="{00000000-0005-0000-0000-0000A5190000}"/>
    <cellStyle name="Normal 12 2 3 2 3 3 3 5 3" xfId="29055" xr:uid="{00000000-0005-0000-0000-0000A6190000}"/>
    <cellStyle name="Normal 12 2 3 2 3 3 3 6" xfId="14414" xr:uid="{00000000-0005-0000-0000-0000A7190000}"/>
    <cellStyle name="Normal 12 2 3 2 3 3 3 6 2" xfId="29056" xr:uid="{00000000-0005-0000-0000-0000A8190000}"/>
    <cellStyle name="Normal 12 2 3 2 3 3 3 7" xfId="29057" xr:uid="{00000000-0005-0000-0000-0000A9190000}"/>
    <cellStyle name="Normal 12 2 3 2 3 3 4" xfId="2540" xr:uid="{00000000-0005-0000-0000-0000AA190000}"/>
    <cellStyle name="Normal 12 2 3 2 3 3 4 2" xfId="8030" xr:uid="{00000000-0005-0000-0000-0000AB190000}"/>
    <cellStyle name="Normal 12 2 3 2 3 3 4 2 2" xfId="20840" xr:uid="{00000000-0005-0000-0000-0000AC190000}"/>
    <cellStyle name="Normal 12 2 3 2 3 3 4 2 2 2" xfId="29058" xr:uid="{00000000-0005-0000-0000-0000AD190000}"/>
    <cellStyle name="Normal 12 2 3 2 3 3 4 2 3" xfId="29059" xr:uid="{00000000-0005-0000-0000-0000AE190000}"/>
    <cellStyle name="Normal 12 2 3 2 3 3 4 3" xfId="15350" xr:uid="{00000000-0005-0000-0000-0000AF190000}"/>
    <cellStyle name="Normal 12 2 3 2 3 3 4 3 2" xfId="29060" xr:uid="{00000000-0005-0000-0000-0000B0190000}"/>
    <cellStyle name="Normal 12 2 3 2 3 3 4 4" xfId="29061" xr:uid="{00000000-0005-0000-0000-0000B1190000}"/>
    <cellStyle name="Normal 12 2 3 2 3 3 5" xfId="4370" xr:uid="{00000000-0005-0000-0000-0000B2190000}"/>
    <cellStyle name="Normal 12 2 3 2 3 3 5 2" xfId="9860" xr:uid="{00000000-0005-0000-0000-0000B3190000}"/>
    <cellStyle name="Normal 12 2 3 2 3 3 5 2 2" xfId="22670" xr:uid="{00000000-0005-0000-0000-0000B4190000}"/>
    <cellStyle name="Normal 12 2 3 2 3 3 5 2 2 2" xfId="29062" xr:uid="{00000000-0005-0000-0000-0000B5190000}"/>
    <cellStyle name="Normal 12 2 3 2 3 3 5 2 3" xfId="29063" xr:uid="{00000000-0005-0000-0000-0000B6190000}"/>
    <cellStyle name="Normal 12 2 3 2 3 3 5 3" xfId="17180" xr:uid="{00000000-0005-0000-0000-0000B7190000}"/>
    <cellStyle name="Normal 12 2 3 2 3 3 5 3 2" xfId="29064" xr:uid="{00000000-0005-0000-0000-0000B8190000}"/>
    <cellStyle name="Normal 12 2 3 2 3 3 5 4" xfId="29065" xr:uid="{00000000-0005-0000-0000-0000B9190000}"/>
    <cellStyle name="Normal 12 2 3 2 3 3 6" xfId="11690" xr:uid="{00000000-0005-0000-0000-0000BA190000}"/>
    <cellStyle name="Normal 12 2 3 2 3 3 6 2" xfId="24500" xr:uid="{00000000-0005-0000-0000-0000BB190000}"/>
    <cellStyle name="Normal 12 2 3 2 3 3 6 2 2" xfId="29066" xr:uid="{00000000-0005-0000-0000-0000BC190000}"/>
    <cellStyle name="Normal 12 2 3 2 3 3 6 3" xfId="29067" xr:uid="{00000000-0005-0000-0000-0000BD190000}"/>
    <cellStyle name="Normal 12 2 3 2 3 3 7" xfId="6200" xr:uid="{00000000-0005-0000-0000-0000BE190000}"/>
    <cellStyle name="Normal 12 2 3 2 3 3 7 2" xfId="19010" xr:uid="{00000000-0005-0000-0000-0000BF190000}"/>
    <cellStyle name="Normal 12 2 3 2 3 3 7 2 2" xfId="29068" xr:uid="{00000000-0005-0000-0000-0000C0190000}"/>
    <cellStyle name="Normal 12 2 3 2 3 3 7 3" xfId="29069" xr:uid="{00000000-0005-0000-0000-0000C1190000}"/>
    <cellStyle name="Normal 12 2 3 2 3 3 8" xfId="13520" xr:uid="{00000000-0005-0000-0000-0000C2190000}"/>
    <cellStyle name="Normal 12 2 3 2 3 3 8 2" xfId="29070" xr:uid="{00000000-0005-0000-0000-0000C3190000}"/>
    <cellStyle name="Normal 12 2 3 2 3 3 9" xfId="29071" xr:uid="{00000000-0005-0000-0000-0000C4190000}"/>
    <cellStyle name="Normal 12 2 3 2 3 4" xfId="484" xr:uid="{00000000-0005-0000-0000-0000C5190000}"/>
    <cellStyle name="Normal 12 2 3 2 3 4 2" xfId="1379" xr:uid="{00000000-0005-0000-0000-0000C6190000}"/>
    <cellStyle name="Normal 12 2 3 2 3 4 2 2" xfId="3209" xr:uid="{00000000-0005-0000-0000-0000C7190000}"/>
    <cellStyle name="Normal 12 2 3 2 3 4 2 2 2" xfId="8699" xr:uid="{00000000-0005-0000-0000-0000C8190000}"/>
    <cellStyle name="Normal 12 2 3 2 3 4 2 2 2 2" xfId="21509" xr:uid="{00000000-0005-0000-0000-0000C9190000}"/>
    <cellStyle name="Normal 12 2 3 2 3 4 2 2 2 2 2" xfId="29072" xr:uid="{00000000-0005-0000-0000-0000CA190000}"/>
    <cellStyle name="Normal 12 2 3 2 3 4 2 2 2 3" xfId="29073" xr:uid="{00000000-0005-0000-0000-0000CB190000}"/>
    <cellStyle name="Normal 12 2 3 2 3 4 2 2 3" xfId="16019" xr:uid="{00000000-0005-0000-0000-0000CC190000}"/>
    <cellStyle name="Normal 12 2 3 2 3 4 2 2 3 2" xfId="29074" xr:uid="{00000000-0005-0000-0000-0000CD190000}"/>
    <cellStyle name="Normal 12 2 3 2 3 4 2 2 4" xfId="29075" xr:uid="{00000000-0005-0000-0000-0000CE190000}"/>
    <cellStyle name="Normal 12 2 3 2 3 4 2 3" xfId="5039" xr:uid="{00000000-0005-0000-0000-0000CF190000}"/>
    <cellStyle name="Normal 12 2 3 2 3 4 2 3 2" xfId="10529" xr:uid="{00000000-0005-0000-0000-0000D0190000}"/>
    <cellStyle name="Normal 12 2 3 2 3 4 2 3 2 2" xfId="23339" xr:uid="{00000000-0005-0000-0000-0000D1190000}"/>
    <cellStyle name="Normal 12 2 3 2 3 4 2 3 2 2 2" xfId="29076" xr:uid="{00000000-0005-0000-0000-0000D2190000}"/>
    <cellStyle name="Normal 12 2 3 2 3 4 2 3 2 3" xfId="29077" xr:uid="{00000000-0005-0000-0000-0000D3190000}"/>
    <cellStyle name="Normal 12 2 3 2 3 4 2 3 3" xfId="17849" xr:uid="{00000000-0005-0000-0000-0000D4190000}"/>
    <cellStyle name="Normal 12 2 3 2 3 4 2 3 3 2" xfId="29078" xr:uid="{00000000-0005-0000-0000-0000D5190000}"/>
    <cellStyle name="Normal 12 2 3 2 3 4 2 3 4" xfId="29079" xr:uid="{00000000-0005-0000-0000-0000D6190000}"/>
    <cellStyle name="Normal 12 2 3 2 3 4 2 4" xfId="12359" xr:uid="{00000000-0005-0000-0000-0000D7190000}"/>
    <cellStyle name="Normal 12 2 3 2 3 4 2 4 2" xfId="25169" xr:uid="{00000000-0005-0000-0000-0000D8190000}"/>
    <cellStyle name="Normal 12 2 3 2 3 4 2 4 2 2" xfId="29080" xr:uid="{00000000-0005-0000-0000-0000D9190000}"/>
    <cellStyle name="Normal 12 2 3 2 3 4 2 4 3" xfId="29081" xr:uid="{00000000-0005-0000-0000-0000DA190000}"/>
    <cellStyle name="Normal 12 2 3 2 3 4 2 5" xfId="6869" xr:uid="{00000000-0005-0000-0000-0000DB190000}"/>
    <cellStyle name="Normal 12 2 3 2 3 4 2 5 2" xfId="19679" xr:uid="{00000000-0005-0000-0000-0000DC190000}"/>
    <cellStyle name="Normal 12 2 3 2 3 4 2 5 2 2" xfId="29082" xr:uid="{00000000-0005-0000-0000-0000DD190000}"/>
    <cellStyle name="Normal 12 2 3 2 3 4 2 5 3" xfId="29083" xr:uid="{00000000-0005-0000-0000-0000DE190000}"/>
    <cellStyle name="Normal 12 2 3 2 3 4 2 6" xfId="14189" xr:uid="{00000000-0005-0000-0000-0000DF190000}"/>
    <cellStyle name="Normal 12 2 3 2 3 4 2 6 2" xfId="29084" xr:uid="{00000000-0005-0000-0000-0000E0190000}"/>
    <cellStyle name="Normal 12 2 3 2 3 4 2 7" xfId="29085" xr:uid="{00000000-0005-0000-0000-0000E1190000}"/>
    <cellStyle name="Normal 12 2 3 2 3 4 3" xfId="2315" xr:uid="{00000000-0005-0000-0000-0000E2190000}"/>
    <cellStyle name="Normal 12 2 3 2 3 4 3 2" xfId="7805" xr:uid="{00000000-0005-0000-0000-0000E3190000}"/>
    <cellStyle name="Normal 12 2 3 2 3 4 3 2 2" xfId="20615" xr:uid="{00000000-0005-0000-0000-0000E4190000}"/>
    <cellStyle name="Normal 12 2 3 2 3 4 3 2 2 2" xfId="29086" xr:uid="{00000000-0005-0000-0000-0000E5190000}"/>
    <cellStyle name="Normal 12 2 3 2 3 4 3 2 3" xfId="29087" xr:uid="{00000000-0005-0000-0000-0000E6190000}"/>
    <cellStyle name="Normal 12 2 3 2 3 4 3 3" xfId="15125" xr:uid="{00000000-0005-0000-0000-0000E7190000}"/>
    <cellStyle name="Normal 12 2 3 2 3 4 3 3 2" xfId="29088" xr:uid="{00000000-0005-0000-0000-0000E8190000}"/>
    <cellStyle name="Normal 12 2 3 2 3 4 3 4" xfId="29089" xr:uid="{00000000-0005-0000-0000-0000E9190000}"/>
    <cellStyle name="Normal 12 2 3 2 3 4 4" xfId="4145" xr:uid="{00000000-0005-0000-0000-0000EA190000}"/>
    <cellStyle name="Normal 12 2 3 2 3 4 4 2" xfId="9635" xr:uid="{00000000-0005-0000-0000-0000EB190000}"/>
    <cellStyle name="Normal 12 2 3 2 3 4 4 2 2" xfId="22445" xr:uid="{00000000-0005-0000-0000-0000EC190000}"/>
    <cellStyle name="Normal 12 2 3 2 3 4 4 2 2 2" xfId="29090" xr:uid="{00000000-0005-0000-0000-0000ED190000}"/>
    <cellStyle name="Normal 12 2 3 2 3 4 4 2 3" xfId="29091" xr:uid="{00000000-0005-0000-0000-0000EE190000}"/>
    <cellStyle name="Normal 12 2 3 2 3 4 4 3" xfId="16955" xr:uid="{00000000-0005-0000-0000-0000EF190000}"/>
    <cellStyle name="Normal 12 2 3 2 3 4 4 3 2" xfId="29092" xr:uid="{00000000-0005-0000-0000-0000F0190000}"/>
    <cellStyle name="Normal 12 2 3 2 3 4 4 4" xfId="29093" xr:uid="{00000000-0005-0000-0000-0000F1190000}"/>
    <cellStyle name="Normal 12 2 3 2 3 4 5" xfId="11465" xr:uid="{00000000-0005-0000-0000-0000F2190000}"/>
    <cellStyle name="Normal 12 2 3 2 3 4 5 2" xfId="24275" xr:uid="{00000000-0005-0000-0000-0000F3190000}"/>
    <cellStyle name="Normal 12 2 3 2 3 4 5 2 2" xfId="29094" xr:uid="{00000000-0005-0000-0000-0000F4190000}"/>
    <cellStyle name="Normal 12 2 3 2 3 4 5 3" xfId="29095" xr:uid="{00000000-0005-0000-0000-0000F5190000}"/>
    <cellStyle name="Normal 12 2 3 2 3 4 6" xfId="5975" xr:uid="{00000000-0005-0000-0000-0000F6190000}"/>
    <cellStyle name="Normal 12 2 3 2 3 4 6 2" xfId="18785" xr:uid="{00000000-0005-0000-0000-0000F7190000}"/>
    <cellStyle name="Normal 12 2 3 2 3 4 6 2 2" xfId="29096" xr:uid="{00000000-0005-0000-0000-0000F8190000}"/>
    <cellStyle name="Normal 12 2 3 2 3 4 6 3" xfId="29097" xr:uid="{00000000-0005-0000-0000-0000F9190000}"/>
    <cellStyle name="Normal 12 2 3 2 3 4 7" xfId="13295" xr:uid="{00000000-0005-0000-0000-0000FA190000}"/>
    <cellStyle name="Normal 12 2 3 2 3 4 7 2" xfId="29098" xr:uid="{00000000-0005-0000-0000-0000FB190000}"/>
    <cellStyle name="Normal 12 2 3 2 3 4 8" xfId="29099" xr:uid="{00000000-0005-0000-0000-0000FC190000}"/>
    <cellStyle name="Normal 12 2 3 2 3 5" xfId="843" xr:uid="{00000000-0005-0000-0000-0000FD190000}"/>
    <cellStyle name="Normal 12 2 3 2 3 5 2" xfId="1738" xr:uid="{00000000-0005-0000-0000-0000FE190000}"/>
    <cellStyle name="Normal 12 2 3 2 3 5 2 2" xfId="3568" xr:uid="{00000000-0005-0000-0000-0000FF190000}"/>
    <cellStyle name="Normal 12 2 3 2 3 5 2 2 2" xfId="9058" xr:uid="{00000000-0005-0000-0000-0000001A0000}"/>
    <cellStyle name="Normal 12 2 3 2 3 5 2 2 2 2" xfId="21868" xr:uid="{00000000-0005-0000-0000-0000011A0000}"/>
    <cellStyle name="Normal 12 2 3 2 3 5 2 2 2 2 2" xfId="29100" xr:uid="{00000000-0005-0000-0000-0000021A0000}"/>
    <cellStyle name="Normal 12 2 3 2 3 5 2 2 2 3" xfId="29101" xr:uid="{00000000-0005-0000-0000-0000031A0000}"/>
    <cellStyle name="Normal 12 2 3 2 3 5 2 2 3" xfId="16378" xr:uid="{00000000-0005-0000-0000-0000041A0000}"/>
    <cellStyle name="Normal 12 2 3 2 3 5 2 2 3 2" xfId="29102" xr:uid="{00000000-0005-0000-0000-0000051A0000}"/>
    <cellStyle name="Normal 12 2 3 2 3 5 2 2 4" xfId="29103" xr:uid="{00000000-0005-0000-0000-0000061A0000}"/>
    <cellStyle name="Normal 12 2 3 2 3 5 2 3" xfId="5398" xr:uid="{00000000-0005-0000-0000-0000071A0000}"/>
    <cellStyle name="Normal 12 2 3 2 3 5 2 3 2" xfId="10888" xr:uid="{00000000-0005-0000-0000-0000081A0000}"/>
    <cellStyle name="Normal 12 2 3 2 3 5 2 3 2 2" xfId="23698" xr:uid="{00000000-0005-0000-0000-0000091A0000}"/>
    <cellStyle name="Normal 12 2 3 2 3 5 2 3 2 2 2" xfId="29104" xr:uid="{00000000-0005-0000-0000-00000A1A0000}"/>
    <cellStyle name="Normal 12 2 3 2 3 5 2 3 2 3" xfId="29105" xr:uid="{00000000-0005-0000-0000-00000B1A0000}"/>
    <cellStyle name="Normal 12 2 3 2 3 5 2 3 3" xfId="18208" xr:uid="{00000000-0005-0000-0000-00000C1A0000}"/>
    <cellStyle name="Normal 12 2 3 2 3 5 2 3 3 2" xfId="29106" xr:uid="{00000000-0005-0000-0000-00000D1A0000}"/>
    <cellStyle name="Normal 12 2 3 2 3 5 2 3 4" xfId="29107" xr:uid="{00000000-0005-0000-0000-00000E1A0000}"/>
    <cellStyle name="Normal 12 2 3 2 3 5 2 4" xfId="12718" xr:uid="{00000000-0005-0000-0000-00000F1A0000}"/>
    <cellStyle name="Normal 12 2 3 2 3 5 2 4 2" xfId="25528" xr:uid="{00000000-0005-0000-0000-0000101A0000}"/>
    <cellStyle name="Normal 12 2 3 2 3 5 2 4 2 2" xfId="29108" xr:uid="{00000000-0005-0000-0000-0000111A0000}"/>
    <cellStyle name="Normal 12 2 3 2 3 5 2 4 3" xfId="29109" xr:uid="{00000000-0005-0000-0000-0000121A0000}"/>
    <cellStyle name="Normal 12 2 3 2 3 5 2 5" xfId="7228" xr:uid="{00000000-0005-0000-0000-0000131A0000}"/>
    <cellStyle name="Normal 12 2 3 2 3 5 2 5 2" xfId="20038" xr:uid="{00000000-0005-0000-0000-0000141A0000}"/>
    <cellStyle name="Normal 12 2 3 2 3 5 2 5 2 2" xfId="29110" xr:uid="{00000000-0005-0000-0000-0000151A0000}"/>
    <cellStyle name="Normal 12 2 3 2 3 5 2 5 3" xfId="29111" xr:uid="{00000000-0005-0000-0000-0000161A0000}"/>
    <cellStyle name="Normal 12 2 3 2 3 5 2 6" xfId="14548" xr:uid="{00000000-0005-0000-0000-0000171A0000}"/>
    <cellStyle name="Normal 12 2 3 2 3 5 2 6 2" xfId="29112" xr:uid="{00000000-0005-0000-0000-0000181A0000}"/>
    <cellStyle name="Normal 12 2 3 2 3 5 2 7" xfId="29113" xr:uid="{00000000-0005-0000-0000-0000191A0000}"/>
    <cellStyle name="Normal 12 2 3 2 3 5 3" xfId="2674" xr:uid="{00000000-0005-0000-0000-00001A1A0000}"/>
    <cellStyle name="Normal 12 2 3 2 3 5 3 2" xfId="8164" xr:uid="{00000000-0005-0000-0000-00001B1A0000}"/>
    <cellStyle name="Normal 12 2 3 2 3 5 3 2 2" xfId="20974" xr:uid="{00000000-0005-0000-0000-00001C1A0000}"/>
    <cellStyle name="Normal 12 2 3 2 3 5 3 2 2 2" xfId="29114" xr:uid="{00000000-0005-0000-0000-00001D1A0000}"/>
    <cellStyle name="Normal 12 2 3 2 3 5 3 2 3" xfId="29115" xr:uid="{00000000-0005-0000-0000-00001E1A0000}"/>
    <cellStyle name="Normal 12 2 3 2 3 5 3 3" xfId="15484" xr:uid="{00000000-0005-0000-0000-00001F1A0000}"/>
    <cellStyle name="Normal 12 2 3 2 3 5 3 3 2" xfId="29116" xr:uid="{00000000-0005-0000-0000-0000201A0000}"/>
    <cellStyle name="Normal 12 2 3 2 3 5 3 4" xfId="29117" xr:uid="{00000000-0005-0000-0000-0000211A0000}"/>
    <cellStyle name="Normal 12 2 3 2 3 5 4" xfId="4504" xr:uid="{00000000-0005-0000-0000-0000221A0000}"/>
    <cellStyle name="Normal 12 2 3 2 3 5 4 2" xfId="9994" xr:uid="{00000000-0005-0000-0000-0000231A0000}"/>
    <cellStyle name="Normal 12 2 3 2 3 5 4 2 2" xfId="22804" xr:uid="{00000000-0005-0000-0000-0000241A0000}"/>
    <cellStyle name="Normal 12 2 3 2 3 5 4 2 2 2" xfId="29118" xr:uid="{00000000-0005-0000-0000-0000251A0000}"/>
    <cellStyle name="Normal 12 2 3 2 3 5 4 2 3" xfId="29119" xr:uid="{00000000-0005-0000-0000-0000261A0000}"/>
    <cellStyle name="Normal 12 2 3 2 3 5 4 3" xfId="17314" xr:uid="{00000000-0005-0000-0000-0000271A0000}"/>
    <cellStyle name="Normal 12 2 3 2 3 5 4 3 2" xfId="29120" xr:uid="{00000000-0005-0000-0000-0000281A0000}"/>
    <cellStyle name="Normal 12 2 3 2 3 5 4 4" xfId="29121" xr:uid="{00000000-0005-0000-0000-0000291A0000}"/>
    <cellStyle name="Normal 12 2 3 2 3 5 5" xfId="11824" xr:uid="{00000000-0005-0000-0000-00002A1A0000}"/>
    <cellStyle name="Normal 12 2 3 2 3 5 5 2" xfId="24634" xr:uid="{00000000-0005-0000-0000-00002B1A0000}"/>
    <cellStyle name="Normal 12 2 3 2 3 5 5 2 2" xfId="29122" xr:uid="{00000000-0005-0000-0000-00002C1A0000}"/>
    <cellStyle name="Normal 12 2 3 2 3 5 5 3" xfId="29123" xr:uid="{00000000-0005-0000-0000-00002D1A0000}"/>
    <cellStyle name="Normal 12 2 3 2 3 5 6" xfId="6334" xr:uid="{00000000-0005-0000-0000-00002E1A0000}"/>
    <cellStyle name="Normal 12 2 3 2 3 5 6 2" xfId="19144" xr:uid="{00000000-0005-0000-0000-00002F1A0000}"/>
    <cellStyle name="Normal 12 2 3 2 3 5 6 2 2" xfId="29124" xr:uid="{00000000-0005-0000-0000-0000301A0000}"/>
    <cellStyle name="Normal 12 2 3 2 3 5 6 3" xfId="29125" xr:uid="{00000000-0005-0000-0000-0000311A0000}"/>
    <cellStyle name="Normal 12 2 3 2 3 5 7" xfId="13654" xr:uid="{00000000-0005-0000-0000-0000321A0000}"/>
    <cellStyle name="Normal 12 2 3 2 3 5 7 2" xfId="29126" xr:uid="{00000000-0005-0000-0000-0000331A0000}"/>
    <cellStyle name="Normal 12 2 3 2 3 5 8" xfId="29127" xr:uid="{00000000-0005-0000-0000-0000341A0000}"/>
    <cellStyle name="Normal 12 2 3 2 3 6" xfId="1244" xr:uid="{00000000-0005-0000-0000-0000351A0000}"/>
    <cellStyle name="Normal 12 2 3 2 3 6 2" xfId="3074" xr:uid="{00000000-0005-0000-0000-0000361A0000}"/>
    <cellStyle name="Normal 12 2 3 2 3 6 2 2" xfId="8564" xr:uid="{00000000-0005-0000-0000-0000371A0000}"/>
    <cellStyle name="Normal 12 2 3 2 3 6 2 2 2" xfId="21374" xr:uid="{00000000-0005-0000-0000-0000381A0000}"/>
    <cellStyle name="Normal 12 2 3 2 3 6 2 2 2 2" xfId="29128" xr:uid="{00000000-0005-0000-0000-0000391A0000}"/>
    <cellStyle name="Normal 12 2 3 2 3 6 2 2 3" xfId="29129" xr:uid="{00000000-0005-0000-0000-00003A1A0000}"/>
    <cellStyle name="Normal 12 2 3 2 3 6 2 3" xfId="15884" xr:uid="{00000000-0005-0000-0000-00003B1A0000}"/>
    <cellStyle name="Normal 12 2 3 2 3 6 2 3 2" xfId="29130" xr:uid="{00000000-0005-0000-0000-00003C1A0000}"/>
    <cellStyle name="Normal 12 2 3 2 3 6 2 4" xfId="29131" xr:uid="{00000000-0005-0000-0000-00003D1A0000}"/>
    <cellStyle name="Normal 12 2 3 2 3 6 3" xfId="4904" xr:uid="{00000000-0005-0000-0000-00003E1A0000}"/>
    <cellStyle name="Normal 12 2 3 2 3 6 3 2" xfId="10394" xr:uid="{00000000-0005-0000-0000-00003F1A0000}"/>
    <cellStyle name="Normal 12 2 3 2 3 6 3 2 2" xfId="23204" xr:uid="{00000000-0005-0000-0000-0000401A0000}"/>
    <cellStyle name="Normal 12 2 3 2 3 6 3 2 2 2" xfId="29132" xr:uid="{00000000-0005-0000-0000-0000411A0000}"/>
    <cellStyle name="Normal 12 2 3 2 3 6 3 2 3" xfId="29133" xr:uid="{00000000-0005-0000-0000-0000421A0000}"/>
    <cellStyle name="Normal 12 2 3 2 3 6 3 3" xfId="17714" xr:uid="{00000000-0005-0000-0000-0000431A0000}"/>
    <cellStyle name="Normal 12 2 3 2 3 6 3 3 2" xfId="29134" xr:uid="{00000000-0005-0000-0000-0000441A0000}"/>
    <cellStyle name="Normal 12 2 3 2 3 6 3 4" xfId="29135" xr:uid="{00000000-0005-0000-0000-0000451A0000}"/>
    <cellStyle name="Normal 12 2 3 2 3 6 4" xfId="12224" xr:uid="{00000000-0005-0000-0000-0000461A0000}"/>
    <cellStyle name="Normal 12 2 3 2 3 6 4 2" xfId="25034" xr:uid="{00000000-0005-0000-0000-0000471A0000}"/>
    <cellStyle name="Normal 12 2 3 2 3 6 4 2 2" xfId="29136" xr:uid="{00000000-0005-0000-0000-0000481A0000}"/>
    <cellStyle name="Normal 12 2 3 2 3 6 4 3" xfId="29137" xr:uid="{00000000-0005-0000-0000-0000491A0000}"/>
    <cellStyle name="Normal 12 2 3 2 3 6 5" xfId="6734" xr:uid="{00000000-0005-0000-0000-00004A1A0000}"/>
    <cellStyle name="Normal 12 2 3 2 3 6 5 2" xfId="19544" xr:uid="{00000000-0005-0000-0000-00004B1A0000}"/>
    <cellStyle name="Normal 12 2 3 2 3 6 5 2 2" xfId="29138" xr:uid="{00000000-0005-0000-0000-00004C1A0000}"/>
    <cellStyle name="Normal 12 2 3 2 3 6 5 3" xfId="29139" xr:uid="{00000000-0005-0000-0000-00004D1A0000}"/>
    <cellStyle name="Normal 12 2 3 2 3 6 6" xfId="14054" xr:uid="{00000000-0005-0000-0000-00004E1A0000}"/>
    <cellStyle name="Normal 12 2 3 2 3 6 6 2" xfId="29140" xr:uid="{00000000-0005-0000-0000-00004F1A0000}"/>
    <cellStyle name="Normal 12 2 3 2 3 6 7" xfId="29141" xr:uid="{00000000-0005-0000-0000-0000501A0000}"/>
    <cellStyle name="Normal 12 2 3 2 3 7" xfId="2180" xr:uid="{00000000-0005-0000-0000-0000511A0000}"/>
    <cellStyle name="Normal 12 2 3 2 3 7 2" xfId="7670" xr:uid="{00000000-0005-0000-0000-0000521A0000}"/>
    <cellStyle name="Normal 12 2 3 2 3 7 2 2" xfId="20480" xr:uid="{00000000-0005-0000-0000-0000531A0000}"/>
    <cellStyle name="Normal 12 2 3 2 3 7 2 2 2" xfId="29142" xr:uid="{00000000-0005-0000-0000-0000541A0000}"/>
    <cellStyle name="Normal 12 2 3 2 3 7 2 3" xfId="29143" xr:uid="{00000000-0005-0000-0000-0000551A0000}"/>
    <cellStyle name="Normal 12 2 3 2 3 7 3" xfId="14990" xr:uid="{00000000-0005-0000-0000-0000561A0000}"/>
    <cellStyle name="Normal 12 2 3 2 3 7 3 2" xfId="29144" xr:uid="{00000000-0005-0000-0000-0000571A0000}"/>
    <cellStyle name="Normal 12 2 3 2 3 7 4" xfId="29145" xr:uid="{00000000-0005-0000-0000-0000581A0000}"/>
    <cellStyle name="Normal 12 2 3 2 3 8" xfId="4010" xr:uid="{00000000-0005-0000-0000-0000591A0000}"/>
    <cellStyle name="Normal 12 2 3 2 3 8 2" xfId="9500" xr:uid="{00000000-0005-0000-0000-00005A1A0000}"/>
    <cellStyle name="Normal 12 2 3 2 3 8 2 2" xfId="22310" xr:uid="{00000000-0005-0000-0000-00005B1A0000}"/>
    <cellStyle name="Normal 12 2 3 2 3 8 2 2 2" xfId="29146" xr:uid="{00000000-0005-0000-0000-00005C1A0000}"/>
    <cellStyle name="Normal 12 2 3 2 3 8 2 3" xfId="29147" xr:uid="{00000000-0005-0000-0000-00005D1A0000}"/>
    <cellStyle name="Normal 12 2 3 2 3 8 3" xfId="16820" xr:uid="{00000000-0005-0000-0000-00005E1A0000}"/>
    <cellStyle name="Normal 12 2 3 2 3 8 3 2" xfId="29148" xr:uid="{00000000-0005-0000-0000-00005F1A0000}"/>
    <cellStyle name="Normal 12 2 3 2 3 8 4" xfId="29149" xr:uid="{00000000-0005-0000-0000-0000601A0000}"/>
    <cellStyle name="Normal 12 2 3 2 3 9" xfId="11330" xr:uid="{00000000-0005-0000-0000-0000611A0000}"/>
    <cellStyle name="Normal 12 2 3 2 3 9 2" xfId="24140" xr:uid="{00000000-0005-0000-0000-0000621A0000}"/>
    <cellStyle name="Normal 12 2 3 2 3 9 2 2" xfId="29150" xr:uid="{00000000-0005-0000-0000-0000631A0000}"/>
    <cellStyle name="Normal 12 2 3 2 3 9 3" xfId="29151" xr:uid="{00000000-0005-0000-0000-0000641A0000}"/>
    <cellStyle name="Normal 12 2 3 2 4" xfId="367" xr:uid="{00000000-0005-0000-0000-0000651A0000}"/>
    <cellStyle name="Normal 12 2 3 2 4 2" xfId="884" xr:uid="{00000000-0005-0000-0000-0000661A0000}"/>
    <cellStyle name="Normal 12 2 3 2 4 2 2" xfId="1779" xr:uid="{00000000-0005-0000-0000-0000671A0000}"/>
    <cellStyle name="Normal 12 2 3 2 4 2 2 2" xfId="3609" xr:uid="{00000000-0005-0000-0000-0000681A0000}"/>
    <cellStyle name="Normal 12 2 3 2 4 2 2 2 2" xfId="9099" xr:uid="{00000000-0005-0000-0000-0000691A0000}"/>
    <cellStyle name="Normal 12 2 3 2 4 2 2 2 2 2" xfId="21909" xr:uid="{00000000-0005-0000-0000-00006A1A0000}"/>
    <cellStyle name="Normal 12 2 3 2 4 2 2 2 2 2 2" xfId="29152" xr:uid="{00000000-0005-0000-0000-00006B1A0000}"/>
    <cellStyle name="Normal 12 2 3 2 4 2 2 2 2 3" xfId="29153" xr:uid="{00000000-0005-0000-0000-00006C1A0000}"/>
    <cellStyle name="Normal 12 2 3 2 4 2 2 2 3" xfId="16419" xr:uid="{00000000-0005-0000-0000-00006D1A0000}"/>
    <cellStyle name="Normal 12 2 3 2 4 2 2 2 3 2" xfId="29154" xr:uid="{00000000-0005-0000-0000-00006E1A0000}"/>
    <cellStyle name="Normal 12 2 3 2 4 2 2 2 4" xfId="29155" xr:uid="{00000000-0005-0000-0000-00006F1A0000}"/>
    <cellStyle name="Normal 12 2 3 2 4 2 2 3" xfId="5439" xr:uid="{00000000-0005-0000-0000-0000701A0000}"/>
    <cellStyle name="Normal 12 2 3 2 4 2 2 3 2" xfId="10929" xr:uid="{00000000-0005-0000-0000-0000711A0000}"/>
    <cellStyle name="Normal 12 2 3 2 4 2 2 3 2 2" xfId="23739" xr:uid="{00000000-0005-0000-0000-0000721A0000}"/>
    <cellStyle name="Normal 12 2 3 2 4 2 2 3 2 2 2" xfId="29156" xr:uid="{00000000-0005-0000-0000-0000731A0000}"/>
    <cellStyle name="Normal 12 2 3 2 4 2 2 3 2 3" xfId="29157" xr:uid="{00000000-0005-0000-0000-0000741A0000}"/>
    <cellStyle name="Normal 12 2 3 2 4 2 2 3 3" xfId="18249" xr:uid="{00000000-0005-0000-0000-0000751A0000}"/>
    <cellStyle name="Normal 12 2 3 2 4 2 2 3 3 2" xfId="29158" xr:uid="{00000000-0005-0000-0000-0000761A0000}"/>
    <cellStyle name="Normal 12 2 3 2 4 2 2 3 4" xfId="29159" xr:uid="{00000000-0005-0000-0000-0000771A0000}"/>
    <cellStyle name="Normal 12 2 3 2 4 2 2 4" xfId="12759" xr:uid="{00000000-0005-0000-0000-0000781A0000}"/>
    <cellStyle name="Normal 12 2 3 2 4 2 2 4 2" xfId="25569" xr:uid="{00000000-0005-0000-0000-0000791A0000}"/>
    <cellStyle name="Normal 12 2 3 2 4 2 2 4 2 2" xfId="29160" xr:uid="{00000000-0005-0000-0000-00007A1A0000}"/>
    <cellStyle name="Normal 12 2 3 2 4 2 2 4 3" xfId="29161" xr:uid="{00000000-0005-0000-0000-00007B1A0000}"/>
    <cellStyle name="Normal 12 2 3 2 4 2 2 5" xfId="7269" xr:uid="{00000000-0005-0000-0000-00007C1A0000}"/>
    <cellStyle name="Normal 12 2 3 2 4 2 2 5 2" xfId="20079" xr:uid="{00000000-0005-0000-0000-00007D1A0000}"/>
    <cellStyle name="Normal 12 2 3 2 4 2 2 5 2 2" xfId="29162" xr:uid="{00000000-0005-0000-0000-00007E1A0000}"/>
    <cellStyle name="Normal 12 2 3 2 4 2 2 5 3" xfId="29163" xr:uid="{00000000-0005-0000-0000-00007F1A0000}"/>
    <cellStyle name="Normal 12 2 3 2 4 2 2 6" xfId="14589" xr:uid="{00000000-0005-0000-0000-0000801A0000}"/>
    <cellStyle name="Normal 12 2 3 2 4 2 2 6 2" xfId="29164" xr:uid="{00000000-0005-0000-0000-0000811A0000}"/>
    <cellStyle name="Normal 12 2 3 2 4 2 2 7" xfId="29165" xr:uid="{00000000-0005-0000-0000-0000821A0000}"/>
    <cellStyle name="Normal 12 2 3 2 4 2 3" xfId="2715" xr:uid="{00000000-0005-0000-0000-0000831A0000}"/>
    <cellStyle name="Normal 12 2 3 2 4 2 3 2" xfId="8205" xr:uid="{00000000-0005-0000-0000-0000841A0000}"/>
    <cellStyle name="Normal 12 2 3 2 4 2 3 2 2" xfId="21015" xr:uid="{00000000-0005-0000-0000-0000851A0000}"/>
    <cellStyle name="Normal 12 2 3 2 4 2 3 2 2 2" xfId="29166" xr:uid="{00000000-0005-0000-0000-0000861A0000}"/>
    <cellStyle name="Normal 12 2 3 2 4 2 3 2 3" xfId="29167" xr:uid="{00000000-0005-0000-0000-0000871A0000}"/>
    <cellStyle name="Normal 12 2 3 2 4 2 3 3" xfId="15525" xr:uid="{00000000-0005-0000-0000-0000881A0000}"/>
    <cellStyle name="Normal 12 2 3 2 4 2 3 3 2" xfId="29168" xr:uid="{00000000-0005-0000-0000-0000891A0000}"/>
    <cellStyle name="Normal 12 2 3 2 4 2 3 4" xfId="29169" xr:uid="{00000000-0005-0000-0000-00008A1A0000}"/>
    <cellStyle name="Normal 12 2 3 2 4 2 4" xfId="4545" xr:uid="{00000000-0005-0000-0000-00008B1A0000}"/>
    <cellStyle name="Normal 12 2 3 2 4 2 4 2" xfId="10035" xr:uid="{00000000-0005-0000-0000-00008C1A0000}"/>
    <cellStyle name="Normal 12 2 3 2 4 2 4 2 2" xfId="22845" xr:uid="{00000000-0005-0000-0000-00008D1A0000}"/>
    <cellStyle name="Normal 12 2 3 2 4 2 4 2 2 2" xfId="29170" xr:uid="{00000000-0005-0000-0000-00008E1A0000}"/>
    <cellStyle name="Normal 12 2 3 2 4 2 4 2 3" xfId="29171" xr:uid="{00000000-0005-0000-0000-00008F1A0000}"/>
    <cellStyle name="Normal 12 2 3 2 4 2 4 3" xfId="17355" xr:uid="{00000000-0005-0000-0000-0000901A0000}"/>
    <cellStyle name="Normal 12 2 3 2 4 2 4 3 2" xfId="29172" xr:uid="{00000000-0005-0000-0000-0000911A0000}"/>
    <cellStyle name="Normal 12 2 3 2 4 2 4 4" xfId="29173" xr:uid="{00000000-0005-0000-0000-0000921A0000}"/>
    <cellStyle name="Normal 12 2 3 2 4 2 5" xfId="11865" xr:uid="{00000000-0005-0000-0000-0000931A0000}"/>
    <cellStyle name="Normal 12 2 3 2 4 2 5 2" xfId="24675" xr:uid="{00000000-0005-0000-0000-0000941A0000}"/>
    <cellStyle name="Normal 12 2 3 2 4 2 5 2 2" xfId="29174" xr:uid="{00000000-0005-0000-0000-0000951A0000}"/>
    <cellStyle name="Normal 12 2 3 2 4 2 5 3" xfId="29175" xr:uid="{00000000-0005-0000-0000-0000961A0000}"/>
    <cellStyle name="Normal 12 2 3 2 4 2 6" xfId="6375" xr:uid="{00000000-0005-0000-0000-0000971A0000}"/>
    <cellStyle name="Normal 12 2 3 2 4 2 6 2" xfId="19185" xr:uid="{00000000-0005-0000-0000-0000981A0000}"/>
    <cellStyle name="Normal 12 2 3 2 4 2 6 2 2" xfId="29176" xr:uid="{00000000-0005-0000-0000-0000991A0000}"/>
    <cellStyle name="Normal 12 2 3 2 4 2 6 3" xfId="29177" xr:uid="{00000000-0005-0000-0000-00009A1A0000}"/>
    <cellStyle name="Normal 12 2 3 2 4 2 7" xfId="13695" xr:uid="{00000000-0005-0000-0000-00009B1A0000}"/>
    <cellStyle name="Normal 12 2 3 2 4 2 7 2" xfId="29178" xr:uid="{00000000-0005-0000-0000-00009C1A0000}"/>
    <cellStyle name="Normal 12 2 3 2 4 2 8" xfId="29179" xr:uid="{00000000-0005-0000-0000-00009D1A0000}"/>
    <cellStyle name="Normal 12 2 3 2 4 3" xfId="1262" xr:uid="{00000000-0005-0000-0000-00009E1A0000}"/>
    <cellStyle name="Normal 12 2 3 2 4 3 2" xfId="3092" xr:uid="{00000000-0005-0000-0000-00009F1A0000}"/>
    <cellStyle name="Normal 12 2 3 2 4 3 2 2" xfId="8582" xr:uid="{00000000-0005-0000-0000-0000A01A0000}"/>
    <cellStyle name="Normal 12 2 3 2 4 3 2 2 2" xfId="21392" xr:uid="{00000000-0005-0000-0000-0000A11A0000}"/>
    <cellStyle name="Normal 12 2 3 2 4 3 2 2 2 2" xfId="29180" xr:uid="{00000000-0005-0000-0000-0000A21A0000}"/>
    <cellStyle name="Normal 12 2 3 2 4 3 2 2 3" xfId="29181" xr:uid="{00000000-0005-0000-0000-0000A31A0000}"/>
    <cellStyle name="Normal 12 2 3 2 4 3 2 3" xfId="15902" xr:uid="{00000000-0005-0000-0000-0000A41A0000}"/>
    <cellStyle name="Normal 12 2 3 2 4 3 2 3 2" xfId="29182" xr:uid="{00000000-0005-0000-0000-0000A51A0000}"/>
    <cellStyle name="Normal 12 2 3 2 4 3 2 4" xfId="29183" xr:uid="{00000000-0005-0000-0000-0000A61A0000}"/>
    <cellStyle name="Normal 12 2 3 2 4 3 3" xfId="4922" xr:uid="{00000000-0005-0000-0000-0000A71A0000}"/>
    <cellStyle name="Normal 12 2 3 2 4 3 3 2" xfId="10412" xr:uid="{00000000-0005-0000-0000-0000A81A0000}"/>
    <cellStyle name="Normal 12 2 3 2 4 3 3 2 2" xfId="23222" xr:uid="{00000000-0005-0000-0000-0000A91A0000}"/>
    <cellStyle name="Normal 12 2 3 2 4 3 3 2 2 2" xfId="29184" xr:uid="{00000000-0005-0000-0000-0000AA1A0000}"/>
    <cellStyle name="Normal 12 2 3 2 4 3 3 2 3" xfId="29185" xr:uid="{00000000-0005-0000-0000-0000AB1A0000}"/>
    <cellStyle name="Normal 12 2 3 2 4 3 3 3" xfId="17732" xr:uid="{00000000-0005-0000-0000-0000AC1A0000}"/>
    <cellStyle name="Normal 12 2 3 2 4 3 3 3 2" xfId="29186" xr:uid="{00000000-0005-0000-0000-0000AD1A0000}"/>
    <cellStyle name="Normal 12 2 3 2 4 3 3 4" xfId="29187" xr:uid="{00000000-0005-0000-0000-0000AE1A0000}"/>
    <cellStyle name="Normal 12 2 3 2 4 3 4" xfId="12242" xr:uid="{00000000-0005-0000-0000-0000AF1A0000}"/>
    <cellStyle name="Normal 12 2 3 2 4 3 4 2" xfId="25052" xr:uid="{00000000-0005-0000-0000-0000B01A0000}"/>
    <cellStyle name="Normal 12 2 3 2 4 3 4 2 2" xfId="29188" xr:uid="{00000000-0005-0000-0000-0000B11A0000}"/>
    <cellStyle name="Normal 12 2 3 2 4 3 4 3" xfId="29189" xr:uid="{00000000-0005-0000-0000-0000B21A0000}"/>
    <cellStyle name="Normal 12 2 3 2 4 3 5" xfId="6752" xr:uid="{00000000-0005-0000-0000-0000B31A0000}"/>
    <cellStyle name="Normal 12 2 3 2 4 3 5 2" xfId="19562" xr:uid="{00000000-0005-0000-0000-0000B41A0000}"/>
    <cellStyle name="Normal 12 2 3 2 4 3 5 2 2" xfId="29190" xr:uid="{00000000-0005-0000-0000-0000B51A0000}"/>
    <cellStyle name="Normal 12 2 3 2 4 3 5 3" xfId="29191" xr:uid="{00000000-0005-0000-0000-0000B61A0000}"/>
    <cellStyle name="Normal 12 2 3 2 4 3 6" xfId="14072" xr:uid="{00000000-0005-0000-0000-0000B71A0000}"/>
    <cellStyle name="Normal 12 2 3 2 4 3 6 2" xfId="29192" xr:uid="{00000000-0005-0000-0000-0000B81A0000}"/>
    <cellStyle name="Normal 12 2 3 2 4 3 7" xfId="29193" xr:uid="{00000000-0005-0000-0000-0000B91A0000}"/>
    <cellStyle name="Normal 12 2 3 2 4 4" xfId="2198" xr:uid="{00000000-0005-0000-0000-0000BA1A0000}"/>
    <cellStyle name="Normal 12 2 3 2 4 4 2" xfId="7688" xr:uid="{00000000-0005-0000-0000-0000BB1A0000}"/>
    <cellStyle name="Normal 12 2 3 2 4 4 2 2" xfId="20498" xr:uid="{00000000-0005-0000-0000-0000BC1A0000}"/>
    <cellStyle name="Normal 12 2 3 2 4 4 2 2 2" xfId="29194" xr:uid="{00000000-0005-0000-0000-0000BD1A0000}"/>
    <cellStyle name="Normal 12 2 3 2 4 4 2 3" xfId="29195" xr:uid="{00000000-0005-0000-0000-0000BE1A0000}"/>
    <cellStyle name="Normal 12 2 3 2 4 4 3" xfId="15008" xr:uid="{00000000-0005-0000-0000-0000BF1A0000}"/>
    <cellStyle name="Normal 12 2 3 2 4 4 3 2" xfId="29196" xr:uid="{00000000-0005-0000-0000-0000C01A0000}"/>
    <cellStyle name="Normal 12 2 3 2 4 4 4" xfId="29197" xr:uid="{00000000-0005-0000-0000-0000C11A0000}"/>
    <cellStyle name="Normal 12 2 3 2 4 5" xfId="4028" xr:uid="{00000000-0005-0000-0000-0000C21A0000}"/>
    <cellStyle name="Normal 12 2 3 2 4 5 2" xfId="9518" xr:uid="{00000000-0005-0000-0000-0000C31A0000}"/>
    <cellStyle name="Normal 12 2 3 2 4 5 2 2" xfId="22328" xr:uid="{00000000-0005-0000-0000-0000C41A0000}"/>
    <cellStyle name="Normal 12 2 3 2 4 5 2 2 2" xfId="29198" xr:uid="{00000000-0005-0000-0000-0000C51A0000}"/>
    <cellStyle name="Normal 12 2 3 2 4 5 2 3" xfId="29199" xr:uid="{00000000-0005-0000-0000-0000C61A0000}"/>
    <cellStyle name="Normal 12 2 3 2 4 5 3" xfId="16838" xr:uid="{00000000-0005-0000-0000-0000C71A0000}"/>
    <cellStyle name="Normal 12 2 3 2 4 5 3 2" xfId="29200" xr:uid="{00000000-0005-0000-0000-0000C81A0000}"/>
    <cellStyle name="Normal 12 2 3 2 4 5 4" xfId="29201" xr:uid="{00000000-0005-0000-0000-0000C91A0000}"/>
    <cellStyle name="Normal 12 2 3 2 4 6" xfId="11348" xr:uid="{00000000-0005-0000-0000-0000CA1A0000}"/>
    <cellStyle name="Normal 12 2 3 2 4 6 2" xfId="24158" xr:uid="{00000000-0005-0000-0000-0000CB1A0000}"/>
    <cellStyle name="Normal 12 2 3 2 4 6 2 2" xfId="29202" xr:uid="{00000000-0005-0000-0000-0000CC1A0000}"/>
    <cellStyle name="Normal 12 2 3 2 4 6 3" xfId="29203" xr:uid="{00000000-0005-0000-0000-0000CD1A0000}"/>
    <cellStyle name="Normal 12 2 3 2 4 7" xfId="5858" xr:uid="{00000000-0005-0000-0000-0000CE1A0000}"/>
    <cellStyle name="Normal 12 2 3 2 4 7 2" xfId="18668" xr:uid="{00000000-0005-0000-0000-0000CF1A0000}"/>
    <cellStyle name="Normal 12 2 3 2 4 7 2 2" xfId="29204" xr:uid="{00000000-0005-0000-0000-0000D01A0000}"/>
    <cellStyle name="Normal 12 2 3 2 4 7 3" xfId="29205" xr:uid="{00000000-0005-0000-0000-0000D11A0000}"/>
    <cellStyle name="Normal 12 2 3 2 4 8" xfId="13178" xr:uid="{00000000-0005-0000-0000-0000D21A0000}"/>
    <cellStyle name="Normal 12 2 3 2 4 8 2" xfId="29206" xr:uid="{00000000-0005-0000-0000-0000D31A0000}"/>
    <cellStyle name="Normal 12 2 3 2 4 9" xfId="29207" xr:uid="{00000000-0005-0000-0000-0000D41A0000}"/>
    <cellStyle name="Normal 12 2 3 2 5" xfId="617" xr:uid="{00000000-0005-0000-0000-0000D51A0000}"/>
    <cellStyle name="Normal 12 2 3 2 5 2" xfId="1017" xr:uid="{00000000-0005-0000-0000-0000D61A0000}"/>
    <cellStyle name="Normal 12 2 3 2 5 2 2" xfId="1912" xr:uid="{00000000-0005-0000-0000-0000D71A0000}"/>
    <cellStyle name="Normal 12 2 3 2 5 2 2 2" xfId="3742" xr:uid="{00000000-0005-0000-0000-0000D81A0000}"/>
    <cellStyle name="Normal 12 2 3 2 5 2 2 2 2" xfId="9232" xr:uid="{00000000-0005-0000-0000-0000D91A0000}"/>
    <cellStyle name="Normal 12 2 3 2 5 2 2 2 2 2" xfId="22042" xr:uid="{00000000-0005-0000-0000-0000DA1A0000}"/>
    <cellStyle name="Normal 12 2 3 2 5 2 2 2 2 2 2" xfId="29208" xr:uid="{00000000-0005-0000-0000-0000DB1A0000}"/>
    <cellStyle name="Normal 12 2 3 2 5 2 2 2 2 3" xfId="29209" xr:uid="{00000000-0005-0000-0000-0000DC1A0000}"/>
    <cellStyle name="Normal 12 2 3 2 5 2 2 2 3" xfId="16552" xr:uid="{00000000-0005-0000-0000-0000DD1A0000}"/>
    <cellStyle name="Normal 12 2 3 2 5 2 2 2 3 2" xfId="29210" xr:uid="{00000000-0005-0000-0000-0000DE1A0000}"/>
    <cellStyle name="Normal 12 2 3 2 5 2 2 2 4" xfId="29211" xr:uid="{00000000-0005-0000-0000-0000DF1A0000}"/>
    <cellStyle name="Normal 12 2 3 2 5 2 2 3" xfId="5572" xr:uid="{00000000-0005-0000-0000-0000E01A0000}"/>
    <cellStyle name="Normal 12 2 3 2 5 2 2 3 2" xfId="11062" xr:uid="{00000000-0005-0000-0000-0000E11A0000}"/>
    <cellStyle name="Normal 12 2 3 2 5 2 2 3 2 2" xfId="23872" xr:uid="{00000000-0005-0000-0000-0000E21A0000}"/>
    <cellStyle name="Normal 12 2 3 2 5 2 2 3 2 2 2" xfId="29212" xr:uid="{00000000-0005-0000-0000-0000E31A0000}"/>
    <cellStyle name="Normal 12 2 3 2 5 2 2 3 2 3" xfId="29213" xr:uid="{00000000-0005-0000-0000-0000E41A0000}"/>
    <cellStyle name="Normal 12 2 3 2 5 2 2 3 3" xfId="18382" xr:uid="{00000000-0005-0000-0000-0000E51A0000}"/>
    <cellStyle name="Normal 12 2 3 2 5 2 2 3 3 2" xfId="29214" xr:uid="{00000000-0005-0000-0000-0000E61A0000}"/>
    <cellStyle name="Normal 12 2 3 2 5 2 2 3 4" xfId="29215" xr:uid="{00000000-0005-0000-0000-0000E71A0000}"/>
    <cellStyle name="Normal 12 2 3 2 5 2 2 4" xfId="12892" xr:uid="{00000000-0005-0000-0000-0000E81A0000}"/>
    <cellStyle name="Normal 12 2 3 2 5 2 2 4 2" xfId="25702" xr:uid="{00000000-0005-0000-0000-0000E91A0000}"/>
    <cellStyle name="Normal 12 2 3 2 5 2 2 4 2 2" xfId="29216" xr:uid="{00000000-0005-0000-0000-0000EA1A0000}"/>
    <cellStyle name="Normal 12 2 3 2 5 2 2 4 3" xfId="29217" xr:uid="{00000000-0005-0000-0000-0000EB1A0000}"/>
    <cellStyle name="Normal 12 2 3 2 5 2 2 5" xfId="7402" xr:uid="{00000000-0005-0000-0000-0000EC1A0000}"/>
    <cellStyle name="Normal 12 2 3 2 5 2 2 5 2" xfId="20212" xr:uid="{00000000-0005-0000-0000-0000ED1A0000}"/>
    <cellStyle name="Normal 12 2 3 2 5 2 2 5 2 2" xfId="29218" xr:uid="{00000000-0005-0000-0000-0000EE1A0000}"/>
    <cellStyle name="Normal 12 2 3 2 5 2 2 5 3" xfId="29219" xr:uid="{00000000-0005-0000-0000-0000EF1A0000}"/>
    <cellStyle name="Normal 12 2 3 2 5 2 2 6" xfId="14722" xr:uid="{00000000-0005-0000-0000-0000F01A0000}"/>
    <cellStyle name="Normal 12 2 3 2 5 2 2 6 2" xfId="29220" xr:uid="{00000000-0005-0000-0000-0000F11A0000}"/>
    <cellStyle name="Normal 12 2 3 2 5 2 2 7" xfId="29221" xr:uid="{00000000-0005-0000-0000-0000F21A0000}"/>
    <cellStyle name="Normal 12 2 3 2 5 2 3" xfId="2848" xr:uid="{00000000-0005-0000-0000-0000F31A0000}"/>
    <cellStyle name="Normal 12 2 3 2 5 2 3 2" xfId="8338" xr:uid="{00000000-0005-0000-0000-0000F41A0000}"/>
    <cellStyle name="Normal 12 2 3 2 5 2 3 2 2" xfId="21148" xr:uid="{00000000-0005-0000-0000-0000F51A0000}"/>
    <cellStyle name="Normal 12 2 3 2 5 2 3 2 2 2" xfId="29222" xr:uid="{00000000-0005-0000-0000-0000F61A0000}"/>
    <cellStyle name="Normal 12 2 3 2 5 2 3 2 3" xfId="29223" xr:uid="{00000000-0005-0000-0000-0000F71A0000}"/>
    <cellStyle name="Normal 12 2 3 2 5 2 3 3" xfId="15658" xr:uid="{00000000-0005-0000-0000-0000F81A0000}"/>
    <cellStyle name="Normal 12 2 3 2 5 2 3 3 2" xfId="29224" xr:uid="{00000000-0005-0000-0000-0000F91A0000}"/>
    <cellStyle name="Normal 12 2 3 2 5 2 3 4" xfId="29225" xr:uid="{00000000-0005-0000-0000-0000FA1A0000}"/>
    <cellStyle name="Normal 12 2 3 2 5 2 4" xfId="4678" xr:uid="{00000000-0005-0000-0000-0000FB1A0000}"/>
    <cellStyle name="Normal 12 2 3 2 5 2 4 2" xfId="10168" xr:uid="{00000000-0005-0000-0000-0000FC1A0000}"/>
    <cellStyle name="Normal 12 2 3 2 5 2 4 2 2" xfId="22978" xr:uid="{00000000-0005-0000-0000-0000FD1A0000}"/>
    <cellStyle name="Normal 12 2 3 2 5 2 4 2 2 2" xfId="29226" xr:uid="{00000000-0005-0000-0000-0000FE1A0000}"/>
    <cellStyle name="Normal 12 2 3 2 5 2 4 2 3" xfId="29227" xr:uid="{00000000-0005-0000-0000-0000FF1A0000}"/>
    <cellStyle name="Normal 12 2 3 2 5 2 4 3" xfId="17488" xr:uid="{00000000-0005-0000-0000-0000001B0000}"/>
    <cellStyle name="Normal 12 2 3 2 5 2 4 3 2" xfId="29228" xr:uid="{00000000-0005-0000-0000-0000011B0000}"/>
    <cellStyle name="Normal 12 2 3 2 5 2 4 4" xfId="29229" xr:uid="{00000000-0005-0000-0000-0000021B0000}"/>
    <cellStyle name="Normal 12 2 3 2 5 2 5" xfId="11998" xr:uid="{00000000-0005-0000-0000-0000031B0000}"/>
    <cellStyle name="Normal 12 2 3 2 5 2 5 2" xfId="24808" xr:uid="{00000000-0005-0000-0000-0000041B0000}"/>
    <cellStyle name="Normal 12 2 3 2 5 2 5 2 2" xfId="29230" xr:uid="{00000000-0005-0000-0000-0000051B0000}"/>
    <cellStyle name="Normal 12 2 3 2 5 2 5 3" xfId="29231" xr:uid="{00000000-0005-0000-0000-0000061B0000}"/>
    <cellStyle name="Normal 12 2 3 2 5 2 6" xfId="6508" xr:uid="{00000000-0005-0000-0000-0000071B0000}"/>
    <cellStyle name="Normal 12 2 3 2 5 2 6 2" xfId="19318" xr:uid="{00000000-0005-0000-0000-0000081B0000}"/>
    <cellStyle name="Normal 12 2 3 2 5 2 6 2 2" xfId="29232" xr:uid="{00000000-0005-0000-0000-0000091B0000}"/>
    <cellStyle name="Normal 12 2 3 2 5 2 6 3" xfId="29233" xr:uid="{00000000-0005-0000-0000-00000A1B0000}"/>
    <cellStyle name="Normal 12 2 3 2 5 2 7" xfId="13828" xr:uid="{00000000-0005-0000-0000-00000B1B0000}"/>
    <cellStyle name="Normal 12 2 3 2 5 2 7 2" xfId="29234" xr:uid="{00000000-0005-0000-0000-00000C1B0000}"/>
    <cellStyle name="Normal 12 2 3 2 5 2 8" xfId="29235" xr:uid="{00000000-0005-0000-0000-00000D1B0000}"/>
    <cellStyle name="Normal 12 2 3 2 5 3" xfId="1512" xr:uid="{00000000-0005-0000-0000-00000E1B0000}"/>
    <cellStyle name="Normal 12 2 3 2 5 3 2" xfId="3342" xr:uid="{00000000-0005-0000-0000-00000F1B0000}"/>
    <cellStyle name="Normal 12 2 3 2 5 3 2 2" xfId="8832" xr:uid="{00000000-0005-0000-0000-0000101B0000}"/>
    <cellStyle name="Normal 12 2 3 2 5 3 2 2 2" xfId="21642" xr:uid="{00000000-0005-0000-0000-0000111B0000}"/>
    <cellStyle name="Normal 12 2 3 2 5 3 2 2 2 2" xfId="29236" xr:uid="{00000000-0005-0000-0000-0000121B0000}"/>
    <cellStyle name="Normal 12 2 3 2 5 3 2 2 3" xfId="29237" xr:uid="{00000000-0005-0000-0000-0000131B0000}"/>
    <cellStyle name="Normal 12 2 3 2 5 3 2 3" xfId="16152" xr:uid="{00000000-0005-0000-0000-0000141B0000}"/>
    <cellStyle name="Normal 12 2 3 2 5 3 2 3 2" xfId="29238" xr:uid="{00000000-0005-0000-0000-0000151B0000}"/>
    <cellStyle name="Normal 12 2 3 2 5 3 2 4" xfId="29239" xr:uid="{00000000-0005-0000-0000-0000161B0000}"/>
    <cellStyle name="Normal 12 2 3 2 5 3 3" xfId="5172" xr:uid="{00000000-0005-0000-0000-0000171B0000}"/>
    <cellStyle name="Normal 12 2 3 2 5 3 3 2" xfId="10662" xr:uid="{00000000-0005-0000-0000-0000181B0000}"/>
    <cellStyle name="Normal 12 2 3 2 5 3 3 2 2" xfId="23472" xr:uid="{00000000-0005-0000-0000-0000191B0000}"/>
    <cellStyle name="Normal 12 2 3 2 5 3 3 2 2 2" xfId="29240" xr:uid="{00000000-0005-0000-0000-00001A1B0000}"/>
    <cellStyle name="Normal 12 2 3 2 5 3 3 2 3" xfId="29241" xr:uid="{00000000-0005-0000-0000-00001B1B0000}"/>
    <cellStyle name="Normal 12 2 3 2 5 3 3 3" xfId="17982" xr:uid="{00000000-0005-0000-0000-00001C1B0000}"/>
    <cellStyle name="Normal 12 2 3 2 5 3 3 3 2" xfId="29242" xr:uid="{00000000-0005-0000-0000-00001D1B0000}"/>
    <cellStyle name="Normal 12 2 3 2 5 3 3 4" xfId="29243" xr:uid="{00000000-0005-0000-0000-00001E1B0000}"/>
    <cellStyle name="Normal 12 2 3 2 5 3 4" xfId="12492" xr:uid="{00000000-0005-0000-0000-00001F1B0000}"/>
    <cellStyle name="Normal 12 2 3 2 5 3 4 2" xfId="25302" xr:uid="{00000000-0005-0000-0000-0000201B0000}"/>
    <cellStyle name="Normal 12 2 3 2 5 3 4 2 2" xfId="29244" xr:uid="{00000000-0005-0000-0000-0000211B0000}"/>
    <cellStyle name="Normal 12 2 3 2 5 3 4 3" xfId="29245" xr:uid="{00000000-0005-0000-0000-0000221B0000}"/>
    <cellStyle name="Normal 12 2 3 2 5 3 5" xfId="7002" xr:uid="{00000000-0005-0000-0000-0000231B0000}"/>
    <cellStyle name="Normal 12 2 3 2 5 3 5 2" xfId="19812" xr:uid="{00000000-0005-0000-0000-0000241B0000}"/>
    <cellStyle name="Normal 12 2 3 2 5 3 5 2 2" xfId="29246" xr:uid="{00000000-0005-0000-0000-0000251B0000}"/>
    <cellStyle name="Normal 12 2 3 2 5 3 5 3" xfId="29247" xr:uid="{00000000-0005-0000-0000-0000261B0000}"/>
    <cellStyle name="Normal 12 2 3 2 5 3 6" xfId="14322" xr:uid="{00000000-0005-0000-0000-0000271B0000}"/>
    <cellStyle name="Normal 12 2 3 2 5 3 6 2" xfId="29248" xr:uid="{00000000-0005-0000-0000-0000281B0000}"/>
    <cellStyle name="Normal 12 2 3 2 5 3 7" xfId="29249" xr:uid="{00000000-0005-0000-0000-0000291B0000}"/>
    <cellStyle name="Normal 12 2 3 2 5 4" xfId="2448" xr:uid="{00000000-0005-0000-0000-00002A1B0000}"/>
    <cellStyle name="Normal 12 2 3 2 5 4 2" xfId="7938" xr:uid="{00000000-0005-0000-0000-00002B1B0000}"/>
    <cellStyle name="Normal 12 2 3 2 5 4 2 2" xfId="20748" xr:uid="{00000000-0005-0000-0000-00002C1B0000}"/>
    <cellStyle name="Normal 12 2 3 2 5 4 2 2 2" xfId="29250" xr:uid="{00000000-0005-0000-0000-00002D1B0000}"/>
    <cellStyle name="Normal 12 2 3 2 5 4 2 3" xfId="29251" xr:uid="{00000000-0005-0000-0000-00002E1B0000}"/>
    <cellStyle name="Normal 12 2 3 2 5 4 3" xfId="15258" xr:uid="{00000000-0005-0000-0000-00002F1B0000}"/>
    <cellStyle name="Normal 12 2 3 2 5 4 3 2" xfId="29252" xr:uid="{00000000-0005-0000-0000-0000301B0000}"/>
    <cellStyle name="Normal 12 2 3 2 5 4 4" xfId="29253" xr:uid="{00000000-0005-0000-0000-0000311B0000}"/>
    <cellStyle name="Normal 12 2 3 2 5 5" xfId="4278" xr:uid="{00000000-0005-0000-0000-0000321B0000}"/>
    <cellStyle name="Normal 12 2 3 2 5 5 2" xfId="9768" xr:uid="{00000000-0005-0000-0000-0000331B0000}"/>
    <cellStyle name="Normal 12 2 3 2 5 5 2 2" xfId="22578" xr:uid="{00000000-0005-0000-0000-0000341B0000}"/>
    <cellStyle name="Normal 12 2 3 2 5 5 2 2 2" xfId="29254" xr:uid="{00000000-0005-0000-0000-0000351B0000}"/>
    <cellStyle name="Normal 12 2 3 2 5 5 2 3" xfId="29255" xr:uid="{00000000-0005-0000-0000-0000361B0000}"/>
    <cellStyle name="Normal 12 2 3 2 5 5 3" xfId="17088" xr:uid="{00000000-0005-0000-0000-0000371B0000}"/>
    <cellStyle name="Normal 12 2 3 2 5 5 3 2" xfId="29256" xr:uid="{00000000-0005-0000-0000-0000381B0000}"/>
    <cellStyle name="Normal 12 2 3 2 5 5 4" xfId="29257" xr:uid="{00000000-0005-0000-0000-0000391B0000}"/>
    <cellStyle name="Normal 12 2 3 2 5 6" xfId="11598" xr:uid="{00000000-0005-0000-0000-00003A1B0000}"/>
    <cellStyle name="Normal 12 2 3 2 5 6 2" xfId="24408" xr:uid="{00000000-0005-0000-0000-00003B1B0000}"/>
    <cellStyle name="Normal 12 2 3 2 5 6 2 2" xfId="29258" xr:uid="{00000000-0005-0000-0000-00003C1B0000}"/>
    <cellStyle name="Normal 12 2 3 2 5 6 3" xfId="29259" xr:uid="{00000000-0005-0000-0000-00003D1B0000}"/>
    <cellStyle name="Normal 12 2 3 2 5 7" xfId="6108" xr:uid="{00000000-0005-0000-0000-00003E1B0000}"/>
    <cellStyle name="Normal 12 2 3 2 5 7 2" xfId="18918" xr:uid="{00000000-0005-0000-0000-00003F1B0000}"/>
    <cellStyle name="Normal 12 2 3 2 5 7 2 2" xfId="29260" xr:uid="{00000000-0005-0000-0000-0000401B0000}"/>
    <cellStyle name="Normal 12 2 3 2 5 7 3" xfId="29261" xr:uid="{00000000-0005-0000-0000-0000411B0000}"/>
    <cellStyle name="Normal 12 2 3 2 5 8" xfId="13428" xr:uid="{00000000-0005-0000-0000-0000421B0000}"/>
    <cellStyle name="Normal 12 2 3 2 5 8 2" xfId="29262" xr:uid="{00000000-0005-0000-0000-0000431B0000}"/>
    <cellStyle name="Normal 12 2 3 2 5 9" xfId="29263" xr:uid="{00000000-0005-0000-0000-0000441B0000}"/>
    <cellStyle name="Normal 12 2 3 2 6" xfId="751" xr:uid="{00000000-0005-0000-0000-0000451B0000}"/>
    <cellStyle name="Normal 12 2 3 2 6 2" xfId="1646" xr:uid="{00000000-0005-0000-0000-0000461B0000}"/>
    <cellStyle name="Normal 12 2 3 2 6 2 2" xfId="3476" xr:uid="{00000000-0005-0000-0000-0000471B0000}"/>
    <cellStyle name="Normal 12 2 3 2 6 2 2 2" xfId="8966" xr:uid="{00000000-0005-0000-0000-0000481B0000}"/>
    <cellStyle name="Normal 12 2 3 2 6 2 2 2 2" xfId="21776" xr:uid="{00000000-0005-0000-0000-0000491B0000}"/>
    <cellStyle name="Normal 12 2 3 2 6 2 2 2 2 2" xfId="29264" xr:uid="{00000000-0005-0000-0000-00004A1B0000}"/>
    <cellStyle name="Normal 12 2 3 2 6 2 2 2 3" xfId="29265" xr:uid="{00000000-0005-0000-0000-00004B1B0000}"/>
    <cellStyle name="Normal 12 2 3 2 6 2 2 3" xfId="16286" xr:uid="{00000000-0005-0000-0000-00004C1B0000}"/>
    <cellStyle name="Normal 12 2 3 2 6 2 2 3 2" xfId="29266" xr:uid="{00000000-0005-0000-0000-00004D1B0000}"/>
    <cellStyle name="Normal 12 2 3 2 6 2 2 4" xfId="29267" xr:uid="{00000000-0005-0000-0000-00004E1B0000}"/>
    <cellStyle name="Normal 12 2 3 2 6 2 3" xfId="5306" xr:uid="{00000000-0005-0000-0000-00004F1B0000}"/>
    <cellStyle name="Normal 12 2 3 2 6 2 3 2" xfId="10796" xr:uid="{00000000-0005-0000-0000-0000501B0000}"/>
    <cellStyle name="Normal 12 2 3 2 6 2 3 2 2" xfId="23606" xr:uid="{00000000-0005-0000-0000-0000511B0000}"/>
    <cellStyle name="Normal 12 2 3 2 6 2 3 2 2 2" xfId="29268" xr:uid="{00000000-0005-0000-0000-0000521B0000}"/>
    <cellStyle name="Normal 12 2 3 2 6 2 3 2 3" xfId="29269" xr:uid="{00000000-0005-0000-0000-0000531B0000}"/>
    <cellStyle name="Normal 12 2 3 2 6 2 3 3" xfId="18116" xr:uid="{00000000-0005-0000-0000-0000541B0000}"/>
    <cellStyle name="Normal 12 2 3 2 6 2 3 3 2" xfId="29270" xr:uid="{00000000-0005-0000-0000-0000551B0000}"/>
    <cellStyle name="Normal 12 2 3 2 6 2 3 4" xfId="29271" xr:uid="{00000000-0005-0000-0000-0000561B0000}"/>
    <cellStyle name="Normal 12 2 3 2 6 2 4" xfId="12626" xr:uid="{00000000-0005-0000-0000-0000571B0000}"/>
    <cellStyle name="Normal 12 2 3 2 6 2 4 2" xfId="25436" xr:uid="{00000000-0005-0000-0000-0000581B0000}"/>
    <cellStyle name="Normal 12 2 3 2 6 2 4 2 2" xfId="29272" xr:uid="{00000000-0005-0000-0000-0000591B0000}"/>
    <cellStyle name="Normal 12 2 3 2 6 2 4 3" xfId="29273" xr:uid="{00000000-0005-0000-0000-00005A1B0000}"/>
    <cellStyle name="Normal 12 2 3 2 6 2 5" xfId="7136" xr:uid="{00000000-0005-0000-0000-00005B1B0000}"/>
    <cellStyle name="Normal 12 2 3 2 6 2 5 2" xfId="19946" xr:uid="{00000000-0005-0000-0000-00005C1B0000}"/>
    <cellStyle name="Normal 12 2 3 2 6 2 5 2 2" xfId="29274" xr:uid="{00000000-0005-0000-0000-00005D1B0000}"/>
    <cellStyle name="Normal 12 2 3 2 6 2 5 3" xfId="29275" xr:uid="{00000000-0005-0000-0000-00005E1B0000}"/>
    <cellStyle name="Normal 12 2 3 2 6 2 6" xfId="14456" xr:uid="{00000000-0005-0000-0000-00005F1B0000}"/>
    <cellStyle name="Normal 12 2 3 2 6 2 6 2" xfId="29276" xr:uid="{00000000-0005-0000-0000-0000601B0000}"/>
    <cellStyle name="Normal 12 2 3 2 6 2 7" xfId="29277" xr:uid="{00000000-0005-0000-0000-0000611B0000}"/>
    <cellStyle name="Normal 12 2 3 2 6 3" xfId="2582" xr:uid="{00000000-0005-0000-0000-0000621B0000}"/>
    <cellStyle name="Normal 12 2 3 2 6 3 2" xfId="8072" xr:uid="{00000000-0005-0000-0000-0000631B0000}"/>
    <cellStyle name="Normal 12 2 3 2 6 3 2 2" xfId="20882" xr:uid="{00000000-0005-0000-0000-0000641B0000}"/>
    <cellStyle name="Normal 12 2 3 2 6 3 2 2 2" xfId="29278" xr:uid="{00000000-0005-0000-0000-0000651B0000}"/>
    <cellStyle name="Normal 12 2 3 2 6 3 2 3" xfId="29279" xr:uid="{00000000-0005-0000-0000-0000661B0000}"/>
    <cellStyle name="Normal 12 2 3 2 6 3 3" xfId="15392" xr:uid="{00000000-0005-0000-0000-0000671B0000}"/>
    <cellStyle name="Normal 12 2 3 2 6 3 3 2" xfId="29280" xr:uid="{00000000-0005-0000-0000-0000681B0000}"/>
    <cellStyle name="Normal 12 2 3 2 6 3 4" xfId="29281" xr:uid="{00000000-0005-0000-0000-0000691B0000}"/>
    <cellStyle name="Normal 12 2 3 2 6 4" xfId="4412" xr:uid="{00000000-0005-0000-0000-00006A1B0000}"/>
    <cellStyle name="Normal 12 2 3 2 6 4 2" xfId="9902" xr:uid="{00000000-0005-0000-0000-00006B1B0000}"/>
    <cellStyle name="Normal 12 2 3 2 6 4 2 2" xfId="22712" xr:uid="{00000000-0005-0000-0000-00006C1B0000}"/>
    <cellStyle name="Normal 12 2 3 2 6 4 2 2 2" xfId="29282" xr:uid="{00000000-0005-0000-0000-00006D1B0000}"/>
    <cellStyle name="Normal 12 2 3 2 6 4 2 3" xfId="29283" xr:uid="{00000000-0005-0000-0000-00006E1B0000}"/>
    <cellStyle name="Normal 12 2 3 2 6 4 3" xfId="17222" xr:uid="{00000000-0005-0000-0000-00006F1B0000}"/>
    <cellStyle name="Normal 12 2 3 2 6 4 3 2" xfId="29284" xr:uid="{00000000-0005-0000-0000-0000701B0000}"/>
    <cellStyle name="Normal 12 2 3 2 6 4 4" xfId="29285" xr:uid="{00000000-0005-0000-0000-0000711B0000}"/>
    <cellStyle name="Normal 12 2 3 2 6 5" xfId="11732" xr:uid="{00000000-0005-0000-0000-0000721B0000}"/>
    <cellStyle name="Normal 12 2 3 2 6 5 2" xfId="24542" xr:uid="{00000000-0005-0000-0000-0000731B0000}"/>
    <cellStyle name="Normal 12 2 3 2 6 5 2 2" xfId="29286" xr:uid="{00000000-0005-0000-0000-0000741B0000}"/>
    <cellStyle name="Normal 12 2 3 2 6 5 3" xfId="29287" xr:uid="{00000000-0005-0000-0000-0000751B0000}"/>
    <cellStyle name="Normal 12 2 3 2 6 6" xfId="6242" xr:uid="{00000000-0005-0000-0000-0000761B0000}"/>
    <cellStyle name="Normal 12 2 3 2 6 6 2" xfId="19052" xr:uid="{00000000-0005-0000-0000-0000771B0000}"/>
    <cellStyle name="Normal 12 2 3 2 6 6 2 2" xfId="29288" xr:uid="{00000000-0005-0000-0000-0000781B0000}"/>
    <cellStyle name="Normal 12 2 3 2 6 6 3" xfId="29289" xr:uid="{00000000-0005-0000-0000-0000791B0000}"/>
    <cellStyle name="Normal 12 2 3 2 6 7" xfId="13562" xr:uid="{00000000-0005-0000-0000-00007A1B0000}"/>
    <cellStyle name="Normal 12 2 3 2 6 7 2" xfId="29290" xr:uid="{00000000-0005-0000-0000-00007B1B0000}"/>
    <cellStyle name="Normal 12 2 3 2 6 8" xfId="29291" xr:uid="{00000000-0005-0000-0000-00007C1B0000}"/>
    <cellStyle name="Normal 12 2 3 2 7" xfId="1152" xr:uid="{00000000-0005-0000-0000-00007D1B0000}"/>
    <cellStyle name="Normal 12 2 3 2 7 2" xfId="2982" xr:uid="{00000000-0005-0000-0000-00007E1B0000}"/>
    <cellStyle name="Normal 12 2 3 2 7 2 2" xfId="8472" xr:uid="{00000000-0005-0000-0000-00007F1B0000}"/>
    <cellStyle name="Normal 12 2 3 2 7 2 2 2" xfId="21282" xr:uid="{00000000-0005-0000-0000-0000801B0000}"/>
    <cellStyle name="Normal 12 2 3 2 7 2 2 2 2" xfId="29292" xr:uid="{00000000-0005-0000-0000-0000811B0000}"/>
    <cellStyle name="Normal 12 2 3 2 7 2 2 3" xfId="29293" xr:uid="{00000000-0005-0000-0000-0000821B0000}"/>
    <cellStyle name="Normal 12 2 3 2 7 2 3" xfId="15792" xr:uid="{00000000-0005-0000-0000-0000831B0000}"/>
    <cellStyle name="Normal 12 2 3 2 7 2 3 2" xfId="29294" xr:uid="{00000000-0005-0000-0000-0000841B0000}"/>
    <cellStyle name="Normal 12 2 3 2 7 2 4" xfId="29295" xr:uid="{00000000-0005-0000-0000-0000851B0000}"/>
    <cellStyle name="Normal 12 2 3 2 7 3" xfId="4812" xr:uid="{00000000-0005-0000-0000-0000861B0000}"/>
    <cellStyle name="Normal 12 2 3 2 7 3 2" xfId="10302" xr:uid="{00000000-0005-0000-0000-0000871B0000}"/>
    <cellStyle name="Normal 12 2 3 2 7 3 2 2" xfId="23112" xr:uid="{00000000-0005-0000-0000-0000881B0000}"/>
    <cellStyle name="Normal 12 2 3 2 7 3 2 2 2" xfId="29296" xr:uid="{00000000-0005-0000-0000-0000891B0000}"/>
    <cellStyle name="Normal 12 2 3 2 7 3 2 3" xfId="29297" xr:uid="{00000000-0005-0000-0000-00008A1B0000}"/>
    <cellStyle name="Normal 12 2 3 2 7 3 3" xfId="17622" xr:uid="{00000000-0005-0000-0000-00008B1B0000}"/>
    <cellStyle name="Normal 12 2 3 2 7 3 3 2" xfId="29298" xr:uid="{00000000-0005-0000-0000-00008C1B0000}"/>
    <cellStyle name="Normal 12 2 3 2 7 3 4" xfId="29299" xr:uid="{00000000-0005-0000-0000-00008D1B0000}"/>
    <cellStyle name="Normal 12 2 3 2 7 4" xfId="12132" xr:uid="{00000000-0005-0000-0000-00008E1B0000}"/>
    <cellStyle name="Normal 12 2 3 2 7 4 2" xfId="24942" xr:uid="{00000000-0005-0000-0000-00008F1B0000}"/>
    <cellStyle name="Normal 12 2 3 2 7 4 2 2" xfId="29300" xr:uid="{00000000-0005-0000-0000-0000901B0000}"/>
    <cellStyle name="Normal 12 2 3 2 7 4 3" xfId="29301" xr:uid="{00000000-0005-0000-0000-0000911B0000}"/>
    <cellStyle name="Normal 12 2 3 2 7 5" xfId="6642" xr:uid="{00000000-0005-0000-0000-0000921B0000}"/>
    <cellStyle name="Normal 12 2 3 2 7 5 2" xfId="19452" xr:uid="{00000000-0005-0000-0000-0000931B0000}"/>
    <cellStyle name="Normal 12 2 3 2 7 5 2 2" xfId="29302" xr:uid="{00000000-0005-0000-0000-0000941B0000}"/>
    <cellStyle name="Normal 12 2 3 2 7 5 3" xfId="29303" xr:uid="{00000000-0005-0000-0000-0000951B0000}"/>
    <cellStyle name="Normal 12 2 3 2 7 6" xfId="13962" xr:uid="{00000000-0005-0000-0000-0000961B0000}"/>
    <cellStyle name="Normal 12 2 3 2 7 6 2" xfId="29304" xr:uid="{00000000-0005-0000-0000-0000971B0000}"/>
    <cellStyle name="Normal 12 2 3 2 7 7" xfId="29305" xr:uid="{00000000-0005-0000-0000-0000981B0000}"/>
    <cellStyle name="Normal 12 2 3 2 8" xfId="2047" xr:uid="{00000000-0005-0000-0000-0000991B0000}"/>
    <cellStyle name="Normal 12 2 3 2 8 2" xfId="3877" xr:uid="{00000000-0005-0000-0000-00009A1B0000}"/>
    <cellStyle name="Normal 12 2 3 2 8 2 2" xfId="9367" xr:uid="{00000000-0005-0000-0000-00009B1B0000}"/>
    <cellStyle name="Normal 12 2 3 2 8 2 2 2" xfId="22177" xr:uid="{00000000-0005-0000-0000-00009C1B0000}"/>
    <cellStyle name="Normal 12 2 3 2 8 2 2 2 2" xfId="29306" xr:uid="{00000000-0005-0000-0000-00009D1B0000}"/>
    <cellStyle name="Normal 12 2 3 2 8 2 2 3" xfId="29307" xr:uid="{00000000-0005-0000-0000-00009E1B0000}"/>
    <cellStyle name="Normal 12 2 3 2 8 2 3" xfId="16687" xr:uid="{00000000-0005-0000-0000-00009F1B0000}"/>
    <cellStyle name="Normal 12 2 3 2 8 2 3 2" xfId="29308" xr:uid="{00000000-0005-0000-0000-0000A01B0000}"/>
    <cellStyle name="Normal 12 2 3 2 8 2 4" xfId="29309" xr:uid="{00000000-0005-0000-0000-0000A11B0000}"/>
    <cellStyle name="Normal 12 2 3 2 8 3" xfId="5707" xr:uid="{00000000-0005-0000-0000-0000A21B0000}"/>
    <cellStyle name="Normal 12 2 3 2 8 3 2" xfId="11197" xr:uid="{00000000-0005-0000-0000-0000A31B0000}"/>
    <cellStyle name="Normal 12 2 3 2 8 3 2 2" xfId="24007" xr:uid="{00000000-0005-0000-0000-0000A41B0000}"/>
    <cellStyle name="Normal 12 2 3 2 8 3 2 2 2" xfId="29310" xr:uid="{00000000-0005-0000-0000-0000A51B0000}"/>
    <cellStyle name="Normal 12 2 3 2 8 3 2 3" xfId="29311" xr:uid="{00000000-0005-0000-0000-0000A61B0000}"/>
    <cellStyle name="Normal 12 2 3 2 8 3 3" xfId="18517" xr:uid="{00000000-0005-0000-0000-0000A71B0000}"/>
    <cellStyle name="Normal 12 2 3 2 8 3 3 2" xfId="29312" xr:uid="{00000000-0005-0000-0000-0000A81B0000}"/>
    <cellStyle name="Normal 12 2 3 2 8 3 4" xfId="29313" xr:uid="{00000000-0005-0000-0000-0000A91B0000}"/>
    <cellStyle name="Normal 12 2 3 2 8 4" xfId="13027" xr:uid="{00000000-0005-0000-0000-0000AA1B0000}"/>
    <cellStyle name="Normal 12 2 3 2 8 4 2" xfId="25837" xr:uid="{00000000-0005-0000-0000-0000AB1B0000}"/>
    <cellStyle name="Normal 12 2 3 2 8 4 2 2" xfId="29314" xr:uid="{00000000-0005-0000-0000-0000AC1B0000}"/>
    <cellStyle name="Normal 12 2 3 2 8 4 3" xfId="29315" xr:uid="{00000000-0005-0000-0000-0000AD1B0000}"/>
    <cellStyle name="Normal 12 2 3 2 8 5" xfId="7537" xr:uid="{00000000-0005-0000-0000-0000AE1B0000}"/>
    <cellStyle name="Normal 12 2 3 2 8 5 2" xfId="20347" xr:uid="{00000000-0005-0000-0000-0000AF1B0000}"/>
    <cellStyle name="Normal 12 2 3 2 8 5 2 2" xfId="29316" xr:uid="{00000000-0005-0000-0000-0000B01B0000}"/>
    <cellStyle name="Normal 12 2 3 2 8 5 3" xfId="29317" xr:uid="{00000000-0005-0000-0000-0000B11B0000}"/>
    <cellStyle name="Normal 12 2 3 2 8 6" xfId="14857" xr:uid="{00000000-0005-0000-0000-0000B21B0000}"/>
    <cellStyle name="Normal 12 2 3 2 8 6 2" xfId="29318" xr:uid="{00000000-0005-0000-0000-0000B31B0000}"/>
    <cellStyle name="Normal 12 2 3 2 8 7" xfId="29319" xr:uid="{00000000-0005-0000-0000-0000B41B0000}"/>
    <cellStyle name="Normal 12 2 3 2 9" xfId="2088" xr:uid="{00000000-0005-0000-0000-0000B51B0000}"/>
    <cellStyle name="Normal 12 2 3 2 9 2" xfId="7578" xr:uid="{00000000-0005-0000-0000-0000B61B0000}"/>
    <cellStyle name="Normal 12 2 3 2 9 2 2" xfId="20388" xr:uid="{00000000-0005-0000-0000-0000B71B0000}"/>
    <cellStyle name="Normal 12 2 3 2 9 2 2 2" xfId="29320" xr:uid="{00000000-0005-0000-0000-0000B81B0000}"/>
    <cellStyle name="Normal 12 2 3 2 9 2 3" xfId="29321" xr:uid="{00000000-0005-0000-0000-0000B91B0000}"/>
    <cellStyle name="Normal 12 2 3 2 9 3" xfId="14898" xr:uid="{00000000-0005-0000-0000-0000BA1B0000}"/>
    <cellStyle name="Normal 12 2 3 2 9 3 2" xfId="29322" xr:uid="{00000000-0005-0000-0000-0000BB1B0000}"/>
    <cellStyle name="Normal 12 2 3 2 9 4" xfId="29323" xr:uid="{00000000-0005-0000-0000-0000BC1B0000}"/>
    <cellStyle name="Normal 12 2 3 3" xfId="277" xr:uid="{00000000-0005-0000-0000-0000BD1B0000}"/>
    <cellStyle name="Normal 12 2 3 3 10" xfId="5769" xr:uid="{00000000-0005-0000-0000-0000BE1B0000}"/>
    <cellStyle name="Normal 12 2 3 3 10 2" xfId="18579" xr:uid="{00000000-0005-0000-0000-0000BF1B0000}"/>
    <cellStyle name="Normal 12 2 3 3 10 2 2" xfId="29324" xr:uid="{00000000-0005-0000-0000-0000C01B0000}"/>
    <cellStyle name="Normal 12 2 3 3 10 3" xfId="29325" xr:uid="{00000000-0005-0000-0000-0000C11B0000}"/>
    <cellStyle name="Normal 12 2 3 3 11" xfId="13089" xr:uid="{00000000-0005-0000-0000-0000C21B0000}"/>
    <cellStyle name="Normal 12 2 3 3 11 2" xfId="29326" xr:uid="{00000000-0005-0000-0000-0000C31B0000}"/>
    <cellStyle name="Normal 12 2 3 3 12" xfId="29327" xr:uid="{00000000-0005-0000-0000-0000C41B0000}"/>
    <cellStyle name="Normal 12 2 3 3 2" xfId="506" xr:uid="{00000000-0005-0000-0000-0000C51B0000}"/>
    <cellStyle name="Normal 12 2 3 3 2 2" xfId="905" xr:uid="{00000000-0005-0000-0000-0000C61B0000}"/>
    <cellStyle name="Normal 12 2 3 3 2 2 2" xfId="1800" xr:uid="{00000000-0005-0000-0000-0000C71B0000}"/>
    <cellStyle name="Normal 12 2 3 3 2 2 2 2" xfId="3630" xr:uid="{00000000-0005-0000-0000-0000C81B0000}"/>
    <cellStyle name="Normal 12 2 3 3 2 2 2 2 2" xfId="9120" xr:uid="{00000000-0005-0000-0000-0000C91B0000}"/>
    <cellStyle name="Normal 12 2 3 3 2 2 2 2 2 2" xfId="21930" xr:uid="{00000000-0005-0000-0000-0000CA1B0000}"/>
    <cellStyle name="Normal 12 2 3 3 2 2 2 2 2 2 2" xfId="29328" xr:uid="{00000000-0005-0000-0000-0000CB1B0000}"/>
    <cellStyle name="Normal 12 2 3 3 2 2 2 2 2 3" xfId="29329" xr:uid="{00000000-0005-0000-0000-0000CC1B0000}"/>
    <cellStyle name="Normal 12 2 3 3 2 2 2 2 3" xfId="16440" xr:uid="{00000000-0005-0000-0000-0000CD1B0000}"/>
    <cellStyle name="Normal 12 2 3 3 2 2 2 2 3 2" xfId="29330" xr:uid="{00000000-0005-0000-0000-0000CE1B0000}"/>
    <cellStyle name="Normal 12 2 3 3 2 2 2 2 4" xfId="29331" xr:uid="{00000000-0005-0000-0000-0000CF1B0000}"/>
    <cellStyle name="Normal 12 2 3 3 2 2 2 3" xfId="5460" xr:uid="{00000000-0005-0000-0000-0000D01B0000}"/>
    <cellStyle name="Normal 12 2 3 3 2 2 2 3 2" xfId="10950" xr:uid="{00000000-0005-0000-0000-0000D11B0000}"/>
    <cellStyle name="Normal 12 2 3 3 2 2 2 3 2 2" xfId="23760" xr:uid="{00000000-0005-0000-0000-0000D21B0000}"/>
    <cellStyle name="Normal 12 2 3 3 2 2 2 3 2 2 2" xfId="29332" xr:uid="{00000000-0005-0000-0000-0000D31B0000}"/>
    <cellStyle name="Normal 12 2 3 3 2 2 2 3 2 3" xfId="29333" xr:uid="{00000000-0005-0000-0000-0000D41B0000}"/>
    <cellStyle name="Normal 12 2 3 3 2 2 2 3 3" xfId="18270" xr:uid="{00000000-0005-0000-0000-0000D51B0000}"/>
    <cellStyle name="Normal 12 2 3 3 2 2 2 3 3 2" xfId="29334" xr:uid="{00000000-0005-0000-0000-0000D61B0000}"/>
    <cellStyle name="Normal 12 2 3 3 2 2 2 3 4" xfId="29335" xr:uid="{00000000-0005-0000-0000-0000D71B0000}"/>
    <cellStyle name="Normal 12 2 3 3 2 2 2 4" xfId="12780" xr:uid="{00000000-0005-0000-0000-0000D81B0000}"/>
    <cellStyle name="Normal 12 2 3 3 2 2 2 4 2" xfId="25590" xr:uid="{00000000-0005-0000-0000-0000D91B0000}"/>
    <cellStyle name="Normal 12 2 3 3 2 2 2 4 2 2" xfId="29336" xr:uid="{00000000-0005-0000-0000-0000DA1B0000}"/>
    <cellStyle name="Normal 12 2 3 3 2 2 2 4 3" xfId="29337" xr:uid="{00000000-0005-0000-0000-0000DB1B0000}"/>
    <cellStyle name="Normal 12 2 3 3 2 2 2 5" xfId="7290" xr:uid="{00000000-0005-0000-0000-0000DC1B0000}"/>
    <cellStyle name="Normal 12 2 3 3 2 2 2 5 2" xfId="20100" xr:uid="{00000000-0005-0000-0000-0000DD1B0000}"/>
    <cellStyle name="Normal 12 2 3 3 2 2 2 5 2 2" xfId="29338" xr:uid="{00000000-0005-0000-0000-0000DE1B0000}"/>
    <cellStyle name="Normal 12 2 3 3 2 2 2 5 3" xfId="29339" xr:uid="{00000000-0005-0000-0000-0000DF1B0000}"/>
    <cellStyle name="Normal 12 2 3 3 2 2 2 6" xfId="14610" xr:uid="{00000000-0005-0000-0000-0000E01B0000}"/>
    <cellStyle name="Normal 12 2 3 3 2 2 2 6 2" xfId="29340" xr:uid="{00000000-0005-0000-0000-0000E11B0000}"/>
    <cellStyle name="Normal 12 2 3 3 2 2 2 7" xfId="29341" xr:uid="{00000000-0005-0000-0000-0000E21B0000}"/>
    <cellStyle name="Normal 12 2 3 3 2 2 3" xfId="2736" xr:uid="{00000000-0005-0000-0000-0000E31B0000}"/>
    <cellStyle name="Normal 12 2 3 3 2 2 3 2" xfId="8226" xr:uid="{00000000-0005-0000-0000-0000E41B0000}"/>
    <cellStyle name="Normal 12 2 3 3 2 2 3 2 2" xfId="21036" xr:uid="{00000000-0005-0000-0000-0000E51B0000}"/>
    <cellStyle name="Normal 12 2 3 3 2 2 3 2 2 2" xfId="29342" xr:uid="{00000000-0005-0000-0000-0000E61B0000}"/>
    <cellStyle name="Normal 12 2 3 3 2 2 3 2 3" xfId="29343" xr:uid="{00000000-0005-0000-0000-0000E71B0000}"/>
    <cellStyle name="Normal 12 2 3 3 2 2 3 3" xfId="15546" xr:uid="{00000000-0005-0000-0000-0000E81B0000}"/>
    <cellStyle name="Normal 12 2 3 3 2 2 3 3 2" xfId="29344" xr:uid="{00000000-0005-0000-0000-0000E91B0000}"/>
    <cellStyle name="Normal 12 2 3 3 2 2 3 4" xfId="29345" xr:uid="{00000000-0005-0000-0000-0000EA1B0000}"/>
    <cellStyle name="Normal 12 2 3 3 2 2 4" xfId="4566" xr:uid="{00000000-0005-0000-0000-0000EB1B0000}"/>
    <cellStyle name="Normal 12 2 3 3 2 2 4 2" xfId="10056" xr:uid="{00000000-0005-0000-0000-0000EC1B0000}"/>
    <cellStyle name="Normal 12 2 3 3 2 2 4 2 2" xfId="22866" xr:uid="{00000000-0005-0000-0000-0000ED1B0000}"/>
    <cellStyle name="Normal 12 2 3 3 2 2 4 2 2 2" xfId="29346" xr:uid="{00000000-0005-0000-0000-0000EE1B0000}"/>
    <cellStyle name="Normal 12 2 3 3 2 2 4 2 3" xfId="29347" xr:uid="{00000000-0005-0000-0000-0000EF1B0000}"/>
    <cellStyle name="Normal 12 2 3 3 2 2 4 3" xfId="17376" xr:uid="{00000000-0005-0000-0000-0000F01B0000}"/>
    <cellStyle name="Normal 12 2 3 3 2 2 4 3 2" xfId="29348" xr:uid="{00000000-0005-0000-0000-0000F11B0000}"/>
    <cellStyle name="Normal 12 2 3 3 2 2 4 4" xfId="29349" xr:uid="{00000000-0005-0000-0000-0000F21B0000}"/>
    <cellStyle name="Normal 12 2 3 3 2 2 5" xfId="11886" xr:uid="{00000000-0005-0000-0000-0000F31B0000}"/>
    <cellStyle name="Normal 12 2 3 3 2 2 5 2" xfId="24696" xr:uid="{00000000-0005-0000-0000-0000F41B0000}"/>
    <cellStyle name="Normal 12 2 3 3 2 2 5 2 2" xfId="29350" xr:uid="{00000000-0005-0000-0000-0000F51B0000}"/>
    <cellStyle name="Normal 12 2 3 3 2 2 5 3" xfId="29351" xr:uid="{00000000-0005-0000-0000-0000F61B0000}"/>
    <cellStyle name="Normal 12 2 3 3 2 2 6" xfId="6396" xr:uid="{00000000-0005-0000-0000-0000F71B0000}"/>
    <cellStyle name="Normal 12 2 3 3 2 2 6 2" xfId="19206" xr:uid="{00000000-0005-0000-0000-0000F81B0000}"/>
    <cellStyle name="Normal 12 2 3 3 2 2 6 2 2" xfId="29352" xr:uid="{00000000-0005-0000-0000-0000F91B0000}"/>
    <cellStyle name="Normal 12 2 3 3 2 2 6 3" xfId="29353" xr:uid="{00000000-0005-0000-0000-0000FA1B0000}"/>
    <cellStyle name="Normal 12 2 3 3 2 2 7" xfId="13716" xr:uid="{00000000-0005-0000-0000-0000FB1B0000}"/>
    <cellStyle name="Normal 12 2 3 3 2 2 7 2" xfId="29354" xr:uid="{00000000-0005-0000-0000-0000FC1B0000}"/>
    <cellStyle name="Normal 12 2 3 3 2 2 8" xfId="29355" xr:uid="{00000000-0005-0000-0000-0000FD1B0000}"/>
    <cellStyle name="Normal 12 2 3 3 2 3" xfId="1401" xr:uid="{00000000-0005-0000-0000-0000FE1B0000}"/>
    <cellStyle name="Normal 12 2 3 3 2 3 2" xfId="3231" xr:uid="{00000000-0005-0000-0000-0000FF1B0000}"/>
    <cellStyle name="Normal 12 2 3 3 2 3 2 2" xfId="8721" xr:uid="{00000000-0005-0000-0000-0000001C0000}"/>
    <cellStyle name="Normal 12 2 3 3 2 3 2 2 2" xfId="21531" xr:uid="{00000000-0005-0000-0000-0000011C0000}"/>
    <cellStyle name="Normal 12 2 3 3 2 3 2 2 2 2" xfId="29356" xr:uid="{00000000-0005-0000-0000-0000021C0000}"/>
    <cellStyle name="Normal 12 2 3 3 2 3 2 2 3" xfId="29357" xr:uid="{00000000-0005-0000-0000-0000031C0000}"/>
    <cellStyle name="Normal 12 2 3 3 2 3 2 3" xfId="16041" xr:uid="{00000000-0005-0000-0000-0000041C0000}"/>
    <cellStyle name="Normal 12 2 3 3 2 3 2 3 2" xfId="29358" xr:uid="{00000000-0005-0000-0000-0000051C0000}"/>
    <cellStyle name="Normal 12 2 3 3 2 3 2 4" xfId="29359" xr:uid="{00000000-0005-0000-0000-0000061C0000}"/>
    <cellStyle name="Normal 12 2 3 3 2 3 3" xfId="5061" xr:uid="{00000000-0005-0000-0000-0000071C0000}"/>
    <cellStyle name="Normal 12 2 3 3 2 3 3 2" xfId="10551" xr:uid="{00000000-0005-0000-0000-0000081C0000}"/>
    <cellStyle name="Normal 12 2 3 3 2 3 3 2 2" xfId="23361" xr:uid="{00000000-0005-0000-0000-0000091C0000}"/>
    <cellStyle name="Normal 12 2 3 3 2 3 3 2 2 2" xfId="29360" xr:uid="{00000000-0005-0000-0000-00000A1C0000}"/>
    <cellStyle name="Normal 12 2 3 3 2 3 3 2 3" xfId="29361" xr:uid="{00000000-0005-0000-0000-00000B1C0000}"/>
    <cellStyle name="Normal 12 2 3 3 2 3 3 3" xfId="17871" xr:uid="{00000000-0005-0000-0000-00000C1C0000}"/>
    <cellStyle name="Normal 12 2 3 3 2 3 3 3 2" xfId="29362" xr:uid="{00000000-0005-0000-0000-00000D1C0000}"/>
    <cellStyle name="Normal 12 2 3 3 2 3 3 4" xfId="29363" xr:uid="{00000000-0005-0000-0000-00000E1C0000}"/>
    <cellStyle name="Normal 12 2 3 3 2 3 4" xfId="12381" xr:uid="{00000000-0005-0000-0000-00000F1C0000}"/>
    <cellStyle name="Normal 12 2 3 3 2 3 4 2" xfId="25191" xr:uid="{00000000-0005-0000-0000-0000101C0000}"/>
    <cellStyle name="Normal 12 2 3 3 2 3 4 2 2" xfId="29364" xr:uid="{00000000-0005-0000-0000-0000111C0000}"/>
    <cellStyle name="Normal 12 2 3 3 2 3 4 3" xfId="29365" xr:uid="{00000000-0005-0000-0000-0000121C0000}"/>
    <cellStyle name="Normal 12 2 3 3 2 3 5" xfId="6891" xr:uid="{00000000-0005-0000-0000-0000131C0000}"/>
    <cellStyle name="Normal 12 2 3 3 2 3 5 2" xfId="19701" xr:uid="{00000000-0005-0000-0000-0000141C0000}"/>
    <cellStyle name="Normal 12 2 3 3 2 3 5 2 2" xfId="29366" xr:uid="{00000000-0005-0000-0000-0000151C0000}"/>
    <cellStyle name="Normal 12 2 3 3 2 3 5 3" xfId="29367" xr:uid="{00000000-0005-0000-0000-0000161C0000}"/>
    <cellStyle name="Normal 12 2 3 3 2 3 6" xfId="14211" xr:uid="{00000000-0005-0000-0000-0000171C0000}"/>
    <cellStyle name="Normal 12 2 3 3 2 3 6 2" xfId="29368" xr:uid="{00000000-0005-0000-0000-0000181C0000}"/>
    <cellStyle name="Normal 12 2 3 3 2 3 7" xfId="29369" xr:uid="{00000000-0005-0000-0000-0000191C0000}"/>
    <cellStyle name="Normal 12 2 3 3 2 4" xfId="2337" xr:uid="{00000000-0005-0000-0000-00001A1C0000}"/>
    <cellStyle name="Normal 12 2 3 3 2 4 2" xfId="7827" xr:uid="{00000000-0005-0000-0000-00001B1C0000}"/>
    <cellStyle name="Normal 12 2 3 3 2 4 2 2" xfId="20637" xr:uid="{00000000-0005-0000-0000-00001C1C0000}"/>
    <cellStyle name="Normal 12 2 3 3 2 4 2 2 2" xfId="29370" xr:uid="{00000000-0005-0000-0000-00001D1C0000}"/>
    <cellStyle name="Normal 12 2 3 3 2 4 2 3" xfId="29371" xr:uid="{00000000-0005-0000-0000-00001E1C0000}"/>
    <cellStyle name="Normal 12 2 3 3 2 4 3" xfId="15147" xr:uid="{00000000-0005-0000-0000-00001F1C0000}"/>
    <cellStyle name="Normal 12 2 3 3 2 4 3 2" xfId="29372" xr:uid="{00000000-0005-0000-0000-0000201C0000}"/>
    <cellStyle name="Normal 12 2 3 3 2 4 4" xfId="29373" xr:uid="{00000000-0005-0000-0000-0000211C0000}"/>
    <cellStyle name="Normal 12 2 3 3 2 5" xfId="4167" xr:uid="{00000000-0005-0000-0000-0000221C0000}"/>
    <cellStyle name="Normal 12 2 3 3 2 5 2" xfId="9657" xr:uid="{00000000-0005-0000-0000-0000231C0000}"/>
    <cellStyle name="Normal 12 2 3 3 2 5 2 2" xfId="22467" xr:uid="{00000000-0005-0000-0000-0000241C0000}"/>
    <cellStyle name="Normal 12 2 3 3 2 5 2 2 2" xfId="29374" xr:uid="{00000000-0005-0000-0000-0000251C0000}"/>
    <cellStyle name="Normal 12 2 3 3 2 5 2 3" xfId="29375" xr:uid="{00000000-0005-0000-0000-0000261C0000}"/>
    <cellStyle name="Normal 12 2 3 3 2 5 3" xfId="16977" xr:uid="{00000000-0005-0000-0000-0000271C0000}"/>
    <cellStyle name="Normal 12 2 3 3 2 5 3 2" xfId="29376" xr:uid="{00000000-0005-0000-0000-0000281C0000}"/>
    <cellStyle name="Normal 12 2 3 3 2 5 4" xfId="29377" xr:uid="{00000000-0005-0000-0000-0000291C0000}"/>
    <cellStyle name="Normal 12 2 3 3 2 6" xfId="11487" xr:uid="{00000000-0005-0000-0000-00002A1C0000}"/>
    <cellStyle name="Normal 12 2 3 3 2 6 2" xfId="24297" xr:uid="{00000000-0005-0000-0000-00002B1C0000}"/>
    <cellStyle name="Normal 12 2 3 3 2 6 2 2" xfId="29378" xr:uid="{00000000-0005-0000-0000-00002C1C0000}"/>
    <cellStyle name="Normal 12 2 3 3 2 6 3" xfId="29379" xr:uid="{00000000-0005-0000-0000-00002D1C0000}"/>
    <cellStyle name="Normal 12 2 3 3 2 7" xfId="5997" xr:uid="{00000000-0005-0000-0000-00002E1C0000}"/>
    <cellStyle name="Normal 12 2 3 3 2 7 2" xfId="18807" xr:uid="{00000000-0005-0000-0000-00002F1C0000}"/>
    <cellStyle name="Normal 12 2 3 3 2 7 2 2" xfId="29380" xr:uid="{00000000-0005-0000-0000-0000301C0000}"/>
    <cellStyle name="Normal 12 2 3 3 2 7 3" xfId="29381" xr:uid="{00000000-0005-0000-0000-0000311C0000}"/>
    <cellStyle name="Normal 12 2 3 3 2 8" xfId="13317" xr:uid="{00000000-0005-0000-0000-0000321C0000}"/>
    <cellStyle name="Normal 12 2 3 3 2 8 2" xfId="29382" xr:uid="{00000000-0005-0000-0000-0000331C0000}"/>
    <cellStyle name="Normal 12 2 3 3 2 9" xfId="29383" xr:uid="{00000000-0005-0000-0000-0000341C0000}"/>
    <cellStyle name="Normal 12 2 3 3 3" xfId="638" xr:uid="{00000000-0005-0000-0000-0000351C0000}"/>
    <cellStyle name="Normal 12 2 3 3 3 2" xfId="1038" xr:uid="{00000000-0005-0000-0000-0000361C0000}"/>
    <cellStyle name="Normal 12 2 3 3 3 2 2" xfId="1933" xr:uid="{00000000-0005-0000-0000-0000371C0000}"/>
    <cellStyle name="Normal 12 2 3 3 3 2 2 2" xfId="3763" xr:uid="{00000000-0005-0000-0000-0000381C0000}"/>
    <cellStyle name="Normal 12 2 3 3 3 2 2 2 2" xfId="9253" xr:uid="{00000000-0005-0000-0000-0000391C0000}"/>
    <cellStyle name="Normal 12 2 3 3 3 2 2 2 2 2" xfId="22063" xr:uid="{00000000-0005-0000-0000-00003A1C0000}"/>
    <cellStyle name="Normal 12 2 3 3 3 2 2 2 2 2 2" xfId="29384" xr:uid="{00000000-0005-0000-0000-00003B1C0000}"/>
    <cellStyle name="Normal 12 2 3 3 3 2 2 2 2 3" xfId="29385" xr:uid="{00000000-0005-0000-0000-00003C1C0000}"/>
    <cellStyle name="Normal 12 2 3 3 3 2 2 2 3" xfId="16573" xr:uid="{00000000-0005-0000-0000-00003D1C0000}"/>
    <cellStyle name="Normal 12 2 3 3 3 2 2 2 3 2" xfId="29386" xr:uid="{00000000-0005-0000-0000-00003E1C0000}"/>
    <cellStyle name="Normal 12 2 3 3 3 2 2 2 4" xfId="29387" xr:uid="{00000000-0005-0000-0000-00003F1C0000}"/>
    <cellStyle name="Normal 12 2 3 3 3 2 2 3" xfId="5593" xr:uid="{00000000-0005-0000-0000-0000401C0000}"/>
    <cellStyle name="Normal 12 2 3 3 3 2 2 3 2" xfId="11083" xr:uid="{00000000-0005-0000-0000-0000411C0000}"/>
    <cellStyle name="Normal 12 2 3 3 3 2 2 3 2 2" xfId="23893" xr:uid="{00000000-0005-0000-0000-0000421C0000}"/>
    <cellStyle name="Normal 12 2 3 3 3 2 2 3 2 2 2" xfId="29388" xr:uid="{00000000-0005-0000-0000-0000431C0000}"/>
    <cellStyle name="Normal 12 2 3 3 3 2 2 3 2 3" xfId="29389" xr:uid="{00000000-0005-0000-0000-0000441C0000}"/>
    <cellStyle name="Normal 12 2 3 3 3 2 2 3 3" xfId="18403" xr:uid="{00000000-0005-0000-0000-0000451C0000}"/>
    <cellStyle name="Normal 12 2 3 3 3 2 2 3 3 2" xfId="29390" xr:uid="{00000000-0005-0000-0000-0000461C0000}"/>
    <cellStyle name="Normal 12 2 3 3 3 2 2 3 4" xfId="29391" xr:uid="{00000000-0005-0000-0000-0000471C0000}"/>
    <cellStyle name="Normal 12 2 3 3 3 2 2 4" xfId="12913" xr:uid="{00000000-0005-0000-0000-0000481C0000}"/>
    <cellStyle name="Normal 12 2 3 3 3 2 2 4 2" xfId="25723" xr:uid="{00000000-0005-0000-0000-0000491C0000}"/>
    <cellStyle name="Normal 12 2 3 3 3 2 2 4 2 2" xfId="29392" xr:uid="{00000000-0005-0000-0000-00004A1C0000}"/>
    <cellStyle name="Normal 12 2 3 3 3 2 2 4 3" xfId="29393" xr:uid="{00000000-0005-0000-0000-00004B1C0000}"/>
    <cellStyle name="Normal 12 2 3 3 3 2 2 5" xfId="7423" xr:uid="{00000000-0005-0000-0000-00004C1C0000}"/>
    <cellStyle name="Normal 12 2 3 3 3 2 2 5 2" xfId="20233" xr:uid="{00000000-0005-0000-0000-00004D1C0000}"/>
    <cellStyle name="Normal 12 2 3 3 3 2 2 5 2 2" xfId="29394" xr:uid="{00000000-0005-0000-0000-00004E1C0000}"/>
    <cellStyle name="Normal 12 2 3 3 3 2 2 5 3" xfId="29395" xr:uid="{00000000-0005-0000-0000-00004F1C0000}"/>
    <cellStyle name="Normal 12 2 3 3 3 2 2 6" xfId="14743" xr:uid="{00000000-0005-0000-0000-0000501C0000}"/>
    <cellStyle name="Normal 12 2 3 3 3 2 2 6 2" xfId="29396" xr:uid="{00000000-0005-0000-0000-0000511C0000}"/>
    <cellStyle name="Normal 12 2 3 3 3 2 2 7" xfId="29397" xr:uid="{00000000-0005-0000-0000-0000521C0000}"/>
    <cellStyle name="Normal 12 2 3 3 3 2 3" xfId="2869" xr:uid="{00000000-0005-0000-0000-0000531C0000}"/>
    <cellStyle name="Normal 12 2 3 3 3 2 3 2" xfId="8359" xr:uid="{00000000-0005-0000-0000-0000541C0000}"/>
    <cellStyle name="Normal 12 2 3 3 3 2 3 2 2" xfId="21169" xr:uid="{00000000-0005-0000-0000-0000551C0000}"/>
    <cellStyle name="Normal 12 2 3 3 3 2 3 2 2 2" xfId="29398" xr:uid="{00000000-0005-0000-0000-0000561C0000}"/>
    <cellStyle name="Normal 12 2 3 3 3 2 3 2 3" xfId="29399" xr:uid="{00000000-0005-0000-0000-0000571C0000}"/>
    <cellStyle name="Normal 12 2 3 3 3 2 3 3" xfId="15679" xr:uid="{00000000-0005-0000-0000-0000581C0000}"/>
    <cellStyle name="Normal 12 2 3 3 3 2 3 3 2" xfId="29400" xr:uid="{00000000-0005-0000-0000-0000591C0000}"/>
    <cellStyle name="Normal 12 2 3 3 3 2 3 4" xfId="29401" xr:uid="{00000000-0005-0000-0000-00005A1C0000}"/>
    <cellStyle name="Normal 12 2 3 3 3 2 4" xfId="4699" xr:uid="{00000000-0005-0000-0000-00005B1C0000}"/>
    <cellStyle name="Normal 12 2 3 3 3 2 4 2" xfId="10189" xr:uid="{00000000-0005-0000-0000-00005C1C0000}"/>
    <cellStyle name="Normal 12 2 3 3 3 2 4 2 2" xfId="22999" xr:uid="{00000000-0005-0000-0000-00005D1C0000}"/>
    <cellStyle name="Normal 12 2 3 3 3 2 4 2 2 2" xfId="29402" xr:uid="{00000000-0005-0000-0000-00005E1C0000}"/>
    <cellStyle name="Normal 12 2 3 3 3 2 4 2 3" xfId="29403" xr:uid="{00000000-0005-0000-0000-00005F1C0000}"/>
    <cellStyle name="Normal 12 2 3 3 3 2 4 3" xfId="17509" xr:uid="{00000000-0005-0000-0000-0000601C0000}"/>
    <cellStyle name="Normal 12 2 3 3 3 2 4 3 2" xfId="29404" xr:uid="{00000000-0005-0000-0000-0000611C0000}"/>
    <cellStyle name="Normal 12 2 3 3 3 2 4 4" xfId="29405" xr:uid="{00000000-0005-0000-0000-0000621C0000}"/>
    <cellStyle name="Normal 12 2 3 3 3 2 5" xfId="12019" xr:uid="{00000000-0005-0000-0000-0000631C0000}"/>
    <cellStyle name="Normal 12 2 3 3 3 2 5 2" xfId="24829" xr:uid="{00000000-0005-0000-0000-0000641C0000}"/>
    <cellStyle name="Normal 12 2 3 3 3 2 5 2 2" xfId="29406" xr:uid="{00000000-0005-0000-0000-0000651C0000}"/>
    <cellStyle name="Normal 12 2 3 3 3 2 5 3" xfId="29407" xr:uid="{00000000-0005-0000-0000-0000661C0000}"/>
    <cellStyle name="Normal 12 2 3 3 3 2 6" xfId="6529" xr:uid="{00000000-0005-0000-0000-0000671C0000}"/>
    <cellStyle name="Normal 12 2 3 3 3 2 6 2" xfId="19339" xr:uid="{00000000-0005-0000-0000-0000681C0000}"/>
    <cellStyle name="Normal 12 2 3 3 3 2 6 2 2" xfId="29408" xr:uid="{00000000-0005-0000-0000-0000691C0000}"/>
    <cellStyle name="Normal 12 2 3 3 3 2 6 3" xfId="29409" xr:uid="{00000000-0005-0000-0000-00006A1C0000}"/>
    <cellStyle name="Normal 12 2 3 3 3 2 7" xfId="13849" xr:uid="{00000000-0005-0000-0000-00006B1C0000}"/>
    <cellStyle name="Normal 12 2 3 3 3 2 7 2" xfId="29410" xr:uid="{00000000-0005-0000-0000-00006C1C0000}"/>
    <cellStyle name="Normal 12 2 3 3 3 2 8" xfId="29411" xr:uid="{00000000-0005-0000-0000-00006D1C0000}"/>
    <cellStyle name="Normal 12 2 3 3 3 3" xfId="1533" xr:uid="{00000000-0005-0000-0000-00006E1C0000}"/>
    <cellStyle name="Normal 12 2 3 3 3 3 2" xfId="3363" xr:uid="{00000000-0005-0000-0000-00006F1C0000}"/>
    <cellStyle name="Normal 12 2 3 3 3 3 2 2" xfId="8853" xr:uid="{00000000-0005-0000-0000-0000701C0000}"/>
    <cellStyle name="Normal 12 2 3 3 3 3 2 2 2" xfId="21663" xr:uid="{00000000-0005-0000-0000-0000711C0000}"/>
    <cellStyle name="Normal 12 2 3 3 3 3 2 2 2 2" xfId="29412" xr:uid="{00000000-0005-0000-0000-0000721C0000}"/>
    <cellStyle name="Normal 12 2 3 3 3 3 2 2 3" xfId="29413" xr:uid="{00000000-0005-0000-0000-0000731C0000}"/>
    <cellStyle name="Normal 12 2 3 3 3 3 2 3" xfId="16173" xr:uid="{00000000-0005-0000-0000-0000741C0000}"/>
    <cellStyle name="Normal 12 2 3 3 3 3 2 3 2" xfId="29414" xr:uid="{00000000-0005-0000-0000-0000751C0000}"/>
    <cellStyle name="Normal 12 2 3 3 3 3 2 4" xfId="29415" xr:uid="{00000000-0005-0000-0000-0000761C0000}"/>
    <cellStyle name="Normal 12 2 3 3 3 3 3" xfId="5193" xr:uid="{00000000-0005-0000-0000-0000771C0000}"/>
    <cellStyle name="Normal 12 2 3 3 3 3 3 2" xfId="10683" xr:uid="{00000000-0005-0000-0000-0000781C0000}"/>
    <cellStyle name="Normal 12 2 3 3 3 3 3 2 2" xfId="23493" xr:uid="{00000000-0005-0000-0000-0000791C0000}"/>
    <cellStyle name="Normal 12 2 3 3 3 3 3 2 2 2" xfId="29416" xr:uid="{00000000-0005-0000-0000-00007A1C0000}"/>
    <cellStyle name="Normal 12 2 3 3 3 3 3 2 3" xfId="29417" xr:uid="{00000000-0005-0000-0000-00007B1C0000}"/>
    <cellStyle name="Normal 12 2 3 3 3 3 3 3" xfId="18003" xr:uid="{00000000-0005-0000-0000-00007C1C0000}"/>
    <cellStyle name="Normal 12 2 3 3 3 3 3 3 2" xfId="29418" xr:uid="{00000000-0005-0000-0000-00007D1C0000}"/>
    <cellStyle name="Normal 12 2 3 3 3 3 3 4" xfId="29419" xr:uid="{00000000-0005-0000-0000-00007E1C0000}"/>
    <cellStyle name="Normal 12 2 3 3 3 3 4" xfId="12513" xr:uid="{00000000-0005-0000-0000-00007F1C0000}"/>
    <cellStyle name="Normal 12 2 3 3 3 3 4 2" xfId="25323" xr:uid="{00000000-0005-0000-0000-0000801C0000}"/>
    <cellStyle name="Normal 12 2 3 3 3 3 4 2 2" xfId="29420" xr:uid="{00000000-0005-0000-0000-0000811C0000}"/>
    <cellStyle name="Normal 12 2 3 3 3 3 4 3" xfId="29421" xr:uid="{00000000-0005-0000-0000-0000821C0000}"/>
    <cellStyle name="Normal 12 2 3 3 3 3 5" xfId="7023" xr:uid="{00000000-0005-0000-0000-0000831C0000}"/>
    <cellStyle name="Normal 12 2 3 3 3 3 5 2" xfId="19833" xr:uid="{00000000-0005-0000-0000-0000841C0000}"/>
    <cellStyle name="Normal 12 2 3 3 3 3 5 2 2" xfId="29422" xr:uid="{00000000-0005-0000-0000-0000851C0000}"/>
    <cellStyle name="Normal 12 2 3 3 3 3 5 3" xfId="29423" xr:uid="{00000000-0005-0000-0000-0000861C0000}"/>
    <cellStyle name="Normal 12 2 3 3 3 3 6" xfId="14343" xr:uid="{00000000-0005-0000-0000-0000871C0000}"/>
    <cellStyle name="Normal 12 2 3 3 3 3 6 2" xfId="29424" xr:uid="{00000000-0005-0000-0000-0000881C0000}"/>
    <cellStyle name="Normal 12 2 3 3 3 3 7" xfId="29425" xr:uid="{00000000-0005-0000-0000-0000891C0000}"/>
    <cellStyle name="Normal 12 2 3 3 3 4" xfId="2469" xr:uid="{00000000-0005-0000-0000-00008A1C0000}"/>
    <cellStyle name="Normal 12 2 3 3 3 4 2" xfId="7959" xr:uid="{00000000-0005-0000-0000-00008B1C0000}"/>
    <cellStyle name="Normal 12 2 3 3 3 4 2 2" xfId="20769" xr:uid="{00000000-0005-0000-0000-00008C1C0000}"/>
    <cellStyle name="Normal 12 2 3 3 3 4 2 2 2" xfId="29426" xr:uid="{00000000-0005-0000-0000-00008D1C0000}"/>
    <cellStyle name="Normal 12 2 3 3 3 4 2 3" xfId="29427" xr:uid="{00000000-0005-0000-0000-00008E1C0000}"/>
    <cellStyle name="Normal 12 2 3 3 3 4 3" xfId="15279" xr:uid="{00000000-0005-0000-0000-00008F1C0000}"/>
    <cellStyle name="Normal 12 2 3 3 3 4 3 2" xfId="29428" xr:uid="{00000000-0005-0000-0000-0000901C0000}"/>
    <cellStyle name="Normal 12 2 3 3 3 4 4" xfId="29429" xr:uid="{00000000-0005-0000-0000-0000911C0000}"/>
    <cellStyle name="Normal 12 2 3 3 3 5" xfId="4299" xr:uid="{00000000-0005-0000-0000-0000921C0000}"/>
    <cellStyle name="Normal 12 2 3 3 3 5 2" xfId="9789" xr:uid="{00000000-0005-0000-0000-0000931C0000}"/>
    <cellStyle name="Normal 12 2 3 3 3 5 2 2" xfId="22599" xr:uid="{00000000-0005-0000-0000-0000941C0000}"/>
    <cellStyle name="Normal 12 2 3 3 3 5 2 2 2" xfId="29430" xr:uid="{00000000-0005-0000-0000-0000951C0000}"/>
    <cellStyle name="Normal 12 2 3 3 3 5 2 3" xfId="29431" xr:uid="{00000000-0005-0000-0000-0000961C0000}"/>
    <cellStyle name="Normal 12 2 3 3 3 5 3" xfId="17109" xr:uid="{00000000-0005-0000-0000-0000971C0000}"/>
    <cellStyle name="Normal 12 2 3 3 3 5 3 2" xfId="29432" xr:uid="{00000000-0005-0000-0000-0000981C0000}"/>
    <cellStyle name="Normal 12 2 3 3 3 5 4" xfId="29433" xr:uid="{00000000-0005-0000-0000-0000991C0000}"/>
    <cellStyle name="Normal 12 2 3 3 3 6" xfId="11619" xr:uid="{00000000-0005-0000-0000-00009A1C0000}"/>
    <cellStyle name="Normal 12 2 3 3 3 6 2" xfId="24429" xr:uid="{00000000-0005-0000-0000-00009B1C0000}"/>
    <cellStyle name="Normal 12 2 3 3 3 6 2 2" xfId="29434" xr:uid="{00000000-0005-0000-0000-00009C1C0000}"/>
    <cellStyle name="Normal 12 2 3 3 3 6 3" xfId="29435" xr:uid="{00000000-0005-0000-0000-00009D1C0000}"/>
    <cellStyle name="Normal 12 2 3 3 3 7" xfId="6129" xr:uid="{00000000-0005-0000-0000-00009E1C0000}"/>
    <cellStyle name="Normal 12 2 3 3 3 7 2" xfId="18939" xr:uid="{00000000-0005-0000-0000-00009F1C0000}"/>
    <cellStyle name="Normal 12 2 3 3 3 7 2 2" xfId="29436" xr:uid="{00000000-0005-0000-0000-0000A01C0000}"/>
    <cellStyle name="Normal 12 2 3 3 3 7 3" xfId="29437" xr:uid="{00000000-0005-0000-0000-0000A11C0000}"/>
    <cellStyle name="Normal 12 2 3 3 3 8" xfId="13449" xr:uid="{00000000-0005-0000-0000-0000A21C0000}"/>
    <cellStyle name="Normal 12 2 3 3 3 8 2" xfId="29438" xr:uid="{00000000-0005-0000-0000-0000A31C0000}"/>
    <cellStyle name="Normal 12 2 3 3 3 9" xfId="29439" xr:uid="{00000000-0005-0000-0000-0000A41C0000}"/>
    <cellStyle name="Normal 12 2 3 3 4" xfId="413" xr:uid="{00000000-0005-0000-0000-0000A51C0000}"/>
    <cellStyle name="Normal 12 2 3 3 4 2" xfId="1308" xr:uid="{00000000-0005-0000-0000-0000A61C0000}"/>
    <cellStyle name="Normal 12 2 3 3 4 2 2" xfId="3138" xr:uid="{00000000-0005-0000-0000-0000A71C0000}"/>
    <cellStyle name="Normal 12 2 3 3 4 2 2 2" xfId="8628" xr:uid="{00000000-0005-0000-0000-0000A81C0000}"/>
    <cellStyle name="Normal 12 2 3 3 4 2 2 2 2" xfId="21438" xr:uid="{00000000-0005-0000-0000-0000A91C0000}"/>
    <cellStyle name="Normal 12 2 3 3 4 2 2 2 2 2" xfId="29440" xr:uid="{00000000-0005-0000-0000-0000AA1C0000}"/>
    <cellStyle name="Normal 12 2 3 3 4 2 2 2 3" xfId="29441" xr:uid="{00000000-0005-0000-0000-0000AB1C0000}"/>
    <cellStyle name="Normal 12 2 3 3 4 2 2 3" xfId="15948" xr:uid="{00000000-0005-0000-0000-0000AC1C0000}"/>
    <cellStyle name="Normal 12 2 3 3 4 2 2 3 2" xfId="29442" xr:uid="{00000000-0005-0000-0000-0000AD1C0000}"/>
    <cellStyle name="Normal 12 2 3 3 4 2 2 4" xfId="29443" xr:uid="{00000000-0005-0000-0000-0000AE1C0000}"/>
    <cellStyle name="Normal 12 2 3 3 4 2 3" xfId="4968" xr:uid="{00000000-0005-0000-0000-0000AF1C0000}"/>
    <cellStyle name="Normal 12 2 3 3 4 2 3 2" xfId="10458" xr:uid="{00000000-0005-0000-0000-0000B01C0000}"/>
    <cellStyle name="Normal 12 2 3 3 4 2 3 2 2" xfId="23268" xr:uid="{00000000-0005-0000-0000-0000B11C0000}"/>
    <cellStyle name="Normal 12 2 3 3 4 2 3 2 2 2" xfId="29444" xr:uid="{00000000-0005-0000-0000-0000B21C0000}"/>
    <cellStyle name="Normal 12 2 3 3 4 2 3 2 3" xfId="29445" xr:uid="{00000000-0005-0000-0000-0000B31C0000}"/>
    <cellStyle name="Normal 12 2 3 3 4 2 3 3" xfId="17778" xr:uid="{00000000-0005-0000-0000-0000B41C0000}"/>
    <cellStyle name="Normal 12 2 3 3 4 2 3 3 2" xfId="29446" xr:uid="{00000000-0005-0000-0000-0000B51C0000}"/>
    <cellStyle name="Normal 12 2 3 3 4 2 3 4" xfId="29447" xr:uid="{00000000-0005-0000-0000-0000B61C0000}"/>
    <cellStyle name="Normal 12 2 3 3 4 2 4" xfId="12288" xr:uid="{00000000-0005-0000-0000-0000B71C0000}"/>
    <cellStyle name="Normal 12 2 3 3 4 2 4 2" xfId="25098" xr:uid="{00000000-0005-0000-0000-0000B81C0000}"/>
    <cellStyle name="Normal 12 2 3 3 4 2 4 2 2" xfId="29448" xr:uid="{00000000-0005-0000-0000-0000B91C0000}"/>
    <cellStyle name="Normal 12 2 3 3 4 2 4 3" xfId="29449" xr:uid="{00000000-0005-0000-0000-0000BA1C0000}"/>
    <cellStyle name="Normal 12 2 3 3 4 2 5" xfId="6798" xr:uid="{00000000-0005-0000-0000-0000BB1C0000}"/>
    <cellStyle name="Normal 12 2 3 3 4 2 5 2" xfId="19608" xr:uid="{00000000-0005-0000-0000-0000BC1C0000}"/>
    <cellStyle name="Normal 12 2 3 3 4 2 5 2 2" xfId="29450" xr:uid="{00000000-0005-0000-0000-0000BD1C0000}"/>
    <cellStyle name="Normal 12 2 3 3 4 2 5 3" xfId="29451" xr:uid="{00000000-0005-0000-0000-0000BE1C0000}"/>
    <cellStyle name="Normal 12 2 3 3 4 2 6" xfId="14118" xr:uid="{00000000-0005-0000-0000-0000BF1C0000}"/>
    <cellStyle name="Normal 12 2 3 3 4 2 6 2" xfId="29452" xr:uid="{00000000-0005-0000-0000-0000C01C0000}"/>
    <cellStyle name="Normal 12 2 3 3 4 2 7" xfId="29453" xr:uid="{00000000-0005-0000-0000-0000C11C0000}"/>
    <cellStyle name="Normal 12 2 3 3 4 3" xfId="2244" xr:uid="{00000000-0005-0000-0000-0000C21C0000}"/>
    <cellStyle name="Normal 12 2 3 3 4 3 2" xfId="7734" xr:uid="{00000000-0005-0000-0000-0000C31C0000}"/>
    <cellStyle name="Normal 12 2 3 3 4 3 2 2" xfId="20544" xr:uid="{00000000-0005-0000-0000-0000C41C0000}"/>
    <cellStyle name="Normal 12 2 3 3 4 3 2 2 2" xfId="29454" xr:uid="{00000000-0005-0000-0000-0000C51C0000}"/>
    <cellStyle name="Normal 12 2 3 3 4 3 2 3" xfId="29455" xr:uid="{00000000-0005-0000-0000-0000C61C0000}"/>
    <cellStyle name="Normal 12 2 3 3 4 3 3" xfId="15054" xr:uid="{00000000-0005-0000-0000-0000C71C0000}"/>
    <cellStyle name="Normal 12 2 3 3 4 3 3 2" xfId="29456" xr:uid="{00000000-0005-0000-0000-0000C81C0000}"/>
    <cellStyle name="Normal 12 2 3 3 4 3 4" xfId="29457" xr:uid="{00000000-0005-0000-0000-0000C91C0000}"/>
    <cellStyle name="Normal 12 2 3 3 4 4" xfId="4074" xr:uid="{00000000-0005-0000-0000-0000CA1C0000}"/>
    <cellStyle name="Normal 12 2 3 3 4 4 2" xfId="9564" xr:uid="{00000000-0005-0000-0000-0000CB1C0000}"/>
    <cellStyle name="Normal 12 2 3 3 4 4 2 2" xfId="22374" xr:uid="{00000000-0005-0000-0000-0000CC1C0000}"/>
    <cellStyle name="Normal 12 2 3 3 4 4 2 2 2" xfId="29458" xr:uid="{00000000-0005-0000-0000-0000CD1C0000}"/>
    <cellStyle name="Normal 12 2 3 3 4 4 2 3" xfId="29459" xr:uid="{00000000-0005-0000-0000-0000CE1C0000}"/>
    <cellStyle name="Normal 12 2 3 3 4 4 3" xfId="16884" xr:uid="{00000000-0005-0000-0000-0000CF1C0000}"/>
    <cellStyle name="Normal 12 2 3 3 4 4 3 2" xfId="29460" xr:uid="{00000000-0005-0000-0000-0000D01C0000}"/>
    <cellStyle name="Normal 12 2 3 3 4 4 4" xfId="29461" xr:uid="{00000000-0005-0000-0000-0000D11C0000}"/>
    <cellStyle name="Normal 12 2 3 3 4 5" xfId="11394" xr:uid="{00000000-0005-0000-0000-0000D21C0000}"/>
    <cellStyle name="Normal 12 2 3 3 4 5 2" xfId="24204" xr:uid="{00000000-0005-0000-0000-0000D31C0000}"/>
    <cellStyle name="Normal 12 2 3 3 4 5 2 2" xfId="29462" xr:uid="{00000000-0005-0000-0000-0000D41C0000}"/>
    <cellStyle name="Normal 12 2 3 3 4 5 3" xfId="29463" xr:uid="{00000000-0005-0000-0000-0000D51C0000}"/>
    <cellStyle name="Normal 12 2 3 3 4 6" xfId="5904" xr:uid="{00000000-0005-0000-0000-0000D61C0000}"/>
    <cellStyle name="Normal 12 2 3 3 4 6 2" xfId="18714" xr:uid="{00000000-0005-0000-0000-0000D71C0000}"/>
    <cellStyle name="Normal 12 2 3 3 4 6 2 2" xfId="29464" xr:uid="{00000000-0005-0000-0000-0000D81C0000}"/>
    <cellStyle name="Normal 12 2 3 3 4 6 3" xfId="29465" xr:uid="{00000000-0005-0000-0000-0000D91C0000}"/>
    <cellStyle name="Normal 12 2 3 3 4 7" xfId="13224" xr:uid="{00000000-0005-0000-0000-0000DA1C0000}"/>
    <cellStyle name="Normal 12 2 3 3 4 7 2" xfId="29466" xr:uid="{00000000-0005-0000-0000-0000DB1C0000}"/>
    <cellStyle name="Normal 12 2 3 3 4 8" xfId="29467" xr:uid="{00000000-0005-0000-0000-0000DC1C0000}"/>
    <cellStyle name="Normal 12 2 3 3 5" xfId="772" xr:uid="{00000000-0005-0000-0000-0000DD1C0000}"/>
    <cellStyle name="Normal 12 2 3 3 5 2" xfId="1667" xr:uid="{00000000-0005-0000-0000-0000DE1C0000}"/>
    <cellStyle name="Normal 12 2 3 3 5 2 2" xfId="3497" xr:uid="{00000000-0005-0000-0000-0000DF1C0000}"/>
    <cellStyle name="Normal 12 2 3 3 5 2 2 2" xfId="8987" xr:uid="{00000000-0005-0000-0000-0000E01C0000}"/>
    <cellStyle name="Normal 12 2 3 3 5 2 2 2 2" xfId="21797" xr:uid="{00000000-0005-0000-0000-0000E11C0000}"/>
    <cellStyle name="Normal 12 2 3 3 5 2 2 2 2 2" xfId="29468" xr:uid="{00000000-0005-0000-0000-0000E21C0000}"/>
    <cellStyle name="Normal 12 2 3 3 5 2 2 2 3" xfId="29469" xr:uid="{00000000-0005-0000-0000-0000E31C0000}"/>
    <cellStyle name="Normal 12 2 3 3 5 2 2 3" xfId="16307" xr:uid="{00000000-0005-0000-0000-0000E41C0000}"/>
    <cellStyle name="Normal 12 2 3 3 5 2 2 3 2" xfId="29470" xr:uid="{00000000-0005-0000-0000-0000E51C0000}"/>
    <cellStyle name="Normal 12 2 3 3 5 2 2 4" xfId="29471" xr:uid="{00000000-0005-0000-0000-0000E61C0000}"/>
    <cellStyle name="Normal 12 2 3 3 5 2 3" xfId="5327" xr:uid="{00000000-0005-0000-0000-0000E71C0000}"/>
    <cellStyle name="Normal 12 2 3 3 5 2 3 2" xfId="10817" xr:uid="{00000000-0005-0000-0000-0000E81C0000}"/>
    <cellStyle name="Normal 12 2 3 3 5 2 3 2 2" xfId="23627" xr:uid="{00000000-0005-0000-0000-0000E91C0000}"/>
    <cellStyle name="Normal 12 2 3 3 5 2 3 2 2 2" xfId="29472" xr:uid="{00000000-0005-0000-0000-0000EA1C0000}"/>
    <cellStyle name="Normal 12 2 3 3 5 2 3 2 3" xfId="29473" xr:uid="{00000000-0005-0000-0000-0000EB1C0000}"/>
    <cellStyle name="Normal 12 2 3 3 5 2 3 3" xfId="18137" xr:uid="{00000000-0005-0000-0000-0000EC1C0000}"/>
    <cellStyle name="Normal 12 2 3 3 5 2 3 3 2" xfId="29474" xr:uid="{00000000-0005-0000-0000-0000ED1C0000}"/>
    <cellStyle name="Normal 12 2 3 3 5 2 3 4" xfId="29475" xr:uid="{00000000-0005-0000-0000-0000EE1C0000}"/>
    <cellStyle name="Normal 12 2 3 3 5 2 4" xfId="12647" xr:uid="{00000000-0005-0000-0000-0000EF1C0000}"/>
    <cellStyle name="Normal 12 2 3 3 5 2 4 2" xfId="25457" xr:uid="{00000000-0005-0000-0000-0000F01C0000}"/>
    <cellStyle name="Normal 12 2 3 3 5 2 4 2 2" xfId="29476" xr:uid="{00000000-0005-0000-0000-0000F11C0000}"/>
    <cellStyle name="Normal 12 2 3 3 5 2 4 3" xfId="29477" xr:uid="{00000000-0005-0000-0000-0000F21C0000}"/>
    <cellStyle name="Normal 12 2 3 3 5 2 5" xfId="7157" xr:uid="{00000000-0005-0000-0000-0000F31C0000}"/>
    <cellStyle name="Normal 12 2 3 3 5 2 5 2" xfId="19967" xr:uid="{00000000-0005-0000-0000-0000F41C0000}"/>
    <cellStyle name="Normal 12 2 3 3 5 2 5 2 2" xfId="29478" xr:uid="{00000000-0005-0000-0000-0000F51C0000}"/>
    <cellStyle name="Normal 12 2 3 3 5 2 5 3" xfId="29479" xr:uid="{00000000-0005-0000-0000-0000F61C0000}"/>
    <cellStyle name="Normal 12 2 3 3 5 2 6" xfId="14477" xr:uid="{00000000-0005-0000-0000-0000F71C0000}"/>
    <cellStyle name="Normal 12 2 3 3 5 2 6 2" xfId="29480" xr:uid="{00000000-0005-0000-0000-0000F81C0000}"/>
    <cellStyle name="Normal 12 2 3 3 5 2 7" xfId="29481" xr:uid="{00000000-0005-0000-0000-0000F91C0000}"/>
    <cellStyle name="Normal 12 2 3 3 5 3" xfId="2603" xr:uid="{00000000-0005-0000-0000-0000FA1C0000}"/>
    <cellStyle name="Normal 12 2 3 3 5 3 2" xfId="8093" xr:uid="{00000000-0005-0000-0000-0000FB1C0000}"/>
    <cellStyle name="Normal 12 2 3 3 5 3 2 2" xfId="20903" xr:uid="{00000000-0005-0000-0000-0000FC1C0000}"/>
    <cellStyle name="Normal 12 2 3 3 5 3 2 2 2" xfId="29482" xr:uid="{00000000-0005-0000-0000-0000FD1C0000}"/>
    <cellStyle name="Normal 12 2 3 3 5 3 2 3" xfId="29483" xr:uid="{00000000-0005-0000-0000-0000FE1C0000}"/>
    <cellStyle name="Normal 12 2 3 3 5 3 3" xfId="15413" xr:uid="{00000000-0005-0000-0000-0000FF1C0000}"/>
    <cellStyle name="Normal 12 2 3 3 5 3 3 2" xfId="29484" xr:uid="{00000000-0005-0000-0000-0000001D0000}"/>
    <cellStyle name="Normal 12 2 3 3 5 3 4" xfId="29485" xr:uid="{00000000-0005-0000-0000-0000011D0000}"/>
    <cellStyle name="Normal 12 2 3 3 5 4" xfId="4433" xr:uid="{00000000-0005-0000-0000-0000021D0000}"/>
    <cellStyle name="Normal 12 2 3 3 5 4 2" xfId="9923" xr:uid="{00000000-0005-0000-0000-0000031D0000}"/>
    <cellStyle name="Normal 12 2 3 3 5 4 2 2" xfId="22733" xr:uid="{00000000-0005-0000-0000-0000041D0000}"/>
    <cellStyle name="Normal 12 2 3 3 5 4 2 2 2" xfId="29486" xr:uid="{00000000-0005-0000-0000-0000051D0000}"/>
    <cellStyle name="Normal 12 2 3 3 5 4 2 3" xfId="29487" xr:uid="{00000000-0005-0000-0000-0000061D0000}"/>
    <cellStyle name="Normal 12 2 3 3 5 4 3" xfId="17243" xr:uid="{00000000-0005-0000-0000-0000071D0000}"/>
    <cellStyle name="Normal 12 2 3 3 5 4 3 2" xfId="29488" xr:uid="{00000000-0005-0000-0000-0000081D0000}"/>
    <cellStyle name="Normal 12 2 3 3 5 4 4" xfId="29489" xr:uid="{00000000-0005-0000-0000-0000091D0000}"/>
    <cellStyle name="Normal 12 2 3 3 5 5" xfId="11753" xr:uid="{00000000-0005-0000-0000-00000A1D0000}"/>
    <cellStyle name="Normal 12 2 3 3 5 5 2" xfId="24563" xr:uid="{00000000-0005-0000-0000-00000B1D0000}"/>
    <cellStyle name="Normal 12 2 3 3 5 5 2 2" xfId="29490" xr:uid="{00000000-0005-0000-0000-00000C1D0000}"/>
    <cellStyle name="Normal 12 2 3 3 5 5 3" xfId="29491" xr:uid="{00000000-0005-0000-0000-00000D1D0000}"/>
    <cellStyle name="Normal 12 2 3 3 5 6" xfId="6263" xr:uid="{00000000-0005-0000-0000-00000E1D0000}"/>
    <cellStyle name="Normal 12 2 3 3 5 6 2" xfId="19073" xr:uid="{00000000-0005-0000-0000-00000F1D0000}"/>
    <cellStyle name="Normal 12 2 3 3 5 6 2 2" xfId="29492" xr:uid="{00000000-0005-0000-0000-0000101D0000}"/>
    <cellStyle name="Normal 12 2 3 3 5 6 3" xfId="29493" xr:uid="{00000000-0005-0000-0000-0000111D0000}"/>
    <cellStyle name="Normal 12 2 3 3 5 7" xfId="13583" xr:uid="{00000000-0005-0000-0000-0000121D0000}"/>
    <cellStyle name="Normal 12 2 3 3 5 7 2" xfId="29494" xr:uid="{00000000-0005-0000-0000-0000131D0000}"/>
    <cellStyle name="Normal 12 2 3 3 5 8" xfId="29495" xr:uid="{00000000-0005-0000-0000-0000141D0000}"/>
    <cellStyle name="Normal 12 2 3 3 6" xfId="1173" xr:uid="{00000000-0005-0000-0000-0000151D0000}"/>
    <cellStyle name="Normal 12 2 3 3 6 2" xfId="3003" xr:uid="{00000000-0005-0000-0000-0000161D0000}"/>
    <cellStyle name="Normal 12 2 3 3 6 2 2" xfId="8493" xr:uid="{00000000-0005-0000-0000-0000171D0000}"/>
    <cellStyle name="Normal 12 2 3 3 6 2 2 2" xfId="21303" xr:uid="{00000000-0005-0000-0000-0000181D0000}"/>
    <cellStyle name="Normal 12 2 3 3 6 2 2 2 2" xfId="29496" xr:uid="{00000000-0005-0000-0000-0000191D0000}"/>
    <cellStyle name="Normal 12 2 3 3 6 2 2 3" xfId="29497" xr:uid="{00000000-0005-0000-0000-00001A1D0000}"/>
    <cellStyle name="Normal 12 2 3 3 6 2 3" xfId="15813" xr:uid="{00000000-0005-0000-0000-00001B1D0000}"/>
    <cellStyle name="Normal 12 2 3 3 6 2 3 2" xfId="29498" xr:uid="{00000000-0005-0000-0000-00001C1D0000}"/>
    <cellStyle name="Normal 12 2 3 3 6 2 4" xfId="29499" xr:uid="{00000000-0005-0000-0000-00001D1D0000}"/>
    <cellStyle name="Normal 12 2 3 3 6 3" xfId="4833" xr:uid="{00000000-0005-0000-0000-00001E1D0000}"/>
    <cellStyle name="Normal 12 2 3 3 6 3 2" xfId="10323" xr:uid="{00000000-0005-0000-0000-00001F1D0000}"/>
    <cellStyle name="Normal 12 2 3 3 6 3 2 2" xfId="23133" xr:uid="{00000000-0005-0000-0000-0000201D0000}"/>
    <cellStyle name="Normal 12 2 3 3 6 3 2 2 2" xfId="29500" xr:uid="{00000000-0005-0000-0000-0000211D0000}"/>
    <cellStyle name="Normal 12 2 3 3 6 3 2 3" xfId="29501" xr:uid="{00000000-0005-0000-0000-0000221D0000}"/>
    <cellStyle name="Normal 12 2 3 3 6 3 3" xfId="17643" xr:uid="{00000000-0005-0000-0000-0000231D0000}"/>
    <cellStyle name="Normal 12 2 3 3 6 3 3 2" xfId="29502" xr:uid="{00000000-0005-0000-0000-0000241D0000}"/>
    <cellStyle name="Normal 12 2 3 3 6 3 4" xfId="29503" xr:uid="{00000000-0005-0000-0000-0000251D0000}"/>
    <cellStyle name="Normal 12 2 3 3 6 4" xfId="12153" xr:uid="{00000000-0005-0000-0000-0000261D0000}"/>
    <cellStyle name="Normal 12 2 3 3 6 4 2" xfId="24963" xr:uid="{00000000-0005-0000-0000-0000271D0000}"/>
    <cellStyle name="Normal 12 2 3 3 6 4 2 2" xfId="29504" xr:uid="{00000000-0005-0000-0000-0000281D0000}"/>
    <cellStyle name="Normal 12 2 3 3 6 4 3" xfId="29505" xr:uid="{00000000-0005-0000-0000-0000291D0000}"/>
    <cellStyle name="Normal 12 2 3 3 6 5" xfId="6663" xr:uid="{00000000-0005-0000-0000-00002A1D0000}"/>
    <cellStyle name="Normal 12 2 3 3 6 5 2" xfId="19473" xr:uid="{00000000-0005-0000-0000-00002B1D0000}"/>
    <cellStyle name="Normal 12 2 3 3 6 5 2 2" xfId="29506" xr:uid="{00000000-0005-0000-0000-00002C1D0000}"/>
    <cellStyle name="Normal 12 2 3 3 6 5 3" xfId="29507" xr:uid="{00000000-0005-0000-0000-00002D1D0000}"/>
    <cellStyle name="Normal 12 2 3 3 6 6" xfId="13983" xr:uid="{00000000-0005-0000-0000-00002E1D0000}"/>
    <cellStyle name="Normal 12 2 3 3 6 6 2" xfId="29508" xr:uid="{00000000-0005-0000-0000-00002F1D0000}"/>
    <cellStyle name="Normal 12 2 3 3 6 7" xfId="29509" xr:uid="{00000000-0005-0000-0000-0000301D0000}"/>
    <cellStyle name="Normal 12 2 3 3 7" xfId="2109" xr:uid="{00000000-0005-0000-0000-0000311D0000}"/>
    <cellStyle name="Normal 12 2 3 3 7 2" xfId="7599" xr:uid="{00000000-0005-0000-0000-0000321D0000}"/>
    <cellStyle name="Normal 12 2 3 3 7 2 2" xfId="20409" xr:uid="{00000000-0005-0000-0000-0000331D0000}"/>
    <cellStyle name="Normal 12 2 3 3 7 2 2 2" xfId="29510" xr:uid="{00000000-0005-0000-0000-0000341D0000}"/>
    <cellStyle name="Normal 12 2 3 3 7 2 3" xfId="29511" xr:uid="{00000000-0005-0000-0000-0000351D0000}"/>
    <cellStyle name="Normal 12 2 3 3 7 3" xfId="14919" xr:uid="{00000000-0005-0000-0000-0000361D0000}"/>
    <cellStyle name="Normal 12 2 3 3 7 3 2" xfId="29512" xr:uid="{00000000-0005-0000-0000-0000371D0000}"/>
    <cellStyle name="Normal 12 2 3 3 7 4" xfId="29513" xr:uid="{00000000-0005-0000-0000-0000381D0000}"/>
    <cellStyle name="Normal 12 2 3 3 8" xfId="3939" xr:uid="{00000000-0005-0000-0000-0000391D0000}"/>
    <cellStyle name="Normal 12 2 3 3 8 2" xfId="9429" xr:uid="{00000000-0005-0000-0000-00003A1D0000}"/>
    <cellStyle name="Normal 12 2 3 3 8 2 2" xfId="22239" xr:uid="{00000000-0005-0000-0000-00003B1D0000}"/>
    <cellStyle name="Normal 12 2 3 3 8 2 2 2" xfId="29514" xr:uid="{00000000-0005-0000-0000-00003C1D0000}"/>
    <cellStyle name="Normal 12 2 3 3 8 2 3" xfId="29515" xr:uid="{00000000-0005-0000-0000-00003D1D0000}"/>
    <cellStyle name="Normal 12 2 3 3 8 3" xfId="16749" xr:uid="{00000000-0005-0000-0000-00003E1D0000}"/>
    <cellStyle name="Normal 12 2 3 3 8 3 2" xfId="29516" xr:uid="{00000000-0005-0000-0000-00003F1D0000}"/>
    <cellStyle name="Normal 12 2 3 3 8 4" xfId="29517" xr:uid="{00000000-0005-0000-0000-0000401D0000}"/>
    <cellStyle name="Normal 12 2 3 3 9" xfId="11259" xr:uid="{00000000-0005-0000-0000-0000411D0000}"/>
    <cellStyle name="Normal 12 2 3 3 9 2" xfId="24069" xr:uid="{00000000-0005-0000-0000-0000421D0000}"/>
    <cellStyle name="Normal 12 2 3 3 9 2 2" xfId="29518" xr:uid="{00000000-0005-0000-0000-0000431D0000}"/>
    <cellStyle name="Normal 12 2 3 3 9 3" xfId="29519" xr:uid="{00000000-0005-0000-0000-0000441D0000}"/>
    <cellStyle name="Normal 12 2 3 4" xfId="328" xr:uid="{00000000-0005-0000-0000-0000451D0000}"/>
    <cellStyle name="Normal 12 2 3 4 10" xfId="5820" xr:uid="{00000000-0005-0000-0000-0000461D0000}"/>
    <cellStyle name="Normal 12 2 3 4 10 2" xfId="18630" xr:uid="{00000000-0005-0000-0000-0000471D0000}"/>
    <cellStyle name="Normal 12 2 3 4 10 2 2" xfId="29520" xr:uid="{00000000-0005-0000-0000-0000481D0000}"/>
    <cellStyle name="Normal 12 2 3 4 10 3" xfId="29521" xr:uid="{00000000-0005-0000-0000-0000491D0000}"/>
    <cellStyle name="Normal 12 2 3 4 11" xfId="13140" xr:uid="{00000000-0005-0000-0000-00004A1D0000}"/>
    <cellStyle name="Normal 12 2 3 4 11 2" xfId="29522" xr:uid="{00000000-0005-0000-0000-00004B1D0000}"/>
    <cellStyle name="Normal 12 2 3 4 12" xfId="29523" xr:uid="{00000000-0005-0000-0000-00004C1D0000}"/>
    <cellStyle name="Normal 12 2 3 4 2" xfId="557" xr:uid="{00000000-0005-0000-0000-00004D1D0000}"/>
    <cellStyle name="Normal 12 2 3 4 2 2" xfId="956" xr:uid="{00000000-0005-0000-0000-00004E1D0000}"/>
    <cellStyle name="Normal 12 2 3 4 2 2 2" xfId="1851" xr:uid="{00000000-0005-0000-0000-00004F1D0000}"/>
    <cellStyle name="Normal 12 2 3 4 2 2 2 2" xfId="3681" xr:uid="{00000000-0005-0000-0000-0000501D0000}"/>
    <cellStyle name="Normal 12 2 3 4 2 2 2 2 2" xfId="9171" xr:uid="{00000000-0005-0000-0000-0000511D0000}"/>
    <cellStyle name="Normal 12 2 3 4 2 2 2 2 2 2" xfId="21981" xr:uid="{00000000-0005-0000-0000-0000521D0000}"/>
    <cellStyle name="Normal 12 2 3 4 2 2 2 2 2 2 2" xfId="29524" xr:uid="{00000000-0005-0000-0000-0000531D0000}"/>
    <cellStyle name="Normal 12 2 3 4 2 2 2 2 2 3" xfId="29525" xr:uid="{00000000-0005-0000-0000-0000541D0000}"/>
    <cellStyle name="Normal 12 2 3 4 2 2 2 2 3" xfId="16491" xr:uid="{00000000-0005-0000-0000-0000551D0000}"/>
    <cellStyle name="Normal 12 2 3 4 2 2 2 2 3 2" xfId="29526" xr:uid="{00000000-0005-0000-0000-0000561D0000}"/>
    <cellStyle name="Normal 12 2 3 4 2 2 2 2 4" xfId="29527" xr:uid="{00000000-0005-0000-0000-0000571D0000}"/>
    <cellStyle name="Normal 12 2 3 4 2 2 2 3" xfId="5511" xr:uid="{00000000-0005-0000-0000-0000581D0000}"/>
    <cellStyle name="Normal 12 2 3 4 2 2 2 3 2" xfId="11001" xr:uid="{00000000-0005-0000-0000-0000591D0000}"/>
    <cellStyle name="Normal 12 2 3 4 2 2 2 3 2 2" xfId="23811" xr:uid="{00000000-0005-0000-0000-00005A1D0000}"/>
    <cellStyle name="Normal 12 2 3 4 2 2 2 3 2 2 2" xfId="29528" xr:uid="{00000000-0005-0000-0000-00005B1D0000}"/>
    <cellStyle name="Normal 12 2 3 4 2 2 2 3 2 3" xfId="29529" xr:uid="{00000000-0005-0000-0000-00005C1D0000}"/>
    <cellStyle name="Normal 12 2 3 4 2 2 2 3 3" xfId="18321" xr:uid="{00000000-0005-0000-0000-00005D1D0000}"/>
    <cellStyle name="Normal 12 2 3 4 2 2 2 3 3 2" xfId="29530" xr:uid="{00000000-0005-0000-0000-00005E1D0000}"/>
    <cellStyle name="Normal 12 2 3 4 2 2 2 3 4" xfId="29531" xr:uid="{00000000-0005-0000-0000-00005F1D0000}"/>
    <cellStyle name="Normal 12 2 3 4 2 2 2 4" xfId="12831" xr:uid="{00000000-0005-0000-0000-0000601D0000}"/>
    <cellStyle name="Normal 12 2 3 4 2 2 2 4 2" xfId="25641" xr:uid="{00000000-0005-0000-0000-0000611D0000}"/>
    <cellStyle name="Normal 12 2 3 4 2 2 2 4 2 2" xfId="29532" xr:uid="{00000000-0005-0000-0000-0000621D0000}"/>
    <cellStyle name="Normal 12 2 3 4 2 2 2 4 3" xfId="29533" xr:uid="{00000000-0005-0000-0000-0000631D0000}"/>
    <cellStyle name="Normal 12 2 3 4 2 2 2 5" xfId="7341" xr:uid="{00000000-0005-0000-0000-0000641D0000}"/>
    <cellStyle name="Normal 12 2 3 4 2 2 2 5 2" xfId="20151" xr:uid="{00000000-0005-0000-0000-0000651D0000}"/>
    <cellStyle name="Normal 12 2 3 4 2 2 2 5 2 2" xfId="29534" xr:uid="{00000000-0005-0000-0000-0000661D0000}"/>
    <cellStyle name="Normal 12 2 3 4 2 2 2 5 3" xfId="29535" xr:uid="{00000000-0005-0000-0000-0000671D0000}"/>
    <cellStyle name="Normal 12 2 3 4 2 2 2 6" xfId="14661" xr:uid="{00000000-0005-0000-0000-0000681D0000}"/>
    <cellStyle name="Normal 12 2 3 4 2 2 2 6 2" xfId="29536" xr:uid="{00000000-0005-0000-0000-0000691D0000}"/>
    <cellStyle name="Normal 12 2 3 4 2 2 2 7" xfId="29537" xr:uid="{00000000-0005-0000-0000-00006A1D0000}"/>
    <cellStyle name="Normal 12 2 3 4 2 2 3" xfId="2787" xr:uid="{00000000-0005-0000-0000-00006B1D0000}"/>
    <cellStyle name="Normal 12 2 3 4 2 2 3 2" xfId="8277" xr:uid="{00000000-0005-0000-0000-00006C1D0000}"/>
    <cellStyle name="Normal 12 2 3 4 2 2 3 2 2" xfId="21087" xr:uid="{00000000-0005-0000-0000-00006D1D0000}"/>
    <cellStyle name="Normal 12 2 3 4 2 2 3 2 2 2" xfId="29538" xr:uid="{00000000-0005-0000-0000-00006E1D0000}"/>
    <cellStyle name="Normal 12 2 3 4 2 2 3 2 3" xfId="29539" xr:uid="{00000000-0005-0000-0000-00006F1D0000}"/>
    <cellStyle name="Normal 12 2 3 4 2 2 3 3" xfId="15597" xr:uid="{00000000-0005-0000-0000-0000701D0000}"/>
    <cellStyle name="Normal 12 2 3 4 2 2 3 3 2" xfId="29540" xr:uid="{00000000-0005-0000-0000-0000711D0000}"/>
    <cellStyle name="Normal 12 2 3 4 2 2 3 4" xfId="29541" xr:uid="{00000000-0005-0000-0000-0000721D0000}"/>
    <cellStyle name="Normal 12 2 3 4 2 2 4" xfId="4617" xr:uid="{00000000-0005-0000-0000-0000731D0000}"/>
    <cellStyle name="Normal 12 2 3 4 2 2 4 2" xfId="10107" xr:uid="{00000000-0005-0000-0000-0000741D0000}"/>
    <cellStyle name="Normal 12 2 3 4 2 2 4 2 2" xfId="22917" xr:uid="{00000000-0005-0000-0000-0000751D0000}"/>
    <cellStyle name="Normal 12 2 3 4 2 2 4 2 2 2" xfId="29542" xr:uid="{00000000-0005-0000-0000-0000761D0000}"/>
    <cellStyle name="Normal 12 2 3 4 2 2 4 2 3" xfId="29543" xr:uid="{00000000-0005-0000-0000-0000771D0000}"/>
    <cellStyle name="Normal 12 2 3 4 2 2 4 3" xfId="17427" xr:uid="{00000000-0005-0000-0000-0000781D0000}"/>
    <cellStyle name="Normal 12 2 3 4 2 2 4 3 2" xfId="29544" xr:uid="{00000000-0005-0000-0000-0000791D0000}"/>
    <cellStyle name="Normal 12 2 3 4 2 2 4 4" xfId="29545" xr:uid="{00000000-0005-0000-0000-00007A1D0000}"/>
    <cellStyle name="Normal 12 2 3 4 2 2 5" xfId="11937" xr:uid="{00000000-0005-0000-0000-00007B1D0000}"/>
    <cellStyle name="Normal 12 2 3 4 2 2 5 2" xfId="24747" xr:uid="{00000000-0005-0000-0000-00007C1D0000}"/>
    <cellStyle name="Normal 12 2 3 4 2 2 5 2 2" xfId="29546" xr:uid="{00000000-0005-0000-0000-00007D1D0000}"/>
    <cellStyle name="Normal 12 2 3 4 2 2 5 3" xfId="29547" xr:uid="{00000000-0005-0000-0000-00007E1D0000}"/>
    <cellStyle name="Normal 12 2 3 4 2 2 6" xfId="6447" xr:uid="{00000000-0005-0000-0000-00007F1D0000}"/>
    <cellStyle name="Normal 12 2 3 4 2 2 6 2" xfId="19257" xr:uid="{00000000-0005-0000-0000-0000801D0000}"/>
    <cellStyle name="Normal 12 2 3 4 2 2 6 2 2" xfId="29548" xr:uid="{00000000-0005-0000-0000-0000811D0000}"/>
    <cellStyle name="Normal 12 2 3 4 2 2 6 3" xfId="29549" xr:uid="{00000000-0005-0000-0000-0000821D0000}"/>
    <cellStyle name="Normal 12 2 3 4 2 2 7" xfId="13767" xr:uid="{00000000-0005-0000-0000-0000831D0000}"/>
    <cellStyle name="Normal 12 2 3 4 2 2 7 2" xfId="29550" xr:uid="{00000000-0005-0000-0000-0000841D0000}"/>
    <cellStyle name="Normal 12 2 3 4 2 2 8" xfId="29551" xr:uid="{00000000-0005-0000-0000-0000851D0000}"/>
    <cellStyle name="Normal 12 2 3 4 2 3" xfId="1452" xr:uid="{00000000-0005-0000-0000-0000861D0000}"/>
    <cellStyle name="Normal 12 2 3 4 2 3 2" xfId="3282" xr:uid="{00000000-0005-0000-0000-0000871D0000}"/>
    <cellStyle name="Normal 12 2 3 4 2 3 2 2" xfId="8772" xr:uid="{00000000-0005-0000-0000-0000881D0000}"/>
    <cellStyle name="Normal 12 2 3 4 2 3 2 2 2" xfId="21582" xr:uid="{00000000-0005-0000-0000-0000891D0000}"/>
    <cellStyle name="Normal 12 2 3 4 2 3 2 2 2 2" xfId="29552" xr:uid="{00000000-0005-0000-0000-00008A1D0000}"/>
    <cellStyle name="Normal 12 2 3 4 2 3 2 2 3" xfId="29553" xr:uid="{00000000-0005-0000-0000-00008B1D0000}"/>
    <cellStyle name="Normal 12 2 3 4 2 3 2 3" xfId="16092" xr:uid="{00000000-0005-0000-0000-00008C1D0000}"/>
    <cellStyle name="Normal 12 2 3 4 2 3 2 3 2" xfId="29554" xr:uid="{00000000-0005-0000-0000-00008D1D0000}"/>
    <cellStyle name="Normal 12 2 3 4 2 3 2 4" xfId="29555" xr:uid="{00000000-0005-0000-0000-00008E1D0000}"/>
    <cellStyle name="Normal 12 2 3 4 2 3 3" xfId="5112" xr:uid="{00000000-0005-0000-0000-00008F1D0000}"/>
    <cellStyle name="Normal 12 2 3 4 2 3 3 2" xfId="10602" xr:uid="{00000000-0005-0000-0000-0000901D0000}"/>
    <cellStyle name="Normal 12 2 3 4 2 3 3 2 2" xfId="23412" xr:uid="{00000000-0005-0000-0000-0000911D0000}"/>
    <cellStyle name="Normal 12 2 3 4 2 3 3 2 2 2" xfId="29556" xr:uid="{00000000-0005-0000-0000-0000921D0000}"/>
    <cellStyle name="Normal 12 2 3 4 2 3 3 2 3" xfId="29557" xr:uid="{00000000-0005-0000-0000-0000931D0000}"/>
    <cellStyle name="Normal 12 2 3 4 2 3 3 3" xfId="17922" xr:uid="{00000000-0005-0000-0000-0000941D0000}"/>
    <cellStyle name="Normal 12 2 3 4 2 3 3 3 2" xfId="29558" xr:uid="{00000000-0005-0000-0000-0000951D0000}"/>
    <cellStyle name="Normal 12 2 3 4 2 3 3 4" xfId="29559" xr:uid="{00000000-0005-0000-0000-0000961D0000}"/>
    <cellStyle name="Normal 12 2 3 4 2 3 4" xfId="12432" xr:uid="{00000000-0005-0000-0000-0000971D0000}"/>
    <cellStyle name="Normal 12 2 3 4 2 3 4 2" xfId="25242" xr:uid="{00000000-0005-0000-0000-0000981D0000}"/>
    <cellStyle name="Normal 12 2 3 4 2 3 4 2 2" xfId="29560" xr:uid="{00000000-0005-0000-0000-0000991D0000}"/>
    <cellStyle name="Normal 12 2 3 4 2 3 4 3" xfId="29561" xr:uid="{00000000-0005-0000-0000-00009A1D0000}"/>
    <cellStyle name="Normal 12 2 3 4 2 3 5" xfId="6942" xr:uid="{00000000-0005-0000-0000-00009B1D0000}"/>
    <cellStyle name="Normal 12 2 3 4 2 3 5 2" xfId="19752" xr:uid="{00000000-0005-0000-0000-00009C1D0000}"/>
    <cellStyle name="Normal 12 2 3 4 2 3 5 2 2" xfId="29562" xr:uid="{00000000-0005-0000-0000-00009D1D0000}"/>
    <cellStyle name="Normal 12 2 3 4 2 3 5 3" xfId="29563" xr:uid="{00000000-0005-0000-0000-00009E1D0000}"/>
    <cellStyle name="Normal 12 2 3 4 2 3 6" xfId="14262" xr:uid="{00000000-0005-0000-0000-00009F1D0000}"/>
    <cellStyle name="Normal 12 2 3 4 2 3 6 2" xfId="29564" xr:uid="{00000000-0005-0000-0000-0000A01D0000}"/>
    <cellStyle name="Normal 12 2 3 4 2 3 7" xfId="29565" xr:uid="{00000000-0005-0000-0000-0000A11D0000}"/>
    <cellStyle name="Normal 12 2 3 4 2 4" xfId="2388" xr:uid="{00000000-0005-0000-0000-0000A21D0000}"/>
    <cellStyle name="Normal 12 2 3 4 2 4 2" xfId="7878" xr:uid="{00000000-0005-0000-0000-0000A31D0000}"/>
    <cellStyle name="Normal 12 2 3 4 2 4 2 2" xfId="20688" xr:uid="{00000000-0005-0000-0000-0000A41D0000}"/>
    <cellStyle name="Normal 12 2 3 4 2 4 2 2 2" xfId="29566" xr:uid="{00000000-0005-0000-0000-0000A51D0000}"/>
    <cellStyle name="Normal 12 2 3 4 2 4 2 3" xfId="29567" xr:uid="{00000000-0005-0000-0000-0000A61D0000}"/>
    <cellStyle name="Normal 12 2 3 4 2 4 3" xfId="15198" xr:uid="{00000000-0005-0000-0000-0000A71D0000}"/>
    <cellStyle name="Normal 12 2 3 4 2 4 3 2" xfId="29568" xr:uid="{00000000-0005-0000-0000-0000A81D0000}"/>
    <cellStyle name="Normal 12 2 3 4 2 4 4" xfId="29569" xr:uid="{00000000-0005-0000-0000-0000A91D0000}"/>
    <cellStyle name="Normal 12 2 3 4 2 5" xfId="4218" xr:uid="{00000000-0005-0000-0000-0000AA1D0000}"/>
    <cellStyle name="Normal 12 2 3 4 2 5 2" xfId="9708" xr:uid="{00000000-0005-0000-0000-0000AB1D0000}"/>
    <cellStyle name="Normal 12 2 3 4 2 5 2 2" xfId="22518" xr:uid="{00000000-0005-0000-0000-0000AC1D0000}"/>
    <cellStyle name="Normal 12 2 3 4 2 5 2 2 2" xfId="29570" xr:uid="{00000000-0005-0000-0000-0000AD1D0000}"/>
    <cellStyle name="Normal 12 2 3 4 2 5 2 3" xfId="29571" xr:uid="{00000000-0005-0000-0000-0000AE1D0000}"/>
    <cellStyle name="Normal 12 2 3 4 2 5 3" xfId="17028" xr:uid="{00000000-0005-0000-0000-0000AF1D0000}"/>
    <cellStyle name="Normal 12 2 3 4 2 5 3 2" xfId="29572" xr:uid="{00000000-0005-0000-0000-0000B01D0000}"/>
    <cellStyle name="Normal 12 2 3 4 2 5 4" xfId="29573" xr:uid="{00000000-0005-0000-0000-0000B11D0000}"/>
    <cellStyle name="Normal 12 2 3 4 2 6" xfId="11538" xr:uid="{00000000-0005-0000-0000-0000B21D0000}"/>
    <cellStyle name="Normal 12 2 3 4 2 6 2" xfId="24348" xr:uid="{00000000-0005-0000-0000-0000B31D0000}"/>
    <cellStyle name="Normal 12 2 3 4 2 6 2 2" xfId="29574" xr:uid="{00000000-0005-0000-0000-0000B41D0000}"/>
    <cellStyle name="Normal 12 2 3 4 2 6 3" xfId="29575" xr:uid="{00000000-0005-0000-0000-0000B51D0000}"/>
    <cellStyle name="Normal 12 2 3 4 2 7" xfId="6048" xr:uid="{00000000-0005-0000-0000-0000B61D0000}"/>
    <cellStyle name="Normal 12 2 3 4 2 7 2" xfId="18858" xr:uid="{00000000-0005-0000-0000-0000B71D0000}"/>
    <cellStyle name="Normal 12 2 3 4 2 7 2 2" xfId="29576" xr:uid="{00000000-0005-0000-0000-0000B81D0000}"/>
    <cellStyle name="Normal 12 2 3 4 2 7 3" xfId="29577" xr:uid="{00000000-0005-0000-0000-0000B91D0000}"/>
    <cellStyle name="Normal 12 2 3 4 2 8" xfId="13368" xr:uid="{00000000-0005-0000-0000-0000BA1D0000}"/>
    <cellStyle name="Normal 12 2 3 4 2 8 2" xfId="29578" xr:uid="{00000000-0005-0000-0000-0000BB1D0000}"/>
    <cellStyle name="Normal 12 2 3 4 2 9" xfId="29579" xr:uid="{00000000-0005-0000-0000-0000BC1D0000}"/>
    <cellStyle name="Normal 12 2 3 4 3" xfId="689" xr:uid="{00000000-0005-0000-0000-0000BD1D0000}"/>
    <cellStyle name="Normal 12 2 3 4 3 2" xfId="1089" xr:uid="{00000000-0005-0000-0000-0000BE1D0000}"/>
    <cellStyle name="Normal 12 2 3 4 3 2 2" xfId="1984" xr:uid="{00000000-0005-0000-0000-0000BF1D0000}"/>
    <cellStyle name="Normal 12 2 3 4 3 2 2 2" xfId="3814" xr:uid="{00000000-0005-0000-0000-0000C01D0000}"/>
    <cellStyle name="Normal 12 2 3 4 3 2 2 2 2" xfId="9304" xr:uid="{00000000-0005-0000-0000-0000C11D0000}"/>
    <cellStyle name="Normal 12 2 3 4 3 2 2 2 2 2" xfId="22114" xr:uid="{00000000-0005-0000-0000-0000C21D0000}"/>
    <cellStyle name="Normal 12 2 3 4 3 2 2 2 2 2 2" xfId="29580" xr:uid="{00000000-0005-0000-0000-0000C31D0000}"/>
    <cellStyle name="Normal 12 2 3 4 3 2 2 2 2 3" xfId="29581" xr:uid="{00000000-0005-0000-0000-0000C41D0000}"/>
    <cellStyle name="Normal 12 2 3 4 3 2 2 2 3" xfId="16624" xr:uid="{00000000-0005-0000-0000-0000C51D0000}"/>
    <cellStyle name="Normal 12 2 3 4 3 2 2 2 3 2" xfId="29582" xr:uid="{00000000-0005-0000-0000-0000C61D0000}"/>
    <cellStyle name="Normal 12 2 3 4 3 2 2 2 4" xfId="29583" xr:uid="{00000000-0005-0000-0000-0000C71D0000}"/>
    <cellStyle name="Normal 12 2 3 4 3 2 2 3" xfId="5644" xr:uid="{00000000-0005-0000-0000-0000C81D0000}"/>
    <cellStyle name="Normal 12 2 3 4 3 2 2 3 2" xfId="11134" xr:uid="{00000000-0005-0000-0000-0000C91D0000}"/>
    <cellStyle name="Normal 12 2 3 4 3 2 2 3 2 2" xfId="23944" xr:uid="{00000000-0005-0000-0000-0000CA1D0000}"/>
    <cellStyle name="Normal 12 2 3 4 3 2 2 3 2 2 2" xfId="29584" xr:uid="{00000000-0005-0000-0000-0000CB1D0000}"/>
    <cellStyle name="Normal 12 2 3 4 3 2 2 3 2 3" xfId="29585" xr:uid="{00000000-0005-0000-0000-0000CC1D0000}"/>
    <cellStyle name="Normal 12 2 3 4 3 2 2 3 3" xfId="18454" xr:uid="{00000000-0005-0000-0000-0000CD1D0000}"/>
    <cellStyle name="Normal 12 2 3 4 3 2 2 3 3 2" xfId="29586" xr:uid="{00000000-0005-0000-0000-0000CE1D0000}"/>
    <cellStyle name="Normal 12 2 3 4 3 2 2 3 4" xfId="29587" xr:uid="{00000000-0005-0000-0000-0000CF1D0000}"/>
    <cellStyle name="Normal 12 2 3 4 3 2 2 4" xfId="12964" xr:uid="{00000000-0005-0000-0000-0000D01D0000}"/>
    <cellStyle name="Normal 12 2 3 4 3 2 2 4 2" xfId="25774" xr:uid="{00000000-0005-0000-0000-0000D11D0000}"/>
    <cellStyle name="Normal 12 2 3 4 3 2 2 4 2 2" xfId="29588" xr:uid="{00000000-0005-0000-0000-0000D21D0000}"/>
    <cellStyle name="Normal 12 2 3 4 3 2 2 4 3" xfId="29589" xr:uid="{00000000-0005-0000-0000-0000D31D0000}"/>
    <cellStyle name="Normal 12 2 3 4 3 2 2 5" xfId="7474" xr:uid="{00000000-0005-0000-0000-0000D41D0000}"/>
    <cellStyle name="Normal 12 2 3 4 3 2 2 5 2" xfId="20284" xr:uid="{00000000-0005-0000-0000-0000D51D0000}"/>
    <cellStyle name="Normal 12 2 3 4 3 2 2 5 2 2" xfId="29590" xr:uid="{00000000-0005-0000-0000-0000D61D0000}"/>
    <cellStyle name="Normal 12 2 3 4 3 2 2 5 3" xfId="29591" xr:uid="{00000000-0005-0000-0000-0000D71D0000}"/>
    <cellStyle name="Normal 12 2 3 4 3 2 2 6" xfId="14794" xr:uid="{00000000-0005-0000-0000-0000D81D0000}"/>
    <cellStyle name="Normal 12 2 3 4 3 2 2 6 2" xfId="29592" xr:uid="{00000000-0005-0000-0000-0000D91D0000}"/>
    <cellStyle name="Normal 12 2 3 4 3 2 2 7" xfId="29593" xr:uid="{00000000-0005-0000-0000-0000DA1D0000}"/>
    <cellStyle name="Normal 12 2 3 4 3 2 3" xfId="2920" xr:uid="{00000000-0005-0000-0000-0000DB1D0000}"/>
    <cellStyle name="Normal 12 2 3 4 3 2 3 2" xfId="8410" xr:uid="{00000000-0005-0000-0000-0000DC1D0000}"/>
    <cellStyle name="Normal 12 2 3 4 3 2 3 2 2" xfId="21220" xr:uid="{00000000-0005-0000-0000-0000DD1D0000}"/>
    <cellStyle name="Normal 12 2 3 4 3 2 3 2 2 2" xfId="29594" xr:uid="{00000000-0005-0000-0000-0000DE1D0000}"/>
    <cellStyle name="Normal 12 2 3 4 3 2 3 2 3" xfId="29595" xr:uid="{00000000-0005-0000-0000-0000DF1D0000}"/>
    <cellStyle name="Normal 12 2 3 4 3 2 3 3" xfId="15730" xr:uid="{00000000-0005-0000-0000-0000E01D0000}"/>
    <cellStyle name="Normal 12 2 3 4 3 2 3 3 2" xfId="29596" xr:uid="{00000000-0005-0000-0000-0000E11D0000}"/>
    <cellStyle name="Normal 12 2 3 4 3 2 3 4" xfId="29597" xr:uid="{00000000-0005-0000-0000-0000E21D0000}"/>
    <cellStyle name="Normal 12 2 3 4 3 2 4" xfId="4750" xr:uid="{00000000-0005-0000-0000-0000E31D0000}"/>
    <cellStyle name="Normal 12 2 3 4 3 2 4 2" xfId="10240" xr:uid="{00000000-0005-0000-0000-0000E41D0000}"/>
    <cellStyle name="Normal 12 2 3 4 3 2 4 2 2" xfId="23050" xr:uid="{00000000-0005-0000-0000-0000E51D0000}"/>
    <cellStyle name="Normal 12 2 3 4 3 2 4 2 2 2" xfId="29598" xr:uid="{00000000-0005-0000-0000-0000E61D0000}"/>
    <cellStyle name="Normal 12 2 3 4 3 2 4 2 3" xfId="29599" xr:uid="{00000000-0005-0000-0000-0000E71D0000}"/>
    <cellStyle name="Normal 12 2 3 4 3 2 4 3" xfId="17560" xr:uid="{00000000-0005-0000-0000-0000E81D0000}"/>
    <cellStyle name="Normal 12 2 3 4 3 2 4 3 2" xfId="29600" xr:uid="{00000000-0005-0000-0000-0000E91D0000}"/>
    <cellStyle name="Normal 12 2 3 4 3 2 4 4" xfId="29601" xr:uid="{00000000-0005-0000-0000-0000EA1D0000}"/>
    <cellStyle name="Normal 12 2 3 4 3 2 5" xfId="12070" xr:uid="{00000000-0005-0000-0000-0000EB1D0000}"/>
    <cellStyle name="Normal 12 2 3 4 3 2 5 2" xfId="24880" xr:uid="{00000000-0005-0000-0000-0000EC1D0000}"/>
    <cellStyle name="Normal 12 2 3 4 3 2 5 2 2" xfId="29602" xr:uid="{00000000-0005-0000-0000-0000ED1D0000}"/>
    <cellStyle name="Normal 12 2 3 4 3 2 5 3" xfId="29603" xr:uid="{00000000-0005-0000-0000-0000EE1D0000}"/>
    <cellStyle name="Normal 12 2 3 4 3 2 6" xfId="6580" xr:uid="{00000000-0005-0000-0000-0000EF1D0000}"/>
    <cellStyle name="Normal 12 2 3 4 3 2 6 2" xfId="19390" xr:uid="{00000000-0005-0000-0000-0000F01D0000}"/>
    <cellStyle name="Normal 12 2 3 4 3 2 6 2 2" xfId="29604" xr:uid="{00000000-0005-0000-0000-0000F11D0000}"/>
    <cellStyle name="Normal 12 2 3 4 3 2 6 3" xfId="29605" xr:uid="{00000000-0005-0000-0000-0000F21D0000}"/>
    <cellStyle name="Normal 12 2 3 4 3 2 7" xfId="13900" xr:uid="{00000000-0005-0000-0000-0000F31D0000}"/>
    <cellStyle name="Normal 12 2 3 4 3 2 7 2" xfId="29606" xr:uid="{00000000-0005-0000-0000-0000F41D0000}"/>
    <cellStyle name="Normal 12 2 3 4 3 2 8" xfId="29607" xr:uid="{00000000-0005-0000-0000-0000F51D0000}"/>
    <cellStyle name="Normal 12 2 3 4 3 3" xfId="1584" xr:uid="{00000000-0005-0000-0000-0000F61D0000}"/>
    <cellStyle name="Normal 12 2 3 4 3 3 2" xfId="3414" xr:uid="{00000000-0005-0000-0000-0000F71D0000}"/>
    <cellStyle name="Normal 12 2 3 4 3 3 2 2" xfId="8904" xr:uid="{00000000-0005-0000-0000-0000F81D0000}"/>
    <cellStyle name="Normal 12 2 3 4 3 3 2 2 2" xfId="21714" xr:uid="{00000000-0005-0000-0000-0000F91D0000}"/>
    <cellStyle name="Normal 12 2 3 4 3 3 2 2 2 2" xfId="29608" xr:uid="{00000000-0005-0000-0000-0000FA1D0000}"/>
    <cellStyle name="Normal 12 2 3 4 3 3 2 2 3" xfId="29609" xr:uid="{00000000-0005-0000-0000-0000FB1D0000}"/>
    <cellStyle name="Normal 12 2 3 4 3 3 2 3" xfId="16224" xr:uid="{00000000-0005-0000-0000-0000FC1D0000}"/>
    <cellStyle name="Normal 12 2 3 4 3 3 2 3 2" xfId="29610" xr:uid="{00000000-0005-0000-0000-0000FD1D0000}"/>
    <cellStyle name="Normal 12 2 3 4 3 3 2 4" xfId="29611" xr:uid="{00000000-0005-0000-0000-0000FE1D0000}"/>
    <cellStyle name="Normal 12 2 3 4 3 3 3" xfId="5244" xr:uid="{00000000-0005-0000-0000-0000FF1D0000}"/>
    <cellStyle name="Normal 12 2 3 4 3 3 3 2" xfId="10734" xr:uid="{00000000-0005-0000-0000-0000001E0000}"/>
    <cellStyle name="Normal 12 2 3 4 3 3 3 2 2" xfId="23544" xr:uid="{00000000-0005-0000-0000-0000011E0000}"/>
    <cellStyle name="Normal 12 2 3 4 3 3 3 2 2 2" xfId="29612" xr:uid="{00000000-0005-0000-0000-0000021E0000}"/>
    <cellStyle name="Normal 12 2 3 4 3 3 3 2 3" xfId="29613" xr:uid="{00000000-0005-0000-0000-0000031E0000}"/>
    <cellStyle name="Normal 12 2 3 4 3 3 3 3" xfId="18054" xr:uid="{00000000-0005-0000-0000-0000041E0000}"/>
    <cellStyle name="Normal 12 2 3 4 3 3 3 3 2" xfId="29614" xr:uid="{00000000-0005-0000-0000-0000051E0000}"/>
    <cellStyle name="Normal 12 2 3 4 3 3 3 4" xfId="29615" xr:uid="{00000000-0005-0000-0000-0000061E0000}"/>
    <cellStyle name="Normal 12 2 3 4 3 3 4" xfId="12564" xr:uid="{00000000-0005-0000-0000-0000071E0000}"/>
    <cellStyle name="Normal 12 2 3 4 3 3 4 2" xfId="25374" xr:uid="{00000000-0005-0000-0000-0000081E0000}"/>
    <cellStyle name="Normal 12 2 3 4 3 3 4 2 2" xfId="29616" xr:uid="{00000000-0005-0000-0000-0000091E0000}"/>
    <cellStyle name="Normal 12 2 3 4 3 3 4 3" xfId="29617" xr:uid="{00000000-0005-0000-0000-00000A1E0000}"/>
    <cellStyle name="Normal 12 2 3 4 3 3 5" xfId="7074" xr:uid="{00000000-0005-0000-0000-00000B1E0000}"/>
    <cellStyle name="Normal 12 2 3 4 3 3 5 2" xfId="19884" xr:uid="{00000000-0005-0000-0000-00000C1E0000}"/>
    <cellStyle name="Normal 12 2 3 4 3 3 5 2 2" xfId="29618" xr:uid="{00000000-0005-0000-0000-00000D1E0000}"/>
    <cellStyle name="Normal 12 2 3 4 3 3 5 3" xfId="29619" xr:uid="{00000000-0005-0000-0000-00000E1E0000}"/>
    <cellStyle name="Normal 12 2 3 4 3 3 6" xfId="14394" xr:uid="{00000000-0005-0000-0000-00000F1E0000}"/>
    <cellStyle name="Normal 12 2 3 4 3 3 6 2" xfId="29620" xr:uid="{00000000-0005-0000-0000-0000101E0000}"/>
    <cellStyle name="Normal 12 2 3 4 3 3 7" xfId="29621" xr:uid="{00000000-0005-0000-0000-0000111E0000}"/>
    <cellStyle name="Normal 12 2 3 4 3 4" xfId="2520" xr:uid="{00000000-0005-0000-0000-0000121E0000}"/>
    <cellStyle name="Normal 12 2 3 4 3 4 2" xfId="8010" xr:uid="{00000000-0005-0000-0000-0000131E0000}"/>
    <cellStyle name="Normal 12 2 3 4 3 4 2 2" xfId="20820" xr:uid="{00000000-0005-0000-0000-0000141E0000}"/>
    <cellStyle name="Normal 12 2 3 4 3 4 2 2 2" xfId="29622" xr:uid="{00000000-0005-0000-0000-0000151E0000}"/>
    <cellStyle name="Normal 12 2 3 4 3 4 2 3" xfId="29623" xr:uid="{00000000-0005-0000-0000-0000161E0000}"/>
    <cellStyle name="Normal 12 2 3 4 3 4 3" xfId="15330" xr:uid="{00000000-0005-0000-0000-0000171E0000}"/>
    <cellStyle name="Normal 12 2 3 4 3 4 3 2" xfId="29624" xr:uid="{00000000-0005-0000-0000-0000181E0000}"/>
    <cellStyle name="Normal 12 2 3 4 3 4 4" xfId="29625" xr:uid="{00000000-0005-0000-0000-0000191E0000}"/>
    <cellStyle name="Normal 12 2 3 4 3 5" xfId="4350" xr:uid="{00000000-0005-0000-0000-00001A1E0000}"/>
    <cellStyle name="Normal 12 2 3 4 3 5 2" xfId="9840" xr:uid="{00000000-0005-0000-0000-00001B1E0000}"/>
    <cellStyle name="Normal 12 2 3 4 3 5 2 2" xfId="22650" xr:uid="{00000000-0005-0000-0000-00001C1E0000}"/>
    <cellStyle name="Normal 12 2 3 4 3 5 2 2 2" xfId="29626" xr:uid="{00000000-0005-0000-0000-00001D1E0000}"/>
    <cellStyle name="Normal 12 2 3 4 3 5 2 3" xfId="29627" xr:uid="{00000000-0005-0000-0000-00001E1E0000}"/>
    <cellStyle name="Normal 12 2 3 4 3 5 3" xfId="17160" xr:uid="{00000000-0005-0000-0000-00001F1E0000}"/>
    <cellStyle name="Normal 12 2 3 4 3 5 3 2" xfId="29628" xr:uid="{00000000-0005-0000-0000-0000201E0000}"/>
    <cellStyle name="Normal 12 2 3 4 3 5 4" xfId="29629" xr:uid="{00000000-0005-0000-0000-0000211E0000}"/>
    <cellStyle name="Normal 12 2 3 4 3 6" xfId="11670" xr:uid="{00000000-0005-0000-0000-0000221E0000}"/>
    <cellStyle name="Normal 12 2 3 4 3 6 2" xfId="24480" xr:uid="{00000000-0005-0000-0000-0000231E0000}"/>
    <cellStyle name="Normal 12 2 3 4 3 6 2 2" xfId="29630" xr:uid="{00000000-0005-0000-0000-0000241E0000}"/>
    <cellStyle name="Normal 12 2 3 4 3 6 3" xfId="29631" xr:uid="{00000000-0005-0000-0000-0000251E0000}"/>
    <cellStyle name="Normal 12 2 3 4 3 7" xfId="6180" xr:uid="{00000000-0005-0000-0000-0000261E0000}"/>
    <cellStyle name="Normal 12 2 3 4 3 7 2" xfId="18990" xr:uid="{00000000-0005-0000-0000-0000271E0000}"/>
    <cellStyle name="Normal 12 2 3 4 3 7 2 2" xfId="29632" xr:uid="{00000000-0005-0000-0000-0000281E0000}"/>
    <cellStyle name="Normal 12 2 3 4 3 7 3" xfId="29633" xr:uid="{00000000-0005-0000-0000-0000291E0000}"/>
    <cellStyle name="Normal 12 2 3 4 3 8" xfId="13500" xr:uid="{00000000-0005-0000-0000-00002A1E0000}"/>
    <cellStyle name="Normal 12 2 3 4 3 8 2" xfId="29634" xr:uid="{00000000-0005-0000-0000-00002B1E0000}"/>
    <cellStyle name="Normal 12 2 3 4 3 9" xfId="29635" xr:uid="{00000000-0005-0000-0000-00002C1E0000}"/>
    <cellStyle name="Normal 12 2 3 4 4" xfId="464" xr:uid="{00000000-0005-0000-0000-00002D1E0000}"/>
    <cellStyle name="Normal 12 2 3 4 4 2" xfId="1359" xr:uid="{00000000-0005-0000-0000-00002E1E0000}"/>
    <cellStyle name="Normal 12 2 3 4 4 2 2" xfId="3189" xr:uid="{00000000-0005-0000-0000-00002F1E0000}"/>
    <cellStyle name="Normal 12 2 3 4 4 2 2 2" xfId="8679" xr:uid="{00000000-0005-0000-0000-0000301E0000}"/>
    <cellStyle name="Normal 12 2 3 4 4 2 2 2 2" xfId="21489" xr:uid="{00000000-0005-0000-0000-0000311E0000}"/>
    <cellStyle name="Normal 12 2 3 4 4 2 2 2 2 2" xfId="29636" xr:uid="{00000000-0005-0000-0000-0000321E0000}"/>
    <cellStyle name="Normal 12 2 3 4 4 2 2 2 3" xfId="29637" xr:uid="{00000000-0005-0000-0000-0000331E0000}"/>
    <cellStyle name="Normal 12 2 3 4 4 2 2 3" xfId="15999" xr:uid="{00000000-0005-0000-0000-0000341E0000}"/>
    <cellStyle name="Normal 12 2 3 4 4 2 2 3 2" xfId="29638" xr:uid="{00000000-0005-0000-0000-0000351E0000}"/>
    <cellStyle name="Normal 12 2 3 4 4 2 2 4" xfId="29639" xr:uid="{00000000-0005-0000-0000-0000361E0000}"/>
    <cellStyle name="Normal 12 2 3 4 4 2 3" xfId="5019" xr:uid="{00000000-0005-0000-0000-0000371E0000}"/>
    <cellStyle name="Normal 12 2 3 4 4 2 3 2" xfId="10509" xr:uid="{00000000-0005-0000-0000-0000381E0000}"/>
    <cellStyle name="Normal 12 2 3 4 4 2 3 2 2" xfId="23319" xr:uid="{00000000-0005-0000-0000-0000391E0000}"/>
    <cellStyle name="Normal 12 2 3 4 4 2 3 2 2 2" xfId="29640" xr:uid="{00000000-0005-0000-0000-00003A1E0000}"/>
    <cellStyle name="Normal 12 2 3 4 4 2 3 2 3" xfId="29641" xr:uid="{00000000-0005-0000-0000-00003B1E0000}"/>
    <cellStyle name="Normal 12 2 3 4 4 2 3 3" xfId="17829" xr:uid="{00000000-0005-0000-0000-00003C1E0000}"/>
    <cellStyle name="Normal 12 2 3 4 4 2 3 3 2" xfId="29642" xr:uid="{00000000-0005-0000-0000-00003D1E0000}"/>
    <cellStyle name="Normal 12 2 3 4 4 2 3 4" xfId="29643" xr:uid="{00000000-0005-0000-0000-00003E1E0000}"/>
    <cellStyle name="Normal 12 2 3 4 4 2 4" xfId="12339" xr:uid="{00000000-0005-0000-0000-00003F1E0000}"/>
    <cellStyle name="Normal 12 2 3 4 4 2 4 2" xfId="25149" xr:uid="{00000000-0005-0000-0000-0000401E0000}"/>
    <cellStyle name="Normal 12 2 3 4 4 2 4 2 2" xfId="29644" xr:uid="{00000000-0005-0000-0000-0000411E0000}"/>
    <cellStyle name="Normal 12 2 3 4 4 2 4 3" xfId="29645" xr:uid="{00000000-0005-0000-0000-0000421E0000}"/>
    <cellStyle name="Normal 12 2 3 4 4 2 5" xfId="6849" xr:uid="{00000000-0005-0000-0000-0000431E0000}"/>
    <cellStyle name="Normal 12 2 3 4 4 2 5 2" xfId="19659" xr:uid="{00000000-0005-0000-0000-0000441E0000}"/>
    <cellStyle name="Normal 12 2 3 4 4 2 5 2 2" xfId="29646" xr:uid="{00000000-0005-0000-0000-0000451E0000}"/>
    <cellStyle name="Normal 12 2 3 4 4 2 5 3" xfId="29647" xr:uid="{00000000-0005-0000-0000-0000461E0000}"/>
    <cellStyle name="Normal 12 2 3 4 4 2 6" xfId="14169" xr:uid="{00000000-0005-0000-0000-0000471E0000}"/>
    <cellStyle name="Normal 12 2 3 4 4 2 6 2" xfId="29648" xr:uid="{00000000-0005-0000-0000-0000481E0000}"/>
    <cellStyle name="Normal 12 2 3 4 4 2 7" xfId="29649" xr:uid="{00000000-0005-0000-0000-0000491E0000}"/>
    <cellStyle name="Normal 12 2 3 4 4 3" xfId="2295" xr:uid="{00000000-0005-0000-0000-00004A1E0000}"/>
    <cellStyle name="Normal 12 2 3 4 4 3 2" xfId="7785" xr:uid="{00000000-0005-0000-0000-00004B1E0000}"/>
    <cellStyle name="Normal 12 2 3 4 4 3 2 2" xfId="20595" xr:uid="{00000000-0005-0000-0000-00004C1E0000}"/>
    <cellStyle name="Normal 12 2 3 4 4 3 2 2 2" xfId="29650" xr:uid="{00000000-0005-0000-0000-00004D1E0000}"/>
    <cellStyle name="Normal 12 2 3 4 4 3 2 3" xfId="29651" xr:uid="{00000000-0005-0000-0000-00004E1E0000}"/>
    <cellStyle name="Normal 12 2 3 4 4 3 3" xfId="15105" xr:uid="{00000000-0005-0000-0000-00004F1E0000}"/>
    <cellStyle name="Normal 12 2 3 4 4 3 3 2" xfId="29652" xr:uid="{00000000-0005-0000-0000-0000501E0000}"/>
    <cellStyle name="Normal 12 2 3 4 4 3 4" xfId="29653" xr:uid="{00000000-0005-0000-0000-0000511E0000}"/>
    <cellStyle name="Normal 12 2 3 4 4 4" xfId="4125" xr:uid="{00000000-0005-0000-0000-0000521E0000}"/>
    <cellStyle name="Normal 12 2 3 4 4 4 2" xfId="9615" xr:uid="{00000000-0005-0000-0000-0000531E0000}"/>
    <cellStyle name="Normal 12 2 3 4 4 4 2 2" xfId="22425" xr:uid="{00000000-0005-0000-0000-0000541E0000}"/>
    <cellStyle name="Normal 12 2 3 4 4 4 2 2 2" xfId="29654" xr:uid="{00000000-0005-0000-0000-0000551E0000}"/>
    <cellStyle name="Normal 12 2 3 4 4 4 2 3" xfId="29655" xr:uid="{00000000-0005-0000-0000-0000561E0000}"/>
    <cellStyle name="Normal 12 2 3 4 4 4 3" xfId="16935" xr:uid="{00000000-0005-0000-0000-0000571E0000}"/>
    <cellStyle name="Normal 12 2 3 4 4 4 3 2" xfId="29656" xr:uid="{00000000-0005-0000-0000-0000581E0000}"/>
    <cellStyle name="Normal 12 2 3 4 4 4 4" xfId="29657" xr:uid="{00000000-0005-0000-0000-0000591E0000}"/>
    <cellStyle name="Normal 12 2 3 4 4 5" xfId="11445" xr:uid="{00000000-0005-0000-0000-00005A1E0000}"/>
    <cellStyle name="Normal 12 2 3 4 4 5 2" xfId="24255" xr:uid="{00000000-0005-0000-0000-00005B1E0000}"/>
    <cellStyle name="Normal 12 2 3 4 4 5 2 2" xfId="29658" xr:uid="{00000000-0005-0000-0000-00005C1E0000}"/>
    <cellStyle name="Normal 12 2 3 4 4 5 3" xfId="29659" xr:uid="{00000000-0005-0000-0000-00005D1E0000}"/>
    <cellStyle name="Normal 12 2 3 4 4 6" xfId="5955" xr:uid="{00000000-0005-0000-0000-00005E1E0000}"/>
    <cellStyle name="Normal 12 2 3 4 4 6 2" xfId="18765" xr:uid="{00000000-0005-0000-0000-00005F1E0000}"/>
    <cellStyle name="Normal 12 2 3 4 4 6 2 2" xfId="29660" xr:uid="{00000000-0005-0000-0000-0000601E0000}"/>
    <cellStyle name="Normal 12 2 3 4 4 6 3" xfId="29661" xr:uid="{00000000-0005-0000-0000-0000611E0000}"/>
    <cellStyle name="Normal 12 2 3 4 4 7" xfId="13275" xr:uid="{00000000-0005-0000-0000-0000621E0000}"/>
    <cellStyle name="Normal 12 2 3 4 4 7 2" xfId="29662" xr:uid="{00000000-0005-0000-0000-0000631E0000}"/>
    <cellStyle name="Normal 12 2 3 4 4 8" xfId="29663" xr:uid="{00000000-0005-0000-0000-0000641E0000}"/>
    <cellStyle name="Normal 12 2 3 4 5" xfId="823" xr:uid="{00000000-0005-0000-0000-0000651E0000}"/>
    <cellStyle name="Normal 12 2 3 4 5 2" xfId="1718" xr:uid="{00000000-0005-0000-0000-0000661E0000}"/>
    <cellStyle name="Normal 12 2 3 4 5 2 2" xfId="3548" xr:uid="{00000000-0005-0000-0000-0000671E0000}"/>
    <cellStyle name="Normal 12 2 3 4 5 2 2 2" xfId="9038" xr:uid="{00000000-0005-0000-0000-0000681E0000}"/>
    <cellStyle name="Normal 12 2 3 4 5 2 2 2 2" xfId="21848" xr:uid="{00000000-0005-0000-0000-0000691E0000}"/>
    <cellStyle name="Normal 12 2 3 4 5 2 2 2 2 2" xfId="29664" xr:uid="{00000000-0005-0000-0000-00006A1E0000}"/>
    <cellStyle name="Normal 12 2 3 4 5 2 2 2 3" xfId="29665" xr:uid="{00000000-0005-0000-0000-00006B1E0000}"/>
    <cellStyle name="Normal 12 2 3 4 5 2 2 3" xfId="16358" xr:uid="{00000000-0005-0000-0000-00006C1E0000}"/>
    <cellStyle name="Normal 12 2 3 4 5 2 2 3 2" xfId="29666" xr:uid="{00000000-0005-0000-0000-00006D1E0000}"/>
    <cellStyle name="Normal 12 2 3 4 5 2 2 4" xfId="29667" xr:uid="{00000000-0005-0000-0000-00006E1E0000}"/>
    <cellStyle name="Normal 12 2 3 4 5 2 3" xfId="5378" xr:uid="{00000000-0005-0000-0000-00006F1E0000}"/>
    <cellStyle name="Normal 12 2 3 4 5 2 3 2" xfId="10868" xr:uid="{00000000-0005-0000-0000-0000701E0000}"/>
    <cellStyle name="Normal 12 2 3 4 5 2 3 2 2" xfId="23678" xr:uid="{00000000-0005-0000-0000-0000711E0000}"/>
    <cellStyle name="Normal 12 2 3 4 5 2 3 2 2 2" xfId="29668" xr:uid="{00000000-0005-0000-0000-0000721E0000}"/>
    <cellStyle name="Normal 12 2 3 4 5 2 3 2 3" xfId="29669" xr:uid="{00000000-0005-0000-0000-0000731E0000}"/>
    <cellStyle name="Normal 12 2 3 4 5 2 3 3" xfId="18188" xr:uid="{00000000-0005-0000-0000-0000741E0000}"/>
    <cellStyle name="Normal 12 2 3 4 5 2 3 3 2" xfId="29670" xr:uid="{00000000-0005-0000-0000-0000751E0000}"/>
    <cellStyle name="Normal 12 2 3 4 5 2 3 4" xfId="29671" xr:uid="{00000000-0005-0000-0000-0000761E0000}"/>
    <cellStyle name="Normal 12 2 3 4 5 2 4" xfId="12698" xr:uid="{00000000-0005-0000-0000-0000771E0000}"/>
    <cellStyle name="Normal 12 2 3 4 5 2 4 2" xfId="25508" xr:uid="{00000000-0005-0000-0000-0000781E0000}"/>
    <cellStyle name="Normal 12 2 3 4 5 2 4 2 2" xfId="29672" xr:uid="{00000000-0005-0000-0000-0000791E0000}"/>
    <cellStyle name="Normal 12 2 3 4 5 2 4 3" xfId="29673" xr:uid="{00000000-0005-0000-0000-00007A1E0000}"/>
    <cellStyle name="Normal 12 2 3 4 5 2 5" xfId="7208" xr:uid="{00000000-0005-0000-0000-00007B1E0000}"/>
    <cellStyle name="Normal 12 2 3 4 5 2 5 2" xfId="20018" xr:uid="{00000000-0005-0000-0000-00007C1E0000}"/>
    <cellStyle name="Normal 12 2 3 4 5 2 5 2 2" xfId="29674" xr:uid="{00000000-0005-0000-0000-00007D1E0000}"/>
    <cellStyle name="Normal 12 2 3 4 5 2 5 3" xfId="29675" xr:uid="{00000000-0005-0000-0000-00007E1E0000}"/>
    <cellStyle name="Normal 12 2 3 4 5 2 6" xfId="14528" xr:uid="{00000000-0005-0000-0000-00007F1E0000}"/>
    <cellStyle name="Normal 12 2 3 4 5 2 6 2" xfId="29676" xr:uid="{00000000-0005-0000-0000-0000801E0000}"/>
    <cellStyle name="Normal 12 2 3 4 5 2 7" xfId="29677" xr:uid="{00000000-0005-0000-0000-0000811E0000}"/>
    <cellStyle name="Normal 12 2 3 4 5 3" xfId="2654" xr:uid="{00000000-0005-0000-0000-0000821E0000}"/>
    <cellStyle name="Normal 12 2 3 4 5 3 2" xfId="8144" xr:uid="{00000000-0005-0000-0000-0000831E0000}"/>
    <cellStyle name="Normal 12 2 3 4 5 3 2 2" xfId="20954" xr:uid="{00000000-0005-0000-0000-0000841E0000}"/>
    <cellStyle name="Normal 12 2 3 4 5 3 2 2 2" xfId="29678" xr:uid="{00000000-0005-0000-0000-0000851E0000}"/>
    <cellStyle name="Normal 12 2 3 4 5 3 2 3" xfId="29679" xr:uid="{00000000-0005-0000-0000-0000861E0000}"/>
    <cellStyle name="Normal 12 2 3 4 5 3 3" xfId="15464" xr:uid="{00000000-0005-0000-0000-0000871E0000}"/>
    <cellStyle name="Normal 12 2 3 4 5 3 3 2" xfId="29680" xr:uid="{00000000-0005-0000-0000-0000881E0000}"/>
    <cellStyle name="Normal 12 2 3 4 5 3 4" xfId="29681" xr:uid="{00000000-0005-0000-0000-0000891E0000}"/>
    <cellStyle name="Normal 12 2 3 4 5 4" xfId="4484" xr:uid="{00000000-0005-0000-0000-00008A1E0000}"/>
    <cellStyle name="Normal 12 2 3 4 5 4 2" xfId="9974" xr:uid="{00000000-0005-0000-0000-00008B1E0000}"/>
    <cellStyle name="Normal 12 2 3 4 5 4 2 2" xfId="22784" xr:uid="{00000000-0005-0000-0000-00008C1E0000}"/>
    <cellStyle name="Normal 12 2 3 4 5 4 2 2 2" xfId="29682" xr:uid="{00000000-0005-0000-0000-00008D1E0000}"/>
    <cellStyle name="Normal 12 2 3 4 5 4 2 3" xfId="29683" xr:uid="{00000000-0005-0000-0000-00008E1E0000}"/>
    <cellStyle name="Normal 12 2 3 4 5 4 3" xfId="17294" xr:uid="{00000000-0005-0000-0000-00008F1E0000}"/>
    <cellStyle name="Normal 12 2 3 4 5 4 3 2" xfId="29684" xr:uid="{00000000-0005-0000-0000-0000901E0000}"/>
    <cellStyle name="Normal 12 2 3 4 5 4 4" xfId="29685" xr:uid="{00000000-0005-0000-0000-0000911E0000}"/>
    <cellStyle name="Normal 12 2 3 4 5 5" xfId="11804" xr:uid="{00000000-0005-0000-0000-0000921E0000}"/>
    <cellStyle name="Normal 12 2 3 4 5 5 2" xfId="24614" xr:uid="{00000000-0005-0000-0000-0000931E0000}"/>
    <cellStyle name="Normal 12 2 3 4 5 5 2 2" xfId="29686" xr:uid="{00000000-0005-0000-0000-0000941E0000}"/>
    <cellStyle name="Normal 12 2 3 4 5 5 3" xfId="29687" xr:uid="{00000000-0005-0000-0000-0000951E0000}"/>
    <cellStyle name="Normal 12 2 3 4 5 6" xfId="6314" xr:uid="{00000000-0005-0000-0000-0000961E0000}"/>
    <cellStyle name="Normal 12 2 3 4 5 6 2" xfId="19124" xr:uid="{00000000-0005-0000-0000-0000971E0000}"/>
    <cellStyle name="Normal 12 2 3 4 5 6 2 2" xfId="29688" xr:uid="{00000000-0005-0000-0000-0000981E0000}"/>
    <cellStyle name="Normal 12 2 3 4 5 6 3" xfId="29689" xr:uid="{00000000-0005-0000-0000-0000991E0000}"/>
    <cellStyle name="Normal 12 2 3 4 5 7" xfId="13634" xr:uid="{00000000-0005-0000-0000-00009A1E0000}"/>
    <cellStyle name="Normal 12 2 3 4 5 7 2" xfId="29690" xr:uid="{00000000-0005-0000-0000-00009B1E0000}"/>
    <cellStyle name="Normal 12 2 3 4 5 8" xfId="29691" xr:uid="{00000000-0005-0000-0000-00009C1E0000}"/>
    <cellStyle name="Normal 12 2 3 4 6" xfId="1224" xr:uid="{00000000-0005-0000-0000-00009D1E0000}"/>
    <cellStyle name="Normal 12 2 3 4 6 2" xfId="3054" xr:uid="{00000000-0005-0000-0000-00009E1E0000}"/>
    <cellStyle name="Normal 12 2 3 4 6 2 2" xfId="8544" xr:uid="{00000000-0005-0000-0000-00009F1E0000}"/>
    <cellStyle name="Normal 12 2 3 4 6 2 2 2" xfId="21354" xr:uid="{00000000-0005-0000-0000-0000A01E0000}"/>
    <cellStyle name="Normal 12 2 3 4 6 2 2 2 2" xfId="29692" xr:uid="{00000000-0005-0000-0000-0000A11E0000}"/>
    <cellStyle name="Normal 12 2 3 4 6 2 2 3" xfId="29693" xr:uid="{00000000-0005-0000-0000-0000A21E0000}"/>
    <cellStyle name="Normal 12 2 3 4 6 2 3" xfId="15864" xr:uid="{00000000-0005-0000-0000-0000A31E0000}"/>
    <cellStyle name="Normal 12 2 3 4 6 2 3 2" xfId="29694" xr:uid="{00000000-0005-0000-0000-0000A41E0000}"/>
    <cellStyle name="Normal 12 2 3 4 6 2 4" xfId="29695" xr:uid="{00000000-0005-0000-0000-0000A51E0000}"/>
    <cellStyle name="Normal 12 2 3 4 6 3" xfId="4884" xr:uid="{00000000-0005-0000-0000-0000A61E0000}"/>
    <cellStyle name="Normal 12 2 3 4 6 3 2" xfId="10374" xr:uid="{00000000-0005-0000-0000-0000A71E0000}"/>
    <cellStyle name="Normal 12 2 3 4 6 3 2 2" xfId="23184" xr:uid="{00000000-0005-0000-0000-0000A81E0000}"/>
    <cellStyle name="Normal 12 2 3 4 6 3 2 2 2" xfId="29696" xr:uid="{00000000-0005-0000-0000-0000A91E0000}"/>
    <cellStyle name="Normal 12 2 3 4 6 3 2 3" xfId="29697" xr:uid="{00000000-0005-0000-0000-0000AA1E0000}"/>
    <cellStyle name="Normal 12 2 3 4 6 3 3" xfId="17694" xr:uid="{00000000-0005-0000-0000-0000AB1E0000}"/>
    <cellStyle name="Normal 12 2 3 4 6 3 3 2" xfId="29698" xr:uid="{00000000-0005-0000-0000-0000AC1E0000}"/>
    <cellStyle name="Normal 12 2 3 4 6 3 4" xfId="29699" xr:uid="{00000000-0005-0000-0000-0000AD1E0000}"/>
    <cellStyle name="Normal 12 2 3 4 6 4" xfId="12204" xr:uid="{00000000-0005-0000-0000-0000AE1E0000}"/>
    <cellStyle name="Normal 12 2 3 4 6 4 2" xfId="25014" xr:uid="{00000000-0005-0000-0000-0000AF1E0000}"/>
    <cellStyle name="Normal 12 2 3 4 6 4 2 2" xfId="29700" xr:uid="{00000000-0005-0000-0000-0000B01E0000}"/>
    <cellStyle name="Normal 12 2 3 4 6 4 3" xfId="29701" xr:uid="{00000000-0005-0000-0000-0000B11E0000}"/>
    <cellStyle name="Normal 12 2 3 4 6 5" xfId="6714" xr:uid="{00000000-0005-0000-0000-0000B21E0000}"/>
    <cellStyle name="Normal 12 2 3 4 6 5 2" xfId="19524" xr:uid="{00000000-0005-0000-0000-0000B31E0000}"/>
    <cellStyle name="Normal 12 2 3 4 6 5 2 2" xfId="29702" xr:uid="{00000000-0005-0000-0000-0000B41E0000}"/>
    <cellStyle name="Normal 12 2 3 4 6 5 3" xfId="29703" xr:uid="{00000000-0005-0000-0000-0000B51E0000}"/>
    <cellStyle name="Normal 12 2 3 4 6 6" xfId="14034" xr:uid="{00000000-0005-0000-0000-0000B61E0000}"/>
    <cellStyle name="Normal 12 2 3 4 6 6 2" xfId="29704" xr:uid="{00000000-0005-0000-0000-0000B71E0000}"/>
    <cellStyle name="Normal 12 2 3 4 6 7" xfId="29705" xr:uid="{00000000-0005-0000-0000-0000B81E0000}"/>
    <cellStyle name="Normal 12 2 3 4 7" xfId="2160" xr:uid="{00000000-0005-0000-0000-0000B91E0000}"/>
    <cellStyle name="Normal 12 2 3 4 7 2" xfId="7650" xr:uid="{00000000-0005-0000-0000-0000BA1E0000}"/>
    <cellStyle name="Normal 12 2 3 4 7 2 2" xfId="20460" xr:uid="{00000000-0005-0000-0000-0000BB1E0000}"/>
    <cellStyle name="Normal 12 2 3 4 7 2 2 2" xfId="29706" xr:uid="{00000000-0005-0000-0000-0000BC1E0000}"/>
    <cellStyle name="Normal 12 2 3 4 7 2 3" xfId="29707" xr:uid="{00000000-0005-0000-0000-0000BD1E0000}"/>
    <cellStyle name="Normal 12 2 3 4 7 3" xfId="14970" xr:uid="{00000000-0005-0000-0000-0000BE1E0000}"/>
    <cellStyle name="Normal 12 2 3 4 7 3 2" xfId="29708" xr:uid="{00000000-0005-0000-0000-0000BF1E0000}"/>
    <cellStyle name="Normal 12 2 3 4 7 4" xfId="29709" xr:uid="{00000000-0005-0000-0000-0000C01E0000}"/>
    <cellStyle name="Normal 12 2 3 4 8" xfId="3990" xr:uid="{00000000-0005-0000-0000-0000C11E0000}"/>
    <cellStyle name="Normal 12 2 3 4 8 2" xfId="9480" xr:uid="{00000000-0005-0000-0000-0000C21E0000}"/>
    <cellStyle name="Normal 12 2 3 4 8 2 2" xfId="22290" xr:uid="{00000000-0005-0000-0000-0000C31E0000}"/>
    <cellStyle name="Normal 12 2 3 4 8 2 2 2" xfId="29710" xr:uid="{00000000-0005-0000-0000-0000C41E0000}"/>
    <cellStyle name="Normal 12 2 3 4 8 2 3" xfId="29711" xr:uid="{00000000-0005-0000-0000-0000C51E0000}"/>
    <cellStyle name="Normal 12 2 3 4 8 3" xfId="16800" xr:uid="{00000000-0005-0000-0000-0000C61E0000}"/>
    <cellStyle name="Normal 12 2 3 4 8 3 2" xfId="29712" xr:uid="{00000000-0005-0000-0000-0000C71E0000}"/>
    <cellStyle name="Normal 12 2 3 4 8 4" xfId="29713" xr:uid="{00000000-0005-0000-0000-0000C81E0000}"/>
    <cellStyle name="Normal 12 2 3 4 9" xfId="11310" xr:uid="{00000000-0005-0000-0000-0000C91E0000}"/>
    <cellStyle name="Normal 12 2 3 4 9 2" xfId="24120" xr:uid="{00000000-0005-0000-0000-0000CA1E0000}"/>
    <cellStyle name="Normal 12 2 3 4 9 2 2" xfId="29714" xr:uid="{00000000-0005-0000-0000-0000CB1E0000}"/>
    <cellStyle name="Normal 12 2 3 4 9 3" xfId="29715" xr:uid="{00000000-0005-0000-0000-0000CC1E0000}"/>
    <cellStyle name="Normal 12 2 3 5" xfId="366" xr:uid="{00000000-0005-0000-0000-0000CD1E0000}"/>
    <cellStyle name="Normal 12 2 3 5 2" xfId="864" xr:uid="{00000000-0005-0000-0000-0000CE1E0000}"/>
    <cellStyle name="Normal 12 2 3 5 2 2" xfId="1759" xr:uid="{00000000-0005-0000-0000-0000CF1E0000}"/>
    <cellStyle name="Normal 12 2 3 5 2 2 2" xfId="3589" xr:uid="{00000000-0005-0000-0000-0000D01E0000}"/>
    <cellStyle name="Normal 12 2 3 5 2 2 2 2" xfId="9079" xr:uid="{00000000-0005-0000-0000-0000D11E0000}"/>
    <cellStyle name="Normal 12 2 3 5 2 2 2 2 2" xfId="21889" xr:uid="{00000000-0005-0000-0000-0000D21E0000}"/>
    <cellStyle name="Normal 12 2 3 5 2 2 2 2 2 2" xfId="29716" xr:uid="{00000000-0005-0000-0000-0000D31E0000}"/>
    <cellStyle name="Normal 12 2 3 5 2 2 2 2 3" xfId="29717" xr:uid="{00000000-0005-0000-0000-0000D41E0000}"/>
    <cellStyle name="Normal 12 2 3 5 2 2 2 3" xfId="16399" xr:uid="{00000000-0005-0000-0000-0000D51E0000}"/>
    <cellStyle name="Normal 12 2 3 5 2 2 2 3 2" xfId="29718" xr:uid="{00000000-0005-0000-0000-0000D61E0000}"/>
    <cellStyle name="Normal 12 2 3 5 2 2 2 4" xfId="29719" xr:uid="{00000000-0005-0000-0000-0000D71E0000}"/>
    <cellStyle name="Normal 12 2 3 5 2 2 3" xfId="5419" xr:uid="{00000000-0005-0000-0000-0000D81E0000}"/>
    <cellStyle name="Normal 12 2 3 5 2 2 3 2" xfId="10909" xr:uid="{00000000-0005-0000-0000-0000D91E0000}"/>
    <cellStyle name="Normal 12 2 3 5 2 2 3 2 2" xfId="23719" xr:uid="{00000000-0005-0000-0000-0000DA1E0000}"/>
    <cellStyle name="Normal 12 2 3 5 2 2 3 2 2 2" xfId="29720" xr:uid="{00000000-0005-0000-0000-0000DB1E0000}"/>
    <cellStyle name="Normal 12 2 3 5 2 2 3 2 3" xfId="29721" xr:uid="{00000000-0005-0000-0000-0000DC1E0000}"/>
    <cellStyle name="Normal 12 2 3 5 2 2 3 3" xfId="18229" xr:uid="{00000000-0005-0000-0000-0000DD1E0000}"/>
    <cellStyle name="Normal 12 2 3 5 2 2 3 3 2" xfId="29722" xr:uid="{00000000-0005-0000-0000-0000DE1E0000}"/>
    <cellStyle name="Normal 12 2 3 5 2 2 3 4" xfId="29723" xr:uid="{00000000-0005-0000-0000-0000DF1E0000}"/>
    <cellStyle name="Normal 12 2 3 5 2 2 4" xfId="12739" xr:uid="{00000000-0005-0000-0000-0000E01E0000}"/>
    <cellStyle name="Normal 12 2 3 5 2 2 4 2" xfId="25549" xr:uid="{00000000-0005-0000-0000-0000E11E0000}"/>
    <cellStyle name="Normal 12 2 3 5 2 2 4 2 2" xfId="29724" xr:uid="{00000000-0005-0000-0000-0000E21E0000}"/>
    <cellStyle name="Normal 12 2 3 5 2 2 4 3" xfId="29725" xr:uid="{00000000-0005-0000-0000-0000E31E0000}"/>
    <cellStyle name="Normal 12 2 3 5 2 2 5" xfId="7249" xr:uid="{00000000-0005-0000-0000-0000E41E0000}"/>
    <cellStyle name="Normal 12 2 3 5 2 2 5 2" xfId="20059" xr:uid="{00000000-0005-0000-0000-0000E51E0000}"/>
    <cellStyle name="Normal 12 2 3 5 2 2 5 2 2" xfId="29726" xr:uid="{00000000-0005-0000-0000-0000E61E0000}"/>
    <cellStyle name="Normal 12 2 3 5 2 2 5 3" xfId="29727" xr:uid="{00000000-0005-0000-0000-0000E71E0000}"/>
    <cellStyle name="Normal 12 2 3 5 2 2 6" xfId="14569" xr:uid="{00000000-0005-0000-0000-0000E81E0000}"/>
    <cellStyle name="Normal 12 2 3 5 2 2 6 2" xfId="29728" xr:uid="{00000000-0005-0000-0000-0000E91E0000}"/>
    <cellStyle name="Normal 12 2 3 5 2 2 7" xfId="29729" xr:uid="{00000000-0005-0000-0000-0000EA1E0000}"/>
    <cellStyle name="Normal 12 2 3 5 2 3" xfId="2695" xr:uid="{00000000-0005-0000-0000-0000EB1E0000}"/>
    <cellStyle name="Normal 12 2 3 5 2 3 2" xfId="8185" xr:uid="{00000000-0005-0000-0000-0000EC1E0000}"/>
    <cellStyle name="Normal 12 2 3 5 2 3 2 2" xfId="20995" xr:uid="{00000000-0005-0000-0000-0000ED1E0000}"/>
    <cellStyle name="Normal 12 2 3 5 2 3 2 2 2" xfId="29730" xr:uid="{00000000-0005-0000-0000-0000EE1E0000}"/>
    <cellStyle name="Normal 12 2 3 5 2 3 2 3" xfId="29731" xr:uid="{00000000-0005-0000-0000-0000EF1E0000}"/>
    <cellStyle name="Normal 12 2 3 5 2 3 3" xfId="15505" xr:uid="{00000000-0005-0000-0000-0000F01E0000}"/>
    <cellStyle name="Normal 12 2 3 5 2 3 3 2" xfId="29732" xr:uid="{00000000-0005-0000-0000-0000F11E0000}"/>
    <cellStyle name="Normal 12 2 3 5 2 3 4" xfId="29733" xr:uid="{00000000-0005-0000-0000-0000F21E0000}"/>
    <cellStyle name="Normal 12 2 3 5 2 4" xfId="4525" xr:uid="{00000000-0005-0000-0000-0000F31E0000}"/>
    <cellStyle name="Normal 12 2 3 5 2 4 2" xfId="10015" xr:uid="{00000000-0005-0000-0000-0000F41E0000}"/>
    <cellStyle name="Normal 12 2 3 5 2 4 2 2" xfId="22825" xr:uid="{00000000-0005-0000-0000-0000F51E0000}"/>
    <cellStyle name="Normal 12 2 3 5 2 4 2 2 2" xfId="29734" xr:uid="{00000000-0005-0000-0000-0000F61E0000}"/>
    <cellStyle name="Normal 12 2 3 5 2 4 2 3" xfId="29735" xr:uid="{00000000-0005-0000-0000-0000F71E0000}"/>
    <cellStyle name="Normal 12 2 3 5 2 4 3" xfId="17335" xr:uid="{00000000-0005-0000-0000-0000F81E0000}"/>
    <cellStyle name="Normal 12 2 3 5 2 4 3 2" xfId="29736" xr:uid="{00000000-0005-0000-0000-0000F91E0000}"/>
    <cellStyle name="Normal 12 2 3 5 2 4 4" xfId="29737" xr:uid="{00000000-0005-0000-0000-0000FA1E0000}"/>
    <cellStyle name="Normal 12 2 3 5 2 5" xfId="11845" xr:uid="{00000000-0005-0000-0000-0000FB1E0000}"/>
    <cellStyle name="Normal 12 2 3 5 2 5 2" xfId="24655" xr:uid="{00000000-0005-0000-0000-0000FC1E0000}"/>
    <cellStyle name="Normal 12 2 3 5 2 5 2 2" xfId="29738" xr:uid="{00000000-0005-0000-0000-0000FD1E0000}"/>
    <cellStyle name="Normal 12 2 3 5 2 5 3" xfId="29739" xr:uid="{00000000-0005-0000-0000-0000FE1E0000}"/>
    <cellStyle name="Normal 12 2 3 5 2 6" xfId="6355" xr:uid="{00000000-0005-0000-0000-0000FF1E0000}"/>
    <cellStyle name="Normal 12 2 3 5 2 6 2" xfId="19165" xr:uid="{00000000-0005-0000-0000-0000001F0000}"/>
    <cellStyle name="Normal 12 2 3 5 2 6 2 2" xfId="29740" xr:uid="{00000000-0005-0000-0000-0000011F0000}"/>
    <cellStyle name="Normal 12 2 3 5 2 6 3" xfId="29741" xr:uid="{00000000-0005-0000-0000-0000021F0000}"/>
    <cellStyle name="Normal 12 2 3 5 2 7" xfId="13675" xr:uid="{00000000-0005-0000-0000-0000031F0000}"/>
    <cellStyle name="Normal 12 2 3 5 2 7 2" xfId="29742" xr:uid="{00000000-0005-0000-0000-0000041F0000}"/>
    <cellStyle name="Normal 12 2 3 5 2 8" xfId="29743" xr:uid="{00000000-0005-0000-0000-0000051F0000}"/>
    <cellStyle name="Normal 12 2 3 5 3" xfId="1261" xr:uid="{00000000-0005-0000-0000-0000061F0000}"/>
    <cellStyle name="Normal 12 2 3 5 3 2" xfId="3091" xr:uid="{00000000-0005-0000-0000-0000071F0000}"/>
    <cellStyle name="Normal 12 2 3 5 3 2 2" xfId="8581" xr:uid="{00000000-0005-0000-0000-0000081F0000}"/>
    <cellStyle name="Normal 12 2 3 5 3 2 2 2" xfId="21391" xr:uid="{00000000-0005-0000-0000-0000091F0000}"/>
    <cellStyle name="Normal 12 2 3 5 3 2 2 2 2" xfId="29744" xr:uid="{00000000-0005-0000-0000-00000A1F0000}"/>
    <cellStyle name="Normal 12 2 3 5 3 2 2 3" xfId="29745" xr:uid="{00000000-0005-0000-0000-00000B1F0000}"/>
    <cellStyle name="Normal 12 2 3 5 3 2 3" xfId="15901" xr:uid="{00000000-0005-0000-0000-00000C1F0000}"/>
    <cellStyle name="Normal 12 2 3 5 3 2 3 2" xfId="29746" xr:uid="{00000000-0005-0000-0000-00000D1F0000}"/>
    <cellStyle name="Normal 12 2 3 5 3 2 4" xfId="29747" xr:uid="{00000000-0005-0000-0000-00000E1F0000}"/>
    <cellStyle name="Normal 12 2 3 5 3 3" xfId="4921" xr:uid="{00000000-0005-0000-0000-00000F1F0000}"/>
    <cellStyle name="Normal 12 2 3 5 3 3 2" xfId="10411" xr:uid="{00000000-0005-0000-0000-0000101F0000}"/>
    <cellStyle name="Normal 12 2 3 5 3 3 2 2" xfId="23221" xr:uid="{00000000-0005-0000-0000-0000111F0000}"/>
    <cellStyle name="Normal 12 2 3 5 3 3 2 2 2" xfId="29748" xr:uid="{00000000-0005-0000-0000-0000121F0000}"/>
    <cellStyle name="Normal 12 2 3 5 3 3 2 3" xfId="29749" xr:uid="{00000000-0005-0000-0000-0000131F0000}"/>
    <cellStyle name="Normal 12 2 3 5 3 3 3" xfId="17731" xr:uid="{00000000-0005-0000-0000-0000141F0000}"/>
    <cellStyle name="Normal 12 2 3 5 3 3 3 2" xfId="29750" xr:uid="{00000000-0005-0000-0000-0000151F0000}"/>
    <cellStyle name="Normal 12 2 3 5 3 3 4" xfId="29751" xr:uid="{00000000-0005-0000-0000-0000161F0000}"/>
    <cellStyle name="Normal 12 2 3 5 3 4" xfId="12241" xr:uid="{00000000-0005-0000-0000-0000171F0000}"/>
    <cellStyle name="Normal 12 2 3 5 3 4 2" xfId="25051" xr:uid="{00000000-0005-0000-0000-0000181F0000}"/>
    <cellStyle name="Normal 12 2 3 5 3 4 2 2" xfId="29752" xr:uid="{00000000-0005-0000-0000-0000191F0000}"/>
    <cellStyle name="Normal 12 2 3 5 3 4 3" xfId="29753" xr:uid="{00000000-0005-0000-0000-00001A1F0000}"/>
    <cellStyle name="Normal 12 2 3 5 3 5" xfId="6751" xr:uid="{00000000-0005-0000-0000-00001B1F0000}"/>
    <cellStyle name="Normal 12 2 3 5 3 5 2" xfId="19561" xr:uid="{00000000-0005-0000-0000-00001C1F0000}"/>
    <cellStyle name="Normal 12 2 3 5 3 5 2 2" xfId="29754" xr:uid="{00000000-0005-0000-0000-00001D1F0000}"/>
    <cellStyle name="Normal 12 2 3 5 3 5 3" xfId="29755" xr:uid="{00000000-0005-0000-0000-00001E1F0000}"/>
    <cellStyle name="Normal 12 2 3 5 3 6" xfId="14071" xr:uid="{00000000-0005-0000-0000-00001F1F0000}"/>
    <cellStyle name="Normal 12 2 3 5 3 6 2" xfId="29756" xr:uid="{00000000-0005-0000-0000-0000201F0000}"/>
    <cellStyle name="Normal 12 2 3 5 3 7" xfId="29757" xr:uid="{00000000-0005-0000-0000-0000211F0000}"/>
    <cellStyle name="Normal 12 2 3 5 4" xfId="2197" xr:uid="{00000000-0005-0000-0000-0000221F0000}"/>
    <cellStyle name="Normal 12 2 3 5 4 2" xfId="7687" xr:uid="{00000000-0005-0000-0000-0000231F0000}"/>
    <cellStyle name="Normal 12 2 3 5 4 2 2" xfId="20497" xr:uid="{00000000-0005-0000-0000-0000241F0000}"/>
    <cellStyle name="Normal 12 2 3 5 4 2 2 2" xfId="29758" xr:uid="{00000000-0005-0000-0000-0000251F0000}"/>
    <cellStyle name="Normal 12 2 3 5 4 2 3" xfId="29759" xr:uid="{00000000-0005-0000-0000-0000261F0000}"/>
    <cellStyle name="Normal 12 2 3 5 4 3" xfId="15007" xr:uid="{00000000-0005-0000-0000-0000271F0000}"/>
    <cellStyle name="Normal 12 2 3 5 4 3 2" xfId="29760" xr:uid="{00000000-0005-0000-0000-0000281F0000}"/>
    <cellStyle name="Normal 12 2 3 5 4 4" xfId="29761" xr:uid="{00000000-0005-0000-0000-0000291F0000}"/>
    <cellStyle name="Normal 12 2 3 5 5" xfId="4027" xr:uid="{00000000-0005-0000-0000-00002A1F0000}"/>
    <cellStyle name="Normal 12 2 3 5 5 2" xfId="9517" xr:uid="{00000000-0005-0000-0000-00002B1F0000}"/>
    <cellStyle name="Normal 12 2 3 5 5 2 2" xfId="22327" xr:uid="{00000000-0005-0000-0000-00002C1F0000}"/>
    <cellStyle name="Normal 12 2 3 5 5 2 2 2" xfId="29762" xr:uid="{00000000-0005-0000-0000-00002D1F0000}"/>
    <cellStyle name="Normal 12 2 3 5 5 2 3" xfId="29763" xr:uid="{00000000-0005-0000-0000-00002E1F0000}"/>
    <cellStyle name="Normal 12 2 3 5 5 3" xfId="16837" xr:uid="{00000000-0005-0000-0000-00002F1F0000}"/>
    <cellStyle name="Normal 12 2 3 5 5 3 2" xfId="29764" xr:uid="{00000000-0005-0000-0000-0000301F0000}"/>
    <cellStyle name="Normal 12 2 3 5 5 4" xfId="29765" xr:uid="{00000000-0005-0000-0000-0000311F0000}"/>
    <cellStyle name="Normal 12 2 3 5 6" xfId="11347" xr:uid="{00000000-0005-0000-0000-0000321F0000}"/>
    <cellStyle name="Normal 12 2 3 5 6 2" xfId="24157" xr:uid="{00000000-0005-0000-0000-0000331F0000}"/>
    <cellStyle name="Normal 12 2 3 5 6 2 2" xfId="29766" xr:uid="{00000000-0005-0000-0000-0000341F0000}"/>
    <cellStyle name="Normal 12 2 3 5 6 3" xfId="29767" xr:uid="{00000000-0005-0000-0000-0000351F0000}"/>
    <cellStyle name="Normal 12 2 3 5 7" xfId="5857" xr:uid="{00000000-0005-0000-0000-0000361F0000}"/>
    <cellStyle name="Normal 12 2 3 5 7 2" xfId="18667" xr:uid="{00000000-0005-0000-0000-0000371F0000}"/>
    <cellStyle name="Normal 12 2 3 5 7 2 2" xfId="29768" xr:uid="{00000000-0005-0000-0000-0000381F0000}"/>
    <cellStyle name="Normal 12 2 3 5 7 3" xfId="29769" xr:uid="{00000000-0005-0000-0000-0000391F0000}"/>
    <cellStyle name="Normal 12 2 3 5 8" xfId="13177" xr:uid="{00000000-0005-0000-0000-00003A1F0000}"/>
    <cellStyle name="Normal 12 2 3 5 8 2" xfId="29770" xr:uid="{00000000-0005-0000-0000-00003B1F0000}"/>
    <cellStyle name="Normal 12 2 3 5 9" xfId="29771" xr:uid="{00000000-0005-0000-0000-00003C1F0000}"/>
    <cellStyle name="Normal 12 2 3 6" xfId="597" xr:uid="{00000000-0005-0000-0000-00003D1F0000}"/>
    <cellStyle name="Normal 12 2 3 6 2" xfId="997" xr:uid="{00000000-0005-0000-0000-00003E1F0000}"/>
    <cellStyle name="Normal 12 2 3 6 2 2" xfId="1892" xr:uid="{00000000-0005-0000-0000-00003F1F0000}"/>
    <cellStyle name="Normal 12 2 3 6 2 2 2" xfId="3722" xr:uid="{00000000-0005-0000-0000-0000401F0000}"/>
    <cellStyle name="Normal 12 2 3 6 2 2 2 2" xfId="9212" xr:uid="{00000000-0005-0000-0000-0000411F0000}"/>
    <cellStyle name="Normal 12 2 3 6 2 2 2 2 2" xfId="22022" xr:uid="{00000000-0005-0000-0000-0000421F0000}"/>
    <cellStyle name="Normal 12 2 3 6 2 2 2 2 2 2" xfId="29772" xr:uid="{00000000-0005-0000-0000-0000431F0000}"/>
    <cellStyle name="Normal 12 2 3 6 2 2 2 2 3" xfId="29773" xr:uid="{00000000-0005-0000-0000-0000441F0000}"/>
    <cellStyle name="Normal 12 2 3 6 2 2 2 3" xfId="16532" xr:uid="{00000000-0005-0000-0000-0000451F0000}"/>
    <cellStyle name="Normal 12 2 3 6 2 2 2 3 2" xfId="29774" xr:uid="{00000000-0005-0000-0000-0000461F0000}"/>
    <cellStyle name="Normal 12 2 3 6 2 2 2 4" xfId="29775" xr:uid="{00000000-0005-0000-0000-0000471F0000}"/>
    <cellStyle name="Normal 12 2 3 6 2 2 3" xfId="5552" xr:uid="{00000000-0005-0000-0000-0000481F0000}"/>
    <cellStyle name="Normal 12 2 3 6 2 2 3 2" xfId="11042" xr:uid="{00000000-0005-0000-0000-0000491F0000}"/>
    <cellStyle name="Normal 12 2 3 6 2 2 3 2 2" xfId="23852" xr:uid="{00000000-0005-0000-0000-00004A1F0000}"/>
    <cellStyle name="Normal 12 2 3 6 2 2 3 2 2 2" xfId="29776" xr:uid="{00000000-0005-0000-0000-00004B1F0000}"/>
    <cellStyle name="Normal 12 2 3 6 2 2 3 2 3" xfId="29777" xr:uid="{00000000-0005-0000-0000-00004C1F0000}"/>
    <cellStyle name="Normal 12 2 3 6 2 2 3 3" xfId="18362" xr:uid="{00000000-0005-0000-0000-00004D1F0000}"/>
    <cellStyle name="Normal 12 2 3 6 2 2 3 3 2" xfId="29778" xr:uid="{00000000-0005-0000-0000-00004E1F0000}"/>
    <cellStyle name="Normal 12 2 3 6 2 2 3 4" xfId="29779" xr:uid="{00000000-0005-0000-0000-00004F1F0000}"/>
    <cellStyle name="Normal 12 2 3 6 2 2 4" xfId="12872" xr:uid="{00000000-0005-0000-0000-0000501F0000}"/>
    <cellStyle name="Normal 12 2 3 6 2 2 4 2" xfId="25682" xr:uid="{00000000-0005-0000-0000-0000511F0000}"/>
    <cellStyle name="Normal 12 2 3 6 2 2 4 2 2" xfId="29780" xr:uid="{00000000-0005-0000-0000-0000521F0000}"/>
    <cellStyle name="Normal 12 2 3 6 2 2 4 3" xfId="29781" xr:uid="{00000000-0005-0000-0000-0000531F0000}"/>
    <cellStyle name="Normal 12 2 3 6 2 2 5" xfId="7382" xr:uid="{00000000-0005-0000-0000-0000541F0000}"/>
    <cellStyle name="Normal 12 2 3 6 2 2 5 2" xfId="20192" xr:uid="{00000000-0005-0000-0000-0000551F0000}"/>
    <cellStyle name="Normal 12 2 3 6 2 2 5 2 2" xfId="29782" xr:uid="{00000000-0005-0000-0000-0000561F0000}"/>
    <cellStyle name="Normal 12 2 3 6 2 2 5 3" xfId="29783" xr:uid="{00000000-0005-0000-0000-0000571F0000}"/>
    <cellStyle name="Normal 12 2 3 6 2 2 6" xfId="14702" xr:uid="{00000000-0005-0000-0000-0000581F0000}"/>
    <cellStyle name="Normal 12 2 3 6 2 2 6 2" xfId="29784" xr:uid="{00000000-0005-0000-0000-0000591F0000}"/>
    <cellStyle name="Normal 12 2 3 6 2 2 7" xfId="29785" xr:uid="{00000000-0005-0000-0000-00005A1F0000}"/>
    <cellStyle name="Normal 12 2 3 6 2 3" xfId="2828" xr:uid="{00000000-0005-0000-0000-00005B1F0000}"/>
    <cellStyle name="Normal 12 2 3 6 2 3 2" xfId="8318" xr:uid="{00000000-0005-0000-0000-00005C1F0000}"/>
    <cellStyle name="Normal 12 2 3 6 2 3 2 2" xfId="21128" xr:uid="{00000000-0005-0000-0000-00005D1F0000}"/>
    <cellStyle name="Normal 12 2 3 6 2 3 2 2 2" xfId="29786" xr:uid="{00000000-0005-0000-0000-00005E1F0000}"/>
    <cellStyle name="Normal 12 2 3 6 2 3 2 3" xfId="29787" xr:uid="{00000000-0005-0000-0000-00005F1F0000}"/>
    <cellStyle name="Normal 12 2 3 6 2 3 3" xfId="15638" xr:uid="{00000000-0005-0000-0000-0000601F0000}"/>
    <cellStyle name="Normal 12 2 3 6 2 3 3 2" xfId="29788" xr:uid="{00000000-0005-0000-0000-0000611F0000}"/>
    <cellStyle name="Normal 12 2 3 6 2 3 4" xfId="29789" xr:uid="{00000000-0005-0000-0000-0000621F0000}"/>
    <cellStyle name="Normal 12 2 3 6 2 4" xfId="4658" xr:uid="{00000000-0005-0000-0000-0000631F0000}"/>
    <cellStyle name="Normal 12 2 3 6 2 4 2" xfId="10148" xr:uid="{00000000-0005-0000-0000-0000641F0000}"/>
    <cellStyle name="Normal 12 2 3 6 2 4 2 2" xfId="22958" xr:uid="{00000000-0005-0000-0000-0000651F0000}"/>
    <cellStyle name="Normal 12 2 3 6 2 4 2 2 2" xfId="29790" xr:uid="{00000000-0005-0000-0000-0000661F0000}"/>
    <cellStyle name="Normal 12 2 3 6 2 4 2 3" xfId="29791" xr:uid="{00000000-0005-0000-0000-0000671F0000}"/>
    <cellStyle name="Normal 12 2 3 6 2 4 3" xfId="17468" xr:uid="{00000000-0005-0000-0000-0000681F0000}"/>
    <cellStyle name="Normal 12 2 3 6 2 4 3 2" xfId="29792" xr:uid="{00000000-0005-0000-0000-0000691F0000}"/>
    <cellStyle name="Normal 12 2 3 6 2 4 4" xfId="29793" xr:uid="{00000000-0005-0000-0000-00006A1F0000}"/>
    <cellStyle name="Normal 12 2 3 6 2 5" xfId="11978" xr:uid="{00000000-0005-0000-0000-00006B1F0000}"/>
    <cellStyle name="Normal 12 2 3 6 2 5 2" xfId="24788" xr:uid="{00000000-0005-0000-0000-00006C1F0000}"/>
    <cellStyle name="Normal 12 2 3 6 2 5 2 2" xfId="29794" xr:uid="{00000000-0005-0000-0000-00006D1F0000}"/>
    <cellStyle name="Normal 12 2 3 6 2 5 3" xfId="29795" xr:uid="{00000000-0005-0000-0000-00006E1F0000}"/>
    <cellStyle name="Normal 12 2 3 6 2 6" xfId="6488" xr:uid="{00000000-0005-0000-0000-00006F1F0000}"/>
    <cellStyle name="Normal 12 2 3 6 2 6 2" xfId="19298" xr:uid="{00000000-0005-0000-0000-0000701F0000}"/>
    <cellStyle name="Normal 12 2 3 6 2 6 2 2" xfId="29796" xr:uid="{00000000-0005-0000-0000-0000711F0000}"/>
    <cellStyle name="Normal 12 2 3 6 2 6 3" xfId="29797" xr:uid="{00000000-0005-0000-0000-0000721F0000}"/>
    <cellStyle name="Normal 12 2 3 6 2 7" xfId="13808" xr:uid="{00000000-0005-0000-0000-0000731F0000}"/>
    <cellStyle name="Normal 12 2 3 6 2 7 2" xfId="29798" xr:uid="{00000000-0005-0000-0000-0000741F0000}"/>
    <cellStyle name="Normal 12 2 3 6 2 8" xfId="29799" xr:uid="{00000000-0005-0000-0000-0000751F0000}"/>
    <cellStyle name="Normal 12 2 3 6 3" xfId="1492" xr:uid="{00000000-0005-0000-0000-0000761F0000}"/>
    <cellStyle name="Normal 12 2 3 6 3 2" xfId="3322" xr:uid="{00000000-0005-0000-0000-0000771F0000}"/>
    <cellStyle name="Normal 12 2 3 6 3 2 2" xfId="8812" xr:uid="{00000000-0005-0000-0000-0000781F0000}"/>
    <cellStyle name="Normal 12 2 3 6 3 2 2 2" xfId="21622" xr:uid="{00000000-0005-0000-0000-0000791F0000}"/>
    <cellStyle name="Normal 12 2 3 6 3 2 2 2 2" xfId="29800" xr:uid="{00000000-0005-0000-0000-00007A1F0000}"/>
    <cellStyle name="Normal 12 2 3 6 3 2 2 3" xfId="29801" xr:uid="{00000000-0005-0000-0000-00007B1F0000}"/>
    <cellStyle name="Normal 12 2 3 6 3 2 3" xfId="16132" xr:uid="{00000000-0005-0000-0000-00007C1F0000}"/>
    <cellStyle name="Normal 12 2 3 6 3 2 3 2" xfId="29802" xr:uid="{00000000-0005-0000-0000-00007D1F0000}"/>
    <cellStyle name="Normal 12 2 3 6 3 2 4" xfId="29803" xr:uid="{00000000-0005-0000-0000-00007E1F0000}"/>
    <cellStyle name="Normal 12 2 3 6 3 3" xfId="5152" xr:uid="{00000000-0005-0000-0000-00007F1F0000}"/>
    <cellStyle name="Normal 12 2 3 6 3 3 2" xfId="10642" xr:uid="{00000000-0005-0000-0000-0000801F0000}"/>
    <cellStyle name="Normal 12 2 3 6 3 3 2 2" xfId="23452" xr:uid="{00000000-0005-0000-0000-0000811F0000}"/>
    <cellStyle name="Normal 12 2 3 6 3 3 2 2 2" xfId="29804" xr:uid="{00000000-0005-0000-0000-0000821F0000}"/>
    <cellStyle name="Normal 12 2 3 6 3 3 2 3" xfId="29805" xr:uid="{00000000-0005-0000-0000-0000831F0000}"/>
    <cellStyle name="Normal 12 2 3 6 3 3 3" xfId="17962" xr:uid="{00000000-0005-0000-0000-0000841F0000}"/>
    <cellStyle name="Normal 12 2 3 6 3 3 3 2" xfId="29806" xr:uid="{00000000-0005-0000-0000-0000851F0000}"/>
    <cellStyle name="Normal 12 2 3 6 3 3 4" xfId="29807" xr:uid="{00000000-0005-0000-0000-0000861F0000}"/>
    <cellStyle name="Normal 12 2 3 6 3 4" xfId="12472" xr:uid="{00000000-0005-0000-0000-0000871F0000}"/>
    <cellStyle name="Normal 12 2 3 6 3 4 2" xfId="25282" xr:uid="{00000000-0005-0000-0000-0000881F0000}"/>
    <cellStyle name="Normal 12 2 3 6 3 4 2 2" xfId="29808" xr:uid="{00000000-0005-0000-0000-0000891F0000}"/>
    <cellStyle name="Normal 12 2 3 6 3 4 3" xfId="29809" xr:uid="{00000000-0005-0000-0000-00008A1F0000}"/>
    <cellStyle name="Normal 12 2 3 6 3 5" xfId="6982" xr:uid="{00000000-0005-0000-0000-00008B1F0000}"/>
    <cellStyle name="Normal 12 2 3 6 3 5 2" xfId="19792" xr:uid="{00000000-0005-0000-0000-00008C1F0000}"/>
    <cellStyle name="Normal 12 2 3 6 3 5 2 2" xfId="29810" xr:uid="{00000000-0005-0000-0000-00008D1F0000}"/>
    <cellStyle name="Normal 12 2 3 6 3 5 3" xfId="29811" xr:uid="{00000000-0005-0000-0000-00008E1F0000}"/>
    <cellStyle name="Normal 12 2 3 6 3 6" xfId="14302" xr:uid="{00000000-0005-0000-0000-00008F1F0000}"/>
    <cellStyle name="Normal 12 2 3 6 3 6 2" xfId="29812" xr:uid="{00000000-0005-0000-0000-0000901F0000}"/>
    <cellStyle name="Normal 12 2 3 6 3 7" xfId="29813" xr:uid="{00000000-0005-0000-0000-0000911F0000}"/>
    <cellStyle name="Normal 12 2 3 6 4" xfId="2428" xr:uid="{00000000-0005-0000-0000-0000921F0000}"/>
    <cellStyle name="Normal 12 2 3 6 4 2" xfId="7918" xr:uid="{00000000-0005-0000-0000-0000931F0000}"/>
    <cellStyle name="Normal 12 2 3 6 4 2 2" xfId="20728" xr:uid="{00000000-0005-0000-0000-0000941F0000}"/>
    <cellStyle name="Normal 12 2 3 6 4 2 2 2" xfId="29814" xr:uid="{00000000-0005-0000-0000-0000951F0000}"/>
    <cellStyle name="Normal 12 2 3 6 4 2 3" xfId="29815" xr:uid="{00000000-0005-0000-0000-0000961F0000}"/>
    <cellStyle name="Normal 12 2 3 6 4 3" xfId="15238" xr:uid="{00000000-0005-0000-0000-0000971F0000}"/>
    <cellStyle name="Normal 12 2 3 6 4 3 2" xfId="29816" xr:uid="{00000000-0005-0000-0000-0000981F0000}"/>
    <cellStyle name="Normal 12 2 3 6 4 4" xfId="29817" xr:uid="{00000000-0005-0000-0000-0000991F0000}"/>
    <cellStyle name="Normal 12 2 3 6 5" xfId="4258" xr:uid="{00000000-0005-0000-0000-00009A1F0000}"/>
    <cellStyle name="Normal 12 2 3 6 5 2" xfId="9748" xr:uid="{00000000-0005-0000-0000-00009B1F0000}"/>
    <cellStyle name="Normal 12 2 3 6 5 2 2" xfId="22558" xr:uid="{00000000-0005-0000-0000-00009C1F0000}"/>
    <cellStyle name="Normal 12 2 3 6 5 2 2 2" xfId="29818" xr:uid="{00000000-0005-0000-0000-00009D1F0000}"/>
    <cellStyle name="Normal 12 2 3 6 5 2 3" xfId="29819" xr:uid="{00000000-0005-0000-0000-00009E1F0000}"/>
    <cellStyle name="Normal 12 2 3 6 5 3" xfId="17068" xr:uid="{00000000-0005-0000-0000-00009F1F0000}"/>
    <cellStyle name="Normal 12 2 3 6 5 3 2" xfId="29820" xr:uid="{00000000-0005-0000-0000-0000A01F0000}"/>
    <cellStyle name="Normal 12 2 3 6 5 4" xfId="29821" xr:uid="{00000000-0005-0000-0000-0000A11F0000}"/>
    <cellStyle name="Normal 12 2 3 6 6" xfId="11578" xr:uid="{00000000-0005-0000-0000-0000A21F0000}"/>
    <cellStyle name="Normal 12 2 3 6 6 2" xfId="24388" xr:uid="{00000000-0005-0000-0000-0000A31F0000}"/>
    <cellStyle name="Normal 12 2 3 6 6 2 2" xfId="29822" xr:uid="{00000000-0005-0000-0000-0000A41F0000}"/>
    <cellStyle name="Normal 12 2 3 6 6 3" xfId="29823" xr:uid="{00000000-0005-0000-0000-0000A51F0000}"/>
    <cellStyle name="Normal 12 2 3 6 7" xfId="6088" xr:uid="{00000000-0005-0000-0000-0000A61F0000}"/>
    <cellStyle name="Normal 12 2 3 6 7 2" xfId="18898" xr:uid="{00000000-0005-0000-0000-0000A71F0000}"/>
    <cellStyle name="Normal 12 2 3 6 7 2 2" xfId="29824" xr:uid="{00000000-0005-0000-0000-0000A81F0000}"/>
    <cellStyle name="Normal 12 2 3 6 7 3" xfId="29825" xr:uid="{00000000-0005-0000-0000-0000A91F0000}"/>
    <cellStyle name="Normal 12 2 3 6 8" xfId="13408" xr:uid="{00000000-0005-0000-0000-0000AA1F0000}"/>
    <cellStyle name="Normal 12 2 3 6 8 2" xfId="29826" xr:uid="{00000000-0005-0000-0000-0000AB1F0000}"/>
    <cellStyle name="Normal 12 2 3 6 9" xfId="29827" xr:uid="{00000000-0005-0000-0000-0000AC1F0000}"/>
    <cellStyle name="Normal 12 2 3 7" xfId="731" xr:uid="{00000000-0005-0000-0000-0000AD1F0000}"/>
    <cellStyle name="Normal 12 2 3 7 2" xfId="1626" xr:uid="{00000000-0005-0000-0000-0000AE1F0000}"/>
    <cellStyle name="Normal 12 2 3 7 2 2" xfId="3456" xr:uid="{00000000-0005-0000-0000-0000AF1F0000}"/>
    <cellStyle name="Normal 12 2 3 7 2 2 2" xfId="8946" xr:uid="{00000000-0005-0000-0000-0000B01F0000}"/>
    <cellStyle name="Normal 12 2 3 7 2 2 2 2" xfId="21756" xr:uid="{00000000-0005-0000-0000-0000B11F0000}"/>
    <cellStyle name="Normal 12 2 3 7 2 2 2 2 2" xfId="29828" xr:uid="{00000000-0005-0000-0000-0000B21F0000}"/>
    <cellStyle name="Normal 12 2 3 7 2 2 2 3" xfId="29829" xr:uid="{00000000-0005-0000-0000-0000B31F0000}"/>
    <cellStyle name="Normal 12 2 3 7 2 2 3" xfId="16266" xr:uid="{00000000-0005-0000-0000-0000B41F0000}"/>
    <cellStyle name="Normal 12 2 3 7 2 2 3 2" xfId="29830" xr:uid="{00000000-0005-0000-0000-0000B51F0000}"/>
    <cellStyle name="Normal 12 2 3 7 2 2 4" xfId="29831" xr:uid="{00000000-0005-0000-0000-0000B61F0000}"/>
    <cellStyle name="Normal 12 2 3 7 2 3" xfId="5286" xr:uid="{00000000-0005-0000-0000-0000B71F0000}"/>
    <cellStyle name="Normal 12 2 3 7 2 3 2" xfId="10776" xr:uid="{00000000-0005-0000-0000-0000B81F0000}"/>
    <cellStyle name="Normal 12 2 3 7 2 3 2 2" xfId="23586" xr:uid="{00000000-0005-0000-0000-0000B91F0000}"/>
    <cellStyle name="Normal 12 2 3 7 2 3 2 2 2" xfId="29832" xr:uid="{00000000-0005-0000-0000-0000BA1F0000}"/>
    <cellStyle name="Normal 12 2 3 7 2 3 2 3" xfId="29833" xr:uid="{00000000-0005-0000-0000-0000BB1F0000}"/>
    <cellStyle name="Normal 12 2 3 7 2 3 3" xfId="18096" xr:uid="{00000000-0005-0000-0000-0000BC1F0000}"/>
    <cellStyle name="Normal 12 2 3 7 2 3 3 2" xfId="29834" xr:uid="{00000000-0005-0000-0000-0000BD1F0000}"/>
    <cellStyle name="Normal 12 2 3 7 2 3 4" xfId="29835" xr:uid="{00000000-0005-0000-0000-0000BE1F0000}"/>
    <cellStyle name="Normal 12 2 3 7 2 4" xfId="12606" xr:uid="{00000000-0005-0000-0000-0000BF1F0000}"/>
    <cellStyle name="Normal 12 2 3 7 2 4 2" xfId="25416" xr:uid="{00000000-0005-0000-0000-0000C01F0000}"/>
    <cellStyle name="Normal 12 2 3 7 2 4 2 2" xfId="29836" xr:uid="{00000000-0005-0000-0000-0000C11F0000}"/>
    <cellStyle name="Normal 12 2 3 7 2 4 3" xfId="29837" xr:uid="{00000000-0005-0000-0000-0000C21F0000}"/>
    <cellStyle name="Normal 12 2 3 7 2 5" xfId="7116" xr:uid="{00000000-0005-0000-0000-0000C31F0000}"/>
    <cellStyle name="Normal 12 2 3 7 2 5 2" xfId="19926" xr:uid="{00000000-0005-0000-0000-0000C41F0000}"/>
    <cellStyle name="Normal 12 2 3 7 2 5 2 2" xfId="29838" xr:uid="{00000000-0005-0000-0000-0000C51F0000}"/>
    <cellStyle name="Normal 12 2 3 7 2 5 3" xfId="29839" xr:uid="{00000000-0005-0000-0000-0000C61F0000}"/>
    <cellStyle name="Normal 12 2 3 7 2 6" xfId="14436" xr:uid="{00000000-0005-0000-0000-0000C71F0000}"/>
    <cellStyle name="Normal 12 2 3 7 2 6 2" xfId="29840" xr:uid="{00000000-0005-0000-0000-0000C81F0000}"/>
    <cellStyle name="Normal 12 2 3 7 2 7" xfId="29841" xr:uid="{00000000-0005-0000-0000-0000C91F0000}"/>
    <cellStyle name="Normal 12 2 3 7 3" xfId="2562" xr:uid="{00000000-0005-0000-0000-0000CA1F0000}"/>
    <cellStyle name="Normal 12 2 3 7 3 2" xfId="8052" xr:uid="{00000000-0005-0000-0000-0000CB1F0000}"/>
    <cellStyle name="Normal 12 2 3 7 3 2 2" xfId="20862" xr:uid="{00000000-0005-0000-0000-0000CC1F0000}"/>
    <cellStyle name="Normal 12 2 3 7 3 2 2 2" xfId="29842" xr:uid="{00000000-0005-0000-0000-0000CD1F0000}"/>
    <cellStyle name="Normal 12 2 3 7 3 2 3" xfId="29843" xr:uid="{00000000-0005-0000-0000-0000CE1F0000}"/>
    <cellStyle name="Normal 12 2 3 7 3 3" xfId="15372" xr:uid="{00000000-0005-0000-0000-0000CF1F0000}"/>
    <cellStyle name="Normal 12 2 3 7 3 3 2" xfId="29844" xr:uid="{00000000-0005-0000-0000-0000D01F0000}"/>
    <cellStyle name="Normal 12 2 3 7 3 4" xfId="29845" xr:uid="{00000000-0005-0000-0000-0000D11F0000}"/>
    <cellStyle name="Normal 12 2 3 7 4" xfId="4392" xr:uid="{00000000-0005-0000-0000-0000D21F0000}"/>
    <cellStyle name="Normal 12 2 3 7 4 2" xfId="9882" xr:uid="{00000000-0005-0000-0000-0000D31F0000}"/>
    <cellStyle name="Normal 12 2 3 7 4 2 2" xfId="22692" xr:uid="{00000000-0005-0000-0000-0000D41F0000}"/>
    <cellStyle name="Normal 12 2 3 7 4 2 2 2" xfId="29846" xr:uid="{00000000-0005-0000-0000-0000D51F0000}"/>
    <cellStyle name="Normal 12 2 3 7 4 2 3" xfId="29847" xr:uid="{00000000-0005-0000-0000-0000D61F0000}"/>
    <cellStyle name="Normal 12 2 3 7 4 3" xfId="17202" xr:uid="{00000000-0005-0000-0000-0000D71F0000}"/>
    <cellStyle name="Normal 12 2 3 7 4 3 2" xfId="29848" xr:uid="{00000000-0005-0000-0000-0000D81F0000}"/>
    <cellStyle name="Normal 12 2 3 7 4 4" xfId="29849" xr:uid="{00000000-0005-0000-0000-0000D91F0000}"/>
    <cellStyle name="Normal 12 2 3 7 5" xfId="11712" xr:uid="{00000000-0005-0000-0000-0000DA1F0000}"/>
    <cellStyle name="Normal 12 2 3 7 5 2" xfId="24522" xr:uid="{00000000-0005-0000-0000-0000DB1F0000}"/>
    <cellStyle name="Normal 12 2 3 7 5 2 2" xfId="29850" xr:uid="{00000000-0005-0000-0000-0000DC1F0000}"/>
    <cellStyle name="Normal 12 2 3 7 5 3" xfId="29851" xr:uid="{00000000-0005-0000-0000-0000DD1F0000}"/>
    <cellStyle name="Normal 12 2 3 7 6" xfId="6222" xr:uid="{00000000-0005-0000-0000-0000DE1F0000}"/>
    <cellStyle name="Normal 12 2 3 7 6 2" xfId="19032" xr:uid="{00000000-0005-0000-0000-0000DF1F0000}"/>
    <cellStyle name="Normal 12 2 3 7 6 2 2" xfId="29852" xr:uid="{00000000-0005-0000-0000-0000E01F0000}"/>
    <cellStyle name="Normal 12 2 3 7 6 3" xfId="29853" xr:uid="{00000000-0005-0000-0000-0000E11F0000}"/>
    <cellStyle name="Normal 12 2 3 7 7" xfId="13542" xr:uid="{00000000-0005-0000-0000-0000E21F0000}"/>
    <cellStyle name="Normal 12 2 3 7 7 2" xfId="29854" xr:uid="{00000000-0005-0000-0000-0000E31F0000}"/>
    <cellStyle name="Normal 12 2 3 7 8" xfId="29855" xr:uid="{00000000-0005-0000-0000-0000E41F0000}"/>
    <cellStyle name="Normal 12 2 3 8" xfId="1132" xr:uid="{00000000-0005-0000-0000-0000E51F0000}"/>
    <cellStyle name="Normal 12 2 3 8 2" xfId="2962" xr:uid="{00000000-0005-0000-0000-0000E61F0000}"/>
    <cellStyle name="Normal 12 2 3 8 2 2" xfId="8452" xr:uid="{00000000-0005-0000-0000-0000E71F0000}"/>
    <cellStyle name="Normal 12 2 3 8 2 2 2" xfId="21262" xr:uid="{00000000-0005-0000-0000-0000E81F0000}"/>
    <cellStyle name="Normal 12 2 3 8 2 2 2 2" xfId="29856" xr:uid="{00000000-0005-0000-0000-0000E91F0000}"/>
    <cellStyle name="Normal 12 2 3 8 2 2 3" xfId="29857" xr:uid="{00000000-0005-0000-0000-0000EA1F0000}"/>
    <cellStyle name="Normal 12 2 3 8 2 3" xfId="15772" xr:uid="{00000000-0005-0000-0000-0000EB1F0000}"/>
    <cellStyle name="Normal 12 2 3 8 2 3 2" xfId="29858" xr:uid="{00000000-0005-0000-0000-0000EC1F0000}"/>
    <cellStyle name="Normal 12 2 3 8 2 4" xfId="29859" xr:uid="{00000000-0005-0000-0000-0000ED1F0000}"/>
    <cellStyle name="Normal 12 2 3 8 3" xfId="4792" xr:uid="{00000000-0005-0000-0000-0000EE1F0000}"/>
    <cellStyle name="Normal 12 2 3 8 3 2" xfId="10282" xr:uid="{00000000-0005-0000-0000-0000EF1F0000}"/>
    <cellStyle name="Normal 12 2 3 8 3 2 2" xfId="23092" xr:uid="{00000000-0005-0000-0000-0000F01F0000}"/>
    <cellStyle name="Normal 12 2 3 8 3 2 2 2" xfId="29860" xr:uid="{00000000-0005-0000-0000-0000F11F0000}"/>
    <cellStyle name="Normal 12 2 3 8 3 2 3" xfId="29861" xr:uid="{00000000-0005-0000-0000-0000F21F0000}"/>
    <cellStyle name="Normal 12 2 3 8 3 3" xfId="17602" xr:uid="{00000000-0005-0000-0000-0000F31F0000}"/>
    <cellStyle name="Normal 12 2 3 8 3 3 2" xfId="29862" xr:uid="{00000000-0005-0000-0000-0000F41F0000}"/>
    <cellStyle name="Normal 12 2 3 8 3 4" xfId="29863" xr:uid="{00000000-0005-0000-0000-0000F51F0000}"/>
    <cellStyle name="Normal 12 2 3 8 4" xfId="12112" xr:uid="{00000000-0005-0000-0000-0000F61F0000}"/>
    <cellStyle name="Normal 12 2 3 8 4 2" xfId="24922" xr:uid="{00000000-0005-0000-0000-0000F71F0000}"/>
    <cellStyle name="Normal 12 2 3 8 4 2 2" xfId="29864" xr:uid="{00000000-0005-0000-0000-0000F81F0000}"/>
    <cellStyle name="Normal 12 2 3 8 4 3" xfId="29865" xr:uid="{00000000-0005-0000-0000-0000F91F0000}"/>
    <cellStyle name="Normal 12 2 3 8 5" xfId="6622" xr:uid="{00000000-0005-0000-0000-0000FA1F0000}"/>
    <cellStyle name="Normal 12 2 3 8 5 2" xfId="19432" xr:uid="{00000000-0005-0000-0000-0000FB1F0000}"/>
    <cellStyle name="Normal 12 2 3 8 5 2 2" xfId="29866" xr:uid="{00000000-0005-0000-0000-0000FC1F0000}"/>
    <cellStyle name="Normal 12 2 3 8 5 3" xfId="29867" xr:uid="{00000000-0005-0000-0000-0000FD1F0000}"/>
    <cellStyle name="Normal 12 2 3 8 6" xfId="13942" xr:uid="{00000000-0005-0000-0000-0000FE1F0000}"/>
    <cellStyle name="Normal 12 2 3 8 6 2" xfId="29868" xr:uid="{00000000-0005-0000-0000-0000FF1F0000}"/>
    <cellStyle name="Normal 12 2 3 8 7" xfId="29869" xr:uid="{00000000-0005-0000-0000-000000200000}"/>
    <cellStyle name="Normal 12 2 3 9" xfId="2027" xr:uid="{00000000-0005-0000-0000-000001200000}"/>
    <cellStyle name="Normal 12 2 3 9 2" xfId="3857" xr:uid="{00000000-0005-0000-0000-000002200000}"/>
    <cellStyle name="Normal 12 2 3 9 2 2" xfId="9347" xr:uid="{00000000-0005-0000-0000-000003200000}"/>
    <cellStyle name="Normal 12 2 3 9 2 2 2" xfId="22157" xr:uid="{00000000-0005-0000-0000-000004200000}"/>
    <cellStyle name="Normal 12 2 3 9 2 2 2 2" xfId="29870" xr:uid="{00000000-0005-0000-0000-000005200000}"/>
    <cellStyle name="Normal 12 2 3 9 2 2 3" xfId="29871" xr:uid="{00000000-0005-0000-0000-000006200000}"/>
    <cellStyle name="Normal 12 2 3 9 2 3" xfId="16667" xr:uid="{00000000-0005-0000-0000-000007200000}"/>
    <cellStyle name="Normal 12 2 3 9 2 3 2" xfId="29872" xr:uid="{00000000-0005-0000-0000-000008200000}"/>
    <cellStyle name="Normal 12 2 3 9 2 4" xfId="29873" xr:uid="{00000000-0005-0000-0000-000009200000}"/>
    <cellStyle name="Normal 12 2 3 9 3" xfId="5687" xr:uid="{00000000-0005-0000-0000-00000A200000}"/>
    <cellStyle name="Normal 12 2 3 9 3 2" xfId="11177" xr:uid="{00000000-0005-0000-0000-00000B200000}"/>
    <cellStyle name="Normal 12 2 3 9 3 2 2" xfId="23987" xr:uid="{00000000-0005-0000-0000-00000C200000}"/>
    <cellStyle name="Normal 12 2 3 9 3 2 2 2" xfId="29874" xr:uid="{00000000-0005-0000-0000-00000D200000}"/>
    <cellStyle name="Normal 12 2 3 9 3 2 3" xfId="29875" xr:uid="{00000000-0005-0000-0000-00000E200000}"/>
    <cellStyle name="Normal 12 2 3 9 3 3" xfId="18497" xr:uid="{00000000-0005-0000-0000-00000F200000}"/>
    <cellStyle name="Normal 12 2 3 9 3 3 2" xfId="29876" xr:uid="{00000000-0005-0000-0000-000010200000}"/>
    <cellStyle name="Normal 12 2 3 9 3 4" xfId="29877" xr:uid="{00000000-0005-0000-0000-000011200000}"/>
    <cellStyle name="Normal 12 2 3 9 4" xfId="13007" xr:uid="{00000000-0005-0000-0000-000012200000}"/>
    <cellStyle name="Normal 12 2 3 9 4 2" xfId="25817" xr:uid="{00000000-0005-0000-0000-000013200000}"/>
    <cellStyle name="Normal 12 2 3 9 4 2 2" xfId="29878" xr:uid="{00000000-0005-0000-0000-000014200000}"/>
    <cellStyle name="Normal 12 2 3 9 4 3" xfId="29879" xr:uid="{00000000-0005-0000-0000-000015200000}"/>
    <cellStyle name="Normal 12 2 3 9 5" xfId="7517" xr:uid="{00000000-0005-0000-0000-000016200000}"/>
    <cellStyle name="Normal 12 2 3 9 5 2" xfId="20327" xr:uid="{00000000-0005-0000-0000-000017200000}"/>
    <cellStyle name="Normal 12 2 3 9 5 2 2" xfId="29880" xr:uid="{00000000-0005-0000-0000-000018200000}"/>
    <cellStyle name="Normal 12 2 3 9 5 3" xfId="29881" xr:uid="{00000000-0005-0000-0000-000019200000}"/>
    <cellStyle name="Normal 12 2 3 9 6" xfId="14837" xr:uid="{00000000-0005-0000-0000-00001A200000}"/>
    <cellStyle name="Normal 12 2 3 9 6 2" xfId="29882" xr:uid="{00000000-0005-0000-0000-00001B200000}"/>
    <cellStyle name="Normal 12 2 3 9 7" xfId="29883" xr:uid="{00000000-0005-0000-0000-00001C200000}"/>
    <cellStyle name="Normal 12 2 4" xfId="195" xr:uid="{00000000-0005-0000-0000-00001D200000}"/>
    <cellStyle name="Normal 12 2 4 10" xfId="2073" xr:uid="{00000000-0005-0000-0000-00001E200000}"/>
    <cellStyle name="Normal 12 2 4 10 2" xfId="7563" xr:uid="{00000000-0005-0000-0000-00001F200000}"/>
    <cellStyle name="Normal 12 2 4 10 2 2" xfId="20373" xr:uid="{00000000-0005-0000-0000-000020200000}"/>
    <cellStyle name="Normal 12 2 4 10 2 2 2" xfId="29884" xr:uid="{00000000-0005-0000-0000-000021200000}"/>
    <cellStyle name="Normal 12 2 4 10 2 3" xfId="29885" xr:uid="{00000000-0005-0000-0000-000022200000}"/>
    <cellStyle name="Normal 12 2 4 10 3" xfId="14883" xr:uid="{00000000-0005-0000-0000-000023200000}"/>
    <cellStyle name="Normal 12 2 4 10 3 2" xfId="29886" xr:uid="{00000000-0005-0000-0000-000024200000}"/>
    <cellStyle name="Normal 12 2 4 10 4" xfId="29887" xr:uid="{00000000-0005-0000-0000-000025200000}"/>
    <cellStyle name="Normal 12 2 4 11" xfId="3903" xr:uid="{00000000-0005-0000-0000-000026200000}"/>
    <cellStyle name="Normal 12 2 4 11 2" xfId="9393" xr:uid="{00000000-0005-0000-0000-000027200000}"/>
    <cellStyle name="Normal 12 2 4 11 2 2" xfId="22203" xr:uid="{00000000-0005-0000-0000-000028200000}"/>
    <cellStyle name="Normal 12 2 4 11 2 2 2" xfId="29888" xr:uid="{00000000-0005-0000-0000-000029200000}"/>
    <cellStyle name="Normal 12 2 4 11 2 3" xfId="29889" xr:uid="{00000000-0005-0000-0000-00002A200000}"/>
    <cellStyle name="Normal 12 2 4 11 3" xfId="16713" xr:uid="{00000000-0005-0000-0000-00002B200000}"/>
    <cellStyle name="Normal 12 2 4 11 3 2" xfId="29890" xr:uid="{00000000-0005-0000-0000-00002C200000}"/>
    <cellStyle name="Normal 12 2 4 11 4" xfId="29891" xr:uid="{00000000-0005-0000-0000-00002D200000}"/>
    <cellStyle name="Normal 12 2 4 12" xfId="11223" xr:uid="{00000000-0005-0000-0000-00002E200000}"/>
    <cellStyle name="Normal 12 2 4 12 2" xfId="24033" xr:uid="{00000000-0005-0000-0000-00002F200000}"/>
    <cellStyle name="Normal 12 2 4 12 2 2" xfId="29892" xr:uid="{00000000-0005-0000-0000-000030200000}"/>
    <cellStyle name="Normal 12 2 4 12 3" xfId="29893" xr:uid="{00000000-0005-0000-0000-000031200000}"/>
    <cellStyle name="Normal 12 2 4 13" xfId="5733" xr:uid="{00000000-0005-0000-0000-000032200000}"/>
    <cellStyle name="Normal 12 2 4 13 2" xfId="18543" xr:uid="{00000000-0005-0000-0000-000033200000}"/>
    <cellStyle name="Normal 12 2 4 13 2 2" xfId="29894" xr:uid="{00000000-0005-0000-0000-000034200000}"/>
    <cellStyle name="Normal 12 2 4 13 3" xfId="29895" xr:uid="{00000000-0005-0000-0000-000035200000}"/>
    <cellStyle name="Normal 12 2 4 14" xfId="13053" xr:uid="{00000000-0005-0000-0000-000036200000}"/>
    <cellStyle name="Normal 12 2 4 14 2" xfId="29896" xr:uid="{00000000-0005-0000-0000-000037200000}"/>
    <cellStyle name="Normal 12 2 4 15" xfId="29897" xr:uid="{00000000-0005-0000-0000-000038200000}"/>
    <cellStyle name="Normal 12 2 4 2" xfId="215" xr:uid="{00000000-0005-0000-0000-000039200000}"/>
    <cellStyle name="Normal 12 2 4 2 10" xfId="3923" xr:uid="{00000000-0005-0000-0000-00003A200000}"/>
    <cellStyle name="Normal 12 2 4 2 10 2" xfId="9413" xr:uid="{00000000-0005-0000-0000-00003B200000}"/>
    <cellStyle name="Normal 12 2 4 2 10 2 2" xfId="22223" xr:uid="{00000000-0005-0000-0000-00003C200000}"/>
    <cellStyle name="Normal 12 2 4 2 10 2 2 2" xfId="29898" xr:uid="{00000000-0005-0000-0000-00003D200000}"/>
    <cellStyle name="Normal 12 2 4 2 10 2 3" xfId="29899" xr:uid="{00000000-0005-0000-0000-00003E200000}"/>
    <cellStyle name="Normal 12 2 4 2 10 3" xfId="16733" xr:uid="{00000000-0005-0000-0000-00003F200000}"/>
    <cellStyle name="Normal 12 2 4 2 10 3 2" xfId="29900" xr:uid="{00000000-0005-0000-0000-000040200000}"/>
    <cellStyle name="Normal 12 2 4 2 10 4" xfId="29901" xr:uid="{00000000-0005-0000-0000-000041200000}"/>
    <cellStyle name="Normal 12 2 4 2 11" xfId="11243" xr:uid="{00000000-0005-0000-0000-000042200000}"/>
    <cellStyle name="Normal 12 2 4 2 11 2" xfId="24053" xr:uid="{00000000-0005-0000-0000-000043200000}"/>
    <cellStyle name="Normal 12 2 4 2 11 2 2" xfId="29902" xr:uid="{00000000-0005-0000-0000-000044200000}"/>
    <cellStyle name="Normal 12 2 4 2 11 3" xfId="29903" xr:uid="{00000000-0005-0000-0000-000045200000}"/>
    <cellStyle name="Normal 12 2 4 2 12" xfId="5753" xr:uid="{00000000-0005-0000-0000-000046200000}"/>
    <cellStyle name="Normal 12 2 4 2 12 2" xfId="18563" xr:uid="{00000000-0005-0000-0000-000047200000}"/>
    <cellStyle name="Normal 12 2 4 2 12 2 2" xfId="29904" xr:uid="{00000000-0005-0000-0000-000048200000}"/>
    <cellStyle name="Normal 12 2 4 2 12 3" xfId="29905" xr:uid="{00000000-0005-0000-0000-000049200000}"/>
    <cellStyle name="Normal 12 2 4 2 13" xfId="13073" xr:uid="{00000000-0005-0000-0000-00004A200000}"/>
    <cellStyle name="Normal 12 2 4 2 13 2" xfId="29906" xr:uid="{00000000-0005-0000-0000-00004B200000}"/>
    <cellStyle name="Normal 12 2 4 2 14" xfId="29907" xr:uid="{00000000-0005-0000-0000-00004C200000}"/>
    <cellStyle name="Normal 12 2 4 2 2" xfId="302" xr:uid="{00000000-0005-0000-0000-00004D200000}"/>
    <cellStyle name="Normal 12 2 4 2 2 10" xfId="5794" xr:uid="{00000000-0005-0000-0000-00004E200000}"/>
    <cellStyle name="Normal 12 2 4 2 2 10 2" xfId="18604" xr:uid="{00000000-0005-0000-0000-00004F200000}"/>
    <cellStyle name="Normal 12 2 4 2 2 10 2 2" xfId="29908" xr:uid="{00000000-0005-0000-0000-000050200000}"/>
    <cellStyle name="Normal 12 2 4 2 2 10 3" xfId="29909" xr:uid="{00000000-0005-0000-0000-000051200000}"/>
    <cellStyle name="Normal 12 2 4 2 2 11" xfId="13114" xr:uid="{00000000-0005-0000-0000-000052200000}"/>
    <cellStyle name="Normal 12 2 4 2 2 11 2" xfId="29910" xr:uid="{00000000-0005-0000-0000-000053200000}"/>
    <cellStyle name="Normal 12 2 4 2 2 12" xfId="29911" xr:uid="{00000000-0005-0000-0000-000054200000}"/>
    <cellStyle name="Normal 12 2 4 2 2 2" xfId="531" xr:uid="{00000000-0005-0000-0000-000055200000}"/>
    <cellStyle name="Normal 12 2 4 2 2 2 2" xfId="930" xr:uid="{00000000-0005-0000-0000-000056200000}"/>
    <cellStyle name="Normal 12 2 4 2 2 2 2 2" xfId="1825" xr:uid="{00000000-0005-0000-0000-000057200000}"/>
    <cellStyle name="Normal 12 2 4 2 2 2 2 2 2" xfId="3655" xr:uid="{00000000-0005-0000-0000-000058200000}"/>
    <cellStyle name="Normal 12 2 4 2 2 2 2 2 2 2" xfId="9145" xr:uid="{00000000-0005-0000-0000-000059200000}"/>
    <cellStyle name="Normal 12 2 4 2 2 2 2 2 2 2 2" xfId="21955" xr:uid="{00000000-0005-0000-0000-00005A200000}"/>
    <cellStyle name="Normal 12 2 4 2 2 2 2 2 2 2 2 2" xfId="29912" xr:uid="{00000000-0005-0000-0000-00005B200000}"/>
    <cellStyle name="Normal 12 2 4 2 2 2 2 2 2 2 3" xfId="29913" xr:uid="{00000000-0005-0000-0000-00005C200000}"/>
    <cellStyle name="Normal 12 2 4 2 2 2 2 2 2 3" xfId="16465" xr:uid="{00000000-0005-0000-0000-00005D200000}"/>
    <cellStyle name="Normal 12 2 4 2 2 2 2 2 2 3 2" xfId="29914" xr:uid="{00000000-0005-0000-0000-00005E200000}"/>
    <cellStyle name="Normal 12 2 4 2 2 2 2 2 2 4" xfId="29915" xr:uid="{00000000-0005-0000-0000-00005F200000}"/>
    <cellStyle name="Normal 12 2 4 2 2 2 2 2 3" xfId="5485" xr:uid="{00000000-0005-0000-0000-000060200000}"/>
    <cellStyle name="Normal 12 2 4 2 2 2 2 2 3 2" xfId="10975" xr:uid="{00000000-0005-0000-0000-000061200000}"/>
    <cellStyle name="Normal 12 2 4 2 2 2 2 2 3 2 2" xfId="23785" xr:uid="{00000000-0005-0000-0000-000062200000}"/>
    <cellStyle name="Normal 12 2 4 2 2 2 2 2 3 2 2 2" xfId="29916" xr:uid="{00000000-0005-0000-0000-000063200000}"/>
    <cellStyle name="Normal 12 2 4 2 2 2 2 2 3 2 3" xfId="29917" xr:uid="{00000000-0005-0000-0000-000064200000}"/>
    <cellStyle name="Normal 12 2 4 2 2 2 2 2 3 3" xfId="18295" xr:uid="{00000000-0005-0000-0000-000065200000}"/>
    <cellStyle name="Normal 12 2 4 2 2 2 2 2 3 3 2" xfId="29918" xr:uid="{00000000-0005-0000-0000-000066200000}"/>
    <cellStyle name="Normal 12 2 4 2 2 2 2 2 3 4" xfId="29919" xr:uid="{00000000-0005-0000-0000-000067200000}"/>
    <cellStyle name="Normal 12 2 4 2 2 2 2 2 4" xfId="12805" xr:uid="{00000000-0005-0000-0000-000068200000}"/>
    <cellStyle name="Normal 12 2 4 2 2 2 2 2 4 2" xfId="25615" xr:uid="{00000000-0005-0000-0000-000069200000}"/>
    <cellStyle name="Normal 12 2 4 2 2 2 2 2 4 2 2" xfId="29920" xr:uid="{00000000-0005-0000-0000-00006A200000}"/>
    <cellStyle name="Normal 12 2 4 2 2 2 2 2 4 3" xfId="29921" xr:uid="{00000000-0005-0000-0000-00006B200000}"/>
    <cellStyle name="Normal 12 2 4 2 2 2 2 2 5" xfId="7315" xr:uid="{00000000-0005-0000-0000-00006C200000}"/>
    <cellStyle name="Normal 12 2 4 2 2 2 2 2 5 2" xfId="20125" xr:uid="{00000000-0005-0000-0000-00006D200000}"/>
    <cellStyle name="Normal 12 2 4 2 2 2 2 2 5 2 2" xfId="29922" xr:uid="{00000000-0005-0000-0000-00006E200000}"/>
    <cellStyle name="Normal 12 2 4 2 2 2 2 2 5 3" xfId="29923" xr:uid="{00000000-0005-0000-0000-00006F200000}"/>
    <cellStyle name="Normal 12 2 4 2 2 2 2 2 6" xfId="14635" xr:uid="{00000000-0005-0000-0000-000070200000}"/>
    <cellStyle name="Normal 12 2 4 2 2 2 2 2 6 2" xfId="29924" xr:uid="{00000000-0005-0000-0000-000071200000}"/>
    <cellStyle name="Normal 12 2 4 2 2 2 2 2 7" xfId="29925" xr:uid="{00000000-0005-0000-0000-000072200000}"/>
    <cellStyle name="Normal 12 2 4 2 2 2 2 3" xfId="2761" xr:uid="{00000000-0005-0000-0000-000073200000}"/>
    <cellStyle name="Normal 12 2 4 2 2 2 2 3 2" xfId="8251" xr:uid="{00000000-0005-0000-0000-000074200000}"/>
    <cellStyle name="Normal 12 2 4 2 2 2 2 3 2 2" xfId="21061" xr:uid="{00000000-0005-0000-0000-000075200000}"/>
    <cellStyle name="Normal 12 2 4 2 2 2 2 3 2 2 2" xfId="29926" xr:uid="{00000000-0005-0000-0000-000076200000}"/>
    <cellStyle name="Normal 12 2 4 2 2 2 2 3 2 3" xfId="29927" xr:uid="{00000000-0005-0000-0000-000077200000}"/>
    <cellStyle name="Normal 12 2 4 2 2 2 2 3 3" xfId="15571" xr:uid="{00000000-0005-0000-0000-000078200000}"/>
    <cellStyle name="Normal 12 2 4 2 2 2 2 3 3 2" xfId="29928" xr:uid="{00000000-0005-0000-0000-000079200000}"/>
    <cellStyle name="Normal 12 2 4 2 2 2 2 3 4" xfId="29929" xr:uid="{00000000-0005-0000-0000-00007A200000}"/>
    <cellStyle name="Normal 12 2 4 2 2 2 2 4" xfId="4591" xr:uid="{00000000-0005-0000-0000-00007B200000}"/>
    <cellStyle name="Normal 12 2 4 2 2 2 2 4 2" xfId="10081" xr:uid="{00000000-0005-0000-0000-00007C200000}"/>
    <cellStyle name="Normal 12 2 4 2 2 2 2 4 2 2" xfId="22891" xr:uid="{00000000-0005-0000-0000-00007D200000}"/>
    <cellStyle name="Normal 12 2 4 2 2 2 2 4 2 2 2" xfId="29930" xr:uid="{00000000-0005-0000-0000-00007E200000}"/>
    <cellStyle name="Normal 12 2 4 2 2 2 2 4 2 3" xfId="29931" xr:uid="{00000000-0005-0000-0000-00007F200000}"/>
    <cellStyle name="Normal 12 2 4 2 2 2 2 4 3" xfId="17401" xr:uid="{00000000-0005-0000-0000-000080200000}"/>
    <cellStyle name="Normal 12 2 4 2 2 2 2 4 3 2" xfId="29932" xr:uid="{00000000-0005-0000-0000-000081200000}"/>
    <cellStyle name="Normal 12 2 4 2 2 2 2 4 4" xfId="29933" xr:uid="{00000000-0005-0000-0000-000082200000}"/>
    <cellStyle name="Normal 12 2 4 2 2 2 2 5" xfId="11911" xr:uid="{00000000-0005-0000-0000-000083200000}"/>
    <cellStyle name="Normal 12 2 4 2 2 2 2 5 2" xfId="24721" xr:uid="{00000000-0005-0000-0000-000084200000}"/>
    <cellStyle name="Normal 12 2 4 2 2 2 2 5 2 2" xfId="29934" xr:uid="{00000000-0005-0000-0000-000085200000}"/>
    <cellStyle name="Normal 12 2 4 2 2 2 2 5 3" xfId="29935" xr:uid="{00000000-0005-0000-0000-000086200000}"/>
    <cellStyle name="Normal 12 2 4 2 2 2 2 6" xfId="6421" xr:uid="{00000000-0005-0000-0000-000087200000}"/>
    <cellStyle name="Normal 12 2 4 2 2 2 2 6 2" xfId="19231" xr:uid="{00000000-0005-0000-0000-000088200000}"/>
    <cellStyle name="Normal 12 2 4 2 2 2 2 6 2 2" xfId="29936" xr:uid="{00000000-0005-0000-0000-000089200000}"/>
    <cellStyle name="Normal 12 2 4 2 2 2 2 6 3" xfId="29937" xr:uid="{00000000-0005-0000-0000-00008A200000}"/>
    <cellStyle name="Normal 12 2 4 2 2 2 2 7" xfId="13741" xr:uid="{00000000-0005-0000-0000-00008B200000}"/>
    <cellStyle name="Normal 12 2 4 2 2 2 2 7 2" xfId="29938" xr:uid="{00000000-0005-0000-0000-00008C200000}"/>
    <cellStyle name="Normal 12 2 4 2 2 2 2 8" xfId="29939" xr:uid="{00000000-0005-0000-0000-00008D200000}"/>
    <cellStyle name="Normal 12 2 4 2 2 2 3" xfId="1426" xr:uid="{00000000-0005-0000-0000-00008E200000}"/>
    <cellStyle name="Normal 12 2 4 2 2 2 3 2" xfId="3256" xr:uid="{00000000-0005-0000-0000-00008F200000}"/>
    <cellStyle name="Normal 12 2 4 2 2 2 3 2 2" xfId="8746" xr:uid="{00000000-0005-0000-0000-000090200000}"/>
    <cellStyle name="Normal 12 2 4 2 2 2 3 2 2 2" xfId="21556" xr:uid="{00000000-0005-0000-0000-000091200000}"/>
    <cellStyle name="Normal 12 2 4 2 2 2 3 2 2 2 2" xfId="29940" xr:uid="{00000000-0005-0000-0000-000092200000}"/>
    <cellStyle name="Normal 12 2 4 2 2 2 3 2 2 3" xfId="29941" xr:uid="{00000000-0005-0000-0000-000093200000}"/>
    <cellStyle name="Normal 12 2 4 2 2 2 3 2 3" xfId="16066" xr:uid="{00000000-0005-0000-0000-000094200000}"/>
    <cellStyle name="Normal 12 2 4 2 2 2 3 2 3 2" xfId="29942" xr:uid="{00000000-0005-0000-0000-000095200000}"/>
    <cellStyle name="Normal 12 2 4 2 2 2 3 2 4" xfId="29943" xr:uid="{00000000-0005-0000-0000-000096200000}"/>
    <cellStyle name="Normal 12 2 4 2 2 2 3 3" xfId="5086" xr:uid="{00000000-0005-0000-0000-000097200000}"/>
    <cellStyle name="Normal 12 2 4 2 2 2 3 3 2" xfId="10576" xr:uid="{00000000-0005-0000-0000-000098200000}"/>
    <cellStyle name="Normal 12 2 4 2 2 2 3 3 2 2" xfId="23386" xr:uid="{00000000-0005-0000-0000-000099200000}"/>
    <cellStyle name="Normal 12 2 4 2 2 2 3 3 2 2 2" xfId="29944" xr:uid="{00000000-0005-0000-0000-00009A200000}"/>
    <cellStyle name="Normal 12 2 4 2 2 2 3 3 2 3" xfId="29945" xr:uid="{00000000-0005-0000-0000-00009B200000}"/>
    <cellStyle name="Normal 12 2 4 2 2 2 3 3 3" xfId="17896" xr:uid="{00000000-0005-0000-0000-00009C200000}"/>
    <cellStyle name="Normal 12 2 4 2 2 2 3 3 3 2" xfId="29946" xr:uid="{00000000-0005-0000-0000-00009D200000}"/>
    <cellStyle name="Normal 12 2 4 2 2 2 3 3 4" xfId="29947" xr:uid="{00000000-0005-0000-0000-00009E200000}"/>
    <cellStyle name="Normal 12 2 4 2 2 2 3 4" xfId="12406" xr:uid="{00000000-0005-0000-0000-00009F200000}"/>
    <cellStyle name="Normal 12 2 4 2 2 2 3 4 2" xfId="25216" xr:uid="{00000000-0005-0000-0000-0000A0200000}"/>
    <cellStyle name="Normal 12 2 4 2 2 2 3 4 2 2" xfId="29948" xr:uid="{00000000-0005-0000-0000-0000A1200000}"/>
    <cellStyle name="Normal 12 2 4 2 2 2 3 4 3" xfId="29949" xr:uid="{00000000-0005-0000-0000-0000A2200000}"/>
    <cellStyle name="Normal 12 2 4 2 2 2 3 5" xfId="6916" xr:uid="{00000000-0005-0000-0000-0000A3200000}"/>
    <cellStyle name="Normal 12 2 4 2 2 2 3 5 2" xfId="19726" xr:uid="{00000000-0005-0000-0000-0000A4200000}"/>
    <cellStyle name="Normal 12 2 4 2 2 2 3 5 2 2" xfId="29950" xr:uid="{00000000-0005-0000-0000-0000A5200000}"/>
    <cellStyle name="Normal 12 2 4 2 2 2 3 5 3" xfId="29951" xr:uid="{00000000-0005-0000-0000-0000A6200000}"/>
    <cellStyle name="Normal 12 2 4 2 2 2 3 6" xfId="14236" xr:uid="{00000000-0005-0000-0000-0000A7200000}"/>
    <cellStyle name="Normal 12 2 4 2 2 2 3 6 2" xfId="29952" xr:uid="{00000000-0005-0000-0000-0000A8200000}"/>
    <cellStyle name="Normal 12 2 4 2 2 2 3 7" xfId="29953" xr:uid="{00000000-0005-0000-0000-0000A9200000}"/>
    <cellStyle name="Normal 12 2 4 2 2 2 4" xfId="2362" xr:uid="{00000000-0005-0000-0000-0000AA200000}"/>
    <cellStyle name="Normal 12 2 4 2 2 2 4 2" xfId="7852" xr:uid="{00000000-0005-0000-0000-0000AB200000}"/>
    <cellStyle name="Normal 12 2 4 2 2 2 4 2 2" xfId="20662" xr:uid="{00000000-0005-0000-0000-0000AC200000}"/>
    <cellStyle name="Normal 12 2 4 2 2 2 4 2 2 2" xfId="29954" xr:uid="{00000000-0005-0000-0000-0000AD200000}"/>
    <cellStyle name="Normal 12 2 4 2 2 2 4 2 3" xfId="29955" xr:uid="{00000000-0005-0000-0000-0000AE200000}"/>
    <cellStyle name="Normal 12 2 4 2 2 2 4 3" xfId="15172" xr:uid="{00000000-0005-0000-0000-0000AF200000}"/>
    <cellStyle name="Normal 12 2 4 2 2 2 4 3 2" xfId="29956" xr:uid="{00000000-0005-0000-0000-0000B0200000}"/>
    <cellStyle name="Normal 12 2 4 2 2 2 4 4" xfId="29957" xr:uid="{00000000-0005-0000-0000-0000B1200000}"/>
    <cellStyle name="Normal 12 2 4 2 2 2 5" xfId="4192" xr:uid="{00000000-0005-0000-0000-0000B2200000}"/>
    <cellStyle name="Normal 12 2 4 2 2 2 5 2" xfId="9682" xr:uid="{00000000-0005-0000-0000-0000B3200000}"/>
    <cellStyle name="Normal 12 2 4 2 2 2 5 2 2" xfId="22492" xr:uid="{00000000-0005-0000-0000-0000B4200000}"/>
    <cellStyle name="Normal 12 2 4 2 2 2 5 2 2 2" xfId="29958" xr:uid="{00000000-0005-0000-0000-0000B5200000}"/>
    <cellStyle name="Normal 12 2 4 2 2 2 5 2 3" xfId="29959" xr:uid="{00000000-0005-0000-0000-0000B6200000}"/>
    <cellStyle name="Normal 12 2 4 2 2 2 5 3" xfId="17002" xr:uid="{00000000-0005-0000-0000-0000B7200000}"/>
    <cellStyle name="Normal 12 2 4 2 2 2 5 3 2" xfId="29960" xr:uid="{00000000-0005-0000-0000-0000B8200000}"/>
    <cellStyle name="Normal 12 2 4 2 2 2 5 4" xfId="29961" xr:uid="{00000000-0005-0000-0000-0000B9200000}"/>
    <cellStyle name="Normal 12 2 4 2 2 2 6" xfId="11512" xr:uid="{00000000-0005-0000-0000-0000BA200000}"/>
    <cellStyle name="Normal 12 2 4 2 2 2 6 2" xfId="24322" xr:uid="{00000000-0005-0000-0000-0000BB200000}"/>
    <cellStyle name="Normal 12 2 4 2 2 2 6 2 2" xfId="29962" xr:uid="{00000000-0005-0000-0000-0000BC200000}"/>
    <cellStyle name="Normal 12 2 4 2 2 2 6 3" xfId="29963" xr:uid="{00000000-0005-0000-0000-0000BD200000}"/>
    <cellStyle name="Normal 12 2 4 2 2 2 7" xfId="6022" xr:uid="{00000000-0005-0000-0000-0000BE200000}"/>
    <cellStyle name="Normal 12 2 4 2 2 2 7 2" xfId="18832" xr:uid="{00000000-0005-0000-0000-0000BF200000}"/>
    <cellStyle name="Normal 12 2 4 2 2 2 7 2 2" xfId="29964" xr:uid="{00000000-0005-0000-0000-0000C0200000}"/>
    <cellStyle name="Normal 12 2 4 2 2 2 7 3" xfId="29965" xr:uid="{00000000-0005-0000-0000-0000C1200000}"/>
    <cellStyle name="Normal 12 2 4 2 2 2 8" xfId="13342" xr:uid="{00000000-0005-0000-0000-0000C2200000}"/>
    <cellStyle name="Normal 12 2 4 2 2 2 8 2" xfId="29966" xr:uid="{00000000-0005-0000-0000-0000C3200000}"/>
    <cellStyle name="Normal 12 2 4 2 2 2 9" xfId="29967" xr:uid="{00000000-0005-0000-0000-0000C4200000}"/>
    <cellStyle name="Normal 12 2 4 2 2 3" xfId="663" xr:uid="{00000000-0005-0000-0000-0000C5200000}"/>
    <cellStyle name="Normal 12 2 4 2 2 3 2" xfId="1063" xr:uid="{00000000-0005-0000-0000-0000C6200000}"/>
    <cellStyle name="Normal 12 2 4 2 2 3 2 2" xfId="1958" xr:uid="{00000000-0005-0000-0000-0000C7200000}"/>
    <cellStyle name="Normal 12 2 4 2 2 3 2 2 2" xfId="3788" xr:uid="{00000000-0005-0000-0000-0000C8200000}"/>
    <cellStyle name="Normal 12 2 4 2 2 3 2 2 2 2" xfId="9278" xr:uid="{00000000-0005-0000-0000-0000C9200000}"/>
    <cellStyle name="Normal 12 2 4 2 2 3 2 2 2 2 2" xfId="22088" xr:uid="{00000000-0005-0000-0000-0000CA200000}"/>
    <cellStyle name="Normal 12 2 4 2 2 3 2 2 2 2 2 2" xfId="29968" xr:uid="{00000000-0005-0000-0000-0000CB200000}"/>
    <cellStyle name="Normal 12 2 4 2 2 3 2 2 2 2 3" xfId="29969" xr:uid="{00000000-0005-0000-0000-0000CC200000}"/>
    <cellStyle name="Normal 12 2 4 2 2 3 2 2 2 3" xfId="16598" xr:uid="{00000000-0005-0000-0000-0000CD200000}"/>
    <cellStyle name="Normal 12 2 4 2 2 3 2 2 2 3 2" xfId="29970" xr:uid="{00000000-0005-0000-0000-0000CE200000}"/>
    <cellStyle name="Normal 12 2 4 2 2 3 2 2 2 4" xfId="29971" xr:uid="{00000000-0005-0000-0000-0000CF200000}"/>
    <cellStyle name="Normal 12 2 4 2 2 3 2 2 3" xfId="5618" xr:uid="{00000000-0005-0000-0000-0000D0200000}"/>
    <cellStyle name="Normal 12 2 4 2 2 3 2 2 3 2" xfId="11108" xr:uid="{00000000-0005-0000-0000-0000D1200000}"/>
    <cellStyle name="Normal 12 2 4 2 2 3 2 2 3 2 2" xfId="23918" xr:uid="{00000000-0005-0000-0000-0000D2200000}"/>
    <cellStyle name="Normal 12 2 4 2 2 3 2 2 3 2 2 2" xfId="29972" xr:uid="{00000000-0005-0000-0000-0000D3200000}"/>
    <cellStyle name="Normal 12 2 4 2 2 3 2 2 3 2 3" xfId="29973" xr:uid="{00000000-0005-0000-0000-0000D4200000}"/>
    <cellStyle name="Normal 12 2 4 2 2 3 2 2 3 3" xfId="18428" xr:uid="{00000000-0005-0000-0000-0000D5200000}"/>
    <cellStyle name="Normal 12 2 4 2 2 3 2 2 3 3 2" xfId="29974" xr:uid="{00000000-0005-0000-0000-0000D6200000}"/>
    <cellStyle name="Normal 12 2 4 2 2 3 2 2 3 4" xfId="29975" xr:uid="{00000000-0005-0000-0000-0000D7200000}"/>
    <cellStyle name="Normal 12 2 4 2 2 3 2 2 4" xfId="12938" xr:uid="{00000000-0005-0000-0000-0000D8200000}"/>
    <cellStyle name="Normal 12 2 4 2 2 3 2 2 4 2" xfId="25748" xr:uid="{00000000-0005-0000-0000-0000D9200000}"/>
    <cellStyle name="Normal 12 2 4 2 2 3 2 2 4 2 2" xfId="29976" xr:uid="{00000000-0005-0000-0000-0000DA200000}"/>
    <cellStyle name="Normal 12 2 4 2 2 3 2 2 4 3" xfId="29977" xr:uid="{00000000-0005-0000-0000-0000DB200000}"/>
    <cellStyle name="Normal 12 2 4 2 2 3 2 2 5" xfId="7448" xr:uid="{00000000-0005-0000-0000-0000DC200000}"/>
    <cellStyle name="Normal 12 2 4 2 2 3 2 2 5 2" xfId="20258" xr:uid="{00000000-0005-0000-0000-0000DD200000}"/>
    <cellStyle name="Normal 12 2 4 2 2 3 2 2 5 2 2" xfId="29978" xr:uid="{00000000-0005-0000-0000-0000DE200000}"/>
    <cellStyle name="Normal 12 2 4 2 2 3 2 2 5 3" xfId="29979" xr:uid="{00000000-0005-0000-0000-0000DF200000}"/>
    <cellStyle name="Normal 12 2 4 2 2 3 2 2 6" xfId="14768" xr:uid="{00000000-0005-0000-0000-0000E0200000}"/>
    <cellStyle name="Normal 12 2 4 2 2 3 2 2 6 2" xfId="29980" xr:uid="{00000000-0005-0000-0000-0000E1200000}"/>
    <cellStyle name="Normal 12 2 4 2 2 3 2 2 7" xfId="29981" xr:uid="{00000000-0005-0000-0000-0000E2200000}"/>
    <cellStyle name="Normal 12 2 4 2 2 3 2 3" xfId="2894" xr:uid="{00000000-0005-0000-0000-0000E3200000}"/>
    <cellStyle name="Normal 12 2 4 2 2 3 2 3 2" xfId="8384" xr:uid="{00000000-0005-0000-0000-0000E4200000}"/>
    <cellStyle name="Normal 12 2 4 2 2 3 2 3 2 2" xfId="21194" xr:uid="{00000000-0005-0000-0000-0000E5200000}"/>
    <cellStyle name="Normal 12 2 4 2 2 3 2 3 2 2 2" xfId="29982" xr:uid="{00000000-0005-0000-0000-0000E6200000}"/>
    <cellStyle name="Normal 12 2 4 2 2 3 2 3 2 3" xfId="29983" xr:uid="{00000000-0005-0000-0000-0000E7200000}"/>
    <cellStyle name="Normal 12 2 4 2 2 3 2 3 3" xfId="15704" xr:uid="{00000000-0005-0000-0000-0000E8200000}"/>
    <cellStyle name="Normal 12 2 4 2 2 3 2 3 3 2" xfId="29984" xr:uid="{00000000-0005-0000-0000-0000E9200000}"/>
    <cellStyle name="Normal 12 2 4 2 2 3 2 3 4" xfId="29985" xr:uid="{00000000-0005-0000-0000-0000EA200000}"/>
    <cellStyle name="Normal 12 2 4 2 2 3 2 4" xfId="4724" xr:uid="{00000000-0005-0000-0000-0000EB200000}"/>
    <cellStyle name="Normal 12 2 4 2 2 3 2 4 2" xfId="10214" xr:uid="{00000000-0005-0000-0000-0000EC200000}"/>
    <cellStyle name="Normal 12 2 4 2 2 3 2 4 2 2" xfId="23024" xr:uid="{00000000-0005-0000-0000-0000ED200000}"/>
    <cellStyle name="Normal 12 2 4 2 2 3 2 4 2 2 2" xfId="29986" xr:uid="{00000000-0005-0000-0000-0000EE200000}"/>
    <cellStyle name="Normal 12 2 4 2 2 3 2 4 2 3" xfId="29987" xr:uid="{00000000-0005-0000-0000-0000EF200000}"/>
    <cellStyle name="Normal 12 2 4 2 2 3 2 4 3" xfId="17534" xr:uid="{00000000-0005-0000-0000-0000F0200000}"/>
    <cellStyle name="Normal 12 2 4 2 2 3 2 4 3 2" xfId="29988" xr:uid="{00000000-0005-0000-0000-0000F1200000}"/>
    <cellStyle name="Normal 12 2 4 2 2 3 2 4 4" xfId="29989" xr:uid="{00000000-0005-0000-0000-0000F2200000}"/>
    <cellStyle name="Normal 12 2 4 2 2 3 2 5" xfId="12044" xr:uid="{00000000-0005-0000-0000-0000F3200000}"/>
    <cellStyle name="Normal 12 2 4 2 2 3 2 5 2" xfId="24854" xr:uid="{00000000-0005-0000-0000-0000F4200000}"/>
    <cellStyle name="Normal 12 2 4 2 2 3 2 5 2 2" xfId="29990" xr:uid="{00000000-0005-0000-0000-0000F5200000}"/>
    <cellStyle name="Normal 12 2 4 2 2 3 2 5 3" xfId="29991" xr:uid="{00000000-0005-0000-0000-0000F6200000}"/>
    <cellStyle name="Normal 12 2 4 2 2 3 2 6" xfId="6554" xr:uid="{00000000-0005-0000-0000-0000F7200000}"/>
    <cellStyle name="Normal 12 2 4 2 2 3 2 6 2" xfId="19364" xr:uid="{00000000-0005-0000-0000-0000F8200000}"/>
    <cellStyle name="Normal 12 2 4 2 2 3 2 6 2 2" xfId="29992" xr:uid="{00000000-0005-0000-0000-0000F9200000}"/>
    <cellStyle name="Normal 12 2 4 2 2 3 2 6 3" xfId="29993" xr:uid="{00000000-0005-0000-0000-0000FA200000}"/>
    <cellStyle name="Normal 12 2 4 2 2 3 2 7" xfId="13874" xr:uid="{00000000-0005-0000-0000-0000FB200000}"/>
    <cellStyle name="Normal 12 2 4 2 2 3 2 7 2" xfId="29994" xr:uid="{00000000-0005-0000-0000-0000FC200000}"/>
    <cellStyle name="Normal 12 2 4 2 2 3 2 8" xfId="29995" xr:uid="{00000000-0005-0000-0000-0000FD200000}"/>
    <cellStyle name="Normal 12 2 4 2 2 3 3" xfId="1558" xr:uid="{00000000-0005-0000-0000-0000FE200000}"/>
    <cellStyle name="Normal 12 2 4 2 2 3 3 2" xfId="3388" xr:uid="{00000000-0005-0000-0000-0000FF200000}"/>
    <cellStyle name="Normal 12 2 4 2 2 3 3 2 2" xfId="8878" xr:uid="{00000000-0005-0000-0000-000000210000}"/>
    <cellStyle name="Normal 12 2 4 2 2 3 3 2 2 2" xfId="21688" xr:uid="{00000000-0005-0000-0000-000001210000}"/>
    <cellStyle name="Normal 12 2 4 2 2 3 3 2 2 2 2" xfId="29996" xr:uid="{00000000-0005-0000-0000-000002210000}"/>
    <cellStyle name="Normal 12 2 4 2 2 3 3 2 2 3" xfId="29997" xr:uid="{00000000-0005-0000-0000-000003210000}"/>
    <cellStyle name="Normal 12 2 4 2 2 3 3 2 3" xfId="16198" xr:uid="{00000000-0005-0000-0000-000004210000}"/>
    <cellStyle name="Normal 12 2 4 2 2 3 3 2 3 2" xfId="29998" xr:uid="{00000000-0005-0000-0000-000005210000}"/>
    <cellStyle name="Normal 12 2 4 2 2 3 3 2 4" xfId="29999" xr:uid="{00000000-0005-0000-0000-000006210000}"/>
    <cellStyle name="Normal 12 2 4 2 2 3 3 3" xfId="5218" xr:uid="{00000000-0005-0000-0000-000007210000}"/>
    <cellStyle name="Normal 12 2 4 2 2 3 3 3 2" xfId="10708" xr:uid="{00000000-0005-0000-0000-000008210000}"/>
    <cellStyle name="Normal 12 2 4 2 2 3 3 3 2 2" xfId="23518" xr:uid="{00000000-0005-0000-0000-000009210000}"/>
    <cellStyle name="Normal 12 2 4 2 2 3 3 3 2 2 2" xfId="30000" xr:uid="{00000000-0005-0000-0000-00000A210000}"/>
    <cellStyle name="Normal 12 2 4 2 2 3 3 3 2 3" xfId="30001" xr:uid="{00000000-0005-0000-0000-00000B210000}"/>
    <cellStyle name="Normal 12 2 4 2 2 3 3 3 3" xfId="18028" xr:uid="{00000000-0005-0000-0000-00000C210000}"/>
    <cellStyle name="Normal 12 2 4 2 2 3 3 3 3 2" xfId="30002" xr:uid="{00000000-0005-0000-0000-00000D210000}"/>
    <cellStyle name="Normal 12 2 4 2 2 3 3 3 4" xfId="30003" xr:uid="{00000000-0005-0000-0000-00000E210000}"/>
    <cellStyle name="Normal 12 2 4 2 2 3 3 4" xfId="12538" xr:uid="{00000000-0005-0000-0000-00000F210000}"/>
    <cellStyle name="Normal 12 2 4 2 2 3 3 4 2" xfId="25348" xr:uid="{00000000-0005-0000-0000-000010210000}"/>
    <cellStyle name="Normal 12 2 4 2 2 3 3 4 2 2" xfId="30004" xr:uid="{00000000-0005-0000-0000-000011210000}"/>
    <cellStyle name="Normal 12 2 4 2 2 3 3 4 3" xfId="30005" xr:uid="{00000000-0005-0000-0000-000012210000}"/>
    <cellStyle name="Normal 12 2 4 2 2 3 3 5" xfId="7048" xr:uid="{00000000-0005-0000-0000-000013210000}"/>
    <cellStyle name="Normal 12 2 4 2 2 3 3 5 2" xfId="19858" xr:uid="{00000000-0005-0000-0000-000014210000}"/>
    <cellStyle name="Normal 12 2 4 2 2 3 3 5 2 2" xfId="30006" xr:uid="{00000000-0005-0000-0000-000015210000}"/>
    <cellStyle name="Normal 12 2 4 2 2 3 3 5 3" xfId="30007" xr:uid="{00000000-0005-0000-0000-000016210000}"/>
    <cellStyle name="Normal 12 2 4 2 2 3 3 6" xfId="14368" xr:uid="{00000000-0005-0000-0000-000017210000}"/>
    <cellStyle name="Normal 12 2 4 2 2 3 3 6 2" xfId="30008" xr:uid="{00000000-0005-0000-0000-000018210000}"/>
    <cellStyle name="Normal 12 2 4 2 2 3 3 7" xfId="30009" xr:uid="{00000000-0005-0000-0000-000019210000}"/>
    <cellStyle name="Normal 12 2 4 2 2 3 4" xfId="2494" xr:uid="{00000000-0005-0000-0000-00001A210000}"/>
    <cellStyle name="Normal 12 2 4 2 2 3 4 2" xfId="7984" xr:uid="{00000000-0005-0000-0000-00001B210000}"/>
    <cellStyle name="Normal 12 2 4 2 2 3 4 2 2" xfId="20794" xr:uid="{00000000-0005-0000-0000-00001C210000}"/>
    <cellStyle name="Normal 12 2 4 2 2 3 4 2 2 2" xfId="30010" xr:uid="{00000000-0005-0000-0000-00001D210000}"/>
    <cellStyle name="Normal 12 2 4 2 2 3 4 2 3" xfId="30011" xr:uid="{00000000-0005-0000-0000-00001E210000}"/>
    <cellStyle name="Normal 12 2 4 2 2 3 4 3" xfId="15304" xr:uid="{00000000-0005-0000-0000-00001F210000}"/>
    <cellStyle name="Normal 12 2 4 2 2 3 4 3 2" xfId="30012" xr:uid="{00000000-0005-0000-0000-000020210000}"/>
    <cellStyle name="Normal 12 2 4 2 2 3 4 4" xfId="30013" xr:uid="{00000000-0005-0000-0000-000021210000}"/>
    <cellStyle name="Normal 12 2 4 2 2 3 5" xfId="4324" xr:uid="{00000000-0005-0000-0000-000022210000}"/>
    <cellStyle name="Normal 12 2 4 2 2 3 5 2" xfId="9814" xr:uid="{00000000-0005-0000-0000-000023210000}"/>
    <cellStyle name="Normal 12 2 4 2 2 3 5 2 2" xfId="22624" xr:uid="{00000000-0005-0000-0000-000024210000}"/>
    <cellStyle name="Normal 12 2 4 2 2 3 5 2 2 2" xfId="30014" xr:uid="{00000000-0005-0000-0000-000025210000}"/>
    <cellStyle name="Normal 12 2 4 2 2 3 5 2 3" xfId="30015" xr:uid="{00000000-0005-0000-0000-000026210000}"/>
    <cellStyle name="Normal 12 2 4 2 2 3 5 3" xfId="17134" xr:uid="{00000000-0005-0000-0000-000027210000}"/>
    <cellStyle name="Normal 12 2 4 2 2 3 5 3 2" xfId="30016" xr:uid="{00000000-0005-0000-0000-000028210000}"/>
    <cellStyle name="Normal 12 2 4 2 2 3 5 4" xfId="30017" xr:uid="{00000000-0005-0000-0000-000029210000}"/>
    <cellStyle name="Normal 12 2 4 2 2 3 6" xfId="11644" xr:uid="{00000000-0005-0000-0000-00002A210000}"/>
    <cellStyle name="Normal 12 2 4 2 2 3 6 2" xfId="24454" xr:uid="{00000000-0005-0000-0000-00002B210000}"/>
    <cellStyle name="Normal 12 2 4 2 2 3 6 2 2" xfId="30018" xr:uid="{00000000-0005-0000-0000-00002C210000}"/>
    <cellStyle name="Normal 12 2 4 2 2 3 6 3" xfId="30019" xr:uid="{00000000-0005-0000-0000-00002D210000}"/>
    <cellStyle name="Normal 12 2 4 2 2 3 7" xfId="6154" xr:uid="{00000000-0005-0000-0000-00002E210000}"/>
    <cellStyle name="Normal 12 2 4 2 2 3 7 2" xfId="18964" xr:uid="{00000000-0005-0000-0000-00002F210000}"/>
    <cellStyle name="Normal 12 2 4 2 2 3 7 2 2" xfId="30020" xr:uid="{00000000-0005-0000-0000-000030210000}"/>
    <cellStyle name="Normal 12 2 4 2 2 3 7 3" xfId="30021" xr:uid="{00000000-0005-0000-0000-000031210000}"/>
    <cellStyle name="Normal 12 2 4 2 2 3 8" xfId="13474" xr:uid="{00000000-0005-0000-0000-000032210000}"/>
    <cellStyle name="Normal 12 2 4 2 2 3 8 2" xfId="30022" xr:uid="{00000000-0005-0000-0000-000033210000}"/>
    <cellStyle name="Normal 12 2 4 2 2 3 9" xfId="30023" xr:uid="{00000000-0005-0000-0000-000034210000}"/>
    <cellStyle name="Normal 12 2 4 2 2 4" xfId="438" xr:uid="{00000000-0005-0000-0000-000035210000}"/>
    <cellStyle name="Normal 12 2 4 2 2 4 2" xfId="1333" xr:uid="{00000000-0005-0000-0000-000036210000}"/>
    <cellStyle name="Normal 12 2 4 2 2 4 2 2" xfId="3163" xr:uid="{00000000-0005-0000-0000-000037210000}"/>
    <cellStyle name="Normal 12 2 4 2 2 4 2 2 2" xfId="8653" xr:uid="{00000000-0005-0000-0000-000038210000}"/>
    <cellStyle name="Normal 12 2 4 2 2 4 2 2 2 2" xfId="21463" xr:uid="{00000000-0005-0000-0000-000039210000}"/>
    <cellStyle name="Normal 12 2 4 2 2 4 2 2 2 2 2" xfId="30024" xr:uid="{00000000-0005-0000-0000-00003A210000}"/>
    <cellStyle name="Normal 12 2 4 2 2 4 2 2 2 3" xfId="30025" xr:uid="{00000000-0005-0000-0000-00003B210000}"/>
    <cellStyle name="Normal 12 2 4 2 2 4 2 2 3" xfId="15973" xr:uid="{00000000-0005-0000-0000-00003C210000}"/>
    <cellStyle name="Normal 12 2 4 2 2 4 2 2 3 2" xfId="30026" xr:uid="{00000000-0005-0000-0000-00003D210000}"/>
    <cellStyle name="Normal 12 2 4 2 2 4 2 2 4" xfId="30027" xr:uid="{00000000-0005-0000-0000-00003E210000}"/>
    <cellStyle name="Normal 12 2 4 2 2 4 2 3" xfId="4993" xr:uid="{00000000-0005-0000-0000-00003F210000}"/>
    <cellStyle name="Normal 12 2 4 2 2 4 2 3 2" xfId="10483" xr:uid="{00000000-0005-0000-0000-000040210000}"/>
    <cellStyle name="Normal 12 2 4 2 2 4 2 3 2 2" xfId="23293" xr:uid="{00000000-0005-0000-0000-000041210000}"/>
    <cellStyle name="Normal 12 2 4 2 2 4 2 3 2 2 2" xfId="30028" xr:uid="{00000000-0005-0000-0000-000042210000}"/>
    <cellStyle name="Normal 12 2 4 2 2 4 2 3 2 3" xfId="30029" xr:uid="{00000000-0005-0000-0000-000043210000}"/>
    <cellStyle name="Normal 12 2 4 2 2 4 2 3 3" xfId="17803" xr:uid="{00000000-0005-0000-0000-000044210000}"/>
    <cellStyle name="Normal 12 2 4 2 2 4 2 3 3 2" xfId="30030" xr:uid="{00000000-0005-0000-0000-000045210000}"/>
    <cellStyle name="Normal 12 2 4 2 2 4 2 3 4" xfId="30031" xr:uid="{00000000-0005-0000-0000-000046210000}"/>
    <cellStyle name="Normal 12 2 4 2 2 4 2 4" xfId="12313" xr:uid="{00000000-0005-0000-0000-000047210000}"/>
    <cellStyle name="Normal 12 2 4 2 2 4 2 4 2" xfId="25123" xr:uid="{00000000-0005-0000-0000-000048210000}"/>
    <cellStyle name="Normal 12 2 4 2 2 4 2 4 2 2" xfId="30032" xr:uid="{00000000-0005-0000-0000-000049210000}"/>
    <cellStyle name="Normal 12 2 4 2 2 4 2 4 3" xfId="30033" xr:uid="{00000000-0005-0000-0000-00004A210000}"/>
    <cellStyle name="Normal 12 2 4 2 2 4 2 5" xfId="6823" xr:uid="{00000000-0005-0000-0000-00004B210000}"/>
    <cellStyle name="Normal 12 2 4 2 2 4 2 5 2" xfId="19633" xr:uid="{00000000-0005-0000-0000-00004C210000}"/>
    <cellStyle name="Normal 12 2 4 2 2 4 2 5 2 2" xfId="30034" xr:uid="{00000000-0005-0000-0000-00004D210000}"/>
    <cellStyle name="Normal 12 2 4 2 2 4 2 5 3" xfId="30035" xr:uid="{00000000-0005-0000-0000-00004E210000}"/>
    <cellStyle name="Normal 12 2 4 2 2 4 2 6" xfId="14143" xr:uid="{00000000-0005-0000-0000-00004F210000}"/>
    <cellStyle name="Normal 12 2 4 2 2 4 2 6 2" xfId="30036" xr:uid="{00000000-0005-0000-0000-000050210000}"/>
    <cellStyle name="Normal 12 2 4 2 2 4 2 7" xfId="30037" xr:uid="{00000000-0005-0000-0000-000051210000}"/>
    <cellStyle name="Normal 12 2 4 2 2 4 3" xfId="2269" xr:uid="{00000000-0005-0000-0000-000052210000}"/>
    <cellStyle name="Normal 12 2 4 2 2 4 3 2" xfId="7759" xr:uid="{00000000-0005-0000-0000-000053210000}"/>
    <cellStyle name="Normal 12 2 4 2 2 4 3 2 2" xfId="20569" xr:uid="{00000000-0005-0000-0000-000054210000}"/>
    <cellStyle name="Normal 12 2 4 2 2 4 3 2 2 2" xfId="30038" xr:uid="{00000000-0005-0000-0000-000055210000}"/>
    <cellStyle name="Normal 12 2 4 2 2 4 3 2 3" xfId="30039" xr:uid="{00000000-0005-0000-0000-000056210000}"/>
    <cellStyle name="Normal 12 2 4 2 2 4 3 3" xfId="15079" xr:uid="{00000000-0005-0000-0000-000057210000}"/>
    <cellStyle name="Normal 12 2 4 2 2 4 3 3 2" xfId="30040" xr:uid="{00000000-0005-0000-0000-000058210000}"/>
    <cellStyle name="Normal 12 2 4 2 2 4 3 4" xfId="30041" xr:uid="{00000000-0005-0000-0000-000059210000}"/>
    <cellStyle name="Normal 12 2 4 2 2 4 4" xfId="4099" xr:uid="{00000000-0005-0000-0000-00005A210000}"/>
    <cellStyle name="Normal 12 2 4 2 2 4 4 2" xfId="9589" xr:uid="{00000000-0005-0000-0000-00005B210000}"/>
    <cellStyle name="Normal 12 2 4 2 2 4 4 2 2" xfId="22399" xr:uid="{00000000-0005-0000-0000-00005C210000}"/>
    <cellStyle name="Normal 12 2 4 2 2 4 4 2 2 2" xfId="30042" xr:uid="{00000000-0005-0000-0000-00005D210000}"/>
    <cellStyle name="Normal 12 2 4 2 2 4 4 2 3" xfId="30043" xr:uid="{00000000-0005-0000-0000-00005E210000}"/>
    <cellStyle name="Normal 12 2 4 2 2 4 4 3" xfId="16909" xr:uid="{00000000-0005-0000-0000-00005F210000}"/>
    <cellStyle name="Normal 12 2 4 2 2 4 4 3 2" xfId="30044" xr:uid="{00000000-0005-0000-0000-000060210000}"/>
    <cellStyle name="Normal 12 2 4 2 2 4 4 4" xfId="30045" xr:uid="{00000000-0005-0000-0000-000061210000}"/>
    <cellStyle name="Normal 12 2 4 2 2 4 5" xfId="11419" xr:uid="{00000000-0005-0000-0000-000062210000}"/>
    <cellStyle name="Normal 12 2 4 2 2 4 5 2" xfId="24229" xr:uid="{00000000-0005-0000-0000-000063210000}"/>
    <cellStyle name="Normal 12 2 4 2 2 4 5 2 2" xfId="30046" xr:uid="{00000000-0005-0000-0000-000064210000}"/>
    <cellStyle name="Normal 12 2 4 2 2 4 5 3" xfId="30047" xr:uid="{00000000-0005-0000-0000-000065210000}"/>
    <cellStyle name="Normal 12 2 4 2 2 4 6" xfId="5929" xr:uid="{00000000-0005-0000-0000-000066210000}"/>
    <cellStyle name="Normal 12 2 4 2 2 4 6 2" xfId="18739" xr:uid="{00000000-0005-0000-0000-000067210000}"/>
    <cellStyle name="Normal 12 2 4 2 2 4 6 2 2" xfId="30048" xr:uid="{00000000-0005-0000-0000-000068210000}"/>
    <cellStyle name="Normal 12 2 4 2 2 4 6 3" xfId="30049" xr:uid="{00000000-0005-0000-0000-000069210000}"/>
    <cellStyle name="Normal 12 2 4 2 2 4 7" xfId="13249" xr:uid="{00000000-0005-0000-0000-00006A210000}"/>
    <cellStyle name="Normal 12 2 4 2 2 4 7 2" xfId="30050" xr:uid="{00000000-0005-0000-0000-00006B210000}"/>
    <cellStyle name="Normal 12 2 4 2 2 4 8" xfId="30051" xr:uid="{00000000-0005-0000-0000-00006C210000}"/>
    <cellStyle name="Normal 12 2 4 2 2 5" xfId="797" xr:uid="{00000000-0005-0000-0000-00006D210000}"/>
    <cellStyle name="Normal 12 2 4 2 2 5 2" xfId="1692" xr:uid="{00000000-0005-0000-0000-00006E210000}"/>
    <cellStyle name="Normal 12 2 4 2 2 5 2 2" xfId="3522" xr:uid="{00000000-0005-0000-0000-00006F210000}"/>
    <cellStyle name="Normal 12 2 4 2 2 5 2 2 2" xfId="9012" xr:uid="{00000000-0005-0000-0000-000070210000}"/>
    <cellStyle name="Normal 12 2 4 2 2 5 2 2 2 2" xfId="21822" xr:uid="{00000000-0005-0000-0000-000071210000}"/>
    <cellStyle name="Normal 12 2 4 2 2 5 2 2 2 2 2" xfId="30052" xr:uid="{00000000-0005-0000-0000-000072210000}"/>
    <cellStyle name="Normal 12 2 4 2 2 5 2 2 2 3" xfId="30053" xr:uid="{00000000-0005-0000-0000-000073210000}"/>
    <cellStyle name="Normal 12 2 4 2 2 5 2 2 3" xfId="16332" xr:uid="{00000000-0005-0000-0000-000074210000}"/>
    <cellStyle name="Normal 12 2 4 2 2 5 2 2 3 2" xfId="30054" xr:uid="{00000000-0005-0000-0000-000075210000}"/>
    <cellStyle name="Normal 12 2 4 2 2 5 2 2 4" xfId="30055" xr:uid="{00000000-0005-0000-0000-000076210000}"/>
    <cellStyle name="Normal 12 2 4 2 2 5 2 3" xfId="5352" xr:uid="{00000000-0005-0000-0000-000077210000}"/>
    <cellStyle name="Normal 12 2 4 2 2 5 2 3 2" xfId="10842" xr:uid="{00000000-0005-0000-0000-000078210000}"/>
    <cellStyle name="Normal 12 2 4 2 2 5 2 3 2 2" xfId="23652" xr:uid="{00000000-0005-0000-0000-000079210000}"/>
    <cellStyle name="Normal 12 2 4 2 2 5 2 3 2 2 2" xfId="30056" xr:uid="{00000000-0005-0000-0000-00007A210000}"/>
    <cellStyle name="Normal 12 2 4 2 2 5 2 3 2 3" xfId="30057" xr:uid="{00000000-0005-0000-0000-00007B210000}"/>
    <cellStyle name="Normal 12 2 4 2 2 5 2 3 3" xfId="18162" xr:uid="{00000000-0005-0000-0000-00007C210000}"/>
    <cellStyle name="Normal 12 2 4 2 2 5 2 3 3 2" xfId="30058" xr:uid="{00000000-0005-0000-0000-00007D210000}"/>
    <cellStyle name="Normal 12 2 4 2 2 5 2 3 4" xfId="30059" xr:uid="{00000000-0005-0000-0000-00007E210000}"/>
    <cellStyle name="Normal 12 2 4 2 2 5 2 4" xfId="12672" xr:uid="{00000000-0005-0000-0000-00007F210000}"/>
    <cellStyle name="Normal 12 2 4 2 2 5 2 4 2" xfId="25482" xr:uid="{00000000-0005-0000-0000-000080210000}"/>
    <cellStyle name="Normal 12 2 4 2 2 5 2 4 2 2" xfId="30060" xr:uid="{00000000-0005-0000-0000-000081210000}"/>
    <cellStyle name="Normal 12 2 4 2 2 5 2 4 3" xfId="30061" xr:uid="{00000000-0005-0000-0000-000082210000}"/>
    <cellStyle name="Normal 12 2 4 2 2 5 2 5" xfId="7182" xr:uid="{00000000-0005-0000-0000-000083210000}"/>
    <cellStyle name="Normal 12 2 4 2 2 5 2 5 2" xfId="19992" xr:uid="{00000000-0005-0000-0000-000084210000}"/>
    <cellStyle name="Normal 12 2 4 2 2 5 2 5 2 2" xfId="30062" xr:uid="{00000000-0005-0000-0000-000085210000}"/>
    <cellStyle name="Normal 12 2 4 2 2 5 2 5 3" xfId="30063" xr:uid="{00000000-0005-0000-0000-000086210000}"/>
    <cellStyle name="Normal 12 2 4 2 2 5 2 6" xfId="14502" xr:uid="{00000000-0005-0000-0000-000087210000}"/>
    <cellStyle name="Normal 12 2 4 2 2 5 2 6 2" xfId="30064" xr:uid="{00000000-0005-0000-0000-000088210000}"/>
    <cellStyle name="Normal 12 2 4 2 2 5 2 7" xfId="30065" xr:uid="{00000000-0005-0000-0000-000089210000}"/>
    <cellStyle name="Normal 12 2 4 2 2 5 3" xfId="2628" xr:uid="{00000000-0005-0000-0000-00008A210000}"/>
    <cellStyle name="Normal 12 2 4 2 2 5 3 2" xfId="8118" xr:uid="{00000000-0005-0000-0000-00008B210000}"/>
    <cellStyle name="Normal 12 2 4 2 2 5 3 2 2" xfId="20928" xr:uid="{00000000-0005-0000-0000-00008C210000}"/>
    <cellStyle name="Normal 12 2 4 2 2 5 3 2 2 2" xfId="30066" xr:uid="{00000000-0005-0000-0000-00008D210000}"/>
    <cellStyle name="Normal 12 2 4 2 2 5 3 2 3" xfId="30067" xr:uid="{00000000-0005-0000-0000-00008E210000}"/>
    <cellStyle name="Normal 12 2 4 2 2 5 3 3" xfId="15438" xr:uid="{00000000-0005-0000-0000-00008F210000}"/>
    <cellStyle name="Normal 12 2 4 2 2 5 3 3 2" xfId="30068" xr:uid="{00000000-0005-0000-0000-000090210000}"/>
    <cellStyle name="Normal 12 2 4 2 2 5 3 4" xfId="30069" xr:uid="{00000000-0005-0000-0000-000091210000}"/>
    <cellStyle name="Normal 12 2 4 2 2 5 4" xfId="4458" xr:uid="{00000000-0005-0000-0000-000092210000}"/>
    <cellStyle name="Normal 12 2 4 2 2 5 4 2" xfId="9948" xr:uid="{00000000-0005-0000-0000-000093210000}"/>
    <cellStyle name="Normal 12 2 4 2 2 5 4 2 2" xfId="22758" xr:uid="{00000000-0005-0000-0000-000094210000}"/>
    <cellStyle name="Normal 12 2 4 2 2 5 4 2 2 2" xfId="30070" xr:uid="{00000000-0005-0000-0000-000095210000}"/>
    <cellStyle name="Normal 12 2 4 2 2 5 4 2 3" xfId="30071" xr:uid="{00000000-0005-0000-0000-000096210000}"/>
    <cellStyle name="Normal 12 2 4 2 2 5 4 3" xfId="17268" xr:uid="{00000000-0005-0000-0000-000097210000}"/>
    <cellStyle name="Normal 12 2 4 2 2 5 4 3 2" xfId="30072" xr:uid="{00000000-0005-0000-0000-000098210000}"/>
    <cellStyle name="Normal 12 2 4 2 2 5 4 4" xfId="30073" xr:uid="{00000000-0005-0000-0000-000099210000}"/>
    <cellStyle name="Normal 12 2 4 2 2 5 5" xfId="11778" xr:uid="{00000000-0005-0000-0000-00009A210000}"/>
    <cellStyle name="Normal 12 2 4 2 2 5 5 2" xfId="24588" xr:uid="{00000000-0005-0000-0000-00009B210000}"/>
    <cellStyle name="Normal 12 2 4 2 2 5 5 2 2" xfId="30074" xr:uid="{00000000-0005-0000-0000-00009C210000}"/>
    <cellStyle name="Normal 12 2 4 2 2 5 5 3" xfId="30075" xr:uid="{00000000-0005-0000-0000-00009D210000}"/>
    <cellStyle name="Normal 12 2 4 2 2 5 6" xfId="6288" xr:uid="{00000000-0005-0000-0000-00009E210000}"/>
    <cellStyle name="Normal 12 2 4 2 2 5 6 2" xfId="19098" xr:uid="{00000000-0005-0000-0000-00009F210000}"/>
    <cellStyle name="Normal 12 2 4 2 2 5 6 2 2" xfId="30076" xr:uid="{00000000-0005-0000-0000-0000A0210000}"/>
    <cellStyle name="Normal 12 2 4 2 2 5 6 3" xfId="30077" xr:uid="{00000000-0005-0000-0000-0000A1210000}"/>
    <cellStyle name="Normal 12 2 4 2 2 5 7" xfId="13608" xr:uid="{00000000-0005-0000-0000-0000A2210000}"/>
    <cellStyle name="Normal 12 2 4 2 2 5 7 2" xfId="30078" xr:uid="{00000000-0005-0000-0000-0000A3210000}"/>
    <cellStyle name="Normal 12 2 4 2 2 5 8" xfId="30079" xr:uid="{00000000-0005-0000-0000-0000A4210000}"/>
    <cellStyle name="Normal 12 2 4 2 2 6" xfId="1198" xr:uid="{00000000-0005-0000-0000-0000A5210000}"/>
    <cellStyle name="Normal 12 2 4 2 2 6 2" xfId="3028" xr:uid="{00000000-0005-0000-0000-0000A6210000}"/>
    <cellStyle name="Normal 12 2 4 2 2 6 2 2" xfId="8518" xr:uid="{00000000-0005-0000-0000-0000A7210000}"/>
    <cellStyle name="Normal 12 2 4 2 2 6 2 2 2" xfId="21328" xr:uid="{00000000-0005-0000-0000-0000A8210000}"/>
    <cellStyle name="Normal 12 2 4 2 2 6 2 2 2 2" xfId="30080" xr:uid="{00000000-0005-0000-0000-0000A9210000}"/>
    <cellStyle name="Normal 12 2 4 2 2 6 2 2 3" xfId="30081" xr:uid="{00000000-0005-0000-0000-0000AA210000}"/>
    <cellStyle name="Normal 12 2 4 2 2 6 2 3" xfId="15838" xr:uid="{00000000-0005-0000-0000-0000AB210000}"/>
    <cellStyle name="Normal 12 2 4 2 2 6 2 3 2" xfId="30082" xr:uid="{00000000-0005-0000-0000-0000AC210000}"/>
    <cellStyle name="Normal 12 2 4 2 2 6 2 4" xfId="30083" xr:uid="{00000000-0005-0000-0000-0000AD210000}"/>
    <cellStyle name="Normal 12 2 4 2 2 6 3" xfId="4858" xr:uid="{00000000-0005-0000-0000-0000AE210000}"/>
    <cellStyle name="Normal 12 2 4 2 2 6 3 2" xfId="10348" xr:uid="{00000000-0005-0000-0000-0000AF210000}"/>
    <cellStyle name="Normal 12 2 4 2 2 6 3 2 2" xfId="23158" xr:uid="{00000000-0005-0000-0000-0000B0210000}"/>
    <cellStyle name="Normal 12 2 4 2 2 6 3 2 2 2" xfId="30084" xr:uid="{00000000-0005-0000-0000-0000B1210000}"/>
    <cellStyle name="Normal 12 2 4 2 2 6 3 2 3" xfId="30085" xr:uid="{00000000-0005-0000-0000-0000B2210000}"/>
    <cellStyle name="Normal 12 2 4 2 2 6 3 3" xfId="17668" xr:uid="{00000000-0005-0000-0000-0000B3210000}"/>
    <cellStyle name="Normal 12 2 4 2 2 6 3 3 2" xfId="30086" xr:uid="{00000000-0005-0000-0000-0000B4210000}"/>
    <cellStyle name="Normal 12 2 4 2 2 6 3 4" xfId="30087" xr:uid="{00000000-0005-0000-0000-0000B5210000}"/>
    <cellStyle name="Normal 12 2 4 2 2 6 4" xfId="12178" xr:uid="{00000000-0005-0000-0000-0000B6210000}"/>
    <cellStyle name="Normal 12 2 4 2 2 6 4 2" xfId="24988" xr:uid="{00000000-0005-0000-0000-0000B7210000}"/>
    <cellStyle name="Normal 12 2 4 2 2 6 4 2 2" xfId="30088" xr:uid="{00000000-0005-0000-0000-0000B8210000}"/>
    <cellStyle name="Normal 12 2 4 2 2 6 4 3" xfId="30089" xr:uid="{00000000-0005-0000-0000-0000B9210000}"/>
    <cellStyle name="Normal 12 2 4 2 2 6 5" xfId="6688" xr:uid="{00000000-0005-0000-0000-0000BA210000}"/>
    <cellStyle name="Normal 12 2 4 2 2 6 5 2" xfId="19498" xr:uid="{00000000-0005-0000-0000-0000BB210000}"/>
    <cellStyle name="Normal 12 2 4 2 2 6 5 2 2" xfId="30090" xr:uid="{00000000-0005-0000-0000-0000BC210000}"/>
    <cellStyle name="Normal 12 2 4 2 2 6 5 3" xfId="30091" xr:uid="{00000000-0005-0000-0000-0000BD210000}"/>
    <cellStyle name="Normal 12 2 4 2 2 6 6" xfId="14008" xr:uid="{00000000-0005-0000-0000-0000BE210000}"/>
    <cellStyle name="Normal 12 2 4 2 2 6 6 2" xfId="30092" xr:uid="{00000000-0005-0000-0000-0000BF210000}"/>
    <cellStyle name="Normal 12 2 4 2 2 6 7" xfId="30093" xr:uid="{00000000-0005-0000-0000-0000C0210000}"/>
    <cellStyle name="Normal 12 2 4 2 2 7" xfId="2134" xr:uid="{00000000-0005-0000-0000-0000C1210000}"/>
    <cellStyle name="Normal 12 2 4 2 2 7 2" xfId="7624" xr:uid="{00000000-0005-0000-0000-0000C2210000}"/>
    <cellStyle name="Normal 12 2 4 2 2 7 2 2" xfId="20434" xr:uid="{00000000-0005-0000-0000-0000C3210000}"/>
    <cellStyle name="Normal 12 2 4 2 2 7 2 2 2" xfId="30094" xr:uid="{00000000-0005-0000-0000-0000C4210000}"/>
    <cellStyle name="Normal 12 2 4 2 2 7 2 3" xfId="30095" xr:uid="{00000000-0005-0000-0000-0000C5210000}"/>
    <cellStyle name="Normal 12 2 4 2 2 7 3" xfId="14944" xr:uid="{00000000-0005-0000-0000-0000C6210000}"/>
    <cellStyle name="Normal 12 2 4 2 2 7 3 2" xfId="30096" xr:uid="{00000000-0005-0000-0000-0000C7210000}"/>
    <cellStyle name="Normal 12 2 4 2 2 7 4" xfId="30097" xr:uid="{00000000-0005-0000-0000-0000C8210000}"/>
    <cellStyle name="Normal 12 2 4 2 2 8" xfId="3964" xr:uid="{00000000-0005-0000-0000-0000C9210000}"/>
    <cellStyle name="Normal 12 2 4 2 2 8 2" xfId="9454" xr:uid="{00000000-0005-0000-0000-0000CA210000}"/>
    <cellStyle name="Normal 12 2 4 2 2 8 2 2" xfId="22264" xr:uid="{00000000-0005-0000-0000-0000CB210000}"/>
    <cellStyle name="Normal 12 2 4 2 2 8 2 2 2" xfId="30098" xr:uid="{00000000-0005-0000-0000-0000CC210000}"/>
    <cellStyle name="Normal 12 2 4 2 2 8 2 3" xfId="30099" xr:uid="{00000000-0005-0000-0000-0000CD210000}"/>
    <cellStyle name="Normal 12 2 4 2 2 8 3" xfId="16774" xr:uid="{00000000-0005-0000-0000-0000CE210000}"/>
    <cellStyle name="Normal 12 2 4 2 2 8 3 2" xfId="30100" xr:uid="{00000000-0005-0000-0000-0000CF210000}"/>
    <cellStyle name="Normal 12 2 4 2 2 8 4" xfId="30101" xr:uid="{00000000-0005-0000-0000-0000D0210000}"/>
    <cellStyle name="Normal 12 2 4 2 2 9" xfId="11284" xr:uid="{00000000-0005-0000-0000-0000D1210000}"/>
    <cellStyle name="Normal 12 2 4 2 2 9 2" xfId="24094" xr:uid="{00000000-0005-0000-0000-0000D2210000}"/>
    <cellStyle name="Normal 12 2 4 2 2 9 2 2" xfId="30102" xr:uid="{00000000-0005-0000-0000-0000D3210000}"/>
    <cellStyle name="Normal 12 2 4 2 2 9 3" xfId="30103" xr:uid="{00000000-0005-0000-0000-0000D4210000}"/>
    <cellStyle name="Normal 12 2 4 2 3" xfId="353" xr:uid="{00000000-0005-0000-0000-0000D5210000}"/>
    <cellStyle name="Normal 12 2 4 2 3 10" xfId="5845" xr:uid="{00000000-0005-0000-0000-0000D6210000}"/>
    <cellStyle name="Normal 12 2 4 2 3 10 2" xfId="18655" xr:uid="{00000000-0005-0000-0000-0000D7210000}"/>
    <cellStyle name="Normal 12 2 4 2 3 10 2 2" xfId="30104" xr:uid="{00000000-0005-0000-0000-0000D8210000}"/>
    <cellStyle name="Normal 12 2 4 2 3 10 3" xfId="30105" xr:uid="{00000000-0005-0000-0000-0000D9210000}"/>
    <cellStyle name="Normal 12 2 4 2 3 11" xfId="13165" xr:uid="{00000000-0005-0000-0000-0000DA210000}"/>
    <cellStyle name="Normal 12 2 4 2 3 11 2" xfId="30106" xr:uid="{00000000-0005-0000-0000-0000DB210000}"/>
    <cellStyle name="Normal 12 2 4 2 3 12" xfId="30107" xr:uid="{00000000-0005-0000-0000-0000DC210000}"/>
    <cellStyle name="Normal 12 2 4 2 3 2" xfId="582" xr:uid="{00000000-0005-0000-0000-0000DD210000}"/>
    <cellStyle name="Normal 12 2 4 2 3 2 2" xfId="981" xr:uid="{00000000-0005-0000-0000-0000DE210000}"/>
    <cellStyle name="Normal 12 2 4 2 3 2 2 2" xfId="1876" xr:uid="{00000000-0005-0000-0000-0000DF210000}"/>
    <cellStyle name="Normal 12 2 4 2 3 2 2 2 2" xfId="3706" xr:uid="{00000000-0005-0000-0000-0000E0210000}"/>
    <cellStyle name="Normal 12 2 4 2 3 2 2 2 2 2" xfId="9196" xr:uid="{00000000-0005-0000-0000-0000E1210000}"/>
    <cellStyle name="Normal 12 2 4 2 3 2 2 2 2 2 2" xfId="22006" xr:uid="{00000000-0005-0000-0000-0000E2210000}"/>
    <cellStyle name="Normal 12 2 4 2 3 2 2 2 2 2 2 2" xfId="30108" xr:uid="{00000000-0005-0000-0000-0000E3210000}"/>
    <cellStyle name="Normal 12 2 4 2 3 2 2 2 2 2 3" xfId="30109" xr:uid="{00000000-0005-0000-0000-0000E4210000}"/>
    <cellStyle name="Normal 12 2 4 2 3 2 2 2 2 3" xfId="16516" xr:uid="{00000000-0005-0000-0000-0000E5210000}"/>
    <cellStyle name="Normal 12 2 4 2 3 2 2 2 2 3 2" xfId="30110" xr:uid="{00000000-0005-0000-0000-0000E6210000}"/>
    <cellStyle name="Normal 12 2 4 2 3 2 2 2 2 4" xfId="30111" xr:uid="{00000000-0005-0000-0000-0000E7210000}"/>
    <cellStyle name="Normal 12 2 4 2 3 2 2 2 3" xfId="5536" xr:uid="{00000000-0005-0000-0000-0000E8210000}"/>
    <cellStyle name="Normal 12 2 4 2 3 2 2 2 3 2" xfId="11026" xr:uid="{00000000-0005-0000-0000-0000E9210000}"/>
    <cellStyle name="Normal 12 2 4 2 3 2 2 2 3 2 2" xfId="23836" xr:uid="{00000000-0005-0000-0000-0000EA210000}"/>
    <cellStyle name="Normal 12 2 4 2 3 2 2 2 3 2 2 2" xfId="30112" xr:uid="{00000000-0005-0000-0000-0000EB210000}"/>
    <cellStyle name="Normal 12 2 4 2 3 2 2 2 3 2 3" xfId="30113" xr:uid="{00000000-0005-0000-0000-0000EC210000}"/>
    <cellStyle name="Normal 12 2 4 2 3 2 2 2 3 3" xfId="18346" xr:uid="{00000000-0005-0000-0000-0000ED210000}"/>
    <cellStyle name="Normal 12 2 4 2 3 2 2 2 3 3 2" xfId="30114" xr:uid="{00000000-0005-0000-0000-0000EE210000}"/>
    <cellStyle name="Normal 12 2 4 2 3 2 2 2 3 4" xfId="30115" xr:uid="{00000000-0005-0000-0000-0000EF210000}"/>
    <cellStyle name="Normal 12 2 4 2 3 2 2 2 4" xfId="12856" xr:uid="{00000000-0005-0000-0000-0000F0210000}"/>
    <cellStyle name="Normal 12 2 4 2 3 2 2 2 4 2" xfId="25666" xr:uid="{00000000-0005-0000-0000-0000F1210000}"/>
    <cellStyle name="Normal 12 2 4 2 3 2 2 2 4 2 2" xfId="30116" xr:uid="{00000000-0005-0000-0000-0000F2210000}"/>
    <cellStyle name="Normal 12 2 4 2 3 2 2 2 4 3" xfId="30117" xr:uid="{00000000-0005-0000-0000-0000F3210000}"/>
    <cellStyle name="Normal 12 2 4 2 3 2 2 2 5" xfId="7366" xr:uid="{00000000-0005-0000-0000-0000F4210000}"/>
    <cellStyle name="Normal 12 2 4 2 3 2 2 2 5 2" xfId="20176" xr:uid="{00000000-0005-0000-0000-0000F5210000}"/>
    <cellStyle name="Normal 12 2 4 2 3 2 2 2 5 2 2" xfId="30118" xr:uid="{00000000-0005-0000-0000-0000F6210000}"/>
    <cellStyle name="Normal 12 2 4 2 3 2 2 2 5 3" xfId="30119" xr:uid="{00000000-0005-0000-0000-0000F7210000}"/>
    <cellStyle name="Normal 12 2 4 2 3 2 2 2 6" xfId="14686" xr:uid="{00000000-0005-0000-0000-0000F8210000}"/>
    <cellStyle name="Normal 12 2 4 2 3 2 2 2 6 2" xfId="30120" xr:uid="{00000000-0005-0000-0000-0000F9210000}"/>
    <cellStyle name="Normal 12 2 4 2 3 2 2 2 7" xfId="30121" xr:uid="{00000000-0005-0000-0000-0000FA210000}"/>
    <cellStyle name="Normal 12 2 4 2 3 2 2 3" xfId="2812" xr:uid="{00000000-0005-0000-0000-0000FB210000}"/>
    <cellStyle name="Normal 12 2 4 2 3 2 2 3 2" xfId="8302" xr:uid="{00000000-0005-0000-0000-0000FC210000}"/>
    <cellStyle name="Normal 12 2 4 2 3 2 2 3 2 2" xfId="21112" xr:uid="{00000000-0005-0000-0000-0000FD210000}"/>
    <cellStyle name="Normal 12 2 4 2 3 2 2 3 2 2 2" xfId="30122" xr:uid="{00000000-0005-0000-0000-0000FE210000}"/>
    <cellStyle name="Normal 12 2 4 2 3 2 2 3 2 3" xfId="30123" xr:uid="{00000000-0005-0000-0000-0000FF210000}"/>
    <cellStyle name="Normal 12 2 4 2 3 2 2 3 3" xfId="15622" xr:uid="{00000000-0005-0000-0000-000000220000}"/>
    <cellStyle name="Normal 12 2 4 2 3 2 2 3 3 2" xfId="30124" xr:uid="{00000000-0005-0000-0000-000001220000}"/>
    <cellStyle name="Normal 12 2 4 2 3 2 2 3 4" xfId="30125" xr:uid="{00000000-0005-0000-0000-000002220000}"/>
    <cellStyle name="Normal 12 2 4 2 3 2 2 4" xfId="4642" xr:uid="{00000000-0005-0000-0000-000003220000}"/>
    <cellStyle name="Normal 12 2 4 2 3 2 2 4 2" xfId="10132" xr:uid="{00000000-0005-0000-0000-000004220000}"/>
    <cellStyle name="Normal 12 2 4 2 3 2 2 4 2 2" xfId="22942" xr:uid="{00000000-0005-0000-0000-000005220000}"/>
    <cellStyle name="Normal 12 2 4 2 3 2 2 4 2 2 2" xfId="30126" xr:uid="{00000000-0005-0000-0000-000006220000}"/>
    <cellStyle name="Normal 12 2 4 2 3 2 2 4 2 3" xfId="30127" xr:uid="{00000000-0005-0000-0000-000007220000}"/>
    <cellStyle name="Normal 12 2 4 2 3 2 2 4 3" xfId="17452" xr:uid="{00000000-0005-0000-0000-000008220000}"/>
    <cellStyle name="Normal 12 2 4 2 3 2 2 4 3 2" xfId="30128" xr:uid="{00000000-0005-0000-0000-000009220000}"/>
    <cellStyle name="Normal 12 2 4 2 3 2 2 4 4" xfId="30129" xr:uid="{00000000-0005-0000-0000-00000A220000}"/>
    <cellStyle name="Normal 12 2 4 2 3 2 2 5" xfId="11962" xr:uid="{00000000-0005-0000-0000-00000B220000}"/>
    <cellStyle name="Normal 12 2 4 2 3 2 2 5 2" xfId="24772" xr:uid="{00000000-0005-0000-0000-00000C220000}"/>
    <cellStyle name="Normal 12 2 4 2 3 2 2 5 2 2" xfId="30130" xr:uid="{00000000-0005-0000-0000-00000D220000}"/>
    <cellStyle name="Normal 12 2 4 2 3 2 2 5 3" xfId="30131" xr:uid="{00000000-0005-0000-0000-00000E220000}"/>
    <cellStyle name="Normal 12 2 4 2 3 2 2 6" xfId="6472" xr:uid="{00000000-0005-0000-0000-00000F220000}"/>
    <cellStyle name="Normal 12 2 4 2 3 2 2 6 2" xfId="19282" xr:uid="{00000000-0005-0000-0000-000010220000}"/>
    <cellStyle name="Normal 12 2 4 2 3 2 2 6 2 2" xfId="30132" xr:uid="{00000000-0005-0000-0000-000011220000}"/>
    <cellStyle name="Normal 12 2 4 2 3 2 2 6 3" xfId="30133" xr:uid="{00000000-0005-0000-0000-000012220000}"/>
    <cellStyle name="Normal 12 2 4 2 3 2 2 7" xfId="13792" xr:uid="{00000000-0005-0000-0000-000013220000}"/>
    <cellStyle name="Normal 12 2 4 2 3 2 2 7 2" xfId="30134" xr:uid="{00000000-0005-0000-0000-000014220000}"/>
    <cellStyle name="Normal 12 2 4 2 3 2 2 8" xfId="30135" xr:uid="{00000000-0005-0000-0000-000015220000}"/>
    <cellStyle name="Normal 12 2 4 2 3 2 3" xfId="1477" xr:uid="{00000000-0005-0000-0000-000016220000}"/>
    <cellStyle name="Normal 12 2 4 2 3 2 3 2" xfId="3307" xr:uid="{00000000-0005-0000-0000-000017220000}"/>
    <cellStyle name="Normal 12 2 4 2 3 2 3 2 2" xfId="8797" xr:uid="{00000000-0005-0000-0000-000018220000}"/>
    <cellStyle name="Normal 12 2 4 2 3 2 3 2 2 2" xfId="21607" xr:uid="{00000000-0005-0000-0000-000019220000}"/>
    <cellStyle name="Normal 12 2 4 2 3 2 3 2 2 2 2" xfId="30136" xr:uid="{00000000-0005-0000-0000-00001A220000}"/>
    <cellStyle name="Normal 12 2 4 2 3 2 3 2 2 3" xfId="30137" xr:uid="{00000000-0005-0000-0000-00001B220000}"/>
    <cellStyle name="Normal 12 2 4 2 3 2 3 2 3" xfId="16117" xr:uid="{00000000-0005-0000-0000-00001C220000}"/>
    <cellStyle name="Normal 12 2 4 2 3 2 3 2 3 2" xfId="30138" xr:uid="{00000000-0005-0000-0000-00001D220000}"/>
    <cellStyle name="Normal 12 2 4 2 3 2 3 2 4" xfId="30139" xr:uid="{00000000-0005-0000-0000-00001E220000}"/>
    <cellStyle name="Normal 12 2 4 2 3 2 3 3" xfId="5137" xr:uid="{00000000-0005-0000-0000-00001F220000}"/>
    <cellStyle name="Normal 12 2 4 2 3 2 3 3 2" xfId="10627" xr:uid="{00000000-0005-0000-0000-000020220000}"/>
    <cellStyle name="Normal 12 2 4 2 3 2 3 3 2 2" xfId="23437" xr:uid="{00000000-0005-0000-0000-000021220000}"/>
    <cellStyle name="Normal 12 2 4 2 3 2 3 3 2 2 2" xfId="30140" xr:uid="{00000000-0005-0000-0000-000022220000}"/>
    <cellStyle name="Normal 12 2 4 2 3 2 3 3 2 3" xfId="30141" xr:uid="{00000000-0005-0000-0000-000023220000}"/>
    <cellStyle name="Normal 12 2 4 2 3 2 3 3 3" xfId="17947" xr:uid="{00000000-0005-0000-0000-000024220000}"/>
    <cellStyle name="Normal 12 2 4 2 3 2 3 3 3 2" xfId="30142" xr:uid="{00000000-0005-0000-0000-000025220000}"/>
    <cellStyle name="Normal 12 2 4 2 3 2 3 3 4" xfId="30143" xr:uid="{00000000-0005-0000-0000-000026220000}"/>
    <cellStyle name="Normal 12 2 4 2 3 2 3 4" xfId="12457" xr:uid="{00000000-0005-0000-0000-000027220000}"/>
    <cellStyle name="Normal 12 2 4 2 3 2 3 4 2" xfId="25267" xr:uid="{00000000-0005-0000-0000-000028220000}"/>
    <cellStyle name="Normal 12 2 4 2 3 2 3 4 2 2" xfId="30144" xr:uid="{00000000-0005-0000-0000-000029220000}"/>
    <cellStyle name="Normal 12 2 4 2 3 2 3 4 3" xfId="30145" xr:uid="{00000000-0005-0000-0000-00002A220000}"/>
    <cellStyle name="Normal 12 2 4 2 3 2 3 5" xfId="6967" xr:uid="{00000000-0005-0000-0000-00002B220000}"/>
    <cellStyle name="Normal 12 2 4 2 3 2 3 5 2" xfId="19777" xr:uid="{00000000-0005-0000-0000-00002C220000}"/>
    <cellStyle name="Normal 12 2 4 2 3 2 3 5 2 2" xfId="30146" xr:uid="{00000000-0005-0000-0000-00002D220000}"/>
    <cellStyle name="Normal 12 2 4 2 3 2 3 5 3" xfId="30147" xr:uid="{00000000-0005-0000-0000-00002E220000}"/>
    <cellStyle name="Normal 12 2 4 2 3 2 3 6" xfId="14287" xr:uid="{00000000-0005-0000-0000-00002F220000}"/>
    <cellStyle name="Normal 12 2 4 2 3 2 3 6 2" xfId="30148" xr:uid="{00000000-0005-0000-0000-000030220000}"/>
    <cellStyle name="Normal 12 2 4 2 3 2 3 7" xfId="30149" xr:uid="{00000000-0005-0000-0000-000031220000}"/>
    <cellStyle name="Normal 12 2 4 2 3 2 4" xfId="2413" xr:uid="{00000000-0005-0000-0000-000032220000}"/>
    <cellStyle name="Normal 12 2 4 2 3 2 4 2" xfId="7903" xr:uid="{00000000-0005-0000-0000-000033220000}"/>
    <cellStyle name="Normal 12 2 4 2 3 2 4 2 2" xfId="20713" xr:uid="{00000000-0005-0000-0000-000034220000}"/>
    <cellStyle name="Normal 12 2 4 2 3 2 4 2 2 2" xfId="30150" xr:uid="{00000000-0005-0000-0000-000035220000}"/>
    <cellStyle name="Normal 12 2 4 2 3 2 4 2 3" xfId="30151" xr:uid="{00000000-0005-0000-0000-000036220000}"/>
    <cellStyle name="Normal 12 2 4 2 3 2 4 3" xfId="15223" xr:uid="{00000000-0005-0000-0000-000037220000}"/>
    <cellStyle name="Normal 12 2 4 2 3 2 4 3 2" xfId="30152" xr:uid="{00000000-0005-0000-0000-000038220000}"/>
    <cellStyle name="Normal 12 2 4 2 3 2 4 4" xfId="30153" xr:uid="{00000000-0005-0000-0000-000039220000}"/>
    <cellStyle name="Normal 12 2 4 2 3 2 5" xfId="4243" xr:uid="{00000000-0005-0000-0000-00003A220000}"/>
    <cellStyle name="Normal 12 2 4 2 3 2 5 2" xfId="9733" xr:uid="{00000000-0005-0000-0000-00003B220000}"/>
    <cellStyle name="Normal 12 2 4 2 3 2 5 2 2" xfId="22543" xr:uid="{00000000-0005-0000-0000-00003C220000}"/>
    <cellStyle name="Normal 12 2 4 2 3 2 5 2 2 2" xfId="30154" xr:uid="{00000000-0005-0000-0000-00003D220000}"/>
    <cellStyle name="Normal 12 2 4 2 3 2 5 2 3" xfId="30155" xr:uid="{00000000-0005-0000-0000-00003E220000}"/>
    <cellStyle name="Normal 12 2 4 2 3 2 5 3" xfId="17053" xr:uid="{00000000-0005-0000-0000-00003F220000}"/>
    <cellStyle name="Normal 12 2 4 2 3 2 5 3 2" xfId="30156" xr:uid="{00000000-0005-0000-0000-000040220000}"/>
    <cellStyle name="Normal 12 2 4 2 3 2 5 4" xfId="30157" xr:uid="{00000000-0005-0000-0000-000041220000}"/>
    <cellStyle name="Normal 12 2 4 2 3 2 6" xfId="11563" xr:uid="{00000000-0005-0000-0000-000042220000}"/>
    <cellStyle name="Normal 12 2 4 2 3 2 6 2" xfId="24373" xr:uid="{00000000-0005-0000-0000-000043220000}"/>
    <cellStyle name="Normal 12 2 4 2 3 2 6 2 2" xfId="30158" xr:uid="{00000000-0005-0000-0000-000044220000}"/>
    <cellStyle name="Normal 12 2 4 2 3 2 6 3" xfId="30159" xr:uid="{00000000-0005-0000-0000-000045220000}"/>
    <cellStyle name="Normal 12 2 4 2 3 2 7" xfId="6073" xr:uid="{00000000-0005-0000-0000-000046220000}"/>
    <cellStyle name="Normal 12 2 4 2 3 2 7 2" xfId="18883" xr:uid="{00000000-0005-0000-0000-000047220000}"/>
    <cellStyle name="Normal 12 2 4 2 3 2 7 2 2" xfId="30160" xr:uid="{00000000-0005-0000-0000-000048220000}"/>
    <cellStyle name="Normal 12 2 4 2 3 2 7 3" xfId="30161" xr:uid="{00000000-0005-0000-0000-000049220000}"/>
    <cellStyle name="Normal 12 2 4 2 3 2 8" xfId="13393" xr:uid="{00000000-0005-0000-0000-00004A220000}"/>
    <cellStyle name="Normal 12 2 4 2 3 2 8 2" xfId="30162" xr:uid="{00000000-0005-0000-0000-00004B220000}"/>
    <cellStyle name="Normal 12 2 4 2 3 2 9" xfId="30163" xr:uid="{00000000-0005-0000-0000-00004C220000}"/>
    <cellStyle name="Normal 12 2 4 2 3 3" xfId="714" xr:uid="{00000000-0005-0000-0000-00004D220000}"/>
    <cellStyle name="Normal 12 2 4 2 3 3 2" xfId="1114" xr:uid="{00000000-0005-0000-0000-00004E220000}"/>
    <cellStyle name="Normal 12 2 4 2 3 3 2 2" xfId="2009" xr:uid="{00000000-0005-0000-0000-00004F220000}"/>
    <cellStyle name="Normal 12 2 4 2 3 3 2 2 2" xfId="3839" xr:uid="{00000000-0005-0000-0000-000050220000}"/>
    <cellStyle name="Normal 12 2 4 2 3 3 2 2 2 2" xfId="9329" xr:uid="{00000000-0005-0000-0000-000051220000}"/>
    <cellStyle name="Normal 12 2 4 2 3 3 2 2 2 2 2" xfId="22139" xr:uid="{00000000-0005-0000-0000-000052220000}"/>
    <cellStyle name="Normal 12 2 4 2 3 3 2 2 2 2 2 2" xfId="30164" xr:uid="{00000000-0005-0000-0000-000053220000}"/>
    <cellStyle name="Normal 12 2 4 2 3 3 2 2 2 2 3" xfId="30165" xr:uid="{00000000-0005-0000-0000-000054220000}"/>
    <cellStyle name="Normal 12 2 4 2 3 3 2 2 2 3" xfId="16649" xr:uid="{00000000-0005-0000-0000-000055220000}"/>
    <cellStyle name="Normal 12 2 4 2 3 3 2 2 2 3 2" xfId="30166" xr:uid="{00000000-0005-0000-0000-000056220000}"/>
    <cellStyle name="Normal 12 2 4 2 3 3 2 2 2 4" xfId="30167" xr:uid="{00000000-0005-0000-0000-000057220000}"/>
    <cellStyle name="Normal 12 2 4 2 3 3 2 2 3" xfId="5669" xr:uid="{00000000-0005-0000-0000-000058220000}"/>
    <cellStyle name="Normal 12 2 4 2 3 3 2 2 3 2" xfId="11159" xr:uid="{00000000-0005-0000-0000-000059220000}"/>
    <cellStyle name="Normal 12 2 4 2 3 3 2 2 3 2 2" xfId="23969" xr:uid="{00000000-0005-0000-0000-00005A220000}"/>
    <cellStyle name="Normal 12 2 4 2 3 3 2 2 3 2 2 2" xfId="30168" xr:uid="{00000000-0005-0000-0000-00005B220000}"/>
    <cellStyle name="Normal 12 2 4 2 3 3 2 2 3 2 3" xfId="30169" xr:uid="{00000000-0005-0000-0000-00005C220000}"/>
    <cellStyle name="Normal 12 2 4 2 3 3 2 2 3 3" xfId="18479" xr:uid="{00000000-0005-0000-0000-00005D220000}"/>
    <cellStyle name="Normal 12 2 4 2 3 3 2 2 3 3 2" xfId="30170" xr:uid="{00000000-0005-0000-0000-00005E220000}"/>
    <cellStyle name="Normal 12 2 4 2 3 3 2 2 3 4" xfId="30171" xr:uid="{00000000-0005-0000-0000-00005F220000}"/>
    <cellStyle name="Normal 12 2 4 2 3 3 2 2 4" xfId="12989" xr:uid="{00000000-0005-0000-0000-000060220000}"/>
    <cellStyle name="Normal 12 2 4 2 3 3 2 2 4 2" xfId="25799" xr:uid="{00000000-0005-0000-0000-000061220000}"/>
    <cellStyle name="Normal 12 2 4 2 3 3 2 2 4 2 2" xfId="30172" xr:uid="{00000000-0005-0000-0000-000062220000}"/>
    <cellStyle name="Normal 12 2 4 2 3 3 2 2 4 3" xfId="30173" xr:uid="{00000000-0005-0000-0000-000063220000}"/>
    <cellStyle name="Normal 12 2 4 2 3 3 2 2 5" xfId="7499" xr:uid="{00000000-0005-0000-0000-000064220000}"/>
    <cellStyle name="Normal 12 2 4 2 3 3 2 2 5 2" xfId="20309" xr:uid="{00000000-0005-0000-0000-000065220000}"/>
    <cellStyle name="Normal 12 2 4 2 3 3 2 2 5 2 2" xfId="30174" xr:uid="{00000000-0005-0000-0000-000066220000}"/>
    <cellStyle name="Normal 12 2 4 2 3 3 2 2 5 3" xfId="30175" xr:uid="{00000000-0005-0000-0000-000067220000}"/>
    <cellStyle name="Normal 12 2 4 2 3 3 2 2 6" xfId="14819" xr:uid="{00000000-0005-0000-0000-000068220000}"/>
    <cellStyle name="Normal 12 2 4 2 3 3 2 2 6 2" xfId="30176" xr:uid="{00000000-0005-0000-0000-000069220000}"/>
    <cellStyle name="Normal 12 2 4 2 3 3 2 2 7" xfId="30177" xr:uid="{00000000-0005-0000-0000-00006A220000}"/>
    <cellStyle name="Normal 12 2 4 2 3 3 2 3" xfId="2945" xr:uid="{00000000-0005-0000-0000-00006B220000}"/>
    <cellStyle name="Normal 12 2 4 2 3 3 2 3 2" xfId="8435" xr:uid="{00000000-0005-0000-0000-00006C220000}"/>
    <cellStyle name="Normal 12 2 4 2 3 3 2 3 2 2" xfId="21245" xr:uid="{00000000-0005-0000-0000-00006D220000}"/>
    <cellStyle name="Normal 12 2 4 2 3 3 2 3 2 2 2" xfId="30178" xr:uid="{00000000-0005-0000-0000-00006E220000}"/>
    <cellStyle name="Normal 12 2 4 2 3 3 2 3 2 3" xfId="30179" xr:uid="{00000000-0005-0000-0000-00006F220000}"/>
    <cellStyle name="Normal 12 2 4 2 3 3 2 3 3" xfId="15755" xr:uid="{00000000-0005-0000-0000-000070220000}"/>
    <cellStyle name="Normal 12 2 4 2 3 3 2 3 3 2" xfId="30180" xr:uid="{00000000-0005-0000-0000-000071220000}"/>
    <cellStyle name="Normal 12 2 4 2 3 3 2 3 4" xfId="30181" xr:uid="{00000000-0005-0000-0000-000072220000}"/>
    <cellStyle name="Normal 12 2 4 2 3 3 2 4" xfId="4775" xr:uid="{00000000-0005-0000-0000-000073220000}"/>
    <cellStyle name="Normal 12 2 4 2 3 3 2 4 2" xfId="10265" xr:uid="{00000000-0005-0000-0000-000074220000}"/>
    <cellStyle name="Normal 12 2 4 2 3 3 2 4 2 2" xfId="23075" xr:uid="{00000000-0005-0000-0000-000075220000}"/>
    <cellStyle name="Normal 12 2 4 2 3 3 2 4 2 2 2" xfId="30182" xr:uid="{00000000-0005-0000-0000-000076220000}"/>
    <cellStyle name="Normal 12 2 4 2 3 3 2 4 2 3" xfId="30183" xr:uid="{00000000-0005-0000-0000-000077220000}"/>
    <cellStyle name="Normal 12 2 4 2 3 3 2 4 3" xfId="17585" xr:uid="{00000000-0005-0000-0000-000078220000}"/>
    <cellStyle name="Normal 12 2 4 2 3 3 2 4 3 2" xfId="30184" xr:uid="{00000000-0005-0000-0000-000079220000}"/>
    <cellStyle name="Normal 12 2 4 2 3 3 2 4 4" xfId="30185" xr:uid="{00000000-0005-0000-0000-00007A220000}"/>
    <cellStyle name="Normal 12 2 4 2 3 3 2 5" xfId="12095" xr:uid="{00000000-0005-0000-0000-00007B220000}"/>
    <cellStyle name="Normal 12 2 4 2 3 3 2 5 2" xfId="24905" xr:uid="{00000000-0005-0000-0000-00007C220000}"/>
    <cellStyle name="Normal 12 2 4 2 3 3 2 5 2 2" xfId="30186" xr:uid="{00000000-0005-0000-0000-00007D220000}"/>
    <cellStyle name="Normal 12 2 4 2 3 3 2 5 3" xfId="30187" xr:uid="{00000000-0005-0000-0000-00007E220000}"/>
    <cellStyle name="Normal 12 2 4 2 3 3 2 6" xfId="6605" xr:uid="{00000000-0005-0000-0000-00007F220000}"/>
    <cellStyle name="Normal 12 2 4 2 3 3 2 6 2" xfId="19415" xr:uid="{00000000-0005-0000-0000-000080220000}"/>
    <cellStyle name="Normal 12 2 4 2 3 3 2 6 2 2" xfId="30188" xr:uid="{00000000-0005-0000-0000-000081220000}"/>
    <cellStyle name="Normal 12 2 4 2 3 3 2 6 3" xfId="30189" xr:uid="{00000000-0005-0000-0000-000082220000}"/>
    <cellStyle name="Normal 12 2 4 2 3 3 2 7" xfId="13925" xr:uid="{00000000-0005-0000-0000-000083220000}"/>
    <cellStyle name="Normal 12 2 4 2 3 3 2 7 2" xfId="30190" xr:uid="{00000000-0005-0000-0000-000084220000}"/>
    <cellStyle name="Normal 12 2 4 2 3 3 2 8" xfId="30191" xr:uid="{00000000-0005-0000-0000-000085220000}"/>
    <cellStyle name="Normal 12 2 4 2 3 3 3" xfId="1609" xr:uid="{00000000-0005-0000-0000-000086220000}"/>
    <cellStyle name="Normal 12 2 4 2 3 3 3 2" xfId="3439" xr:uid="{00000000-0005-0000-0000-000087220000}"/>
    <cellStyle name="Normal 12 2 4 2 3 3 3 2 2" xfId="8929" xr:uid="{00000000-0005-0000-0000-000088220000}"/>
    <cellStyle name="Normal 12 2 4 2 3 3 3 2 2 2" xfId="21739" xr:uid="{00000000-0005-0000-0000-000089220000}"/>
    <cellStyle name="Normal 12 2 4 2 3 3 3 2 2 2 2" xfId="30192" xr:uid="{00000000-0005-0000-0000-00008A220000}"/>
    <cellStyle name="Normal 12 2 4 2 3 3 3 2 2 3" xfId="30193" xr:uid="{00000000-0005-0000-0000-00008B220000}"/>
    <cellStyle name="Normal 12 2 4 2 3 3 3 2 3" xfId="16249" xr:uid="{00000000-0005-0000-0000-00008C220000}"/>
    <cellStyle name="Normal 12 2 4 2 3 3 3 2 3 2" xfId="30194" xr:uid="{00000000-0005-0000-0000-00008D220000}"/>
    <cellStyle name="Normal 12 2 4 2 3 3 3 2 4" xfId="30195" xr:uid="{00000000-0005-0000-0000-00008E220000}"/>
    <cellStyle name="Normal 12 2 4 2 3 3 3 3" xfId="5269" xr:uid="{00000000-0005-0000-0000-00008F220000}"/>
    <cellStyle name="Normal 12 2 4 2 3 3 3 3 2" xfId="10759" xr:uid="{00000000-0005-0000-0000-000090220000}"/>
    <cellStyle name="Normal 12 2 4 2 3 3 3 3 2 2" xfId="23569" xr:uid="{00000000-0005-0000-0000-000091220000}"/>
    <cellStyle name="Normal 12 2 4 2 3 3 3 3 2 2 2" xfId="30196" xr:uid="{00000000-0005-0000-0000-000092220000}"/>
    <cellStyle name="Normal 12 2 4 2 3 3 3 3 2 3" xfId="30197" xr:uid="{00000000-0005-0000-0000-000093220000}"/>
    <cellStyle name="Normal 12 2 4 2 3 3 3 3 3" xfId="18079" xr:uid="{00000000-0005-0000-0000-000094220000}"/>
    <cellStyle name="Normal 12 2 4 2 3 3 3 3 3 2" xfId="30198" xr:uid="{00000000-0005-0000-0000-000095220000}"/>
    <cellStyle name="Normal 12 2 4 2 3 3 3 3 4" xfId="30199" xr:uid="{00000000-0005-0000-0000-000096220000}"/>
    <cellStyle name="Normal 12 2 4 2 3 3 3 4" xfId="12589" xr:uid="{00000000-0005-0000-0000-000097220000}"/>
    <cellStyle name="Normal 12 2 4 2 3 3 3 4 2" xfId="25399" xr:uid="{00000000-0005-0000-0000-000098220000}"/>
    <cellStyle name="Normal 12 2 4 2 3 3 3 4 2 2" xfId="30200" xr:uid="{00000000-0005-0000-0000-000099220000}"/>
    <cellStyle name="Normal 12 2 4 2 3 3 3 4 3" xfId="30201" xr:uid="{00000000-0005-0000-0000-00009A220000}"/>
    <cellStyle name="Normal 12 2 4 2 3 3 3 5" xfId="7099" xr:uid="{00000000-0005-0000-0000-00009B220000}"/>
    <cellStyle name="Normal 12 2 4 2 3 3 3 5 2" xfId="19909" xr:uid="{00000000-0005-0000-0000-00009C220000}"/>
    <cellStyle name="Normal 12 2 4 2 3 3 3 5 2 2" xfId="30202" xr:uid="{00000000-0005-0000-0000-00009D220000}"/>
    <cellStyle name="Normal 12 2 4 2 3 3 3 5 3" xfId="30203" xr:uid="{00000000-0005-0000-0000-00009E220000}"/>
    <cellStyle name="Normal 12 2 4 2 3 3 3 6" xfId="14419" xr:uid="{00000000-0005-0000-0000-00009F220000}"/>
    <cellStyle name="Normal 12 2 4 2 3 3 3 6 2" xfId="30204" xr:uid="{00000000-0005-0000-0000-0000A0220000}"/>
    <cellStyle name="Normal 12 2 4 2 3 3 3 7" xfId="30205" xr:uid="{00000000-0005-0000-0000-0000A1220000}"/>
    <cellStyle name="Normal 12 2 4 2 3 3 4" xfId="2545" xr:uid="{00000000-0005-0000-0000-0000A2220000}"/>
    <cellStyle name="Normal 12 2 4 2 3 3 4 2" xfId="8035" xr:uid="{00000000-0005-0000-0000-0000A3220000}"/>
    <cellStyle name="Normal 12 2 4 2 3 3 4 2 2" xfId="20845" xr:uid="{00000000-0005-0000-0000-0000A4220000}"/>
    <cellStyle name="Normal 12 2 4 2 3 3 4 2 2 2" xfId="30206" xr:uid="{00000000-0005-0000-0000-0000A5220000}"/>
    <cellStyle name="Normal 12 2 4 2 3 3 4 2 3" xfId="30207" xr:uid="{00000000-0005-0000-0000-0000A6220000}"/>
    <cellStyle name="Normal 12 2 4 2 3 3 4 3" xfId="15355" xr:uid="{00000000-0005-0000-0000-0000A7220000}"/>
    <cellStyle name="Normal 12 2 4 2 3 3 4 3 2" xfId="30208" xr:uid="{00000000-0005-0000-0000-0000A8220000}"/>
    <cellStyle name="Normal 12 2 4 2 3 3 4 4" xfId="30209" xr:uid="{00000000-0005-0000-0000-0000A9220000}"/>
    <cellStyle name="Normal 12 2 4 2 3 3 5" xfId="4375" xr:uid="{00000000-0005-0000-0000-0000AA220000}"/>
    <cellStyle name="Normal 12 2 4 2 3 3 5 2" xfId="9865" xr:uid="{00000000-0005-0000-0000-0000AB220000}"/>
    <cellStyle name="Normal 12 2 4 2 3 3 5 2 2" xfId="22675" xr:uid="{00000000-0005-0000-0000-0000AC220000}"/>
    <cellStyle name="Normal 12 2 4 2 3 3 5 2 2 2" xfId="30210" xr:uid="{00000000-0005-0000-0000-0000AD220000}"/>
    <cellStyle name="Normal 12 2 4 2 3 3 5 2 3" xfId="30211" xr:uid="{00000000-0005-0000-0000-0000AE220000}"/>
    <cellStyle name="Normal 12 2 4 2 3 3 5 3" xfId="17185" xr:uid="{00000000-0005-0000-0000-0000AF220000}"/>
    <cellStyle name="Normal 12 2 4 2 3 3 5 3 2" xfId="30212" xr:uid="{00000000-0005-0000-0000-0000B0220000}"/>
    <cellStyle name="Normal 12 2 4 2 3 3 5 4" xfId="30213" xr:uid="{00000000-0005-0000-0000-0000B1220000}"/>
    <cellStyle name="Normal 12 2 4 2 3 3 6" xfId="11695" xr:uid="{00000000-0005-0000-0000-0000B2220000}"/>
    <cellStyle name="Normal 12 2 4 2 3 3 6 2" xfId="24505" xr:uid="{00000000-0005-0000-0000-0000B3220000}"/>
    <cellStyle name="Normal 12 2 4 2 3 3 6 2 2" xfId="30214" xr:uid="{00000000-0005-0000-0000-0000B4220000}"/>
    <cellStyle name="Normal 12 2 4 2 3 3 6 3" xfId="30215" xr:uid="{00000000-0005-0000-0000-0000B5220000}"/>
    <cellStyle name="Normal 12 2 4 2 3 3 7" xfId="6205" xr:uid="{00000000-0005-0000-0000-0000B6220000}"/>
    <cellStyle name="Normal 12 2 4 2 3 3 7 2" xfId="19015" xr:uid="{00000000-0005-0000-0000-0000B7220000}"/>
    <cellStyle name="Normal 12 2 4 2 3 3 7 2 2" xfId="30216" xr:uid="{00000000-0005-0000-0000-0000B8220000}"/>
    <cellStyle name="Normal 12 2 4 2 3 3 7 3" xfId="30217" xr:uid="{00000000-0005-0000-0000-0000B9220000}"/>
    <cellStyle name="Normal 12 2 4 2 3 3 8" xfId="13525" xr:uid="{00000000-0005-0000-0000-0000BA220000}"/>
    <cellStyle name="Normal 12 2 4 2 3 3 8 2" xfId="30218" xr:uid="{00000000-0005-0000-0000-0000BB220000}"/>
    <cellStyle name="Normal 12 2 4 2 3 3 9" xfId="30219" xr:uid="{00000000-0005-0000-0000-0000BC220000}"/>
    <cellStyle name="Normal 12 2 4 2 3 4" xfId="489" xr:uid="{00000000-0005-0000-0000-0000BD220000}"/>
    <cellStyle name="Normal 12 2 4 2 3 4 2" xfId="1384" xr:uid="{00000000-0005-0000-0000-0000BE220000}"/>
    <cellStyle name="Normal 12 2 4 2 3 4 2 2" xfId="3214" xr:uid="{00000000-0005-0000-0000-0000BF220000}"/>
    <cellStyle name="Normal 12 2 4 2 3 4 2 2 2" xfId="8704" xr:uid="{00000000-0005-0000-0000-0000C0220000}"/>
    <cellStyle name="Normal 12 2 4 2 3 4 2 2 2 2" xfId="21514" xr:uid="{00000000-0005-0000-0000-0000C1220000}"/>
    <cellStyle name="Normal 12 2 4 2 3 4 2 2 2 2 2" xfId="30220" xr:uid="{00000000-0005-0000-0000-0000C2220000}"/>
    <cellStyle name="Normal 12 2 4 2 3 4 2 2 2 3" xfId="30221" xr:uid="{00000000-0005-0000-0000-0000C3220000}"/>
    <cellStyle name="Normal 12 2 4 2 3 4 2 2 3" xfId="16024" xr:uid="{00000000-0005-0000-0000-0000C4220000}"/>
    <cellStyle name="Normal 12 2 4 2 3 4 2 2 3 2" xfId="30222" xr:uid="{00000000-0005-0000-0000-0000C5220000}"/>
    <cellStyle name="Normal 12 2 4 2 3 4 2 2 4" xfId="30223" xr:uid="{00000000-0005-0000-0000-0000C6220000}"/>
    <cellStyle name="Normal 12 2 4 2 3 4 2 3" xfId="5044" xr:uid="{00000000-0005-0000-0000-0000C7220000}"/>
    <cellStyle name="Normal 12 2 4 2 3 4 2 3 2" xfId="10534" xr:uid="{00000000-0005-0000-0000-0000C8220000}"/>
    <cellStyle name="Normal 12 2 4 2 3 4 2 3 2 2" xfId="23344" xr:uid="{00000000-0005-0000-0000-0000C9220000}"/>
    <cellStyle name="Normal 12 2 4 2 3 4 2 3 2 2 2" xfId="30224" xr:uid="{00000000-0005-0000-0000-0000CA220000}"/>
    <cellStyle name="Normal 12 2 4 2 3 4 2 3 2 3" xfId="30225" xr:uid="{00000000-0005-0000-0000-0000CB220000}"/>
    <cellStyle name="Normal 12 2 4 2 3 4 2 3 3" xfId="17854" xr:uid="{00000000-0005-0000-0000-0000CC220000}"/>
    <cellStyle name="Normal 12 2 4 2 3 4 2 3 3 2" xfId="30226" xr:uid="{00000000-0005-0000-0000-0000CD220000}"/>
    <cellStyle name="Normal 12 2 4 2 3 4 2 3 4" xfId="30227" xr:uid="{00000000-0005-0000-0000-0000CE220000}"/>
    <cellStyle name="Normal 12 2 4 2 3 4 2 4" xfId="12364" xr:uid="{00000000-0005-0000-0000-0000CF220000}"/>
    <cellStyle name="Normal 12 2 4 2 3 4 2 4 2" xfId="25174" xr:uid="{00000000-0005-0000-0000-0000D0220000}"/>
    <cellStyle name="Normal 12 2 4 2 3 4 2 4 2 2" xfId="30228" xr:uid="{00000000-0005-0000-0000-0000D1220000}"/>
    <cellStyle name="Normal 12 2 4 2 3 4 2 4 3" xfId="30229" xr:uid="{00000000-0005-0000-0000-0000D2220000}"/>
    <cellStyle name="Normal 12 2 4 2 3 4 2 5" xfId="6874" xr:uid="{00000000-0005-0000-0000-0000D3220000}"/>
    <cellStyle name="Normal 12 2 4 2 3 4 2 5 2" xfId="19684" xr:uid="{00000000-0005-0000-0000-0000D4220000}"/>
    <cellStyle name="Normal 12 2 4 2 3 4 2 5 2 2" xfId="30230" xr:uid="{00000000-0005-0000-0000-0000D5220000}"/>
    <cellStyle name="Normal 12 2 4 2 3 4 2 5 3" xfId="30231" xr:uid="{00000000-0005-0000-0000-0000D6220000}"/>
    <cellStyle name="Normal 12 2 4 2 3 4 2 6" xfId="14194" xr:uid="{00000000-0005-0000-0000-0000D7220000}"/>
    <cellStyle name="Normal 12 2 4 2 3 4 2 6 2" xfId="30232" xr:uid="{00000000-0005-0000-0000-0000D8220000}"/>
    <cellStyle name="Normal 12 2 4 2 3 4 2 7" xfId="30233" xr:uid="{00000000-0005-0000-0000-0000D9220000}"/>
    <cellStyle name="Normal 12 2 4 2 3 4 3" xfId="2320" xr:uid="{00000000-0005-0000-0000-0000DA220000}"/>
    <cellStyle name="Normal 12 2 4 2 3 4 3 2" xfId="7810" xr:uid="{00000000-0005-0000-0000-0000DB220000}"/>
    <cellStyle name="Normal 12 2 4 2 3 4 3 2 2" xfId="20620" xr:uid="{00000000-0005-0000-0000-0000DC220000}"/>
    <cellStyle name="Normal 12 2 4 2 3 4 3 2 2 2" xfId="30234" xr:uid="{00000000-0005-0000-0000-0000DD220000}"/>
    <cellStyle name="Normal 12 2 4 2 3 4 3 2 3" xfId="30235" xr:uid="{00000000-0005-0000-0000-0000DE220000}"/>
    <cellStyle name="Normal 12 2 4 2 3 4 3 3" xfId="15130" xr:uid="{00000000-0005-0000-0000-0000DF220000}"/>
    <cellStyle name="Normal 12 2 4 2 3 4 3 3 2" xfId="30236" xr:uid="{00000000-0005-0000-0000-0000E0220000}"/>
    <cellStyle name="Normal 12 2 4 2 3 4 3 4" xfId="30237" xr:uid="{00000000-0005-0000-0000-0000E1220000}"/>
    <cellStyle name="Normal 12 2 4 2 3 4 4" xfId="4150" xr:uid="{00000000-0005-0000-0000-0000E2220000}"/>
    <cellStyle name="Normal 12 2 4 2 3 4 4 2" xfId="9640" xr:uid="{00000000-0005-0000-0000-0000E3220000}"/>
    <cellStyle name="Normal 12 2 4 2 3 4 4 2 2" xfId="22450" xr:uid="{00000000-0005-0000-0000-0000E4220000}"/>
    <cellStyle name="Normal 12 2 4 2 3 4 4 2 2 2" xfId="30238" xr:uid="{00000000-0005-0000-0000-0000E5220000}"/>
    <cellStyle name="Normal 12 2 4 2 3 4 4 2 3" xfId="30239" xr:uid="{00000000-0005-0000-0000-0000E6220000}"/>
    <cellStyle name="Normal 12 2 4 2 3 4 4 3" xfId="16960" xr:uid="{00000000-0005-0000-0000-0000E7220000}"/>
    <cellStyle name="Normal 12 2 4 2 3 4 4 3 2" xfId="30240" xr:uid="{00000000-0005-0000-0000-0000E8220000}"/>
    <cellStyle name="Normal 12 2 4 2 3 4 4 4" xfId="30241" xr:uid="{00000000-0005-0000-0000-0000E9220000}"/>
    <cellStyle name="Normal 12 2 4 2 3 4 5" xfId="11470" xr:uid="{00000000-0005-0000-0000-0000EA220000}"/>
    <cellStyle name="Normal 12 2 4 2 3 4 5 2" xfId="24280" xr:uid="{00000000-0005-0000-0000-0000EB220000}"/>
    <cellStyle name="Normal 12 2 4 2 3 4 5 2 2" xfId="30242" xr:uid="{00000000-0005-0000-0000-0000EC220000}"/>
    <cellStyle name="Normal 12 2 4 2 3 4 5 3" xfId="30243" xr:uid="{00000000-0005-0000-0000-0000ED220000}"/>
    <cellStyle name="Normal 12 2 4 2 3 4 6" xfId="5980" xr:uid="{00000000-0005-0000-0000-0000EE220000}"/>
    <cellStyle name="Normal 12 2 4 2 3 4 6 2" xfId="18790" xr:uid="{00000000-0005-0000-0000-0000EF220000}"/>
    <cellStyle name="Normal 12 2 4 2 3 4 6 2 2" xfId="30244" xr:uid="{00000000-0005-0000-0000-0000F0220000}"/>
    <cellStyle name="Normal 12 2 4 2 3 4 6 3" xfId="30245" xr:uid="{00000000-0005-0000-0000-0000F1220000}"/>
    <cellStyle name="Normal 12 2 4 2 3 4 7" xfId="13300" xr:uid="{00000000-0005-0000-0000-0000F2220000}"/>
    <cellStyle name="Normal 12 2 4 2 3 4 7 2" xfId="30246" xr:uid="{00000000-0005-0000-0000-0000F3220000}"/>
    <cellStyle name="Normal 12 2 4 2 3 4 8" xfId="30247" xr:uid="{00000000-0005-0000-0000-0000F4220000}"/>
    <cellStyle name="Normal 12 2 4 2 3 5" xfId="848" xr:uid="{00000000-0005-0000-0000-0000F5220000}"/>
    <cellStyle name="Normal 12 2 4 2 3 5 2" xfId="1743" xr:uid="{00000000-0005-0000-0000-0000F6220000}"/>
    <cellStyle name="Normal 12 2 4 2 3 5 2 2" xfId="3573" xr:uid="{00000000-0005-0000-0000-0000F7220000}"/>
    <cellStyle name="Normal 12 2 4 2 3 5 2 2 2" xfId="9063" xr:uid="{00000000-0005-0000-0000-0000F8220000}"/>
    <cellStyle name="Normal 12 2 4 2 3 5 2 2 2 2" xfId="21873" xr:uid="{00000000-0005-0000-0000-0000F9220000}"/>
    <cellStyle name="Normal 12 2 4 2 3 5 2 2 2 2 2" xfId="30248" xr:uid="{00000000-0005-0000-0000-0000FA220000}"/>
    <cellStyle name="Normal 12 2 4 2 3 5 2 2 2 3" xfId="30249" xr:uid="{00000000-0005-0000-0000-0000FB220000}"/>
    <cellStyle name="Normal 12 2 4 2 3 5 2 2 3" xfId="16383" xr:uid="{00000000-0005-0000-0000-0000FC220000}"/>
    <cellStyle name="Normal 12 2 4 2 3 5 2 2 3 2" xfId="30250" xr:uid="{00000000-0005-0000-0000-0000FD220000}"/>
    <cellStyle name="Normal 12 2 4 2 3 5 2 2 4" xfId="30251" xr:uid="{00000000-0005-0000-0000-0000FE220000}"/>
    <cellStyle name="Normal 12 2 4 2 3 5 2 3" xfId="5403" xr:uid="{00000000-0005-0000-0000-0000FF220000}"/>
    <cellStyle name="Normal 12 2 4 2 3 5 2 3 2" xfId="10893" xr:uid="{00000000-0005-0000-0000-000000230000}"/>
    <cellStyle name="Normal 12 2 4 2 3 5 2 3 2 2" xfId="23703" xr:uid="{00000000-0005-0000-0000-000001230000}"/>
    <cellStyle name="Normal 12 2 4 2 3 5 2 3 2 2 2" xfId="30252" xr:uid="{00000000-0005-0000-0000-000002230000}"/>
    <cellStyle name="Normal 12 2 4 2 3 5 2 3 2 3" xfId="30253" xr:uid="{00000000-0005-0000-0000-000003230000}"/>
    <cellStyle name="Normal 12 2 4 2 3 5 2 3 3" xfId="18213" xr:uid="{00000000-0005-0000-0000-000004230000}"/>
    <cellStyle name="Normal 12 2 4 2 3 5 2 3 3 2" xfId="30254" xr:uid="{00000000-0005-0000-0000-000005230000}"/>
    <cellStyle name="Normal 12 2 4 2 3 5 2 3 4" xfId="30255" xr:uid="{00000000-0005-0000-0000-000006230000}"/>
    <cellStyle name="Normal 12 2 4 2 3 5 2 4" xfId="12723" xr:uid="{00000000-0005-0000-0000-000007230000}"/>
    <cellStyle name="Normal 12 2 4 2 3 5 2 4 2" xfId="25533" xr:uid="{00000000-0005-0000-0000-000008230000}"/>
    <cellStyle name="Normal 12 2 4 2 3 5 2 4 2 2" xfId="30256" xr:uid="{00000000-0005-0000-0000-000009230000}"/>
    <cellStyle name="Normal 12 2 4 2 3 5 2 4 3" xfId="30257" xr:uid="{00000000-0005-0000-0000-00000A230000}"/>
    <cellStyle name="Normal 12 2 4 2 3 5 2 5" xfId="7233" xr:uid="{00000000-0005-0000-0000-00000B230000}"/>
    <cellStyle name="Normal 12 2 4 2 3 5 2 5 2" xfId="20043" xr:uid="{00000000-0005-0000-0000-00000C230000}"/>
    <cellStyle name="Normal 12 2 4 2 3 5 2 5 2 2" xfId="30258" xr:uid="{00000000-0005-0000-0000-00000D230000}"/>
    <cellStyle name="Normal 12 2 4 2 3 5 2 5 3" xfId="30259" xr:uid="{00000000-0005-0000-0000-00000E230000}"/>
    <cellStyle name="Normal 12 2 4 2 3 5 2 6" xfId="14553" xr:uid="{00000000-0005-0000-0000-00000F230000}"/>
    <cellStyle name="Normal 12 2 4 2 3 5 2 6 2" xfId="30260" xr:uid="{00000000-0005-0000-0000-000010230000}"/>
    <cellStyle name="Normal 12 2 4 2 3 5 2 7" xfId="30261" xr:uid="{00000000-0005-0000-0000-000011230000}"/>
    <cellStyle name="Normal 12 2 4 2 3 5 3" xfId="2679" xr:uid="{00000000-0005-0000-0000-000012230000}"/>
    <cellStyle name="Normal 12 2 4 2 3 5 3 2" xfId="8169" xr:uid="{00000000-0005-0000-0000-000013230000}"/>
    <cellStyle name="Normal 12 2 4 2 3 5 3 2 2" xfId="20979" xr:uid="{00000000-0005-0000-0000-000014230000}"/>
    <cellStyle name="Normal 12 2 4 2 3 5 3 2 2 2" xfId="30262" xr:uid="{00000000-0005-0000-0000-000015230000}"/>
    <cellStyle name="Normal 12 2 4 2 3 5 3 2 3" xfId="30263" xr:uid="{00000000-0005-0000-0000-000016230000}"/>
    <cellStyle name="Normal 12 2 4 2 3 5 3 3" xfId="15489" xr:uid="{00000000-0005-0000-0000-000017230000}"/>
    <cellStyle name="Normal 12 2 4 2 3 5 3 3 2" xfId="30264" xr:uid="{00000000-0005-0000-0000-000018230000}"/>
    <cellStyle name="Normal 12 2 4 2 3 5 3 4" xfId="30265" xr:uid="{00000000-0005-0000-0000-000019230000}"/>
    <cellStyle name="Normal 12 2 4 2 3 5 4" xfId="4509" xr:uid="{00000000-0005-0000-0000-00001A230000}"/>
    <cellStyle name="Normal 12 2 4 2 3 5 4 2" xfId="9999" xr:uid="{00000000-0005-0000-0000-00001B230000}"/>
    <cellStyle name="Normal 12 2 4 2 3 5 4 2 2" xfId="22809" xr:uid="{00000000-0005-0000-0000-00001C230000}"/>
    <cellStyle name="Normal 12 2 4 2 3 5 4 2 2 2" xfId="30266" xr:uid="{00000000-0005-0000-0000-00001D230000}"/>
    <cellStyle name="Normal 12 2 4 2 3 5 4 2 3" xfId="30267" xr:uid="{00000000-0005-0000-0000-00001E230000}"/>
    <cellStyle name="Normal 12 2 4 2 3 5 4 3" xfId="17319" xr:uid="{00000000-0005-0000-0000-00001F230000}"/>
    <cellStyle name="Normal 12 2 4 2 3 5 4 3 2" xfId="30268" xr:uid="{00000000-0005-0000-0000-000020230000}"/>
    <cellStyle name="Normal 12 2 4 2 3 5 4 4" xfId="30269" xr:uid="{00000000-0005-0000-0000-000021230000}"/>
    <cellStyle name="Normal 12 2 4 2 3 5 5" xfId="11829" xr:uid="{00000000-0005-0000-0000-000022230000}"/>
    <cellStyle name="Normal 12 2 4 2 3 5 5 2" xfId="24639" xr:uid="{00000000-0005-0000-0000-000023230000}"/>
    <cellStyle name="Normal 12 2 4 2 3 5 5 2 2" xfId="30270" xr:uid="{00000000-0005-0000-0000-000024230000}"/>
    <cellStyle name="Normal 12 2 4 2 3 5 5 3" xfId="30271" xr:uid="{00000000-0005-0000-0000-000025230000}"/>
    <cellStyle name="Normal 12 2 4 2 3 5 6" xfId="6339" xr:uid="{00000000-0005-0000-0000-000026230000}"/>
    <cellStyle name="Normal 12 2 4 2 3 5 6 2" xfId="19149" xr:uid="{00000000-0005-0000-0000-000027230000}"/>
    <cellStyle name="Normal 12 2 4 2 3 5 6 2 2" xfId="30272" xr:uid="{00000000-0005-0000-0000-000028230000}"/>
    <cellStyle name="Normal 12 2 4 2 3 5 6 3" xfId="30273" xr:uid="{00000000-0005-0000-0000-000029230000}"/>
    <cellStyle name="Normal 12 2 4 2 3 5 7" xfId="13659" xr:uid="{00000000-0005-0000-0000-00002A230000}"/>
    <cellStyle name="Normal 12 2 4 2 3 5 7 2" xfId="30274" xr:uid="{00000000-0005-0000-0000-00002B230000}"/>
    <cellStyle name="Normal 12 2 4 2 3 5 8" xfId="30275" xr:uid="{00000000-0005-0000-0000-00002C230000}"/>
    <cellStyle name="Normal 12 2 4 2 3 6" xfId="1249" xr:uid="{00000000-0005-0000-0000-00002D230000}"/>
    <cellStyle name="Normal 12 2 4 2 3 6 2" xfId="3079" xr:uid="{00000000-0005-0000-0000-00002E230000}"/>
    <cellStyle name="Normal 12 2 4 2 3 6 2 2" xfId="8569" xr:uid="{00000000-0005-0000-0000-00002F230000}"/>
    <cellStyle name="Normal 12 2 4 2 3 6 2 2 2" xfId="21379" xr:uid="{00000000-0005-0000-0000-000030230000}"/>
    <cellStyle name="Normal 12 2 4 2 3 6 2 2 2 2" xfId="30276" xr:uid="{00000000-0005-0000-0000-000031230000}"/>
    <cellStyle name="Normal 12 2 4 2 3 6 2 2 3" xfId="30277" xr:uid="{00000000-0005-0000-0000-000032230000}"/>
    <cellStyle name="Normal 12 2 4 2 3 6 2 3" xfId="15889" xr:uid="{00000000-0005-0000-0000-000033230000}"/>
    <cellStyle name="Normal 12 2 4 2 3 6 2 3 2" xfId="30278" xr:uid="{00000000-0005-0000-0000-000034230000}"/>
    <cellStyle name="Normal 12 2 4 2 3 6 2 4" xfId="30279" xr:uid="{00000000-0005-0000-0000-000035230000}"/>
    <cellStyle name="Normal 12 2 4 2 3 6 3" xfId="4909" xr:uid="{00000000-0005-0000-0000-000036230000}"/>
    <cellStyle name="Normal 12 2 4 2 3 6 3 2" xfId="10399" xr:uid="{00000000-0005-0000-0000-000037230000}"/>
    <cellStyle name="Normal 12 2 4 2 3 6 3 2 2" xfId="23209" xr:uid="{00000000-0005-0000-0000-000038230000}"/>
    <cellStyle name="Normal 12 2 4 2 3 6 3 2 2 2" xfId="30280" xr:uid="{00000000-0005-0000-0000-000039230000}"/>
    <cellStyle name="Normal 12 2 4 2 3 6 3 2 3" xfId="30281" xr:uid="{00000000-0005-0000-0000-00003A230000}"/>
    <cellStyle name="Normal 12 2 4 2 3 6 3 3" xfId="17719" xr:uid="{00000000-0005-0000-0000-00003B230000}"/>
    <cellStyle name="Normal 12 2 4 2 3 6 3 3 2" xfId="30282" xr:uid="{00000000-0005-0000-0000-00003C230000}"/>
    <cellStyle name="Normal 12 2 4 2 3 6 3 4" xfId="30283" xr:uid="{00000000-0005-0000-0000-00003D230000}"/>
    <cellStyle name="Normal 12 2 4 2 3 6 4" xfId="12229" xr:uid="{00000000-0005-0000-0000-00003E230000}"/>
    <cellStyle name="Normal 12 2 4 2 3 6 4 2" xfId="25039" xr:uid="{00000000-0005-0000-0000-00003F230000}"/>
    <cellStyle name="Normal 12 2 4 2 3 6 4 2 2" xfId="30284" xr:uid="{00000000-0005-0000-0000-000040230000}"/>
    <cellStyle name="Normal 12 2 4 2 3 6 4 3" xfId="30285" xr:uid="{00000000-0005-0000-0000-000041230000}"/>
    <cellStyle name="Normal 12 2 4 2 3 6 5" xfId="6739" xr:uid="{00000000-0005-0000-0000-000042230000}"/>
    <cellStyle name="Normal 12 2 4 2 3 6 5 2" xfId="19549" xr:uid="{00000000-0005-0000-0000-000043230000}"/>
    <cellStyle name="Normal 12 2 4 2 3 6 5 2 2" xfId="30286" xr:uid="{00000000-0005-0000-0000-000044230000}"/>
    <cellStyle name="Normal 12 2 4 2 3 6 5 3" xfId="30287" xr:uid="{00000000-0005-0000-0000-000045230000}"/>
    <cellStyle name="Normal 12 2 4 2 3 6 6" xfId="14059" xr:uid="{00000000-0005-0000-0000-000046230000}"/>
    <cellStyle name="Normal 12 2 4 2 3 6 6 2" xfId="30288" xr:uid="{00000000-0005-0000-0000-000047230000}"/>
    <cellStyle name="Normal 12 2 4 2 3 6 7" xfId="30289" xr:uid="{00000000-0005-0000-0000-000048230000}"/>
    <cellStyle name="Normal 12 2 4 2 3 7" xfId="2185" xr:uid="{00000000-0005-0000-0000-000049230000}"/>
    <cellStyle name="Normal 12 2 4 2 3 7 2" xfId="7675" xr:uid="{00000000-0005-0000-0000-00004A230000}"/>
    <cellStyle name="Normal 12 2 4 2 3 7 2 2" xfId="20485" xr:uid="{00000000-0005-0000-0000-00004B230000}"/>
    <cellStyle name="Normal 12 2 4 2 3 7 2 2 2" xfId="30290" xr:uid="{00000000-0005-0000-0000-00004C230000}"/>
    <cellStyle name="Normal 12 2 4 2 3 7 2 3" xfId="30291" xr:uid="{00000000-0005-0000-0000-00004D230000}"/>
    <cellStyle name="Normal 12 2 4 2 3 7 3" xfId="14995" xr:uid="{00000000-0005-0000-0000-00004E230000}"/>
    <cellStyle name="Normal 12 2 4 2 3 7 3 2" xfId="30292" xr:uid="{00000000-0005-0000-0000-00004F230000}"/>
    <cellStyle name="Normal 12 2 4 2 3 7 4" xfId="30293" xr:uid="{00000000-0005-0000-0000-000050230000}"/>
    <cellStyle name="Normal 12 2 4 2 3 8" xfId="4015" xr:uid="{00000000-0005-0000-0000-000051230000}"/>
    <cellStyle name="Normal 12 2 4 2 3 8 2" xfId="9505" xr:uid="{00000000-0005-0000-0000-000052230000}"/>
    <cellStyle name="Normal 12 2 4 2 3 8 2 2" xfId="22315" xr:uid="{00000000-0005-0000-0000-000053230000}"/>
    <cellStyle name="Normal 12 2 4 2 3 8 2 2 2" xfId="30294" xr:uid="{00000000-0005-0000-0000-000054230000}"/>
    <cellStyle name="Normal 12 2 4 2 3 8 2 3" xfId="30295" xr:uid="{00000000-0005-0000-0000-000055230000}"/>
    <cellStyle name="Normal 12 2 4 2 3 8 3" xfId="16825" xr:uid="{00000000-0005-0000-0000-000056230000}"/>
    <cellStyle name="Normal 12 2 4 2 3 8 3 2" xfId="30296" xr:uid="{00000000-0005-0000-0000-000057230000}"/>
    <cellStyle name="Normal 12 2 4 2 3 8 4" xfId="30297" xr:uid="{00000000-0005-0000-0000-000058230000}"/>
    <cellStyle name="Normal 12 2 4 2 3 9" xfId="11335" xr:uid="{00000000-0005-0000-0000-000059230000}"/>
    <cellStyle name="Normal 12 2 4 2 3 9 2" xfId="24145" xr:uid="{00000000-0005-0000-0000-00005A230000}"/>
    <cellStyle name="Normal 12 2 4 2 3 9 2 2" xfId="30298" xr:uid="{00000000-0005-0000-0000-00005B230000}"/>
    <cellStyle name="Normal 12 2 4 2 3 9 3" xfId="30299" xr:uid="{00000000-0005-0000-0000-00005C230000}"/>
    <cellStyle name="Normal 12 2 4 2 4" xfId="369" xr:uid="{00000000-0005-0000-0000-00005D230000}"/>
    <cellStyle name="Normal 12 2 4 2 4 2" xfId="889" xr:uid="{00000000-0005-0000-0000-00005E230000}"/>
    <cellStyle name="Normal 12 2 4 2 4 2 2" xfId="1784" xr:uid="{00000000-0005-0000-0000-00005F230000}"/>
    <cellStyle name="Normal 12 2 4 2 4 2 2 2" xfId="3614" xr:uid="{00000000-0005-0000-0000-000060230000}"/>
    <cellStyle name="Normal 12 2 4 2 4 2 2 2 2" xfId="9104" xr:uid="{00000000-0005-0000-0000-000061230000}"/>
    <cellStyle name="Normal 12 2 4 2 4 2 2 2 2 2" xfId="21914" xr:uid="{00000000-0005-0000-0000-000062230000}"/>
    <cellStyle name="Normal 12 2 4 2 4 2 2 2 2 2 2" xfId="30300" xr:uid="{00000000-0005-0000-0000-000063230000}"/>
    <cellStyle name="Normal 12 2 4 2 4 2 2 2 2 3" xfId="30301" xr:uid="{00000000-0005-0000-0000-000064230000}"/>
    <cellStyle name="Normal 12 2 4 2 4 2 2 2 3" xfId="16424" xr:uid="{00000000-0005-0000-0000-000065230000}"/>
    <cellStyle name="Normal 12 2 4 2 4 2 2 2 3 2" xfId="30302" xr:uid="{00000000-0005-0000-0000-000066230000}"/>
    <cellStyle name="Normal 12 2 4 2 4 2 2 2 4" xfId="30303" xr:uid="{00000000-0005-0000-0000-000067230000}"/>
    <cellStyle name="Normal 12 2 4 2 4 2 2 3" xfId="5444" xr:uid="{00000000-0005-0000-0000-000068230000}"/>
    <cellStyle name="Normal 12 2 4 2 4 2 2 3 2" xfId="10934" xr:uid="{00000000-0005-0000-0000-000069230000}"/>
    <cellStyle name="Normal 12 2 4 2 4 2 2 3 2 2" xfId="23744" xr:uid="{00000000-0005-0000-0000-00006A230000}"/>
    <cellStyle name="Normal 12 2 4 2 4 2 2 3 2 2 2" xfId="30304" xr:uid="{00000000-0005-0000-0000-00006B230000}"/>
    <cellStyle name="Normal 12 2 4 2 4 2 2 3 2 3" xfId="30305" xr:uid="{00000000-0005-0000-0000-00006C230000}"/>
    <cellStyle name="Normal 12 2 4 2 4 2 2 3 3" xfId="18254" xr:uid="{00000000-0005-0000-0000-00006D230000}"/>
    <cellStyle name="Normal 12 2 4 2 4 2 2 3 3 2" xfId="30306" xr:uid="{00000000-0005-0000-0000-00006E230000}"/>
    <cellStyle name="Normal 12 2 4 2 4 2 2 3 4" xfId="30307" xr:uid="{00000000-0005-0000-0000-00006F230000}"/>
    <cellStyle name="Normal 12 2 4 2 4 2 2 4" xfId="12764" xr:uid="{00000000-0005-0000-0000-000070230000}"/>
    <cellStyle name="Normal 12 2 4 2 4 2 2 4 2" xfId="25574" xr:uid="{00000000-0005-0000-0000-000071230000}"/>
    <cellStyle name="Normal 12 2 4 2 4 2 2 4 2 2" xfId="30308" xr:uid="{00000000-0005-0000-0000-000072230000}"/>
    <cellStyle name="Normal 12 2 4 2 4 2 2 4 3" xfId="30309" xr:uid="{00000000-0005-0000-0000-000073230000}"/>
    <cellStyle name="Normal 12 2 4 2 4 2 2 5" xfId="7274" xr:uid="{00000000-0005-0000-0000-000074230000}"/>
    <cellStyle name="Normal 12 2 4 2 4 2 2 5 2" xfId="20084" xr:uid="{00000000-0005-0000-0000-000075230000}"/>
    <cellStyle name="Normal 12 2 4 2 4 2 2 5 2 2" xfId="30310" xr:uid="{00000000-0005-0000-0000-000076230000}"/>
    <cellStyle name="Normal 12 2 4 2 4 2 2 5 3" xfId="30311" xr:uid="{00000000-0005-0000-0000-000077230000}"/>
    <cellStyle name="Normal 12 2 4 2 4 2 2 6" xfId="14594" xr:uid="{00000000-0005-0000-0000-000078230000}"/>
    <cellStyle name="Normal 12 2 4 2 4 2 2 6 2" xfId="30312" xr:uid="{00000000-0005-0000-0000-000079230000}"/>
    <cellStyle name="Normal 12 2 4 2 4 2 2 7" xfId="30313" xr:uid="{00000000-0005-0000-0000-00007A230000}"/>
    <cellStyle name="Normal 12 2 4 2 4 2 3" xfId="2720" xr:uid="{00000000-0005-0000-0000-00007B230000}"/>
    <cellStyle name="Normal 12 2 4 2 4 2 3 2" xfId="8210" xr:uid="{00000000-0005-0000-0000-00007C230000}"/>
    <cellStyle name="Normal 12 2 4 2 4 2 3 2 2" xfId="21020" xr:uid="{00000000-0005-0000-0000-00007D230000}"/>
    <cellStyle name="Normal 12 2 4 2 4 2 3 2 2 2" xfId="30314" xr:uid="{00000000-0005-0000-0000-00007E230000}"/>
    <cellStyle name="Normal 12 2 4 2 4 2 3 2 3" xfId="30315" xr:uid="{00000000-0005-0000-0000-00007F230000}"/>
    <cellStyle name="Normal 12 2 4 2 4 2 3 3" xfId="15530" xr:uid="{00000000-0005-0000-0000-000080230000}"/>
    <cellStyle name="Normal 12 2 4 2 4 2 3 3 2" xfId="30316" xr:uid="{00000000-0005-0000-0000-000081230000}"/>
    <cellStyle name="Normal 12 2 4 2 4 2 3 4" xfId="30317" xr:uid="{00000000-0005-0000-0000-000082230000}"/>
    <cellStyle name="Normal 12 2 4 2 4 2 4" xfId="4550" xr:uid="{00000000-0005-0000-0000-000083230000}"/>
    <cellStyle name="Normal 12 2 4 2 4 2 4 2" xfId="10040" xr:uid="{00000000-0005-0000-0000-000084230000}"/>
    <cellStyle name="Normal 12 2 4 2 4 2 4 2 2" xfId="22850" xr:uid="{00000000-0005-0000-0000-000085230000}"/>
    <cellStyle name="Normal 12 2 4 2 4 2 4 2 2 2" xfId="30318" xr:uid="{00000000-0005-0000-0000-000086230000}"/>
    <cellStyle name="Normal 12 2 4 2 4 2 4 2 3" xfId="30319" xr:uid="{00000000-0005-0000-0000-000087230000}"/>
    <cellStyle name="Normal 12 2 4 2 4 2 4 3" xfId="17360" xr:uid="{00000000-0005-0000-0000-000088230000}"/>
    <cellStyle name="Normal 12 2 4 2 4 2 4 3 2" xfId="30320" xr:uid="{00000000-0005-0000-0000-000089230000}"/>
    <cellStyle name="Normal 12 2 4 2 4 2 4 4" xfId="30321" xr:uid="{00000000-0005-0000-0000-00008A230000}"/>
    <cellStyle name="Normal 12 2 4 2 4 2 5" xfId="11870" xr:uid="{00000000-0005-0000-0000-00008B230000}"/>
    <cellStyle name="Normal 12 2 4 2 4 2 5 2" xfId="24680" xr:uid="{00000000-0005-0000-0000-00008C230000}"/>
    <cellStyle name="Normal 12 2 4 2 4 2 5 2 2" xfId="30322" xr:uid="{00000000-0005-0000-0000-00008D230000}"/>
    <cellStyle name="Normal 12 2 4 2 4 2 5 3" xfId="30323" xr:uid="{00000000-0005-0000-0000-00008E230000}"/>
    <cellStyle name="Normal 12 2 4 2 4 2 6" xfId="6380" xr:uid="{00000000-0005-0000-0000-00008F230000}"/>
    <cellStyle name="Normal 12 2 4 2 4 2 6 2" xfId="19190" xr:uid="{00000000-0005-0000-0000-000090230000}"/>
    <cellStyle name="Normal 12 2 4 2 4 2 6 2 2" xfId="30324" xr:uid="{00000000-0005-0000-0000-000091230000}"/>
    <cellStyle name="Normal 12 2 4 2 4 2 6 3" xfId="30325" xr:uid="{00000000-0005-0000-0000-000092230000}"/>
    <cellStyle name="Normal 12 2 4 2 4 2 7" xfId="13700" xr:uid="{00000000-0005-0000-0000-000093230000}"/>
    <cellStyle name="Normal 12 2 4 2 4 2 7 2" xfId="30326" xr:uid="{00000000-0005-0000-0000-000094230000}"/>
    <cellStyle name="Normal 12 2 4 2 4 2 8" xfId="30327" xr:uid="{00000000-0005-0000-0000-000095230000}"/>
    <cellStyle name="Normal 12 2 4 2 4 3" xfId="1264" xr:uid="{00000000-0005-0000-0000-000096230000}"/>
    <cellStyle name="Normal 12 2 4 2 4 3 2" xfId="3094" xr:uid="{00000000-0005-0000-0000-000097230000}"/>
    <cellStyle name="Normal 12 2 4 2 4 3 2 2" xfId="8584" xr:uid="{00000000-0005-0000-0000-000098230000}"/>
    <cellStyle name="Normal 12 2 4 2 4 3 2 2 2" xfId="21394" xr:uid="{00000000-0005-0000-0000-000099230000}"/>
    <cellStyle name="Normal 12 2 4 2 4 3 2 2 2 2" xfId="30328" xr:uid="{00000000-0005-0000-0000-00009A230000}"/>
    <cellStyle name="Normal 12 2 4 2 4 3 2 2 3" xfId="30329" xr:uid="{00000000-0005-0000-0000-00009B230000}"/>
    <cellStyle name="Normal 12 2 4 2 4 3 2 3" xfId="15904" xr:uid="{00000000-0005-0000-0000-00009C230000}"/>
    <cellStyle name="Normal 12 2 4 2 4 3 2 3 2" xfId="30330" xr:uid="{00000000-0005-0000-0000-00009D230000}"/>
    <cellStyle name="Normal 12 2 4 2 4 3 2 4" xfId="30331" xr:uid="{00000000-0005-0000-0000-00009E230000}"/>
    <cellStyle name="Normal 12 2 4 2 4 3 3" xfId="4924" xr:uid="{00000000-0005-0000-0000-00009F230000}"/>
    <cellStyle name="Normal 12 2 4 2 4 3 3 2" xfId="10414" xr:uid="{00000000-0005-0000-0000-0000A0230000}"/>
    <cellStyle name="Normal 12 2 4 2 4 3 3 2 2" xfId="23224" xr:uid="{00000000-0005-0000-0000-0000A1230000}"/>
    <cellStyle name="Normal 12 2 4 2 4 3 3 2 2 2" xfId="30332" xr:uid="{00000000-0005-0000-0000-0000A2230000}"/>
    <cellStyle name="Normal 12 2 4 2 4 3 3 2 3" xfId="30333" xr:uid="{00000000-0005-0000-0000-0000A3230000}"/>
    <cellStyle name="Normal 12 2 4 2 4 3 3 3" xfId="17734" xr:uid="{00000000-0005-0000-0000-0000A4230000}"/>
    <cellStyle name="Normal 12 2 4 2 4 3 3 3 2" xfId="30334" xr:uid="{00000000-0005-0000-0000-0000A5230000}"/>
    <cellStyle name="Normal 12 2 4 2 4 3 3 4" xfId="30335" xr:uid="{00000000-0005-0000-0000-0000A6230000}"/>
    <cellStyle name="Normal 12 2 4 2 4 3 4" xfId="12244" xr:uid="{00000000-0005-0000-0000-0000A7230000}"/>
    <cellStyle name="Normal 12 2 4 2 4 3 4 2" xfId="25054" xr:uid="{00000000-0005-0000-0000-0000A8230000}"/>
    <cellStyle name="Normal 12 2 4 2 4 3 4 2 2" xfId="30336" xr:uid="{00000000-0005-0000-0000-0000A9230000}"/>
    <cellStyle name="Normal 12 2 4 2 4 3 4 3" xfId="30337" xr:uid="{00000000-0005-0000-0000-0000AA230000}"/>
    <cellStyle name="Normal 12 2 4 2 4 3 5" xfId="6754" xr:uid="{00000000-0005-0000-0000-0000AB230000}"/>
    <cellStyle name="Normal 12 2 4 2 4 3 5 2" xfId="19564" xr:uid="{00000000-0005-0000-0000-0000AC230000}"/>
    <cellStyle name="Normal 12 2 4 2 4 3 5 2 2" xfId="30338" xr:uid="{00000000-0005-0000-0000-0000AD230000}"/>
    <cellStyle name="Normal 12 2 4 2 4 3 5 3" xfId="30339" xr:uid="{00000000-0005-0000-0000-0000AE230000}"/>
    <cellStyle name="Normal 12 2 4 2 4 3 6" xfId="14074" xr:uid="{00000000-0005-0000-0000-0000AF230000}"/>
    <cellStyle name="Normal 12 2 4 2 4 3 6 2" xfId="30340" xr:uid="{00000000-0005-0000-0000-0000B0230000}"/>
    <cellStyle name="Normal 12 2 4 2 4 3 7" xfId="30341" xr:uid="{00000000-0005-0000-0000-0000B1230000}"/>
    <cellStyle name="Normal 12 2 4 2 4 4" xfId="2200" xr:uid="{00000000-0005-0000-0000-0000B2230000}"/>
    <cellStyle name="Normal 12 2 4 2 4 4 2" xfId="7690" xr:uid="{00000000-0005-0000-0000-0000B3230000}"/>
    <cellStyle name="Normal 12 2 4 2 4 4 2 2" xfId="20500" xr:uid="{00000000-0005-0000-0000-0000B4230000}"/>
    <cellStyle name="Normal 12 2 4 2 4 4 2 2 2" xfId="30342" xr:uid="{00000000-0005-0000-0000-0000B5230000}"/>
    <cellStyle name="Normal 12 2 4 2 4 4 2 3" xfId="30343" xr:uid="{00000000-0005-0000-0000-0000B6230000}"/>
    <cellStyle name="Normal 12 2 4 2 4 4 3" xfId="15010" xr:uid="{00000000-0005-0000-0000-0000B7230000}"/>
    <cellStyle name="Normal 12 2 4 2 4 4 3 2" xfId="30344" xr:uid="{00000000-0005-0000-0000-0000B8230000}"/>
    <cellStyle name="Normal 12 2 4 2 4 4 4" xfId="30345" xr:uid="{00000000-0005-0000-0000-0000B9230000}"/>
    <cellStyle name="Normal 12 2 4 2 4 5" xfId="4030" xr:uid="{00000000-0005-0000-0000-0000BA230000}"/>
    <cellStyle name="Normal 12 2 4 2 4 5 2" xfId="9520" xr:uid="{00000000-0005-0000-0000-0000BB230000}"/>
    <cellStyle name="Normal 12 2 4 2 4 5 2 2" xfId="22330" xr:uid="{00000000-0005-0000-0000-0000BC230000}"/>
    <cellStyle name="Normal 12 2 4 2 4 5 2 2 2" xfId="30346" xr:uid="{00000000-0005-0000-0000-0000BD230000}"/>
    <cellStyle name="Normal 12 2 4 2 4 5 2 3" xfId="30347" xr:uid="{00000000-0005-0000-0000-0000BE230000}"/>
    <cellStyle name="Normal 12 2 4 2 4 5 3" xfId="16840" xr:uid="{00000000-0005-0000-0000-0000BF230000}"/>
    <cellStyle name="Normal 12 2 4 2 4 5 3 2" xfId="30348" xr:uid="{00000000-0005-0000-0000-0000C0230000}"/>
    <cellStyle name="Normal 12 2 4 2 4 5 4" xfId="30349" xr:uid="{00000000-0005-0000-0000-0000C1230000}"/>
    <cellStyle name="Normal 12 2 4 2 4 6" xfId="11350" xr:uid="{00000000-0005-0000-0000-0000C2230000}"/>
    <cellStyle name="Normal 12 2 4 2 4 6 2" xfId="24160" xr:uid="{00000000-0005-0000-0000-0000C3230000}"/>
    <cellStyle name="Normal 12 2 4 2 4 6 2 2" xfId="30350" xr:uid="{00000000-0005-0000-0000-0000C4230000}"/>
    <cellStyle name="Normal 12 2 4 2 4 6 3" xfId="30351" xr:uid="{00000000-0005-0000-0000-0000C5230000}"/>
    <cellStyle name="Normal 12 2 4 2 4 7" xfId="5860" xr:uid="{00000000-0005-0000-0000-0000C6230000}"/>
    <cellStyle name="Normal 12 2 4 2 4 7 2" xfId="18670" xr:uid="{00000000-0005-0000-0000-0000C7230000}"/>
    <cellStyle name="Normal 12 2 4 2 4 7 2 2" xfId="30352" xr:uid="{00000000-0005-0000-0000-0000C8230000}"/>
    <cellStyle name="Normal 12 2 4 2 4 7 3" xfId="30353" xr:uid="{00000000-0005-0000-0000-0000C9230000}"/>
    <cellStyle name="Normal 12 2 4 2 4 8" xfId="13180" xr:uid="{00000000-0005-0000-0000-0000CA230000}"/>
    <cellStyle name="Normal 12 2 4 2 4 8 2" xfId="30354" xr:uid="{00000000-0005-0000-0000-0000CB230000}"/>
    <cellStyle name="Normal 12 2 4 2 4 9" xfId="30355" xr:uid="{00000000-0005-0000-0000-0000CC230000}"/>
    <cellStyle name="Normal 12 2 4 2 5" xfId="622" xr:uid="{00000000-0005-0000-0000-0000CD230000}"/>
    <cellStyle name="Normal 12 2 4 2 5 2" xfId="1022" xr:uid="{00000000-0005-0000-0000-0000CE230000}"/>
    <cellStyle name="Normal 12 2 4 2 5 2 2" xfId="1917" xr:uid="{00000000-0005-0000-0000-0000CF230000}"/>
    <cellStyle name="Normal 12 2 4 2 5 2 2 2" xfId="3747" xr:uid="{00000000-0005-0000-0000-0000D0230000}"/>
    <cellStyle name="Normal 12 2 4 2 5 2 2 2 2" xfId="9237" xr:uid="{00000000-0005-0000-0000-0000D1230000}"/>
    <cellStyle name="Normal 12 2 4 2 5 2 2 2 2 2" xfId="22047" xr:uid="{00000000-0005-0000-0000-0000D2230000}"/>
    <cellStyle name="Normal 12 2 4 2 5 2 2 2 2 2 2" xfId="30356" xr:uid="{00000000-0005-0000-0000-0000D3230000}"/>
    <cellStyle name="Normal 12 2 4 2 5 2 2 2 2 3" xfId="30357" xr:uid="{00000000-0005-0000-0000-0000D4230000}"/>
    <cellStyle name="Normal 12 2 4 2 5 2 2 2 3" xfId="16557" xr:uid="{00000000-0005-0000-0000-0000D5230000}"/>
    <cellStyle name="Normal 12 2 4 2 5 2 2 2 3 2" xfId="30358" xr:uid="{00000000-0005-0000-0000-0000D6230000}"/>
    <cellStyle name="Normal 12 2 4 2 5 2 2 2 4" xfId="30359" xr:uid="{00000000-0005-0000-0000-0000D7230000}"/>
    <cellStyle name="Normal 12 2 4 2 5 2 2 3" xfId="5577" xr:uid="{00000000-0005-0000-0000-0000D8230000}"/>
    <cellStyle name="Normal 12 2 4 2 5 2 2 3 2" xfId="11067" xr:uid="{00000000-0005-0000-0000-0000D9230000}"/>
    <cellStyle name="Normal 12 2 4 2 5 2 2 3 2 2" xfId="23877" xr:uid="{00000000-0005-0000-0000-0000DA230000}"/>
    <cellStyle name="Normal 12 2 4 2 5 2 2 3 2 2 2" xfId="30360" xr:uid="{00000000-0005-0000-0000-0000DB230000}"/>
    <cellStyle name="Normal 12 2 4 2 5 2 2 3 2 3" xfId="30361" xr:uid="{00000000-0005-0000-0000-0000DC230000}"/>
    <cellStyle name="Normal 12 2 4 2 5 2 2 3 3" xfId="18387" xr:uid="{00000000-0005-0000-0000-0000DD230000}"/>
    <cellStyle name="Normal 12 2 4 2 5 2 2 3 3 2" xfId="30362" xr:uid="{00000000-0005-0000-0000-0000DE230000}"/>
    <cellStyle name="Normal 12 2 4 2 5 2 2 3 4" xfId="30363" xr:uid="{00000000-0005-0000-0000-0000DF230000}"/>
    <cellStyle name="Normal 12 2 4 2 5 2 2 4" xfId="12897" xr:uid="{00000000-0005-0000-0000-0000E0230000}"/>
    <cellStyle name="Normal 12 2 4 2 5 2 2 4 2" xfId="25707" xr:uid="{00000000-0005-0000-0000-0000E1230000}"/>
    <cellStyle name="Normal 12 2 4 2 5 2 2 4 2 2" xfId="30364" xr:uid="{00000000-0005-0000-0000-0000E2230000}"/>
    <cellStyle name="Normal 12 2 4 2 5 2 2 4 3" xfId="30365" xr:uid="{00000000-0005-0000-0000-0000E3230000}"/>
    <cellStyle name="Normal 12 2 4 2 5 2 2 5" xfId="7407" xr:uid="{00000000-0005-0000-0000-0000E4230000}"/>
    <cellStyle name="Normal 12 2 4 2 5 2 2 5 2" xfId="20217" xr:uid="{00000000-0005-0000-0000-0000E5230000}"/>
    <cellStyle name="Normal 12 2 4 2 5 2 2 5 2 2" xfId="30366" xr:uid="{00000000-0005-0000-0000-0000E6230000}"/>
    <cellStyle name="Normal 12 2 4 2 5 2 2 5 3" xfId="30367" xr:uid="{00000000-0005-0000-0000-0000E7230000}"/>
    <cellStyle name="Normal 12 2 4 2 5 2 2 6" xfId="14727" xr:uid="{00000000-0005-0000-0000-0000E8230000}"/>
    <cellStyle name="Normal 12 2 4 2 5 2 2 6 2" xfId="30368" xr:uid="{00000000-0005-0000-0000-0000E9230000}"/>
    <cellStyle name="Normal 12 2 4 2 5 2 2 7" xfId="30369" xr:uid="{00000000-0005-0000-0000-0000EA230000}"/>
    <cellStyle name="Normal 12 2 4 2 5 2 3" xfId="2853" xr:uid="{00000000-0005-0000-0000-0000EB230000}"/>
    <cellStyle name="Normal 12 2 4 2 5 2 3 2" xfId="8343" xr:uid="{00000000-0005-0000-0000-0000EC230000}"/>
    <cellStyle name="Normal 12 2 4 2 5 2 3 2 2" xfId="21153" xr:uid="{00000000-0005-0000-0000-0000ED230000}"/>
    <cellStyle name="Normal 12 2 4 2 5 2 3 2 2 2" xfId="30370" xr:uid="{00000000-0005-0000-0000-0000EE230000}"/>
    <cellStyle name="Normal 12 2 4 2 5 2 3 2 3" xfId="30371" xr:uid="{00000000-0005-0000-0000-0000EF230000}"/>
    <cellStyle name="Normal 12 2 4 2 5 2 3 3" xfId="15663" xr:uid="{00000000-0005-0000-0000-0000F0230000}"/>
    <cellStyle name="Normal 12 2 4 2 5 2 3 3 2" xfId="30372" xr:uid="{00000000-0005-0000-0000-0000F1230000}"/>
    <cellStyle name="Normal 12 2 4 2 5 2 3 4" xfId="30373" xr:uid="{00000000-0005-0000-0000-0000F2230000}"/>
    <cellStyle name="Normal 12 2 4 2 5 2 4" xfId="4683" xr:uid="{00000000-0005-0000-0000-0000F3230000}"/>
    <cellStyle name="Normal 12 2 4 2 5 2 4 2" xfId="10173" xr:uid="{00000000-0005-0000-0000-0000F4230000}"/>
    <cellStyle name="Normal 12 2 4 2 5 2 4 2 2" xfId="22983" xr:uid="{00000000-0005-0000-0000-0000F5230000}"/>
    <cellStyle name="Normal 12 2 4 2 5 2 4 2 2 2" xfId="30374" xr:uid="{00000000-0005-0000-0000-0000F6230000}"/>
    <cellStyle name="Normal 12 2 4 2 5 2 4 2 3" xfId="30375" xr:uid="{00000000-0005-0000-0000-0000F7230000}"/>
    <cellStyle name="Normal 12 2 4 2 5 2 4 3" xfId="17493" xr:uid="{00000000-0005-0000-0000-0000F8230000}"/>
    <cellStyle name="Normal 12 2 4 2 5 2 4 3 2" xfId="30376" xr:uid="{00000000-0005-0000-0000-0000F9230000}"/>
    <cellStyle name="Normal 12 2 4 2 5 2 4 4" xfId="30377" xr:uid="{00000000-0005-0000-0000-0000FA230000}"/>
    <cellStyle name="Normal 12 2 4 2 5 2 5" xfId="12003" xr:uid="{00000000-0005-0000-0000-0000FB230000}"/>
    <cellStyle name="Normal 12 2 4 2 5 2 5 2" xfId="24813" xr:uid="{00000000-0005-0000-0000-0000FC230000}"/>
    <cellStyle name="Normal 12 2 4 2 5 2 5 2 2" xfId="30378" xr:uid="{00000000-0005-0000-0000-0000FD230000}"/>
    <cellStyle name="Normal 12 2 4 2 5 2 5 3" xfId="30379" xr:uid="{00000000-0005-0000-0000-0000FE230000}"/>
    <cellStyle name="Normal 12 2 4 2 5 2 6" xfId="6513" xr:uid="{00000000-0005-0000-0000-0000FF230000}"/>
    <cellStyle name="Normal 12 2 4 2 5 2 6 2" xfId="19323" xr:uid="{00000000-0005-0000-0000-000000240000}"/>
    <cellStyle name="Normal 12 2 4 2 5 2 6 2 2" xfId="30380" xr:uid="{00000000-0005-0000-0000-000001240000}"/>
    <cellStyle name="Normal 12 2 4 2 5 2 6 3" xfId="30381" xr:uid="{00000000-0005-0000-0000-000002240000}"/>
    <cellStyle name="Normal 12 2 4 2 5 2 7" xfId="13833" xr:uid="{00000000-0005-0000-0000-000003240000}"/>
    <cellStyle name="Normal 12 2 4 2 5 2 7 2" xfId="30382" xr:uid="{00000000-0005-0000-0000-000004240000}"/>
    <cellStyle name="Normal 12 2 4 2 5 2 8" xfId="30383" xr:uid="{00000000-0005-0000-0000-000005240000}"/>
    <cellStyle name="Normal 12 2 4 2 5 3" xfId="1517" xr:uid="{00000000-0005-0000-0000-000006240000}"/>
    <cellStyle name="Normal 12 2 4 2 5 3 2" xfId="3347" xr:uid="{00000000-0005-0000-0000-000007240000}"/>
    <cellStyle name="Normal 12 2 4 2 5 3 2 2" xfId="8837" xr:uid="{00000000-0005-0000-0000-000008240000}"/>
    <cellStyle name="Normal 12 2 4 2 5 3 2 2 2" xfId="21647" xr:uid="{00000000-0005-0000-0000-000009240000}"/>
    <cellStyle name="Normal 12 2 4 2 5 3 2 2 2 2" xfId="30384" xr:uid="{00000000-0005-0000-0000-00000A240000}"/>
    <cellStyle name="Normal 12 2 4 2 5 3 2 2 3" xfId="30385" xr:uid="{00000000-0005-0000-0000-00000B240000}"/>
    <cellStyle name="Normal 12 2 4 2 5 3 2 3" xfId="16157" xr:uid="{00000000-0005-0000-0000-00000C240000}"/>
    <cellStyle name="Normal 12 2 4 2 5 3 2 3 2" xfId="30386" xr:uid="{00000000-0005-0000-0000-00000D240000}"/>
    <cellStyle name="Normal 12 2 4 2 5 3 2 4" xfId="30387" xr:uid="{00000000-0005-0000-0000-00000E240000}"/>
    <cellStyle name="Normal 12 2 4 2 5 3 3" xfId="5177" xr:uid="{00000000-0005-0000-0000-00000F240000}"/>
    <cellStyle name="Normal 12 2 4 2 5 3 3 2" xfId="10667" xr:uid="{00000000-0005-0000-0000-000010240000}"/>
    <cellStyle name="Normal 12 2 4 2 5 3 3 2 2" xfId="23477" xr:uid="{00000000-0005-0000-0000-000011240000}"/>
    <cellStyle name="Normal 12 2 4 2 5 3 3 2 2 2" xfId="30388" xr:uid="{00000000-0005-0000-0000-000012240000}"/>
    <cellStyle name="Normal 12 2 4 2 5 3 3 2 3" xfId="30389" xr:uid="{00000000-0005-0000-0000-000013240000}"/>
    <cellStyle name="Normal 12 2 4 2 5 3 3 3" xfId="17987" xr:uid="{00000000-0005-0000-0000-000014240000}"/>
    <cellStyle name="Normal 12 2 4 2 5 3 3 3 2" xfId="30390" xr:uid="{00000000-0005-0000-0000-000015240000}"/>
    <cellStyle name="Normal 12 2 4 2 5 3 3 4" xfId="30391" xr:uid="{00000000-0005-0000-0000-000016240000}"/>
    <cellStyle name="Normal 12 2 4 2 5 3 4" xfId="12497" xr:uid="{00000000-0005-0000-0000-000017240000}"/>
    <cellStyle name="Normal 12 2 4 2 5 3 4 2" xfId="25307" xr:uid="{00000000-0005-0000-0000-000018240000}"/>
    <cellStyle name="Normal 12 2 4 2 5 3 4 2 2" xfId="30392" xr:uid="{00000000-0005-0000-0000-000019240000}"/>
    <cellStyle name="Normal 12 2 4 2 5 3 4 3" xfId="30393" xr:uid="{00000000-0005-0000-0000-00001A240000}"/>
    <cellStyle name="Normal 12 2 4 2 5 3 5" xfId="7007" xr:uid="{00000000-0005-0000-0000-00001B240000}"/>
    <cellStyle name="Normal 12 2 4 2 5 3 5 2" xfId="19817" xr:uid="{00000000-0005-0000-0000-00001C240000}"/>
    <cellStyle name="Normal 12 2 4 2 5 3 5 2 2" xfId="30394" xr:uid="{00000000-0005-0000-0000-00001D240000}"/>
    <cellStyle name="Normal 12 2 4 2 5 3 5 3" xfId="30395" xr:uid="{00000000-0005-0000-0000-00001E240000}"/>
    <cellStyle name="Normal 12 2 4 2 5 3 6" xfId="14327" xr:uid="{00000000-0005-0000-0000-00001F240000}"/>
    <cellStyle name="Normal 12 2 4 2 5 3 6 2" xfId="30396" xr:uid="{00000000-0005-0000-0000-000020240000}"/>
    <cellStyle name="Normal 12 2 4 2 5 3 7" xfId="30397" xr:uid="{00000000-0005-0000-0000-000021240000}"/>
    <cellStyle name="Normal 12 2 4 2 5 4" xfId="2453" xr:uid="{00000000-0005-0000-0000-000022240000}"/>
    <cellStyle name="Normal 12 2 4 2 5 4 2" xfId="7943" xr:uid="{00000000-0005-0000-0000-000023240000}"/>
    <cellStyle name="Normal 12 2 4 2 5 4 2 2" xfId="20753" xr:uid="{00000000-0005-0000-0000-000024240000}"/>
    <cellStyle name="Normal 12 2 4 2 5 4 2 2 2" xfId="30398" xr:uid="{00000000-0005-0000-0000-000025240000}"/>
    <cellStyle name="Normal 12 2 4 2 5 4 2 3" xfId="30399" xr:uid="{00000000-0005-0000-0000-000026240000}"/>
    <cellStyle name="Normal 12 2 4 2 5 4 3" xfId="15263" xr:uid="{00000000-0005-0000-0000-000027240000}"/>
    <cellStyle name="Normal 12 2 4 2 5 4 3 2" xfId="30400" xr:uid="{00000000-0005-0000-0000-000028240000}"/>
    <cellStyle name="Normal 12 2 4 2 5 4 4" xfId="30401" xr:uid="{00000000-0005-0000-0000-000029240000}"/>
    <cellStyle name="Normal 12 2 4 2 5 5" xfId="4283" xr:uid="{00000000-0005-0000-0000-00002A240000}"/>
    <cellStyle name="Normal 12 2 4 2 5 5 2" xfId="9773" xr:uid="{00000000-0005-0000-0000-00002B240000}"/>
    <cellStyle name="Normal 12 2 4 2 5 5 2 2" xfId="22583" xr:uid="{00000000-0005-0000-0000-00002C240000}"/>
    <cellStyle name="Normal 12 2 4 2 5 5 2 2 2" xfId="30402" xr:uid="{00000000-0005-0000-0000-00002D240000}"/>
    <cellStyle name="Normal 12 2 4 2 5 5 2 3" xfId="30403" xr:uid="{00000000-0005-0000-0000-00002E240000}"/>
    <cellStyle name="Normal 12 2 4 2 5 5 3" xfId="17093" xr:uid="{00000000-0005-0000-0000-00002F240000}"/>
    <cellStyle name="Normal 12 2 4 2 5 5 3 2" xfId="30404" xr:uid="{00000000-0005-0000-0000-000030240000}"/>
    <cellStyle name="Normal 12 2 4 2 5 5 4" xfId="30405" xr:uid="{00000000-0005-0000-0000-000031240000}"/>
    <cellStyle name="Normal 12 2 4 2 5 6" xfId="11603" xr:uid="{00000000-0005-0000-0000-000032240000}"/>
    <cellStyle name="Normal 12 2 4 2 5 6 2" xfId="24413" xr:uid="{00000000-0005-0000-0000-000033240000}"/>
    <cellStyle name="Normal 12 2 4 2 5 6 2 2" xfId="30406" xr:uid="{00000000-0005-0000-0000-000034240000}"/>
    <cellStyle name="Normal 12 2 4 2 5 6 3" xfId="30407" xr:uid="{00000000-0005-0000-0000-000035240000}"/>
    <cellStyle name="Normal 12 2 4 2 5 7" xfId="6113" xr:uid="{00000000-0005-0000-0000-000036240000}"/>
    <cellStyle name="Normal 12 2 4 2 5 7 2" xfId="18923" xr:uid="{00000000-0005-0000-0000-000037240000}"/>
    <cellStyle name="Normal 12 2 4 2 5 7 2 2" xfId="30408" xr:uid="{00000000-0005-0000-0000-000038240000}"/>
    <cellStyle name="Normal 12 2 4 2 5 7 3" xfId="30409" xr:uid="{00000000-0005-0000-0000-000039240000}"/>
    <cellStyle name="Normal 12 2 4 2 5 8" xfId="13433" xr:uid="{00000000-0005-0000-0000-00003A240000}"/>
    <cellStyle name="Normal 12 2 4 2 5 8 2" xfId="30410" xr:uid="{00000000-0005-0000-0000-00003B240000}"/>
    <cellStyle name="Normal 12 2 4 2 5 9" xfId="30411" xr:uid="{00000000-0005-0000-0000-00003C240000}"/>
    <cellStyle name="Normal 12 2 4 2 6" xfId="756" xr:uid="{00000000-0005-0000-0000-00003D240000}"/>
    <cellStyle name="Normal 12 2 4 2 6 2" xfId="1651" xr:uid="{00000000-0005-0000-0000-00003E240000}"/>
    <cellStyle name="Normal 12 2 4 2 6 2 2" xfId="3481" xr:uid="{00000000-0005-0000-0000-00003F240000}"/>
    <cellStyle name="Normal 12 2 4 2 6 2 2 2" xfId="8971" xr:uid="{00000000-0005-0000-0000-000040240000}"/>
    <cellStyle name="Normal 12 2 4 2 6 2 2 2 2" xfId="21781" xr:uid="{00000000-0005-0000-0000-000041240000}"/>
    <cellStyle name="Normal 12 2 4 2 6 2 2 2 2 2" xfId="30412" xr:uid="{00000000-0005-0000-0000-000042240000}"/>
    <cellStyle name="Normal 12 2 4 2 6 2 2 2 3" xfId="30413" xr:uid="{00000000-0005-0000-0000-000043240000}"/>
    <cellStyle name="Normal 12 2 4 2 6 2 2 3" xfId="16291" xr:uid="{00000000-0005-0000-0000-000044240000}"/>
    <cellStyle name="Normal 12 2 4 2 6 2 2 3 2" xfId="30414" xr:uid="{00000000-0005-0000-0000-000045240000}"/>
    <cellStyle name="Normal 12 2 4 2 6 2 2 4" xfId="30415" xr:uid="{00000000-0005-0000-0000-000046240000}"/>
    <cellStyle name="Normal 12 2 4 2 6 2 3" xfId="5311" xr:uid="{00000000-0005-0000-0000-000047240000}"/>
    <cellStyle name="Normal 12 2 4 2 6 2 3 2" xfId="10801" xr:uid="{00000000-0005-0000-0000-000048240000}"/>
    <cellStyle name="Normal 12 2 4 2 6 2 3 2 2" xfId="23611" xr:uid="{00000000-0005-0000-0000-000049240000}"/>
    <cellStyle name="Normal 12 2 4 2 6 2 3 2 2 2" xfId="30416" xr:uid="{00000000-0005-0000-0000-00004A240000}"/>
    <cellStyle name="Normal 12 2 4 2 6 2 3 2 3" xfId="30417" xr:uid="{00000000-0005-0000-0000-00004B240000}"/>
    <cellStyle name="Normal 12 2 4 2 6 2 3 3" xfId="18121" xr:uid="{00000000-0005-0000-0000-00004C240000}"/>
    <cellStyle name="Normal 12 2 4 2 6 2 3 3 2" xfId="30418" xr:uid="{00000000-0005-0000-0000-00004D240000}"/>
    <cellStyle name="Normal 12 2 4 2 6 2 3 4" xfId="30419" xr:uid="{00000000-0005-0000-0000-00004E240000}"/>
    <cellStyle name="Normal 12 2 4 2 6 2 4" xfId="12631" xr:uid="{00000000-0005-0000-0000-00004F240000}"/>
    <cellStyle name="Normal 12 2 4 2 6 2 4 2" xfId="25441" xr:uid="{00000000-0005-0000-0000-000050240000}"/>
    <cellStyle name="Normal 12 2 4 2 6 2 4 2 2" xfId="30420" xr:uid="{00000000-0005-0000-0000-000051240000}"/>
    <cellStyle name="Normal 12 2 4 2 6 2 4 3" xfId="30421" xr:uid="{00000000-0005-0000-0000-000052240000}"/>
    <cellStyle name="Normal 12 2 4 2 6 2 5" xfId="7141" xr:uid="{00000000-0005-0000-0000-000053240000}"/>
    <cellStyle name="Normal 12 2 4 2 6 2 5 2" xfId="19951" xr:uid="{00000000-0005-0000-0000-000054240000}"/>
    <cellStyle name="Normal 12 2 4 2 6 2 5 2 2" xfId="30422" xr:uid="{00000000-0005-0000-0000-000055240000}"/>
    <cellStyle name="Normal 12 2 4 2 6 2 5 3" xfId="30423" xr:uid="{00000000-0005-0000-0000-000056240000}"/>
    <cellStyle name="Normal 12 2 4 2 6 2 6" xfId="14461" xr:uid="{00000000-0005-0000-0000-000057240000}"/>
    <cellStyle name="Normal 12 2 4 2 6 2 6 2" xfId="30424" xr:uid="{00000000-0005-0000-0000-000058240000}"/>
    <cellStyle name="Normal 12 2 4 2 6 2 7" xfId="30425" xr:uid="{00000000-0005-0000-0000-000059240000}"/>
    <cellStyle name="Normal 12 2 4 2 6 3" xfId="2587" xr:uid="{00000000-0005-0000-0000-00005A240000}"/>
    <cellStyle name="Normal 12 2 4 2 6 3 2" xfId="8077" xr:uid="{00000000-0005-0000-0000-00005B240000}"/>
    <cellStyle name="Normal 12 2 4 2 6 3 2 2" xfId="20887" xr:uid="{00000000-0005-0000-0000-00005C240000}"/>
    <cellStyle name="Normal 12 2 4 2 6 3 2 2 2" xfId="30426" xr:uid="{00000000-0005-0000-0000-00005D240000}"/>
    <cellStyle name="Normal 12 2 4 2 6 3 2 3" xfId="30427" xr:uid="{00000000-0005-0000-0000-00005E240000}"/>
    <cellStyle name="Normal 12 2 4 2 6 3 3" xfId="15397" xr:uid="{00000000-0005-0000-0000-00005F240000}"/>
    <cellStyle name="Normal 12 2 4 2 6 3 3 2" xfId="30428" xr:uid="{00000000-0005-0000-0000-000060240000}"/>
    <cellStyle name="Normal 12 2 4 2 6 3 4" xfId="30429" xr:uid="{00000000-0005-0000-0000-000061240000}"/>
    <cellStyle name="Normal 12 2 4 2 6 4" xfId="4417" xr:uid="{00000000-0005-0000-0000-000062240000}"/>
    <cellStyle name="Normal 12 2 4 2 6 4 2" xfId="9907" xr:uid="{00000000-0005-0000-0000-000063240000}"/>
    <cellStyle name="Normal 12 2 4 2 6 4 2 2" xfId="22717" xr:uid="{00000000-0005-0000-0000-000064240000}"/>
    <cellStyle name="Normal 12 2 4 2 6 4 2 2 2" xfId="30430" xr:uid="{00000000-0005-0000-0000-000065240000}"/>
    <cellStyle name="Normal 12 2 4 2 6 4 2 3" xfId="30431" xr:uid="{00000000-0005-0000-0000-000066240000}"/>
    <cellStyle name="Normal 12 2 4 2 6 4 3" xfId="17227" xr:uid="{00000000-0005-0000-0000-000067240000}"/>
    <cellStyle name="Normal 12 2 4 2 6 4 3 2" xfId="30432" xr:uid="{00000000-0005-0000-0000-000068240000}"/>
    <cellStyle name="Normal 12 2 4 2 6 4 4" xfId="30433" xr:uid="{00000000-0005-0000-0000-000069240000}"/>
    <cellStyle name="Normal 12 2 4 2 6 5" xfId="11737" xr:uid="{00000000-0005-0000-0000-00006A240000}"/>
    <cellStyle name="Normal 12 2 4 2 6 5 2" xfId="24547" xr:uid="{00000000-0005-0000-0000-00006B240000}"/>
    <cellStyle name="Normal 12 2 4 2 6 5 2 2" xfId="30434" xr:uid="{00000000-0005-0000-0000-00006C240000}"/>
    <cellStyle name="Normal 12 2 4 2 6 5 3" xfId="30435" xr:uid="{00000000-0005-0000-0000-00006D240000}"/>
    <cellStyle name="Normal 12 2 4 2 6 6" xfId="6247" xr:uid="{00000000-0005-0000-0000-00006E240000}"/>
    <cellStyle name="Normal 12 2 4 2 6 6 2" xfId="19057" xr:uid="{00000000-0005-0000-0000-00006F240000}"/>
    <cellStyle name="Normal 12 2 4 2 6 6 2 2" xfId="30436" xr:uid="{00000000-0005-0000-0000-000070240000}"/>
    <cellStyle name="Normal 12 2 4 2 6 6 3" xfId="30437" xr:uid="{00000000-0005-0000-0000-000071240000}"/>
    <cellStyle name="Normal 12 2 4 2 6 7" xfId="13567" xr:uid="{00000000-0005-0000-0000-000072240000}"/>
    <cellStyle name="Normal 12 2 4 2 6 7 2" xfId="30438" xr:uid="{00000000-0005-0000-0000-000073240000}"/>
    <cellStyle name="Normal 12 2 4 2 6 8" xfId="30439" xr:uid="{00000000-0005-0000-0000-000074240000}"/>
    <cellStyle name="Normal 12 2 4 2 7" xfId="1157" xr:uid="{00000000-0005-0000-0000-000075240000}"/>
    <cellStyle name="Normal 12 2 4 2 7 2" xfId="2987" xr:uid="{00000000-0005-0000-0000-000076240000}"/>
    <cellStyle name="Normal 12 2 4 2 7 2 2" xfId="8477" xr:uid="{00000000-0005-0000-0000-000077240000}"/>
    <cellStyle name="Normal 12 2 4 2 7 2 2 2" xfId="21287" xr:uid="{00000000-0005-0000-0000-000078240000}"/>
    <cellStyle name="Normal 12 2 4 2 7 2 2 2 2" xfId="30440" xr:uid="{00000000-0005-0000-0000-000079240000}"/>
    <cellStyle name="Normal 12 2 4 2 7 2 2 3" xfId="30441" xr:uid="{00000000-0005-0000-0000-00007A240000}"/>
    <cellStyle name="Normal 12 2 4 2 7 2 3" xfId="15797" xr:uid="{00000000-0005-0000-0000-00007B240000}"/>
    <cellStyle name="Normal 12 2 4 2 7 2 3 2" xfId="30442" xr:uid="{00000000-0005-0000-0000-00007C240000}"/>
    <cellStyle name="Normal 12 2 4 2 7 2 4" xfId="30443" xr:uid="{00000000-0005-0000-0000-00007D240000}"/>
    <cellStyle name="Normal 12 2 4 2 7 3" xfId="4817" xr:uid="{00000000-0005-0000-0000-00007E240000}"/>
    <cellStyle name="Normal 12 2 4 2 7 3 2" xfId="10307" xr:uid="{00000000-0005-0000-0000-00007F240000}"/>
    <cellStyle name="Normal 12 2 4 2 7 3 2 2" xfId="23117" xr:uid="{00000000-0005-0000-0000-000080240000}"/>
    <cellStyle name="Normal 12 2 4 2 7 3 2 2 2" xfId="30444" xr:uid="{00000000-0005-0000-0000-000081240000}"/>
    <cellStyle name="Normal 12 2 4 2 7 3 2 3" xfId="30445" xr:uid="{00000000-0005-0000-0000-000082240000}"/>
    <cellStyle name="Normal 12 2 4 2 7 3 3" xfId="17627" xr:uid="{00000000-0005-0000-0000-000083240000}"/>
    <cellStyle name="Normal 12 2 4 2 7 3 3 2" xfId="30446" xr:uid="{00000000-0005-0000-0000-000084240000}"/>
    <cellStyle name="Normal 12 2 4 2 7 3 4" xfId="30447" xr:uid="{00000000-0005-0000-0000-000085240000}"/>
    <cellStyle name="Normal 12 2 4 2 7 4" xfId="12137" xr:uid="{00000000-0005-0000-0000-000086240000}"/>
    <cellStyle name="Normal 12 2 4 2 7 4 2" xfId="24947" xr:uid="{00000000-0005-0000-0000-000087240000}"/>
    <cellStyle name="Normal 12 2 4 2 7 4 2 2" xfId="30448" xr:uid="{00000000-0005-0000-0000-000088240000}"/>
    <cellStyle name="Normal 12 2 4 2 7 4 3" xfId="30449" xr:uid="{00000000-0005-0000-0000-000089240000}"/>
    <cellStyle name="Normal 12 2 4 2 7 5" xfId="6647" xr:uid="{00000000-0005-0000-0000-00008A240000}"/>
    <cellStyle name="Normal 12 2 4 2 7 5 2" xfId="19457" xr:uid="{00000000-0005-0000-0000-00008B240000}"/>
    <cellStyle name="Normal 12 2 4 2 7 5 2 2" xfId="30450" xr:uid="{00000000-0005-0000-0000-00008C240000}"/>
    <cellStyle name="Normal 12 2 4 2 7 5 3" xfId="30451" xr:uid="{00000000-0005-0000-0000-00008D240000}"/>
    <cellStyle name="Normal 12 2 4 2 7 6" xfId="13967" xr:uid="{00000000-0005-0000-0000-00008E240000}"/>
    <cellStyle name="Normal 12 2 4 2 7 6 2" xfId="30452" xr:uid="{00000000-0005-0000-0000-00008F240000}"/>
    <cellStyle name="Normal 12 2 4 2 7 7" xfId="30453" xr:uid="{00000000-0005-0000-0000-000090240000}"/>
    <cellStyle name="Normal 12 2 4 2 8" xfId="2052" xr:uid="{00000000-0005-0000-0000-000091240000}"/>
    <cellStyle name="Normal 12 2 4 2 8 2" xfId="3882" xr:uid="{00000000-0005-0000-0000-000092240000}"/>
    <cellStyle name="Normal 12 2 4 2 8 2 2" xfId="9372" xr:uid="{00000000-0005-0000-0000-000093240000}"/>
    <cellStyle name="Normal 12 2 4 2 8 2 2 2" xfId="22182" xr:uid="{00000000-0005-0000-0000-000094240000}"/>
    <cellStyle name="Normal 12 2 4 2 8 2 2 2 2" xfId="30454" xr:uid="{00000000-0005-0000-0000-000095240000}"/>
    <cellStyle name="Normal 12 2 4 2 8 2 2 3" xfId="30455" xr:uid="{00000000-0005-0000-0000-000096240000}"/>
    <cellStyle name="Normal 12 2 4 2 8 2 3" xfId="16692" xr:uid="{00000000-0005-0000-0000-000097240000}"/>
    <cellStyle name="Normal 12 2 4 2 8 2 3 2" xfId="30456" xr:uid="{00000000-0005-0000-0000-000098240000}"/>
    <cellStyle name="Normal 12 2 4 2 8 2 4" xfId="30457" xr:uid="{00000000-0005-0000-0000-000099240000}"/>
    <cellStyle name="Normal 12 2 4 2 8 3" xfId="5712" xr:uid="{00000000-0005-0000-0000-00009A240000}"/>
    <cellStyle name="Normal 12 2 4 2 8 3 2" xfId="11202" xr:uid="{00000000-0005-0000-0000-00009B240000}"/>
    <cellStyle name="Normal 12 2 4 2 8 3 2 2" xfId="24012" xr:uid="{00000000-0005-0000-0000-00009C240000}"/>
    <cellStyle name="Normal 12 2 4 2 8 3 2 2 2" xfId="30458" xr:uid="{00000000-0005-0000-0000-00009D240000}"/>
    <cellStyle name="Normal 12 2 4 2 8 3 2 3" xfId="30459" xr:uid="{00000000-0005-0000-0000-00009E240000}"/>
    <cellStyle name="Normal 12 2 4 2 8 3 3" xfId="18522" xr:uid="{00000000-0005-0000-0000-00009F240000}"/>
    <cellStyle name="Normal 12 2 4 2 8 3 3 2" xfId="30460" xr:uid="{00000000-0005-0000-0000-0000A0240000}"/>
    <cellStyle name="Normal 12 2 4 2 8 3 4" xfId="30461" xr:uid="{00000000-0005-0000-0000-0000A1240000}"/>
    <cellStyle name="Normal 12 2 4 2 8 4" xfId="13032" xr:uid="{00000000-0005-0000-0000-0000A2240000}"/>
    <cellStyle name="Normal 12 2 4 2 8 4 2" xfId="25842" xr:uid="{00000000-0005-0000-0000-0000A3240000}"/>
    <cellStyle name="Normal 12 2 4 2 8 4 2 2" xfId="30462" xr:uid="{00000000-0005-0000-0000-0000A4240000}"/>
    <cellStyle name="Normal 12 2 4 2 8 4 3" xfId="30463" xr:uid="{00000000-0005-0000-0000-0000A5240000}"/>
    <cellStyle name="Normal 12 2 4 2 8 5" xfId="7542" xr:uid="{00000000-0005-0000-0000-0000A6240000}"/>
    <cellStyle name="Normal 12 2 4 2 8 5 2" xfId="20352" xr:uid="{00000000-0005-0000-0000-0000A7240000}"/>
    <cellStyle name="Normal 12 2 4 2 8 5 2 2" xfId="30464" xr:uid="{00000000-0005-0000-0000-0000A8240000}"/>
    <cellStyle name="Normal 12 2 4 2 8 5 3" xfId="30465" xr:uid="{00000000-0005-0000-0000-0000A9240000}"/>
    <cellStyle name="Normal 12 2 4 2 8 6" xfId="14862" xr:uid="{00000000-0005-0000-0000-0000AA240000}"/>
    <cellStyle name="Normal 12 2 4 2 8 6 2" xfId="30466" xr:uid="{00000000-0005-0000-0000-0000AB240000}"/>
    <cellStyle name="Normal 12 2 4 2 8 7" xfId="30467" xr:uid="{00000000-0005-0000-0000-0000AC240000}"/>
    <cellStyle name="Normal 12 2 4 2 9" xfId="2093" xr:uid="{00000000-0005-0000-0000-0000AD240000}"/>
    <cellStyle name="Normal 12 2 4 2 9 2" xfId="7583" xr:uid="{00000000-0005-0000-0000-0000AE240000}"/>
    <cellStyle name="Normal 12 2 4 2 9 2 2" xfId="20393" xr:uid="{00000000-0005-0000-0000-0000AF240000}"/>
    <cellStyle name="Normal 12 2 4 2 9 2 2 2" xfId="30468" xr:uid="{00000000-0005-0000-0000-0000B0240000}"/>
    <cellStyle name="Normal 12 2 4 2 9 2 3" xfId="30469" xr:uid="{00000000-0005-0000-0000-0000B1240000}"/>
    <cellStyle name="Normal 12 2 4 2 9 3" xfId="14903" xr:uid="{00000000-0005-0000-0000-0000B2240000}"/>
    <cellStyle name="Normal 12 2 4 2 9 3 2" xfId="30470" xr:uid="{00000000-0005-0000-0000-0000B3240000}"/>
    <cellStyle name="Normal 12 2 4 2 9 4" xfId="30471" xr:uid="{00000000-0005-0000-0000-0000B4240000}"/>
    <cellStyle name="Normal 12 2 4 3" xfId="282" xr:uid="{00000000-0005-0000-0000-0000B5240000}"/>
    <cellStyle name="Normal 12 2 4 3 10" xfId="5774" xr:uid="{00000000-0005-0000-0000-0000B6240000}"/>
    <cellStyle name="Normal 12 2 4 3 10 2" xfId="18584" xr:uid="{00000000-0005-0000-0000-0000B7240000}"/>
    <cellStyle name="Normal 12 2 4 3 10 2 2" xfId="30472" xr:uid="{00000000-0005-0000-0000-0000B8240000}"/>
    <cellStyle name="Normal 12 2 4 3 10 3" xfId="30473" xr:uid="{00000000-0005-0000-0000-0000B9240000}"/>
    <cellStyle name="Normal 12 2 4 3 11" xfId="13094" xr:uid="{00000000-0005-0000-0000-0000BA240000}"/>
    <cellStyle name="Normal 12 2 4 3 11 2" xfId="30474" xr:uid="{00000000-0005-0000-0000-0000BB240000}"/>
    <cellStyle name="Normal 12 2 4 3 12" xfId="30475" xr:uid="{00000000-0005-0000-0000-0000BC240000}"/>
    <cellStyle name="Normal 12 2 4 3 2" xfId="511" xr:uid="{00000000-0005-0000-0000-0000BD240000}"/>
    <cellStyle name="Normal 12 2 4 3 2 2" xfId="910" xr:uid="{00000000-0005-0000-0000-0000BE240000}"/>
    <cellStyle name="Normal 12 2 4 3 2 2 2" xfId="1805" xr:uid="{00000000-0005-0000-0000-0000BF240000}"/>
    <cellStyle name="Normal 12 2 4 3 2 2 2 2" xfId="3635" xr:uid="{00000000-0005-0000-0000-0000C0240000}"/>
    <cellStyle name="Normal 12 2 4 3 2 2 2 2 2" xfId="9125" xr:uid="{00000000-0005-0000-0000-0000C1240000}"/>
    <cellStyle name="Normal 12 2 4 3 2 2 2 2 2 2" xfId="21935" xr:uid="{00000000-0005-0000-0000-0000C2240000}"/>
    <cellStyle name="Normal 12 2 4 3 2 2 2 2 2 2 2" xfId="30476" xr:uid="{00000000-0005-0000-0000-0000C3240000}"/>
    <cellStyle name="Normal 12 2 4 3 2 2 2 2 2 3" xfId="30477" xr:uid="{00000000-0005-0000-0000-0000C4240000}"/>
    <cellStyle name="Normal 12 2 4 3 2 2 2 2 3" xfId="16445" xr:uid="{00000000-0005-0000-0000-0000C5240000}"/>
    <cellStyle name="Normal 12 2 4 3 2 2 2 2 3 2" xfId="30478" xr:uid="{00000000-0005-0000-0000-0000C6240000}"/>
    <cellStyle name="Normal 12 2 4 3 2 2 2 2 4" xfId="30479" xr:uid="{00000000-0005-0000-0000-0000C7240000}"/>
    <cellStyle name="Normal 12 2 4 3 2 2 2 3" xfId="5465" xr:uid="{00000000-0005-0000-0000-0000C8240000}"/>
    <cellStyle name="Normal 12 2 4 3 2 2 2 3 2" xfId="10955" xr:uid="{00000000-0005-0000-0000-0000C9240000}"/>
    <cellStyle name="Normal 12 2 4 3 2 2 2 3 2 2" xfId="23765" xr:uid="{00000000-0005-0000-0000-0000CA240000}"/>
    <cellStyle name="Normal 12 2 4 3 2 2 2 3 2 2 2" xfId="30480" xr:uid="{00000000-0005-0000-0000-0000CB240000}"/>
    <cellStyle name="Normal 12 2 4 3 2 2 2 3 2 3" xfId="30481" xr:uid="{00000000-0005-0000-0000-0000CC240000}"/>
    <cellStyle name="Normal 12 2 4 3 2 2 2 3 3" xfId="18275" xr:uid="{00000000-0005-0000-0000-0000CD240000}"/>
    <cellStyle name="Normal 12 2 4 3 2 2 2 3 3 2" xfId="30482" xr:uid="{00000000-0005-0000-0000-0000CE240000}"/>
    <cellStyle name="Normal 12 2 4 3 2 2 2 3 4" xfId="30483" xr:uid="{00000000-0005-0000-0000-0000CF240000}"/>
    <cellStyle name="Normal 12 2 4 3 2 2 2 4" xfId="12785" xr:uid="{00000000-0005-0000-0000-0000D0240000}"/>
    <cellStyle name="Normal 12 2 4 3 2 2 2 4 2" xfId="25595" xr:uid="{00000000-0005-0000-0000-0000D1240000}"/>
    <cellStyle name="Normal 12 2 4 3 2 2 2 4 2 2" xfId="30484" xr:uid="{00000000-0005-0000-0000-0000D2240000}"/>
    <cellStyle name="Normal 12 2 4 3 2 2 2 4 3" xfId="30485" xr:uid="{00000000-0005-0000-0000-0000D3240000}"/>
    <cellStyle name="Normal 12 2 4 3 2 2 2 5" xfId="7295" xr:uid="{00000000-0005-0000-0000-0000D4240000}"/>
    <cellStyle name="Normal 12 2 4 3 2 2 2 5 2" xfId="20105" xr:uid="{00000000-0005-0000-0000-0000D5240000}"/>
    <cellStyle name="Normal 12 2 4 3 2 2 2 5 2 2" xfId="30486" xr:uid="{00000000-0005-0000-0000-0000D6240000}"/>
    <cellStyle name="Normal 12 2 4 3 2 2 2 5 3" xfId="30487" xr:uid="{00000000-0005-0000-0000-0000D7240000}"/>
    <cellStyle name="Normal 12 2 4 3 2 2 2 6" xfId="14615" xr:uid="{00000000-0005-0000-0000-0000D8240000}"/>
    <cellStyle name="Normal 12 2 4 3 2 2 2 6 2" xfId="30488" xr:uid="{00000000-0005-0000-0000-0000D9240000}"/>
    <cellStyle name="Normal 12 2 4 3 2 2 2 7" xfId="30489" xr:uid="{00000000-0005-0000-0000-0000DA240000}"/>
    <cellStyle name="Normal 12 2 4 3 2 2 3" xfId="2741" xr:uid="{00000000-0005-0000-0000-0000DB240000}"/>
    <cellStyle name="Normal 12 2 4 3 2 2 3 2" xfId="8231" xr:uid="{00000000-0005-0000-0000-0000DC240000}"/>
    <cellStyle name="Normal 12 2 4 3 2 2 3 2 2" xfId="21041" xr:uid="{00000000-0005-0000-0000-0000DD240000}"/>
    <cellStyle name="Normal 12 2 4 3 2 2 3 2 2 2" xfId="30490" xr:uid="{00000000-0005-0000-0000-0000DE240000}"/>
    <cellStyle name="Normal 12 2 4 3 2 2 3 2 3" xfId="30491" xr:uid="{00000000-0005-0000-0000-0000DF240000}"/>
    <cellStyle name="Normal 12 2 4 3 2 2 3 3" xfId="15551" xr:uid="{00000000-0005-0000-0000-0000E0240000}"/>
    <cellStyle name="Normal 12 2 4 3 2 2 3 3 2" xfId="30492" xr:uid="{00000000-0005-0000-0000-0000E1240000}"/>
    <cellStyle name="Normal 12 2 4 3 2 2 3 4" xfId="30493" xr:uid="{00000000-0005-0000-0000-0000E2240000}"/>
    <cellStyle name="Normal 12 2 4 3 2 2 4" xfId="4571" xr:uid="{00000000-0005-0000-0000-0000E3240000}"/>
    <cellStyle name="Normal 12 2 4 3 2 2 4 2" xfId="10061" xr:uid="{00000000-0005-0000-0000-0000E4240000}"/>
    <cellStyle name="Normal 12 2 4 3 2 2 4 2 2" xfId="22871" xr:uid="{00000000-0005-0000-0000-0000E5240000}"/>
    <cellStyle name="Normal 12 2 4 3 2 2 4 2 2 2" xfId="30494" xr:uid="{00000000-0005-0000-0000-0000E6240000}"/>
    <cellStyle name="Normal 12 2 4 3 2 2 4 2 3" xfId="30495" xr:uid="{00000000-0005-0000-0000-0000E7240000}"/>
    <cellStyle name="Normal 12 2 4 3 2 2 4 3" xfId="17381" xr:uid="{00000000-0005-0000-0000-0000E8240000}"/>
    <cellStyle name="Normal 12 2 4 3 2 2 4 3 2" xfId="30496" xr:uid="{00000000-0005-0000-0000-0000E9240000}"/>
    <cellStyle name="Normal 12 2 4 3 2 2 4 4" xfId="30497" xr:uid="{00000000-0005-0000-0000-0000EA240000}"/>
    <cellStyle name="Normal 12 2 4 3 2 2 5" xfId="11891" xr:uid="{00000000-0005-0000-0000-0000EB240000}"/>
    <cellStyle name="Normal 12 2 4 3 2 2 5 2" xfId="24701" xr:uid="{00000000-0005-0000-0000-0000EC240000}"/>
    <cellStyle name="Normal 12 2 4 3 2 2 5 2 2" xfId="30498" xr:uid="{00000000-0005-0000-0000-0000ED240000}"/>
    <cellStyle name="Normal 12 2 4 3 2 2 5 3" xfId="30499" xr:uid="{00000000-0005-0000-0000-0000EE240000}"/>
    <cellStyle name="Normal 12 2 4 3 2 2 6" xfId="6401" xr:uid="{00000000-0005-0000-0000-0000EF240000}"/>
    <cellStyle name="Normal 12 2 4 3 2 2 6 2" xfId="19211" xr:uid="{00000000-0005-0000-0000-0000F0240000}"/>
    <cellStyle name="Normal 12 2 4 3 2 2 6 2 2" xfId="30500" xr:uid="{00000000-0005-0000-0000-0000F1240000}"/>
    <cellStyle name="Normal 12 2 4 3 2 2 6 3" xfId="30501" xr:uid="{00000000-0005-0000-0000-0000F2240000}"/>
    <cellStyle name="Normal 12 2 4 3 2 2 7" xfId="13721" xr:uid="{00000000-0005-0000-0000-0000F3240000}"/>
    <cellStyle name="Normal 12 2 4 3 2 2 7 2" xfId="30502" xr:uid="{00000000-0005-0000-0000-0000F4240000}"/>
    <cellStyle name="Normal 12 2 4 3 2 2 8" xfId="30503" xr:uid="{00000000-0005-0000-0000-0000F5240000}"/>
    <cellStyle name="Normal 12 2 4 3 2 3" xfId="1406" xr:uid="{00000000-0005-0000-0000-0000F6240000}"/>
    <cellStyle name="Normal 12 2 4 3 2 3 2" xfId="3236" xr:uid="{00000000-0005-0000-0000-0000F7240000}"/>
    <cellStyle name="Normal 12 2 4 3 2 3 2 2" xfId="8726" xr:uid="{00000000-0005-0000-0000-0000F8240000}"/>
    <cellStyle name="Normal 12 2 4 3 2 3 2 2 2" xfId="21536" xr:uid="{00000000-0005-0000-0000-0000F9240000}"/>
    <cellStyle name="Normal 12 2 4 3 2 3 2 2 2 2" xfId="30504" xr:uid="{00000000-0005-0000-0000-0000FA240000}"/>
    <cellStyle name="Normal 12 2 4 3 2 3 2 2 3" xfId="30505" xr:uid="{00000000-0005-0000-0000-0000FB240000}"/>
    <cellStyle name="Normal 12 2 4 3 2 3 2 3" xfId="16046" xr:uid="{00000000-0005-0000-0000-0000FC240000}"/>
    <cellStyle name="Normal 12 2 4 3 2 3 2 3 2" xfId="30506" xr:uid="{00000000-0005-0000-0000-0000FD240000}"/>
    <cellStyle name="Normal 12 2 4 3 2 3 2 4" xfId="30507" xr:uid="{00000000-0005-0000-0000-0000FE240000}"/>
    <cellStyle name="Normal 12 2 4 3 2 3 3" xfId="5066" xr:uid="{00000000-0005-0000-0000-0000FF240000}"/>
    <cellStyle name="Normal 12 2 4 3 2 3 3 2" xfId="10556" xr:uid="{00000000-0005-0000-0000-000000250000}"/>
    <cellStyle name="Normal 12 2 4 3 2 3 3 2 2" xfId="23366" xr:uid="{00000000-0005-0000-0000-000001250000}"/>
    <cellStyle name="Normal 12 2 4 3 2 3 3 2 2 2" xfId="30508" xr:uid="{00000000-0005-0000-0000-000002250000}"/>
    <cellStyle name="Normal 12 2 4 3 2 3 3 2 3" xfId="30509" xr:uid="{00000000-0005-0000-0000-000003250000}"/>
    <cellStyle name="Normal 12 2 4 3 2 3 3 3" xfId="17876" xr:uid="{00000000-0005-0000-0000-000004250000}"/>
    <cellStyle name="Normal 12 2 4 3 2 3 3 3 2" xfId="30510" xr:uid="{00000000-0005-0000-0000-000005250000}"/>
    <cellStyle name="Normal 12 2 4 3 2 3 3 4" xfId="30511" xr:uid="{00000000-0005-0000-0000-000006250000}"/>
    <cellStyle name="Normal 12 2 4 3 2 3 4" xfId="12386" xr:uid="{00000000-0005-0000-0000-000007250000}"/>
    <cellStyle name="Normal 12 2 4 3 2 3 4 2" xfId="25196" xr:uid="{00000000-0005-0000-0000-000008250000}"/>
    <cellStyle name="Normal 12 2 4 3 2 3 4 2 2" xfId="30512" xr:uid="{00000000-0005-0000-0000-000009250000}"/>
    <cellStyle name="Normal 12 2 4 3 2 3 4 3" xfId="30513" xr:uid="{00000000-0005-0000-0000-00000A250000}"/>
    <cellStyle name="Normal 12 2 4 3 2 3 5" xfId="6896" xr:uid="{00000000-0005-0000-0000-00000B250000}"/>
    <cellStyle name="Normal 12 2 4 3 2 3 5 2" xfId="19706" xr:uid="{00000000-0005-0000-0000-00000C250000}"/>
    <cellStyle name="Normal 12 2 4 3 2 3 5 2 2" xfId="30514" xr:uid="{00000000-0005-0000-0000-00000D250000}"/>
    <cellStyle name="Normal 12 2 4 3 2 3 5 3" xfId="30515" xr:uid="{00000000-0005-0000-0000-00000E250000}"/>
    <cellStyle name="Normal 12 2 4 3 2 3 6" xfId="14216" xr:uid="{00000000-0005-0000-0000-00000F250000}"/>
    <cellStyle name="Normal 12 2 4 3 2 3 6 2" xfId="30516" xr:uid="{00000000-0005-0000-0000-000010250000}"/>
    <cellStyle name="Normal 12 2 4 3 2 3 7" xfId="30517" xr:uid="{00000000-0005-0000-0000-000011250000}"/>
    <cellStyle name="Normal 12 2 4 3 2 4" xfId="2342" xr:uid="{00000000-0005-0000-0000-000012250000}"/>
    <cellStyle name="Normal 12 2 4 3 2 4 2" xfId="7832" xr:uid="{00000000-0005-0000-0000-000013250000}"/>
    <cellStyle name="Normal 12 2 4 3 2 4 2 2" xfId="20642" xr:uid="{00000000-0005-0000-0000-000014250000}"/>
    <cellStyle name="Normal 12 2 4 3 2 4 2 2 2" xfId="30518" xr:uid="{00000000-0005-0000-0000-000015250000}"/>
    <cellStyle name="Normal 12 2 4 3 2 4 2 3" xfId="30519" xr:uid="{00000000-0005-0000-0000-000016250000}"/>
    <cellStyle name="Normal 12 2 4 3 2 4 3" xfId="15152" xr:uid="{00000000-0005-0000-0000-000017250000}"/>
    <cellStyle name="Normal 12 2 4 3 2 4 3 2" xfId="30520" xr:uid="{00000000-0005-0000-0000-000018250000}"/>
    <cellStyle name="Normal 12 2 4 3 2 4 4" xfId="30521" xr:uid="{00000000-0005-0000-0000-000019250000}"/>
    <cellStyle name="Normal 12 2 4 3 2 5" xfId="4172" xr:uid="{00000000-0005-0000-0000-00001A250000}"/>
    <cellStyle name="Normal 12 2 4 3 2 5 2" xfId="9662" xr:uid="{00000000-0005-0000-0000-00001B250000}"/>
    <cellStyle name="Normal 12 2 4 3 2 5 2 2" xfId="22472" xr:uid="{00000000-0005-0000-0000-00001C250000}"/>
    <cellStyle name="Normal 12 2 4 3 2 5 2 2 2" xfId="30522" xr:uid="{00000000-0005-0000-0000-00001D250000}"/>
    <cellStyle name="Normal 12 2 4 3 2 5 2 3" xfId="30523" xr:uid="{00000000-0005-0000-0000-00001E250000}"/>
    <cellStyle name="Normal 12 2 4 3 2 5 3" xfId="16982" xr:uid="{00000000-0005-0000-0000-00001F250000}"/>
    <cellStyle name="Normal 12 2 4 3 2 5 3 2" xfId="30524" xr:uid="{00000000-0005-0000-0000-000020250000}"/>
    <cellStyle name="Normal 12 2 4 3 2 5 4" xfId="30525" xr:uid="{00000000-0005-0000-0000-000021250000}"/>
    <cellStyle name="Normal 12 2 4 3 2 6" xfId="11492" xr:uid="{00000000-0005-0000-0000-000022250000}"/>
    <cellStyle name="Normal 12 2 4 3 2 6 2" xfId="24302" xr:uid="{00000000-0005-0000-0000-000023250000}"/>
    <cellStyle name="Normal 12 2 4 3 2 6 2 2" xfId="30526" xr:uid="{00000000-0005-0000-0000-000024250000}"/>
    <cellStyle name="Normal 12 2 4 3 2 6 3" xfId="30527" xr:uid="{00000000-0005-0000-0000-000025250000}"/>
    <cellStyle name="Normal 12 2 4 3 2 7" xfId="6002" xr:uid="{00000000-0005-0000-0000-000026250000}"/>
    <cellStyle name="Normal 12 2 4 3 2 7 2" xfId="18812" xr:uid="{00000000-0005-0000-0000-000027250000}"/>
    <cellStyle name="Normal 12 2 4 3 2 7 2 2" xfId="30528" xr:uid="{00000000-0005-0000-0000-000028250000}"/>
    <cellStyle name="Normal 12 2 4 3 2 7 3" xfId="30529" xr:uid="{00000000-0005-0000-0000-000029250000}"/>
    <cellStyle name="Normal 12 2 4 3 2 8" xfId="13322" xr:uid="{00000000-0005-0000-0000-00002A250000}"/>
    <cellStyle name="Normal 12 2 4 3 2 8 2" xfId="30530" xr:uid="{00000000-0005-0000-0000-00002B250000}"/>
    <cellStyle name="Normal 12 2 4 3 2 9" xfId="30531" xr:uid="{00000000-0005-0000-0000-00002C250000}"/>
    <cellStyle name="Normal 12 2 4 3 3" xfId="643" xr:uid="{00000000-0005-0000-0000-00002D250000}"/>
    <cellStyle name="Normal 12 2 4 3 3 2" xfId="1043" xr:uid="{00000000-0005-0000-0000-00002E250000}"/>
    <cellStyle name="Normal 12 2 4 3 3 2 2" xfId="1938" xr:uid="{00000000-0005-0000-0000-00002F250000}"/>
    <cellStyle name="Normal 12 2 4 3 3 2 2 2" xfId="3768" xr:uid="{00000000-0005-0000-0000-000030250000}"/>
    <cellStyle name="Normal 12 2 4 3 3 2 2 2 2" xfId="9258" xr:uid="{00000000-0005-0000-0000-000031250000}"/>
    <cellStyle name="Normal 12 2 4 3 3 2 2 2 2 2" xfId="22068" xr:uid="{00000000-0005-0000-0000-000032250000}"/>
    <cellStyle name="Normal 12 2 4 3 3 2 2 2 2 2 2" xfId="30532" xr:uid="{00000000-0005-0000-0000-000033250000}"/>
    <cellStyle name="Normal 12 2 4 3 3 2 2 2 2 3" xfId="30533" xr:uid="{00000000-0005-0000-0000-000034250000}"/>
    <cellStyle name="Normal 12 2 4 3 3 2 2 2 3" xfId="16578" xr:uid="{00000000-0005-0000-0000-000035250000}"/>
    <cellStyle name="Normal 12 2 4 3 3 2 2 2 3 2" xfId="30534" xr:uid="{00000000-0005-0000-0000-000036250000}"/>
    <cellStyle name="Normal 12 2 4 3 3 2 2 2 4" xfId="30535" xr:uid="{00000000-0005-0000-0000-000037250000}"/>
    <cellStyle name="Normal 12 2 4 3 3 2 2 3" xfId="5598" xr:uid="{00000000-0005-0000-0000-000038250000}"/>
    <cellStyle name="Normal 12 2 4 3 3 2 2 3 2" xfId="11088" xr:uid="{00000000-0005-0000-0000-000039250000}"/>
    <cellStyle name="Normal 12 2 4 3 3 2 2 3 2 2" xfId="23898" xr:uid="{00000000-0005-0000-0000-00003A250000}"/>
    <cellStyle name="Normal 12 2 4 3 3 2 2 3 2 2 2" xfId="30536" xr:uid="{00000000-0005-0000-0000-00003B250000}"/>
    <cellStyle name="Normal 12 2 4 3 3 2 2 3 2 3" xfId="30537" xr:uid="{00000000-0005-0000-0000-00003C250000}"/>
    <cellStyle name="Normal 12 2 4 3 3 2 2 3 3" xfId="18408" xr:uid="{00000000-0005-0000-0000-00003D250000}"/>
    <cellStyle name="Normal 12 2 4 3 3 2 2 3 3 2" xfId="30538" xr:uid="{00000000-0005-0000-0000-00003E250000}"/>
    <cellStyle name="Normal 12 2 4 3 3 2 2 3 4" xfId="30539" xr:uid="{00000000-0005-0000-0000-00003F250000}"/>
    <cellStyle name="Normal 12 2 4 3 3 2 2 4" xfId="12918" xr:uid="{00000000-0005-0000-0000-000040250000}"/>
    <cellStyle name="Normal 12 2 4 3 3 2 2 4 2" xfId="25728" xr:uid="{00000000-0005-0000-0000-000041250000}"/>
    <cellStyle name="Normal 12 2 4 3 3 2 2 4 2 2" xfId="30540" xr:uid="{00000000-0005-0000-0000-000042250000}"/>
    <cellStyle name="Normal 12 2 4 3 3 2 2 4 3" xfId="30541" xr:uid="{00000000-0005-0000-0000-000043250000}"/>
    <cellStyle name="Normal 12 2 4 3 3 2 2 5" xfId="7428" xr:uid="{00000000-0005-0000-0000-000044250000}"/>
    <cellStyle name="Normal 12 2 4 3 3 2 2 5 2" xfId="20238" xr:uid="{00000000-0005-0000-0000-000045250000}"/>
    <cellStyle name="Normal 12 2 4 3 3 2 2 5 2 2" xfId="30542" xr:uid="{00000000-0005-0000-0000-000046250000}"/>
    <cellStyle name="Normal 12 2 4 3 3 2 2 5 3" xfId="30543" xr:uid="{00000000-0005-0000-0000-000047250000}"/>
    <cellStyle name="Normal 12 2 4 3 3 2 2 6" xfId="14748" xr:uid="{00000000-0005-0000-0000-000048250000}"/>
    <cellStyle name="Normal 12 2 4 3 3 2 2 6 2" xfId="30544" xr:uid="{00000000-0005-0000-0000-000049250000}"/>
    <cellStyle name="Normal 12 2 4 3 3 2 2 7" xfId="30545" xr:uid="{00000000-0005-0000-0000-00004A250000}"/>
    <cellStyle name="Normal 12 2 4 3 3 2 3" xfId="2874" xr:uid="{00000000-0005-0000-0000-00004B250000}"/>
    <cellStyle name="Normal 12 2 4 3 3 2 3 2" xfId="8364" xr:uid="{00000000-0005-0000-0000-00004C250000}"/>
    <cellStyle name="Normal 12 2 4 3 3 2 3 2 2" xfId="21174" xr:uid="{00000000-0005-0000-0000-00004D250000}"/>
    <cellStyle name="Normal 12 2 4 3 3 2 3 2 2 2" xfId="30546" xr:uid="{00000000-0005-0000-0000-00004E250000}"/>
    <cellStyle name="Normal 12 2 4 3 3 2 3 2 3" xfId="30547" xr:uid="{00000000-0005-0000-0000-00004F250000}"/>
    <cellStyle name="Normal 12 2 4 3 3 2 3 3" xfId="15684" xr:uid="{00000000-0005-0000-0000-000050250000}"/>
    <cellStyle name="Normal 12 2 4 3 3 2 3 3 2" xfId="30548" xr:uid="{00000000-0005-0000-0000-000051250000}"/>
    <cellStyle name="Normal 12 2 4 3 3 2 3 4" xfId="30549" xr:uid="{00000000-0005-0000-0000-000052250000}"/>
    <cellStyle name="Normal 12 2 4 3 3 2 4" xfId="4704" xr:uid="{00000000-0005-0000-0000-000053250000}"/>
    <cellStyle name="Normal 12 2 4 3 3 2 4 2" xfId="10194" xr:uid="{00000000-0005-0000-0000-000054250000}"/>
    <cellStyle name="Normal 12 2 4 3 3 2 4 2 2" xfId="23004" xr:uid="{00000000-0005-0000-0000-000055250000}"/>
    <cellStyle name="Normal 12 2 4 3 3 2 4 2 2 2" xfId="30550" xr:uid="{00000000-0005-0000-0000-000056250000}"/>
    <cellStyle name="Normal 12 2 4 3 3 2 4 2 3" xfId="30551" xr:uid="{00000000-0005-0000-0000-000057250000}"/>
    <cellStyle name="Normal 12 2 4 3 3 2 4 3" xfId="17514" xr:uid="{00000000-0005-0000-0000-000058250000}"/>
    <cellStyle name="Normal 12 2 4 3 3 2 4 3 2" xfId="30552" xr:uid="{00000000-0005-0000-0000-000059250000}"/>
    <cellStyle name="Normal 12 2 4 3 3 2 4 4" xfId="30553" xr:uid="{00000000-0005-0000-0000-00005A250000}"/>
    <cellStyle name="Normal 12 2 4 3 3 2 5" xfId="12024" xr:uid="{00000000-0005-0000-0000-00005B250000}"/>
    <cellStyle name="Normal 12 2 4 3 3 2 5 2" xfId="24834" xr:uid="{00000000-0005-0000-0000-00005C250000}"/>
    <cellStyle name="Normal 12 2 4 3 3 2 5 2 2" xfId="30554" xr:uid="{00000000-0005-0000-0000-00005D250000}"/>
    <cellStyle name="Normal 12 2 4 3 3 2 5 3" xfId="30555" xr:uid="{00000000-0005-0000-0000-00005E250000}"/>
    <cellStyle name="Normal 12 2 4 3 3 2 6" xfId="6534" xr:uid="{00000000-0005-0000-0000-00005F250000}"/>
    <cellStyle name="Normal 12 2 4 3 3 2 6 2" xfId="19344" xr:uid="{00000000-0005-0000-0000-000060250000}"/>
    <cellStyle name="Normal 12 2 4 3 3 2 6 2 2" xfId="30556" xr:uid="{00000000-0005-0000-0000-000061250000}"/>
    <cellStyle name="Normal 12 2 4 3 3 2 6 3" xfId="30557" xr:uid="{00000000-0005-0000-0000-000062250000}"/>
    <cellStyle name="Normal 12 2 4 3 3 2 7" xfId="13854" xr:uid="{00000000-0005-0000-0000-000063250000}"/>
    <cellStyle name="Normal 12 2 4 3 3 2 7 2" xfId="30558" xr:uid="{00000000-0005-0000-0000-000064250000}"/>
    <cellStyle name="Normal 12 2 4 3 3 2 8" xfId="30559" xr:uid="{00000000-0005-0000-0000-000065250000}"/>
    <cellStyle name="Normal 12 2 4 3 3 3" xfId="1538" xr:uid="{00000000-0005-0000-0000-000066250000}"/>
    <cellStyle name="Normal 12 2 4 3 3 3 2" xfId="3368" xr:uid="{00000000-0005-0000-0000-000067250000}"/>
    <cellStyle name="Normal 12 2 4 3 3 3 2 2" xfId="8858" xr:uid="{00000000-0005-0000-0000-000068250000}"/>
    <cellStyle name="Normal 12 2 4 3 3 3 2 2 2" xfId="21668" xr:uid="{00000000-0005-0000-0000-000069250000}"/>
    <cellStyle name="Normal 12 2 4 3 3 3 2 2 2 2" xfId="30560" xr:uid="{00000000-0005-0000-0000-00006A250000}"/>
    <cellStyle name="Normal 12 2 4 3 3 3 2 2 3" xfId="30561" xr:uid="{00000000-0005-0000-0000-00006B250000}"/>
    <cellStyle name="Normal 12 2 4 3 3 3 2 3" xfId="16178" xr:uid="{00000000-0005-0000-0000-00006C250000}"/>
    <cellStyle name="Normal 12 2 4 3 3 3 2 3 2" xfId="30562" xr:uid="{00000000-0005-0000-0000-00006D250000}"/>
    <cellStyle name="Normal 12 2 4 3 3 3 2 4" xfId="30563" xr:uid="{00000000-0005-0000-0000-00006E250000}"/>
    <cellStyle name="Normal 12 2 4 3 3 3 3" xfId="5198" xr:uid="{00000000-0005-0000-0000-00006F250000}"/>
    <cellStyle name="Normal 12 2 4 3 3 3 3 2" xfId="10688" xr:uid="{00000000-0005-0000-0000-000070250000}"/>
    <cellStyle name="Normal 12 2 4 3 3 3 3 2 2" xfId="23498" xr:uid="{00000000-0005-0000-0000-000071250000}"/>
    <cellStyle name="Normal 12 2 4 3 3 3 3 2 2 2" xfId="30564" xr:uid="{00000000-0005-0000-0000-000072250000}"/>
    <cellStyle name="Normal 12 2 4 3 3 3 3 2 3" xfId="30565" xr:uid="{00000000-0005-0000-0000-000073250000}"/>
    <cellStyle name="Normal 12 2 4 3 3 3 3 3" xfId="18008" xr:uid="{00000000-0005-0000-0000-000074250000}"/>
    <cellStyle name="Normal 12 2 4 3 3 3 3 3 2" xfId="30566" xr:uid="{00000000-0005-0000-0000-000075250000}"/>
    <cellStyle name="Normal 12 2 4 3 3 3 3 4" xfId="30567" xr:uid="{00000000-0005-0000-0000-000076250000}"/>
    <cellStyle name="Normal 12 2 4 3 3 3 4" xfId="12518" xr:uid="{00000000-0005-0000-0000-000077250000}"/>
    <cellStyle name="Normal 12 2 4 3 3 3 4 2" xfId="25328" xr:uid="{00000000-0005-0000-0000-000078250000}"/>
    <cellStyle name="Normal 12 2 4 3 3 3 4 2 2" xfId="30568" xr:uid="{00000000-0005-0000-0000-000079250000}"/>
    <cellStyle name="Normal 12 2 4 3 3 3 4 3" xfId="30569" xr:uid="{00000000-0005-0000-0000-00007A250000}"/>
    <cellStyle name="Normal 12 2 4 3 3 3 5" xfId="7028" xr:uid="{00000000-0005-0000-0000-00007B250000}"/>
    <cellStyle name="Normal 12 2 4 3 3 3 5 2" xfId="19838" xr:uid="{00000000-0005-0000-0000-00007C250000}"/>
    <cellStyle name="Normal 12 2 4 3 3 3 5 2 2" xfId="30570" xr:uid="{00000000-0005-0000-0000-00007D250000}"/>
    <cellStyle name="Normal 12 2 4 3 3 3 5 3" xfId="30571" xr:uid="{00000000-0005-0000-0000-00007E250000}"/>
    <cellStyle name="Normal 12 2 4 3 3 3 6" xfId="14348" xr:uid="{00000000-0005-0000-0000-00007F250000}"/>
    <cellStyle name="Normal 12 2 4 3 3 3 6 2" xfId="30572" xr:uid="{00000000-0005-0000-0000-000080250000}"/>
    <cellStyle name="Normal 12 2 4 3 3 3 7" xfId="30573" xr:uid="{00000000-0005-0000-0000-000081250000}"/>
    <cellStyle name="Normal 12 2 4 3 3 4" xfId="2474" xr:uid="{00000000-0005-0000-0000-000082250000}"/>
    <cellStyle name="Normal 12 2 4 3 3 4 2" xfId="7964" xr:uid="{00000000-0005-0000-0000-000083250000}"/>
    <cellStyle name="Normal 12 2 4 3 3 4 2 2" xfId="20774" xr:uid="{00000000-0005-0000-0000-000084250000}"/>
    <cellStyle name="Normal 12 2 4 3 3 4 2 2 2" xfId="30574" xr:uid="{00000000-0005-0000-0000-000085250000}"/>
    <cellStyle name="Normal 12 2 4 3 3 4 2 3" xfId="30575" xr:uid="{00000000-0005-0000-0000-000086250000}"/>
    <cellStyle name="Normal 12 2 4 3 3 4 3" xfId="15284" xr:uid="{00000000-0005-0000-0000-000087250000}"/>
    <cellStyle name="Normal 12 2 4 3 3 4 3 2" xfId="30576" xr:uid="{00000000-0005-0000-0000-000088250000}"/>
    <cellStyle name="Normal 12 2 4 3 3 4 4" xfId="30577" xr:uid="{00000000-0005-0000-0000-000089250000}"/>
    <cellStyle name="Normal 12 2 4 3 3 5" xfId="4304" xr:uid="{00000000-0005-0000-0000-00008A250000}"/>
    <cellStyle name="Normal 12 2 4 3 3 5 2" xfId="9794" xr:uid="{00000000-0005-0000-0000-00008B250000}"/>
    <cellStyle name="Normal 12 2 4 3 3 5 2 2" xfId="22604" xr:uid="{00000000-0005-0000-0000-00008C250000}"/>
    <cellStyle name="Normal 12 2 4 3 3 5 2 2 2" xfId="30578" xr:uid="{00000000-0005-0000-0000-00008D250000}"/>
    <cellStyle name="Normal 12 2 4 3 3 5 2 3" xfId="30579" xr:uid="{00000000-0005-0000-0000-00008E250000}"/>
    <cellStyle name="Normal 12 2 4 3 3 5 3" xfId="17114" xr:uid="{00000000-0005-0000-0000-00008F250000}"/>
    <cellStyle name="Normal 12 2 4 3 3 5 3 2" xfId="30580" xr:uid="{00000000-0005-0000-0000-000090250000}"/>
    <cellStyle name="Normal 12 2 4 3 3 5 4" xfId="30581" xr:uid="{00000000-0005-0000-0000-000091250000}"/>
    <cellStyle name="Normal 12 2 4 3 3 6" xfId="11624" xr:uid="{00000000-0005-0000-0000-000092250000}"/>
    <cellStyle name="Normal 12 2 4 3 3 6 2" xfId="24434" xr:uid="{00000000-0005-0000-0000-000093250000}"/>
    <cellStyle name="Normal 12 2 4 3 3 6 2 2" xfId="30582" xr:uid="{00000000-0005-0000-0000-000094250000}"/>
    <cellStyle name="Normal 12 2 4 3 3 6 3" xfId="30583" xr:uid="{00000000-0005-0000-0000-000095250000}"/>
    <cellStyle name="Normal 12 2 4 3 3 7" xfId="6134" xr:uid="{00000000-0005-0000-0000-000096250000}"/>
    <cellStyle name="Normal 12 2 4 3 3 7 2" xfId="18944" xr:uid="{00000000-0005-0000-0000-000097250000}"/>
    <cellStyle name="Normal 12 2 4 3 3 7 2 2" xfId="30584" xr:uid="{00000000-0005-0000-0000-000098250000}"/>
    <cellStyle name="Normal 12 2 4 3 3 7 3" xfId="30585" xr:uid="{00000000-0005-0000-0000-000099250000}"/>
    <cellStyle name="Normal 12 2 4 3 3 8" xfId="13454" xr:uid="{00000000-0005-0000-0000-00009A250000}"/>
    <cellStyle name="Normal 12 2 4 3 3 8 2" xfId="30586" xr:uid="{00000000-0005-0000-0000-00009B250000}"/>
    <cellStyle name="Normal 12 2 4 3 3 9" xfId="30587" xr:uid="{00000000-0005-0000-0000-00009C250000}"/>
    <cellStyle name="Normal 12 2 4 3 4" xfId="418" xr:uid="{00000000-0005-0000-0000-00009D250000}"/>
    <cellStyle name="Normal 12 2 4 3 4 2" xfId="1313" xr:uid="{00000000-0005-0000-0000-00009E250000}"/>
    <cellStyle name="Normal 12 2 4 3 4 2 2" xfId="3143" xr:uid="{00000000-0005-0000-0000-00009F250000}"/>
    <cellStyle name="Normal 12 2 4 3 4 2 2 2" xfId="8633" xr:uid="{00000000-0005-0000-0000-0000A0250000}"/>
    <cellStyle name="Normal 12 2 4 3 4 2 2 2 2" xfId="21443" xr:uid="{00000000-0005-0000-0000-0000A1250000}"/>
    <cellStyle name="Normal 12 2 4 3 4 2 2 2 2 2" xfId="30588" xr:uid="{00000000-0005-0000-0000-0000A2250000}"/>
    <cellStyle name="Normal 12 2 4 3 4 2 2 2 3" xfId="30589" xr:uid="{00000000-0005-0000-0000-0000A3250000}"/>
    <cellStyle name="Normal 12 2 4 3 4 2 2 3" xfId="15953" xr:uid="{00000000-0005-0000-0000-0000A4250000}"/>
    <cellStyle name="Normal 12 2 4 3 4 2 2 3 2" xfId="30590" xr:uid="{00000000-0005-0000-0000-0000A5250000}"/>
    <cellStyle name="Normal 12 2 4 3 4 2 2 4" xfId="30591" xr:uid="{00000000-0005-0000-0000-0000A6250000}"/>
    <cellStyle name="Normal 12 2 4 3 4 2 3" xfId="4973" xr:uid="{00000000-0005-0000-0000-0000A7250000}"/>
    <cellStyle name="Normal 12 2 4 3 4 2 3 2" xfId="10463" xr:uid="{00000000-0005-0000-0000-0000A8250000}"/>
    <cellStyle name="Normal 12 2 4 3 4 2 3 2 2" xfId="23273" xr:uid="{00000000-0005-0000-0000-0000A9250000}"/>
    <cellStyle name="Normal 12 2 4 3 4 2 3 2 2 2" xfId="30592" xr:uid="{00000000-0005-0000-0000-0000AA250000}"/>
    <cellStyle name="Normal 12 2 4 3 4 2 3 2 3" xfId="30593" xr:uid="{00000000-0005-0000-0000-0000AB250000}"/>
    <cellStyle name="Normal 12 2 4 3 4 2 3 3" xfId="17783" xr:uid="{00000000-0005-0000-0000-0000AC250000}"/>
    <cellStyle name="Normal 12 2 4 3 4 2 3 3 2" xfId="30594" xr:uid="{00000000-0005-0000-0000-0000AD250000}"/>
    <cellStyle name="Normal 12 2 4 3 4 2 3 4" xfId="30595" xr:uid="{00000000-0005-0000-0000-0000AE250000}"/>
    <cellStyle name="Normal 12 2 4 3 4 2 4" xfId="12293" xr:uid="{00000000-0005-0000-0000-0000AF250000}"/>
    <cellStyle name="Normal 12 2 4 3 4 2 4 2" xfId="25103" xr:uid="{00000000-0005-0000-0000-0000B0250000}"/>
    <cellStyle name="Normal 12 2 4 3 4 2 4 2 2" xfId="30596" xr:uid="{00000000-0005-0000-0000-0000B1250000}"/>
    <cellStyle name="Normal 12 2 4 3 4 2 4 3" xfId="30597" xr:uid="{00000000-0005-0000-0000-0000B2250000}"/>
    <cellStyle name="Normal 12 2 4 3 4 2 5" xfId="6803" xr:uid="{00000000-0005-0000-0000-0000B3250000}"/>
    <cellStyle name="Normal 12 2 4 3 4 2 5 2" xfId="19613" xr:uid="{00000000-0005-0000-0000-0000B4250000}"/>
    <cellStyle name="Normal 12 2 4 3 4 2 5 2 2" xfId="30598" xr:uid="{00000000-0005-0000-0000-0000B5250000}"/>
    <cellStyle name="Normal 12 2 4 3 4 2 5 3" xfId="30599" xr:uid="{00000000-0005-0000-0000-0000B6250000}"/>
    <cellStyle name="Normal 12 2 4 3 4 2 6" xfId="14123" xr:uid="{00000000-0005-0000-0000-0000B7250000}"/>
    <cellStyle name="Normal 12 2 4 3 4 2 6 2" xfId="30600" xr:uid="{00000000-0005-0000-0000-0000B8250000}"/>
    <cellStyle name="Normal 12 2 4 3 4 2 7" xfId="30601" xr:uid="{00000000-0005-0000-0000-0000B9250000}"/>
    <cellStyle name="Normal 12 2 4 3 4 3" xfId="2249" xr:uid="{00000000-0005-0000-0000-0000BA250000}"/>
    <cellStyle name="Normal 12 2 4 3 4 3 2" xfId="7739" xr:uid="{00000000-0005-0000-0000-0000BB250000}"/>
    <cellStyle name="Normal 12 2 4 3 4 3 2 2" xfId="20549" xr:uid="{00000000-0005-0000-0000-0000BC250000}"/>
    <cellStyle name="Normal 12 2 4 3 4 3 2 2 2" xfId="30602" xr:uid="{00000000-0005-0000-0000-0000BD250000}"/>
    <cellStyle name="Normal 12 2 4 3 4 3 2 3" xfId="30603" xr:uid="{00000000-0005-0000-0000-0000BE250000}"/>
    <cellStyle name="Normal 12 2 4 3 4 3 3" xfId="15059" xr:uid="{00000000-0005-0000-0000-0000BF250000}"/>
    <cellStyle name="Normal 12 2 4 3 4 3 3 2" xfId="30604" xr:uid="{00000000-0005-0000-0000-0000C0250000}"/>
    <cellStyle name="Normal 12 2 4 3 4 3 4" xfId="30605" xr:uid="{00000000-0005-0000-0000-0000C1250000}"/>
    <cellStyle name="Normal 12 2 4 3 4 4" xfId="4079" xr:uid="{00000000-0005-0000-0000-0000C2250000}"/>
    <cellStyle name="Normal 12 2 4 3 4 4 2" xfId="9569" xr:uid="{00000000-0005-0000-0000-0000C3250000}"/>
    <cellStyle name="Normal 12 2 4 3 4 4 2 2" xfId="22379" xr:uid="{00000000-0005-0000-0000-0000C4250000}"/>
    <cellStyle name="Normal 12 2 4 3 4 4 2 2 2" xfId="30606" xr:uid="{00000000-0005-0000-0000-0000C5250000}"/>
    <cellStyle name="Normal 12 2 4 3 4 4 2 3" xfId="30607" xr:uid="{00000000-0005-0000-0000-0000C6250000}"/>
    <cellStyle name="Normal 12 2 4 3 4 4 3" xfId="16889" xr:uid="{00000000-0005-0000-0000-0000C7250000}"/>
    <cellStyle name="Normal 12 2 4 3 4 4 3 2" xfId="30608" xr:uid="{00000000-0005-0000-0000-0000C8250000}"/>
    <cellStyle name="Normal 12 2 4 3 4 4 4" xfId="30609" xr:uid="{00000000-0005-0000-0000-0000C9250000}"/>
    <cellStyle name="Normal 12 2 4 3 4 5" xfId="11399" xr:uid="{00000000-0005-0000-0000-0000CA250000}"/>
    <cellStyle name="Normal 12 2 4 3 4 5 2" xfId="24209" xr:uid="{00000000-0005-0000-0000-0000CB250000}"/>
    <cellStyle name="Normal 12 2 4 3 4 5 2 2" xfId="30610" xr:uid="{00000000-0005-0000-0000-0000CC250000}"/>
    <cellStyle name="Normal 12 2 4 3 4 5 3" xfId="30611" xr:uid="{00000000-0005-0000-0000-0000CD250000}"/>
    <cellStyle name="Normal 12 2 4 3 4 6" xfId="5909" xr:uid="{00000000-0005-0000-0000-0000CE250000}"/>
    <cellStyle name="Normal 12 2 4 3 4 6 2" xfId="18719" xr:uid="{00000000-0005-0000-0000-0000CF250000}"/>
    <cellStyle name="Normal 12 2 4 3 4 6 2 2" xfId="30612" xr:uid="{00000000-0005-0000-0000-0000D0250000}"/>
    <cellStyle name="Normal 12 2 4 3 4 6 3" xfId="30613" xr:uid="{00000000-0005-0000-0000-0000D1250000}"/>
    <cellStyle name="Normal 12 2 4 3 4 7" xfId="13229" xr:uid="{00000000-0005-0000-0000-0000D2250000}"/>
    <cellStyle name="Normal 12 2 4 3 4 7 2" xfId="30614" xr:uid="{00000000-0005-0000-0000-0000D3250000}"/>
    <cellStyle name="Normal 12 2 4 3 4 8" xfId="30615" xr:uid="{00000000-0005-0000-0000-0000D4250000}"/>
    <cellStyle name="Normal 12 2 4 3 5" xfId="777" xr:uid="{00000000-0005-0000-0000-0000D5250000}"/>
    <cellStyle name="Normal 12 2 4 3 5 2" xfId="1672" xr:uid="{00000000-0005-0000-0000-0000D6250000}"/>
    <cellStyle name="Normal 12 2 4 3 5 2 2" xfId="3502" xr:uid="{00000000-0005-0000-0000-0000D7250000}"/>
    <cellStyle name="Normal 12 2 4 3 5 2 2 2" xfId="8992" xr:uid="{00000000-0005-0000-0000-0000D8250000}"/>
    <cellStyle name="Normal 12 2 4 3 5 2 2 2 2" xfId="21802" xr:uid="{00000000-0005-0000-0000-0000D9250000}"/>
    <cellStyle name="Normal 12 2 4 3 5 2 2 2 2 2" xfId="30616" xr:uid="{00000000-0005-0000-0000-0000DA250000}"/>
    <cellStyle name="Normal 12 2 4 3 5 2 2 2 3" xfId="30617" xr:uid="{00000000-0005-0000-0000-0000DB250000}"/>
    <cellStyle name="Normal 12 2 4 3 5 2 2 3" xfId="16312" xr:uid="{00000000-0005-0000-0000-0000DC250000}"/>
    <cellStyle name="Normal 12 2 4 3 5 2 2 3 2" xfId="30618" xr:uid="{00000000-0005-0000-0000-0000DD250000}"/>
    <cellStyle name="Normal 12 2 4 3 5 2 2 4" xfId="30619" xr:uid="{00000000-0005-0000-0000-0000DE250000}"/>
    <cellStyle name="Normal 12 2 4 3 5 2 3" xfId="5332" xr:uid="{00000000-0005-0000-0000-0000DF250000}"/>
    <cellStyle name="Normal 12 2 4 3 5 2 3 2" xfId="10822" xr:uid="{00000000-0005-0000-0000-0000E0250000}"/>
    <cellStyle name="Normal 12 2 4 3 5 2 3 2 2" xfId="23632" xr:uid="{00000000-0005-0000-0000-0000E1250000}"/>
    <cellStyle name="Normal 12 2 4 3 5 2 3 2 2 2" xfId="30620" xr:uid="{00000000-0005-0000-0000-0000E2250000}"/>
    <cellStyle name="Normal 12 2 4 3 5 2 3 2 3" xfId="30621" xr:uid="{00000000-0005-0000-0000-0000E3250000}"/>
    <cellStyle name="Normal 12 2 4 3 5 2 3 3" xfId="18142" xr:uid="{00000000-0005-0000-0000-0000E4250000}"/>
    <cellStyle name="Normal 12 2 4 3 5 2 3 3 2" xfId="30622" xr:uid="{00000000-0005-0000-0000-0000E5250000}"/>
    <cellStyle name="Normal 12 2 4 3 5 2 3 4" xfId="30623" xr:uid="{00000000-0005-0000-0000-0000E6250000}"/>
    <cellStyle name="Normal 12 2 4 3 5 2 4" xfId="12652" xr:uid="{00000000-0005-0000-0000-0000E7250000}"/>
    <cellStyle name="Normal 12 2 4 3 5 2 4 2" xfId="25462" xr:uid="{00000000-0005-0000-0000-0000E8250000}"/>
    <cellStyle name="Normal 12 2 4 3 5 2 4 2 2" xfId="30624" xr:uid="{00000000-0005-0000-0000-0000E9250000}"/>
    <cellStyle name="Normal 12 2 4 3 5 2 4 3" xfId="30625" xr:uid="{00000000-0005-0000-0000-0000EA250000}"/>
    <cellStyle name="Normal 12 2 4 3 5 2 5" xfId="7162" xr:uid="{00000000-0005-0000-0000-0000EB250000}"/>
    <cellStyle name="Normal 12 2 4 3 5 2 5 2" xfId="19972" xr:uid="{00000000-0005-0000-0000-0000EC250000}"/>
    <cellStyle name="Normal 12 2 4 3 5 2 5 2 2" xfId="30626" xr:uid="{00000000-0005-0000-0000-0000ED250000}"/>
    <cellStyle name="Normal 12 2 4 3 5 2 5 3" xfId="30627" xr:uid="{00000000-0005-0000-0000-0000EE250000}"/>
    <cellStyle name="Normal 12 2 4 3 5 2 6" xfId="14482" xr:uid="{00000000-0005-0000-0000-0000EF250000}"/>
    <cellStyle name="Normal 12 2 4 3 5 2 6 2" xfId="30628" xr:uid="{00000000-0005-0000-0000-0000F0250000}"/>
    <cellStyle name="Normal 12 2 4 3 5 2 7" xfId="30629" xr:uid="{00000000-0005-0000-0000-0000F1250000}"/>
    <cellStyle name="Normal 12 2 4 3 5 3" xfId="2608" xr:uid="{00000000-0005-0000-0000-0000F2250000}"/>
    <cellStyle name="Normal 12 2 4 3 5 3 2" xfId="8098" xr:uid="{00000000-0005-0000-0000-0000F3250000}"/>
    <cellStyle name="Normal 12 2 4 3 5 3 2 2" xfId="20908" xr:uid="{00000000-0005-0000-0000-0000F4250000}"/>
    <cellStyle name="Normal 12 2 4 3 5 3 2 2 2" xfId="30630" xr:uid="{00000000-0005-0000-0000-0000F5250000}"/>
    <cellStyle name="Normal 12 2 4 3 5 3 2 3" xfId="30631" xr:uid="{00000000-0005-0000-0000-0000F6250000}"/>
    <cellStyle name="Normal 12 2 4 3 5 3 3" xfId="15418" xr:uid="{00000000-0005-0000-0000-0000F7250000}"/>
    <cellStyle name="Normal 12 2 4 3 5 3 3 2" xfId="30632" xr:uid="{00000000-0005-0000-0000-0000F8250000}"/>
    <cellStyle name="Normal 12 2 4 3 5 3 4" xfId="30633" xr:uid="{00000000-0005-0000-0000-0000F9250000}"/>
    <cellStyle name="Normal 12 2 4 3 5 4" xfId="4438" xr:uid="{00000000-0005-0000-0000-0000FA250000}"/>
    <cellStyle name="Normal 12 2 4 3 5 4 2" xfId="9928" xr:uid="{00000000-0005-0000-0000-0000FB250000}"/>
    <cellStyle name="Normal 12 2 4 3 5 4 2 2" xfId="22738" xr:uid="{00000000-0005-0000-0000-0000FC250000}"/>
    <cellStyle name="Normal 12 2 4 3 5 4 2 2 2" xfId="30634" xr:uid="{00000000-0005-0000-0000-0000FD250000}"/>
    <cellStyle name="Normal 12 2 4 3 5 4 2 3" xfId="30635" xr:uid="{00000000-0005-0000-0000-0000FE250000}"/>
    <cellStyle name="Normal 12 2 4 3 5 4 3" xfId="17248" xr:uid="{00000000-0005-0000-0000-0000FF250000}"/>
    <cellStyle name="Normal 12 2 4 3 5 4 3 2" xfId="30636" xr:uid="{00000000-0005-0000-0000-000000260000}"/>
    <cellStyle name="Normal 12 2 4 3 5 4 4" xfId="30637" xr:uid="{00000000-0005-0000-0000-000001260000}"/>
    <cellStyle name="Normal 12 2 4 3 5 5" xfId="11758" xr:uid="{00000000-0005-0000-0000-000002260000}"/>
    <cellStyle name="Normal 12 2 4 3 5 5 2" xfId="24568" xr:uid="{00000000-0005-0000-0000-000003260000}"/>
    <cellStyle name="Normal 12 2 4 3 5 5 2 2" xfId="30638" xr:uid="{00000000-0005-0000-0000-000004260000}"/>
    <cellStyle name="Normal 12 2 4 3 5 5 3" xfId="30639" xr:uid="{00000000-0005-0000-0000-000005260000}"/>
    <cellStyle name="Normal 12 2 4 3 5 6" xfId="6268" xr:uid="{00000000-0005-0000-0000-000006260000}"/>
    <cellStyle name="Normal 12 2 4 3 5 6 2" xfId="19078" xr:uid="{00000000-0005-0000-0000-000007260000}"/>
    <cellStyle name="Normal 12 2 4 3 5 6 2 2" xfId="30640" xr:uid="{00000000-0005-0000-0000-000008260000}"/>
    <cellStyle name="Normal 12 2 4 3 5 6 3" xfId="30641" xr:uid="{00000000-0005-0000-0000-000009260000}"/>
    <cellStyle name="Normal 12 2 4 3 5 7" xfId="13588" xr:uid="{00000000-0005-0000-0000-00000A260000}"/>
    <cellStyle name="Normal 12 2 4 3 5 7 2" xfId="30642" xr:uid="{00000000-0005-0000-0000-00000B260000}"/>
    <cellStyle name="Normal 12 2 4 3 5 8" xfId="30643" xr:uid="{00000000-0005-0000-0000-00000C260000}"/>
    <cellStyle name="Normal 12 2 4 3 6" xfId="1178" xr:uid="{00000000-0005-0000-0000-00000D260000}"/>
    <cellStyle name="Normal 12 2 4 3 6 2" xfId="3008" xr:uid="{00000000-0005-0000-0000-00000E260000}"/>
    <cellStyle name="Normal 12 2 4 3 6 2 2" xfId="8498" xr:uid="{00000000-0005-0000-0000-00000F260000}"/>
    <cellStyle name="Normal 12 2 4 3 6 2 2 2" xfId="21308" xr:uid="{00000000-0005-0000-0000-000010260000}"/>
    <cellStyle name="Normal 12 2 4 3 6 2 2 2 2" xfId="30644" xr:uid="{00000000-0005-0000-0000-000011260000}"/>
    <cellStyle name="Normal 12 2 4 3 6 2 2 3" xfId="30645" xr:uid="{00000000-0005-0000-0000-000012260000}"/>
    <cellStyle name="Normal 12 2 4 3 6 2 3" xfId="15818" xr:uid="{00000000-0005-0000-0000-000013260000}"/>
    <cellStyle name="Normal 12 2 4 3 6 2 3 2" xfId="30646" xr:uid="{00000000-0005-0000-0000-000014260000}"/>
    <cellStyle name="Normal 12 2 4 3 6 2 4" xfId="30647" xr:uid="{00000000-0005-0000-0000-000015260000}"/>
    <cellStyle name="Normal 12 2 4 3 6 3" xfId="4838" xr:uid="{00000000-0005-0000-0000-000016260000}"/>
    <cellStyle name="Normal 12 2 4 3 6 3 2" xfId="10328" xr:uid="{00000000-0005-0000-0000-000017260000}"/>
    <cellStyle name="Normal 12 2 4 3 6 3 2 2" xfId="23138" xr:uid="{00000000-0005-0000-0000-000018260000}"/>
    <cellStyle name="Normal 12 2 4 3 6 3 2 2 2" xfId="30648" xr:uid="{00000000-0005-0000-0000-000019260000}"/>
    <cellStyle name="Normal 12 2 4 3 6 3 2 3" xfId="30649" xr:uid="{00000000-0005-0000-0000-00001A260000}"/>
    <cellStyle name="Normal 12 2 4 3 6 3 3" xfId="17648" xr:uid="{00000000-0005-0000-0000-00001B260000}"/>
    <cellStyle name="Normal 12 2 4 3 6 3 3 2" xfId="30650" xr:uid="{00000000-0005-0000-0000-00001C260000}"/>
    <cellStyle name="Normal 12 2 4 3 6 3 4" xfId="30651" xr:uid="{00000000-0005-0000-0000-00001D260000}"/>
    <cellStyle name="Normal 12 2 4 3 6 4" xfId="12158" xr:uid="{00000000-0005-0000-0000-00001E260000}"/>
    <cellStyle name="Normal 12 2 4 3 6 4 2" xfId="24968" xr:uid="{00000000-0005-0000-0000-00001F260000}"/>
    <cellStyle name="Normal 12 2 4 3 6 4 2 2" xfId="30652" xr:uid="{00000000-0005-0000-0000-000020260000}"/>
    <cellStyle name="Normal 12 2 4 3 6 4 3" xfId="30653" xr:uid="{00000000-0005-0000-0000-000021260000}"/>
    <cellStyle name="Normal 12 2 4 3 6 5" xfId="6668" xr:uid="{00000000-0005-0000-0000-000022260000}"/>
    <cellStyle name="Normal 12 2 4 3 6 5 2" xfId="19478" xr:uid="{00000000-0005-0000-0000-000023260000}"/>
    <cellStyle name="Normal 12 2 4 3 6 5 2 2" xfId="30654" xr:uid="{00000000-0005-0000-0000-000024260000}"/>
    <cellStyle name="Normal 12 2 4 3 6 5 3" xfId="30655" xr:uid="{00000000-0005-0000-0000-000025260000}"/>
    <cellStyle name="Normal 12 2 4 3 6 6" xfId="13988" xr:uid="{00000000-0005-0000-0000-000026260000}"/>
    <cellStyle name="Normal 12 2 4 3 6 6 2" xfId="30656" xr:uid="{00000000-0005-0000-0000-000027260000}"/>
    <cellStyle name="Normal 12 2 4 3 6 7" xfId="30657" xr:uid="{00000000-0005-0000-0000-000028260000}"/>
    <cellStyle name="Normal 12 2 4 3 7" xfId="2114" xr:uid="{00000000-0005-0000-0000-000029260000}"/>
    <cellStyle name="Normal 12 2 4 3 7 2" xfId="7604" xr:uid="{00000000-0005-0000-0000-00002A260000}"/>
    <cellStyle name="Normal 12 2 4 3 7 2 2" xfId="20414" xr:uid="{00000000-0005-0000-0000-00002B260000}"/>
    <cellStyle name="Normal 12 2 4 3 7 2 2 2" xfId="30658" xr:uid="{00000000-0005-0000-0000-00002C260000}"/>
    <cellStyle name="Normal 12 2 4 3 7 2 3" xfId="30659" xr:uid="{00000000-0005-0000-0000-00002D260000}"/>
    <cellStyle name="Normal 12 2 4 3 7 3" xfId="14924" xr:uid="{00000000-0005-0000-0000-00002E260000}"/>
    <cellStyle name="Normal 12 2 4 3 7 3 2" xfId="30660" xr:uid="{00000000-0005-0000-0000-00002F260000}"/>
    <cellStyle name="Normal 12 2 4 3 7 4" xfId="30661" xr:uid="{00000000-0005-0000-0000-000030260000}"/>
    <cellStyle name="Normal 12 2 4 3 8" xfId="3944" xr:uid="{00000000-0005-0000-0000-000031260000}"/>
    <cellStyle name="Normal 12 2 4 3 8 2" xfId="9434" xr:uid="{00000000-0005-0000-0000-000032260000}"/>
    <cellStyle name="Normal 12 2 4 3 8 2 2" xfId="22244" xr:uid="{00000000-0005-0000-0000-000033260000}"/>
    <cellStyle name="Normal 12 2 4 3 8 2 2 2" xfId="30662" xr:uid="{00000000-0005-0000-0000-000034260000}"/>
    <cellStyle name="Normal 12 2 4 3 8 2 3" xfId="30663" xr:uid="{00000000-0005-0000-0000-000035260000}"/>
    <cellStyle name="Normal 12 2 4 3 8 3" xfId="16754" xr:uid="{00000000-0005-0000-0000-000036260000}"/>
    <cellStyle name="Normal 12 2 4 3 8 3 2" xfId="30664" xr:uid="{00000000-0005-0000-0000-000037260000}"/>
    <cellStyle name="Normal 12 2 4 3 8 4" xfId="30665" xr:uid="{00000000-0005-0000-0000-000038260000}"/>
    <cellStyle name="Normal 12 2 4 3 9" xfId="11264" xr:uid="{00000000-0005-0000-0000-000039260000}"/>
    <cellStyle name="Normal 12 2 4 3 9 2" xfId="24074" xr:uid="{00000000-0005-0000-0000-00003A260000}"/>
    <cellStyle name="Normal 12 2 4 3 9 2 2" xfId="30666" xr:uid="{00000000-0005-0000-0000-00003B260000}"/>
    <cellStyle name="Normal 12 2 4 3 9 3" xfId="30667" xr:uid="{00000000-0005-0000-0000-00003C260000}"/>
    <cellStyle name="Normal 12 2 4 4" xfId="333" xr:uid="{00000000-0005-0000-0000-00003D260000}"/>
    <cellStyle name="Normal 12 2 4 4 10" xfId="5825" xr:uid="{00000000-0005-0000-0000-00003E260000}"/>
    <cellStyle name="Normal 12 2 4 4 10 2" xfId="18635" xr:uid="{00000000-0005-0000-0000-00003F260000}"/>
    <cellStyle name="Normal 12 2 4 4 10 2 2" xfId="30668" xr:uid="{00000000-0005-0000-0000-000040260000}"/>
    <cellStyle name="Normal 12 2 4 4 10 3" xfId="30669" xr:uid="{00000000-0005-0000-0000-000041260000}"/>
    <cellStyle name="Normal 12 2 4 4 11" xfId="13145" xr:uid="{00000000-0005-0000-0000-000042260000}"/>
    <cellStyle name="Normal 12 2 4 4 11 2" xfId="30670" xr:uid="{00000000-0005-0000-0000-000043260000}"/>
    <cellStyle name="Normal 12 2 4 4 12" xfId="30671" xr:uid="{00000000-0005-0000-0000-000044260000}"/>
    <cellStyle name="Normal 12 2 4 4 2" xfId="562" xr:uid="{00000000-0005-0000-0000-000045260000}"/>
    <cellStyle name="Normal 12 2 4 4 2 2" xfId="961" xr:uid="{00000000-0005-0000-0000-000046260000}"/>
    <cellStyle name="Normal 12 2 4 4 2 2 2" xfId="1856" xr:uid="{00000000-0005-0000-0000-000047260000}"/>
    <cellStyle name="Normal 12 2 4 4 2 2 2 2" xfId="3686" xr:uid="{00000000-0005-0000-0000-000048260000}"/>
    <cellStyle name="Normal 12 2 4 4 2 2 2 2 2" xfId="9176" xr:uid="{00000000-0005-0000-0000-000049260000}"/>
    <cellStyle name="Normal 12 2 4 4 2 2 2 2 2 2" xfId="21986" xr:uid="{00000000-0005-0000-0000-00004A260000}"/>
    <cellStyle name="Normal 12 2 4 4 2 2 2 2 2 2 2" xfId="30672" xr:uid="{00000000-0005-0000-0000-00004B260000}"/>
    <cellStyle name="Normal 12 2 4 4 2 2 2 2 2 3" xfId="30673" xr:uid="{00000000-0005-0000-0000-00004C260000}"/>
    <cellStyle name="Normal 12 2 4 4 2 2 2 2 3" xfId="16496" xr:uid="{00000000-0005-0000-0000-00004D260000}"/>
    <cellStyle name="Normal 12 2 4 4 2 2 2 2 3 2" xfId="30674" xr:uid="{00000000-0005-0000-0000-00004E260000}"/>
    <cellStyle name="Normal 12 2 4 4 2 2 2 2 4" xfId="30675" xr:uid="{00000000-0005-0000-0000-00004F260000}"/>
    <cellStyle name="Normal 12 2 4 4 2 2 2 3" xfId="5516" xr:uid="{00000000-0005-0000-0000-000050260000}"/>
    <cellStyle name="Normal 12 2 4 4 2 2 2 3 2" xfId="11006" xr:uid="{00000000-0005-0000-0000-000051260000}"/>
    <cellStyle name="Normal 12 2 4 4 2 2 2 3 2 2" xfId="23816" xr:uid="{00000000-0005-0000-0000-000052260000}"/>
    <cellStyle name="Normal 12 2 4 4 2 2 2 3 2 2 2" xfId="30676" xr:uid="{00000000-0005-0000-0000-000053260000}"/>
    <cellStyle name="Normal 12 2 4 4 2 2 2 3 2 3" xfId="30677" xr:uid="{00000000-0005-0000-0000-000054260000}"/>
    <cellStyle name="Normal 12 2 4 4 2 2 2 3 3" xfId="18326" xr:uid="{00000000-0005-0000-0000-000055260000}"/>
    <cellStyle name="Normal 12 2 4 4 2 2 2 3 3 2" xfId="30678" xr:uid="{00000000-0005-0000-0000-000056260000}"/>
    <cellStyle name="Normal 12 2 4 4 2 2 2 3 4" xfId="30679" xr:uid="{00000000-0005-0000-0000-000057260000}"/>
    <cellStyle name="Normal 12 2 4 4 2 2 2 4" xfId="12836" xr:uid="{00000000-0005-0000-0000-000058260000}"/>
    <cellStyle name="Normal 12 2 4 4 2 2 2 4 2" xfId="25646" xr:uid="{00000000-0005-0000-0000-000059260000}"/>
    <cellStyle name="Normal 12 2 4 4 2 2 2 4 2 2" xfId="30680" xr:uid="{00000000-0005-0000-0000-00005A260000}"/>
    <cellStyle name="Normal 12 2 4 4 2 2 2 4 3" xfId="30681" xr:uid="{00000000-0005-0000-0000-00005B260000}"/>
    <cellStyle name="Normal 12 2 4 4 2 2 2 5" xfId="7346" xr:uid="{00000000-0005-0000-0000-00005C260000}"/>
    <cellStyle name="Normal 12 2 4 4 2 2 2 5 2" xfId="20156" xr:uid="{00000000-0005-0000-0000-00005D260000}"/>
    <cellStyle name="Normal 12 2 4 4 2 2 2 5 2 2" xfId="30682" xr:uid="{00000000-0005-0000-0000-00005E260000}"/>
    <cellStyle name="Normal 12 2 4 4 2 2 2 5 3" xfId="30683" xr:uid="{00000000-0005-0000-0000-00005F260000}"/>
    <cellStyle name="Normal 12 2 4 4 2 2 2 6" xfId="14666" xr:uid="{00000000-0005-0000-0000-000060260000}"/>
    <cellStyle name="Normal 12 2 4 4 2 2 2 6 2" xfId="30684" xr:uid="{00000000-0005-0000-0000-000061260000}"/>
    <cellStyle name="Normal 12 2 4 4 2 2 2 7" xfId="30685" xr:uid="{00000000-0005-0000-0000-000062260000}"/>
    <cellStyle name="Normal 12 2 4 4 2 2 3" xfId="2792" xr:uid="{00000000-0005-0000-0000-000063260000}"/>
    <cellStyle name="Normal 12 2 4 4 2 2 3 2" xfId="8282" xr:uid="{00000000-0005-0000-0000-000064260000}"/>
    <cellStyle name="Normal 12 2 4 4 2 2 3 2 2" xfId="21092" xr:uid="{00000000-0005-0000-0000-000065260000}"/>
    <cellStyle name="Normal 12 2 4 4 2 2 3 2 2 2" xfId="30686" xr:uid="{00000000-0005-0000-0000-000066260000}"/>
    <cellStyle name="Normal 12 2 4 4 2 2 3 2 3" xfId="30687" xr:uid="{00000000-0005-0000-0000-000067260000}"/>
    <cellStyle name="Normal 12 2 4 4 2 2 3 3" xfId="15602" xr:uid="{00000000-0005-0000-0000-000068260000}"/>
    <cellStyle name="Normal 12 2 4 4 2 2 3 3 2" xfId="30688" xr:uid="{00000000-0005-0000-0000-000069260000}"/>
    <cellStyle name="Normal 12 2 4 4 2 2 3 4" xfId="30689" xr:uid="{00000000-0005-0000-0000-00006A260000}"/>
    <cellStyle name="Normal 12 2 4 4 2 2 4" xfId="4622" xr:uid="{00000000-0005-0000-0000-00006B260000}"/>
    <cellStyle name="Normal 12 2 4 4 2 2 4 2" xfId="10112" xr:uid="{00000000-0005-0000-0000-00006C260000}"/>
    <cellStyle name="Normal 12 2 4 4 2 2 4 2 2" xfId="22922" xr:uid="{00000000-0005-0000-0000-00006D260000}"/>
    <cellStyle name="Normal 12 2 4 4 2 2 4 2 2 2" xfId="30690" xr:uid="{00000000-0005-0000-0000-00006E260000}"/>
    <cellStyle name="Normal 12 2 4 4 2 2 4 2 3" xfId="30691" xr:uid="{00000000-0005-0000-0000-00006F260000}"/>
    <cellStyle name="Normal 12 2 4 4 2 2 4 3" xfId="17432" xr:uid="{00000000-0005-0000-0000-000070260000}"/>
    <cellStyle name="Normal 12 2 4 4 2 2 4 3 2" xfId="30692" xr:uid="{00000000-0005-0000-0000-000071260000}"/>
    <cellStyle name="Normal 12 2 4 4 2 2 4 4" xfId="30693" xr:uid="{00000000-0005-0000-0000-000072260000}"/>
    <cellStyle name="Normal 12 2 4 4 2 2 5" xfId="11942" xr:uid="{00000000-0005-0000-0000-000073260000}"/>
    <cellStyle name="Normal 12 2 4 4 2 2 5 2" xfId="24752" xr:uid="{00000000-0005-0000-0000-000074260000}"/>
    <cellStyle name="Normal 12 2 4 4 2 2 5 2 2" xfId="30694" xr:uid="{00000000-0005-0000-0000-000075260000}"/>
    <cellStyle name="Normal 12 2 4 4 2 2 5 3" xfId="30695" xr:uid="{00000000-0005-0000-0000-000076260000}"/>
    <cellStyle name="Normal 12 2 4 4 2 2 6" xfId="6452" xr:uid="{00000000-0005-0000-0000-000077260000}"/>
    <cellStyle name="Normal 12 2 4 4 2 2 6 2" xfId="19262" xr:uid="{00000000-0005-0000-0000-000078260000}"/>
    <cellStyle name="Normal 12 2 4 4 2 2 6 2 2" xfId="30696" xr:uid="{00000000-0005-0000-0000-000079260000}"/>
    <cellStyle name="Normal 12 2 4 4 2 2 6 3" xfId="30697" xr:uid="{00000000-0005-0000-0000-00007A260000}"/>
    <cellStyle name="Normal 12 2 4 4 2 2 7" xfId="13772" xr:uid="{00000000-0005-0000-0000-00007B260000}"/>
    <cellStyle name="Normal 12 2 4 4 2 2 7 2" xfId="30698" xr:uid="{00000000-0005-0000-0000-00007C260000}"/>
    <cellStyle name="Normal 12 2 4 4 2 2 8" xfId="30699" xr:uid="{00000000-0005-0000-0000-00007D260000}"/>
    <cellStyle name="Normal 12 2 4 4 2 3" xfId="1457" xr:uid="{00000000-0005-0000-0000-00007E260000}"/>
    <cellStyle name="Normal 12 2 4 4 2 3 2" xfId="3287" xr:uid="{00000000-0005-0000-0000-00007F260000}"/>
    <cellStyle name="Normal 12 2 4 4 2 3 2 2" xfId="8777" xr:uid="{00000000-0005-0000-0000-000080260000}"/>
    <cellStyle name="Normal 12 2 4 4 2 3 2 2 2" xfId="21587" xr:uid="{00000000-0005-0000-0000-000081260000}"/>
    <cellStyle name="Normal 12 2 4 4 2 3 2 2 2 2" xfId="30700" xr:uid="{00000000-0005-0000-0000-000082260000}"/>
    <cellStyle name="Normal 12 2 4 4 2 3 2 2 3" xfId="30701" xr:uid="{00000000-0005-0000-0000-000083260000}"/>
    <cellStyle name="Normal 12 2 4 4 2 3 2 3" xfId="16097" xr:uid="{00000000-0005-0000-0000-000084260000}"/>
    <cellStyle name="Normal 12 2 4 4 2 3 2 3 2" xfId="30702" xr:uid="{00000000-0005-0000-0000-000085260000}"/>
    <cellStyle name="Normal 12 2 4 4 2 3 2 4" xfId="30703" xr:uid="{00000000-0005-0000-0000-000086260000}"/>
    <cellStyle name="Normal 12 2 4 4 2 3 3" xfId="5117" xr:uid="{00000000-0005-0000-0000-000087260000}"/>
    <cellStyle name="Normal 12 2 4 4 2 3 3 2" xfId="10607" xr:uid="{00000000-0005-0000-0000-000088260000}"/>
    <cellStyle name="Normal 12 2 4 4 2 3 3 2 2" xfId="23417" xr:uid="{00000000-0005-0000-0000-000089260000}"/>
    <cellStyle name="Normal 12 2 4 4 2 3 3 2 2 2" xfId="30704" xr:uid="{00000000-0005-0000-0000-00008A260000}"/>
    <cellStyle name="Normal 12 2 4 4 2 3 3 2 3" xfId="30705" xr:uid="{00000000-0005-0000-0000-00008B260000}"/>
    <cellStyle name="Normal 12 2 4 4 2 3 3 3" xfId="17927" xr:uid="{00000000-0005-0000-0000-00008C260000}"/>
    <cellStyle name="Normal 12 2 4 4 2 3 3 3 2" xfId="30706" xr:uid="{00000000-0005-0000-0000-00008D260000}"/>
    <cellStyle name="Normal 12 2 4 4 2 3 3 4" xfId="30707" xr:uid="{00000000-0005-0000-0000-00008E260000}"/>
    <cellStyle name="Normal 12 2 4 4 2 3 4" xfId="12437" xr:uid="{00000000-0005-0000-0000-00008F260000}"/>
    <cellStyle name="Normal 12 2 4 4 2 3 4 2" xfId="25247" xr:uid="{00000000-0005-0000-0000-000090260000}"/>
    <cellStyle name="Normal 12 2 4 4 2 3 4 2 2" xfId="30708" xr:uid="{00000000-0005-0000-0000-000091260000}"/>
    <cellStyle name="Normal 12 2 4 4 2 3 4 3" xfId="30709" xr:uid="{00000000-0005-0000-0000-000092260000}"/>
    <cellStyle name="Normal 12 2 4 4 2 3 5" xfId="6947" xr:uid="{00000000-0005-0000-0000-000093260000}"/>
    <cellStyle name="Normal 12 2 4 4 2 3 5 2" xfId="19757" xr:uid="{00000000-0005-0000-0000-000094260000}"/>
    <cellStyle name="Normal 12 2 4 4 2 3 5 2 2" xfId="30710" xr:uid="{00000000-0005-0000-0000-000095260000}"/>
    <cellStyle name="Normal 12 2 4 4 2 3 5 3" xfId="30711" xr:uid="{00000000-0005-0000-0000-000096260000}"/>
    <cellStyle name="Normal 12 2 4 4 2 3 6" xfId="14267" xr:uid="{00000000-0005-0000-0000-000097260000}"/>
    <cellStyle name="Normal 12 2 4 4 2 3 6 2" xfId="30712" xr:uid="{00000000-0005-0000-0000-000098260000}"/>
    <cellStyle name="Normal 12 2 4 4 2 3 7" xfId="30713" xr:uid="{00000000-0005-0000-0000-000099260000}"/>
    <cellStyle name="Normal 12 2 4 4 2 4" xfId="2393" xr:uid="{00000000-0005-0000-0000-00009A260000}"/>
    <cellStyle name="Normal 12 2 4 4 2 4 2" xfId="7883" xr:uid="{00000000-0005-0000-0000-00009B260000}"/>
    <cellStyle name="Normal 12 2 4 4 2 4 2 2" xfId="20693" xr:uid="{00000000-0005-0000-0000-00009C260000}"/>
    <cellStyle name="Normal 12 2 4 4 2 4 2 2 2" xfId="30714" xr:uid="{00000000-0005-0000-0000-00009D260000}"/>
    <cellStyle name="Normal 12 2 4 4 2 4 2 3" xfId="30715" xr:uid="{00000000-0005-0000-0000-00009E260000}"/>
    <cellStyle name="Normal 12 2 4 4 2 4 3" xfId="15203" xr:uid="{00000000-0005-0000-0000-00009F260000}"/>
    <cellStyle name="Normal 12 2 4 4 2 4 3 2" xfId="30716" xr:uid="{00000000-0005-0000-0000-0000A0260000}"/>
    <cellStyle name="Normal 12 2 4 4 2 4 4" xfId="30717" xr:uid="{00000000-0005-0000-0000-0000A1260000}"/>
    <cellStyle name="Normal 12 2 4 4 2 5" xfId="4223" xr:uid="{00000000-0005-0000-0000-0000A2260000}"/>
    <cellStyle name="Normal 12 2 4 4 2 5 2" xfId="9713" xr:uid="{00000000-0005-0000-0000-0000A3260000}"/>
    <cellStyle name="Normal 12 2 4 4 2 5 2 2" xfId="22523" xr:uid="{00000000-0005-0000-0000-0000A4260000}"/>
    <cellStyle name="Normal 12 2 4 4 2 5 2 2 2" xfId="30718" xr:uid="{00000000-0005-0000-0000-0000A5260000}"/>
    <cellStyle name="Normal 12 2 4 4 2 5 2 3" xfId="30719" xr:uid="{00000000-0005-0000-0000-0000A6260000}"/>
    <cellStyle name="Normal 12 2 4 4 2 5 3" xfId="17033" xr:uid="{00000000-0005-0000-0000-0000A7260000}"/>
    <cellStyle name="Normal 12 2 4 4 2 5 3 2" xfId="30720" xr:uid="{00000000-0005-0000-0000-0000A8260000}"/>
    <cellStyle name="Normal 12 2 4 4 2 5 4" xfId="30721" xr:uid="{00000000-0005-0000-0000-0000A9260000}"/>
    <cellStyle name="Normal 12 2 4 4 2 6" xfId="11543" xr:uid="{00000000-0005-0000-0000-0000AA260000}"/>
    <cellStyle name="Normal 12 2 4 4 2 6 2" xfId="24353" xr:uid="{00000000-0005-0000-0000-0000AB260000}"/>
    <cellStyle name="Normal 12 2 4 4 2 6 2 2" xfId="30722" xr:uid="{00000000-0005-0000-0000-0000AC260000}"/>
    <cellStyle name="Normal 12 2 4 4 2 6 3" xfId="30723" xr:uid="{00000000-0005-0000-0000-0000AD260000}"/>
    <cellStyle name="Normal 12 2 4 4 2 7" xfId="6053" xr:uid="{00000000-0005-0000-0000-0000AE260000}"/>
    <cellStyle name="Normal 12 2 4 4 2 7 2" xfId="18863" xr:uid="{00000000-0005-0000-0000-0000AF260000}"/>
    <cellStyle name="Normal 12 2 4 4 2 7 2 2" xfId="30724" xr:uid="{00000000-0005-0000-0000-0000B0260000}"/>
    <cellStyle name="Normal 12 2 4 4 2 7 3" xfId="30725" xr:uid="{00000000-0005-0000-0000-0000B1260000}"/>
    <cellStyle name="Normal 12 2 4 4 2 8" xfId="13373" xr:uid="{00000000-0005-0000-0000-0000B2260000}"/>
    <cellStyle name="Normal 12 2 4 4 2 8 2" xfId="30726" xr:uid="{00000000-0005-0000-0000-0000B3260000}"/>
    <cellStyle name="Normal 12 2 4 4 2 9" xfId="30727" xr:uid="{00000000-0005-0000-0000-0000B4260000}"/>
    <cellStyle name="Normal 12 2 4 4 3" xfId="694" xr:uid="{00000000-0005-0000-0000-0000B5260000}"/>
    <cellStyle name="Normal 12 2 4 4 3 2" xfId="1094" xr:uid="{00000000-0005-0000-0000-0000B6260000}"/>
    <cellStyle name="Normal 12 2 4 4 3 2 2" xfId="1989" xr:uid="{00000000-0005-0000-0000-0000B7260000}"/>
    <cellStyle name="Normal 12 2 4 4 3 2 2 2" xfId="3819" xr:uid="{00000000-0005-0000-0000-0000B8260000}"/>
    <cellStyle name="Normal 12 2 4 4 3 2 2 2 2" xfId="9309" xr:uid="{00000000-0005-0000-0000-0000B9260000}"/>
    <cellStyle name="Normal 12 2 4 4 3 2 2 2 2 2" xfId="22119" xr:uid="{00000000-0005-0000-0000-0000BA260000}"/>
    <cellStyle name="Normal 12 2 4 4 3 2 2 2 2 2 2" xfId="30728" xr:uid="{00000000-0005-0000-0000-0000BB260000}"/>
    <cellStyle name="Normal 12 2 4 4 3 2 2 2 2 3" xfId="30729" xr:uid="{00000000-0005-0000-0000-0000BC260000}"/>
    <cellStyle name="Normal 12 2 4 4 3 2 2 2 3" xfId="16629" xr:uid="{00000000-0005-0000-0000-0000BD260000}"/>
    <cellStyle name="Normal 12 2 4 4 3 2 2 2 3 2" xfId="30730" xr:uid="{00000000-0005-0000-0000-0000BE260000}"/>
    <cellStyle name="Normal 12 2 4 4 3 2 2 2 4" xfId="30731" xr:uid="{00000000-0005-0000-0000-0000BF260000}"/>
    <cellStyle name="Normal 12 2 4 4 3 2 2 3" xfId="5649" xr:uid="{00000000-0005-0000-0000-0000C0260000}"/>
    <cellStyle name="Normal 12 2 4 4 3 2 2 3 2" xfId="11139" xr:uid="{00000000-0005-0000-0000-0000C1260000}"/>
    <cellStyle name="Normal 12 2 4 4 3 2 2 3 2 2" xfId="23949" xr:uid="{00000000-0005-0000-0000-0000C2260000}"/>
    <cellStyle name="Normal 12 2 4 4 3 2 2 3 2 2 2" xfId="30732" xr:uid="{00000000-0005-0000-0000-0000C3260000}"/>
    <cellStyle name="Normal 12 2 4 4 3 2 2 3 2 3" xfId="30733" xr:uid="{00000000-0005-0000-0000-0000C4260000}"/>
    <cellStyle name="Normal 12 2 4 4 3 2 2 3 3" xfId="18459" xr:uid="{00000000-0005-0000-0000-0000C5260000}"/>
    <cellStyle name="Normal 12 2 4 4 3 2 2 3 3 2" xfId="30734" xr:uid="{00000000-0005-0000-0000-0000C6260000}"/>
    <cellStyle name="Normal 12 2 4 4 3 2 2 3 4" xfId="30735" xr:uid="{00000000-0005-0000-0000-0000C7260000}"/>
    <cellStyle name="Normal 12 2 4 4 3 2 2 4" xfId="12969" xr:uid="{00000000-0005-0000-0000-0000C8260000}"/>
    <cellStyle name="Normal 12 2 4 4 3 2 2 4 2" xfId="25779" xr:uid="{00000000-0005-0000-0000-0000C9260000}"/>
    <cellStyle name="Normal 12 2 4 4 3 2 2 4 2 2" xfId="30736" xr:uid="{00000000-0005-0000-0000-0000CA260000}"/>
    <cellStyle name="Normal 12 2 4 4 3 2 2 4 3" xfId="30737" xr:uid="{00000000-0005-0000-0000-0000CB260000}"/>
    <cellStyle name="Normal 12 2 4 4 3 2 2 5" xfId="7479" xr:uid="{00000000-0005-0000-0000-0000CC260000}"/>
    <cellStyle name="Normal 12 2 4 4 3 2 2 5 2" xfId="20289" xr:uid="{00000000-0005-0000-0000-0000CD260000}"/>
    <cellStyle name="Normal 12 2 4 4 3 2 2 5 2 2" xfId="30738" xr:uid="{00000000-0005-0000-0000-0000CE260000}"/>
    <cellStyle name="Normal 12 2 4 4 3 2 2 5 3" xfId="30739" xr:uid="{00000000-0005-0000-0000-0000CF260000}"/>
    <cellStyle name="Normal 12 2 4 4 3 2 2 6" xfId="14799" xr:uid="{00000000-0005-0000-0000-0000D0260000}"/>
    <cellStyle name="Normal 12 2 4 4 3 2 2 6 2" xfId="30740" xr:uid="{00000000-0005-0000-0000-0000D1260000}"/>
    <cellStyle name="Normal 12 2 4 4 3 2 2 7" xfId="30741" xr:uid="{00000000-0005-0000-0000-0000D2260000}"/>
    <cellStyle name="Normal 12 2 4 4 3 2 3" xfId="2925" xr:uid="{00000000-0005-0000-0000-0000D3260000}"/>
    <cellStyle name="Normal 12 2 4 4 3 2 3 2" xfId="8415" xr:uid="{00000000-0005-0000-0000-0000D4260000}"/>
    <cellStyle name="Normal 12 2 4 4 3 2 3 2 2" xfId="21225" xr:uid="{00000000-0005-0000-0000-0000D5260000}"/>
    <cellStyle name="Normal 12 2 4 4 3 2 3 2 2 2" xfId="30742" xr:uid="{00000000-0005-0000-0000-0000D6260000}"/>
    <cellStyle name="Normal 12 2 4 4 3 2 3 2 3" xfId="30743" xr:uid="{00000000-0005-0000-0000-0000D7260000}"/>
    <cellStyle name="Normal 12 2 4 4 3 2 3 3" xfId="15735" xr:uid="{00000000-0005-0000-0000-0000D8260000}"/>
    <cellStyle name="Normal 12 2 4 4 3 2 3 3 2" xfId="30744" xr:uid="{00000000-0005-0000-0000-0000D9260000}"/>
    <cellStyle name="Normal 12 2 4 4 3 2 3 4" xfId="30745" xr:uid="{00000000-0005-0000-0000-0000DA260000}"/>
    <cellStyle name="Normal 12 2 4 4 3 2 4" xfId="4755" xr:uid="{00000000-0005-0000-0000-0000DB260000}"/>
    <cellStyle name="Normal 12 2 4 4 3 2 4 2" xfId="10245" xr:uid="{00000000-0005-0000-0000-0000DC260000}"/>
    <cellStyle name="Normal 12 2 4 4 3 2 4 2 2" xfId="23055" xr:uid="{00000000-0005-0000-0000-0000DD260000}"/>
    <cellStyle name="Normal 12 2 4 4 3 2 4 2 2 2" xfId="30746" xr:uid="{00000000-0005-0000-0000-0000DE260000}"/>
    <cellStyle name="Normal 12 2 4 4 3 2 4 2 3" xfId="30747" xr:uid="{00000000-0005-0000-0000-0000DF260000}"/>
    <cellStyle name="Normal 12 2 4 4 3 2 4 3" xfId="17565" xr:uid="{00000000-0005-0000-0000-0000E0260000}"/>
    <cellStyle name="Normal 12 2 4 4 3 2 4 3 2" xfId="30748" xr:uid="{00000000-0005-0000-0000-0000E1260000}"/>
    <cellStyle name="Normal 12 2 4 4 3 2 4 4" xfId="30749" xr:uid="{00000000-0005-0000-0000-0000E2260000}"/>
    <cellStyle name="Normal 12 2 4 4 3 2 5" xfId="12075" xr:uid="{00000000-0005-0000-0000-0000E3260000}"/>
    <cellStyle name="Normal 12 2 4 4 3 2 5 2" xfId="24885" xr:uid="{00000000-0005-0000-0000-0000E4260000}"/>
    <cellStyle name="Normal 12 2 4 4 3 2 5 2 2" xfId="30750" xr:uid="{00000000-0005-0000-0000-0000E5260000}"/>
    <cellStyle name="Normal 12 2 4 4 3 2 5 3" xfId="30751" xr:uid="{00000000-0005-0000-0000-0000E6260000}"/>
    <cellStyle name="Normal 12 2 4 4 3 2 6" xfId="6585" xr:uid="{00000000-0005-0000-0000-0000E7260000}"/>
    <cellStyle name="Normal 12 2 4 4 3 2 6 2" xfId="19395" xr:uid="{00000000-0005-0000-0000-0000E8260000}"/>
    <cellStyle name="Normal 12 2 4 4 3 2 6 2 2" xfId="30752" xr:uid="{00000000-0005-0000-0000-0000E9260000}"/>
    <cellStyle name="Normal 12 2 4 4 3 2 6 3" xfId="30753" xr:uid="{00000000-0005-0000-0000-0000EA260000}"/>
    <cellStyle name="Normal 12 2 4 4 3 2 7" xfId="13905" xr:uid="{00000000-0005-0000-0000-0000EB260000}"/>
    <cellStyle name="Normal 12 2 4 4 3 2 7 2" xfId="30754" xr:uid="{00000000-0005-0000-0000-0000EC260000}"/>
    <cellStyle name="Normal 12 2 4 4 3 2 8" xfId="30755" xr:uid="{00000000-0005-0000-0000-0000ED260000}"/>
    <cellStyle name="Normal 12 2 4 4 3 3" xfId="1589" xr:uid="{00000000-0005-0000-0000-0000EE260000}"/>
    <cellStyle name="Normal 12 2 4 4 3 3 2" xfId="3419" xr:uid="{00000000-0005-0000-0000-0000EF260000}"/>
    <cellStyle name="Normal 12 2 4 4 3 3 2 2" xfId="8909" xr:uid="{00000000-0005-0000-0000-0000F0260000}"/>
    <cellStyle name="Normal 12 2 4 4 3 3 2 2 2" xfId="21719" xr:uid="{00000000-0005-0000-0000-0000F1260000}"/>
    <cellStyle name="Normal 12 2 4 4 3 3 2 2 2 2" xfId="30756" xr:uid="{00000000-0005-0000-0000-0000F2260000}"/>
    <cellStyle name="Normal 12 2 4 4 3 3 2 2 3" xfId="30757" xr:uid="{00000000-0005-0000-0000-0000F3260000}"/>
    <cellStyle name="Normal 12 2 4 4 3 3 2 3" xfId="16229" xr:uid="{00000000-0005-0000-0000-0000F4260000}"/>
    <cellStyle name="Normal 12 2 4 4 3 3 2 3 2" xfId="30758" xr:uid="{00000000-0005-0000-0000-0000F5260000}"/>
    <cellStyle name="Normal 12 2 4 4 3 3 2 4" xfId="30759" xr:uid="{00000000-0005-0000-0000-0000F6260000}"/>
    <cellStyle name="Normal 12 2 4 4 3 3 3" xfId="5249" xr:uid="{00000000-0005-0000-0000-0000F7260000}"/>
    <cellStyle name="Normal 12 2 4 4 3 3 3 2" xfId="10739" xr:uid="{00000000-0005-0000-0000-0000F8260000}"/>
    <cellStyle name="Normal 12 2 4 4 3 3 3 2 2" xfId="23549" xr:uid="{00000000-0005-0000-0000-0000F9260000}"/>
    <cellStyle name="Normal 12 2 4 4 3 3 3 2 2 2" xfId="30760" xr:uid="{00000000-0005-0000-0000-0000FA260000}"/>
    <cellStyle name="Normal 12 2 4 4 3 3 3 2 3" xfId="30761" xr:uid="{00000000-0005-0000-0000-0000FB260000}"/>
    <cellStyle name="Normal 12 2 4 4 3 3 3 3" xfId="18059" xr:uid="{00000000-0005-0000-0000-0000FC260000}"/>
    <cellStyle name="Normal 12 2 4 4 3 3 3 3 2" xfId="30762" xr:uid="{00000000-0005-0000-0000-0000FD260000}"/>
    <cellStyle name="Normal 12 2 4 4 3 3 3 4" xfId="30763" xr:uid="{00000000-0005-0000-0000-0000FE260000}"/>
    <cellStyle name="Normal 12 2 4 4 3 3 4" xfId="12569" xr:uid="{00000000-0005-0000-0000-0000FF260000}"/>
    <cellStyle name="Normal 12 2 4 4 3 3 4 2" xfId="25379" xr:uid="{00000000-0005-0000-0000-000000270000}"/>
    <cellStyle name="Normal 12 2 4 4 3 3 4 2 2" xfId="30764" xr:uid="{00000000-0005-0000-0000-000001270000}"/>
    <cellStyle name="Normal 12 2 4 4 3 3 4 3" xfId="30765" xr:uid="{00000000-0005-0000-0000-000002270000}"/>
    <cellStyle name="Normal 12 2 4 4 3 3 5" xfId="7079" xr:uid="{00000000-0005-0000-0000-000003270000}"/>
    <cellStyle name="Normal 12 2 4 4 3 3 5 2" xfId="19889" xr:uid="{00000000-0005-0000-0000-000004270000}"/>
    <cellStyle name="Normal 12 2 4 4 3 3 5 2 2" xfId="30766" xr:uid="{00000000-0005-0000-0000-000005270000}"/>
    <cellStyle name="Normal 12 2 4 4 3 3 5 3" xfId="30767" xr:uid="{00000000-0005-0000-0000-000006270000}"/>
    <cellStyle name="Normal 12 2 4 4 3 3 6" xfId="14399" xr:uid="{00000000-0005-0000-0000-000007270000}"/>
    <cellStyle name="Normal 12 2 4 4 3 3 6 2" xfId="30768" xr:uid="{00000000-0005-0000-0000-000008270000}"/>
    <cellStyle name="Normal 12 2 4 4 3 3 7" xfId="30769" xr:uid="{00000000-0005-0000-0000-000009270000}"/>
    <cellStyle name="Normal 12 2 4 4 3 4" xfId="2525" xr:uid="{00000000-0005-0000-0000-00000A270000}"/>
    <cellStyle name="Normal 12 2 4 4 3 4 2" xfId="8015" xr:uid="{00000000-0005-0000-0000-00000B270000}"/>
    <cellStyle name="Normal 12 2 4 4 3 4 2 2" xfId="20825" xr:uid="{00000000-0005-0000-0000-00000C270000}"/>
    <cellStyle name="Normal 12 2 4 4 3 4 2 2 2" xfId="30770" xr:uid="{00000000-0005-0000-0000-00000D270000}"/>
    <cellStyle name="Normal 12 2 4 4 3 4 2 3" xfId="30771" xr:uid="{00000000-0005-0000-0000-00000E270000}"/>
    <cellStyle name="Normal 12 2 4 4 3 4 3" xfId="15335" xr:uid="{00000000-0005-0000-0000-00000F270000}"/>
    <cellStyle name="Normal 12 2 4 4 3 4 3 2" xfId="30772" xr:uid="{00000000-0005-0000-0000-000010270000}"/>
    <cellStyle name="Normal 12 2 4 4 3 4 4" xfId="30773" xr:uid="{00000000-0005-0000-0000-000011270000}"/>
    <cellStyle name="Normal 12 2 4 4 3 5" xfId="4355" xr:uid="{00000000-0005-0000-0000-000012270000}"/>
    <cellStyle name="Normal 12 2 4 4 3 5 2" xfId="9845" xr:uid="{00000000-0005-0000-0000-000013270000}"/>
    <cellStyle name="Normal 12 2 4 4 3 5 2 2" xfId="22655" xr:uid="{00000000-0005-0000-0000-000014270000}"/>
    <cellStyle name="Normal 12 2 4 4 3 5 2 2 2" xfId="30774" xr:uid="{00000000-0005-0000-0000-000015270000}"/>
    <cellStyle name="Normal 12 2 4 4 3 5 2 3" xfId="30775" xr:uid="{00000000-0005-0000-0000-000016270000}"/>
    <cellStyle name="Normal 12 2 4 4 3 5 3" xfId="17165" xr:uid="{00000000-0005-0000-0000-000017270000}"/>
    <cellStyle name="Normal 12 2 4 4 3 5 3 2" xfId="30776" xr:uid="{00000000-0005-0000-0000-000018270000}"/>
    <cellStyle name="Normal 12 2 4 4 3 5 4" xfId="30777" xr:uid="{00000000-0005-0000-0000-000019270000}"/>
    <cellStyle name="Normal 12 2 4 4 3 6" xfId="11675" xr:uid="{00000000-0005-0000-0000-00001A270000}"/>
    <cellStyle name="Normal 12 2 4 4 3 6 2" xfId="24485" xr:uid="{00000000-0005-0000-0000-00001B270000}"/>
    <cellStyle name="Normal 12 2 4 4 3 6 2 2" xfId="30778" xr:uid="{00000000-0005-0000-0000-00001C270000}"/>
    <cellStyle name="Normal 12 2 4 4 3 6 3" xfId="30779" xr:uid="{00000000-0005-0000-0000-00001D270000}"/>
    <cellStyle name="Normal 12 2 4 4 3 7" xfId="6185" xr:uid="{00000000-0005-0000-0000-00001E270000}"/>
    <cellStyle name="Normal 12 2 4 4 3 7 2" xfId="18995" xr:uid="{00000000-0005-0000-0000-00001F270000}"/>
    <cellStyle name="Normal 12 2 4 4 3 7 2 2" xfId="30780" xr:uid="{00000000-0005-0000-0000-000020270000}"/>
    <cellStyle name="Normal 12 2 4 4 3 7 3" xfId="30781" xr:uid="{00000000-0005-0000-0000-000021270000}"/>
    <cellStyle name="Normal 12 2 4 4 3 8" xfId="13505" xr:uid="{00000000-0005-0000-0000-000022270000}"/>
    <cellStyle name="Normal 12 2 4 4 3 8 2" xfId="30782" xr:uid="{00000000-0005-0000-0000-000023270000}"/>
    <cellStyle name="Normal 12 2 4 4 3 9" xfId="30783" xr:uid="{00000000-0005-0000-0000-000024270000}"/>
    <cellStyle name="Normal 12 2 4 4 4" xfId="469" xr:uid="{00000000-0005-0000-0000-000025270000}"/>
    <cellStyle name="Normal 12 2 4 4 4 2" xfId="1364" xr:uid="{00000000-0005-0000-0000-000026270000}"/>
    <cellStyle name="Normal 12 2 4 4 4 2 2" xfId="3194" xr:uid="{00000000-0005-0000-0000-000027270000}"/>
    <cellStyle name="Normal 12 2 4 4 4 2 2 2" xfId="8684" xr:uid="{00000000-0005-0000-0000-000028270000}"/>
    <cellStyle name="Normal 12 2 4 4 4 2 2 2 2" xfId="21494" xr:uid="{00000000-0005-0000-0000-000029270000}"/>
    <cellStyle name="Normal 12 2 4 4 4 2 2 2 2 2" xfId="30784" xr:uid="{00000000-0005-0000-0000-00002A270000}"/>
    <cellStyle name="Normal 12 2 4 4 4 2 2 2 3" xfId="30785" xr:uid="{00000000-0005-0000-0000-00002B270000}"/>
    <cellStyle name="Normal 12 2 4 4 4 2 2 3" xfId="16004" xr:uid="{00000000-0005-0000-0000-00002C270000}"/>
    <cellStyle name="Normal 12 2 4 4 4 2 2 3 2" xfId="30786" xr:uid="{00000000-0005-0000-0000-00002D270000}"/>
    <cellStyle name="Normal 12 2 4 4 4 2 2 4" xfId="30787" xr:uid="{00000000-0005-0000-0000-00002E270000}"/>
    <cellStyle name="Normal 12 2 4 4 4 2 3" xfId="5024" xr:uid="{00000000-0005-0000-0000-00002F270000}"/>
    <cellStyle name="Normal 12 2 4 4 4 2 3 2" xfId="10514" xr:uid="{00000000-0005-0000-0000-000030270000}"/>
    <cellStyle name="Normal 12 2 4 4 4 2 3 2 2" xfId="23324" xr:uid="{00000000-0005-0000-0000-000031270000}"/>
    <cellStyle name="Normal 12 2 4 4 4 2 3 2 2 2" xfId="30788" xr:uid="{00000000-0005-0000-0000-000032270000}"/>
    <cellStyle name="Normal 12 2 4 4 4 2 3 2 3" xfId="30789" xr:uid="{00000000-0005-0000-0000-000033270000}"/>
    <cellStyle name="Normal 12 2 4 4 4 2 3 3" xfId="17834" xr:uid="{00000000-0005-0000-0000-000034270000}"/>
    <cellStyle name="Normal 12 2 4 4 4 2 3 3 2" xfId="30790" xr:uid="{00000000-0005-0000-0000-000035270000}"/>
    <cellStyle name="Normal 12 2 4 4 4 2 3 4" xfId="30791" xr:uid="{00000000-0005-0000-0000-000036270000}"/>
    <cellStyle name="Normal 12 2 4 4 4 2 4" xfId="12344" xr:uid="{00000000-0005-0000-0000-000037270000}"/>
    <cellStyle name="Normal 12 2 4 4 4 2 4 2" xfId="25154" xr:uid="{00000000-0005-0000-0000-000038270000}"/>
    <cellStyle name="Normal 12 2 4 4 4 2 4 2 2" xfId="30792" xr:uid="{00000000-0005-0000-0000-000039270000}"/>
    <cellStyle name="Normal 12 2 4 4 4 2 4 3" xfId="30793" xr:uid="{00000000-0005-0000-0000-00003A270000}"/>
    <cellStyle name="Normal 12 2 4 4 4 2 5" xfId="6854" xr:uid="{00000000-0005-0000-0000-00003B270000}"/>
    <cellStyle name="Normal 12 2 4 4 4 2 5 2" xfId="19664" xr:uid="{00000000-0005-0000-0000-00003C270000}"/>
    <cellStyle name="Normal 12 2 4 4 4 2 5 2 2" xfId="30794" xr:uid="{00000000-0005-0000-0000-00003D270000}"/>
    <cellStyle name="Normal 12 2 4 4 4 2 5 3" xfId="30795" xr:uid="{00000000-0005-0000-0000-00003E270000}"/>
    <cellStyle name="Normal 12 2 4 4 4 2 6" xfId="14174" xr:uid="{00000000-0005-0000-0000-00003F270000}"/>
    <cellStyle name="Normal 12 2 4 4 4 2 6 2" xfId="30796" xr:uid="{00000000-0005-0000-0000-000040270000}"/>
    <cellStyle name="Normal 12 2 4 4 4 2 7" xfId="30797" xr:uid="{00000000-0005-0000-0000-000041270000}"/>
    <cellStyle name="Normal 12 2 4 4 4 3" xfId="2300" xr:uid="{00000000-0005-0000-0000-000042270000}"/>
    <cellStyle name="Normal 12 2 4 4 4 3 2" xfId="7790" xr:uid="{00000000-0005-0000-0000-000043270000}"/>
    <cellStyle name="Normal 12 2 4 4 4 3 2 2" xfId="20600" xr:uid="{00000000-0005-0000-0000-000044270000}"/>
    <cellStyle name="Normal 12 2 4 4 4 3 2 2 2" xfId="30798" xr:uid="{00000000-0005-0000-0000-000045270000}"/>
    <cellStyle name="Normal 12 2 4 4 4 3 2 3" xfId="30799" xr:uid="{00000000-0005-0000-0000-000046270000}"/>
    <cellStyle name="Normal 12 2 4 4 4 3 3" xfId="15110" xr:uid="{00000000-0005-0000-0000-000047270000}"/>
    <cellStyle name="Normal 12 2 4 4 4 3 3 2" xfId="30800" xr:uid="{00000000-0005-0000-0000-000048270000}"/>
    <cellStyle name="Normal 12 2 4 4 4 3 4" xfId="30801" xr:uid="{00000000-0005-0000-0000-000049270000}"/>
    <cellStyle name="Normal 12 2 4 4 4 4" xfId="4130" xr:uid="{00000000-0005-0000-0000-00004A270000}"/>
    <cellStyle name="Normal 12 2 4 4 4 4 2" xfId="9620" xr:uid="{00000000-0005-0000-0000-00004B270000}"/>
    <cellStyle name="Normal 12 2 4 4 4 4 2 2" xfId="22430" xr:uid="{00000000-0005-0000-0000-00004C270000}"/>
    <cellStyle name="Normal 12 2 4 4 4 4 2 2 2" xfId="30802" xr:uid="{00000000-0005-0000-0000-00004D270000}"/>
    <cellStyle name="Normal 12 2 4 4 4 4 2 3" xfId="30803" xr:uid="{00000000-0005-0000-0000-00004E270000}"/>
    <cellStyle name="Normal 12 2 4 4 4 4 3" xfId="16940" xr:uid="{00000000-0005-0000-0000-00004F270000}"/>
    <cellStyle name="Normal 12 2 4 4 4 4 3 2" xfId="30804" xr:uid="{00000000-0005-0000-0000-000050270000}"/>
    <cellStyle name="Normal 12 2 4 4 4 4 4" xfId="30805" xr:uid="{00000000-0005-0000-0000-000051270000}"/>
    <cellStyle name="Normal 12 2 4 4 4 5" xfId="11450" xr:uid="{00000000-0005-0000-0000-000052270000}"/>
    <cellStyle name="Normal 12 2 4 4 4 5 2" xfId="24260" xr:uid="{00000000-0005-0000-0000-000053270000}"/>
    <cellStyle name="Normal 12 2 4 4 4 5 2 2" xfId="30806" xr:uid="{00000000-0005-0000-0000-000054270000}"/>
    <cellStyle name="Normal 12 2 4 4 4 5 3" xfId="30807" xr:uid="{00000000-0005-0000-0000-000055270000}"/>
    <cellStyle name="Normal 12 2 4 4 4 6" xfId="5960" xr:uid="{00000000-0005-0000-0000-000056270000}"/>
    <cellStyle name="Normal 12 2 4 4 4 6 2" xfId="18770" xr:uid="{00000000-0005-0000-0000-000057270000}"/>
    <cellStyle name="Normal 12 2 4 4 4 6 2 2" xfId="30808" xr:uid="{00000000-0005-0000-0000-000058270000}"/>
    <cellStyle name="Normal 12 2 4 4 4 6 3" xfId="30809" xr:uid="{00000000-0005-0000-0000-000059270000}"/>
    <cellStyle name="Normal 12 2 4 4 4 7" xfId="13280" xr:uid="{00000000-0005-0000-0000-00005A270000}"/>
    <cellStyle name="Normal 12 2 4 4 4 7 2" xfId="30810" xr:uid="{00000000-0005-0000-0000-00005B270000}"/>
    <cellStyle name="Normal 12 2 4 4 4 8" xfId="30811" xr:uid="{00000000-0005-0000-0000-00005C270000}"/>
    <cellStyle name="Normal 12 2 4 4 5" xfId="828" xr:uid="{00000000-0005-0000-0000-00005D270000}"/>
    <cellStyle name="Normal 12 2 4 4 5 2" xfId="1723" xr:uid="{00000000-0005-0000-0000-00005E270000}"/>
    <cellStyle name="Normal 12 2 4 4 5 2 2" xfId="3553" xr:uid="{00000000-0005-0000-0000-00005F270000}"/>
    <cellStyle name="Normal 12 2 4 4 5 2 2 2" xfId="9043" xr:uid="{00000000-0005-0000-0000-000060270000}"/>
    <cellStyle name="Normal 12 2 4 4 5 2 2 2 2" xfId="21853" xr:uid="{00000000-0005-0000-0000-000061270000}"/>
    <cellStyle name="Normal 12 2 4 4 5 2 2 2 2 2" xfId="30812" xr:uid="{00000000-0005-0000-0000-000062270000}"/>
    <cellStyle name="Normal 12 2 4 4 5 2 2 2 3" xfId="30813" xr:uid="{00000000-0005-0000-0000-000063270000}"/>
    <cellStyle name="Normal 12 2 4 4 5 2 2 3" xfId="16363" xr:uid="{00000000-0005-0000-0000-000064270000}"/>
    <cellStyle name="Normal 12 2 4 4 5 2 2 3 2" xfId="30814" xr:uid="{00000000-0005-0000-0000-000065270000}"/>
    <cellStyle name="Normal 12 2 4 4 5 2 2 4" xfId="30815" xr:uid="{00000000-0005-0000-0000-000066270000}"/>
    <cellStyle name="Normal 12 2 4 4 5 2 3" xfId="5383" xr:uid="{00000000-0005-0000-0000-000067270000}"/>
    <cellStyle name="Normal 12 2 4 4 5 2 3 2" xfId="10873" xr:uid="{00000000-0005-0000-0000-000068270000}"/>
    <cellStyle name="Normal 12 2 4 4 5 2 3 2 2" xfId="23683" xr:uid="{00000000-0005-0000-0000-000069270000}"/>
    <cellStyle name="Normal 12 2 4 4 5 2 3 2 2 2" xfId="30816" xr:uid="{00000000-0005-0000-0000-00006A270000}"/>
    <cellStyle name="Normal 12 2 4 4 5 2 3 2 3" xfId="30817" xr:uid="{00000000-0005-0000-0000-00006B270000}"/>
    <cellStyle name="Normal 12 2 4 4 5 2 3 3" xfId="18193" xr:uid="{00000000-0005-0000-0000-00006C270000}"/>
    <cellStyle name="Normal 12 2 4 4 5 2 3 3 2" xfId="30818" xr:uid="{00000000-0005-0000-0000-00006D270000}"/>
    <cellStyle name="Normal 12 2 4 4 5 2 3 4" xfId="30819" xr:uid="{00000000-0005-0000-0000-00006E270000}"/>
    <cellStyle name="Normal 12 2 4 4 5 2 4" xfId="12703" xr:uid="{00000000-0005-0000-0000-00006F270000}"/>
    <cellStyle name="Normal 12 2 4 4 5 2 4 2" xfId="25513" xr:uid="{00000000-0005-0000-0000-000070270000}"/>
    <cellStyle name="Normal 12 2 4 4 5 2 4 2 2" xfId="30820" xr:uid="{00000000-0005-0000-0000-000071270000}"/>
    <cellStyle name="Normal 12 2 4 4 5 2 4 3" xfId="30821" xr:uid="{00000000-0005-0000-0000-000072270000}"/>
    <cellStyle name="Normal 12 2 4 4 5 2 5" xfId="7213" xr:uid="{00000000-0005-0000-0000-000073270000}"/>
    <cellStyle name="Normal 12 2 4 4 5 2 5 2" xfId="20023" xr:uid="{00000000-0005-0000-0000-000074270000}"/>
    <cellStyle name="Normal 12 2 4 4 5 2 5 2 2" xfId="30822" xr:uid="{00000000-0005-0000-0000-000075270000}"/>
    <cellStyle name="Normal 12 2 4 4 5 2 5 3" xfId="30823" xr:uid="{00000000-0005-0000-0000-000076270000}"/>
    <cellStyle name="Normal 12 2 4 4 5 2 6" xfId="14533" xr:uid="{00000000-0005-0000-0000-000077270000}"/>
    <cellStyle name="Normal 12 2 4 4 5 2 6 2" xfId="30824" xr:uid="{00000000-0005-0000-0000-000078270000}"/>
    <cellStyle name="Normal 12 2 4 4 5 2 7" xfId="30825" xr:uid="{00000000-0005-0000-0000-000079270000}"/>
    <cellStyle name="Normal 12 2 4 4 5 3" xfId="2659" xr:uid="{00000000-0005-0000-0000-00007A270000}"/>
    <cellStyle name="Normal 12 2 4 4 5 3 2" xfId="8149" xr:uid="{00000000-0005-0000-0000-00007B270000}"/>
    <cellStyle name="Normal 12 2 4 4 5 3 2 2" xfId="20959" xr:uid="{00000000-0005-0000-0000-00007C270000}"/>
    <cellStyle name="Normal 12 2 4 4 5 3 2 2 2" xfId="30826" xr:uid="{00000000-0005-0000-0000-00007D270000}"/>
    <cellStyle name="Normal 12 2 4 4 5 3 2 3" xfId="30827" xr:uid="{00000000-0005-0000-0000-00007E270000}"/>
    <cellStyle name="Normal 12 2 4 4 5 3 3" xfId="15469" xr:uid="{00000000-0005-0000-0000-00007F270000}"/>
    <cellStyle name="Normal 12 2 4 4 5 3 3 2" xfId="30828" xr:uid="{00000000-0005-0000-0000-000080270000}"/>
    <cellStyle name="Normal 12 2 4 4 5 3 4" xfId="30829" xr:uid="{00000000-0005-0000-0000-000081270000}"/>
    <cellStyle name="Normal 12 2 4 4 5 4" xfId="4489" xr:uid="{00000000-0005-0000-0000-000082270000}"/>
    <cellStyle name="Normal 12 2 4 4 5 4 2" xfId="9979" xr:uid="{00000000-0005-0000-0000-000083270000}"/>
    <cellStyle name="Normal 12 2 4 4 5 4 2 2" xfId="22789" xr:uid="{00000000-0005-0000-0000-000084270000}"/>
    <cellStyle name="Normal 12 2 4 4 5 4 2 2 2" xfId="30830" xr:uid="{00000000-0005-0000-0000-000085270000}"/>
    <cellStyle name="Normal 12 2 4 4 5 4 2 3" xfId="30831" xr:uid="{00000000-0005-0000-0000-000086270000}"/>
    <cellStyle name="Normal 12 2 4 4 5 4 3" xfId="17299" xr:uid="{00000000-0005-0000-0000-000087270000}"/>
    <cellStyle name="Normal 12 2 4 4 5 4 3 2" xfId="30832" xr:uid="{00000000-0005-0000-0000-000088270000}"/>
    <cellStyle name="Normal 12 2 4 4 5 4 4" xfId="30833" xr:uid="{00000000-0005-0000-0000-000089270000}"/>
    <cellStyle name="Normal 12 2 4 4 5 5" xfId="11809" xr:uid="{00000000-0005-0000-0000-00008A270000}"/>
    <cellStyle name="Normal 12 2 4 4 5 5 2" xfId="24619" xr:uid="{00000000-0005-0000-0000-00008B270000}"/>
    <cellStyle name="Normal 12 2 4 4 5 5 2 2" xfId="30834" xr:uid="{00000000-0005-0000-0000-00008C270000}"/>
    <cellStyle name="Normal 12 2 4 4 5 5 3" xfId="30835" xr:uid="{00000000-0005-0000-0000-00008D270000}"/>
    <cellStyle name="Normal 12 2 4 4 5 6" xfId="6319" xr:uid="{00000000-0005-0000-0000-00008E270000}"/>
    <cellStyle name="Normal 12 2 4 4 5 6 2" xfId="19129" xr:uid="{00000000-0005-0000-0000-00008F270000}"/>
    <cellStyle name="Normal 12 2 4 4 5 6 2 2" xfId="30836" xr:uid="{00000000-0005-0000-0000-000090270000}"/>
    <cellStyle name="Normal 12 2 4 4 5 6 3" xfId="30837" xr:uid="{00000000-0005-0000-0000-000091270000}"/>
    <cellStyle name="Normal 12 2 4 4 5 7" xfId="13639" xr:uid="{00000000-0005-0000-0000-000092270000}"/>
    <cellStyle name="Normal 12 2 4 4 5 7 2" xfId="30838" xr:uid="{00000000-0005-0000-0000-000093270000}"/>
    <cellStyle name="Normal 12 2 4 4 5 8" xfId="30839" xr:uid="{00000000-0005-0000-0000-000094270000}"/>
    <cellStyle name="Normal 12 2 4 4 6" xfId="1229" xr:uid="{00000000-0005-0000-0000-000095270000}"/>
    <cellStyle name="Normal 12 2 4 4 6 2" xfId="3059" xr:uid="{00000000-0005-0000-0000-000096270000}"/>
    <cellStyle name="Normal 12 2 4 4 6 2 2" xfId="8549" xr:uid="{00000000-0005-0000-0000-000097270000}"/>
    <cellStyle name="Normal 12 2 4 4 6 2 2 2" xfId="21359" xr:uid="{00000000-0005-0000-0000-000098270000}"/>
    <cellStyle name="Normal 12 2 4 4 6 2 2 2 2" xfId="30840" xr:uid="{00000000-0005-0000-0000-000099270000}"/>
    <cellStyle name="Normal 12 2 4 4 6 2 2 3" xfId="30841" xr:uid="{00000000-0005-0000-0000-00009A270000}"/>
    <cellStyle name="Normal 12 2 4 4 6 2 3" xfId="15869" xr:uid="{00000000-0005-0000-0000-00009B270000}"/>
    <cellStyle name="Normal 12 2 4 4 6 2 3 2" xfId="30842" xr:uid="{00000000-0005-0000-0000-00009C270000}"/>
    <cellStyle name="Normal 12 2 4 4 6 2 4" xfId="30843" xr:uid="{00000000-0005-0000-0000-00009D270000}"/>
    <cellStyle name="Normal 12 2 4 4 6 3" xfId="4889" xr:uid="{00000000-0005-0000-0000-00009E270000}"/>
    <cellStyle name="Normal 12 2 4 4 6 3 2" xfId="10379" xr:uid="{00000000-0005-0000-0000-00009F270000}"/>
    <cellStyle name="Normal 12 2 4 4 6 3 2 2" xfId="23189" xr:uid="{00000000-0005-0000-0000-0000A0270000}"/>
    <cellStyle name="Normal 12 2 4 4 6 3 2 2 2" xfId="30844" xr:uid="{00000000-0005-0000-0000-0000A1270000}"/>
    <cellStyle name="Normal 12 2 4 4 6 3 2 3" xfId="30845" xr:uid="{00000000-0005-0000-0000-0000A2270000}"/>
    <cellStyle name="Normal 12 2 4 4 6 3 3" xfId="17699" xr:uid="{00000000-0005-0000-0000-0000A3270000}"/>
    <cellStyle name="Normal 12 2 4 4 6 3 3 2" xfId="30846" xr:uid="{00000000-0005-0000-0000-0000A4270000}"/>
    <cellStyle name="Normal 12 2 4 4 6 3 4" xfId="30847" xr:uid="{00000000-0005-0000-0000-0000A5270000}"/>
    <cellStyle name="Normal 12 2 4 4 6 4" xfId="12209" xr:uid="{00000000-0005-0000-0000-0000A6270000}"/>
    <cellStyle name="Normal 12 2 4 4 6 4 2" xfId="25019" xr:uid="{00000000-0005-0000-0000-0000A7270000}"/>
    <cellStyle name="Normal 12 2 4 4 6 4 2 2" xfId="30848" xr:uid="{00000000-0005-0000-0000-0000A8270000}"/>
    <cellStyle name="Normal 12 2 4 4 6 4 3" xfId="30849" xr:uid="{00000000-0005-0000-0000-0000A9270000}"/>
    <cellStyle name="Normal 12 2 4 4 6 5" xfId="6719" xr:uid="{00000000-0005-0000-0000-0000AA270000}"/>
    <cellStyle name="Normal 12 2 4 4 6 5 2" xfId="19529" xr:uid="{00000000-0005-0000-0000-0000AB270000}"/>
    <cellStyle name="Normal 12 2 4 4 6 5 2 2" xfId="30850" xr:uid="{00000000-0005-0000-0000-0000AC270000}"/>
    <cellStyle name="Normal 12 2 4 4 6 5 3" xfId="30851" xr:uid="{00000000-0005-0000-0000-0000AD270000}"/>
    <cellStyle name="Normal 12 2 4 4 6 6" xfId="14039" xr:uid="{00000000-0005-0000-0000-0000AE270000}"/>
    <cellStyle name="Normal 12 2 4 4 6 6 2" xfId="30852" xr:uid="{00000000-0005-0000-0000-0000AF270000}"/>
    <cellStyle name="Normal 12 2 4 4 6 7" xfId="30853" xr:uid="{00000000-0005-0000-0000-0000B0270000}"/>
    <cellStyle name="Normal 12 2 4 4 7" xfId="2165" xr:uid="{00000000-0005-0000-0000-0000B1270000}"/>
    <cellStyle name="Normal 12 2 4 4 7 2" xfId="7655" xr:uid="{00000000-0005-0000-0000-0000B2270000}"/>
    <cellStyle name="Normal 12 2 4 4 7 2 2" xfId="20465" xr:uid="{00000000-0005-0000-0000-0000B3270000}"/>
    <cellStyle name="Normal 12 2 4 4 7 2 2 2" xfId="30854" xr:uid="{00000000-0005-0000-0000-0000B4270000}"/>
    <cellStyle name="Normal 12 2 4 4 7 2 3" xfId="30855" xr:uid="{00000000-0005-0000-0000-0000B5270000}"/>
    <cellStyle name="Normal 12 2 4 4 7 3" xfId="14975" xr:uid="{00000000-0005-0000-0000-0000B6270000}"/>
    <cellStyle name="Normal 12 2 4 4 7 3 2" xfId="30856" xr:uid="{00000000-0005-0000-0000-0000B7270000}"/>
    <cellStyle name="Normal 12 2 4 4 7 4" xfId="30857" xr:uid="{00000000-0005-0000-0000-0000B8270000}"/>
    <cellStyle name="Normal 12 2 4 4 8" xfId="3995" xr:uid="{00000000-0005-0000-0000-0000B9270000}"/>
    <cellStyle name="Normal 12 2 4 4 8 2" xfId="9485" xr:uid="{00000000-0005-0000-0000-0000BA270000}"/>
    <cellStyle name="Normal 12 2 4 4 8 2 2" xfId="22295" xr:uid="{00000000-0005-0000-0000-0000BB270000}"/>
    <cellStyle name="Normal 12 2 4 4 8 2 2 2" xfId="30858" xr:uid="{00000000-0005-0000-0000-0000BC270000}"/>
    <cellStyle name="Normal 12 2 4 4 8 2 3" xfId="30859" xr:uid="{00000000-0005-0000-0000-0000BD270000}"/>
    <cellStyle name="Normal 12 2 4 4 8 3" xfId="16805" xr:uid="{00000000-0005-0000-0000-0000BE270000}"/>
    <cellStyle name="Normal 12 2 4 4 8 3 2" xfId="30860" xr:uid="{00000000-0005-0000-0000-0000BF270000}"/>
    <cellStyle name="Normal 12 2 4 4 8 4" xfId="30861" xr:uid="{00000000-0005-0000-0000-0000C0270000}"/>
    <cellStyle name="Normal 12 2 4 4 9" xfId="11315" xr:uid="{00000000-0005-0000-0000-0000C1270000}"/>
    <cellStyle name="Normal 12 2 4 4 9 2" xfId="24125" xr:uid="{00000000-0005-0000-0000-0000C2270000}"/>
    <cellStyle name="Normal 12 2 4 4 9 2 2" xfId="30862" xr:uid="{00000000-0005-0000-0000-0000C3270000}"/>
    <cellStyle name="Normal 12 2 4 4 9 3" xfId="30863" xr:uid="{00000000-0005-0000-0000-0000C4270000}"/>
    <cellStyle name="Normal 12 2 4 5" xfId="368" xr:uid="{00000000-0005-0000-0000-0000C5270000}"/>
    <cellStyle name="Normal 12 2 4 5 2" xfId="869" xr:uid="{00000000-0005-0000-0000-0000C6270000}"/>
    <cellStyle name="Normal 12 2 4 5 2 2" xfId="1764" xr:uid="{00000000-0005-0000-0000-0000C7270000}"/>
    <cellStyle name="Normal 12 2 4 5 2 2 2" xfId="3594" xr:uid="{00000000-0005-0000-0000-0000C8270000}"/>
    <cellStyle name="Normal 12 2 4 5 2 2 2 2" xfId="9084" xr:uid="{00000000-0005-0000-0000-0000C9270000}"/>
    <cellStyle name="Normal 12 2 4 5 2 2 2 2 2" xfId="21894" xr:uid="{00000000-0005-0000-0000-0000CA270000}"/>
    <cellStyle name="Normal 12 2 4 5 2 2 2 2 2 2" xfId="30864" xr:uid="{00000000-0005-0000-0000-0000CB270000}"/>
    <cellStyle name="Normal 12 2 4 5 2 2 2 2 3" xfId="30865" xr:uid="{00000000-0005-0000-0000-0000CC270000}"/>
    <cellStyle name="Normal 12 2 4 5 2 2 2 3" xfId="16404" xr:uid="{00000000-0005-0000-0000-0000CD270000}"/>
    <cellStyle name="Normal 12 2 4 5 2 2 2 3 2" xfId="30866" xr:uid="{00000000-0005-0000-0000-0000CE270000}"/>
    <cellStyle name="Normal 12 2 4 5 2 2 2 4" xfId="30867" xr:uid="{00000000-0005-0000-0000-0000CF270000}"/>
    <cellStyle name="Normal 12 2 4 5 2 2 3" xfId="5424" xr:uid="{00000000-0005-0000-0000-0000D0270000}"/>
    <cellStyle name="Normal 12 2 4 5 2 2 3 2" xfId="10914" xr:uid="{00000000-0005-0000-0000-0000D1270000}"/>
    <cellStyle name="Normal 12 2 4 5 2 2 3 2 2" xfId="23724" xr:uid="{00000000-0005-0000-0000-0000D2270000}"/>
    <cellStyle name="Normal 12 2 4 5 2 2 3 2 2 2" xfId="30868" xr:uid="{00000000-0005-0000-0000-0000D3270000}"/>
    <cellStyle name="Normal 12 2 4 5 2 2 3 2 3" xfId="30869" xr:uid="{00000000-0005-0000-0000-0000D4270000}"/>
    <cellStyle name="Normal 12 2 4 5 2 2 3 3" xfId="18234" xr:uid="{00000000-0005-0000-0000-0000D5270000}"/>
    <cellStyle name="Normal 12 2 4 5 2 2 3 3 2" xfId="30870" xr:uid="{00000000-0005-0000-0000-0000D6270000}"/>
    <cellStyle name="Normal 12 2 4 5 2 2 3 4" xfId="30871" xr:uid="{00000000-0005-0000-0000-0000D7270000}"/>
    <cellStyle name="Normal 12 2 4 5 2 2 4" xfId="12744" xr:uid="{00000000-0005-0000-0000-0000D8270000}"/>
    <cellStyle name="Normal 12 2 4 5 2 2 4 2" xfId="25554" xr:uid="{00000000-0005-0000-0000-0000D9270000}"/>
    <cellStyle name="Normal 12 2 4 5 2 2 4 2 2" xfId="30872" xr:uid="{00000000-0005-0000-0000-0000DA270000}"/>
    <cellStyle name="Normal 12 2 4 5 2 2 4 3" xfId="30873" xr:uid="{00000000-0005-0000-0000-0000DB270000}"/>
    <cellStyle name="Normal 12 2 4 5 2 2 5" xfId="7254" xr:uid="{00000000-0005-0000-0000-0000DC270000}"/>
    <cellStyle name="Normal 12 2 4 5 2 2 5 2" xfId="20064" xr:uid="{00000000-0005-0000-0000-0000DD270000}"/>
    <cellStyle name="Normal 12 2 4 5 2 2 5 2 2" xfId="30874" xr:uid="{00000000-0005-0000-0000-0000DE270000}"/>
    <cellStyle name="Normal 12 2 4 5 2 2 5 3" xfId="30875" xr:uid="{00000000-0005-0000-0000-0000DF270000}"/>
    <cellStyle name="Normal 12 2 4 5 2 2 6" xfId="14574" xr:uid="{00000000-0005-0000-0000-0000E0270000}"/>
    <cellStyle name="Normal 12 2 4 5 2 2 6 2" xfId="30876" xr:uid="{00000000-0005-0000-0000-0000E1270000}"/>
    <cellStyle name="Normal 12 2 4 5 2 2 7" xfId="30877" xr:uid="{00000000-0005-0000-0000-0000E2270000}"/>
    <cellStyle name="Normal 12 2 4 5 2 3" xfId="2700" xr:uid="{00000000-0005-0000-0000-0000E3270000}"/>
    <cellStyle name="Normal 12 2 4 5 2 3 2" xfId="8190" xr:uid="{00000000-0005-0000-0000-0000E4270000}"/>
    <cellStyle name="Normal 12 2 4 5 2 3 2 2" xfId="21000" xr:uid="{00000000-0005-0000-0000-0000E5270000}"/>
    <cellStyle name="Normal 12 2 4 5 2 3 2 2 2" xfId="30878" xr:uid="{00000000-0005-0000-0000-0000E6270000}"/>
    <cellStyle name="Normal 12 2 4 5 2 3 2 3" xfId="30879" xr:uid="{00000000-0005-0000-0000-0000E7270000}"/>
    <cellStyle name="Normal 12 2 4 5 2 3 3" xfId="15510" xr:uid="{00000000-0005-0000-0000-0000E8270000}"/>
    <cellStyle name="Normal 12 2 4 5 2 3 3 2" xfId="30880" xr:uid="{00000000-0005-0000-0000-0000E9270000}"/>
    <cellStyle name="Normal 12 2 4 5 2 3 4" xfId="30881" xr:uid="{00000000-0005-0000-0000-0000EA270000}"/>
    <cellStyle name="Normal 12 2 4 5 2 4" xfId="4530" xr:uid="{00000000-0005-0000-0000-0000EB270000}"/>
    <cellStyle name="Normal 12 2 4 5 2 4 2" xfId="10020" xr:uid="{00000000-0005-0000-0000-0000EC270000}"/>
    <cellStyle name="Normal 12 2 4 5 2 4 2 2" xfId="22830" xr:uid="{00000000-0005-0000-0000-0000ED270000}"/>
    <cellStyle name="Normal 12 2 4 5 2 4 2 2 2" xfId="30882" xr:uid="{00000000-0005-0000-0000-0000EE270000}"/>
    <cellStyle name="Normal 12 2 4 5 2 4 2 3" xfId="30883" xr:uid="{00000000-0005-0000-0000-0000EF270000}"/>
    <cellStyle name="Normal 12 2 4 5 2 4 3" xfId="17340" xr:uid="{00000000-0005-0000-0000-0000F0270000}"/>
    <cellStyle name="Normal 12 2 4 5 2 4 3 2" xfId="30884" xr:uid="{00000000-0005-0000-0000-0000F1270000}"/>
    <cellStyle name="Normal 12 2 4 5 2 4 4" xfId="30885" xr:uid="{00000000-0005-0000-0000-0000F2270000}"/>
    <cellStyle name="Normal 12 2 4 5 2 5" xfId="11850" xr:uid="{00000000-0005-0000-0000-0000F3270000}"/>
    <cellStyle name="Normal 12 2 4 5 2 5 2" xfId="24660" xr:uid="{00000000-0005-0000-0000-0000F4270000}"/>
    <cellStyle name="Normal 12 2 4 5 2 5 2 2" xfId="30886" xr:uid="{00000000-0005-0000-0000-0000F5270000}"/>
    <cellStyle name="Normal 12 2 4 5 2 5 3" xfId="30887" xr:uid="{00000000-0005-0000-0000-0000F6270000}"/>
    <cellStyle name="Normal 12 2 4 5 2 6" xfId="6360" xr:uid="{00000000-0005-0000-0000-0000F7270000}"/>
    <cellStyle name="Normal 12 2 4 5 2 6 2" xfId="19170" xr:uid="{00000000-0005-0000-0000-0000F8270000}"/>
    <cellStyle name="Normal 12 2 4 5 2 6 2 2" xfId="30888" xr:uid="{00000000-0005-0000-0000-0000F9270000}"/>
    <cellStyle name="Normal 12 2 4 5 2 6 3" xfId="30889" xr:uid="{00000000-0005-0000-0000-0000FA270000}"/>
    <cellStyle name="Normal 12 2 4 5 2 7" xfId="13680" xr:uid="{00000000-0005-0000-0000-0000FB270000}"/>
    <cellStyle name="Normal 12 2 4 5 2 7 2" xfId="30890" xr:uid="{00000000-0005-0000-0000-0000FC270000}"/>
    <cellStyle name="Normal 12 2 4 5 2 8" xfId="30891" xr:uid="{00000000-0005-0000-0000-0000FD270000}"/>
    <cellStyle name="Normal 12 2 4 5 3" xfId="1263" xr:uid="{00000000-0005-0000-0000-0000FE270000}"/>
    <cellStyle name="Normal 12 2 4 5 3 2" xfId="3093" xr:uid="{00000000-0005-0000-0000-0000FF270000}"/>
    <cellStyle name="Normal 12 2 4 5 3 2 2" xfId="8583" xr:uid="{00000000-0005-0000-0000-000000280000}"/>
    <cellStyle name="Normal 12 2 4 5 3 2 2 2" xfId="21393" xr:uid="{00000000-0005-0000-0000-000001280000}"/>
    <cellStyle name="Normal 12 2 4 5 3 2 2 2 2" xfId="30892" xr:uid="{00000000-0005-0000-0000-000002280000}"/>
    <cellStyle name="Normal 12 2 4 5 3 2 2 3" xfId="30893" xr:uid="{00000000-0005-0000-0000-000003280000}"/>
    <cellStyle name="Normal 12 2 4 5 3 2 3" xfId="15903" xr:uid="{00000000-0005-0000-0000-000004280000}"/>
    <cellStyle name="Normal 12 2 4 5 3 2 3 2" xfId="30894" xr:uid="{00000000-0005-0000-0000-000005280000}"/>
    <cellStyle name="Normal 12 2 4 5 3 2 4" xfId="30895" xr:uid="{00000000-0005-0000-0000-000006280000}"/>
    <cellStyle name="Normal 12 2 4 5 3 3" xfId="4923" xr:uid="{00000000-0005-0000-0000-000007280000}"/>
    <cellStyle name="Normal 12 2 4 5 3 3 2" xfId="10413" xr:uid="{00000000-0005-0000-0000-000008280000}"/>
    <cellStyle name="Normal 12 2 4 5 3 3 2 2" xfId="23223" xr:uid="{00000000-0005-0000-0000-000009280000}"/>
    <cellStyle name="Normal 12 2 4 5 3 3 2 2 2" xfId="30896" xr:uid="{00000000-0005-0000-0000-00000A280000}"/>
    <cellStyle name="Normal 12 2 4 5 3 3 2 3" xfId="30897" xr:uid="{00000000-0005-0000-0000-00000B280000}"/>
    <cellStyle name="Normal 12 2 4 5 3 3 3" xfId="17733" xr:uid="{00000000-0005-0000-0000-00000C280000}"/>
    <cellStyle name="Normal 12 2 4 5 3 3 3 2" xfId="30898" xr:uid="{00000000-0005-0000-0000-00000D280000}"/>
    <cellStyle name="Normal 12 2 4 5 3 3 4" xfId="30899" xr:uid="{00000000-0005-0000-0000-00000E280000}"/>
    <cellStyle name="Normal 12 2 4 5 3 4" xfId="12243" xr:uid="{00000000-0005-0000-0000-00000F280000}"/>
    <cellStyle name="Normal 12 2 4 5 3 4 2" xfId="25053" xr:uid="{00000000-0005-0000-0000-000010280000}"/>
    <cellStyle name="Normal 12 2 4 5 3 4 2 2" xfId="30900" xr:uid="{00000000-0005-0000-0000-000011280000}"/>
    <cellStyle name="Normal 12 2 4 5 3 4 3" xfId="30901" xr:uid="{00000000-0005-0000-0000-000012280000}"/>
    <cellStyle name="Normal 12 2 4 5 3 5" xfId="6753" xr:uid="{00000000-0005-0000-0000-000013280000}"/>
    <cellStyle name="Normal 12 2 4 5 3 5 2" xfId="19563" xr:uid="{00000000-0005-0000-0000-000014280000}"/>
    <cellStyle name="Normal 12 2 4 5 3 5 2 2" xfId="30902" xr:uid="{00000000-0005-0000-0000-000015280000}"/>
    <cellStyle name="Normal 12 2 4 5 3 5 3" xfId="30903" xr:uid="{00000000-0005-0000-0000-000016280000}"/>
    <cellStyle name="Normal 12 2 4 5 3 6" xfId="14073" xr:uid="{00000000-0005-0000-0000-000017280000}"/>
    <cellStyle name="Normal 12 2 4 5 3 6 2" xfId="30904" xr:uid="{00000000-0005-0000-0000-000018280000}"/>
    <cellStyle name="Normal 12 2 4 5 3 7" xfId="30905" xr:uid="{00000000-0005-0000-0000-000019280000}"/>
    <cellStyle name="Normal 12 2 4 5 4" xfId="2199" xr:uid="{00000000-0005-0000-0000-00001A280000}"/>
    <cellStyle name="Normal 12 2 4 5 4 2" xfId="7689" xr:uid="{00000000-0005-0000-0000-00001B280000}"/>
    <cellStyle name="Normal 12 2 4 5 4 2 2" xfId="20499" xr:uid="{00000000-0005-0000-0000-00001C280000}"/>
    <cellStyle name="Normal 12 2 4 5 4 2 2 2" xfId="30906" xr:uid="{00000000-0005-0000-0000-00001D280000}"/>
    <cellStyle name="Normal 12 2 4 5 4 2 3" xfId="30907" xr:uid="{00000000-0005-0000-0000-00001E280000}"/>
    <cellStyle name="Normal 12 2 4 5 4 3" xfId="15009" xr:uid="{00000000-0005-0000-0000-00001F280000}"/>
    <cellStyle name="Normal 12 2 4 5 4 3 2" xfId="30908" xr:uid="{00000000-0005-0000-0000-000020280000}"/>
    <cellStyle name="Normal 12 2 4 5 4 4" xfId="30909" xr:uid="{00000000-0005-0000-0000-000021280000}"/>
    <cellStyle name="Normal 12 2 4 5 5" xfId="4029" xr:uid="{00000000-0005-0000-0000-000022280000}"/>
    <cellStyle name="Normal 12 2 4 5 5 2" xfId="9519" xr:uid="{00000000-0005-0000-0000-000023280000}"/>
    <cellStyle name="Normal 12 2 4 5 5 2 2" xfId="22329" xr:uid="{00000000-0005-0000-0000-000024280000}"/>
    <cellStyle name="Normal 12 2 4 5 5 2 2 2" xfId="30910" xr:uid="{00000000-0005-0000-0000-000025280000}"/>
    <cellStyle name="Normal 12 2 4 5 5 2 3" xfId="30911" xr:uid="{00000000-0005-0000-0000-000026280000}"/>
    <cellStyle name="Normal 12 2 4 5 5 3" xfId="16839" xr:uid="{00000000-0005-0000-0000-000027280000}"/>
    <cellStyle name="Normal 12 2 4 5 5 3 2" xfId="30912" xr:uid="{00000000-0005-0000-0000-000028280000}"/>
    <cellStyle name="Normal 12 2 4 5 5 4" xfId="30913" xr:uid="{00000000-0005-0000-0000-000029280000}"/>
    <cellStyle name="Normal 12 2 4 5 6" xfId="11349" xr:uid="{00000000-0005-0000-0000-00002A280000}"/>
    <cellStyle name="Normal 12 2 4 5 6 2" xfId="24159" xr:uid="{00000000-0005-0000-0000-00002B280000}"/>
    <cellStyle name="Normal 12 2 4 5 6 2 2" xfId="30914" xr:uid="{00000000-0005-0000-0000-00002C280000}"/>
    <cellStyle name="Normal 12 2 4 5 6 3" xfId="30915" xr:uid="{00000000-0005-0000-0000-00002D280000}"/>
    <cellStyle name="Normal 12 2 4 5 7" xfId="5859" xr:uid="{00000000-0005-0000-0000-00002E280000}"/>
    <cellStyle name="Normal 12 2 4 5 7 2" xfId="18669" xr:uid="{00000000-0005-0000-0000-00002F280000}"/>
    <cellStyle name="Normal 12 2 4 5 7 2 2" xfId="30916" xr:uid="{00000000-0005-0000-0000-000030280000}"/>
    <cellStyle name="Normal 12 2 4 5 7 3" xfId="30917" xr:uid="{00000000-0005-0000-0000-000031280000}"/>
    <cellStyle name="Normal 12 2 4 5 8" xfId="13179" xr:uid="{00000000-0005-0000-0000-000032280000}"/>
    <cellStyle name="Normal 12 2 4 5 8 2" xfId="30918" xr:uid="{00000000-0005-0000-0000-000033280000}"/>
    <cellStyle name="Normal 12 2 4 5 9" xfId="30919" xr:uid="{00000000-0005-0000-0000-000034280000}"/>
    <cellStyle name="Normal 12 2 4 6" xfId="602" xr:uid="{00000000-0005-0000-0000-000035280000}"/>
    <cellStyle name="Normal 12 2 4 6 2" xfId="1002" xr:uid="{00000000-0005-0000-0000-000036280000}"/>
    <cellStyle name="Normal 12 2 4 6 2 2" xfId="1897" xr:uid="{00000000-0005-0000-0000-000037280000}"/>
    <cellStyle name="Normal 12 2 4 6 2 2 2" xfId="3727" xr:uid="{00000000-0005-0000-0000-000038280000}"/>
    <cellStyle name="Normal 12 2 4 6 2 2 2 2" xfId="9217" xr:uid="{00000000-0005-0000-0000-000039280000}"/>
    <cellStyle name="Normal 12 2 4 6 2 2 2 2 2" xfId="22027" xr:uid="{00000000-0005-0000-0000-00003A280000}"/>
    <cellStyle name="Normal 12 2 4 6 2 2 2 2 2 2" xfId="30920" xr:uid="{00000000-0005-0000-0000-00003B280000}"/>
    <cellStyle name="Normal 12 2 4 6 2 2 2 2 3" xfId="30921" xr:uid="{00000000-0005-0000-0000-00003C280000}"/>
    <cellStyle name="Normal 12 2 4 6 2 2 2 3" xfId="16537" xr:uid="{00000000-0005-0000-0000-00003D280000}"/>
    <cellStyle name="Normal 12 2 4 6 2 2 2 3 2" xfId="30922" xr:uid="{00000000-0005-0000-0000-00003E280000}"/>
    <cellStyle name="Normal 12 2 4 6 2 2 2 4" xfId="30923" xr:uid="{00000000-0005-0000-0000-00003F280000}"/>
    <cellStyle name="Normal 12 2 4 6 2 2 3" xfId="5557" xr:uid="{00000000-0005-0000-0000-000040280000}"/>
    <cellStyle name="Normal 12 2 4 6 2 2 3 2" xfId="11047" xr:uid="{00000000-0005-0000-0000-000041280000}"/>
    <cellStyle name="Normal 12 2 4 6 2 2 3 2 2" xfId="23857" xr:uid="{00000000-0005-0000-0000-000042280000}"/>
    <cellStyle name="Normal 12 2 4 6 2 2 3 2 2 2" xfId="30924" xr:uid="{00000000-0005-0000-0000-000043280000}"/>
    <cellStyle name="Normal 12 2 4 6 2 2 3 2 3" xfId="30925" xr:uid="{00000000-0005-0000-0000-000044280000}"/>
    <cellStyle name="Normal 12 2 4 6 2 2 3 3" xfId="18367" xr:uid="{00000000-0005-0000-0000-000045280000}"/>
    <cellStyle name="Normal 12 2 4 6 2 2 3 3 2" xfId="30926" xr:uid="{00000000-0005-0000-0000-000046280000}"/>
    <cellStyle name="Normal 12 2 4 6 2 2 3 4" xfId="30927" xr:uid="{00000000-0005-0000-0000-000047280000}"/>
    <cellStyle name="Normal 12 2 4 6 2 2 4" xfId="12877" xr:uid="{00000000-0005-0000-0000-000048280000}"/>
    <cellStyle name="Normal 12 2 4 6 2 2 4 2" xfId="25687" xr:uid="{00000000-0005-0000-0000-000049280000}"/>
    <cellStyle name="Normal 12 2 4 6 2 2 4 2 2" xfId="30928" xr:uid="{00000000-0005-0000-0000-00004A280000}"/>
    <cellStyle name="Normal 12 2 4 6 2 2 4 3" xfId="30929" xr:uid="{00000000-0005-0000-0000-00004B280000}"/>
    <cellStyle name="Normal 12 2 4 6 2 2 5" xfId="7387" xr:uid="{00000000-0005-0000-0000-00004C280000}"/>
    <cellStyle name="Normal 12 2 4 6 2 2 5 2" xfId="20197" xr:uid="{00000000-0005-0000-0000-00004D280000}"/>
    <cellStyle name="Normal 12 2 4 6 2 2 5 2 2" xfId="30930" xr:uid="{00000000-0005-0000-0000-00004E280000}"/>
    <cellStyle name="Normal 12 2 4 6 2 2 5 3" xfId="30931" xr:uid="{00000000-0005-0000-0000-00004F280000}"/>
    <cellStyle name="Normal 12 2 4 6 2 2 6" xfId="14707" xr:uid="{00000000-0005-0000-0000-000050280000}"/>
    <cellStyle name="Normal 12 2 4 6 2 2 6 2" xfId="30932" xr:uid="{00000000-0005-0000-0000-000051280000}"/>
    <cellStyle name="Normal 12 2 4 6 2 2 7" xfId="30933" xr:uid="{00000000-0005-0000-0000-000052280000}"/>
    <cellStyle name="Normal 12 2 4 6 2 3" xfId="2833" xr:uid="{00000000-0005-0000-0000-000053280000}"/>
    <cellStyle name="Normal 12 2 4 6 2 3 2" xfId="8323" xr:uid="{00000000-0005-0000-0000-000054280000}"/>
    <cellStyle name="Normal 12 2 4 6 2 3 2 2" xfId="21133" xr:uid="{00000000-0005-0000-0000-000055280000}"/>
    <cellStyle name="Normal 12 2 4 6 2 3 2 2 2" xfId="30934" xr:uid="{00000000-0005-0000-0000-000056280000}"/>
    <cellStyle name="Normal 12 2 4 6 2 3 2 3" xfId="30935" xr:uid="{00000000-0005-0000-0000-000057280000}"/>
    <cellStyle name="Normal 12 2 4 6 2 3 3" xfId="15643" xr:uid="{00000000-0005-0000-0000-000058280000}"/>
    <cellStyle name="Normal 12 2 4 6 2 3 3 2" xfId="30936" xr:uid="{00000000-0005-0000-0000-000059280000}"/>
    <cellStyle name="Normal 12 2 4 6 2 3 4" xfId="30937" xr:uid="{00000000-0005-0000-0000-00005A280000}"/>
    <cellStyle name="Normal 12 2 4 6 2 4" xfId="4663" xr:uid="{00000000-0005-0000-0000-00005B280000}"/>
    <cellStyle name="Normal 12 2 4 6 2 4 2" xfId="10153" xr:uid="{00000000-0005-0000-0000-00005C280000}"/>
    <cellStyle name="Normal 12 2 4 6 2 4 2 2" xfId="22963" xr:uid="{00000000-0005-0000-0000-00005D280000}"/>
    <cellStyle name="Normal 12 2 4 6 2 4 2 2 2" xfId="30938" xr:uid="{00000000-0005-0000-0000-00005E280000}"/>
    <cellStyle name="Normal 12 2 4 6 2 4 2 3" xfId="30939" xr:uid="{00000000-0005-0000-0000-00005F280000}"/>
    <cellStyle name="Normal 12 2 4 6 2 4 3" xfId="17473" xr:uid="{00000000-0005-0000-0000-000060280000}"/>
    <cellStyle name="Normal 12 2 4 6 2 4 3 2" xfId="30940" xr:uid="{00000000-0005-0000-0000-000061280000}"/>
    <cellStyle name="Normal 12 2 4 6 2 4 4" xfId="30941" xr:uid="{00000000-0005-0000-0000-000062280000}"/>
    <cellStyle name="Normal 12 2 4 6 2 5" xfId="11983" xr:uid="{00000000-0005-0000-0000-000063280000}"/>
    <cellStyle name="Normal 12 2 4 6 2 5 2" xfId="24793" xr:uid="{00000000-0005-0000-0000-000064280000}"/>
    <cellStyle name="Normal 12 2 4 6 2 5 2 2" xfId="30942" xr:uid="{00000000-0005-0000-0000-000065280000}"/>
    <cellStyle name="Normal 12 2 4 6 2 5 3" xfId="30943" xr:uid="{00000000-0005-0000-0000-000066280000}"/>
    <cellStyle name="Normal 12 2 4 6 2 6" xfId="6493" xr:uid="{00000000-0005-0000-0000-000067280000}"/>
    <cellStyle name="Normal 12 2 4 6 2 6 2" xfId="19303" xr:uid="{00000000-0005-0000-0000-000068280000}"/>
    <cellStyle name="Normal 12 2 4 6 2 6 2 2" xfId="30944" xr:uid="{00000000-0005-0000-0000-000069280000}"/>
    <cellStyle name="Normal 12 2 4 6 2 6 3" xfId="30945" xr:uid="{00000000-0005-0000-0000-00006A280000}"/>
    <cellStyle name="Normal 12 2 4 6 2 7" xfId="13813" xr:uid="{00000000-0005-0000-0000-00006B280000}"/>
    <cellStyle name="Normal 12 2 4 6 2 7 2" xfId="30946" xr:uid="{00000000-0005-0000-0000-00006C280000}"/>
    <cellStyle name="Normal 12 2 4 6 2 8" xfId="30947" xr:uid="{00000000-0005-0000-0000-00006D280000}"/>
    <cellStyle name="Normal 12 2 4 6 3" xfId="1497" xr:uid="{00000000-0005-0000-0000-00006E280000}"/>
    <cellStyle name="Normal 12 2 4 6 3 2" xfId="3327" xr:uid="{00000000-0005-0000-0000-00006F280000}"/>
    <cellStyle name="Normal 12 2 4 6 3 2 2" xfId="8817" xr:uid="{00000000-0005-0000-0000-000070280000}"/>
    <cellStyle name="Normal 12 2 4 6 3 2 2 2" xfId="21627" xr:uid="{00000000-0005-0000-0000-000071280000}"/>
    <cellStyle name="Normal 12 2 4 6 3 2 2 2 2" xfId="30948" xr:uid="{00000000-0005-0000-0000-000072280000}"/>
    <cellStyle name="Normal 12 2 4 6 3 2 2 3" xfId="30949" xr:uid="{00000000-0005-0000-0000-000073280000}"/>
    <cellStyle name="Normal 12 2 4 6 3 2 3" xfId="16137" xr:uid="{00000000-0005-0000-0000-000074280000}"/>
    <cellStyle name="Normal 12 2 4 6 3 2 3 2" xfId="30950" xr:uid="{00000000-0005-0000-0000-000075280000}"/>
    <cellStyle name="Normal 12 2 4 6 3 2 4" xfId="30951" xr:uid="{00000000-0005-0000-0000-000076280000}"/>
    <cellStyle name="Normal 12 2 4 6 3 3" xfId="5157" xr:uid="{00000000-0005-0000-0000-000077280000}"/>
    <cellStyle name="Normal 12 2 4 6 3 3 2" xfId="10647" xr:uid="{00000000-0005-0000-0000-000078280000}"/>
    <cellStyle name="Normal 12 2 4 6 3 3 2 2" xfId="23457" xr:uid="{00000000-0005-0000-0000-000079280000}"/>
    <cellStyle name="Normal 12 2 4 6 3 3 2 2 2" xfId="30952" xr:uid="{00000000-0005-0000-0000-00007A280000}"/>
    <cellStyle name="Normal 12 2 4 6 3 3 2 3" xfId="30953" xr:uid="{00000000-0005-0000-0000-00007B280000}"/>
    <cellStyle name="Normal 12 2 4 6 3 3 3" xfId="17967" xr:uid="{00000000-0005-0000-0000-00007C280000}"/>
    <cellStyle name="Normal 12 2 4 6 3 3 3 2" xfId="30954" xr:uid="{00000000-0005-0000-0000-00007D280000}"/>
    <cellStyle name="Normal 12 2 4 6 3 3 4" xfId="30955" xr:uid="{00000000-0005-0000-0000-00007E280000}"/>
    <cellStyle name="Normal 12 2 4 6 3 4" xfId="12477" xr:uid="{00000000-0005-0000-0000-00007F280000}"/>
    <cellStyle name="Normal 12 2 4 6 3 4 2" xfId="25287" xr:uid="{00000000-0005-0000-0000-000080280000}"/>
    <cellStyle name="Normal 12 2 4 6 3 4 2 2" xfId="30956" xr:uid="{00000000-0005-0000-0000-000081280000}"/>
    <cellStyle name="Normal 12 2 4 6 3 4 3" xfId="30957" xr:uid="{00000000-0005-0000-0000-000082280000}"/>
    <cellStyle name="Normal 12 2 4 6 3 5" xfId="6987" xr:uid="{00000000-0005-0000-0000-000083280000}"/>
    <cellStyle name="Normal 12 2 4 6 3 5 2" xfId="19797" xr:uid="{00000000-0005-0000-0000-000084280000}"/>
    <cellStyle name="Normal 12 2 4 6 3 5 2 2" xfId="30958" xr:uid="{00000000-0005-0000-0000-000085280000}"/>
    <cellStyle name="Normal 12 2 4 6 3 5 3" xfId="30959" xr:uid="{00000000-0005-0000-0000-000086280000}"/>
    <cellStyle name="Normal 12 2 4 6 3 6" xfId="14307" xr:uid="{00000000-0005-0000-0000-000087280000}"/>
    <cellStyle name="Normal 12 2 4 6 3 6 2" xfId="30960" xr:uid="{00000000-0005-0000-0000-000088280000}"/>
    <cellStyle name="Normal 12 2 4 6 3 7" xfId="30961" xr:uid="{00000000-0005-0000-0000-000089280000}"/>
    <cellStyle name="Normal 12 2 4 6 4" xfId="2433" xr:uid="{00000000-0005-0000-0000-00008A280000}"/>
    <cellStyle name="Normal 12 2 4 6 4 2" xfId="7923" xr:uid="{00000000-0005-0000-0000-00008B280000}"/>
    <cellStyle name="Normal 12 2 4 6 4 2 2" xfId="20733" xr:uid="{00000000-0005-0000-0000-00008C280000}"/>
    <cellStyle name="Normal 12 2 4 6 4 2 2 2" xfId="30962" xr:uid="{00000000-0005-0000-0000-00008D280000}"/>
    <cellStyle name="Normal 12 2 4 6 4 2 3" xfId="30963" xr:uid="{00000000-0005-0000-0000-00008E280000}"/>
    <cellStyle name="Normal 12 2 4 6 4 3" xfId="15243" xr:uid="{00000000-0005-0000-0000-00008F280000}"/>
    <cellStyle name="Normal 12 2 4 6 4 3 2" xfId="30964" xr:uid="{00000000-0005-0000-0000-000090280000}"/>
    <cellStyle name="Normal 12 2 4 6 4 4" xfId="30965" xr:uid="{00000000-0005-0000-0000-000091280000}"/>
    <cellStyle name="Normal 12 2 4 6 5" xfId="4263" xr:uid="{00000000-0005-0000-0000-000092280000}"/>
    <cellStyle name="Normal 12 2 4 6 5 2" xfId="9753" xr:uid="{00000000-0005-0000-0000-000093280000}"/>
    <cellStyle name="Normal 12 2 4 6 5 2 2" xfId="22563" xr:uid="{00000000-0005-0000-0000-000094280000}"/>
    <cellStyle name="Normal 12 2 4 6 5 2 2 2" xfId="30966" xr:uid="{00000000-0005-0000-0000-000095280000}"/>
    <cellStyle name="Normal 12 2 4 6 5 2 3" xfId="30967" xr:uid="{00000000-0005-0000-0000-000096280000}"/>
    <cellStyle name="Normal 12 2 4 6 5 3" xfId="17073" xr:uid="{00000000-0005-0000-0000-000097280000}"/>
    <cellStyle name="Normal 12 2 4 6 5 3 2" xfId="30968" xr:uid="{00000000-0005-0000-0000-000098280000}"/>
    <cellStyle name="Normal 12 2 4 6 5 4" xfId="30969" xr:uid="{00000000-0005-0000-0000-000099280000}"/>
    <cellStyle name="Normal 12 2 4 6 6" xfId="11583" xr:uid="{00000000-0005-0000-0000-00009A280000}"/>
    <cellStyle name="Normal 12 2 4 6 6 2" xfId="24393" xr:uid="{00000000-0005-0000-0000-00009B280000}"/>
    <cellStyle name="Normal 12 2 4 6 6 2 2" xfId="30970" xr:uid="{00000000-0005-0000-0000-00009C280000}"/>
    <cellStyle name="Normal 12 2 4 6 6 3" xfId="30971" xr:uid="{00000000-0005-0000-0000-00009D280000}"/>
    <cellStyle name="Normal 12 2 4 6 7" xfId="6093" xr:uid="{00000000-0005-0000-0000-00009E280000}"/>
    <cellStyle name="Normal 12 2 4 6 7 2" xfId="18903" xr:uid="{00000000-0005-0000-0000-00009F280000}"/>
    <cellStyle name="Normal 12 2 4 6 7 2 2" xfId="30972" xr:uid="{00000000-0005-0000-0000-0000A0280000}"/>
    <cellStyle name="Normal 12 2 4 6 7 3" xfId="30973" xr:uid="{00000000-0005-0000-0000-0000A1280000}"/>
    <cellStyle name="Normal 12 2 4 6 8" xfId="13413" xr:uid="{00000000-0005-0000-0000-0000A2280000}"/>
    <cellStyle name="Normal 12 2 4 6 8 2" xfId="30974" xr:uid="{00000000-0005-0000-0000-0000A3280000}"/>
    <cellStyle name="Normal 12 2 4 6 9" xfId="30975" xr:uid="{00000000-0005-0000-0000-0000A4280000}"/>
    <cellStyle name="Normal 12 2 4 7" xfId="736" xr:uid="{00000000-0005-0000-0000-0000A5280000}"/>
    <cellStyle name="Normal 12 2 4 7 2" xfId="1631" xr:uid="{00000000-0005-0000-0000-0000A6280000}"/>
    <cellStyle name="Normal 12 2 4 7 2 2" xfId="3461" xr:uid="{00000000-0005-0000-0000-0000A7280000}"/>
    <cellStyle name="Normal 12 2 4 7 2 2 2" xfId="8951" xr:uid="{00000000-0005-0000-0000-0000A8280000}"/>
    <cellStyle name="Normal 12 2 4 7 2 2 2 2" xfId="21761" xr:uid="{00000000-0005-0000-0000-0000A9280000}"/>
    <cellStyle name="Normal 12 2 4 7 2 2 2 2 2" xfId="30976" xr:uid="{00000000-0005-0000-0000-0000AA280000}"/>
    <cellStyle name="Normal 12 2 4 7 2 2 2 3" xfId="30977" xr:uid="{00000000-0005-0000-0000-0000AB280000}"/>
    <cellStyle name="Normal 12 2 4 7 2 2 3" xfId="16271" xr:uid="{00000000-0005-0000-0000-0000AC280000}"/>
    <cellStyle name="Normal 12 2 4 7 2 2 3 2" xfId="30978" xr:uid="{00000000-0005-0000-0000-0000AD280000}"/>
    <cellStyle name="Normal 12 2 4 7 2 2 4" xfId="30979" xr:uid="{00000000-0005-0000-0000-0000AE280000}"/>
    <cellStyle name="Normal 12 2 4 7 2 3" xfId="5291" xr:uid="{00000000-0005-0000-0000-0000AF280000}"/>
    <cellStyle name="Normal 12 2 4 7 2 3 2" xfId="10781" xr:uid="{00000000-0005-0000-0000-0000B0280000}"/>
    <cellStyle name="Normal 12 2 4 7 2 3 2 2" xfId="23591" xr:uid="{00000000-0005-0000-0000-0000B1280000}"/>
    <cellStyle name="Normal 12 2 4 7 2 3 2 2 2" xfId="30980" xr:uid="{00000000-0005-0000-0000-0000B2280000}"/>
    <cellStyle name="Normal 12 2 4 7 2 3 2 3" xfId="30981" xr:uid="{00000000-0005-0000-0000-0000B3280000}"/>
    <cellStyle name="Normal 12 2 4 7 2 3 3" xfId="18101" xr:uid="{00000000-0005-0000-0000-0000B4280000}"/>
    <cellStyle name="Normal 12 2 4 7 2 3 3 2" xfId="30982" xr:uid="{00000000-0005-0000-0000-0000B5280000}"/>
    <cellStyle name="Normal 12 2 4 7 2 3 4" xfId="30983" xr:uid="{00000000-0005-0000-0000-0000B6280000}"/>
    <cellStyle name="Normal 12 2 4 7 2 4" xfId="12611" xr:uid="{00000000-0005-0000-0000-0000B7280000}"/>
    <cellStyle name="Normal 12 2 4 7 2 4 2" xfId="25421" xr:uid="{00000000-0005-0000-0000-0000B8280000}"/>
    <cellStyle name="Normal 12 2 4 7 2 4 2 2" xfId="30984" xr:uid="{00000000-0005-0000-0000-0000B9280000}"/>
    <cellStyle name="Normal 12 2 4 7 2 4 3" xfId="30985" xr:uid="{00000000-0005-0000-0000-0000BA280000}"/>
    <cellStyle name="Normal 12 2 4 7 2 5" xfId="7121" xr:uid="{00000000-0005-0000-0000-0000BB280000}"/>
    <cellStyle name="Normal 12 2 4 7 2 5 2" xfId="19931" xr:uid="{00000000-0005-0000-0000-0000BC280000}"/>
    <cellStyle name="Normal 12 2 4 7 2 5 2 2" xfId="30986" xr:uid="{00000000-0005-0000-0000-0000BD280000}"/>
    <cellStyle name="Normal 12 2 4 7 2 5 3" xfId="30987" xr:uid="{00000000-0005-0000-0000-0000BE280000}"/>
    <cellStyle name="Normal 12 2 4 7 2 6" xfId="14441" xr:uid="{00000000-0005-0000-0000-0000BF280000}"/>
    <cellStyle name="Normal 12 2 4 7 2 6 2" xfId="30988" xr:uid="{00000000-0005-0000-0000-0000C0280000}"/>
    <cellStyle name="Normal 12 2 4 7 2 7" xfId="30989" xr:uid="{00000000-0005-0000-0000-0000C1280000}"/>
    <cellStyle name="Normal 12 2 4 7 3" xfId="2567" xr:uid="{00000000-0005-0000-0000-0000C2280000}"/>
    <cellStyle name="Normal 12 2 4 7 3 2" xfId="8057" xr:uid="{00000000-0005-0000-0000-0000C3280000}"/>
    <cellStyle name="Normal 12 2 4 7 3 2 2" xfId="20867" xr:uid="{00000000-0005-0000-0000-0000C4280000}"/>
    <cellStyle name="Normal 12 2 4 7 3 2 2 2" xfId="30990" xr:uid="{00000000-0005-0000-0000-0000C5280000}"/>
    <cellStyle name="Normal 12 2 4 7 3 2 3" xfId="30991" xr:uid="{00000000-0005-0000-0000-0000C6280000}"/>
    <cellStyle name="Normal 12 2 4 7 3 3" xfId="15377" xr:uid="{00000000-0005-0000-0000-0000C7280000}"/>
    <cellStyle name="Normal 12 2 4 7 3 3 2" xfId="30992" xr:uid="{00000000-0005-0000-0000-0000C8280000}"/>
    <cellStyle name="Normal 12 2 4 7 3 4" xfId="30993" xr:uid="{00000000-0005-0000-0000-0000C9280000}"/>
    <cellStyle name="Normal 12 2 4 7 4" xfId="4397" xr:uid="{00000000-0005-0000-0000-0000CA280000}"/>
    <cellStyle name="Normal 12 2 4 7 4 2" xfId="9887" xr:uid="{00000000-0005-0000-0000-0000CB280000}"/>
    <cellStyle name="Normal 12 2 4 7 4 2 2" xfId="22697" xr:uid="{00000000-0005-0000-0000-0000CC280000}"/>
    <cellStyle name="Normal 12 2 4 7 4 2 2 2" xfId="30994" xr:uid="{00000000-0005-0000-0000-0000CD280000}"/>
    <cellStyle name="Normal 12 2 4 7 4 2 3" xfId="30995" xr:uid="{00000000-0005-0000-0000-0000CE280000}"/>
    <cellStyle name="Normal 12 2 4 7 4 3" xfId="17207" xr:uid="{00000000-0005-0000-0000-0000CF280000}"/>
    <cellStyle name="Normal 12 2 4 7 4 3 2" xfId="30996" xr:uid="{00000000-0005-0000-0000-0000D0280000}"/>
    <cellStyle name="Normal 12 2 4 7 4 4" xfId="30997" xr:uid="{00000000-0005-0000-0000-0000D1280000}"/>
    <cellStyle name="Normal 12 2 4 7 5" xfId="11717" xr:uid="{00000000-0005-0000-0000-0000D2280000}"/>
    <cellStyle name="Normal 12 2 4 7 5 2" xfId="24527" xr:uid="{00000000-0005-0000-0000-0000D3280000}"/>
    <cellStyle name="Normal 12 2 4 7 5 2 2" xfId="30998" xr:uid="{00000000-0005-0000-0000-0000D4280000}"/>
    <cellStyle name="Normal 12 2 4 7 5 3" xfId="30999" xr:uid="{00000000-0005-0000-0000-0000D5280000}"/>
    <cellStyle name="Normal 12 2 4 7 6" xfId="6227" xr:uid="{00000000-0005-0000-0000-0000D6280000}"/>
    <cellStyle name="Normal 12 2 4 7 6 2" xfId="19037" xr:uid="{00000000-0005-0000-0000-0000D7280000}"/>
    <cellStyle name="Normal 12 2 4 7 6 2 2" xfId="31000" xr:uid="{00000000-0005-0000-0000-0000D8280000}"/>
    <cellStyle name="Normal 12 2 4 7 6 3" xfId="31001" xr:uid="{00000000-0005-0000-0000-0000D9280000}"/>
    <cellStyle name="Normal 12 2 4 7 7" xfId="13547" xr:uid="{00000000-0005-0000-0000-0000DA280000}"/>
    <cellStyle name="Normal 12 2 4 7 7 2" xfId="31002" xr:uid="{00000000-0005-0000-0000-0000DB280000}"/>
    <cellStyle name="Normal 12 2 4 7 8" xfId="31003" xr:uid="{00000000-0005-0000-0000-0000DC280000}"/>
    <cellStyle name="Normal 12 2 4 8" xfId="1137" xr:uid="{00000000-0005-0000-0000-0000DD280000}"/>
    <cellStyle name="Normal 12 2 4 8 2" xfId="2967" xr:uid="{00000000-0005-0000-0000-0000DE280000}"/>
    <cellStyle name="Normal 12 2 4 8 2 2" xfId="8457" xr:uid="{00000000-0005-0000-0000-0000DF280000}"/>
    <cellStyle name="Normal 12 2 4 8 2 2 2" xfId="21267" xr:uid="{00000000-0005-0000-0000-0000E0280000}"/>
    <cellStyle name="Normal 12 2 4 8 2 2 2 2" xfId="31004" xr:uid="{00000000-0005-0000-0000-0000E1280000}"/>
    <cellStyle name="Normal 12 2 4 8 2 2 3" xfId="31005" xr:uid="{00000000-0005-0000-0000-0000E2280000}"/>
    <cellStyle name="Normal 12 2 4 8 2 3" xfId="15777" xr:uid="{00000000-0005-0000-0000-0000E3280000}"/>
    <cellStyle name="Normal 12 2 4 8 2 3 2" xfId="31006" xr:uid="{00000000-0005-0000-0000-0000E4280000}"/>
    <cellStyle name="Normal 12 2 4 8 2 4" xfId="31007" xr:uid="{00000000-0005-0000-0000-0000E5280000}"/>
    <cellStyle name="Normal 12 2 4 8 3" xfId="4797" xr:uid="{00000000-0005-0000-0000-0000E6280000}"/>
    <cellStyle name="Normal 12 2 4 8 3 2" xfId="10287" xr:uid="{00000000-0005-0000-0000-0000E7280000}"/>
    <cellStyle name="Normal 12 2 4 8 3 2 2" xfId="23097" xr:uid="{00000000-0005-0000-0000-0000E8280000}"/>
    <cellStyle name="Normal 12 2 4 8 3 2 2 2" xfId="31008" xr:uid="{00000000-0005-0000-0000-0000E9280000}"/>
    <cellStyle name="Normal 12 2 4 8 3 2 3" xfId="31009" xr:uid="{00000000-0005-0000-0000-0000EA280000}"/>
    <cellStyle name="Normal 12 2 4 8 3 3" xfId="17607" xr:uid="{00000000-0005-0000-0000-0000EB280000}"/>
    <cellStyle name="Normal 12 2 4 8 3 3 2" xfId="31010" xr:uid="{00000000-0005-0000-0000-0000EC280000}"/>
    <cellStyle name="Normal 12 2 4 8 3 4" xfId="31011" xr:uid="{00000000-0005-0000-0000-0000ED280000}"/>
    <cellStyle name="Normal 12 2 4 8 4" xfId="12117" xr:uid="{00000000-0005-0000-0000-0000EE280000}"/>
    <cellStyle name="Normal 12 2 4 8 4 2" xfId="24927" xr:uid="{00000000-0005-0000-0000-0000EF280000}"/>
    <cellStyle name="Normal 12 2 4 8 4 2 2" xfId="31012" xr:uid="{00000000-0005-0000-0000-0000F0280000}"/>
    <cellStyle name="Normal 12 2 4 8 4 3" xfId="31013" xr:uid="{00000000-0005-0000-0000-0000F1280000}"/>
    <cellStyle name="Normal 12 2 4 8 5" xfId="6627" xr:uid="{00000000-0005-0000-0000-0000F2280000}"/>
    <cellStyle name="Normal 12 2 4 8 5 2" xfId="19437" xr:uid="{00000000-0005-0000-0000-0000F3280000}"/>
    <cellStyle name="Normal 12 2 4 8 5 2 2" xfId="31014" xr:uid="{00000000-0005-0000-0000-0000F4280000}"/>
    <cellStyle name="Normal 12 2 4 8 5 3" xfId="31015" xr:uid="{00000000-0005-0000-0000-0000F5280000}"/>
    <cellStyle name="Normal 12 2 4 8 6" xfId="13947" xr:uid="{00000000-0005-0000-0000-0000F6280000}"/>
    <cellStyle name="Normal 12 2 4 8 6 2" xfId="31016" xr:uid="{00000000-0005-0000-0000-0000F7280000}"/>
    <cellStyle name="Normal 12 2 4 8 7" xfId="31017" xr:uid="{00000000-0005-0000-0000-0000F8280000}"/>
    <cellStyle name="Normal 12 2 4 9" xfId="2032" xr:uid="{00000000-0005-0000-0000-0000F9280000}"/>
    <cellStyle name="Normal 12 2 4 9 2" xfId="3862" xr:uid="{00000000-0005-0000-0000-0000FA280000}"/>
    <cellStyle name="Normal 12 2 4 9 2 2" xfId="9352" xr:uid="{00000000-0005-0000-0000-0000FB280000}"/>
    <cellStyle name="Normal 12 2 4 9 2 2 2" xfId="22162" xr:uid="{00000000-0005-0000-0000-0000FC280000}"/>
    <cellStyle name="Normal 12 2 4 9 2 2 2 2" xfId="31018" xr:uid="{00000000-0005-0000-0000-0000FD280000}"/>
    <cellStyle name="Normal 12 2 4 9 2 2 3" xfId="31019" xr:uid="{00000000-0005-0000-0000-0000FE280000}"/>
    <cellStyle name="Normal 12 2 4 9 2 3" xfId="16672" xr:uid="{00000000-0005-0000-0000-0000FF280000}"/>
    <cellStyle name="Normal 12 2 4 9 2 3 2" xfId="31020" xr:uid="{00000000-0005-0000-0000-000000290000}"/>
    <cellStyle name="Normal 12 2 4 9 2 4" xfId="31021" xr:uid="{00000000-0005-0000-0000-000001290000}"/>
    <cellStyle name="Normal 12 2 4 9 3" xfId="5692" xr:uid="{00000000-0005-0000-0000-000002290000}"/>
    <cellStyle name="Normal 12 2 4 9 3 2" xfId="11182" xr:uid="{00000000-0005-0000-0000-000003290000}"/>
    <cellStyle name="Normal 12 2 4 9 3 2 2" xfId="23992" xr:uid="{00000000-0005-0000-0000-000004290000}"/>
    <cellStyle name="Normal 12 2 4 9 3 2 2 2" xfId="31022" xr:uid="{00000000-0005-0000-0000-000005290000}"/>
    <cellStyle name="Normal 12 2 4 9 3 2 3" xfId="31023" xr:uid="{00000000-0005-0000-0000-000006290000}"/>
    <cellStyle name="Normal 12 2 4 9 3 3" xfId="18502" xr:uid="{00000000-0005-0000-0000-000007290000}"/>
    <cellStyle name="Normal 12 2 4 9 3 3 2" xfId="31024" xr:uid="{00000000-0005-0000-0000-000008290000}"/>
    <cellStyle name="Normal 12 2 4 9 3 4" xfId="31025" xr:uid="{00000000-0005-0000-0000-000009290000}"/>
    <cellStyle name="Normal 12 2 4 9 4" xfId="13012" xr:uid="{00000000-0005-0000-0000-00000A290000}"/>
    <cellStyle name="Normal 12 2 4 9 4 2" xfId="25822" xr:uid="{00000000-0005-0000-0000-00000B290000}"/>
    <cellStyle name="Normal 12 2 4 9 4 2 2" xfId="31026" xr:uid="{00000000-0005-0000-0000-00000C290000}"/>
    <cellStyle name="Normal 12 2 4 9 4 3" xfId="31027" xr:uid="{00000000-0005-0000-0000-00000D290000}"/>
    <cellStyle name="Normal 12 2 4 9 5" xfId="7522" xr:uid="{00000000-0005-0000-0000-00000E290000}"/>
    <cellStyle name="Normal 12 2 4 9 5 2" xfId="20332" xr:uid="{00000000-0005-0000-0000-00000F290000}"/>
    <cellStyle name="Normal 12 2 4 9 5 2 2" xfId="31028" xr:uid="{00000000-0005-0000-0000-000010290000}"/>
    <cellStyle name="Normal 12 2 4 9 5 3" xfId="31029" xr:uid="{00000000-0005-0000-0000-000011290000}"/>
    <cellStyle name="Normal 12 2 4 9 6" xfId="14842" xr:uid="{00000000-0005-0000-0000-000012290000}"/>
    <cellStyle name="Normal 12 2 4 9 6 2" xfId="31030" xr:uid="{00000000-0005-0000-0000-000013290000}"/>
    <cellStyle name="Normal 12 2 4 9 7" xfId="31031" xr:uid="{00000000-0005-0000-0000-000014290000}"/>
    <cellStyle name="Normal 12 2 5" xfId="200" xr:uid="{00000000-0005-0000-0000-000015290000}"/>
    <cellStyle name="Normal 12 2 5 10" xfId="3908" xr:uid="{00000000-0005-0000-0000-000016290000}"/>
    <cellStyle name="Normal 12 2 5 10 2" xfId="9398" xr:uid="{00000000-0005-0000-0000-000017290000}"/>
    <cellStyle name="Normal 12 2 5 10 2 2" xfId="22208" xr:uid="{00000000-0005-0000-0000-000018290000}"/>
    <cellStyle name="Normal 12 2 5 10 2 2 2" xfId="31032" xr:uid="{00000000-0005-0000-0000-000019290000}"/>
    <cellStyle name="Normal 12 2 5 10 2 3" xfId="31033" xr:uid="{00000000-0005-0000-0000-00001A290000}"/>
    <cellStyle name="Normal 12 2 5 10 3" xfId="16718" xr:uid="{00000000-0005-0000-0000-00001B290000}"/>
    <cellStyle name="Normal 12 2 5 10 3 2" xfId="31034" xr:uid="{00000000-0005-0000-0000-00001C290000}"/>
    <cellStyle name="Normal 12 2 5 10 4" xfId="31035" xr:uid="{00000000-0005-0000-0000-00001D290000}"/>
    <cellStyle name="Normal 12 2 5 11" xfId="11228" xr:uid="{00000000-0005-0000-0000-00001E290000}"/>
    <cellStyle name="Normal 12 2 5 11 2" xfId="24038" xr:uid="{00000000-0005-0000-0000-00001F290000}"/>
    <cellStyle name="Normal 12 2 5 11 2 2" xfId="31036" xr:uid="{00000000-0005-0000-0000-000020290000}"/>
    <cellStyle name="Normal 12 2 5 11 3" xfId="31037" xr:uid="{00000000-0005-0000-0000-000021290000}"/>
    <cellStyle name="Normal 12 2 5 12" xfId="5738" xr:uid="{00000000-0005-0000-0000-000022290000}"/>
    <cellStyle name="Normal 12 2 5 12 2" xfId="18548" xr:uid="{00000000-0005-0000-0000-000023290000}"/>
    <cellStyle name="Normal 12 2 5 12 2 2" xfId="31038" xr:uid="{00000000-0005-0000-0000-000024290000}"/>
    <cellStyle name="Normal 12 2 5 12 3" xfId="31039" xr:uid="{00000000-0005-0000-0000-000025290000}"/>
    <cellStyle name="Normal 12 2 5 13" xfId="13058" xr:uid="{00000000-0005-0000-0000-000026290000}"/>
    <cellStyle name="Normal 12 2 5 13 2" xfId="31040" xr:uid="{00000000-0005-0000-0000-000027290000}"/>
    <cellStyle name="Normal 12 2 5 14" xfId="31041" xr:uid="{00000000-0005-0000-0000-000028290000}"/>
    <cellStyle name="Normal 12 2 5 2" xfId="287" xr:uid="{00000000-0005-0000-0000-000029290000}"/>
    <cellStyle name="Normal 12 2 5 2 10" xfId="5779" xr:uid="{00000000-0005-0000-0000-00002A290000}"/>
    <cellStyle name="Normal 12 2 5 2 10 2" xfId="18589" xr:uid="{00000000-0005-0000-0000-00002B290000}"/>
    <cellStyle name="Normal 12 2 5 2 10 2 2" xfId="31042" xr:uid="{00000000-0005-0000-0000-00002C290000}"/>
    <cellStyle name="Normal 12 2 5 2 10 3" xfId="31043" xr:uid="{00000000-0005-0000-0000-00002D290000}"/>
    <cellStyle name="Normal 12 2 5 2 11" xfId="13099" xr:uid="{00000000-0005-0000-0000-00002E290000}"/>
    <cellStyle name="Normal 12 2 5 2 11 2" xfId="31044" xr:uid="{00000000-0005-0000-0000-00002F290000}"/>
    <cellStyle name="Normal 12 2 5 2 12" xfId="31045" xr:uid="{00000000-0005-0000-0000-000030290000}"/>
    <cellStyle name="Normal 12 2 5 2 2" xfId="516" xr:uid="{00000000-0005-0000-0000-000031290000}"/>
    <cellStyle name="Normal 12 2 5 2 2 2" xfId="915" xr:uid="{00000000-0005-0000-0000-000032290000}"/>
    <cellStyle name="Normal 12 2 5 2 2 2 2" xfId="1810" xr:uid="{00000000-0005-0000-0000-000033290000}"/>
    <cellStyle name="Normal 12 2 5 2 2 2 2 2" xfId="3640" xr:uid="{00000000-0005-0000-0000-000034290000}"/>
    <cellStyle name="Normal 12 2 5 2 2 2 2 2 2" xfId="9130" xr:uid="{00000000-0005-0000-0000-000035290000}"/>
    <cellStyle name="Normal 12 2 5 2 2 2 2 2 2 2" xfId="21940" xr:uid="{00000000-0005-0000-0000-000036290000}"/>
    <cellStyle name="Normal 12 2 5 2 2 2 2 2 2 2 2" xfId="31046" xr:uid="{00000000-0005-0000-0000-000037290000}"/>
    <cellStyle name="Normal 12 2 5 2 2 2 2 2 2 3" xfId="31047" xr:uid="{00000000-0005-0000-0000-000038290000}"/>
    <cellStyle name="Normal 12 2 5 2 2 2 2 2 3" xfId="16450" xr:uid="{00000000-0005-0000-0000-000039290000}"/>
    <cellStyle name="Normal 12 2 5 2 2 2 2 2 3 2" xfId="31048" xr:uid="{00000000-0005-0000-0000-00003A290000}"/>
    <cellStyle name="Normal 12 2 5 2 2 2 2 2 4" xfId="31049" xr:uid="{00000000-0005-0000-0000-00003B290000}"/>
    <cellStyle name="Normal 12 2 5 2 2 2 2 3" xfId="5470" xr:uid="{00000000-0005-0000-0000-00003C290000}"/>
    <cellStyle name="Normal 12 2 5 2 2 2 2 3 2" xfId="10960" xr:uid="{00000000-0005-0000-0000-00003D290000}"/>
    <cellStyle name="Normal 12 2 5 2 2 2 2 3 2 2" xfId="23770" xr:uid="{00000000-0005-0000-0000-00003E290000}"/>
    <cellStyle name="Normal 12 2 5 2 2 2 2 3 2 2 2" xfId="31050" xr:uid="{00000000-0005-0000-0000-00003F290000}"/>
    <cellStyle name="Normal 12 2 5 2 2 2 2 3 2 3" xfId="31051" xr:uid="{00000000-0005-0000-0000-000040290000}"/>
    <cellStyle name="Normal 12 2 5 2 2 2 2 3 3" xfId="18280" xr:uid="{00000000-0005-0000-0000-000041290000}"/>
    <cellStyle name="Normal 12 2 5 2 2 2 2 3 3 2" xfId="31052" xr:uid="{00000000-0005-0000-0000-000042290000}"/>
    <cellStyle name="Normal 12 2 5 2 2 2 2 3 4" xfId="31053" xr:uid="{00000000-0005-0000-0000-000043290000}"/>
    <cellStyle name="Normal 12 2 5 2 2 2 2 4" xfId="12790" xr:uid="{00000000-0005-0000-0000-000044290000}"/>
    <cellStyle name="Normal 12 2 5 2 2 2 2 4 2" xfId="25600" xr:uid="{00000000-0005-0000-0000-000045290000}"/>
    <cellStyle name="Normal 12 2 5 2 2 2 2 4 2 2" xfId="31054" xr:uid="{00000000-0005-0000-0000-000046290000}"/>
    <cellStyle name="Normal 12 2 5 2 2 2 2 4 3" xfId="31055" xr:uid="{00000000-0005-0000-0000-000047290000}"/>
    <cellStyle name="Normal 12 2 5 2 2 2 2 5" xfId="7300" xr:uid="{00000000-0005-0000-0000-000048290000}"/>
    <cellStyle name="Normal 12 2 5 2 2 2 2 5 2" xfId="20110" xr:uid="{00000000-0005-0000-0000-000049290000}"/>
    <cellStyle name="Normal 12 2 5 2 2 2 2 5 2 2" xfId="31056" xr:uid="{00000000-0005-0000-0000-00004A290000}"/>
    <cellStyle name="Normal 12 2 5 2 2 2 2 5 3" xfId="31057" xr:uid="{00000000-0005-0000-0000-00004B290000}"/>
    <cellStyle name="Normal 12 2 5 2 2 2 2 6" xfId="14620" xr:uid="{00000000-0005-0000-0000-00004C290000}"/>
    <cellStyle name="Normal 12 2 5 2 2 2 2 6 2" xfId="31058" xr:uid="{00000000-0005-0000-0000-00004D290000}"/>
    <cellStyle name="Normal 12 2 5 2 2 2 2 7" xfId="31059" xr:uid="{00000000-0005-0000-0000-00004E290000}"/>
    <cellStyle name="Normal 12 2 5 2 2 2 3" xfId="2746" xr:uid="{00000000-0005-0000-0000-00004F290000}"/>
    <cellStyle name="Normal 12 2 5 2 2 2 3 2" xfId="8236" xr:uid="{00000000-0005-0000-0000-000050290000}"/>
    <cellStyle name="Normal 12 2 5 2 2 2 3 2 2" xfId="21046" xr:uid="{00000000-0005-0000-0000-000051290000}"/>
    <cellStyle name="Normal 12 2 5 2 2 2 3 2 2 2" xfId="31060" xr:uid="{00000000-0005-0000-0000-000052290000}"/>
    <cellStyle name="Normal 12 2 5 2 2 2 3 2 3" xfId="31061" xr:uid="{00000000-0005-0000-0000-000053290000}"/>
    <cellStyle name="Normal 12 2 5 2 2 2 3 3" xfId="15556" xr:uid="{00000000-0005-0000-0000-000054290000}"/>
    <cellStyle name="Normal 12 2 5 2 2 2 3 3 2" xfId="31062" xr:uid="{00000000-0005-0000-0000-000055290000}"/>
    <cellStyle name="Normal 12 2 5 2 2 2 3 4" xfId="31063" xr:uid="{00000000-0005-0000-0000-000056290000}"/>
    <cellStyle name="Normal 12 2 5 2 2 2 4" xfId="4576" xr:uid="{00000000-0005-0000-0000-000057290000}"/>
    <cellStyle name="Normal 12 2 5 2 2 2 4 2" xfId="10066" xr:uid="{00000000-0005-0000-0000-000058290000}"/>
    <cellStyle name="Normal 12 2 5 2 2 2 4 2 2" xfId="22876" xr:uid="{00000000-0005-0000-0000-000059290000}"/>
    <cellStyle name="Normal 12 2 5 2 2 2 4 2 2 2" xfId="31064" xr:uid="{00000000-0005-0000-0000-00005A290000}"/>
    <cellStyle name="Normal 12 2 5 2 2 2 4 2 3" xfId="31065" xr:uid="{00000000-0005-0000-0000-00005B290000}"/>
    <cellStyle name="Normal 12 2 5 2 2 2 4 3" xfId="17386" xr:uid="{00000000-0005-0000-0000-00005C290000}"/>
    <cellStyle name="Normal 12 2 5 2 2 2 4 3 2" xfId="31066" xr:uid="{00000000-0005-0000-0000-00005D290000}"/>
    <cellStyle name="Normal 12 2 5 2 2 2 4 4" xfId="31067" xr:uid="{00000000-0005-0000-0000-00005E290000}"/>
    <cellStyle name="Normal 12 2 5 2 2 2 5" xfId="11896" xr:uid="{00000000-0005-0000-0000-00005F290000}"/>
    <cellStyle name="Normal 12 2 5 2 2 2 5 2" xfId="24706" xr:uid="{00000000-0005-0000-0000-000060290000}"/>
    <cellStyle name="Normal 12 2 5 2 2 2 5 2 2" xfId="31068" xr:uid="{00000000-0005-0000-0000-000061290000}"/>
    <cellStyle name="Normal 12 2 5 2 2 2 5 3" xfId="31069" xr:uid="{00000000-0005-0000-0000-000062290000}"/>
    <cellStyle name="Normal 12 2 5 2 2 2 6" xfId="6406" xr:uid="{00000000-0005-0000-0000-000063290000}"/>
    <cellStyle name="Normal 12 2 5 2 2 2 6 2" xfId="19216" xr:uid="{00000000-0005-0000-0000-000064290000}"/>
    <cellStyle name="Normal 12 2 5 2 2 2 6 2 2" xfId="31070" xr:uid="{00000000-0005-0000-0000-000065290000}"/>
    <cellStyle name="Normal 12 2 5 2 2 2 6 3" xfId="31071" xr:uid="{00000000-0005-0000-0000-000066290000}"/>
    <cellStyle name="Normal 12 2 5 2 2 2 7" xfId="13726" xr:uid="{00000000-0005-0000-0000-000067290000}"/>
    <cellStyle name="Normal 12 2 5 2 2 2 7 2" xfId="31072" xr:uid="{00000000-0005-0000-0000-000068290000}"/>
    <cellStyle name="Normal 12 2 5 2 2 2 8" xfId="31073" xr:uid="{00000000-0005-0000-0000-000069290000}"/>
    <cellStyle name="Normal 12 2 5 2 2 3" xfId="1411" xr:uid="{00000000-0005-0000-0000-00006A290000}"/>
    <cellStyle name="Normal 12 2 5 2 2 3 2" xfId="3241" xr:uid="{00000000-0005-0000-0000-00006B290000}"/>
    <cellStyle name="Normal 12 2 5 2 2 3 2 2" xfId="8731" xr:uid="{00000000-0005-0000-0000-00006C290000}"/>
    <cellStyle name="Normal 12 2 5 2 2 3 2 2 2" xfId="21541" xr:uid="{00000000-0005-0000-0000-00006D290000}"/>
    <cellStyle name="Normal 12 2 5 2 2 3 2 2 2 2" xfId="31074" xr:uid="{00000000-0005-0000-0000-00006E290000}"/>
    <cellStyle name="Normal 12 2 5 2 2 3 2 2 3" xfId="31075" xr:uid="{00000000-0005-0000-0000-00006F290000}"/>
    <cellStyle name="Normal 12 2 5 2 2 3 2 3" xfId="16051" xr:uid="{00000000-0005-0000-0000-000070290000}"/>
    <cellStyle name="Normal 12 2 5 2 2 3 2 3 2" xfId="31076" xr:uid="{00000000-0005-0000-0000-000071290000}"/>
    <cellStyle name="Normal 12 2 5 2 2 3 2 4" xfId="31077" xr:uid="{00000000-0005-0000-0000-000072290000}"/>
    <cellStyle name="Normal 12 2 5 2 2 3 3" xfId="5071" xr:uid="{00000000-0005-0000-0000-000073290000}"/>
    <cellStyle name="Normal 12 2 5 2 2 3 3 2" xfId="10561" xr:uid="{00000000-0005-0000-0000-000074290000}"/>
    <cellStyle name="Normal 12 2 5 2 2 3 3 2 2" xfId="23371" xr:uid="{00000000-0005-0000-0000-000075290000}"/>
    <cellStyle name="Normal 12 2 5 2 2 3 3 2 2 2" xfId="31078" xr:uid="{00000000-0005-0000-0000-000076290000}"/>
    <cellStyle name="Normal 12 2 5 2 2 3 3 2 3" xfId="31079" xr:uid="{00000000-0005-0000-0000-000077290000}"/>
    <cellStyle name="Normal 12 2 5 2 2 3 3 3" xfId="17881" xr:uid="{00000000-0005-0000-0000-000078290000}"/>
    <cellStyle name="Normal 12 2 5 2 2 3 3 3 2" xfId="31080" xr:uid="{00000000-0005-0000-0000-000079290000}"/>
    <cellStyle name="Normal 12 2 5 2 2 3 3 4" xfId="31081" xr:uid="{00000000-0005-0000-0000-00007A290000}"/>
    <cellStyle name="Normal 12 2 5 2 2 3 4" xfId="12391" xr:uid="{00000000-0005-0000-0000-00007B290000}"/>
    <cellStyle name="Normal 12 2 5 2 2 3 4 2" xfId="25201" xr:uid="{00000000-0005-0000-0000-00007C290000}"/>
    <cellStyle name="Normal 12 2 5 2 2 3 4 2 2" xfId="31082" xr:uid="{00000000-0005-0000-0000-00007D290000}"/>
    <cellStyle name="Normal 12 2 5 2 2 3 4 3" xfId="31083" xr:uid="{00000000-0005-0000-0000-00007E290000}"/>
    <cellStyle name="Normal 12 2 5 2 2 3 5" xfId="6901" xr:uid="{00000000-0005-0000-0000-00007F290000}"/>
    <cellStyle name="Normal 12 2 5 2 2 3 5 2" xfId="19711" xr:uid="{00000000-0005-0000-0000-000080290000}"/>
    <cellStyle name="Normal 12 2 5 2 2 3 5 2 2" xfId="31084" xr:uid="{00000000-0005-0000-0000-000081290000}"/>
    <cellStyle name="Normal 12 2 5 2 2 3 5 3" xfId="31085" xr:uid="{00000000-0005-0000-0000-000082290000}"/>
    <cellStyle name="Normal 12 2 5 2 2 3 6" xfId="14221" xr:uid="{00000000-0005-0000-0000-000083290000}"/>
    <cellStyle name="Normal 12 2 5 2 2 3 6 2" xfId="31086" xr:uid="{00000000-0005-0000-0000-000084290000}"/>
    <cellStyle name="Normal 12 2 5 2 2 3 7" xfId="31087" xr:uid="{00000000-0005-0000-0000-000085290000}"/>
    <cellStyle name="Normal 12 2 5 2 2 4" xfId="2347" xr:uid="{00000000-0005-0000-0000-000086290000}"/>
    <cellStyle name="Normal 12 2 5 2 2 4 2" xfId="7837" xr:uid="{00000000-0005-0000-0000-000087290000}"/>
    <cellStyle name="Normal 12 2 5 2 2 4 2 2" xfId="20647" xr:uid="{00000000-0005-0000-0000-000088290000}"/>
    <cellStyle name="Normal 12 2 5 2 2 4 2 2 2" xfId="31088" xr:uid="{00000000-0005-0000-0000-000089290000}"/>
    <cellStyle name="Normal 12 2 5 2 2 4 2 3" xfId="31089" xr:uid="{00000000-0005-0000-0000-00008A290000}"/>
    <cellStyle name="Normal 12 2 5 2 2 4 3" xfId="15157" xr:uid="{00000000-0005-0000-0000-00008B290000}"/>
    <cellStyle name="Normal 12 2 5 2 2 4 3 2" xfId="31090" xr:uid="{00000000-0005-0000-0000-00008C290000}"/>
    <cellStyle name="Normal 12 2 5 2 2 4 4" xfId="31091" xr:uid="{00000000-0005-0000-0000-00008D290000}"/>
    <cellStyle name="Normal 12 2 5 2 2 5" xfId="4177" xr:uid="{00000000-0005-0000-0000-00008E290000}"/>
    <cellStyle name="Normal 12 2 5 2 2 5 2" xfId="9667" xr:uid="{00000000-0005-0000-0000-00008F290000}"/>
    <cellStyle name="Normal 12 2 5 2 2 5 2 2" xfId="22477" xr:uid="{00000000-0005-0000-0000-000090290000}"/>
    <cellStyle name="Normal 12 2 5 2 2 5 2 2 2" xfId="31092" xr:uid="{00000000-0005-0000-0000-000091290000}"/>
    <cellStyle name="Normal 12 2 5 2 2 5 2 3" xfId="31093" xr:uid="{00000000-0005-0000-0000-000092290000}"/>
    <cellStyle name="Normal 12 2 5 2 2 5 3" xfId="16987" xr:uid="{00000000-0005-0000-0000-000093290000}"/>
    <cellStyle name="Normal 12 2 5 2 2 5 3 2" xfId="31094" xr:uid="{00000000-0005-0000-0000-000094290000}"/>
    <cellStyle name="Normal 12 2 5 2 2 5 4" xfId="31095" xr:uid="{00000000-0005-0000-0000-000095290000}"/>
    <cellStyle name="Normal 12 2 5 2 2 6" xfId="11497" xr:uid="{00000000-0005-0000-0000-000096290000}"/>
    <cellStyle name="Normal 12 2 5 2 2 6 2" xfId="24307" xr:uid="{00000000-0005-0000-0000-000097290000}"/>
    <cellStyle name="Normal 12 2 5 2 2 6 2 2" xfId="31096" xr:uid="{00000000-0005-0000-0000-000098290000}"/>
    <cellStyle name="Normal 12 2 5 2 2 6 3" xfId="31097" xr:uid="{00000000-0005-0000-0000-000099290000}"/>
    <cellStyle name="Normal 12 2 5 2 2 7" xfId="6007" xr:uid="{00000000-0005-0000-0000-00009A290000}"/>
    <cellStyle name="Normal 12 2 5 2 2 7 2" xfId="18817" xr:uid="{00000000-0005-0000-0000-00009B290000}"/>
    <cellStyle name="Normal 12 2 5 2 2 7 2 2" xfId="31098" xr:uid="{00000000-0005-0000-0000-00009C290000}"/>
    <cellStyle name="Normal 12 2 5 2 2 7 3" xfId="31099" xr:uid="{00000000-0005-0000-0000-00009D290000}"/>
    <cellStyle name="Normal 12 2 5 2 2 8" xfId="13327" xr:uid="{00000000-0005-0000-0000-00009E290000}"/>
    <cellStyle name="Normal 12 2 5 2 2 8 2" xfId="31100" xr:uid="{00000000-0005-0000-0000-00009F290000}"/>
    <cellStyle name="Normal 12 2 5 2 2 9" xfId="31101" xr:uid="{00000000-0005-0000-0000-0000A0290000}"/>
    <cellStyle name="Normal 12 2 5 2 3" xfId="648" xr:uid="{00000000-0005-0000-0000-0000A1290000}"/>
    <cellStyle name="Normal 12 2 5 2 3 2" xfId="1048" xr:uid="{00000000-0005-0000-0000-0000A2290000}"/>
    <cellStyle name="Normal 12 2 5 2 3 2 2" xfId="1943" xr:uid="{00000000-0005-0000-0000-0000A3290000}"/>
    <cellStyle name="Normal 12 2 5 2 3 2 2 2" xfId="3773" xr:uid="{00000000-0005-0000-0000-0000A4290000}"/>
    <cellStyle name="Normal 12 2 5 2 3 2 2 2 2" xfId="9263" xr:uid="{00000000-0005-0000-0000-0000A5290000}"/>
    <cellStyle name="Normal 12 2 5 2 3 2 2 2 2 2" xfId="22073" xr:uid="{00000000-0005-0000-0000-0000A6290000}"/>
    <cellStyle name="Normal 12 2 5 2 3 2 2 2 2 2 2" xfId="31102" xr:uid="{00000000-0005-0000-0000-0000A7290000}"/>
    <cellStyle name="Normal 12 2 5 2 3 2 2 2 2 3" xfId="31103" xr:uid="{00000000-0005-0000-0000-0000A8290000}"/>
    <cellStyle name="Normal 12 2 5 2 3 2 2 2 3" xfId="16583" xr:uid="{00000000-0005-0000-0000-0000A9290000}"/>
    <cellStyle name="Normal 12 2 5 2 3 2 2 2 3 2" xfId="31104" xr:uid="{00000000-0005-0000-0000-0000AA290000}"/>
    <cellStyle name="Normal 12 2 5 2 3 2 2 2 4" xfId="31105" xr:uid="{00000000-0005-0000-0000-0000AB290000}"/>
    <cellStyle name="Normal 12 2 5 2 3 2 2 3" xfId="5603" xr:uid="{00000000-0005-0000-0000-0000AC290000}"/>
    <cellStyle name="Normal 12 2 5 2 3 2 2 3 2" xfId="11093" xr:uid="{00000000-0005-0000-0000-0000AD290000}"/>
    <cellStyle name="Normal 12 2 5 2 3 2 2 3 2 2" xfId="23903" xr:uid="{00000000-0005-0000-0000-0000AE290000}"/>
    <cellStyle name="Normal 12 2 5 2 3 2 2 3 2 2 2" xfId="31106" xr:uid="{00000000-0005-0000-0000-0000AF290000}"/>
    <cellStyle name="Normal 12 2 5 2 3 2 2 3 2 3" xfId="31107" xr:uid="{00000000-0005-0000-0000-0000B0290000}"/>
    <cellStyle name="Normal 12 2 5 2 3 2 2 3 3" xfId="18413" xr:uid="{00000000-0005-0000-0000-0000B1290000}"/>
    <cellStyle name="Normal 12 2 5 2 3 2 2 3 3 2" xfId="31108" xr:uid="{00000000-0005-0000-0000-0000B2290000}"/>
    <cellStyle name="Normal 12 2 5 2 3 2 2 3 4" xfId="31109" xr:uid="{00000000-0005-0000-0000-0000B3290000}"/>
    <cellStyle name="Normal 12 2 5 2 3 2 2 4" xfId="12923" xr:uid="{00000000-0005-0000-0000-0000B4290000}"/>
    <cellStyle name="Normal 12 2 5 2 3 2 2 4 2" xfId="25733" xr:uid="{00000000-0005-0000-0000-0000B5290000}"/>
    <cellStyle name="Normal 12 2 5 2 3 2 2 4 2 2" xfId="31110" xr:uid="{00000000-0005-0000-0000-0000B6290000}"/>
    <cellStyle name="Normal 12 2 5 2 3 2 2 4 3" xfId="31111" xr:uid="{00000000-0005-0000-0000-0000B7290000}"/>
    <cellStyle name="Normal 12 2 5 2 3 2 2 5" xfId="7433" xr:uid="{00000000-0005-0000-0000-0000B8290000}"/>
    <cellStyle name="Normal 12 2 5 2 3 2 2 5 2" xfId="20243" xr:uid="{00000000-0005-0000-0000-0000B9290000}"/>
    <cellStyle name="Normal 12 2 5 2 3 2 2 5 2 2" xfId="31112" xr:uid="{00000000-0005-0000-0000-0000BA290000}"/>
    <cellStyle name="Normal 12 2 5 2 3 2 2 5 3" xfId="31113" xr:uid="{00000000-0005-0000-0000-0000BB290000}"/>
    <cellStyle name="Normal 12 2 5 2 3 2 2 6" xfId="14753" xr:uid="{00000000-0005-0000-0000-0000BC290000}"/>
    <cellStyle name="Normal 12 2 5 2 3 2 2 6 2" xfId="31114" xr:uid="{00000000-0005-0000-0000-0000BD290000}"/>
    <cellStyle name="Normal 12 2 5 2 3 2 2 7" xfId="31115" xr:uid="{00000000-0005-0000-0000-0000BE290000}"/>
    <cellStyle name="Normal 12 2 5 2 3 2 3" xfId="2879" xr:uid="{00000000-0005-0000-0000-0000BF290000}"/>
    <cellStyle name="Normal 12 2 5 2 3 2 3 2" xfId="8369" xr:uid="{00000000-0005-0000-0000-0000C0290000}"/>
    <cellStyle name="Normal 12 2 5 2 3 2 3 2 2" xfId="21179" xr:uid="{00000000-0005-0000-0000-0000C1290000}"/>
    <cellStyle name="Normal 12 2 5 2 3 2 3 2 2 2" xfId="31116" xr:uid="{00000000-0005-0000-0000-0000C2290000}"/>
    <cellStyle name="Normal 12 2 5 2 3 2 3 2 3" xfId="31117" xr:uid="{00000000-0005-0000-0000-0000C3290000}"/>
    <cellStyle name="Normal 12 2 5 2 3 2 3 3" xfId="15689" xr:uid="{00000000-0005-0000-0000-0000C4290000}"/>
    <cellStyle name="Normal 12 2 5 2 3 2 3 3 2" xfId="31118" xr:uid="{00000000-0005-0000-0000-0000C5290000}"/>
    <cellStyle name="Normal 12 2 5 2 3 2 3 4" xfId="31119" xr:uid="{00000000-0005-0000-0000-0000C6290000}"/>
    <cellStyle name="Normal 12 2 5 2 3 2 4" xfId="4709" xr:uid="{00000000-0005-0000-0000-0000C7290000}"/>
    <cellStyle name="Normal 12 2 5 2 3 2 4 2" xfId="10199" xr:uid="{00000000-0005-0000-0000-0000C8290000}"/>
    <cellStyle name="Normal 12 2 5 2 3 2 4 2 2" xfId="23009" xr:uid="{00000000-0005-0000-0000-0000C9290000}"/>
    <cellStyle name="Normal 12 2 5 2 3 2 4 2 2 2" xfId="31120" xr:uid="{00000000-0005-0000-0000-0000CA290000}"/>
    <cellStyle name="Normal 12 2 5 2 3 2 4 2 3" xfId="31121" xr:uid="{00000000-0005-0000-0000-0000CB290000}"/>
    <cellStyle name="Normal 12 2 5 2 3 2 4 3" xfId="17519" xr:uid="{00000000-0005-0000-0000-0000CC290000}"/>
    <cellStyle name="Normal 12 2 5 2 3 2 4 3 2" xfId="31122" xr:uid="{00000000-0005-0000-0000-0000CD290000}"/>
    <cellStyle name="Normal 12 2 5 2 3 2 4 4" xfId="31123" xr:uid="{00000000-0005-0000-0000-0000CE290000}"/>
    <cellStyle name="Normal 12 2 5 2 3 2 5" xfId="12029" xr:uid="{00000000-0005-0000-0000-0000CF290000}"/>
    <cellStyle name="Normal 12 2 5 2 3 2 5 2" xfId="24839" xr:uid="{00000000-0005-0000-0000-0000D0290000}"/>
    <cellStyle name="Normal 12 2 5 2 3 2 5 2 2" xfId="31124" xr:uid="{00000000-0005-0000-0000-0000D1290000}"/>
    <cellStyle name="Normal 12 2 5 2 3 2 5 3" xfId="31125" xr:uid="{00000000-0005-0000-0000-0000D2290000}"/>
    <cellStyle name="Normal 12 2 5 2 3 2 6" xfId="6539" xr:uid="{00000000-0005-0000-0000-0000D3290000}"/>
    <cellStyle name="Normal 12 2 5 2 3 2 6 2" xfId="19349" xr:uid="{00000000-0005-0000-0000-0000D4290000}"/>
    <cellStyle name="Normal 12 2 5 2 3 2 6 2 2" xfId="31126" xr:uid="{00000000-0005-0000-0000-0000D5290000}"/>
    <cellStyle name="Normal 12 2 5 2 3 2 6 3" xfId="31127" xr:uid="{00000000-0005-0000-0000-0000D6290000}"/>
    <cellStyle name="Normal 12 2 5 2 3 2 7" xfId="13859" xr:uid="{00000000-0005-0000-0000-0000D7290000}"/>
    <cellStyle name="Normal 12 2 5 2 3 2 7 2" xfId="31128" xr:uid="{00000000-0005-0000-0000-0000D8290000}"/>
    <cellStyle name="Normal 12 2 5 2 3 2 8" xfId="31129" xr:uid="{00000000-0005-0000-0000-0000D9290000}"/>
    <cellStyle name="Normal 12 2 5 2 3 3" xfId="1543" xr:uid="{00000000-0005-0000-0000-0000DA290000}"/>
    <cellStyle name="Normal 12 2 5 2 3 3 2" xfId="3373" xr:uid="{00000000-0005-0000-0000-0000DB290000}"/>
    <cellStyle name="Normal 12 2 5 2 3 3 2 2" xfId="8863" xr:uid="{00000000-0005-0000-0000-0000DC290000}"/>
    <cellStyle name="Normal 12 2 5 2 3 3 2 2 2" xfId="21673" xr:uid="{00000000-0005-0000-0000-0000DD290000}"/>
    <cellStyle name="Normal 12 2 5 2 3 3 2 2 2 2" xfId="31130" xr:uid="{00000000-0005-0000-0000-0000DE290000}"/>
    <cellStyle name="Normal 12 2 5 2 3 3 2 2 3" xfId="31131" xr:uid="{00000000-0005-0000-0000-0000DF290000}"/>
    <cellStyle name="Normal 12 2 5 2 3 3 2 3" xfId="16183" xr:uid="{00000000-0005-0000-0000-0000E0290000}"/>
    <cellStyle name="Normal 12 2 5 2 3 3 2 3 2" xfId="31132" xr:uid="{00000000-0005-0000-0000-0000E1290000}"/>
    <cellStyle name="Normal 12 2 5 2 3 3 2 4" xfId="31133" xr:uid="{00000000-0005-0000-0000-0000E2290000}"/>
    <cellStyle name="Normal 12 2 5 2 3 3 3" xfId="5203" xr:uid="{00000000-0005-0000-0000-0000E3290000}"/>
    <cellStyle name="Normal 12 2 5 2 3 3 3 2" xfId="10693" xr:uid="{00000000-0005-0000-0000-0000E4290000}"/>
    <cellStyle name="Normal 12 2 5 2 3 3 3 2 2" xfId="23503" xr:uid="{00000000-0005-0000-0000-0000E5290000}"/>
    <cellStyle name="Normal 12 2 5 2 3 3 3 2 2 2" xfId="31134" xr:uid="{00000000-0005-0000-0000-0000E6290000}"/>
    <cellStyle name="Normal 12 2 5 2 3 3 3 2 3" xfId="31135" xr:uid="{00000000-0005-0000-0000-0000E7290000}"/>
    <cellStyle name="Normal 12 2 5 2 3 3 3 3" xfId="18013" xr:uid="{00000000-0005-0000-0000-0000E8290000}"/>
    <cellStyle name="Normal 12 2 5 2 3 3 3 3 2" xfId="31136" xr:uid="{00000000-0005-0000-0000-0000E9290000}"/>
    <cellStyle name="Normal 12 2 5 2 3 3 3 4" xfId="31137" xr:uid="{00000000-0005-0000-0000-0000EA290000}"/>
    <cellStyle name="Normal 12 2 5 2 3 3 4" xfId="12523" xr:uid="{00000000-0005-0000-0000-0000EB290000}"/>
    <cellStyle name="Normal 12 2 5 2 3 3 4 2" xfId="25333" xr:uid="{00000000-0005-0000-0000-0000EC290000}"/>
    <cellStyle name="Normal 12 2 5 2 3 3 4 2 2" xfId="31138" xr:uid="{00000000-0005-0000-0000-0000ED290000}"/>
    <cellStyle name="Normal 12 2 5 2 3 3 4 3" xfId="31139" xr:uid="{00000000-0005-0000-0000-0000EE290000}"/>
    <cellStyle name="Normal 12 2 5 2 3 3 5" xfId="7033" xr:uid="{00000000-0005-0000-0000-0000EF290000}"/>
    <cellStyle name="Normal 12 2 5 2 3 3 5 2" xfId="19843" xr:uid="{00000000-0005-0000-0000-0000F0290000}"/>
    <cellStyle name="Normal 12 2 5 2 3 3 5 2 2" xfId="31140" xr:uid="{00000000-0005-0000-0000-0000F1290000}"/>
    <cellStyle name="Normal 12 2 5 2 3 3 5 3" xfId="31141" xr:uid="{00000000-0005-0000-0000-0000F2290000}"/>
    <cellStyle name="Normal 12 2 5 2 3 3 6" xfId="14353" xr:uid="{00000000-0005-0000-0000-0000F3290000}"/>
    <cellStyle name="Normal 12 2 5 2 3 3 6 2" xfId="31142" xr:uid="{00000000-0005-0000-0000-0000F4290000}"/>
    <cellStyle name="Normal 12 2 5 2 3 3 7" xfId="31143" xr:uid="{00000000-0005-0000-0000-0000F5290000}"/>
    <cellStyle name="Normal 12 2 5 2 3 4" xfId="2479" xr:uid="{00000000-0005-0000-0000-0000F6290000}"/>
    <cellStyle name="Normal 12 2 5 2 3 4 2" xfId="7969" xr:uid="{00000000-0005-0000-0000-0000F7290000}"/>
    <cellStyle name="Normal 12 2 5 2 3 4 2 2" xfId="20779" xr:uid="{00000000-0005-0000-0000-0000F8290000}"/>
    <cellStyle name="Normal 12 2 5 2 3 4 2 2 2" xfId="31144" xr:uid="{00000000-0005-0000-0000-0000F9290000}"/>
    <cellStyle name="Normal 12 2 5 2 3 4 2 3" xfId="31145" xr:uid="{00000000-0005-0000-0000-0000FA290000}"/>
    <cellStyle name="Normal 12 2 5 2 3 4 3" xfId="15289" xr:uid="{00000000-0005-0000-0000-0000FB290000}"/>
    <cellStyle name="Normal 12 2 5 2 3 4 3 2" xfId="31146" xr:uid="{00000000-0005-0000-0000-0000FC290000}"/>
    <cellStyle name="Normal 12 2 5 2 3 4 4" xfId="31147" xr:uid="{00000000-0005-0000-0000-0000FD290000}"/>
    <cellStyle name="Normal 12 2 5 2 3 5" xfId="4309" xr:uid="{00000000-0005-0000-0000-0000FE290000}"/>
    <cellStyle name="Normal 12 2 5 2 3 5 2" xfId="9799" xr:uid="{00000000-0005-0000-0000-0000FF290000}"/>
    <cellStyle name="Normal 12 2 5 2 3 5 2 2" xfId="22609" xr:uid="{00000000-0005-0000-0000-0000002A0000}"/>
    <cellStyle name="Normal 12 2 5 2 3 5 2 2 2" xfId="31148" xr:uid="{00000000-0005-0000-0000-0000012A0000}"/>
    <cellStyle name="Normal 12 2 5 2 3 5 2 3" xfId="31149" xr:uid="{00000000-0005-0000-0000-0000022A0000}"/>
    <cellStyle name="Normal 12 2 5 2 3 5 3" xfId="17119" xr:uid="{00000000-0005-0000-0000-0000032A0000}"/>
    <cellStyle name="Normal 12 2 5 2 3 5 3 2" xfId="31150" xr:uid="{00000000-0005-0000-0000-0000042A0000}"/>
    <cellStyle name="Normal 12 2 5 2 3 5 4" xfId="31151" xr:uid="{00000000-0005-0000-0000-0000052A0000}"/>
    <cellStyle name="Normal 12 2 5 2 3 6" xfId="11629" xr:uid="{00000000-0005-0000-0000-0000062A0000}"/>
    <cellStyle name="Normal 12 2 5 2 3 6 2" xfId="24439" xr:uid="{00000000-0005-0000-0000-0000072A0000}"/>
    <cellStyle name="Normal 12 2 5 2 3 6 2 2" xfId="31152" xr:uid="{00000000-0005-0000-0000-0000082A0000}"/>
    <cellStyle name="Normal 12 2 5 2 3 6 3" xfId="31153" xr:uid="{00000000-0005-0000-0000-0000092A0000}"/>
    <cellStyle name="Normal 12 2 5 2 3 7" xfId="6139" xr:uid="{00000000-0005-0000-0000-00000A2A0000}"/>
    <cellStyle name="Normal 12 2 5 2 3 7 2" xfId="18949" xr:uid="{00000000-0005-0000-0000-00000B2A0000}"/>
    <cellStyle name="Normal 12 2 5 2 3 7 2 2" xfId="31154" xr:uid="{00000000-0005-0000-0000-00000C2A0000}"/>
    <cellStyle name="Normal 12 2 5 2 3 7 3" xfId="31155" xr:uid="{00000000-0005-0000-0000-00000D2A0000}"/>
    <cellStyle name="Normal 12 2 5 2 3 8" xfId="13459" xr:uid="{00000000-0005-0000-0000-00000E2A0000}"/>
    <cellStyle name="Normal 12 2 5 2 3 8 2" xfId="31156" xr:uid="{00000000-0005-0000-0000-00000F2A0000}"/>
    <cellStyle name="Normal 12 2 5 2 3 9" xfId="31157" xr:uid="{00000000-0005-0000-0000-0000102A0000}"/>
    <cellStyle name="Normal 12 2 5 2 4" xfId="423" xr:uid="{00000000-0005-0000-0000-0000112A0000}"/>
    <cellStyle name="Normal 12 2 5 2 4 2" xfId="1318" xr:uid="{00000000-0005-0000-0000-0000122A0000}"/>
    <cellStyle name="Normal 12 2 5 2 4 2 2" xfId="3148" xr:uid="{00000000-0005-0000-0000-0000132A0000}"/>
    <cellStyle name="Normal 12 2 5 2 4 2 2 2" xfId="8638" xr:uid="{00000000-0005-0000-0000-0000142A0000}"/>
    <cellStyle name="Normal 12 2 5 2 4 2 2 2 2" xfId="21448" xr:uid="{00000000-0005-0000-0000-0000152A0000}"/>
    <cellStyle name="Normal 12 2 5 2 4 2 2 2 2 2" xfId="31158" xr:uid="{00000000-0005-0000-0000-0000162A0000}"/>
    <cellStyle name="Normal 12 2 5 2 4 2 2 2 3" xfId="31159" xr:uid="{00000000-0005-0000-0000-0000172A0000}"/>
    <cellStyle name="Normal 12 2 5 2 4 2 2 3" xfId="15958" xr:uid="{00000000-0005-0000-0000-0000182A0000}"/>
    <cellStyle name="Normal 12 2 5 2 4 2 2 3 2" xfId="31160" xr:uid="{00000000-0005-0000-0000-0000192A0000}"/>
    <cellStyle name="Normal 12 2 5 2 4 2 2 4" xfId="31161" xr:uid="{00000000-0005-0000-0000-00001A2A0000}"/>
    <cellStyle name="Normal 12 2 5 2 4 2 3" xfId="4978" xr:uid="{00000000-0005-0000-0000-00001B2A0000}"/>
    <cellStyle name="Normal 12 2 5 2 4 2 3 2" xfId="10468" xr:uid="{00000000-0005-0000-0000-00001C2A0000}"/>
    <cellStyle name="Normal 12 2 5 2 4 2 3 2 2" xfId="23278" xr:uid="{00000000-0005-0000-0000-00001D2A0000}"/>
    <cellStyle name="Normal 12 2 5 2 4 2 3 2 2 2" xfId="31162" xr:uid="{00000000-0005-0000-0000-00001E2A0000}"/>
    <cellStyle name="Normal 12 2 5 2 4 2 3 2 3" xfId="31163" xr:uid="{00000000-0005-0000-0000-00001F2A0000}"/>
    <cellStyle name="Normal 12 2 5 2 4 2 3 3" xfId="17788" xr:uid="{00000000-0005-0000-0000-0000202A0000}"/>
    <cellStyle name="Normal 12 2 5 2 4 2 3 3 2" xfId="31164" xr:uid="{00000000-0005-0000-0000-0000212A0000}"/>
    <cellStyle name="Normal 12 2 5 2 4 2 3 4" xfId="31165" xr:uid="{00000000-0005-0000-0000-0000222A0000}"/>
    <cellStyle name="Normal 12 2 5 2 4 2 4" xfId="12298" xr:uid="{00000000-0005-0000-0000-0000232A0000}"/>
    <cellStyle name="Normal 12 2 5 2 4 2 4 2" xfId="25108" xr:uid="{00000000-0005-0000-0000-0000242A0000}"/>
    <cellStyle name="Normal 12 2 5 2 4 2 4 2 2" xfId="31166" xr:uid="{00000000-0005-0000-0000-0000252A0000}"/>
    <cellStyle name="Normal 12 2 5 2 4 2 4 3" xfId="31167" xr:uid="{00000000-0005-0000-0000-0000262A0000}"/>
    <cellStyle name="Normal 12 2 5 2 4 2 5" xfId="6808" xr:uid="{00000000-0005-0000-0000-0000272A0000}"/>
    <cellStyle name="Normal 12 2 5 2 4 2 5 2" xfId="19618" xr:uid="{00000000-0005-0000-0000-0000282A0000}"/>
    <cellStyle name="Normal 12 2 5 2 4 2 5 2 2" xfId="31168" xr:uid="{00000000-0005-0000-0000-0000292A0000}"/>
    <cellStyle name="Normal 12 2 5 2 4 2 5 3" xfId="31169" xr:uid="{00000000-0005-0000-0000-00002A2A0000}"/>
    <cellStyle name="Normal 12 2 5 2 4 2 6" xfId="14128" xr:uid="{00000000-0005-0000-0000-00002B2A0000}"/>
    <cellStyle name="Normal 12 2 5 2 4 2 6 2" xfId="31170" xr:uid="{00000000-0005-0000-0000-00002C2A0000}"/>
    <cellStyle name="Normal 12 2 5 2 4 2 7" xfId="31171" xr:uid="{00000000-0005-0000-0000-00002D2A0000}"/>
    <cellStyle name="Normal 12 2 5 2 4 3" xfId="2254" xr:uid="{00000000-0005-0000-0000-00002E2A0000}"/>
    <cellStyle name="Normal 12 2 5 2 4 3 2" xfId="7744" xr:uid="{00000000-0005-0000-0000-00002F2A0000}"/>
    <cellStyle name="Normal 12 2 5 2 4 3 2 2" xfId="20554" xr:uid="{00000000-0005-0000-0000-0000302A0000}"/>
    <cellStyle name="Normal 12 2 5 2 4 3 2 2 2" xfId="31172" xr:uid="{00000000-0005-0000-0000-0000312A0000}"/>
    <cellStyle name="Normal 12 2 5 2 4 3 2 3" xfId="31173" xr:uid="{00000000-0005-0000-0000-0000322A0000}"/>
    <cellStyle name="Normal 12 2 5 2 4 3 3" xfId="15064" xr:uid="{00000000-0005-0000-0000-0000332A0000}"/>
    <cellStyle name="Normal 12 2 5 2 4 3 3 2" xfId="31174" xr:uid="{00000000-0005-0000-0000-0000342A0000}"/>
    <cellStyle name="Normal 12 2 5 2 4 3 4" xfId="31175" xr:uid="{00000000-0005-0000-0000-0000352A0000}"/>
    <cellStyle name="Normal 12 2 5 2 4 4" xfId="4084" xr:uid="{00000000-0005-0000-0000-0000362A0000}"/>
    <cellStyle name="Normal 12 2 5 2 4 4 2" xfId="9574" xr:uid="{00000000-0005-0000-0000-0000372A0000}"/>
    <cellStyle name="Normal 12 2 5 2 4 4 2 2" xfId="22384" xr:uid="{00000000-0005-0000-0000-0000382A0000}"/>
    <cellStyle name="Normal 12 2 5 2 4 4 2 2 2" xfId="31176" xr:uid="{00000000-0005-0000-0000-0000392A0000}"/>
    <cellStyle name="Normal 12 2 5 2 4 4 2 3" xfId="31177" xr:uid="{00000000-0005-0000-0000-00003A2A0000}"/>
    <cellStyle name="Normal 12 2 5 2 4 4 3" xfId="16894" xr:uid="{00000000-0005-0000-0000-00003B2A0000}"/>
    <cellStyle name="Normal 12 2 5 2 4 4 3 2" xfId="31178" xr:uid="{00000000-0005-0000-0000-00003C2A0000}"/>
    <cellStyle name="Normal 12 2 5 2 4 4 4" xfId="31179" xr:uid="{00000000-0005-0000-0000-00003D2A0000}"/>
    <cellStyle name="Normal 12 2 5 2 4 5" xfId="11404" xr:uid="{00000000-0005-0000-0000-00003E2A0000}"/>
    <cellStyle name="Normal 12 2 5 2 4 5 2" xfId="24214" xr:uid="{00000000-0005-0000-0000-00003F2A0000}"/>
    <cellStyle name="Normal 12 2 5 2 4 5 2 2" xfId="31180" xr:uid="{00000000-0005-0000-0000-0000402A0000}"/>
    <cellStyle name="Normal 12 2 5 2 4 5 3" xfId="31181" xr:uid="{00000000-0005-0000-0000-0000412A0000}"/>
    <cellStyle name="Normal 12 2 5 2 4 6" xfId="5914" xr:uid="{00000000-0005-0000-0000-0000422A0000}"/>
    <cellStyle name="Normal 12 2 5 2 4 6 2" xfId="18724" xr:uid="{00000000-0005-0000-0000-0000432A0000}"/>
    <cellStyle name="Normal 12 2 5 2 4 6 2 2" xfId="31182" xr:uid="{00000000-0005-0000-0000-0000442A0000}"/>
    <cellStyle name="Normal 12 2 5 2 4 6 3" xfId="31183" xr:uid="{00000000-0005-0000-0000-0000452A0000}"/>
    <cellStyle name="Normal 12 2 5 2 4 7" xfId="13234" xr:uid="{00000000-0005-0000-0000-0000462A0000}"/>
    <cellStyle name="Normal 12 2 5 2 4 7 2" xfId="31184" xr:uid="{00000000-0005-0000-0000-0000472A0000}"/>
    <cellStyle name="Normal 12 2 5 2 4 8" xfId="31185" xr:uid="{00000000-0005-0000-0000-0000482A0000}"/>
    <cellStyle name="Normal 12 2 5 2 5" xfId="782" xr:uid="{00000000-0005-0000-0000-0000492A0000}"/>
    <cellStyle name="Normal 12 2 5 2 5 2" xfId="1677" xr:uid="{00000000-0005-0000-0000-00004A2A0000}"/>
    <cellStyle name="Normal 12 2 5 2 5 2 2" xfId="3507" xr:uid="{00000000-0005-0000-0000-00004B2A0000}"/>
    <cellStyle name="Normal 12 2 5 2 5 2 2 2" xfId="8997" xr:uid="{00000000-0005-0000-0000-00004C2A0000}"/>
    <cellStyle name="Normal 12 2 5 2 5 2 2 2 2" xfId="21807" xr:uid="{00000000-0005-0000-0000-00004D2A0000}"/>
    <cellStyle name="Normal 12 2 5 2 5 2 2 2 2 2" xfId="31186" xr:uid="{00000000-0005-0000-0000-00004E2A0000}"/>
    <cellStyle name="Normal 12 2 5 2 5 2 2 2 3" xfId="31187" xr:uid="{00000000-0005-0000-0000-00004F2A0000}"/>
    <cellStyle name="Normal 12 2 5 2 5 2 2 3" xfId="16317" xr:uid="{00000000-0005-0000-0000-0000502A0000}"/>
    <cellStyle name="Normal 12 2 5 2 5 2 2 3 2" xfId="31188" xr:uid="{00000000-0005-0000-0000-0000512A0000}"/>
    <cellStyle name="Normal 12 2 5 2 5 2 2 4" xfId="31189" xr:uid="{00000000-0005-0000-0000-0000522A0000}"/>
    <cellStyle name="Normal 12 2 5 2 5 2 3" xfId="5337" xr:uid="{00000000-0005-0000-0000-0000532A0000}"/>
    <cellStyle name="Normal 12 2 5 2 5 2 3 2" xfId="10827" xr:uid="{00000000-0005-0000-0000-0000542A0000}"/>
    <cellStyle name="Normal 12 2 5 2 5 2 3 2 2" xfId="23637" xr:uid="{00000000-0005-0000-0000-0000552A0000}"/>
    <cellStyle name="Normal 12 2 5 2 5 2 3 2 2 2" xfId="31190" xr:uid="{00000000-0005-0000-0000-0000562A0000}"/>
    <cellStyle name="Normal 12 2 5 2 5 2 3 2 3" xfId="31191" xr:uid="{00000000-0005-0000-0000-0000572A0000}"/>
    <cellStyle name="Normal 12 2 5 2 5 2 3 3" xfId="18147" xr:uid="{00000000-0005-0000-0000-0000582A0000}"/>
    <cellStyle name="Normal 12 2 5 2 5 2 3 3 2" xfId="31192" xr:uid="{00000000-0005-0000-0000-0000592A0000}"/>
    <cellStyle name="Normal 12 2 5 2 5 2 3 4" xfId="31193" xr:uid="{00000000-0005-0000-0000-00005A2A0000}"/>
    <cellStyle name="Normal 12 2 5 2 5 2 4" xfId="12657" xr:uid="{00000000-0005-0000-0000-00005B2A0000}"/>
    <cellStyle name="Normal 12 2 5 2 5 2 4 2" xfId="25467" xr:uid="{00000000-0005-0000-0000-00005C2A0000}"/>
    <cellStyle name="Normal 12 2 5 2 5 2 4 2 2" xfId="31194" xr:uid="{00000000-0005-0000-0000-00005D2A0000}"/>
    <cellStyle name="Normal 12 2 5 2 5 2 4 3" xfId="31195" xr:uid="{00000000-0005-0000-0000-00005E2A0000}"/>
    <cellStyle name="Normal 12 2 5 2 5 2 5" xfId="7167" xr:uid="{00000000-0005-0000-0000-00005F2A0000}"/>
    <cellStyle name="Normal 12 2 5 2 5 2 5 2" xfId="19977" xr:uid="{00000000-0005-0000-0000-0000602A0000}"/>
    <cellStyle name="Normal 12 2 5 2 5 2 5 2 2" xfId="31196" xr:uid="{00000000-0005-0000-0000-0000612A0000}"/>
    <cellStyle name="Normal 12 2 5 2 5 2 5 3" xfId="31197" xr:uid="{00000000-0005-0000-0000-0000622A0000}"/>
    <cellStyle name="Normal 12 2 5 2 5 2 6" xfId="14487" xr:uid="{00000000-0005-0000-0000-0000632A0000}"/>
    <cellStyle name="Normal 12 2 5 2 5 2 6 2" xfId="31198" xr:uid="{00000000-0005-0000-0000-0000642A0000}"/>
    <cellStyle name="Normal 12 2 5 2 5 2 7" xfId="31199" xr:uid="{00000000-0005-0000-0000-0000652A0000}"/>
    <cellStyle name="Normal 12 2 5 2 5 3" xfId="2613" xr:uid="{00000000-0005-0000-0000-0000662A0000}"/>
    <cellStyle name="Normal 12 2 5 2 5 3 2" xfId="8103" xr:uid="{00000000-0005-0000-0000-0000672A0000}"/>
    <cellStyle name="Normal 12 2 5 2 5 3 2 2" xfId="20913" xr:uid="{00000000-0005-0000-0000-0000682A0000}"/>
    <cellStyle name="Normal 12 2 5 2 5 3 2 2 2" xfId="31200" xr:uid="{00000000-0005-0000-0000-0000692A0000}"/>
    <cellStyle name="Normal 12 2 5 2 5 3 2 3" xfId="31201" xr:uid="{00000000-0005-0000-0000-00006A2A0000}"/>
    <cellStyle name="Normal 12 2 5 2 5 3 3" xfId="15423" xr:uid="{00000000-0005-0000-0000-00006B2A0000}"/>
    <cellStyle name="Normal 12 2 5 2 5 3 3 2" xfId="31202" xr:uid="{00000000-0005-0000-0000-00006C2A0000}"/>
    <cellStyle name="Normal 12 2 5 2 5 3 4" xfId="31203" xr:uid="{00000000-0005-0000-0000-00006D2A0000}"/>
    <cellStyle name="Normal 12 2 5 2 5 4" xfId="4443" xr:uid="{00000000-0005-0000-0000-00006E2A0000}"/>
    <cellStyle name="Normal 12 2 5 2 5 4 2" xfId="9933" xr:uid="{00000000-0005-0000-0000-00006F2A0000}"/>
    <cellStyle name="Normal 12 2 5 2 5 4 2 2" xfId="22743" xr:uid="{00000000-0005-0000-0000-0000702A0000}"/>
    <cellStyle name="Normal 12 2 5 2 5 4 2 2 2" xfId="31204" xr:uid="{00000000-0005-0000-0000-0000712A0000}"/>
    <cellStyle name="Normal 12 2 5 2 5 4 2 3" xfId="31205" xr:uid="{00000000-0005-0000-0000-0000722A0000}"/>
    <cellStyle name="Normal 12 2 5 2 5 4 3" xfId="17253" xr:uid="{00000000-0005-0000-0000-0000732A0000}"/>
    <cellStyle name="Normal 12 2 5 2 5 4 3 2" xfId="31206" xr:uid="{00000000-0005-0000-0000-0000742A0000}"/>
    <cellStyle name="Normal 12 2 5 2 5 4 4" xfId="31207" xr:uid="{00000000-0005-0000-0000-0000752A0000}"/>
    <cellStyle name="Normal 12 2 5 2 5 5" xfId="11763" xr:uid="{00000000-0005-0000-0000-0000762A0000}"/>
    <cellStyle name="Normal 12 2 5 2 5 5 2" xfId="24573" xr:uid="{00000000-0005-0000-0000-0000772A0000}"/>
    <cellStyle name="Normal 12 2 5 2 5 5 2 2" xfId="31208" xr:uid="{00000000-0005-0000-0000-0000782A0000}"/>
    <cellStyle name="Normal 12 2 5 2 5 5 3" xfId="31209" xr:uid="{00000000-0005-0000-0000-0000792A0000}"/>
    <cellStyle name="Normal 12 2 5 2 5 6" xfId="6273" xr:uid="{00000000-0005-0000-0000-00007A2A0000}"/>
    <cellStyle name="Normal 12 2 5 2 5 6 2" xfId="19083" xr:uid="{00000000-0005-0000-0000-00007B2A0000}"/>
    <cellStyle name="Normal 12 2 5 2 5 6 2 2" xfId="31210" xr:uid="{00000000-0005-0000-0000-00007C2A0000}"/>
    <cellStyle name="Normal 12 2 5 2 5 6 3" xfId="31211" xr:uid="{00000000-0005-0000-0000-00007D2A0000}"/>
    <cellStyle name="Normal 12 2 5 2 5 7" xfId="13593" xr:uid="{00000000-0005-0000-0000-00007E2A0000}"/>
    <cellStyle name="Normal 12 2 5 2 5 7 2" xfId="31212" xr:uid="{00000000-0005-0000-0000-00007F2A0000}"/>
    <cellStyle name="Normal 12 2 5 2 5 8" xfId="31213" xr:uid="{00000000-0005-0000-0000-0000802A0000}"/>
    <cellStyle name="Normal 12 2 5 2 6" xfId="1183" xr:uid="{00000000-0005-0000-0000-0000812A0000}"/>
    <cellStyle name="Normal 12 2 5 2 6 2" xfId="3013" xr:uid="{00000000-0005-0000-0000-0000822A0000}"/>
    <cellStyle name="Normal 12 2 5 2 6 2 2" xfId="8503" xr:uid="{00000000-0005-0000-0000-0000832A0000}"/>
    <cellStyle name="Normal 12 2 5 2 6 2 2 2" xfId="21313" xr:uid="{00000000-0005-0000-0000-0000842A0000}"/>
    <cellStyle name="Normal 12 2 5 2 6 2 2 2 2" xfId="31214" xr:uid="{00000000-0005-0000-0000-0000852A0000}"/>
    <cellStyle name="Normal 12 2 5 2 6 2 2 3" xfId="31215" xr:uid="{00000000-0005-0000-0000-0000862A0000}"/>
    <cellStyle name="Normal 12 2 5 2 6 2 3" xfId="15823" xr:uid="{00000000-0005-0000-0000-0000872A0000}"/>
    <cellStyle name="Normal 12 2 5 2 6 2 3 2" xfId="31216" xr:uid="{00000000-0005-0000-0000-0000882A0000}"/>
    <cellStyle name="Normal 12 2 5 2 6 2 4" xfId="31217" xr:uid="{00000000-0005-0000-0000-0000892A0000}"/>
    <cellStyle name="Normal 12 2 5 2 6 3" xfId="4843" xr:uid="{00000000-0005-0000-0000-00008A2A0000}"/>
    <cellStyle name="Normal 12 2 5 2 6 3 2" xfId="10333" xr:uid="{00000000-0005-0000-0000-00008B2A0000}"/>
    <cellStyle name="Normal 12 2 5 2 6 3 2 2" xfId="23143" xr:uid="{00000000-0005-0000-0000-00008C2A0000}"/>
    <cellStyle name="Normal 12 2 5 2 6 3 2 2 2" xfId="31218" xr:uid="{00000000-0005-0000-0000-00008D2A0000}"/>
    <cellStyle name="Normal 12 2 5 2 6 3 2 3" xfId="31219" xr:uid="{00000000-0005-0000-0000-00008E2A0000}"/>
    <cellStyle name="Normal 12 2 5 2 6 3 3" xfId="17653" xr:uid="{00000000-0005-0000-0000-00008F2A0000}"/>
    <cellStyle name="Normal 12 2 5 2 6 3 3 2" xfId="31220" xr:uid="{00000000-0005-0000-0000-0000902A0000}"/>
    <cellStyle name="Normal 12 2 5 2 6 3 4" xfId="31221" xr:uid="{00000000-0005-0000-0000-0000912A0000}"/>
    <cellStyle name="Normal 12 2 5 2 6 4" xfId="12163" xr:uid="{00000000-0005-0000-0000-0000922A0000}"/>
    <cellStyle name="Normal 12 2 5 2 6 4 2" xfId="24973" xr:uid="{00000000-0005-0000-0000-0000932A0000}"/>
    <cellStyle name="Normal 12 2 5 2 6 4 2 2" xfId="31222" xr:uid="{00000000-0005-0000-0000-0000942A0000}"/>
    <cellStyle name="Normal 12 2 5 2 6 4 3" xfId="31223" xr:uid="{00000000-0005-0000-0000-0000952A0000}"/>
    <cellStyle name="Normal 12 2 5 2 6 5" xfId="6673" xr:uid="{00000000-0005-0000-0000-0000962A0000}"/>
    <cellStyle name="Normal 12 2 5 2 6 5 2" xfId="19483" xr:uid="{00000000-0005-0000-0000-0000972A0000}"/>
    <cellStyle name="Normal 12 2 5 2 6 5 2 2" xfId="31224" xr:uid="{00000000-0005-0000-0000-0000982A0000}"/>
    <cellStyle name="Normal 12 2 5 2 6 5 3" xfId="31225" xr:uid="{00000000-0005-0000-0000-0000992A0000}"/>
    <cellStyle name="Normal 12 2 5 2 6 6" xfId="13993" xr:uid="{00000000-0005-0000-0000-00009A2A0000}"/>
    <cellStyle name="Normal 12 2 5 2 6 6 2" xfId="31226" xr:uid="{00000000-0005-0000-0000-00009B2A0000}"/>
    <cellStyle name="Normal 12 2 5 2 6 7" xfId="31227" xr:uid="{00000000-0005-0000-0000-00009C2A0000}"/>
    <cellStyle name="Normal 12 2 5 2 7" xfId="2119" xr:uid="{00000000-0005-0000-0000-00009D2A0000}"/>
    <cellStyle name="Normal 12 2 5 2 7 2" xfId="7609" xr:uid="{00000000-0005-0000-0000-00009E2A0000}"/>
    <cellStyle name="Normal 12 2 5 2 7 2 2" xfId="20419" xr:uid="{00000000-0005-0000-0000-00009F2A0000}"/>
    <cellStyle name="Normal 12 2 5 2 7 2 2 2" xfId="31228" xr:uid="{00000000-0005-0000-0000-0000A02A0000}"/>
    <cellStyle name="Normal 12 2 5 2 7 2 3" xfId="31229" xr:uid="{00000000-0005-0000-0000-0000A12A0000}"/>
    <cellStyle name="Normal 12 2 5 2 7 3" xfId="14929" xr:uid="{00000000-0005-0000-0000-0000A22A0000}"/>
    <cellStyle name="Normal 12 2 5 2 7 3 2" xfId="31230" xr:uid="{00000000-0005-0000-0000-0000A32A0000}"/>
    <cellStyle name="Normal 12 2 5 2 7 4" xfId="31231" xr:uid="{00000000-0005-0000-0000-0000A42A0000}"/>
    <cellStyle name="Normal 12 2 5 2 8" xfId="3949" xr:uid="{00000000-0005-0000-0000-0000A52A0000}"/>
    <cellStyle name="Normal 12 2 5 2 8 2" xfId="9439" xr:uid="{00000000-0005-0000-0000-0000A62A0000}"/>
    <cellStyle name="Normal 12 2 5 2 8 2 2" xfId="22249" xr:uid="{00000000-0005-0000-0000-0000A72A0000}"/>
    <cellStyle name="Normal 12 2 5 2 8 2 2 2" xfId="31232" xr:uid="{00000000-0005-0000-0000-0000A82A0000}"/>
    <cellStyle name="Normal 12 2 5 2 8 2 3" xfId="31233" xr:uid="{00000000-0005-0000-0000-0000A92A0000}"/>
    <cellStyle name="Normal 12 2 5 2 8 3" xfId="16759" xr:uid="{00000000-0005-0000-0000-0000AA2A0000}"/>
    <cellStyle name="Normal 12 2 5 2 8 3 2" xfId="31234" xr:uid="{00000000-0005-0000-0000-0000AB2A0000}"/>
    <cellStyle name="Normal 12 2 5 2 8 4" xfId="31235" xr:uid="{00000000-0005-0000-0000-0000AC2A0000}"/>
    <cellStyle name="Normal 12 2 5 2 9" xfId="11269" xr:uid="{00000000-0005-0000-0000-0000AD2A0000}"/>
    <cellStyle name="Normal 12 2 5 2 9 2" xfId="24079" xr:uid="{00000000-0005-0000-0000-0000AE2A0000}"/>
    <cellStyle name="Normal 12 2 5 2 9 2 2" xfId="31236" xr:uid="{00000000-0005-0000-0000-0000AF2A0000}"/>
    <cellStyle name="Normal 12 2 5 2 9 3" xfId="31237" xr:uid="{00000000-0005-0000-0000-0000B02A0000}"/>
    <cellStyle name="Normal 12 2 5 3" xfId="338" xr:uid="{00000000-0005-0000-0000-0000B12A0000}"/>
    <cellStyle name="Normal 12 2 5 3 10" xfId="5830" xr:uid="{00000000-0005-0000-0000-0000B22A0000}"/>
    <cellStyle name="Normal 12 2 5 3 10 2" xfId="18640" xr:uid="{00000000-0005-0000-0000-0000B32A0000}"/>
    <cellStyle name="Normal 12 2 5 3 10 2 2" xfId="31238" xr:uid="{00000000-0005-0000-0000-0000B42A0000}"/>
    <cellStyle name="Normal 12 2 5 3 10 3" xfId="31239" xr:uid="{00000000-0005-0000-0000-0000B52A0000}"/>
    <cellStyle name="Normal 12 2 5 3 11" xfId="13150" xr:uid="{00000000-0005-0000-0000-0000B62A0000}"/>
    <cellStyle name="Normal 12 2 5 3 11 2" xfId="31240" xr:uid="{00000000-0005-0000-0000-0000B72A0000}"/>
    <cellStyle name="Normal 12 2 5 3 12" xfId="31241" xr:uid="{00000000-0005-0000-0000-0000B82A0000}"/>
    <cellStyle name="Normal 12 2 5 3 2" xfId="567" xr:uid="{00000000-0005-0000-0000-0000B92A0000}"/>
    <cellStyle name="Normal 12 2 5 3 2 2" xfId="966" xr:uid="{00000000-0005-0000-0000-0000BA2A0000}"/>
    <cellStyle name="Normal 12 2 5 3 2 2 2" xfId="1861" xr:uid="{00000000-0005-0000-0000-0000BB2A0000}"/>
    <cellStyle name="Normal 12 2 5 3 2 2 2 2" xfId="3691" xr:uid="{00000000-0005-0000-0000-0000BC2A0000}"/>
    <cellStyle name="Normal 12 2 5 3 2 2 2 2 2" xfId="9181" xr:uid="{00000000-0005-0000-0000-0000BD2A0000}"/>
    <cellStyle name="Normal 12 2 5 3 2 2 2 2 2 2" xfId="21991" xr:uid="{00000000-0005-0000-0000-0000BE2A0000}"/>
    <cellStyle name="Normal 12 2 5 3 2 2 2 2 2 2 2" xfId="31242" xr:uid="{00000000-0005-0000-0000-0000BF2A0000}"/>
    <cellStyle name="Normal 12 2 5 3 2 2 2 2 2 3" xfId="31243" xr:uid="{00000000-0005-0000-0000-0000C02A0000}"/>
    <cellStyle name="Normal 12 2 5 3 2 2 2 2 3" xfId="16501" xr:uid="{00000000-0005-0000-0000-0000C12A0000}"/>
    <cellStyle name="Normal 12 2 5 3 2 2 2 2 3 2" xfId="31244" xr:uid="{00000000-0005-0000-0000-0000C22A0000}"/>
    <cellStyle name="Normal 12 2 5 3 2 2 2 2 4" xfId="31245" xr:uid="{00000000-0005-0000-0000-0000C32A0000}"/>
    <cellStyle name="Normal 12 2 5 3 2 2 2 3" xfId="5521" xr:uid="{00000000-0005-0000-0000-0000C42A0000}"/>
    <cellStyle name="Normal 12 2 5 3 2 2 2 3 2" xfId="11011" xr:uid="{00000000-0005-0000-0000-0000C52A0000}"/>
    <cellStyle name="Normal 12 2 5 3 2 2 2 3 2 2" xfId="23821" xr:uid="{00000000-0005-0000-0000-0000C62A0000}"/>
    <cellStyle name="Normal 12 2 5 3 2 2 2 3 2 2 2" xfId="31246" xr:uid="{00000000-0005-0000-0000-0000C72A0000}"/>
    <cellStyle name="Normal 12 2 5 3 2 2 2 3 2 3" xfId="31247" xr:uid="{00000000-0005-0000-0000-0000C82A0000}"/>
    <cellStyle name="Normal 12 2 5 3 2 2 2 3 3" xfId="18331" xr:uid="{00000000-0005-0000-0000-0000C92A0000}"/>
    <cellStyle name="Normal 12 2 5 3 2 2 2 3 3 2" xfId="31248" xr:uid="{00000000-0005-0000-0000-0000CA2A0000}"/>
    <cellStyle name="Normal 12 2 5 3 2 2 2 3 4" xfId="31249" xr:uid="{00000000-0005-0000-0000-0000CB2A0000}"/>
    <cellStyle name="Normal 12 2 5 3 2 2 2 4" xfId="12841" xr:uid="{00000000-0005-0000-0000-0000CC2A0000}"/>
    <cellStyle name="Normal 12 2 5 3 2 2 2 4 2" xfId="25651" xr:uid="{00000000-0005-0000-0000-0000CD2A0000}"/>
    <cellStyle name="Normal 12 2 5 3 2 2 2 4 2 2" xfId="31250" xr:uid="{00000000-0005-0000-0000-0000CE2A0000}"/>
    <cellStyle name="Normal 12 2 5 3 2 2 2 4 3" xfId="31251" xr:uid="{00000000-0005-0000-0000-0000CF2A0000}"/>
    <cellStyle name="Normal 12 2 5 3 2 2 2 5" xfId="7351" xr:uid="{00000000-0005-0000-0000-0000D02A0000}"/>
    <cellStyle name="Normal 12 2 5 3 2 2 2 5 2" xfId="20161" xr:uid="{00000000-0005-0000-0000-0000D12A0000}"/>
    <cellStyle name="Normal 12 2 5 3 2 2 2 5 2 2" xfId="31252" xr:uid="{00000000-0005-0000-0000-0000D22A0000}"/>
    <cellStyle name="Normal 12 2 5 3 2 2 2 5 3" xfId="31253" xr:uid="{00000000-0005-0000-0000-0000D32A0000}"/>
    <cellStyle name="Normal 12 2 5 3 2 2 2 6" xfId="14671" xr:uid="{00000000-0005-0000-0000-0000D42A0000}"/>
    <cellStyle name="Normal 12 2 5 3 2 2 2 6 2" xfId="31254" xr:uid="{00000000-0005-0000-0000-0000D52A0000}"/>
    <cellStyle name="Normal 12 2 5 3 2 2 2 7" xfId="31255" xr:uid="{00000000-0005-0000-0000-0000D62A0000}"/>
    <cellStyle name="Normal 12 2 5 3 2 2 3" xfId="2797" xr:uid="{00000000-0005-0000-0000-0000D72A0000}"/>
    <cellStyle name="Normal 12 2 5 3 2 2 3 2" xfId="8287" xr:uid="{00000000-0005-0000-0000-0000D82A0000}"/>
    <cellStyle name="Normal 12 2 5 3 2 2 3 2 2" xfId="21097" xr:uid="{00000000-0005-0000-0000-0000D92A0000}"/>
    <cellStyle name="Normal 12 2 5 3 2 2 3 2 2 2" xfId="31256" xr:uid="{00000000-0005-0000-0000-0000DA2A0000}"/>
    <cellStyle name="Normal 12 2 5 3 2 2 3 2 3" xfId="31257" xr:uid="{00000000-0005-0000-0000-0000DB2A0000}"/>
    <cellStyle name="Normal 12 2 5 3 2 2 3 3" xfId="15607" xr:uid="{00000000-0005-0000-0000-0000DC2A0000}"/>
    <cellStyle name="Normal 12 2 5 3 2 2 3 3 2" xfId="31258" xr:uid="{00000000-0005-0000-0000-0000DD2A0000}"/>
    <cellStyle name="Normal 12 2 5 3 2 2 3 4" xfId="31259" xr:uid="{00000000-0005-0000-0000-0000DE2A0000}"/>
    <cellStyle name="Normal 12 2 5 3 2 2 4" xfId="4627" xr:uid="{00000000-0005-0000-0000-0000DF2A0000}"/>
    <cellStyle name="Normal 12 2 5 3 2 2 4 2" xfId="10117" xr:uid="{00000000-0005-0000-0000-0000E02A0000}"/>
    <cellStyle name="Normal 12 2 5 3 2 2 4 2 2" xfId="22927" xr:uid="{00000000-0005-0000-0000-0000E12A0000}"/>
    <cellStyle name="Normal 12 2 5 3 2 2 4 2 2 2" xfId="31260" xr:uid="{00000000-0005-0000-0000-0000E22A0000}"/>
    <cellStyle name="Normal 12 2 5 3 2 2 4 2 3" xfId="31261" xr:uid="{00000000-0005-0000-0000-0000E32A0000}"/>
    <cellStyle name="Normal 12 2 5 3 2 2 4 3" xfId="17437" xr:uid="{00000000-0005-0000-0000-0000E42A0000}"/>
    <cellStyle name="Normal 12 2 5 3 2 2 4 3 2" xfId="31262" xr:uid="{00000000-0005-0000-0000-0000E52A0000}"/>
    <cellStyle name="Normal 12 2 5 3 2 2 4 4" xfId="31263" xr:uid="{00000000-0005-0000-0000-0000E62A0000}"/>
    <cellStyle name="Normal 12 2 5 3 2 2 5" xfId="11947" xr:uid="{00000000-0005-0000-0000-0000E72A0000}"/>
    <cellStyle name="Normal 12 2 5 3 2 2 5 2" xfId="24757" xr:uid="{00000000-0005-0000-0000-0000E82A0000}"/>
    <cellStyle name="Normal 12 2 5 3 2 2 5 2 2" xfId="31264" xr:uid="{00000000-0005-0000-0000-0000E92A0000}"/>
    <cellStyle name="Normal 12 2 5 3 2 2 5 3" xfId="31265" xr:uid="{00000000-0005-0000-0000-0000EA2A0000}"/>
    <cellStyle name="Normal 12 2 5 3 2 2 6" xfId="6457" xr:uid="{00000000-0005-0000-0000-0000EB2A0000}"/>
    <cellStyle name="Normal 12 2 5 3 2 2 6 2" xfId="19267" xr:uid="{00000000-0005-0000-0000-0000EC2A0000}"/>
    <cellStyle name="Normal 12 2 5 3 2 2 6 2 2" xfId="31266" xr:uid="{00000000-0005-0000-0000-0000ED2A0000}"/>
    <cellStyle name="Normal 12 2 5 3 2 2 6 3" xfId="31267" xr:uid="{00000000-0005-0000-0000-0000EE2A0000}"/>
    <cellStyle name="Normal 12 2 5 3 2 2 7" xfId="13777" xr:uid="{00000000-0005-0000-0000-0000EF2A0000}"/>
    <cellStyle name="Normal 12 2 5 3 2 2 7 2" xfId="31268" xr:uid="{00000000-0005-0000-0000-0000F02A0000}"/>
    <cellStyle name="Normal 12 2 5 3 2 2 8" xfId="31269" xr:uid="{00000000-0005-0000-0000-0000F12A0000}"/>
    <cellStyle name="Normal 12 2 5 3 2 3" xfId="1462" xr:uid="{00000000-0005-0000-0000-0000F22A0000}"/>
    <cellStyle name="Normal 12 2 5 3 2 3 2" xfId="3292" xr:uid="{00000000-0005-0000-0000-0000F32A0000}"/>
    <cellStyle name="Normal 12 2 5 3 2 3 2 2" xfId="8782" xr:uid="{00000000-0005-0000-0000-0000F42A0000}"/>
    <cellStyle name="Normal 12 2 5 3 2 3 2 2 2" xfId="21592" xr:uid="{00000000-0005-0000-0000-0000F52A0000}"/>
    <cellStyle name="Normal 12 2 5 3 2 3 2 2 2 2" xfId="31270" xr:uid="{00000000-0005-0000-0000-0000F62A0000}"/>
    <cellStyle name="Normal 12 2 5 3 2 3 2 2 3" xfId="31271" xr:uid="{00000000-0005-0000-0000-0000F72A0000}"/>
    <cellStyle name="Normal 12 2 5 3 2 3 2 3" xfId="16102" xr:uid="{00000000-0005-0000-0000-0000F82A0000}"/>
    <cellStyle name="Normal 12 2 5 3 2 3 2 3 2" xfId="31272" xr:uid="{00000000-0005-0000-0000-0000F92A0000}"/>
    <cellStyle name="Normal 12 2 5 3 2 3 2 4" xfId="31273" xr:uid="{00000000-0005-0000-0000-0000FA2A0000}"/>
    <cellStyle name="Normal 12 2 5 3 2 3 3" xfId="5122" xr:uid="{00000000-0005-0000-0000-0000FB2A0000}"/>
    <cellStyle name="Normal 12 2 5 3 2 3 3 2" xfId="10612" xr:uid="{00000000-0005-0000-0000-0000FC2A0000}"/>
    <cellStyle name="Normal 12 2 5 3 2 3 3 2 2" xfId="23422" xr:uid="{00000000-0005-0000-0000-0000FD2A0000}"/>
    <cellStyle name="Normal 12 2 5 3 2 3 3 2 2 2" xfId="31274" xr:uid="{00000000-0005-0000-0000-0000FE2A0000}"/>
    <cellStyle name="Normal 12 2 5 3 2 3 3 2 3" xfId="31275" xr:uid="{00000000-0005-0000-0000-0000FF2A0000}"/>
    <cellStyle name="Normal 12 2 5 3 2 3 3 3" xfId="17932" xr:uid="{00000000-0005-0000-0000-0000002B0000}"/>
    <cellStyle name="Normal 12 2 5 3 2 3 3 3 2" xfId="31276" xr:uid="{00000000-0005-0000-0000-0000012B0000}"/>
    <cellStyle name="Normal 12 2 5 3 2 3 3 4" xfId="31277" xr:uid="{00000000-0005-0000-0000-0000022B0000}"/>
    <cellStyle name="Normal 12 2 5 3 2 3 4" xfId="12442" xr:uid="{00000000-0005-0000-0000-0000032B0000}"/>
    <cellStyle name="Normal 12 2 5 3 2 3 4 2" xfId="25252" xr:uid="{00000000-0005-0000-0000-0000042B0000}"/>
    <cellStyle name="Normal 12 2 5 3 2 3 4 2 2" xfId="31278" xr:uid="{00000000-0005-0000-0000-0000052B0000}"/>
    <cellStyle name="Normal 12 2 5 3 2 3 4 3" xfId="31279" xr:uid="{00000000-0005-0000-0000-0000062B0000}"/>
    <cellStyle name="Normal 12 2 5 3 2 3 5" xfId="6952" xr:uid="{00000000-0005-0000-0000-0000072B0000}"/>
    <cellStyle name="Normal 12 2 5 3 2 3 5 2" xfId="19762" xr:uid="{00000000-0005-0000-0000-0000082B0000}"/>
    <cellStyle name="Normal 12 2 5 3 2 3 5 2 2" xfId="31280" xr:uid="{00000000-0005-0000-0000-0000092B0000}"/>
    <cellStyle name="Normal 12 2 5 3 2 3 5 3" xfId="31281" xr:uid="{00000000-0005-0000-0000-00000A2B0000}"/>
    <cellStyle name="Normal 12 2 5 3 2 3 6" xfId="14272" xr:uid="{00000000-0005-0000-0000-00000B2B0000}"/>
    <cellStyle name="Normal 12 2 5 3 2 3 6 2" xfId="31282" xr:uid="{00000000-0005-0000-0000-00000C2B0000}"/>
    <cellStyle name="Normal 12 2 5 3 2 3 7" xfId="31283" xr:uid="{00000000-0005-0000-0000-00000D2B0000}"/>
    <cellStyle name="Normal 12 2 5 3 2 4" xfId="2398" xr:uid="{00000000-0005-0000-0000-00000E2B0000}"/>
    <cellStyle name="Normal 12 2 5 3 2 4 2" xfId="7888" xr:uid="{00000000-0005-0000-0000-00000F2B0000}"/>
    <cellStyle name="Normal 12 2 5 3 2 4 2 2" xfId="20698" xr:uid="{00000000-0005-0000-0000-0000102B0000}"/>
    <cellStyle name="Normal 12 2 5 3 2 4 2 2 2" xfId="31284" xr:uid="{00000000-0005-0000-0000-0000112B0000}"/>
    <cellStyle name="Normal 12 2 5 3 2 4 2 3" xfId="31285" xr:uid="{00000000-0005-0000-0000-0000122B0000}"/>
    <cellStyle name="Normal 12 2 5 3 2 4 3" xfId="15208" xr:uid="{00000000-0005-0000-0000-0000132B0000}"/>
    <cellStyle name="Normal 12 2 5 3 2 4 3 2" xfId="31286" xr:uid="{00000000-0005-0000-0000-0000142B0000}"/>
    <cellStyle name="Normal 12 2 5 3 2 4 4" xfId="31287" xr:uid="{00000000-0005-0000-0000-0000152B0000}"/>
    <cellStyle name="Normal 12 2 5 3 2 5" xfId="4228" xr:uid="{00000000-0005-0000-0000-0000162B0000}"/>
    <cellStyle name="Normal 12 2 5 3 2 5 2" xfId="9718" xr:uid="{00000000-0005-0000-0000-0000172B0000}"/>
    <cellStyle name="Normal 12 2 5 3 2 5 2 2" xfId="22528" xr:uid="{00000000-0005-0000-0000-0000182B0000}"/>
    <cellStyle name="Normal 12 2 5 3 2 5 2 2 2" xfId="31288" xr:uid="{00000000-0005-0000-0000-0000192B0000}"/>
    <cellStyle name="Normal 12 2 5 3 2 5 2 3" xfId="31289" xr:uid="{00000000-0005-0000-0000-00001A2B0000}"/>
    <cellStyle name="Normal 12 2 5 3 2 5 3" xfId="17038" xr:uid="{00000000-0005-0000-0000-00001B2B0000}"/>
    <cellStyle name="Normal 12 2 5 3 2 5 3 2" xfId="31290" xr:uid="{00000000-0005-0000-0000-00001C2B0000}"/>
    <cellStyle name="Normal 12 2 5 3 2 5 4" xfId="31291" xr:uid="{00000000-0005-0000-0000-00001D2B0000}"/>
    <cellStyle name="Normal 12 2 5 3 2 6" xfId="11548" xr:uid="{00000000-0005-0000-0000-00001E2B0000}"/>
    <cellStyle name="Normal 12 2 5 3 2 6 2" xfId="24358" xr:uid="{00000000-0005-0000-0000-00001F2B0000}"/>
    <cellStyle name="Normal 12 2 5 3 2 6 2 2" xfId="31292" xr:uid="{00000000-0005-0000-0000-0000202B0000}"/>
    <cellStyle name="Normal 12 2 5 3 2 6 3" xfId="31293" xr:uid="{00000000-0005-0000-0000-0000212B0000}"/>
    <cellStyle name="Normal 12 2 5 3 2 7" xfId="6058" xr:uid="{00000000-0005-0000-0000-0000222B0000}"/>
    <cellStyle name="Normal 12 2 5 3 2 7 2" xfId="18868" xr:uid="{00000000-0005-0000-0000-0000232B0000}"/>
    <cellStyle name="Normal 12 2 5 3 2 7 2 2" xfId="31294" xr:uid="{00000000-0005-0000-0000-0000242B0000}"/>
    <cellStyle name="Normal 12 2 5 3 2 7 3" xfId="31295" xr:uid="{00000000-0005-0000-0000-0000252B0000}"/>
    <cellStyle name="Normal 12 2 5 3 2 8" xfId="13378" xr:uid="{00000000-0005-0000-0000-0000262B0000}"/>
    <cellStyle name="Normal 12 2 5 3 2 8 2" xfId="31296" xr:uid="{00000000-0005-0000-0000-0000272B0000}"/>
    <cellStyle name="Normal 12 2 5 3 2 9" xfId="31297" xr:uid="{00000000-0005-0000-0000-0000282B0000}"/>
    <cellStyle name="Normal 12 2 5 3 3" xfId="699" xr:uid="{00000000-0005-0000-0000-0000292B0000}"/>
    <cellStyle name="Normal 12 2 5 3 3 2" xfId="1099" xr:uid="{00000000-0005-0000-0000-00002A2B0000}"/>
    <cellStyle name="Normal 12 2 5 3 3 2 2" xfId="1994" xr:uid="{00000000-0005-0000-0000-00002B2B0000}"/>
    <cellStyle name="Normal 12 2 5 3 3 2 2 2" xfId="3824" xr:uid="{00000000-0005-0000-0000-00002C2B0000}"/>
    <cellStyle name="Normal 12 2 5 3 3 2 2 2 2" xfId="9314" xr:uid="{00000000-0005-0000-0000-00002D2B0000}"/>
    <cellStyle name="Normal 12 2 5 3 3 2 2 2 2 2" xfId="22124" xr:uid="{00000000-0005-0000-0000-00002E2B0000}"/>
    <cellStyle name="Normal 12 2 5 3 3 2 2 2 2 2 2" xfId="31298" xr:uid="{00000000-0005-0000-0000-00002F2B0000}"/>
    <cellStyle name="Normal 12 2 5 3 3 2 2 2 2 3" xfId="31299" xr:uid="{00000000-0005-0000-0000-0000302B0000}"/>
    <cellStyle name="Normal 12 2 5 3 3 2 2 2 3" xfId="16634" xr:uid="{00000000-0005-0000-0000-0000312B0000}"/>
    <cellStyle name="Normal 12 2 5 3 3 2 2 2 3 2" xfId="31300" xr:uid="{00000000-0005-0000-0000-0000322B0000}"/>
    <cellStyle name="Normal 12 2 5 3 3 2 2 2 4" xfId="31301" xr:uid="{00000000-0005-0000-0000-0000332B0000}"/>
    <cellStyle name="Normal 12 2 5 3 3 2 2 3" xfId="5654" xr:uid="{00000000-0005-0000-0000-0000342B0000}"/>
    <cellStyle name="Normal 12 2 5 3 3 2 2 3 2" xfId="11144" xr:uid="{00000000-0005-0000-0000-0000352B0000}"/>
    <cellStyle name="Normal 12 2 5 3 3 2 2 3 2 2" xfId="23954" xr:uid="{00000000-0005-0000-0000-0000362B0000}"/>
    <cellStyle name="Normal 12 2 5 3 3 2 2 3 2 2 2" xfId="31302" xr:uid="{00000000-0005-0000-0000-0000372B0000}"/>
    <cellStyle name="Normal 12 2 5 3 3 2 2 3 2 3" xfId="31303" xr:uid="{00000000-0005-0000-0000-0000382B0000}"/>
    <cellStyle name="Normal 12 2 5 3 3 2 2 3 3" xfId="18464" xr:uid="{00000000-0005-0000-0000-0000392B0000}"/>
    <cellStyle name="Normal 12 2 5 3 3 2 2 3 3 2" xfId="31304" xr:uid="{00000000-0005-0000-0000-00003A2B0000}"/>
    <cellStyle name="Normal 12 2 5 3 3 2 2 3 4" xfId="31305" xr:uid="{00000000-0005-0000-0000-00003B2B0000}"/>
    <cellStyle name="Normal 12 2 5 3 3 2 2 4" xfId="12974" xr:uid="{00000000-0005-0000-0000-00003C2B0000}"/>
    <cellStyle name="Normal 12 2 5 3 3 2 2 4 2" xfId="25784" xr:uid="{00000000-0005-0000-0000-00003D2B0000}"/>
    <cellStyle name="Normal 12 2 5 3 3 2 2 4 2 2" xfId="31306" xr:uid="{00000000-0005-0000-0000-00003E2B0000}"/>
    <cellStyle name="Normal 12 2 5 3 3 2 2 4 3" xfId="31307" xr:uid="{00000000-0005-0000-0000-00003F2B0000}"/>
    <cellStyle name="Normal 12 2 5 3 3 2 2 5" xfId="7484" xr:uid="{00000000-0005-0000-0000-0000402B0000}"/>
    <cellStyle name="Normal 12 2 5 3 3 2 2 5 2" xfId="20294" xr:uid="{00000000-0005-0000-0000-0000412B0000}"/>
    <cellStyle name="Normal 12 2 5 3 3 2 2 5 2 2" xfId="31308" xr:uid="{00000000-0005-0000-0000-0000422B0000}"/>
    <cellStyle name="Normal 12 2 5 3 3 2 2 5 3" xfId="31309" xr:uid="{00000000-0005-0000-0000-0000432B0000}"/>
    <cellStyle name="Normal 12 2 5 3 3 2 2 6" xfId="14804" xr:uid="{00000000-0005-0000-0000-0000442B0000}"/>
    <cellStyle name="Normal 12 2 5 3 3 2 2 6 2" xfId="31310" xr:uid="{00000000-0005-0000-0000-0000452B0000}"/>
    <cellStyle name="Normal 12 2 5 3 3 2 2 7" xfId="31311" xr:uid="{00000000-0005-0000-0000-0000462B0000}"/>
    <cellStyle name="Normal 12 2 5 3 3 2 3" xfId="2930" xr:uid="{00000000-0005-0000-0000-0000472B0000}"/>
    <cellStyle name="Normal 12 2 5 3 3 2 3 2" xfId="8420" xr:uid="{00000000-0005-0000-0000-0000482B0000}"/>
    <cellStyle name="Normal 12 2 5 3 3 2 3 2 2" xfId="21230" xr:uid="{00000000-0005-0000-0000-0000492B0000}"/>
    <cellStyle name="Normal 12 2 5 3 3 2 3 2 2 2" xfId="31312" xr:uid="{00000000-0005-0000-0000-00004A2B0000}"/>
    <cellStyle name="Normal 12 2 5 3 3 2 3 2 3" xfId="31313" xr:uid="{00000000-0005-0000-0000-00004B2B0000}"/>
    <cellStyle name="Normal 12 2 5 3 3 2 3 3" xfId="15740" xr:uid="{00000000-0005-0000-0000-00004C2B0000}"/>
    <cellStyle name="Normal 12 2 5 3 3 2 3 3 2" xfId="31314" xr:uid="{00000000-0005-0000-0000-00004D2B0000}"/>
    <cellStyle name="Normal 12 2 5 3 3 2 3 4" xfId="31315" xr:uid="{00000000-0005-0000-0000-00004E2B0000}"/>
    <cellStyle name="Normal 12 2 5 3 3 2 4" xfId="4760" xr:uid="{00000000-0005-0000-0000-00004F2B0000}"/>
    <cellStyle name="Normal 12 2 5 3 3 2 4 2" xfId="10250" xr:uid="{00000000-0005-0000-0000-0000502B0000}"/>
    <cellStyle name="Normal 12 2 5 3 3 2 4 2 2" xfId="23060" xr:uid="{00000000-0005-0000-0000-0000512B0000}"/>
    <cellStyle name="Normal 12 2 5 3 3 2 4 2 2 2" xfId="31316" xr:uid="{00000000-0005-0000-0000-0000522B0000}"/>
    <cellStyle name="Normal 12 2 5 3 3 2 4 2 3" xfId="31317" xr:uid="{00000000-0005-0000-0000-0000532B0000}"/>
    <cellStyle name="Normal 12 2 5 3 3 2 4 3" xfId="17570" xr:uid="{00000000-0005-0000-0000-0000542B0000}"/>
    <cellStyle name="Normal 12 2 5 3 3 2 4 3 2" xfId="31318" xr:uid="{00000000-0005-0000-0000-0000552B0000}"/>
    <cellStyle name="Normal 12 2 5 3 3 2 4 4" xfId="31319" xr:uid="{00000000-0005-0000-0000-0000562B0000}"/>
    <cellStyle name="Normal 12 2 5 3 3 2 5" xfId="12080" xr:uid="{00000000-0005-0000-0000-0000572B0000}"/>
    <cellStyle name="Normal 12 2 5 3 3 2 5 2" xfId="24890" xr:uid="{00000000-0005-0000-0000-0000582B0000}"/>
    <cellStyle name="Normal 12 2 5 3 3 2 5 2 2" xfId="31320" xr:uid="{00000000-0005-0000-0000-0000592B0000}"/>
    <cellStyle name="Normal 12 2 5 3 3 2 5 3" xfId="31321" xr:uid="{00000000-0005-0000-0000-00005A2B0000}"/>
    <cellStyle name="Normal 12 2 5 3 3 2 6" xfId="6590" xr:uid="{00000000-0005-0000-0000-00005B2B0000}"/>
    <cellStyle name="Normal 12 2 5 3 3 2 6 2" xfId="19400" xr:uid="{00000000-0005-0000-0000-00005C2B0000}"/>
    <cellStyle name="Normal 12 2 5 3 3 2 6 2 2" xfId="31322" xr:uid="{00000000-0005-0000-0000-00005D2B0000}"/>
    <cellStyle name="Normal 12 2 5 3 3 2 6 3" xfId="31323" xr:uid="{00000000-0005-0000-0000-00005E2B0000}"/>
    <cellStyle name="Normal 12 2 5 3 3 2 7" xfId="13910" xr:uid="{00000000-0005-0000-0000-00005F2B0000}"/>
    <cellStyle name="Normal 12 2 5 3 3 2 7 2" xfId="31324" xr:uid="{00000000-0005-0000-0000-0000602B0000}"/>
    <cellStyle name="Normal 12 2 5 3 3 2 8" xfId="31325" xr:uid="{00000000-0005-0000-0000-0000612B0000}"/>
    <cellStyle name="Normal 12 2 5 3 3 3" xfId="1594" xr:uid="{00000000-0005-0000-0000-0000622B0000}"/>
    <cellStyle name="Normal 12 2 5 3 3 3 2" xfId="3424" xr:uid="{00000000-0005-0000-0000-0000632B0000}"/>
    <cellStyle name="Normal 12 2 5 3 3 3 2 2" xfId="8914" xr:uid="{00000000-0005-0000-0000-0000642B0000}"/>
    <cellStyle name="Normal 12 2 5 3 3 3 2 2 2" xfId="21724" xr:uid="{00000000-0005-0000-0000-0000652B0000}"/>
    <cellStyle name="Normal 12 2 5 3 3 3 2 2 2 2" xfId="31326" xr:uid="{00000000-0005-0000-0000-0000662B0000}"/>
    <cellStyle name="Normal 12 2 5 3 3 3 2 2 3" xfId="31327" xr:uid="{00000000-0005-0000-0000-0000672B0000}"/>
    <cellStyle name="Normal 12 2 5 3 3 3 2 3" xfId="16234" xr:uid="{00000000-0005-0000-0000-0000682B0000}"/>
    <cellStyle name="Normal 12 2 5 3 3 3 2 3 2" xfId="31328" xr:uid="{00000000-0005-0000-0000-0000692B0000}"/>
    <cellStyle name="Normal 12 2 5 3 3 3 2 4" xfId="31329" xr:uid="{00000000-0005-0000-0000-00006A2B0000}"/>
    <cellStyle name="Normal 12 2 5 3 3 3 3" xfId="5254" xr:uid="{00000000-0005-0000-0000-00006B2B0000}"/>
    <cellStyle name="Normal 12 2 5 3 3 3 3 2" xfId="10744" xr:uid="{00000000-0005-0000-0000-00006C2B0000}"/>
    <cellStyle name="Normal 12 2 5 3 3 3 3 2 2" xfId="23554" xr:uid="{00000000-0005-0000-0000-00006D2B0000}"/>
    <cellStyle name="Normal 12 2 5 3 3 3 3 2 2 2" xfId="31330" xr:uid="{00000000-0005-0000-0000-00006E2B0000}"/>
    <cellStyle name="Normal 12 2 5 3 3 3 3 2 3" xfId="31331" xr:uid="{00000000-0005-0000-0000-00006F2B0000}"/>
    <cellStyle name="Normal 12 2 5 3 3 3 3 3" xfId="18064" xr:uid="{00000000-0005-0000-0000-0000702B0000}"/>
    <cellStyle name="Normal 12 2 5 3 3 3 3 3 2" xfId="31332" xr:uid="{00000000-0005-0000-0000-0000712B0000}"/>
    <cellStyle name="Normal 12 2 5 3 3 3 3 4" xfId="31333" xr:uid="{00000000-0005-0000-0000-0000722B0000}"/>
    <cellStyle name="Normal 12 2 5 3 3 3 4" xfId="12574" xr:uid="{00000000-0005-0000-0000-0000732B0000}"/>
    <cellStyle name="Normal 12 2 5 3 3 3 4 2" xfId="25384" xr:uid="{00000000-0005-0000-0000-0000742B0000}"/>
    <cellStyle name="Normal 12 2 5 3 3 3 4 2 2" xfId="31334" xr:uid="{00000000-0005-0000-0000-0000752B0000}"/>
    <cellStyle name="Normal 12 2 5 3 3 3 4 3" xfId="31335" xr:uid="{00000000-0005-0000-0000-0000762B0000}"/>
    <cellStyle name="Normal 12 2 5 3 3 3 5" xfId="7084" xr:uid="{00000000-0005-0000-0000-0000772B0000}"/>
    <cellStyle name="Normal 12 2 5 3 3 3 5 2" xfId="19894" xr:uid="{00000000-0005-0000-0000-0000782B0000}"/>
    <cellStyle name="Normal 12 2 5 3 3 3 5 2 2" xfId="31336" xr:uid="{00000000-0005-0000-0000-0000792B0000}"/>
    <cellStyle name="Normal 12 2 5 3 3 3 5 3" xfId="31337" xr:uid="{00000000-0005-0000-0000-00007A2B0000}"/>
    <cellStyle name="Normal 12 2 5 3 3 3 6" xfId="14404" xr:uid="{00000000-0005-0000-0000-00007B2B0000}"/>
    <cellStyle name="Normal 12 2 5 3 3 3 6 2" xfId="31338" xr:uid="{00000000-0005-0000-0000-00007C2B0000}"/>
    <cellStyle name="Normal 12 2 5 3 3 3 7" xfId="31339" xr:uid="{00000000-0005-0000-0000-00007D2B0000}"/>
    <cellStyle name="Normal 12 2 5 3 3 4" xfId="2530" xr:uid="{00000000-0005-0000-0000-00007E2B0000}"/>
    <cellStyle name="Normal 12 2 5 3 3 4 2" xfId="8020" xr:uid="{00000000-0005-0000-0000-00007F2B0000}"/>
    <cellStyle name="Normal 12 2 5 3 3 4 2 2" xfId="20830" xr:uid="{00000000-0005-0000-0000-0000802B0000}"/>
    <cellStyle name="Normal 12 2 5 3 3 4 2 2 2" xfId="31340" xr:uid="{00000000-0005-0000-0000-0000812B0000}"/>
    <cellStyle name="Normal 12 2 5 3 3 4 2 3" xfId="31341" xr:uid="{00000000-0005-0000-0000-0000822B0000}"/>
    <cellStyle name="Normal 12 2 5 3 3 4 3" xfId="15340" xr:uid="{00000000-0005-0000-0000-0000832B0000}"/>
    <cellStyle name="Normal 12 2 5 3 3 4 3 2" xfId="31342" xr:uid="{00000000-0005-0000-0000-0000842B0000}"/>
    <cellStyle name="Normal 12 2 5 3 3 4 4" xfId="31343" xr:uid="{00000000-0005-0000-0000-0000852B0000}"/>
    <cellStyle name="Normal 12 2 5 3 3 5" xfId="4360" xr:uid="{00000000-0005-0000-0000-0000862B0000}"/>
    <cellStyle name="Normal 12 2 5 3 3 5 2" xfId="9850" xr:uid="{00000000-0005-0000-0000-0000872B0000}"/>
    <cellStyle name="Normal 12 2 5 3 3 5 2 2" xfId="22660" xr:uid="{00000000-0005-0000-0000-0000882B0000}"/>
    <cellStyle name="Normal 12 2 5 3 3 5 2 2 2" xfId="31344" xr:uid="{00000000-0005-0000-0000-0000892B0000}"/>
    <cellStyle name="Normal 12 2 5 3 3 5 2 3" xfId="31345" xr:uid="{00000000-0005-0000-0000-00008A2B0000}"/>
    <cellStyle name="Normal 12 2 5 3 3 5 3" xfId="17170" xr:uid="{00000000-0005-0000-0000-00008B2B0000}"/>
    <cellStyle name="Normal 12 2 5 3 3 5 3 2" xfId="31346" xr:uid="{00000000-0005-0000-0000-00008C2B0000}"/>
    <cellStyle name="Normal 12 2 5 3 3 5 4" xfId="31347" xr:uid="{00000000-0005-0000-0000-00008D2B0000}"/>
    <cellStyle name="Normal 12 2 5 3 3 6" xfId="11680" xr:uid="{00000000-0005-0000-0000-00008E2B0000}"/>
    <cellStyle name="Normal 12 2 5 3 3 6 2" xfId="24490" xr:uid="{00000000-0005-0000-0000-00008F2B0000}"/>
    <cellStyle name="Normal 12 2 5 3 3 6 2 2" xfId="31348" xr:uid="{00000000-0005-0000-0000-0000902B0000}"/>
    <cellStyle name="Normal 12 2 5 3 3 6 3" xfId="31349" xr:uid="{00000000-0005-0000-0000-0000912B0000}"/>
    <cellStyle name="Normal 12 2 5 3 3 7" xfId="6190" xr:uid="{00000000-0005-0000-0000-0000922B0000}"/>
    <cellStyle name="Normal 12 2 5 3 3 7 2" xfId="19000" xr:uid="{00000000-0005-0000-0000-0000932B0000}"/>
    <cellStyle name="Normal 12 2 5 3 3 7 2 2" xfId="31350" xr:uid="{00000000-0005-0000-0000-0000942B0000}"/>
    <cellStyle name="Normal 12 2 5 3 3 7 3" xfId="31351" xr:uid="{00000000-0005-0000-0000-0000952B0000}"/>
    <cellStyle name="Normal 12 2 5 3 3 8" xfId="13510" xr:uid="{00000000-0005-0000-0000-0000962B0000}"/>
    <cellStyle name="Normal 12 2 5 3 3 8 2" xfId="31352" xr:uid="{00000000-0005-0000-0000-0000972B0000}"/>
    <cellStyle name="Normal 12 2 5 3 3 9" xfId="31353" xr:uid="{00000000-0005-0000-0000-0000982B0000}"/>
    <cellStyle name="Normal 12 2 5 3 4" xfId="474" xr:uid="{00000000-0005-0000-0000-0000992B0000}"/>
    <cellStyle name="Normal 12 2 5 3 4 2" xfId="1369" xr:uid="{00000000-0005-0000-0000-00009A2B0000}"/>
    <cellStyle name="Normal 12 2 5 3 4 2 2" xfId="3199" xr:uid="{00000000-0005-0000-0000-00009B2B0000}"/>
    <cellStyle name="Normal 12 2 5 3 4 2 2 2" xfId="8689" xr:uid="{00000000-0005-0000-0000-00009C2B0000}"/>
    <cellStyle name="Normal 12 2 5 3 4 2 2 2 2" xfId="21499" xr:uid="{00000000-0005-0000-0000-00009D2B0000}"/>
    <cellStyle name="Normal 12 2 5 3 4 2 2 2 2 2" xfId="31354" xr:uid="{00000000-0005-0000-0000-00009E2B0000}"/>
    <cellStyle name="Normal 12 2 5 3 4 2 2 2 3" xfId="31355" xr:uid="{00000000-0005-0000-0000-00009F2B0000}"/>
    <cellStyle name="Normal 12 2 5 3 4 2 2 3" xfId="16009" xr:uid="{00000000-0005-0000-0000-0000A02B0000}"/>
    <cellStyle name="Normal 12 2 5 3 4 2 2 3 2" xfId="31356" xr:uid="{00000000-0005-0000-0000-0000A12B0000}"/>
    <cellStyle name="Normal 12 2 5 3 4 2 2 4" xfId="31357" xr:uid="{00000000-0005-0000-0000-0000A22B0000}"/>
    <cellStyle name="Normal 12 2 5 3 4 2 3" xfId="5029" xr:uid="{00000000-0005-0000-0000-0000A32B0000}"/>
    <cellStyle name="Normal 12 2 5 3 4 2 3 2" xfId="10519" xr:uid="{00000000-0005-0000-0000-0000A42B0000}"/>
    <cellStyle name="Normal 12 2 5 3 4 2 3 2 2" xfId="23329" xr:uid="{00000000-0005-0000-0000-0000A52B0000}"/>
    <cellStyle name="Normal 12 2 5 3 4 2 3 2 2 2" xfId="31358" xr:uid="{00000000-0005-0000-0000-0000A62B0000}"/>
    <cellStyle name="Normal 12 2 5 3 4 2 3 2 3" xfId="31359" xr:uid="{00000000-0005-0000-0000-0000A72B0000}"/>
    <cellStyle name="Normal 12 2 5 3 4 2 3 3" xfId="17839" xr:uid="{00000000-0005-0000-0000-0000A82B0000}"/>
    <cellStyle name="Normal 12 2 5 3 4 2 3 3 2" xfId="31360" xr:uid="{00000000-0005-0000-0000-0000A92B0000}"/>
    <cellStyle name="Normal 12 2 5 3 4 2 3 4" xfId="31361" xr:uid="{00000000-0005-0000-0000-0000AA2B0000}"/>
    <cellStyle name="Normal 12 2 5 3 4 2 4" xfId="12349" xr:uid="{00000000-0005-0000-0000-0000AB2B0000}"/>
    <cellStyle name="Normal 12 2 5 3 4 2 4 2" xfId="25159" xr:uid="{00000000-0005-0000-0000-0000AC2B0000}"/>
    <cellStyle name="Normal 12 2 5 3 4 2 4 2 2" xfId="31362" xr:uid="{00000000-0005-0000-0000-0000AD2B0000}"/>
    <cellStyle name="Normal 12 2 5 3 4 2 4 3" xfId="31363" xr:uid="{00000000-0005-0000-0000-0000AE2B0000}"/>
    <cellStyle name="Normal 12 2 5 3 4 2 5" xfId="6859" xr:uid="{00000000-0005-0000-0000-0000AF2B0000}"/>
    <cellStyle name="Normal 12 2 5 3 4 2 5 2" xfId="19669" xr:uid="{00000000-0005-0000-0000-0000B02B0000}"/>
    <cellStyle name="Normal 12 2 5 3 4 2 5 2 2" xfId="31364" xr:uid="{00000000-0005-0000-0000-0000B12B0000}"/>
    <cellStyle name="Normal 12 2 5 3 4 2 5 3" xfId="31365" xr:uid="{00000000-0005-0000-0000-0000B22B0000}"/>
    <cellStyle name="Normal 12 2 5 3 4 2 6" xfId="14179" xr:uid="{00000000-0005-0000-0000-0000B32B0000}"/>
    <cellStyle name="Normal 12 2 5 3 4 2 6 2" xfId="31366" xr:uid="{00000000-0005-0000-0000-0000B42B0000}"/>
    <cellStyle name="Normal 12 2 5 3 4 2 7" xfId="31367" xr:uid="{00000000-0005-0000-0000-0000B52B0000}"/>
    <cellStyle name="Normal 12 2 5 3 4 3" xfId="2305" xr:uid="{00000000-0005-0000-0000-0000B62B0000}"/>
    <cellStyle name="Normal 12 2 5 3 4 3 2" xfId="7795" xr:uid="{00000000-0005-0000-0000-0000B72B0000}"/>
    <cellStyle name="Normal 12 2 5 3 4 3 2 2" xfId="20605" xr:uid="{00000000-0005-0000-0000-0000B82B0000}"/>
    <cellStyle name="Normal 12 2 5 3 4 3 2 2 2" xfId="31368" xr:uid="{00000000-0005-0000-0000-0000B92B0000}"/>
    <cellStyle name="Normal 12 2 5 3 4 3 2 3" xfId="31369" xr:uid="{00000000-0005-0000-0000-0000BA2B0000}"/>
    <cellStyle name="Normal 12 2 5 3 4 3 3" xfId="15115" xr:uid="{00000000-0005-0000-0000-0000BB2B0000}"/>
    <cellStyle name="Normal 12 2 5 3 4 3 3 2" xfId="31370" xr:uid="{00000000-0005-0000-0000-0000BC2B0000}"/>
    <cellStyle name="Normal 12 2 5 3 4 3 4" xfId="31371" xr:uid="{00000000-0005-0000-0000-0000BD2B0000}"/>
    <cellStyle name="Normal 12 2 5 3 4 4" xfId="4135" xr:uid="{00000000-0005-0000-0000-0000BE2B0000}"/>
    <cellStyle name="Normal 12 2 5 3 4 4 2" xfId="9625" xr:uid="{00000000-0005-0000-0000-0000BF2B0000}"/>
    <cellStyle name="Normal 12 2 5 3 4 4 2 2" xfId="22435" xr:uid="{00000000-0005-0000-0000-0000C02B0000}"/>
    <cellStyle name="Normal 12 2 5 3 4 4 2 2 2" xfId="31372" xr:uid="{00000000-0005-0000-0000-0000C12B0000}"/>
    <cellStyle name="Normal 12 2 5 3 4 4 2 3" xfId="31373" xr:uid="{00000000-0005-0000-0000-0000C22B0000}"/>
    <cellStyle name="Normal 12 2 5 3 4 4 3" xfId="16945" xr:uid="{00000000-0005-0000-0000-0000C32B0000}"/>
    <cellStyle name="Normal 12 2 5 3 4 4 3 2" xfId="31374" xr:uid="{00000000-0005-0000-0000-0000C42B0000}"/>
    <cellStyle name="Normal 12 2 5 3 4 4 4" xfId="31375" xr:uid="{00000000-0005-0000-0000-0000C52B0000}"/>
    <cellStyle name="Normal 12 2 5 3 4 5" xfId="11455" xr:uid="{00000000-0005-0000-0000-0000C62B0000}"/>
    <cellStyle name="Normal 12 2 5 3 4 5 2" xfId="24265" xr:uid="{00000000-0005-0000-0000-0000C72B0000}"/>
    <cellStyle name="Normal 12 2 5 3 4 5 2 2" xfId="31376" xr:uid="{00000000-0005-0000-0000-0000C82B0000}"/>
    <cellStyle name="Normal 12 2 5 3 4 5 3" xfId="31377" xr:uid="{00000000-0005-0000-0000-0000C92B0000}"/>
    <cellStyle name="Normal 12 2 5 3 4 6" xfId="5965" xr:uid="{00000000-0005-0000-0000-0000CA2B0000}"/>
    <cellStyle name="Normal 12 2 5 3 4 6 2" xfId="18775" xr:uid="{00000000-0005-0000-0000-0000CB2B0000}"/>
    <cellStyle name="Normal 12 2 5 3 4 6 2 2" xfId="31378" xr:uid="{00000000-0005-0000-0000-0000CC2B0000}"/>
    <cellStyle name="Normal 12 2 5 3 4 6 3" xfId="31379" xr:uid="{00000000-0005-0000-0000-0000CD2B0000}"/>
    <cellStyle name="Normal 12 2 5 3 4 7" xfId="13285" xr:uid="{00000000-0005-0000-0000-0000CE2B0000}"/>
    <cellStyle name="Normal 12 2 5 3 4 7 2" xfId="31380" xr:uid="{00000000-0005-0000-0000-0000CF2B0000}"/>
    <cellStyle name="Normal 12 2 5 3 4 8" xfId="31381" xr:uid="{00000000-0005-0000-0000-0000D02B0000}"/>
    <cellStyle name="Normal 12 2 5 3 5" xfId="833" xr:uid="{00000000-0005-0000-0000-0000D12B0000}"/>
    <cellStyle name="Normal 12 2 5 3 5 2" xfId="1728" xr:uid="{00000000-0005-0000-0000-0000D22B0000}"/>
    <cellStyle name="Normal 12 2 5 3 5 2 2" xfId="3558" xr:uid="{00000000-0005-0000-0000-0000D32B0000}"/>
    <cellStyle name="Normal 12 2 5 3 5 2 2 2" xfId="9048" xr:uid="{00000000-0005-0000-0000-0000D42B0000}"/>
    <cellStyle name="Normal 12 2 5 3 5 2 2 2 2" xfId="21858" xr:uid="{00000000-0005-0000-0000-0000D52B0000}"/>
    <cellStyle name="Normal 12 2 5 3 5 2 2 2 2 2" xfId="31382" xr:uid="{00000000-0005-0000-0000-0000D62B0000}"/>
    <cellStyle name="Normal 12 2 5 3 5 2 2 2 3" xfId="31383" xr:uid="{00000000-0005-0000-0000-0000D72B0000}"/>
    <cellStyle name="Normal 12 2 5 3 5 2 2 3" xfId="16368" xr:uid="{00000000-0005-0000-0000-0000D82B0000}"/>
    <cellStyle name="Normal 12 2 5 3 5 2 2 3 2" xfId="31384" xr:uid="{00000000-0005-0000-0000-0000D92B0000}"/>
    <cellStyle name="Normal 12 2 5 3 5 2 2 4" xfId="31385" xr:uid="{00000000-0005-0000-0000-0000DA2B0000}"/>
    <cellStyle name="Normal 12 2 5 3 5 2 3" xfId="5388" xr:uid="{00000000-0005-0000-0000-0000DB2B0000}"/>
    <cellStyle name="Normal 12 2 5 3 5 2 3 2" xfId="10878" xr:uid="{00000000-0005-0000-0000-0000DC2B0000}"/>
    <cellStyle name="Normal 12 2 5 3 5 2 3 2 2" xfId="23688" xr:uid="{00000000-0005-0000-0000-0000DD2B0000}"/>
    <cellStyle name="Normal 12 2 5 3 5 2 3 2 2 2" xfId="31386" xr:uid="{00000000-0005-0000-0000-0000DE2B0000}"/>
    <cellStyle name="Normal 12 2 5 3 5 2 3 2 3" xfId="31387" xr:uid="{00000000-0005-0000-0000-0000DF2B0000}"/>
    <cellStyle name="Normal 12 2 5 3 5 2 3 3" xfId="18198" xr:uid="{00000000-0005-0000-0000-0000E02B0000}"/>
    <cellStyle name="Normal 12 2 5 3 5 2 3 3 2" xfId="31388" xr:uid="{00000000-0005-0000-0000-0000E12B0000}"/>
    <cellStyle name="Normal 12 2 5 3 5 2 3 4" xfId="31389" xr:uid="{00000000-0005-0000-0000-0000E22B0000}"/>
    <cellStyle name="Normal 12 2 5 3 5 2 4" xfId="12708" xr:uid="{00000000-0005-0000-0000-0000E32B0000}"/>
    <cellStyle name="Normal 12 2 5 3 5 2 4 2" xfId="25518" xr:uid="{00000000-0005-0000-0000-0000E42B0000}"/>
    <cellStyle name="Normal 12 2 5 3 5 2 4 2 2" xfId="31390" xr:uid="{00000000-0005-0000-0000-0000E52B0000}"/>
    <cellStyle name="Normal 12 2 5 3 5 2 4 3" xfId="31391" xr:uid="{00000000-0005-0000-0000-0000E62B0000}"/>
    <cellStyle name="Normal 12 2 5 3 5 2 5" xfId="7218" xr:uid="{00000000-0005-0000-0000-0000E72B0000}"/>
    <cellStyle name="Normal 12 2 5 3 5 2 5 2" xfId="20028" xr:uid="{00000000-0005-0000-0000-0000E82B0000}"/>
    <cellStyle name="Normal 12 2 5 3 5 2 5 2 2" xfId="31392" xr:uid="{00000000-0005-0000-0000-0000E92B0000}"/>
    <cellStyle name="Normal 12 2 5 3 5 2 5 3" xfId="31393" xr:uid="{00000000-0005-0000-0000-0000EA2B0000}"/>
    <cellStyle name="Normal 12 2 5 3 5 2 6" xfId="14538" xr:uid="{00000000-0005-0000-0000-0000EB2B0000}"/>
    <cellStyle name="Normal 12 2 5 3 5 2 6 2" xfId="31394" xr:uid="{00000000-0005-0000-0000-0000EC2B0000}"/>
    <cellStyle name="Normal 12 2 5 3 5 2 7" xfId="31395" xr:uid="{00000000-0005-0000-0000-0000ED2B0000}"/>
    <cellStyle name="Normal 12 2 5 3 5 3" xfId="2664" xr:uid="{00000000-0005-0000-0000-0000EE2B0000}"/>
    <cellStyle name="Normal 12 2 5 3 5 3 2" xfId="8154" xr:uid="{00000000-0005-0000-0000-0000EF2B0000}"/>
    <cellStyle name="Normal 12 2 5 3 5 3 2 2" xfId="20964" xr:uid="{00000000-0005-0000-0000-0000F02B0000}"/>
    <cellStyle name="Normal 12 2 5 3 5 3 2 2 2" xfId="31396" xr:uid="{00000000-0005-0000-0000-0000F12B0000}"/>
    <cellStyle name="Normal 12 2 5 3 5 3 2 3" xfId="31397" xr:uid="{00000000-0005-0000-0000-0000F22B0000}"/>
    <cellStyle name="Normal 12 2 5 3 5 3 3" xfId="15474" xr:uid="{00000000-0005-0000-0000-0000F32B0000}"/>
    <cellStyle name="Normal 12 2 5 3 5 3 3 2" xfId="31398" xr:uid="{00000000-0005-0000-0000-0000F42B0000}"/>
    <cellStyle name="Normal 12 2 5 3 5 3 4" xfId="31399" xr:uid="{00000000-0005-0000-0000-0000F52B0000}"/>
    <cellStyle name="Normal 12 2 5 3 5 4" xfId="4494" xr:uid="{00000000-0005-0000-0000-0000F62B0000}"/>
    <cellStyle name="Normal 12 2 5 3 5 4 2" xfId="9984" xr:uid="{00000000-0005-0000-0000-0000F72B0000}"/>
    <cellStyle name="Normal 12 2 5 3 5 4 2 2" xfId="22794" xr:uid="{00000000-0005-0000-0000-0000F82B0000}"/>
    <cellStyle name="Normal 12 2 5 3 5 4 2 2 2" xfId="31400" xr:uid="{00000000-0005-0000-0000-0000F92B0000}"/>
    <cellStyle name="Normal 12 2 5 3 5 4 2 3" xfId="31401" xr:uid="{00000000-0005-0000-0000-0000FA2B0000}"/>
    <cellStyle name="Normal 12 2 5 3 5 4 3" xfId="17304" xr:uid="{00000000-0005-0000-0000-0000FB2B0000}"/>
    <cellStyle name="Normal 12 2 5 3 5 4 3 2" xfId="31402" xr:uid="{00000000-0005-0000-0000-0000FC2B0000}"/>
    <cellStyle name="Normal 12 2 5 3 5 4 4" xfId="31403" xr:uid="{00000000-0005-0000-0000-0000FD2B0000}"/>
    <cellStyle name="Normal 12 2 5 3 5 5" xfId="11814" xr:uid="{00000000-0005-0000-0000-0000FE2B0000}"/>
    <cellStyle name="Normal 12 2 5 3 5 5 2" xfId="24624" xr:uid="{00000000-0005-0000-0000-0000FF2B0000}"/>
    <cellStyle name="Normal 12 2 5 3 5 5 2 2" xfId="31404" xr:uid="{00000000-0005-0000-0000-0000002C0000}"/>
    <cellStyle name="Normal 12 2 5 3 5 5 3" xfId="31405" xr:uid="{00000000-0005-0000-0000-0000012C0000}"/>
    <cellStyle name="Normal 12 2 5 3 5 6" xfId="6324" xr:uid="{00000000-0005-0000-0000-0000022C0000}"/>
    <cellStyle name="Normal 12 2 5 3 5 6 2" xfId="19134" xr:uid="{00000000-0005-0000-0000-0000032C0000}"/>
    <cellStyle name="Normal 12 2 5 3 5 6 2 2" xfId="31406" xr:uid="{00000000-0005-0000-0000-0000042C0000}"/>
    <cellStyle name="Normal 12 2 5 3 5 6 3" xfId="31407" xr:uid="{00000000-0005-0000-0000-0000052C0000}"/>
    <cellStyle name="Normal 12 2 5 3 5 7" xfId="13644" xr:uid="{00000000-0005-0000-0000-0000062C0000}"/>
    <cellStyle name="Normal 12 2 5 3 5 7 2" xfId="31408" xr:uid="{00000000-0005-0000-0000-0000072C0000}"/>
    <cellStyle name="Normal 12 2 5 3 5 8" xfId="31409" xr:uid="{00000000-0005-0000-0000-0000082C0000}"/>
    <cellStyle name="Normal 12 2 5 3 6" xfId="1234" xr:uid="{00000000-0005-0000-0000-0000092C0000}"/>
    <cellStyle name="Normal 12 2 5 3 6 2" xfId="3064" xr:uid="{00000000-0005-0000-0000-00000A2C0000}"/>
    <cellStyle name="Normal 12 2 5 3 6 2 2" xfId="8554" xr:uid="{00000000-0005-0000-0000-00000B2C0000}"/>
    <cellStyle name="Normal 12 2 5 3 6 2 2 2" xfId="21364" xr:uid="{00000000-0005-0000-0000-00000C2C0000}"/>
    <cellStyle name="Normal 12 2 5 3 6 2 2 2 2" xfId="31410" xr:uid="{00000000-0005-0000-0000-00000D2C0000}"/>
    <cellStyle name="Normal 12 2 5 3 6 2 2 3" xfId="31411" xr:uid="{00000000-0005-0000-0000-00000E2C0000}"/>
    <cellStyle name="Normal 12 2 5 3 6 2 3" xfId="15874" xr:uid="{00000000-0005-0000-0000-00000F2C0000}"/>
    <cellStyle name="Normal 12 2 5 3 6 2 3 2" xfId="31412" xr:uid="{00000000-0005-0000-0000-0000102C0000}"/>
    <cellStyle name="Normal 12 2 5 3 6 2 4" xfId="31413" xr:uid="{00000000-0005-0000-0000-0000112C0000}"/>
    <cellStyle name="Normal 12 2 5 3 6 3" xfId="4894" xr:uid="{00000000-0005-0000-0000-0000122C0000}"/>
    <cellStyle name="Normal 12 2 5 3 6 3 2" xfId="10384" xr:uid="{00000000-0005-0000-0000-0000132C0000}"/>
    <cellStyle name="Normal 12 2 5 3 6 3 2 2" xfId="23194" xr:uid="{00000000-0005-0000-0000-0000142C0000}"/>
    <cellStyle name="Normal 12 2 5 3 6 3 2 2 2" xfId="31414" xr:uid="{00000000-0005-0000-0000-0000152C0000}"/>
    <cellStyle name="Normal 12 2 5 3 6 3 2 3" xfId="31415" xr:uid="{00000000-0005-0000-0000-0000162C0000}"/>
    <cellStyle name="Normal 12 2 5 3 6 3 3" xfId="17704" xr:uid="{00000000-0005-0000-0000-0000172C0000}"/>
    <cellStyle name="Normal 12 2 5 3 6 3 3 2" xfId="31416" xr:uid="{00000000-0005-0000-0000-0000182C0000}"/>
    <cellStyle name="Normal 12 2 5 3 6 3 4" xfId="31417" xr:uid="{00000000-0005-0000-0000-0000192C0000}"/>
    <cellStyle name="Normal 12 2 5 3 6 4" xfId="12214" xr:uid="{00000000-0005-0000-0000-00001A2C0000}"/>
    <cellStyle name="Normal 12 2 5 3 6 4 2" xfId="25024" xr:uid="{00000000-0005-0000-0000-00001B2C0000}"/>
    <cellStyle name="Normal 12 2 5 3 6 4 2 2" xfId="31418" xr:uid="{00000000-0005-0000-0000-00001C2C0000}"/>
    <cellStyle name="Normal 12 2 5 3 6 4 3" xfId="31419" xr:uid="{00000000-0005-0000-0000-00001D2C0000}"/>
    <cellStyle name="Normal 12 2 5 3 6 5" xfId="6724" xr:uid="{00000000-0005-0000-0000-00001E2C0000}"/>
    <cellStyle name="Normal 12 2 5 3 6 5 2" xfId="19534" xr:uid="{00000000-0005-0000-0000-00001F2C0000}"/>
    <cellStyle name="Normal 12 2 5 3 6 5 2 2" xfId="31420" xr:uid="{00000000-0005-0000-0000-0000202C0000}"/>
    <cellStyle name="Normal 12 2 5 3 6 5 3" xfId="31421" xr:uid="{00000000-0005-0000-0000-0000212C0000}"/>
    <cellStyle name="Normal 12 2 5 3 6 6" xfId="14044" xr:uid="{00000000-0005-0000-0000-0000222C0000}"/>
    <cellStyle name="Normal 12 2 5 3 6 6 2" xfId="31422" xr:uid="{00000000-0005-0000-0000-0000232C0000}"/>
    <cellStyle name="Normal 12 2 5 3 6 7" xfId="31423" xr:uid="{00000000-0005-0000-0000-0000242C0000}"/>
    <cellStyle name="Normal 12 2 5 3 7" xfId="2170" xr:uid="{00000000-0005-0000-0000-0000252C0000}"/>
    <cellStyle name="Normal 12 2 5 3 7 2" xfId="7660" xr:uid="{00000000-0005-0000-0000-0000262C0000}"/>
    <cellStyle name="Normal 12 2 5 3 7 2 2" xfId="20470" xr:uid="{00000000-0005-0000-0000-0000272C0000}"/>
    <cellStyle name="Normal 12 2 5 3 7 2 2 2" xfId="31424" xr:uid="{00000000-0005-0000-0000-0000282C0000}"/>
    <cellStyle name="Normal 12 2 5 3 7 2 3" xfId="31425" xr:uid="{00000000-0005-0000-0000-0000292C0000}"/>
    <cellStyle name="Normal 12 2 5 3 7 3" xfId="14980" xr:uid="{00000000-0005-0000-0000-00002A2C0000}"/>
    <cellStyle name="Normal 12 2 5 3 7 3 2" xfId="31426" xr:uid="{00000000-0005-0000-0000-00002B2C0000}"/>
    <cellStyle name="Normal 12 2 5 3 7 4" xfId="31427" xr:uid="{00000000-0005-0000-0000-00002C2C0000}"/>
    <cellStyle name="Normal 12 2 5 3 8" xfId="4000" xr:uid="{00000000-0005-0000-0000-00002D2C0000}"/>
    <cellStyle name="Normal 12 2 5 3 8 2" xfId="9490" xr:uid="{00000000-0005-0000-0000-00002E2C0000}"/>
    <cellStyle name="Normal 12 2 5 3 8 2 2" xfId="22300" xr:uid="{00000000-0005-0000-0000-00002F2C0000}"/>
    <cellStyle name="Normal 12 2 5 3 8 2 2 2" xfId="31428" xr:uid="{00000000-0005-0000-0000-0000302C0000}"/>
    <cellStyle name="Normal 12 2 5 3 8 2 3" xfId="31429" xr:uid="{00000000-0005-0000-0000-0000312C0000}"/>
    <cellStyle name="Normal 12 2 5 3 8 3" xfId="16810" xr:uid="{00000000-0005-0000-0000-0000322C0000}"/>
    <cellStyle name="Normal 12 2 5 3 8 3 2" xfId="31430" xr:uid="{00000000-0005-0000-0000-0000332C0000}"/>
    <cellStyle name="Normal 12 2 5 3 8 4" xfId="31431" xr:uid="{00000000-0005-0000-0000-0000342C0000}"/>
    <cellStyle name="Normal 12 2 5 3 9" xfId="11320" xr:uid="{00000000-0005-0000-0000-0000352C0000}"/>
    <cellStyle name="Normal 12 2 5 3 9 2" xfId="24130" xr:uid="{00000000-0005-0000-0000-0000362C0000}"/>
    <cellStyle name="Normal 12 2 5 3 9 2 2" xfId="31432" xr:uid="{00000000-0005-0000-0000-0000372C0000}"/>
    <cellStyle name="Normal 12 2 5 3 9 3" xfId="31433" xr:uid="{00000000-0005-0000-0000-0000382C0000}"/>
    <cellStyle name="Normal 12 2 5 4" xfId="370" xr:uid="{00000000-0005-0000-0000-0000392C0000}"/>
    <cellStyle name="Normal 12 2 5 4 2" xfId="874" xr:uid="{00000000-0005-0000-0000-00003A2C0000}"/>
    <cellStyle name="Normal 12 2 5 4 2 2" xfId="1769" xr:uid="{00000000-0005-0000-0000-00003B2C0000}"/>
    <cellStyle name="Normal 12 2 5 4 2 2 2" xfId="3599" xr:uid="{00000000-0005-0000-0000-00003C2C0000}"/>
    <cellStyle name="Normal 12 2 5 4 2 2 2 2" xfId="9089" xr:uid="{00000000-0005-0000-0000-00003D2C0000}"/>
    <cellStyle name="Normal 12 2 5 4 2 2 2 2 2" xfId="21899" xr:uid="{00000000-0005-0000-0000-00003E2C0000}"/>
    <cellStyle name="Normal 12 2 5 4 2 2 2 2 2 2" xfId="31434" xr:uid="{00000000-0005-0000-0000-00003F2C0000}"/>
    <cellStyle name="Normal 12 2 5 4 2 2 2 2 3" xfId="31435" xr:uid="{00000000-0005-0000-0000-0000402C0000}"/>
    <cellStyle name="Normal 12 2 5 4 2 2 2 3" xfId="16409" xr:uid="{00000000-0005-0000-0000-0000412C0000}"/>
    <cellStyle name="Normal 12 2 5 4 2 2 2 3 2" xfId="31436" xr:uid="{00000000-0005-0000-0000-0000422C0000}"/>
    <cellStyle name="Normal 12 2 5 4 2 2 2 4" xfId="31437" xr:uid="{00000000-0005-0000-0000-0000432C0000}"/>
    <cellStyle name="Normal 12 2 5 4 2 2 3" xfId="5429" xr:uid="{00000000-0005-0000-0000-0000442C0000}"/>
    <cellStyle name="Normal 12 2 5 4 2 2 3 2" xfId="10919" xr:uid="{00000000-0005-0000-0000-0000452C0000}"/>
    <cellStyle name="Normal 12 2 5 4 2 2 3 2 2" xfId="23729" xr:uid="{00000000-0005-0000-0000-0000462C0000}"/>
    <cellStyle name="Normal 12 2 5 4 2 2 3 2 2 2" xfId="31438" xr:uid="{00000000-0005-0000-0000-0000472C0000}"/>
    <cellStyle name="Normal 12 2 5 4 2 2 3 2 3" xfId="31439" xr:uid="{00000000-0005-0000-0000-0000482C0000}"/>
    <cellStyle name="Normal 12 2 5 4 2 2 3 3" xfId="18239" xr:uid="{00000000-0005-0000-0000-0000492C0000}"/>
    <cellStyle name="Normal 12 2 5 4 2 2 3 3 2" xfId="31440" xr:uid="{00000000-0005-0000-0000-00004A2C0000}"/>
    <cellStyle name="Normal 12 2 5 4 2 2 3 4" xfId="31441" xr:uid="{00000000-0005-0000-0000-00004B2C0000}"/>
    <cellStyle name="Normal 12 2 5 4 2 2 4" xfId="12749" xr:uid="{00000000-0005-0000-0000-00004C2C0000}"/>
    <cellStyle name="Normal 12 2 5 4 2 2 4 2" xfId="25559" xr:uid="{00000000-0005-0000-0000-00004D2C0000}"/>
    <cellStyle name="Normal 12 2 5 4 2 2 4 2 2" xfId="31442" xr:uid="{00000000-0005-0000-0000-00004E2C0000}"/>
    <cellStyle name="Normal 12 2 5 4 2 2 4 3" xfId="31443" xr:uid="{00000000-0005-0000-0000-00004F2C0000}"/>
    <cellStyle name="Normal 12 2 5 4 2 2 5" xfId="7259" xr:uid="{00000000-0005-0000-0000-0000502C0000}"/>
    <cellStyle name="Normal 12 2 5 4 2 2 5 2" xfId="20069" xr:uid="{00000000-0005-0000-0000-0000512C0000}"/>
    <cellStyle name="Normal 12 2 5 4 2 2 5 2 2" xfId="31444" xr:uid="{00000000-0005-0000-0000-0000522C0000}"/>
    <cellStyle name="Normal 12 2 5 4 2 2 5 3" xfId="31445" xr:uid="{00000000-0005-0000-0000-0000532C0000}"/>
    <cellStyle name="Normal 12 2 5 4 2 2 6" xfId="14579" xr:uid="{00000000-0005-0000-0000-0000542C0000}"/>
    <cellStyle name="Normal 12 2 5 4 2 2 6 2" xfId="31446" xr:uid="{00000000-0005-0000-0000-0000552C0000}"/>
    <cellStyle name="Normal 12 2 5 4 2 2 7" xfId="31447" xr:uid="{00000000-0005-0000-0000-0000562C0000}"/>
    <cellStyle name="Normal 12 2 5 4 2 3" xfId="2705" xr:uid="{00000000-0005-0000-0000-0000572C0000}"/>
    <cellStyle name="Normal 12 2 5 4 2 3 2" xfId="8195" xr:uid="{00000000-0005-0000-0000-0000582C0000}"/>
    <cellStyle name="Normal 12 2 5 4 2 3 2 2" xfId="21005" xr:uid="{00000000-0005-0000-0000-0000592C0000}"/>
    <cellStyle name="Normal 12 2 5 4 2 3 2 2 2" xfId="31448" xr:uid="{00000000-0005-0000-0000-00005A2C0000}"/>
    <cellStyle name="Normal 12 2 5 4 2 3 2 3" xfId="31449" xr:uid="{00000000-0005-0000-0000-00005B2C0000}"/>
    <cellStyle name="Normal 12 2 5 4 2 3 3" xfId="15515" xr:uid="{00000000-0005-0000-0000-00005C2C0000}"/>
    <cellStyle name="Normal 12 2 5 4 2 3 3 2" xfId="31450" xr:uid="{00000000-0005-0000-0000-00005D2C0000}"/>
    <cellStyle name="Normal 12 2 5 4 2 3 4" xfId="31451" xr:uid="{00000000-0005-0000-0000-00005E2C0000}"/>
    <cellStyle name="Normal 12 2 5 4 2 4" xfId="4535" xr:uid="{00000000-0005-0000-0000-00005F2C0000}"/>
    <cellStyle name="Normal 12 2 5 4 2 4 2" xfId="10025" xr:uid="{00000000-0005-0000-0000-0000602C0000}"/>
    <cellStyle name="Normal 12 2 5 4 2 4 2 2" xfId="22835" xr:uid="{00000000-0005-0000-0000-0000612C0000}"/>
    <cellStyle name="Normal 12 2 5 4 2 4 2 2 2" xfId="31452" xr:uid="{00000000-0005-0000-0000-0000622C0000}"/>
    <cellStyle name="Normal 12 2 5 4 2 4 2 3" xfId="31453" xr:uid="{00000000-0005-0000-0000-0000632C0000}"/>
    <cellStyle name="Normal 12 2 5 4 2 4 3" xfId="17345" xr:uid="{00000000-0005-0000-0000-0000642C0000}"/>
    <cellStyle name="Normal 12 2 5 4 2 4 3 2" xfId="31454" xr:uid="{00000000-0005-0000-0000-0000652C0000}"/>
    <cellStyle name="Normal 12 2 5 4 2 4 4" xfId="31455" xr:uid="{00000000-0005-0000-0000-0000662C0000}"/>
    <cellStyle name="Normal 12 2 5 4 2 5" xfId="11855" xr:uid="{00000000-0005-0000-0000-0000672C0000}"/>
    <cellStyle name="Normal 12 2 5 4 2 5 2" xfId="24665" xr:uid="{00000000-0005-0000-0000-0000682C0000}"/>
    <cellStyle name="Normal 12 2 5 4 2 5 2 2" xfId="31456" xr:uid="{00000000-0005-0000-0000-0000692C0000}"/>
    <cellStyle name="Normal 12 2 5 4 2 5 3" xfId="31457" xr:uid="{00000000-0005-0000-0000-00006A2C0000}"/>
    <cellStyle name="Normal 12 2 5 4 2 6" xfId="6365" xr:uid="{00000000-0005-0000-0000-00006B2C0000}"/>
    <cellStyle name="Normal 12 2 5 4 2 6 2" xfId="19175" xr:uid="{00000000-0005-0000-0000-00006C2C0000}"/>
    <cellStyle name="Normal 12 2 5 4 2 6 2 2" xfId="31458" xr:uid="{00000000-0005-0000-0000-00006D2C0000}"/>
    <cellStyle name="Normal 12 2 5 4 2 6 3" xfId="31459" xr:uid="{00000000-0005-0000-0000-00006E2C0000}"/>
    <cellStyle name="Normal 12 2 5 4 2 7" xfId="13685" xr:uid="{00000000-0005-0000-0000-00006F2C0000}"/>
    <cellStyle name="Normal 12 2 5 4 2 7 2" xfId="31460" xr:uid="{00000000-0005-0000-0000-0000702C0000}"/>
    <cellStyle name="Normal 12 2 5 4 2 8" xfId="31461" xr:uid="{00000000-0005-0000-0000-0000712C0000}"/>
    <cellStyle name="Normal 12 2 5 4 3" xfId="1265" xr:uid="{00000000-0005-0000-0000-0000722C0000}"/>
    <cellStyle name="Normal 12 2 5 4 3 2" xfId="3095" xr:uid="{00000000-0005-0000-0000-0000732C0000}"/>
    <cellStyle name="Normal 12 2 5 4 3 2 2" xfId="8585" xr:uid="{00000000-0005-0000-0000-0000742C0000}"/>
    <cellStyle name="Normal 12 2 5 4 3 2 2 2" xfId="21395" xr:uid="{00000000-0005-0000-0000-0000752C0000}"/>
    <cellStyle name="Normal 12 2 5 4 3 2 2 2 2" xfId="31462" xr:uid="{00000000-0005-0000-0000-0000762C0000}"/>
    <cellStyle name="Normal 12 2 5 4 3 2 2 3" xfId="31463" xr:uid="{00000000-0005-0000-0000-0000772C0000}"/>
    <cellStyle name="Normal 12 2 5 4 3 2 3" xfId="15905" xr:uid="{00000000-0005-0000-0000-0000782C0000}"/>
    <cellStyle name="Normal 12 2 5 4 3 2 3 2" xfId="31464" xr:uid="{00000000-0005-0000-0000-0000792C0000}"/>
    <cellStyle name="Normal 12 2 5 4 3 2 4" xfId="31465" xr:uid="{00000000-0005-0000-0000-00007A2C0000}"/>
    <cellStyle name="Normal 12 2 5 4 3 3" xfId="4925" xr:uid="{00000000-0005-0000-0000-00007B2C0000}"/>
    <cellStyle name="Normal 12 2 5 4 3 3 2" xfId="10415" xr:uid="{00000000-0005-0000-0000-00007C2C0000}"/>
    <cellStyle name="Normal 12 2 5 4 3 3 2 2" xfId="23225" xr:uid="{00000000-0005-0000-0000-00007D2C0000}"/>
    <cellStyle name="Normal 12 2 5 4 3 3 2 2 2" xfId="31466" xr:uid="{00000000-0005-0000-0000-00007E2C0000}"/>
    <cellStyle name="Normal 12 2 5 4 3 3 2 3" xfId="31467" xr:uid="{00000000-0005-0000-0000-00007F2C0000}"/>
    <cellStyle name="Normal 12 2 5 4 3 3 3" xfId="17735" xr:uid="{00000000-0005-0000-0000-0000802C0000}"/>
    <cellStyle name="Normal 12 2 5 4 3 3 3 2" xfId="31468" xr:uid="{00000000-0005-0000-0000-0000812C0000}"/>
    <cellStyle name="Normal 12 2 5 4 3 3 4" xfId="31469" xr:uid="{00000000-0005-0000-0000-0000822C0000}"/>
    <cellStyle name="Normal 12 2 5 4 3 4" xfId="12245" xr:uid="{00000000-0005-0000-0000-0000832C0000}"/>
    <cellStyle name="Normal 12 2 5 4 3 4 2" xfId="25055" xr:uid="{00000000-0005-0000-0000-0000842C0000}"/>
    <cellStyle name="Normal 12 2 5 4 3 4 2 2" xfId="31470" xr:uid="{00000000-0005-0000-0000-0000852C0000}"/>
    <cellStyle name="Normal 12 2 5 4 3 4 3" xfId="31471" xr:uid="{00000000-0005-0000-0000-0000862C0000}"/>
    <cellStyle name="Normal 12 2 5 4 3 5" xfId="6755" xr:uid="{00000000-0005-0000-0000-0000872C0000}"/>
    <cellStyle name="Normal 12 2 5 4 3 5 2" xfId="19565" xr:uid="{00000000-0005-0000-0000-0000882C0000}"/>
    <cellStyle name="Normal 12 2 5 4 3 5 2 2" xfId="31472" xr:uid="{00000000-0005-0000-0000-0000892C0000}"/>
    <cellStyle name="Normal 12 2 5 4 3 5 3" xfId="31473" xr:uid="{00000000-0005-0000-0000-00008A2C0000}"/>
    <cellStyle name="Normal 12 2 5 4 3 6" xfId="14075" xr:uid="{00000000-0005-0000-0000-00008B2C0000}"/>
    <cellStyle name="Normal 12 2 5 4 3 6 2" xfId="31474" xr:uid="{00000000-0005-0000-0000-00008C2C0000}"/>
    <cellStyle name="Normal 12 2 5 4 3 7" xfId="31475" xr:uid="{00000000-0005-0000-0000-00008D2C0000}"/>
    <cellStyle name="Normal 12 2 5 4 4" xfId="2201" xr:uid="{00000000-0005-0000-0000-00008E2C0000}"/>
    <cellStyle name="Normal 12 2 5 4 4 2" xfId="7691" xr:uid="{00000000-0005-0000-0000-00008F2C0000}"/>
    <cellStyle name="Normal 12 2 5 4 4 2 2" xfId="20501" xr:uid="{00000000-0005-0000-0000-0000902C0000}"/>
    <cellStyle name="Normal 12 2 5 4 4 2 2 2" xfId="31476" xr:uid="{00000000-0005-0000-0000-0000912C0000}"/>
    <cellStyle name="Normal 12 2 5 4 4 2 3" xfId="31477" xr:uid="{00000000-0005-0000-0000-0000922C0000}"/>
    <cellStyle name="Normal 12 2 5 4 4 3" xfId="15011" xr:uid="{00000000-0005-0000-0000-0000932C0000}"/>
    <cellStyle name="Normal 12 2 5 4 4 3 2" xfId="31478" xr:uid="{00000000-0005-0000-0000-0000942C0000}"/>
    <cellStyle name="Normal 12 2 5 4 4 4" xfId="31479" xr:uid="{00000000-0005-0000-0000-0000952C0000}"/>
    <cellStyle name="Normal 12 2 5 4 5" xfId="4031" xr:uid="{00000000-0005-0000-0000-0000962C0000}"/>
    <cellStyle name="Normal 12 2 5 4 5 2" xfId="9521" xr:uid="{00000000-0005-0000-0000-0000972C0000}"/>
    <cellStyle name="Normal 12 2 5 4 5 2 2" xfId="22331" xr:uid="{00000000-0005-0000-0000-0000982C0000}"/>
    <cellStyle name="Normal 12 2 5 4 5 2 2 2" xfId="31480" xr:uid="{00000000-0005-0000-0000-0000992C0000}"/>
    <cellStyle name="Normal 12 2 5 4 5 2 3" xfId="31481" xr:uid="{00000000-0005-0000-0000-00009A2C0000}"/>
    <cellStyle name="Normal 12 2 5 4 5 3" xfId="16841" xr:uid="{00000000-0005-0000-0000-00009B2C0000}"/>
    <cellStyle name="Normal 12 2 5 4 5 3 2" xfId="31482" xr:uid="{00000000-0005-0000-0000-00009C2C0000}"/>
    <cellStyle name="Normal 12 2 5 4 5 4" xfId="31483" xr:uid="{00000000-0005-0000-0000-00009D2C0000}"/>
    <cellStyle name="Normal 12 2 5 4 6" xfId="11351" xr:uid="{00000000-0005-0000-0000-00009E2C0000}"/>
    <cellStyle name="Normal 12 2 5 4 6 2" xfId="24161" xr:uid="{00000000-0005-0000-0000-00009F2C0000}"/>
    <cellStyle name="Normal 12 2 5 4 6 2 2" xfId="31484" xr:uid="{00000000-0005-0000-0000-0000A02C0000}"/>
    <cellStyle name="Normal 12 2 5 4 6 3" xfId="31485" xr:uid="{00000000-0005-0000-0000-0000A12C0000}"/>
    <cellStyle name="Normal 12 2 5 4 7" xfId="5861" xr:uid="{00000000-0005-0000-0000-0000A22C0000}"/>
    <cellStyle name="Normal 12 2 5 4 7 2" xfId="18671" xr:uid="{00000000-0005-0000-0000-0000A32C0000}"/>
    <cellStyle name="Normal 12 2 5 4 7 2 2" xfId="31486" xr:uid="{00000000-0005-0000-0000-0000A42C0000}"/>
    <cellStyle name="Normal 12 2 5 4 7 3" xfId="31487" xr:uid="{00000000-0005-0000-0000-0000A52C0000}"/>
    <cellStyle name="Normal 12 2 5 4 8" xfId="13181" xr:uid="{00000000-0005-0000-0000-0000A62C0000}"/>
    <cellStyle name="Normal 12 2 5 4 8 2" xfId="31488" xr:uid="{00000000-0005-0000-0000-0000A72C0000}"/>
    <cellStyle name="Normal 12 2 5 4 9" xfId="31489" xr:uid="{00000000-0005-0000-0000-0000A82C0000}"/>
    <cellStyle name="Normal 12 2 5 5" xfId="607" xr:uid="{00000000-0005-0000-0000-0000A92C0000}"/>
    <cellStyle name="Normal 12 2 5 5 2" xfId="1007" xr:uid="{00000000-0005-0000-0000-0000AA2C0000}"/>
    <cellStyle name="Normal 12 2 5 5 2 2" xfId="1902" xr:uid="{00000000-0005-0000-0000-0000AB2C0000}"/>
    <cellStyle name="Normal 12 2 5 5 2 2 2" xfId="3732" xr:uid="{00000000-0005-0000-0000-0000AC2C0000}"/>
    <cellStyle name="Normal 12 2 5 5 2 2 2 2" xfId="9222" xr:uid="{00000000-0005-0000-0000-0000AD2C0000}"/>
    <cellStyle name="Normal 12 2 5 5 2 2 2 2 2" xfId="22032" xr:uid="{00000000-0005-0000-0000-0000AE2C0000}"/>
    <cellStyle name="Normal 12 2 5 5 2 2 2 2 2 2" xfId="31490" xr:uid="{00000000-0005-0000-0000-0000AF2C0000}"/>
    <cellStyle name="Normal 12 2 5 5 2 2 2 2 3" xfId="31491" xr:uid="{00000000-0005-0000-0000-0000B02C0000}"/>
    <cellStyle name="Normal 12 2 5 5 2 2 2 3" xfId="16542" xr:uid="{00000000-0005-0000-0000-0000B12C0000}"/>
    <cellStyle name="Normal 12 2 5 5 2 2 2 3 2" xfId="31492" xr:uid="{00000000-0005-0000-0000-0000B22C0000}"/>
    <cellStyle name="Normal 12 2 5 5 2 2 2 4" xfId="31493" xr:uid="{00000000-0005-0000-0000-0000B32C0000}"/>
    <cellStyle name="Normal 12 2 5 5 2 2 3" xfId="5562" xr:uid="{00000000-0005-0000-0000-0000B42C0000}"/>
    <cellStyle name="Normal 12 2 5 5 2 2 3 2" xfId="11052" xr:uid="{00000000-0005-0000-0000-0000B52C0000}"/>
    <cellStyle name="Normal 12 2 5 5 2 2 3 2 2" xfId="23862" xr:uid="{00000000-0005-0000-0000-0000B62C0000}"/>
    <cellStyle name="Normal 12 2 5 5 2 2 3 2 2 2" xfId="31494" xr:uid="{00000000-0005-0000-0000-0000B72C0000}"/>
    <cellStyle name="Normal 12 2 5 5 2 2 3 2 3" xfId="31495" xr:uid="{00000000-0005-0000-0000-0000B82C0000}"/>
    <cellStyle name="Normal 12 2 5 5 2 2 3 3" xfId="18372" xr:uid="{00000000-0005-0000-0000-0000B92C0000}"/>
    <cellStyle name="Normal 12 2 5 5 2 2 3 3 2" xfId="31496" xr:uid="{00000000-0005-0000-0000-0000BA2C0000}"/>
    <cellStyle name="Normal 12 2 5 5 2 2 3 4" xfId="31497" xr:uid="{00000000-0005-0000-0000-0000BB2C0000}"/>
    <cellStyle name="Normal 12 2 5 5 2 2 4" xfId="12882" xr:uid="{00000000-0005-0000-0000-0000BC2C0000}"/>
    <cellStyle name="Normal 12 2 5 5 2 2 4 2" xfId="25692" xr:uid="{00000000-0005-0000-0000-0000BD2C0000}"/>
    <cellStyle name="Normal 12 2 5 5 2 2 4 2 2" xfId="31498" xr:uid="{00000000-0005-0000-0000-0000BE2C0000}"/>
    <cellStyle name="Normal 12 2 5 5 2 2 4 3" xfId="31499" xr:uid="{00000000-0005-0000-0000-0000BF2C0000}"/>
    <cellStyle name="Normal 12 2 5 5 2 2 5" xfId="7392" xr:uid="{00000000-0005-0000-0000-0000C02C0000}"/>
    <cellStyle name="Normal 12 2 5 5 2 2 5 2" xfId="20202" xr:uid="{00000000-0005-0000-0000-0000C12C0000}"/>
    <cellStyle name="Normal 12 2 5 5 2 2 5 2 2" xfId="31500" xr:uid="{00000000-0005-0000-0000-0000C22C0000}"/>
    <cellStyle name="Normal 12 2 5 5 2 2 5 3" xfId="31501" xr:uid="{00000000-0005-0000-0000-0000C32C0000}"/>
    <cellStyle name="Normal 12 2 5 5 2 2 6" xfId="14712" xr:uid="{00000000-0005-0000-0000-0000C42C0000}"/>
    <cellStyle name="Normal 12 2 5 5 2 2 6 2" xfId="31502" xr:uid="{00000000-0005-0000-0000-0000C52C0000}"/>
    <cellStyle name="Normal 12 2 5 5 2 2 7" xfId="31503" xr:uid="{00000000-0005-0000-0000-0000C62C0000}"/>
    <cellStyle name="Normal 12 2 5 5 2 3" xfId="2838" xr:uid="{00000000-0005-0000-0000-0000C72C0000}"/>
    <cellStyle name="Normal 12 2 5 5 2 3 2" xfId="8328" xr:uid="{00000000-0005-0000-0000-0000C82C0000}"/>
    <cellStyle name="Normal 12 2 5 5 2 3 2 2" xfId="21138" xr:uid="{00000000-0005-0000-0000-0000C92C0000}"/>
    <cellStyle name="Normal 12 2 5 5 2 3 2 2 2" xfId="31504" xr:uid="{00000000-0005-0000-0000-0000CA2C0000}"/>
    <cellStyle name="Normal 12 2 5 5 2 3 2 3" xfId="31505" xr:uid="{00000000-0005-0000-0000-0000CB2C0000}"/>
    <cellStyle name="Normal 12 2 5 5 2 3 3" xfId="15648" xr:uid="{00000000-0005-0000-0000-0000CC2C0000}"/>
    <cellStyle name="Normal 12 2 5 5 2 3 3 2" xfId="31506" xr:uid="{00000000-0005-0000-0000-0000CD2C0000}"/>
    <cellStyle name="Normal 12 2 5 5 2 3 4" xfId="31507" xr:uid="{00000000-0005-0000-0000-0000CE2C0000}"/>
    <cellStyle name="Normal 12 2 5 5 2 4" xfId="4668" xr:uid="{00000000-0005-0000-0000-0000CF2C0000}"/>
    <cellStyle name="Normal 12 2 5 5 2 4 2" xfId="10158" xr:uid="{00000000-0005-0000-0000-0000D02C0000}"/>
    <cellStyle name="Normal 12 2 5 5 2 4 2 2" xfId="22968" xr:uid="{00000000-0005-0000-0000-0000D12C0000}"/>
    <cellStyle name="Normal 12 2 5 5 2 4 2 2 2" xfId="31508" xr:uid="{00000000-0005-0000-0000-0000D22C0000}"/>
    <cellStyle name="Normal 12 2 5 5 2 4 2 3" xfId="31509" xr:uid="{00000000-0005-0000-0000-0000D32C0000}"/>
    <cellStyle name="Normal 12 2 5 5 2 4 3" xfId="17478" xr:uid="{00000000-0005-0000-0000-0000D42C0000}"/>
    <cellStyle name="Normal 12 2 5 5 2 4 3 2" xfId="31510" xr:uid="{00000000-0005-0000-0000-0000D52C0000}"/>
    <cellStyle name="Normal 12 2 5 5 2 4 4" xfId="31511" xr:uid="{00000000-0005-0000-0000-0000D62C0000}"/>
    <cellStyle name="Normal 12 2 5 5 2 5" xfId="11988" xr:uid="{00000000-0005-0000-0000-0000D72C0000}"/>
    <cellStyle name="Normal 12 2 5 5 2 5 2" xfId="24798" xr:uid="{00000000-0005-0000-0000-0000D82C0000}"/>
    <cellStyle name="Normal 12 2 5 5 2 5 2 2" xfId="31512" xr:uid="{00000000-0005-0000-0000-0000D92C0000}"/>
    <cellStyle name="Normal 12 2 5 5 2 5 3" xfId="31513" xr:uid="{00000000-0005-0000-0000-0000DA2C0000}"/>
    <cellStyle name="Normal 12 2 5 5 2 6" xfId="6498" xr:uid="{00000000-0005-0000-0000-0000DB2C0000}"/>
    <cellStyle name="Normal 12 2 5 5 2 6 2" xfId="19308" xr:uid="{00000000-0005-0000-0000-0000DC2C0000}"/>
    <cellStyle name="Normal 12 2 5 5 2 6 2 2" xfId="31514" xr:uid="{00000000-0005-0000-0000-0000DD2C0000}"/>
    <cellStyle name="Normal 12 2 5 5 2 6 3" xfId="31515" xr:uid="{00000000-0005-0000-0000-0000DE2C0000}"/>
    <cellStyle name="Normal 12 2 5 5 2 7" xfId="13818" xr:uid="{00000000-0005-0000-0000-0000DF2C0000}"/>
    <cellStyle name="Normal 12 2 5 5 2 7 2" xfId="31516" xr:uid="{00000000-0005-0000-0000-0000E02C0000}"/>
    <cellStyle name="Normal 12 2 5 5 2 8" xfId="31517" xr:uid="{00000000-0005-0000-0000-0000E12C0000}"/>
    <cellStyle name="Normal 12 2 5 5 3" xfId="1502" xr:uid="{00000000-0005-0000-0000-0000E22C0000}"/>
    <cellStyle name="Normal 12 2 5 5 3 2" xfId="3332" xr:uid="{00000000-0005-0000-0000-0000E32C0000}"/>
    <cellStyle name="Normal 12 2 5 5 3 2 2" xfId="8822" xr:uid="{00000000-0005-0000-0000-0000E42C0000}"/>
    <cellStyle name="Normal 12 2 5 5 3 2 2 2" xfId="21632" xr:uid="{00000000-0005-0000-0000-0000E52C0000}"/>
    <cellStyle name="Normal 12 2 5 5 3 2 2 2 2" xfId="31518" xr:uid="{00000000-0005-0000-0000-0000E62C0000}"/>
    <cellStyle name="Normal 12 2 5 5 3 2 2 3" xfId="31519" xr:uid="{00000000-0005-0000-0000-0000E72C0000}"/>
    <cellStyle name="Normal 12 2 5 5 3 2 3" xfId="16142" xr:uid="{00000000-0005-0000-0000-0000E82C0000}"/>
    <cellStyle name="Normal 12 2 5 5 3 2 3 2" xfId="31520" xr:uid="{00000000-0005-0000-0000-0000E92C0000}"/>
    <cellStyle name="Normal 12 2 5 5 3 2 4" xfId="31521" xr:uid="{00000000-0005-0000-0000-0000EA2C0000}"/>
    <cellStyle name="Normal 12 2 5 5 3 3" xfId="5162" xr:uid="{00000000-0005-0000-0000-0000EB2C0000}"/>
    <cellStyle name="Normal 12 2 5 5 3 3 2" xfId="10652" xr:uid="{00000000-0005-0000-0000-0000EC2C0000}"/>
    <cellStyle name="Normal 12 2 5 5 3 3 2 2" xfId="23462" xr:uid="{00000000-0005-0000-0000-0000ED2C0000}"/>
    <cellStyle name="Normal 12 2 5 5 3 3 2 2 2" xfId="31522" xr:uid="{00000000-0005-0000-0000-0000EE2C0000}"/>
    <cellStyle name="Normal 12 2 5 5 3 3 2 3" xfId="31523" xr:uid="{00000000-0005-0000-0000-0000EF2C0000}"/>
    <cellStyle name="Normal 12 2 5 5 3 3 3" xfId="17972" xr:uid="{00000000-0005-0000-0000-0000F02C0000}"/>
    <cellStyle name="Normal 12 2 5 5 3 3 3 2" xfId="31524" xr:uid="{00000000-0005-0000-0000-0000F12C0000}"/>
    <cellStyle name="Normal 12 2 5 5 3 3 4" xfId="31525" xr:uid="{00000000-0005-0000-0000-0000F22C0000}"/>
    <cellStyle name="Normal 12 2 5 5 3 4" xfId="12482" xr:uid="{00000000-0005-0000-0000-0000F32C0000}"/>
    <cellStyle name="Normal 12 2 5 5 3 4 2" xfId="25292" xr:uid="{00000000-0005-0000-0000-0000F42C0000}"/>
    <cellStyle name="Normal 12 2 5 5 3 4 2 2" xfId="31526" xr:uid="{00000000-0005-0000-0000-0000F52C0000}"/>
    <cellStyle name="Normal 12 2 5 5 3 4 3" xfId="31527" xr:uid="{00000000-0005-0000-0000-0000F62C0000}"/>
    <cellStyle name="Normal 12 2 5 5 3 5" xfId="6992" xr:uid="{00000000-0005-0000-0000-0000F72C0000}"/>
    <cellStyle name="Normal 12 2 5 5 3 5 2" xfId="19802" xr:uid="{00000000-0005-0000-0000-0000F82C0000}"/>
    <cellStyle name="Normal 12 2 5 5 3 5 2 2" xfId="31528" xr:uid="{00000000-0005-0000-0000-0000F92C0000}"/>
    <cellStyle name="Normal 12 2 5 5 3 5 3" xfId="31529" xr:uid="{00000000-0005-0000-0000-0000FA2C0000}"/>
    <cellStyle name="Normal 12 2 5 5 3 6" xfId="14312" xr:uid="{00000000-0005-0000-0000-0000FB2C0000}"/>
    <cellStyle name="Normal 12 2 5 5 3 6 2" xfId="31530" xr:uid="{00000000-0005-0000-0000-0000FC2C0000}"/>
    <cellStyle name="Normal 12 2 5 5 3 7" xfId="31531" xr:uid="{00000000-0005-0000-0000-0000FD2C0000}"/>
    <cellStyle name="Normal 12 2 5 5 4" xfId="2438" xr:uid="{00000000-0005-0000-0000-0000FE2C0000}"/>
    <cellStyle name="Normal 12 2 5 5 4 2" xfId="7928" xr:uid="{00000000-0005-0000-0000-0000FF2C0000}"/>
    <cellStyle name="Normal 12 2 5 5 4 2 2" xfId="20738" xr:uid="{00000000-0005-0000-0000-0000002D0000}"/>
    <cellStyle name="Normal 12 2 5 5 4 2 2 2" xfId="31532" xr:uid="{00000000-0005-0000-0000-0000012D0000}"/>
    <cellStyle name="Normal 12 2 5 5 4 2 3" xfId="31533" xr:uid="{00000000-0005-0000-0000-0000022D0000}"/>
    <cellStyle name="Normal 12 2 5 5 4 3" xfId="15248" xr:uid="{00000000-0005-0000-0000-0000032D0000}"/>
    <cellStyle name="Normal 12 2 5 5 4 3 2" xfId="31534" xr:uid="{00000000-0005-0000-0000-0000042D0000}"/>
    <cellStyle name="Normal 12 2 5 5 4 4" xfId="31535" xr:uid="{00000000-0005-0000-0000-0000052D0000}"/>
    <cellStyle name="Normal 12 2 5 5 5" xfId="4268" xr:uid="{00000000-0005-0000-0000-0000062D0000}"/>
    <cellStyle name="Normal 12 2 5 5 5 2" xfId="9758" xr:uid="{00000000-0005-0000-0000-0000072D0000}"/>
    <cellStyle name="Normal 12 2 5 5 5 2 2" xfId="22568" xr:uid="{00000000-0005-0000-0000-0000082D0000}"/>
    <cellStyle name="Normal 12 2 5 5 5 2 2 2" xfId="31536" xr:uid="{00000000-0005-0000-0000-0000092D0000}"/>
    <cellStyle name="Normal 12 2 5 5 5 2 3" xfId="31537" xr:uid="{00000000-0005-0000-0000-00000A2D0000}"/>
    <cellStyle name="Normal 12 2 5 5 5 3" xfId="17078" xr:uid="{00000000-0005-0000-0000-00000B2D0000}"/>
    <cellStyle name="Normal 12 2 5 5 5 3 2" xfId="31538" xr:uid="{00000000-0005-0000-0000-00000C2D0000}"/>
    <cellStyle name="Normal 12 2 5 5 5 4" xfId="31539" xr:uid="{00000000-0005-0000-0000-00000D2D0000}"/>
    <cellStyle name="Normal 12 2 5 5 6" xfId="11588" xr:uid="{00000000-0005-0000-0000-00000E2D0000}"/>
    <cellStyle name="Normal 12 2 5 5 6 2" xfId="24398" xr:uid="{00000000-0005-0000-0000-00000F2D0000}"/>
    <cellStyle name="Normal 12 2 5 5 6 2 2" xfId="31540" xr:uid="{00000000-0005-0000-0000-0000102D0000}"/>
    <cellStyle name="Normal 12 2 5 5 6 3" xfId="31541" xr:uid="{00000000-0005-0000-0000-0000112D0000}"/>
    <cellStyle name="Normal 12 2 5 5 7" xfId="6098" xr:uid="{00000000-0005-0000-0000-0000122D0000}"/>
    <cellStyle name="Normal 12 2 5 5 7 2" xfId="18908" xr:uid="{00000000-0005-0000-0000-0000132D0000}"/>
    <cellStyle name="Normal 12 2 5 5 7 2 2" xfId="31542" xr:uid="{00000000-0005-0000-0000-0000142D0000}"/>
    <cellStyle name="Normal 12 2 5 5 7 3" xfId="31543" xr:uid="{00000000-0005-0000-0000-0000152D0000}"/>
    <cellStyle name="Normal 12 2 5 5 8" xfId="13418" xr:uid="{00000000-0005-0000-0000-0000162D0000}"/>
    <cellStyle name="Normal 12 2 5 5 8 2" xfId="31544" xr:uid="{00000000-0005-0000-0000-0000172D0000}"/>
    <cellStyle name="Normal 12 2 5 5 9" xfId="31545" xr:uid="{00000000-0005-0000-0000-0000182D0000}"/>
    <cellStyle name="Normal 12 2 5 6" xfId="741" xr:uid="{00000000-0005-0000-0000-0000192D0000}"/>
    <cellStyle name="Normal 12 2 5 6 2" xfId="1636" xr:uid="{00000000-0005-0000-0000-00001A2D0000}"/>
    <cellStyle name="Normal 12 2 5 6 2 2" xfId="3466" xr:uid="{00000000-0005-0000-0000-00001B2D0000}"/>
    <cellStyle name="Normal 12 2 5 6 2 2 2" xfId="8956" xr:uid="{00000000-0005-0000-0000-00001C2D0000}"/>
    <cellStyle name="Normal 12 2 5 6 2 2 2 2" xfId="21766" xr:uid="{00000000-0005-0000-0000-00001D2D0000}"/>
    <cellStyle name="Normal 12 2 5 6 2 2 2 2 2" xfId="31546" xr:uid="{00000000-0005-0000-0000-00001E2D0000}"/>
    <cellStyle name="Normal 12 2 5 6 2 2 2 3" xfId="31547" xr:uid="{00000000-0005-0000-0000-00001F2D0000}"/>
    <cellStyle name="Normal 12 2 5 6 2 2 3" xfId="16276" xr:uid="{00000000-0005-0000-0000-0000202D0000}"/>
    <cellStyle name="Normal 12 2 5 6 2 2 3 2" xfId="31548" xr:uid="{00000000-0005-0000-0000-0000212D0000}"/>
    <cellStyle name="Normal 12 2 5 6 2 2 4" xfId="31549" xr:uid="{00000000-0005-0000-0000-0000222D0000}"/>
    <cellStyle name="Normal 12 2 5 6 2 3" xfId="5296" xr:uid="{00000000-0005-0000-0000-0000232D0000}"/>
    <cellStyle name="Normal 12 2 5 6 2 3 2" xfId="10786" xr:uid="{00000000-0005-0000-0000-0000242D0000}"/>
    <cellStyle name="Normal 12 2 5 6 2 3 2 2" xfId="23596" xr:uid="{00000000-0005-0000-0000-0000252D0000}"/>
    <cellStyle name="Normal 12 2 5 6 2 3 2 2 2" xfId="31550" xr:uid="{00000000-0005-0000-0000-0000262D0000}"/>
    <cellStyle name="Normal 12 2 5 6 2 3 2 3" xfId="31551" xr:uid="{00000000-0005-0000-0000-0000272D0000}"/>
    <cellStyle name="Normal 12 2 5 6 2 3 3" xfId="18106" xr:uid="{00000000-0005-0000-0000-0000282D0000}"/>
    <cellStyle name="Normal 12 2 5 6 2 3 3 2" xfId="31552" xr:uid="{00000000-0005-0000-0000-0000292D0000}"/>
    <cellStyle name="Normal 12 2 5 6 2 3 4" xfId="31553" xr:uid="{00000000-0005-0000-0000-00002A2D0000}"/>
    <cellStyle name="Normal 12 2 5 6 2 4" xfId="12616" xr:uid="{00000000-0005-0000-0000-00002B2D0000}"/>
    <cellStyle name="Normal 12 2 5 6 2 4 2" xfId="25426" xr:uid="{00000000-0005-0000-0000-00002C2D0000}"/>
    <cellStyle name="Normal 12 2 5 6 2 4 2 2" xfId="31554" xr:uid="{00000000-0005-0000-0000-00002D2D0000}"/>
    <cellStyle name="Normal 12 2 5 6 2 4 3" xfId="31555" xr:uid="{00000000-0005-0000-0000-00002E2D0000}"/>
    <cellStyle name="Normal 12 2 5 6 2 5" xfId="7126" xr:uid="{00000000-0005-0000-0000-00002F2D0000}"/>
    <cellStyle name="Normal 12 2 5 6 2 5 2" xfId="19936" xr:uid="{00000000-0005-0000-0000-0000302D0000}"/>
    <cellStyle name="Normal 12 2 5 6 2 5 2 2" xfId="31556" xr:uid="{00000000-0005-0000-0000-0000312D0000}"/>
    <cellStyle name="Normal 12 2 5 6 2 5 3" xfId="31557" xr:uid="{00000000-0005-0000-0000-0000322D0000}"/>
    <cellStyle name="Normal 12 2 5 6 2 6" xfId="14446" xr:uid="{00000000-0005-0000-0000-0000332D0000}"/>
    <cellStyle name="Normal 12 2 5 6 2 6 2" xfId="31558" xr:uid="{00000000-0005-0000-0000-0000342D0000}"/>
    <cellStyle name="Normal 12 2 5 6 2 7" xfId="31559" xr:uid="{00000000-0005-0000-0000-0000352D0000}"/>
    <cellStyle name="Normal 12 2 5 6 3" xfId="2572" xr:uid="{00000000-0005-0000-0000-0000362D0000}"/>
    <cellStyle name="Normal 12 2 5 6 3 2" xfId="8062" xr:uid="{00000000-0005-0000-0000-0000372D0000}"/>
    <cellStyle name="Normal 12 2 5 6 3 2 2" xfId="20872" xr:uid="{00000000-0005-0000-0000-0000382D0000}"/>
    <cellStyle name="Normal 12 2 5 6 3 2 2 2" xfId="31560" xr:uid="{00000000-0005-0000-0000-0000392D0000}"/>
    <cellStyle name="Normal 12 2 5 6 3 2 3" xfId="31561" xr:uid="{00000000-0005-0000-0000-00003A2D0000}"/>
    <cellStyle name="Normal 12 2 5 6 3 3" xfId="15382" xr:uid="{00000000-0005-0000-0000-00003B2D0000}"/>
    <cellStyle name="Normal 12 2 5 6 3 3 2" xfId="31562" xr:uid="{00000000-0005-0000-0000-00003C2D0000}"/>
    <cellStyle name="Normal 12 2 5 6 3 4" xfId="31563" xr:uid="{00000000-0005-0000-0000-00003D2D0000}"/>
    <cellStyle name="Normal 12 2 5 6 4" xfId="4402" xr:uid="{00000000-0005-0000-0000-00003E2D0000}"/>
    <cellStyle name="Normal 12 2 5 6 4 2" xfId="9892" xr:uid="{00000000-0005-0000-0000-00003F2D0000}"/>
    <cellStyle name="Normal 12 2 5 6 4 2 2" xfId="22702" xr:uid="{00000000-0005-0000-0000-0000402D0000}"/>
    <cellStyle name="Normal 12 2 5 6 4 2 2 2" xfId="31564" xr:uid="{00000000-0005-0000-0000-0000412D0000}"/>
    <cellStyle name="Normal 12 2 5 6 4 2 3" xfId="31565" xr:uid="{00000000-0005-0000-0000-0000422D0000}"/>
    <cellStyle name="Normal 12 2 5 6 4 3" xfId="17212" xr:uid="{00000000-0005-0000-0000-0000432D0000}"/>
    <cellStyle name="Normal 12 2 5 6 4 3 2" xfId="31566" xr:uid="{00000000-0005-0000-0000-0000442D0000}"/>
    <cellStyle name="Normal 12 2 5 6 4 4" xfId="31567" xr:uid="{00000000-0005-0000-0000-0000452D0000}"/>
    <cellStyle name="Normal 12 2 5 6 5" xfId="11722" xr:uid="{00000000-0005-0000-0000-0000462D0000}"/>
    <cellStyle name="Normal 12 2 5 6 5 2" xfId="24532" xr:uid="{00000000-0005-0000-0000-0000472D0000}"/>
    <cellStyle name="Normal 12 2 5 6 5 2 2" xfId="31568" xr:uid="{00000000-0005-0000-0000-0000482D0000}"/>
    <cellStyle name="Normal 12 2 5 6 5 3" xfId="31569" xr:uid="{00000000-0005-0000-0000-0000492D0000}"/>
    <cellStyle name="Normal 12 2 5 6 6" xfId="6232" xr:uid="{00000000-0005-0000-0000-00004A2D0000}"/>
    <cellStyle name="Normal 12 2 5 6 6 2" xfId="19042" xr:uid="{00000000-0005-0000-0000-00004B2D0000}"/>
    <cellStyle name="Normal 12 2 5 6 6 2 2" xfId="31570" xr:uid="{00000000-0005-0000-0000-00004C2D0000}"/>
    <cellStyle name="Normal 12 2 5 6 6 3" xfId="31571" xr:uid="{00000000-0005-0000-0000-00004D2D0000}"/>
    <cellStyle name="Normal 12 2 5 6 7" xfId="13552" xr:uid="{00000000-0005-0000-0000-00004E2D0000}"/>
    <cellStyle name="Normal 12 2 5 6 7 2" xfId="31572" xr:uid="{00000000-0005-0000-0000-00004F2D0000}"/>
    <cellStyle name="Normal 12 2 5 6 8" xfId="31573" xr:uid="{00000000-0005-0000-0000-0000502D0000}"/>
    <cellStyle name="Normal 12 2 5 7" xfId="1142" xr:uid="{00000000-0005-0000-0000-0000512D0000}"/>
    <cellStyle name="Normal 12 2 5 7 2" xfId="2972" xr:uid="{00000000-0005-0000-0000-0000522D0000}"/>
    <cellStyle name="Normal 12 2 5 7 2 2" xfId="8462" xr:uid="{00000000-0005-0000-0000-0000532D0000}"/>
    <cellStyle name="Normal 12 2 5 7 2 2 2" xfId="21272" xr:uid="{00000000-0005-0000-0000-0000542D0000}"/>
    <cellStyle name="Normal 12 2 5 7 2 2 2 2" xfId="31574" xr:uid="{00000000-0005-0000-0000-0000552D0000}"/>
    <cellStyle name="Normal 12 2 5 7 2 2 3" xfId="31575" xr:uid="{00000000-0005-0000-0000-0000562D0000}"/>
    <cellStyle name="Normal 12 2 5 7 2 3" xfId="15782" xr:uid="{00000000-0005-0000-0000-0000572D0000}"/>
    <cellStyle name="Normal 12 2 5 7 2 3 2" xfId="31576" xr:uid="{00000000-0005-0000-0000-0000582D0000}"/>
    <cellStyle name="Normal 12 2 5 7 2 4" xfId="31577" xr:uid="{00000000-0005-0000-0000-0000592D0000}"/>
    <cellStyle name="Normal 12 2 5 7 3" xfId="4802" xr:uid="{00000000-0005-0000-0000-00005A2D0000}"/>
    <cellStyle name="Normal 12 2 5 7 3 2" xfId="10292" xr:uid="{00000000-0005-0000-0000-00005B2D0000}"/>
    <cellStyle name="Normal 12 2 5 7 3 2 2" xfId="23102" xr:uid="{00000000-0005-0000-0000-00005C2D0000}"/>
    <cellStyle name="Normal 12 2 5 7 3 2 2 2" xfId="31578" xr:uid="{00000000-0005-0000-0000-00005D2D0000}"/>
    <cellStyle name="Normal 12 2 5 7 3 2 3" xfId="31579" xr:uid="{00000000-0005-0000-0000-00005E2D0000}"/>
    <cellStyle name="Normal 12 2 5 7 3 3" xfId="17612" xr:uid="{00000000-0005-0000-0000-00005F2D0000}"/>
    <cellStyle name="Normal 12 2 5 7 3 3 2" xfId="31580" xr:uid="{00000000-0005-0000-0000-0000602D0000}"/>
    <cellStyle name="Normal 12 2 5 7 3 4" xfId="31581" xr:uid="{00000000-0005-0000-0000-0000612D0000}"/>
    <cellStyle name="Normal 12 2 5 7 4" xfId="12122" xr:uid="{00000000-0005-0000-0000-0000622D0000}"/>
    <cellStyle name="Normal 12 2 5 7 4 2" xfId="24932" xr:uid="{00000000-0005-0000-0000-0000632D0000}"/>
    <cellStyle name="Normal 12 2 5 7 4 2 2" xfId="31582" xr:uid="{00000000-0005-0000-0000-0000642D0000}"/>
    <cellStyle name="Normal 12 2 5 7 4 3" xfId="31583" xr:uid="{00000000-0005-0000-0000-0000652D0000}"/>
    <cellStyle name="Normal 12 2 5 7 5" xfId="6632" xr:uid="{00000000-0005-0000-0000-0000662D0000}"/>
    <cellStyle name="Normal 12 2 5 7 5 2" xfId="19442" xr:uid="{00000000-0005-0000-0000-0000672D0000}"/>
    <cellStyle name="Normal 12 2 5 7 5 2 2" xfId="31584" xr:uid="{00000000-0005-0000-0000-0000682D0000}"/>
    <cellStyle name="Normal 12 2 5 7 5 3" xfId="31585" xr:uid="{00000000-0005-0000-0000-0000692D0000}"/>
    <cellStyle name="Normal 12 2 5 7 6" xfId="13952" xr:uid="{00000000-0005-0000-0000-00006A2D0000}"/>
    <cellStyle name="Normal 12 2 5 7 6 2" xfId="31586" xr:uid="{00000000-0005-0000-0000-00006B2D0000}"/>
    <cellStyle name="Normal 12 2 5 7 7" xfId="31587" xr:uid="{00000000-0005-0000-0000-00006C2D0000}"/>
    <cellStyle name="Normal 12 2 5 8" xfId="2037" xr:uid="{00000000-0005-0000-0000-00006D2D0000}"/>
    <cellStyle name="Normal 12 2 5 8 2" xfId="3867" xr:uid="{00000000-0005-0000-0000-00006E2D0000}"/>
    <cellStyle name="Normal 12 2 5 8 2 2" xfId="9357" xr:uid="{00000000-0005-0000-0000-00006F2D0000}"/>
    <cellStyle name="Normal 12 2 5 8 2 2 2" xfId="22167" xr:uid="{00000000-0005-0000-0000-0000702D0000}"/>
    <cellStyle name="Normal 12 2 5 8 2 2 2 2" xfId="31588" xr:uid="{00000000-0005-0000-0000-0000712D0000}"/>
    <cellStyle name="Normal 12 2 5 8 2 2 3" xfId="31589" xr:uid="{00000000-0005-0000-0000-0000722D0000}"/>
    <cellStyle name="Normal 12 2 5 8 2 3" xfId="16677" xr:uid="{00000000-0005-0000-0000-0000732D0000}"/>
    <cellStyle name="Normal 12 2 5 8 2 3 2" xfId="31590" xr:uid="{00000000-0005-0000-0000-0000742D0000}"/>
    <cellStyle name="Normal 12 2 5 8 2 4" xfId="31591" xr:uid="{00000000-0005-0000-0000-0000752D0000}"/>
    <cellStyle name="Normal 12 2 5 8 3" xfId="5697" xr:uid="{00000000-0005-0000-0000-0000762D0000}"/>
    <cellStyle name="Normal 12 2 5 8 3 2" xfId="11187" xr:uid="{00000000-0005-0000-0000-0000772D0000}"/>
    <cellStyle name="Normal 12 2 5 8 3 2 2" xfId="23997" xr:uid="{00000000-0005-0000-0000-0000782D0000}"/>
    <cellStyle name="Normal 12 2 5 8 3 2 2 2" xfId="31592" xr:uid="{00000000-0005-0000-0000-0000792D0000}"/>
    <cellStyle name="Normal 12 2 5 8 3 2 3" xfId="31593" xr:uid="{00000000-0005-0000-0000-00007A2D0000}"/>
    <cellStyle name="Normal 12 2 5 8 3 3" xfId="18507" xr:uid="{00000000-0005-0000-0000-00007B2D0000}"/>
    <cellStyle name="Normal 12 2 5 8 3 3 2" xfId="31594" xr:uid="{00000000-0005-0000-0000-00007C2D0000}"/>
    <cellStyle name="Normal 12 2 5 8 3 4" xfId="31595" xr:uid="{00000000-0005-0000-0000-00007D2D0000}"/>
    <cellStyle name="Normal 12 2 5 8 4" xfId="13017" xr:uid="{00000000-0005-0000-0000-00007E2D0000}"/>
    <cellStyle name="Normal 12 2 5 8 4 2" xfId="25827" xr:uid="{00000000-0005-0000-0000-00007F2D0000}"/>
    <cellStyle name="Normal 12 2 5 8 4 2 2" xfId="31596" xr:uid="{00000000-0005-0000-0000-0000802D0000}"/>
    <cellStyle name="Normal 12 2 5 8 4 3" xfId="31597" xr:uid="{00000000-0005-0000-0000-0000812D0000}"/>
    <cellStyle name="Normal 12 2 5 8 5" xfId="7527" xr:uid="{00000000-0005-0000-0000-0000822D0000}"/>
    <cellStyle name="Normal 12 2 5 8 5 2" xfId="20337" xr:uid="{00000000-0005-0000-0000-0000832D0000}"/>
    <cellStyle name="Normal 12 2 5 8 5 2 2" xfId="31598" xr:uid="{00000000-0005-0000-0000-0000842D0000}"/>
    <cellStyle name="Normal 12 2 5 8 5 3" xfId="31599" xr:uid="{00000000-0005-0000-0000-0000852D0000}"/>
    <cellStyle name="Normal 12 2 5 8 6" xfId="14847" xr:uid="{00000000-0005-0000-0000-0000862D0000}"/>
    <cellStyle name="Normal 12 2 5 8 6 2" xfId="31600" xr:uid="{00000000-0005-0000-0000-0000872D0000}"/>
    <cellStyle name="Normal 12 2 5 8 7" xfId="31601" xr:uid="{00000000-0005-0000-0000-0000882D0000}"/>
    <cellStyle name="Normal 12 2 5 9" xfId="2078" xr:uid="{00000000-0005-0000-0000-0000892D0000}"/>
    <cellStyle name="Normal 12 2 5 9 2" xfId="7568" xr:uid="{00000000-0005-0000-0000-00008A2D0000}"/>
    <cellStyle name="Normal 12 2 5 9 2 2" xfId="20378" xr:uid="{00000000-0005-0000-0000-00008B2D0000}"/>
    <cellStyle name="Normal 12 2 5 9 2 2 2" xfId="31602" xr:uid="{00000000-0005-0000-0000-00008C2D0000}"/>
    <cellStyle name="Normal 12 2 5 9 2 3" xfId="31603" xr:uid="{00000000-0005-0000-0000-00008D2D0000}"/>
    <cellStyle name="Normal 12 2 5 9 3" xfId="14888" xr:uid="{00000000-0005-0000-0000-00008E2D0000}"/>
    <cellStyle name="Normal 12 2 5 9 3 2" xfId="31604" xr:uid="{00000000-0005-0000-0000-00008F2D0000}"/>
    <cellStyle name="Normal 12 2 5 9 4" xfId="31605" xr:uid="{00000000-0005-0000-0000-0000902D0000}"/>
    <cellStyle name="Normal 12 2 6" xfId="308" xr:uid="{00000000-0005-0000-0000-0000912D0000}"/>
    <cellStyle name="Normal 12 2 6 10" xfId="5800" xr:uid="{00000000-0005-0000-0000-0000922D0000}"/>
    <cellStyle name="Normal 12 2 6 10 2" xfId="18610" xr:uid="{00000000-0005-0000-0000-0000932D0000}"/>
    <cellStyle name="Normal 12 2 6 10 2 2" xfId="31606" xr:uid="{00000000-0005-0000-0000-0000942D0000}"/>
    <cellStyle name="Normal 12 2 6 10 3" xfId="31607" xr:uid="{00000000-0005-0000-0000-0000952D0000}"/>
    <cellStyle name="Normal 12 2 6 11" xfId="13120" xr:uid="{00000000-0005-0000-0000-0000962D0000}"/>
    <cellStyle name="Normal 12 2 6 11 2" xfId="31608" xr:uid="{00000000-0005-0000-0000-0000972D0000}"/>
    <cellStyle name="Normal 12 2 6 12" xfId="31609" xr:uid="{00000000-0005-0000-0000-0000982D0000}"/>
    <cellStyle name="Normal 12 2 6 2" xfId="537" xr:uid="{00000000-0005-0000-0000-0000992D0000}"/>
    <cellStyle name="Normal 12 2 6 2 2" xfId="936" xr:uid="{00000000-0005-0000-0000-00009A2D0000}"/>
    <cellStyle name="Normal 12 2 6 2 2 2" xfId="1831" xr:uid="{00000000-0005-0000-0000-00009B2D0000}"/>
    <cellStyle name="Normal 12 2 6 2 2 2 2" xfId="3661" xr:uid="{00000000-0005-0000-0000-00009C2D0000}"/>
    <cellStyle name="Normal 12 2 6 2 2 2 2 2" xfId="9151" xr:uid="{00000000-0005-0000-0000-00009D2D0000}"/>
    <cellStyle name="Normal 12 2 6 2 2 2 2 2 2" xfId="21961" xr:uid="{00000000-0005-0000-0000-00009E2D0000}"/>
    <cellStyle name="Normal 12 2 6 2 2 2 2 2 2 2" xfId="31610" xr:uid="{00000000-0005-0000-0000-00009F2D0000}"/>
    <cellStyle name="Normal 12 2 6 2 2 2 2 2 3" xfId="31611" xr:uid="{00000000-0005-0000-0000-0000A02D0000}"/>
    <cellStyle name="Normal 12 2 6 2 2 2 2 3" xfId="16471" xr:uid="{00000000-0005-0000-0000-0000A12D0000}"/>
    <cellStyle name="Normal 12 2 6 2 2 2 2 3 2" xfId="31612" xr:uid="{00000000-0005-0000-0000-0000A22D0000}"/>
    <cellStyle name="Normal 12 2 6 2 2 2 2 4" xfId="31613" xr:uid="{00000000-0005-0000-0000-0000A32D0000}"/>
    <cellStyle name="Normal 12 2 6 2 2 2 3" xfId="5491" xr:uid="{00000000-0005-0000-0000-0000A42D0000}"/>
    <cellStyle name="Normal 12 2 6 2 2 2 3 2" xfId="10981" xr:uid="{00000000-0005-0000-0000-0000A52D0000}"/>
    <cellStyle name="Normal 12 2 6 2 2 2 3 2 2" xfId="23791" xr:uid="{00000000-0005-0000-0000-0000A62D0000}"/>
    <cellStyle name="Normal 12 2 6 2 2 2 3 2 2 2" xfId="31614" xr:uid="{00000000-0005-0000-0000-0000A72D0000}"/>
    <cellStyle name="Normal 12 2 6 2 2 2 3 2 3" xfId="31615" xr:uid="{00000000-0005-0000-0000-0000A82D0000}"/>
    <cellStyle name="Normal 12 2 6 2 2 2 3 3" xfId="18301" xr:uid="{00000000-0005-0000-0000-0000A92D0000}"/>
    <cellStyle name="Normal 12 2 6 2 2 2 3 3 2" xfId="31616" xr:uid="{00000000-0005-0000-0000-0000AA2D0000}"/>
    <cellStyle name="Normal 12 2 6 2 2 2 3 4" xfId="31617" xr:uid="{00000000-0005-0000-0000-0000AB2D0000}"/>
    <cellStyle name="Normal 12 2 6 2 2 2 4" xfId="12811" xr:uid="{00000000-0005-0000-0000-0000AC2D0000}"/>
    <cellStyle name="Normal 12 2 6 2 2 2 4 2" xfId="25621" xr:uid="{00000000-0005-0000-0000-0000AD2D0000}"/>
    <cellStyle name="Normal 12 2 6 2 2 2 4 2 2" xfId="31618" xr:uid="{00000000-0005-0000-0000-0000AE2D0000}"/>
    <cellStyle name="Normal 12 2 6 2 2 2 4 3" xfId="31619" xr:uid="{00000000-0005-0000-0000-0000AF2D0000}"/>
    <cellStyle name="Normal 12 2 6 2 2 2 5" xfId="7321" xr:uid="{00000000-0005-0000-0000-0000B02D0000}"/>
    <cellStyle name="Normal 12 2 6 2 2 2 5 2" xfId="20131" xr:uid="{00000000-0005-0000-0000-0000B12D0000}"/>
    <cellStyle name="Normal 12 2 6 2 2 2 5 2 2" xfId="31620" xr:uid="{00000000-0005-0000-0000-0000B22D0000}"/>
    <cellStyle name="Normal 12 2 6 2 2 2 5 3" xfId="31621" xr:uid="{00000000-0005-0000-0000-0000B32D0000}"/>
    <cellStyle name="Normal 12 2 6 2 2 2 6" xfId="14641" xr:uid="{00000000-0005-0000-0000-0000B42D0000}"/>
    <cellStyle name="Normal 12 2 6 2 2 2 6 2" xfId="31622" xr:uid="{00000000-0005-0000-0000-0000B52D0000}"/>
    <cellStyle name="Normal 12 2 6 2 2 2 7" xfId="31623" xr:uid="{00000000-0005-0000-0000-0000B62D0000}"/>
    <cellStyle name="Normal 12 2 6 2 2 3" xfId="2767" xr:uid="{00000000-0005-0000-0000-0000B72D0000}"/>
    <cellStyle name="Normal 12 2 6 2 2 3 2" xfId="8257" xr:uid="{00000000-0005-0000-0000-0000B82D0000}"/>
    <cellStyle name="Normal 12 2 6 2 2 3 2 2" xfId="21067" xr:uid="{00000000-0005-0000-0000-0000B92D0000}"/>
    <cellStyle name="Normal 12 2 6 2 2 3 2 2 2" xfId="31624" xr:uid="{00000000-0005-0000-0000-0000BA2D0000}"/>
    <cellStyle name="Normal 12 2 6 2 2 3 2 3" xfId="31625" xr:uid="{00000000-0005-0000-0000-0000BB2D0000}"/>
    <cellStyle name="Normal 12 2 6 2 2 3 3" xfId="15577" xr:uid="{00000000-0005-0000-0000-0000BC2D0000}"/>
    <cellStyle name="Normal 12 2 6 2 2 3 3 2" xfId="31626" xr:uid="{00000000-0005-0000-0000-0000BD2D0000}"/>
    <cellStyle name="Normal 12 2 6 2 2 3 4" xfId="31627" xr:uid="{00000000-0005-0000-0000-0000BE2D0000}"/>
    <cellStyle name="Normal 12 2 6 2 2 4" xfId="4597" xr:uid="{00000000-0005-0000-0000-0000BF2D0000}"/>
    <cellStyle name="Normal 12 2 6 2 2 4 2" xfId="10087" xr:uid="{00000000-0005-0000-0000-0000C02D0000}"/>
    <cellStyle name="Normal 12 2 6 2 2 4 2 2" xfId="22897" xr:uid="{00000000-0005-0000-0000-0000C12D0000}"/>
    <cellStyle name="Normal 12 2 6 2 2 4 2 2 2" xfId="31628" xr:uid="{00000000-0005-0000-0000-0000C22D0000}"/>
    <cellStyle name="Normal 12 2 6 2 2 4 2 3" xfId="31629" xr:uid="{00000000-0005-0000-0000-0000C32D0000}"/>
    <cellStyle name="Normal 12 2 6 2 2 4 3" xfId="17407" xr:uid="{00000000-0005-0000-0000-0000C42D0000}"/>
    <cellStyle name="Normal 12 2 6 2 2 4 3 2" xfId="31630" xr:uid="{00000000-0005-0000-0000-0000C52D0000}"/>
    <cellStyle name="Normal 12 2 6 2 2 4 4" xfId="31631" xr:uid="{00000000-0005-0000-0000-0000C62D0000}"/>
    <cellStyle name="Normal 12 2 6 2 2 5" xfId="11917" xr:uid="{00000000-0005-0000-0000-0000C72D0000}"/>
    <cellStyle name="Normal 12 2 6 2 2 5 2" xfId="24727" xr:uid="{00000000-0005-0000-0000-0000C82D0000}"/>
    <cellStyle name="Normal 12 2 6 2 2 5 2 2" xfId="31632" xr:uid="{00000000-0005-0000-0000-0000C92D0000}"/>
    <cellStyle name="Normal 12 2 6 2 2 5 3" xfId="31633" xr:uid="{00000000-0005-0000-0000-0000CA2D0000}"/>
    <cellStyle name="Normal 12 2 6 2 2 6" xfId="6427" xr:uid="{00000000-0005-0000-0000-0000CB2D0000}"/>
    <cellStyle name="Normal 12 2 6 2 2 6 2" xfId="19237" xr:uid="{00000000-0005-0000-0000-0000CC2D0000}"/>
    <cellStyle name="Normal 12 2 6 2 2 6 2 2" xfId="31634" xr:uid="{00000000-0005-0000-0000-0000CD2D0000}"/>
    <cellStyle name="Normal 12 2 6 2 2 6 3" xfId="31635" xr:uid="{00000000-0005-0000-0000-0000CE2D0000}"/>
    <cellStyle name="Normal 12 2 6 2 2 7" xfId="13747" xr:uid="{00000000-0005-0000-0000-0000CF2D0000}"/>
    <cellStyle name="Normal 12 2 6 2 2 7 2" xfId="31636" xr:uid="{00000000-0005-0000-0000-0000D02D0000}"/>
    <cellStyle name="Normal 12 2 6 2 2 8" xfId="31637" xr:uid="{00000000-0005-0000-0000-0000D12D0000}"/>
    <cellStyle name="Normal 12 2 6 2 3" xfId="1432" xr:uid="{00000000-0005-0000-0000-0000D22D0000}"/>
    <cellStyle name="Normal 12 2 6 2 3 2" xfId="3262" xr:uid="{00000000-0005-0000-0000-0000D32D0000}"/>
    <cellStyle name="Normal 12 2 6 2 3 2 2" xfId="8752" xr:uid="{00000000-0005-0000-0000-0000D42D0000}"/>
    <cellStyle name="Normal 12 2 6 2 3 2 2 2" xfId="21562" xr:uid="{00000000-0005-0000-0000-0000D52D0000}"/>
    <cellStyle name="Normal 12 2 6 2 3 2 2 2 2" xfId="31638" xr:uid="{00000000-0005-0000-0000-0000D62D0000}"/>
    <cellStyle name="Normal 12 2 6 2 3 2 2 3" xfId="31639" xr:uid="{00000000-0005-0000-0000-0000D72D0000}"/>
    <cellStyle name="Normal 12 2 6 2 3 2 3" xfId="16072" xr:uid="{00000000-0005-0000-0000-0000D82D0000}"/>
    <cellStyle name="Normal 12 2 6 2 3 2 3 2" xfId="31640" xr:uid="{00000000-0005-0000-0000-0000D92D0000}"/>
    <cellStyle name="Normal 12 2 6 2 3 2 4" xfId="31641" xr:uid="{00000000-0005-0000-0000-0000DA2D0000}"/>
    <cellStyle name="Normal 12 2 6 2 3 3" xfId="5092" xr:uid="{00000000-0005-0000-0000-0000DB2D0000}"/>
    <cellStyle name="Normal 12 2 6 2 3 3 2" xfId="10582" xr:uid="{00000000-0005-0000-0000-0000DC2D0000}"/>
    <cellStyle name="Normal 12 2 6 2 3 3 2 2" xfId="23392" xr:uid="{00000000-0005-0000-0000-0000DD2D0000}"/>
    <cellStyle name="Normal 12 2 6 2 3 3 2 2 2" xfId="31642" xr:uid="{00000000-0005-0000-0000-0000DE2D0000}"/>
    <cellStyle name="Normal 12 2 6 2 3 3 2 3" xfId="31643" xr:uid="{00000000-0005-0000-0000-0000DF2D0000}"/>
    <cellStyle name="Normal 12 2 6 2 3 3 3" xfId="17902" xr:uid="{00000000-0005-0000-0000-0000E02D0000}"/>
    <cellStyle name="Normal 12 2 6 2 3 3 3 2" xfId="31644" xr:uid="{00000000-0005-0000-0000-0000E12D0000}"/>
    <cellStyle name="Normal 12 2 6 2 3 3 4" xfId="31645" xr:uid="{00000000-0005-0000-0000-0000E22D0000}"/>
    <cellStyle name="Normal 12 2 6 2 3 4" xfId="12412" xr:uid="{00000000-0005-0000-0000-0000E32D0000}"/>
    <cellStyle name="Normal 12 2 6 2 3 4 2" xfId="25222" xr:uid="{00000000-0005-0000-0000-0000E42D0000}"/>
    <cellStyle name="Normal 12 2 6 2 3 4 2 2" xfId="31646" xr:uid="{00000000-0005-0000-0000-0000E52D0000}"/>
    <cellStyle name="Normal 12 2 6 2 3 4 3" xfId="31647" xr:uid="{00000000-0005-0000-0000-0000E62D0000}"/>
    <cellStyle name="Normal 12 2 6 2 3 5" xfId="6922" xr:uid="{00000000-0005-0000-0000-0000E72D0000}"/>
    <cellStyle name="Normal 12 2 6 2 3 5 2" xfId="19732" xr:uid="{00000000-0005-0000-0000-0000E82D0000}"/>
    <cellStyle name="Normal 12 2 6 2 3 5 2 2" xfId="31648" xr:uid="{00000000-0005-0000-0000-0000E92D0000}"/>
    <cellStyle name="Normal 12 2 6 2 3 5 3" xfId="31649" xr:uid="{00000000-0005-0000-0000-0000EA2D0000}"/>
    <cellStyle name="Normal 12 2 6 2 3 6" xfId="14242" xr:uid="{00000000-0005-0000-0000-0000EB2D0000}"/>
    <cellStyle name="Normal 12 2 6 2 3 6 2" xfId="31650" xr:uid="{00000000-0005-0000-0000-0000EC2D0000}"/>
    <cellStyle name="Normal 12 2 6 2 3 7" xfId="31651" xr:uid="{00000000-0005-0000-0000-0000ED2D0000}"/>
    <cellStyle name="Normal 12 2 6 2 4" xfId="2368" xr:uid="{00000000-0005-0000-0000-0000EE2D0000}"/>
    <cellStyle name="Normal 12 2 6 2 4 2" xfId="7858" xr:uid="{00000000-0005-0000-0000-0000EF2D0000}"/>
    <cellStyle name="Normal 12 2 6 2 4 2 2" xfId="20668" xr:uid="{00000000-0005-0000-0000-0000F02D0000}"/>
    <cellStyle name="Normal 12 2 6 2 4 2 2 2" xfId="31652" xr:uid="{00000000-0005-0000-0000-0000F12D0000}"/>
    <cellStyle name="Normal 12 2 6 2 4 2 3" xfId="31653" xr:uid="{00000000-0005-0000-0000-0000F22D0000}"/>
    <cellStyle name="Normal 12 2 6 2 4 3" xfId="15178" xr:uid="{00000000-0005-0000-0000-0000F32D0000}"/>
    <cellStyle name="Normal 12 2 6 2 4 3 2" xfId="31654" xr:uid="{00000000-0005-0000-0000-0000F42D0000}"/>
    <cellStyle name="Normal 12 2 6 2 4 4" xfId="31655" xr:uid="{00000000-0005-0000-0000-0000F52D0000}"/>
    <cellStyle name="Normal 12 2 6 2 5" xfId="4198" xr:uid="{00000000-0005-0000-0000-0000F62D0000}"/>
    <cellStyle name="Normal 12 2 6 2 5 2" xfId="9688" xr:uid="{00000000-0005-0000-0000-0000F72D0000}"/>
    <cellStyle name="Normal 12 2 6 2 5 2 2" xfId="22498" xr:uid="{00000000-0005-0000-0000-0000F82D0000}"/>
    <cellStyle name="Normal 12 2 6 2 5 2 2 2" xfId="31656" xr:uid="{00000000-0005-0000-0000-0000F92D0000}"/>
    <cellStyle name="Normal 12 2 6 2 5 2 3" xfId="31657" xr:uid="{00000000-0005-0000-0000-0000FA2D0000}"/>
    <cellStyle name="Normal 12 2 6 2 5 3" xfId="17008" xr:uid="{00000000-0005-0000-0000-0000FB2D0000}"/>
    <cellStyle name="Normal 12 2 6 2 5 3 2" xfId="31658" xr:uid="{00000000-0005-0000-0000-0000FC2D0000}"/>
    <cellStyle name="Normal 12 2 6 2 5 4" xfId="31659" xr:uid="{00000000-0005-0000-0000-0000FD2D0000}"/>
    <cellStyle name="Normal 12 2 6 2 6" xfId="11518" xr:uid="{00000000-0005-0000-0000-0000FE2D0000}"/>
    <cellStyle name="Normal 12 2 6 2 6 2" xfId="24328" xr:uid="{00000000-0005-0000-0000-0000FF2D0000}"/>
    <cellStyle name="Normal 12 2 6 2 6 2 2" xfId="31660" xr:uid="{00000000-0005-0000-0000-0000002E0000}"/>
    <cellStyle name="Normal 12 2 6 2 6 3" xfId="31661" xr:uid="{00000000-0005-0000-0000-0000012E0000}"/>
    <cellStyle name="Normal 12 2 6 2 7" xfId="6028" xr:uid="{00000000-0005-0000-0000-0000022E0000}"/>
    <cellStyle name="Normal 12 2 6 2 7 2" xfId="18838" xr:uid="{00000000-0005-0000-0000-0000032E0000}"/>
    <cellStyle name="Normal 12 2 6 2 7 2 2" xfId="31662" xr:uid="{00000000-0005-0000-0000-0000042E0000}"/>
    <cellStyle name="Normal 12 2 6 2 7 3" xfId="31663" xr:uid="{00000000-0005-0000-0000-0000052E0000}"/>
    <cellStyle name="Normal 12 2 6 2 8" xfId="13348" xr:uid="{00000000-0005-0000-0000-0000062E0000}"/>
    <cellStyle name="Normal 12 2 6 2 8 2" xfId="31664" xr:uid="{00000000-0005-0000-0000-0000072E0000}"/>
    <cellStyle name="Normal 12 2 6 2 9" xfId="31665" xr:uid="{00000000-0005-0000-0000-0000082E0000}"/>
    <cellStyle name="Normal 12 2 6 3" xfId="669" xr:uid="{00000000-0005-0000-0000-0000092E0000}"/>
    <cellStyle name="Normal 12 2 6 3 2" xfId="1069" xr:uid="{00000000-0005-0000-0000-00000A2E0000}"/>
    <cellStyle name="Normal 12 2 6 3 2 2" xfId="1964" xr:uid="{00000000-0005-0000-0000-00000B2E0000}"/>
    <cellStyle name="Normal 12 2 6 3 2 2 2" xfId="3794" xr:uid="{00000000-0005-0000-0000-00000C2E0000}"/>
    <cellStyle name="Normal 12 2 6 3 2 2 2 2" xfId="9284" xr:uid="{00000000-0005-0000-0000-00000D2E0000}"/>
    <cellStyle name="Normal 12 2 6 3 2 2 2 2 2" xfId="22094" xr:uid="{00000000-0005-0000-0000-00000E2E0000}"/>
    <cellStyle name="Normal 12 2 6 3 2 2 2 2 2 2" xfId="31666" xr:uid="{00000000-0005-0000-0000-00000F2E0000}"/>
    <cellStyle name="Normal 12 2 6 3 2 2 2 2 3" xfId="31667" xr:uid="{00000000-0005-0000-0000-0000102E0000}"/>
    <cellStyle name="Normal 12 2 6 3 2 2 2 3" xfId="16604" xr:uid="{00000000-0005-0000-0000-0000112E0000}"/>
    <cellStyle name="Normal 12 2 6 3 2 2 2 3 2" xfId="31668" xr:uid="{00000000-0005-0000-0000-0000122E0000}"/>
    <cellStyle name="Normal 12 2 6 3 2 2 2 4" xfId="31669" xr:uid="{00000000-0005-0000-0000-0000132E0000}"/>
    <cellStyle name="Normal 12 2 6 3 2 2 3" xfId="5624" xr:uid="{00000000-0005-0000-0000-0000142E0000}"/>
    <cellStyle name="Normal 12 2 6 3 2 2 3 2" xfId="11114" xr:uid="{00000000-0005-0000-0000-0000152E0000}"/>
    <cellStyle name="Normal 12 2 6 3 2 2 3 2 2" xfId="23924" xr:uid="{00000000-0005-0000-0000-0000162E0000}"/>
    <cellStyle name="Normal 12 2 6 3 2 2 3 2 2 2" xfId="31670" xr:uid="{00000000-0005-0000-0000-0000172E0000}"/>
    <cellStyle name="Normal 12 2 6 3 2 2 3 2 3" xfId="31671" xr:uid="{00000000-0005-0000-0000-0000182E0000}"/>
    <cellStyle name="Normal 12 2 6 3 2 2 3 3" xfId="18434" xr:uid="{00000000-0005-0000-0000-0000192E0000}"/>
    <cellStyle name="Normal 12 2 6 3 2 2 3 3 2" xfId="31672" xr:uid="{00000000-0005-0000-0000-00001A2E0000}"/>
    <cellStyle name="Normal 12 2 6 3 2 2 3 4" xfId="31673" xr:uid="{00000000-0005-0000-0000-00001B2E0000}"/>
    <cellStyle name="Normal 12 2 6 3 2 2 4" xfId="12944" xr:uid="{00000000-0005-0000-0000-00001C2E0000}"/>
    <cellStyle name="Normal 12 2 6 3 2 2 4 2" xfId="25754" xr:uid="{00000000-0005-0000-0000-00001D2E0000}"/>
    <cellStyle name="Normal 12 2 6 3 2 2 4 2 2" xfId="31674" xr:uid="{00000000-0005-0000-0000-00001E2E0000}"/>
    <cellStyle name="Normal 12 2 6 3 2 2 4 3" xfId="31675" xr:uid="{00000000-0005-0000-0000-00001F2E0000}"/>
    <cellStyle name="Normal 12 2 6 3 2 2 5" xfId="7454" xr:uid="{00000000-0005-0000-0000-0000202E0000}"/>
    <cellStyle name="Normal 12 2 6 3 2 2 5 2" xfId="20264" xr:uid="{00000000-0005-0000-0000-0000212E0000}"/>
    <cellStyle name="Normal 12 2 6 3 2 2 5 2 2" xfId="31676" xr:uid="{00000000-0005-0000-0000-0000222E0000}"/>
    <cellStyle name="Normal 12 2 6 3 2 2 5 3" xfId="31677" xr:uid="{00000000-0005-0000-0000-0000232E0000}"/>
    <cellStyle name="Normal 12 2 6 3 2 2 6" xfId="14774" xr:uid="{00000000-0005-0000-0000-0000242E0000}"/>
    <cellStyle name="Normal 12 2 6 3 2 2 6 2" xfId="31678" xr:uid="{00000000-0005-0000-0000-0000252E0000}"/>
    <cellStyle name="Normal 12 2 6 3 2 2 7" xfId="31679" xr:uid="{00000000-0005-0000-0000-0000262E0000}"/>
    <cellStyle name="Normal 12 2 6 3 2 3" xfId="2900" xr:uid="{00000000-0005-0000-0000-0000272E0000}"/>
    <cellStyle name="Normal 12 2 6 3 2 3 2" xfId="8390" xr:uid="{00000000-0005-0000-0000-0000282E0000}"/>
    <cellStyle name="Normal 12 2 6 3 2 3 2 2" xfId="21200" xr:uid="{00000000-0005-0000-0000-0000292E0000}"/>
    <cellStyle name="Normal 12 2 6 3 2 3 2 2 2" xfId="31680" xr:uid="{00000000-0005-0000-0000-00002A2E0000}"/>
    <cellStyle name="Normal 12 2 6 3 2 3 2 3" xfId="31681" xr:uid="{00000000-0005-0000-0000-00002B2E0000}"/>
    <cellStyle name="Normal 12 2 6 3 2 3 3" xfId="15710" xr:uid="{00000000-0005-0000-0000-00002C2E0000}"/>
    <cellStyle name="Normal 12 2 6 3 2 3 3 2" xfId="31682" xr:uid="{00000000-0005-0000-0000-00002D2E0000}"/>
    <cellStyle name="Normal 12 2 6 3 2 3 4" xfId="31683" xr:uid="{00000000-0005-0000-0000-00002E2E0000}"/>
    <cellStyle name="Normal 12 2 6 3 2 4" xfId="4730" xr:uid="{00000000-0005-0000-0000-00002F2E0000}"/>
    <cellStyle name="Normal 12 2 6 3 2 4 2" xfId="10220" xr:uid="{00000000-0005-0000-0000-0000302E0000}"/>
    <cellStyle name="Normal 12 2 6 3 2 4 2 2" xfId="23030" xr:uid="{00000000-0005-0000-0000-0000312E0000}"/>
    <cellStyle name="Normal 12 2 6 3 2 4 2 2 2" xfId="31684" xr:uid="{00000000-0005-0000-0000-0000322E0000}"/>
    <cellStyle name="Normal 12 2 6 3 2 4 2 3" xfId="31685" xr:uid="{00000000-0005-0000-0000-0000332E0000}"/>
    <cellStyle name="Normal 12 2 6 3 2 4 3" xfId="17540" xr:uid="{00000000-0005-0000-0000-0000342E0000}"/>
    <cellStyle name="Normal 12 2 6 3 2 4 3 2" xfId="31686" xr:uid="{00000000-0005-0000-0000-0000352E0000}"/>
    <cellStyle name="Normal 12 2 6 3 2 4 4" xfId="31687" xr:uid="{00000000-0005-0000-0000-0000362E0000}"/>
    <cellStyle name="Normal 12 2 6 3 2 5" xfId="12050" xr:uid="{00000000-0005-0000-0000-0000372E0000}"/>
    <cellStyle name="Normal 12 2 6 3 2 5 2" xfId="24860" xr:uid="{00000000-0005-0000-0000-0000382E0000}"/>
    <cellStyle name="Normal 12 2 6 3 2 5 2 2" xfId="31688" xr:uid="{00000000-0005-0000-0000-0000392E0000}"/>
    <cellStyle name="Normal 12 2 6 3 2 5 3" xfId="31689" xr:uid="{00000000-0005-0000-0000-00003A2E0000}"/>
    <cellStyle name="Normal 12 2 6 3 2 6" xfId="6560" xr:uid="{00000000-0005-0000-0000-00003B2E0000}"/>
    <cellStyle name="Normal 12 2 6 3 2 6 2" xfId="19370" xr:uid="{00000000-0005-0000-0000-00003C2E0000}"/>
    <cellStyle name="Normal 12 2 6 3 2 6 2 2" xfId="31690" xr:uid="{00000000-0005-0000-0000-00003D2E0000}"/>
    <cellStyle name="Normal 12 2 6 3 2 6 3" xfId="31691" xr:uid="{00000000-0005-0000-0000-00003E2E0000}"/>
    <cellStyle name="Normal 12 2 6 3 2 7" xfId="13880" xr:uid="{00000000-0005-0000-0000-00003F2E0000}"/>
    <cellStyle name="Normal 12 2 6 3 2 7 2" xfId="31692" xr:uid="{00000000-0005-0000-0000-0000402E0000}"/>
    <cellStyle name="Normal 12 2 6 3 2 8" xfId="31693" xr:uid="{00000000-0005-0000-0000-0000412E0000}"/>
    <cellStyle name="Normal 12 2 6 3 3" xfId="1564" xr:uid="{00000000-0005-0000-0000-0000422E0000}"/>
    <cellStyle name="Normal 12 2 6 3 3 2" xfId="3394" xr:uid="{00000000-0005-0000-0000-0000432E0000}"/>
    <cellStyle name="Normal 12 2 6 3 3 2 2" xfId="8884" xr:uid="{00000000-0005-0000-0000-0000442E0000}"/>
    <cellStyle name="Normal 12 2 6 3 3 2 2 2" xfId="21694" xr:uid="{00000000-0005-0000-0000-0000452E0000}"/>
    <cellStyle name="Normal 12 2 6 3 3 2 2 2 2" xfId="31694" xr:uid="{00000000-0005-0000-0000-0000462E0000}"/>
    <cellStyle name="Normal 12 2 6 3 3 2 2 3" xfId="31695" xr:uid="{00000000-0005-0000-0000-0000472E0000}"/>
    <cellStyle name="Normal 12 2 6 3 3 2 3" xfId="16204" xr:uid="{00000000-0005-0000-0000-0000482E0000}"/>
    <cellStyle name="Normal 12 2 6 3 3 2 3 2" xfId="31696" xr:uid="{00000000-0005-0000-0000-0000492E0000}"/>
    <cellStyle name="Normal 12 2 6 3 3 2 4" xfId="31697" xr:uid="{00000000-0005-0000-0000-00004A2E0000}"/>
    <cellStyle name="Normal 12 2 6 3 3 3" xfId="5224" xr:uid="{00000000-0005-0000-0000-00004B2E0000}"/>
    <cellStyle name="Normal 12 2 6 3 3 3 2" xfId="10714" xr:uid="{00000000-0005-0000-0000-00004C2E0000}"/>
    <cellStyle name="Normal 12 2 6 3 3 3 2 2" xfId="23524" xr:uid="{00000000-0005-0000-0000-00004D2E0000}"/>
    <cellStyle name="Normal 12 2 6 3 3 3 2 2 2" xfId="31698" xr:uid="{00000000-0005-0000-0000-00004E2E0000}"/>
    <cellStyle name="Normal 12 2 6 3 3 3 2 3" xfId="31699" xr:uid="{00000000-0005-0000-0000-00004F2E0000}"/>
    <cellStyle name="Normal 12 2 6 3 3 3 3" xfId="18034" xr:uid="{00000000-0005-0000-0000-0000502E0000}"/>
    <cellStyle name="Normal 12 2 6 3 3 3 3 2" xfId="31700" xr:uid="{00000000-0005-0000-0000-0000512E0000}"/>
    <cellStyle name="Normal 12 2 6 3 3 3 4" xfId="31701" xr:uid="{00000000-0005-0000-0000-0000522E0000}"/>
    <cellStyle name="Normal 12 2 6 3 3 4" xfId="12544" xr:uid="{00000000-0005-0000-0000-0000532E0000}"/>
    <cellStyle name="Normal 12 2 6 3 3 4 2" xfId="25354" xr:uid="{00000000-0005-0000-0000-0000542E0000}"/>
    <cellStyle name="Normal 12 2 6 3 3 4 2 2" xfId="31702" xr:uid="{00000000-0005-0000-0000-0000552E0000}"/>
    <cellStyle name="Normal 12 2 6 3 3 4 3" xfId="31703" xr:uid="{00000000-0005-0000-0000-0000562E0000}"/>
    <cellStyle name="Normal 12 2 6 3 3 5" xfId="7054" xr:uid="{00000000-0005-0000-0000-0000572E0000}"/>
    <cellStyle name="Normal 12 2 6 3 3 5 2" xfId="19864" xr:uid="{00000000-0005-0000-0000-0000582E0000}"/>
    <cellStyle name="Normal 12 2 6 3 3 5 2 2" xfId="31704" xr:uid="{00000000-0005-0000-0000-0000592E0000}"/>
    <cellStyle name="Normal 12 2 6 3 3 5 3" xfId="31705" xr:uid="{00000000-0005-0000-0000-00005A2E0000}"/>
    <cellStyle name="Normal 12 2 6 3 3 6" xfId="14374" xr:uid="{00000000-0005-0000-0000-00005B2E0000}"/>
    <cellStyle name="Normal 12 2 6 3 3 6 2" xfId="31706" xr:uid="{00000000-0005-0000-0000-00005C2E0000}"/>
    <cellStyle name="Normal 12 2 6 3 3 7" xfId="31707" xr:uid="{00000000-0005-0000-0000-00005D2E0000}"/>
    <cellStyle name="Normal 12 2 6 3 4" xfId="2500" xr:uid="{00000000-0005-0000-0000-00005E2E0000}"/>
    <cellStyle name="Normal 12 2 6 3 4 2" xfId="7990" xr:uid="{00000000-0005-0000-0000-00005F2E0000}"/>
    <cellStyle name="Normal 12 2 6 3 4 2 2" xfId="20800" xr:uid="{00000000-0005-0000-0000-0000602E0000}"/>
    <cellStyle name="Normal 12 2 6 3 4 2 2 2" xfId="31708" xr:uid="{00000000-0005-0000-0000-0000612E0000}"/>
    <cellStyle name="Normal 12 2 6 3 4 2 3" xfId="31709" xr:uid="{00000000-0005-0000-0000-0000622E0000}"/>
    <cellStyle name="Normal 12 2 6 3 4 3" xfId="15310" xr:uid="{00000000-0005-0000-0000-0000632E0000}"/>
    <cellStyle name="Normal 12 2 6 3 4 3 2" xfId="31710" xr:uid="{00000000-0005-0000-0000-0000642E0000}"/>
    <cellStyle name="Normal 12 2 6 3 4 4" xfId="31711" xr:uid="{00000000-0005-0000-0000-0000652E0000}"/>
    <cellStyle name="Normal 12 2 6 3 5" xfId="4330" xr:uid="{00000000-0005-0000-0000-0000662E0000}"/>
    <cellStyle name="Normal 12 2 6 3 5 2" xfId="9820" xr:uid="{00000000-0005-0000-0000-0000672E0000}"/>
    <cellStyle name="Normal 12 2 6 3 5 2 2" xfId="22630" xr:uid="{00000000-0005-0000-0000-0000682E0000}"/>
    <cellStyle name="Normal 12 2 6 3 5 2 2 2" xfId="31712" xr:uid="{00000000-0005-0000-0000-0000692E0000}"/>
    <cellStyle name="Normal 12 2 6 3 5 2 3" xfId="31713" xr:uid="{00000000-0005-0000-0000-00006A2E0000}"/>
    <cellStyle name="Normal 12 2 6 3 5 3" xfId="17140" xr:uid="{00000000-0005-0000-0000-00006B2E0000}"/>
    <cellStyle name="Normal 12 2 6 3 5 3 2" xfId="31714" xr:uid="{00000000-0005-0000-0000-00006C2E0000}"/>
    <cellStyle name="Normal 12 2 6 3 5 4" xfId="31715" xr:uid="{00000000-0005-0000-0000-00006D2E0000}"/>
    <cellStyle name="Normal 12 2 6 3 6" xfId="11650" xr:uid="{00000000-0005-0000-0000-00006E2E0000}"/>
    <cellStyle name="Normal 12 2 6 3 6 2" xfId="24460" xr:uid="{00000000-0005-0000-0000-00006F2E0000}"/>
    <cellStyle name="Normal 12 2 6 3 6 2 2" xfId="31716" xr:uid="{00000000-0005-0000-0000-0000702E0000}"/>
    <cellStyle name="Normal 12 2 6 3 6 3" xfId="31717" xr:uid="{00000000-0005-0000-0000-0000712E0000}"/>
    <cellStyle name="Normal 12 2 6 3 7" xfId="6160" xr:uid="{00000000-0005-0000-0000-0000722E0000}"/>
    <cellStyle name="Normal 12 2 6 3 7 2" xfId="18970" xr:uid="{00000000-0005-0000-0000-0000732E0000}"/>
    <cellStyle name="Normal 12 2 6 3 7 2 2" xfId="31718" xr:uid="{00000000-0005-0000-0000-0000742E0000}"/>
    <cellStyle name="Normal 12 2 6 3 7 3" xfId="31719" xr:uid="{00000000-0005-0000-0000-0000752E0000}"/>
    <cellStyle name="Normal 12 2 6 3 8" xfId="13480" xr:uid="{00000000-0005-0000-0000-0000762E0000}"/>
    <cellStyle name="Normal 12 2 6 3 8 2" xfId="31720" xr:uid="{00000000-0005-0000-0000-0000772E0000}"/>
    <cellStyle name="Normal 12 2 6 3 9" xfId="31721" xr:uid="{00000000-0005-0000-0000-0000782E0000}"/>
    <cellStyle name="Normal 12 2 6 4" xfId="444" xr:uid="{00000000-0005-0000-0000-0000792E0000}"/>
    <cellStyle name="Normal 12 2 6 4 2" xfId="1339" xr:uid="{00000000-0005-0000-0000-00007A2E0000}"/>
    <cellStyle name="Normal 12 2 6 4 2 2" xfId="3169" xr:uid="{00000000-0005-0000-0000-00007B2E0000}"/>
    <cellStyle name="Normal 12 2 6 4 2 2 2" xfId="8659" xr:uid="{00000000-0005-0000-0000-00007C2E0000}"/>
    <cellStyle name="Normal 12 2 6 4 2 2 2 2" xfId="21469" xr:uid="{00000000-0005-0000-0000-00007D2E0000}"/>
    <cellStyle name="Normal 12 2 6 4 2 2 2 2 2" xfId="31722" xr:uid="{00000000-0005-0000-0000-00007E2E0000}"/>
    <cellStyle name="Normal 12 2 6 4 2 2 2 3" xfId="31723" xr:uid="{00000000-0005-0000-0000-00007F2E0000}"/>
    <cellStyle name="Normal 12 2 6 4 2 2 3" xfId="15979" xr:uid="{00000000-0005-0000-0000-0000802E0000}"/>
    <cellStyle name="Normal 12 2 6 4 2 2 3 2" xfId="31724" xr:uid="{00000000-0005-0000-0000-0000812E0000}"/>
    <cellStyle name="Normal 12 2 6 4 2 2 4" xfId="31725" xr:uid="{00000000-0005-0000-0000-0000822E0000}"/>
    <cellStyle name="Normal 12 2 6 4 2 3" xfId="4999" xr:uid="{00000000-0005-0000-0000-0000832E0000}"/>
    <cellStyle name="Normal 12 2 6 4 2 3 2" xfId="10489" xr:uid="{00000000-0005-0000-0000-0000842E0000}"/>
    <cellStyle name="Normal 12 2 6 4 2 3 2 2" xfId="23299" xr:uid="{00000000-0005-0000-0000-0000852E0000}"/>
    <cellStyle name="Normal 12 2 6 4 2 3 2 2 2" xfId="31726" xr:uid="{00000000-0005-0000-0000-0000862E0000}"/>
    <cellStyle name="Normal 12 2 6 4 2 3 2 3" xfId="31727" xr:uid="{00000000-0005-0000-0000-0000872E0000}"/>
    <cellStyle name="Normal 12 2 6 4 2 3 3" xfId="17809" xr:uid="{00000000-0005-0000-0000-0000882E0000}"/>
    <cellStyle name="Normal 12 2 6 4 2 3 3 2" xfId="31728" xr:uid="{00000000-0005-0000-0000-0000892E0000}"/>
    <cellStyle name="Normal 12 2 6 4 2 3 4" xfId="31729" xr:uid="{00000000-0005-0000-0000-00008A2E0000}"/>
    <cellStyle name="Normal 12 2 6 4 2 4" xfId="12319" xr:uid="{00000000-0005-0000-0000-00008B2E0000}"/>
    <cellStyle name="Normal 12 2 6 4 2 4 2" xfId="25129" xr:uid="{00000000-0005-0000-0000-00008C2E0000}"/>
    <cellStyle name="Normal 12 2 6 4 2 4 2 2" xfId="31730" xr:uid="{00000000-0005-0000-0000-00008D2E0000}"/>
    <cellStyle name="Normal 12 2 6 4 2 4 3" xfId="31731" xr:uid="{00000000-0005-0000-0000-00008E2E0000}"/>
    <cellStyle name="Normal 12 2 6 4 2 5" xfId="6829" xr:uid="{00000000-0005-0000-0000-00008F2E0000}"/>
    <cellStyle name="Normal 12 2 6 4 2 5 2" xfId="19639" xr:uid="{00000000-0005-0000-0000-0000902E0000}"/>
    <cellStyle name="Normal 12 2 6 4 2 5 2 2" xfId="31732" xr:uid="{00000000-0005-0000-0000-0000912E0000}"/>
    <cellStyle name="Normal 12 2 6 4 2 5 3" xfId="31733" xr:uid="{00000000-0005-0000-0000-0000922E0000}"/>
    <cellStyle name="Normal 12 2 6 4 2 6" xfId="14149" xr:uid="{00000000-0005-0000-0000-0000932E0000}"/>
    <cellStyle name="Normal 12 2 6 4 2 6 2" xfId="31734" xr:uid="{00000000-0005-0000-0000-0000942E0000}"/>
    <cellStyle name="Normal 12 2 6 4 2 7" xfId="31735" xr:uid="{00000000-0005-0000-0000-0000952E0000}"/>
    <cellStyle name="Normal 12 2 6 4 3" xfId="2275" xr:uid="{00000000-0005-0000-0000-0000962E0000}"/>
    <cellStyle name="Normal 12 2 6 4 3 2" xfId="7765" xr:uid="{00000000-0005-0000-0000-0000972E0000}"/>
    <cellStyle name="Normal 12 2 6 4 3 2 2" xfId="20575" xr:uid="{00000000-0005-0000-0000-0000982E0000}"/>
    <cellStyle name="Normal 12 2 6 4 3 2 2 2" xfId="31736" xr:uid="{00000000-0005-0000-0000-0000992E0000}"/>
    <cellStyle name="Normal 12 2 6 4 3 2 3" xfId="31737" xr:uid="{00000000-0005-0000-0000-00009A2E0000}"/>
    <cellStyle name="Normal 12 2 6 4 3 3" xfId="15085" xr:uid="{00000000-0005-0000-0000-00009B2E0000}"/>
    <cellStyle name="Normal 12 2 6 4 3 3 2" xfId="31738" xr:uid="{00000000-0005-0000-0000-00009C2E0000}"/>
    <cellStyle name="Normal 12 2 6 4 3 4" xfId="31739" xr:uid="{00000000-0005-0000-0000-00009D2E0000}"/>
    <cellStyle name="Normal 12 2 6 4 4" xfId="4105" xr:uid="{00000000-0005-0000-0000-00009E2E0000}"/>
    <cellStyle name="Normal 12 2 6 4 4 2" xfId="9595" xr:uid="{00000000-0005-0000-0000-00009F2E0000}"/>
    <cellStyle name="Normal 12 2 6 4 4 2 2" xfId="22405" xr:uid="{00000000-0005-0000-0000-0000A02E0000}"/>
    <cellStyle name="Normal 12 2 6 4 4 2 2 2" xfId="31740" xr:uid="{00000000-0005-0000-0000-0000A12E0000}"/>
    <cellStyle name="Normal 12 2 6 4 4 2 3" xfId="31741" xr:uid="{00000000-0005-0000-0000-0000A22E0000}"/>
    <cellStyle name="Normal 12 2 6 4 4 3" xfId="16915" xr:uid="{00000000-0005-0000-0000-0000A32E0000}"/>
    <cellStyle name="Normal 12 2 6 4 4 3 2" xfId="31742" xr:uid="{00000000-0005-0000-0000-0000A42E0000}"/>
    <cellStyle name="Normal 12 2 6 4 4 4" xfId="31743" xr:uid="{00000000-0005-0000-0000-0000A52E0000}"/>
    <cellStyle name="Normal 12 2 6 4 5" xfId="11425" xr:uid="{00000000-0005-0000-0000-0000A62E0000}"/>
    <cellStyle name="Normal 12 2 6 4 5 2" xfId="24235" xr:uid="{00000000-0005-0000-0000-0000A72E0000}"/>
    <cellStyle name="Normal 12 2 6 4 5 2 2" xfId="31744" xr:uid="{00000000-0005-0000-0000-0000A82E0000}"/>
    <cellStyle name="Normal 12 2 6 4 5 3" xfId="31745" xr:uid="{00000000-0005-0000-0000-0000A92E0000}"/>
    <cellStyle name="Normal 12 2 6 4 6" xfId="5935" xr:uid="{00000000-0005-0000-0000-0000AA2E0000}"/>
    <cellStyle name="Normal 12 2 6 4 6 2" xfId="18745" xr:uid="{00000000-0005-0000-0000-0000AB2E0000}"/>
    <cellStyle name="Normal 12 2 6 4 6 2 2" xfId="31746" xr:uid="{00000000-0005-0000-0000-0000AC2E0000}"/>
    <cellStyle name="Normal 12 2 6 4 6 3" xfId="31747" xr:uid="{00000000-0005-0000-0000-0000AD2E0000}"/>
    <cellStyle name="Normal 12 2 6 4 7" xfId="13255" xr:uid="{00000000-0005-0000-0000-0000AE2E0000}"/>
    <cellStyle name="Normal 12 2 6 4 7 2" xfId="31748" xr:uid="{00000000-0005-0000-0000-0000AF2E0000}"/>
    <cellStyle name="Normal 12 2 6 4 8" xfId="31749" xr:uid="{00000000-0005-0000-0000-0000B02E0000}"/>
    <cellStyle name="Normal 12 2 6 5" xfId="803" xr:uid="{00000000-0005-0000-0000-0000B12E0000}"/>
    <cellStyle name="Normal 12 2 6 5 2" xfId="1698" xr:uid="{00000000-0005-0000-0000-0000B22E0000}"/>
    <cellStyle name="Normal 12 2 6 5 2 2" xfId="3528" xr:uid="{00000000-0005-0000-0000-0000B32E0000}"/>
    <cellStyle name="Normal 12 2 6 5 2 2 2" xfId="9018" xr:uid="{00000000-0005-0000-0000-0000B42E0000}"/>
    <cellStyle name="Normal 12 2 6 5 2 2 2 2" xfId="21828" xr:uid="{00000000-0005-0000-0000-0000B52E0000}"/>
    <cellStyle name="Normal 12 2 6 5 2 2 2 2 2" xfId="31750" xr:uid="{00000000-0005-0000-0000-0000B62E0000}"/>
    <cellStyle name="Normal 12 2 6 5 2 2 2 3" xfId="31751" xr:uid="{00000000-0005-0000-0000-0000B72E0000}"/>
    <cellStyle name="Normal 12 2 6 5 2 2 3" xfId="16338" xr:uid="{00000000-0005-0000-0000-0000B82E0000}"/>
    <cellStyle name="Normal 12 2 6 5 2 2 3 2" xfId="31752" xr:uid="{00000000-0005-0000-0000-0000B92E0000}"/>
    <cellStyle name="Normal 12 2 6 5 2 2 4" xfId="31753" xr:uid="{00000000-0005-0000-0000-0000BA2E0000}"/>
    <cellStyle name="Normal 12 2 6 5 2 3" xfId="5358" xr:uid="{00000000-0005-0000-0000-0000BB2E0000}"/>
    <cellStyle name="Normal 12 2 6 5 2 3 2" xfId="10848" xr:uid="{00000000-0005-0000-0000-0000BC2E0000}"/>
    <cellStyle name="Normal 12 2 6 5 2 3 2 2" xfId="23658" xr:uid="{00000000-0005-0000-0000-0000BD2E0000}"/>
    <cellStyle name="Normal 12 2 6 5 2 3 2 2 2" xfId="31754" xr:uid="{00000000-0005-0000-0000-0000BE2E0000}"/>
    <cellStyle name="Normal 12 2 6 5 2 3 2 3" xfId="31755" xr:uid="{00000000-0005-0000-0000-0000BF2E0000}"/>
    <cellStyle name="Normal 12 2 6 5 2 3 3" xfId="18168" xr:uid="{00000000-0005-0000-0000-0000C02E0000}"/>
    <cellStyle name="Normal 12 2 6 5 2 3 3 2" xfId="31756" xr:uid="{00000000-0005-0000-0000-0000C12E0000}"/>
    <cellStyle name="Normal 12 2 6 5 2 3 4" xfId="31757" xr:uid="{00000000-0005-0000-0000-0000C22E0000}"/>
    <cellStyle name="Normal 12 2 6 5 2 4" xfId="12678" xr:uid="{00000000-0005-0000-0000-0000C32E0000}"/>
    <cellStyle name="Normal 12 2 6 5 2 4 2" xfId="25488" xr:uid="{00000000-0005-0000-0000-0000C42E0000}"/>
    <cellStyle name="Normal 12 2 6 5 2 4 2 2" xfId="31758" xr:uid="{00000000-0005-0000-0000-0000C52E0000}"/>
    <cellStyle name="Normal 12 2 6 5 2 4 3" xfId="31759" xr:uid="{00000000-0005-0000-0000-0000C62E0000}"/>
    <cellStyle name="Normal 12 2 6 5 2 5" xfId="7188" xr:uid="{00000000-0005-0000-0000-0000C72E0000}"/>
    <cellStyle name="Normal 12 2 6 5 2 5 2" xfId="19998" xr:uid="{00000000-0005-0000-0000-0000C82E0000}"/>
    <cellStyle name="Normal 12 2 6 5 2 5 2 2" xfId="31760" xr:uid="{00000000-0005-0000-0000-0000C92E0000}"/>
    <cellStyle name="Normal 12 2 6 5 2 5 3" xfId="31761" xr:uid="{00000000-0005-0000-0000-0000CA2E0000}"/>
    <cellStyle name="Normal 12 2 6 5 2 6" xfId="14508" xr:uid="{00000000-0005-0000-0000-0000CB2E0000}"/>
    <cellStyle name="Normal 12 2 6 5 2 6 2" xfId="31762" xr:uid="{00000000-0005-0000-0000-0000CC2E0000}"/>
    <cellStyle name="Normal 12 2 6 5 2 7" xfId="31763" xr:uid="{00000000-0005-0000-0000-0000CD2E0000}"/>
    <cellStyle name="Normal 12 2 6 5 3" xfId="2634" xr:uid="{00000000-0005-0000-0000-0000CE2E0000}"/>
    <cellStyle name="Normal 12 2 6 5 3 2" xfId="8124" xr:uid="{00000000-0005-0000-0000-0000CF2E0000}"/>
    <cellStyle name="Normal 12 2 6 5 3 2 2" xfId="20934" xr:uid="{00000000-0005-0000-0000-0000D02E0000}"/>
    <cellStyle name="Normal 12 2 6 5 3 2 2 2" xfId="31764" xr:uid="{00000000-0005-0000-0000-0000D12E0000}"/>
    <cellStyle name="Normal 12 2 6 5 3 2 3" xfId="31765" xr:uid="{00000000-0005-0000-0000-0000D22E0000}"/>
    <cellStyle name="Normal 12 2 6 5 3 3" xfId="15444" xr:uid="{00000000-0005-0000-0000-0000D32E0000}"/>
    <cellStyle name="Normal 12 2 6 5 3 3 2" xfId="31766" xr:uid="{00000000-0005-0000-0000-0000D42E0000}"/>
    <cellStyle name="Normal 12 2 6 5 3 4" xfId="31767" xr:uid="{00000000-0005-0000-0000-0000D52E0000}"/>
    <cellStyle name="Normal 12 2 6 5 4" xfId="4464" xr:uid="{00000000-0005-0000-0000-0000D62E0000}"/>
    <cellStyle name="Normal 12 2 6 5 4 2" xfId="9954" xr:uid="{00000000-0005-0000-0000-0000D72E0000}"/>
    <cellStyle name="Normal 12 2 6 5 4 2 2" xfId="22764" xr:uid="{00000000-0005-0000-0000-0000D82E0000}"/>
    <cellStyle name="Normal 12 2 6 5 4 2 2 2" xfId="31768" xr:uid="{00000000-0005-0000-0000-0000D92E0000}"/>
    <cellStyle name="Normal 12 2 6 5 4 2 3" xfId="31769" xr:uid="{00000000-0005-0000-0000-0000DA2E0000}"/>
    <cellStyle name="Normal 12 2 6 5 4 3" xfId="17274" xr:uid="{00000000-0005-0000-0000-0000DB2E0000}"/>
    <cellStyle name="Normal 12 2 6 5 4 3 2" xfId="31770" xr:uid="{00000000-0005-0000-0000-0000DC2E0000}"/>
    <cellStyle name="Normal 12 2 6 5 4 4" xfId="31771" xr:uid="{00000000-0005-0000-0000-0000DD2E0000}"/>
    <cellStyle name="Normal 12 2 6 5 5" xfId="11784" xr:uid="{00000000-0005-0000-0000-0000DE2E0000}"/>
    <cellStyle name="Normal 12 2 6 5 5 2" xfId="24594" xr:uid="{00000000-0005-0000-0000-0000DF2E0000}"/>
    <cellStyle name="Normal 12 2 6 5 5 2 2" xfId="31772" xr:uid="{00000000-0005-0000-0000-0000E02E0000}"/>
    <cellStyle name="Normal 12 2 6 5 5 3" xfId="31773" xr:uid="{00000000-0005-0000-0000-0000E12E0000}"/>
    <cellStyle name="Normal 12 2 6 5 6" xfId="6294" xr:uid="{00000000-0005-0000-0000-0000E22E0000}"/>
    <cellStyle name="Normal 12 2 6 5 6 2" xfId="19104" xr:uid="{00000000-0005-0000-0000-0000E32E0000}"/>
    <cellStyle name="Normal 12 2 6 5 6 2 2" xfId="31774" xr:uid="{00000000-0005-0000-0000-0000E42E0000}"/>
    <cellStyle name="Normal 12 2 6 5 6 3" xfId="31775" xr:uid="{00000000-0005-0000-0000-0000E52E0000}"/>
    <cellStyle name="Normal 12 2 6 5 7" xfId="13614" xr:uid="{00000000-0005-0000-0000-0000E62E0000}"/>
    <cellStyle name="Normal 12 2 6 5 7 2" xfId="31776" xr:uid="{00000000-0005-0000-0000-0000E72E0000}"/>
    <cellStyle name="Normal 12 2 6 5 8" xfId="31777" xr:uid="{00000000-0005-0000-0000-0000E82E0000}"/>
    <cellStyle name="Normal 12 2 6 6" xfId="1204" xr:uid="{00000000-0005-0000-0000-0000E92E0000}"/>
    <cellStyle name="Normal 12 2 6 6 2" xfId="3034" xr:uid="{00000000-0005-0000-0000-0000EA2E0000}"/>
    <cellStyle name="Normal 12 2 6 6 2 2" xfId="8524" xr:uid="{00000000-0005-0000-0000-0000EB2E0000}"/>
    <cellStyle name="Normal 12 2 6 6 2 2 2" xfId="21334" xr:uid="{00000000-0005-0000-0000-0000EC2E0000}"/>
    <cellStyle name="Normal 12 2 6 6 2 2 2 2" xfId="31778" xr:uid="{00000000-0005-0000-0000-0000ED2E0000}"/>
    <cellStyle name="Normal 12 2 6 6 2 2 3" xfId="31779" xr:uid="{00000000-0005-0000-0000-0000EE2E0000}"/>
    <cellStyle name="Normal 12 2 6 6 2 3" xfId="15844" xr:uid="{00000000-0005-0000-0000-0000EF2E0000}"/>
    <cellStyle name="Normal 12 2 6 6 2 3 2" xfId="31780" xr:uid="{00000000-0005-0000-0000-0000F02E0000}"/>
    <cellStyle name="Normal 12 2 6 6 2 4" xfId="31781" xr:uid="{00000000-0005-0000-0000-0000F12E0000}"/>
    <cellStyle name="Normal 12 2 6 6 3" xfId="4864" xr:uid="{00000000-0005-0000-0000-0000F22E0000}"/>
    <cellStyle name="Normal 12 2 6 6 3 2" xfId="10354" xr:uid="{00000000-0005-0000-0000-0000F32E0000}"/>
    <cellStyle name="Normal 12 2 6 6 3 2 2" xfId="23164" xr:uid="{00000000-0005-0000-0000-0000F42E0000}"/>
    <cellStyle name="Normal 12 2 6 6 3 2 2 2" xfId="31782" xr:uid="{00000000-0005-0000-0000-0000F52E0000}"/>
    <cellStyle name="Normal 12 2 6 6 3 2 3" xfId="31783" xr:uid="{00000000-0005-0000-0000-0000F62E0000}"/>
    <cellStyle name="Normal 12 2 6 6 3 3" xfId="17674" xr:uid="{00000000-0005-0000-0000-0000F72E0000}"/>
    <cellStyle name="Normal 12 2 6 6 3 3 2" xfId="31784" xr:uid="{00000000-0005-0000-0000-0000F82E0000}"/>
    <cellStyle name="Normal 12 2 6 6 3 4" xfId="31785" xr:uid="{00000000-0005-0000-0000-0000F92E0000}"/>
    <cellStyle name="Normal 12 2 6 6 4" xfId="12184" xr:uid="{00000000-0005-0000-0000-0000FA2E0000}"/>
    <cellStyle name="Normal 12 2 6 6 4 2" xfId="24994" xr:uid="{00000000-0005-0000-0000-0000FB2E0000}"/>
    <cellStyle name="Normal 12 2 6 6 4 2 2" xfId="31786" xr:uid="{00000000-0005-0000-0000-0000FC2E0000}"/>
    <cellStyle name="Normal 12 2 6 6 4 3" xfId="31787" xr:uid="{00000000-0005-0000-0000-0000FD2E0000}"/>
    <cellStyle name="Normal 12 2 6 6 5" xfId="6694" xr:uid="{00000000-0005-0000-0000-0000FE2E0000}"/>
    <cellStyle name="Normal 12 2 6 6 5 2" xfId="19504" xr:uid="{00000000-0005-0000-0000-0000FF2E0000}"/>
    <cellStyle name="Normal 12 2 6 6 5 2 2" xfId="31788" xr:uid="{00000000-0005-0000-0000-0000002F0000}"/>
    <cellStyle name="Normal 12 2 6 6 5 3" xfId="31789" xr:uid="{00000000-0005-0000-0000-0000012F0000}"/>
    <cellStyle name="Normal 12 2 6 6 6" xfId="14014" xr:uid="{00000000-0005-0000-0000-0000022F0000}"/>
    <cellStyle name="Normal 12 2 6 6 6 2" xfId="31790" xr:uid="{00000000-0005-0000-0000-0000032F0000}"/>
    <cellStyle name="Normal 12 2 6 6 7" xfId="31791" xr:uid="{00000000-0005-0000-0000-0000042F0000}"/>
    <cellStyle name="Normal 12 2 6 7" xfId="2140" xr:uid="{00000000-0005-0000-0000-0000052F0000}"/>
    <cellStyle name="Normal 12 2 6 7 2" xfId="7630" xr:uid="{00000000-0005-0000-0000-0000062F0000}"/>
    <cellStyle name="Normal 12 2 6 7 2 2" xfId="20440" xr:uid="{00000000-0005-0000-0000-0000072F0000}"/>
    <cellStyle name="Normal 12 2 6 7 2 2 2" xfId="31792" xr:uid="{00000000-0005-0000-0000-0000082F0000}"/>
    <cellStyle name="Normal 12 2 6 7 2 3" xfId="31793" xr:uid="{00000000-0005-0000-0000-0000092F0000}"/>
    <cellStyle name="Normal 12 2 6 7 3" xfId="14950" xr:uid="{00000000-0005-0000-0000-00000A2F0000}"/>
    <cellStyle name="Normal 12 2 6 7 3 2" xfId="31794" xr:uid="{00000000-0005-0000-0000-00000B2F0000}"/>
    <cellStyle name="Normal 12 2 6 7 4" xfId="31795" xr:uid="{00000000-0005-0000-0000-00000C2F0000}"/>
    <cellStyle name="Normal 12 2 6 8" xfId="3970" xr:uid="{00000000-0005-0000-0000-00000D2F0000}"/>
    <cellStyle name="Normal 12 2 6 8 2" xfId="9460" xr:uid="{00000000-0005-0000-0000-00000E2F0000}"/>
    <cellStyle name="Normal 12 2 6 8 2 2" xfId="22270" xr:uid="{00000000-0005-0000-0000-00000F2F0000}"/>
    <cellStyle name="Normal 12 2 6 8 2 2 2" xfId="31796" xr:uid="{00000000-0005-0000-0000-0000102F0000}"/>
    <cellStyle name="Normal 12 2 6 8 2 3" xfId="31797" xr:uid="{00000000-0005-0000-0000-0000112F0000}"/>
    <cellStyle name="Normal 12 2 6 8 3" xfId="16780" xr:uid="{00000000-0005-0000-0000-0000122F0000}"/>
    <cellStyle name="Normal 12 2 6 8 3 2" xfId="31798" xr:uid="{00000000-0005-0000-0000-0000132F0000}"/>
    <cellStyle name="Normal 12 2 6 8 4" xfId="31799" xr:uid="{00000000-0005-0000-0000-0000142F0000}"/>
    <cellStyle name="Normal 12 2 6 9" xfId="11290" xr:uid="{00000000-0005-0000-0000-0000152F0000}"/>
    <cellStyle name="Normal 12 2 6 9 2" xfId="24100" xr:uid="{00000000-0005-0000-0000-0000162F0000}"/>
    <cellStyle name="Normal 12 2 6 9 2 2" xfId="31800" xr:uid="{00000000-0005-0000-0000-0000172F0000}"/>
    <cellStyle name="Normal 12 2 6 9 3" xfId="31801" xr:uid="{00000000-0005-0000-0000-0000182F0000}"/>
    <cellStyle name="Normal 12 2 7" xfId="267" xr:uid="{00000000-0005-0000-0000-0000192F0000}"/>
    <cellStyle name="Normal 12 2 7 10" xfId="5759" xr:uid="{00000000-0005-0000-0000-00001A2F0000}"/>
    <cellStyle name="Normal 12 2 7 10 2" xfId="18569" xr:uid="{00000000-0005-0000-0000-00001B2F0000}"/>
    <cellStyle name="Normal 12 2 7 10 2 2" xfId="31802" xr:uid="{00000000-0005-0000-0000-00001C2F0000}"/>
    <cellStyle name="Normal 12 2 7 10 3" xfId="31803" xr:uid="{00000000-0005-0000-0000-00001D2F0000}"/>
    <cellStyle name="Normal 12 2 7 11" xfId="13079" xr:uid="{00000000-0005-0000-0000-00001E2F0000}"/>
    <cellStyle name="Normal 12 2 7 11 2" xfId="31804" xr:uid="{00000000-0005-0000-0000-00001F2F0000}"/>
    <cellStyle name="Normal 12 2 7 12" xfId="31805" xr:uid="{00000000-0005-0000-0000-0000202F0000}"/>
    <cellStyle name="Normal 12 2 7 2" xfId="496" xr:uid="{00000000-0005-0000-0000-0000212F0000}"/>
    <cellStyle name="Normal 12 2 7 2 2" xfId="895" xr:uid="{00000000-0005-0000-0000-0000222F0000}"/>
    <cellStyle name="Normal 12 2 7 2 2 2" xfId="1790" xr:uid="{00000000-0005-0000-0000-0000232F0000}"/>
    <cellStyle name="Normal 12 2 7 2 2 2 2" xfId="3620" xr:uid="{00000000-0005-0000-0000-0000242F0000}"/>
    <cellStyle name="Normal 12 2 7 2 2 2 2 2" xfId="9110" xr:uid="{00000000-0005-0000-0000-0000252F0000}"/>
    <cellStyle name="Normal 12 2 7 2 2 2 2 2 2" xfId="21920" xr:uid="{00000000-0005-0000-0000-0000262F0000}"/>
    <cellStyle name="Normal 12 2 7 2 2 2 2 2 2 2" xfId="31806" xr:uid="{00000000-0005-0000-0000-0000272F0000}"/>
    <cellStyle name="Normal 12 2 7 2 2 2 2 2 3" xfId="31807" xr:uid="{00000000-0005-0000-0000-0000282F0000}"/>
    <cellStyle name="Normal 12 2 7 2 2 2 2 3" xfId="16430" xr:uid="{00000000-0005-0000-0000-0000292F0000}"/>
    <cellStyle name="Normal 12 2 7 2 2 2 2 3 2" xfId="31808" xr:uid="{00000000-0005-0000-0000-00002A2F0000}"/>
    <cellStyle name="Normal 12 2 7 2 2 2 2 4" xfId="31809" xr:uid="{00000000-0005-0000-0000-00002B2F0000}"/>
    <cellStyle name="Normal 12 2 7 2 2 2 3" xfId="5450" xr:uid="{00000000-0005-0000-0000-00002C2F0000}"/>
    <cellStyle name="Normal 12 2 7 2 2 2 3 2" xfId="10940" xr:uid="{00000000-0005-0000-0000-00002D2F0000}"/>
    <cellStyle name="Normal 12 2 7 2 2 2 3 2 2" xfId="23750" xr:uid="{00000000-0005-0000-0000-00002E2F0000}"/>
    <cellStyle name="Normal 12 2 7 2 2 2 3 2 2 2" xfId="31810" xr:uid="{00000000-0005-0000-0000-00002F2F0000}"/>
    <cellStyle name="Normal 12 2 7 2 2 2 3 2 3" xfId="31811" xr:uid="{00000000-0005-0000-0000-0000302F0000}"/>
    <cellStyle name="Normal 12 2 7 2 2 2 3 3" xfId="18260" xr:uid="{00000000-0005-0000-0000-0000312F0000}"/>
    <cellStyle name="Normal 12 2 7 2 2 2 3 3 2" xfId="31812" xr:uid="{00000000-0005-0000-0000-0000322F0000}"/>
    <cellStyle name="Normal 12 2 7 2 2 2 3 4" xfId="31813" xr:uid="{00000000-0005-0000-0000-0000332F0000}"/>
    <cellStyle name="Normal 12 2 7 2 2 2 4" xfId="12770" xr:uid="{00000000-0005-0000-0000-0000342F0000}"/>
    <cellStyle name="Normal 12 2 7 2 2 2 4 2" xfId="25580" xr:uid="{00000000-0005-0000-0000-0000352F0000}"/>
    <cellStyle name="Normal 12 2 7 2 2 2 4 2 2" xfId="31814" xr:uid="{00000000-0005-0000-0000-0000362F0000}"/>
    <cellStyle name="Normal 12 2 7 2 2 2 4 3" xfId="31815" xr:uid="{00000000-0005-0000-0000-0000372F0000}"/>
    <cellStyle name="Normal 12 2 7 2 2 2 5" xfId="7280" xr:uid="{00000000-0005-0000-0000-0000382F0000}"/>
    <cellStyle name="Normal 12 2 7 2 2 2 5 2" xfId="20090" xr:uid="{00000000-0005-0000-0000-0000392F0000}"/>
    <cellStyle name="Normal 12 2 7 2 2 2 5 2 2" xfId="31816" xr:uid="{00000000-0005-0000-0000-00003A2F0000}"/>
    <cellStyle name="Normal 12 2 7 2 2 2 5 3" xfId="31817" xr:uid="{00000000-0005-0000-0000-00003B2F0000}"/>
    <cellStyle name="Normal 12 2 7 2 2 2 6" xfId="14600" xr:uid="{00000000-0005-0000-0000-00003C2F0000}"/>
    <cellStyle name="Normal 12 2 7 2 2 2 6 2" xfId="31818" xr:uid="{00000000-0005-0000-0000-00003D2F0000}"/>
    <cellStyle name="Normal 12 2 7 2 2 2 7" xfId="31819" xr:uid="{00000000-0005-0000-0000-00003E2F0000}"/>
    <cellStyle name="Normal 12 2 7 2 2 3" xfId="2726" xr:uid="{00000000-0005-0000-0000-00003F2F0000}"/>
    <cellStyle name="Normal 12 2 7 2 2 3 2" xfId="8216" xr:uid="{00000000-0005-0000-0000-0000402F0000}"/>
    <cellStyle name="Normal 12 2 7 2 2 3 2 2" xfId="21026" xr:uid="{00000000-0005-0000-0000-0000412F0000}"/>
    <cellStyle name="Normal 12 2 7 2 2 3 2 2 2" xfId="31820" xr:uid="{00000000-0005-0000-0000-0000422F0000}"/>
    <cellStyle name="Normal 12 2 7 2 2 3 2 3" xfId="31821" xr:uid="{00000000-0005-0000-0000-0000432F0000}"/>
    <cellStyle name="Normal 12 2 7 2 2 3 3" xfId="15536" xr:uid="{00000000-0005-0000-0000-0000442F0000}"/>
    <cellStyle name="Normal 12 2 7 2 2 3 3 2" xfId="31822" xr:uid="{00000000-0005-0000-0000-0000452F0000}"/>
    <cellStyle name="Normal 12 2 7 2 2 3 4" xfId="31823" xr:uid="{00000000-0005-0000-0000-0000462F0000}"/>
    <cellStyle name="Normal 12 2 7 2 2 4" xfId="4556" xr:uid="{00000000-0005-0000-0000-0000472F0000}"/>
    <cellStyle name="Normal 12 2 7 2 2 4 2" xfId="10046" xr:uid="{00000000-0005-0000-0000-0000482F0000}"/>
    <cellStyle name="Normal 12 2 7 2 2 4 2 2" xfId="22856" xr:uid="{00000000-0005-0000-0000-0000492F0000}"/>
    <cellStyle name="Normal 12 2 7 2 2 4 2 2 2" xfId="31824" xr:uid="{00000000-0005-0000-0000-00004A2F0000}"/>
    <cellStyle name="Normal 12 2 7 2 2 4 2 3" xfId="31825" xr:uid="{00000000-0005-0000-0000-00004B2F0000}"/>
    <cellStyle name="Normal 12 2 7 2 2 4 3" xfId="17366" xr:uid="{00000000-0005-0000-0000-00004C2F0000}"/>
    <cellStyle name="Normal 12 2 7 2 2 4 3 2" xfId="31826" xr:uid="{00000000-0005-0000-0000-00004D2F0000}"/>
    <cellStyle name="Normal 12 2 7 2 2 4 4" xfId="31827" xr:uid="{00000000-0005-0000-0000-00004E2F0000}"/>
    <cellStyle name="Normal 12 2 7 2 2 5" xfId="11876" xr:uid="{00000000-0005-0000-0000-00004F2F0000}"/>
    <cellStyle name="Normal 12 2 7 2 2 5 2" xfId="24686" xr:uid="{00000000-0005-0000-0000-0000502F0000}"/>
    <cellStyle name="Normal 12 2 7 2 2 5 2 2" xfId="31828" xr:uid="{00000000-0005-0000-0000-0000512F0000}"/>
    <cellStyle name="Normal 12 2 7 2 2 5 3" xfId="31829" xr:uid="{00000000-0005-0000-0000-0000522F0000}"/>
    <cellStyle name="Normal 12 2 7 2 2 6" xfId="6386" xr:uid="{00000000-0005-0000-0000-0000532F0000}"/>
    <cellStyle name="Normal 12 2 7 2 2 6 2" xfId="19196" xr:uid="{00000000-0005-0000-0000-0000542F0000}"/>
    <cellStyle name="Normal 12 2 7 2 2 6 2 2" xfId="31830" xr:uid="{00000000-0005-0000-0000-0000552F0000}"/>
    <cellStyle name="Normal 12 2 7 2 2 6 3" xfId="31831" xr:uid="{00000000-0005-0000-0000-0000562F0000}"/>
    <cellStyle name="Normal 12 2 7 2 2 7" xfId="13706" xr:uid="{00000000-0005-0000-0000-0000572F0000}"/>
    <cellStyle name="Normal 12 2 7 2 2 7 2" xfId="31832" xr:uid="{00000000-0005-0000-0000-0000582F0000}"/>
    <cellStyle name="Normal 12 2 7 2 2 8" xfId="31833" xr:uid="{00000000-0005-0000-0000-0000592F0000}"/>
    <cellStyle name="Normal 12 2 7 2 3" xfId="1391" xr:uid="{00000000-0005-0000-0000-00005A2F0000}"/>
    <cellStyle name="Normal 12 2 7 2 3 2" xfId="3221" xr:uid="{00000000-0005-0000-0000-00005B2F0000}"/>
    <cellStyle name="Normal 12 2 7 2 3 2 2" xfId="8711" xr:uid="{00000000-0005-0000-0000-00005C2F0000}"/>
    <cellStyle name="Normal 12 2 7 2 3 2 2 2" xfId="21521" xr:uid="{00000000-0005-0000-0000-00005D2F0000}"/>
    <cellStyle name="Normal 12 2 7 2 3 2 2 2 2" xfId="31834" xr:uid="{00000000-0005-0000-0000-00005E2F0000}"/>
    <cellStyle name="Normal 12 2 7 2 3 2 2 3" xfId="31835" xr:uid="{00000000-0005-0000-0000-00005F2F0000}"/>
    <cellStyle name="Normal 12 2 7 2 3 2 3" xfId="16031" xr:uid="{00000000-0005-0000-0000-0000602F0000}"/>
    <cellStyle name="Normal 12 2 7 2 3 2 3 2" xfId="31836" xr:uid="{00000000-0005-0000-0000-0000612F0000}"/>
    <cellStyle name="Normal 12 2 7 2 3 2 4" xfId="31837" xr:uid="{00000000-0005-0000-0000-0000622F0000}"/>
    <cellStyle name="Normal 12 2 7 2 3 3" xfId="5051" xr:uid="{00000000-0005-0000-0000-0000632F0000}"/>
    <cellStyle name="Normal 12 2 7 2 3 3 2" xfId="10541" xr:uid="{00000000-0005-0000-0000-0000642F0000}"/>
    <cellStyle name="Normal 12 2 7 2 3 3 2 2" xfId="23351" xr:uid="{00000000-0005-0000-0000-0000652F0000}"/>
    <cellStyle name="Normal 12 2 7 2 3 3 2 2 2" xfId="31838" xr:uid="{00000000-0005-0000-0000-0000662F0000}"/>
    <cellStyle name="Normal 12 2 7 2 3 3 2 3" xfId="31839" xr:uid="{00000000-0005-0000-0000-0000672F0000}"/>
    <cellStyle name="Normal 12 2 7 2 3 3 3" xfId="17861" xr:uid="{00000000-0005-0000-0000-0000682F0000}"/>
    <cellStyle name="Normal 12 2 7 2 3 3 3 2" xfId="31840" xr:uid="{00000000-0005-0000-0000-0000692F0000}"/>
    <cellStyle name="Normal 12 2 7 2 3 3 4" xfId="31841" xr:uid="{00000000-0005-0000-0000-00006A2F0000}"/>
    <cellStyle name="Normal 12 2 7 2 3 4" xfId="12371" xr:uid="{00000000-0005-0000-0000-00006B2F0000}"/>
    <cellStyle name="Normal 12 2 7 2 3 4 2" xfId="25181" xr:uid="{00000000-0005-0000-0000-00006C2F0000}"/>
    <cellStyle name="Normal 12 2 7 2 3 4 2 2" xfId="31842" xr:uid="{00000000-0005-0000-0000-00006D2F0000}"/>
    <cellStyle name="Normal 12 2 7 2 3 4 3" xfId="31843" xr:uid="{00000000-0005-0000-0000-00006E2F0000}"/>
    <cellStyle name="Normal 12 2 7 2 3 5" xfId="6881" xr:uid="{00000000-0005-0000-0000-00006F2F0000}"/>
    <cellStyle name="Normal 12 2 7 2 3 5 2" xfId="19691" xr:uid="{00000000-0005-0000-0000-0000702F0000}"/>
    <cellStyle name="Normal 12 2 7 2 3 5 2 2" xfId="31844" xr:uid="{00000000-0005-0000-0000-0000712F0000}"/>
    <cellStyle name="Normal 12 2 7 2 3 5 3" xfId="31845" xr:uid="{00000000-0005-0000-0000-0000722F0000}"/>
    <cellStyle name="Normal 12 2 7 2 3 6" xfId="14201" xr:uid="{00000000-0005-0000-0000-0000732F0000}"/>
    <cellStyle name="Normal 12 2 7 2 3 6 2" xfId="31846" xr:uid="{00000000-0005-0000-0000-0000742F0000}"/>
    <cellStyle name="Normal 12 2 7 2 3 7" xfId="31847" xr:uid="{00000000-0005-0000-0000-0000752F0000}"/>
    <cellStyle name="Normal 12 2 7 2 4" xfId="2327" xr:uid="{00000000-0005-0000-0000-0000762F0000}"/>
    <cellStyle name="Normal 12 2 7 2 4 2" xfId="7817" xr:uid="{00000000-0005-0000-0000-0000772F0000}"/>
    <cellStyle name="Normal 12 2 7 2 4 2 2" xfId="20627" xr:uid="{00000000-0005-0000-0000-0000782F0000}"/>
    <cellStyle name="Normal 12 2 7 2 4 2 2 2" xfId="31848" xr:uid="{00000000-0005-0000-0000-0000792F0000}"/>
    <cellStyle name="Normal 12 2 7 2 4 2 3" xfId="31849" xr:uid="{00000000-0005-0000-0000-00007A2F0000}"/>
    <cellStyle name="Normal 12 2 7 2 4 3" xfId="15137" xr:uid="{00000000-0005-0000-0000-00007B2F0000}"/>
    <cellStyle name="Normal 12 2 7 2 4 3 2" xfId="31850" xr:uid="{00000000-0005-0000-0000-00007C2F0000}"/>
    <cellStyle name="Normal 12 2 7 2 4 4" xfId="31851" xr:uid="{00000000-0005-0000-0000-00007D2F0000}"/>
    <cellStyle name="Normal 12 2 7 2 5" xfId="4157" xr:uid="{00000000-0005-0000-0000-00007E2F0000}"/>
    <cellStyle name="Normal 12 2 7 2 5 2" xfId="9647" xr:uid="{00000000-0005-0000-0000-00007F2F0000}"/>
    <cellStyle name="Normal 12 2 7 2 5 2 2" xfId="22457" xr:uid="{00000000-0005-0000-0000-0000802F0000}"/>
    <cellStyle name="Normal 12 2 7 2 5 2 2 2" xfId="31852" xr:uid="{00000000-0005-0000-0000-0000812F0000}"/>
    <cellStyle name="Normal 12 2 7 2 5 2 3" xfId="31853" xr:uid="{00000000-0005-0000-0000-0000822F0000}"/>
    <cellStyle name="Normal 12 2 7 2 5 3" xfId="16967" xr:uid="{00000000-0005-0000-0000-0000832F0000}"/>
    <cellStyle name="Normal 12 2 7 2 5 3 2" xfId="31854" xr:uid="{00000000-0005-0000-0000-0000842F0000}"/>
    <cellStyle name="Normal 12 2 7 2 5 4" xfId="31855" xr:uid="{00000000-0005-0000-0000-0000852F0000}"/>
    <cellStyle name="Normal 12 2 7 2 6" xfId="11477" xr:uid="{00000000-0005-0000-0000-0000862F0000}"/>
    <cellStyle name="Normal 12 2 7 2 6 2" xfId="24287" xr:uid="{00000000-0005-0000-0000-0000872F0000}"/>
    <cellStyle name="Normal 12 2 7 2 6 2 2" xfId="31856" xr:uid="{00000000-0005-0000-0000-0000882F0000}"/>
    <cellStyle name="Normal 12 2 7 2 6 3" xfId="31857" xr:uid="{00000000-0005-0000-0000-0000892F0000}"/>
    <cellStyle name="Normal 12 2 7 2 7" xfId="5987" xr:uid="{00000000-0005-0000-0000-00008A2F0000}"/>
    <cellStyle name="Normal 12 2 7 2 7 2" xfId="18797" xr:uid="{00000000-0005-0000-0000-00008B2F0000}"/>
    <cellStyle name="Normal 12 2 7 2 7 2 2" xfId="31858" xr:uid="{00000000-0005-0000-0000-00008C2F0000}"/>
    <cellStyle name="Normal 12 2 7 2 7 3" xfId="31859" xr:uid="{00000000-0005-0000-0000-00008D2F0000}"/>
    <cellStyle name="Normal 12 2 7 2 8" xfId="13307" xr:uid="{00000000-0005-0000-0000-00008E2F0000}"/>
    <cellStyle name="Normal 12 2 7 2 8 2" xfId="31860" xr:uid="{00000000-0005-0000-0000-00008F2F0000}"/>
    <cellStyle name="Normal 12 2 7 2 9" xfId="31861" xr:uid="{00000000-0005-0000-0000-0000902F0000}"/>
    <cellStyle name="Normal 12 2 7 3" xfId="628" xr:uid="{00000000-0005-0000-0000-0000912F0000}"/>
    <cellStyle name="Normal 12 2 7 3 2" xfId="1028" xr:uid="{00000000-0005-0000-0000-0000922F0000}"/>
    <cellStyle name="Normal 12 2 7 3 2 2" xfId="1923" xr:uid="{00000000-0005-0000-0000-0000932F0000}"/>
    <cellStyle name="Normal 12 2 7 3 2 2 2" xfId="3753" xr:uid="{00000000-0005-0000-0000-0000942F0000}"/>
    <cellStyle name="Normal 12 2 7 3 2 2 2 2" xfId="9243" xr:uid="{00000000-0005-0000-0000-0000952F0000}"/>
    <cellStyle name="Normal 12 2 7 3 2 2 2 2 2" xfId="22053" xr:uid="{00000000-0005-0000-0000-0000962F0000}"/>
    <cellStyle name="Normal 12 2 7 3 2 2 2 2 2 2" xfId="31862" xr:uid="{00000000-0005-0000-0000-0000972F0000}"/>
    <cellStyle name="Normal 12 2 7 3 2 2 2 2 3" xfId="31863" xr:uid="{00000000-0005-0000-0000-0000982F0000}"/>
    <cellStyle name="Normal 12 2 7 3 2 2 2 3" xfId="16563" xr:uid="{00000000-0005-0000-0000-0000992F0000}"/>
    <cellStyle name="Normal 12 2 7 3 2 2 2 3 2" xfId="31864" xr:uid="{00000000-0005-0000-0000-00009A2F0000}"/>
    <cellStyle name="Normal 12 2 7 3 2 2 2 4" xfId="31865" xr:uid="{00000000-0005-0000-0000-00009B2F0000}"/>
    <cellStyle name="Normal 12 2 7 3 2 2 3" xfId="5583" xr:uid="{00000000-0005-0000-0000-00009C2F0000}"/>
    <cellStyle name="Normal 12 2 7 3 2 2 3 2" xfId="11073" xr:uid="{00000000-0005-0000-0000-00009D2F0000}"/>
    <cellStyle name="Normal 12 2 7 3 2 2 3 2 2" xfId="23883" xr:uid="{00000000-0005-0000-0000-00009E2F0000}"/>
    <cellStyle name="Normal 12 2 7 3 2 2 3 2 2 2" xfId="31866" xr:uid="{00000000-0005-0000-0000-00009F2F0000}"/>
    <cellStyle name="Normal 12 2 7 3 2 2 3 2 3" xfId="31867" xr:uid="{00000000-0005-0000-0000-0000A02F0000}"/>
    <cellStyle name="Normal 12 2 7 3 2 2 3 3" xfId="18393" xr:uid="{00000000-0005-0000-0000-0000A12F0000}"/>
    <cellStyle name="Normal 12 2 7 3 2 2 3 3 2" xfId="31868" xr:uid="{00000000-0005-0000-0000-0000A22F0000}"/>
    <cellStyle name="Normal 12 2 7 3 2 2 3 4" xfId="31869" xr:uid="{00000000-0005-0000-0000-0000A32F0000}"/>
    <cellStyle name="Normal 12 2 7 3 2 2 4" xfId="12903" xr:uid="{00000000-0005-0000-0000-0000A42F0000}"/>
    <cellStyle name="Normal 12 2 7 3 2 2 4 2" xfId="25713" xr:uid="{00000000-0005-0000-0000-0000A52F0000}"/>
    <cellStyle name="Normal 12 2 7 3 2 2 4 2 2" xfId="31870" xr:uid="{00000000-0005-0000-0000-0000A62F0000}"/>
    <cellStyle name="Normal 12 2 7 3 2 2 4 3" xfId="31871" xr:uid="{00000000-0005-0000-0000-0000A72F0000}"/>
    <cellStyle name="Normal 12 2 7 3 2 2 5" xfId="7413" xr:uid="{00000000-0005-0000-0000-0000A82F0000}"/>
    <cellStyle name="Normal 12 2 7 3 2 2 5 2" xfId="20223" xr:uid="{00000000-0005-0000-0000-0000A92F0000}"/>
    <cellStyle name="Normal 12 2 7 3 2 2 5 2 2" xfId="31872" xr:uid="{00000000-0005-0000-0000-0000AA2F0000}"/>
    <cellStyle name="Normal 12 2 7 3 2 2 5 3" xfId="31873" xr:uid="{00000000-0005-0000-0000-0000AB2F0000}"/>
    <cellStyle name="Normal 12 2 7 3 2 2 6" xfId="14733" xr:uid="{00000000-0005-0000-0000-0000AC2F0000}"/>
    <cellStyle name="Normal 12 2 7 3 2 2 6 2" xfId="31874" xr:uid="{00000000-0005-0000-0000-0000AD2F0000}"/>
    <cellStyle name="Normal 12 2 7 3 2 2 7" xfId="31875" xr:uid="{00000000-0005-0000-0000-0000AE2F0000}"/>
    <cellStyle name="Normal 12 2 7 3 2 3" xfId="2859" xr:uid="{00000000-0005-0000-0000-0000AF2F0000}"/>
    <cellStyle name="Normal 12 2 7 3 2 3 2" xfId="8349" xr:uid="{00000000-0005-0000-0000-0000B02F0000}"/>
    <cellStyle name="Normal 12 2 7 3 2 3 2 2" xfId="21159" xr:uid="{00000000-0005-0000-0000-0000B12F0000}"/>
    <cellStyle name="Normal 12 2 7 3 2 3 2 2 2" xfId="31876" xr:uid="{00000000-0005-0000-0000-0000B22F0000}"/>
    <cellStyle name="Normal 12 2 7 3 2 3 2 3" xfId="31877" xr:uid="{00000000-0005-0000-0000-0000B32F0000}"/>
    <cellStyle name="Normal 12 2 7 3 2 3 3" xfId="15669" xr:uid="{00000000-0005-0000-0000-0000B42F0000}"/>
    <cellStyle name="Normal 12 2 7 3 2 3 3 2" xfId="31878" xr:uid="{00000000-0005-0000-0000-0000B52F0000}"/>
    <cellStyle name="Normal 12 2 7 3 2 3 4" xfId="31879" xr:uid="{00000000-0005-0000-0000-0000B62F0000}"/>
    <cellStyle name="Normal 12 2 7 3 2 4" xfId="4689" xr:uid="{00000000-0005-0000-0000-0000B72F0000}"/>
    <cellStyle name="Normal 12 2 7 3 2 4 2" xfId="10179" xr:uid="{00000000-0005-0000-0000-0000B82F0000}"/>
    <cellStyle name="Normal 12 2 7 3 2 4 2 2" xfId="22989" xr:uid="{00000000-0005-0000-0000-0000B92F0000}"/>
    <cellStyle name="Normal 12 2 7 3 2 4 2 2 2" xfId="31880" xr:uid="{00000000-0005-0000-0000-0000BA2F0000}"/>
    <cellStyle name="Normal 12 2 7 3 2 4 2 3" xfId="31881" xr:uid="{00000000-0005-0000-0000-0000BB2F0000}"/>
    <cellStyle name="Normal 12 2 7 3 2 4 3" xfId="17499" xr:uid="{00000000-0005-0000-0000-0000BC2F0000}"/>
    <cellStyle name="Normal 12 2 7 3 2 4 3 2" xfId="31882" xr:uid="{00000000-0005-0000-0000-0000BD2F0000}"/>
    <cellStyle name="Normal 12 2 7 3 2 4 4" xfId="31883" xr:uid="{00000000-0005-0000-0000-0000BE2F0000}"/>
    <cellStyle name="Normal 12 2 7 3 2 5" xfId="12009" xr:uid="{00000000-0005-0000-0000-0000BF2F0000}"/>
    <cellStyle name="Normal 12 2 7 3 2 5 2" xfId="24819" xr:uid="{00000000-0005-0000-0000-0000C02F0000}"/>
    <cellStyle name="Normal 12 2 7 3 2 5 2 2" xfId="31884" xr:uid="{00000000-0005-0000-0000-0000C12F0000}"/>
    <cellStyle name="Normal 12 2 7 3 2 5 3" xfId="31885" xr:uid="{00000000-0005-0000-0000-0000C22F0000}"/>
    <cellStyle name="Normal 12 2 7 3 2 6" xfId="6519" xr:uid="{00000000-0005-0000-0000-0000C32F0000}"/>
    <cellStyle name="Normal 12 2 7 3 2 6 2" xfId="19329" xr:uid="{00000000-0005-0000-0000-0000C42F0000}"/>
    <cellStyle name="Normal 12 2 7 3 2 6 2 2" xfId="31886" xr:uid="{00000000-0005-0000-0000-0000C52F0000}"/>
    <cellStyle name="Normal 12 2 7 3 2 6 3" xfId="31887" xr:uid="{00000000-0005-0000-0000-0000C62F0000}"/>
    <cellStyle name="Normal 12 2 7 3 2 7" xfId="13839" xr:uid="{00000000-0005-0000-0000-0000C72F0000}"/>
    <cellStyle name="Normal 12 2 7 3 2 7 2" xfId="31888" xr:uid="{00000000-0005-0000-0000-0000C82F0000}"/>
    <cellStyle name="Normal 12 2 7 3 2 8" xfId="31889" xr:uid="{00000000-0005-0000-0000-0000C92F0000}"/>
    <cellStyle name="Normal 12 2 7 3 3" xfId="1523" xr:uid="{00000000-0005-0000-0000-0000CA2F0000}"/>
    <cellStyle name="Normal 12 2 7 3 3 2" xfId="3353" xr:uid="{00000000-0005-0000-0000-0000CB2F0000}"/>
    <cellStyle name="Normal 12 2 7 3 3 2 2" xfId="8843" xr:uid="{00000000-0005-0000-0000-0000CC2F0000}"/>
    <cellStyle name="Normal 12 2 7 3 3 2 2 2" xfId="21653" xr:uid="{00000000-0005-0000-0000-0000CD2F0000}"/>
    <cellStyle name="Normal 12 2 7 3 3 2 2 2 2" xfId="31890" xr:uid="{00000000-0005-0000-0000-0000CE2F0000}"/>
    <cellStyle name="Normal 12 2 7 3 3 2 2 3" xfId="31891" xr:uid="{00000000-0005-0000-0000-0000CF2F0000}"/>
    <cellStyle name="Normal 12 2 7 3 3 2 3" xfId="16163" xr:uid="{00000000-0005-0000-0000-0000D02F0000}"/>
    <cellStyle name="Normal 12 2 7 3 3 2 3 2" xfId="31892" xr:uid="{00000000-0005-0000-0000-0000D12F0000}"/>
    <cellStyle name="Normal 12 2 7 3 3 2 4" xfId="31893" xr:uid="{00000000-0005-0000-0000-0000D22F0000}"/>
    <cellStyle name="Normal 12 2 7 3 3 3" xfId="5183" xr:uid="{00000000-0005-0000-0000-0000D32F0000}"/>
    <cellStyle name="Normal 12 2 7 3 3 3 2" xfId="10673" xr:uid="{00000000-0005-0000-0000-0000D42F0000}"/>
    <cellStyle name="Normal 12 2 7 3 3 3 2 2" xfId="23483" xr:uid="{00000000-0005-0000-0000-0000D52F0000}"/>
    <cellStyle name="Normal 12 2 7 3 3 3 2 2 2" xfId="31894" xr:uid="{00000000-0005-0000-0000-0000D62F0000}"/>
    <cellStyle name="Normal 12 2 7 3 3 3 2 3" xfId="31895" xr:uid="{00000000-0005-0000-0000-0000D72F0000}"/>
    <cellStyle name="Normal 12 2 7 3 3 3 3" xfId="17993" xr:uid="{00000000-0005-0000-0000-0000D82F0000}"/>
    <cellStyle name="Normal 12 2 7 3 3 3 3 2" xfId="31896" xr:uid="{00000000-0005-0000-0000-0000D92F0000}"/>
    <cellStyle name="Normal 12 2 7 3 3 3 4" xfId="31897" xr:uid="{00000000-0005-0000-0000-0000DA2F0000}"/>
    <cellStyle name="Normal 12 2 7 3 3 4" xfId="12503" xr:uid="{00000000-0005-0000-0000-0000DB2F0000}"/>
    <cellStyle name="Normal 12 2 7 3 3 4 2" xfId="25313" xr:uid="{00000000-0005-0000-0000-0000DC2F0000}"/>
    <cellStyle name="Normal 12 2 7 3 3 4 2 2" xfId="31898" xr:uid="{00000000-0005-0000-0000-0000DD2F0000}"/>
    <cellStyle name="Normal 12 2 7 3 3 4 3" xfId="31899" xr:uid="{00000000-0005-0000-0000-0000DE2F0000}"/>
    <cellStyle name="Normal 12 2 7 3 3 5" xfId="7013" xr:uid="{00000000-0005-0000-0000-0000DF2F0000}"/>
    <cellStyle name="Normal 12 2 7 3 3 5 2" xfId="19823" xr:uid="{00000000-0005-0000-0000-0000E02F0000}"/>
    <cellStyle name="Normal 12 2 7 3 3 5 2 2" xfId="31900" xr:uid="{00000000-0005-0000-0000-0000E12F0000}"/>
    <cellStyle name="Normal 12 2 7 3 3 5 3" xfId="31901" xr:uid="{00000000-0005-0000-0000-0000E22F0000}"/>
    <cellStyle name="Normal 12 2 7 3 3 6" xfId="14333" xr:uid="{00000000-0005-0000-0000-0000E32F0000}"/>
    <cellStyle name="Normal 12 2 7 3 3 6 2" xfId="31902" xr:uid="{00000000-0005-0000-0000-0000E42F0000}"/>
    <cellStyle name="Normal 12 2 7 3 3 7" xfId="31903" xr:uid="{00000000-0005-0000-0000-0000E52F0000}"/>
    <cellStyle name="Normal 12 2 7 3 4" xfId="2459" xr:uid="{00000000-0005-0000-0000-0000E62F0000}"/>
    <cellStyle name="Normal 12 2 7 3 4 2" xfId="7949" xr:uid="{00000000-0005-0000-0000-0000E72F0000}"/>
    <cellStyle name="Normal 12 2 7 3 4 2 2" xfId="20759" xr:uid="{00000000-0005-0000-0000-0000E82F0000}"/>
    <cellStyle name="Normal 12 2 7 3 4 2 2 2" xfId="31904" xr:uid="{00000000-0005-0000-0000-0000E92F0000}"/>
    <cellStyle name="Normal 12 2 7 3 4 2 3" xfId="31905" xr:uid="{00000000-0005-0000-0000-0000EA2F0000}"/>
    <cellStyle name="Normal 12 2 7 3 4 3" xfId="15269" xr:uid="{00000000-0005-0000-0000-0000EB2F0000}"/>
    <cellStyle name="Normal 12 2 7 3 4 3 2" xfId="31906" xr:uid="{00000000-0005-0000-0000-0000EC2F0000}"/>
    <cellStyle name="Normal 12 2 7 3 4 4" xfId="31907" xr:uid="{00000000-0005-0000-0000-0000ED2F0000}"/>
    <cellStyle name="Normal 12 2 7 3 5" xfId="4289" xr:uid="{00000000-0005-0000-0000-0000EE2F0000}"/>
    <cellStyle name="Normal 12 2 7 3 5 2" xfId="9779" xr:uid="{00000000-0005-0000-0000-0000EF2F0000}"/>
    <cellStyle name="Normal 12 2 7 3 5 2 2" xfId="22589" xr:uid="{00000000-0005-0000-0000-0000F02F0000}"/>
    <cellStyle name="Normal 12 2 7 3 5 2 2 2" xfId="31908" xr:uid="{00000000-0005-0000-0000-0000F12F0000}"/>
    <cellStyle name="Normal 12 2 7 3 5 2 3" xfId="31909" xr:uid="{00000000-0005-0000-0000-0000F22F0000}"/>
    <cellStyle name="Normal 12 2 7 3 5 3" xfId="17099" xr:uid="{00000000-0005-0000-0000-0000F32F0000}"/>
    <cellStyle name="Normal 12 2 7 3 5 3 2" xfId="31910" xr:uid="{00000000-0005-0000-0000-0000F42F0000}"/>
    <cellStyle name="Normal 12 2 7 3 5 4" xfId="31911" xr:uid="{00000000-0005-0000-0000-0000F52F0000}"/>
    <cellStyle name="Normal 12 2 7 3 6" xfId="11609" xr:uid="{00000000-0005-0000-0000-0000F62F0000}"/>
    <cellStyle name="Normal 12 2 7 3 6 2" xfId="24419" xr:uid="{00000000-0005-0000-0000-0000F72F0000}"/>
    <cellStyle name="Normal 12 2 7 3 6 2 2" xfId="31912" xr:uid="{00000000-0005-0000-0000-0000F82F0000}"/>
    <cellStyle name="Normal 12 2 7 3 6 3" xfId="31913" xr:uid="{00000000-0005-0000-0000-0000F92F0000}"/>
    <cellStyle name="Normal 12 2 7 3 7" xfId="6119" xr:uid="{00000000-0005-0000-0000-0000FA2F0000}"/>
    <cellStyle name="Normal 12 2 7 3 7 2" xfId="18929" xr:uid="{00000000-0005-0000-0000-0000FB2F0000}"/>
    <cellStyle name="Normal 12 2 7 3 7 2 2" xfId="31914" xr:uid="{00000000-0005-0000-0000-0000FC2F0000}"/>
    <cellStyle name="Normal 12 2 7 3 7 3" xfId="31915" xr:uid="{00000000-0005-0000-0000-0000FD2F0000}"/>
    <cellStyle name="Normal 12 2 7 3 8" xfId="13439" xr:uid="{00000000-0005-0000-0000-0000FE2F0000}"/>
    <cellStyle name="Normal 12 2 7 3 8 2" xfId="31916" xr:uid="{00000000-0005-0000-0000-0000FF2F0000}"/>
    <cellStyle name="Normal 12 2 7 3 9" xfId="31917" xr:uid="{00000000-0005-0000-0000-000000300000}"/>
    <cellStyle name="Normal 12 2 7 4" xfId="403" xr:uid="{00000000-0005-0000-0000-000001300000}"/>
    <cellStyle name="Normal 12 2 7 4 2" xfId="1298" xr:uid="{00000000-0005-0000-0000-000002300000}"/>
    <cellStyle name="Normal 12 2 7 4 2 2" xfId="3128" xr:uid="{00000000-0005-0000-0000-000003300000}"/>
    <cellStyle name="Normal 12 2 7 4 2 2 2" xfId="8618" xr:uid="{00000000-0005-0000-0000-000004300000}"/>
    <cellStyle name="Normal 12 2 7 4 2 2 2 2" xfId="21428" xr:uid="{00000000-0005-0000-0000-000005300000}"/>
    <cellStyle name="Normal 12 2 7 4 2 2 2 2 2" xfId="31918" xr:uid="{00000000-0005-0000-0000-000006300000}"/>
    <cellStyle name="Normal 12 2 7 4 2 2 2 3" xfId="31919" xr:uid="{00000000-0005-0000-0000-000007300000}"/>
    <cellStyle name="Normal 12 2 7 4 2 2 3" xfId="15938" xr:uid="{00000000-0005-0000-0000-000008300000}"/>
    <cellStyle name="Normal 12 2 7 4 2 2 3 2" xfId="31920" xr:uid="{00000000-0005-0000-0000-000009300000}"/>
    <cellStyle name="Normal 12 2 7 4 2 2 4" xfId="31921" xr:uid="{00000000-0005-0000-0000-00000A300000}"/>
    <cellStyle name="Normal 12 2 7 4 2 3" xfId="4958" xr:uid="{00000000-0005-0000-0000-00000B300000}"/>
    <cellStyle name="Normal 12 2 7 4 2 3 2" xfId="10448" xr:uid="{00000000-0005-0000-0000-00000C300000}"/>
    <cellStyle name="Normal 12 2 7 4 2 3 2 2" xfId="23258" xr:uid="{00000000-0005-0000-0000-00000D300000}"/>
    <cellStyle name="Normal 12 2 7 4 2 3 2 2 2" xfId="31922" xr:uid="{00000000-0005-0000-0000-00000E300000}"/>
    <cellStyle name="Normal 12 2 7 4 2 3 2 3" xfId="31923" xr:uid="{00000000-0005-0000-0000-00000F300000}"/>
    <cellStyle name="Normal 12 2 7 4 2 3 3" xfId="17768" xr:uid="{00000000-0005-0000-0000-000010300000}"/>
    <cellStyle name="Normal 12 2 7 4 2 3 3 2" xfId="31924" xr:uid="{00000000-0005-0000-0000-000011300000}"/>
    <cellStyle name="Normal 12 2 7 4 2 3 4" xfId="31925" xr:uid="{00000000-0005-0000-0000-000012300000}"/>
    <cellStyle name="Normal 12 2 7 4 2 4" xfId="12278" xr:uid="{00000000-0005-0000-0000-000013300000}"/>
    <cellStyle name="Normal 12 2 7 4 2 4 2" xfId="25088" xr:uid="{00000000-0005-0000-0000-000014300000}"/>
    <cellStyle name="Normal 12 2 7 4 2 4 2 2" xfId="31926" xr:uid="{00000000-0005-0000-0000-000015300000}"/>
    <cellStyle name="Normal 12 2 7 4 2 4 3" xfId="31927" xr:uid="{00000000-0005-0000-0000-000016300000}"/>
    <cellStyle name="Normal 12 2 7 4 2 5" xfId="6788" xr:uid="{00000000-0005-0000-0000-000017300000}"/>
    <cellStyle name="Normal 12 2 7 4 2 5 2" xfId="19598" xr:uid="{00000000-0005-0000-0000-000018300000}"/>
    <cellStyle name="Normal 12 2 7 4 2 5 2 2" xfId="31928" xr:uid="{00000000-0005-0000-0000-000019300000}"/>
    <cellStyle name="Normal 12 2 7 4 2 5 3" xfId="31929" xr:uid="{00000000-0005-0000-0000-00001A300000}"/>
    <cellStyle name="Normal 12 2 7 4 2 6" xfId="14108" xr:uid="{00000000-0005-0000-0000-00001B300000}"/>
    <cellStyle name="Normal 12 2 7 4 2 6 2" xfId="31930" xr:uid="{00000000-0005-0000-0000-00001C300000}"/>
    <cellStyle name="Normal 12 2 7 4 2 7" xfId="31931" xr:uid="{00000000-0005-0000-0000-00001D300000}"/>
    <cellStyle name="Normal 12 2 7 4 3" xfId="2234" xr:uid="{00000000-0005-0000-0000-00001E300000}"/>
    <cellStyle name="Normal 12 2 7 4 3 2" xfId="7724" xr:uid="{00000000-0005-0000-0000-00001F300000}"/>
    <cellStyle name="Normal 12 2 7 4 3 2 2" xfId="20534" xr:uid="{00000000-0005-0000-0000-000020300000}"/>
    <cellStyle name="Normal 12 2 7 4 3 2 2 2" xfId="31932" xr:uid="{00000000-0005-0000-0000-000021300000}"/>
    <cellStyle name="Normal 12 2 7 4 3 2 3" xfId="31933" xr:uid="{00000000-0005-0000-0000-000022300000}"/>
    <cellStyle name="Normal 12 2 7 4 3 3" xfId="15044" xr:uid="{00000000-0005-0000-0000-000023300000}"/>
    <cellStyle name="Normal 12 2 7 4 3 3 2" xfId="31934" xr:uid="{00000000-0005-0000-0000-000024300000}"/>
    <cellStyle name="Normal 12 2 7 4 3 4" xfId="31935" xr:uid="{00000000-0005-0000-0000-000025300000}"/>
    <cellStyle name="Normal 12 2 7 4 4" xfId="4064" xr:uid="{00000000-0005-0000-0000-000026300000}"/>
    <cellStyle name="Normal 12 2 7 4 4 2" xfId="9554" xr:uid="{00000000-0005-0000-0000-000027300000}"/>
    <cellStyle name="Normal 12 2 7 4 4 2 2" xfId="22364" xr:uid="{00000000-0005-0000-0000-000028300000}"/>
    <cellStyle name="Normal 12 2 7 4 4 2 2 2" xfId="31936" xr:uid="{00000000-0005-0000-0000-000029300000}"/>
    <cellStyle name="Normal 12 2 7 4 4 2 3" xfId="31937" xr:uid="{00000000-0005-0000-0000-00002A300000}"/>
    <cellStyle name="Normal 12 2 7 4 4 3" xfId="16874" xr:uid="{00000000-0005-0000-0000-00002B300000}"/>
    <cellStyle name="Normal 12 2 7 4 4 3 2" xfId="31938" xr:uid="{00000000-0005-0000-0000-00002C300000}"/>
    <cellStyle name="Normal 12 2 7 4 4 4" xfId="31939" xr:uid="{00000000-0005-0000-0000-00002D300000}"/>
    <cellStyle name="Normal 12 2 7 4 5" xfId="11384" xr:uid="{00000000-0005-0000-0000-00002E300000}"/>
    <cellStyle name="Normal 12 2 7 4 5 2" xfId="24194" xr:uid="{00000000-0005-0000-0000-00002F300000}"/>
    <cellStyle name="Normal 12 2 7 4 5 2 2" xfId="31940" xr:uid="{00000000-0005-0000-0000-000030300000}"/>
    <cellStyle name="Normal 12 2 7 4 5 3" xfId="31941" xr:uid="{00000000-0005-0000-0000-000031300000}"/>
    <cellStyle name="Normal 12 2 7 4 6" xfId="5894" xr:uid="{00000000-0005-0000-0000-000032300000}"/>
    <cellStyle name="Normal 12 2 7 4 6 2" xfId="18704" xr:uid="{00000000-0005-0000-0000-000033300000}"/>
    <cellStyle name="Normal 12 2 7 4 6 2 2" xfId="31942" xr:uid="{00000000-0005-0000-0000-000034300000}"/>
    <cellStyle name="Normal 12 2 7 4 6 3" xfId="31943" xr:uid="{00000000-0005-0000-0000-000035300000}"/>
    <cellStyle name="Normal 12 2 7 4 7" xfId="13214" xr:uid="{00000000-0005-0000-0000-000036300000}"/>
    <cellStyle name="Normal 12 2 7 4 7 2" xfId="31944" xr:uid="{00000000-0005-0000-0000-000037300000}"/>
    <cellStyle name="Normal 12 2 7 4 8" xfId="31945" xr:uid="{00000000-0005-0000-0000-000038300000}"/>
    <cellStyle name="Normal 12 2 7 5" xfId="762" xr:uid="{00000000-0005-0000-0000-000039300000}"/>
    <cellStyle name="Normal 12 2 7 5 2" xfId="1657" xr:uid="{00000000-0005-0000-0000-00003A300000}"/>
    <cellStyle name="Normal 12 2 7 5 2 2" xfId="3487" xr:uid="{00000000-0005-0000-0000-00003B300000}"/>
    <cellStyle name="Normal 12 2 7 5 2 2 2" xfId="8977" xr:uid="{00000000-0005-0000-0000-00003C300000}"/>
    <cellStyle name="Normal 12 2 7 5 2 2 2 2" xfId="21787" xr:uid="{00000000-0005-0000-0000-00003D300000}"/>
    <cellStyle name="Normal 12 2 7 5 2 2 2 2 2" xfId="31946" xr:uid="{00000000-0005-0000-0000-00003E300000}"/>
    <cellStyle name="Normal 12 2 7 5 2 2 2 3" xfId="31947" xr:uid="{00000000-0005-0000-0000-00003F300000}"/>
    <cellStyle name="Normal 12 2 7 5 2 2 3" xfId="16297" xr:uid="{00000000-0005-0000-0000-000040300000}"/>
    <cellStyle name="Normal 12 2 7 5 2 2 3 2" xfId="31948" xr:uid="{00000000-0005-0000-0000-000041300000}"/>
    <cellStyle name="Normal 12 2 7 5 2 2 4" xfId="31949" xr:uid="{00000000-0005-0000-0000-000042300000}"/>
    <cellStyle name="Normal 12 2 7 5 2 3" xfId="5317" xr:uid="{00000000-0005-0000-0000-000043300000}"/>
    <cellStyle name="Normal 12 2 7 5 2 3 2" xfId="10807" xr:uid="{00000000-0005-0000-0000-000044300000}"/>
    <cellStyle name="Normal 12 2 7 5 2 3 2 2" xfId="23617" xr:uid="{00000000-0005-0000-0000-000045300000}"/>
    <cellStyle name="Normal 12 2 7 5 2 3 2 2 2" xfId="31950" xr:uid="{00000000-0005-0000-0000-000046300000}"/>
    <cellStyle name="Normal 12 2 7 5 2 3 2 3" xfId="31951" xr:uid="{00000000-0005-0000-0000-000047300000}"/>
    <cellStyle name="Normal 12 2 7 5 2 3 3" xfId="18127" xr:uid="{00000000-0005-0000-0000-000048300000}"/>
    <cellStyle name="Normal 12 2 7 5 2 3 3 2" xfId="31952" xr:uid="{00000000-0005-0000-0000-000049300000}"/>
    <cellStyle name="Normal 12 2 7 5 2 3 4" xfId="31953" xr:uid="{00000000-0005-0000-0000-00004A300000}"/>
    <cellStyle name="Normal 12 2 7 5 2 4" xfId="12637" xr:uid="{00000000-0005-0000-0000-00004B300000}"/>
    <cellStyle name="Normal 12 2 7 5 2 4 2" xfId="25447" xr:uid="{00000000-0005-0000-0000-00004C300000}"/>
    <cellStyle name="Normal 12 2 7 5 2 4 2 2" xfId="31954" xr:uid="{00000000-0005-0000-0000-00004D300000}"/>
    <cellStyle name="Normal 12 2 7 5 2 4 3" xfId="31955" xr:uid="{00000000-0005-0000-0000-00004E300000}"/>
    <cellStyle name="Normal 12 2 7 5 2 5" xfId="7147" xr:uid="{00000000-0005-0000-0000-00004F300000}"/>
    <cellStyle name="Normal 12 2 7 5 2 5 2" xfId="19957" xr:uid="{00000000-0005-0000-0000-000050300000}"/>
    <cellStyle name="Normal 12 2 7 5 2 5 2 2" xfId="31956" xr:uid="{00000000-0005-0000-0000-000051300000}"/>
    <cellStyle name="Normal 12 2 7 5 2 5 3" xfId="31957" xr:uid="{00000000-0005-0000-0000-000052300000}"/>
    <cellStyle name="Normal 12 2 7 5 2 6" xfId="14467" xr:uid="{00000000-0005-0000-0000-000053300000}"/>
    <cellStyle name="Normal 12 2 7 5 2 6 2" xfId="31958" xr:uid="{00000000-0005-0000-0000-000054300000}"/>
    <cellStyle name="Normal 12 2 7 5 2 7" xfId="31959" xr:uid="{00000000-0005-0000-0000-000055300000}"/>
    <cellStyle name="Normal 12 2 7 5 3" xfId="2593" xr:uid="{00000000-0005-0000-0000-000056300000}"/>
    <cellStyle name="Normal 12 2 7 5 3 2" xfId="8083" xr:uid="{00000000-0005-0000-0000-000057300000}"/>
    <cellStyle name="Normal 12 2 7 5 3 2 2" xfId="20893" xr:uid="{00000000-0005-0000-0000-000058300000}"/>
    <cellStyle name="Normal 12 2 7 5 3 2 2 2" xfId="31960" xr:uid="{00000000-0005-0000-0000-000059300000}"/>
    <cellStyle name="Normal 12 2 7 5 3 2 3" xfId="31961" xr:uid="{00000000-0005-0000-0000-00005A300000}"/>
    <cellStyle name="Normal 12 2 7 5 3 3" xfId="15403" xr:uid="{00000000-0005-0000-0000-00005B300000}"/>
    <cellStyle name="Normal 12 2 7 5 3 3 2" xfId="31962" xr:uid="{00000000-0005-0000-0000-00005C300000}"/>
    <cellStyle name="Normal 12 2 7 5 3 4" xfId="31963" xr:uid="{00000000-0005-0000-0000-00005D300000}"/>
    <cellStyle name="Normal 12 2 7 5 4" xfId="4423" xr:uid="{00000000-0005-0000-0000-00005E300000}"/>
    <cellStyle name="Normal 12 2 7 5 4 2" xfId="9913" xr:uid="{00000000-0005-0000-0000-00005F300000}"/>
    <cellStyle name="Normal 12 2 7 5 4 2 2" xfId="22723" xr:uid="{00000000-0005-0000-0000-000060300000}"/>
    <cellStyle name="Normal 12 2 7 5 4 2 2 2" xfId="31964" xr:uid="{00000000-0005-0000-0000-000061300000}"/>
    <cellStyle name="Normal 12 2 7 5 4 2 3" xfId="31965" xr:uid="{00000000-0005-0000-0000-000062300000}"/>
    <cellStyle name="Normal 12 2 7 5 4 3" xfId="17233" xr:uid="{00000000-0005-0000-0000-000063300000}"/>
    <cellStyle name="Normal 12 2 7 5 4 3 2" xfId="31966" xr:uid="{00000000-0005-0000-0000-000064300000}"/>
    <cellStyle name="Normal 12 2 7 5 4 4" xfId="31967" xr:uid="{00000000-0005-0000-0000-000065300000}"/>
    <cellStyle name="Normal 12 2 7 5 5" xfId="11743" xr:uid="{00000000-0005-0000-0000-000066300000}"/>
    <cellStyle name="Normal 12 2 7 5 5 2" xfId="24553" xr:uid="{00000000-0005-0000-0000-000067300000}"/>
    <cellStyle name="Normal 12 2 7 5 5 2 2" xfId="31968" xr:uid="{00000000-0005-0000-0000-000068300000}"/>
    <cellStyle name="Normal 12 2 7 5 5 3" xfId="31969" xr:uid="{00000000-0005-0000-0000-000069300000}"/>
    <cellStyle name="Normal 12 2 7 5 6" xfId="6253" xr:uid="{00000000-0005-0000-0000-00006A300000}"/>
    <cellStyle name="Normal 12 2 7 5 6 2" xfId="19063" xr:uid="{00000000-0005-0000-0000-00006B300000}"/>
    <cellStyle name="Normal 12 2 7 5 6 2 2" xfId="31970" xr:uid="{00000000-0005-0000-0000-00006C300000}"/>
    <cellStyle name="Normal 12 2 7 5 6 3" xfId="31971" xr:uid="{00000000-0005-0000-0000-00006D300000}"/>
    <cellStyle name="Normal 12 2 7 5 7" xfId="13573" xr:uid="{00000000-0005-0000-0000-00006E300000}"/>
    <cellStyle name="Normal 12 2 7 5 7 2" xfId="31972" xr:uid="{00000000-0005-0000-0000-00006F300000}"/>
    <cellStyle name="Normal 12 2 7 5 8" xfId="31973" xr:uid="{00000000-0005-0000-0000-000070300000}"/>
    <cellStyle name="Normal 12 2 7 6" xfId="1163" xr:uid="{00000000-0005-0000-0000-000071300000}"/>
    <cellStyle name="Normal 12 2 7 6 2" xfId="2993" xr:uid="{00000000-0005-0000-0000-000072300000}"/>
    <cellStyle name="Normal 12 2 7 6 2 2" xfId="8483" xr:uid="{00000000-0005-0000-0000-000073300000}"/>
    <cellStyle name="Normal 12 2 7 6 2 2 2" xfId="21293" xr:uid="{00000000-0005-0000-0000-000074300000}"/>
    <cellStyle name="Normal 12 2 7 6 2 2 2 2" xfId="31974" xr:uid="{00000000-0005-0000-0000-000075300000}"/>
    <cellStyle name="Normal 12 2 7 6 2 2 3" xfId="31975" xr:uid="{00000000-0005-0000-0000-000076300000}"/>
    <cellStyle name="Normal 12 2 7 6 2 3" xfId="15803" xr:uid="{00000000-0005-0000-0000-000077300000}"/>
    <cellStyle name="Normal 12 2 7 6 2 3 2" xfId="31976" xr:uid="{00000000-0005-0000-0000-000078300000}"/>
    <cellStyle name="Normal 12 2 7 6 2 4" xfId="31977" xr:uid="{00000000-0005-0000-0000-000079300000}"/>
    <cellStyle name="Normal 12 2 7 6 3" xfId="4823" xr:uid="{00000000-0005-0000-0000-00007A300000}"/>
    <cellStyle name="Normal 12 2 7 6 3 2" xfId="10313" xr:uid="{00000000-0005-0000-0000-00007B300000}"/>
    <cellStyle name="Normal 12 2 7 6 3 2 2" xfId="23123" xr:uid="{00000000-0005-0000-0000-00007C300000}"/>
    <cellStyle name="Normal 12 2 7 6 3 2 2 2" xfId="31978" xr:uid="{00000000-0005-0000-0000-00007D300000}"/>
    <cellStyle name="Normal 12 2 7 6 3 2 3" xfId="31979" xr:uid="{00000000-0005-0000-0000-00007E300000}"/>
    <cellStyle name="Normal 12 2 7 6 3 3" xfId="17633" xr:uid="{00000000-0005-0000-0000-00007F300000}"/>
    <cellStyle name="Normal 12 2 7 6 3 3 2" xfId="31980" xr:uid="{00000000-0005-0000-0000-000080300000}"/>
    <cellStyle name="Normal 12 2 7 6 3 4" xfId="31981" xr:uid="{00000000-0005-0000-0000-000081300000}"/>
    <cellStyle name="Normal 12 2 7 6 4" xfId="12143" xr:uid="{00000000-0005-0000-0000-000082300000}"/>
    <cellStyle name="Normal 12 2 7 6 4 2" xfId="24953" xr:uid="{00000000-0005-0000-0000-000083300000}"/>
    <cellStyle name="Normal 12 2 7 6 4 2 2" xfId="31982" xr:uid="{00000000-0005-0000-0000-000084300000}"/>
    <cellStyle name="Normal 12 2 7 6 4 3" xfId="31983" xr:uid="{00000000-0005-0000-0000-000085300000}"/>
    <cellStyle name="Normal 12 2 7 6 5" xfId="6653" xr:uid="{00000000-0005-0000-0000-000086300000}"/>
    <cellStyle name="Normal 12 2 7 6 5 2" xfId="19463" xr:uid="{00000000-0005-0000-0000-000087300000}"/>
    <cellStyle name="Normal 12 2 7 6 5 2 2" xfId="31984" xr:uid="{00000000-0005-0000-0000-000088300000}"/>
    <cellStyle name="Normal 12 2 7 6 5 3" xfId="31985" xr:uid="{00000000-0005-0000-0000-000089300000}"/>
    <cellStyle name="Normal 12 2 7 6 6" xfId="13973" xr:uid="{00000000-0005-0000-0000-00008A300000}"/>
    <cellStyle name="Normal 12 2 7 6 6 2" xfId="31986" xr:uid="{00000000-0005-0000-0000-00008B300000}"/>
    <cellStyle name="Normal 12 2 7 6 7" xfId="31987" xr:uid="{00000000-0005-0000-0000-00008C300000}"/>
    <cellStyle name="Normal 12 2 7 7" xfId="2099" xr:uid="{00000000-0005-0000-0000-00008D300000}"/>
    <cellStyle name="Normal 12 2 7 7 2" xfId="7589" xr:uid="{00000000-0005-0000-0000-00008E300000}"/>
    <cellStyle name="Normal 12 2 7 7 2 2" xfId="20399" xr:uid="{00000000-0005-0000-0000-00008F300000}"/>
    <cellStyle name="Normal 12 2 7 7 2 2 2" xfId="31988" xr:uid="{00000000-0005-0000-0000-000090300000}"/>
    <cellStyle name="Normal 12 2 7 7 2 3" xfId="31989" xr:uid="{00000000-0005-0000-0000-000091300000}"/>
    <cellStyle name="Normal 12 2 7 7 3" xfId="14909" xr:uid="{00000000-0005-0000-0000-000092300000}"/>
    <cellStyle name="Normal 12 2 7 7 3 2" xfId="31990" xr:uid="{00000000-0005-0000-0000-000093300000}"/>
    <cellStyle name="Normal 12 2 7 7 4" xfId="31991" xr:uid="{00000000-0005-0000-0000-000094300000}"/>
    <cellStyle name="Normal 12 2 7 8" xfId="3929" xr:uid="{00000000-0005-0000-0000-000095300000}"/>
    <cellStyle name="Normal 12 2 7 8 2" xfId="9419" xr:uid="{00000000-0005-0000-0000-000096300000}"/>
    <cellStyle name="Normal 12 2 7 8 2 2" xfId="22229" xr:uid="{00000000-0005-0000-0000-000097300000}"/>
    <cellStyle name="Normal 12 2 7 8 2 2 2" xfId="31992" xr:uid="{00000000-0005-0000-0000-000098300000}"/>
    <cellStyle name="Normal 12 2 7 8 2 3" xfId="31993" xr:uid="{00000000-0005-0000-0000-000099300000}"/>
    <cellStyle name="Normal 12 2 7 8 3" xfId="16739" xr:uid="{00000000-0005-0000-0000-00009A300000}"/>
    <cellStyle name="Normal 12 2 7 8 3 2" xfId="31994" xr:uid="{00000000-0005-0000-0000-00009B300000}"/>
    <cellStyle name="Normal 12 2 7 8 4" xfId="31995" xr:uid="{00000000-0005-0000-0000-00009C300000}"/>
    <cellStyle name="Normal 12 2 7 9" xfId="11249" xr:uid="{00000000-0005-0000-0000-00009D300000}"/>
    <cellStyle name="Normal 12 2 7 9 2" xfId="24059" xr:uid="{00000000-0005-0000-0000-00009E300000}"/>
    <cellStyle name="Normal 12 2 7 9 2 2" xfId="31996" xr:uid="{00000000-0005-0000-0000-00009F300000}"/>
    <cellStyle name="Normal 12 2 7 9 3" xfId="31997" xr:uid="{00000000-0005-0000-0000-0000A0300000}"/>
    <cellStyle name="Normal 12 2 8" xfId="318" xr:uid="{00000000-0005-0000-0000-0000A1300000}"/>
    <cellStyle name="Normal 12 2 8 10" xfId="5810" xr:uid="{00000000-0005-0000-0000-0000A2300000}"/>
    <cellStyle name="Normal 12 2 8 10 2" xfId="18620" xr:uid="{00000000-0005-0000-0000-0000A3300000}"/>
    <cellStyle name="Normal 12 2 8 10 2 2" xfId="31998" xr:uid="{00000000-0005-0000-0000-0000A4300000}"/>
    <cellStyle name="Normal 12 2 8 10 3" xfId="31999" xr:uid="{00000000-0005-0000-0000-0000A5300000}"/>
    <cellStyle name="Normal 12 2 8 11" xfId="13130" xr:uid="{00000000-0005-0000-0000-0000A6300000}"/>
    <cellStyle name="Normal 12 2 8 11 2" xfId="32000" xr:uid="{00000000-0005-0000-0000-0000A7300000}"/>
    <cellStyle name="Normal 12 2 8 12" xfId="32001" xr:uid="{00000000-0005-0000-0000-0000A8300000}"/>
    <cellStyle name="Normal 12 2 8 2" xfId="547" xr:uid="{00000000-0005-0000-0000-0000A9300000}"/>
    <cellStyle name="Normal 12 2 8 2 2" xfId="946" xr:uid="{00000000-0005-0000-0000-0000AA300000}"/>
    <cellStyle name="Normal 12 2 8 2 2 2" xfId="1841" xr:uid="{00000000-0005-0000-0000-0000AB300000}"/>
    <cellStyle name="Normal 12 2 8 2 2 2 2" xfId="3671" xr:uid="{00000000-0005-0000-0000-0000AC300000}"/>
    <cellStyle name="Normal 12 2 8 2 2 2 2 2" xfId="9161" xr:uid="{00000000-0005-0000-0000-0000AD300000}"/>
    <cellStyle name="Normal 12 2 8 2 2 2 2 2 2" xfId="21971" xr:uid="{00000000-0005-0000-0000-0000AE300000}"/>
    <cellStyle name="Normal 12 2 8 2 2 2 2 2 2 2" xfId="32002" xr:uid="{00000000-0005-0000-0000-0000AF300000}"/>
    <cellStyle name="Normal 12 2 8 2 2 2 2 2 3" xfId="32003" xr:uid="{00000000-0005-0000-0000-0000B0300000}"/>
    <cellStyle name="Normal 12 2 8 2 2 2 2 3" xfId="16481" xr:uid="{00000000-0005-0000-0000-0000B1300000}"/>
    <cellStyle name="Normal 12 2 8 2 2 2 2 3 2" xfId="32004" xr:uid="{00000000-0005-0000-0000-0000B2300000}"/>
    <cellStyle name="Normal 12 2 8 2 2 2 2 4" xfId="32005" xr:uid="{00000000-0005-0000-0000-0000B3300000}"/>
    <cellStyle name="Normal 12 2 8 2 2 2 3" xfId="5501" xr:uid="{00000000-0005-0000-0000-0000B4300000}"/>
    <cellStyle name="Normal 12 2 8 2 2 2 3 2" xfId="10991" xr:uid="{00000000-0005-0000-0000-0000B5300000}"/>
    <cellStyle name="Normal 12 2 8 2 2 2 3 2 2" xfId="23801" xr:uid="{00000000-0005-0000-0000-0000B6300000}"/>
    <cellStyle name="Normal 12 2 8 2 2 2 3 2 2 2" xfId="32006" xr:uid="{00000000-0005-0000-0000-0000B7300000}"/>
    <cellStyle name="Normal 12 2 8 2 2 2 3 2 3" xfId="32007" xr:uid="{00000000-0005-0000-0000-0000B8300000}"/>
    <cellStyle name="Normal 12 2 8 2 2 2 3 3" xfId="18311" xr:uid="{00000000-0005-0000-0000-0000B9300000}"/>
    <cellStyle name="Normal 12 2 8 2 2 2 3 3 2" xfId="32008" xr:uid="{00000000-0005-0000-0000-0000BA300000}"/>
    <cellStyle name="Normal 12 2 8 2 2 2 3 4" xfId="32009" xr:uid="{00000000-0005-0000-0000-0000BB300000}"/>
    <cellStyle name="Normal 12 2 8 2 2 2 4" xfId="12821" xr:uid="{00000000-0005-0000-0000-0000BC300000}"/>
    <cellStyle name="Normal 12 2 8 2 2 2 4 2" xfId="25631" xr:uid="{00000000-0005-0000-0000-0000BD300000}"/>
    <cellStyle name="Normal 12 2 8 2 2 2 4 2 2" xfId="32010" xr:uid="{00000000-0005-0000-0000-0000BE300000}"/>
    <cellStyle name="Normal 12 2 8 2 2 2 4 3" xfId="32011" xr:uid="{00000000-0005-0000-0000-0000BF300000}"/>
    <cellStyle name="Normal 12 2 8 2 2 2 5" xfId="7331" xr:uid="{00000000-0005-0000-0000-0000C0300000}"/>
    <cellStyle name="Normal 12 2 8 2 2 2 5 2" xfId="20141" xr:uid="{00000000-0005-0000-0000-0000C1300000}"/>
    <cellStyle name="Normal 12 2 8 2 2 2 5 2 2" xfId="32012" xr:uid="{00000000-0005-0000-0000-0000C2300000}"/>
    <cellStyle name="Normal 12 2 8 2 2 2 5 3" xfId="32013" xr:uid="{00000000-0005-0000-0000-0000C3300000}"/>
    <cellStyle name="Normal 12 2 8 2 2 2 6" xfId="14651" xr:uid="{00000000-0005-0000-0000-0000C4300000}"/>
    <cellStyle name="Normal 12 2 8 2 2 2 6 2" xfId="32014" xr:uid="{00000000-0005-0000-0000-0000C5300000}"/>
    <cellStyle name="Normal 12 2 8 2 2 2 7" xfId="32015" xr:uid="{00000000-0005-0000-0000-0000C6300000}"/>
    <cellStyle name="Normal 12 2 8 2 2 3" xfId="2777" xr:uid="{00000000-0005-0000-0000-0000C7300000}"/>
    <cellStyle name="Normal 12 2 8 2 2 3 2" xfId="8267" xr:uid="{00000000-0005-0000-0000-0000C8300000}"/>
    <cellStyle name="Normal 12 2 8 2 2 3 2 2" xfId="21077" xr:uid="{00000000-0005-0000-0000-0000C9300000}"/>
    <cellStyle name="Normal 12 2 8 2 2 3 2 2 2" xfId="32016" xr:uid="{00000000-0005-0000-0000-0000CA300000}"/>
    <cellStyle name="Normal 12 2 8 2 2 3 2 3" xfId="32017" xr:uid="{00000000-0005-0000-0000-0000CB300000}"/>
    <cellStyle name="Normal 12 2 8 2 2 3 3" xfId="15587" xr:uid="{00000000-0005-0000-0000-0000CC300000}"/>
    <cellStyle name="Normal 12 2 8 2 2 3 3 2" xfId="32018" xr:uid="{00000000-0005-0000-0000-0000CD300000}"/>
    <cellStyle name="Normal 12 2 8 2 2 3 4" xfId="32019" xr:uid="{00000000-0005-0000-0000-0000CE300000}"/>
    <cellStyle name="Normal 12 2 8 2 2 4" xfId="4607" xr:uid="{00000000-0005-0000-0000-0000CF300000}"/>
    <cellStyle name="Normal 12 2 8 2 2 4 2" xfId="10097" xr:uid="{00000000-0005-0000-0000-0000D0300000}"/>
    <cellStyle name="Normal 12 2 8 2 2 4 2 2" xfId="22907" xr:uid="{00000000-0005-0000-0000-0000D1300000}"/>
    <cellStyle name="Normal 12 2 8 2 2 4 2 2 2" xfId="32020" xr:uid="{00000000-0005-0000-0000-0000D2300000}"/>
    <cellStyle name="Normal 12 2 8 2 2 4 2 3" xfId="32021" xr:uid="{00000000-0005-0000-0000-0000D3300000}"/>
    <cellStyle name="Normal 12 2 8 2 2 4 3" xfId="17417" xr:uid="{00000000-0005-0000-0000-0000D4300000}"/>
    <cellStyle name="Normal 12 2 8 2 2 4 3 2" xfId="32022" xr:uid="{00000000-0005-0000-0000-0000D5300000}"/>
    <cellStyle name="Normal 12 2 8 2 2 4 4" xfId="32023" xr:uid="{00000000-0005-0000-0000-0000D6300000}"/>
    <cellStyle name="Normal 12 2 8 2 2 5" xfId="11927" xr:uid="{00000000-0005-0000-0000-0000D7300000}"/>
    <cellStyle name="Normal 12 2 8 2 2 5 2" xfId="24737" xr:uid="{00000000-0005-0000-0000-0000D8300000}"/>
    <cellStyle name="Normal 12 2 8 2 2 5 2 2" xfId="32024" xr:uid="{00000000-0005-0000-0000-0000D9300000}"/>
    <cellStyle name="Normal 12 2 8 2 2 5 3" xfId="32025" xr:uid="{00000000-0005-0000-0000-0000DA300000}"/>
    <cellStyle name="Normal 12 2 8 2 2 6" xfId="6437" xr:uid="{00000000-0005-0000-0000-0000DB300000}"/>
    <cellStyle name="Normal 12 2 8 2 2 6 2" xfId="19247" xr:uid="{00000000-0005-0000-0000-0000DC300000}"/>
    <cellStyle name="Normal 12 2 8 2 2 6 2 2" xfId="32026" xr:uid="{00000000-0005-0000-0000-0000DD300000}"/>
    <cellStyle name="Normal 12 2 8 2 2 6 3" xfId="32027" xr:uid="{00000000-0005-0000-0000-0000DE300000}"/>
    <cellStyle name="Normal 12 2 8 2 2 7" xfId="13757" xr:uid="{00000000-0005-0000-0000-0000DF300000}"/>
    <cellStyle name="Normal 12 2 8 2 2 7 2" xfId="32028" xr:uid="{00000000-0005-0000-0000-0000E0300000}"/>
    <cellStyle name="Normal 12 2 8 2 2 8" xfId="32029" xr:uid="{00000000-0005-0000-0000-0000E1300000}"/>
    <cellStyle name="Normal 12 2 8 2 3" xfId="1442" xr:uid="{00000000-0005-0000-0000-0000E2300000}"/>
    <cellStyle name="Normal 12 2 8 2 3 2" xfId="3272" xr:uid="{00000000-0005-0000-0000-0000E3300000}"/>
    <cellStyle name="Normal 12 2 8 2 3 2 2" xfId="8762" xr:uid="{00000000-0005-0000-0000-0000E4300000}"/>
    <cellStyle name="Normal 12 2 8 2 3 2 2 2" xfId="21572" xr:uid="{00000000-0005-0000-0000-0000E5300000}"/>
    <cellStyle name="Normal 12 2 8 2 3 2 2 2 2" xfId="32030" xr:uid="{00000000-0005-0000-0000-0000E6300000}"/>
    <cellStyle name="Normal 12 2 8 2 3 2 2 3" xfId="32031" xr:uid="{00000000-0005-0000-0000-0000E7300000}"/>
    <cellStyle name="Normal 12 2 8 2 3 2 3" xfId="16082" xr:uid="{00000000-0005-0000-0000-0000E8300000}"/>
    <cellStyle name="Normal 12 2 8 2 3 2 3 2" xfId="32032" xr:uid="{00000000-0005-0000-0000-0000E9300000}"/>
    <cellStyle name="Normal 12 2 8 2 3 2 4" xfId="32033" xr:uid="{00000000-0005-0000-0000-0000EA300000}"/>
    <cellStyle name="Normal 12 2 8 2 3 3" xfId="5102" xr:uid="{00000000-0005-0000-0000-0000EB300000}"/>
    <cellStyle name="Normal 12 2 8 2 3 3 2" xfId="10592" xr:uid="{00000000-0005-0000-0000-0000EC300000}"/>
    <cellStyle name="Normal 12 2 8 2 3 3 2 2" xfId="23402" xr:uid="{00000000-0005-0000-0000-0000ED300000}"/>
    <cellStyle name="Normal 12 2 8 2 3 3 2 2 2" xfId="32034" xr:uid="{00000000-0005-0000-0000-0000EE300000}"/>
    <cellStyle name="Normal 12 2 8 2 3 3 2 3" xfId="32035" xr:uid="{00000000-0005-0000-0000-0000EF300000}"/>
    <cellStyle name="Normal 12 2 8 2 3 3 3" xfId="17912" xr:uid="{00000000-0005-0000-0000-0000F0300000}"/>
    <cellStyle name="Normal 12 2 8 2 3 3 3 2" xfId="32036" xr:uid="{00000000-0005-0000-0000-0000F1300000}"/>
    <cellStyle name="Normal 12 2 8 2 3 3 4" xfId="32037" xr:uid="{00000000-0005-0000-0000-0000F2300000}"/>
    <cellStyle name="Normal 12 2 8 2 3 4" xfId="12422" xr:uid="{00000000-0005-0000-0000-0000F3300000}"/>
    <cellStyle name="Normal 12 2 8 2 3 4 2" xfId="25232" xr:uid="{00000000-0005-0000-0000-0000F4300000}"/>
    <cellStyle name="Normal 12 2 8 2 3 4 2 2" xfId="32038" xr:uid="{00000000-0005-0000-0000-0000F5300000}"/>
    <cellStyle name="Normal 12 2 8 2 3 4 3" xfId="32039" xr:uid="{00000000-0005-0000-0000-0000F6300000}"/>
    <cellStyle name="Normal 12 2 8 2 3 5" xfId="6932" xr:uid="{00000000-0005-0000-0000-0000F7300000}"/>
    <cellStyle name="Normal 12 2 8 2 3 5 2" xfId="19742" xr:uid="{00000000-0005-0000-0000-0000F8300000}"/>
    <cellStyle name="Normal 12 2 8 2 3 5 2 2" xfId="32040" xr:uid="{00000000-0005-0000-0000-0000F9300000}"/>
    <cellStyle name="Normal 12 2 8 2 3 5 3" xfId="32041" xr:uid="{00000000-0005-0000-0000-0000FA300000}"/>
    <cellStyle name="Normal 12 2 8 2 3 6" xfId="14252" xr:uid="{00000000-0005-0000-0000-0000FB300000}"/>
    <cellStyle name="Normal 12 2 8 2 3 6 2" xfId="32042" xr:uid="{00000000-0005-0000-0000-0000FC300000}"/>
    <cellStyle name="Normal 12 2 8 2 3 7" xfId="32043" xr:uid="{00000000-0005-0000-0000-0000FD300000}"/>
    <cellStyle name="Normal 12 2 8 2 4" xfId="2378" xr:uid="{00000000-0005-0000-0000-0000FE300000}"/>
    <cellStyle name="Normal 12 2 8 2 4 2" xfId="7868" xr:uid="{00000000-0005-0000-0000-0000FF300000}"/>
    <cellStyle name="Normal 12 2 8 2 4 2 2" xfId="20678" xr:uid="{00000000-0005-0000-0000-000000310000}"/>
    <cellStyle name="Normal 12 2 8 2 4 2 2 2" xfId="32044" xr:uid="{00000000-0005-0000-0000-000001310000}"/>
    <cellStyle name="Normal 12 2 8 2 4 2 3" xfId="32045" xr:uid="{00000000-0005-0000-0000-000002310000}"/>
    <cellStyle name="Normal 12 2 8 2 4 3" xfId="15188" xr:uid="{00000000-0005-0000-0000-000003310000}"/>
    <cellStyle name="Normal 12 2 8 2 4 3 2" xfId="32046" xr:uid="{00000000-0005-0000-0000-000004310000}"/>
    <cellStyle name="Normal 12 2 8 2 4 4" xfId="32047" xr:uid="{00000000-0005-0000-0000-000005310000}"/>
    <cellStyle name="Normal 12 2 8 2 5" xfId="4208" xr:uid="{00000000-0005-0000-0000-000006310000}"/>
    <cellStyle name="Normal 12 2 8 2 5 2" xfId="9698" xr:uid="{00000000-0005-0000-0000-000007310000}"/>
    <cellStyle name="Normal 12 2 8 2 5 2 2" xfId="22508" xr:uid="{00000000-0005-0000-0000-000008310000}"/>
    <cellStyle name="Normal 12 2 8 2 5 2 2 2" xfId="32048" xr:uid="{00000000-0005-0000-0000-000009310000}"/>
    <cellStyle name="Normal 12 2 8 2 5 2 3" xfId="32049" xr:uid="{00000000-0005-0000-0000-00000A310000}"/>
    <cellStyle name="Normal 12 2 8 2 5 3" xfId="17018" xr:uid="{00000000-0005-0000-0000-00000B310000}"/>
    <cellStyle name="Normal 12 2 8 2 5 3 2" xfId="32050" xr:uid="{00000000-0005-0000-0000-00000C310000}"/>
    <cellStyle name="Normal 12 2 8 2 5 4" xfId="32051" xr:uid="{00000000-0005-0000-0000-00000D310000}"/>
    <cellStyle name="Normal 12 2 8 2 6" xfId="11528" xr:uid="{00000000-0005-0000-0000-00000E310000}"/>
    <cellStyle name="Normal 12 2 8 2 6 2" xfId="24338" xr:uid="{00000000-0005-0000-0000-00000F310000}"/>
    <cellStyle name="Normal 12 2 8 2 6 2 2" xfId="32052" xr:uid="{00000000-0005-0000-0000-000010310000}"/>
    <cellStyle name="Normal 12 2 8 2 6 3" xfId="32053" xr:uid="{00000000-0005-0000-0000-000011310000}"/>
    <cellStyle name="Normal 12 2 8 2 7" xfId="6038" xr:uid="{00000000-0005-0000-0000-000012310000}"/>
    <cellStyle name="Normal 12 2 8 2 7 2" xfId="18848" xr:uid="{00000000-0005-0000-0000-000013310000}"/>
    <cellStyle name="Normal 12 2 8 2 7 2 2" xfId="32054" xr:uid="{00000000-0005-0000-0000-000014310000}"/>
    <cellStyle name="Normal 12 2 8 2 7 3" xfId="32055" xr:uid="{00000000-0005-0000-0000-000015310000}"/>
    <cellStyle name="Normal 12 2 8 2 8" xfId="13358" xr:uid="{00000000-0005-0000-0000-000016310000}"/>
    <cellStyle name="Normal 12 2 8 2 8 2" xfId="32056" xr:uid="{00000000-0005-0000-0000-000017310000}"/>
    <cellStyle name="Normal 12 2 8 2 9" xfId="32057" xr:uid="{00000000-0005-0000-0000-000018310000}"/>
    <cellStyle name="Normal 12 2 8 3" xfId="679" xr:uid="{00000000-0005-0000-0000-000019310000}"/>
    <cellStyle name="Normal 12 2 8 3 2" xfId="1079" xr:uid="{00000000-0005-0000-0000-00001A310000}"/>
    <cellStyle name="Normal 12 2 8 3 2 2" xfId="1974" xr:uid="{00000000-0005-0000-0000-00001B310000}"/>
    <cellStyle name="Normal 12 2 8 3 2 2 2" xfId="3804" xr:uid="{00000000-0005-0000-0000-00001C310000}"/>
    <cellStyle name="Normal 12 2 8 3 2 2 2 2" xfId="9294" xr:uid="{00000000-0005-0000-0000-00001D310000}"/>
    <cellStyle name="Normal 12 2 8 3 2 2 2 2 2" xfId="22104" xr:uid="{00000000-0005-0000-0000-00001E310000}"/>
    <cellStyle name="Normal 12 2 8 3 2 2 2 2 2 2" xfId="32058" xr:uid="{00000000-0005-0000-0000-00001F310000}"/>
    <cellStyle name="Normal 12 2 8 3 2 2 2 2 3" xfId="32059" xr:uid="{00000000-0005-0000-0000-000020310000}"/>
    <cellStyle name="Normal 12 2 8 3 2 2 2 3" xfId="16614" xr:uid="{00000000-0005-0000-0000-000021310000}"/>
    <cellStyle name="Normal 12 2 8 3 2 2 2 3 2" xfId="32060" xr:uid="{00000000-0005-0000-0000-000022310000}"/>
    <cellStyle name="Normal 12 2 8 3 2 2 2 4" xfId="32061" xr:uid="{00000000-0005-0000-0000-000023310000}"/>
    <cellStyle name="Normal 12 2 8 3 2 2 3" xfId="5634" xr:uid="{00000000-0005-0000-0000-000024310000}"/>
    <cellStyle name="Normal 12 2 8 3 2 2 3 2" xfId="11124" xr:uid="{00000000-0005-0000-0000-000025310000}"/>
    <cellStyle name="Normal 12 2 8 3 2 2 3 2 2" xfId="23934" xr:uid="{00000000-0005-0000-0000-000026310000}"/>
    <cellStyle name="Normal 12 2 8 3 2 2 3 2 2 2" xfId="32062" xr:uid="{00000000-0005-0000-0000-000027310000}"/>
    <cellStyle name="Normal 12 2 8 3 2 2 3 2 3" xfId="32063" xr:uid="{00000000-0005-0000-0000-000028310000}"/>
    <cellStyle name="Normal 12 2 8 3 2 2 3 3" xfId="18444" xr:uid="{00000000-0005-0000-0000-000029310000}"/>
    <cellStyle name="Normal 12 2 8 3 2 2 3 3 2" xfId="32064" xr:uid="{00000000-0005-0000-0000-00002A310000}"/>
    <cellStyle name="Normal 12 2 8 3 2 2 3 4" xfId="32065" xr:uid="{00000000-0005-0000-0000-00002B310000}"/>
    <cellStyle name="Normal 12 2 8 3 2 2 4" xfId="12954" xr:uid="{00000000-0005-0000-0000-00002C310000}"/>
    <cellStyle name="Normal 12 2 8 3 2 2 4 2" xfId="25764" xr:uid="{00000000-0005-0000-0000-00002D310000}"/>
    <cellStyle name="Normal 12 2 8 3 2 2 4 2 2" xfId="32066" xr:uid="{00000000-0005-0000-0000-00002E310000}"/>
    <cellStyle name="Normal 12 2 8 3 2 2 4 3" xfId="32067" xr:uid="{00000000-0005-0000-0000-00002F310000}"/>
    <cellStyle name="Normal 12 2 8 3 2 2 5" xfId="7464" xr:uid="{00000000-0005-0000-0000-000030310000}"/>
    <cellStyle name="Normal 12 2 8 3 2 2 5 2" xfId="20274" xr:uid="{00000000-0005-0000-0000-000031310000}"/>
    <cellStyle name="Normal 12 2 8 3 2 2 5 2 2" xfId="32068" xr:uid="{00000000-0005-0000-0000-000032310000}"/>
    <cellStyle name="Normal 12 2 8 3 2 2 5 3" xfId="32069" xr:uid="{00000000-0005-0000-0000-000033310000}"/>
    <cellStyle name="Normal 12 2 8 3 2 2 6" xfId="14784" xr:uid="{00000000-0005-0000-0000-000034310000}"/>
    <cellStyle name="Normal 12 2 8 3 2 2 6 2" xfId="32070" xr:uid="{00000000-0005-0000-0000-000035310000}"/>
    <cellStyle name="Normal 12 2 8 3 2 2 7" xfId="32071" xr:uid="{00000000-0005-0000-0000-000036310000}"/>
    <cellStyle name="Normal 12 2 8 3 2 3" xfId="2910" xr:uid="{00000000-0005-0000-0000-000037310000}"/>
    <cellStyle name="Normal 12 2 8 3 2 3 2" xfId="8400" xr:uid="{00000000-0005-0000-0000-000038310000}"/>
    <cellStyle name="Normal 12 2 8 3 2 3 2 2" xfId="21210" xr:uid="{00000000-0005-0000-0000-000039310000}"/>
    <cellStyle name="Normal 12 2 8 3 2 3 2 2 2" xfId="32072" xr:uid="{00000000-0005-0000-0000-00003A310000}"/>
    <cellStyle name="Normal 12 2 8 3 2 3 2 3" xfId="32073" xr:uid="{00000000-0005-0000-0000-00003B310000}"/>
    <cellStyle name="Normal 12 2 8 3 2 3 3" xfId="15720" xr:uid="{00000000-0005-0000-0000-00003C310000}"/>
    <cellStyle name="Normal 12 2 8 3 2 3 3 2" xfId="32074" xr:uid="{00000000-0005-0000-0000-00003D310000}"/>
    <cellStyle name="Normal 12 2 8 3 2 3 4" xfId="32075" xr:uid="{00000000-0005-0000-0000-00003E310000}"/>
    <cellStyle name="Normal 12 2 8 3 2 4" xfId="4740" xr:uid="{00000000-0005-0000-0000-00003F310000}"/>
    <cellStyle name="Normal 12 2 8 3 2 4 2" xfId="10230" xr:uid="{00000000-0005-0000-0000-000040310000}"/>
    <cellStyle name="Normal 12 2 8 3 2 4 2 2" xfId="23040" xr:uid="{00000000-0005-0000-0000-000041310000}"/>
    <cellStyle name="Normal 12 2 8 3 2 4 2 2 2" xfId="32076" xr:uid="{00000000-0005-0000-0000-000042310000}"/>
    <cellStyle name="Normal 12 2 8 3 2 4 2 3" xfId="32077" xr:uid="{00000000-0005-0000-0000-000043310000}"/>
    <cellStyle name="Normal 12 2 8 3 2 4 3" xfId="17550" xr:uid="{00000000-0005-0000-0000-000044310000}"/>
    <cellStyle name="Normal 12 2 8 3 2 4 3 2" xfId="32078" xr:uid="{00000000-0005-0000-0000-000045310000}"/>
    <cellStyle name="Normal 12 2 8 3 2 4 4" xfId="32079" xr:uid="{00000000-0005-0000-0000-000046310000}"/>
    <cellStyle name="Normal 12 2 8 3 2 5" xfId="12060" xr:uid="{00000000-0005-0000-0000-000047310000}"/>
    <cellStyle name="Normal 12 2 8 3 2 5 2" xfId="24870" xr:uid="{00000000-0005-0000-0000-000048310000}"/>
    <cellStyle name="Normal 12 2 8 3 2 5 2 2" xfId="32080" xr:uid="{00000000-0005-0000-0000-000049310000}"/>
    <cellStyle name="Normal 12 2 8 3 2 5 3" xfId="32081" xr:uid="{00000000-0005-0000-0000-00004A310000}"/>
    <cellStyle name="Normal 12 2 8 3 2 6" xfId="6570" xr:uid="{00000000-0005-0000-0000-00004B310000}"/>
    <cellStyle name="Normal 12 2 8 3 2 6 2" xfId="19380" xr:uid="{00000000-0005-0000-0000-00004C310000}"/>
    <cellStyle name="Normal 12 2 8 3 2 6 2 2" xfId="32082" xr:uid="{00000000-0005-0000-0000-00004D310000}"/>
    <cellStyle name="Normal 12 2 8 3 2 6 3" xfId="32083" xr:uid="{00000000-0005-0000-0000-00004E310000}"/>
    <cellStyle name="Normal 12 2 8 3 2 7" xfId="13890" xr:uid="{00000000-0005-0000-0000-00004F310000}"/>
    <cellStyle name="Normal 12 2 8 3 2 7 2" xfId="32084" xr:uid="{00000000-0005-0000-0000-000050310000}"/>
    <cellStyle name="Normal 12 2 8 3 2 8" xfId="32085" xr:uid="{00000000-0005-0000-0000-000051310000}"/>
    <cellStyle name="Normal 12 2 8 3 3" xfId="1574" xr:uid="{00000000-0005-0000-0000-000052310000}"/>
    <cellStyle name="Normal 12 2 8 3 3 2" xfId="3404" xr:uid="{00000000-0005-0000-0000-000053310000}"/>
    <cellStyle name="Normal 12 2 8 3 3 2 2" xfId="8894" xr:uid="{00000000-0005-0000-0000-000054310000}"/>
    <cellStyle name="Normal 12 2 8 3 3 2 2 2" xfId="21704" xr:uid="{00000000-0005-0000-0000-000055310000}"/>
    <cellStyle name="Normal 12 2 8 3 3 2 2 2 2" xfId="32086" xr:uid="{00000000-0005-0000-0000-000056310000}"/>
    <cellStyle name="Normal 12 2 8 3 3 2 2 3" xfId="32087" xr:uid="{00000000-0005-0000-0000-000057310000}"/>
    <cellStyle name="Normal 12 2 8 3 3 2 3" xfId="16214" xr:uid="{00000000-0005-0000-0000-000058310000}"/>
    <cellStyle name="Normal 12 2 8 3 3 2 3 2" xfId="32088" xr:uid="{00000000-0005-0000-0000-000059310000}"/>
    <cellStyle name="Normal 12 2 8 3 3 2 4" xfId="32089" xr:uid="{00000000-0005-0000-0000-00005A310000}"/>
    <cellStyle name="Normal 12 2 8 3 3 3" xfId="5234" xr:uid="{00000000-0005-0000-0000-00005B310000}"/>
    <cellStyle name="Normal 12 2 8 3 3 3 2" xfId="10724" xr:uid="{00000000-0005-0000-0000-00005C310000}"/>
    <cellStyle name="Normal 12 2 8 3 3 3 2 2" xfId="23534" xr:uid="{00000000-0005-0000-0000-00005D310000}"/>
    <cellStyle name="Normal 12 2 8 3 3 3 2 2 2" xfId="32090" xr:uid="{00000000-0005-0000-0000-00005E310000}"/>
    <cellStyle name="Normal 12 2 8 3 3 3 2 3" xfId="32091" xr:uid="{00000000-0005-0000-0000-00005F310000}"/>
    <cellStyle name="Normal 12 2 8 3 3 3 3" xfId="18044" xr:uid="{00000000-0005-0000-0000-000060310000}"/>
    <cellStyle name="Normal 12 2 8 3 3 3 3 2" xfId="32092" xr:uid="{00000000-0005-0000-0000-000061310000}"/>
    <cellStyle name="Normal 12 2 8 3 3 3 4" xfId="32093" xr:uid="{00000000-0005-0000-0000-000062310000}"/>
    <cellStyle name="Normal 12 2 8 3 3 4" xfId="12554" xr:uid="{00000000-0005-0000-0000-000063310000}"/>
    <cellStyle name="Normal 12 2 8 3 3 4 2" xfId="25364" xr:uid="{00000000-0005-0000-0000-000064310000}"/>
    <cellStyle name="Normal 12 2 8 3 3 4 2 2" xfId="32094" xr:uid="{00000000-0005-0000-0000-000065310000}"/>
    <cellStyle name="Normal 12 2 8 3 3 4 3" xfId="32095" xr:uid="{00000000-0005-0000-0000-000066310000}"/>
    <cellStyle name="Normal 12 2 8 3 3 5" xfId="7064" xr:uid="{00000000-0005-0000-0000-000067310000}"/>
    <cellStyle name="Normal 12 2 8 3 3 5 2" xfId="19874" xr:uid="{00000000-0005-0000-0000-000068310000}"/>
    <cellStyle name="Normal 12 2 8 3 3 5 2 2" xfId="32096" xr:uid="{00000000-0005-0000-0000-000069310000}"/>
    <cellStyle name="Normal 12 2 8 3 3 5 3" xfId="32097" xr:uid="{00000000-0005-0000-0000-00006A310000}"/>
    <cellStyle name="Normal 12 2 8 3 3 6" xfId="14384" xr:uid="{00000000-0005-0000-0000-00006B310000}"/>
    <cellStyle name="Normal 12 2 8 3 3 6 2" xfId="32098" xr:uid="{00000000-0005-0000-0000-00006C310000}"/>
    <cellStyle name="Normal 12 2 8 3 3 7" xfId="32099" xr:uid="{00000000-0005-0000-0000-00006D310000}"/>
    <cellStyle name="Normal 12 2 8 3 4" xfId="2510" xr:uid="{00000000-0005-0000-0000-00006E310000}"/>
    <cellStyle name="Normal 12 2 8 3 4 2" xfId="8000" xr:uid="{00000000-0005-0000-0000-00006F310000}"/>
    <cellStyle name="Normal 12 2 8 3 4 2 2" xfId="20810" xr:uid="{00000000-0005-0000-0000-000070310000}"/>
    <cellStyle name="Normal 12 2 8 3 4 2 2 2" xfId="32100" xr:uid="{00000000-0005-0000-0000-000071310000}"/>
    <cellStyle name="Normal 12 2 8 3 4 2 3" xfId="32101" xr:uid="{00000000-0005-0000-0000-000072310000}"/>
    <cellStyle name="Normal 12 2 8 3 4 3" xfId="15320" xr:uid="{00000000-0005-0000-0000-000073310000}"/>
    <cellStyle name="Normal 12 2 8 3 4 3 2" xfId="32102" xr:uid="{00000000-0005-0000-0000-000074310000}"/>
    <cellStyle name="Normal 12 2 8 3 4 4" xfId="32103" xr:uid="{00000000-0005-0000-0000-000075310000}"/>
    <cellStyle name="Normal 12 2 8 3 5" xfId="4340" xr:uid="{00000000-0005-0000-0000-000076310000}"/>
    <cellStyle name="Normal 12 2 8 3 5 2" xfId="9830" xr:uid="{00000000-0005-0000-0000-000077310000}"/>
    <cellStyle name="Normal 12 2 8 3 5 2 2" xfId="22640" xr:uid="{00000000-0005-0000-0000-000078310000}"/>
    <cellStyle name="Normal 12 2 8 3 5 2 2 2" xfId="32104" xr:uid="{00000000-0005-0000-0000-000079310000}"/>
    <cellStyle name="Normal 12 2 8 3 5 2 3" xfId="32105" xr:uid="{00000000-0005-0000-0000-00007A310000}"/>
    <cellStyle name="Normal 12 2 8 3 5 3" xfId="17150" xr:uid="{00000000-0005-0000-0000-00007B310000}"/>
    <cellStyle name="Normal 12 2 8 3 5 3 2" xfId="32106" xr:uid="{00000000-0005-0000-0000-00007C310000}"/>
    <cellStyle name="Normal 12 2 8 3 5 4" xfId="32107" xr:uid="{00000000-0005-0000-0000-00007D310000}"/>
    <cellStyle name="Normal 12 2 8 3 6" xfId="11660" xr:uid="{00000000-0005-0000-0000-00007E310000}"/>
    <cellStyle name="Normal 12 2 8 3 6 2" xfId="24470" xr:uid="{00000000-0005-0000-0000-00007F310000}"/>
    <cellStyle name="Normal 12 2 8 3 6 2 2" xfId="32108" xr:uid="{00000000-0005-0000-0000-000080310000}"/>
    <cellStyle name="Normal 12 2 8 3 6 3" xfId="32109" xr:uid="{00000000-0005-0000-0000-000081310000}"/>
    <cellStyle name="Normal 12 2 8 3 7" xfId="6170" xr:uid="{00000000-0005-0000-0000-000082310000}"/>
    <cellStyle name="Normal 12 2 8 3 7 2" xfId="18980" xr:uid="{00000000-0005-0000-0000-000083310000}"/>
    <cellStyle name="Normal 12 2 8 3 7 2 2" xfId="32110" xr:uid="{00000000-0005-0000-0000-000084310000}"/>
    <cellStyle name="Normal 12 2 8 3 7 3" xfId="32111" xr:uid="{00000000-0005-0000-0000-000085310000}"/>
    <cellStyle name="Normal 12 2 8 3 8" xfId="13490" xr:uid="{00000000-0005-0000-0000-000086310000}"/>
    <cellStyle name="Normal 12 2 8 3 8 2" xfId="32112" xr:uid="{00000000-0005-0000-0000-000087310000}"/>
    <cellStyle name="Normal 12 2 8 3 9" xfId="32113" xr:uid="{00000000-0005-0000-0000-000088310000}"/>
    <cellStyle name="Normal 12 2 8 4" xfId="454" xr:uid="{00000000-0005-0000-0000-000089310000}"/>
    <cellStyle name="Normal 12 2 8 4 2" xfId="1349" xr:uid="{00000000-0005-0000-0000-00008A310000}"/>
    <cellStyle name="Normal 12 2 8 4 2 2" xfId="3179" xr:uid="{00000000-0005-0000-0000-00008B310000}"/>
    <cellStyle name="Normal 12 2 8 4 2 2 2" xfId="8669" xr:uid="{00000000-0005-0000-0000-00008C310000}"/>
    <cellStyle name="Normal 12 2 8 4 2 2 2 2" xfId="21479" xr:uid="{00000000-0005-0000-0000-00008D310000}"/>
    <cellStyle name="Normal 12 2 8 4 2 2 2 2 2" xfId="32114" xr:uid="{00000000-0005-0000-0000-00008E310000}"/>
    <cellStyle name="Normal 12 2 8 4 2 2 2 3" xfId="32115" xr:uid="{00000000-0005-0000-0000-00008F310000}"/>
    <cellStyle name="Normal 12 2 8 4 2 2 3" xfId="15989" xr:uid="{00000000-0005-0000-0000-000090310000}"/>
    <cellStyle name="Normal 12 2 8 4 2 2 3 2" xfId="32116" xr:uid="{00000000-0005-0000-0000-000091310000}"/>
    <cellStyle name="Normal 12 2 8 4 2 2 4" xfId="32117" xr:uid="{00000000-0005-0000-0000-000092310000}"/>
    <cellStyle name="Normal 12 2 8 4 2 3" xfId="5009" xr:uid="{00000000-0005-0000-0000-000093310000}"/>
    <cellStyle name="Normal 12 2 8 4 2 3 2" xfId="10499" xr:uid="{00000000-0005-0000-0000-000094310000}"/>
    <cellStyle name="Normal 12 2 8 4 2 3 2 2" xfId="23309" xr:uid="{00000000-0005-0000-0000-000095310000}"/>
    <cellStyle name="Normal 12 2 8 4 2 3 2 2 2" xfId="32118" xr:uid="{00000000-0005-0000-0000-000096310000}"/>
    <cellStyle name="Normal 12 2 8 4 2 3 2 3" xfId="32119" xr:uid="{00000000-0005-0000-0000-000097310000}"/>
    <cellStyle name="Normal 12 2 8 4 2 3 3" xfId="17819" xr:uid="{00000000-0005-0000-0000-000098310000}"/>
    <cellStyle name="Normal 12 2 8 4 2 3 3 2" xfId="32120" xr:uid="{00000000-0005-0000-0000-000099310000}"/>
    <cellStyle name="Normal 12 2 8 4 2 3 4" xfId="32121" xr:uid="{00000000-0005-0000-0000-00009A310000}"/>
    <cellStyle name="Normal 12 2 8 4 2 4" xfId="12329" xr:uid="{00000000-0005-0000-0000-00009B310000}"/>
    <cellStyle name="Normal 12 2 8 4 2 4 2" xfId="25139" xr:uid="{00000000-0005-0000-0000-00009C310000}"/>
    <cellStyle name="Normal 12 2 8 4 2 4 2 2" xfId="32122" xr:uid="{00000000-0005-0000-0000-00009D310000}"/>
    <cellStyle name="Normal 12 2 8 4 2 4 3" xfId="32123" xr:uid="{00000000-0005-0000-0000-00009E310000}"/>
    <cellStyle name="Normal 12 2 8 4 2 5" xfId="6839" xr:uid="{00000000-0005-0000-0000-00009F310000}"/>
    <cellStyle name="Normal 12 2 8 4 2 5 2" xfId="19649" xr:uid="{00000000-0005-0000-0000-0000A0310000}"/>
    <cellStyle name="Normal 12 2 8 4 2 5 2 2" xfId="32124" xr:uid="{00000000-0005-0000-0000-0000A1310000}"/>
    <cellStyle name="Normal 12 2 8 4 2 5 3" xfId="32125" xr:uid="{00000000-0005-0000-0000-0000A2310000}"/>
    <cellStyle name="Normal 12 2 8 4 2 6" xfId="14159" xr:uid="{00000000-0005-0000-0000-0000A3310000}"/>
    <cellStyle name="Normal 12 2 8 4 2 6 2" xfId="32126" xr:uid="{00000000-0005-0000-0000-0000A4310000}"/>
    <cellStyle name="Normal 12 2 8 4 2 7" xfId="32127" xr:uid="{00000000-0005-0000-0000-0000A5310000}"/>
    <cellStyle name="Normal 12 2 8 4 3" xfId="2285" xr:uid="{00000000-0005-0000-0000-0000A6310000}"/>
    <cellStyle name="Normal 12 2 8 4 3 2" xfId="7775" xr:uid="{00000000-0005-0000-0000-0000A7310000}"/>
    <cellStyle name="Normal 12 2 8 4 3 2 2" xfId="20585" xr:uid="{00000000-0005-0000-0000-0000A8310000}"/>
    <cellStyle name="Normal 12 2 8 4 3 2 2 2" xfId="32128" xr:uid="{00000000-0005-0000-0000-0000A9310000}"/>
    <cellStyle name="Normal 12 2 8 4 3 2 3" xfId="32129" xr:uid="{00000000-0005-0000-0000-0000AA310000}"/>
    <cellStyle name="Normal 12 2 8 4 3 3" xfId="15095" xr:uid="{00000000-0005-0000-0000-0000AB310000}"/>
    <cellStyle name="Normal 12 2 8 4 3 3 2" xfId="32130" xr:uid="{00000000-0005-0000-0000-0000AC310000}"/>
    <cellStyle name="Normal 12 2 8 4 3 4" xfId="32131" xr:uid="{00000000-0005-0000-0000-0000AD310000}"/>
    <cellStyle name="Normal 12 2 8 4 4" xfId="4115" xr:uid="{00000000-0005-0000-0000-0000AE310000}"/>
    <cellStyle name="Normal 12 2 8 4 4 2" xfId="9605" xr:uid="{00000000-0005-0000-0000-0000AF310000}"/>
    <cellStyle name="Normal 12 2 8 4 4 2 2" xfId="22415" xr:uid="{00000000-0005-0000-0000-0000B0310000}"/>
    <cellStyle name="Normal 12 2 8 4 4 2 2 2" xfId="32132" xr:uid="{00000000-0005-0000-0000-0000B1310000}"/>
    <cellStyle name="Normal 12 2 8 4 4 2 3" xfId="32133" xr:uid="{00000000-0005-0000-0000-0000B2310000}"/>
    <cellStyle name="Normal 12 2 8 4 4 3" xfId="16925" xr:uid="{00000000-0005-0000-0000-0000B3310000}"/>
    <cellStyle name="Normal 12 2 8 4 4 3 2" xfId="32134" xr:uid="{00000000-0005-0000-0000-0000B4310000}"/>
    <cellStyle name="Normal 12 2 8 4 4 4" xfId="32135" xr:uid="{00000000-0005-0000-0000-0000B5310000}"/>
    <cellStyle name="Normal 12 2 8 4 5" xfId="11435" xr:uid="{00000000-0005-0000-0000-0000B6310000}"/>
    <cellStyle name="Normal 12 2 8 4 5 2" xfId="24245" xr:uid="{00000000-0005-0000-0000-0000B7310000}"/>
    <cellStyle name="Normal 12 2 8 4 5 2 2" xfId="32136" xr:uid="{00000000-0005-0000-0000-0000B8310000}"/>
    <cellStyle name="Normal 12 2 8 4 5 3" xfId="32137" xr:uid="{00000000-0005-0000-0000-0000B9310000}"/>
    <cellStyle name="Normal 12 2 8 4 6" xfId="5945" xr:uid="{00000000-0005-0000-0000-0000BA310000}"/>
    <cellStyle name="Normal 12 2 8 4 6 2" xfId="18755" xr:uid="{00000000-0005-0000-0000-0000BB310000}"/>
    <cellStyle name="Normal 12 2 8 4 6 2 2" xfId="32138" xr:uid="{00000000-0005-0000-0000-0000BC310000}"/>
    <cellStyle name="Normal 12 2 8 4 6 3" xfId="32139" xr:uid="{00000000-0005-0000-0000-0000BD310000}"/>
    <cellStyle name="Normal 12 2 8 4 7" xfId="13265" xr:uid="{00000000-0005-0000-0000-0000BE310000}"/>
    <cellStyle name="Normal 12 2 8 4 7 2" xfId="32140" xr:uid="{00000000-0005-0000-0000-0000BF310000}"/>
    <cellStyle name="Normal 12 2 8 4 8" xfId="32141" xr:uid="{00000000-0005-0000-0000-0000C0310000}"/>
    <cellStyle name="Normal 12 2 8 5" xfId="813" xr:uid="{00000000-0005-0000-0000-0000C1310000}"/>
    <cellStyle name="Normal 12 2 8 5 2" xfId="1708" xr:uid="{00000000-0005-0000-0000-0000C2310000}"/>
    <cellStyle name="Normal 12 2 8 5 2 2" xfId="3538" xr:uid="{00000000-0005-0000-0000-0000C3310000}"/>
    <cellStyle name="Normal 12 2 8 5 2 2 2" xfId="9028" xr:uid="{00000000-0005-0000-0000-0000C4310000}"/>
    <cellStyle name="Normal 12 2 8 5 2 2 2 2" xfId="21838" xr:uid="{00000000-0005-0000-0000-0000C5310000}"/>
    <cellStyle name="Normal 12 2 8 5 2 2 2 2 2" xfId="32142" xr:uid="{00000000-0005-0000-0000-0000C6310000}"/>
    <cellStyle name="Normal 12 2 8 5 2 2 2 3" xfId="32143" xr:uid="{00000000-0005-0000-0000-0000C7310000}"/>
    <cellStyle name="Normal 12 2 8 5 2 2 3" xfId="16348" xr:uid="{00000000-0005-0000-0000-0000C8310000}"/>
    <cellStyle name="Normal 12 2 8 5 2 2 3 2" xfId="32144" xr:uid="{00000000-0005-0000-0000-0000C9310000}"/>
    <cellStyle name="Normal 12 2 8 5 2 2 4" xfId="32145" xr:uid="{00000000-0005-0000-0000-0000CA310000}"/>
    <cellStyle name="Normal 12 2 8 5 2 3" xfId="5368" xr:uid="{00000000-0005-0000-0000-0000CB310000}"/>
    <cellStyle name="Normal 12 2 8 5 2 3 2" xfId="10858" xr:uid="{00000000-0005-0000-0000-0000CC310000}"/>
    <cellStyle name="Normal 12 2 8 5 2 3 2 2" xfId="23668" xr:uid="{00000000-0005-0000-0000-0000CD310000}"/>
    <cellStyle name="Normal 12 2 8 5 2 3 2 2 2" xfId="32146" xr:uid="{00000000-0005-0000-0000-0000CE310000}"/>
    <cellStyle name="Normal 12 2 8 5 2 3 2 3" xfId="32147" xr:uid="{00000000-0005-0000-0000-0000CF310000}"/>
    <cellStyle name="Normal 12 2 8 5 2 3 3" xfId="18178" xr:uid="{00000000-0005-0000-0000-0000D0310000}"/>
    <cellStyle name="Normal 12 2 8 5 2 3 3 2" xfId="32148" xr:uid="{00000000-0005-0000-0000-0000D1310000}"/>
    <cellStyle name="Normal 12 2 8 5 2 3 4" xfId="32149" xr:uid="{00000000-0005-0000-0000-0000D2310000}"/>
    <cellStyle name="Normal 12 2 8 5 2 4" xfId="12688" xr:uid="{00000000-0005-0000-0000-0000D3310000}"/>
    <cellStyle name="Normal 12 2 8 5 2 4 2" xfId="25498" xr:uid="{00000000-0005-0000-0000-0000D4310000}"/>
    <cellStyle name="Normal 12 2 8 5 2 4 2 2" xfId="32150" xr:uid="{00000000-0005-0000-0000-0000D5310000}"/>
    <cellStyle name="Normal 12 2 8 5 2 4 3" xfId="32151" xr:uid="{00000000-0005-0000-0000-0000D6310000}"/>
    <cellStyle name="Normal 12 2 8 5 2 5" xfId="7198" xr:uid="{00000000-0005-0000-0000-0000D7310000}"/>
    <cellStyle name="Normal 12 2 8 5 2 5 2" xfId="20008" xr:uid="{00000000-0005-0000-0000-0000D8310000}"/>
    <cellStyle name="Normal 12 2 8 5 2 5 2 2" xfId="32152" xr:uid="{00000000-0005-0000-0000-0000D9310000}"/>
    <cellStyle name="Normal 12 2 8 5 2 5 3" xfId="32153" xr:uid="{00000000-0005-0000-0000-0000DA310000}"/>
    <cellStyle name="Normal 12 2 8 5 2 6" xfId="14518" xr:uid="{00000000-0005-0000-0000-0000DB310000}"/>
    <cellStyle name="Normal 12 2 8 5 2 6 2" xfId="32154" xr:uid="{00000000-0005-0000-0000-0000DC310000}"/>
    <cellStyle name="Normal 12 2 8 5 2 7" xfId="32155" xr:uid="{00000000-0005-0000-0000-0000DD310000}"/>
    <cellStyle name="Normal 12 2 8 5 3" xfId="2644" xr:uid="{00000000-0005-0000-0000-0000DE310000}"/>
    <cellStyle name="Normal 12 2 8 5 3 2" xfId="8134" xr:uid="{00000000-0005-0000-0000-0000DF310000}"/>
    <cellStyle name="Normal 12 2 8 5 3 2 2" xfId="20944" xr:uid="{00000000-0005-0000-0000-0000E0310000}"/>
    <cellStyle name="Normal 12 2 8 5 3 2 2 2" xfId="32156" xr:uid="{00000000-0005-0000-0000-0000E1310000}"/>
    <cellStyle name="Normal 12 2 8 5 3 2 3" xfId="32157" xr:uid="{00000000-0005-0000-0000-0000E2310000}"/>
    <cellStyle name="Normal 12 2 8 5 3 3" xfId="15454" xr:uid="{00000000-0005-0000-0000-0000E3310000}"/>
    <cellStyle name="Normal 12 2 8 5 3 3 2" xfId="32158" xr:uid="{00000000-0005-0000-0000-0000E4310000}"/>
    <cellStyle name="Normal 12 2 8 5 3 4" xfId="32159" xr:uid="{00000000-0005-0000-0000-0000E5310000}"/>
    <cellStyle name="Normal 12 2 8 5 4" xfId="4474" xr:uid="{00000000-0005-0000-0000-0000E6310000}"/>
    <cellStyle name="Normal 12 2 8 5 4 2" xfId="9964" xr:uid="{00000000-0005-0000-0000-0000E7310000}"/>
    <cellStyle name="Normal 12 2 8 5 4 2 2" xfId="22774" xr:uid="{00000000-0005-0000-0000-0000E8310000}"/>
    <cellStyle name="Normal 12 2 8 5 4 2 2 2" xfId="32160" xr:uid="{00000000-0005-0000-0000-0000E9310000}"/>
    <cellStyle name="Normal 12 2 8 5 4 2 3" xfId="32161" xr:uid="{00000000-0005-0000-0000-0000EA310000}"/>
    <cellStyle name="Normal 12 2 8 5 4 3" xfId="17284" xr:uid="{00000000-0005-0000-0000-0000EB310000}"/>
    <cellStyle name="Normal 12 2 8 5 4 3 2" xfId="32162" xr:uid="{00000000-0005-0000-0000-0000EC310000}"/>
    <cellStyle name="Normal 12 2 8 5 4 4" xfId="32163" xr:uid="{00000000-0005-0000-0000-0000ED310000}"/>
    <cellStyle name="Normal 12 2 8 5 5" xfId="11794" xr:uid="{00000000-0005-0000-0000-0000EE310000}"/>
    <cellStyle name="Normal 12 2 8 5 5 2" xfId="24604" xr:uid="{00000000-0005-0000-0000-0000EF310000}"/>
    <cellStyle name="Normal 12 2 8 5 5 2 2" xfId="32164" xr:uid="{00000000-0005-0000-0000-0000F0310000}"/>
    <cellStyle name="Normal 12 2 8 5 5 3" xfId="32165" xr:uid="{00000000-0005-0000-0000-0000F1310000}"/>
    <cellStyle name="Normal 12 2 8 5 6" xfId="6304" xr:uid="{00000000-0005-0000-0000-0000F2310000}"/>
    <cellStyle name="Normal 12 2 8 5 6 2" xfId="19114" xr:uid="{00000000-0005-0000-0000-0000F3310000}"/>
    <cellStyle name="Normal 12 2 8 5 6 2 2" xfId="32166" xr:uid="{00000000-0005-0000-0000-0000F4310000}"/>
    <cellStyle name="Normal 12 2 8 5 6 3" xfId="32167" xr:uid="{00000000-0005-0000-0000-0000F5310000}"/>
    <cellStyle name="Normal 12 2 8 5 7" xfId="13624" xr:uid="{00000000-0005-0000-0000-0000F6310000}"/>
    <cellStyle name="Normal 12 2 8 5 7 2" xfId="32168" xr:uid="{00000000-0005-0000-0000-0000F7310000}"/>
    <cellStyle name="Normal 12 2 8 5 8" xfId="32169" xr:uid="{00000000-0005-0000-0000-0000F8310000}"/>
    <cellStyle name="Normal 12 2 8 6" xfId="1214" xr:uid="{00000000-0005-0000-0000-0000F9310000}"/>
    <cellStyle name="Normal 12 2 8 6 2" xfId="3044" xr:uid="{00000000-0005-0000-0000-0000FA310000}"/>
    <cellStyle name="Normal 12 2 8 6 2 2" xfId="8534" xr:uid="{00000000-0005-0000-0000-0000FB310000}"/>
    <cellStyle name="Normal 12 2 8 6 2 2 2" xfId="21344" xr:uid="{00000000-0005-0000-0000-0000FC310000}"/>
    <cellStyle name="Normal 12 2 8 6 2 2 2 2" xfId="32170" xr:uid="{00000000-0005-0000-0000-0000FD310000}"/>
    <cellStyle name="Normal 12 2 8 6 2 2 3" xfId="32171" xr:uid="{00000000-0005-0000-0000-0000FE310000}"/>
    <cellStyle name="Normal 12 2 8 6 2 3" xfId="15854" xr:uid="{00000000-0005-0000-0000-0000FF310000}"/>
    <cellStyle name="Normal 12 2 8 6 2 3 2" xfId="32172" xr:uid="{00000000-0005-0000-0000-000000320000}"/>
    <cellStyle name="Normal 12 2 8 6 2 4" xfId="32173" xr:uid="{00000000-0005-0000-0000-000001320000}"/>
    <cellStyle name="Normal 12 2 8 6 3" xfId="4874" xr:uid="{00000000-0005-0000-0000-000002320000}"/>
    <cellStyle name="Normal 12 2 8 6 3 2" xfId="10364" xr:uid="{00000000-0005-0000-0000-000003320000}"/>
    <cellStyle name="Normal 12 2 8 6 3 2 2" xfId="23174" xr:uid="{00000000-0005-0000-0000-000004320000}"/>
    <cellStyle name="Normal 12 2 8 6 3 2 2 2" xfId="32174" xr:uid="{00000000-0005-0000-0000-000005320000}"/>
    <cellStyle name="Normal 12 2 8 6 3 2 3" xfId="32175" xr:uid="{00000000-0005-0000-0000-000006320000}"/>
    <cellStyle name="Normal 12 2 8 6 3 3" xfId="17684" xr:uid="{00000000-0005-0000-0000-000007320000}"/>
    <cellStyle name="Normal 12 2 8 6 3 3 2" xfId="32176" xr:uid="{00000000-0005-0000-0000-000008320000}"/>
    <cellStyle name="Normal 12 2 8 6 3 4" xfId="32177" xr:uid="{00000000-0005-0000-0000-000009320000}"/>
    <cellStyle name="Normal 12 2 8 6 4" xfId="12194" xr:uid="{00000000-0005-0000-0000-00000A320000}"/>
    <cellStyle name="Normal 12 2 8 6 4 2" xfId="25004" xr:uid="{00000000-0005-0000-0000-00000B320000}"/>
    <cellStyle name="Normal 12 2 8 6 4 2 2" xfId="32178" xr:uid="{00000000-0005-0000-0000-00000C320000}"/>
    <cellStyle name="Normal 12 2 8 6 4 3" xfId="32179" xr:uid="{00000000-0005-0000-0000-00000D320000}"/>
    <cellStyle name="Normal 12 2 8 6 5" xfId="6704" xr:uid="{00000000-0005-0000-0000-00000E320000}"/>
    <cellStyle name="Normal 12 2 8 6 5 2" xfId="19514" xr:uid="{00000000-0005-0000-0000-00000F320000}"/>
    <cellStyle name="Normal 12 2 8 6 5 2 2" xfId="32180" xr:uid="{00000000-0005-0000-0000-000010320000}"/>
    <cellStyle name="Normal 12 2 8 6 5 3" xfId="32181" xr:uid="{00000000-0005-0000-0000-000011320000}"/>
    <cellStyle name="Normal 12 2 8 6 6" xfId="14024" xr:uid="{00000000-0005-0000-0000-000012320000}"/>
    <cellStyle name="Normal 12 2 8 6 6 2" xfId="32182" xr:uid="{00000000-0005-0000-0000-000013320000}"/>
    <cellStyle name="Normal 12 2 8 6 7" xfId="32183" xr:uid="{00000000-0005-0000-0000-000014320000}"/>
    <cellStyle name="Normal 12 2 8 7" xfId="2150" xr:uid="{00000000-0005-0000-0000-000015320000}"/>
    <cellStyle name="Normal 12 2 8 7 2" xfId="7640" xr:uid="{00000000-0005-0000-0000-000016320000}"/>
    <cellStyle name="Normal 12 2 8 7 2 2" xfId="20450" xr:uid="{00000000-0005-0000-0000-000017320000}"/>
    <cellStyle name="Normal 12 2 8 7 2 2 2" xfId="32184" xr:uid="{00000000-0005-0000-0000-000018320000}"/>
    <cellStyle name="Normal 12 2 8 7 2 3" xfId="32185" xr:uid="{00000000-0005-0000-0000-000019320000}"/>
    <cellStyle name="Normal 12 2 8 7 3" xfId="14960" xr:uid="{00000000-0005-0000-0000-00001A320000}"/>
    <cellStyle name="Normal 12 2 8 7 3 2" xfId="32186" xr:uid="{00000000-0005-0000-0000-00001B320000}"/>
    <cellStyle name="Normal 12 2 8 7 4" xfId="32187" xr:uid="{00000000-0005-0000-0000-00001C320000}"/>
    <cellStyle name="Normal 12 2 8 8" xfId="3980" xr:uid="{00000000-0005-0000-0000-00001D320000}"/>
    <cellStyle name="Normal 12 2 8 8 2" xfId="9470" xr:uid="{00000000-0005-0000-0000-00001E320000}"/>
    <cellStyle name="Normal 12 2 8 8 2 2" xfId="22280" xr:uid="{00000000-0005-0000-0000-00001F320000}"/>
    <cellStyle name="Normal 12 2 8 8 2 2 2" xfId="32188" xr:uid="{00000000-0005-0000-0000-000020320000}"/>
    <cellStyle name="Normal 12 2 8 8 2 3" xfId="32189" xr:uid="{00000000-0005-0000-0000-000021320000}"/>
    <cellStyle name="Normal 12 2 8 8 3" xfId="16790" xr:uid="{00000000-0005-0000-0000-000022320000}"/>
    <cellStyle name="Normal 12 2 8 8 3 2" xfId="32190" xr:uid="{00000000-0005-0000-0000-000023320000}"/>
    <cellStyle name="Normal 12 2 8 8 4" xfId="32191" xr:uid="{00000000-0005-0000-0000-000024320000}"/>
    <cellStyle name="Normal 12 2 8 9" xfId="11300" xr:uid="{00000000-0005-0000-0000-000025320000}"/>
    <cellStyle name="Normal 12 2 8 9 2" xfId="24110" xr:uid="{00000000-0005-0000-0000-000026320000}"/>
    <cellStyle name="Normal 12 2 8 9 2 2" xfId="32192" xr:uid="{00000000-0005-0000-0000-000027320000}"/>
    <cellStyle name="Normal 12 2 8 9 3" xfId="32193" xr:uid="{00000000-0005-0000-0000-000028320000}"/>
    <cellStyle name="Normal 12 2 9" xfId="363" xr:uid="{00000000-0005-0000-0000-000029320000}"/>
    <cellStyle name="Normal 12 2 9 2" xfId="854" xr:uid="{00000000-0005-0000-0000-00002A320000}"/>
    <cellStyle name="Normal 12 2 9 2 2" xfId="1749" xr:uid="{00000000-0005-0000-0000-00002B320000}"/>
    <cellStyle name="Normal 12 2 9 2 2 2" xfId="3579" xr:uid="{00000000-0005-0000-0000-00002C320000}"/>
    <cellStyle name="Normal 12 2 9 2 2 2 2" xfId="9069" xr:uid="{00000000-0005-0000-0000-00002D320000}"/>
    <cellStyle name="Normal 12 2 9 2 2 2 2 2" xfId="21879" xr:uid="{00000000-0005-0000-0000-00002E320000}"/>
    <cellStyle name="Normal 12 2 9 2 2 2 2 2 2" xfId="32194" xr:uid="{00000000-0005-0000-0000-00002F320000}"/>
    <cellStyle name="Normal 12 2 9 2 2 2 2 3" xfId="32195" xr:uid="{00000000-0005-0000-0000-000030320000}"/>
    <cellStyle name="Normal 12 2 9 2 2 2 3" xfId="16389" xr:uid="{00000000-0005-0000-0000-000031320000}"/>
    <cellStyle name="Normal 12 2 9 2 2 2 3 2" xfId="32196" xr:uid="{00000000-0005-0000-0000-000032320000}"/>
    <cellStyle name="Normal 12 2 9 2 2 2 4" xfId="32197" xr:uid="{00000000-0005-0000-0000-000033320000}"/>
    <cellStyle name="Normal 12 2 9 2 2 3" xfId="5409" xr:uid="{00000000-0005-0000-0000-000034320000}"/>
    <cellStyle name="Normal 12 2 9 2 2 3 2" xfId="10899" xr:uid="{00000000-0005-0000-0000-000035320000}"/>
    <cellStyle name="Normal 12 2 9 2 2 3 2 2" xfId="23709" xr:uid="{00000000-0005-0000-0000-000036320000}"/>
    <cellStyle name="Normal 12 2 9 2 2 3 2 2 2" xfId="32198" xr:uid="{00000000-0005-0000-0000-000037320000}"/>
    <cellStyle name="Normal 12 2 9 2 2 3 2 3" xfId="32199" xr:uid="{00000000-0005-0000-0000-000038320000}"/>
    <cellStyle name="Normal 12 2 9 2 2 3 3" xfId="18219" xr:uid="{00000000-0005-0000-0000-000039320000}"/>
    <cellStyle name="Normal 12 2 9 2 2 3 3 2" xfId="32200" xr:uid="{00000000-0005-0000-0000-00003A320000}"/>
    <cellStyle name="Normal 12 2 9 2 2 3 4" xfId="32201" xr:uid="{00000000-0005-0000-0000-00003B320000}"/>
    <cellStyle name="Normal 12 2 9 2 2 4" xfId="12729" xr:uid="{00000000-0005-0000-0000-00003C320000}"/>
    <cellStyle name="Normal 12 2 9 2 2 4 2" xfId="25539" xr:uid="{00000000-0005-0000-0000-00003D320000}"/>
    <cellStyle name="Normal 12 2 9 2 2 4 2 2" xfId="32202" xr:uid="{00000000-0005-0000-0000-00003E320000}"/>
    <cellStyle name="Normal 12 2 9 2 2 4 3" xfId="32203" xr:uid="{00000000-0005-0000-0000-00003F320000}"/>
    <cellStyle name="Normal 12 2 9 2 2 5" xfId="7239" xr:uid="{00000000-0005-0000-0000-000040320000}"/>
    <cellStyle name="Normal 12 2 9 2 2 5 2" xfId="20049" xr:uid="{00000000-0005-0000-0000-000041320000}"/>
    <cellStyle name="Normal 12 2 9 2 2 5 2 2" xfId="32204" xr:uid="{00000000-0005-0000-0000-000042320000}"/>
    <cellStyle name="Normal 12 2 9 2 2 5 3" xfId="32205" xr:uid="{00000000-0005-0000-0000-000043320000}"/>
    <cellStyle name="Normal 12 2 9 2 2 6" xfId="14559" xr:uid="{00000000-0005-0000-0000-000044320000}"/>
    <cellStyle name="Normal 12 2 9 2 2 6 2" xfId="32206" xr:uid="{00000000-0005-0000-0000-000045320000}"/>
    <cellStyle name="Normal 12 2 9 2 2 7" xfId="32207" xr:uid="{00000000-0005-0000-0000-000046320000}"/>
    <cellStyle name="Normal 12 2 9 2 3" xfId="2685" xr:uid="{00000000-0005-0000-0000-000047320000}"/>
    <cellStyle name="Normal 12 2 9 2 3 2" xfId="8175" xr:uid="{00000000-0005-0000-0000-000048320000}"/>
    <cellStyle name="Normal 12 2 9 2 3 2 2" xfId="20985" xr:uid="{00000000-0005-0000-0000-000049320000}"/>
    <cellStyle name="Normal 12 2 9 2 3 2 2 2" xfId="32208" xr:uid="{00000000-0005-0000-0000-00004A320000}"/>
    <cellStyle name="Normal 12 2 9 2 3 2 3" xfId="32209" xr:uid="{00000000-0005-0000-0000-00004B320000}"/>
    <cellStyle name="Normal 12 2 9 2 3 3" xfId="15495" xr:uid="{00000000-0005-0000-0000-00004C320000}"/>
    <cellStyle name="Normal 12 2 9 2 3 3 2" xfId="32210" xr:uid="{00000000-0005-0000-0000-00004D320000}"/>
    <cellStyle name="Normal 12 2 9 2 3 4" xfId="32211" xr:uid="{00000000-0005-0000-0000-00004E320000}"/>
    <cellStyle name="Normal 12 2 9 2 4" xfId="4515" xr:uid="{00000000-0005-0000-0000-00004F320000}"/>
    <cellStyle name="Normal 12 2 9 2 4 2" xfId="10005" xr:uid="{00000000-0005-0000-0000-000050320000}"/>
    <cellStyle name="Normal 12 2 9 2 4 2 2" xfId="22815" xr:uid="{00000000-0005-0000-0000-000051320000}"/>
    <cellStyle name="Normal 12 2 9 2 4 2 2 2" xfId="32212" xr:uid="{00000000-0005-0000-0000-000052320000}"/>
    <cellStyle name="Normal 12 2 9 2 4 2 3" xfId="32213" xr:uid="{00000000-0005-0000-0000-000053320000}"/>
    <cellStyle name="Normal 12 2 9 2 4 3" xfId="17325" xr:uid="{00000000-0005-0000-0000-000054320000}"/>
    <cellStyle name="Normal 12 2 9 2 4 3 2" xfId="32214" xr:uid="{00000000-0005-0000-0000-000055320000}"/>
    <cellStyle name="Normal 12 2 9 2 4 4" xfId="32215" xr:uid="{00000000-0005-0000-0000-000056320000}"/>
    <cellStyle name="Normal 12 2 9 2 5" xfId="11835" xr:uid="{00000000-0005-0000-0000-000057320000}"/>
    <cellStyle name="Normal 12 2 9 2 5 2" xfId="24645" xr:uid="{00000000-0005-0000-0000-000058320000}"/>
    <cellStyle name="Normal 12 2 9 2 5 2 2" xfId="32216" xr:uid="{00000000-0005-0000-0000-000059320000}"/>
    <cellStyle name="Normal 12 2 9 2 5 3" xfId="32217" xr:uid="{00000000-0005-0000-0000-00005A320000}"/>
    <cellStyle name="Normal 12 2 9 2 6" xfId="6345" xr:uid="{00000000-0005-0000-0000-00005B320000}"/>
    <cellStyle name="Normal 12 2 9 2 6 2" xfId="19155" xr:uid="{00000000-0005-0000-0000-00005C320000}"/>
    <cellStyle name="Normal 12 2 9 2 6 2 2" xfId="32218" xr:uid="{00000000-0005-0000-0000-00005D320000}"/>
    <cellStyle name="Normal 12 2 9 2 6 3" xfId="32219" xr:uid="{00000000-0005-0000-0000-00005E320000}"/>
    <cellStyle name="Normal 12 2 9 2 7" xfId="13665" xr:uid="{00000000-0005-0000-0000-00005F320000}"/>
    <cellStyle name="Normal 12 2 9 2 7 2" xfId="32220" xr:uid="{00000000-0005-0000-0000-000060320000}"/>
    <cellStyle name="Normal 12 2 9 2 8" xfId="32221" xr:uid="{00000000-0005-0000-0000-000061320000}"/>
    <cellStyle name="Normal 12 2 9 3" xfId="1258" xr:uid="{00000000-0005-0000-0000-000062320000}"/>
    <cellStyle name="Normal 12 2 9 3 2" xfId="3088" xr:uid="{00000000-0005-0000-0000-000063320000}"/>
    <cellStyle name="Normal 12 2 9 3 2 2" xfId="8578" xr:uid="{00000000-0005-0000-0000-000064320000}"/>
    <cellStyle name="Normal 12 2 9 3 2 2 2" xfId="21388" xr:uid="{00000000-0005-0000-0000-000065320000}"/>
    <cellStyle name="Normal 12 2 9 3 2 2 2 2" xfId="32222" xr:uid="{00000000-0005-0000-0000-000066320000}"/>
    <cellStyle name="Normal 12 2 9 3 2 2 3" xfId="32223" xr:uid="{00000000-0005-0000-0000-000067320000}"/>
    <cellStyle name="Normal 12 2 9 3 2 3" xfId="15898" xr:uid="{00000000-0005-0000-0000-000068320000}"/>
    <cellStyle name="Normal 12 2 9 3 2 3 2" xfId="32224" xr:uid="{00000000-0005-0000-0000-000069320000}"/>
    <cellStyle name="Normal 12 2 9 3 2 4" xfId="32225" xr:uid="{00000000-0005-0000-0000-00006A320000}"/>
    <cellStyle name="Normal 12 2 9 3 3" xfId="4918" xr:uid="{00000000-0005-0000-0000-00006B320000}"/>
    <cellStyle name="Normal 12 2 9 3 3 2" xfId="10408" xr:uid="{00000000-0005-0000-0000-00006C320000}"/>
    <cellStyle name="Normal 12 2 9 3 3 2 2" xfId="23218" xr:uid="{00000000-0005-0000-0000-00006D320000}"/>
    <cellStyle name="Normal 12 2 9 3 3 2 2 2" xfId="32226" xr:uid="{00000000-0005-0000-0000-00006E320000}"/>
    <cellStyle name="Normal 12 2 9 3 3 2 3" xfId="32227" xr:uid="{00000000-0005-0000-0000-00006F320000}"/>
    <cellStyle name="Normal 12 2 9 3 3 3" xfId="17728" xr:uid="{00000000-0005-0000-0000-000070320000}"/>
    <cellStyle name="Normal 12 2 9 3 3 3 2" xfId="32228" xr:uid="{00000000-0005-0000-0000-000071320000}"/>
    <cellStyle name="Normal 12 2 9 3 3 4" xfId="32229" xr:uid="{00000000-0005-0000-0000-000072320000}"/>
    <cellStyle name="Normal 12 2 9 3 4" xfId="12238" xr:uid="{00000000-0005-0000-0000-000073320000}"/>
    <cellStyle name="Normal 12 2 9 3 4 2" xfId="25048" xr:uid="{00000000-0005-0000-0000-000074320000}"/>
    <cellStyle name="Normal 12 2 9 3 4 2 2" xfId="32230" xr:uid="{00000000-0005-0000-0000-000075320000}"/>
    <cellStyle name="Normal 12 2 9 3 4 3" xfId="32231" xr:uid="{00000000-0005-0000-0000-000076320000}"/>
    <cellStyle name="Normal 12 2 9 3 5" xfId="6748" xr:uid="{00000000-0005-0000-0000-000077320000}"/>
    <cellStyle name="Normal 12 2 9 3 5 2" xfId="19558" xr:uid="{00000000-0005-0000-0000-000078320000}"/>
    <cellStyle name="Normal 12 2 9 3 5 2 2" xfId="32232" xr:uid="{00000000-0005-0000-0000-000079320000}"/>
    <cellStyle name="Normal 12 2 9 3 5 3" xfId="32233" xr:uid="{00000000-0005-0000-0000-00007A320000}"/>
    <cellStyle name="Normal 12 2 9 3 6" xfId="14068" xr:uid="{00000000-0005-0000-0000-00007B320000}"/>
    <cellStyle name="Normal 12 2 9 3 6 2" xfId="32234" xr:uid="{00000000-0005-0000-0000-00007C320000}"/>
    <cellStyle name="Normal 12 2 9 3 7" xfId="32235" xr:uid="{00000000-0005-0000-0000-00007D320000}"/>
    <cellStyle name="Normal 12 2 9 4" xfId="2194" xr:uid="{00000000-0005-0000-0000-00007E320000}"/>
    <cellStyle name="Normal 12 2 9 4 2" xfId="7684" xr:uid="{00000000-0005-0000-0000-00007F320000}"/>
    <cellStyle name="Normal 12 2 9 4 2 2" xfId="20494" xr:uid="{00000000-0005-0000-0000-000080320000}"/>
    <cellStyle name="Normal 12 2 9 4 2 2 2" xfId="32236" xr:uid="{00000000-0005-0000-0000-000081320000}"/>
    <cellStyle name="Normal 12 2 9 4 2 3" xfId="32237" xr:uid="{00000000-0005-0000-0000-000082320000}"/>
    <cellStyle name="Normal 12 2 9 4 3" xfId="15004" xr:uid="{00000000-0005-0000-0000-000083320000}"/>
    <cellStyle name="Normal 12 2 9 4 3 2" xfId="32238" xr:uid="{00000000-0005-0000-0000-000084320000}"/>
    <cellStyle name="Normal 12 2 9 4 4" xfId="32239" xr:uid="{00000000-0005-0000-0000-000085320000}"/>
    <cellStyle name="Normal 12 2 9 5" xfId="4024" xr:uid="{00000000-0005-0000-0000-000086320000}"/>
    <cellStyle name="Normal 12 2 9 5 2" xfId="9514" xr:uid="{00000000-0005-0000-0000-000087320000}"/>
    <cellStyle name="Normal 12 2 9 5 2 2" xfId="22324" xr:uid="{00000000-0005-0000-0000-000088320000}"/>
    <cellStyle name="Normal 12 2 9 5 2 2 2" xfId="32240" xr:uid="{00000000-0005-0000-0000-000089320000}"/>
    <cellStyle name="Normal 12 2 9 5 2 3" xfId="32241" xr:uid="{00000000-0005-0000-0000-00008A320000}"/>
    <cellStyle name="Normal 12 2 9 5 3" xfId="16834" xr:uid="{00000000-0005-0000-0000-00008B320000}"/>
    <cellStyle name="Normal 12 2 9 5 3 2" xfId="32242" xr:uid="{00000000-0005-0000-0000-00008C320000}"/>
    <cellStyle name="Normal 12 2 9 5 4" xfId="32243" xr:uid="{00000000-0005-0000-0000-00008D320000}"/>
    <cellStyle name="Normal 12 2 9 6" xfId="11344" xr:uid="{00000000-0005-0000-0000-00008E320000}"/>
    <cellStyle name="Normal 12 2 9 6 2" xfId="24154" xr:uid="{00000000-0005-0000-0000-00008F320000}"/>
    <cellStyle name="Normal 12 2 9 6 2 2" xfId="32244" xr:uid="{00000000-0005-0000-0000-000090320000}"/>
    <cellStyle name="Normal 12 2 9 6 3" xfId="32245" xr:uid="{00000000-0005-0000-0000-000091320000}"/>
    <cellStyle name="Normal 12 2 9 7" xfId="5854" xr:uid="{00000000-0005-0000-0000-000092320000}"/>
    <cellStyle name="Normal 12 2 9 7 2" xfId="18664" xr:uid="{00000000-0005-0000-0000-000093320000}"/>
    <cellStyle name="Normal 12 2 9 7 2 2" xfId="32246" xr:uid="{00000000-0005-0000-0000-000094320000}"/>
    <cellStyle name="Normal 12 2 9 7 3" xfId="32247" xr:uid="{00000000-0005-0000-0000-000095320000}"/>
    <cellStyle name="Normal 12 2 9 8" xfId="13174" xr:uid="{00000000-0005-0000-0000-000096320000}"/>
    <cellStyle name="Normal 12 2 9 8 2" xfId="32248" xr:uid="{00000000-0005-0000-0000-000097320000}"/>
    <cellStyle name="Normal 12 2 9 9" xfId="32249" xr:uid="{00000000-0005-0000-0000-000098320000}"/>
    <cellStyle name="Normal 12 20" xfId="3887" xr:uid="{00000000-0005-0000-0000-000099320000}"/>
    <cellStyle name="Normal 12 20 2" xfId="9377" xr:uid="{00000000-0005-0000-0000-00009A320000}"/>
    <cellStyle name="Normal 12 20 2 2" xfId="22187" xr:uid="{00000000-0005-0000-0000-00009B320000}"/>
    <cellStyle name="Normal 12 20 2 2 2" xfId="32250" xr:uid="{00000000-0005-0000-0000-00009C320000}"/>
    <cellStyle name="Normal 12 20 2 3" xfId="32251" xr:uid="{00000000-0005-0000-0000-00009D320000}"/>
    <cellStyle name="Normal 12 20 3" xfId="16697" xr:uid="{00000000-0005-0000-0000-00009E320000}"/>
    <cellStyle name="Normal 12 20 3 2" xfId="32252" xr:uid="{00000000-0005-0000-0000-00009F320000}"/>
    <cellStyle name="Normal 12 20 4" xfId="32253" xr:uid="{00000000-0005-0000-0000-0000A0320000}"/>
    <cellStyle name="Normal 12 21" xfId="11207" xr:uid="{00000000-0005-0000-0000-0000A1320000}"/>
    <cellStyle name="Normal 12 21 2" xfId="24017" xr:uid="{00000000-0005-0000-0000-0000A2320000}"/>
    <cellStyle name="Normal 12 21 2 2" xfId="32254" xr:uid="{00000000-0005-0000-0000-0000A3320000}"/>
    <cellStyle name="Normal 12 21 3" xfId="32255" xr:uid="{00000000-0005-0000-0000-0000A4320000}"/>
    <cellStyle name="Normal 12 22" xfId="5717" xr:uid="{00000000-0005-0000-0000-0000A5320000}"/>
    <cellStyle name="Normal 12 22 2" xfId="18527" xr:uid="{00000000-0005-0000-0000-0000A6320000}"/>
    <cellStyle name="Normal 12 22 2 2" xfId="32256" xr:uid="{00000000-0005-0000-0000-0000A7320000}"/>
    <cellStyle name="Normal 12 22 3" xfId="32257" xr:uid="{00000000-0005-0000-0000-0000A8320000}"/>
    <cellStyle name="Normal 12 23" xfId="13037" xr:uid="{00000000-0005-0000-0000-0000A9320000}"/>
    <cellStyle name="Normal 12 23 2" xfId="32258" xr:uid="{00000000-0005-0000-0000-0000AA320000}"/>
    <cellStyle name="Normal 12 23 3" xfId="32259" xr:uid="{00000000-0005-0000-0000-0000AB320000}"/>
    <cellStyle name="Normal 12 24" xfId="32260" xr:uid="{00000000-0005-0000-0000-0000AC320000}"/>
    <cellStyle name="Normal 12 25" xfId="32261" xr:uid="{00000000-0005-0000-0000-0000AD320000}"/>
    <cellStyle name="Normal 12 3" xfId="181" xr:uid="{00000000-0005-0000-0000-0000AE320000}"/>
    <cellStyle name="Normal 12 3 10" xfId="588" xr:uid="{00000000-0005-0000-0000-0000AF320000}"/>
    <cellStyle name="Normal 12 3 10 2" xfId="988" xr:uid="{00000000-0005-0000-0000-0000B0320000}"/>
    <cellStyle name="Normal 12 3 10 2 2" xfId="1883" xr:uid="{00000000-0005-0000-0000-0000B1320000}"/>
    <cellStyle name="Normal 12 3 10 2 2 2" xfId="3713" xr:uid="{00000000-0005-0000-0000-0000B2320000}"/>
    <cellStyle name="Normal 12 3 10 2 2 2 2" xfId="9203" xr:uid="{00000000-0005-0000-0000-0000B3320000}"/>
    <cellStyle name="Normal 12 3 10 2 2 2 2 2" xfId="22013" xr:uid="{00000000-0005-0000-0000-0000B4320000}"/>
    <cellStyle name="Normal 12 3 10 2 2 2 2 2 2" xfId="32262" xr:uid="{00000000-0005-0000-0000-0000B5320000}"/>
    <cellStyle name="Normal 12 3 10 2 2 2 2 3" xfId="32263" xr:uid="{00000000-0005-0000-0000-0000B6320000}"/>
    <cellStyle name="Normal 12 3 10 2 2 2 3" xfId="16523" xr:uid="{00000000-0005-0000-0000-0000B7320000}"/>
    <cellStyle name="Normal 12 3 10 2 2 2 3 2" xfId="32264" xr:uid="{00000000-0005-0000-0000-0000B8320000}"/>
    <cellStyle name="Normal 12 3 10 2 2 2 4" xfId="32265" xr:uid="{00000000-0005-0000-0000-0000B9320000}"/>
    <cellStyle name="Normal 12 3 10 2 2 3" xfId="5543" xr:uid="{00000000-0005-0000-0000-0000BA320000}"/>
    <cellStyle name="Normal 12 3 10 2 2 3 2" xfId="11033" xr:uid="{00000000-0005-0000-0000-0000BB320000}"/>
    <cellStyle name="Normal 12 3 10 2 2 3 2 2" xfId="23843" xr:uid="{00000000-0005-0000-0000-0000BC320000}"/>
    <cellStyle name="Normal 12 3 10 2 2 3 2 2 2" xfId="32266" xr:uid="{00000000-0005-0000-0000-0000BD320000}"/>
    <cellStyle name="Normal 12 3 10 2 2 3 2 3" xfId="32267" xr:uid="{00000000-0005-0000-0000-0000BE320000}"/>
    <cellStyle name="Normal 12 3 10 2 2 3 3" xfId="18353" xr:uid="{00000000-0005-0000-0000-0000BF320000}"/>
    <cellStyle name="Normal 12 3 10 2 2 3 3 2" xfId="32268" xr:uid="{00000000-0005-0000-0000-0000C0320000}"/>
    <cellStyle name="Normal 12 3 10 2 2 3 4" xfId="32269" xr:uid="{00000000-0005-0000-0000-0000C1320000}"/>
    <cellStyle name="Normal 12 3 10 2 2 4" xfId="12863" xr:uid="{00000000-0005-0000-0000-0000C2320000}"/>
    <cellStyle name="Normal 12 3 10 2 2 4 2" xfId="25673" xr:uid="{00000000-0005-0000-0000-0000C3320000}"/>
    <cellStyle name="Normal 12 3 10 2 2 4 2 2" xfId="32270" xr:uid="{00000000-0005-0000-0000-0000C4320000}"/>
    <cellStyle name="Normal 12 3 10 2 2 4 3" xfId="32271" xr:uid="{00000000-0005-0000-0000-0000C5320000}"/>
    <cellStyle name="Normal 12 3 10 2 2 5" xfId="7373" xr:uid="{00000000-0005-0000-0000-0000C6320000}"/>
    <cellStyle name="Normal 12 3 10 2 2 5 2" xfId="20183" xr:uid="{00000000-0005-0000-0000-0000C7320000}"/>
    <cellStyle name="Normal 12 3 10 2 2 5 2 2" xfId="32272" xr:uid="{00000000-0005-0000-0000-0000C8320000}"/>
    <cellStyle name="Normal 12 3 10 2 2 5 3" xfId="32273" xr:uid="{00000000-0005-0000-0000-0000C9320000}"/>
    <cellStyle name="Normal 12 3 10 2 2 6" xfId="14693" xr:uid="{00000000-0005-0000-0000-0000CA320000}"/>
    <cellStyle name="Normal 12 3 10 2 2 6 2" xfId="32274" xr:uid="{00000000-0005-0000-0000-0000CB320000}"/>
    <cellStyle name="Normal 12 3 10 2 2 7" xfId="32275" xr:uid="{00000000-0005-0000-0000-0000CC320000}"/>
    <cellStyle name="Normal 12 3 10 2 3" xfId="2819" xr:uid="{00000000-0005-0000-0000-0000CD320000}"/>
    <cellStyle name="Normal 12 3 10 2 3 2" xfId="8309" xr:uid="{00000000-0005-0000-0000-0000CE320000}"/>
    <cellStyle name="Normal 12 3 10 2 3 2 2" xfId="21119" xr:uid="{00000000-0005-0000-0000-0000CF320000}"/>
    <cellStyle name="Normal 12 3 10 2 3 2 2 2" xfId="32276" xr:uid="{00000000-0005-0000-0000-0000D0320000}"/>
    <cellStyle name="Normal 12 3 10 2 3 2 3" xfId="32277" xr:uid="{00000000-0005-0000-0000-0000D1320000}"/>
    <cellStyle name="Normal 12 3 10 2 3 3" xfId="15629" xr:uid="{00000000-0005-0000-0000-0000D2320000}"/>
    <cellStyle name="Normal 12 3 10 2 3 3 2" xfId="32278" xr:uid="{00000000-0005-0000-0000-0000D3320000}"/>
    <cellStyle name="Normal 12 3 10 2 3 4" xfId="32279" xr:uid="{00000000-0005-0000-0000-0000D4320000}"/>
    <cellStyle name="Normal 12 3 10 2 4" xfId="4649" xr:uid="{00000000-0005-0000-0000-0000D5320000}"/>
    <cellStyle name="Normal 12 3 10 2 4 2" xfId="10139" xr:uid="{00000000-0005-0000-0000-0000D6320000}"/>
    <cellStyle name="Normal 12 3 10 2 4 2 2" xfId="22949" xr:uid="{00000000-0005-0000-0000-0000D7320000}"/>
    <cellStyle name="Normal 12 3 10 2 4 2 2 2" xfId="32280" xr:uid="{00000000-0005-0000-0000-0000D8320000}"/>
    <cellStyle name="Normal 12 3 10 2 4 2 3" xfId="32281" xr:uid="{00000000-0005-0000-0000-0000D9320000}"/>
    <cellStyle name="Normal 12 3 10 2 4 3" xfId="17459" xr:uid="{00000000-0005-0000-0000-0000DA320000}"/>
    <cellStyle name="Normal 12 3 10 2 4 3 2" xfId="32282" xr:uid="{00000000-0005-0000-0000-0000DB320000}"/>
    <cellStyle name="Normal 12 3 10 2 4 4" xfId="32283" xr:uid="{00000000-0005-0000-0000-0000DC320000}"/>
    <cellStyle name="Normal 12 3 10 2 5" xfId="11969" xr:uid="{00000000-0005-0000-0000-0000DD320000}"/>
    <cellStyle name="Normal 12 3 10 2 5 2" xfId="24779" xr:uid="{00000000-0005-0000-0000-0000DE320000}"/>
    <cellStyle name="Normal 12 3 10 2 5 2 2" xfId="32284" xr:uid="{00000000-0005-0000-0000-0000DF320000}"/>
    <cellStyle name="Normal 12 3 10 2 5 3" xfId="32285" xr:uid="{00000000-0005-0000-0000-0000E0320000}"/>
    <cellStyle name="Normal 12 3 10 2 6" xfId="6479" xr:uid="{00000000-0005-0000-0000-0000E1320000}"/>
    <cellStyle name="Normal 12 3 10 2 6 2" xfId="19289" xr:uid="{00000000-0005-0000-0000-0000E2320000}"/>
    <cellStyle name="Normal 12 3 10 2 6 2 2" xfId="32286" xr:uid="{00000000-0005-0000-0000-0000E3320000}"/>
    <cellStyle name="Normal 12 3 10 2 6 3" xfId="32287" xr:uid="{00000000-0005-0000-0000-0000E4320000}"/>
    <cellStyle name="Normal 12 3 10 2 7" xfId="13799" xr:uid="{00000000-0005-0000-0000-0000E5320000}"/>
    <cellStyle name="Normal 12 3 10 2 7 2" xfId="32288" xr:uid="{00000000-0005-0000-0000-0000E6320000}"/>
    <cellStyle name="Normal 12 3 10 2 8" xfId="32289" xr:uid="{00000000-0005-0000-0000-0000E7320000}"/>
    <cellStyle name="Normal 12 3 10 3" xfId="1483" xr:uid="{00000000-0005-0000-0000-0000E8320000}"/>
    <cellStyle name="Normal 12 3 10 3 2" xfId="3313" xr:uid="{00000000-0005-0000-0000-0000E9320000}"/>
    <cellStyle name="Normal 12 3 10 3 2 2" xfId="8803" xr:uid="{00000000-0005-0000-0000-0000EA320000}"/>
    <cellStyle name="Normal 12 3 10 3 2 2 2" xfId="21613" xr:uid="{00000000-0005-0000-0000-0000EB320000}"/>
    <cellStyle name="Normal 12 3 10 3 2 2 2 2" xfId="32290" xr:uid="{00000000-0005-0000-0000-0000EC320000}"/>
    <cellStyle name="Normal 12 3 10 3 2 2 3" xfId="32291" xr:uid="{00000000-0005-0000-0000-0000ED320000}"/>
    <cellStyle name="Normal 12 3 10 3 2 3" xfId="16123" xr:uid="{00000000-0005-0000-0000-0000EE320000}"/>
    <cellStyle name="Normal 12 3 10 3 2 3 2" xfId="32292" xr:uid="{00000000-0005-0000-0000-0000EF320000}"/>
    <cellStyle name="Normal 12 3 10 3 2 4" xfId="32293" xr:uid="{00000000-0005-0000-0000-0000F0320000}"/>
    <cellStyle name="Normal 12 3 10 3 3" xfId="5143" xr:uid="{00000000-0005-0000-0000-0000F1320000}"/>
    <cellStyle name="Normal 12 3 10 3 3 2" xfId="10633" xr:uid="{00000000-0005-0000-0000-0000F2320000}"/>
    <cellStyle name="Normal 12 3 10 3 3 2 2" xfId="23443" xr:uid="{00000000-0005-0000-0000-0000F3320000}"/>
    <cellStyle name="Normal 12 3 10 3 3 2 2 2" xfId="32294" xr:uid="{00000000-0005-0000-0000-0000F4320000}"/>
    <cellStyle name="Normal 12 3 10 3 3 2 3" xfId="32295" xr:uid="{00000000-0005-0000-0000-0000F5320000}"/>
    <cellStyle name="Normal 12 3 10 3 3 3" xfId="17953" xr:uid="{00000000-0005-0000-0000-0000F6320000}"/>
    <cellStyle name="Normal 12 3 10 3 3 3 2" xfId="32296" xr:uid="{00000000-0005-0000-0000-0000F7320000}"/>
    <cellStyle name="Normal 12 3 10 3 3 4" xfId="32297" xr:uid="{00000000-0005-0000-0000-0000F8320000}"/>
    <cellStyle name="Normal 12 3 10 3 4" xfId="12463" xr:uid="{00000000-0005-0000-0000-0000F9320000}"/>
    <cellStyle name="Normal 12 3 10 3 4 2" xfId="25273" xr:uid="{00000000-0005-0000-0000-0000FA320000}"/>
    <cellStyle name="Normal 12 3 10 3 4 2 2" xfId="32298" xr:uid="{00000000-0005-0000-0000-0000FB320000}"/>
    <cellStyle name="Normal 12 3 10 3 4 3" xfId="32299" xr:uid="{00000000-0005-0000-0000-0000FC320000}"/>
    <cellStyle name="Normal 12 3 10 3 5" xfId="6973" xr:uid="{00000000-0005-0000-0000-0000FD320000}"/>
    <cellStyle name="Normal 12 3 10 3 5 2" xfId="19783" xr:uid="{00000000-0005-0000-0000-0000FE320000}"/>
    <cellStyle name="Normal 12 3 10 3 5 2 2" xfId="32300" xr:uid="{00000000-0005-0000-0000-0000FF320000}"/>
    <cellStyle name="Normal 12 3 10 3 5 3" xfId="32301" xr:uid="{00000000-0005-0000-0000-000000330000}"/>
    <cellStyle name="Normal 12 3 10 3 6" xfId="14293" xr:uid="{00000000-0005-0000-0000-000001330000}"/>
    <cellStyle name="Normal 12 3 10 3 6 2" xfId="32302" xr:uid="{00000000-0005-0000-0000-000002330000}"/>
    <cellStyle name="Normal 12 3 10 3 7" xfId="32303" xr:uid="{00000000-0005-0000-0000-000003330000}"/>
    <cellStyle name="Normal 12 3 10 4" xfId="2419" xr:uid="{00000000-0005-0000-0000-000004330000}"/>
    <cellStyle name="Normal 12 3 10 4 2" xfId="7909" xr:uid="{00000000-0005-0000-0000-000005330000}"/>
    <cellStyle name="Normal 12 3 10 4 2 2" xfId="20719" xr:uid="{00000000-0005-0000-0000-000006330000}"/>
    <cellStyle name="Normal 12 3 10 4 2 2 2" xfId="32304" xr:uid="{00000000-0005-0000-0000-000007330000}"/>
    <cellStyle name="Normal 12 3 10 4 2 3" xfId="32305" xr:uid="{00000000-0005-0000-0000-000008330000}"/>
    <cellStyle name="Normal 12 3 10 4 3" xfId="15229" xr:uid="{00000000-0005-0000-0000-000009330000}"/>
    <cellStyle name="Normal 12 3 10 4 3 2" xfId="32306" xr:uid="{00000000-0005-0000-0000-00000A330000}"/>
    <cellStyle name="Normal 12 3 10 4 4" xfId="32307" xr:uid="{00000000-0005-0000-0000-00000B330000}"/>
    <cellStyle name="Normal 12 3 10 5" xfId="4249" xr:uid="{00000000-0005-0000-0000-00000C330000}"/>
    <cellStyle name="Normal 12 3 10 5 2" xfId="9739" xr:uid="{00000000-0005-0000-0000-00000D330000}"/>
    <cellStyle name="Normal 12 3 10 5 2 2" xfId="22549" xr:uid="{00000000-0005-0000-0000-00000E330000}"/>
    <cellStyle name="Normal 12 3 10 5 2 2 2" xfId="32308" xr:uid="{00000000-0005-0000-0000-00000F330000}"/>
    <cellStyle name="Normal 12 3 10 5 2 3" xfId="32309" xr:uid="{00000000-0005-0000-0000-000010330000}"/>
    <cellStyle name="Normal 12 3 10 5 3" xfId="17059" xr:uid="{00000000-0005-0000-0000-000011330000}"/>
    <cellStyle name="Normal 12 3 10 5 3 2" xfId="32310" xr:uid="{00000000-0005-0000-0000-000012330000}"/>
    <cellStyle name="Normal 12 3 10 5 4" xfId="32311" xr:uid="{00000000-0005-0000-0000-000013330000}"/>
    <cellStyle name="Normal 12 3 10 6" xfId="11569" xr:uid="{00000000-0005-0000-0000-000014330000}"/>
    <cellStyle name="Normal 12 3 10 6 2" xfId="24379" xr:uid="{00000000-0005-0000-0000-000015330000}"/>
    <cellStyle name="Normal 12 3 10 6 2 2" xfId="32312" xr:uid="{00000000-0005-0000-0000-000016330000}"/>
    <cellStyle name="Normal 12 3 10 6 3" xfId="32313" xr:uid="{00000000-0005-0000-0000-000017330000}"/>
    <cellStyle name="Normal 12 3 10 7" xfId="6079" xr:uid="{00000000-0005-0000-0000-000018330000}"/>
    <cellStyle name="Normal 12 3 10 7 2" xfId="18889" xr:uid="{00000000-0005-0000-0000-000019330000}"/>
    <cellStyle name="Normal 12 3 10 7 2 2" xfId="32314" xr:uid="{00000000-0005-0000-0000-00001A330000}"/>
    <cellStyle name="Normal 12 3 10 7 3" xfId="32315" xr:uid="{00000000-0005-0000-0000-00001B330000}"/>
    <cellStyle name="Normal 12 3 10 8" xfId="13399" xr:uid="{00000000-0005-0000-0000-00001C330000}"/>
    <cellStyle name="Normal 12 3 10 8 2" xfId="32316" xr:uid="{00000000-0005-0000-0000-00001D330000}"/>
    <cellStyle name="Normal 12 3 10 9" xfId="32317" xr:uid="{00000000-0005-0000-0000-00001E330000}"/>
    <cellStyle name="Normal 12 3 11" xfId="722" xr:uid="{00000000-0005-0000-0000-00001F330000}"/>
    <cellStyle name="Normal 12 3 11 2" xfId="1617" xr:uid="{00000000-0005-0000-0000-000020330000}"/>
    <cellStyle name="Normal 12 3 11 2 2" xfId="3447" xr:uid="{00000000-0005-0000-0000-000021330000}"/>
    <cellStyle name="Normal 12 3 11 2 2 2" xfId="8937" xr:uid="{00000000-0005-0000-0000-000022330000}"/>
    <cellStyle name="Normal 12 3 11 2 2 2 2" xfId="21747" xr:uid="{00000000-0005-0000-0000-000023330000}"/>
    <cellStyle name="Normal 12 3 11 2 2 2 2 2" xfId="32318" xr:uid="{00000000-0005-0000-0000-000024330000}"/>
    <cellStyle name="Normal 12 3 11 2 2 2 3" xfId="32319" xr:uid="{00000000-0005-0000-0000-000025330000}"/>
    <cellStyle name="Normal 12 3 11 2 2 3" xfId="16257" xr:uid="{00000000-0005-0000-0000-000026330000}"/>
    <cellStyle name="Normal 12 3 11 2 2 3 2" xfId="32320" xr:uid="{00000000-0005-0000-0000-000027330000}"/>
    <cellStyle name="Normal 12 3 11 2 2 4" xfId="32321" xr:uid="{00000000-0005-0000-0000-000028330000}"/>
    <cellStyle name="Normal 12 3 11 2 3" xfId="5277" xr:uid="{00000000-0005-0000-0000-000029330000}"/>
    <cellStyle name="Normal 12 3 11 2 3 2" xfId="10767" xr:uid="{00000000-0005-0000-0000-00002A330000}"/>
    <cellStyle name="Normal 12 3 11 2 3 2 2" xfId="23577" xr:uid="{00000000-0005-0000-0000-00002B330000}"/>
    <cellStyle name="Normal 12 3 11 2 3 2 2 2" xfId="32322" xr:uid="{00000000-0005-0000-0000-00002C330000}"/>
    <cellStyle name="Normal 12 3 11 2 3 2 3" xfId="32323" xr:uid="{00000000-0005-0000-0000-00002D330000}"/>
    <cellStyle name="Normal 12 3 11 2 3 3" xfId="18087" xr:uid="{00000000-0005-0000-0000-00002E330000}"/>
    <cellStyle name="Normal 12 3 11 2 3 3 2" xfId="32324" xr:uid="{00000000-0005-0000-0000-00002F330000}"/>
    <cellStyle name="Normal 12 3 11 2 3 4" xfId="32325" xr:uid="{00000000-0005-0000-0000-000030330000}"/>
    <cellStyle name="Normal 12 3 11 2 4" xfId="12597" xr:uid="{00000000-0005-0000-0000-000031330000}"/>
    <cellStyle name="Normal 12 3 11 2 4 2" xfId="25407" xr:uid="{00000000-0005-0000-0000-000032330000}"/>
    <cellStyle name="Normal 12 3 11 2 4 2 2" xfId="32326" xr:uid="{00000000-0005-0000-0000-000033330000}"/>
    <cellStyle name="Normal 12 3 11 2 4 3" xfId="32327" xr:uid="{00000000-0005-0000-0000-000034330000}"/>
    <cellStyle name="Normal 12 3 11 2 5" xfId="7107" xr:uid="{00000000-0005-0000-0000-000035330000}"/>
    <cellStyle name="Normal 12 3 11 2 5 2" xfId="19917" xr:uid="{00000000-0005-0000-0000-000036330000}"/>
    <cellStyle name="Normal 12 3 11 2 5 2 2" xfId="32328" xr:uid="{00000000-0005-0000-0000-000037330000}"/>
    <cellStyle name="Normal 12 3 11 2 5 3" xfId="32329" xr:uid="{00000000-0005-0000-0000-000038330000}"/>
    <cellStyle name="Normal 12 3 11 2 6" xfId="14427" xr:uid="{00000000-0005-0000-0000-000039330000}"/>
    <cellStyle name="Normal 12 3 11 2 6 2" xfId="32330" xr:uid="{00000000-0005-0000-0000-00003A330000}"/>
    <cellStyle name="Normal 12 3 11 2 7" xfId="32331" xr:uid="{00000000-0005-0000-0000-00003B330000}"/>
    <cellStyle name="Normal 12 3 11 3" xfId="2553" xr:uid="{00000000-0005-0000-0000-00003C330000}"/>
    <cellStyle name="Normal 12 3 11 3 2" xfId="8043" xr:uid="{00000000-0005-0000-0000-00003D330000}"/>
    <cellStyle name="Normal 12 3 11 3 2 2" xfId="20853" xr:uid="{00000000-0005-0000-0000-00003E330000}"/>
    <cellStyle name="Normal 12 3 11 3 2 2 2" xfId="32332" xr:uid="{00000000-0005-0000-0000-00003F330000}"/>
    <cellStyle name="Normal 12 3 11 3 2 3" xfId="32333" xr:uid="{00000000-0005-0000-0000-000040330000}"/>
    <cellStyle name="Normal 12 3 11 3 3" xfId="15363" xr:uid="{00000000-0005-0000-0000-000041330000}"/>
    <cellStyle name="Normal 12 3 11 3 3 2" xfId="32334" xr:uid="{00000000-0005-0000-0000-000042330000}"/>
    <cellStyle name="Normal 12 3 11 3 4" xfId="32335" xr:uid="{00000000-0005-0000-0000-000043330000}"/>
    <cellStyle name="Normal 12 3 11 4" xfId="4383" xr:uid="{00000000-0005-0000-0000-000044330000}"/>
    <cellStyle name="Normal 12 3 11 4 2" xfId="9873" xr:uid="{00000000-0005-0000-0000-000045330000}"/>
    <cellStyle name="Normal 12 3 11 4 2 2" xfId="22683" xr:uid="{00000000-0005-0000-0000-000046330000}"/>
    <cellStyle name="Normal 12 3 11 4 2 2 2" xfId="32336" xr:uid="{00000000-0005-0000-0000-000047330000}"/>
    <cellStyle name="Normal 12 3 11 4 2 3" xfId="32337" xr:uid="{00000000-0005-0000-0000-000048330000}"/>
    <cellStyle name="Normal 12 3 11 4 3" xfId="17193" xr:uid="{00000000-0005-0000-0000-000049330000}"/>
    <cellStyle name="Normal 12 3 11 4 3 2" xfId="32338" xr:uid="{00000000-0005-0000-0000-00004A330000}"/>
    <cellStyle name="Normal 12 3 11 4 4" xfId="32339" xr:uid="{00000000-0005-0000-0000-00004B330000}"/>
    <cellStyle name="Normal 12 3 11 5" xfId="11703" xr:uid="{00000000-0005-0000-0000-00004C330000}"/>
    <cellStyle name="Normal 12 3 11 5 2" xfId="24513" xr:uid="{00000000-0005-0000-0000-00004D330000}"/>
    <cellStyle name="Normal 12 3 11 5 2 2" xfId="32340" xr:uid="{00000000-0005-0000-0000-00004E330000}"/>
    <cellStyle name="Normal 12 3 11 5 3" xfId="32341" xr:uid="{00000000-0005-0000-0000-00004F330000}"/>
    <cellStyle name="Normal 12 3 11 6" xfId="6213" xr:uid="{00000000-0005-0000-0000-000050330000}"/>
    <cellStyle name="Normal 12 3 11 6 2" xfId="19023" xr:uid="{00000000-0005-0000-0000-000051330000}"/>
    <cellStyle name="Normal 12 3 11 6 2 2" xfId="32342" xr:uid="{00000000-0005-0000-0000-000052330000}"/>
    <cellStyle name="Normal 12 3 11 6 3" xfId="32343" xr:uid="{00000000-0005-0000-0000-000053330000}"/>
    <cellStyle name="Normal 12 3 11 7" xfId="13533" xr:uid="{00000000-0005-0000-0000-000054330000}"/>
    <cellStyle name="Normal 12 3 11 7 2" xfId="32344" xr:uid="{00000000-0005-0000-0000-000055330000}"/>
    <cellStyle name="Normal 12 3 11 8" xfId="32345" xr:uid="{00000000-0005-0000-0000-000056330000}"/>
    <cellStyle name="Normal 12 3 12" xfId="1123" xr:uid="{00000000-0005-0000-0000-000057330000}"/>
    <cellStyle name="Normal 12 3 12 2" xfId="2953" xr:uid="{00000000-0005-0000-0000-000058330000}"/>
    <cellStyle name="Normal 12 3 12 2 2" xfId="8443" xr:uid="{00000000-0005-0000-0000-000059330000}"/>
    <cellStyle name="Normal 12 3 12 2 2 2" xfId="21253" xr:uid="{00000000-0005-0000-0000-00005A330000}"/>
    <cellStyle name="Normal 12 3 12 2 2 2 2" xfId="32346" xr:uid="{00000000-0005-0000-0000-00005B330000}"/>
    <cellStyle name="Normal 12 3 12 2 2 3" xfId="32347" xr:uid="{00000000-0005-0000-0000-00005C330000}"/>
    <cellStyle name="Normal 12 3 12 2 3" xfId="15763" xr:uid="{00000000-0005-0000-0000-00005D330000}"/>
    <cellStyle name="Normal 12 3 12 2 3 2" xfId="32348" xr:uid="{00000000-0005-0000-0000-00005E330000}"/>
    <cellStyle name="Normal 12 3 12 2 4" xfId="32349" xr:uid="{00000000-0005-0000-0000-00005F330000}"/>
    <cellStyle name="Normal 12 3 12 3" xfId="4783" xr:uid="{00000000-0005-0000-0000-000060330000}"/>
    <cellStyle name="Normal 12 3 12 3 2" xfId="10273" xr:uid="{00000000-0005-0000-0000-000061330000}"/>
    <cellStyle name="Normal 12 3 12 3 2 2" xfId="23083" xr:uid="{00000000-0005-0000-0000-000062330000}"/>
    <cellStyle name="Normal 12 3 12 3 2 2 2" xfId="32350" xr:uid="{00000000-0005-0000-0000-000063330000}"/>
    <cellStyle name="Normal 12 3 12 3 2 3" xfId="32351" xr:uid="{00000000-0005-0000-0000-000064330000}"/>
    <cellStyle name="Normal 12 3 12 3 3" xfId="17593" xr:uid="{00000000-0005-0000-0000-000065330000}"/>
    <cellStyle name="Normal 12 3 12 3 3 2" xfId="32352" xr:uid="{00000000-0005-0000-0000-000066330000}"/>
    <cellStyle name="Normal 12 3 12 3 4" xfId="32353" xr:uid="{00000000-0005-0000-0000-000067330000}"/>
    <cellStyle name="Normal 12 3 12 4" xfId="12103" xr:uid="{00000000-0005-0000-0000-000068330000}"/>
    <cellStyle name="Normal 12 3 12 4 2" xfId="24913" xr:uid="{00000000-0005-0000-0000-000069330000}"/>
    <cellStyle name="Normal 12 3 12 4 2 2" xfId="32354" xr:uid="{00000000-0005-0000-0000-00006A330000}"/>
    <cellStyle name="Normal 12 3 12 4 3" xfId="32355" xr:uid="{00000000-0005-0000-0000-00006B330000}"/>
    <cellStyle name="Normal 12 3 12 5" xfId="6613" xr:uid="{00000000-0005-0000-0000-00006C330000}"/>
    <cellStyle name="Normal 12 3 12 5 2" xfId="19423" xr:uid="{00000000-0005-0000-0000-00006D330000}"/>
    <cellStyle name="Normal 12 3 12 5 2 2" xfId="32356" xr:uid="{00000000-0005-0000-0000-00006E330000}"/>
    <cellStyle name="Normal 12 3 12 5 3" xfId="32357" xr:uid="{00000000-0005-0000-0000-00006F330000}"/>
    <cellStyle name="Normal 12 3 12 6" xfId="13933" xr:uid="{00000000-0005-0000-0000-000070330000}"/>
    <cellStyle name="Normal 12 3 12 6 2" xfId="32358" xr:uid="{00000000-0005-0000-0000-000071330000}"/>
    <cellStyle name="Normal 12 3 12 7" xfId="32359" xr:uid="{00000000-0005-0000-0000-000072330000}"/>
    <cellStyle name="Normal 12 3 13" xfId="2018" xr:uid="{00000000-0005-0000-0000-000073330000}"/>
    <cellStyle name="Normal 12 3 13 2" xfId="3848" xr:uid="{00000000-0005-0000-0000-000074330000}"/>
    <cellStyle name="Normal 12 3 13 2 2" xfId="9338" xr:uid="{00000000-0005-0000-0000-000075330000}"/>
    <cellStyle name="Normal 12 3 13 2 2 2" xfId="22148" xr:uid="{00000000-0005-0000-0000-000076330000}"/>
    <cellStyle name="Normal 12 3 13 2 2 2 2" xfId="32360" xr:uid="{00000000-0005-0000-0000-000077330000}"/>
    <cellStyle name="Normal 12 3 13 2 2 3" xfId="32361" xr:uid="{00000000-0005-0000-0000-000078330000}"/>
    <cellStyle name="Normal 12 3 13 2 3" xfId="16658" xr:uid="{00000000-0005-0000-0000-000079330000}"/>
    <cellStyle name="Normal 12 3 13 2 3 2" xfId="32362" xr:uid="{00000000-0005-0000-0000-00007A330000}"/>
    <cellStyle name="Normal 12 3 13 2 4" xfId="32363" xr:uid="{00000000-0005-0000-0000-00007B330000}"/>
    <cellStyle name="Normal 12 3 13 3" xfId="5678" xr:uid="{00000000-0005-0000-0000-00007C330000}"/>
    <cellStyle name="Normal 12 3 13 3 2" xfId="11168" xr:uid="{00000000-0005-0000-0000-00007D330000}"/>
    <cellStyle name="Normal 12 3 13 3 2 2" xfId="23978" xr:uid="{00000000-0005-0000-0000-00007E330000}"/>
    <cellStyle name="Normal 12 3 13 3 2 2 2" xfId="32364" xr:uid="{00000000-0005-0000-0000-00007F330000}"/>
    <cellStyle name="Normal 12 3 13 3 2 3" xfId="32365" xr:uid="{00000000-0005-0000-0000-000080330000}"/>
    <cellStyle name="Normal 12 3 13 3 3" xfId="18488" xr:uid="{00000000-0005-0000-0000-000081330000}"/>
    <cellStyle name="Normal 12 3 13 3 3 2" xfId="32366" xr:uid="{00000000-0005-0000-0000-000082330000}"/>
    <cellStyle name="Normal 12 3 13 3 4" xfId="32367" xr:uid="{00000000-0005-0000-0000-000083330000}"/>
    <cellStyle name="Normal 12 3 13 4" xfId="12998" xr:uid="{00000000-0005-0000-0000-000084330000}"/>
    <cellStyle name="Normal 12 3 13 4 2" xfId="25808" xr:uid="{00000000-0005-0000-0000-000085330000}"/>
    <cellStyle name="Normal 12 3 13 4 2 2" xfId="32368" xr:uid="{00000000-0005-0000-0000-000086330000}"/>
    <cellStyle name="Normal 12 3 13 4 3" xfId="32369" xr:uid="{00000000-0005-0000-0000-000087330000}"/>
    <cellStyle name="Normal 12 3 13 5" xfId="7508" xr:uid="{00000000-0005-0000-0000-000088330000}"/>
    <cellStyle name="Normal 12 3 13 5 2" xfId="20318" xr:uid="{00000000-0005-0000-0000-000089330000}"/>
    <cellStyle name="Normal 12 3 13 5 2 2" xfId="32370" xr:uid="{00000000-0005-0000-0000-00008A330000}"/>
    <cellStyle name="Normal 12 3 13 5 3" xfId="32371" xr:uid="{00000000-0005-0000-0000-00008B330000}"/>
    <cellStyle name="Normal 12 3 13 6" xfId="14828" xr:uid="{00000000-0005-0000-0000-00008C330000}"/>
    <cellStyle name="Normal 12 3 13 6 2" xfId="32372" xr:uid="{00000000-0005-0000-0000-00008D330000}"/>
    <cellStyle name="Normal 12 3 13 7" xfId="32373" xr:uid="{00000000-0005-0000-0000-00008E330000}"/>
    <cellStyle name="Normal 12 3 14" xfId="2059" xr:uid="{00000000-0005-0000-0000-00008F330000}"/>
    <cellStyle name="Normal 12 3 14 2" xfId="7549" xr:uid="{00000000-0005-0000-0000-000090330000}"/>
    <cellStyle name="Normal 12 3 14 2 2" xfId="20359" xr:uid="{00000000-0005-0000-0000-000091330000}"/>
    <cellStyle name="Normal 12 3 14 2 2 2" xfId="32374" xr:uid="{00000000-0005-0000-0000-000092330000}"/>
    <cellStyle name="Normal 12 3 14 2 3" xfId="32375" xr:uid="{00000000-0005-0000-0000-000093330000}"/>
    <cellStyle name="Normal 12 3 14 3" xfId="14869" xr:uid="{00000000-0005-0000-0000-000094330000}"/>
    <cellStyle name="Normal 12 3 14 3 2" xfId="32376" xr:uid="{00000000-0005-0000-0000-000095330000}"/>
    <cellStyle name="Normal 12 3 14 4" xfId="32377" xr:uid="{00000000-0005-0000-0000-000096330000}"/>
    <cellStyle name="Normal 12 3 15" xfId="3889" xr:uid="{00000000-0005-0000-0000-000097330000}"/>
    <cellStyle name="Normal 12 3 15 2" xfId="9379" xr:uid="{00000000-0005-0000-0000-000098330000}"/>
    <cellStyle name="Normal 12 3 15 2 2" xfId="22189" xr:uid="{00000000-0005-0000-0000-000099330000}"/>
    <cellStyle name="Normal 12 3 15 2 2 2" xfId="32378" xr:uid="{00000000-0005-0000-0000-00009A330000}"/>
    <cellStyle name="Normal 12 3 15 2 3" xfId="32379" xr:uid="{00000000-0005-0000-0000-00009B330000}"/>
    <cellStyle name="Normal 12 3 15 3" xfId="16699" xr:uid="{00000000-0005-0000-0000-00009C330000}"/>
    <cellStyle name="Normal 12 3 15 3 2" xfId="32380" xr:uid="{00000000-0005-0000-0000-00009D330000}"/>
    <cellStyle name="Normal 12 3 15 4" xfId="32381" xr:uid="{00000000-0005-0000-0000-00009E330000}"/>
    <cellStyle name="Normal 12 3 16" xfId="11209" xr:uid="{00000000-0005-0000-0000-00009F330000}"/>
    <cellStyle name="Normal 12 3 16 2" xfId="24019" xr:uid="{00000000-0005-0000-0000-0000A0330000}"/>
    <cellStyle name="Normal 12 3 16 2 2" xfId="32382" xr:uid="{00000000-0005-0000-0000-0000A1330000}"/>
    <cellStyle name="Normal 12 3 16 3" xfId="32383" xr:uid="{00000000-0005-0000-0000-0000A2330000}"/>
    <cellStyle name="Normal 12 3 17" xfId="5719" xr:uid="{00000000-0005-0000-0000-0000A3330000}"/>
    <cellStyle name="Normal 12 3 17 2" xfId="18529" xr:uid="{00000000-0005-0000-0000-0000A4330000}"/>
    <cellStyle name="Normal 12 3 17 2 2" xfId="32384" xr:uid="{00000000-0005-0000-0000-0000A5330000}"/>
    <cellStyle name="Normal 12 3 17 3" xfId="32385" xr:uid="{00000000-0005-0000-0000-0000A6330000}"/>
    <cellStyle name="Normal 12 3 18" xfId="13039" xr:uid="{00000000-0005-0000-0000-0000A7330000}"/>
    <cellStyle name="Normal 12 3 18 2" xfId="32386" xr:uid="{00000000-0005-0000-0000-0000A8330000}"/>
    <cellStyle name="Normal 12 3 19" xfId="32387" xr:uid="{00000000-0005-0000-0000-0000A9330000}"/>
    <cellStyle name="Normal 12 3 2" xfId="186" xr:uid="{00000000-0005-0000-0000-0000AA330000}"/>
    <cellStyle name="Normal 12 3 2 10" xfId="2023" xr:uid="{00000000-0005-0000-0000-0000AB330000}"/>
    <cellStyle name="Normal 12 3 2 10 2" xfId="3853" xr:uid="{00000000-0005-0000-0000-0000AC330000}"/>
    <cellStyle name="Normal 12 3 2 10 2 2" xfId="9343" xr:uid="{00000000-0005-0000-0000-0000AD330000}"/>
    <cellStyle name="Normal 12 3 2 10 2 2 2" xfId="22153" xr:uid="{00000000-0005-0000-0000-0000AE330000}"/>
    <cellStyle name="Normal 12 3 2 10 2 2 2 2" xfId="32388" xr:uid="{00000000-0005-0000-0000-0000AF330000}"/>
    <cellStyle name="Normal 12 3 2 10 2 2 3" xfId="32389" xr:uid="{00000000-0005-0000-0000-0000B0330000}"/>
    <cellStyle name="Normal 12 3 2 10 2 3" xfId="16663" xr:uid="{00000000-0005-0000-0000-0000B1330000}"/>
    <cellStyle name="Normal 12 3 2 10 2 3 2" xfId="32390" xr:uid="{00000000-0005-0000-0000-0000B2330000}"/>
    <cellStyle name="Normal 12 3 2 10 2 4" xfId="32391" xr:uid="{00000000-0005-0000-0000-0000B3330000}"/>
    <cellStyle name="Normal 12 3 2 10 3" xfId="5683" xr:uid="{00000000-0005-0000-0000-0000B4330000}"/>
    <cellStyle name="Normal 12 3 2 10 3 2" xfId="11173" xr:uid="{00000000-0005-0000-0000-0000B5330000}"/>
    <cellStyle name="Normal 12 3 2 10 3 2 2" xfId="23983" xr:uid="{00000000-0005-0000-0000-0000B6330000}"/>
    <cellStyle name="Normal 12 3 2 10 3 2 2 2" xfId="32392" xr:uid="{00000000-0005-0000-0000-0000B7330000}"/>
    <cellStyle name="Normal 12 3 2 10 3 2 3" xfId="32393" xr:uid="{00000000-0005-0000-0000-0000B8330000}"/>
    <cellStyle name="Normal 12 3 2 10 3 3" xfId="18493" xr:uid="{00000000-0005-0000-0000-0000B9330000}"/>
    <cellStyle name="Normal 12 3 2 10 3 3 2" xfId="32394" xr:uid="{00000000-0005-0000-0000-0000BA330000}"/>
    <cellStyle name="Normal 12 3 2 10 3 4" xfId="32395" xr:uid="{00000000-0005-0000-0000-0000BB330000}"/>
    <cellStyle name="Normal 12 3 2 10 4" xfId="13003" xr:uid="{00000000-0005-0000-0000-0000BC330000}"/>
    <cellStyle name="Normal 12 3 2 10 4 2" xfId="25813" xr:uid="{00000000-0005-0000-0000-0000BD330000}"/>
    <cellStyle name="Normal 12 3 2 10 4 2 2" xfId="32396" xr:uid="{00000000-0005-0000-0000-0000BE330000}"/>
    <cellStyle name="Normal 12 3 2 10 4 3" xfId="32397" xr:uid="{00000000-0005-0000-0000-0000BF330000}"/>
    <cellStyle name="Normal 12 3 2 10 5" xfId="7513" xr:uid="{00000000-0005-0000-0000-0000C0330000}"/>
    <cellStyle name="Normal 12 3 2 10 5 2" xfId="20323" xr:uid="{00000000-0005-0000-0000-0000C1330000}"/>
    <cellStyle name="Normal 12 3 2 10 5 2 2" xfId="32398" xr:uid="{00000000-0005-0000-0000-0000C2330000}"/>
    <cellStyle name="Normal 12 3 2 10 5 3" xfId="32399" xr:uid="{00000000-0005-0000-0000-0000C3330000}"/>
    <cellStyle name="Normal 12 3 2 10 6" xfId="14833" xr:uid="{00000000-0005-0000-0000-0000C4330000}"/>
    <cellStyle name="Normal 12 3 2 10 6 2" xfId="32400" xr:uid="{00000000-0005-0000-0000-0000C5330000}"/>
    <cellStyle name="Normal 12 3 2 10 7" xfId="32401" xr:uid="{00000000-0005-0000-0000-0000C6330000}"/>
    <cellStyle name="Normal 12 3 2 11" xfId="2064" xr:uid="{00000000-0005-0000-0000-0000C7330000}"/>
    <cellStyle name="Normal 12 3 2 11 2" xfId="7554" xr:uid="{00000000-0005-0000-0000-0000C8330000}"/>
    <cellStyle name="Normal 12 3 2 11 2 2" xfId="20364" xr:uid="{00000000-0005-0000-0000-0000C9330000}"/>
    <cellStyle name="Normal 12 3 2 11 2 2 2" xfId="32402" xr:uid="{00000000-0005-0000-0000-0000CA330000}"/>
    <cellStyle name="Normal 12 3 2 11 2 3" xfId="32403" xr:uid="{00000000-0005-0000-0000-0000CB330000}"/>
    <cellStyle name="Normal 12 3 2 11 3" xfId="14874" xr:uid="{00000000-0005-0000-0000-0000CC330000}"/>
    <cellStyle name="Normal 12 3 2 11 3 2" xfId="32404" xr:uid="{00000000-0005-0000-0000-0000CD330000}"/>
    <cellStyle name="Normal 12 3 2 11 4" xfId="32405" xr:uid="{00000000-0005-0000-0000-0000CE330000}"/>
    <cellStyle name="Normal 12 3 2 12" xfId="3894" xr:uid="{00000000-0005-0000-0000-0000CF330000}"/>
    <cellStyle name="Normal 12 3 2 12 2" xfId="9384" xr:uid="{00000000-0005-0000-0000-0000D0330000}"/>
    <cellStyle name="Normal 12 3 2 12 2 2" xfId="22194" xr:uid="{00000000-0005-0000-0000-0000D1330000}"/>
    <cellStyle name="Normal 12 3 2 12 2 2 2" xfId="32406" xr:uid="{00000000-0005-0000-0000-0000D2330000}"/>
    <cellStyle name="Normal 12 3 2 12 2 3" xfId="32407" xr:uid="{00000000-0005-0000-0000-0000D3330000}"/>
    <cellStyle name="Normal 12 3 2 12 3" xfId="16704" xr:uid="{00000000-0005-0000-0000-0000D4330000}"/>
    <cellStyle name="Normal 12 3 2 12 3 2" xfId="32408" xr:uid="{00000000-0005-0000-0000-0000D5330000}"/>
    <cellStyle name="Normal 12 3 2 12 4" xfId="32409" xr:uid="{00000000-0005-0000-0000-0000D6330000}"/>
    <cellStyle name="Normal 12 3 2 13" xfId="11214" xr:uid="{00000000-0005-0000-0000-0000D7330000}"/>
    <cellStyle name="Normal 12 3 2 13 2" xfId="24024" xr:uid="{00000000-0005-0000-0000-0000D8330000}"/>
    <cellStyle name="Normal 12 3 2 13 2 2" xfId="32410" xr:uid="{00000000-0005-0000-0000-0000D9330000}"/>
    <cellStyle name="Normal 12 3 2 13 3" xfId="32411" xr:uid="{00000000-0005-0000-0000-0000DA330000}"/>
    <cellStyle name="Normal 12 3 2 14" xfId="5724" xr:uid="{00000000-0005-0000-0000-0000DB330000}"/>
    <cellStyle name="Normal 12 3 2 14 2" xfId="18534" xr:uid="{00000000-0005-0000-0000-0000DC330000}"/>
    <cellStyle name="Normal 12 3 2 14 2 2" xfId="32412" xr:uid="{00000000-0005-0000-0000-0000DD330000}"/>
    <cellStyle name="Normal 12 3 2 14 3" xfId="32413" xr:uid="{00000000-0005-0000-0000-0000DE330000}"/>
    <cellStyle name="Normal 12 3 2 15" xfId="13044" xr:uid="{00000000-0005-0000-0000-0000DF330000}"/>
    <cellStyle name="Normal 12 3 2 15 2" xfId="32414" xr:uid="{00000000-0005-0000-0000-0000E0330000}"/>
    <cellStyle name="Normal 12 3 2 16" xfId="32415" xr:uid="{00000000-0005-0000-0000-0000E1330000}"/>
    <cellStyle name="Normal 12 3 2 2" xfId="206" xr:uid="{00000000-0005-0000-0000-0000E2330000}"/>
    <cellStyle name="Normal 12 3 2 2 10" xfId="3914" xr:uid="{00000000-0005-0000-0000-0000E3330000}"/>
    <cellStyle name="Normal 12 3 2 2 10 2" xfId="9404" xr:uid="{00000000-0005-0000-0000-0000E4330000}"/>
    <cellStyle name="Normal 12 3 2 2 10 2 2" xfId="22214" xr:uid="{00000000-0005-0000-0000-0000E5330000}"/>
    <cellStyle name="Normal 12 3 2 2 10 2 2 2" xfId="32416" xr:uid="{00000000-0005-0000-0000-0000E6330000}"/>
    <cellStyle name="Normal 12 3 2 2 10 2 3" xfId="32417" xr:uid="{00000000-0005-0000-0000-0000E7330000}"/>
    <cellStyle name="Normal 12 3 2 2 10 3" xfId="16724" xr:uid="{00000000-0005-0000-0000-0000E8330000}"/>
    <cellStyle name="Normal 12 3 2 2 10 3 2" xfId="32418" xr:uid="{00000000-0005-0000-0000-0000E9330000}"/>
    <cellStyle name="Normal 12 3 2 2 10 4" xfId="32419" xr:uid="{00000000-0005-0000-0000-0000EA330000}"/>
    <cellStyle name="Normal 12 3 2 2 11" xfId="11234" xr:uid="{00000000-0005-0000-0000-0000EB330000}"/>
    <cellStyle name="Normal 12 3 2 2 11 2" xfId="24044" xr:uid="{00000000-0005-0000-0000-0000EC330000}"/>
    <cellStyle name="Normal 12 3 2 2 11 2 2" xfId="32420" xr:uid="{00000000-0005-0000-0000-0000ED330000}"/>
    <cellStyle name="Normal 12 3 2 2 11 3" xfId="32421" xr:uid="{00000000-0005-0000-0000-0000EE330000}"/>
    <cellStyle name="Normal 12 3 2 2 12" xfId="5744" xr:uid="{00000000-0005-0000-0000-0000EF330000}"/>
    <cellStyle name="Normal 12 3 2 2 12 2" xfId="18554" xr:uid="{00000000-0005-0000-0000-0000F0330000}"/>
    <cellStyle name="Normal 12 3 2 2 12 2 2" xfId="32422" xr:uid="{00000000-0005-0000-0000-0000F1330000}"/>
    <cellStyle name="Normal 12 3 2 2 12 3" xfId="32423" xr:uid="{00000000-0005-0000-0000-0000F2330000}"/>
    <cellStyle name="Normal 12 3 2 2 13" xfId="13064" xr:uid="{00000000-0005-0000-0000-0000F3330000}"/>
    <cellStyle name="Normal 12 3 2 2 13 2" xfId="32424" xr:uid="{00000000-0005-0000-0000-0000F4330000}"/>
    <cellStyle name="Normal 12 3 2 2 14" xfId="32425" xr:uid="{00000000-0005-0000-0000-0000F5330000}"/>
    <cellStyle name="Normal 12 3 2 2 2" xfId="293" xr:uid="{00000000-0005-0000-0000-0000F6330000}"/>
    <cellStyle name="Normal 12 3 2 2 2 10" xfId="5785" xr:uid="{00000000-0005-0000-0000-0000F7330000}"/>
    <cellStyle name="Normal 12 3 2 2 2 10 2" xfId="18595" xr:uid="{00000000-0005-0000-0000-0000F8330000}"/>
    <cellStyle name="Normal 12 3 2 2 2 10 2 2" xfId="32426" xr:uid="{00000000-0005-0000-0000-0000F9330000}"/>
    <cellStyle name="Normal 12 3 2 2 2 10 3" xfId="32427" xr:uid="{00000000-0005-0000-0000-0000FA330000}"/>
    <cellStyle name="Normal 12 3 2 2 2 11" xfId="13105" xr:uid="{00000000-0005-0000-0000-0000FB330000}"/>
    <cellStyle name="Normal 12 3 2 2 2 11 2" xfId="32428" xr:uid="{00000000-0005-0000-0000-0000FC330000}"/>
    <cellStyle name="Normal 12 3 2 2 2 12" xfId="32429" xr:uid="{00000000-0005-0000-0000-0000FD330000}"/>
    <cellStyle name="Normal 12 3 2 2 2 2" xfId="522" xr:uid="{00000000-0005-0000-0000-0000FE330000}"/>
    <cellStyle name="Normal 12 3 2 2 2 2 2" xfId="921" xr:uid="{00000000-0005-0000-0000-0000FF330000}"/>
    <cellStyle name="Normal 12 3 2 2 2 2 2 2" xfId="1816" xr:uid="{00000000-0005-0000-0000-000000340000}"/>
    <cellStyle name="Normal 12 3 2 2 2 2 2 2 2" xfId="3646" xr:uid="{00000000-0005-0000-0000-000001340000}"/>
    <cellStyle name="Normal 12 3 2 2 2 2 2 2 2 2" xfId="9136" xr:uid="{00000000-0005-0000-0000-000002340000}"/>
    <cellStyle name="Normal 12 3 2 2 2 2 2 2 2 2 2" xfId="21946" xr:uid="{00000000-0005-0000-0000-000003340000}"/>
    <cellStyle name="Normal 12 3 2 2 2 2 2 2 2 2 2 2" xfId="32430" xr:uid="{00000000-0005-0000-0000-000004340000}"/>
    <cellStyle name="Normal 12 3 2 2 2 2 2 2 2 2 3" xfId="32431" xr:uid="{00000000-0005-0000-0000-000005340000}"/>
    <cellStyle name="Normal 12 3 2 2 2 2 2 2 2 3" xfId="16456" xr:uid="{00000000-0005-0000-0000-000006340000}"/>
    <cellStyle name="Normal 12 3 2 2 2 2 2 2 2 3 2" xfId="32432" xr:uid="{00000000-0005-0000-0000-000007340000}"/>
    <cellStyle name="Normal 12 3 2 2 2 2 2 2 2 4" xfId="32433" xr:uid="{00000000-0005-0000-0000-000008340000}"/>
    <cellStyle name="Normal 12 3 2 2 2 2 2 2 3" xfId="5476" xr:uid="{00000000-0005-0000-0000-000009340000}"/>
    <cellStyle name="Normal 12 3 2 2 2 2 2 2 3 2" xfId="10966" xr:uid="{00000000-0005-0000-0000-00000A340000}"/>
    <cellStyle name="Normal 12 3 2 2 2 2 2 2 3 2 2" xfId="23776" xr:uid="{00000000-0005-0000-0000-00000B340000}"/>
    <cellStyle name="Normal 12 3 2 2 2 2 2 2 3 2 2 2" xfId="32434" xr:uid="{00000000-0005-0000-0000-00000C340000}"/>
    <cellStyle name="Normal 12 3 2 2 2 2 2 2 3 2 3" xfId="32435" xr:uid="{00000000-0005-0000-0000-00000D340000}"/>
    <cellStyle name="Normal 12 3 2 2 2 2 2 2 3 3" xfId="18286" xr:uid="{00000000-0005-0000-0000-00000E340000}"/>
    <cellStyle name="Normal 12 3 2 2 2 2 2 2 3 3 2" xfId="32436" xr:uid="{00000000-0005-0000-0000-00000F340000}"/>
    <cellStyle name="Normal 12 3 2 2 2 2 2 2 3 4" xfId="32437" xr:uid="{00000000-0005-0000-0000-000010340000}"/>
    <cellStyle name="Normal 12 3 2 2 2 2 2 2 4" xfId="12796" xr:uid="{00000000-0005-0000-0000-000011340000}"/>
    <cellStyle name="Normal 12 3 2 2 2 2 2 2 4 2" xfId="25606" xr:uid="{00000000-0005-0000-0000-000012340000}"/>
    <cellStyle name="Normal 12 3 2 2 2 2 2 2 4 2 2" xfId="32438" xr:uid="{00000000-0005-0000-0000-000013340000}"/>
    <cellStyle name="Normal 12 3 2 2 2 2 2 2 4 3" xfId="32439" xr:uid="{00000000-0005-0000-0000-000014340000}"/>
    <cellStyle name="Normal 12 3 2 2 2 2 2 2 5" xfId="7306" xr:uid="{00000000-0005-0000-0000-000015340000}"/>
    <cellStyle name="Normal 12 3 2 2 2 2 2 2 5 2" xfId="20116" xr:uid="{00000000-0005-0000-0000-000016340000}"/>
    <cellStyle name="Normal 12 3 2 2 2 2 2 2 5 2 2" xfId="32440" xr:uid="{00000000-0005-0000-0000-000017340000}"/>
    <cellStyle name="Normal 12 3 2 2 2 2 2 2 5 3" xfId="32441" xr:uid="{00000000-0005-0000-0000-000018340000}"/>
    <cellStyle name="Normal 12 3 2 2 2 2 2 2 6" xfId="14626" xr:uid="{00000000-0005-0000-0000-000019340000}"/>
    <cellStyle name="Normal 12 3 2 2 2 2 2 2 6 2" xfId="32442" xr:uid="{00000000-0005-0000-0000-00001A340000}"/>
    <cellStyle name="Normal 12 3 2 2 2 2 2 2 7" xfId="32443" xr:uid="{00000000-0005-0000-0000-00001B340000}"/>
    <cellStyle name="Normal 12 3 2 2 2 2 2 3" xfId="2752" xr:uid="{00000000-0005-0000-0000-00001C340000}"/>
    <cellStyle name="Normal 12 3 2 2 2 2 2 3 2" xfId="8242" xr:uid="{00000000-0005-0000-0000-00001D340000}"/>
    <cellStyle name="Normal 12 3 2 2 2 2 2 3 2 2" xfId="21052" xr:uid="{00000000-0005-0000-0000-00001E340000}"/>
    <cellStyle name="Normal 12 3 2 2 2 2 2 3 2 2 2" xfId="32444" xr:uid="{00000000-0005-0000-0000-00001F340000}"/>
    <cellStyle name="Normal 12 3 2 2 2 2 2 3 2 3" xfId="32445" xr:uid="{00000000-0005-0000-0000-000020340000}"/>
    <cellStyle name="Normal 12 3 2 2 2 2 2 3 3" xfId="15562" xr:uid="{00000000-0005-0000-0000-000021340000}"/>
    <cellStyle name="Normal 12 3 2 2 2 2 2 3 3 2" xfId="32446" xr:uid="{00000000-0005-0000-0000-000022340000}"/>
    <cellStyle name="Normal 12 3 2 2 2 2 2 3 4" xfId="32447" xr:uid="{00000000-0005-0000-0000-000023340000}"/>
    <cellStyle name="Normal 12 3 2 2 2 2 2 4" xfId="4582" xr:uid="{00000000-0005-0000-0000-000024340000}"/>
    <cellStyle name="Normal 12 3 2 2 2 2 2 4 2" xfId="10072" xr:uid="{00000000-0005-0000-0000-000025340000}"/>
    <cellStyle name="Normal 12 3 2 2 2 2 2 4 2 2" xfId="22882" xr:uid="{00000000-0005-0000-0000-000026340000}"/>
    <cellStyle name="Normal 12 3 2 2 2 2 2 4 2 2 2" xfId="32448" xr:uid="{00000000-0005-0000-0000-000027340000}"/>
    <cellStyle name="Normal 12 3 2 2 2 2 2 4 2 3" xfId="32449" xr:uid="{00000000-0005-0000-0000-000028340000}"/>
    <cellStyle name="Normal 12 3 2 2 2 2 2 4 3" xfId="17392" xr:uid="{00000000-0005-0000-0000-000029340000}"/>
    <cellStyle name="Normal 12 3 2 2 2 2 2 4 3 2" xfId="32450" xr:uid="{00000000-0005-0000-0000-00002A340000}"/>
    <cellStyle name="Normal 12 3 2 2 2 2 2 4 4" xfId="32451" xr:uid="{00000000-0005-0000-0000-00002B340000}"/>
    <cellStyle name="Normal 12 3 2 2 2 2 2 5" xfId="11902" xr:uid="{00000000-0005-0000-0000-00002C340000}"/>
    <cellStyle name="Normal 12 3 2 2 2 2 2 5 2" xfId="24712" xr:uid="{00000000-0005-0000-0000-00002D340000}"/>
    <cellStyle name="Normal 12 3 2 2 2 2 2 5 2 2" xfId="32452" xr:uid="{00000000-0005-0000-0000-00002E340000}"/>
    <cellStyle name="Normal 12 3 2 2 2 2 2 5 3" xfId="32453" xr:uid="{00000000-0005-0000-0000-00002F340000}"/>
    <cellStyle name="Normal 12 3 2 2 2 2 2 6" xfId="6412" xr:uid="{00000000-0005-0000-0000-000030340000}"/>
    <cellStyle name="Normal 12 3 2 2 2 2 2 6 2" xfId="19222" xr:uid="{00000000-0005-0000-0000-000031340000}"/>
    <cellStyle name="Normal 12 3 2 2 2 2 2 6 2 2" xfId="32454" xr:uid="{00000000-0005-0000-0000-000032340000}"/>
    <cellStyle name="Normal 12 3 2 2 2 2 2 6 3" xfId="32455" xr:uid="{00000000-0005-0000-0000-000033340000}"/>
    <cellStyle name="Normal 12 3 2 2 2 2 2 7" xfId="13732" xr:uid="{00000000-0005-0000-0000-000034340000}"/>
    <cellStyle name="Normal 12 3 2 2 2 2 2 7 2" xfId="32456" xr:uid="{00000000-0005-0000-0000-000035340000}"/>
    <cellStyle name="Normal 12 3 2 2 2 2 2 8" xfId="32457" xr:uid="{00000000-0005-0000-0000-000036340000}"/>
    <cellStyle name="Normal 12 3 2 2 2 2 3" xfId="1417" xr:uid="{00000000-0005-0000-0000-000037340000}"/>
    <cellStyle name="Normal 12 3 2 2 2 2 3 2" xfId="3247" xr:uid="{00000000-0005-0000-0000-000038340000}"/>
    <cellStyle name="Normal 12 3 2 2 2 2 3 2 2" xfId="8737" xr:uid="{00000000-0005-0000-0000-000039340000}"/>
    <cellStyle name="Normal 12 3 2 2 2 2 3 2 2 2" xfId="21547" xr:uid="{00000000-0005-0000-0000-00003A340000}"/>
    <cellStyle name="Normal 12 3 2 2 2 2 3 2 2 2 2" xfId="32458" xr:uid="{00000000-0005-0000-0000-00003B340000}"/>
    <cellStyle name="Normal 12 3 2 2 2 2 3 2 2 3" xfId="32459" xr:uid="{00000000-0005-0000-0000-00003C340000}"/>
    <cellStyle name="Normal 12 3 2 2 2 2 3 2 3" xfId="16057" xr:uid="{00000000-0005-0000-0000-00003D340000}"/>
    <cellStyle name="Normal 12 3 2 2 2 2 3 2 3 2" xfId="32460" xr:uid="{00000000-0005-0000-0000-00003E340000}"/>
    <cellStyle name="Normal 12 3 2 2 2 2 3 2 4" xfId="32461" xr:uid="{00000000-0005-0000-0000-00003F340000}"/>
    <cellStyle name="Normal 12 3 2 2 2 2 3 3" xfId="5077" xr:uid="{00000000-0005-0000-0000-000040340000}"/>
    <cellStyle name="Normal 12 3 2 2 2 2 3 3 2" xfId="10567" xr:uid="{00000000-0005-0000-0000-000041340000}"/>
    <cellStyle name="Normal 12 3 2 2 2 2 3 3 2 2" xfId="23377" xr:uid="{00000000-0005-0000-0000-000042340000}"/>
    <cellStyle name="Normal 12 3 2 2 2 2 3 3 2 2 2" xfId="32462" xr:uid="{00000000-0005-0000-0000-000043340000}"/>
    <cellStyle name="Normal 12 3 2 2 2 2 3 3 2 3" xfId="32463" xr:uid="{00000000-0005-0000-0000-000044340000}"/>
    <cellStyle name="Normal 12 3 2 2 2 2 3 3 3" xfId="17887" xr:uid="{00000000-0005-0000-0000-000045340000}"/>
    <cellStyle name="Normal 12 3 2 2 2 2 3 3 3 2" xfId="32464" xr:uid="{00000000-0005-0000-0000-000046340000}"/>
    <cellStyle name="Normal 12 3 2 2 2 2 3 3 4" xfId="32465" xr:uid="{00000000-0005-0000-0000-000047340000}"/>
    <cellStyle name="Normal 12 3 2 2 2 2 3 4" xfId="12397" xr:uid="{00000000-0005-0000-0000-000048340000}"/>
    <cellStyle name="Normal 12 3 2 2 2 2 3 4 2" xfId="25207" xr:uid="{00000000-0005-0000-0000-000049340000}"/>
    <cellStyle name="Normal 12 3 2 2 2 2 3 4 2 2" xfId="32466" xr:uid="{00000000-0005-0000-0000-00004A340000}"/>
    <cellStyle name="Normal 12 3 2 2 2 2 3 4 3" xfId="32467" xr:uid="{00000000-0005-0000-0000-00004B340000}"/>
    <cellStyle name="Normal 12 3 2 2 2 2 3 5" xfId="6907" xr:uid="{00000000-0005-0000-0000-00004C340000}"/>
    <cellStyle name="Normal 12 3 2 2 2 2 3 5 2" xfId="19717" xr:uid="{00000000-0005-0000-0000-00004D340000}"/>
    <cellStyle name="Normal 12 3 2 2 2 2 3 5 2 2" xfId="32468" xr:uid="{00000000-0005-0000-0000-00004E340000}"/>
    <cellStyle name="Normal 12 3 2 2 2 2 3 5 3" xfId="32469" xr:uid="{00000000-0005-0000-0000-00004F340000}"/>
    <cellStyle name="Normal 12 3 2 2 2 2 3 6" xfId="14227" xr:uid="{00000000-0005-0000-0000-000050340000}"/>
    <cellStyle name="Normal 12 3 2 2 2 2 3 6 2" xfId="32470" xr:uid="{00000000-0005-0000-0000-000051340000}"/>
    <cellStyle name="Normal 12 3 2 2 2 2 3 7" xfId="32471" xr:uid="{00000000-0005-0000-0000-000052340000}"/>
    <cellStyle name="Normal 12 3 2 2 2 2 4" xfId="2353" xr:uid="{00000000-0005-0000-0000-000053340000}"/>
    <cellStyle name="Normal 12 3 2 2 2 2 4 2" xfId="7843" xr:uid="{00000000-0005-0000-0000-000054340000}"/>
    <cellStyle name="Normal 12 3 2 2 2 2 4 2 2" xfId="20653" xr:uid="{00000000-0005-0000-0000-000055340000}"/>
    <cellStyle name="Normal 12 3 2 2 2 2 4 2 2 2" xfId="32472" xr:uid="{00000000-0005-0000-0000-000056340000}"/>
    <cellStyle name="Normal 12 3 2 2 2 2 4 2 3" xfId="32473" xr:uid="{00000000-0005-0000-0000-000057340000}"/>
    <cellStyle name="Normal 12 3 2 2 2 2 4 3" xfId="15163" xr:uid="{00000000-0005-0000-0000-000058340000}"/>
    <cellStyle name="Normal 12 3 2 2 2 2 4 3 2" xfId="32474" xr:uid="{00000000-0005-0000-0000-000059340000}"/>
    <cellStyle name="Normal 12 3 2 2 2 2 4 4" xfId="32475" xr:uid="{00000000-0005-0000-0000-00005A340000}"/>
    <cellStyle name="Normal 12 3 2 2 2 2 5" xfId="4183" xr:uid="{00000000-0005-0000-0000-00005B340000}"/>
    <cellStyle name="Normal 12 3 2 2 2 2 5 2" xfId="9673" xr:uid="{00000000-0005-0000-0000-00005C340000}"/>
    <cellStyle name="Normal 12 3 2 2 2 2 5 2 2" xfId="22483" xr:uid="{00000000-0005-0000-0000-00005D340000}"/>
    <cellStyle name="Normal 12 3 2 2 2 2 5 2 2 2" xfId="32476" xr:uid="{00000000-0005-0000-0000-00005E340000}"/>
    <cellStyle name="Normal 12 3 2 2 2 2 5 2 3" xfId="32477" xr:uid="{00000000-0005-0000-0000-00005F340000}"/>
    <cellStyle name="Normal 12 3 2 2 2 2 5 3" xfId="16993" xr:uid="{00000000-0005-0000-0000-000060340000}"/>
    <cellStyle name="Normal 12 3 2 2 2 2 5 3 2" xfId="32478" xr:uid="{00000000-0005-0000-0000-000061340000}"/>
    <cellStyle name="Normal 12 3 2 2 2 2 5 4" xfId="32479" xr:uid="{00000000-0005-0000-0000-000062340000}"/>
    <cellStyle name="Normal 12 3 2 2 2 2 6" xfId="11503" xr:uid="{00000000-0005-0000-0000-000063340000}"/>
    <cellStyle name="Normal 12 3 2 2 2 2 6 2" xfId="24313" xr:uid="{00000000-0005-0000-0000-000064340000}"/>
    <cellStyle name="Normal 12 3 2 2 2 2 6 2 2" xfId="32480" xr:uid="{00000000-0005-0000-0000-000065340000}"/>
    <cellStyle name="Normal 12 3 2 2 2 2 6 3" xfId="32481" xr:uid="{00000000-0005-0000-0000-000066340000}"/>
    <cellStyle name="Normal 12 3 2 2 2 2 7" xfId="6013" xr:uid="{00000000-0005-0000-0000-000067340000}"/>
    <cellStyle name="Normal 12 3 2 2 2 2 7 2" xfId="18823" xr:uid="{00000000-0005-0000-0000-000068340000}"/>
    <cellStyle name="Normal 12 3 2 2 2 2 7 2 2" xfId="32482" xr:uid="{00000000-0005-0000-0000-000069340000}"/>
    <cellStyle name="Normal 12 3 2 2 2 2 7 3" xfId="32483" xr:uid="{00000000-0005-0000-0000-00006A340000}"/>
    <cellStyle name="Normal 12 3 2 2 2 2 8" xfId="13333" xr:uid="{00000000-0005-0000-0000-00006B340000}"/>
    <cellStyle name="Normal 12 3 2 2 2 2 8 2" xfId="32484" xr:uid="{00000000-0005-0000-0000-00006C340000}"/>
    <cellStyle name="Normal 12 3 2 2 2 2 9" xfId="32485" xr:uid="{00000000-0005-0000-0000-00006D340000}"/>
    <cellStyle name="Normal 12 3 2 2 2 3" xfId="654" xr:uid="{00000000-0005-0000-0000-00006E340000}"/>
    <cellStyle name="Normal 12 3 2 2 2 3 2" xfId="1054" xr:uid="{00000000-0005-0000-0000-00006F340000}"/>
    <cellStyle name="Normal 12 3 2 2 2 3 2 2" xfId="1949" xr:uid="{00000000-0005-0000-0000-000070340000}"/>
    <cellStyle name="Normal 12 3 2 2 2 3 2 2 2" xfId="3779" xr:uid="{00000000-0005-0000-0000-000071340000}"/>
    <cellStyle name="Normal 12 3 2 2 2 3 2 2 2 2" xfId="9269" xr:uid="{00000000-0005-0000-0000-000072340000}"/>
    <cellStyle name="Normal 12 3 2 2 2 3 2 2 2 2 2" xfId="22079" xr:uid="{00000000-0005-0000-0000-000073340000}"/>
    <cellStyle name="Normal 12 3 2 2 2 3 2 2 2 2 2 2" xfId="32486" xr:uid="{00000000-0005-0000-0000-000074340000}"/>
    <cellStyle name="Normal 12 3 2 2 2 3 2 2 2 2 3" xfId="32487" xr:uid="{00000000-0005-0000-0000-000075340000}"/>
    <cellStyle name="Normal 12 3 2 2 2 3 2 2 2 3" xfId="16589" xr:uid="{00000000-0005-0000-0000-000076340000}"/>
    <cellStyle name="Normal 12 3 2 2 2 3 2 2 2 3 2" xfId="32488" xr:uid="{00000000-0005-0000-0000-000077340000}"/>
    <cellStyle name="Normal 12 3 2 2 2 3 2 2 2 4" xfId="32489" xr:uid="{00000000-0005-0000-0000-000078340000}"/>
    <cellStyle name="Normal 12 3 2 2 2 3 2 2 3" xfId="5609" xr:uid="{00000000-0005-0000-0000-000079340000}"/>
    <cellStyle name="Normal 12 3 2 2 2 3 2 2 3 2" xfId="11099" xr:uid="{00000000-0005-0000-0000-00007A340000}"/>
    <cellStyle name="Normal 12 3 2 2 2 3 2 2 3 2 2" xfId="23909" xr:uid="{00000000-0005-0000-0000-00007B340000}"/>
    <cellStyle name="Normal 12 3 2 2 2 3 2 2 3 2 2 2" xfId="32490" xr:uid="{00000000-0005-0000-0000-00007C340000}"/>
    <cellStyle name="Normal 12 3 2 2 2 3 2 2 3 2 3" xfId="32491" xr:uid="{00000000-0005-0000-0000-00007D340000}"/>
    <cellStyle name="Normal 12 3 2 2 2 3 2 2 3 3" xfId="18419" xr:uid="{00000000-0005-0000-0000-00007E340000}"/>
    <cellStyle name="Normal 12 3 2 2 2 3 2 2 3 3 2" xfId="32492" xr:uid="{00000000-0005-0000-0000-00007F340000}"/>
    <cellStyle name="Normal 12 3 2 2 2 3 2 2 3 4" xfId="32493" xr:uid="{00000000-0005-0000-0000-000080340000}"/>
    <cellStyle name="Normal 12 3 2 2 2 3 2 2 4" xfId="12929" xr:uid="{00000000-0005-0000-0000-000081340000}"/>
    <cellStyle name="Normal 12 3 2 2 2 3 2 2 4 2" xfId="25739" xr:uid="{00000000-0005-0000-0000-000082340000}"/>
    <cellStyle name="Normal 12 3 2 2 2 3 2 2 4 2 2" xfId="32494" xr:uid="{00000000-0005-0000-0000-000083340000}"/>
    <cellStyle name="Normal 12 3 2 2 2 3 2 2 4 3" xfId="32495" xr:uid="{00000000-0005-0000-0000-000084340000}"/>
    <cellStyle name="Normal 12 3 2 2 2 3 2 2 5" xfId="7439" xr:uid="{00000000-0005-0000-0000-000085340000}"/>
    <cellStyle name="Normal 12 3 2 2 2 3 2 2 5 2" xfId="20249" xr:uid="{00000000-0005-0000-0000-000086340000}"/>
    <cellStyle name="Normal 12 3 2 2 2 3 2 2 5 2 2" xfId="32496" xr:uid="{00000000-0005-0000-0000-000087340000}"/>
    <cellStyle name="Normal 12 3 2 2 2 3 2 2 5 3" xfId="32497" xr:uid="{00000000-0005-0000-0000-000088340000}"/>
    <cellStyle name="Normal 12 3 2 2 2 3 2 2 6" xfId="14759" xr:uid="{00000000-0005-0000-0000-000089340000}"/>
    <cellStyle name="Normal 12 3 2 2 2 3 2 2 6 2" xfId="32498" xr:uid="{00000000-0005-0000-0000-00008A340000}"/>
    <cellStyle name="Normal 12 3 2 2 2 3 2 2 7" xfId="32499" xr:uid="{00000000-0005-0000-0000-00008B340000}"/>
    <cellStyle name="Normal 12 3 2 2 2 3 2 3" xfId="2885" xr:uid="{00000000-0005-0000-0000-00008C340000}"/>
    <cellStyle name="Normal 12 3 2 2 2 3 2 3 2" xfId="8375" xr:uid="{00000000-0005-0000-0000-00008D340000}"/>
    <cellStyle name="Normal 12 3 2 2 2 3 2 3 2 2" xfId="21185" xr:uid="{00000000-0005-0000-0000-00008E340000}"/>
    <cellStyle name="Normal 12 3 2 2 2 3 2 3 2 2 2" xfId="32500" xr:uid="{00000000-0005-0000-0000-00008F340000}"/>
    <cellStyle name="Normal 12 3 2 2 2 3 2 3 2 3" xfId="32501" xr:uid="{00000000-0005-0000-0000-000090340000}"/>
    <cellStyle name="Normal 12 3 2 2 2 3 2 3 3" xfId="15695" xr:uid="{00000000-0005-0000-0000-000091340000}"/>
    <cellStyle name="Normal 12 3 2 2 2 3 2 3 3 2" xfId="32502" xr:uid="{00000000-0005-0000-0000-000092340000}"/>
    <cellStyle name="Normal 12 3 2 2 2 3 2 3 4" xfId="32503" xr:uid="{00000000-0005-0000-0000-000093340000}"/>
    <cellStyle name="Normal 12 3 2 2 2 3 2 4" xfId="4715" xr:uid="{00000000-0005-0000-0000-000094340000}"/>
    <cellStyle name="Normal 12 3 2 2 2 3 2 4 2" xfId="10205" xr:uid="{00000000-0005-0000-0000-000095340000}"/>
    <cellStyle name="Normal 12 3 2 2 2 3 2 4 2 2" xfId="23015" xr:uid="{00000000-0005-0000-0000-000096340000}"/>
    <cellStyle name="Normal 12 3 2 2 2 3 2 4 2 2 2" xfId="32504" xr:uid="{00000000-0005-0000-0000-000097340000}"/>
    <cellStyle name="Normal 12 3 2 2 2 3 2 4 2 3" xfId="32505" xr:uid="{00000000-0005-0000-0000-000098340000}"/>
    <cellStyle name="Normal 12 3 2 2 2 3 2 4 3" xfId="17525" xr:uid="{00000000-0005-0000-0000-000099340000}"/>
    <cellStyle name="Normal 12 3 2 2 2 3 2 4 3 2" xfId="32506" xr:uid="{00000000-0005-0000-0000-00009A340000}"/>
    <cellStyle name="Normal 12 3 2 2 2 3 2 4 4" xfId="32507" xr:uid="{00000000-0005-0000-0000-00009B340000}"/>
    <cellStyle name="Normal 12 3 2 2 2 3 2 5" xfId="12035" xr:uid="{00000000-0005-0000-0000-00009C340000}"/>
    <cellStyle name="Normal 12 3 2 2 2 3 2 5 2" xfId="24845" xr:uid="{00000000-0005-0000-0000-00009D340000}"/>
    <cellStyle name="Normal 12 3 2 2 2 3 2 5 2 2" xfId="32508" xr:uid="{00000000-0005-0000-0000-00009E340000}"/>
    <cellStyle name="Normal 12 3 2 2 2 3 2 5 3" xfId="32509" xr:uid="{00000000-0005-0000-0000-00009F340000}"/>
    <cellStyle name="Normal 12 3 2 2 2 3 2 6" xfId="6545" xr:uid="{00000000-0005-0000-0000-0000A0340000}"/>
    <cellStyle name="Normal 12 3 2 2 2 3 2 6 2" xfId="19355" xr:uid="{00000000-0005-0000-0000-0000A1340000}"/>
    <cellStyle name="Normal 12 3 2 2 2 3 2 6 2 2" xfId="32510" xr:uid="{00000000-0005-0000-0000-0000A2340000}"/>
    <cellStyle name="Normal 12 3 2 2 2 3 2 6 3" xfId="32511" xr:uid="{00000000-0005-0000-0000-0000A3340000}"/>
    <cellStyle name="Normal 12 3 2 2 2 3 2 7" xfId="13865" xr:uid="{00000000-0005-0000-0000-0000A4340000}"/>
    <cellStyle name="Normal 12 3 2 2 2 3 2 7 2" xfId="32512" xr:uid="{00000000-0005-0000-0000-0000A5340000}"/>
    <cellStyle name="Normal 12 3 2 2 2 3 2 8" xfId="32513" xr:uid="{00000000-0005-0000-0000-0000A6340000}"/>
    <cellStyle name="Normal 12 3 2 2 2 3 3" xfId="1549" xr:uid="{00000000-0005-0000-0000-0000A7340000}"/>
    <cellStyle name="Normal 12 3 2 2 2 3 3 2" xfId="3379" xr:uid="{00000000-0005-0000-0000-0000A8340000}"/>
    <cellStyle name="Normal 12 3 2 2 2 3 3 2 2" xfId="8869" xr:uid="{00000000-0005-0000-0000-0000A9340000}"/>
    <cellStyle name="Normal 12 3 2 2 2 3 3 2 2 2" xfId="21679" xr:uid="{00000000-0005-0000-0000-0000AA340000}"/>
    <cellStyle name="Normal 12 3 2 2 2 3 3 2 2 2 2" xfId="32514" xr:uid="{00000000-0005-0000-0000-0000AB340000}"/>
    <cellStyle name="Normal 12 3 2 2 2 3 3 2 2 3" xfId="32515" xr:uid="{00000000-0005-0000-0000-0000AC340000}"/>
    <cellStyle name="Normal 12 3 2 2 2 3 3 2 3" xfId="16189" xr:uid="{00000000-0005-0000-0000-0000AD340000}"/>
    <cellStyle name="Normal 12 3 2 2 2 3 3 2 3 2" xfId="32516" xr:uid="{00000000-0005-0000-0000-0000AE340000}"/>
    <cellStyle name="Normal 12 3 2 2 2 3 3 2 4" xfId="32517" xr:uid="{00000000-0005-0000-0000-0000AF340000}"/>
    <cellStyle name="Normal 12 3 2 2 2 3 3 3" xfId="5209" xr:uid="{00000000-0005-0000-0000-0000B0340000}"/>
    <cellStyle name="Normal 12 3 2 2 2 3 3 3 2" xfId="10699" xr:uid="{00000000-0005-0000-0000-0000B1340000}"/>
    <cellStyle name="Normal 12 3 2 2 2 3 3 3 2 2" xfId="23509" xr:uid="{00000000-0005-0000-0000-0000B2340000}"/>
    <cellStyle name="Normal 12 3 2 2 2 3 3 3 2 2 2" xfId="32518" xr:uid="{00000000-0005-0000-0000-0000B3340000}"/>
    <cellStyle name="Normal 12 3 2 2 2 3 3 3 2 3" xfId="32519" xr:uid="{00000000-0005-0000-0000-0000B4340000}"/>
    <cellStyle name="Normal 12 3 2 2 2 3 3 3 3" xfId="18019" xr:uid="{00000000-0005-0000-0000-0000B5340000}"/>
    <cellStyle name="Normal 12 3 2 2 2 3 3 3 3 2" xfId="32520" xr:uid="{00000000-0005-0000-0000-0000B6340000}"/>
    <cellStyle name="Normal 12 3 2 2 2 3 3 3 4" xfId="32521" xr:uid="{00000000-0005-0000-0000-0000B7340000}"/>
    <cellStyle name="Normal 12 3 2 2 2 3 3 4" xfId="12529" xr:uid="{00000000-0005-0000-0000-0000B8340000}"/>
    <cellStyle name="Normal 12 3 2 2 2 3 3 4 2" xfId="25339" xr:uid="{00000000-0005-0000-0000-0000B9340000}"/>
    <cellStyle name="Normal 12 3 2 2 2 3 3 4 2 2" xfId="32522" xr:uid="{00000000-0005-0000-0000-0000BA340000}"/>
    <cellStyle name="Normal 12 3 2 2 2 3 3 4 3" xfId="32523" xr:uid="{00000000-0005-0000-0000-0000BB340000}"/>
    <cellStyle name="Normal 12 3 2 2 2 3 3 5" xfId="7039" xr:uid="{00000000-0005-0000-0000-0000BC340000}"/>
    <cellStyle name="Normal 12 3 2 2 2 3 3 5 2" xfId="19849" xr:uid="{00000000-0005-0000-0000-0000BD340000}"/>
    <cellStyle name="Normal 12 3 2 2 2 3 3 5 2 2" xfId="32524" xr:uid="{00000000-0005-0000-0000-0000BE340000}"/>
    <cellStyle name="Normal 12 3 2 2 2 3 3 5 3" xfId="32525" xr:uid="{00000000-0005-0000-0000-0000BF340000}"/>
    <cellStyle name="Normal 12 3 2 2 2 3 3 6" xfId="14359" xr:uid="{00000000-0005-0000-0000-0000C0340000}"/>
    <cellStyle name="Normal 12 3 2 2 2 3 3 6 2" xfId="32526" xr:uid="{00000000-0005-0000-0000-0000C1340000}"/>
    <cellStyle name="Normal 12 3 2 2 2 3 3 7" xfId="32527" xr:uid="{00000000-0005-0000-0000-0000C2340000}"/>
    <cellStyle name="Normal 12 3 2 2 2 3 4" xfId="2485" xr:uid="{00000000-0005-0000-0000-0000C3340000}"/>
    <cellStyle name="Normal 12 3 2 2 2 3 4 2" xfId="7975" xr:uid="{00000000-0005-0000-0000-0000C4340000}"/>
    <cellStyle name="Normal 12 3 2 2 2 3 4 2 2" xfId="20785" xr:uid="{00000000-0005-0000-0000-0000C5340000}"/>
    <cellStyle name="Normal 12 3 2 2 2 3 4 2 2 2" xfId="32528" xr:uid="{00000000-0005-0000-0000-0000C6340000}"/>
    <cellStyle name="Normal 12 3 2 2 2 3 4 2 3" xfId="32529" xr:uid="{00000000-0005-0000-0000-0000C7340000}"/>
    <cellStyle name="Normal 12 3 2 2 2 3 4 3" xfId="15295" xr:uid="{00000000-0005-0000-0000-0000C8340000}"/>
    <cellStyle name="Normal 12 3 2 2 2 3 4 3 2" xfId="32530" xr:uid="{00000000-0005-0000-0000-0000C9340000}"/>
    <cellStyle name="Normal 12 3 2 2 2 3 4 4" xfId="32531" xr:uid="{00000000-0005-0000-0000-0000CA340000}"/>
    <cellStyle name="Normal 12 3 2 2 2 3 5" xfId="4315" xr:uid="{00000000-0005-0000-0000-0000CB340000}"/>
    <cellStyle name="Normal 12 3 2 2 2 3 5 2" xfId="9805" xr:uid="{00000000-0005-0000-0000-0000CC340000}"/>
    <cellStyle name="Normal 12 3 2 2 2 3 5 2 2" xfId="22615" xr:uid="{00000000-0005-0000-0000-0000CD340000}"/>
    <cellStyle name="Normal 12 3 2 2 2 3 5 2 2 2" xfId="32532" xr:uid="{00000000-0005-0000-0000-0000CE340000}"/>
    <cellStyle name="Normal 12 3 2 2 2 3 5 2 3" xfId="32533" xr:uid="{00000000-0005-0000-0000-0000CF340000}"/>
    <cellStyle name="Normal 12 3 2 2 2 3 5 3" xfId="17125" xr:uid="{00000000-0005-0000-0000-0000D0340000}"/>
    <cellStyle name="Normal 12 3 2 2 2 3 5 3 2" xfId="32534" xr:uid="{00000000-0005-0000-0000-0000D1340000}"/>
    <cellStyle name="Normal 12 3 2 2 2 3 5 4" xfId="32535" xr:uid="{00000000-0005-0000-0000-0000D2340000}"/>
    <cellStyle name="Normal 12 3 2 2 2 3 6" xfId="11635" xr:uid="{00000000-0005-0000-0000-0000D3340000}"/>
    <cellStyle name="Normal 12 3 2 2 2 3 6 2" xfId="24445" xr:uid="{00000000-0005-0000-0000-0000D4340000}"/>
    <cellStyle name="Normal 12 3 2 2 2 3 6 2 2" xfId="32536" xr:uid="{00000000-0005-0000-0000-0000D5340000}"/>
    <cellStyle name="Normal 12 3 2 2 2 3 6 3" xfId="32537" xr:uid="{00000000-0005-0000-0000-0000D6340000}"/>
    <cellStyle name="Normal 12 3 2 2 2 3 7" xfId="6145" xr:uid="{00000000-0005-0000-0000-0000D7340000}"/>
    <cellStyle name="Normal 12 3 2 2 2 3 7 2" xfId="18955" xr:uid="{00000000-0005-0000-0000-0000D8340000}"/>
    <cellStyle name="Normal 12 3 2 2 2 3 7 2 2" xfId="32538" xr:uid="{00000000-0005-0000-0000-0000D9340000}"/>
    <cellStyle name="Normal 12 3 2 2 2 3 7 3" xfId="32539" xr:uid="{00000000-0005-0000-0000-0000DA340000}"/>
    <cellStyle name="Normal 12 3 2 2 2 3 8" xfId="13465" xr:uid="{00000000-0005-0000-0000-0000DB340000}"/>
    <cellStyle name="Normal 12 3 2 2 2 3 8 2" xfId="32540" xr:uid="{00000000-0005-0000-0000-0000DC340000}"/>
    <cellStyle name="Normal 12 3 2 2 2 3 9" xfId="32541" xr:uid="{00000000-0005-0000-0000-0000DD340000}"/>
    <cellStyle name="Normal 12 3 2 2 2 4" xfId="429" xr:uid="{00000000-0005-0000-0000-0000DE340000}"/>
    <cellStyle name="Normal 12 3 2 2 2 4 2" xfId="1324" xr:uid="{00000000-0005-0000-0000-0000DF340000}"/>
    <cellStyle name="Normal 12 3 2 2 2 4 2 2" xfId="3154" xr:uid="{00000000-0005-0000-0000-0000E0340000}"/>
    <cellStyle name="Normal 12 3 2 2 2 4 2 2 2" xfId="8644" xr:uid="{00000000-0005-0000-0000-0000E1340000}"/>
    <cellStyle name="Normal 12 3 2 2 2 4 2 2 2 2" xfId="21454" xr:uid="{00000000-0005-0000-0000-0000E2340000}"/>
    <cellStyle name="Normal 12 3 2 2 2 4 2 2 2 2 2" xfId="32542" xr:uid="{00000000-0005-0000-0000-0000E3340000}"/>
    <cellStyle name="Normal 12 3 2 2 2 4 2 2 2 3" xfId="32543" xr:uid="{00000000-0005-0000-0000-0000E4340000}"/>
    <cellStyle name="Normal 12 3 2 2 2 4 2 2 3" xfId="15964" xr:uid="{00000000-0005-0000-0000-0000E5340000}"/>
    <cellStyle name="Normal 12 3 2 2 2 4 2 2 3 2" xfId="32544" xr:uid="{00000000-0005-0000-0000-0000E6340000}"/>
    <cellStyle name="Normal 12 3 2 2 2 4 2 2 4" xfId="32545" xr:uid="{00000000-0005-0000-0000-0000E7340000}"/>
    <cellStyle name="Normal 12 3 2 2 2 4 2 3" xfId="4984" xr:uid="{00000000-0005-0000-0000-0000E8340000}"/>
    <cellStyle name="Normal 12 3 2 2 2 4 2 3 2" xfId="10474" xr:uid="{00000000-0005-0000-0000-0000E9340000}"/>
    <cellStyle name="Normal 12 3 2 2 2 4 2 3 2 2" xfId="23284" xr:uid="{00000000-0005-0000-0000-0000EA340000}"/>
    <cellStyle name="Normal 12 3 2 2 2 4 2 3 2 2 2" xfId="32546" xr:uid="{00000000-0005-0000-0000-0000EB340000}"/>
    <cellStyle name="Normal 12 3 2 2 2 4 2 3 2 3" xfId="32547" xr:uid="{00000000-0005-0000-0000-0000EC340000}"/>
    <cellStyle name="Normal 12 3 2 2 2 4 2 3 3" xfId="17794" xr:uid="{00000000-0005-0000-0000-0000ED340000}"/>
    <cellStyle name="Normal 12 3 2 2 2 4 2 3 3 2" xfId="32548" xr:uid="{00000000-0005-0000-0000-0000EE340000}"/>
    <cellStyle name="Normal 12 3 2 2 2 4 2 3 4" xfId="32549" xr:uid="{00000000-0005-0000-0000-0000EF340000}"/>
    <cellStyle name="Normal 12 3 2 2 2 4 2 4" xfId="12304" xr:uid="{00000000-0005-0000-0000-0000F0340000}"/>
    <cellStyle name="Normal 12 3 2 2 2 4 2 4 2" xfId="25114" xr:uid="{00000000-0005-0000-0000-0000F1340000}"/>
    <cellStyle name="Normal 12 3 2 2 2 4 2 4 2 2" xfId="32550" xr:uid="{00000000-0005-0000-0000-0000F2340000}"/>
    <cellStyle name="Normal 12 3 2 2 2 4 2 4 3" xfId="32551" xr:uid="{00000000-0005-0000-0000-0000F3340000}"/>
    <cellStyle name="Normal 12 3 2 2 2 4 2 5" xfId="6814" xr:uid="{00000000-0005-0000-0000-0000F4340000}"/>
    <cellStyle name="Normal 12 3 2 2 2 4 2 5 2" xfId="19624" xr:uid="{00000000-0005-0000-0000-0000F5340000}"/>
    <cellStyle name="Normal 12 3 2 2 2 4 2 5 2 2" xfId="32552" xr:uid="{00000000-0005-0000-0000-0000F6340000}"/>
    <cellStyle name="Normal 12 3 2 2 2 4 2 5 3" xfId="32553" xr:uid="{00000000-0005-0000-0000-0000F7340000}"/>
    <cellStyle name="Normal 12 3 2 2 2 4 2 6" xfId="14134" xr:uid="{00000000-0005-0000-0000-0000F8340000}"/>
    <cellStyle name="Normal 12 3 2 2 2 4 2 6 2" xfId="32554" xr:uid="{00000000-0005-0000-0000-0000F9340000}"/>
    <cellStyle name="Normal 12 3 2 2 2 4 2 7" xfId="32555" xr:uid="{00000000-0005-0000-0000-0000FA340000}"/>
    <cellStyle name="Normal 12 3 2 2 2 4 3" xfId="2260" xr:uid="{00000000-0005-0000-0000-0000FB340000}"/>
    <cellStyle name="Normal 12 3 2 2 2 4 3 2" xfId="7750" xr:uid="{00000000-0005-0000-0000-0000FC340000}"/>
    <cellStyle name="Normal 12 3 2 2 2 4 3 2 2" xfId="20560" xr:uid="{00000000-0005-0000-0000-0000FD340000}"/>
    <cellStyle name="Normal 12 3 2 2 2 4 3 2 2 2" xfId="32556" xr:uid="{00000000-0005-0000-0000-0000FE340000}"/>
    <cellStyle name="Normal 12 3 2 2 2 4 3 2 3" xfId="32557" xr:uid="{00000000-0005-0000-0000-0000FF340000}"/>
    <cellStyle name="Normal 12 3 2 2 2 4 3 3" xfId="15070" xr:uid="{00000000-0005-0000-0000-000000350000}"/>
    <cellStyle name="Normal 12 3 2 2 2 4 3 3 2" xfId="32558" xr:uid="{00000000-0005-0000-0000-000001350000}"/>
    <cellStyle name="Normal 12 3 2 2 2 4 3 4" xfId="32559" xr:uid="{00000000-0005-0000-0000-000002350000}"/>
    <cellStyle name="Normal 12 3 2 2 2 4 4" xfId="4090" xr:uid="{00000000-0005-0000-0000-000003350000}"/>
    <cellStyle name="Normal 12 3 2 2 2 4 4 2" xfId="9580" xr:uid="{00000000-0005-0000-0000-000004350000}"/>
    <cellStyle name="Normal 12 3 2 2 2 4 4 2 2" xfId="22390" xr:uid="{00000000-0005-0000-0000-000005350000}"/>
    <cellStyle name="Normal 12 3 2 2 2 4 4 2 2 2" xfId="32560" xr:uid="{00000000-0005-0000-0000-000006350000}"/>
    <cellStyle name="Normal 12 3 2 2 2 4 4 2 3" xfId="32561" xr:uid="{00000000-0005-0000-0000-000007350000}"/>
    <cellStyle name="Normal 12 3 2 2 2 4 4 3" xfId="16900" xr:uid="{00000000-0005-0000-0000-000008350000}"/>
    <cellStyle name="Normal 12 3 2 2 2 4 4 3 2" xfId="32562" xr:uid="{00000000-0005-0000-0000-000009350000}"/>
    <cellStyle name="Normal 12 3 2 2 2 4 4 4" xfId="32563" xr:uid="{00000000-0005-0000-0000-00000A350000}"/>
    <cellStyle name="Normal 12 3 2 2 2 4 5" xfId="11410" xr:uid="{00000000-0005-0000-0000-00000B350000}"/>
    <cellStyle name="Normal 12 3 2 2 2 4 5 2" xfId="24220" xr:uid="{00000000-0005-0000-0000-00000C350000}"/>
    <cellStyle name="Normal 12 3 2 2 2 4 5 2 2" xfId="32564" xr:uid="{00000000-0005-0000-0000-00000D350000}"/>
    <cellStyle name="Normal 12 3 2 2 2 4 5 3" xfId="32565" xr:uid="{00000000-0005-0000-0000-00000E350000}"/>
    <cellStyle name="Normal 12 3 2 2 2 4 6" xfId="5920" xr:uid="{00000000-0005-0000-0000-00000F350000}"/>
    <cellStyle name="Normal 12 3 2 2 2 4 6 2" xfId="18730" xr:uid="{00000000-0005-0000-0000-000010350000}"/>
    <cellStyle name="Normal 12 3 2 2 2 4 6 2 2" xfId="32566" xr:uid="{00000000-0005-0000-0000-000011350000}"/>
    <cellStyle name="Normal 12 3 2 2 2 4 6 3" xfId="32567" xr:uid="{00000000-0005-0000-0000-000012350000}"/>
    <cellStyle name="Normal 12 3 2 2 2 4 7" xfId="13240" xr:uid="{00000000-0005-0000-0000-000013350000}"/>
    <cellStyle name="Normal 12 3 2 2 2 4 7 2" xfId="32568" xr:uid="{00000000-0005-0000-0000-000014350000}"/>
    <cellStyle name="Normal 12 3 2 2 2 4 8" xfId="32569" xr:uid="{00000000-0005-0000-0000-000015350000}"/>
    <cellStyle name="Normal 12 3 2 2 2 5" xfId="788" xr:uid="{00000000-0005-0000-0000-000016350000}"/>
    <cellStyle name="Normal 12 3 2 2 2 5 2" xfId="1683" xr:uid="{00000000-0005-0000-0000-000017350000}"/>
    <cellStyle name="Normal 12 3 2 2 2 5 2 2" xfId="3513" xr:uid="{00000000-0005-0000-0000-000018350000}"/>
    <cellStyle name="Normal 12 3 2 2 2 5 2 2 2" xfId="9003" xr:uid="{00000000-0005-0000-0000-000019350000}"/>
    <cellStyle name="Normal 12 3 2 2 2 5 2 2 2 2" xfId="21813" xr:uid="{00000000-0005-0000-0000-00001A350000}"/>
    <cellStyle name="Normal 12 3 2 2 2 5 2 2 2 2 2" xfId="32570" xr:uid="{00000000-0005-0000-0000-00001B350000}"/>
    <cellStyle name="Normal 12 3 2 2 2 5 2 2 2 3" xfId="32571" xr:uid="{00000000-0005-0000-0000-00001C350000}"/>
    <cellStyle name="Normal 12 3 2 2 2 5 2 2 3" xfId="16323" xr:uid="{00000000-0005-0000-0000-00001D350000}"/>
    <cellStyle name="Normal 12 3 2 2 2 5 2 2 3 2" xfId="32572" xr:uid="{00000000-0005-0000-0000-00001E350000}"/>
    <cellStyle name="Normal 12 3 2 2 2 5 2 2 4" xfId="32573" xr:uid="{00000000-0005-0000-0000-00001F350000}"/>
    <cellStyle name="Normal 12 3 2 2 2 5 2 3" xfId="5343" xr:uid="{00000000-0005-0000-0000-000020350000}"/>
    <cellStyle name="Normal 12 3 2 2 2 5 2 3 2" xfId="10833" xr:uid="{00000000-0005-0000-0000-000021350000}"/>
    <cellStyle name="Normal 12 3 2 2 2 5 2 3 2 2" xfId="23643" xr:uid="{00000000-0005-0000-0000-000022350000}"/>
    <cellStyle name="Normal 12 3 2 2 2 5 2 3 2 2 2" xfId="32574" xr:uid="{00000000-0005-0000-0000-000023350000}"/>
    <cellStyle name="Normal 12 3 2 2 2 5 2 3 2 3" xfId="32575" xr:uid="{00000000-0005-0000-0000-000024350000}"/>
    <cellStyle name="Normal 12 3 2 2 2 5 2 3 3" xfId="18153" xr:uid="{00000000-0005-0000-0000-000025350000}"/>
    <cellStyle name="Normal 12 3 2 2 2 5 2 3 3 2" xfId="32576" xr:uid="{00000000-0005-0000-0000-000026350000}"/>
    <cellStyle name="Normal 12 3 2 2 2 5 2 3 4" xfId="32577" xr:uid="{00000000-0005-0000-0000-000027350000}"/>
    <cellStyle name="Normal 12 3 2 2 2 5 2 4" xfId="12663" xr:uid="{00000000-0005-0000-0000-000028350000}"/>
    <cellStyle name="Normal 12 3 2 2 2 5 2 4 2" xfId="25473" xr:uid="{00000000-0005-0000-0000-000029350000}"/>
    <cellStyle name="Normal 12 3 2 2 2 5 2 4 2 2" xfId="32578" xr:uid="{00000000-0005-0000-0000-00002A350000}"/>
    <cellStyle name="Normal 12 3 2 2 2 5 2 4 3" xfId="32579" xr:uid="{00000000-0005-0000-0000-00002B350000}"/>
    <cellStyle name="Normal 12 3 2 2 2 5 2 5" xfId="7173" xr:uid="{00000000-0005-0000-0000-00002C350000}"/>
    <cellStyle name="Normal 12 3 2 2 2 5 2 5 2" xfId="19983" xr:uid="{00000000-0005-0000-0000-00002D350000}"/>
    <cellStyle name="Normal 12 3 2 2 2 5 2 5 2 2" xfId="32580" xr:uid="{00000000-0005-0000-0000-00002E350000}"/>
    <cellStyle name="Normal 12 3 2 2 2 5 2 5 3" xfId="32581" xr:uid="{00000000-0005-0000-0000-00002F350000}"/>
    <cellStyle name="Normal 12 3 2 2 2 5 2 6" xfId="14493" xr:uid="{00000000-0005-0000-0000-000030350000}"/>
    <cellStyle name="Normal 12 3 2 2 2 5 2 6 2" xfId="32582" xr:uid="{00000000-0005-0000-0000-000031350000}"/>
    <cellStyle name="Normal 12 3 2 2 2 5 2 7" xfId="32583" xr:uid="{00000000-0005-0000-0000-000032350000}"/>
    <cellStyle name="Normal 12 3 2 2 2 5 3" xfId="2619" xr:uid="{00000000-0005-0000-0000-000033350000}"/>
    <cellStyle name="Normal 12 3 2 2 2 5 3 2" xfId="8109" xr:uid="{00000000-0005-0000-0000-000034350000}"/>
    <cellStyle name="Normal 12 3 2 2 2 5 3 2 2" xfId="20919" xr:uid="{00000000-0005-0000-0000-000035350000}"/>
    <cellStyle name="Normal 12 3 2 2 2 5 3 2 2 2" xfId="32584" xr:uid="{00000000-0005-0000-0000-000036350000}"/>
    <cellStyle name="Normal 12 3 2 2 2 5 3 2 3" xfId="32585" xr:uid="{00000000-0005-0000-0000-000037350000}"/>
    <cellStyle name="Normal 12 3 2 2 2 5 3 3" xfId="15429" xr:uid="{00000000-0005-0000-0000-000038350000}"/>
    <cellStyle name="Normal 12 3 2 2 2 5 3 3 2" xfId="32586" xr:uid="{00000000-0005-0000-0000-000039350000}"/>
    <cellStyle name="Normal 12 3 2 2 2 5 3 4" xfId="32587" xr:uid="{00000000-0005-0000-0000-00003A350000}"/>
    <cellStyle name="Normal 12 3 2 2 2 5 4" xfId="4449" xr:uid="{00000000-0005-0000-0000-00003B350000}"/>
    <cellStyle name="Normal 12 3 2 2 2 5 4 2" xfId="9939" xr:uid="{00000000-0005-0000-0000-00003C350000}"/>
    <cellStyle name="Normal 12 3 2 2 2 5 4 2 2" xfId="22749" xr:uid="{00000000-0005-0000-0000-00003D350000}"/>
    <cellStyle name="Normal 12 3 2 2 2 5 4 2 2 2" xfId="32588" xr:uid="{00000000-0005-0000-0000-00003E350000}"/>
    <cellStyle name="Normal 12 3 2 2 2 5 4 2 3" xfId="32589" xr:uid="{00000000-0005-0000-0000-00003F350000}"/>
    <cellStyle name="Normal 12 3 2 2 2 5 4 3" xfId="17259" xr:uid="{00000000-0005-0000-0000-000040350000}"/>
    <cellStyle name="Normal 12 3 2 2 2 5 4 3 2" xfId="32590" xr:uid="{00000000-0005-0000-0000-000041350000}"/>
    <cellStyle name="Normal 12 3 2 2 2 5 4 4" xfId="32591" xr:uid="{00000000-0005-0000-0000-000042350000}"/>
    <cellStyle name="Normal 12 3 2 2 2 5 5" xfId="11769" xr:uid="{00000000-0005-0000-0000-000043350000}"/>
    <cellStyle name="Normal 12 3 2 2 2 5 5 2" xfId="24579" xr:uid="{00000000-0005-0000-0000-000044350000}"/>
    <cellStyle name="Normal 12 3 2 2 2 5 5 2 2" xfId="32592" xr:uid="{00000000-0005-0000-0000-000045350000}"/>
    <cellStyle name="Normal 12 3 2 2 2 5 5 3" xfId="32593" xr:uid="{00000000-0005-0000-0000-000046350000}"/>
    <cellStyle name="Normal 12 3 2 2 2 5 6" xfId="6279" xr:uid="{00000000-0005-0000-0000-000047350000}"/>
    <cellStyle name="Normal 12 3 2 2 2 5 6 2" xfId="19089" xr:uid="{00000000-0005-0000-0000-000048350000}"/>
    <cellStyle name="Normal 12 3 2 2 2 5 6 2 2" xfId="32594" xr:uid="{00000000-0005-0000-0000-000049350000}"/>
    <cellStyle name="Normal 12 3 2 2 2 5 6 3" xfId="32595" xr:uid="{00000000-0005-0000-0000-00004A350000}"/>
    <cellStyle name="Normal 12 3 2 2 2 5 7" xfId="13599" xr:uid="{00000000-0005-0000-0000-00004B350000}"/>
    <cellStyle name="Normal 12 3 2 2 2 5 7 2" xfId="32596" xr:uid="{00000000-0005-0000-0000-00004C350000}"/>
    <cellStyle name="Normal 12 3 2 2 2 5 8" xfId="32597" xr:uid="{00000000-0005-0000-0000-00004D350000}"/>
    <cellStyle name="Normal 12 3 2 2 2 6" xfId="1189" xr:uid="{00000000-0005-0000-0000-00004E350000}"/>
    <cellStyle name="Normal 12 3 2 2 2 6 2" xfId="3019" xr:uid="{00000000-0005-0000-0000-00004F350000}"/>
    <cellStyle name="Normal 12 3 2 2 2 6 2 2" xfId="8509" xr:uid="{00000000-0005-0000-0000-000050350000}"/>
    <cellStyle name="Normal 12 3 2 2 2 6 2 2 2" xfId="21319" xr:uid="{00000000-0005-0000-0000-000051350000}"/>
    <cellStyle name="Normal 12 3 2 2 2 6 2 2 2 2" xfId="32598" xr:uid="{00000000-0005-0000-0000-000052350000}"/>
    <cellStyle name="Normal 12 3 2 2 2 6 2 2 3" xfId="32599" xr:uid="{00000000-0005-0000-0000-000053350000}"/>
    <cellStyle name="Normal 12 3 2 2 2 6 2 3" xfId="15829" xr:uid="{00000000-0005-0000-0000-000054350000}"/>
    <cellStyle name="Normal 12 3 2 2 2 6 2 3 2" xfId="32600" xr:uid="{00000000-0005-0000-0000-000055350000}"/>
    <cellStyle name="Normal 12 3 2 2 2 6 2 4" xfId="32601" xr:uid="{00000000-0005-0000-0000-000056350000}"/>
    <cellStyle name="Normal 12 3 2 2 2 6 3" xfId="4849" xr:uid="{00000000-0005-0000-0000-000057350000}"/>
    <cellStyle name="Normal 12 3 2 2 2 6 3 2" xfId="10339" xr:uid="{00000000-0005-0000-0000-000058350000}"/>
    <cellStyle name="Normal 12 3 2 2 2 6 3 2 2" xfId="23149" xr:uid="{00000000-0005-0000-0000-000059350000}"/>
    <cellStyle name="Normal 12 3 2 2 2 6 3 2 2 2" xfId="32602" xr:uid="{00000000-0005-0000-0000-00005A350000}"/>
    <cellStyle name="Normal 12 3 2 2 2 6 3 2 3" xfId="32603" xr:uid="{00000000-0005-0000-0000-00005B350000}"/>
    <cellStyle name="Normal 12 3 2 2 2 6 3 3" xfId="17659" xr:uid="{00000000-0005-0000-0000-00005C350000}"/>
    <cellStyle name="Normal 12 3 2 2 2 6 3 3 2" xfId="32604" xr:uid="{00000000-0005-0000-0000-00005D350000}"/>
    <cellStyle name="Normal 12 3 2 2 2 6 3 4" xfId="32605" xr:uid="{00000000-0005-0000-0000-00005E350000}"/>
    <cellStyle name="Normal 12 3 2 2 2 6 4" xfId="12169" xr:uid="{00000000-0005-0000-0000-00005F350000}"/>
    <cellStyle name="Normal 12 3 2 2 2 6 4 2" xfId="24979" xr:uid="{00000000-0005-0000-0000-000060350000}"/>
    <cellStyle name="Normal 12 3 2 2 2 6 4 2 2" xfId="32606" xr:uid="{00000000-0005-0000-0000-000061350000}"/>
    <cellStyle name="Normal 12 3 2 2 2 6 4 3" xfId="32607" xr:uid="{00000000-0005-0000-0000-000062350000}"/>
    <cellStyle name="Normal 12 3 2 2 2 6 5" xfId="6679" xr:uid="{00000000-0005-0000-0000-000063350000}"/>
    <cellStyle name="Normal 12 3 2 2 2 6 5 2" xfId="19489" xr:uid="{00000000-0005-0000-0000-000064350000}"/>
    <cellStyle name="Normal 12 3 2 2 2 6 5 2 2" xfId="32608" xr:uid="{00000000-0005-0000-0000-000065350000}"/>
    <cellStyle name="Normal 12 3 2 2 2 6 5 3" xfId="32609" xr:uid="{00000000-0005-0000-0000-000066350000}"/>
    <cellStyle name="Normal 12 3 2 2 2 6 6" xfId="13999" xr:uid="{00000000-0005-0000-0000-000067350000}"/>
    <cellStyle name="Normal 12 3 2 2 2 6 6 2" xfId="32610" xr:uid="{00000000-0005-0000-0000-000068350000}"/>
    <cellStyle name="Normal 12 3 2 2 2 6 7" xfId="32611" xr:uid="{00000000-0005-0000-0000-000069350000}"/>
    <cellStyle name="Normal 12 3 2 2 2 7" xfId="2125" xr:uid="{00000000-0005-0000-0000-00006A350000}"/>
    <cellStyle name="Normal 12 3 2 2 2 7 2" xfId="7615" xr:uid="{00000000-0005-0000-0000-00006B350000}"/>
    <cellStyle name="Normal 12 3 2 2 2 7 2 2" xfId="20425" xr:uid="{00000000-0005-0000-0000-00006C350000}"/>
    <cellStyle name="Normal 12 3 2 2 2 7 2 2 2" xfId="32612" xr:uid="{00000000-0005-0000-0000-00006D350000}"/>
    <cellStyle name="Normal 12 3 2 2 2 7 2 3" xfId="32613" xr:uid="{00000000-0005-0000-0000-00006E350000}"/>
    <cellStyle name="Normal 12 3 2 2 2 7 3" xfId="14935" xr:uid="{00000000-0005-0000-0000-00006F350000}"/>
    <cellStyle name="Normal 12 3 2 2 2 7 3 2" xfId="32614" xr:uid="{00000000-0005-0000-0000-000070350000}"/>
    <cellStyle name="Normal 12 3 2 2 2 7 4" xfId="32615" xr:uid="{00000000-0005-0000-0000-000071350000}"/>
    <cellStyle name="Normal 12 3 2 2 2 8" xfId="3955" xr:uid="{00000000-0005-0000-0000-000072350000}"/>
    <cellStyle name="Normal 12 3 2 2 2 8 2" xfId="9445" xr:uid="{00000000-0005-0000-0000-000073350000}"/>
    <cellStyle name="Normal 12 3 2 2 2 8 2 2" xfId="22255" xr:uid="{00000000-0005-0000-0000-000074350000}"/>
    <cellStyle name="Normal 12 3 2 2 2 8 2 2 2" xfId="32616" xr:uid="{00000000-0005-0000-0000-000075350000}"/>
    <cellStyle name="Normal 12 3 2 2 2 8 2 3" xfId="32617" xr:uid="{00000000-0005-0000-0000-000076350000}"/>
    <cellStyle name="Normal 12 3 2 2 2 8 3" xfId="16765" xr:uid="{00000000-0005-0000-0000-000077350000}"/>
    <cellStyle name="Normal 12 3 2 2 2 8 3 2" xfId="32618" xr:uid="{00000000-0005-0000-0000-000078350000}"/>
    <cellStyle name="Normal 12 3 2 2 2 8 4" xfId="32619" xr:uid="{00000000-0005-0000-0000-000079350000}"/>
    <cellStyle name="Normal 12 3 2 2 2 9" xfId="11275" xr:uid="{00000000-0005-0000-0000-00007A350000}"/>
    <cellStyle name="Normal 12 3 2 2 2 9 2" xfId="24085" xr:uid="{00000000-0005-0000-0000-00007B350000}"/>
    <cellStyle name="Normal 12 3 2 2 2 9 2 2" xfId="32620" xr:uid="{00000000-0005-0000-0000-00007C350000}"/>
    <cellStyle name="Normal 12 3 2 2 2 9 3" xfId="32621" xr:uid="{00000000-0005-0000-0000-00007D350000}"/>
    <cellStyle name="Normal 12 3 2 2 3" xfId="344" xr:uid="{00000000-0005-0000-0000-00007E350000}"/>
    <cellStyle name="Normal 12 3 2 2 3 10" xfId="5836" xr:uid="{00000000-0005-0000-0000-00007F350000}"/>
    <cellStyle name="Normal 12 3 2 2 3 10 2" xfId="18646" xr:uid="{00000000-0005-0000-0000-000080350000}"/>
    <cellStyle name="Normal 12 3 2 2 3 10 2 2" xfId="32622" xr:uid="{00000000-0005-0000-0000-000081350000}"/>
    <cellStyle name="Normal 12 3 2 2 3 10 3" xfId="32623" xr:uid="{00000000-0005-0000-0000-000082350000}"/>
    <cellStyle name="Normal 12 3 2 2 3 11" xfId="13156" xr:uid="{00000000-0005-0000-0000-000083350000}"/>
    <cellStyle name="Normal 12 3 2 2 3 11 2" xfId="32624" xr:uid="{00000000-0005-0000-0000-000084350000}"/>
    <cellStyle name="Normal 12 3 2 2 3 12" xfId="32625" xr:uid="{00000000-0005-0000-0000-000085350000}"/>
    <cellStyle name="Normal 12 3 2 2 3 2" xfId="573" xr:uid="{00000000-0005-0000-0000-000086350000}"/>
    <cellStyle name="Normal 12 3 2 2 3 2 2" xfId="972" xr:uid="{00000000-0005-0000-0000-000087350000}"/>
    <cellStyle name="Normal 12 3 2 2 3 2 2 2" xfId="1867" xr:uid="{00000000-0005-0000-0000-000088350000}"/>
    <cellStyle name="Normal 12 3 2 2 3 2 2 2 2" xfId="3697" xr:uid="{00000000-0005-0000-0000-000089350000}"/>
    <cellStyle name="Normal 12 3 2 2 3 2 2 2 2 2" xfId="9187" xr:uid="{00000000-0005-0000-0000-00008A350000}"/>
    <cellStyle name="Normal 12 3 2 2 3 2 2 2 2 2 2" xfId="21997" xr:uid="{00000000-0005-0000-0000-00008B350000}"/>
    <cellStyle name="Normal 12 3 2 2 3 2 2 2 2 2 2 2" xfId="32626" xr:uid="{00000000-0005-0000-0000-00008C350000}"/>
    <cellStyle name="Normal 12 3 2 2 3 2 2 2 2 2 3" xfId="32627" xr:uid="{00000000-0005-0000-0000-00008D350000}"/>
    <cellStyle name="Normal 12 3 2 2 3 2 2 2 2 3" xfId="16507" xr:uid="{00000000-0005-0000-0000-00008E350000}"/>
    <cellStyle name="Normal 12 3 2 2 3 2 2 2 2 3 2" xfId="32628" xr:uid="{00000000-0005-0000-0000-00008F350000}"/>
    <cellStyle name="Normal 12 3 2 2 3 2 2 2 2 4" xfId="32629" xr:uid="{00000000-0005-0000-0000-000090350000}"/>
    <cellStyle name="Normal 12 3 2 2 3 2 2 2 3" xfId="5527" xr:uid="{00000000-0005-0000-0000-000091350000}"/>
    <cellStyle name="Normal 12 3 2 2 3 2 2 2 3 2" xfId="11017" xr:uid="{00000000-0005-0000-0000-000092350000}"/>
    <cellStyle name="Normal 12 3 2 2 3 2 2 2 3 2 2" xfId="23827" xr:uid="{00000000-0005-0000-0000-000093350000}"/>
    <cellStyle name="Normal 12 3 2 2 3 2 2 2 3 2 2 2" xfId="32630" xr:uid="{00000000-0005-0000-0000-000094350000}"/>
    <cellStyle name="Normal 12 3 2 2 3 2 2 2 3 2 3" xfId="32631" xr:uid="{00000000-0005-0000-0000-000095350000}"/>
    <cellStyle name="Normal 12 3 2 2 3 2 2 2 3 3" xfId="18337" xr:uid="{00000000-0005-0000-0000-000096350000}"/>
    <cellStyle name="Normal 12 3 2 2 3 2 2 2 3 3 2" xfId="32632" xr:uid="{00000000-0005-0000-0000-000097350000}"/>
    <cellStyle name="Normal 12 3 2 2 3 2 2 2 3 4" xfId="32633" xr:uid="{00000000-0005-0000-0000-000098350000}"/>
    <cellStyle name="Normal 12 3 2 2 3 2 2 2 4" xfId="12847" xr:uid="{00000000-0005-0000-0000-000099350000}"/>
    <cellStyle name="Normal 12 3 2 2 3 2 2 2 4 2" xfId="25657" xr:uid="{00000000-0005-0000-0000-00009A350000}"/>
    <cellStyle name="Normal 12 3 2 2 3 2 2 2 4 2 2" xfId="32634" xr:uid="{00000000-0005-0000-0000-00009B350000}"/>
    <cellStyle name="Normal 12 3 2 2 3 2 2 2 4 3" xfId="32635" xr:uid="{00000000-0005-0000-0000-00009C350000}"/>
    <cellStyle name="Normal 12 3 2 2 3 2 2 2 5" xfId="7357" xr:uid="{00000000-0005-0000-0000-00009D350000}"/>
    <cellStyle name="Normal 12 3 2 2 3 2 2 2 5 2" xfId="20167" xr:uid="{00000000-0005-0000-0000-00009E350000}"/>
    <cellStyle name="Normal 12 3 2 2 3 2 2 2 5 2 2" xfId="32636" xr:uid="{00000000-0005-0000-0000-00009F350000}"/>
    <cellStyle name="Normal 12 3 2 2 3 2 2 2 5 3" xfId="32637" xr:uid="{00000000-0005-0000-0000-0000A0350000}"/>
    <cellStyle name="Normal 12 3 2 2 3 2 2 2 6" xfId="14677" xr:uid="{00000000-0005-0000-0000-0000A1350000}"/>
    <cellStyle name="Normal 12 3 2 2 3 2 2 2 6 2" xfId="32638" xr:uid="{00000000-0005-0000-0000-0000A2350000}"/>
    <cellStyle name="Normal 12 3 2 2 3 2 2 2 7" xfId="32639" xr:uid="{00000000-0005-0000-0000-0000A3350000}"/>
    <cellStyle name="Normal 12 3 2 2 3 2 2 3" xfId="2803" xr:uid="{00000000-0005-0000-0000-0000A4350000}"/>
    <cellStyle name="Normal 12 3 2 2 3 2 2 3 2" xfId="8293" xr:uid="{00000000-0005-0000-0000-0000A5350000}"/>
    <cellStyle name="Normal 12 3 2 2 3 2 2 3 2 2" xfId="21103" xr:uid="{00000000-0005-0000-0000-0000A6350000}"/>
    <cellStyle name="Normal 12 3 2 2 3 2 2 3 2 2 2" xfId="32640" xr:uid="{00000000-0005-0000-0000-0000A7350000}"/>
    <cellStyle name="Normal 12 3 2 2 3 2 2 3 2 3" xfId="32641" xr:uid="{00000000-0005-0000-0000-0000A8350000}"/>
    <cellStyle name="Normal 12 3 2 2 3 2 2 3 3" xfId="15613" xr:uid="{00000000-0005-0000-0000-0000A9350000}"/>
    <cellStyle name="Normal 12 3 2 2 3 2 2 3 3 2" xfId="32642" xr:uid="{00000000-0005-0000-0000-0000AA350000}"/>
    <cellStyle name="Normal 12 3 2 2 3 2 2 3 4" xfId="32643" xr:uid="{00000000-0005-0000-0000-0000AB350000}"/>
    <cellStyle name="Normal 12 3 2 2 3 2 2 4" xfId="4633" xr:uid="{00000000-0005-0000-0000-0000AC350000}"/>
    <cellStyle name="Normal 12 3 2 2 3 2 2 4 2" xfId="10123" xr:uid="{00000000-0005-0000-0000-0000AD350000}"/>
    <cellStyle name="Normal 12 3 2 2 3 2 2 4 2 2" xfId="22933" xr:uid="{00000000-0005-0000-0000-0000AE350000}"/>
    <cellStyle name="Normal 12 3 2 2 3 2 2 4 2 2 2" xfId="32644" xr:uid="{00000000-0005-0000-0000-0000AF350000}"/>
    <cellStyle name="Normal 12 3 2 2 3 2 2 4 2 3" xfId="32645" xr:uid="{00000000-0005-0000-0000-0000B0350000}"/>
    <cellStyle name="Normal 12 3 2 2 3 2 2 4 3" xfId="17443" xr:uid="{00000000-0005-0000-0000-0000B1350000}"/>
    <cellStyle name="Normal 12 3 2 2 3 2 2 4 3 2" xfId="32646" xr:uid="{00000000-0005-0000-0000-0000B2350000}"/>
    <cellStyle name="Normal 12 3 2 2 3 2 2 4 4" xfId="32647" xr:uid="{00000000-0005-0000-0000-0000B3350000}"/>
    <cellStyle name="Normal 12 3 2 2 3 2 2 5" xfId="11953" xr:uid="{00000000-0005-0000-0000-0000B4350000}"/>
    <cellStyle name="Normal 12 3 2 2 3 2 2 5 2" xfId="24763" xr:uid="{00000000-0005-0000-0000-0000B5350000}"/>
    <cellStyle name="Normal 12 3 2 2 3 2 2 5 2 2" xfId="32648" xr:uid="{00000000-0005-0000-0000-0000B6350000}"/>
    <cellStyle name="Normal 12 3 2 2 3 2 2 5 3" xfId="32649" xr:uid="{00000000-0005-0000-0000-0000B7350000}"/>
    <cellStyle name="Normal 12 3 2 2 3 2 2 6" xfId="6463" xr:uid="{00000000-0005-0000-0000-0000B8350000}"/>
    <cellStyle name="Normal 12 3 2 2 3 2 2 6 2" xfId="19273" xr:uid="{00000000-0005-0000-0000-0000B9350000}"/>
    <cellStyle name="Normal 12 3 2 2 3 2 2 6 2 2" xfId="32650" xr:uid="{00000000-0005-0000-0000-0000BA350000}"/>
    <cellStyle name="Normal 12 3 2 2 3 2 2 6 3" xfId="32651" xr:uid="{00000000-0005-0000-0000-0000BB350000}"/>
    <cellStyle name="Normal 12 3 2 2 3 2 2 7" xfId="13783" xr:uid="{00000000-0005-0000-0000-0000BC350000}"/>
    <cellStyle name="Normal 12 3 2 2 3 2 2 7 2" xfId="32652" xr:uid="{00000000-0005-0000-0000-0000BD350000}"/>
    <cellStyle name="Normal 12 3 2 2 3 2 2 8" xfId="32653" xr:uid="{00000000-0005-0000-0000-0000BE350000}"/>
    <cellStyle name="Normal 12 3 2 2 3 2 3" xfId="1468" xr:uid="{00000000-0005-0000-0000-0000BF350000}"/>
    <cellStyle name="Normal 12 3 2 2 3 2 3 2" xfId="3298" xr:uid="{00000000-0005-0000-0000-0000C0350000}"/>
    <cellStyle name="Normal 12 3 2 2 3 2 3 2 2" xfId="8788" xr:uid="{00000000-0005-0000-0000-0000C1350000}"/>
    <cellStyle name="Normal 12 3 2 2 3 2 3 2 2 2" xfId="21598" xr:uid="{00000000-0005-0000-0000-0000C2350000}"/>
    <cellStyle name="Normal 12 3 2 2 3 2 3 2 2 2 2" xfId="32654" xr:uid="{00000000-0005-0000-0000-0000C3350000}"/>
    <cellStyle name="Normal 12 3 2 2 3 2 3 2 2 3" xfId="32655" xr:uid="{00000000-0005-0000-0000-0000C4350000}"/>
    <cellStyle name="Normal 12 3 2 2 3 2 3 2 3" xfId="16108" xr:uid="{00000000-0005-0000-0000-0000C5350000}"/>
    <cellStyle name="Normal 12 3 2 2 3 2 3 2 3 2" xfId="32656" xr:uid="{00000000-0005-0000-0000-0000C6350000}"/>
    <cellStyle name="Normal 12 3 2 2 3 2 3 2 4" xfId="32657" xr:uid="{00000000-0005-0000-0000-0000C7350000}"/>
    <cellStyle name="Normal 12 3 2 2 3 2 3 3" xfId="5128" xr:uid="{00000000-0005-0000-0000-0000C8350000}"/>
    <cellStyle name="Normal 12 3 2 2 3 2 3 3 2" xfId="10618" xr:uid="{00000000-0005-0000-0000-0000C9350000}"/>
    <cellStyle name="Normal 12 3 2 2 3 2 3 3 2 2" xfId="23428" xr:uid="{00000000-0005-0000-0000-0000CA350000}"/>
    <cellStyle name="Normal 12 3 2 2 3 2 3 3 2 2 2" xfId="32658" xr:uid="{00000000-0005-0000-0000-0000CB350000}"/>
    <cellStyle name="Normal 12 3 2 2 3 2 3 3 2 3" xfId="32659" xr:uid="{00000000-0005-0000-0000-0000CC350000}"/>
    <cellStyle name="Normal 12 3 2 2 3 2 3 3 3" xfId="17938" xr:uid="{00000000-0005-0000-0000-0000CD350000}"/>
    <cellStyle name="Normal 12 3 2 2 3 2 3 3 3 2" xfId="32660" xr:uid="{00000000-0005-0000-0000-0000CE350000}"/>
    <cellStyle name="Normal 12 3 2 2 3 2 3 3 4" xfId="32661" xr:uid="{00000000-0005-0000-0000-0000CF350000}"/>
    <cellStyle name="Normal 12 3 2 2 3 2 3 4" xfId="12448" xr:uid="{00000000-0005-0000-0000-0000D0350000}"/>
    <cellStyle name="Normal 12 3 2 2 3 2 3 4 2" xfId="25258" xr:uid="{00000000-0005-0000-0000-0000D1350000}"/>
    <cellStyle name="Normal 12 3 2 2 3 2 3 4 2 2" xfId="32662" xr:uid="{00000000-0005-0000-0000-0000D2350000}"/>
    <cellStyle name="Normal 12 3 2 2 3 2 3 4 3" xfId="32663" xr:uid="{00000000-0005-0000-0000-0000D3350000}"/>
    <cellStyle name="Normal 12 3 2 2 3 2 3 5" xfId="6958" xr:uid="{00000000-0005-0000-0000-0000D4350000}"/>
    <cellStyle name="Normal 12 3 2 2 3 2 3 5 2" xfId="19768" xr:uid="{00000000-0005-0000-0000-0000D5350000}"/>
    <cellStyle name="Normal 12 3 2 2 3 2 3 5 2 2" xfId="32664" xr:uid="{00000000-0005-0000-0000-0000D6350000}"/>
    <cellStyle name="Normal 12 3 2 2 3 2 3 5 3" xfId="32665" xr:uid="{00000000-0005-0000-0000-0000D7350000}"/>
    <cellStyle name="Normal 12 3 2 2 3 2 3 6" xfId="14278" xr:uid="{00000000-0005-0000-0000-0000D8350000}"/>
    <cellStyle name="Normal 12 3 2 2 3 2 3 6 2" xfId="32666" xr:uid="{00000000-0005-0000-0000-0000D9350000}"/>
    <cellStyle name="Normal 12 3 2 2 3 2 3 7" xfId="32667" xr:uid="{00000000-0005-0000-0000-0000DA350000}"/>
    <cellStyle name="Normal 12 3 2 2 3 2 4" xfId="2404" xr:uid="{00000000-0005-0000-0000-0000DB350000}"/>
    <cellStyle name="Normal 12 3 2 2 3 2 4 2" xfId="7894" xr:uid="{00000000-0005-0000-0000-0000DC350000}"/>
    <cellStyle name="Normal 12 3 2 2 3 2 4 2 2" xfId="20704" xr:uid="{00000000-0005-0000-0000-0000DD350000}"/>
    <cellStyle name="Normal 12 3 2 2 3 2 4 2 2 2" xfId="32668" xr:uid="{00000000-0005-0000-0000-0000DE350000}"/>
    <cellStyle name="Normal 12 3 2 2 3 2 4 2 3" xfId="32669" xr:uid="{00000000-0005-0000-0000-0000DF350000}"/>
    <cellStyle name="Normal 12 3 2 2 3 2 4 3" xfId="15214" xr:uid="{00000000-0005-0000-0000-0000E0350000}"/>
    <cellStyle name="Normal 12 3 2 2 3 2 4 3 2" xfId="32670" xr:uid="{00000000-0005-0000-0000-0000E1350000}"/>
    <cellStyle name="Normal 12 3 2 2 3 2 4 4" xfId="32671" xr:uid="{00000000-0005-0000-0000-0000E2350000}"/>
    <cellStyle name="Normal 12 3 2 2 3 2 5" xfId="4234" xr:uid="{00000000-0005-0000-0000-0000E3350000}"/>
    <cellStyle name="Normal 12 3 2 2 3 2 5 2" xfId="9724" xr:uid="{00000000-0005-0000-0000-0000E4350000}"/>
    <cellStyle name="Normal 12 3 2 2 3 2 5 2 2" xfId="22534" xr:uid="{00000000-0005-0000-0000-0000E5350000}"/>
    <cellStyle name="Normal 12 3 2 2 3 2 5 2 2 2" xfId="32672" xr:uid="{00000000-0005-0000-0000-0000E6350000}"/>
    <cellStyle name="Normal 12 3 2 2 3 2 5 2 3" xfId="32673" xr:uid="{00000000-0005-0000-0000-0000E7350000}"/>
    <cellStyle name="Normal 12 3 2 2 3 2 5 3" xfId="17044" xr:uid="{00000000-0005-0000-0000-0000E8350000}"/>
    <cellStyle name="Normal 12 3 2 2 3 2 5 3 2" xfId="32674" xr:uid="{00000000-0005-0000-0000-0000E9350000}"/>
    <cellStyle name="Normal 12 3 2 2 3 2 5 4" xfId="32675" xr:uid="{00000000-0005-0000-0000-0000EA350000}"/>
    <cellStyle name="Normal 12 3 2 2 3 2 6" xfId="11554" xr:uid="{00000000-0005-0000-0000-0000EB350000}"/>
    <cellStyle name="Normal 12 3 2 2 3 2 6 2" xfId="24364" xr:uid="{00000000-0005-0000-0000-0000EC350000}"/>
    <cellStyle name="Normal 12 3 2 2 3 2 6 2 2" xfId="32676" xr:uid="{00000000-0005-0000-0000-0000ED350000}"/>
    <cellStyle name="Normal 12 3 2 2 3 2 6 3" xfId="32677" xr:uid="{00000000-0005-0000-0000-0000EE350000}"/>
    <cellStyle name="Normal 12 3 2 2 3 2 7" xfId="6064" xr:uid="{00000000-0005-0000-0000-0000EF350000}"/>
    <cellStyle name="Normal 12 3 2 2 3 2 7 2" xfId="18874" xr:uid="{00000000-0005-0000-0000-0000F0350000}"/>
    <cellStyle name="Normal 12 3 2 2 3 2 7 2 2" xfId="32678" xr:uid="{00000000-0005-0000-0000-0000F1350000}"/>
    <cellStyle name="Normal 12 3 2 2 3 2 7 3" xfId="32679" xr:uid="{00000000-0005-0000-0000-0000F2350000}"/>
    <cellStyle name="Normal 12 3 2 2 3 2 8" xfId="13384" xr:uid="{00000000-0005-0000-0000-0000F3350000}"/>
    <cellStyle name="Normal 12 3 2 2 3 2 8 2" xfId="32680" xr:uid="{00000000-0005-0000-0000-0000F4350000}"/>
    <cellStyle name="Normal 12 3 2 2 3 2 9" xfId="32681" xr:uid="{00000000-0005-0000-0000-0000F5350000}"/>
    <cellStyle name="Normal 12 3 2 2 3 3" xfId="705" xr:uid="{00000000-0005-0000-0000-0000F6350000}"/>
    <cellStyle name="Normal 12 3 2 2 3 3 2" xfId="1105" xr:uid="{00000000-0005-0000-0000-0000F7350000}"/>
    <cellStyle name="Normal 12 3 2 2 3 3 2 2" xfId="2000" xr:uid="{00000000-0005-0000-0000-0000F8350000}"/>
    <cellStyle name="Normal 12 3 2 2 3 3 2 2 2" xfId="3830" xr:uid="{00000000-0005-0000-0000-0000F9350000}"/>
    <cellStyle name="Normal 12 3 2 2 3 3 2 2 2 2" xfId="9320" xr:uid="{00000000-0005-0000-0000-0000FA350000}"/>
    <cellStyle name="Normal 12 3 2 2 3 3 2 2 2 2 2" xfId="22130" xr:uid="{00000000-0005-0000-0000-0000FB350000}"/>
    <cellStyle name="Normal 12 3 2 2 3 3 2 2 2 2 2 2" xfId="32682" xr:uid="{00000000-0005-0000-0000-0000FC350000}"/>
    <cellStyle name="Normal 12 3 2 2 3 3 2 2 2 2 3" xfId="32683" xr:uid="{00000000-0005-0000-0000-0000FD350000}"/>
    <cellStyle name="Normal 12 3 2 2 3 3 2 2 2 3" xfId="16640" xr:uid="{00000000-0005-0000-0000-0000FE350000}"/>
    <cellStyle name="Normal 12 3 2 2 3 3 2 2 2 3 2" xfId="32684" xr:uid="{00000000-0005-0000-0000-0000FF350000}"/>
    <cellStyle name="Normal 12 3 2 2 3 3 2 2 2 4" xfId="32685" xr:uid="{00000000-0005-0000-0000-000000360000}"/>
    <cellStyle name="Normal 12 3 2 2 3 3 2 2 3" xfId="5660" xr:uid="{00000000-0005-0000-0000-000001360000}"/>
    <cellStyle name="Normal 12 3 2 2 3 3 2 2 3 2" xfId="11150" xr:uid="{00000000-0005-0000-0000-000002360000}"/>
    <cellStyle name="Normal 12 3 2 2 3 3 2 2 3 2 2" xfId="23960" xr:uid="{00000000-0005-0000-0000-000003360000}"/>
    <cellStyle name="Normal 12 3 2 2 3 3 2 2 3 2 2 2" xfId="32686" xr:uid="{00000000-0005-0000-0000-000004360000}"/>
    <cellStyle name="Normal 12 3 2 2 3 3 2 2 3 2 3" xfId="32687" xr:uid="{00000000-0005-0000-0000-000005360000}"/>
    <cellStyle name="Normal 12 3 2 2 3 3 2 2 3 3" xfId="18470" xr:uid="{00000000-0005-0000-0000-000006360000}"/>
    <cellStyle name="Normal 12 3 2 2 3 3 2 2 3 3 2" xfId="32688" xr:uid="{00000000-0005-0000-0000-000007360000}"/>
    <cellStyle name="Normal 12 3 2 2 3 3 2 2 3 4" xfId="32689" xr:uid="{00000000-0005-0000-0000-000008360000}"/>
    <cellStyle name="Normal 12 3 2 2 3 3 2 2 4" xfId="12980" xr:uid="{00000000-0005-0000-0000-000009360000}"/>
    <cellStyle name="Normal 12 3 2 2 3 3 2 2 4 2" xfId="25790" xr:uid="{00000000-0005-0000-0000-00000A360000}"/>
    <cellStyle name="Normal 12 3 2 2 3 3 2 2 4 2 2" xfId="32690" xr:uid="{00000000-0005-0000-0000-00000B360000}"/>
    <cellStyle name="Normal 12 3 2 2 3 3 2 2 4 3" xfId="32691" xr:uid="{00000000-0005-0000-0000-00000C360000}"/>
    <cellStyle name="Normal 12 3 2 2 3 3 2 2 5" xfId="7490" xr:uid="{00000000-0005-0000-0000-00000D360000}"/>
    <cellStyle name="Normal 12 3 2 2 3 3 2 2 5 2" xfId="20300" xr:uid="{00000000-0005-0000-0000-00000E360000}"/>
    <cellStyle name="Normal 12 3 2 2 3 3 2 2 5 2 2" xfId="32692" xr:uid="{00000000-0005-0000-0000-00000F360000}"/>
    <cellStyle name="Normal 12 3 2 2 3 3 2 2 5 3" xfId="32693" xr:uid="{00000000-0005-0000-0000-000010360000}"/>
    <cellStyle name="Normal 12 3 2 2 3 3 2 2 6" xfId="14810" xr:uid="{00000000-0005-0000-0000-000011360000}"/>
    <cellStyle name="Normal 12 3 2 2 3 3 2 2 6 2" xfId="32694" xr:uid="{00000000-0005-0000-0000-000012360000}"/>
    <cellStyle name="Normal 12 3 2 2 3 3 2 2 7" xfId="32695" xr:uid="{00000000-0005-0000-0000-000013360000}"/>
    <cellStyle name="Normal 12 3 2 2 3 3 2 3" xfId="2936" xr:uid="{00000000-0005-0000-0000-000014360000}"/>
    <cellStyle name="Normal 12 3 2 2 3 3 2 3 2" xfId="8426" xr:uid="{00000000-0005-0000-0000-000015360000}"/>
    <cellStyle name="Normal 12 3 2 2 3 3 2 3 2 2" xfId="21236" xr:uid="{00000000-0005-0000-0000-000016360000}"/>
    <cellStyle name="Normal 12 3 2 2 3 3 2 3 2 2 2" xfId="32696" xr:uid="{00000000-0005-0000-0000-000017360000}"/>
    <cellStyle name="Normal 12 3 2 2 3 3 2 3 2 3" xfId="32697" xr:uid="{00000000-0005-0000-0000-000018360000}"/>
    <cellStyle name="Normal 12 3 2 2 3 3 2 3 3" xfId="15746" xr:uid="{00000000-0005-0000-0000-000019360000}"/>
    <cellStyle name="Normal 12 3 2 2 3 3 2 3 3 2" xfId="32698" xr:uid="{00000000-0005-0000-0000-00001A360000}"/>
    <cellStyle name="Normal 12 3 2 2 3 3 2 3 4" xfId="32699" xr:uid="{00000000-0005-0000-0000-00001B360000}"/>
    <cellStyle name="Normal 12 3 2 2 3 3 2 4" xfId="4766" xr:uid="{00000000-0005-0000-0000-00001C360000}"/>
    <cellStyle name="Normal 12 3 2 2 3 3 2 4 2" xfId="10256" xr:uid="{00000000-0005-0000-0000-00001D360000}"/>
    <cellStyle name="Normal 12 3 2 2 3 3 2 4 2 2" xfId="23066" xr:uid="{00000000-0005-0000-0000-00001E360000}"/>
    <cellStyle name="Normal 12 3 2 2 3 3 2 4 2 2 2" xfId="32700" xr:uid="{00000000-0005-0000-0000-00001F360000}"/>
    <cellStyle name="Normal 12 3 2 2 3 3 2 4 2 3" xfId="32701" xr:uid="{00000000-0005-0000-0000-000020360000}"/>
    <cellStyle name="Normal 12 3 2 2 3 3 2 4 3" xfId="17576" xr:uid="{00000000-0005-0000-0000-000021360000}"/>
    <cellStyle name="Normal 12 3 2 2 3 3 2 4 3 2" xfId="32702" xr:uid="{00000000-0005-0000-0000-000022360000}"/>
    <cellStyle name="Normal 12 3 2 2 3 3 2 4 4" xfId="32703" xr:uid="{00000000-0005-0000-0000-000023360000}"/>
    <cellStyle name="Normal 12 3 2 2 3 3 2 5" xfId="12086" xr:uid="{00000000-0005-0000-0000-000024360000}"/>
    <cellStyle name="Normal 12 3 2 2 3 3 2 5 2" xfId="24896" xr:uid="{00000000-0005-0000-0000-000025360000}"/>
    <cellStyle name="Normal 12 3 2 2 3 3 2 5 2 2" xfId="32704" xr:uid="{00000000-0005-0000-0000-000026360000}"/>
    <cellStyle name="Normal 12 3 2 2 3 3 2 5 3" xfId="32705" xr:uid="{00000000-0005-0000-0000-000027360000}"/>
    <cellStyle name="Normal 12 3 2 2 3 3 2 6" xfId="6596" xr:uid="{00000000-0005-0000-0000-000028360000}"/>
    <cellStyle name="Normal 12 3 2 2 3 3 2 6 2" xfId="19406" xr:uid="{00000000-0005-0000-0000-000029360000}"/>
    <cellStyle name="Normal 12 3 2 2 3 3 2 6 2 2" xfId="32706" xr:uid="{00000000-0005-0000-0000-00002A360000}"/>
    <cellStyle name="Normal 12 3 2 2 3 3 2 6 3" xfId="32707" xr:uid="{00000000-0005-0000-0000-00002B360000}"/>
    <cellStyle name="Normal 12 3 2 2 3 3 2 7" xfId="13916" xr:uid="{00000000-0005-0000-0000-00002C360000}"/>
    <cellStyle name="Normal 12 3 2 2 3 3 2 7 2" xfId="32708" xr:uid="{00000000-0005-0000-0000-00002D360000}"/>
    <cellStyle name="Normal 12 3 2 2 3 3 2 8" xfId="32709" xr:uid="{00000000-0005-0000-0000-00002E360000}"/>
    <cellStyle name="Normal 12 3 2 2 3 3 3" xfId="1600" xr:uid="{00000000-0005-0000-0000-00002F360000}"/>
    <cellStyle name="Normal 12 3 2 2 3 3 3 2" xfId="3430" xr:uid="{00000000-0005-0000-0000-000030360000}"/>
    <cellStyle name="Normal 12 3 2 2 3 3 3 2 2" xfId="8920" xr:uid="{00000000-0005-0000-0000-000031360000}"/>
    <cellStyle name="Normal 12 3 2 2 3 3 3 2 2 2" xfId="21730" xr:uid="{00000000-0005-0000-0000-000032360000}"/>
    <cellStyle name="Normal 12 3 2 2 3 3 3 2 2 2 2" xfId="32710" xr:uid="{00000000-0005-0000-0000-000033360000}"/>
    <cellStyle name="Normal 12 3 2 2 3 3 3 2 2 3" xfId="32711" xr:uid="{00000000-0005-0000-0000-000034360000}"/>
    <cellStyle name="Normal 12 3 2 2 3 3 3 2 3" xfId="16240" xr:uid="{00000000-0005-0000-0000-000035360000}"/>
    <cellStyle name="Normal 12 3 2 2 3 3 3 2 3 2" xfId="32712" xr:uid="{00000000-0005-0000-0000-000036360000}"/>
    <cellStyle name="Normal 12 3 2 2 3 3 3 2 4" xfId="32713" xr:uid="{00000000-0005-0000-0000-000037360000}"/>
    <cellStyle name="Normal 12 3 2 2 3 3 3 3" xfId="5260" xr:uid="{00000000-0005-0000-0000-000038360000}"/>
    <cellStyle name="Normal 12 3 2 2 3 3 3 3 2" xfId="10750" xr:uid="{00000000-0005-0000-0000-000039360000}"/>
    <cellStyle name="Normal 12 3 2 2 3 3 3 3 2 2" xfId="23560" xr:uid="{00000000-0005-0000-0000-00003A360000}"/>
    <cellStyle name="Normal 12 3 2 2 3 3 3 3 2 2 2" xfId="32714" xr:uid="{00000000-0005-0000-0000-00003B360000}"/>
    <cellStyle name="Normal 12 3 2 2 3 3 3 3 2 3" xfId="32715" xr:uid="{00000000-0005-0000-0000-00003C360000}"/>
    <cellStyle name="Normal 12 3 2 2 3 3 3 3 3" xfId="18070" xr:uid="{00000000-0005-0000-0000-00003D360000}"/>
    <cellStyle name="Normal 12 3 2 2 3 3 3 3 3 2" xfId="32716" xr:uid="{00000000-0005-0000-0000-00003E360000}"/>
    <cellStyle name="Normal 12 3 2 2 3 3 3 3 4" xfId="32717" xr:uid="{00000000-0005-0000-0000-00003F360000}"/>
    <cellStyle name="Normal 12 3 2 2 3 3 3 4" xfId="12580" xr:uid="{00000000-0005-0000-0000-000040360000}"/>
    <cellStyle name="Normal 12 3 2 2 3 3 3 4 2" xfId="25390" xr:uid="{00000000-0005-0000-0000-000041360000}"/>
    <cellStyle name="Normal 12 3 2 2 3 3 3 4 2 2" xfId="32718" xr:uid="{00000000-0005-0000-0000-000042360000}"/>
    <cellStyle name="Normal 12 3 2 2 3 3 3 4 3" xfId="32719" xr:uid="{00000000-0005-0000-0000-000043360000}"/>
    <cellStyle name="Normal 12 3 2 2 3 3 3 5" xfId="7090" xr:uid="{00000000-0005-0000-0000-000044360000}"/>
    <cellStyle name="Normal 12 3 2 2 3 3 3 5 2" xfId="19900" xr:uid="{00000000-0005-0000-0000-000045360000}"/>
    <cellStyle name="Normal 12 3 2 2 3 3 3 5 2 2" xfId="32720" xr:uid="{00000000-0005-0000-0000-000046360000}"/>
    <cellStyle name="Normal 12 3 2 2 3 3 3 5 3" xfId="32721" xr:uid="{00000000-0005-0000-0000-000047360000}"/>
    <cellStyle name="Normal 12 3 2 2 3 3 3 6" xfId="14410" xr:uid="{00000000-0005-0000-0000-000048360000}"/>
    <cellStyle name="Normal 12 3 2 2 3 3 3 6 2" xfId="32722" xr:uid="{00000000-0005-0000-0000-000049360000}"/>
    <cellStyle name="Normal 12 3 2 2 3 3 3 7" xfId="32723" xr:uid="{00000000-0005-0000-0000-00004A360000}"/>
    <cellStyle name="Normal 12 3 2 2 3 3 4" xfId="2536" xr:uid="{00000000-0005-0000-0000-00004B360000}"/>
    <cellStyle name="Normal 12 3 2 2 3 3 4 2" xfId="8026" xr:uid="{00000000-0005-0000-0000-00004C360000}"/>
    <cellStyle name="Normal 12 3 2 2 3 3 4 2 2" xfId="20836" xr:uid="{00000000-0005-0000-0000-00004D360000}"/>
    <cellStyle name="Normal 12 3 2 2 3 3 4 2 2 2" xfId="32724" xr:uid="{00000000-0005-0000-0000-00004E360000}"/>
    <cellStyle name="Normal 12 3 2 2 3 3 4 2 3" xfId="32725" xr:uid="{00000000-0005-0000-0000-00004F360000}"/>
    <cellStyle name="Normal 12 3 2 2 3 3 4 3" xfId="15346" xr:uid="{00000000-0005-0000-0000-000050360000}"/>
    <cellStyle name="Normal 12 3 2 2 3 3 4 3 2" xfId="32726" xr:uid="{00000000-0005-0000-0000-000051360000}"/>
    <cellStyle name="Normal 12 3 2 2 3 3 4 4" xfId="32727" xr:uid="{00000000-0005-0000-0000-000052360000}"/>
    <cellStyle name="Normal 12 3 2 2 3 3 5" xfId="4366" xr:uid="{00000000-0005-0000-0000-000053360000}"/>
    <cellStyle name="Normal 12 3 2 2 3 3 5 2" xfId="9856" xr:uid="{00000000-0005-0000-0000-000054360000}"/>
    <cellStyle name="Normal 12 3 2 2 3 3 5 2 2" xfId="22666" xr:uid="{00000000-0005-0000-0000-000055360000}"/>
    <cellStyle name="Normal 12 3 2 2 3 3 5 2 2 2" xfId="32728" xr:uid="{00000000-0005-0000-0000-000056360000}"/>
    <cellStyle name="Normal 12 3 2 2 3 3 5 2 3" xfId="32729" xr:uid="{00000000-0005-0000-0000-000057360000}"/>
    <cellStyle name="Normal 12 3 2 2 3 3 5 3" xfId="17176" xr:uid="{00000000-0005-0000-0000-000058360000}"/>
    <cellStyle name="Normal 12 3 2 2 3 3 5 3 2" xfId="32730" xr:uid="{00000000-0005-0000-0000-000059360000}"/>
    <cellStyle name="Normal 12 3 2 2 3 3 5 4" xfId="32731" xr:uid="{00000000-0005-0000-0000-00005A360000}"/>
    <cellStyle name="Normal 12 3 2 2 3 3 6" xfId="11686" xr:uid="{00000000-0005-0000-0000-00005B360000}"/>
    <cellStyle name="Normal 12 3 2 2 3 3 6 2" xfId="24496" xr:uid="{00000000-0005-0000-0000-00005C360000}"/>
    <cellStyle name="Normal 12 3 2 2 3 3 6 2 2" xfId="32732" xr:uid="{00000000-0005-0000-0000-00005D360000}"/>
    <cellStyle name="Normal 12 3 2 2 3 3 6 3" xfId="32733" xr:uid="{00000000-0005-0000-0000-00005E360000}"/>
    <cellStyle name="Normal 12 3 2 2 3 3 7" xfId="6196" xr:uid="{00000000-0005-0000-0000-00005F360000}"/>
    <cellStyle name="Normal 12 3 2 2 3 3 7 2" xfId="19006" xr:uid="{00000000-0005-0000-0000-000060360000}"/>
    <cellStyle name="Normal 12 3 2 2 3 3 7 2 2" xfId="32734" xr:uid="{00000000-0005-0000-0000-000061360000}"/>
    <cellStyle name="Normal 12 3 2 2 3 3 7 3" xfId="32735" xr:uid="{00000000-0005-0000-0000-000062360000}"/>
    <cellStyle name="Normal 12 3 2 2 3 3 8" xfId="13516" xr:uid="{00000000-0005-0000-0000-000063360000}"/>
    <cellStyle name="Normal 12 3 2 2 3 3 8 2" xfId="32736" xr:uid="{00000000-0005-0000-0000-000064360000}"/>
    <cellStyle name="Normal 12 3 2 2 3 3 9" xfId="32737" xr:uid="{00000000-0005-0000-0000-000065360000}"/>
    <cellStyle name="Normal 12 3 2 2 3 4" xfId="480" xr:uid="{00000000-0005-0000-0000-000066360000}"/>
    <cellStyle name="Normal 12 3 2 2 3 4 2" xfId="1375" xr:uid="{00000000-0005-0000-0000-000067360000}"/>
    <cellStyle name="Normal 12 3 2 2 3 4 2 2" xfId="3205" xr:uid="{00000000-0005-0000-0000-000068360000}"/>
    <cellStyle name="Normal 12 3 2 2 3 4 2 2 2" xfId="8695" xr:uid="{00000000-0005-0000-0000-000069360000}"/>
    <cellStyle name="Normal 12 3 2 2 3 4 2 2 2 2" xfId="21505" xr:uid="{00000000-0005-0000-0000-00006A360000}"/>
    <cellStyle name="Normal 12 3 2 2 3 4 2 2 2 2 2" xfId="32738" xr:uid="{00000000-0005-0000-0000-00006B360000}"/>
    <cellStyle name="Normal 12 3 2 2 3 4 2 2 2 3" xfId="32739" xr:uid="{00000000-0005-0000-0000-00006C360000}"/>
    <cellStyle name="Normal 12 3 2 2 3 4 2 2 3" xfId="16015" xr:uid="{00000000-0005-0000-0000-00006D360000}"/>
    <cellStyle name="Normal 12 3 2 2 3 4 2 2 3 2" xfId="32740" xr:uid="{00000000-0005-0000-0000-00006E360000}"/>
    <cellStyle name="Normal 12 3 2 2 3 4 2 2 4" xfId="32741" xr:uid="{00000000-0005-0000-0000-00006F360000}"/>
    <cellStyle name="Normal 12 3 2 2 3 4 2 3" xfId="5035" xr:uid="{00000000-0005-0000-0000-000070360000}"/>
    <cellStyle name="Normal 12 3 2 2 3 4 2 3 2" xfId="10525" xr:uid="{00000000-0005-0000-0000-000071360000}"/>
    <cellStyle name="Normal 12 3 2 2 3 4 2 3 2 2" xfId="23335" xr:uid="{00000000-0005-0000-0000-000072360000}"/>
    <cellStyle name="Normal 12 3 2 2 3 4 2 3 2 2 2" xfId="32742" xr:uid="{00000000-0005-0000-0000-000073360000}"/>
    <cellStyle name="Normal 12 3 2 2 3 4 2 3 2 3" xfId="32743" xr:uid="{00000000-0005-0000-0000-000074360000}"/>
    <cellStyle name="Normal 12 3 2 2 3 4 2 3 3" xfId="17845" xr:uid="{00000000-0005-0000-0000-000075360000}"/>
    <cellStyle name="Normal 12 3 2 2 3 4 2 3 3 2" xfId="32744" xr:uid="{00000000-0005-0000-0000-000076360000}"/>
    <cellStyle name="Normal 12 3 2 2 3 4 2 3 4" xfId="32745" xr:uid="{00000000-0005-0000-0000-000077360000}"/>
    <cellStyle name="Normal 12 3 2 2 3 4 2 4" xfId="12355" xr:uid="{00000000-0005-0000-0000-000078360000}"/>
    <cellStyle name="Normal 12 3 2 2 3 4 2 4 2" xfId="25165" xr:uid="{00000000-0005-0000-0000-000079360000}"/>
    <cellStyle name="Normal 12 3 2 2 3 4 2 4 2 2" xfId="32746" xr:uid="{00000000-0005-0000-0000-00007A360000}"/>
    <cellStyle name="Normal 12 3 2 2 3 4 2 4 3" xfId="32747" xr:uid="{00000000-0005-0000-0000-00007B360000}"/>
    <cellStyle name="Normal 12 3 2 2 3 4 2 5" xfId="6865" xr:uid="{00000000-0005-0000-0000-00007C360000}"/>
    <cellStyle name="Normal 12 3 2 2 3 4 2 5 2" xfId="19675" xr:uid="{00000000-0005-0000-0000-00007D360000}"/>
    <cellStyle name="Normal 12 3 2 2 3 4 2 5 2 2" xfId="32748" xr:uid="{00000000-0005-0000-0000-00007E360000}"/>
    <cellStyle name="Normal 12 3 2 2 3 4 2 5 3" xfId="32749" xr:uid="{00000000-0005-0000-0000-00007F360000}"/>
    <cellStyle name="Normal 12 3 2 2 3 4 2 6" xfId="14185" xr:uid="{00000000-0005-0000-0000-000080360000}"/>
    <cellStyle name="Normal 12 3 2 2 3 4 2 6 2" xfId="32750" xr:uid="{00000000-0005-0000-0000-000081360000}"/>
    <cellStyle name="Normal 12 3 2 2 3 4 2 7" xfId="32751" xr:uid="{00000000-0005-0000-0000-000082360000}"/>
    <cellStyle name="Normal 12 3 2 2 3 4 3" xfId="2311" xr:uid="{00000000-0005-0000-0000-000083360000}"/>
    <cellStyle name="Normal 12 3 2 2 3 4 3 2" xfId="7801" xr:uid="{00000000-0005-0000-0000-000084360000}"/>
    <cellStyle name="Normal 12 3 2 2 3 4 3 2 2" xfId="20611" xr:uid="{00000000-0005-0000-0000-000085360000}"/>
    <cellStyle name="Normal 12 3 2 2 3 4 3 2 2 2" xfId="32752" xr:uid="{00000000-0005-0000-0000-000086360000}"/>
    <cellStyle name="Normal 12 3 2 2 3 4 3 2 3" xfId="32753" xr:uid="{00000000-0005-0000-0000-000087360000}"/>
    <cellStyle name="Normal 12 3 2 2 3 4 3 3" xfId="15121" xr:uid="{00000000-0005-0000-0000-000088360000}"/>
    <cellStyle name="Normal 12 3 2 2 3 4 3 3 2" xfId="32754" xr:uid="{00000000-0005-0000-0000-000089360000}"/>
    <cellStyle name="Normal 12 3 2 2 3 4 3 4" xfId="32755" xr:uid="{00000000-0005-0000-0000-00008A360000}"/>
    <cellStyle name="Normal 12 3 2 2 3 4 4" xfId="4141" xr:uid="{00000000-0005-0000-0000-00008B360000}"/>
    <cellStyle name="Normal 12 3 2 2 3 4 4 2" xfId="9631" xr:uid="{00000000-0005-0000-0000-00008C360000}"/>
    <cellStyle name="Normal 12 3 2 2 3 4 4 2 2" xfId="22441" xr:uid="{00000000-0005-0000-0000-00008D360000}"/>
    <cellStyle name="Normal 12 3 2 2 3 4 4 2 2 2" xfId="32756" xr:uid="{00000000-0005-0000-0000-00008E360000}"/>
    <cellStyle name="Normal 12 3 2 2 3 4 4 2 3" xfId="32757" xr:uid="{00000000-0005-0000-0000-00008F360000}"/>
    <cellStyle name="Normal 12 3 2 2 3 4 4 3" xfId="16951" xr:uid="{00000000-0005-0000-0000-000090360000}"/>
    <cellStyle name="Normal 12 3 2 2 3 4 4 3 2" xfId="32758" xr:uid="{00000000-0005-0000-0000-000091360000}"/>
    <cellStyle name="Normal 12 3 2 2 3 4 4 4" xfId="32759" xr:uid="{00000000-0005-0000-0000-000092360000}"/>
    <cellStyle name="Normal 12 3 2 2 3 4 5" xfId="11461" xr:uid="{00000000-0005-0000-0000-000093360000}"/>
    <cellStyle name="Normal 12 3 2 2 3 4 5 2" xfId="24271" xr:uid="{00000000-0005-0000-0000-000094360000}"/>
    <cellStyle name="Normal 12 3 2 2 3 4 5 2 2" xfId="32760" xr:uid="{00000000-0005-0000-0000-000095360000}"/>
    <cellStyle name="Normal 12 3 2 2 3 4 5 3" xfId="32761" xr:uid="{00000000-0005-0000-0000-000096360000}"/>
    <cellStyle name="Normal 12 3 2 2 3 4 6" xfId="5971" xr:uid="{00000000-0005-0000-0000-000097360000}"/>
    <cellStyle name="Normal 12 3 2 2 3 4 6 2" xfId="18781" xr:uid="{00000000-0005-0000-0000-000098360000}"/>
    <cellStyle name="Normal 12 3 2 2 3 4 6 2 2" xfId="32762" xr:uid="{00000000-0005-0000-0000-000099360000}"/>
    <cellStyle name="Normal 12 3 2 2 3 4 6 3" xfId="32763" xr:uid="{00000000-0005-0000-0000-00009A360000}"/>
    <cellStyle name="Normal 12 3 2 2 3 4 7" xfId="13291" xr:uid="{00000000-0005-0000-0000-00009B360000}"/>
    <cellStyle name="Normal 12 3 2 2 3 4 7 2" xfId="32764" xr:uid="{00000000-0005-0000-0000-00009C360000}"/>
    <cellStyle name="Normal 12 3 2 2 3 4 8" xfId="32765" xr:uid="{00000000-0005-0000-0000-00009D360000}"/>
    <cellStyle name="Normal 12 3 2 2 3 5" xfId="839" xr:uid="{00000000-0005-0000-0000-00009E360000}"/>
    <cellStyle name="Normal 12 3 2 2 3 5 2" xfId="1734" xr:uid="{00000000-0005-0000-0000-00009F360000}"/>
    <cellStyle name="Normal 12 3 2 2 3 5 2 2" xfId="3564" xr:uid="{00000000-0005-0000-0000-0000A0360000}"/>
    <cellStyle name="Normal 12 3 2 2 3 5 2 2 2" xfId="9054" xr:uid="{00000000-0005-0000-0000-0000A1360000}"/>
    <cellStyle name="Normal 12 3 2 2 3 5 2 2 2 2" xfId="21864" xr:uid="{00000000-0005-0000-0000-0000A2360000}"/>
    <cellStyle name="Normal 12 3 2 2 3 5 2 2 2 2 2" xfId="32766" xr:uid="{00000000-0005-0000-0000-0000A3360000}"/>
    <cellStyle name="Normal 12 3 2 2 3 5 2 2 2 3" xfId="32767" xr:uid="{00000000-0005-0000-0000-0000A4360000}"/>
    <cellStyle name="Normal 12 3 2 2 3 5 2 2 3" xfId="16374" xr:uid="{00000000-0005-0000-0000-0000A5360000}"/>
    <cellStyle name="Normal 12 3 2 2 3 5 2 2 3 2" xfId="32768" xr:uid="{00000000-0005-0000-0000-0000A6360000}"/>
    <cellStyle name="Normal 12 3 2 2 3 5 2 2 4" xfId="32769" xr:uid="{00000000-0005-0000-0000-0000A7360000}"/>
    <cellStyle name="Normal 12 3 2 2 3 5 2 3" xfId="5394" xr:uid="{00000000-0005-0000-0000-0000A8360000}"/>
    <cellStyle name="Normal 12 3 2 2 3 5 2 3 2" xfId="10884" xr:uid="{00000000-0005-0000-0000-0000A9360000}"/>
    <cellStyle name="Normal 12 3 2 2 3 5 2 3 2 2" xfId="23694" xr:uid="{00000000-0005-0000-0000-0000AA360000}"/>
    <cellStyle name="Normal 12 3 2 2 3 5 2 3 2 2 2" xfId="32770" xr:uid="{00000000-0005-0000-0000-0000AB360000}"/>
    <cellStyle name="Normal 12 3 2 2 3 5 2 3 2 3" xfId="32771" xr:uid="{00000000-0005-0000-0000-0000AC360000}"/>
    <cellStyle name="Normal 12 3 2 2 3 5 2 3 3" xfId="18204" xr:uid="{00000000-0005-0000-0000-0000AD360000}"/>
    <cellStyle name="Normal 12 3 2 2 3 5 2 3 3 2" xfId="32772" xr:uid="{00000000-0005-0000-0000-0000AE360000}"/>
    <cellStyle name="Normal 12 3 2 2 3 5 2 3 4" xfId="32773" xr:uid="{00000000-0005-0000-0000-0000AF360000}"/>
    <cellStyle name="Normal 12 3 2 2 3 5 2 4" xfId="12714" xr:uid="{00000000-0005-0000-0000-0000B0360000}"/>
    <cellStyle name="Normal 12 3 2 2 3 5 2 4 2" xfId="25524" xr:uid="{00000000-0005-0000-0000-0000B1360000}"/>
    <cellStyle name="Normal 12 3 2 2 3 5 2 4 2 2" xfId="32774" xr:uid="{00000000-0005-0000-0000-0000B2360000}"/>
    <cellStyle name="Normal 12 3 2 2 3 5 2 4 3" xfId="32775" xr:uid="{00000000-0005-0000-0000-0000B3360000}"/>
    <cellStyle name="Normal 12 3 2 2 3 5 2 5" xfId="7224" xr:uid="{00000000-0005-0000-0000-0000B4360000}"/>
    <cellStyle name="Normal 12 3 2 2 3 5 2 5 2" xfId="20034" xr:uid="{00000000-0005-0000-0000-0000B5360000}"/>
    <cellStyle name="Normal 12 3 2 2 3 5 2 5 2 2" xfId="32776" xr:uid="{00000000-0005-0000-0000-0000B6360000}"/>
    <cellStyle name="Normal 12 3 2 2 3 5 2 5 3" xfId="32777" xr:uid="{00000000-0005-0000-0000-0000B7360000}"/>
    <cellStyle name="Normal 12 3 2 2 3 5 2 6" xfId="14544" xr:uid="{00000000-0005-0000-0000-0000B8360000}"/>
    <cellStyle name="Normal 12 3 2 2 3 5 2 6 2" xfId="32778" xr:uid="{00000000-0005-0000-0000-0000B9360000}"/>
    <cellStyle name="Normal 12 3 2 2 3 5 2 7" xfId="32779" xr:uid="{00000000-0005-0000-0000-0000BA360000}"/>
    <cellStyle name="Normal 12 3 2 2 3 5 3" xfId="2670" xr:uid="{00000000-0005-0000-0000-0000BB360000}"/>
    <cellStyle name="Normal 12 3 2 2 3 5 3 2" xfId="8160" xr:uid="{00000000-0005-0000-0000-0000BC360000}"/>
    <cellStyle name="Normal 12 3 2 2 3 5 3 2 2" xfId="20970" xr:uid="{00000000-0005-0000-0000-0000BD360000}"/>
    <cellStyle name="Normal 12 3 2 2 3 5 3 2 2 2" xfId="32780" xr:uid="{00000000-0005-0000-0000-0000BE360000}"/>
    <cellStyle name="Normal 12 3 2 2 3 5 3 2 3" xfId="32781" xr:uid="{00000000-0005-0000-0000-0000BF360000}"/>
    <cellStyle name="Normal 12 3 2 2 3 5 3 3" xfId="15480" xr:uid="{00000000-0005-0000-0000-0000C0360000}"/>
    <cellStyle name="Normal 12 3 2 2 3 5 3 3 2" xfId="32782" xr:uid="{00000000-0005-0000-0000-0000C1360000}"/>
    <cellStyle name="Normal 12 3 2 2 3 5 3 4" xfId="32783" xr:uid="{00000000-0005-0000-0000-0000C2360000}"/>
    <cellStyle name="Normal 12 3 2 2 3 5 4" xfId="4500" xr:uid="{00000000-0005-0000-0000-0000C3360000}"/>
    <cellStyle name="Normal 12 3 2 2 3 5 4 2" xfId="9990" xr:uid="{00000000-0005-0000-0000-0000C4360000}"/>
    <cellStyle name="Normal 12 3 2 2 3 5 4 2 2" xfId="22800" xr:uid="{00000000-0005-0000-0000-0000C5360000}"/>
    <cellStyle name="Normal 12 3 2 2 3 5 4 2 2 2" xfId="32784" xr:uid="{00000000-0005-0000-0000-0000C6360000}"/>
    <cellStyle name="Normal 12 3 2 2 3 5 4 2 3" xfId="32785" xr:uid="{00000000-0005-0000-0000-0000C7360000}"/>
    <cellStyle name="Normal 12 3 2 2 3 5 4 3" xfId="17310" xr:uid="{00000000-0005-0000-0000-0000C8360000}"/>
    <cellStyle name="Normal 12 3 2 2 3 5 4 3 2" xfId="32786" xr:uid="{00000000-0005-0000-0000-0000C9360000}"/>
    <cellStyle name="Normal 12 3 2 2 3 5 4 4" xfId="32787" xr:uid="{00000000-0005-0000-0000-0000CA360000}"/>
    <cellStyle name="Normal 12 3 2 2 3 5 5" xfId="11820" xr:uid="{00000000-0005-0000-0000-0000CB360000}"/>
    <cellStyle name="Normal 12 3 2 2 3 5 5 2" xfId="24630" xr:uid="{00000000-0005-0000-0000-0000CC360000}"/>
    <cellStyle name="Normal 12 3 2 2 3 5 5 2 2" xfId="32788" xr:uid="{00000000-0005-0000-0000-0000CD360000}"/>
    <cellStyle name="Normal 12 3 2 2 3 5 5 3" xfId="32789" xr:uid="{00000000-0005-0000-0000-0000CE360000}"/>
    <cellStyle name="Normal 12 3 2 2 3 5 6" xfId="6330" xr:uid="{00000000-0005-0000-0000-0000CF360000}"/>
    <cellStyle name="Normal 12 3 2 2 3 5 6 2" xfId="19140" xr:uid="{00000000-0005-0000-0000-0000D0360000}"/>
    <cellStyle name="Normal 12 3 2 2 3 5 6 2 2" xfId="32790" xr:uid="{00000000-0005-0000-0000-0000D1360000}"/>
    <cellStyle name="Normal 12 3 2 2 3 5 6 3" xfId="32791" xr:uid="{00000000-0005-0000-0000-0000D2360000}"/>
    <cellStyle name="Normal 12 3 2 2 3 5 7" xfId="13650" xr:uid="{00000000-0005-0000-0000-0000D3360000}"/>
    <cellStyle name="Normal 12 3 2 2 3 5 7 2" xfId="32792" xr:uid="{00000000-0005-0000-0000-0000D4360000}"/>
    <cellStyle name="Normal 12 3 2 2 3 5 8" xfId="32793" xr:uid="{00000000-0005-0000-0000-0000D5360000}"/>
    <cellStyle name="Normal 12 3 2 2 3 6" xfId="1240" xr:uid="{00000000-0005-0000-0000-0000D6360000}"/>
    <cellStyle name="Normal 12 3 2 2 3 6 2" xfId="3070" xr:uid="{00000000-0005-0000-0000-0000D7360000}"/>
    <cellStyle name="Normal 12 3 2 2 3 6 2 2" xfId="8560" xr:uid="{00000000-0005-0000-0000-0000D8360000}"/>
    <cellStyle name="Normal 12 3 2 2 3 6 2 2 2" xfId="21370" xr:uid="{00000000-0005-0000-0000-0000D9360000}"/>
    <cellStyle name="Normal 12 3 2 2 3 6 2 2 2 2" xfId="32794" xr:uid="{00000000-0005-0000-0000-0000DA360000}"/>
    <cellStyle name="Normal 12 3 2 2 3 6 2 2 3" xfId="32795" xr:uid="{00000000-0005-0000-0000-0000DB360000}"/>
    <cellStyle name="Normal 12 3 2 2 3 6 2 3" xfId="15880" xr:uid="{00000000-0005-0000-0000-0000DC360000}"/>
    <cellStyle name="Normal 12 3 2 2 3 6 2 3 2" xfId="32796" xr:uid="{00000000-0005-0000-0000-0000DD360000}"/>
    <cellStyle name="Normal 12 3 2 2 3 6 2 4" xfId="32797" xr:uid="{00000000-0005-0000-0000-0000DE360000}"/>
    <cellStyle name="Normal 12 3 2 2 3 6 3" xfId="4900" xr:uid="{00000000-0005-0000-0000-0000DF360000}"/>
    <cellStyle name="Normal 12 3 2 2 3 6 3 2" xfId="10390" xr:uid="{00000000-0005-0000-0000-0000E0360000}"/>
    <cellStyle name="Normal 12 3 2 2 3 6 3 2 2" xfId="23200" xr:uid="{00000000-0005-0000-0000-0000E1360000}"/>
    <cellStyle name="Normal 12 3 2 2 3 6 3 2 2 2" xfId="32798" xr:uid="{00000000-0005-0000-0000-0000E2360000}"/>
    <cellStyle name="Normal 12 3 2 2 3 6 3 2 3" xfId="32799" xr:uid="{00000000-0005-0000-0000-0000E3360000}"/>
    <cellStyle name="Normal 12 3 2 2 3 6 3 3" xfId="17710" xr:uid="{00000000-0005-0000-0000-0000E4360000}"/>
    <cellStyle name="Normal 12 3 2 2 3 6 3 3 2" xfId="32800" xr:uid="{00000000-0005-0000-0000-0000E5360000}"/>
    <cellStyle name="Normal 12 3 2 2 3 6 3 4" xfId="32801" xr:uid="{00000000-0005-0000-0000-0000E6360000}"/>
    <cellStyle name="Normal 12 3 2 2 3 6 4" xfId="12220" xr:uid="{00000000-0005-0000-0000-0000E7360000}"/>
    <cellStyle name="Normal 12 3 2 2 3 6 4 2" xfId="25030" xr:uid="{00000000-0005-0000-0000-0000E8360000}"/>
    <cellStyle name="Normal 12 3 2 2 3 6 4 2 2" xfId="32802" xr:uid="{00000000-0005-0000-0000-0000E9360000}"/>
    <cellStyle name="Normal 12 3 2 2 3 6 4 3" xfId="32803" xr:uid="{00000000-0005-0000-0000-0000EA360000}"/>
    <cellStyle name="Normal 12 3 2 2 3 6 5" xfId="6730" xr:uid="{00000000-0005-0000-0000-0000EB360000}"/>
    <cellStyle name="Normal 12 3 2 2 3 6 5 2" xfId="19540" xr:uid="{00000000-0005-0000-0000-0000EC360000}"/>
    <cellStyle name="Normal 12 3 2 2 3 6 5 2 2" xfId="32804" xr:uid="{00000000-0005-0000-0000-0000ED360000}"/>
    <cellStyle name="Normal 12 3 2 2 3 6 5 3" xfId="32805" xr:uid="{00000000-0005-0000-0000-0000EE360000}"/>
    <cellStyle name="Normal 12 3 2 2 3 6 6" xfId="14050" xr:uid="{00000000-0005-0000-0000-0000EF360000}"/>
    <cellStyle name="Normal 12 3 2 2 3 6 6 2" xfId="32806" xr:uid="{00000000-0005-0000-0000-0000F0360000}"/>
    <cellStyle name="Normal 12 3 2 2 3 6 7" xfId="32807" xr:uid="{00000000-0005-0000-0000-0000F1360000}"/>
    <cellStyle name="Normal 12 3 2 2 3 7" xfId="2176" xr:uid="{00000000-0005-0000-0000-0000F2360000}"/>
    <cellStyle name="Normal 12 3 2 2 3 7 2" xfId="7666" xr:uid="{00000000-0005-0000-0000-0000F3360000}"/>
    <cellStyle name="Normal 12 3 2 2 3 7 2 2" xfId="20476" xr:uid="{00000000-0005-0000-0000-0000F4360000}"/>
    <cellStyle name="Normal 12 3 2 2 3 7 2 2 2" xfId="32808" xr:uid="{00000000-0005-0000-0000-0000F5360000}"/>
    <cellStyle name="Normal 12 3 2 2 3 7 2 3" xfId="32809" xr:uid="{00000000-0005-0000-0000-0000F6360000}"/>
    <cellStyle name="Normal 12 3 2 2 3 7 3" xfId="14986" xr:uid="{00000000-0005-0000-0000-0000F7360000}"/>
    <cellStyle name="Normal 12 3 2 2 3 7 3 2" xfId="32810" xr:uid="{00000000-0005-0000-0000-0000F8360000}"/>
    <cellStyle name="Normal 12 3 2 2 3 7 4" xfId="32811" xr:uid="{00000000-0005-0000-0000-0000F9360000}"/>
    <cellStyle name="Normal 12 3 2 2 3 8" xfId="4006" xr:uid="{00000000-0005-0000-0000-0000FA360000}"/>
    <cellStyle name="Normal 12 3 2 2 3 8 2" xfId="9496" xr:uid="{00000000-0005-0000-0000-0000FB360000}"/>
    <cellStyle name="Normal 12 3 2 2 3 8 2 2" xfId="22306" xr:uid="{00000000-0005-0000-0000-0000FC360000}"/>
    <cellStyle name="Normal 12 3 2 2 3 8 2 2 2" xfId="32812" xr:uid="{00000000-0005-0000-0000-0000FD360000}"/>
    <cellStyle name="Normal 12 3 2 2 3 8 2 3" xfId="32813" xr:uid="{00000000-0005-0000-0000-0000FE360000}"/>
    <cellStyle name="Normal 12 3 2 2 3 8 3" xfId="16816" xr:uid="{00000000-0005-0000-0000-0000FF360000}"/>
    <cellStyle name="Normal 12 3 2 2 3 8 3 2" xfId="32814" xr:uid="{00000000-0005-0000-0000-000000370000}"/>
    <cellStyle name="Normal 12 3 2 2 3 8 4" xfId="32815" xr:uid="{00000000-0005-0000-0000-000001370000}"/>
    <cellStyle name="Normal 12 3 2 2 3 9" xfId="11326" xr:uid="{00000000-0005-0000-0000-000002370000}"/>
    <cellStyle name="Normal 12 3 2 2 3 9 2" xfId="24136" xr:uid="{00000000-0005-0000-0000-000003370000}"/>
    <cellStyle name="Normal 12 3 2 2 3 9 2 2" xfId="32816" xr:uid="{00000000-0005-0000-0000-000004370000}"/>
    <cellStyle name="Normal 12 3 2 2 3 9 3" xfId="32817" xr:uid="{00000000-0005-0000-0000-000005370000}"/>
    <cellStyle name="Normal 12 3 2 2 4" xfId="373" xr:uid="{00000000-0005-0000-0000-000006370000}"/>
    <cellStyle name="Normal 12 3 2 2 4 2" xfId="880" xr:uid="{00000000-0005-0000-0000-000007370000}"/>
    <cellStyle name="Normal 12 3 2 2 4 2 2" xfId="1775" xr:uid="{00000000-0005-0000-0000-000008370000}"/>
    <cellStyle name="Normal 12 3 2 2 4 2 2 2" xfId="3605" xr:uid="{00000000-0005-0000-0000-000009370000}"/>
    <cellStyle name="Normal 12 3 2 2 4 2 2 2 2" xfId="9095" xr:uid="{00000000-0005-0000-0000-00000A370000}"/>
    <cellStyle name="Normal 12 3 2 2 4 2 2 2 2 2" xfId="21905" xr:uid="{00000000-0005-0000-0000-00000B370000}"/>
    <cellStyle name="Normal 12 3 2 2 4 2 2 2 2 2 2" xfId="32818" xr:uid="{00000000-0005-0000-0000-00000C370000}"/>
    <cellStyle name="Normal 12 3 2 2 4 2 2 2 2 3" xfId="32819" xr:uid="{00000000-0005-0000-0000-00000D370000}"/>
    <cellStyle name="Normal 12 3 2 2 4 2 2 2 3" xfId="16415" xr:uid="{00000000-0005-0000-0000-00000E370000}"/>
    <cellStyle name="Normal 12 3 2 2 4 2 2 2 3 2" xfId="32820" xr:uid="{00000000-0005-0000-0000-00000F370000}"/>
    <cellStyle name="Normal 12 3 2 2 4 2 2 2 4" xfId="32821" xr:uid="{00000000-0005-0000-0000-000010370000}"/>
    <cellStyle name="Normal 12 3 2 2 4 2 2 3" xfId="5435" xr:uid="{00000000-0005-0000-0000-000011370000}"/>
    <cellStyle name="Normal 12 3 2 2 4 2 2 3 2" xfId="10925" xr:uid="{00000000-0005-0000-0000-000012370000}"/>
    <cellStyle name="Normal 12 3 2 2 4 2 2 3 2 2" xfId="23735" xr:uid="{00000000-0005-0000-0000-000013370000}"/>
    <cellStyle name="Normal 12 3 2 2 4 2 2 3 2 2 2" xfId="32822" xr:uid="{00000000-0005-0000-0000-000014370000}"/>
    <cellStyle name="Normal 12 3 2 2 4 2 2 3 2 3" xfId="32823" xr:uid="{00000000-0005-0000-0000-000015370000}"/>
    <cellStyle name="Normal 12 3 2 2 4 2 2 3 3" xfId="18245" xr:uid="{00000000-0005-0000-0000-000016370000}"/>
    <cellStyle name="Normal 12 3 2 2 4 2 2 3 3 2" xfId="32824" xr:uid="{00000000-0005-0000-0000-000017370000}"/>
    <cellStyle name="Normal 12 3 2 2 4 2 2 3 4" xfId="32825" xr:uid="{00000000-0005-0000-0000-000018370000}"/>
    <cellStyle name="Normal 12 3 2 2 4 2 2 4" xfId="12755" xr:uid="{00000000-0005-0000-0000-000019370000}"/>
    <cellStyle name="Normal 12 3 2 2 4 2 2 4 2" xfId="25565" xr:uid="{00000000-0005-0000-0000-00001A370000}"/>
    <cellStyle name="Normal 12 3 2 2 4 2 2 4 2 2" xfId="32826" xr:uid="{00000000-0005-0000-0000-00001B370000}"/>
    <cellStyle name="Normal 12 3 2 2 4 2 2 4 3" xfId="32827" xr:uid="{00000000-0005-0000-0000-00001C370000}"/>
    <cellStyle name="Normal 12 3 2 2 4 2 2 5" xfId="7265" xr:uid="{00000000-0005-0000-0000-00001D370000}"/>
    <cellStyle name="Normal 12 3 2 2 4 2 2 5 2" xfId="20075" xr:uid="{00000000-0005-0000-0000-00001E370000}"/>
    <cellStyle name="Normal 12 3 2 2 4 2 2 5 2 2" xfId="32828" xr:uid="{00000000-0005-0000-0000-00001F370000}"/>
    <cellStyle name="Normal 12 3 2 2 4 2 2 5 3" xfId="32829" xr:uid="{00000000-0005-0000-0000-000020370000}"/>
    <cellStyle name="Normal 12 3 2 2 4 2 2 6" xfId="14585" xr:uid="{00000000-0005-0000-0000-000021370000}"/>
    <cellStyle name="Normal 12 3 2 2 4 2 2 6 2" xfId="32830" xr:uid="{00000000-0005-0000-0000-000022370000}"/>
    <cellStyle name="Normal 12 3 2 2 4 2 2 7" xfId="32831" xr:uid="{00000000-0005-0000-0000-000023370000}"/>
    <cellStyle name="Normal 12 3 2 2 4 2 3" xfId="2711" xr:uid="{00000000-0005-0000-0000-000024370000}"/>
    <cellStyle name="Normal 12 3 2 2 4 2 3 2" xfId="8201" xr:uid="{00000000-0005-0000-0000-000025370000}"/>
    <cellStyle name="Normal 12 3 2 2 4 2 3 2 2" xfId="21011" xr:uid="{00000000-0005-0000-0000-000026370000}"/>
    <cellStyle name="Normal 12 3 2 2 4 2 3 2 2 2" xfId="32832" xr:uid="{00000000-0005-0000-0000-000027370000}"/>
    <cellStyle name="Normal 12 3 2 2 4 2 3 2 3" xfId="32833" xr:uid="{00000000-0005-0000-0000-000028370000}"/>
    <cellStyle name="Normal 12 3 2 2 4 2 3 3" xfId="15521" xr:uid="{00000000-0005-0000-0000-000029370000}"/>
    <cellStyle name="Normal 12 3 2 2 4 2 3 3 2" xfId="32834" xr:uid="{00000000-0005-0000-0000-00002A370000}"/>
    <cellStyle name="Normal 12 3 2 2 4 2 3 4" xfId="32835" xr:uid="{00000000-0005-0000-0000-00002B370000}"/>
    <cellStyle name="Normal 12 3 2 2 4 2 4" xfId="4541" xr:uid="{00000000-0005-0000-0000-00002C370000}"/>
    <cellStyle name="Normal 12 3 2 2 4 2 4 2" xfId="10031" xr:uid="{00000000-0005-0000-0000-00002D370000}"/>
    <cellStyle name="Normal 12 3 2 2 4 2 4 2 2" xfId="22841" xr:uid="{00000000-0005-0000-0000-00002E370000}"/>
    <cellStyle name="Normal 12 3 2 2 4 2 4 2 2 2" xfId="32836" xr:uid="{00000000-0005-0000-0000-00002F370000}"/>
    <cellStyle name="Normal 12 3 2 2 4 2 4 2 3" xfId="32837" xr:uid="{00000000-0005-0000-0000-000030370000}"/>
    <cellStyle name="Normal 12 3 2 2 4 2 4 3" xfId="17351" xr:uid="{00000000-0005-0000-0000-000031370000}"/>
    <cellStyle name="Normal 12 3 2 2 4 2 4 3 2" xfId="32838" xr:uid="{00000000-0005-0000-0000-000032370000}"/>
    <cellStyle name="Normal 12 3 2 2 4 2 4 4" xfId="32839" xr:uid="{00000000-0005-0000-0000-000033370000}"/>
    <cellStyle name="Normal 12 3 2 2 4 2 5" xfId="11861" xr:uid="{00000000-0005-0000-0000-000034370000}"/>
    <cellStyle name="Normal 12 3 2 2 4 2 5 2" xfId="24671" xr:uid="{00000000-0005-0000-0000-000035370000}"/>
    <cellStyle name="Normal 12 3 2 2 4 2 5 2 2" xfId="32840" xr:uid="{00000000-0005-0000-0000-000036370000}"/>
    <cellStyle name="Normal 12 3 2 2 4 2 5 3" xfId="32841" xr:uid="{00000000-0005-0000-0000-000037370000}"/>
    <cellStyle name="Normal 12 3 2 2 4 2 6" xfId="6371" xr:uid="{00000000-0005-0000-0000-000038370000}"/>
    <cellStyle name="Normal 12 3 2 2 4 2 6 2" xfId="19181" xr:uid="{00000000-0005-0000-0000-000039370000}"/>
    <cellStyle name="Normal 12 3 2 2 4 2 6 2 2" xfId="32842" xr:uid="{00000000-0005-0000-0000-00003A370000}"/>
    <cellStyle name="Normal 12 3 2 2 4 2 6 3" xfId="32843" xr:uid="{00000000-0005-0000-0000-00003B370000}"/>
    <cellStyle name="Normal 12 3 2 2 4 2 7" xfId="13691" xr:uid="{00000000-0005-0000-0000-00003C370000}"/>
    <cellStyle name="Normal 12 3 2 2 4 2 7 2" xfId="32844" xr:uid="{00000000-0005-0000-0000-00003D370000}"/>
    <cellStyle name="Normal 12 3 2 2 4 2 8" xfId="32845" xr:uid="{00000000-0005-0000-0000-00003E370000}"/>
    <cellStyle name="Normal 12 3 2 2 4 3" xfId="1268" xr:uid="{00000000-0005-0000-0000-00003F370000}"/>
    <cellStyle name="Normal 12 3 2 2 4 3 2" xfId="3098" xr:uid="{00000000-0005-0000-0000-000040370000}"/>
    <cellStyle name="Normal 12 3 2 2 4 3 2 2" xfId="8588" xr:uid="{00000000-0005-0000-0000-000041370000}"/>
    <cellStyle name="Normal 12 3 2 2 4 3 2 2 2" xfId="21398" xr:uid="{00000000-0005-0000-0000-000042370000}"/>
    <cellStyle name="Normal 12 3 2 2 4 3 2 2 2 2" xfId="32846" xr:uid="{00000000-0005-0000-0000-000043370000}"/>
    <cellStyle name="Normal 12 3 2 2 4 3 2 2 3" xfId="32847" xr:uid="{00000000-0005-0000-0000-000044370000}"/>
    <cellStyle name="Normal 12 3 2 2 4 3 2 3" xfId="15908" xr:uid="{00000000-0005-0000-0000-000045370000}"/>
    <cellStyle name="Normal 12 3 2 2 4 3 2 3 2" xfId="32848" xr:uid="{00000000-0005-0000-0000-000046370000}"/>
    <cellStyle name="Normal 12 3 2 2 4 3 2 4" xfId="32849" xr:uid="{00000000-0005-0000-0000-000047370000}"/>
    <cellStyle name="Normal 12 3 2 2 4 3 3" xfId="4928" xr:uid="{00000000-0005-0000-0000-000048370000}"/>
    <cellStyle name="Normal 12 3 2 2 4 3 3 2" xfId="10418" xr:uid="{00000000-0005-0000-0000-000049370000}"/>
    <cellStyle name="Normal 12 3 2 2 4 3 3 2 2" xfId="23228" xr:uid="{00000000-0005-0000-0000-00004A370000}"/>
    <cellStyle name="Normal 12 3 2 2 4 3 3 2 2 2" xfId="32850" xr:uid="{00000000-0005-0000-0000-00004B370000}"/>
    <cellStyle name="Normal 12 3 2 2 4 3 3 2 3" xfId="32851" xr:uid="{00000000-0005-0000-0000-00004C370000}"/>
    <cellStyle name="Normal 12 3 2 2 4 3 3 3" xfId="17738" xr:uid="{00000000-0005-0000-0000-00004D370000}"/>
    <cellStyle name="Normal 12 3 2 2 4 3 3 3 2" xfId="32852" xr:uid="{00000000-0005-0000-0000-00004E370000}"/>
    <cellStyle name="Normal 12 3 2 2 4 3 3 4" xfId="32853" xr:uid="{00000000-0005-0000-0000-00004F370000}"/>
    <cellStyle name="Normal 12 3 2 2 4 3 4" xfId="12248" xr:uid="{00000000-0005-0000-0000-000050370000}"/>
    <cellStyle name="Normal 12 3 2 2 4 3 4 2" xfId="25058" xr:uid="{00000000-0005-0000-0000-000051370000}"/>
    <cellStyle name="Normal 12 3 2 2 4 3 4 2 2" xfId="32854" xr:uid="{00000000-0005-0000-0000-000052370000}"/>
    <cellStyle name="Normal 12 3 2 2 4 3 4 3" xfId="32855" xr:uid="{00000000-0005-0000-0000-000053370000}"/>
    <cellStyle name="Normal 12 3 2 2 4 3 5" xfId="6758" xr:uid="{00000000-0005-0000-0000-000054370000}"/>
    <cellStyle name="Normal 12 3 2 2 4 3 5 2" xfId="19568" xr:uid="{00000000-0005-0000-0000-000055370000}"/>
    <cellStyle name="Normal 12 3 2 2 4 3 5 2 2" xfId="32856" xr:uid="{00000000-0005-0000-0000-000056370000}"/>
    <cellStyle name="Normal 12 3 2 2 4 3 5 3" xfId="32857" xr:uid="{00000000-0005-0000-0000-000057370000}"/>
    <cellStyle name="Normal 12 3 2 2 4 3 6" xfId="14078" xr:uid="{00000000-0005-0000-0000-000058370000}"/>
    <cellStyle name="Normal 12 3 2 2 4 3 6 2" xfId="32858" xr:uid="{00000000-0005-0000-0000-000059370000}"/>
    <cellStyle name="Normal 12 3 2 2 4 3 7" xfId="32859" xr:uid="{00000000-0005-0000-0000-00005A370000}"/>
    <cellStyle name="Normal 12 3 2 2 4 4" xfId="2204" xr:uid="{00000000-0005-0000-0000-00005B370000}"/>
    <cellStyle name="Normal 12 3 2 2 4 4 2" xfId="7694" xr:uid="{00000000-0005-0000-0000-00005C370000}"/>
    <cellStyle name="Normal 12 3 2 2 4 4 2 2" xfId="20504" xr:uid="{00000000-0005-0000-0000-00005D370000}"/>
    <cellStyle name="Normal 12 3 2 2 4 4 2 2 2" xfId="32860" xr:uid="{00000000-0005-0000-0000-00005E370000}"/>
    <cellStyle name="Normal 12 3 2 2 4 4 2 3" xfId="32861" xr:uid="{00000000-0005-0000-0000-00005F370000}"/>
    <cellStyle name="Normal 12 3 2 2 4 4 3" xfId="15014" xr:uid="{00000000-0005-0000-0000-000060370000}"/>
    <cellStyle name="Normal 12 3 2 2 4 4 3 2" xfId="32862" xr:uid="{00000000-0005-0000-0000-000061370000}"/>
    <cellStyle name="Normal 12 3 2 2 4 4 4" xfId="32863" xr:uid="{00000000-0005-0000-0000-000062370000}"/>
    <cellStyle name="Normal 12 3 2 2 4 5" xfId="4034" xr:uid="{00000000-0005-0000-0000-000063370000}"/>
    <cellStyle name="Normal 12 3 2 2 4 5 2" xfId="9524" xr:uid="{00000000-0005-0000-0000-000064370000}"/>
    <cellStyle name="Normal 12 3 2 2 4 5 2 2" xfId="22334" xr:uid="{00000000-0005-0000-0000-000065370000}"/>
    <cellStyle name="Normal 12 3 2 2 4 5 2 2 2" xfId="32864" xr:uid="{00000000-0005-0000-0000-000066370000}"/>
    <cellStyle name="Normal 12 3 2 2 4 5 2 3" xfId="32865" xr:uid="{00000000-0005-0000-0000-000067370000}"/>
    <cellStyle name="Normal 12 3 2 2 4 5 3" xfId="16844" xr:uid="{00000000-0005-0000-0000-000068370000}"/>
    <cellStyle name="Normal 12 3 2 2 4 5 3 2" xfId="32866" xr:uid="{00000000-0005-0000-0000-000069370000}"/>
    <cellStyle name="Normal 12 3 2 2 4 5 4" xfId="32867" xr:uid="{00000000-0005-0000-0000-00006A370000}"/>
    <cellStyle name="Normal 12 3 2 2 4 6" xfId="11354" xr:uid="{00000000-0005-0000-0000-00006B370000}"/>
    <cellStyle name="Normal 12 3 2 2 4 6 2" xfId="24164" xr:uid="{00000000-0005-0000-0000-00006C370000}"/>
    <cellStyle name="Normal 12 3 2 2 4 6 2 2" xfId="32868" xr:uid="{00000000-0005-0000-0000-00006D370000}"/>
    <cellStyle name="Normal 12 3 2 2 4 6 3" xfId="32869" xr:uid="{00000000-0005-0000-0000-00006E370000}"/>
    <cellStyle name="Normal 12 3 2 2 4 7" xfId="5864" xr:uid="{00000000-0005-0000-0000-00006F370000}"/>
    <cellStyle name="Normal 12 3 2 2 4 7 2" xfId="18674" xr:uid="{00000000-0005-0000-0000-000070370000}"/>
    <cellStyle name="Normal 12 3 2 2 4 7 2 2" xfId="32870" xr:uid="{00000000-0005-0000-0000-000071370000}"/>
    <cellStyle name="Normal 12 3 2 2 4 7 3" xfId="32871" xr:uid="{00000000-0005-0000-0000-000072370000}"/>
    <cellStyle name="Normal 12 3 2 2 4 8" xfId="13184" xr:uid="{00000000-0005-0000-0000-000073370000}"/>
    <cellStyle name="Normal 12 3 2 2 4 8 2" xfId="32872" xr:uid="{00000000-0005-0000-0000-000074370000}"/>
    <cellStyle name="Normal 12 3 2 2 4 9" xfId="32873" xr:uid="{00000000-0005-0000-0000-000075370000}"/>
    <cellStyle name="Normal 12 3 2 2 5" xfId="613" xr:uid="{00000000-0005-0000-0000-000076370000}"/>
    <cellStyle name="Normal 12 3 2 2 5 2" xfId="1013" xr:uid="{00000000-0005-0000-0000-000077370000}"/>
    <cellStyle name="Normal 12 3 2 2 5 2 2" xfId="1908" xr:uid="{00000000-0005-0000-0000-000078370000}"/>
    <cellStyle name="Normal 12 3 2 2 5 2 2 2" xfId="3738" xr:uid="{00000000-0005-0000-0000-000079370000}"/>
    <cellStyle name="Normal 12 3 2 2 5 2 2 2 2" xfId="9228" xr:uid="{00000000-0005-0000-0000-00007A370000}"/>
    <cellStyle name="Normal 12 3 2 2 5 2 2 2 2 2" xfId="22038" xr:uid="{00000000-0005-0000-0000-00007B370000}"/>
    <cellStyle name="Normal 12 3 2 2 5 2 2 2 2 2 2" xfId="32874" xr:uid="{00000000-0005-0000-0000-00007C370000}"/>
    <cellStyle name="Normal 12 3 2 2 5 2 2 2 2 3" xfId="32875" xr:uid="{00000000-0005-0000-0000-00007D370000}"/>
    <cellStyle name="Normal 12 3 2 2 5 2 2 2 3" xfId="16548" xr:uid="{00000000-0005-0000-0000-00007E370000}"/>
    <cellStyle name="Normal 12 3 2 2 5 2 2 2 3 2" xfId="32876" xr:uid="{00000000-0005-0000-0000-00007F370000}"/>
    <cellStyle name="Normal 12 3 2 2 5 2 2 2 4" xfId="32877" xr:uid="{00000000-0005-0000-0000-000080370000}"/>
    <cellStyle name="Normal 12 3 2 2 5 2 2 3" xfId="5568" xr:uid="{00000000-0005-0000-0000-000081370000}"/>
    <cellStyle name="Normal 12 3 2 2 5 2 2 3 2" xfId="11058" xr:uid="{00000000-0005-0000-0000-000082370000}"/>
    <cellStyle name="Normal 12 3 2 2 5 2 2 3 2 2" xfId="23868" xr:uid="{00000000-0005-0000-0000-000083370000}"/>
    <cellStyle name="Normal 12 3 2 2 5 2 2 3 2 2 2" xfId="32878" xr:uid="{00000000-0005-0000-0000-000084370000}"/>
    <cellStyle name="Normal 12 3 2 2 5 2 2 3 2 3" xfId="32879" xr:uid="{00000000-0005-0000-0000-000085370000}"/>
    <cellStyle name="Normal 12 3 2 2 5 2 2 3 3" xfId="18378" xr:uid="{00000000-0005-0000-0000-000086370000}"/>
    <cellStyle name="Normal 12 3 2 2 5 2 2 3 3 2" xfId="32880" xr:uid="{00000000-0005-0000-0000-000087370000}"/>
    <cellStyle name="Normal 12 3 2 2 5 2 2 3 4" xfId="32881" xr:uid="{00000000-0005-0000-0000-000088370000}"/>
    <cellStyle name="Normal 12 3 2 2 5 2 2 4" xfId="12888" xr:uid="{00000000-0005-0000-0000-000089370000}"/>
    <cellStyle name="Normal 12 3 2 2 5 2 2 4 2" xfId="25698" xr:uid="{00000000-0005-0000-0000-00008A370000}"/>
    <cellStyle name="Normal 12 3 2 2 5 2 2 4 2 2" xfId="32882" xr:uid="{00000000-0005-0000-0000-00008B370000}"/>
    <cellStyle name="Normal 12 3 2 2 5 2 2 4 3" xfId="32883" xr:uid="{00000000-0005-0000-0000-00008C370000}"/>
    <cellStyle name="Normal 12 3 2 2 5 2 2 5" xfId="7398" xr:uid="{00000000-0005-0000-0000-00008D370000}"/>
    <cellStyle name="Normal 12 3 2 2 5 2 2 5 2" xfId="20208" xr:uid="{00000000-0005-0000-0000-00008E370000}"/>
    <cellStyle name="Normal 12 3 2 2 5 2 2 5 2 2" xfId="32884" xr:uid="{00000000-0005-0000-0000-00008F370000}"/>
    <cellStyle name="Normal 12 3 2 2 5 2 2 5 3" xfId="32885" xr:uid="{00000000-0005-0000-0000-000090370000}"/>
    <cellStyle name="Normal 12 3 2 2 5 2 2 6" xfId="14718" xr:uid="{00000000-0005-0000-0000-000091370000}"/>
    <cellStyle name="Normal 12 3 2 2 5 2 2 6 2" xfId="32886" xr:uid="{00000000-0005-0000-0000-000092370000}"/>
    <cellStyle name="Normal 12 3 2 2 5 2 2 7" xfId="32887" xr:uid="{00000000-0005-0000-0000-000093370000}"/>
    <cellStyle name="Normal 12 3 2 2 5 2 3" xfId="2844" xr:uid="{00000000-0005-0000-0000-000094370000}"/>
    <cellStyle name="Normal 12 3 2 2 5 2 3 2" xfId="8334" xr:uid="{00000000-0005-0000-0000-000095370000}"/>
    <cellStyle name="Normal 12 3 2 2 5 2 3 2 2" xfId="21144" xr:uid="{00000000-0005-0000-0000-000096370000}"/>
    <cellStyle name="Normal 12 3 2 2 5 2 3 2 2 2" xfId="32888" xr:uid="{00000000-0005-0000-0000-000097370000}"/>
    <cellStyle name="Normal 12 3 2 2 5 2 3 2 3" xfId="32889" xr:uid="{00000000-0005-0000-0000-000098370000}"/>
    <cellStyle name="Normal 12 3 2 2 5 2 3 3" xfId="15654" xr:uid="{00000000-0005-0000-0000-000099370000}"/>
    <cellStyle name="Normal 12 3 2 2 5 2 3 3 2" xfId="32890" xr:uid="{00000000-0005-0000-0000-00009A370000}"/>
    <cellStyle name="Normal 12 3 2 2 5 2 3 4" xfId="32891" xr:uid="{00000000-0005-0000-0000-00009B370000}"/>
    <cellStyle name="Normal 12 3 2 2 5 2 4" xfId="4674" xr:uid="{00000000-0005-0000-0000-00009C370000}"/>
    <cellStyle name="Normal 12 3 2 2 5 2 4 2" xfId="10164" xr:uid="{00000000-0005-0000-0000-00009D370000}"/>
    <cellStyle name="Normal 12 3 2 2 5 2 4 2 2" xfId="22974" xr:uid="{00000000-0005-0000-0000-00009E370000}"/>
    <cellStyle name="Normal 12 3 2 2 5 2 4 2 2 2" xfId="32892" xr:uid="{00000000-0005-0000-0000-00009F370000}"/>
    <cellStyle name="Normal 12 3 2 2 5 2 4 2 3" xfId="32893" xr:uid="{00000000-0005-0000-0000-0000A0370000}"/>
    <cellStyle name="Normal 12 3 2 2 5 2 4 3" xfId="17484" xr:uid="{00000000-0005-0000-0000-0000A1370000}"/>
    <cellStyle name="Normal 12 3 2 2 5 2 4 3 2" xfId="32894" xr:uid="{00000000-0005-0000-0000-0000A2370000}"/>
    <cellStyle name="Normal 12 3 2 2 5 2 4 4" xfId="32895" xr:uid="{00000000-0005-0000-0000-0000A3370000}"/>
    <cellStyle name="Normal 12 3 2 2 5 2 5" xfId="11994" xr:uid="{00000000-0005-0000-0000-0000A4370000}"/>
    <cellStyle name="Normal 12 3 2 2 5 2 5 2" xfId="24804" xr:uid="{00000000-0005-0000-0000-0000A5370000}"/>
    <cellStyle name="Normal 12 3 2 2 5 2 5 2 2" xfId="32896" xr:uid="{00000000-0005-0000-0000-0000A6370000}"/>
    <cellStyle name="Normal 12 3 2 2 5 2 5 3" xfId="32897" xr:uid="{00000000-0005-0000-0000-0000A7370000}"/>
    <cellStyle name="Normal 12 3 2 2 5 2 6" xfId="6504" xr:uid="{00000000-0005-0000-0000-0000A8370000}"/>
    <cellStyle name="Normal 12 3 2 2 5 2 6 2" xfId="19314" xr:uid="{00000000-0005-0000-0000-0000A9370000}"/>
    <cellStyle name="Normal 12 3 2 2 5 2 6 2 2" xfId="32898" xr:uid="{00000000-0005-0000-0000-0000AA370000}"/>
    <cellStyle name="Normal 12 3 2 2 5 2 6 3" xfId="32899" xr:uid="{00000000-0005-0000-0000-0000AB370000}"/>
    <cellStyle name="Normal 12 3 2 2 5 2 7" xfId="13824" xr:uid="{00000000-0005-0000-0000-0000AC370000}"/>
    <cellStyle name="Normal 12 3 2 2 5 2 7 2" xfId="32900" xr:uid="{00000000-0005-0000-0000-0000AD370000}"/>
    <cellStyle name="Normal 12 3 2 2 5 2 8" xfId="32901" xr:uid="{00000000-0005-0000-0000-0000AE370000}"/>
    <cellStyle name="Normal 12 3 2 2 5 3" xfId="1508" xr:uid="{00000000-0005-0000-0000-0000AF370000}"/>
    <cellStyle name="Normal 12 3 2 2 5 3 2" xfId="3338" xr:uid="{00000000-0005-0000-0000-0000B0370000}"/>
    <cellStyle name="Normal 12 3 2 2 5 3 2 2" xfId="8828" xr:uid="{00000000-0005-0000-0000-0000B1370000}"/>
    <cellStyle name="Normal 12 3 2 2 5 3 2 2 2" xfId="21638" xr:uid="{00000000-0005-0000-0000-0000B2370000}"/>
    <cellStyle name="Normal 12 3 2 2 5 3 2 2 2 2" xfId="32902" xr:uid="{00000000-0005-0000-0000-0000B3370000}"/>
    <cellStyle name="Normal 12 3 2 2 5 3 2 2 3" xfId="32903" xr:uid="{00000000-0005-0000-0000-0000B4370000}"/>
    <cellStyle name="Normal 12 3 2 2 5 3 2 3" xfId="16148" xr:uid="{00000000-0005-0000-0000-0000B5370000}"/>
    <cellStyle name="Normal 12 3 2 2 5 3 2 3 2" xfId="32904" xr:uid="{00000000-0005-0000-0000-0000B6370000}"/>
    <cellStyle name="Normal 12 3 2 2 5 3 2 4" xfId="32905" xr:uid="{00000000-0005-0000-0000-0000B7370000}"/>
    <cellStyle name="Normal 12 3 2 2 5 3 3" xfId="5168" xr:uid="{00000000-0005-0000-0000-0000B8370000}"/>
    <cellStyle name="Normal 12 3 2 2 5 3 3 2" xfId="10658" xr:uid="{00000000-0005-0000-0000-0000B9370000}"/>
    <cellStyle name="Normal 12 3 2 2 5 3 3 2 2" xfId="23468" xr:uid="{00000000-0005-0000-0000-0000BA370000}"/>
    <cellStyle name="Normal 12 3 2 2 5 3 3 2 2 2" xfId="32906" xr:uid="{00000000-0005-0000-0000-0000BB370000}"/>
    <cellStyle name="Normal 12 3 2 2 5 3 3 2 3" xfId="32907" xr:uid="{00000000-0005-0000-0000-0000BC370000}"/>
    <cellStyle name="Normal 12 3 2 2 5 3 3 3" xfId="17978" xr:uid="{00000000-0005-0000-0000-0000BD370000}"/>
    <cellStyle name="Normal 12 3 2 2 5 3 3 3 2" xfId="32908" xr:uid="{00000000-0005-0000-0000-0000BE370000}"/>
    <cellStyle name="Normal 12 3 2 2 5 3 3 4" xfId="32909" xr:uid="{00000000-0005-0000-0000-0000BF370000}"/>
    <cellStyle name="Normal 12 3 2 2 5 3 4" xfId="12488" xr:uid="{00000000-0005-0000-0000-0000C0370000}"/>
    <cellStyle name="Normal 12 3 2 2 5 3 4 2" xfId="25298" xr:uid="{00000000-0005-0000-0000-0000C1370000}"/>
    <cellStyle name="Normal 12 3 2 2 5 3 4 2 2" xfId="32910" xr:uid="{00000000-0005-0000-0000-0000C2370000}"/>
    <cellStyle name="Normal 12 3 2 2 5 3 4 3" xfId="32911" xr:uid="{00000000-0005-0000-0000-0000C3370000}"/>
    <cellStyle name="Normal 12 3 2 2 5 3 5" xfId="6998" xr:uid="{00000000-0005-0000-0000-0000C4370000}"/>
    <cellStyle name="Normal 12 3 2 2 5 3 5 2" xfId="19808" xr:uid="{00000000-0005-0000-0000-0000C5370000}"/>
    <cellStyle name="Normal 12 3 2 2 5 3 5 2 2" xfId="32912" xr:uid="{00000000-0005-0000-0000-0000C6370000}"/>
    <cellStyle name="Normal 12 3 2 2 5 3 5 3" xfId="32913" xr:uid="{00000000-0005-0000-0000-0000C7370000}"/>
    <cellStyle name="Normal 12 3 2 2 5 3 6" xfId="14318" xr:uid="{00000000-0005-0000-0000-0000C8370000}"/>
    <cellStyle name="Normal 12 3 2 2 5 3 6 2" xfId="32914" xr:uid="{00000000-0005-0000-0000-0000C9370000}"/>
    <cellStyle name="Normal 12 3 2 2 5 3 7" xfId="32915" xr:uid="{00000000-0005-0000-0000-0000CA370000}"/>
    <cellStyle name="Normal 12 3 2 2 5 4" xfId="2444" xr:uid="{00000000-0005-0000-0000-0000CB370000}"/>
    <cellStyle name="Normal 12 3 2 2 5 4 2" xfId="7934" xr:uid="{00000000-0005-0000-0000-0000CC370000}"/>
    <cellStyle name="Normal 12 3 2 2 5 4 2 2" xfId="20744" xr:uid="{00000000-0005-0000-0000-0000CD370000}"/>
    <cellStyle name="Normal 12 3 2 2 5 4 2 2 2" xfId="32916" xr:uid="{00000000-0005-0000-0000-0000CE370000}"/>
    <cellStyle name="Normal 12 3 2 2 5 4 2 3" xfId="32917" xr:uid="{00000000-0005-0000-0000-0000CF370000}"/>
    <cellStyle name="Normal 12 3 2 2 5 4 3" xfId="15254" xr:uid="{00000000-0005-0000-0000-0000D0370000}"/>
    <cellStyle name="Normal 12 3 2 2 5 4 3 2" xfId="32918" xr:uid="{00000000-0005-0000-0000-0000D1370000}"/>
    <cellStyle name="Normal 12 3 2 2 5 4 4" xfId="32919" xr:uid="{00000000-0005-0000-0000-0000D2370000}"/>
    <cellStyle name="Normal 12 3 2 2 5 5" xfId="4274" xr:uid="{00000000-0005-0000-0000-0000D3370000}"/>
    <cellStyle name="Normal 12 3 2 2 5 5 2" xfId="9764" xr:uid="{00000000-0005-0000-0000-0000D4370000}"/>
    <cellStyle name="Normal 12 3 2 2 5 5 2 2" xfId="22574" xr:uid="{00000000-0005-0000-0000-0000D5370000}"/>
    <cellStyle name="Normal 12 3 2 2 5 5 2 2 2" xfId="32920" xr:uid="{00000000-0005-0000-0000-0000D6370000}"/>
    <cellStyle name="Normal 12 3 2 2 5 5 2 3" xfId="32921" xr:uid="{00000000-0005-0000-0000-0000D7370000}"/>
    <cellStyle name="Normal 12 3 2 2 5 5 3" xfId="17084" xr:uid="{00000000-0005-0000-0000-0000D8370000}"/>
    <cellStyle name="Normal 12 3 2 2 5 5 3 2" xfId="32922" xr:uid="{00000000-0005-0000-0000-0000D9370000}"/>
    <cellStyle name="Normal 12 3 2 2 5 5 4" xfId="32923" xr:uid="{00000000-0005-0000-0000-0000DA370000}"/>
    <cellStyle name="Normal 12 3 2 2 5 6" xfId="11594" xr:uid="{00000000-0005-0000-0000-0000DB370000}"/>
    <cellStyle name="Normal 12 3 2 2 5 6 2" xfId="24404" xr:uid="{00000000-0005-0000-0000-0000DC370000}"/>
    <cellStyle name="Normal 12 3 2 2 5 6 2 2" xfId="32924" xr:uid="{00000000-0005-0000-0000-0000DD370000}"/>
    <cellStyle name="Normal 12 3 2 2 5 6 3" xfId="32925" xr:uid="{00000000-0005-0000-0000-0000DE370000}"/>
    <cellStyle name="Normal 12 3 2 2 5 7" xfId="6104" xr:uid="{00000000-0005-0000-0000-0000DF370000}"/>
    <cellStyle name="Normal 12 3 2 2 5 7 2" xfId="18914" xr:uid="{00000000-0005-0000-0000-0000E0370000}"/>
    <cellStyle name="Normal 12 3 2 2 5 7 2 2" xfId="32926" xr:uid="{00000000-0005-0000-0000-0000E1370000}"/>
    <cellStyle name="Normal 12 3 2 2 5 7 3" xfId="32927" xr:uid="{00000000-0005-0000-0000-0000E2370000}"/>
    <cellStyle name="Normal 12 3 2 2 5 8" xfId="13424" xr:uid="{00000000-0005-0000-0000-0000E3370000}"/>
    <cellStyle name="Normal 12 3 2 2 5 8 2" xfId="32928" xr:uid="{00000000-0005-0000-0000-0000E4370000}"/>
    <cellStyle name="Normal 12 3 2 2 5 9" xfId="32929" xr:uid="{00000000-0005-0000-0000-0000E5370000}"/>
    <cellStyle name="Normal 12 3 2 2 6" xfId="747" xr:uid="{00000000-0005-0000-0000-0000E6370000}"/>
    <cellStyle name="Normal 12 3 2 2 6 2" xfId="1642" xr:uid="{00000000-0005-0000-0000-0000E7370000}"/>
    <cellStyle name="Normal 12 3 2 2 6 2 2" xfId="3472" xr:uid="{00000000-0005-0000-0000-0000E8370000}"/>
    <cellStyle name="Normal 12 3 2 2 6 2 2 2" xfId="8962" xr:uid="{00000000-0005-0000-0000-0000E9370000}"/>
    <cellStyle name="Normal 12 3 2 2 6 2 2 2 2" xfId="21772" xr:uid="{00000000-0005-0000-0000-0000EA370000}"/>
    <cellStyle name="Normal 12 3 2 2 6 2 2 2 2 2" xfId="32930" xr:uid="{00000000-0005-0000-0000-0000EB370000}"/>
    <cellStyle name="Normal 12 3 2 2 6 2 2 2 3" xfId="32931" xr:uid="{00000000-0005-0000-0000-0000EC370000}"/>
    <cellStyle name="Normal 12 3 2 2 6 2 2 3" xfId="16282" xr:uid="{00000000-0005-0000-0000-0000ED370000}"/>
    <cellStyle name="Normal 12 3 2 2 6 2 2 3 2" xfId="32932" xr:uid="{00000000-0005-0000-0000-0000EE370000}"/>
    <cellStyle name="Normal 12 3 2 2 6 2 2 4" xfId="32933" xr:uid="{00000000-0005-0000-0000-0000EF370000}"/>
    <cellStyle name="Normal 12 3 2 2 6 2 3" xfId="5302" xr:uid="{00000000-0005-0000-0000-0000F0370000}"/>
    <cellStyle name="Normal 12 3 2 2 6 2 3 2" xfId="10792" xr:uid="{00000000-0005-0000-0000-0000F1370000}"/>
    <cellStyle name="Normal 12 3 2 2 6 2 3 2 2" xfId="23602" xr:uid="{00000000-0005-0000-0000-0000F2370000}"/>
    <cellStyle name="Normal 12 3 2 2 6 2 3 2 2 2" xfId="32934" xr:uid="{00000000-0005-0000-0000-0000F3370000}"/>
    <cellStyle name="Normal 12 3 2 2 6 2 3 2 3" xfId="32935" xr:uid="{00000000-0005-0000-0000-0000F4370000}"/>
    <cellStyle name="Normal 12 3 2 2 6 2 3 3" xfId="18112" xr:uid="{00000000-0005-0000-0000-0000F5370000}"/>
    <cellStyle name="Normal 12 3 2 2 6 2 3 3 2" xfId="32936" xr:uid="{00000000-0005-0000-0000-0000F6370000}"/>
    <cellStyle name="Normal 12 3 2 2 6 2 3 4" xfId="32937" xr:uid="{00000000-0005-0000-0000-0000F7370000}"/>
    <cellStyle name="Normal 12 3 2 2 6 2 4" xfId="12622" xr:uid="{00000000-0005-0000-0000-0000F8370000}"/>
    <cellStyle name="Normal 12 3 2 2 6 2 4 2" xfId="25432" xr:uid="{00000000-0005-0000-0000-0000F9370000}"/>
    <cellStyle name="Normal 12 3 2 2 6 2 4 2 2" xfId="32938" xr:uid="{00000000-0005-0000-0000-0000FA370000}"/>
    <cellStyle name="Normal 12 3 2 2 6 2 4 3" xfId="32939" xr:uid="{00000000-0005-0000-0000-0000FB370000}"/>
    <cellStyle name="Normal 12 3 2 2 6 2 5" xfId="7132" xr:uid="{00000000-0005-0000-0000-0000FC370000}"/>
    <cellStyle name="Normal 12 3 2 2 6 2 5 2" xfId="19942" xr:uid="{00000000-0005-0000-0000-0000FD370000}"/>
    <cellStyle name="Normal 12 3 2 2 6 2 5 2 2" xfId="32940" xr:uid="{00000000-0005-0000-0000-0000FE370000}"/>
    <cellStyle name="Normal 12 3 2 2 6 2 5 3" xfId="32941" xr:uid="{00000000-0005-0000-0000-0000FF370000}"/>
    <cellStyle name="Normal 12 3 2 2 6 2 6" xfId="14452" xr:uid="{00000000-0005-0000-0000-000000380000}"/>
    <cellStyle name="Normal 12 3 2 2 6 2 6 2" xfId="32942" xr:uid="{00000000-0005-0000-0000-000001380000}"/>
    <cellStyle name="Normal 12 3 2 2 6 2 7" xfId="32943" xr:uid="{00000000-0005-0000-0000-000002380000}"/>
    <cellStyle name="Normal 12 3 2 2 6 3" xfId="2578" xr:uid="{00000000-0005-0000-0000-000003380000}"/>
    <cellStyle name="Normal 12 3 2 2 6 3 2" xfId="8068" xr:uid="{00000000-0005-0000-0000-000004380000}"/>
    <cellStyle name="Normal 12 3 2 2 6 3 2 2" xfId="20878" xr:uid="{00000000-0005-0000-0000-000005380000}"/>
    <cellStyle name="Normal 12 3 2 2 6 3 2 2 2" xfId="32944" xr:uid="{00000000-0005-0000-0000-000006380000}"/>
    <cellStyle name="Normal 12 3 2 2 6 3 2 3" xfId="32945" xr:uid="{00000000-0005-0000-0000-000007380000}"/>
    <cellStyle name="Normal 12 3 2 2 6 3 3" xfId="15388" xr:uid="{00000000-0005-0000-0000-000008380000}"/>
    <cellStyle name="Normal 12 3 2 2 6 3 3 2" xfId="32946" xr:uid="{00000000-0005-0000-0000-000009380000}"/>
    <cellStyle name="Normal 12 3 2 2 6 3 4" xfId="32947" xr:uid="{00000000-0005-0000-0000-00000A380000}"/>
    <cellStyle name="Normal 12 3 2 2 6 4" xfId="4408" xr:uid="{00000000-0005-0000-0000-00000B380000}"/>
    <cellStyle name="Normal 12 3 2 2 6 4 2" xfId="9898" xr:uid="{00000000-0005-0000-0000-00000C380000}"/>
    <cellStyle name="Normal 12 3 2 2 6 4 2 2" xfId="22708" xr:uid="{00000000-0005-0000-0000-00000D380000}"/>
    <cellStyle name="Normal 12 3 2 2 6 4 2 2 2" xfId="32948" xr:uid="{00000000-0005-0000-0000-00000E380000}"/>
    <cellStyle name="Normal 12 3 2 2 6 4 2 3" xfId="32949" xr:uid="{00000000-0005-0000-0000-00000F380000}"/>
    <cellStyle name="Normal 12 3 2 2 6 4 3" xfId="17218" xr:uid="{00000000-0005-0000-0000-000010380000}"/>
    <cellStyle name="Normal 12 3 2 2 6 4 3 2" xfId="32950" xr:uid="{00000000-0005-0000-0000-000011380000}"/>
    <cellStyle name="Normal 12 3 2 2 6 4 4" xfId="32951" xr:uid="{00000000-0005-0000-0000-000012380000}"/>
    <cellStyle name="Normal 12 3 2 2 6 5" xfId="11728" xr:uid="{00000000-0005-0000-0000-000013380000}"/>
    <cellStyle name="Normal 12 3 2 2 6 5 2" xfId="24538" xr:uid="{00000000-0005-0000-0000-000014380000}"/>
    <cellStyle name="Normal 12 3 2 2 6 5 2 2" xfId="32952" xr:uid="{00000000-0005-0000-0000-000015380000}"/>
    <cellStyle name="Normal 12 3 2 2 6 5 3" xfId="32953" xr:uid="{00000000-0005-0000-0000-000016380000}"/>
    <cellStyle name="Normal 12 3 2 2 6 6" xfId="6238" xr:uid="{00000000-0005-0000-0000-000017380000}"/>
    <cellStyle name="Normal 12 3 2 2 6 6 2" xfId="19048" xr:uid="{00000000-0005-0000-0000-000018380000}"/>
    <cellStyle name="Normal 12 3 2 2 6 6 2 2" xfId="32954" xr:uid="{00000000-0005-0000-0000-000019380000}"/>
    <cellStyle name="Normal 12 3 2 2 6 6 3" xfId="32955" xr:uid="{00000000-0005-0000-0000-00001A380000}"/>
    <cellStyle name="Normal 12 3 2 2 6 7" xfId="13558" xr:uid="{00000000-0005-0000-0000-00001B380000}"/>
    <cellStyle name="Normal 12 3 2 2 6 7 2" xfId="32956" xr:uid="{00000000-0005-0000-0000-00001C380000}"/>
    <cellStyle name="Normal 12 3 2 2 6 8" xfId="32957" xr:uid="{00000000-0005-0000-0000-00001D380000}"/>
    <cellStyle name="Normal 12 3 2 2 7" xfId="1148" xr:uid="{00000000-0005-0000-0000-00001E380000}"/>
    <cellStyle name="Normal 12 3 2 2 7 2" xfId="2978" xr:uid="{00000000-0005-0000-0000-00001F380000}"/>
    <cellStyle name="Normal 12 3 2 2 7 2 2" xfId="8468" xr:uid="{00000000-0005-0000-0000-000020380000}"/>
    <cellStyle name="Normal 12 3 2 2 7 2 2 2" xfId="21278" xr:uid="{00000000-0005-0000-0000-000021380000}"/>
    <cellStyle name="Normal 12 3 2 2 7 2 2 2 2" xfId="32958" xr:uid="{00000000-0005-0000-0000-000022380000}"/>
    <cellStyle name="Normal 12 3 2 2 7 2 2 3" xfId="32959" xr:uid="{00000000-0005-0000-0000-000023380000}"/>
    <cellStyle name="Normal 12 3 2 2 7 2 3" xfId="15788" xr:uid="{00000000-0005-0000-0000-000024380000}"/>
    <cellStyle name="Normal 12 3 2 2 7 2 3 2" xfId="32960" xr:uid="{00000000-0005-0000-0000-000025380000}"/>
    <cellStyle name="Normal 12 3 2 2 7 2 4" xfId="32961" xr:uid="{00000000-0005-0000-0000-000026380000}"/>
    <cellStyle name="Normal 12 3 2 2 7 3" xfId="4808" xr:uid="{00000000-0005-0000-0000-000027380000}"/>
    <cellStyle name="Normal 12 3 2 2 7 3 2" xfId="10298" xr:uid="{00000000-0005-0000-0000-000028380000}"/>
    <cellStyle name="Normal 12 3 2 2 7 3 2 2" xfId="23108" xr:uid="{00000000-0005-0000-0000-000029380000}"/>
    <cellStyle name="Normal 12 3 2 2 7 3 2 2 2" xfId="32962" xr:uid="{00000000-0005-0000-0000-00002A380000}"/>
    <cellStyle name="Normal 12 3 2 2 7 3 2 3" xfId="32963" xr:uid="{00000000-0005-0000-0000-00002B380000}"/>
    <cellStyle name="Normal 12 3 2 2 7 3 3" xfId="17618" xr:uid="{00000000-0005-0000-0000-00002C380000}"/>
    <cellStyle name="Normal 12 3 2 2 7 3 3 2" xfId="32964" xr:uid="{00000000-0005-0000-0000-00002D380000}"/>
    <cellStyle name="Normal 12 3 2 2 7 3 4" xfId="32965" xr:uid="{00000000-0005-0000-0000-00002E380000}"/>
    <cellStyle name="Normal 12 3 2 2 7 4" xfId="12128" xr:uid="{00000000-0005-0000-0000-00002F380000}"/>
    <cellStyle name="Normal 12 3 2 2 7 4 2" xfId="24938" xr:uid="{00000000-0005-0000-0000-000030380000}"/>
    <cellStyle name="Normal 12 3 2 2 7 4 2 2" xfId="32966" xr:uid="{00000000-0005-0000-0000-000031380000}"/>
    <cellStyle name="Normal 12 3 2 2 7 4 3" xfId="32967" xr:uid="{00000000-0005-0000-0000-000032380000}"/>
    <cellStyle name="Normal 12 3 2 2 7 5" xfId="6638" xr:uid="{00000000-0005-0000-0000-000033380000}"/>
    <cellStyle name="Normal 12 3 2 2 7 5 2" xfId="19448" xr:uid="{00000000-0005-0000-0000-000034380000}"/>
    <cellStyle name="Normal 12 3 2 2 7 5 2 2" xfId="32968" xr:uid="{00000000-0005-0000-0000-000035380000}"/>
    <cellStyle name="Normal 12 3 2 2 7 5 3" xfId="32969" xr:uid="{00000000-0005-0000-0000-000036380000}"/>
    <cellStyle name="Normal 12 3 2 2 7 6" xfId="13958" xr:uid="{00000000-0005-0000-0000-000037380000}"/>
    <cellStyle name="Normal 12 3 2 2 7 6 2" xfId="32970" xr:uid="{00000000-0005-0000-0000-000038380000}"/>
    <cellStyle name="Normal 12 3 2 2 7 7" xfId="32971" xr:uid="{00000000-0005-0000-0000-000039380000}"/>
    <cellStyle name="Normal 12 3 2 2 8" xfId="2043" xr:uid="{00000000-0005-0000-0000-00003A380000}"/>
    <cellStyle name="Normal 12 3 2 2 8 2" xfId="3873" xr:uid="{00000000-0005-0000-0000-00003B380000}"/>
    <cellStyle name="Normal 12 3 2 2 8 2 2" xfId="9363" xr:uid="{00000000-0005-0000-0000-00003C380000}"/>
    <cellStyle name="Normal 12 3 2 2 8 2 2 2" xfId="22173" xr:uid="{00000000-0005-0000-0000-00003D380000}"/>
    <cellStyle name="Normal 12 3 2 2 8 2 2 2 2" xfId="32972" xr:uid="{00000000-0005-0000-0000-00003E380000}"/>
    <cellStyle name="Normal 12 3 2 2 8 2 2 3" xfId="32973" xr:uid="{00000000-0005-0000-0000-00003F380000}"/>
    <cellStyle name="Normal 12 3 2 2 8 2 3" xfId="16683" xr:uid="{00000000-0005-0000-0000-000040380000}"/>
    <cellStyle name="Normal 12 3 2 2 8 2 3 2" xfId="32974" xr:uid="{00000000-0005-0000-0000-000041380000}"/>
    <cellStyle name="Normal 12 3 2 2 8 2 4" xfId="32975" xr:uid="{00000000-0005-0000-0000-000042380000}"/>
    <cellStyle name="Normal 12 3 2 2 8 3" xfId="5703" xr:uid="{00000000-0005-0000-0000-000043380000}"/>
    <cellStyle name="Normal 12 3 2 2 8 3 2" xfId="11193" xr:uid="{00000000-0005-0000-0000-000044380000}"/>
    <cellStyle name="Normal 12 3 2 2 8 3 2 2" xfId="24003" xr:uid="{00000000-0005-0000-0000-000045380000}"/>
    <cellStyle name="Normal 12 3 2 2 8 3 2 2 2" xfId="32976" xr:uid="{00000000-0005-0000-0000-000046380000}"/>
    <cellStyle name="Normal 12 3 2 2 8 3 2 3" xfId="32977" xr:uid="{00000000-0005-0000-0000-000047380000}"/>
    <cellStyle name="Normal 12 3 2 2 8 3 3" xfId="18513" xr:uid="{00000000-0005-0000-0000-000048380000}"/>
    <cellStyle name="Normal 12 3 2 2 8 3 3 2" xfId="32978" xr:uid="{00000000-0005-0000-0000-000049380000}"/>
    <cellStyle name="Normal 12 3 2 2 8 3 4" xfId="32979" xr:uid="{00000000-0005-0000-0000-00004A380000}"/>
    <cellStyle name="Normal 12 3 2 2 8 4" xfId="13023" xr:uid="{00000000-0005-0000-0000-00004B380000}"/>
    <cellStyle name="Normal 12 3 2 2 8 4 2" xfId="25833" xr:uid="{00000000-0005-0000-0000-00004C380000}"/>
    <cellStyle name="Normal 12 3 2 2 8 4 2 2" xfId="32980" xr:uid="{00000000-0005-0000-0000-00004D380000}"/>
    <cellStyle name="Normal 12 3 2 2 8 4 3" xfId="32981" xr:uid="{00000000-0005-0000-0000-00004E380000}"/>
    <cellStyle name="Normal 12 3 2 2 8 5" xfId="7533" xr:uid="{00000000-0005-0000-0000-00004F380000}"/>
    <cellStyle name="Normal 12 3 2 2 8 5 2" xfId="20343" xr:uid="{00000000-0005-0000-0000-000050380000}"/>
    <cellStyle name="Normal 12 3 2 2 8 5 2 2" xfId="32982" xr:uid="{00000000-0005-0000-0000-000051380000}"/>
    <cellStyle name="Normal 12 3 2 2 8 5 3" xfId="32983" xr:uid="{00000000-0005-0000-0000-000052380000}"/>
    <cellStyle name="Normal 12 3 2 2 8 6" xfId="14853" xr:uid="{00000000-0005-0000-0000-000053380000}"/>
    <cellStyle name="Normal 12 3 2 2 8 6 2" xfId="32984" xr:uid="{00000000-0005-0000-0000-000054380000}"/>
    <cellStyle name="Normal 12 3 2 2 8 7" xfId="32985" xr:uid="{00000000-0005-0000-0000-000055380000}"/>
    <cellStyle name="Normal 12 3 2 2 9" xfId="2084" xr:uid="{00000000-0005-0000-0000-000056380000}"/>
    <cellStyle name="Normal 12 3 2 2 9 2" xfId="7574" xr:uid="{00000000-0005-0000-0000-000057380000}"/>
    <cellStyle name="Normal 12 3 2 2 9 2 2" xfId="20384" xr:uid="{00000000-0005-0000-0000-000058380000}"/>
    <cellStyle name="Normal 12 3 2 2 9 2 2 2" xfId="32986" xr:uid="{00000000-0005-0000-0000-000059380000}"/>
    <cellStyle name="Normal 12 3 2 2 9 2 3" xfId="32987" xr:uid="{00000000-0005-0000-0000-00005A380000}"/>
    <cellStyle name="Normal 12 3 2 2 9 3" xfId="14894" xr:uid="{00000000-0005-0000-0000-00005B380000}"/>
    <cellStyle name="Normal 12 3 2 2 9 3 2" xfId="32988" xr:uid="{00000000-0005-0000-0000-00005C380000}"/>
    <cellStyle name="Normal 12 3 2 2 9 4" xfId="32989" xr:uid="{00000000-0005-0000-0000-00005D380000}"/>
    <cellStyle name="Normal 12 3 2 3" xfId="314" xr:uid="{00000000-0005-0000-0000-00005E380000}"/>
    <cellStyle name="Normal 12 3 2 3 10" xfId="5806" xr:uid="{00000000-0005-0000-0000-00005F380000}"/>
    <cellStyle name="Normal 12 3 2 3 10 2" xfId="18616" xr:uid="{00000000-0005-0000-0000-000060380000}"/>
    <cellStyle name="Normal 12 3 2 3 10 2 2" xfId="32990" xr:uid="{00000000-0005-0000-0000-000061380000}"/>
    <cellStyle name="Normal 12 3 2 3 10 3" xfId="32991" xr:uid="{00000000-0005-0000-0000-000062380000}"/>
    <cellStyle name="Normal 12 3 2 3 11" xfId="13126" xr:uid="{00000000-0005-0000-0000-000063380000}"/>
    <cellStyle name="Normal 12 3 2 3 11 2" xfId="32992" xr:uid="{00000000-0005-0000-0000-000064380000}"/>
    <cellStyle name="Normal 12 3 2 3 12" xfId="32993" xr:uid="{00000000-0005-0000-0000-000065380000}"/>
    <cellStyle name="Normal 12 3 2 3 2" xfId="543" xr:uid="{00000000-0005-0000-0000-000066380000}"/>
    <cellStyle name="Normal 12 3 2 3 2 2" xfId="942" xr:uid="{00000000-0005-0000-0000-000067380000}"/>
    <cellStyle name="Normal 12 3 2 3 2 2 2" xfId="1837" xr:uid="{00000000-0005-0000-0000-000068380000}"/>
    <cellStyle name="Normal 12 3 2 3 2 2 2 2" xfId="3667" xr:uid="{00000000-0005-0000-0000-000069380000}"/>
    <cellStyle name="Normal 12 3 2 3 2 2 2 2 2" xfId="9157" xr:uid="{00000000-0005-0000-0000-00006A380000}"/>
    <cellStyle name="Normal 12 3 2 3 2 2 2 2 2 2" xfId="21967" xr:uid="{00000000-0005-0000-0000-00006B380000}"/>
    <cellStyle name="Normal 12 3 2 3 2 2 2 2 2 2 2" xfId="32994" xr:uid="{00000000-0005-0000-0000-00006C380000}"/>
    <cellStyle name="Normal 12 3 2 3 2 2 2 2 2 3" xfId="32995" xr:uid="{00000000-0005-0000-0000-00006D380000}"/>
    <cellStyle name="Normal 12 3 2 3 2 2 2 2 3" xfId="16477" xr:uid="{00000000-0005-0000-0000-00006E380000}"/>
    <cellStyle name="Normal 12 3 2 3 2 2 2 2 3 2" xfId="32996" xr:uid="{00000000-0005-0000-0000-00006F380000}"/>
    <cellStyle name="Normal 12 3 2 3 2 2 2 2 4" xfId="32997" xr:uid="{00000000-0005-0000-0000-000070380000}"/>
    <cellStyle name="Normal 12 3 2 3 2 2 2 3" xfId="5497" xr:uid="{00000000-0005-0000-0000-000071380000}"/>
    <cellStyle name="Normal 12 3 2 3 2 2 2 3 2" xfId="10987" xr:uid="{00000000-0005-0000-0000-000072380000}"/>
    <cellStyle name="Normal 12 3 2 3 2 2 2 3 2 2" xfId="23797" xr:uid="{00000000-0005-0000-0000-000073380000}"/>
    <cellStyle name="Normal 12 3 2 3 2 2 2 3 2 2 2" xfId="32998" xr:uid="{00000000-0005-0000-0000-000074380000}"/>
    <cellStyle name="Normal 12 3 2 3 2 2 2 3 2 3" xfId="32999" xr:uid="{00000000-0005-0000-0000-000075380000}"/>
    <cellStyle name="Normal 12 3 2 3 2 2 2 3 3" xfId="18307" xr:uid="{00000000-0005-0000-0000-000076380000}"/>
    <cellStyle name="Normal 12 3 2 3 2 2 2 3 3 2" xfId="33000" xr:uid="{00000000-0005-0000-0000-000077380000}"/>
    <cellStyle name="Normal 12 3 2 3 2 2 2 3 4" xfId="33001" xr:uid="{00000000-0005-0000-0000-000078380000}"/>
    <cellStyle name="Normal 12 3 2 3 2 2 2 4" xfId="12817" xr:uid="{00000000-0005-0000-0000-000079380000}"/>
    <cellStyle name="Normal 12 3 2 3 2 2 2 4 2" xfId="25627" xr:uid="{00000000-0005-0000-0000-00007A380000}"/>
    <cellStyle name="Normal 12 3 2 3 2 2 2 4 2 2" xfId="33002" xr:uid="{00000000-0005-0000-0000-00007B380000}"/>
    <cellStyle name="Normal 12 3 2 3 2 2 2 4 3" xfId="33003" xr:uid="{00000000-0005-0000-0000-00007C380000}"/>
    <cellStyle name="Normal 12 3 2 3 2 2 2 5" xfId="7327" xr:uid="{00000000-0005-0000-0000-00007D380000}"/>
    <cellStyle name="Normal 12 3 2 3 2 2 2 5 2" xfId="20137" xr:uid="{00000000-0005-0000-0000-00007E380000}"/>
    <cellStyle name="Normal 12 3 2 3 2 2 2 5 2 2" xfId="33004" xr:uid="{00000000-0005-0000-0000-00007F380000}"/>
    <cellStyle name="Normal 12 3 2 3 2 2 2 5 3" xfId="33005" xr:uid="{00000000-0005-0000-0000-000080380000}"/>
    <cellStyle name="Normal 12 3 2 3 2 2 2 6" xfId="14647" xr:uid="{00000000-0005-0000-0000-000081380000}"/>
    <cellStyle name="Normal 12 3 2 3 2 2 2 6 2" xfId="33006" xr:uid="{00000000-0005-0000-0000-000082380000}"/>
    <cellStyle name="Normal 12 3 2 3 2 2 2 7" xfId="33007" xr:uid="{00000000-0005-0000-0000-000083380000}"/>
    <cellStyle name="Normal 12 3 2 3 2 2 3" xfId="2773" xr:uid="{00000000-0005-0000-0000-000084380000}"/>
    <cellStyle name="Normal 12 3 2 3 2 2 3 2" xfId="8263" xr:uid="{00000000-0005-0000-0000-000085380000}"/>
    <cellStyle name="Normal 12 3 2 3 2 2 3 2 2" xfId="21073" xr:uid="{00000000-0005-0000-0000-000086380000}"/>
    <cellStyle name="Normal 12 3 2 3 2 2 3 2 2 2" xfId="33008" xr:uid="{00000000-0005-0000-0000-000087380000}"/>
    <cellStyle name="Normal 12 3 2 3 2 2 3 2 3" xfId="33009" xr:uid="{00000000-0005-0000-0000-000088380000}"/>
    <cellStyle name="Normal 12 3 2 3 2 2 3 3" xfId="15583" xr:uid="{00000000-0005-0000-0000-000089380000}"/>
    <cellStyle name="Normal 12 3 2 3 2 2 3 3 2" xfId="33010" xr:uid="{00000000-0005-0000-0000-00008A380000}"/>
    <cellStyle name="Normal 12 3 2 3 2 2 3 4" xfId="33011" xr:uid="{00000000-0005-0000-0000-00008B380000}"/>
    <cellStyle name="Normal 12 3 2 3 2 2 4" xfId="4603" xr:uid="{00000000-0005-0000-0000-00008C380000}"/>
    <cellStyle name="Normal 12 3 2 3 2 2 4 2" xfId="10093" xr:uid="{00000000-0005-0000-0000-00008D380000}"/>
    <cellStyle name="Normal 12 3 2 3 2 2 4 2 2" xfId="22903" xr:uid="{00000000-0005-0000-0000-00008E380000}"/>
    <cellStyle name="Normal 12 3 2 3 2 2 4 2 2 2" xfId="33012" xr:uid="{00000000-0005-0000-0000-00008F380000}"/>
    <cellStyle name="Normal 12 3 2 3 2 2 4 2 3" xfId="33013" xr:uid="{00000000-0005-0000-0000-000090380000}"/>
    <cellStyle name="Normal 12 3 2 3 2 2 4 3" xfId="17413" xr:uid="{00000000-0005-0000-0000-000091380000}"/>
    <cellStyle name="Normal 12 3 2 3 2 2 4 3 2" xfId="33014" xr:uid="{00000000-0005-0000-0000-000092380000}"/>
    <cellStyle name="Normal 12 3 2 3 2 2 4 4" xfId="33015" xr:uid="{00000000-0005-0000-0000-000093380000}"/>
    <cellStyle name="Normal 12 3 2 3 2 2 5" xfId="11923" xr:uid="{00000000-0005-0000-0000-000094380000}"/>
    <cellStyle name="Normal 12 3 2 3 2 2 5 2" xfId="24733" xr:uid="{00000000-0005-0000-0000-000095380000}"/>
    <cellStyle name="Normal 12 3 2 3 2 2 5 2 2" xfId="33016" xr:uid="{00000000-0005-0000-0000-000096380000}"/>
    <cellStyle name="Normal 12 3 2 3 2 2 5 3" xfId="33017" xr:uid="{00000000-0005-0000-0000-000097380000}"/>
    <cellStyle name="Normal 12 3 2 3 2 2 6" xfId="6433" xr:uid="{00000000-0005-0000-0000-000098380000}"/>
    <cellStyle name="Normal 12 3 2 3 2 2 6 2" xfId="19243" xr:uid="{00000000-0005-0000-0000-000099380000}"/>
    <cellStyle name="Normal 12 3 2 3 2 2 6 2 2" xfId="33018" xr:uid="{00000000-0005-0000-0000-00009A380000}"/>
    <cellStyle name="Normal 12 3 2 3 2 2 6 3" xfId="33019" xr:uid="{00000000-0005-0000-0000-00009B380000}"/>
    <cellStyle name="Normal 12 3 2 3 2 2 7" xfId="13753" xr:uid="{00000000-0005-0000-0000-00009C380000}"/>
    <cellStyle name="Normal 12 3 2 3 2 2 7 2" xfId="33020" xr:uid="{00000000-0005-0000-0000-00009D380000}"/>
    <cellStyle name="Normal 12 3 2 3 2 2 8" xfId="33021" xr:uid="{00000000-0005-0000-0000-00009E380000}"/>
    <cellStyle name="Normal 12 3 2 3 2 3" xfId="1438" xr:uid="{00000000-0005-0000-0000-00009F380000}"/>
    <cellStyle name="Normal 12 3 2 3 2 3 2" xfId="3268" xr:uid="{00000000-0005-0000-0000-0000A0380000}"/>
    <cellStyle name="Normal 12 3 2 3 2 3 2 2" xfId="8758" xr:uid="{00000000-0005-0000-0000-0000A1380000}"/>
    <cellStyle name="Normal 12 3 2 3 2 3 2 2 2" xfId="21568" xr:uid="{00000000-0005-0000-0000-0000A2380000}"/>
    <cellStyle name="Normal 12 3 2 3 2 3 2 2 2 2" xfId="33022" xr:uid="{00000000-0005-0000-0000-0000A3380000}"/>
    <cellStyle name="Normal 12 3 2 3 2 3 2 2 3" xfId="33023" xr:uid="{00000000-0005-0000-0000-0000A4380000}"/>
    <cellStyle name="Normal 12 3 2 3 2 3 2 3" xfId="16078" xr:uid="{00000000-0005-0000-0000-0000A5380000}"/>
    <cellStyle name="Normal 12 3 2 3 2 3 2 3 2" xfId="33024" xr:uid="{00000000-0005-0000-0000-0000A6380000}"/>
    <cellStyle name="Normal 12 3 2 3 2 3 2 4" xfId="33025" xr:uid="{00000000-0005-0000-0000-0000A7380000}"/>
    <cellStyle name="Normal 12 3 2 3 2 3 3" xfId="5098" xr:uid="{00000000-0005-0000-0000-0000A8380000}"/>
    <cellStyle name="Normal 12 3 2 3 2 3 3 2" xfId="10588" xr:uid="{00000000-0005-0000-0000-0000A9380000}"/>
    <cellStyle name="Normal 12 3 2 3 2 3 3 2 2" xfId="23398" xr:uid="{00000000-0005-0000-0000-0000AA380000}"/>
    <cellStyle name="Normal 12 3 2 3 2 3 3 2 2 2" xfId="33026" xr:uid="{00000000-0005-0000-0000-0000AB380000}"/>
    <cellStyle name="Normal 12 3 2 3 2 3 3 2 3" xfId="33027" xr:uid="{00000000-0005-0000-0000-0000AC380000}"/>
    <cellStyle name="Normal 12 3 2 3 2 3 3 3" xfId="17908" xr:uid="{00000000-0005-0000-0000-0000AD380000}"/>
    <cellStyle name="Normal 12 3 2 3 2 3 3 3 2" xfId="33028" xr:uid="{00000000-0005-0000-0000-0000AE380000}"/>
    <cellStyle name="Normal 12 3 2 3 2 3 3 4" xfId="33029" xr:uid="{00000000-0005-0000-0000-0000AF380000}"/>
    <cellStyle name="Normal 12 3 2 3 2 3 4" xfId="12418" xr:uid="{00000000-0005-0000-0000-0000B0380000}"/>
    <cellStyle name="Normal 12 3 2 3 2 3 4 2" xfId="25228" xr:uid="{00000000-0005-0000-0000-0000B1380000}"/>
    <cellStyle name="Normal 12 3 2 3 2 3 4 2 2" xfId="33030" xr:uid="{00000000-0005-0000-0000-0000B2380000}"/>
    <cellStyle name="Normal 12 3 2 3 2 3 4 3" xfId="33031" xr:uid="{00000000-0005-0000-0000-0000B3380000}"/>
    <cellStyle name="Normal 12 3 2 3 2 3 5" xfId="6928" xr:uid="{00000000-0005-0000-0000-0000B4380000}"/>
    <cellStyle name="Normal 12 3 2 3 2 3 5 2" xfId="19738" xr:uid="{00000000-0005-0000-0000-0000B5380000}"/>
    <cellStyle name="Normal 12 3 2 3 2 3 5 2 2" xfId="33032" xr:uid="{00000000-0005-0000-0000-0000B6380000}"/>
    <cellStyle name="Normal 12 3 2 3 2 3 5 3" xfId="33033" xr:uid="{00000000-0005-0000-0000-0000B7380000}"/>
    <cellStyle name="Normal 12 3 2 3 2 3 6" xfId="14248" xr:uid="{00000000-0005-0000-0000-0000B8380000}"/>
    <cellStyle name="Normal 12 3 2 3 2 3 6 2" xfId="33034" xr:uid="{00000000-0005-0000-0000-0000B9380000}"/>
    <cellStyle name="Normal 12 3 2 3 2 3 7" xfId="33035" xr:uid="{00000000-0005-0000-0000-0000BA380000}"/>
    <cellStyle name="Normal 12 3 2 3 2 4" xfId="2374" xr:uid="{00000000-0005-0000-0000-0000BB380000}"/>
    <cellStyle name="Normal 12 3 2 3 2 4 2" xfId="7864" xr:uid="{00000000-0005-0000-0000-0000BC380000}"/>
    <cellStyle name="Normal 12 3 2 3 2 4 2 2" xfId="20674" xr:uid="{00000000-0005-0000-0000-0000BD380000}"/>
    <cellStyle name="Normal 12 3 2 3 2 4 2 2 2" xfId="33036" xr:uid="{00000000-0005-0000-0000-0000BE380000}"/>
    <cellStyle name="Normal 12 3 2 3 2 4 2 3" xfId="33037" xr:uid="{00000000-0005-0000-0000-0000BF380000}"/>
    <cellStyle name="Normal 12 3 2 3 2 4 3" xfId="15184" xr:uid="{00000000-0005-0000-0000-0000C0380000}"/>
    <cellStyle name="Normal 12 3 2 3 2 4 3 2" xfId="33038" xr:uid="{00000000-0005-0000-0000-0000C1380000}"/>
    <cellStyle name="Normal 12 3 2 3 2 4 4" xfId="33039" xr:uid="{00000000-0005-0000-0000-0000C2380000}"/>
    <cellStyle name="Normal 12 3 2 3 2 5" xfId="4204" xr:uid="{00000000-0005-0000-0000-0000C3380000}"/>
    <cellStyle name="Normal 12 3 2 3 2 5 2" xfId="9694" xr:uid="{00000000-0005-0000-0000-0000C4380000}"/>
    <cellStyle name="Normal 12 3 2 3 2 5 2 2" xfId="22504" xr:uid="{00000000-0005-0000-0000-0000C5380000}"/>
    <cellStyle name="Normal 12 3 2 3 2 5 2 2 2" xfId="33040" xr:uid="{00000000-0005-0000-0000-0000C6380000}"/>
    <cellStyle name="Normal 12 3 2 3 2 5 2 3" xfId="33041" xr:uid="{00000000-0005-0000-0000-0000C7380000}"/>
    <cellStyle name="Normal 12 3 2 3 2 5 3" xfId="17014" xr:uid="{00000000-0005-0000-0000-0000C8380000}"/>
    <cellStyle name="Normal 12 3 2 3 2 5 3 2" xfId="33042" xr:uid="{00000000-0005-0000-0000-0000C9380000}"/>
    <cellStyle name="Normal 12 3 2 3 2 5 4" xfId="33043" xr:uid="{00000000-0005-0000-0000-0000CA380000}"/>
    <cellStyle name="Normal 12 3 2 3 2 6" xfId="11524" xr:uid="{00000000-0005-0000-0000-0000CB380000}"/>
    <cellStyle name="Normal 12 3 2 3 2 6 2" xfId="24334" xr:uid="{00000000-0005-0000-0000-0000CC380000}"/>
    <cellStyle name="Normal 12 3 2 3 2 6 2 2" xfId="33044" xr:uid="{00000000-0005-0000-0000-0000CD380000}"/>
    <cellStyle name="Normal 12 3 2 3 2 6 3" xfId="33045" xr:uid="{00000000-0005-0000-0000-0000CE380000}"/>
    <cellStyle name="Normal 12 3 2 3 2 7" xfId="6034" xr:uid="{00000000-0005-0000-0000-0000CF380000}"/>
    <cellStyle name="Normal 12 3 2 3 2 7 2" xfId="18844" xr:uid="{00000000-0005-0000-0000-0000D0380000}"/>
    <cellStyle name="Normal 12 3 2 3 2 7 2 2" xfId="33046" xr:uid="{00000000-0005-0000-0000-0000D1380000}"/>
    <cellStyle name="Normal 12 3 2 3 2 7 3" xfId="33047" xr:uid="{00000000-0005-0000-0000-0000D2380000}"/>
    <cellStyle name="Normal 12 3 2 3 2 8" xfId="13354" xr:uid="{00000000-0005-0000-0000-0000D3380000}"/>
    <cellStyle name="Normal 12 3 2 3 2 8 2" xfId="33048" xr:uid="{00000000-0005-0000-0000-0000D4380000}"/>
    <cellStyle name="Normal 12 3 2 3 2 9" xfId="33049" xr:uid="{00000000-0005-0000-0000-0000D5380000}"/>
    <cellStyle name="Normal 12 3 2 3 3" xfId="675" xr:uid="{00000000-0005-0000-0000-0000D6380000}"/>
    <cellStyle name="Normal 12 3 2 3 3 2" xfId="1075" xr:uid="{00000000-0005-0000-0000-0000D7380000}"/>
    <cellStyle name="Normal 12 3 2 3 3 2 2" xfId="1970" xr:uid="{00000000-0005-0000-0000-0000D8380000}"/>
    <cellStyle name="Normal 12 3 2 3 3 2 2 2" xfId="3800" xr:uid="{00000000-0005-0000-0000-0000D9380000}"/>
    <cellStyle name="Normal 12 3 2 3 3 2 2 2 2" xfId="9290" xr:uid="{00000000-0005-0000-0000-0000DA380000}"/>
    <cellStyle name="Normal 12 3 2 3 3 2 2 2 2 2" xfId="22100" xr:uid="{00000000-0005-0000-0000-0000DB380000}"/>
    <cellStyle name="Normal 12 3 2 3 3 2 2 2 2 2 2" xfId="33050" xr:uid="{00000000-0005-0000-0000-0000DC380000}"/>
    <cellStyle name="Normal 12 3 2 3 3 2 2 2 2 3" xfId="33051" xr:uid="{00000000-0005-0000-0000-0000DD380000}"/>
    <cellStyle name="Normal 12 3 2 3 3 2 2 2 3" xfId="16610" xr:uid="{00000000-0005-0000-0000-0000DE380000}"/>
    <cellStyle name="Normal 12 3 2 3 3 2 2 2 3 2" xfId="33052" xr:uid="{00000000-0005-0000-0000-0000DF380000}"/>
    <cellStyle name="Normal 12 3 2 3 3 2 2 2 4" xfId="33053" xr:uid="{00000000-0005-0000-0000-0000E0380000}"/>
    <cellStyle name="Normal 12 3 2 3 3 2 2 3" xfId="5630" xr:uid="{00000000-0005-0000-0000-0000E1380000}"/>
    <cellStyle name="Normal 12 3 2 3 3 2 2 3 2" xfId="11120" xr:uid="{00000000-0005-0000-0000-0000E2380000}"/>
    <cellStyle name="Normal 12 3 2 3 3 2 2 3 2 2" xfId="23930" xr:uid="{00000000-0005-0000-0000-0000E3380000}"/>
    <cellStyle name="Normal 12 3 2 3 3 2 2 3 2 2 2" xfId="33054" xr:uid="{00000000-0005-0000-0000-0000E4380000}"/>
    <cellStyle name="Normal 12 3 2 3 3 2 2 3 2 3" xfId="33055" xr:uid="{00000000-0005-0000-0000-0000E5380000}"/>
    <cellStyle name="Normal 12 3 2 3 3 2 2 3 3" xfId="18440" xr:uid="{00000000-0005-0000-0000-0000E6380000}"/>
    <cellStyle name="Normal 12 3 2 3 3 2 2 3 3 2" xfId="33056" xr:uid="{00000000-0005-0000-0000-0000E7380000}"/>
    <cellStyle name="Normal 12 3 2 3 3 2 2 3 4" xfId="33057" xr:uid="{00000000-0005-0000-0000-0000E8380000}"/>
    <cellStyle name="Normal 12 3 2 3 3 2 2 4" xfId="12950" xr:uid="{00000000-0005-0000-0000-0000E9380000}"/>
    <cellStyle name="Normal 12 3 2 3 3 2 2 4 2" xfId="25760" xr:uid="{00000000-0005-0000-0000-0000EA380000}"/>
    <cellStyle name="Normal 12 3 2 3 3 2 2 4 2 2" xfId="33058" xr:uid="{00000000-0005-0000-0000-0000EB380000}"/>
    <cellStyle name="Normal 12 3 2 3 3 2 2 4 3" xfId="33059" xr:uid="{00000000-0005-0000-0000-0000EC380000}"/>
    <cellStyle name="Normal 12 3 2 3 3 2 2 5" xfId="7460" xr:uid="{00000000-0005-0000-0000-0000ED380000}"/>
    <cellStyle name="Normal 12 3 2 3 3 2 2 5 2" xfId="20270" xr:uid="{00000000-0005-0000-0000-0000EE380000}"/>
    <cellStyle name="Normal 12 3 2 3 3 2 2 5 2 2" xfId="33060" xr:uid="{00000000-0005-0000-0000-0000EF380000}"/>
    <cellStyle name="Normal 12 3 2 3 3 2 2 5 3" xfId="33061" xr:uid="{00000000-0005-0000-0000-0000F0380000}"/>
    <cellStyle name="Normal 12 3 2 3 3 2 2 6" xfId="14780" xr:uid="{00000000-0005-0000-0000-0000F1380000}"/>
    <cellStyle name="Normal 12 3 2 3 3 2 2 6 2" xfId="33062" xr:uid="{00000000-0005-0000-0000-0000F2380000}"/>
    <cellStyle name="Normal 12 3 2 3 3 2 2 7" xfId="33063" xr:uid="{00000000-0005-0000-0000-0000F3380000}"/>
    <cellStyle name="Normal 12 3 2 3 3 2 3" xfId="2906" xr:uid="{00000000-0005-0000-0000-0000F4380000}"/>
    <cellStyle name="Normal 12 3 2 3 3 2 3 2" xfId="8396" xr:uid="{00000000-0005-0000-0000-0000F5380000}"/>
    <cellStyle name="Normal 12 3 2 3 3 2 3 2 2" xfId="21206" xr:uid="{00000000-0005-0000-0000-0000F6380000}"/>
    <cellStyle name="Normal 12 3 2 3 3 2 3 2 2 2" xfId="33064" xr:uid="{00000000-0005-0000-0000-0000F7380000}"/>
    <cellStyle name="Normal 12 3 2 3 3 2 3 2 3" xfId="33065" xr:uid="{00000000-0005-0000-0000-0000F8380000}"/>
    <cellStyle name="Normal 12 3 2 3 3 2 3 3" xfId="15716" xr:uid="{00000000-0005-0000-0000-0000F9380000}"/>
    <cellStyle name="Normal 12 3 2 3 3 2 3 3 2" xfId="33066" xr:uid="{00000000-0005-0000-0000-0000FA380000}"/>
    <cellStyle name="Normal 12 3 2 3 3 2 3 4" xfId="33067" xr:uid="{00000000-0005-0000-0000-0000FB380000}"/>
    <cellStyle name="Normal 12 3 2 3 3 2 4" xfId="4736" xr:uid="{00000000-0005-0000-0000-0000FC380000}"/>
    <cellStyle name="Normal 12 3 2 3 3 2 4 2" xfId="10226" xr:uid="{00000000-0005-0000-0000-0000FD380000}"/>
    <cellStyle name="Normal 12 3 2 3 3 2 4 2 2" xfId="23036" xr:uid="{00000000-0005-0000-0000-0000FE380000}"/>
    <cellStyle name="Normal 12 3 2 3 3 2 4 2 2 2" xfId="33068" xr:uid="{00000000-0005-0000-0000-0000FF380000}"/>
    <cellStyle name="Normal 12 3 2 3 3 2 4 2 3" xfId="33069" xr:uid="{00000000-0005-0000-0000-000000390000}"/>
    <cellStyle name="Normal 12 3 2 3 3 2 4 3" xfId="17546" xr:uid="{00000000-0005-0000-0000-000001390000}"/>
    <cellStyle name="Normal 12 3 2 3 3 2 4 3 2" xfId="33070" xr:uid="{00000000-0005-0000-0000-000002390000}"/>
    <cellStyle name="Normal 12 3 2 3 3 2 4 4" xfId="33071" xr:uid="{00000000-0005-0000-0000-000003390000}"/>
    <cellStyle name="Normal 12 3 2 3 3 2 5" xfId="12056" xr:uid="{00000000-0005-0000-0000-000004390000}"/>
    <cellStyle name="Normal 12 3 2 3 3 2 5 2" xfId="24866" xr:uid="{00000000-0005-0000-0000-000005390000}"/>
    <cellStyle name="Normal 12 3 2 3 3 2 5 2 2" xfId="33072" xr:uid="{00000000-0005-0000-0000-000006390000}"/>
    <cellStyle name="Normal 12 3 2 3 3 2 5 3" xfId="33073" xr:uid="{00000000-0005-0000-0000-000007390000}"/>
    <cellStyle name="Normal 12 3 2 3 3 2 6" xfId="6566" xr:uid="{00000000-0005-0000-0000-000008390000}"/>
    <cellStyle name="Normal 12 3 2 3 3 2 6 2" xfId="19376" xr:uid="{00000000-0005-0000-0000-000009390000}"/>
    <cellStyle name="Normal 12 3 2 3 3 2 6 2 2" xfId="33074" xr:uid="{00000000-0005-0000-0000-00000A390000}"/>
    <cellStyle name="Normal 12 3 2 3 3 2 6 3" xfId="33075" xr:uid="{00000000-0005-0000-0000-00000B390000}"/>
    <cellStyle name="Normal 12 3 2 3 3 2 7" xfId="13886" xr:uid="{00000000-0005-0000-0000-00000C390000}"/>
    <cellStyle name="Normal 12 3 2 3 3 2 7 2" xfId="33076" xr:uid="{00000000-0005-0000-0000-00000D390000}"/>
    <cellStyle name="Normal 12 3 2 3 3 2 8" xfId="33077" xr:uid="{00000000-0005-0000-0000-00000E390000}"/>
    <cellStyle name="Normal 12 3 2 3 3 3" xfId="1570" xr:uid="{00000000-0005-0000-0000-00000F390000}"/>
    <cellStyle name="Normal 12 3 2 3 3 3 2" xfId="3400" xr:uid="{00000000-0005-0000-0000-000010390000}"/>
    <cellStyle name="Normal 12 3 2 3 3 3 2 2" xfId="8890" xr:uid="{00000000-0005-0000-0000-000011390000}"/>
    <cellStyle name="Normal 12 3 2 3 3 3 2 2 2" xfId="21700" xr:uid="{00000000-0005-0000-0000-000012390000}"/>
    <cellStyle name="Normal 12 3 2 3 3 3 2 2 2 2" xfId="33078" xr:uid="{00000000-0005-0000-0000-000013390000}"/>
    <cellStyle name="Normal 12 3 2 3 3 3 2 2 3" xfId="33079" xr:uid="{00000000-0005-0000-0000-000014390000}"/>
    <cellStyle name="Normal 12 3 2 3 3 3 2 3" xfId="16210" xr:uid="{00000000-0005-0000-0000-000015390000}"/>
    <cellStyle name="Normal 12 3 2 3 3 3 2 3 2" xfId="33080" xr:uid="{00000000-0005-0000-0000-000016390000}"/>
    <cellStyle name="Normal 12 3 2 3 3 3 2 4" xfId="33081" xr:uid="{00000000-0005-0000-0000-000017390000}"/>
    <cellStyle name="Normal 12 3 2 3 3 3 3" xfId="5230" xr:uid="{00000000-0005-0000-0000-000018390000}"/>
    <cellStyle name="Normal 12 3 2 3 3 3 3 2" xfId="10720" xr:uid="{00000000-0005-0000-0000-000019390000}"/>
    <cellStyle name="Normal 12 3 2 3 3 3 3 2 2" xfId="23530" xr:uid="{00000000-0005-0000-0000-00001A390000}"/>
    <cellStyle name="Normal 12 3 2 3 3 3 3 2 2 2" xfId="33082" xr:uid="{00000000-0005-0000-0000-00001B390000}"/>
    <cellStyle name="Normal 12 3 2 3 3 3 3 2 3" xfId="33083" xr:uid="{00000000-0005-0000-0000-00001C390000}"/>
    <cellStyle name="Normal 12 3 2 3 3 3 3 3" xfId="18040" xr:uid="{00000000-0005-0000-0000-00001D390000}"/>
    <cellStyle name="Normal 12 3 2 3 3 3 3 3 2" xfId="33084" xr:uid="{00000000-0005-0000-0000-00001E390000}"/>
    <cellStyle name="Normal 12 3 2 3 3 3 3 4" xfId="33085" xr:uid="{00000000-0005-0000-0000-00001F390000}"/>
    <cellStyle name="Normal 12 3 2 3 3 3 4" xfId="12550" xr:uid="{00000000-0005-0000-0000-000020390000}"/>
    <cellStyle name="Normal 12 3 2 3 3 3 4 2" xfId="25360" xr:uid="{00000000-0005-0000-0000-000021390000}"/>
    <cellStyle name="Normal 12 3 2 3 3 3 4 2 2" xfId="33086" xr:uid="{00000000-0005-0000-0000-000022390000}"/>
    <cellStyle name="Normal 12 3 2 3 3 3 4 3" xfId="33087" xr:uid="{00000000-0005-0000-0000-000023390000}"/>
    <cellStyle name="Normal 12 3 2 3 3 3 5" xfId="7060" xr:uid="{00000000-0005-0000-0000-000024390000}"/>
    <cellStyle name="Normal 12 3 2 3 3 3 5 2" xfId="19870" xr:uid="{00000000-0005-0000-0000-000025390000}"/>
    <cellStyle name="Normal 12 3 2 3 3 3 5 2 2" xfId="33088" xr:uid="{00000000-0005-0000-0000-000026390000}"/>
    <cellStyle name="Normal 12 3 2 3 3 3 5 3" xfId="33089" xr:uid="{00000000-0005-0000-0000-000027390000}"/>
    <cellStyle name="Normal 12 3 2 3 3 3 6" xfId="14380" xr:uid="{00000000-0005-0000-0000-000028390000}"/>
    <cellStyle name="Normal 12 3 2 3 3 3 6 2" xfId="33090" xr:uid="{00000000-0005-0000-0000-000029390000}"/>
    <cellStyle name="Normal 12 3 2 3 3 3 7" xfId="33091" xr:uid="{00000000-0005-0000-0000-00002A390000}"/>
    <cellStyle name="Normal 12 3 2 3 3 4" xfId="2506" xr:uid="{00000000-0005-0000-0000-00002B390000}"/>
    <cellStyle name="Normal 12 3 2 3 3 4 2" xfId="7996" xr:uid="{00000000-0005-0000-0000-00002C390000}"/>
    <cellStyle name="Normal 12 3 2 3 3 4 2 2" xfId="20806" xr:uid="{00000000-0005-0000-0000-00002D390000}"/>
    <cellStyle name="Normal 12 3 2 3 3 4 2 2 2" xfId="33092" xr:uid="{00000000-0005-0000-0000-00002E390000}"/>
    <cellStyle name="Normal 12 3 2 3 3 4 2 3" xfId="33093" xr:uid="{00000000-0005-0000-0000-00002F390000}"/>
    <cellStyle name="Normal 12 3 2 3 3 4 3" xfId="15316" xr:uid="{00000000-0005-0000-0000-000030390000}"/>
    <cellStyle name="Normal 12 3 2 3 3 4 3 2" xfId="33094" xr:uid="{00000000-0005-0000-0000-000031390000}"/>
    <cellStyle name="Normal 12 3 2 3 3 4 4" xfId="33095" xr:uid="{00000000-0005-0000-0000-000032390000}"/>
    <cellStyle name="Normal 12 3 2 3 3 5" xfId="4336" xr:uid="{00000000-0005-0000-0000-000033390000}"/>
    <cellStyle name="Normal 12 3 2 3 3 5 2" xfId="9826" xr:uid="{00000000-0005-0000-0000-000034390000}"/>
    <cellStyle name="Normal 12 3 2 3 3 5 2 2" xfId="22636" xr:uid="{00000000-0005-0000-0000-000035390000}"/>
    <cellStyle name="Normal 12 3 2 3 3 5 2 2 2" xfId="33096" xr:uid="{00000000-0005-0000-0000-000036390000}"/>
    <cellStyle name="Normal 12 3 2 3 3 5 2 3" xfId="33097" xr:uid="{00000000-0005-0000-0000-000037390000}"/>
    <cellStyle name="Normal 12 3 2 3 3 5 3" xfId="17146" xr:uid="{00000000-0005-0000-0000-000038390000}"/>
    <cellStyle name="Normal 12 3 2 3 3 5 3 2" xfId="33098" xr:uid="{00000000-0005-0000-0000-000039390000}"/>
    <cellStyle name="Normal 12 3 2 3 3 5 4" xfId="33099" xr:uid="{00000000-0005-0000-0000-00003A390000}"/>
    <cellStyle name="Normal 12 3 2 3 3 6" xfId="11656" xr:uid="{00000000-0005-0000-0000-00003B390000}"/>
    <cellStyle name="Normal 12 3 2 3 3 6 2" xfId="24466" xr:uid="{00000000-0005-0000-0000-00003C390000}"/>
    <cellStyle name="Normal 12 3 2 3 3 6 2 2" xfId="33100" xr:uid="{00000000-0005-0000-0000-00003D390000}"/>
    <cellStyle name="Normal 12 3 2 3 3 6 3" xfId="33101" xr:uid="{00000000-0005-0000-0000-00003E390000}"/>
    <cellStyle name="Normal 12 3 2 3 3 7" xfId="6166" xr:uid="{00000000-0005-0000-0000-00003F390000}"/>
    <cellStyle name="Normal 12 3 2 3 3 7 2" xfId="18976" xr:uid="{00000000-0005-0000-0000-000040390000}"/>
    <cellStyle name="Normal 12 3 2 3 3 7 2 2" xfId="33102" xr:uid="{00000000-0005-0000-0000-000041390000}"/>
    <cellStyle name="Normal 12 3 2 3 3 7 3" xfId="33103" xr:uid="{00000000-0005-0000-0000-000042390000}"/>
    <cellStyle name="Normal 12 3 2 3 3 8" xfId="13486" xr:uid="{00000000-0005-0000-0000-000043390000}"/>
    <cellStyle name="Normal 12 3 2 3 3 8 2" xfId="33104" xr:uid="{00000000-0005-0000-0000-000044390000}"/>
    <cellStyle name="Normal 12 3 2 3 3 9" xfId="33105" xr:uid="{00000000-0005-0000-0000-000045390000}"/>
    <cellStyle name="Normal 12 3 2 3 4" xfId="450" xr:uid="{00000000-0005-0000-0000-000046390000}"/>
    <cellStyle name="Normal 12 3 2 3 4 2" xfId="1345" xr:uid="{00000000-0005-0000-0000-000047390000}"/>
    <cellStyle name="Normal 12 3 2 3 4 2 2" xfId="3175" xr:uid="{00000000-0005-0000-0000-000048390000}"/>
    <cellStyle name="Normal 12 3 2 3 4 2 2 2" xfId="8665" xr:uid="{00000000-0005-0000-0000-000049390000}"/>
    <cellStyle name="Normal 12 3 2 3 4 2 2 2 2" xfId="21475" xr:uid="{00000000-0005-0000-0000-00004A390000}"/>
    <cellStyle name="Normal 12 3 2 3 4 2 2 2 2 2" xfId="33106" xr:uid="{00000000-0005-0000-0000-00004B390000}"/>
    <cellStyle name="Normal 12 3 2 3 4 2 2 2 3" xfId="33107" xr:uid="{00000000-0005-0000-0000-00004C390000}"/>
    <cellStyle name="Normal 12 3 2 3 4 2 2 3" xfId="15985" xr:uid="{00000000-0005-0000-0000-00004D390000}"/>
    <cellStyle name="Normal 12 3 2 3 4 2 2 3 2" xfId="33108" xr:uid="{00000000-0005-0000-0000-00004E390000}"/>
    <cellStyle name="Normal 12 3 2 3 4 2 2 4" xfId="33109" xr:uid="{00000000-0005-0000-0000-00004F390000}"/>
    <cellStyle name="Normal 12 3 2 3 4 2 3" xfId="5005" xr:uid="{00000000-0005-0000-0000-000050390000}"/>
    <cellStyle name="Normal 12 3 2 3 4 2 3 2" xfId="10495" xr:uid="{00000000-0005-0000-0000-000051390000}"/>
    <cellStyle name="Normal 12 3 2 3 4 2 3 2 2" xfId="23305" xr:uid="{00000000-0005-0000-0000-000052390000}"/>
    <cellStyle name="Normal 12 3 2 3 4 2 3 2 2 2" xfId="33110" xr:uid="{00000000-0005-0000-0000-000053390000}"/>
    <cellStyle name="Normal 12 3 2 3 4 2 3 2 3" xfId="33111" xr:uid="{00000000-0005-0000-0000-000054390000}"/>
    <cellStyle name="Normal 12 3 2 3 4 2 3 3" xfId="17815" xr:uid="{00000000-0005-0000-0000-000055390000}"/>
    <cellStyle name="Normal 12 3 2 3 4 2 3 3 2" xfId="33112" xr:uid="{00000000-0005-0000-0000-000056390000}"/>
    <cellStyle name="Normal 12 3 2 3 4 2 3 4" xfId="33113" xr:uid="{00000000-0005-0000-0000-000057390000}"/>
    <cellStyle name="Normal 12 3 2 3 4 2 4" xfId="12325" xr:uid="{00000000-0005-0000-0000-000058390000}"/>
    <cellStyle name="Normal 12 3 2 3 4 2 4 2" xfId="25135" xr:uid="{00000000-0005-0000-0000-000059390000}"/>
    <cellStyle name="Normal 12 3 2 3 4 2 4 2 2" xfId="33114" xr:uid="{00000000-0005-0000-0000-00005A390000}"/>
    <cellStyle name="Normal 12 3 2 3 4 2 4 3" xfId="33115" xr:uid="{00000000-0005-0000-0000-00005B390000}"/>
    <cellStyle name="Normal 12 3 2 3 4 2 5" xfId="6835" xr:uid="{00000000-0005-0000-0000-00005C390000}"/>
    <cellStyle name="Normal 12 3 2 3 4 2 5 2" xfId="19645" xr:uid="{00000000-0005-0000-0000-00005D390000}"/>
    <cellStyle name="Normal 12 3 2 3 4 2 5 2 2" xfId="33116" xr:uid="{00000000-0005-0000-0000-00005E390000}"/>
    <cellStyle name="Normal 12 3 2 3 4 2 5 3" xfId="33117" xr:uid="{00000000-0005-0000-0000-00005F390000}"/>
    <cellStyle name="Normal 12 3 2 3 4 2 6" xfId="14155" xr:uid="{00000000-0005-0000-0000-000060390000}"/>
    <cellStyle name="Normal 12 3 2 3 4 2 6 2" xfId="33118" xr:uid="{00000000-0005-0000-0000-000061390000}"/>
    <cellStyle name="Normal 12 3 2 3 4 2 7" xfId="33119" xr:uid="{00000000-0005-0000-0000-000062390000}"/>
    <cellStyle name="Normal 12 3 2 3 4 3" xfId="2281" xr:uid="{00000000-0005-0000-0000-000063390000}"/>
    <cellStyle name="Normal 12 3 2 3 4 3 2" xfId="7771" xr:uid="{00000000-0005-0000-0000-000064390000}"/>
    <cellStyle name="Normal 12 3 2 3 4 3 2 2" xfId="20581" xr:uid="{00000000-0005-0000-0000-000065390000}"/>
    <cellStyle name="Normal 12 3 2 3 4 3 2 2 2" xfId="33120" xr:uid="{00000000-0005-0000-0000-000066390000}"/>
    <cellStyle name="Normal 12 3 2 3 4 3 2 3" xfId="33121" xr:uid="{00000000-0005-0000-0000-000067390000}"/>
    <cellStyle name="Normal 12 3 2 3 4 3 3" xfId="15091" xr:uid="{00000000-0005-0000-0000-000068390000}"/>
    <cellStyle name="Normal 12 3 2 3 4 3 3 2" xfId="33122" xr:uid="{00000000-0005-0000-0000-000069390000}"/>
    <cellStyle name="Normal 12 3 2 3 4 3 4" xfId="33123" xr:uid="{00000000-0005-0000-0000-00006A390000}"/>
    <cellStyle name="Normal 12 3 2 3 4 4" xfId="4111" xr:uid="{00000000-0005-0000-0000-00006B390000}"/>
    <cellStyle name="Normal 12 3 2 3 4 4 2" xfId="9601" xr:uid="{00000000-0005-0000-0000-00006C390000}"/>
    <cellStyle name="Normal 12 3 2 3 4 4 2 2" xfId="22411" xr:uid="{00000000-0005-0000-0000-00006D390000}"/>
    <cellStyle name="Normal 12 3 2 3 4 4 2 2 2" xfId="33124" xr:uid="{00000000-0005-0000-0000-00006E390000}"/>
    <cellStyle name="Normal 12 3 2 3 4 4 2 3" xfId="33125" xr:uid="{00000000-0005-0000-0000-00006F390000}"/>
    <cellStyle name="Normal 12 3 2 3 4 4 3" xfId="16921" xr:uid="{00000000-0005-0000-0000-000070390000}"/>
    <cellStyle name="Normal 12 3 2 3 4 4 3 2" xfId="33126" xr:uid="{00000000-0005-0000-0000-000071390000}"/>
    <cellStyle name="Normal 12 3 2 3 4 4 4" xfId="33127" xr:uid="{00000000-0005-0000-0000-000072390000}"/>
    <cellStyle name="Normal 12 3 2 3 4 5" xfId="11431" xr:uid="{00000000-0005-0000-0000-000073390000}"/>
    <cellStyle name="Normal 12 3 2 3 4 5 2" xfId="24241" xr:uid="{00000000-0005-0000-0000-000074390000}"/>
    <cellStyle name="Normal 12 3 2 3 4 5 2 2" xfId="33128" xr:uid="{00000000-0005-0000-0000-000075390000}"/>
    <cellStyle name="Normal 12 3 2 3 4 5 3" xfId="33129" xr:uid="{00000000-0005-0000-0000-000076390000}"/>
    <cellStyle name="Normal 12 3 2 3 4 6" xfId="5941" xr:uid="{00000000-0005-0000-0000-000077390000}"/>
    <cellStyle name="Normal 12 3 2 3 4 6 2" xfId="18751" xr:uid="{00000000-0005-0000-0000-000078390000}"/>
    <cellStyle name="Normal 12 3 2 3 4 6 2 2" xfId="33130" xr:uid="{00000000-0005-0000-0000-000079390000}"/>
    <cellStyle name="Normal 12 3 2 3 4 6 3" xfId="33131" xr:uid="{00000000-0005-0000-0000-00007A390000}"/>
    <cellStyle name="Normal 12 3 2 3 4 7" xfId="13261" xr:uid="{00000000-0005-0000-0000-00007B390000}"/>
    <cellStyle name="Normal 12 3 2 3 4 7 2" xfId="33132" xr:uid="{00000000-0005-0000-0000-00007C390000}"/>
    <cellStyle name="Normal 12 3 2 3 4 8" xfId="33133" xr:uid="{00000000-0005-0000-0000-00007D390000}"/>
    <cellStyle name="Normal 12 3 2 3 5" xfId="809" xr:uid="{00000000-0005-0000-0000-00007E390000}"/>
    <cellStyle name="Normal 12 3 2 3 5 2" xfId="1704" xr:uid="{00000000-0005-0000-0000-00007F390000}"/>
    <cellStyle name="Normal 12 3 2 3 5 2 2" xfId="3534" xr:uid="{00000000-0005-0000-0000-000080390000}"/>
    <cellStyle name="Normal 12 3 2 3 5 2 2 2" xfId="9024" xr:uid="{00000000-0005-0000-0000-000081390000}"/>
    <cellStyle name="Normal 12 3 2 3 5 2 2 2 2" xfId="21834" xr:uid="{00000000-0005-0000-0000-000082390000}"/>
    <cellStyle name="Normal 12 3 2 3 5 2 2 2 2 2" xfId="33134" xr:uid="{00000000-0005-0000-0000-000083390000}"/>
    <cellStyle name="Normal 12 3 2 3 5 2 2 2 3" xfId="33135" xr:uid="{00000000-0005-0000-0000-000084390000}"/>
    <cellStyle name="Normal 12 3 2 3 5 2 2 3" xfId="16344" xr:uid="{00000000-0005-0000-0000-000085390000}"/>
    <cellStyle name="Normal 12 3 2 3 5 2 2 3 2" xfId="33136" xr:uid="{00000000-0005-0000-0000-000086390000}"/>
    <cellStyle name="Normal 12 3 2 3 5 2 2 4" xfId="33137" xr:uid="{00000000-0005-0000-0000-000087390000}"/>
    <cellStyle name="Normal 12 3 2 3 5 2 3" xfId="5364" xr:uid="{00000000-0005-0000-0000-000088390000}"/>
    <cellStyle name="Normal 12 3 2 3 5 2 3 2" xfId="10854" xr:uid="{00000000-0005-0000-0000-000089390000}"/>
    <cellStyle name="Normal 12 3 2 3 5 2 3 2 2" xfId="23664" xr:uid="{00000000-0005-0000-0000-00008A390000}"/>
    <cellStyle name="Normal 12 3 2 3 5 2 3 2 2 2" xfId="33138" xr:uid="{00000000-0005-0000-0000-00008B390000}"/>
    <cellStyle name="Normal 12 3 2 3 5 2 3 2 3" xfId="33139" xr:uid="{00000000-0005-0000-0000-00008C390000}"/>
    <cellStyle name="Normal 12 3 2 3 5 2 3 3" xfId="18174" xr:uid="{00000000-0005-0000-0000-00008D390000}"/>
    <cellStyle name="Normal 12 3 2 3 5 2 3 3 2" xfId="33140" xr:uid="{00000000-0005-0000-0000-00008E390000}"/>
    <cellStyle name="Normal 12 3 2 3 5 2 3 4" xfId="33141" xr:uid="{00000000-0005-0000-0000-00008F390000}"/>
    <cellStyle name="Normal 12 3 2 3 5 2 4" xfId="12684" xr:uid="{00000000-0005-0000-0000-000090390000}"/>
    <cellStyle name="Normal 12 3 2 3 5 2 4 2" xfId="25494" xr:uid="{00000000-0005-0000-0000-000091390000}"/>
    <cellStyle name="Normal 12 3 2 3 5 2 4 2 2" xfId="33142" xr:uid="{00000000-0005-0000-0000-000092390000}"/>
    <cellStyle name="Normal 12 3 2 3 5 2 4 3" xfId="33143" xr:uid="{00000000-0005-0000-0000-000093390000}"/>
    <cellStyle name="Normal 12 3 2 3 5 2 5" xfId="7194" xr:uid="{00000000-0005-0000-0000-000094390000}"/>
    <cellStyle name="Normal 12 3 2 3 5 2 5 2" xfId="20004" xr:uid="{00000000-0005-0000-0000-000095390000}"/>
    <cellStyle name="Normal 12 3 2 3 5 2 5 2 2" xfId="33144" xr:uid="{00000000-0005-0000-0000-000096390000}"/>
    <cellStyle name="Normal 12 3 2 3 5 2 5 3" xfId="33145" xr:uid="{00000000-0005-0000-0000-000097390000}"/>
    <cellStyle name="Normal 12 3 2 3 5 2 6" xfId="14514" xr:uid="{00000000-0005-0000-0000-000098390000}"/>
    <cellStyle name="Normal 12 3 2 3 5 2 6 2" xfId="33146" xr:uid="{00000000-0005-0000-0000-000099390000}"/>
    <cellStyle name="Normal 12 3 2 3 5 2 7" xfId="33147" xr:uid="{00000000-0005-0000-0000-00009A390000}"/>
    <cellStyle name="Normal 12 3 2 3 5 3" xfId="2640" xr:uid="{00000000-0005-0000-0000-00009B390000}"/>
    <cellStyle name="Normal 12 3 2 3 5 3 2" xfId="8130" xr:uid="{00000000-0005-0000-0000-00009C390000}"/>
    <cellStyle name="Normal 12 3 2 3 5 3 2 2" xfId="20940" xr:uid="{00000000-0005-0000-0000-00009D390000}"/>
    <cellStyle name="Normal 12 3 2 3 5 3 2 2 2" xfId="33148" xr:uid="{00000000-0005-0000-0000-00009E390000}"/>
    <cellStyle name="Normal 12 3 2 3 5 3 2 3" xfId="33149" xr:uid="{00000000-0005-0000-0000-00009F390000}"/>
    <cellStyle name="Normal 12 3 2 3 5 3 3" xfId="15450" xr:uid="{00000000-0005-0000-0000-0000A0390000}"/>
    <cellStyle name="Normal 12 3 2 3 5 3 3 2" xfId="33150" xr:uid="{00000000-0005-0000-0000-0000A1390000}"/>
    <cellStyle name="Normal 12 3 2 3 5 3 4" xfId="33151" xr:uid="{00000000-0005-0000-0000-0000A2390000}"/>
    <cellStyle name="Normal 12 3 2 3 5 4" xfId="4470" xr:uid="{00000000-0005-0000-0000-0000A3390000}"/>
    <cellStyle name="Normal 12 3 2 3 5 4 2" xfId="9960" xr:uid="{00000000-0005-0000-0000-0000A4390000}"/>
    <cellStyle name="Normal 12 3 2 3 5 4 2 2" xfId="22770" xr:uid="{00000000-0005-0000-0000-0000A5390000}"/>
    <cellStyle name="Normal 12 3 2 3 5 4 2 2 2" xfId="33152" xr:uid="{00000000-0005-0000-0000-0000A6390000}"/>
    <cellStyle name="Normal 12 3 2 3 5 4 2 3" xfId="33153" xr:uid="{00000000-0005-0000-0000-0000A7390000}"/>
    <cellStyle name="Normal 12 3 2 3 5 4 3" xfId="17280" xr:uid="{00000000-0005-0000-0000-0000A8390000}"/>
    <cellStyle name="Normal 12 3 2 3 5 4 3 2" xfId="33154" xr:uid="{00000000-0005-0000-0000-0000A9390000}"/>
    <cellStyle name="Normal 12 3 2 3 5 4 4" xfId="33155" xr:uid="{00000000-0005-0000-0000-0000AA390000}"/>
    <cellStyle name="Normal 12 3 2 3 5 5" xfId="11790" xr:uid="{00000000-0005-0000-0000-0000AB390000}"/>
    <cellStyle name="Normal 12 3 2 3 5 5 2" xfId="24600" xr:uid="{00000000-0005-0000-0000-0000AC390000}"/>
    <cellStyle name="Normal 12 3 2 3 5 5 2 2" xfId="33156" xr:uid="{00000000-0005-0000-0000-0000AD390000}"/>
    <cellStyle name="Normal 12 3 2 3 5 5 3" xfId="33157" xr:uid="{00000000-0005-0000-0000-0000AE390000}"/>
    <cellStyle name="Normal 12 3 2 3 5 6" xfId="6300" xr:uid="{00000000-0005-0000-0000-0000AF390000}"/>
    <cellStyle name="Normal 12 3 2 3 5 6 2" xfId="19110" xr:uid="{00000000-0005-0000-0000-0000B0390000}"/>
    <cellStyle name="Normal 12 3 2 3 5 6 2 2" xfId="33158" xr:uid="{00000000-0005-0000-0000-0000B1390000}"/>
    <cellStyle name="Normal 12 3 2 3 5 6 3" xfId="33159" xr:uid="{00000000-0005-0000-0000-0000B2390000}"/>
    <cellStyle name="Normal 12 3 2 3 5 7" xfId="13620" xr:uid="{00000000-0005-0000-0000-0000B3390000}"/>
    <cellStyle name="Normal 12 3 2 3 5 7 2" xfId="33160" xr:uid="{00000000-0005-0000-0000-0000B4390000}"/>
    <cellStyle name="Normal 12 3 2 3 5 8" xfId="33161" xr:uid="{00000000-0005-0000-0000-0000B5390000}"/>
    <cellStyle name="Normal 12 3 2 3 6" xfId="1210" xr:uid="{00000000-0005-0000-0000-0000B6390000}"/>
    <cellStyle name="Normal 12 3 2 3 6 2" xfId="3040" xr:uid="{00000000-0005-0000-0000-0000B7390000}"/>
    <cellStyle name="Normal 12 3 2 3 6 2 2" xfId="8530" xr:uid="{00000000-0005-0000-0000-0000B8390000}"/>
    <cellStyle name="Normal 12 3 2 3 6 2 2 2" xfId="21340" xr:uid="{00000000-0005-0000-0000-0000B9390000}"/>
    <cellStyle name="Normal 12 3 2 3 6 2 2 2 2" xfId="33162" xr:uid="{00000000-0005-0000-0000-0000BA390000}"/>
    <cellStyle name="Normal 12 3 2 3 6 2 2 3" xfId="33163" xr:uid="{00000000-0005-0000-0000-0000BB390000}"/>
    <cellStyle name="Normal 12 3 2 3 6 2 3" xfId="15850" xr:uid="{00000000-0005-0000-0000-0000BC390000}"/>
    <cellStyle name="Normal 12 3 2 3 6 2 3 2" xfId="33164" xr:uid="{00000000-0005-0000-0000-0000BD390000}"/>
    <cellStyle name="Normal 12 3 2 3 6 2 4" xfId="33165" xr:uid="{00000000-0005-0000-0000-0000BE390000}"/>
    <cellStyle name="Normal 12 3 2 3 6 3" xfId="4870" xr:uid="{00000000-0005-0000-0000-0000BF390000}"/>
    <cellStyle name="Normal 12 3 2 3 6 3 2" xfId="10360" xr:uid="{00000000-0005-0000-0000-0000C0390000}"/>
    <cellStyle name="Normal 12 3 2 3 6 3 2 2" xfId="23170" xr:uid="{00000000-0005-0000-0000-0000C1390000}"/>
    <cellStyle name="Normal 12 3 2 3 6 3 2 2 2" xfId="33166" xr:uid="{00000000-0005-0000-0000-0000C2390000}"/>
    <cellStyle name="Normal 12 3 2 3 6 3 2 3" xfId="33167" xr:uid="{00000000-0005-0000-0000-0000C3390000}"/>
    <cellStyle name="Normal 12 3 2 3 6 3 3" xfId="17680" xr:uid="{00000000-0005-0000-0000-0000C4390000}"/>
    <cellStyle name="Normal 12 3 2 3 6 3 3 2" xfId="33168" xr:uid="{00000000-0005-0000-0000-0000C5390000}"/>
    <cellStyle name="Normal 12 3 2 3 6 3 4" xfId="33169" xr:uid="{00000000-0005-0000-0000-0000C6390000}"/>
    <cellStyle name="Normal 12 3 2 3 6 4" xfId="12190" xr:uid="{00000000-0005-0000-0000-0000C7390000}"/>
    <cellStyle name="Normal 12 3 2 3 6 4 2" xfId="25000" xr:uid="{00000000-0005-0000-0000-0000C8390000}"/>
    <cellStyle name="Normal 12 3 2 3 6 4 2 2" xfId="33170" xr:uid="{00000000-0005-0000-0000-0000C9390000}"/>
    <cellStyle name="Normal 12 3 2 3 6 4 3" xfId="33171" xr:uid="{00000000-0005-0000-0000-0000CA390000}"/>
    <cellStyle name="Normal 12 3 2 3 6 5" xfId="6700" xr:uid="{00000000-0005-0000-0000-0000CB390000}"/>
    <cellStyle name="Normal 12 3 2 3 6 5 2" xfId="19510" xr:uid="{00000000-0005-0000-0000-0000CC390000}"/>
    <cellStyle name="Normal 12 3 2 3 6 5 2 2" xfId="33172" xr:uid="{00000000-0005-0000-0000-0000CD390000}"/>
    <cellStyle name="Normal 12 3 2 3 6 5 3" xfId="33173" xr:uid="{00000000-0005-0000-0000-0000CE390000}"/>
    <cellStyle name="Normal 12 3 2 3 6 6" xfId="14020" xr:uid="{00000000-0005-0000-0000-0000CF390000}"/>
    <cellStyle name="Normal 12 3 2 3 6 6 2" xfId="33174" xr:uid="{00000000-0005-0000-0000-0000D0390000}"/>
    <cellStyle name="Normal 12 3 2 3 6 7" xfId="33175" xr:uid="{00000000-0005-0000-0000-0000D1390000}"/>
    <cellStyle name="Normal 12 3 2 3 7" xfId="2146" xr:uid="{00000000-0005-0000-0000-0000D2390000}"/>
    <cellStyle name="Normal 12 3 2 3 7 2" xfId="7636" xr:uid="{00000000-0005-0000-0000-0000D3390000}"/>
    <cellStyle name="Normal 12 3 2 3 7 2 2" xfId="20446" xr:uid="{00000000-0005-0000-0000-0000D4390000}"/>
    <cellStyle name="Normal 12 3 2 3 7 2 2 2" xfId="33176" xr:uid="{00000000-0005-0000-0000-0000D5390000}"/>
    <cellStyle name="Normal 12 3 2 3 7 2 3" xfId="33177" xr:uid="{00000000-0005-0000-0000-0000D6390000}"/>
    <cellStyle name="Normal 12 3 2 3 7 3" xfId="14956" xr:uid="{00000000-0005-0000-0000-0000D7390000}"/>
    <cellStyle name="Normal 12 3 2 3 7 3 2" xfId="33178" xr:uid="{00000000-0005-0000-0000-0000D8390000}"/>
    <cellStyle name="Normal 12 3 2 3 7 4" xfId="33179" xr:uid="{00000000-0005-0000-0000-0000D9390000}"/>
    <cellStyle name="Normal 12 3 2 3 8" xfId="3976" xr:uid="{00000000-0005-0000-0000-0000DA390000}"/>
    <cellStyle name="Normal 12 3 2 3 8 2" xfId="9466" xr:uid="{00000000-0005-0000-0000-0000DB390000}"/>
    <cellStyle name="Normal 12 3 2 3 8 2 2" xfId="22276" xr:uid="{00000000-0005-0000-0000-0000DC390000}"/>
    <cellStyle name="Normal 12 3 2 3 8 2 2 2" xfId="33180" xr:uid="{00000000-0005-0000-0000-0000DD390000}"/>
    <cellStyle name="Normal 12 3 2 3 8 2 3" xfId="33181" xr:uid="{00000000-0005-0000-0000-0000DE390000}"/>
    <cellStyle name="Normal 12 3 2 3 8 3" xfId="16786" xr:uid="{00000000-0005-0000-0000-0000DF390000}"/>
    <cellStyle name="Normal 12 3 2 3 8 3 2" xfId="33182" xr:uid="{00000000-0005-0000-0000-0000E0390000}"/>
    <cellStyle name="Normal 12 3 2 3 8 4" xfId="33183" xr:uid="{00000000-0005-0000-0000-0000E1390000}"/>
    <cellStyle name="Normal 12 3 2 3 9" xfId="11296" xr:uid="{00000000-0005-0000-0000-0000E2390000}"/>
    <cellStyle name="Normal 12 3 2 3 9 2" xfId="24106" xr:uid="{00000000-0005-0000-0000-0000E3390000}"/>
    <cellStyle name="Normal 12 3 2 3 9 2 2" xfId="33184" xr:uid="{00000000-0005-0000-0000-0000E4390000}"/>
    <cellStyle name="Normal 12 3 2 3 9 3" xfId="33185" xr:uid="{00000000-0005-0000-0000-0000E5390000}"/>
    <cellStyle name="Normal 12 3 2 4" xfId="273" xr:uid="{00000000-0005-0000-0000-0000E6390000}"/>
    <cellStyle name="Normal 12 3 2 4 10" xfId="5765" xr:uid="{00000000-0005-0000-0000-0000E7390000}"/>
    <cellStyle name="Normal 12 3 2 4 10 2" xfId="18575" xr:uid="{00000000-0005-0000-0000-0000E8390000}"/>
    <cellStyle name="Normal 12 3 2 4 10 2 2" xfId="33186" xr:uid="{00000000-0005-0000-0000-0000E9390000}"/>
    <cellStyle name="Normal 12 3 2 4 10 3" xfId="33187" xr:uid="{00000000-0005-0000-0000-0000EA390000}"/>
    <cellStyle name="Normal 12 3 2 4 11" xfId="13085" xr:uid="{00000000-0005-0000-0000-0000EB390000}"/>
    <cellStyle name="Normal 12 3 2 4 11 2" xfId="33188" xr:uid="{00000000-0005-0000-0000-0000EC390000}"/>
    <cellStyle name="Normal 12 3 2 4 12" xfId="33189" xr:uid="{00000000-0005-0000-0000-0000ED390000}"/>
    <cellStyle name="Normal 12 3 2 4 2" xfId="502" xr:uid="{00000000-0005-0000-0000-0000EE390000}"/>
    <cellStyle name="Normal 12 3 2 4 2 2" xfId="901" xr:uid="{00000000-0005-0000-0000-0000EF390000}"/>
    <cellStyle name="Normal 12 3 2 4 2 2 2" xfId="1796" xr:uid="{00000000-0005-0000-0000-0000F0390000}"/>
    <cellStyle name="Normal 12 3 2 4 2 2 2 2" xfId="3626" xr:uid="{00000000-0005-0000-0000-0000F1390000}"/>
    <cellStyle name="Normal 12 3 2 4 2 2 2 2 2" xfId="9116" xr:uid="{00000000-0005-0000-0000-0000F2390000}"/>
    <cellStyle name="Normal 12 3 2 4 2 2 2 2 2 2" xfId="21926" xr:uid="{00000000-0005-0000-0000-0000F3390000}"/>
    <cellStyle name="Normal 12 3 2 4 2 2 2 2 2 2 2" xfId="33190" xr:uid="{00000000-0005-0000-0000-0000F4390000}"/>
    <cellStyle name="Normal 12 3 2 4 2 2 2 2 2 3" xfId="33191" xr:uid="{00000000-0005-0000-0000-0000F5390000}"/>
    <cellStyle name="Normal 12 3 2 4 2 2 2 2 3" xfId="16436" xr:uid="{00000000-0005-0000-0000-0000F6390000}"/>
    <cellStyle name="Normal 12 3 2 4 2 2 2 2 3 2" xfId="33192" xr:uid="{00000000-0005-0000-0000-0000F7390000}"/>
    <cellStyle name="Normal 12 3 2 4 2 2 2 2 4" xfId="33193" xr:uid="{00000000-0005-0000-0000-0000F8390000}"/>
    <cellStyle name="Normal 12 3 2 4 2 2 2 3" xfId="5456" xr:uid="{00000000-0005-0000-0000-0000F9390000}"/>
    <cellStyle name="Normal 12 3 2 4 2 2 2 3 2" xfId="10946" xr:uid="{00000000-0005-0000-0000-0000FA390000}"/>
    <cellStyle name="Normal 12 3 2 4 2 2 2 3 2 2" xfId="23756" xr:uid="{00000000-0005-0000-0000-0000FB390000}"/>
    <cellStyle name="Normal 12 3 2 4 2 2 2 3 2 2 2" xfId="33194" xr:uid="{00000000-0005-0000-0000-0000FC390000}"/>
    <cellStyle name="Normal 12 3 2 4 2 2 2 3 2 3" xfId="33195" xr:uid="{00000000-0005-0000-0000-0000FD390000}"/>
    <cellStyle name="Normal 12 3 2 4 2 2 2 3 3" xfId="18266" xr:uid="{00000000-0005-0000-0000-0000FE390000}"/>
    <cellStyle name="Normal 12 3 2 4 2 2 2 3 3 2" xfId="33196" xr:uid="{00000000-0005-0000-0000-0000FF390000}"/>
    <cellStyle name="Normal 12 3 2 4 2 2 2 3 4" xfId="33197" xr:uid="{00000000-0005-0000-0000-0000003A0000}"/>
    <cellStyle name="Normal 12 3 2 4 2 2 2 4" xfId="12776" xr:uid="{00000000-0005-0000-0000-0000013A0000}"/>
    <cellStyle name="Normal 12 3 2 4 2 2 2 4 2" xfId="25586" xr:uid="{00000000-0005-0000-0000-0000023A0000}"/>
    <cellStyle name="Normal 12 3 2 4 2 2 2 4 2 2" xfId="33198" xr:uid="{00000000-0005-0000-0000-0000033A0000}"/>
    <cellStyle name="Normal 12 3 2 4 2 2 2 4 3" xfId="33199" xr:uid="{00000000-0005-0000-0000-0000043A0000}"/>
    <cellStyle name="Normal 12 3 2 4 2 2 2 5" xfId="7286" xr:uid="{00000000-0005-0000-0000-0000053A0000}"/>
    <cellStyle name="Normal 12 3 2 4 2 2 2 5 2" xfId="20096" xr:uid="{00000000-0005-0000-0000-0000063A0000}"/>
    <cellStyle name="Normal 12 3 2 4 2 2 2 5 2 2" xfId="33200" xr:uid="{00000000-0005-0000-0000-0000073A0000}"/>
    <cellStyle name="Normal 12 3 2 4 2 2 2 5 3" xfId="33201" xr:uid="{00000000-0005-0000-0000-0000083A0000}"/>
    <cellStyle name="Normal 12 3 2 4 2 2 2 6" xfId="14606" xr:uid="{00000000-0005-0000-0000-0000093A0000}"/>
    <cellStyle name="Normal 12 3 2 4 2 2 2 6 2" xfId="33202" xr:uid="{00000000-0005-0000-0000-00000A3A0000}"/>
    <cellStyle name="Normal 12 3 2 4 2 2 2 7" xfId="33203" xr:uid="{00000000-0005-0000-0000-00000B3A0000}"/>
    <cellStyle name="Normal 12 3 2 4 2 2 3" xfId="2732" xr:uid="{00000000-0005-0000-0000-00000C3A0000}"/>
    <cellStyle name="Normal 12 3 2 4 2 2 3 2" xfId="8222" xr:uid="{00000000-0005-0000-0000-00000D3A0000}"/>
    <cellStyle name="Normal 12 3 2 4 2 2 3 2 2" xfId="21032" xr:uid="{00000000-0005-0000-0000-00000E3A0000}"/>
    <cellStyle name="Normal 12 3 2 4 2 2 3 2 2 2" xfId="33204" xr:uid="{00000000-0005-0000-0000-00000F3A0000}"/>
    <cellStyle name="Normal 12 3 2 4 2 2 3 2 3" xfId="33205" xr:uid="{00000000-0005-0000-0000-0000103A0000}"/>
    <cellStyle name="Normal 12 3 2 4 2 2 3 3" xfId="15542" xr:uid="{00000000-0005-0000-0000-0000113A0000}"/>
    <cellStyle name="Normal 12 3 2 4 2 2 3 3 2" xfId="33206" xr:uid="{00000000-0005-0000-0000-0000123A0000}"/>
    <cellStyle name="Normal 12 3 2 4 2 2 3 4" xfId="33207" xr:uid="{00000000-0005-0000-0000-0000133A0000}"/>
    <cellStyle name="Normal 12 3 2 4 2 2 4" xfId="4562" xr:uid="{00000000-0005-0000-0000-0000143A0000}"/>
    <cellStyle name="Normal 12 3 2 4 2 2 4 2" xfId="10052" xr:uid="{00000000-0005-0000-0000-0000153A0000}"/>
    <cellStyle name="Normal 12 3 2 4 2 2 4 2 2" xfId="22862" xr:uid="{00000000-0005-0000-0000-0000163A0000}"/>
    <cellStyle name="Normal 12 3 2 4 2 2 4 2 2 2" xfId="33208" xr:uid="{00000000-0005-0000-0000-0000173A0000}"/>
    <cellStyle name="Normal 12 3 2 4 2 2 4 2 3" xfId="33209" xr:uid="{00000000-0005-0000-0000-0000183A0000}"/>
    <cellStyle name="Normal 12 3 2 4 2 2 4 3" xfId="17372" xr:uid="{00000000-0005-0000-0000-0000193A0000}"/>
    <cellStyle name="Normal 12 3 2 4 2 2 4 3 2" xfId="33210" xr:uid="{00000000-0005-0000-0000-00001A3A0000}"/>
    <cellStyle name="Normal 12 3 2 4 2 2 4 4" xfId="33211" xr:uid="{00000000-0005-0000-0000-00001B3A0000}"/>
    <cellStyle name="Normal 12 3 2 4 2 2 5" xfId="11882" xr:uid="{00000000-0005-0000-0000-00001C3A0000}"/>
    <cellStyle name="Normal 12 3 2 4 2 2 5 2" xfId="24692" xr:uid="{00000000-0005-0000-0000-00001D3A0000}"/>
    <cellStyle name="Normal 12 3 2 4 2 2 5 2 2" xfId="33212" xr:uid="{00000000-0005-0000-0000-00001E3A0000}"/>
    <cellStyle name="Normal 12 3 2 4 2 2 5 3" xfId="33213" xr:uid="{00000000-0005-0000-0000-00001F3A0000}"/>
    <cellStyle name="Normal 12 3 2 4 2 2 6" xfId="6392" xr:uid="{00000000-0005-0000-0000-0000203A0000}"/>
    <cellStyle name="Normal 12 3 2 4 2 2 6 2" xfId="19202" xr:uid="{00000000-0005-0000-0000-0000213A0000}"/>
    <cellStyle name="Normal 12 3 2 4 2 2 6 2 2" xfId="33214" xr:uid="{00000000-0005-0000-0000-0000223A0000}"/>
    <cellStyle name="Normal 12 3 2 4 2 2 6 3" xfId="33215" xr:uid="{00000000-0005-0000-0000-0000233A0000}"/>
    <cellStyle name="Normal 12 3 2 4 2 2 7" xfId="13712" xr:uid="{00000000-0005-0000-0000-0000243A0000}"/>
    <cellStyle name="Normal 12 3 2 4 2 2 7 2" xfId="33216" xr:uid="{00000000-0005-0000-0000-0000253A0000}"/>
    <cellStyle name="Normal 12 3 2 4 2 2 8" xfId="33217" xr:uid="{00000000-0005-0000-0000-0000263A0000}"/>
    <cellStyle name="Normal 12 3 2 4 2 3" xfId="1397" xr:uid="{00000000-0005-0000-0000-0000273A0000}"/>
    <cellStyle name="Normal 12 3 2 4 2 3 2" xfId="3227" xr:uid="{00000000-0005-0000-0000-0000283A0000}"/>
    <cellStyle name="Normal 12 3 2 4 2 3 2 2" xfId="8717" xr:uid="{00000000-0005-0000-0000-0000293A0000}"/>
    <cellStyle name="Normal 12 3 2 4 2 3 2 2 2" xfId="21527" xr:uid="{00000000-0005-0000-0000-00002A3A0000}"/>
    <cellStyle name="Normal 12 3 2 4 2 3 2 2 2 2" xfId="33218" xr:uid="{00000000-0005-0000-0000-00002B3A0000}"/>
    <cellStyle name="Normal 12 3 2 4 2 3 2 2 3" xfId="33219" xr:uid="{00000000-0005-0000-0000-00002C3A0000}"/>
    <cellStyle name="Normal 12 3 2 4 2 3 2 3" xfId="16037" xr:uid="{00000000-0005-0000-0000-00002D3A0000}"/>
    <cellStyle name="Normal 12 3 2 4 2 3 2 3 2" xfId="33220" xr:uid="{00000000-0005-0000-0000-00002E3A0000}"/>
    <cellStyle name="Normal 12 3 2 4 2 3 2 4" xfId="33221" xr:uid="{00000000-0005-0000-0000-00002F3A0000}"/>
    <cellStyle name="Normal 12 3 2 4 2 3 3" xfId="5057" xr:uid="{00000000-0005-0000-0000-0000303A0000}"/>
    <cellStyle name="Normal 12 3 2 4 2 3 3 2" xfId="10547" xr:uid="{00000000-0005-0000-0000-0000313A0000}"/>
    <cellStyle name="Normal 12 3 2 4 2 3 3 2 2" xfId="23357" xr:uid="{00000000-0005-0000-0000-0000323A0000}"/>
    <cellStyle name="Normal 12 3 2 4 2 3 3 2 2 2" xfId="33222" xr:uid="{00000000-0005-0000-0000-0000333A0000}"/>
    <cellStyle name="Normal 12 3 2 4 2 3 3 2 3" xfId="33223" xr:uid="{00000000-0005-0000-0000-0000343A0000}"/>
    <cellStyle name="Normal 12 3 2 4 2 3 3 3" xfId="17867" xr:uid="{00000000-0005-0000-0000-0000353A0000}"/>
    <cellStyle name="Normal 12 3 2 4 2 3 3 3 2" xfId="33224" xr:uid="{00000000-0005-0000-0000-0000363A0000}"/>
    <cellStyle name="Normal 12 3 2 4 2 3 3 4" xfId="33225" xr:uid="{00000000-0005-0000-0000-0000373A0000}"/>
    <cellStyle name="Normal 12 3 2 4 2 3 4" xfId="12377" xr:uid="{00000000-0005-0000-0000-0000383A0000}"/>
    <cellStyle name="Normal 12 3 2 4 2 3 4 2" xfId="25187" xr:uid="{00000000-0005-0000-0000-0000393A0000}"/>
    <cellStyle name="Normal 12 3 2 4 2 3 4 2 2" xfId="33226" xr:uid="{00000000-0005-0000-0000-00003A3A0000}"/>
    <cellStyle name="Normal 12 3 2 4 2 3 4 3" xfId="33227" xr:uid="{00000000-0005-0000-0000-00003B3A0000}"/>
    <cellStyle name="Normal 12 3 2 4 2 3 5" xfId="6887" xr:uid="{00000000-0005-0000-0000-00003C3A0000}"/>
    <cellStyle name="Normal 12 3 2 4 2 3 5 2" xfId="19697" xr:uid="{00000000-0005-0000-0000-00003D3A0000}"/>
    <cellStyle name="Normal 12 3 2 4 2 3 5 2 2" xfId="33228" xr:uid="{00000000-0005-0000-0000-00003E3A0000}"/>
    <cellStyle name="Normal 12 3 2 4 2 3 5 3" xfId="33229" xr:uid="{00000000-0005-0000-0000-00003F3A0000}"/>
    <cellStyle name="Normal 12 3 2 4 2 3 6" xfId="14207" xr:uid="{00000000-0005-0000-0000-0000403A0000}"/>
    <cellStyle name="Normal 12 3 2 4 2 3 6 2" xfId="33230" xr:uid="{00000000-0005-0000-0000-0000413A0000}"/>
    <cellStyle name="Normal 12 3 2 4 2 3 7" xfId="33231" xr:uid="{00000000-0005-0000-0000-0000423A0000}"/>
    <cellStyle name="Normal 12 3 2 4 2 4" xfId="2333" xr:uid="{00000000-0005-0000-0000-0000433A0000}"/>
    <cellStyle name="Normal 12 3 2 4 2 4 2" xfId="7823" xr:uid="{00000000-0005-0000-0000-0000443A0000}"/>
    <cellStyle name="Normal 12 3 2 4 2 4 2 2" xfId="20633" xr:uid="{00000000-0005-0000-0000-0000453A0000}"/>
    <cellStyle name="Normal 12 3 2 4 2 4 2 2 2" xfId="33232" xr:uid="{00000000-0005-0000-0000-0000463A0000}"/>
    <cellStyle name="Normal 12 3 2 4 2 4 2 3" xfId="33233" xr:uid="{00000000-0005-0000-0000-0000473A0000}"/>
    <cellStyle name="Normal 12 3 2 4 2 4 3" xfId="15143" xr:uid="{00000000-0005-0000-0000-0000483A0000}"/>
    <cellStyle name="Normal 12 3 2 4 2 4 3 2" xfId="33234" xr:uid="{00000000-0005-0000-0000-0000493A0000}"/>
    <cellStyle name="Normal 12 3 2 4 2 4 4" xfId="33235" xr:uid="{00000000-0005-0000-0000-00004A3A0000}"/>
    <cellStyle name="Normal 12 3 2 4 2 5" xfId="4163" xr:uid="{00000000-0005-0000-0000-00004B3A0000}"/>
    <cellStyle name="Normal 12 3 2 4 2 5 2" xfId="9653" xr:uid="{00000000-0005-0000-0000-00004C3A0000}"/>
    <cellStyle name="Normal 12 3 2 4 2 5 2 2" xfId="22463" xr:uid="{00000000-0005-0000-0000-00004D3A0000}"/>
    <cellStyle name="Normal 12 3 2 4 2 5 2 2 2" xfId="33236" xr:uid="{00000000-0005-0000-0000-00004E3A0000}"/>
    <cellStyle name="Normal 12 3 2 4 2 5 2 3" xfId="33237" xr:uid="{00000000-0005-0000-0000-00004F3A0000}"/>
    <cellStyle name="Normal 12 3 2 4 2 5 3" xfId="16973" xr:uid="{00000000-0005-0000-0000-0000503A0000}"/>
    <cellStyle name="Normal 12 3 2 4 2 5 3 2" xfId="33238" xr:uid="{00000000-0005-0000-0000-0000513A0000}"/>
    <cellStyle name="Normal 12 3 2 4 2 5 4" xfId="33239" xr:uid="{00000000-0005-0000-0000-0000523A0000}"/>
    <cellStyle name="Normal 12 3 2 4 2 6" xfId="11483" xr:uid="{00000000-0005-0000-0000-0000533A0000}"/>
    <cellStyle name="Normal 12 3 2 4 2 6 2" xfId="24293" xr:uid="{00000000-0005-0000-0000-0000543A0000}"/>
    <cellStyle name="Normal 12 3 2 4 2 6 2 2" xfId="33240" xr:uid="{00000000-0005-0000-0000-0000553A0000}"/>
    <cellStyle name="Normal 12 3 2 4 2 6 3" xfId="33241" xr:uid="{00000000-0005-0000-0000-0000563A0000}"/>
    <cellStyle name="Normal 12 3 2 4 2 7" xfId="5993" xr:uid="{00000000-0005-0000-0000-0000573A0000}"/>
    <cellStyle name="Normal 12 3 2 4 2 7 2" xfId="18803" xr:uid="{00000000-0005-0000-0000-0000583A0000}"/>
    <cellStyle name="Normal 12 3 2 4 2 7 2 2" xfId="33242" xr:uid="{00000000-0005-0000-0000-0000593A0000}"/>
    <cellStyle name="Normal 12 3 2 4 2 7 3" xfId="33243" xr:uid="{00000000-0005-0000-0000-00005A3A0000}"/>
    <cellStyle name="Normal 12 3 2 4 2 8" xfId="13313" xr:uid="{00000000-0005-0000-0000-00005B3A0000}"/>
    <cellStyle name="Normal 12 3 2 4 2 8 2" xfId="33244" xr:uid="{00000000-0005-0000-0000-00005C3A0000}"/>
    <cellStyle name="Normal 12 3 2 4 2 9" xfId="33245" xr:uid="{00000000-0005-0000-0000-00005D3A0000}"/>
    <cellStyle name="Normal 12 3 2 4 3" xfId="634" xr:uid="{00000000-0005-0000-0000-00005E3A0000}"/>
    <cellStyle name="Normal 12 3 2 4 3 2" xfId="1034" xr:uid="{00000000-0005-0000-0000-00005F3A0000}"/>
    <cellStyle name="Normal 12 3 2 4 3 2 2" xfId="1929" xr:uid="{00000000-0005-0000-0000-0000603A0000}"/>
    <cellStyle name="Normal 12 3 2 4 3 2 2 2" xfId="3759" xr:uid="{00000000-0005-0000-0000-0000613A0000}"/>
    <cellStyle name="Normal 12 3 2 4 3 2 2 2 2" xfId="9249" xr:uid="{00000000-0005-0000-0000-0000623A0000}"/>
    <cellStyle name="Normal 12 3 2 4 3 2 2 2 2 2" xfId="22059" xr:uid="{00000000-0005-0000-0000-0000633A0000}"/>
    <cellStyle name="Normal 12 3 2 4 3 2 2 2 2 2 2" xfId="33246" xr:uid="{00000000-0005-0000-0000-0000643A0000}"/>
    <cellStyle name="Normal 12 3 2 4 3 2 2 2 2 3" xfId="33247" xr:uid="{00000000-0005-0000-0000-0000653A0000}"/>
    <cellStyle name="Normal 12 3 2 4 3 2 2 2 3" xfId="16569" xr:uid="{00000000-0005-0000-0000-0000663A0000}"/>
    <cellStyle name="Normal 12 3 2 4 3 2 2 2 3 2" xfId="33248" xr:uid="{00000000-0005-0000-0000-0000673A0000}"/>
    <cellStyle name="Normal 12 3 2 4 3 2 2 2 4" xfId="33249" xr:uid="{00000000-0005-0000-0000-0000683A0000}"/>
    <cellStyle name="Normal 12 3 2 4 3 2 2 3" xfId="5589" xr:uid="{00000000-0005-0000-0000-0000693A0000}"/>
    <cellStyle name="Normal 12 3 2 4 3 2 2 3 2" xfId="11079" xr:uid="{00000000-0005-0000-0000-00006A3A0000}"/>
    <cellStyle name="Normal 12 3 2 4 3 2 2 3 2 2" xfId="23889" xr:uid="{00000000-0005-0000-0000-00006B3A0000}"/>
    <cellStyle name="Normal 12 3 2 4 3 2 2 3 2 2 2" xfId="33250" xr:uid="{00000000-0005-0000-0000-00006C3A0000}"/>
    <cellStyle name="Normal 12 3 2 4 3 2 2 3 2 3" xfId="33251" xr:uid="{00000000-0005-0000-0000-00006D3A0000}"/>
    <cellStyle name="Normal 12 3 2 4 3 2 2 3 3" xfId="18399" xr:uid="{00000000-0005-0000-0000-00006E3A0000}"/>
    <cellStyle name="Normal 12 3 2 4 3 2 2 3 3 2" xfId="33252" xr:uid="{00000000-0005-0000-0000-00006F3A0000}"/>
    <cellStyle name="Normal 12 3 2 4 3 2 2 3 4" xfId="33253" xr:uid="{00000000-0005-0000-0000-0000703A0000}"/>
    <cellStyle name="Normal 12 3 2 4 3 2 2 4" xfId="12909" xr:uid="{00000000-0005-0000-0000-0000713A0000}"/>
    <cellStyle name="Normal 12 3 2 4 3 2 2 4 2" xfId="25719" xr:uid="{00000000-0005-0000-0000-0000723A0000}"/>
    <cellStyle name="Normal 12 3 2 4 3 2 2 4 2 2" xfId="33254" xr:uid="{00000000-0005-0000-0000-0000733A0000}"/>
    <cellStyle name="Normal 12 3 2 4 3 2 2 4 3" xfId="33255" xr:uid="{00000000-0005-0000-0000-0000743A0000}"/>
    <cellStyle name="Normal 12 3 2 4 3 2 2 5" xfId="7419" xr:uid="{00000000-0005-0000-0000-0000753A0000}"/>
    <cellStyle name="Normal 12 3 2 4 3 2 2 5 2" xfId="20229" xr:uid="{00000000-0005-0000-0000-0000763A0000}"/>
    <cellStyle name="Normal 12 3 2 4 3 2 2 5 2 2" xfId="33256" xr:uid="{00000000-0005-0000-0000-0000773A0000}"/>
    <cellStyle name="Normal 12 3 2 4 3 2 2 5 3" xfId="33257" xr:uid="{00000000-0005-0000-0000-0000783A0000}"/>
    <cellStyle name="Normal 12 3 2 4 3 2 2 6" xfId="14739" xr:uid="{00000000-0005-0000-0000-0000793A0000}"/>
    <cellStyle name="Normal 12 3 2 4 3 2 2 6 2" xfId="33258" xr:uid="{00000000-0005-0000-0000-00007A3A0000}"/>
    <cellStyle name="Normal 12 3 2 4 3 2 2 7" xfId="33259" xr:uid="{00000000-0005-0000-0000-00007B3A0000}"/>
    <cellStyle name="Normal 12 3 2 4 3 2 3" xfId="2865" xr:uid="{00000000-0005-0000-0000-00007C3A0000}"/>
    <cellStyle name="Normal 12 3 2 4 3 2 3 2" xfId="8355" xr:uid="{00000000-0005-0000-0000-00007D3A0000}"/>
    <cellStyle name="Normal 12 3 2 4 3 2 3 2 2" xfId="21165" xr:uid="{00000000-0005-0000-0000-00007E3A0000}"/>
    <cellStyle name="Normal 12 3 2 4 3 2 3 2 2 2" xfId="33260" xr:uid="{00000000-0005-0000-0000-00007F3A0000}"/>
    <cellStyle name="Normal 12 3 2 4 3 2 3 2 3" xfId="33261" xr:uid="{00000000-0005-0000-0000-0000803A0000}"/>
    <cellStyle name="Normal 12 3 2 4 3 2 3 3" xfId="15675" xr:uid="{00000000-0005-0000-0000-0000813A0000}"/>
    <cellStyle name="Normal 12 3 2 4 3 2 3 3 2" xfId="33262" xr:uid="{00000000-0005-0000-0000-0000823A0000}"/>
    <cellStyle name="Normal 12 3 2 4 3 2 3 4" xfId="33263" xr:uid="{00000000-0005-0000-0000-0000833A0000}"/>
    <cellStyle name="Normal 12 3 2 4 3 2 4" xfId="4695" xr:uid="{00000000-0005-0000-0000-0000843A0000}"/>
    <cellStyle name="Normal 12 3 2 4 3 2 4 2" xfId="10185" xr:uid="{00000000-0005-0000-0000-0000853A0000}"/>
    <cellStyle name="Normal 12 3 2 4 3 2 4 2 2" xfId="22995" xr:uid="{00000000-0005-0000-0000-0000863A0000}"/>
    <cellStyle name="Normal 12 3 2 4 3 2 4 2 2 2" xfId="33264" xr:uid="{00000000-0005-0000-0000-0000873A0000}"/>
    <cellStyle name="Normal 12 3 2 4 3 2 4 2 3" xfId="33265" xr:uid="{00000000-0005-0000-0000-0000883A0000}"/>
    <cellStyle name="Normal 12 3 2 4 3 2 4 3" xfId="17505" xr:uid="{00000000-0005-0000-0000-0000893A0000}"/>
    <cellStyle name="Normal 12 3 2 4 3 2 4 3 2" xfId="33266" xr:uid="{00000000-0005-0000-0000-00008A3A0000}"/>
    <cellStyle name="Normal 12 3 2 4 3 2 4 4" xfId="33267" xr:uid="{00000000-0005-0000-0000-00008B3A0000}"/>
    <cellStyle name="Normal 12 3 2 4 3 2 5" xfId="12015" xr:uid="{00000000-0005-0000-0000-00008C3A0000}"/>
    <cellStyle name="Normal 12 3 2 4 3 2 5 2" xfId="24825" xr:uid="{00000000-0005-0000-0000-00008D3A0000}"/>
    <cellStyle name="Normal 12 3 2 4 3 2 5 2 2" xfId="33268" xr:uid="{00000000-0005-0000-0000-00008E3A0000}"/>
    <cellStyle name="Normal 12 3 2 4 3 2 5 3" xfId="33269" xr:uid="{00000000-0005-0000-0000-00008F3A0000}"/>
    <cellStyle name="Normal 12 3 2 4 3 2 6" xfId="6525" xr:uid="{00000000-0005-0000-0000-0000903A0000}"/>
    <cellStyle name="Normal 12 3 2 4 3 2 6 2" xfId="19335" xr:uid="{00000000-0005-0000-0000-0000913A0000}"/>
    <cellStyle name="Normal 12 3 2 4 3 2 6 2 2" xfId="33270" xr:uid="{00000000-0005-0000-0000-0000923A0000}"/>
    <cellStyle name="Normal 12 3 2 4 3 2 6 3" xfId="33271" xr:uid="{00000000-0005-0000-0000-0000933A0000}"/>
    <cellStyle name="Normal 12 3 2 4 3 2 7" xfId="13845" xr:uid="{00000000-0005-0000-0000-0000943A0000}"/>
    <cellStyle name="Normal 12 3 2 4 3 2 7 2" xfId="33272" xr:uid="{00000000-0005-0000-0000-0000953A0000}"/>
    <cellStyle name="Normal 12 3 2 4 3 2 8" xfId="33273" xr:uid="{00000000-0005-0000-0000-0000963A0000}"/>
    <cellStyle name="Normal 12 3 2 4 3 3" xfId="1529" xr:uid="{00000000-0005-0000-0000-0000973A0000}"/>
    <cellStyle name="Normal 12 3 2 4 3 3 2" xfId="3359" xr:uid="{00000000-0005-0000-0000-0000983A0000}"/>
    <cellStyle name="Normal 12 3 2 4 3 3 2 2" xfId="8849" xr:uid="{00000000-0005-0000-0000-0000993A0000}"/>
    <cellStyle name="Normal 12 3 2 4 3 3 2 2 2" xfId="21659" xr:uid="{00000000-0005-0000-0000-00009A3A0000}"/>
    <cellStyle name="Normal 12 3 2 4 3 3 2 2 2 2" xfId="33274" xr:uid="{00000000-0005-0000-0000-00009B3A0000}"/>
    <cellStyle name="Normal 12 3 2 4 3 3 2 2 3" xfId="33275" xr:uid="{00000000-0005-0000-0000-00009C3A0000}"/>
    <cellStyle name="Normal 12 3 2 4 3 3 2 3" xfId="16169" xr:uid="{00000000-0005-0000-0000-00009D3A0000}"/>
    <cellStyle name="Normal 12 3 2 4 3 3 2 3 2" xfId="33276" xr:uid="{00000000-0005-0000-0000-00009E3A0000}"/>
    <cellStyle name="Normal 12 3 2 4 3 3 2 4" xfId="33277" xr:uid="{00000000-0005-0000-0000-00009F3A0000}"/>
    <cellStyle name="Normal 12 3 2 4 3 3 3" xfId="5189" xr:uid="{00000000-0005-0000-0000-0000A03A0000}"/>
    <cellStyle name="Normal 12 3 2 4 3 3 3 2" xfId="10679" xr:uid="{00000000-0005-0000-0000-0000A13A0000}"/>
    <cellStyle name="Normal 12 3 2 4 3 3 3 2 2" xfId="23489" xr:uid="{00000000-0005-0000-0000-0000A23A0000}"/>
    <cellStyle name="Normal 12 3 2 4 3 3 3 2 2 2" xfId="33278" xr:uid="{00000000-0005-0000-0000-0000A33A0000}"/>
    <cellStyle name="Normal 12 3 2 4 3 3 3 2 3" xfId="33279" xr:uid="{00000000-0005-0000-0000-0000A43A0000}"/>
    <cellStyle name="Normal 12 3 2 4 3 3 3 3" xfId="17999" xr:uid="{00000000-0005-0000-0000-0000A53A0000}"/>
    <cellStyle name="Normal 12 3 2 4 3 3 3 3 2" xfId="33280" xr:uid="{00000000-0005-0000-0000-0000A63A0000}"/>
    <cellStyle name="Normal 12 3 2 4 3 3 3 4" xfId="33281" xr:uid="{00000000-0005-0000-0000-0000A73A0000}"/>
    <cellStyle name="Normal 12 3 2 4 3 3 4" xfId="12509" xr:uid="{00000000-0005-0000-0000-0000A83A0000}"/>
    <cellStyle name="Normal 12 3 2 4 3 3 4 2" xfId="25319" xr:uid="{00000000-0005-0000-0000-0000A93A0000}"/>
    <cellStyle name="Normal 12 3 2 4 3 3 4 2 2" xfId="33282" xr:uid="{00000000-0005-0000-0000-0000AA3A0000}"/>
    <cellStyle name="Normal 12 3 2 4 3 3 4 3" xfId="33283" xr:uid="{00000000-0005-0000-0000-0000AB3A0000}"/>
    <cellStyle name="Normal 12 3 2 4 3 3 5" xfId="7019" xr:uid="{00000000-0005-0000-0000-0000AC3A0000}"/>
    <cellStyle name="Normal 12 3 2 4 3 3 5 2" xfId="19829" xr:uid="{00000000-0005-0000-0000-0000AD3A0000}"/>
    <cellStyle name="Normal 12 3 2 4 3 3 5 2 2" xfId="33284" xr:uid="{00000000-0005-0000-0000-0000AE3A0000}"/>
    <cellStyle name="Normal 12 3 2 4 3 3 5 3" xfId="33285" xr:uid="{00000000-0005-0000-0000-0000AF3A0000}"/>
    <cellStyle name="Normal 12 3 2 4 3 3 6" xfId="14339" xr:uid="{00000000-0005-0000-0000-0000B03A0000}"/>
    <cellStyle name="Normal 12 3 2 4 3 3 6 2" xfId="33286" xr:uid="{00000000-0005-0000-0000-0000B13A0000}"/>
    <cellStyle name="Normal 12 3 2 4 3 3 7" xfId="33287" xr:uid="{00000000-0005-0000-0000-0000B23A0000}"/>
    <cellStyle name="Normal 12 3 2 4 3 4" xfId="2465" xr:uid="{00000000-0005-0000-0000-0000B33A0000}"/>
    <cellStyle name="Normal 12 3 2 4 3 4 2" xfId="7955" xr:uid="{00000000-0005-0000-0000-0000B43A0000}"/>
    <cellStyle name="Normal 12 3 2 4 3 4 2 2" xfId="20765" xr:uid="{00000000-0005-0000-0000-0000B53A0000}"/>
    <cellStyle name="Normal 12 3 2 4 3 4 2 2 2" xfId="33288" xr:uid="{00000000-0005-0000-0000-0000B63A0000}"/>
    <cellStyle name="Normal 12 3 2 4 3 4 2 3" xfId="33289" xr:uid="{00000000-0005-0000-0000-0000B73A0000}"/>
    <cellStyle name="Normal 12 3 2 4 3 4 3" xfId="15275" xr:uid="{00000000-0005-0000-0000-0000B83A0000}"/>
    <cellStyle name="Normal 12 3 2 4 3 4 3 2" xfId="33290" xr:uid="{00000000-0005-0000-0000-0000B93A0000}"/>
    <cellStyle name="Normal 12 3 2 4 3 4 4" xfId="33291" xr:uid="{00000000-0005-0000-0000-0000BA3A0000}"/>
    <cellStyle name="Normal 12 3 2 4 3 5" xfId="4295" xr:uid="{00000000-0005-0000-0000-0000BB3A0000}"/>
    <cellStyle name="Normal 12 3 2 4 3 5 2" xfId="9785" xr:uid="{00000000-0005-0000-0000-0000BC3A0000}"/>
    <cellStyle name="Normal 12 3 2 4 3 5 2 2" xfId="22595" xr:uid="{00000000-0005-0000-0000-0000BD3A0000}"/>
    <cellStyle name="Normal 12 3 2 4 3 5 2 2 2" xfId="33292" xr:uid="{00000000-0005-0000-0000-0000BE3A0000}"/>
    <cellStyle name="Normal 12 3 2 4 3 5 2 3" xfId="33293" xr:uid="{00000000-0005-0000-0000-0000BF3A0000}"/>
    <cellStyle name="Normal 12 3 2 4 3 5 3" xfId="17105" xr:uid="{00000000-0005-0000-0000-0000C03A0000}"/>
    <cellStyle name="Normal 12 3 2 4 3 5 3 2" xfId="33294" xr:uid="{00000000-0005-0000-0000-0000C13A0000}"/>
    <cellStyle name="Normal 12 3 2 4 3 5 4" xfId="33295" xr:uid="{00000000-0005-0000-0000-0000C23A0000}"/>
    <cellStyle name="Normal 12 3 2 4 3 6" xfId="11615" xr:uid="{00000000-0005-0000-0000-0000C33A0000}"/>
    <cellStyle name="Normal 12 3 2 4 3 6 2" xfId="24425" xr:uid="{00000000-0005-0000-0000-0000C43A0000}"/>
    <cellStyle name="Normal 12 3 2 4 3 6 2 2" xfId="33296" xr:uid="{00000000-0005-0000-0000-0000C53A0000}"/>
    <cellStyle name="Normal 12 3 2 4 3 6 3" xfId="33297" xr:uid="{00000000-0005-0000-0000-0000C63A0000}"/>
    <cellStyle name="Normal 12 3 2 4 3 7" xfId="6125" xr:uid="{00000000-0005-0000-0000-0000C73A0000}"/>
    <cellStyle name="Normal 12 3 2 4 3 7 2" xfId="18935" xr:uid="{00000000-0005-0000-0000-0000C83A0000}"/>
    <cellStyle name="Normal 12 3 2 4 3 7 2 2" xfId="33298" xr:uid="{00000000-0005-0000-0000-0000C93A0000}"/>
    <cellStyle name="Normal 12 3 2 4 3 7 3" xfId="33299" xr:uid="{00000000-0005-0000-0000-0000CA3A0000}"/>
    <cellStyle name="Normal 12 3 2 4 3 8" xfId="13445" xr:uid="{00000000-0005-0000-0000-0000CB3A0000}"/>
    <cellStyle name="Normal 12 3 2 4 3 8 2" xfId="33300" xr:uid="{00000000-0005-0000-0000-0000CC3A0000}"/>
    <cellStyle name="Normal 12 3 2 4 3 9" xfId="33301" xr:uid="{00000000-0005-0000-0000-0000CD3A0000}"/>
    <cellStyle name="Normal 12 3 2 4 4" xfId="409" xr:uid="{00000000-0005-0000-0000-0000CE3A0000}"/>
    <cellStyle name="Normal 12 3 2 4 4 2" xfId="1304" xr:uid="{00000000-0005-0000-0000-0000CF3A0000}"/>
    <cellStyle name="Normal 12 3 2 4 4 2 2" xfId="3134" xr:uid="{00000000-0005-0000-0000-0000D03A0000}"/>
    <cellStyle name="Normal 12 3 2 4 4 2 2 2" xfId="8624" xr:uid="{00000000-0005-0000-0000-0000D13A0000}"/>
    <cellStyle name="Normal 12 3 2 4 4 2 2 2 2" xfId="21434" xr:uid="{00000000-0005-0000-0000-0000D23A0000}"/>
    <cellStyle name="Normal 12 3 2 4 4 2 2 2 2 2" xfId="33302" xr:uid="{00000000-0005-0000-0000-0000D33A0000}"/>
    <cellStyle name="Normal 12 3 2 4 4 2 2 2 3" xfId="33303" xr:uid="{00000000-0005-0000-0000-0000D43A0000}"/>
    <cellStyle name="Normal 12 3 2 4 4 2 2 3" xfId="15944" xr:uid="{00000000-0005-0000-0000-0000D53A0000}"/>
    <cellStyle name="Normal 12 3 2 4 4 2 2 3 2" xfId="33304" xr:uid="{00000000-0005-0000-0000-0000D63A0000}"/>
    <cellStyle name="Normal 12 3 2 4 4 2 2 4" xfId="33305" xr:uid="{00000000-0005-0000-0000-0000D73A0000}"/>
    <cellStyle name="Normal 12 3 2 4 4 2 3" xfId="4964" xr:uid="{00000000-0005-0000-0000-0000D83A0000}"/>
    <cellStyle name="Normal 12 3 2 4 4 2 3 2" xfId="10454" xr:uid="{00000000-0005-0000-0000-0000D93A0000}"/>
    <cellStyle name="Normal 12 3 2 4 4 2 3 2 2" xfId="23264" xr:uid="{00000000-0005-0000-0000-0000DA3A0000}"/>
    <cellStyle name="Normal 12 3 2 4 4 2 3 2 2 2" xfId="33306" xr:uid="{00000000-0005-0000-0000-0000DB3A0000}"/>
    <cellStyle name="Normal 12 3 2 4 4 2 3 2 3" xfId="33307" xr:uid="{00000000-0005-0000-0000-0000DC3A0000}"/>
    <cellStyle name="Normal 12 3 2 4 4 2 3 3" xfId="17774" xr:uid="{00000000-0005-0000-0000-0000DD3A0000}"/>
    <cellStyle name="Normal 12 3 2 4 4 2 3 3 2" xfId="33308" xr:uid="{00000000-0005-0000-0000-0000DE3A0000}"/>
    <cellStyle name="Normal 12 3 2 4 4 2 3 4" xfId="33309" xr:uid="{00000000-0005-0000-0000-0000DF3A0000}"/>
    <cellStyle name="Normal 12 3 2 4 4 2 4" xfId="12284" xr:uid="{00000000-0005-0000-0000-0000E03A0000}"/>
    <cellStyle name="Normal 12 3 2 4 4 2 4 2" xfId="25094" xr:uid="{00000000-0005-0000-0000-0000E13A0000}"/>
    <cellStyle name="Normal 12 3 2 4 4 2 4 2 2" xfId="33310" xr:uid="{00000000-0005-0000-0000-0000E23A0000}"/>
    <cellStyle name="Normal 12 3 2 4 4 2 4 3" xfId="33311" xr:uid="{00000000-0005-0000-0000-0000E33A0000}"/>
    <cellStyle name="Normal 12 3 2 4 4 2 5" xfId="6794" xr:uid="{00000000-0005-0000-0000-0000E43A0000}"/>
    <cellStyle name="Normal 12 3 2 4 4 2 5 2" xfId="19604" xr:uid="{00000000-0005-0000-0000-0000E53A0000}"/>
    <cellStyle name="Normal 12 3 2 4 4 2 5 2 2" xfId="33312" xr:uid="{00000000-0005-0000-0000-0000E63A0000}"/>
    <cellStyle name="Normal 12 3 2 4 4 2 5 3" xfId="33313" xr:uid="{00000000-0005-0000-0000-0000E73A0000}"/>
    <cellStyle name="Normal 12 3 2 4 4 2 6" xfId="14114" xr:uid="{00000000-0005-0000-0000-0000E83A0000}"/>
    <cellStyle name="Normal 12 3 2 4 4 2 6 2" xfId="33314" xr:uid="{00000000-0005-0000-0000-0000E93A0000}"/>
    <cellStyle name="Normal 12 3 2 4 4 2 7" xfId="33315" xr:uid="{00000000-0005-0000-0000-0000EA3A0000}"/>
    <cellStyle name="Normal 12 3 2 4 4 3" xfId="2240" xr:uid="{00000000-0005-0000-0000-0000EB3A0000}"/>
    <cellStyle name="Normal 12 3 2 4 4 3 2" xfId="7730" xr:uid="{00000000-0005-0000-0000-0000EC3A0000}"/>
    <cellStyle name="Normal 12 3 2 4 4 3 2 2" xfId="20540" xr:uid="{00000000-0005-0000-0000-0000ED3A0000}"/>
    <cellStyle name="Normal 12 3 2 4 4 3 2 2 2" xfId="33316" xr:uid="{00000000-0005-0000-0000-0000EE3A0000}"/>
    <cellStyle name="Normal 12 3 2 4 4 3 2 3" xfId="33317" xr:uid="{00000000-0005-0000-0000-0000EF3A0000}"/>
    <cellStyle name="Normal 12 3 2 4 4 3 3" xfId="15050" xr:uid="{00000000-0005-0000-0000-0000F03A0000}"/>
    <cellStyle name="Normal 12 3 2 4 4 3 3 2" xfId="33318" xr:uid="{00000000-0005-0000-0000-0000F13A0000}"/>
    <cellStyle name="Normal 12 3 2 4 4 3 4" xfId="33319" xr:uid="{00000000-0005-0000-0000-0000F23A0000}"/>
    <cellStyle name="Normal 12 3 2 4 4 4" xfId="4070" xr:uid="{00000000-0005-0000-0000-0000F33A0000}"/>
    <cellStyle name="Normal 12 3 2 4 4 4 2" xfId="9560" xr:uid="{00000000-0005-0000-0000-0000F43A0000}"/>
    <cellStyle name="Normal 12 3 2 4 4 4 2 2" xfId="22370" xr:uid="{00000000-0005-0000-0000-0000F53A0000}"/>
    <cellStyle name="Normal 12 3 2 4 4 4 2 2 2" xfId="33320" xr:uid="{00000000-0005-0000-0000-0000F63A0000}"/>
    <cellStyle name="Normal 12 3 2 4 4 4 2 3" xfId="33321" xr:uid="{00000000-0005-0000-0000-0000F73A0000}"/>
    <cellStyle name="Normal 12 3 2 4 4 4 3" xfId="16880" xr:uid="{00000000-0005-0000-0000-0000F83A0000}"/>
    <cellStyle name="Normal 12 3 2 4 4 4 3 2" xfId="33322" xr:uid="{00000000-0005-0000-0000-0000F93A0000}"/>
    <cellStyle name="Normal 12 3 2 4 4 4 4" xfId="33323" xr:uid="{00000000-0005-0000-0000-0000FA3A0000}"/>
    <cellStyle name="Normal 12 3 2 4 4 5" xfId="11390" xr:uid="{00000000-0005-0000-0000-0000FB3A0000}"/>
    <cellStyle name="Normal 12 3 2 4 4 5 2" xfId="24200" xr:uid="{00000000-0005-0000-0000-0000FC3A0000}"/>
    <cellStyle name="Normal 12 3 2 4 4 5 2 2" xfId="33324" xr:uid="{00000000-0005-0000-0000-0000FD3A0000}"/>
    <cellStyle name="Normal 12 3 2 4 4 5 3" xfId="33325" xr:uid="{00000000-0005-0000-0000-0000FE3A0000}"/>
    <cellStyle name="Normal 12 3 2 4 4 6" xfId="5900" xr:uid="{00000000-0005-0000-0000-0000FF3A0000}"/>
    <cellStyle name="Normal 12 3 2 4 4 6 2" xfId="18710" xr:uid="{00000000-0005-0000-0000-0000003B0000}"/>
    <cellStyle name="Normal 12 3 2 4 4 6 2 2" xfId="33326" xr:uid="{00000000-0005-0000-0000-0000013B0000}"/>
    <cellStyle name="Normal 12 3 2 4 4 6 3" xfId="33327" xr:uid="{00000000-0005-0000-0000-0000023B0000}"/>
    <cellStyle name="Normal 12 3 2 4 4 7" xfId="13220" xr:uid="{00000000-0005-0000-0000-0000033B0000}"/>
    <cellStyle name="Normal 12 3 2 4 4 7 2" xfId="33328" xr:uid="{00000000-0005-0000-0000-0000043B0000}"/>
    <cellStyle name="Normal 12 3 2 4 4 8" xfId="33329" xr:uid="{00000000-0005-0000-0000-0000053B0000}"/>
    <cellStyle name="Normal 12 3 2 4 5" xfId="768" xr:uid="{00000000-0005-0000-0000-0000063B0000}"/>
    <cellStyle name="Normal 12 3 2 4 5 2" xfId="1663" xr:uid="{00000000-0005-0000-0000-0000073B0000}"/>
    <cellStyle name="Normal 12 3 2 4 5 2 2" xfId="3493" xr:uid="{00000000-0005-0000-0000-0000083B0000}"/>
    <cellStyle name="Normal 12 3 2 4 5 2 2 2" xfId="8983" xr:uid="{00000000-0005-0000-0000-0000093B0000}"/>
    <cellStyle name="Normal 12 3 2 4 5 2 2 2 2" xfId="21793" xr:uid="{00000000-0005-0000-0000-00000A3B0000}"/>
    <cellStyle name="Normal 12 3 2 4 5 2 2 2 2 2" xfId="33330" xr:uid="{00000000-0005-0000-0000-00000B3B0000}"/>
    <cellStyle name="Normal 12 3 2 4 5 2 2 2 3" xfId="33331" xr:uid="{00000000-0005-0000-0000-00000C3B0000}"/>
    <cellStyle name="Normal 12 3 2 4 5 2 2 3" xfId="16303" xr:uid="{00000000-0005-0000-0000-00000D3B0000}"/>
    <cellStyle name="Normal 12 3 2 4 5 2 2 3 2" xfId="33332" xr:uid="{00000000-0005-0000-0000-00000E3B0000}"/>
    <cellStyle name="Normal 12 3 2 4 5 2 2 4" xfId="33333" xr:uid="{00000000-0005-0000-0000-00000F3B0000}"/>
    <cellStyle name="Normal 12 3 2 4 5 2 3" xfId="5323" xr:uid="{00000000-0005-0000-0000-0000103B0000}"/>
    <cellStyle name="Normal 12 3 2 4 5 2 3 2" xfId="10813" xr:uid="{00000000-0005-0000-0000-0000113B0000}"/>
    <cellStyle name="Normal 12 3 2 4 5 2 3 2 2" xfId="23623" xr:uid="{00000000-0005-0000-0000-0000123B0000}"/>
    <cellStyle name="Normal 12 3 2 4 5 2 3 2 2 2" xfId="33334" xr:uid="{00000000-0005-0000-0000-0000133B0000}"/>
    <cellStyle name="Normal 12 3 2 4 5 2 3 2 3" xfId="33335" xr:uid="{00000000-0005-0000-0000-0000143B0000}"/>
    <cellStyle name="Normal 12 3 2 4 5 2 3 3" xfId="18133" xr:uid="{00000000-0005-0000-0000-0000153B0000}"/>
    <cellStyle name="Normal 12 3 2 4 5 2 3 3 2" xfId="33336" xr:uid="{00000000-0005-0000-0000-0000163B0000}"/>
    <cellStyle name="Normal 12 3 2 4 5 2 3 4" xfId="33337" xr:uid="{00000000-0005-0000-0000-0000173B0000}"/>
    <cellStyle name="Normal 12 3 2 4 5 2 4" xfId="12643" xr:uid="{00000000-0005-0000-0000-0000183B0000}"/>
    <cellStyle name="Normal 12 3 2 4 5 2 4 2" xfId="25453" xr:uid="{00000000-0005-0000-0000-0000193B0000}"/>
    <cellStyle name="Normal 12 3 2 4 5 2 4 2 2" xfId="33338" xr:uid="{00000000-0005-0000-0000-00001A3B0000}"/>
    <cellStyle name="Normal 12 3 2 4 5 2 4 3" xfId="33339" xr:uid="{00000000-0005-0000-0000-00001B3B0000}"/>
    <cellStyle name="Normal 12 3 2 4 5 2 5" xfId="7153" xr:uid="{00000000-0005-0000-0000-00001C3B0000}"/>
    <cellStyle name="Normal 12 3 2 4 5 2 5 2" xfId="19963" xr:uid="{00000000-0005-0000-0000-00001D3B0000}"/>
    <cellStyle name="Normal 12 3 2 4 5 2 5 2 2" xfId="33340" xr:uid="{00000000-0005-0000-0000-00001E3B0000}"/>
    <cellStyle name="Normal 12 3 2 4 5 2 5 3" xfId="33341" xr:uid="{00000000-0005-0000-0000-00001F3B0000}"/>
    <cellStyle name="Normal 12 3 2 4 5 2 6" xfId="14473" xr:uid="{00000000-0005-0000-0000-0000203B0000}"/>
    <cellStyle name="Normal 12 3 2 4 5 2 6 2" xfId="33342" xr:uid="{00000000-0005-0000-0000-0000213B0000}"/>
    <cellStyle name="Normal 12 3 2 4 5 2 7" xfId="33343" xr:uid="{00000000-0005-0000-0000-0000223B0000}"/>
    <cellStyle name="Normal 12 3 2 4 5 3" xfId="2599" xr:uid="{00000000-0005-0000-0000-0000233B0000}"/>
    <cellStyle name="Normal 12 3 2 4 5 3 2" xfId="8089" xr:uid="{00000000-0005-0000-0000-0000243B0000}"/>
    <cellStyle name="Normal 12 3 2 4 5 3 2 2" xfId="20899" xr:uid="{00000000-0005-0000-0000-0000253B0000}"/>
    <cellStyle name="Normal 12 3 2 4 5 3 2 2 2" xfId="33344" xr:uid="{00000000-0005-0000-0000-0000263B0000}"/>
    <cellStyle name="Normal 12 3 2 4 5 3 2 3" xfId="33345" xr:uid="{00000000-0005-0000-0000-0000273B0000}"/>
    <cellStyle name="Normal 12 3 2 4 5 3 3" xfId="15409" xr:uid="{00000000-0005-0000-0000-0000283B0000}"/>
    <cellStyle name="Normal 12 3 2 4 5 3 3 2" xfId="33346" xr:uid="{00000000-0005-0000-0000-0000293B0000}"/>
    <cellStyle name="Normal 12 3 2 4 5 3 4" xfId="33347" xr:uid="{00000000-0005-0000-0000-00002A3B0000}"/>
    <cellStyle name="Normal 12 3 2 4 5 4" xfId="4429" xr:uid="{00000000-0005-0000-0000-00002B3B0000}"/>
    <cellStyle name="Normal 12 3 2 4 5 4 2" xfId="9919" xr:uid="{00000000-0005-0000-0000-00002C3B0000}"/>
    <cellStyle name="Normal 12 3 2 4 5 4 2 2" xfId="22729" xr:uid="{00000000-0005-0000-0000-00002D3B0000}"/>
    <cellStyle name="Normal 12 3 2 4 5 4 2 2 2" xfId="33348" xr:uid="{00000000-0005-0000-0000-00002E3B0000}"/>
    <cellStyle name="Normal 12 3 2 4 5 4 2 3" xfId="33349" xr:uid="{00000000-0005-0000-0000-00002F3B0000}"/>
    <cellStyle name="Normal 12 3 2 4 5 4 3" xfId="17239" xr:uid="{00000000-0005-0000-0000-0000303B0000}"/>
    <cellStyle name="Normal 12 3 2 4 5 4 3 2" xfId="33350" xr:uid="{00000000-0005-0000-0000-0000313B0000}"/>
    <cellStyle name="Normal 12 3 2 4 5 4 4" xfId="33351" xr:uid="{00000000-0005-0000-0000-0000323B0000}"/>
    <cellStyle name="Normal 12 3 2 4 5 5" xfId="11749" xr:uid="{00000000-0005-0000-0000-0000333B0000}"/>
    <cellStyle name="Normal 12 3 2 4 5 5 2" xfId="24559" xr:uid="{00000000-0005-0000-0000-0000343B0000}"/>
    <cellStyle name="Normal 12 3 2 4 5 5 2 2" xfId="33352" xr:uid="{00000000-0005-0000-0000-0000353B0000}"/>
    <cellStyle name="Normal 12 3 2 4 5 5 3" xfId="33353" xr:uid="{00000000-0005-0000-0000-0000363B0000}"/>
    <cellStyle name="Normal 12 3 2 4 5 6" xfId="6259" xr:uid="{00000000-0005-0000-0000-0000373B0000}"/>
    <cellStyle name="Normal 12 3 2 4 5 6 2" xfId="19069" xr:uid="{00000000-0005-0000-0000-0000383B0000}"/>
    <cellStyle name="Normal 12 3 2 4 5 6 2 2" xfId="33354" xr:uid="{00000000-0005-0000-0000-0000393B0000}"/>
    <cellStyle name="Normal 12 3 2 4 5 6 3" xfId="33355" xr:uid="{00000000-0005-0000-0000-00003A3B0000}"/>
    <cellStyle name="Normal 12 3 2 4 5 7" xfId="13579" xr:uid="{00000000-0005-0000-0000-00003B3B0000}"/>
    <cellStyle name="Normal 12 3 2 4 5 7 2" xfId="33356" xr:uid="{00000000-0005-0000-0000-00003C3B0000}"/>
    <cellStyle name="Normal 12 3 2 4 5 8" xfId="33357" xr:uid="{00000000-0005-0000-0000-00003D3B0000}"/>
    <cellStyle name="Normal 12 3 2 4 6" xfId="1169" xr:uid="{00000000-0005-0000-0000-00003E3B0000}"/>
    <cellStyle name="Normal 12 3 2 4 6 2" xfId="2999" xr:uid="{00000000-0005-0000-0000-00003F3B0000}"/>
    <cellStyle name="Normal 12 3 2 4 6 2 2" xfId="8489" xr:uid="{00000000-0005-0000-0000-0000403B0000}"/>
    <cellStyle name="Normal 12 3 2 4 6 2 2 2" xfId="21299" xr:uid="{00000000-0005-0000-0000-0000413B0000}"/>
    <cellStyle name="Normal 12 3 2 4 6 2 2 2 2" xfId="33358" xr:uid="{00000000-0005-0000-0000-0000423B0000}"/>
    <cellStyle name="Normal 12 3 2 4 6 2 2 3" xfId="33359" xr:uid="{00000000-0005-0000-0000-0000433B0000}"/>
    <cellStyle name="Normal 12 3 2 4 6 2 3" xfId="15809" xr:uid="{00000000-0005-0000-0000-0000443B0000}"/>
    <cellStyle name="Normal 12 3 2 4 6 2 3 2" xfId="33360" xr:uid="{00000000-0005-0000-0000-0000453B0000}"/>
    <cellStyle name="Normal 12 3 2 4 6 2 4" xfId="33361" xr:uid="{00000000-0005-0000-0000-0000463B0000}"/>
    <cellStyle name="Normal 12 3 2 4 6 3" xfId="4829" xr:uid="{00000000-0005-0000-0000-0000473B0000}"/>
    <cellStyle name="Normal 12 3 2 4 6 3 2" xfId="10319" xr:uid="{00000000-0005-0000-0000-0000483B0000}"/>
    <cellStyle name="Normal 12 3 2 4 6 3 2 2" xfId="23129" xr:uid="{00000000-0005-0000-0000-0000493B0000}"/>
    <cellStyle name="Normal 12 3 2 4 6 3 2 2 2" xfId="33362" xr:uid="{00000000-0005-0000-0000-00004A3B0000}"/>
    <cellStyle name="Normal 12 3 2 4 6 3 2 3" xfId="33363" xr:uid="{00000000-0005-0000-0000-00004B3B0000}"/>
    <cellStyle name="Normal 12 3 2 4 6 3 3" xfId="17639" xr:uid="{00000000-0005-0000-0000-00004C3B0000}"/>
    <cellStyle name="Normal 12 3 2 4 6 3 3 2" xfId="33364" xr:uid="{00000000-0005-0000-0000-00004D3B0000}"/>
    <cellStyle name="Normal 12 3 2 4 6 3 4" xfId="33365" xr:uid="{00000000-0005-0000-0000-00004E3B0000}"/>
    <cellStyle name="Normal 12 3 2 4 6 4" xfId="12149" xr:uid="{00000000-0005-0000-0000-00004F3B0000}"/>
    <cellStyle name="Normal 12 3 2 4 6 4 2" xfId="24959" xr:uid="{00000000-0005-0000-0000-0000503B0000}"/>
    <cellStyle name="Normal 12 3 2 4 6 4 2 2" xfId="33366" xr:uid="{00000000-0005-0000-0000-0000513B0000}"/>
    <cellStyle name="Normal 12 3 2 4 6 4 3" xfId="33367" xr:uid="{00000000-0005-0000-0000-0000523B0000}"/>
    <cellStyle name="Normal 12 3 2 4 6 5" xfId="6659" xr:uid="{00000000-0005-0000-0000-0000533B0000}"/>
    <cellStyle name="Normal 12 3 2 4 6 5 2" xfId="19469" xr:uid="{00000000-0005-0000-0000-0000543B0000}"/>
    <cellStyle name="Normal 12 3 2 4 6 5 2 2" xfId="33368" xr:uid="{00000000-0005-0000-0000-0000553B0000}"/>
    <cellStyle name="Normal 12 3 2 4 6 5 3" xfId="33369" xr:uid="{00000000-0005-0000-0000-0000563B0000}"/>
    <cellStyle name="Normal 12 3 2 4 6 6" xfId="13979" xr:uid="{00000000-0005-0000-0000-0000573B0000}"/>
    <cellStyle name="Normal 12 3 2 4 6 6 2" xfId="33370" xr:uid="{00000000-0005-0000-0000-0000583B0000}"/>
    <cellStyle name="Normal 12 3 2 4 6 7" xfId="33371" xr:uid="{00000000-0005-0000-0000-0000593B0000}"/>
    <cellStyle name="Normal 12 3 2 4 7" xfId="2105" xr:uid="{00000000-0005-0000-0000-00005A3B0000}"/>
    <cellStyle name="Normal 12 3 2 4 7 2" xfId="7595" xr:uid="{00000000-0005-0000-0000-00005B3B0000}"/>
    <cellStyle name="Normal 12 3 2 4 7 2 2" xfId="20405" xr:uid="{00000000-0005-0000-0000-00005C3B0000}"/>
    <cellStyle name="Normal 12 3 2 4 7 2 2 2" xfId="33372" xr:uid="{00000000-0005-0000-0000-00005D3B0000}"/>
    <cellStyle name="Normal 12 3 2 4 7 2 3" xfId="33373" xr:uid="{00000000-0005-0000-0000-00005E3B0000}"/>
    <cellStyle name="Normal 12 3 2 4 7 3" xfId="14915" xr:uid="{00000000-0005-0000-0000-00005F3B0000}"/>
    <cellStyle name="Normal 12 3 2 4 7 3 2" xfId="33374" xr:uid="{00000000-0005-0000-0000-0000603B0000}"/>
    <cellStyle name="Normal 12 3 2 4 7 4" xfId="33375" xr:uid="{00000000-0005-0000-0000-0000613B0000}"/>
    <cellStyle name="Normal 12 3 2 4 8" xfId="3935" xr:uid="{00000000-0005-0000-0000-0000623B0000}"/>
    <cellStyle name="Normal 12 3 2 4 8 2" xfId="9425" xr:uid="{00000000-0005-0000-0000-0000633B0000}"/>
    <cellStyle name="Normal 12 3 2 4 8 2 2" xfId="22235" xr:uid="{00000000-0005-0000-0000-0000643B0000}"/>
    <cellStyle name="Normal 12 3 2 4 8 2 2 2" xfId="33376" xr:uid="{00000000-0005-0000-0000-0000653B0000}"/>
    <cellStyle name="Normal 12 3 2 4 8 2 3" xfId="33377" xr:uid="{00000000-0005-0000-0000-0000663B0000}"/>
    <cellStyle name="Normal 12 3 2 4 8 3" xfId="16745" xr:uid="{00000000-0005-0000-0000-0000673B0000}"/>
    <cellStyle name="Normal 12 3 2 4 8 3 2" xfId="33378" xr:uid="{00000000-0005-0000-0000-0000683B0000}"/>
    <cellStyle name="Normal 12 3 2 4 8 4" xfId="33379" xr:uid="{00000000-0005-0000-0000-0000693B0000}"/>
    <cellStyle name="Normal 12 3 2 4 9" xfId="11255" xr:uid="{00000000-0005-0000-0000-00006A3B0000}"/>
    <cellStyle name="Normal 12 3 2 4 9 2" xfId="24065" xr:uid="{00000000-0005-0000-0000-00006B3B0000}"/>
    <cellStyle name="Normal 12 3 2 4 9 2 2" xfId="33380" xr:uid="{00000000-0005-0000-0000-00006C3B0000}"/>
    <cellStyle name="Normal 12 3 2 4 9 3" xfId="33381" xr:uid="{00000000-0005-0000-0000-00006D3B0000}"/>
    <cellStyle name="Normal 12 3 2 5" xfId="324" xr:uid="{00000000-0005-0000-0000-00006E3B0000}"/>
    <cellStyle name="Normal 12 3 2 5 10" xfId="5816" xr:uid="{00000000-0005-0000-0000-00006F3B0000}"/>
    <cellStyle name="Normal 12 3 2 5 10 2" xfId="18626" xr:uid="{00000000-0005-0000-0000-0000703B0000}"/>
    <cellStyle name="Normal 12 3 2 5 10 2 2" xfId="33382" xr:uid="{00000000-0005-0000-0000-0000713B0000}"/>
    <cellStyle name="Normal 12 3 2 5 10 3" xfId="33383" xr:uid="{00000000-0005-0000-0000-0000723B0000}"/>
    <cellStyle name="Normal 12 3 2 5 11" xfId="13136" xr:uid="{00000000-0005-0000-0000-0000733B0000}"/>
    <cellStyle name="Normal 12 3 2 5 11 2" xfId="33384" xr:uid="{00000000-0005-0000-0000-0000743B0000}"/>
    <cellStyle name="Normal 12 3 2 5 12" xfId="33385" xr:uid="{00000000-0005-0000-0000-0000753B0000}"/>
    <cellStyle name="Normal 12 3 2 5 2" xfId="553" xr:uid="{00000000-0005-0000-0000-0000763B0000}"/>
    <cellStyle name="Normal 12 3 2 5 2 2" xfId="952" xr:uid="{00000000-0005-0000-0000-0000773B0000}"/>
    <cellStyle name="Normal 12 3 2 5 2 2 2" xfId="1847" xr:uid="{00000000-0005-0000-0000-0000783B0000}"/>
    <cellStyle name="Normal 12 3 2 5 2 2 2 2" xfId="3677" xr:uid="{00000000-0005-0000-0000-0000793B0000}"/>
    <cellStyle name="Normal 12 3 2 5 2 2 2 2 2" xfId="9167" xr:uid="{00000000-0005-0000-0000-00007A3B0000}"/>
    <cellStyle name="Normal 12 3 2 5 2 2 2 2 2 2" xfId="21977" xr:uid="{00000000-0005-0000-0000-00007B3B0000}"/>
    <cellStyle name="Normal 12 3 2 5 2 2 2 2 2 2 2" xfId="33386" xr:uid="{00000000-0005-0000-0000-00007C3B0000}"/>
    <cellStyle name="Normal 12 3 2 5 2 2 2 2 2 3" xfId="33387" xr:uid="{00000000-0005-0000-0000-00007D3B0000}"/>
    <cellStyle name="Normal 12 3 2 5 2 2 2 2 3" xfId="16487" xr:uid="{00000000-0005-0000-0000-00007E3B0000}"/>
    <cellStyle name="Normal 12 3 2 5 2 2 2 2 3 2" xfId="33388" xr:uid="{00000000-0005-0000-0000-00007F3B0000}"/>
    <cellStyle name="Normal 12 3 2 5 2 2 2 2 4" xfId="33389" xr:uid="{00000000-0005-0000-0000-0000803B0000}"/>
    <cellStyle name="Normal 12 3 2 5 2 2 2 3" xfId="5507" xr:uid="{00000000-0005-0000-0000-0000813B0000}"/>
    <cellStyle name="Normal 12 3 2 5 2 2 2 3 2" xfId="10997" xr:uid="{00000000-0005-0000-0000-0000823B0000}"/>
    <cellStyle name="Normal 12 3 2 5 2 2 2 3 2 2" xfId="23807" xr:uid="{00000000-0005-0000-0000-0000833B0000}"/>
    <cellStyle name="Normal 12 3 2 5 2 2 2 3 2 2 2" xfId="33390" xr:uid="{00000000-0005-0000-0000-0000843B0000}"/>
    <cellStyle name="Normal 12 3 2 5 2 2 2 3 2 3" xfId="33391" xr:uid="{00000000-0005-0000-0000-0000853B0000}"/>
    <cellStyle name="Normal 12 3 2 5 2 2 2 3 3" xfId="18317" xr:uid="{00000000-0005-0000-0000-0000863B0000}"/>
    <cellStyle name="Normal 12 3 2 5 2 2 2 3 3 2" xfId="33392" xr:uid="{00000000-0005-0000-0000-0000873B0000}"/>
    <cellStyle name="Normal 12 3 2 5 2 2 2 3 4" xfId="33393" xr:uid="{00000000-0005-0000-0000-0000883B0000}"/>
    <cellStyle name="Normal 12 3 2 5 2 2 2 4" xfId="12827" xr:uid="{00000000-0005-0000-0000-0000893B0000}"/>
    <cellStyle name="Normal 12 3 2 5 2 2 2 4 2" xfId="25637" xr:uid="{00000000-0005-0000-0000-00008A3B0000}"/>
    <cellStyle name="Normal 12 3 2 5 2 2 2 4 2 2" xfId="33394" xr:uid="{00000000-0005-0000-0000-00008B3B0000}"/>
    <cellStyle name="Normal 12 3 2 5 2 2 2 4 3" xfId="33395" xr:uid="{00000000-0005-0000-0000-00008C3B0000}"/>
    <cellStyle name="Normal 12 3 2 5 2 2 2 5" xfId="7337" xr:uid="{00000000-0005-0000-0000-00008D3B0000}"/>
    <cellStyle name="Normal 12 3 2 5 2 2 2 5 2" xfId="20147" xr:uid="{00000000-0005-0000-0000-00008E3B0000}"/>
    <cellStyle name="Normal 12 3 2 5 2 2 2 5 2 2" xfId="33396" xr:uid="{00000000-0005-0000-0000-00008F3B0000}"/>
    <cellStyle name="Normal 12 3 2 5 2 2 2 5 3" xfId="33397" xr:uid="{00000000-0005-0000-0000-0000903B0000}"/>
    <cellStyle name="Normal 12 3 2 5 2 2 2 6" xfId="14657" xr:uid="{00000000-0005-0000-0000-0000913B0000}"/>
    <cellStyle name="Normal 12 3 2 5 2 2 2 6 2" xfId="33398" xr:uid="{00000000-0005-0000-0000-0000923B0000}"/>
    <cellStyle name="Normal 12 3 2 5 2 2 2 7" xfId="33399" xr:uid="{00000000-0005-0000-0000-0000933B0000}"/>
    <cellStyle name="Normal 12 3 2 5 2 2 3" xfId="2783" xr:uid="{00000000-0005-0000-0000-0000943B0000}"/>
    <cellStyle name="Normal 12 3 2 5 2 2 3 2" xfId="8273" xr:uid="{00000000-0005-0000-0000-0000953B0000}"/>
    <cellStyle name="Normal 12 3 2 5 2 2 3 2 2" xfId="21083" xr:uid="{00000000-0005-0000-0000-0000963B0000}"/>
    <cellStyle name="Normal 12 3 2 5 2 2 3 2 2 2" xfId="33400" xr:uid="{00000000-0005-0000-0000-0000973B0000}"/>
    <cellStyle name="Normal 12 3 2 5 2 2 3 2 3" xfId="33401" xr:uid="{00000000-0005-0000-0000-0000983B0000}"/>
    <cellStyle name="Normal 12 3 2 5 2 2 3 3" xfId="15593" xr:uid="{00000000-0005-0000-0000-0000993B0000}"/>
    <cellStyle name="Normal 12 3 2 5 2 2 3 3 2" xfId="33402" xr:uid="{00000000-0005-0000-0000-00009A3B0000}"/>
    <cellStyle name="Normal 12 3 2 5 2 2 3 4" xfId="33403" xr:uid="{00000000-0005-0000-0000-00009B3B0000}"/>
    <cellStyle name="Normal 12 3 2 5 2 2 4" xfId="4613" xr:uid="{00000000-0005-0000-0000-00009C3B0000}"/>
    <cellStyle name="Normal 12 3 2 5 2 2 4 2" xfId="10103" xr:uid="{00000000-0005-0000-0000-00009D3B0000}"/>
    <cellStyle name="Normal 12 3 2 5 2 2 4 2 2" xfId="22913" xr:uid="{00000000-0005-0000-0000-00009E3B0000}"/>
    <cellStyle name="Normal 12 3 2 5 2 2 4 2 2 2" xfId="33404" xr:uid="{00000000-0005-0000-0000-00009F3B0000}"/>
    <cellStyle name="Normal 12 3 2 5 2 2 4 2 3" xfId="33405" xr:uid="{00000000-0005-0000-0000-0000A03B0000}"/>
    <cellStyle name="Normal 12 3 2 5 2 2 4 3" xfId="17423" xr:uid="{00000000-0005-0000-0000-0000A13B0000}"/>
    <cellStyle name="Normal 12 3 2 5 2 2 4 3 2" xfId="33406" xr:uid="{00000000-0005-0000-0000-0000A23B0000}"/>
    <cellStyle name="Normal 12 3 2 5 2 2 4 4" xfId="33407" xr:uid="{00000000-0005-0000-0000-0000A33B0000}"/>
    <cellStyle name="Normal 12 3 2 5 2 2 5" xfId="11933" xr:uid="{00000000-0005-0000-0000-0000A43B0000}"/>
    <cellStyle name="Normal 12 3 2 5 2 2 5 2" xfId="24743" xr:uid="{00000000-0005-0000-0000-0000A53B0000}"/>
    <cellStyle name="Normal 12 3 2 5 2 2 5 2 2" xfId="33408" xr:uid="{00000000-0005-0000-0000-0000A63B0000}"/>
    <cellStyle name="Normal 12 3 2 5 2 2 5 3" xfId="33409" xr:uid="{00000000-0005-0000-0000-0000A73B0000}"/>
    <cellStyle name="Normal 12 3 2 5 2 2 6" xfId="6443" xr:uid="{00000000-0005-0000-0000-0000A83B0000}"/>
    <cellStyle name="Normal 12 3 2 5 2 2 6 2" xfId="19253" xr:uid="{00000000-0005-0000-0000-0000A93B0000}"/>
    <cellStyle name="Normal 12 3 2 5 2 2 6 2 2" xfId="33410" xr:uid="{00000000-0005-0000-0000-0000AA3B0000}"/>
    <cellStyle name="Normal 12 3 2 5 2 2 6 3" xfId="33411" xr:uid="{00000000-0005-0000-0000-0000AB3B0000}"/>
    <cellStyle name="Normal 12 3 2 5 2 2 7" xfId="13763" xr:uid="{00000000-0005-0000-0000-0000AC3B0000}"/>
    <cellStyle name="Normal 12 3 2 5 2 2 7 2" xfId="33412" xr:uid="{00000000-0005-0000-0000-0000AD3B0000}"/>
    <cellStyle name="Normal 12 3 2 5 2 2 8" xfId="33413" xr:uid="{00000000-0005-0000-0000-0000AE3B0000}"/>
    <cellStyle name="Normal 12 3 2 5 2 3" xfId="1448" xr:uid="{00000000-0005-0000-0000-0000AF3B0000}"/>
    <cellStyle name="Normal 12 3 2 5 2 3 2" xfId="3278" xr:uid="{00000000-0005-0000-0000-0000B03B0000}"/>
    <cellStyle name="Normal 12 3 2 5 2 3 2 2" xfId="8768" xr:uid="{00000000-0005-0000-0000-0000B13B0000}"/>
    <cellStyle name="Normal 12 3 2 5 2 3 2 2 2" xfId="21578" xr:uid="{00000000-0005-0000-0000-0000B23B0000}"/>
    <cellStyle name="Normal 12 3 2 5 2 3 2 2 2 2" xfId="33414" xr:uid="{00000000-0005-0000-0000-0000B33B0000}"/>
    <cellStyle name="Normal 12 3 2 5 2 3 2 2 3" xfId="33415" xr:uid="{00000000-0005-0000-0000-0000B43B0000}"/>
    <cellStyle name="Normal 12 3 2 5 2 3 2 3" xfId="16088" xr:uid="{00000000-0005-0000-0000-0000B53B0000}"/>
    <cellStyle name="Normal 12 3 2 5 2 3 2 3 2" xfId="33416" xr:uid="{00000000-0005-0000-0000-0000B63B0000}"/>
    <cellStyle name="Normal 12 3 2 5 2 3 2 4" xfId="33417" xr:uid="{00000000-0005-0000-0000-0000B73B0000}"/>
    <cellStyle name="Normal 12 3 2 5 2 3 3" xfId="5108" xr:uid="{00000000-0005-0000-0000-0000B83B0000}"/>
    <cellStyle name="Normal 12 3 2 5 2 3 3 2" xfId="10598" xr:uid="{00000000-0005-0000-0000-0000B93B0000}"/>
    <cellStyle name="Normal 12 3 2 5 2 3 3 2 2" xfId="23408" xr:uid="{00000000-0005-0000-0000-0000BA3B0000}"/>
    <cellStyle name="Normal 12 3 2 5 2 3 3 2 2 2" xfId="33418" xr:uid="{00000000-0005-0000-0000-0000BB3B0000}"/>
    <cellStyle name="Normal 12 3 2 5 2 3 3 2 3" xfId="33419" xr:uid="{00000000-0005-0000-0000-0000BC3B0000}"/>
    <cellStyle name="Normal 12 3 2 5 2 3 3 3" xfId="17918" xr:uid="{00000000-0005-0000-0000-0000BD3B0000}"/>
    <cellStyle name="Normal 12 3 2 5 2 3 3 3 2" xfId="33420" xr:uid="{00000000-0005-0000-0000-0000BE3B0000}"/>
    <cellStyle name="Normal 12 3 2 5 2 3 3 4" xfId="33421" xr:uid="{00000000-0005-0000-0000-0000BF3B0000}"/>
    <cellStyle name="Normal 12 3 2 5 2 3 4" xfId="12428" xr:uid="{00000000-0005-0000-0000-0000C03B0000}"/>
    <cellStyle name="Normal 12 3 2 5 2 3 4 2" xfId="25238" xr:uid="{00000000-0005-0000-0000-0000C13B0000}"/>
    <cellStyle name="Normal 12 3 2 5 2 3 4 2 2" xfId="33422" xr:uid="{00000000-0005-0000-0000-0000C23B0000}"/>
    <cellStyle name="Normal 12 3 2 5 2 3 4 3" xfId="33423" xr:uid="{00000000-0005-0000-0000-0000C33B0000}"/>
    <cellStyle name="Normal 12 3 2 5 2 3 5" xfId="6938" xr:uid="{00000000-0005-0000-0000-0000C43B0000}"/>
    <cellStyle name="Normal 12 3 2 5 2 3 5 2" xfId="19748" xr:uid="{00000000-0005-0000-0000-0000C53B0000}"/>
    <cellStyle name="Normal 12 3 2 5 2 3 5 2 2" xfId="33424" xr:uid="{00000000-0005-0000-0000-0000C63B0000}"/>
    <cellStyle name="Normal 12 3 2 5 2 3 5 3" xfId="33425" xr:uid="{00000000-0005-0000-0000-0000C73B0000}"/>
    <cellStyle name="Normal 12 3 2 5 2 3 6" xfId="14258" xr:uid="{00000000-0005-0000-0000-0000C83B0000}"/>
    <cellStyle name="Normal 12 3 2 5 2 3 6 2" xfId="33426" xr:uid="{00000000-0005-0000-0000-0000C93B0000}"/>
    <cellStyle name="Normal 12 3 2 5 2 3 7" xfId="33427" xr:uid="{00000000-0005-0000-0000-0000CA3B0000}"/>
    <cellStyle name="Normal 12 3 2 5 2 4" xfId="2384" xr:uid="{00000000-0005-0000-0000-0000CB3B0000}"/>
    <cellStyle name="Normal 12 3 2 5 2 4 2" xfId="7874" xr:uid="{00000000-0005-0000-0000-0000CC3B0000}"/>
    <cellStyle name="Normal 12 3 2 5 2 4 2 2" xfId="20684" xr:uid="{00000000-0005-0000-0000-0000CD3B0000}"/>
    <cellStyle name="Normal 12 3 2 5 2 4 2 2 2" xfId="33428" xr:uid="{00000000-0005-0000-0000-0000CE3B0000}"/>
    <cellStyle name="Normal 12 3 2 5 2 4 2 3" xfId="33429" xr:uid="{00000000-0005-0000-0000-0000CF3B0000}"/>
    <cellStyle name="Normal 12 3 2 5 2 4 3" xfId="15194" xr:uid="{00000000-0005-0000-0000-0000D03B0000}"/>
    <cellStyle name="Normal 12 3 2 5 2 4 3 2" xfId="33430" xr:uid="{00000000-0005-0000-0000-0000D13B0000}"/>
    <cellStyle name="Normal 12 3 2 5 2 4 4" xfId="33431" xr:uid="{00000000-0005-0000-0000-0000D23B0000}"/>
    <cellStyle name="Normal 12 3 2 5 2 5" xfId="4214" xr:uid="{00000000-0005-0000-0000-0000D33B0000}"/>
    <cellStyle name="Normal 12 3 2 5 2 5 2" xfId="9704" xr:uid="{00000000-0005-0000-0000-0000D43B0000}"/>
    <cellStyle name="Normal 12 3 2 5 2 5 2 2" xfId="22514" xr:uid="{00000000-0005-0000-0000-0000D53B0000}"/>
    <cellStyle name="Normal 12 3 2 5 2 5 2 2 2" xfId="33432" xr:uid="{00000000-0005-0000-0000-0000D63B0000}"/>
    <cellStyle name="Normal 12 3 2 5 2 5 2 3" xfId="33433" xr:uid="{00000000-0005-0000-0000-0000D73B0000}"/>
    <cellStyle name="Normal 12 3 2 5 2 5 3" xfId="17024" xr:uid="{00000000-0005-0000-0000-0000D83B0000}"/>
    <cellStyle name="Normal 12 3 2 5 2 5 3 2" xfId="33434" xr:uid="{00000000-0005-0000-0000-0000D93B0000}"/>
    <cellStyle name="Normal 12 3 2 5 2 5 4" xfId="33435" xr:uid="{00000000-0005-0000-0000-0000DA3B0000}"/>
    <cellStyle name="Normal 12 3 2 5 2 6" xfId="11534" xr:uid="{00000000-0005-0000-0000-0000DB3B0000}"/>
    <cellStyle name="Normal 12 3 2 5 2 6 2" xfId="24344" xr:uid="{00000000-0005-0000-0000-0000DC3B0000}"/>
    <cellStyle name="Normal 12 3 2 5 2 6 2 2" xfId="33436" xr:uid="{00000000-0005-0000-0000-0000DD3B0000}"/>
    <cellStyle name="Normal 12 3 2 5 2 6 3" xfId="33437" xr:uid="{00000000-0005-0000-0000-0000DE3B0000}"/>
    <cellStyle name="Normal 12 3 2 5 2 7" xfId="6044" xr:uid="{00000000-0005-0000-0000-0000DF3B0000}"/>
    <cellStyle name="Normal 12 3 2 5 2 7 2" xfId="18854" xr:uid="{00000000-0005-0000-0000-0000E03B0000}"/>
    <cellStyle name="Normal 12 3 2 5 2 7 2 2" xfId="33438" xr:uid="{00000000-0005-0000-0000-0000E13B0000}"/>
    <cellStyle name="Normal 12 3 2 5 2 7 3" xfId="33439" xr:uid="{00000000-0005-0000-0000-0000E23B0000}"/>
    <cellStyle name="Normal 12 3 2 5 2 8" xfId="13364" xr:uid="{00000000-0005-0000-0000-0000E33B0000}"/>
    <cellStyle name="Normal 12 3 2 5 2 8 2" xfId="33440" xr:uid="{00000000-0005-0000-0000-0000E43B0000}"/>
    <cellStyle name="Normal 12 3 2 5 2 9" xfId="33441" xr:uid="{00000000-0005-0000-0000-0000E53B0000}"/>
    <cellStyle name="Normal 12 3 2 5 3" xfId="685" xr:uid="{00000000-0005-0000-0000-0000E63B0000}"/>
    <cellStyle name="Normal 12 3 2 5 3 2" xfId="1085" xr:uid="{00000000-0005-0000-0000-0000E73B0000}"/>
    <cellStyle name="Normal 12 3 2 5 3 2 2" xfId="1980" xr:uid="{00000000-0005-0000-0000-0000E83B0000}"/>
    <cellStyle name="Normal 12 3 2 5 3 2 2 2" xfId="3810" xr:uid="{00000000-0005-0000-0000-0000E93B0000}"/>
    <cellStyle name="Normal 12 3 2 5 3 2 2 2 2" xfId="9300" xr:uid="{00000000-0005-0000-0000-0000EA3B0000}"/>
    <cellStyle name="Normal 12 3 2 5 3 2 2 2 2 2" xfId="22110" xr:uid="{00000000-0005-0000-0000-0000EB3B0000}"/>
    <cellStyle name="Normal 12 3 2 5 3 2 2 2 2 2 2" xfId="33442" xr:uid="{00000000-0005-0000-0000-0000EC3B0000}"/>
    <cellStyle name="Normal 12 3 2 5 3 2 2 2 2 3" xfId="33443" xr:uid="{00000000-0005-0000-0000-0000ED3B0000}"/>
    <cellStyle name="Normal 12 3 2 5 3 2 2 2 3" xfId="16620" xr:uid="{00000000-0005-0000-0000-0000EE3B0000}"/>
    <cellStyle name="Normal 12 3 2 5 3 2 2 2 3 2" xfId="33444" xr:uid="{00000000-0005-0000-0000-0000EF3B0000}"/>
    <cellStyle name="Normal 12 3 2 5 3 2 2 2 4" xfId="33445" xr:uid="{00000000-0005-0000-0000-0000F03B0000}"/>
    <cellStyle name="Normal 12 3 2 5 3 2 2 3" xfId="5640" xr:uid="{00000000-0005-0000-0000-0000F13B0000}"/>
    <cellStyle name="Normal 12 3 2 5 3 2 2 3 2" xfId="11130" xr:uid="{00000000-0005-0000-0000-0000F23B0000}"/>
    <cellStyle name="Normal 12 3 2 5 3 2 2 3 2 2" xfId="23940" xr:uid="{00000000-0005-0000-0000-0000F33B0000}"/>
    <cellStyle name="Normal 12 3 2 5 3 2 2 3 2 2 2" xfId="33446" xr:uid="{00000000-0005-0000-0000-0000F43B0000}"/>
    <cellStyle name="Normal 12 3 2 5 3 2 2 3 2 3" xfId="33447" xr:uid="{00000000-0005-0000-0000-0000F53B0000}"/>
    <cellStyle name="Normal 12 3 2 5 3 2 2 3 3" xfId="18450" xr:uid="{00000000-0005-0000-0000-0000F63B0000}"/>
    <cellStyle name="Normal 12 3 2 5 3 2 2 3 3 2" xfId="33448" xr:uid="{00000000-0005-0000-0000-0000F73B0000}"/>
    <cellStyle name="Normal 12 3 2 5 3 2 2 3 4" xfId="33449" xr:uid="{00000000-0005-0000-0000-0000F83B0000}"/>
    <cellStyle name="Normal 12 3 2 5 3 2 2 4" xfId="12960" xr:uid="{00000000-0005-0000-0000-0000F93B0000}"/>
    <cellStyle name="Normal 12 3 2 5 3 2 2 4 2" xfId="25770" xr:uid="{00000000-0005-0000-0000-0000FA3B0000}"/>
    <cellStyle name="Normal 12 3 2 5 3 2 2 4 2 2" xfId="33450" xr:uid="{00000000-0005-0000-0000-0000FB3B0000}"/>
    <cellStyle name="Normal 12 3 2 5 3 2 2 4 3" xfId="33451" xr:uid="{00000000-0005-0000-0000-0000FC3B0000}"/>
    <cellStyle name="Normal 12 3 2 5 3 2 2 5" xfId="7470" xr:uid="{00000000-0005-0000-0000-0000FD3B0000}"/>
    <cellStyle name="Normal 12 3 2 5 3 2 2 5 2" xfId="20280" xr:uid="{00000000-0005-0000-0000-0000FE3B0000}"/>
    <cellStyle name="Normal 12 3 2 5 3 2 2 5 2 2" xfId="33452" xr:uid="{00000000-0005-0000-0000-0000FF3B0000}"/>
    <cellStyle name="Normal 12 3 2 5 3 2 2 5 3" xfId="33453" xr:uid="{00000000-0005-0000-0000-0000003C0000}"/>
    <cellStyle name="Normal 12 3 2 5 3 2 2 6" xfId="14790" xr:uid="{00000000-0005-0000-0000-0000013C0000}"/>
    <cellStyle name="Normal 12 3 2 5 3 2 2 6 2" xfId="33454" xr:uid="{00000000-0005-0000-0000-0000023C0000}"/>
    <cellStyle name="Normal 12 3 2 5 3 2 2 7" xfId="33455" xr:uid="{00000000-0005-0000-0000-0000033C0000}"/>
    <cellStyle name="Normal 12 3 2 5 3 2 3" xfId="2916" xr:uid="{00000000-0005-0000-0000-0000043C0000}"/>
    <cellStyle name="Normal 12 3 2 5 3 2 3 2" xfId="8406" xr:uid="{00000000-0005-0000-0000-0000053C0000}"/>
    <cellStyle name="Normal 12 3 2 5 3 2 3 2 2" xfId="21216" xr:uid="{00000000-0005-0000-0000-0000063C0000}"/>
    <cellStyle name="Normal 12 3 2 5 3 2 3 2 2 2" xfId="33456" xr:uid="{00000000-0005-0000-0000-0000073C0000}"/>
    <cellStyle name="Normal 12 3 2 5 3 2 3 2 3" xfId="33457" xr:uid="{00000000-0005-0000-0000-0000083C0000}"/>
    <cellStyle name="Normal 12 3 2 5 3 2 3 3" xfId="15726" xr:uid="{00000000-0005-0000-0000-0000093C0000}"/>
    <cellStyle name="Normal 12 3 2 5 3 2 3 3 2" xfId="33458" xr:uid="{00000000-0005-0000-0000-00000A3C0000}"/>
    <cellStyle name="Normal 12 3 2 5 3 2 3 4" xfId="33459" xr:uid="{00000000-0005-0000-0000-00000B3C0000}"/>
    <cellStyle name="Normal 12 3 2 5 3 2 4" xfId="4746" xr:uid="{00000000-0005-0000-0000-00000C3C0000}"/>
    <cellStyle name="Normal 12 3 2 5 3 2 4 2" xfId="10236" xr:uid="{00000000-0005-0000-0000-00000D3C0000}"/>
    <cellStyle name="Normal 12 3 2 5 3 2 4 2 2" xfId="23046" xr:uid="{00000000-0005-0000-0000-00000E3C0000}"/>
    <cellStyle name="Normal 12 3 2 5 3 2 4 2 2 2" xfId="33460" xr:uid="{00000000-0005-0000-0000-00000F3C0000}"/>
    <cellStyle name="Normal 12 3 2 5 3 2 4 2 3" xfId="33461" xr:uid="{00000000-0005-0000-0000-0000103C0000}"/>
    <cellStyle name="Normal 12 3 2 5 3 2 4 3" xfId="17556" xr:uid="{00000000-0005-0000-0000-0000113C0000}"/>
    <cellStyle name="Normal 12 3 2 5 3 2 4 3 2" xfId="33462" xr:uid="{00000000-0005-0000-0000-0000123C0000}"/>
    <cellStyle name="Normal 12 3 2 5 3 2 4 4" xfId="33463" xr:uid="{00000000-0005-0000-0000-0000133C0000}"/>
    <cellStyle name="Normal 12 3 2 5 3 2 5" xfId="12066" xr:uid="{00000000-0005-0000-0000-0000143C0000}"/>
    <cellStyle name="Normal 12 3 2 5 3 2 5 2" xfId="24876" xr:uid="{00000000-0005-0000-0000-0000153C0000}"/>
    <cellStyle name="Normal 12 3 2 5 3 2 5 2 2" xfId="33464" xr:uid="{00000000-0005-0000-0000-0000163C0000}"/>
    <cellStyle name="Normal 12 3 2 5 3 2 5 3" xfId="33465" xr:uid="{00000000-0005-0000-0000-0000173C0000}"/>
    <cellStyle name="Normal 12 3 2 5 3 2 6" xfId="6576" xr:uid="{00000000-0005-0000-0000-0000183C0000}"/>
    <cellStyle name="Normal 12 3 2 5 3 2 6 2" xfId="19386" xr:uid="{00000000-0005-0000-0000-0000193C0000}"/>
    <cellStyle name="Normal 12 3 2 5 3 2 6 2 2" xfId="33466" xr:uid="{00000000-0005-0000-0000-00001A3C0000}"/>
    <cellStyle name="Normal 12 3 2 5 3 2 6 3" xfId="33467" xr:uid="{00000000-0005-0000-0000-00001B3C0000}"/>
    <cellStyle name="Normal 12 3 2 5 3 2 7" xfId="13896" xr:uid="{00000000-0005-0000-0000-00001C3C0000}"/>
    <cellStyle name="Normal 12 3 2 5 3 2 7 2" xfId="33468" xr:uid="{00000000-0005-0000-0000-00001D3C0000}"/>
    <cellStyle name="Normal 12 3 2 5 3 2 8" xfId="33469" xr:uid="{00000000-0005-0000-0000-00001E3C0000}"/>
    <cellStyle name="Normal 12 3 2 5 3 3" xfId="1580" xr:uid="{00000000-0005-0000-0000-00001F3C0000}"/>
    <cellStyle name="Normal 12 3 2 5 3 3 2" xfId="3410" xr:uid="{00000000-0005-0000-0000-0000203C0000}"/>
    <cellStyle name="Normal 12 3 2 5 3 3 2 2" xfId="8900" xr:uid="{00000000-0005-0000-0000-0000213C0000}"/>
    <cellStyle name="Normal 12 3 2 5 3 3 2 2 2" xfId="21710" xr:uid="{00000000-0005-0000-0000-0000223C0000}"/>
    <cellStyle name="Normal 12 3 2 5 3 3 2 2 2 2" xfId="33470" xr:uid="{00000000-0005-0000-0000-0000233C0000}"/>
    <cellStyle name="Normal 12 3 2 5 3 3 2 2 3" xfId="33471" xr:uid="{00000000-0005-0000-0000-0000243C0000}"/>
    <cellStyle name="Normal 12 3 2 5 3 3 2 3" xfId="16220" xr:uid="{00000000-0005-0000-0000-0000253C0000}"/>
    <cellStyle name="Normal 12 3 2 5 3 3 2 3 2" xfId="33472" xr:uid="{00000000-0005-0000-0000-0000263C0000}"/>
    <cellStyle name="Normal 12 3 2 5 3 3 2 4" xfId="33473" xr:uid="{00000000-0005-0000-0000-0000273C0000}"/>
    <cellStyle name="Normal 12 3 2 5 3 3 3" xfId="5240" xr:uid="{00000000-0005-0000-0000-0000283C0000}"/>
    <cellStyle name="Normal 12 3 2 5 3 3 3 2" xfId="10730" xr:uid="{00000000-0005-0000-0000-0000293C0000}"/>
    <cellStyle name="Normal 12 3 2 5 3 3 3 2 2" xfId="23540" xr:uid="{00000000-0005-0000-0000-00002A3C0000}"/>
    <cellStyle name="Normal 12 3 2 5 3 3 3 2 2 2" xfId="33474" xr:uid="{00000000-0005-0000-0000-00002B3C0000}"/>
    <cellStyle name="Normal 12 3 2 5 3 3 3 2 3" xfId="33475" xr:uid="{00000000-0005-0000-0000-00002C3C0000}"/>
    <cellStyle name="Normal 12 3 2 5 3 3 3 3" xfId="18050" xr:uid="{00000000-0005-0000-0000-00002D3C0000}"/>
    <cellStyle name="Normal 12 3 2 5 3 3 3 3 2" xfId="33476" xr:uid="{00000000-0005-0000-0000-00002E3C0000}"/>
    <cellStyle name="Normal 12 3 2 5 3 3 3 4" xfId="33477" xr:uid="{00000000-0005-0000-0000-00002F3C0000}"/>
    <cellStyle name="Normal 12 3 2 5 3 3 4" xfId="12560" xr:uid="{00000000-0005-0000-0000-0000303C0000}"/>
    <cellStyle name="Normal 12 3 2 5 3 3 4 2" xfId="25370" xr:uid="{00000000-0005-0000-0000-0000313C0000}"/>
    <cellStyle name="Normal 12 3 2 5 3 3 4 2 2" xfId="33478" xr:uid="{00000000-0005-0000-0000-0000323C0000}"/>
    <cellStyle name="Normal 12 3 2 5 3 3 4 3" xfId="33479" xr:uid="{00000000-0005-0000-0000-0000333C0000}"/>
    <cellStyle name="Normal 12 3 2 5 3 3 5" xfId="7070" xr:uid="{00000000-0005-0000-0000-0000343C0000}"/>
    <cellStyle name="Normal 12 3 2 5 3 3 5 2" xfId="19880" xr:uid="{00000000-0005-0000-0000-0000353C0000}"/>
    <cellStyle name="Normal 12 3 2 5 3 3 5 2 2" xfId="33480" xr:uid="{00000000-0005-0000-0000-0000363C0000}"/>
    <cellStyle name="Normal 12 3 2 5 3 3 5 3" xfId="33481" xr:uid="{00000000-0005-0000-0000-0000373C0000}"/>
    <cellStyle name="Normal 12 3 2 5 3 3 6" xfId="14390" xr:uid="{00000000-0005-0000-0000-0000383C0000}"/>
    <cellStyle name="Normal 12 3 2 5 3 3 6 2" xfId="33482" xr:uid="{00000000-0005-0000-0000-0000393C0000}"/>
    <cellStyle name="Normal 12 3 2 5 3 3 7" xfId="33483" xr:uid="{00000000-0005-0000-0000-00003A3C0000}"/>
    <cellStyle name="Normal 12 3 2 5 3 4" xfId="2516" xr:uid="{00000000-0005-0000-0000-00003B3C0000}"/>
    <cellStyle name="Normal 12 3 2 5 3 4 2" xfId="8006" xr:uid="{00000000-0005-0000-0000-00003C3C0000}"/>
    <cellStyle name="Normal 12 3 2 5 3 4 2 2" xfId="20816" xr:uid="{00000000-0005-0000-0000-00003D3C0000}"/>
    <cellStyle name="Normal 12 3 2 5 3 4 2 2 2" xfId="33484" xr:uid="{00000000-0005-0000-0000-00003E3C0000}"/>
    <cellStyle name="Normal 12 3 2 5 3 4 2 3" xfId="33485" xr:uid="{00000000-0005-0000-0000-00003F3C0000}"/>
    <cellStyle name="Normal 12 3 2 5 3 4 3" xfId="15326" xr:uid="{00000000-0005-0000-0000-0000403C0000}"/>
    <cellStyle name="Normal 12 3 2 5 3 4 3 2" xfId="33486" xr:uid="{00000000-0005-0000-0000-0000413C0000}"/>
    <cellStyle name="Normal 12 3 2 5 3 4 4" xfId="33487" xr:uid="{00000000-0005-0000-0000-0000423C0000}"/>
    <cellStyle name="Normal 12 3 2 5 3 5" xfId="4346" xr:uid="{00000000-0005-0000-0000-0000433C0000}"/>
    <cellStyle name="Normal 12 3 2 5 3 5 2" xfId="9836" xr:uid="{00000000-0005-0000-0000-0000443C0000}"/>
    <cellStyle name="Normal 12 3 2 5 3 5 2 2" xfId="22646" xr:uid="{00000000-0005-0000-0000-0000453C0000}"/>
    <cellStyle name="Normal 12 3 2 5 3 5 2 2 2" xfId="33488" xr:uid="{00000000-0005-0000-0000-0000463C0000}"/>
    <cellStyle name="Normal 12 3 2 5 3 5 2 3" xfId="33489" xr:uid="{00000000-0005-0000-0000-0000473C0000}"/>
    <cellStyle name="Normal 12 3 2 5 3 5 3" xfId="17156" xr:uid="{00000000-0005-0000-0000-0000483C0000}"/>
    <cellStyle name="Normal 12 3 2 5 3 5 3 2" xfId="33490" xr:uid="{00000000-0005-0000-0000-0000493C0000}"/>
    <cellStyle name="Normal 12 3 2 5 3 5 4" xfId="33491" xr:uid="{00000000-0005-0000-0000-00004A3C0000}"/>
    <cellStyle name="Normal 12 3 2 5 3 6" xfId="11666" xr:uid="{00000000-0005-0000-0000-00004B3C0000}"/>
    <cellStyle name="Normal 12 3 2 5 3 6 2" xfId="24476" xr:uid="{00000000-0005-0000-0000-00004C3C0000}"/>
    <cellStyle name="Normal 12 3 2 5 3 6 2 2" xfId="33492" xr:uid="{00000000-0005-0000-0000-00004D3C0000}"/>
    <cellStyle name="Normal 12 3 2 5 3 6 3" xfId="33493" xr:uid="{00000000-0005-0000-0000-00004E3C0000}"/>
    <cellStyle name="Normal 12 3 2 5 3 7" xfId="6176" xr:uid="{00000000-0005-0000-0000-00004F3C0000}"/>
    <cellStyle name="Normal 12 3 2 5 3 7 2" xfId="18986" xr:uid="{00000000-0005-0000-0000-0000503C0000}"/>
    <cellStyle name="Normal 12 3 2 5 3 7 2 2" xfId="33494" xr:uid="{00000000-0005-0000-0000-0000513C0000}"/>
    <cellStyle name="Normal 12 3 2 5 3 7 3" xfId="33495" xr:uid="{00000000-0005-0000-0000-0000523C0000}"/>
    <cellStyle name="Normal 12 3 2 5 3 8" xfId="13496" xr:uid="{00000000-0005-0000-0000-0000533C0000}"/>
    <cellStyle name="Normal 12 3 2 5 3 8 2" xfId="33496" xr:uid="{00000000-0005-0000-0000-0000543C0000}"/>
    <cellStyle name="Normal 12 3 2 5 3 9" xfId="33497" xr:uid="{00000000-0005-0000-0000-0000553C0000}"/>
    <cellStyle name="Normal 12 3 2 5 4" xfId="460" xr:uid="{00000000-0005-0000-0000-0000563C0000}"/>
    <cellStyle name="Normal 12 3 2 5 4 2" xfId="1355" xr:uid="{00000000-0005-0000-0000-0000573C0000}"/>
    <cellStyle name="Normal 12 3 2 5 4 2 2" xfId="3185" xr:uid="{00000000-0005-0000-0000-0000583C0000}"/>
    <cellStyle name="Normal 12 3 2 5 4 2 2 2" xfId="8675" xr:uid="{00000000-0005-0000-0000-0000593C0000}"/>
    <cellStyle name="Normal 12 3 2 5 4 2 2 2 2" xfId="21485" xr:uid="{00000000-0005-0000-0000-00005A3C0000}"/>
    <cellStyle name="Normal 12 3 2 5 4 2 2 2 2 2" xfId="33498" xr:uid="{00000000-0005-0000-0000-00005B3C0000}"/>
    <cellStyle name="Normal 12 3 2 5 4 2 2 2 3" xfId="33499" xr:uid="{00000000-0005-0000-0000-00005C3C0000}"/>
    <cellStyle name="Normal 12 3 2 5 4 2 2 3" xfId="15995" xr:uid="{00000000-0005-0000-0000-00005D3C0000}"/>
    <cellStyle name="Normal 12 3 2 5 4 2 2 3 2" xfId="33500" xr:uid="{00000000-0005-0000-0000-00005E3C0000}"/>
    <cellStyle name="Normal 12 3 2 5 4 2 2 4" xfId="33501" xr:uid="{00000000-0005-0000-0000-00005F3C0000}"/>
    <cellStyle name="Normal 12 3 2 5 4 2 3" xfId="5015" xr:uid="{00000000-0005-0000-0000-0000603C0000}"/>
    <cellStyle name="Normal 12 3 2 5 4 2 3 2" xfId="10505" xr:uid="{00000000-0005-0000-0000-0000613C0000}"/>
    <cellStyle name="Normal 12 3 2 5 4 2 3 2 2" xfId="23315" xr:uid="{00000000-0005-0000-0000-0000623C0000}"/>
    <cellStyle name="Normal 12 3 2 5 4 2 3 2 2 2" xfId="33502" xr:uid="{00000000-0005-0000-0000-0000633C0000}"/>
    <cellStyle name="Normal 12 3 2 5 4 2 3 2 3" xfId="33503" xr:uid="{00000000-0005-0000-0000-0000643C0000}"/>
    <cellStyle name="Normal 12 3 2 5 4 2 3 3" xfId="17825" xr:uid="{00000000-0005-0000-0000-0000653C0000}"/>
    <cellStyle name="Normal 12 3 2 5 4 2 3 3 2" xfId="33504" xr:uid="{00000000-0005-0000-0000-0000663C0000}"/>
    <cellStyle name="Normal 12 3 2 5 4 2 3 4" xfId="33505" xr:uid="{00000000-0005-0000-0000-0000673C0000}"/>
    <cellStyle name="Normal 12 3 2 5 4 2 4" xfId="12335" xr:uid="{00000000-0005-0000-0000-0000683C0000}"/>
    <cellStyle name="Normal 12 3 2 5 4 2 4 2" xfId="25145" xr:uid="{00000000-0005-0000-0000-0000693C0000}"/>
    <cellStyle name="Normal 12 3 2 5 4 2 4 2 2" xfId="33506" xr:uid="{00000000-0005-0000-0000-00006A3C0000}"/>
    <cellStyle name="Normal 12 3 2 5 4 2 4 3" xfId="33507" xr:uid="{00000000-0005-0000-0000-00006B3C0000}"/>
    <cellStyle name="Normal 12 3 2 5 4 2 5" xfId="6845" xr:uid="{00000000-0005-0000-0000-00006C3C0000}"/>
    <cellStyle name="Normal 12 3 2 5 4 2 5 2" xfId="19655" xr:uid="{00000000-0005-0000-0000-00006D3C0000}"/>
    <cellStyle name="Normal 12 3 2 5 4 2 5 2 2" xfId="33508" xr:uid="{00000000-0005-0000-0000-00006E3C0000}"/>
    <cellStyle name="Normal 12 3 2 5 4 2 5 3" xfId="33509" xr:uid="{00000000-0005-0000-0000-00006F3C0000}"/>
    <cellStyle name="Normal 12 3 2 5 4 2 6" xfId="14165" xr:uid="{00000000-0005-0000-0000-0000703C0000}"/>
    <cellStyle name="Normal 12 3 2 5 4 2 6 2" xfId="33510" xr:uid="{00000000-0005-0000-0000-0000713C0000}"/>
    <cellStyle name="Normal 12 3 2 5 4 2 7" xfId="33511" xr:uid="{00000000-0005-0000-0000-0000723C0000}"/>
    <cellStyle name="Normal 12 3 2 5 4 3" xfId="2291" xr:uid="{00000000-0005-0000-0000-0000733C0000}"/>
    <cellStyle name="Normal 12 3 2 5 4 3 2" xfId="7781" xr:uid="{00000000-0005-0000-0000-0000743C0000}"/>
    <cellStyle name="Normal 12 3 2 5 4 3 2 2" xfId="20591" xr:uid="{00000000-0005-0000-0000-0000753C0000}"/>
    <cellStyle name="Normal 12 3 2 5 4 3 2 2 2" xfId="33512" xr:uid="{00000000-0005-0000-0000-0000763C0000}"/>
    <cellStyle name="Normal 12 3 2 5 4 3 2 3" xfId="33513" xr:uid="{00000000-0005-0000-0000-0000773C0000}"/>
    <cellStyle name="Normal 12 3 2 5 4 3 3" xfId="15101" xr:uid="{00000000-0005-0000-0000-0000783C0000}"/>
    <cellStyle name="Normal 12 3 2 5 4 3 3 2" xfId="33514" xr:uid="{00000000-0005-0000-0000-0000793C0000}"/>
    <cellStyle name="Normal 12 3 2 5 4 3 4" xfId="33515" xr:uid="{00000000-0005-0000-0000-00007A3C0000}"/>
    <cellStyle name="Normal 12 3 2 5 4 4" xfId="4121" xr:uid="{00000000-0005-0000-0000-00007B3C0000}"/>
    <cellStyle name="Normal 12 3 2 5 4 4 2" xfId="9611" xr:uid="{00000000-0005-0000-0000-00007C3C0000}"/>
    <cellStyle name="Normal 12 3 2 5 4 4 2 2" xfId="22421" xr:uid="{00000000-0005-0000-0000-00007D3C0000}"/>
    <cellStyle name="Normal 12 3 2 5 4 4 2 2 2" xfId="33516" xr:uid="{00000000-0005-0000-0000-00007E3C0000}"/>
    <cellStyle name="Normal 12 3 2 5 4 4 2 3" xfId="33517" xr:uid="{00000000-0005-0000-0000-00007F3C0000}"/>
    <cellStyle name="Normal 12 3 2 5 4 4 3" xfId="16931" xr:uid="{00000000-0005-0000-0000-0000803C0000}"/>
    <cellStyle name="Normal 12 3 2 5 4 4 3 2" xfId="33518" xr:uid="{00000000-0005-0000-0000-0000813C0000}"/>
    <cellStyle name="Normal 12 3 2 5 4 4 4" xfId="33519" xr:uid="{00000000-0005-0000-0000-0000823C0000}"/>
    <cellStyle name="Normal 12 3 2 5 4 5" xfId="11441" xr:uid="{00000000-0005-0000-0000-0000833C0000}"/>
    <cellStyle name="Normal 12 3 2 5 4 5 2" xfId="24251" xr:uid="{00000000-0005-0000-0000-0000843C0000}"/>
    <cellStyle name="Normal 12 3 2 5 4 5 2 2" xfId="33520" xr:uid="{00000000-0005-0000-0000-0000853C0000}"/>
    <cellStyle name="Normal 12 3 2 5 4 5 3" xfId="33521" xr:uid="{00000000-0005-0000-0000-0000863C0000}"/>
    <cellStyle name="Normal 12 3 2 5 4 6" xfId="5951" xr:uid="{00000000-0005-0000-0000-0000873C0000}"/>
    <cellStyle name="Normal 12 3 2 5 4 6 2" xfId="18761" xr:uid="{00000000-0005-0000-0000-0000883C0000}"/>
    <cellStyle name="Normal 12 3 2 5 4 6 2 2" xfId="33522" xr:uid="{00000000-0005-0000-0000-0000893C0000}"/>
    <cellStyle name="Normal 12 3 2 5 4 6 3" xfId="33523" xr:uid="{00000000-0005-0000-0000-00008A3C0000}"/>
    <cellStyle name="Normal 12 3 2 5 4 7" xfId="13271" xr:uid="{00000000-0005-0000-0000-00008B3C0000}"/>
    <cellStyle name="Normal 12 3 2 5 4 7 2" xfId="33524" xr:uid="{00000000-0005-0000-0000-00008C3C0000}"/>
    <cellStyle name="Normal 12 3 2 5 4 8" xfId="33525" xr:uid="{00000000-0005-0000-0000-00008D3C0000}"/>
    <cellStyle name="Normal 12 3 2 5 5" xfId="819" xr:uid="{00000000-0005-0000-0000-00008E3C0000}"/>
    <cellStyle name="Normal 12 3 2 5 5 2" xfId="1714" xr:uid="{00000000-0005-0000-0000-00008F3C0000}"/>
    <cellStyle name="Normal 12 3 2 5 5 2 2" xfId="3544" xr:uid="{00000000-0005-0000-0000-0000903C0000}"/>
    <cellStyle name="Normal 12 3 2 5 5 2 2 2" xfId="9034" xr:uid="{00000000-0005-0000-0000-0000913C0000}"/>
    <cellStyle name="Normal 12 3 2 5 5 2 2 2 2" xfId="21844" xr:uid="{00000000-0005-0000-0000-0000923C0000}"/>
    <cellStyle name="Normal 12 3 2 5 5 2 2 2 2 2" xfId="33526" xr:uid="{00000000-0005-0000-0000-0000933C0000}"/>
    <cellStyle name="Normal 12 3 2 5 5 2 2 2 3" xfId="33527" xr:uid="{00000000-0005-0000-0000-0000943C0000}"/>
    <cellStyle name="Normal 12 3 2 5 5 2 2 3" xfId="16354" xr:uid="{00000000-0005-0000-0000-0000953C0000}"/>
    <cellStyle name="Normal 12 3 2 5 5 2 2 3 2" xfId="33528" xr:uid="{00000000-0005-0000-0000-0000963C0000}"/>
    <cellStyle name="Normal 12 3 2 5 5 2 2 4" xfId="33529" xr:uid="{00000000-0005-0000-0000-0000973C0000}"/>
    <cellStyle name="Normal 12 3 2 5 5 2 3" xfId="5374" xr:uid="{00000000-0005-0000-0000-0000983C0000}"/>
    <cellStyle name="Normal 12 3 2 5 5 2 3 2" xfId="10864" xr:uid="{00000000-0005-0000-0000-0000993C0000}"/>
    <cellStyle name="Normal 12 3 2 5 5 2 3 2 2" xfId="23674" xr:uid="{00000000-0005-0000-0000-00009A3C0000}"/>
    <cellStyle name="Normal 12 3 2 5 5 2 3 2 2 2" xfId="33530" xr:uid="{00000000-0005-0000-0000-00009B3C0000}"/>
    <cellStyle name="Normal 12 3 2 5 5 2 3 2 3" xfId="33531" xr:uid="{00000000-0005-0000-0000-00009C3C0000}"/>
    <cellStyle name="Normal 12 3 2 5 5 2 3 3" xfId="18184" xr:uid="{00000000-0005-0000-0000-00009D3C0000}"/>
    <cellStyle name="Normal 12 3 2 5 5 2 3 3 2" xfId="33532" xr:uid="{00000000-0005-0000-0000-00009E3C0000}"/>
    <cellStyle name="Normal 12 3 2 5 5 2 3 4" xfId="33533" xr:uid="{00000000-0005-0000-0000-00009F3C0000}"/>
    <cellStyle name="Normal 12 3 2 5 5 2 4" xfId="12694" xr:uid="{00000000-0005-0000-0000-0000A03C0000}"/>
    <cellStyle name="Normal 12 3 2 5 5 2 4 2" xfId="25504" xr:uid="{00000000-0005-0000-0000-0000A13C0000}"/>
    <cellStyle name="Normal 12 3 2 5 5 2 4 2 2" xfId="33534" xr:uid="{00000000-0005-0000-0000-0000A23C0000}"/>
    <cellStyle name="Normal 12 3 2 5 5 2 4 3" xfId="33535" xr:uid="{00000000-0005-0000-0000-0000A33C0000}"/>
    <cellStyle name="Normal 12 3 2 5 5 2 5" xfId="7204" xr:uid="{00000000-0005-0000-0000-0000A43C0000}"/>
    <cellStyle name="Normal 12 3 2 5 5 2 5 2" xfId="20014" xr:uid="{00000000-0005-0000-0000-0000A53C0000}"/>
    <cellStyle name="Normal 12 3 2 5 5 2 5 2 2" xfId="33536" xr:uid="{00000000-0005-0000-0000-0000A63C0000}"/>
    <cellStyle name="Normal 12 3 2 5 5 2 5 3" xfId="33537" xr:uid="{00000000-0005-0000-0000-0000A73C0000}"/>
    <cellStyle name="Normal 12 3 2 5 5 2 6" xfId="14524" xr:uid="{00000000-0005-0000-0000-0000A83C0000}"/>
    <cellStyle name="Normal 12 3 2 5 5 2 6 2" xfId="33538" xr:uid="{00000000-0005-0000-0000-0000A93C0000}"/>
    <cellStyle name="Normal 12 3 2 5 5 2 7" xfId="33539" xr:uid="{00000000-0005-0000-0000-0000AA3C0000}"/>
    <cellStyle name="Normal 12 3 2 5 5 3" xfId="2650" xr:uid="{00000000-0005-0000-0000-0000AB3C0000}"/>
    <cellStyle name="Normal 12 3 2 5 5 3 2" xfId="8140" xr:uid="{00000000-0005-0000-0000-0000AC3C0000}"/>
    <cellStyle name="Normal 12 3 2 5 5 3 2 2" xfId="20950" xr:uid="{00000000-0005-0000-0000-0000AD3C0000}"/>
    <cellStyle name="Normal 12 3 2 5 5 3 2 2 2" xfId="33540" xr:uid="{00000000-0005-0000-0000-0000AE3C0000}"/>
    <cellStyle name="Normal 12 3 2 5 5 3 2 3" xfId="33541" xr:uid="{00000000-0005-0000-0000-0000AF3C0000}"/>
    <cellStyle name="Normal 12 3 2 5 5 3 3" xfId="15460" xr:uid="{00000000-0005-0000-0000-0000B03C0000}"/>
    <cellStyle name="Normal 12 3 2 5 5 3 3 2" xfId="33542" xr:uid="{00000000-0005-0000-0000-0000B13C0000}"/>
    <cellStyle name="Normal 12 3 2 5 5 3 4" xfId="33543" xr:uid="{00000000-0005-0000-0000-0000B23C0000}"/>
    <cellStyle name="Normal 12 3 2 5 5 4" xfId="4480" xr:uid="{00000000-0005-0000-0000-0000B33C0000}"/>
    <cellStyle name="Normal 12 3 2 5 5 4 2" xfId="9970" xr:uid="{00000000-0005-0000-0000-0000B43C0000}"/>
    <cellStyle name="Normal 12 3 2 5 5 4 2 2" xfId="22780" xr:uid="{00000000-0005-0000-0000-0000B53C0000}"/>
    <cellStyle name="Normal 12 3 2 5 5 4 2 2 2" xfId="33544" xr:uid="{00000000-0005-0000-0000-0000B63C0000}"/>
    <cellStyle name="Normal 12 3 2 5 5 4 2 3" xfId="33545" xr:uid="{00000000-0005-0000-0000-0000B73C0000}"/>
    <cellStyle name="Normal 12 3 2 5 5 4 3" xfId="17290" xr:uid="{00000000-0005-0000-0000-0000B83C0000}"/>
    <cellStyle name="Normal 12 3 2 5 5 4 3 2" xfId="33546" xr:uid="{00000000-0005-0000-0000-0000B93C0000}"/>
    <cellStyle name="Normal 12 3 2 5 5 4 4" xfId="33547" xr:uid="{00000000-0005-0000-0000-0000BA3C0000}"/>
    <cellStyle name="Normal 12 3 2 5 5 5" xfId="11800" xr:uid="{00000000-0005-0000-0000-0000BB3C0000}"/>
    <cellStyle name="Normal 12 3 2 5 5 5 2" xfId="24610" xr:uid="{00000000-0005-0000-0000-0000BC3C0000}"/>
    <cellStyle name="Normal 12 3 2 5 5 5 2 2" xfId="33548" xr:uid="{00000000-0005-0000-0000-0000BD3C0000}"/>
    <cellStyle name="Normal 12 3 2 5 5 5 3" xfId="33549" xr:uid="{00000000-0005-0000-0000-0000BE3C0000}"/>
    <cellStyle name="Normal 12 3 2 5 5 6" xfId="6310" xr:uid="{00000000-0005-0000-0000-0000BF3C0000}"/>
    <cellStyle name="Normal 12 3 2 5 5 6 2" xfId="19120" xr:uid="{00000000-0005-0000-0000-0000C03C0000}"/>
    <cellStyle name="Normal 12 3 2 5 5 6 2 2" xfId="33550" xr:uid="{00000000-0005-0000-0000-0000C13C0000}"/>
    <cellStyle name="Normal 12 3 2 5 5 6 3" xfId="33551" xr:uid="{00000000-0005-0000-0000-0000C23C0000}"/>
    <cellStyle name="Normal 12 3 2 5 5 7" xfId="13630" xr:uid="{00000000-0005-0000-0000-0000C33C0000}"/>
    <cellStyle name="Normal 12 3 2 5 5 7 2" xfId="33552" xr:uid="{00000000-0005-0000-0000-0000C43C0000}"/>
    <cellStyle name="Normal 12 3 2 5 5 8" xfId="33553" xr:uid="{00000000-0005-0000-0000-0000C53C0000}"/>
    <cellStyle name="Normal 12 3 2 5 6" xfId="1220" xr:uid="{00000000-0005-0000-0000-0000C63C0000}"/>
    <cellStyle name="Normal 12 3 2 5 6 2" xfId="3050" xr:uid="{00000000-0005-0000-0000-0000C73C0000}"/>
    <cellStyle name="Normal 12 3 2 5 6 2 2" xfId="8540" xr:uid="{00000000-0005-0000-0000-0000C83C0000}"/>
    <cellStyle name="Normal 12 3 2 5 6 2 2 2" xfId="21350" xr:uid="{00000000-0005-0000-0000-0000C93C0000}"/>
    <cellStyle name="Normal 12 3 2 5 6 2 2 2 2" xfId="33554" xr:uid="{00000000-0005-0000-0000-0000CA3C0000}"/>
    <cellStyle name="Normal 12 3 2 5 6 2 2 3" xfId="33555" xr:uid="{00000000-0005-0000-0000-0000CB3C0000}"/>
    <cellStyle name="Normal 12 3 2 5 6 2 3" xfId="15860" xr:uid="{00000000-0005-0000-0000-0000CC3C0000}"/>
    <cellStyle name="Normal 12 3 2 5 6 2 3 2" xfId="33556" xr:uid="{00000000-0005-0000-0000-0000CD3C0000}"/>
    <cellStyle name="Normal 12 3 2 5 6 2 4" xfId="33557" xr:uid="{00000000-0005-0000-0000-0000CE3C0000}"/>
    <cellStyle name="Normal 12 3 2 5 6 3" xfId="4880" xr:uid="{00000000-0005-0000-0000-0000CF3C0000}"/>
    <cellStyle name="Normal 12 3 2 5 6 3 2" xfId="10370" xr:uid="{00000000-0005-0000-0000-0000D03C0000}"/>
    <cellStyle name="Normal 12 3 2 5 6 3 2 2" xfId="23180" xr:uid="{00000000-0005-0000-0000-0000D13C0000}"/>
    <cellStyle name="Normal 12 3 2 5 6 3 2 2 2" xfId="33558" xr:uid="{00000000-0005-0000-0000-0000D23C0000}"/>
    <cellStyle name="Normal 12 3 2 5 6 3 2 3" xfId="33559" xr:uid="{00000000-0005-0000-0000-0000D33C0000}"/>
    <cellStyle name="Normal 12 3 2 5 6 3 3" xfId="17690" xr:uid="{00000000-0005-0000-0000-0000D43C0000}"/>
    <cellStyle name="Normal 12 3 2 5 6 3 3 2" xfId="33560" xr:uid="{00000000-0005-0000-0000-0000D53C0000}"/>
    <cellStyle name="Normal 12 3 2 5 6 3 4" xfId="33561" xr:uid="{00000000-0005-0000-0000-0000D63C0000}"/>
    <cellStyle name="Normal 12 3 2 5 6 4" xfId="12200" xr:uid="{00000000-0005-0000-0000-0000D73C0000}"/>
    <cellStyle name="Normal 12 3 2 5 6 4 2" xfId="25010" xr:uid="{00000000-0005-0000-0000-0000D83C0000}"/>
    <cellStyle name="Normal 12 3 2 5 6 4 2 2" xfId="33562" xr:uid="{00000000-0005-0000-0000-0000D93C0000}"/>
    <cellStyle name="Normal 12 3 2 5 6 4 3" xfId="33563" xr:uid="{00000000-0005-0000-0000-0000DA3C0000}"/>
    <cellStyle name="Normal 12 3 2 5 6 5" xfId="6710" xr:uid="{00000000-0005-0000-0000-0000DB3C0000}"/>
    <cellStyle name="Normal 12 3 2 5 6 5 2" xfId="19520" xr:uid="{00000000-0005-0000-0000-0000DC3C0000}"/>
    <cellStyle name="Normal 12 3 2 5 6 5 2 2" xfId="33564" xr:uid="{00000000-0005-0000-0000-0000DD3C0000}"/>
    <cellStyle name="Normal 12 3 2 5 6 5 3" xfId="33565" xr:uid="{00000000-0005-0000-0000-0000DE3C0000}"/>
    <cellStyle name="Normal 12 3 2 5 6 6" xfId="14030" xr:uid="{00000000-0005-0000-0000-0000DF3C0000}"/>
    <cellStyle name="Normal 12 3 2 5 6 6 2" xfId="33566" xr:uid="{00000000-0005-0000-0000-0000E03C0000}"/>
    <cellStyle name="Normal 12 3 2 5 6 7" xfId="33567" xr:uid="{00000000-0005-0000-0000-0000E13C0000}"/>
    <cellStyle name="Normal 12 3 2 5 7" xfId="2156" xr:uid="{00000000-0005-0000-0000-0000E23C0000}"/>
    <cellStyle name="Normal 12 3 2 5 7 2" xfId="7646" xr:uid="{00000000-0005-0000-0000-0000E33C0000}"/>
    <cellStyle name="Normal 12 3 2 5 7 2 2" xfId="20456" xr:uid="{00000000-0005-0000-0000-0000E43C0000}"/>
    <cellStyle name="Normal 12 3 2 5 7 2 2 2" xfId="33568" xr:uid="{00000000-0005-0000-0000-0000E53C0000}"/>
    <cellStyle name="Normal 12 3 2 5 7 2 3" xfId="33569" xr:uid="{00000000-0005-0000-0000-0000E63C0000}"/>
    <cellStyle name="Normal 12 3 2 5 7 3" xfId="14966" xr:uid="{00000000-0005-0000-0000-0000E73C0000}"/>
    <cellStyle name="Normal 12 3 2 5 7 3 2" xfId="33570" xr:uid="{00000000-0005-0000-0000-0000E83C0000}"/>
    <cellStyle name="Normal 12 3 2 5 7 4" xfId="33571" xr:uid="{00000000-0005-0000-0000-0000E93C0000}"/>
    <cellStyle name="Normal 12 3 2 5 8" xfId="3986" xr:uid="{00000000-0005-0000-0000-0000EA3C0000}"/>
    <cellStyle name="Normal 12 3 2 5 8 2" xfId="9476" xr:uid="{00000000-0005-0000-0000-0000EB3C0000}"/>
    <cellStyle name="Normal 12 3 2 5 8 2 2" xfId="22286" xr:uid="{00000000-0005-0000-0000-0000EC3C0000}"/>
    <cellStyle name="Normal 12 3 2 5 8 2 2 2" xfId="33572" xr:uid="{00000000-0005-0000-0000-0000ED3C0000}"/>
    <cellStyle name="Normal 12 3 2 5 8 2 3" xfId="33573" xr:uid="{00000000-0005-0000-0000-0000EE3C0000}"/>
    <cellStyle name="Normal 12 3 2 5 8 3" xfId="16796" xr:uid="{00000000-0005-0000-0000-0000EF3C0000}"/>
    <cellStyle name="Normal 12 3 2 5 8 3 2" xfId="33574" xr:uid="{00000000-0005-0000-0000-0000F03C0000}"/>
    <cellStyle name="Normal 12 3 2 5 8 4" xfId="33575" xr:uid="{00000000-0005-0000-0000-0000F13C0000}"/>
    <cellStyle name="Normal 12 3 2 5 9" xfId="11306" xr:uid="{00000000-0005-0000-0000-0000F23C0000}"/>
    <cellStyle name="Normal 12 3 2 5 9 2" xfId="24116" xr:uid="{00000000-0005-0000-0000-0000F33C0000}"/>
    <cellStyle name="Normal 12 3 2 5 9 2 2" xfId="33576" xr:uid="{00000000-0005-0000-0000-0000F43C0000}"/>
    <cellStyle name="Normal 12 3 2 5 9 3" xfId="33577" xr:uid="{00000000-0005-0000-0000-0000F53C0000}"/>
    <cellStyle name="Normal 12 3 2 6" xfId="372" xr:uid="{00000000-0005-0000-0000-0000F63C0000}"/>
    <cellStyle name="Normal 12 3 2 6 2" xfId="860" xr:uid="{00000000-0005-0000-0000-0000F73C0000}"/>
    <cellStyle name="Normal 12 3 2 6 2 2" xfId="1755" xr:uid="{00000000-0005-0000-0000-0000F83C0000}"/>
    <cellStyle name="Normal 12 3 2 6 2 2 2" xfId="3585" xr:uid="{00000000-0005-0000-0000-0000F93C0000}"/>
    <cellStyle name="Normal 12 3 2 6 2 2 2 2" xfId="9075" xr:uid="{00000000-0005-0000-0000-0000FA3C0000}"/>
    <cellStyle name="Normal 12 3 2 6 2 2 2 2 2" xfId="21885" xr:uid="{00000000-0005-0000-0000-0000FB3C0000}"/>
    <cellStyle name="Normal 12 3 2 6 2 2 2 2 2 2" xfId="33578" xr:uid="{00000000-0005-0000-0000-0000FC3C0000}"/>
    <cellStyle name="Normal 12 3 2 6 2 2 2 2 3" xfId="33579" xr:uid="{00000000-0005-0000-0000-0000FD3C0000}"/>
    <cellStyle name="Normal 12 3 2 6 2 2 2 3" xfId="16395" xr:uid="{00000000-0005-0000-0000-0000FE3C0000}"/>
    <cellStyle name="Normal 12 3 2 6 2 2 2 3 2" xfId="33580" xr:uid="{00000000-0005-0000-0000-0000FF3C0000}"/>
    <cellStyle name="Normal 12 3 2 6 2 2 2 4" xfId="33581" xr:uid="{00000000-0005-0000-0000-0000003D0000}"/>
    <cellStyle name="Normal 12 3 2 6 2 2 3" xfId="5415" xr:uid="{00000000-0005-0000-0000-0000013D0000}"/>
    <cellStyle name="Normal 12 3 2 6 2 2 3 2" xfId="10905" xr:uid="{00000000-0005-0000-0000-0000023D0000}"/>
    <cellStyle name="Normal 12 3 2 6 2 2 3 2 2" xfId="23715" xr:uid="{00000000-0005-0000-0000-0000033D0000}"/>
    <cellStyle name="Normal 12 3 2 6 2 2 3 2 2 2" xfId="33582" xr:uid="{00000000-0005-0000-0000-0000043D0000}"/>
    <cellStyle name="Normal 12 3 2 6 2 2 3 2 3" xfId="33583" xr:uid="{00000000-0005-0000-0000-0000053D0000}"/>
    <cellStyle name="Normal 12 3 2 6 2 2 3 3" xfId="18225" xr:uid="{00000000-0005-0000-0000-0000063D0000}"/>
    <cellStyle name="Normal 12 3 2 6 2 2 3 3 2" xfId="33584" xr:uid="{00000000-0005-0000-0000-0000073D0000}"/>
    <cellStyle name="Normal 12 3 2 6 2 2 3 4" xfId="33585" xr:uid="{00000000-0005-0000-0000-0000083D0000}"/>
    <cellStyle name="Normal 12 3 2 6 2 2 4" xfId="12735" xr:uid="{00000000-0005-0000-0000-0000093D0000}"/>
    <cellStyle name="Normal 12 3 2 6 2 2 4 2" xfId="25545" xr:uid="{00000000-0005-0000-0000-00000A3D0000}"/>
    <cellStyle name="Normal 12 3 2 6 2 2 4 2 2" xfId="33586" xr:uid="{00000000-0005-0000-0000-00000B3D0000}"/>
    <cellStyle name="Normal 12 3 2 6 2 2 4 3" xfId="33587" xr:uid="{00000000-0005-0000-0000-00000C3D0000}"/>
    <cellStyle name="Normal 12 3 2 6 2 2 5" xfId="7245" xr:uid="{00000000-0005-0000-0000-00000D3D0000}"/>
    <cellStyle name="Normal 12 3 2 6 2 2 5 2" xfId="20055" xr:uid="{00000000-0005-0000-0000-00000E3D0000}"/>
    <cellStyle name="Normal 12 3 2 6 2 2 5 2 2" xfId="33588" xr:uid="{00000000-0005-0000-0000-00000F3D0000}"/>
    <cellStyle name="Normal 12 3 2 6 2 2 5 3" xfId="33589" xr:uid="{00000000-0005-0000-0000-0000103D0000}"/>
    <cellStyle name="Normal 12 3 2 6 2 2 6" xfId="14565" xr:uid="{00000000-0005-0000-0000-0000113D0000}"/>
    <cellStyle name="Normal 12 3 2 6 2 2 6 2" xfId="33590" xr:uid="{00000000-0005-0000-0000-0000123D0000}"/>
    <cellStyle name="Normal 12 3 2 6 2 2 7" xfId="33591" xr:uid="{00000000-0005-0000-0000-0000133D0000}"/>
    <cellStyle name="Normal 12 3 2 6 2 3" xfId="2691" xr:uid="{00000000-0005-0000-0000-0000143D0000}"/>
    <cellStyle name="Normal 12 3 2 6 2 3 2" xfId="8181" xr:uid="{00000000-0005-0000-0000-0000153D0000}"/>
    <cellStyle name="Normal 12 3 2 6 2 3 2 2" xfId="20991" xr:uid="{00000000-0005-0000-0000-0000163D0000}"/>
    <cellStyle name="Normal 12 3 2 6 2 3 2 2 2" xfId="33592" xr:uid="{00000000-0005-0000-0000-0000173D0000}"/>
    <cellStyle name="Normal 12 3 2 6 2 3 2 3" xfId="33593" xr:uid="{00000000-0005-0000-0000-0000183D0000}"/>
    <cellStyle name="Normal 12 3 2 6 2 3 3" xfId="15501" xr:uid="{00000000-0005-0000-0000-0000193D0000}"/>
    <cellStyle name="Normal 12 3 2 6 2 3 3 2" xfId="33594" xr:uid="{00000000-0005-0000-0000-00001A3D0000}"/>
    <cellStyle name="Normal 12 3 2 6 2 3 4" xfId="33595" xr:uid="{00000000-0005-0000-0000-00001B3D0000}"/>
    <cellStyle name="Normal 12 3 2 6 2 4" xfId="4521" xr:uid="{00000000-0005-0000-0000-00001C3D0000}"/>
    <cellStyle name="Normal 12 3 2 6 2 4 2" xfId="10011" xr:uid="{00000000-0005-0000-0000-00001D3D0000}"/>
    <cellStyle name="Normal 12 3 2 6 2 4 2 2" xfId="22821" xr:uid="{00000000-0005-0000-0000-00001E3D0000}"/>
    <cellStyle name="Normal 12 3 2 6 2 4 2 2 2" xfId="33596" xr:uid="{00000000-0005-0000-0000-00001F3D0000}"/>
    <cellStyle name="Normal 12 3 2 6 2 4 2 3" xfId="33597" xr:uid="{00000000-0005-0000-0000-0000203D0000}"/>
    <cellStyle name="Normal 12 3 2 6 2 4 3" xfId="17331" xr:uid="{00000000-0005-0000-0000-0000213D0000}"/>
    <cellStyle name="Normal 12 3 2 6 2 4 3 2" xfId="33598" xr:uid="{00000000-0005-0000-0000-0000223D0000}"/>
    <cellStyle name="Normal 12 3 2 6 2 4 4" xfId="33599" xr:uid="{00000000-0005-0000-0000-0000233D0000}"/>
    <cellStyle name="Normal 12 3 2 6 2 5" xfId="11841" xr:uid="{00000000-0005-0000-0000-0000243D0000}"/>
    <cellStyle name="Normal 12 3 2 6 2 5 2" xfId="24651" xr:uid="{00000000-0005-0000-0000-0000253D0000}"/>
    <cellStyle name="Normal 12 3 2 6 2 5 2 2" xfId="33600" xr:uid="{00000000-0005-0000-0000-0000263D0000}"/>
    <cellStyle name="Normal 12 3 2 6 2 5 3" xfId="33601" xr:uid="{00000000-0005-0000-0000-0000273D0000}"/>
    <cellStyle name="Normal 12 3 2 6 2 6" xfId="6351" xr:uid="{00000000-0005-0000-0000-0000283D0000}"/>
    <cellStyle name="Normal 12 3 2 6 2 6 2" xfId="19161" xr:uid="{00000000-0005-0000-0000-0000293D0000}"/>
    <cellStyle name="Normal 12 3 2 6 2 6 2 2" xfId="33602" xr:uid="{00000000-0005-0000-0000-00002A3D0000}"/>
    <cellStyle name="Normal 12 3 2 6 2 6 3" xfId="33603" xr:uid="{00000000-0005-0000-0000-00002B3D0000}"/>
    <cellStyle name="Normal 12 3 2 6 2 7" xfId="13671" xr:uid="{00000000-0005-0000-0000-00002C3D0000}"/>
    <cellStyle name="Normal 12 3 2 6 2 7 2" xfId="33604" xr:uid="{00000000-0005-0000-0000-00002D3D0000}"/>
    <cellStyle name="Normal 12 3 2 6 2 8" xfId="33605" xr:uid="{00000000-0005-0000-0000-00002E3D0000}"/>
    <cellStyle name="Normal 12 3 2 6 3" xfId="1267" xr:uid="{00000000-0005-0000-0000-00002F3D0000}"/>
    <cellStyle name="Normal 12 3 2 6 3 2" xfId="3097" xr:uid="{00000000-0005-0000-0000-0000303D0000}"/>
    <cellStyle name="Normal 12 3 2 6 3 2 2" xfId="8587" xr:uid="{00000000-0005-0000-0000-0000313D0000}"/>
    <cellStyle name="Normal 12 3 2 6 3 2 2 2" xfId="21397" xr:uid="{00000000-0005-0000-0000-0000323D0000}"/>
    <cellStyle name="Normal 12 3 2 6 3 2 2 2 2" xfId="33606" xr:uid="{00000000-0005-0000-0000-0000333D0000}"/>
    <cellStyle name="Normal 12 3 2 6 3 2 2 3" xfId="33607" xr:uid="{00000000-0005-0000-0000-0000343D0000}"/>
    <cellStyle name="Normal 12 3 2 6 3 2 3" xfId="15907" xr:uid="{00000000-0005-0000-0000-0000353D0000}"/>
    <cellStyle name="Normal 12 3 2 6 3 2 3 2" xfId="33608" xr:uid="{00000000-0005-0000-0000-0000363D0000}"/>
    <cellStyle name="Normal 12 3 2 6 3 2 4" xfId="33609" xr:uid="{00000000-0005-0000-0000-0000373D0000}"/>
    <cellStyle name="Normal 12 3 2 6 3 3" xfId="4927" xr:uid="{00000000-0005-0000-0000-0000383D0000}"/>
    <cellStyle name="Normal 12 3 2 6 3 3 2" xfId="10417" xr:uid="{00000000-0005-0000-0000-0000393D0000}"/>
    <cellStyle name="Normal 12 3 2 6 3 3 2 2" xfId="23227" xr:uid="{00000000-0005-0000-0000-00003A3D0000}"/>
    <cellStyle name="Normal 12 3 2 6 3 3 2 2 2" xfId="33610" xr:uid="{00000000-0005-0000-0000-00003B3D0000}"/>
    <cellStyle name="Normal 12 3 2 6 3 3 2 3" xfId="33611" xr:uid="{00000000-0005-0000-0000-00003C3D0000}"/>
    <cellStyle name="Normal 12 3 2 6 3 3 3" xfId="17737" xr:uid="{00000000-0005-0000-0000-00003D3D0000}"/>
    <cellStyle name="Normal 12 3 2 6 3 3 3 2" xfId="33612" xr:uid="{00000000-0005-0000-0000-00003E3D0000}"/>
    <cellStyle name="Normal 12 3 2 6 3 3 4" xfId="33613" xr:uid="{00000000-0005-0000-0000-00003F3D0000}"/>
    <cellStyle name="Normal 12 3 2 6 3 4" xfId="12247" xr:uid="{00000000-0005-0000-0000-0000403D0000}"/>
    <cellStyle name="Normal 12 3 2 6 3 4 2" xfId="25057" xr:uid="{00000000-0005-0000-0000-0000413D0000}"/>
    <cellStyle name="Normal 12 3 2 6 3 4 2 2" xfId="33614" xr:uid="{00000000-0005-0000-0000-0000423D0000}"/>
    <cellStyle name="Normal 12 3 2 6 3 4 3" xfId="33615" xr:uid="{00000000-0005-0000-0000-0000433D0000}"/>
    <cellStyle name="Normal 12 3 2 6 3 5" xfId="6757" xr:uid="{00000000-0005-0000-0000-0000443D0000}"/>
    <cellStyle name="Normal 12 3 2 6 3 5 2" xfId="19567" xr:uid="{00000000-0005-0000-0000-0000453D0000}"/>
    <cellStyle name="Normal 12 3 2 6 3 5 2 2" xfId="33616" xr:uid="{00000000-0005-0000-0000-0000463D0000}"/>
    <cellStyle name="Normal 12 3 2 6 3 5 3" xfId="33617" xr:uid="{00000000-0005-0000-0000-0000473D0000}"/>
    <cellStyle name="Normal 12 3 2 6 3 6" xfId="14077" xr:uid="{00000000-0005-0000-0000-0000483D0000}"/>
    <cellStyle name="Normal 12 3 2 6 3 6 2" xfId="33618" xr:uid="{00000000-0005-0000-0000-0000493D0000}"/>
    <cellStyle name="Normal 12 3 2 6 3 7" xfId="33619" xr:uid="{00000000-0005-0000-0000-00004A3D0000}"/>
    <cellStyle name="Normal 12 3 2 6 4" xfId="2203" xr:uid="{00000000-0005-0000-0000-00004B3D0000}"/>
    <cellStyle name="Normal 12 3 2 6 4 2" xfId="7693" xr:uid="{00000000-0005-0000-0000-00004C3D0000}"/>
    <cellStyle name="Normal 12 3 2 6 4 2 2" xfId="20503" xr:uid="{00000000-0005-0000-0000-00004D3D0000}"/>
    <cellStyle name="Normal 12 3 2 6 4 2 2 2" xfId="33620" xr:uid="{00000000-0005-0000-0000-00004E3D0000}"/>
    <cellStyle name="Normal 12 3 2 6 4 2 3" xfId="33621" xr:uid="{00000000-0005-0000-0000-00004F3D0000}"/>
    <cellStyle name="Normal 12 3 2 6 4 3" xfId="15013" xr:uid="{00000000-0005-0000-0000-0000503D0000}"/>
    <cellStyle name="Normal 12 3 2 6 4 3 2" xfId="33622" xr:uid="{00000000-0005-0000-0000-0000513D0000}"/>
    <cellStyle name="Normal 12 3 2 6 4 4" xfId="33623" xr:uid="{00000000-0005-0000-0000-0000523D0000}"/>
    <cellStyle name="Normal 12 3 2 6 5" xfId="4033" xr:uid="{00000000-0005-0000-0000-0000533D0000}"/>
    <cellStyle name="Normal 12 3 2 6 5 2" xfId="9523" xr:uid="{00000000-0005-0000-0000-0000543D0000}"/>
    <cellStyle name="Normal 12 3 2 6 5 2 2" xfId="22333" xr:uid="{00000000-0005-0000-0000-0000553D0000}"/>
    <cellStyle name="Normal 12 3 2 6 5 2 2 2" xfId="33624" xr:uid="{00000000-0005-0000-0000-0000563D0000}"/>
    <cellStyle name="Normal 12 3 2 6 5 2 3" xfId="33625" xr:uid="{00000000-0005-0000-0000-0000573D0000}"/>
    <cellStyle name="Normal 12 3 2 6 5 3" xfId="16843" xr:uid="{00000000-0005-0000-0000-0000583D0000}"/>
    <cellStyle name="Normal 12 3 2 6 5 3 2" xfId="33626" xr:uid="{00000000-0005-0000-0000-0000593D0000}"/>
    <cellStyle name="Normal 12 3 2 6 5 4" xfId="33627" xr:uid="{00000000-0005-0000-0000-00005A3D0000}"/>
    <cellStyle name="Normal 12 3 2 6 6" xfId="11353" xr:uid="{00000000-0005-0000-0000-00005B3D0000}"/>
    <cellStyle name="Normal 12 3 2 6 6 2" xfId="24163" xr:uid="{00000000-0005-0000-0000-00005C3D0000}"/>
    <cellStyle name="Normal 12 3 2 6 6 2 2" xfId="33628" xr:uid="{00000000-0005-0000-0000-00005D3D0000}"/>
    <cellStyle name="Normal 12 3 2 6 6 3" xfId="33629" xr:uid="{00000000-0005-0000-0000-00005E3D0000}"/>
    <cellStyle name="Normal 12 3 2 6 7" xfId="5863" xr:uid="{00000000-0005-0000-0000-00005F3D0000}"/>
    <cellStyle name="Normal 12 3 2 6 7 2" xfId="18673" xr:uid="{00000000-0005-0000-0000-0000603D0000}"/>
    <cellStyle name="Normal 12 3 2 6 7 2 2" xfId="33630" xr:uid="{00000000-0005-0000-0000-0000613D0000}"/>
    <cellStyle name="Normal 12 3 2 6 7 3" xfId="33631" xr:uid="{00000000-0005-0000-0000-0000623D0000}"/>
    <cellStyle name="Normal 12 3 2 6 8" xfId="13183" xr:uid="{00000000-0005-0000-0000-0000633D0000}"/>
    <cellStyle name="Normal 12 3 2 6 8 2" xfId="33632" xr:uid="{00000000-0005-0000-0000-0000643D0000}"/>
    <cellStyle name="Normal 12 3 2 6 9" xfId="33633" xr:uid="{00000000-0005-0000-0000-0000653D0000}"/>
    <cellStyle name="Normal 12 3 2 7" xfId="593" xr:uid="{00000000-0005-0000-0000-0000663D0000}"/>
    <cellStyle name="Normal 12 3 2 7 2" xfId="993" xr:uid="{00000000-0005-0000-0000-0000673D0000}"/>
    <cellStyle name="Normal 12 3 2 7 2 2" xfId="1888" xr:uid="{00000000-0005-0000-0000-0000683D0000}"/>
    <cellStyle name="Normal 12 3 2 7 2 2 2" xfId="3718" xr:uid="{00000000-0005-0000-0000-0000693D0000}"/>
    <cellStyle name="Normal 12 3 2 7 2 2 2 2" xfId="9208" xr:uid="{00000000-0005-0000-0000-00006A3D0000}"/>
    <cellStyle name="Normal 12 3 2 7 2 2 2 2 2" xfId="22018" xr:uid="{00000000-0005-0000-0000-00006B3D0000}"/>
    <cellStyle name="Normal 12 3 2 7 2 2 2 2 2 2" xfId="33634" xr:uid="{00000000-0005-0000-0000-00006C3D0000}"/>
    <cellStyle name="Normal 12 3 2 7 2 2 2 2 3" xfId="33635" xr:uid="{00000000-0005-0000-0000-00006D3D0000}"/>
    <cellStyle name="Normal 12 3 2 7 2 2 2 3" xfId="16528" xr:uid="{00000000-0005-0000-0000-00006E3D0000}"/>
    <cellStyle name="Normal 12 3 2 7 2 2 2 3 2" xfId="33636" xr:uid="{00000000-0005-0000-0000-00006F3D0000}"/>
    <cellStyle name="Normal 12 3 2 7 2 2 2 4" xfId="33637" xr:uid="{00000000-0005-0000-0000-0000703D0000}"/>
    <cellStyle name="Normal 12 3 2 7 2 2 3" xfId="5548" xr:uid="{00000000-0005-0000-0000-0000713D0000}"/>
    <cellStyle name="Normal 12 3 2 7 2 2 3 2" xfId="11038" xr:uid="{00000000-0005-0000-0000-0000723D0000}"/>
    <cellStyle name="Normal 12 3 2 7 2 2 3 2 2" xfId="23848" xr:uid="{00000000-0005-0000-0000-0000733D0000}"/>
    <cellStyle name="Normal 12 3 2 7 2 2 3 2 2 2" xfId="33638" xr:uid="{00000000-0005-0000-0000-0000743D0000}"/>
    <cellStyle name="Normal 12 3 2 7 2 2 3 2 3" xfId="33639" xr:uid="{00000000-0005-0000-0000-0000753D0000}"/>
    <cellStyle name="Normal 12 3 2 7 2 2 3 3" xfId="18358" xr:uid="{00000000-0005-0000-0000-0000763D0000}"/>
    <cellStyle name="Normal 12 3 2 7 2 2 3 3 2" xfId="33640" xr:uid="{00000000-0005-0000-0000-0000773D0000}"/>
    <cellStyle name="Normal 12 3 2 7 2 2 3 4" xfId="33641" xr:uid="{00000000-0005-0000-0000-0000783D0000}"/>
    <cellStyle name="Normal 12 3 2 7 2 2 4" xfId="12868" xr:uid="{00000000-0005-0000-0000-0000793D0000}"/>
    <cellStyle name="Normal 12 3 2 7 2 2 4 2" xfId="25678" xr:uid="{00000000-0005-0000-0000-00007A3D0000}"/>
    <cellStyle name="Normal 12 3 2 7 2 2 4 2 2" xfId="33642" xr:uid="{00000000-0005-0000-0000-00007B3D0000}"/>
    <cellStyle name="Normal 12 3 2 7 2 2 4 3" xfId="33643" xr:uid="{00000000-0005-0000-0000-00007C3D0000}"/>
    <cellStyle name="Normal 12 3 2 7 2 2 5" xfId="7378" xr:uid="{00000000-0005-0000-0000-00007D3D0000}"/>
    <cellStyle name="Normal 12 3 2 7 2 2 5 2" xfId="20188" xr:uid="{00000000-0005-0000-0000-00007E3D0000}"/>
    <cellStyle name="Normal 12 3 2 7 2 2 5 2 2" xfId="33644" xr:uid="{00000000-0005-0000-0000-00007F3D0000}"/>
    <cellStyle name="Normal 12 3 2 7 2 2 5 3" xfId="33645" xr:uid="{00000000-0005-0000-0000-0000803D0000}"/>
    <cellStyle name="Normal 12 3 2 7 2 2 6" xfId="14698" xr:uid="{00000000-0005-0000-0000-0000813D0000}"/>
    <cellStyle name="Normal 12 3 2 7 2 2 6 2" xfId="33646" xr:uid="{00000000-0005-0000-0000-0000823D0000}"/>
    <cellStyle name="Normal 12 3 2 7 2 2 7" xfId="33647" xr:uid="{00000000-0005-0000-0000-0000833D0000}"/>
    <cellStyle name="Normal 12 3 2 7 2 3" xfId="2824" xr:uid="{00000000-0005-0000-0000-0000843D0000}"/>
    <cellStyle name="Normal 12 3 2 7 2 3 2" xfId="8314" xr:uid="{00000000-0005-0000-0000-0000853D0000}"/>
    <cellStyle name="Normal 12 3 2 7 2 3 2 2" xfId="21124" xr:uid="{00000000-0005-0000-0000-0000863D0000}"/>
    <cellStyle name="Normal 12 3 2 7 2 3 2 2 2" xfId="33648" xr:uid="{00000000-0005-0000-0000-0000873D0000}"/>
    <cellStyle name="Normal 12 3 2 7 2 3 2 3" xfId="33649" xr:uid="{00000000-0005-0000-0000-0000883D0000}"/>
    <cellStyle name="Normal 12 3 2 7 2 3 3" xfId="15634" xr:uid="{00000000-0005-0000-0000-0000893D0000}"/>
    <cellStyle name="Normal 12 3 2 7 2 3 3 2" xfId="33650" xr:uid="{00000000-0005-0000-0000-00008A3D0000}"/>
    <cellStyle name="Normal 12 3 2 7 2 3 4" xfId="33651" xr:uid="{00000000-0005-0000-0000-00008B3D0000}"/>
    <cellStyle name="Normal 12 3 2 7 2 4" xfId="4654" xr:uid="{00000000-0005-0000-0000-00008C3D0000}"/>
    <cellStyle name="Normal 12 3 2 7 2 4 2" xfId="10144" xr:uid="{00000000-0005-0000-0000-00008D3D0000}"/>
    <cellStyle name="Normal 12 3 2 7 2 4 2 2" xfId="22954" xr:uid="{00000000-0005-0000-0000-00008E3D0000}"/>
    <cellStyle name="Normal 12 3 2 7 2 4 2 2 2" xfId="33652" xr:uid="{00000000-0005-0000-0000-00008F3D0000}"/>
    <cellStyle name="Normal 12 3 2 7 2 4 2 3" xfId="33653" xr:uid="{00000000-0005-0000-0000-0000903D0000}"/>
    <cellStyle name="Normal 12 3 2 7 2 4 3" xfId="17464" xr:uid="{00000000-0005-0000-0000-0000913D0000}"/>
    <cellStyle name="Normal 12 3 2 7 2 4 3 2" xfId="33654" xr:uid="{00000000-0005-0000-0000-0000923D0000}"/>
    <cellStyle name="Normal 12 3 2 7 2 4 4" xfId="33655" xr:uid="{00000000-0005-0000-0000-0000933D0000}"/>
    <cellStyle name="Normal 12 3 2 7 2 5" xfId="11974" xr:uid="{00000000-0005-0000-0000-0000943D0000}"/>
    <cellStyle name="Normal 12 3 2 7 2 5 2" xfId="24784" xr:uid="{00000000-0005-0000-0000-0000953D0000}"/>
    <cellStyle name="Normal 12 3 2 7 2 5 2 2" xfId="33656" xr:uid="{00000000-0005-0000-0000-0000963D0000}"/>
    <cellStyle name="Normal 12 3 2 7 2 5 3" xfId="33657" xr:uid="{00000000-0005-0000-0000-0000973D0000}"/>
    <cellStyle name="Normal 12 3 2 7 2 6" xfId="6484" xr:uid="{00000000-0005-0000-0000-0000983D0000}"/>
    <cellStyle name="Normal 12 3 2 7 2 6 2" xfId="19294" xr:uid="{00000000-0005-0000-0000-0000993D0000}"/>
    <cellStyle name="Normal 12 3 2 7 2 6 2 2" xfId="33658" xr:uid="{00000000-0005-0000-0000-00009A3D0000}"/>
    <cellStyle name="Normal 12 3 2 7 2 6 3" xfId="33659" xr:uid="{00000000-0005-0000-0000-00009B3D0000}"/>
    <cellStyle name="Normal 12 3 2 7 2 7" xfId="13804" xr:uid="{00000000-0005-0000-0000-00009C3D0000}"/>
    <cellStyle name="Normal 12 3 2 7 2 7 2" xfId="33660" xr:uid="{00000000-0005-0000-0000-00009D3D0000}"/>
    <cellStyle name="Normal 12 3 2 7 2 8" xfId="33661" xr:uid="{00000000-0005-0000-0000-00009E3D0000}"/>
    <cellStyle name="Normal 12 3 2 7 3" xfId="1488" xr:uid="{00000000-0005-0000-0000-00009F3D0000}"/>
    <cellStyle name="Normal 12 3 2 7 3 2" xfId="3318" xr:uid="{00000000-0005-0000-0000-0000A03D0000}"/>
    <cellStyle name="Normal 12 3 2 7 3 2 2" xfId="8808" xr:uid="{00000000-0005-0000-0000-0000A13D0000}"/>
    <cellStyle name="Normal 12 3 2 7 3 2 2 2" xfId="21618" xr:uid="{00000000-0005-0000-0000-0000A23D0000}"/>
    <cellStyle name="Normal 12 3 2 7 3 2 2 2 2" xfId="33662" xr:uid="{00000000-0005-0000-0000-0000A33D0000}"/>
    <cellStyle name="Normal 12 3 2 7 3 2 2 3" xfId="33663" xr:uid="{00000000-0005-0000-0000-0000A43D0000}"/>
    <cellStyle name="Normal 12 3 2 7 3 2 3" xfId="16128" xr:uid="{00000000-0005-0000-0000-0000A53D0000}"/>
    <cellStyle name="Normal 12 3 2 7 3 2 3 2" xfId="33664" xr:uid="{00000000-0005-0000-0000-0000A63D0000}"/>
    <cellStyle name="Normal 12 3 2 7 3 2 4" xfId="33665" xr:uid="{00000000-0005-0000-0000-0000A73D0000}"/>
    <cellStyle name="Normal 12 3 2 7 3 3" xfId="5148" xr:uid="{00000000-0005-0000-0000-0000A83D0000}"/>
    <cellStyle name="Normal 12 3 2 7 3 3 2" xfId="10638" xr:uid="{00000000-0005-0000-0000-0000A93D0000}"/>
    <cellStyle name="Normal 12 3 2 7 3 3 2 2" xfId="23448" xr:uid="{00000000-0005-0000-0000-0000AA3D0000}"/>
    <cellStyle name="Normal 12 3 2 7 3 3 2 2 2" xfId="33666" xr:uid="{00000000-0005-0000-0000-0000AB3D0000}"/>
    <cellStyle name="Normal 12 3 2 7 3 3 2 3" xfId="33667" xr:uid="{00000000-0005-0000-0000-0000AC3D0000}"/>
    <cellStyle name="Normal 12 3 2 7 3 3 3" xfId="17958" xr:uid="{00000000-0005-0000-0000-0000AD3D0000}"/>
    <cellStyle name="Normal 12 3 2 7 3 3 3 2" xfId="33668" xr:uid="{00000000-0005-0000-0000-0000AE3D0000}"/>
    <cellStyle name="Normal 12 3 2 7 3 3 4" xfId="33669" xr:uid="{00000000-0005-0000-0000-0000AF3D0000}"/>
    <cellStyle name="Normal 12 3 2 7 3 4" xfId="12468" xr:uid="{00000000-0005-0000-0000-0000B03D0000}"/>
    <cellStyle name="Normal 12 3 2 7 3 4 2" xfId="25278" xr:uid="{00000000-0005-0000-0000-0000B13D0000}"/>
    <cellStyle name="Normal 12 3 2 7 3 4 2 2" xfId="33670" xr:uid="{00000000-0005-0000-0000-0000B23D0000}"/>
    <cellStyle name="Normal 12 3 2 7 3 4 3" xfId="33671" xr:uid="{00000000-0005-0000-0000-0000B33D0000}"/>
    <cellStyle name="Normal 12 3 2 7 3 5" xfId="6978" xr:uid="{00000000-0005-0000-0000-0000B43D0000}"/>
    <cellStyle name="Normal 12 3 2 7 3 5 2" xfId="19788" xr:uid="{00000000-0005-0000-0000-0000B53D0000}"/>
    <cellStyle name="Normal 12 3 2 7 3 5 2 2" xfId="33672" xr:uid="{00000000-0005-0000-0000-0000B63D0000}"/>
    <cellStyle name="Normal 12 3 2 7 3 5 3" xfId="33673" xr:uid="{00000000-0005-0000-0000-0000B73D0000}"/>
    <cellStyle name="Normal 12 3 2 7 3 6" xfId="14298" xr:uid="{00000000-0005-0000-0000-0000B83D0000}"/>
    <cellStyle name="Normal 12 3 2 7 3 6 2" xfId="33674" xr:uid="{00000000-0005-0000-0000-0000B93D0000}"/>
    <cellStyle name="Normal 12 3 2 7 3 7" xfId="33675" xr:uid="{00000000-0005-0000-0000-0000BA3D0000}"/>
    <cellStyle name="Normal 12 3 2 7 4" xfId="2424" xr:uid="{00000000-0005-0000-0000-0000BB3D0000}"/>
    <cellStyle name="Normal 12 3 2 7 4 2" xfId="7914" xr:uid="{00000000-0005-0000-0000-0000BC3D0000}"/>
    <cellStyle name="Normal 12 3 2 7 4 2 2" xfId="20724" xr:uid="{00000000-0005-0000-0000-0000BD3D0000}"/>
    <cellStyle name="Normal 12 3 2 7 4 2 2 2" xfId="33676" xr:uid="{00000000-0005-0000-0000-0000BE3D0000}"/>
    <cellStyle name="Normal 12 3 2 7 4 2 3" xfId="33677" xr:uid="{00000000-0005-0000-0000-0000BF3D0000}"/>
    <cellStyle name="Normal 12 3 2 7 4 3" xfId="15234" xr:uid="{00000000-0005-0000-0000-0000C03D0000}"/>
    <cellStyle name="Normal 12 3 2 7 4 3 2" xfId="33678" xr:uid="{00000000-0005-0000-0000-0000C13D0000}"/>
    <cellStyle name="Normal 12 3 2 7 4 4" xfId="33679" xr:uid="{00000000-0005-0000-0000-0000C23D0000}"/>
    <cellStyle name="Normal 12 3 2 7 5" xfId="4254" xr:uid="{00000000-0005-0000-0000-0000C33D0000}"/>
    <cellStyle name="Normal 12 3 2 7 5 2" xfId="9744" xr:uid="{00000000-0005-0000-0000-0000C43D0000}"/>
    <cellStyle name="Normal 12 3 2 7 5 2 2" xfId="22554" xr:uid="{00000000-0005-0000-0000-0000C53D0000}"/>
    <cellStyle name="Normal 12 3 2 7 5 2 2 2" xfId="33680" xr:uid="{00000000-0005-0000-0000-0000C63D0000}"/>
    <cellStyle name="Normal 12 3 2 7 5 2 3" xfId="33681" xr:uid="{00000000-0005-0000-0000-0000C73D0000}"/>
    <cellStyle name="Normal 12 3 2 7 5 3" xfId="17064" xr:uid="{00000000-0005-0000-0000-0000C83D0000}"/>
    <cellStyle name="Normal 12 3 2 7 5 3 2" xfId="33682" xr:uid="{00000000-0005-0000-0000-0000C93D0000}"/>
    <cellStyle name="Normal 12 3 2 7 5 4" xfId="33683" xr:uid="{00000000-0005-0000-0000-0000CA3D0000}"/>
    <cellStyle name="Normal 12 3 2 7 6" xfId="11574" xr:uid="{00000000-0005-0000-0000-0000CB3D0000}"/>
    <cellStyle name="Normal 12 3 2 7 6 2" xfId="24384" xr:uid="{00000000-0005-0000-0000-0000CC3D0000}"/>
    <cellStyle name="Normal 12 3 2 7 6 2 2" xfId="33684" xr:uid="{00000000-0005-0000-0000-0000CD3D0000}"/>
    <cellStyle name="Normal 12 3 2 7 6 3" xfId="33685" xr:uid="{00000000-0005-0000-0000-0000CE3D0000}"/>
    <cellStyle name="Normal 12 3 2 7 7" xfId="6084" xr:uid="{00000000-0005-0000-0000-0000CF3D0000}"/>
    <cellStyle name="Normal 12 3 2 7 7 2" xfId="18894" xr:uid="{00000000-0005-0000-0000-0000D03D0000}"/>
    <cellStyle name="Normal 12 3 2 7 7 2 2" xfId="33686" xr:uid="{00000000-0005-0000-0000-0000D13D0000}"/>
    <cellStyle name="Normal 12 3 2 7 7 3" xfId="33687" xr:uid="{00000000-0005-0000-0000-0000D23D0000}"/>
    <cellStyle name="Normal 12 3 2 7 8" xfId="13404" xr:uid="{00000000-0005-0000-0000-0000D33D0000}"/>
    <cellStyle name="Normal 12 3 2 7 8 2" xfId="33688" xr:uid="{00000000-0005-0000-0000-0000D43D0000}"/>
    <cellStyle name="Normal 12 3 2 7 9" xfId="33689" xr:uid="{00000000-0005-0000-0000-0000D53D0000}"/>
    <cellStyle name="Normal 12 3 2 8" xfId="727" xr:uid="{00000000-0005-0000-0000-0000D63D0000}"/>
    <cellStyle name="Normal 12 3 2 8 2" xfId="1622" xr:uid="{00000000-0005-0000-0000-0000D73D0000}"/>
    <cellStyle name="Normal 12 3 2 8 2 2" xfId="3452" xr:uid="{00000000-0005-0000-0000-0000D83D0000}"/>
    <cellStyle name="Normal 12 3 2 8 2 2 2" xfId="8942" xr:uid="{00000000-0005-0000-0000-0000D93D0000}"/>
    <cellStyle name="Normal 12 3 2 8 2 2 2 2" xfId="21752" xr:uid="{00000000-0005-0000-0000-0000DA3D0000}"/>
    <cellStyle name="Normal 12 3 2 8 2 2 2 2 2" xfId="33690" xr:uid="{00000000-0005-0000-0000-0000DB3D0000}"/>
    <cellStyle name="Normal 12 3 2 8 2 2 2 3" xfId="33691" xr:uid="{00000000-0005-0000-0000-0000DC3D0000}"/>
    <cellStyle name="Normal 12 3 2 8 2 2 3" xfId="16262" xr:uid="{00000000-0005-0000-0000-0000DD3D0000}"/>
    <cellStyle name="Normal 12 3 2 8 2 2 3 2" xfId="33692" xr:uid="{00000000-0005-0000-0000-0000DE3D0000}"/>
    <cellStyle name="Normal 12 3 2 8 2 2 4" xfId="33693" xr:uid="{00000000-0005-0000-0000-0000DF3D0000}"/>
    <cellStyle name="Normal 12 3 2 8 2 3" xfId="5282" xr:uid="{00000000-0005-0000-0000-0000E03D0000}"/>
    <cellStyle name="Normal 12 3 2 8 2 3 2" xfId="10772" xr:uid="{00000000-0005-0000-0000-0000E13D0000}"/>
    <cellStyle name="Normal 12 3 2 8 2 3 2 2" xfId="23582" xr:uid="{00000000-0005-0000-0000-0000E23D0000}"/>
    <cellStyle name="Normal 12 3 2 8 2 3 2 2 2" xfId="33694" xr:uid="{00000000-0005-0000-0000-0000E33D0000}"/>
    <cellStyle name="Normal 12 3 2 8 2 3 2 3" xfId="33695" xr:uid="{00000000-0005-0000-0000-0000E43D0000}"/>
    <cellStyle name="Normal 12 3 2 8 2 3 3" xfId="18092" xr:uid="{00000000-0005-0000-0000-0000E53D0000}"/>
    <cellStyle name="Normal 12 3 2 8 2 3 3 2" xfId="33696" xr:uid="{00000000-0005-0000-0000-0000E63D0000}"/>
    <cellStyle name="Normal 12 3 2 8 2 3 4" xfId="33697" xr:uid="{00000000-0005-0000-0000-0000E73D0000}"/>
    <cellStyle name="Normal 12 3 2 8 2 4" xfId="12602" xr:uid="{00000000-0005-0000-0000-0000E83D0000}"/>
    <cellStyle name="Normal 12 3 2 8 2 4 2" xfId="25412" xr:uid="{00000000-0005-0000-0000-0000E93D0000}"/>
    <cellStyle name="Normal 12 3 2 8 2 4 2 2" xfId="33698" xr:uid="{00000000-0005-0000-0000-0000EA3D0000}"/>
    <cellStyle name="Normal 12 3 2 8 2 4 3" xfId="33699" xr:uid="{00000000-0005-0000-0000-0000EB3D0000}"/>
    <cellStyle name="Normal 12 3 2 8 2 5" xfId="7112" xr:uid="{00000000-0005-0000-0000-0000EC3D0000}"/>
    <cellStyle name="Normal 12 3 2 8 2 5 2" xfId="19922" xr:uid="{00000000-0005-0000-0000-0000ED3D0000}"/>
    <cellStyle name="Normal 12 3 2 8 2 5 2 2" xfId="33700" xr:uid="{00000000-0005-0000-0000-0000EE3D0000}"/>
    <cellStyle name="Normal 12 3 2 8 2 5 3" xfId="33701" xr:uid="{00000000-0005-0000-0000-0000EF3D0000}"/>
    <cellStyle name="Normal 12 3 2 8 2 6" xfId="14432" xr:uid="{00000000-0005-0000-0000-0000F03D0000}"/>
    <cellStyle name="Normal 12 3 2 8 2 6 2" xfId="33702" xr:uid="{00000000-0005-0000-0000-0000F13D0000}"/>
    <cellStyle name="Normal 12 3 2 8 2 7" xfId="33703" xr:uid="{00000000-0005-0000-0000-0000F23D0000}"/>
    <cellStyle name="Normal 12 3 2 8 3" xfId="2558" xr:uid="{00000000-0005-0000-0000-0000F33D0000}"/>
    <cellStyle name="Normal 12 3 2 8 3 2" xfId="8048" xr:uid="{00000000-0005-0000-0000-0000F43D0000}"/>
    <cellStyle name="Normal 12 3 2 8 3 2 2" xfId="20858" xr:uid="{00000000-0005-0000-0000-0000F53D0000}"/>
    <cellStyle name="Normal 12 3 2 8 3 2 2 2" xfId="33704" xr:uid="{00000000-0005-0000-0000-0000F63D0000}"/>
    <cellStyle name="Normal 12 3 2 8 3 2 3" xfId="33705" xr:uid="{00000000-0005-0000-0000-0000F73D0000}"/>
    <cellStyle name="Normal 12 3 2 8 3 3" xfId="15368" xr:uid="{00000000-0005-0000-0000-0000F83D0000}"/>
    <cellStyle name="Normal 12 3 2 8 3 3 2" xfId="33706" xr:uid="{00000000-0005-0000-0000-0000F93D0000}"/>
    <cellStyle name="Normal 12 3 2 8 3 4" xfId="33707" xr:uid="{00000000-0005-0000-0000-0000FA3D0000}"/>
    <cellStyle name="Normal 12 3 2 8 4" xfId="4388" xr:uid="{00000000-0005-0000-0000-0000FB3D0000}"/>
    <cellStyle name="Normal 12 3 2 8 4 2" xfId="9878" xr:uid="{00000000-0005-0000-0000-0000FC3D0000}"/>
    <cellStyle name="Normal 12 3 2 8 4 2 2" xfId="22688" xr:uid="{00000000-0005-0000-0000-0000FD3D0000}"/>
    <cellStyle name="Normal 12 3 2 8 4 2 2 2" xfId="33708" xr:uid="{00000000-0005-0000-0000-0000FE3D0000}"/>
    <cellStyle name="Normal 12 3 2 8 4 2 3" xfId="33709" xr:uid="{00000000-0005-0000-0000-0000FF3D0000}"/>
    <cellStyle name="Normal 12 3 2 8 4 3" xfId="17198" xr:uid="{00000000-0005-0000-0000-0000003E0000}"/>
    <cellStyle name="Normal 12 3 2 8 4 3 2" xfId="33710" xr:uid="{00000000-0005-0000-0000-0000013E0000}"/>
    <cellStyle name="Normal 12 3 2 8 4 4" xfId="33711" xr:uid="{00000000-0005-0000-0000-0000023E0000}"/>
    <cellStyle name="Normal 12 3 2 8 5" xfId="11708" xr:uid="{00000000-0005-0000-0000-0000033E0000}"/>
    <cellStyle name="Normal 12 3 2 8 5 2" xfId="24518" xr:uid="{00000000-0005-0000-0000-0000043E0000}"/>
    <cellStyle name="Normal 12 3 2 8 5 2 2" xfId="33712" xr:uid="{00000000-0005-0000-0000-0000053E0000}"/>
    <cellStyle name="Normal 12 3 2 8 5 3" xfId="33713" xr:uid="{00000000-0005-0000-0000-0000063E0000}"/>
    <cellStyle name="Normal 12 3 2 8 6" xfId="6218" xr:uid="{00000000-0005-0000-0000-0000073E0000}"/>
    <cellStyle name="Normal 12 3 2 8 6 2" xfId="19028" xr:uid="{00000000-0005-0000-0000-0000083E0000}"/>
    <cellStyle name="Normal 12 3 2 8 6 2 2" xfId="33714" xr:uid="{00000000-0005-0000-0000-0000093E0000}"/>
    <cellStyle name="Normal 12 3 2 8 6 3" xfId="33715" xr:uid="{00000000-0005-0000-0000-00000A3E0000}"/>
    <cellStyle name="Normal 12 3 2 8 7" xfId="13538" xr:uid="{00000000-0005-0000-0000-00000B3E0000}"/>
    <cellStyle name="Normal 12 3 2 8 7 2" xfId="33716" xr:uid="{00000000-0005-0000-0000-00000C3E0000}"/>
    <cellStyle name="Normal 12 3 2 8 8" xfId="33717" xr:uid="{00000000-0005-0000-0000-00000D3E0000}"/>
    <cellStyle name="Normal 12 3 2 9" xfId="1128" xr:uid="{00000000-0005-0000-0000-00000E3E0000}"/>
    <cellStyle name="Normal 12 3 2 9 2" xfId="2958" xr:uid="{00000000-0005-0000-0000-00000F3E0000}"/>
    <cellStyle name="Normal 12 3 2 9 2 2" xfId="8448" xr:uid="{00000000-0005-0000-0000-0000103E0000}"/>
    <cellStyle name="Normal 12 3 2 9 2 2 2" xfId="21258" xr:uid="{00000000-0005-0000-0000-0000113E0000}"/>
    <cellStyle name="Normal 12 3 2 9 2 2 2 2" xfId="33718" xr:uid="{00000000-0005-0000-0000-0000123E0000}"/>
    <cellStyle name="Normal 12 3 2 9 2 2 3" xfId="33719" xr:uid="{00000000-0005-0000-0000-0000133E0000}"/>
    <cellStyle name="Normal 12 3 2 9 2 3" xfId="15768" xr:uid="{00000000-0005-0000-0000-0000143E0000}"/>
    <cellStyle name="Normal 12 3 2 9 2 3 2" xfId="33720" xr:uid="{00000000-0005-0000-0000-0000153E0000}"/>
    <cellStyle name="Normal 12 3 2 9 2 4" xfId="33721" xr:uid="{00000000-0005-0000-0000-0000163E0000}"/>
    <cellStyle name="Normal 12 3 2 9 3" xfId="4788" xr:uid="{00000000-0005-0000-0000-0000173E0000}"/>
    <cellStyle name="Normal 12 3 2 9 3 2" xfId="10278" xr:uid="{00000000-0005-0000-0000-0000183E0000}"/>
    <cellStyle name="Normal 12 3 2 9 3 2 2" xfId="23088" xr:uid="{00000000-0005-0000-0000-0000193E0000}"/>
    <cellStyle name="Normal 12 3 2 9 3 2 2 2" xfId="33722" xr:uid="{00000000-0005-0000-0000-00001A3E0000}"/>
    <cellStyle name="Normal 12 3 2 9 3 2 3" xfId="33723" xr:uid="{00000000-0005-0000-0000-00001B3E0000}"/>
    <cellStyle name="Normal 12 3 2 9 3 3" xfId="17598" xr:uid="{00000000-0005-0000-0000-00001C3E0000}"/>
    <cellStyle name="Normal 12 3 2 9 3 3 2" xfId="33724" xr:uid="{00000000-0005-0000-0000-00001D3E0000}"/>
    <cellStyle name="Normal 12 3 2 9 3 4" xfId="33725" xr:uid="{00000000-0005-0000-0000-00001E3E0000}"/>
    <cellStyle name="Normal 12 3 2 9 4" xfId="12108" xr:uid="{00000000-0005-0000-0000-00001F3E0000}"/>
    <cellStyle name="Normal 12 3 2 9 4 2" xfId="24918" xr:uid="{00000000-0005-0000-0000-0000203E0000}"/>
    <cellStyle name="Normal 12 3 2 9 4 2 2" xfId="33726" xr:uid="{00000000-0005-0000-0000-0000213E0000}"/>
    <cellStyle name="Normal 12 3 2 9 4 3" xfId="33727" xr:uid="{00000000-0005-0000-0000-0000223E0000}"/>
    <cellStyle name="Normal 12 3 2 9 5" xfId="6618" xr:uid="{00000000-0005-0000-0000-0000233E0000}"/>
    <cellStyle name="Normal 12 3 2 9 5 2" xfId="19428" xr:uid="{00000000-0005-0000-0000-0000243E0000}"/>
    <cellStyle name="Normal 12 3 2 9 5 2 2" xfId="33728" xr:uid="{00000000-0005-0000-0000-0000253E0000}"/>
    <cellStyle name="Normal 12 3 2 9 5 3" xfId="33729" xr:uid="{00000000-0005-0000-0000-0000263E0000}"/>
    <cellStyle name="Normal 12 3 2 9 6" xfId="13938" xr:uid="{00000000-0005-0000-0000-0000273E0000}"/>
    <cellStyle name="Normal 12 3 2 9 6 2" xfId="33730" xr:uid="{00000000-0005-0000-0000-0000283E0000}"/>
    <cellStyle name="Normal 12 3 2 9 7" xfId="33731" xr:uid="{00000000-0005-0000-0000-0000293E0000}"/>
    <cellStyle name="Normal 12 3 3" xfId="191" xr:uid="{00000000-0005-0000-0000-00002A3E0000}"/>
    <cellStyle name="Normal 12 3 3 10" xfId="2069" xr:uid="{00000000-0005-0000-0000-00002B3E0000}"/>
    <cellStyle name="Normal 12 3 3 10 2" xfId="7559" xr:uid="{00000000-0005-0000-0000-00002C3E0000}"/>
    <cellStyle name="Normal 12 3 3 10 2 2" xfId="20369" xr:uid="{00000000-0005-0000-0000-00002D3E0000}"/>
    <cellStyle name="Normal 12 3 3 10 2 2 2" xfId="33732" xr:uid="{00000000-0005-0000-0000-00002E3E0000}"/>
    <cellStyle name="Normal 12 3 3 10 2 3" xfId="33733" xr:uid="{00000000-0005-0000-0000-00002F3E0000}"/>
    <cellStyle name="Normal 12 3 3 10 3" xfId="14879" xr:uid="{00000000-0005-0000-0000-0000303E0000}"/>
    <cellStyle name="Normal 12 3 3 10 3 2" xfId="33734" xr:uid="{00000000-0005-0000-0000-0000313E0000}"/>
    <cellStyle name="Normal 12 3 3 10 4" xfId="33735" xr:uid="{00000000-0005-0000-0000-0000323E0000}"/>
    <cellStyle name="Normal 12 3 3 11" xfId="3899" xr:uid="{00000000-0005-0000-0000-0000333E0000}"/>
    <cellStyle name="Normal 12 3 3 11 2" xfId="9389" xr:uid="{00000000-0005-0000-0000-0000343E0000}"/>
    <cellStyle name="Normal 12 3 3 11 2 2" xfId="22199" xr:uid="{00000000-0005-0000-0000-0000353E0000}"/>
    <cellStyle name="Normal 12 3 3 11 2 2 2" xfId="33736" xr:uid="{00000000-0005-0000-0000-0000363E0000}"/>
    <cellStyle name="Normal 12 3 3 11 2 3" xfId="33737" xr:uid="{00000000-0005-0000-0000-0000373E0000}"/>
    <cellStyle name="Normal 12 3 3 11 3" xfId="16709" xr:uid="{00000000-0005-0000-0000-0000383E0000}"/>
    <cellStyle name="Normal 12 3 3 11 3 2" xfId="33738" xr:uid="{00000000-0005-0000-0000-0000393E0000}"/>
    <cellStyle name="Normal 12 3 3 11 4" xfId="33739" xr:uid="{00000000-0005-0000-0000-00003A3E0000}"/>
    <cellStyle name="Normal 12 3 3 12" xfId="11219" xr:uid="{00000000-0005-0000-0000-00003B3E0000}"/>
    <cellStyle name="Normal 12 3 3 12 2" xfId="24029" xr:uid="{00000000-0005-0000-0000-00003C3E0000}"/>
    <cellStyle name="Normal 12 3 3 12 2 2" xfId="33740" xr:uid="{00000000-0005-0000-0000-00003D3E0000}"/>
    <cellStyle name="Normal 12 3 3 12 3" xfId="33741" xr:uid="{00000000-0005-0000-0000-00003E3E0000}"/>
    <cellStyle name="Normal 12 3 3 13" xfId="5729" xr:uid="{00000000-0005-0000-0000-00003F3E0000}"/>
    <cellStyle name="Normal 12 3 3 13 2" xfId="18539" xr:uid="{00000000-0005-0000-0000-0000403E0000}"/>
    <cellStyle name="Normal 12 3 3 13 2 2" xfId="33742" xr:uid="{00000000-0005-0000-0000-0000413E0000}"/>
    <cellStyle name="Normal 12 3 3 13 3" xfId="33743" xr:uid="{00000000-0005-0000-0000-0000423E0000}"/>
    <cellStyle name="Normal 12 3 3 14" xfId="13049" xr:uid="{00000000-0005-0000-0000-0000433E0000}"/>
    <cellStyle name="Normal 12 3 3 14 2" xfId="33744" xr:uid="{00000000-0005-0000-0000-0000443E0000}"/>
    <cellStyle name="Normal 12 3 3 15" xfId="33745" xr:uid="{00000000-0005-0000-0000-0000453E0000}"/>
    <cellStyle name="Normal 12 3 3 2" xfId="211" xr:uid="{00000000-0005-0000-0000-0000463E0000}"/>
    <cellStyle name="Normal 12 3 3 2 10" xfId="3919" xr:uid="{00000000-0005-0000-0000-0000473E0000}"/>
    <cellStyle name="Normal 12 3 3 2 10 2" xfId="9409" xr:uid="{00000000-0005-0000-0000-0000483E0000}"/>
    <cellStyle name="Normal 12 3 3 2 10 2 2" xfId="22219" xr:uid="{00000000-0005-0000-0000-0000493E0000}"/>
    <cellStyle name="Normal 12 3 3 2 10 2 2 2" xfId="33746" xr:uid="{00000000-0005-0000-0000-00004A3E0000}"/>
    <cellStyle name="Normal 12 3 3 2 10 2 3" xfId="33747" xr:uid="{00000000-0005-0000-0000-00004B3E0000}"/>
    <cellStyle name="Normal 12 3 3 2 10 3" xfId="16729" xr:uid="{00000000-0005-0000-0000-00004C3E0000}"/>
    <cellStyle name="Normal 12 3 3 2 10 3 2" xfId="33748" xr:uid="{00000000-0005-0000-0000-00004D3E0000}"/>
    <cellStyle name="Normal 12 3 3 2 10 4" xfId="33749" xr:uid="{00000000-0005-0000-0000-00004E3E0000}"/>
    <cellStyle name="Normal 12 3 3 2 11" xfId="11239" xr:uid="{00000000-0005-0000-0000-00004F3E0000}"/>
    <cellStyle name="Normal 12 3 3 2 11 2" xfId="24049" xr:uid="{00000000-0005-0000-0000-0000503E0000}"/>
    <cellStyle name="Normal 12 3 3 2 11 2 2" xfId="33750" xr:uid="{00000000-0005-0000-0000-0000513E0000}"/>
    <cellStyle name="Normal 12 3 3 2 11 3" xfId="33751" xr:uid="{00000000-0005-0000-0000-0000523E0000}"/>
    <cellStyle name="Normal 12 3 3 2 12" xfId="5749" xr:uid="{00000000-0005-0000-0000-0000533E0000}"/>
    <cellStyle name="Normal 12 3 3 2 12 2" xfId="18559" xr:uid="{00000000-0005-0000-0000-0000543E0000}"/>
    <cellStyle name="Normal 12 3 3 2 12 2 2" xfId="33752" xr:uid="{00000000-0005-0000-0000-0000553E0000}"/>
    <cellStyle name="Normal 12 3 3 2 12 3" xfId="33753" xr:uid="{00000000-0005-0000-0000-0000563E0000}"/>
    <cellStyle name="Normal 12 3 3 2 13" xfId="13069" xr:uid="{00000000-0005-0000-0000-0000573E0000}"/>
    <cellStyle name="Normal 12 3 3 2 13 2" xfId="33754" xr:uid="{00000000-0005-0000-0000-0000583E0000}"/>
    <cellStyle name="Normal 12 3 3 2 14" xfId="33755" xr:uid="{00000000-0005-0000-0000-0000593E0000}"/>
    <cellStyle name="Normal 12 3 3 2 2" xfId="298" xr:uid="{00000000-0005-0000-0000-00005A3E0000}"/>
    <cellStyle name="Normal 12 3 3 2 2 10" xfId="5790" xr:uid="{00000000-0005-0000-0000-00005B3E0000}"/>
    <cellStyle name="Normal 12 3 3 2 2 10 2" xfId="18600" xr:uid="{00000000-0005-0000-0000-00005C3E0000}"/>
    <cellStyle name="Normal 12 3 3 2 2 10 2 2" xfId="33756" xr:uid="{00000000-0005-0000-0000-00005D3E0000}"/>
    <cellStyle name="Normal 12 3 3 2 2 10 3" xfId="33757" xr:uid="{00000000-0005-0000-0000-00005E3E0000}"/>
    <cellStyle name="Normal 12 3 3 2 2 11" xfId="13110" xr:uid="{00000000-0005-0000-0000-00005F3E0000}"/>
    <cellStyle name="Normal 12 3 3 2 2 11 2" xfId="33758" xr:uid="{00000000-0005-0000-0000-0000603E0000}"/>
    <cellStyle name="Normal 12 3 3 2 2 12" xfId="33759" xr:uid="{00000000-0005-0000-0000-0000613E0000}"/>
    <cellStyle name="Normal 12 3 3 2 2 2" xfId="527" xr:uid="{00000000-0005-0000-0000-0000623E0000}"/>
    <cellStyle name="Normal 12 3 3 2 2 2 2" xfId="926" xr:uid="{00000000-0005-0000-0000-0000633E0000}"/>
    <cellStyle name="Normal 12 3 3 2 2 2 2 2" xfId="1821" xr:uid="{00000000-0005-0000-0000-0000643E0000}"/>
    <cellStyle name="Normal 12 3 3 2 2 2 2 2 2" xfId="3651" xr:uid="{00000000-0005-0000-0000-0000653E0000}"/>
    <cellStyle name="Normal 12 3 3 2 2 2 2 2 2 2" xfId="9141" xr:uid="{00000000-0005-0000-0000-0000663E0000}"/>
    <cellStyle name="Normal 12 3 3 2 2 2 2 2 2 2 2" xfId="21951" xr:uid="{00000000-0005-0000-0000-0000673E0000}"/>
    <cellStyle name="Normal 12 3 3 2 2 2 2 2 2 2 2 2" xfId="33760" xr:uid="{00000000-0005-0000-0000-0000683E0000}"/>
    <cellStyle name="Normal 12 3 3 2 2 2 2 2 2 2 3" xfId="33761" xr:uid="{00000000-0005-0000-0000-0000693E0000}"/>
    <cellStyle name="Normal 12 3 3 2 2 2 2 2 2 3" xfId="16461" xr:uid="{00000000-0005-0000-0000-00006A3E0000}"/>
    <cellStyle name="Normal 12 3 3 2 2 2 2 2 2 3 2" xfId="33762" xr:uid="{00000000-0005-0000-0000-00006B3E0000}"/>
    <cellStyle name="Normal 12 3 3 2 2 2 2 2 2 4" xfId="33763" xr:uid="{00000000-0005-0000-0000-00006C3E0000}"/>
    <cellStyle name="Normal 12 3 3 2 2 2 2 2 3" xfId="5481" xr:uid="{00000000-0005-0000-0000-00006D3E0000}"/>
    <cellStyle name="Normal 12 3 3 2 2 2 2 2 3 2" xfId="10971" xr:uid="{00000000-0005-0000-0000-00006E3E0000}"/>
    <cellStyle name="Normal 12 3 3 2 2 2 2 2 3 2 2" xfId="23781" xr:uid="{00000000-0005-0000-0000-00006F3E0000}"/>
    <cellStyle name="Normal 12 3 3 2 2 2 2 2 3 2 2 2" xfId="33764" xr:uid="{00000000-0005-0000-0000-0000703E0000}"/>
    <cellStyle name="Normal 12 3 3 2 2 2 2 2 3 2 3" xfId="33765" xr:uid="{00000000-0005-0000-0000-0000713E0000}"/>
    <cellStyle name="Normal 12 3 3 2 2 2 2 2 3 3" xfId="18291" xr:uid="{00000000-0005-0000-0000-0000723E0000}"/>
    <cellStyle name="Normal 12 3 3 2 2 2 2 2 3 3 2" xfId="33766" xr:uid="{00000000-0005-0000-0000-0000733E0000}"/>
    <cellStyle name="Normal 12 3 3 2 2 2 2 2 3 4" xfId="33767" xr:uid="{00000000-0005-0000-0000-0000743E0000}"/>
    <cellStyle name="Normal 12 3 3 2 2 2 2 2 4" xfId="12801" xr:uid="{00000000-0005-0000-0000-0000753E0000}"/>
    <cellStyle name="Normal 12 3 3 2 2 2 2 2 4 2" xfId="25611" xr:uid="{00000000-0005-0000-0000-0000763E0000}"/>
    <cellStyle name="Normal 12 3 3 2 2 2 2 2 4 2 2" xfId="33768" xr:uid="{00000000-0005-0000-0000-0000773E0000}"/>
    <cellStyle name="Normal 12 3 3 2 2 2 2 2 4 3" xfId="33769" xr:uid="{00000000-0005-0000-0000-0000783E0000}"/>
    <cellStyle name="Normal 12 3 3 2 2 2 2 2 5" xfId="7311" xr:uid="{00000000-0005-0000-0000-0000793E0000}"/>
    <cellStyle name="Normal 12 3 3 2 2 2 2 2 5 2" xfId="20121" xr:uid="{00000000-0005-0000-0000-00007A3E0000}"/>
    <cellStyle name="Normal 12 3 3 2 2 2 2 2 5 2 2" xfId="33770" xr:uid="{00000000-0005-0000-0000-00007B3E0000}"/>
    <cellStyle name="Normal 12 3 3 2 2 2 2 2 5 3" xfId="33771" xr:uid="{00000000-0005-0000-0000-00007C3E0000}"/>
    <cellStyle name="Normal 12 3 3 2 2 2 2 2 6" xfId="14631" xr:uid="{00000000-0005-0000-0000-00007D3E0000}"/>
    <cellStyle name="Normal 12 3 3 2 2 2 2 2 6 2" xfId="33772" xr:uid="{00000000-0005-0000-0000-00007E3E0000}"/>
    <cellStyle name="Normal 12 3 3 2 2 2 2 2 7" xfId="33773" xr:uid="{00000000-0005-0000-0000-00007F3E0000}"/>
    <cellStyle name="Normal 12 3 3 2 2 2 2 3" xfId="2757" xr:uid="{00000000-0005-0000-0000-0000803E0000}"/>
    <cellStyle name="Normal 12 3 3 2 2 2 2 3 2" xfId="8247" xr:uid="{00000000-0005-0000-0000-0000813E0000}"/>
    <cellStyle name="Normal 12 3 3 2 2 2 2 3 2 2" xfId="21057" xr:uid="{00000000-0005-0000-0000-0000823E0000}"/>
    <cellStyle name="Normal 12 3 3 2 2 2 2 3 2 2 2" xfId="33774" xr:uid="{00000000-0005-0000-0000-0000833E0000}"/>
    <cellStyle name="Normal 12 3 3 2 2 2 2 3 2 3" xfId="33775" xr:uid="{00000000-0005-0000-0000-0000843E0000}"/>
    <cellStyle name="Normal 12 3 3 2 2 2 2 3 3" xfId="15567" xr:uid="{00000000-0005-0000-0000-0000853E0000}"/>
    <cellStyle name="Normal 12 3 3 2 2 2 2 3 3 2" xfId="33776" xr:uid="{00000000-0005-0000-0000-0000863E0000}"/>
    <cellStyle name="Normal 12 3 3 2 2 2 2 3 4" xfId="33777" xr:uid="{00000000-0005-0000-0000-0000873E0000}"/>
    <cellStyle name="Normal 12 3 3 2 2 2 2 4" xfId="4587" xr:uid="{00000000-0005-0000-0000-0000883E0000}"/>
    <cellStyle name="Normal 12 3 3 2 2 2 2 4 2" xfId="10077" xr:uid="{00000000-0005-0000-0000-0000893E0000}"/>
    <cellStyle name="Normal 12 3 3 2 2 2 2 4 2 2" xfId="22887" xr:uid="{00000000-0005-0000-0000-00008A3E0000}"/>
    <cellStyle name="Normal 12 3 3 2 2 2 2 4 2 2 2" xfId="33778" xr:uid="{00000000-0005-0000-0000-00008B3E0000}"/>
    <cellStyle name="Normal 12 3 3 2 2 2 2 4 2 3" xfId="33779" xr:uid="{00000000-0005-0000-0000-00008C3E0000}"/>
    <cellStyle name="Normal 12 3 3 2 2 2 2 4 3" xfId="17397" xr:uid="{00000000-0005-0000-0000-00008D3E0000}"/>
    <cellStyle name="Normal 12 3 3 2 2 2 2 4 3 2" xfId="33780" xr:uid="{00000000-0005-0000-0000-00008E3E0000}"/>
    <cellStyle name="Normal 12 3 3 2 2 2 2 4 4" xfId="33781" xr:uid="{00000000-0005-0000-0000-00008F3E0000}"/>
    <cellStyle name="Normal 12 3 3 2 2 2 2 5" xfId="11907" xr:uid="{00000000-0005-0000-0000-0000903E0000}"/>
    <cellStyle name="Normal 12 3 3 2 2 2 2 5 2" xfId="24717" xr:uid="{00000000-0005-0000-0000-0000913E0000}"/>
    <cellStyle name="Normal 12 3 3 2 2 2 2 5 2 2" xfId="33782" xr:uid="{00000000-0005-0000-0000-0000923E0000}"/>
    <cellStyle name="Normal 12 3 3 2 2 2 2 5 3" xfId="33783" xr:uid="{00000000-0005-0000-0000-0000933E0000}"/>
    <cellStyle name="Normal 12 3 3 2 2 2 2 6" xfId="6417" xr:uid="{00000000-0005-0000-0000-0000943E0000}"/>
    <cellStyle name="Normal 12 3 3 2 2 2 2 6 2" xfId="19227" xr:uid="{00000000-0005-0000-0000-0000953E0000}"/>
    <cellStyle name="Normal 12 3 3 2 2 2 2 6 2 2" xfId="33784" xr:uid="{00000000-0005-0000-0000-0000963E0000}"/>
    <cellStyle name="Normal 12 3 3 2 2 2 2 6 3" xfId="33785" xr:uid="{00000000-0005-0000-0000-0000973E0000}"/>
    <cellStyle name="Normal 12 3 3 2 2 2 2 7" xfId="13737" xr:uid="{00000000-0005-0000-0000-0000983E0000}"/>
    <cellStyle name="Normal 12 3 3 2 2 2 2 7 2" xfId="33786" xr:uid="{00000000-0005-0000-0000-0000993E0000}"/>
    <cellStyle name="Normal 12 3 3 2 2 2 2 8" xfId="33787" xr:uid="{00000000-0005-0000-0000-00009A3E0000}"/>
    <cellStyle name="Normal 12 3 3 2 2 2 3" xfId="1422" xr:uid="{00000000-0005-0000-0000-00009B3E0000}"/>
    <cellStyle name="Normal 12 3 3 2 2 2 3 2" xfId="3252" xr:uid="{00000000-0005-0000-0000-00009C3E0000}"/>
    <cellStyle name="Normal 12 3 3 2 2 2 3 2 2" xfId="8742" xr:uid="{00000000-0005-0000-0000-00009D3E0000}"/>
    <cellStyle name="Normal 12 3 3 2 2 2 3 2 2 2" xfId="21552" xr:uid="{00000000-0005-0000-0000-00009E3E0000}"/>
    <cellStyle name="Normal 12 3 3 2 2 2 3 2 2 2 2" xfId="33788" xr:uid="{00000000-0005-0000-0000-00009F3E0000}"/>
    <cellStyle name="Normal 12 3 3 2 2 2 3 2 2 3" xfId="33789" xr:uid="{00000000-0005-0000-0000-0000A03E0000}"/>
    <cellStyle name="Normal 12 3 3 2 2 2 3 2 3" xfId="16062" xr:uid="{00000000-0005-0000-0000-0000A13E0000}"/>
    <cellStyle name="Normal 12 3 3 2 2 2 3 2 3 2" xfId="33790" xr:uid="{00000000-0005-0000-0000-0000A23E0000}"/>
    <cellStyle name="Normal 12 3 3 2 2 2 3 2 4" xfId="33791" xr:uid="{00000000-0005-0000-0000-0000A33E0000}"/>
    <cellStyle name="Normal 12 3 3 2 2 2 3 3" xfId="5082" xr:uid="{00000000-0005-0000-0000-0000A43E0000}"/>
    <cellStyle name="Normal 12 3 3 2 2 2 3 3 2" xfId="10572" xr:uid="{00000000-0005-0000-0000-0000A53E0000}"/>
    <cellStyle name="Normal 12 3 3 2 2 2 3 3 2 2" xfId="23382" xr:uid="{00000000-0005-0000-0000-0000A63E0000}"/>
    <cellStyle name="Normal 12 3 3 2 2 2 3 3 2 2 2" xfId="33792" xr:uid="{00000000-0005-0000-0000-0000A73E0000}"/>
    <cellStyle name="Normal 12 3 3 2 2 2 3 3 2 3" xfId="33793" xr:uid="{00000000-0005-0000-0000-0000A83E0000}"/>
    <cellStyle name="Normal 12 3 3 2 2 2 3 3 3" xfId="17892" xr:uid="{00000000-0005-0000-0000-0000A93E0000}"/>
    <cellStyle name="Normal 12 3 3 2 2 2 3 3 3 2" xfId="33794" xr:uid="{00000000-0005-0000-0000-0000AA3E0000}"/>
    <cellStyle name="Normal 12 3 3 2 2 2 3 3 4" xfId="33795" xr:uid="{00000000-0005-0000-0000-0000AB3E0000}"/>
    <cellStyle name="Normal 12 3 3 2 2 2 3 4" xfId="12402" xr:uid="{00000000-0005-0000-0000-0000AC3E0000}"/>
    <cellStyle name="Normal 12 3 3 2 2 2 3 4 2" xfId="25212" xr:uid="{00000000-0005-0000-0000-0000AD3E0000}"/>
    <cellStyle name="Normal 12 3 3 2 2 2 3 4 2 2" xfId="33796" xr:uid="{00000000-0005-0000-0000-0000AE3E0000}"/>
    <cellStyle name="Normal 12 3 3 2 2 2 3 4 3" xfId="33797" xr:uid="{00000000-0005-0000-0000-0000AF3E0000}"/>
    <cellStyle name="Normal 12 3 3 2 2 2 3 5" xfId="6912" xr:uid="{00000000-0005-0000-0000-0000B03E0000}"/>
    <cellStyle name="Normal 12 3 3 2 2 2 3 5 2" xfId="19722" xr:uid="{00000000-0005-0000-0000-0000B13E0000}"/>
    <cellStyle name="Normal 12 3 3 2 2 2 3 5 2 2" xfId="33798" xr:uid="{00000000-0005-0000-0000-0000B23E0000}"/>
    <cellStyle name="Normal 12 3 3 2 2 2 3 5 3" xfId="33799" xr:uid="{00000000-0005-0000-0000-0000B33E0000}"/>
    <cellStyle name="Normal 12 3 3 2 2 2 3 6" xfId="14232" xr:uid="{00000000-0005-0000-0000-0000B43E0000}"/>
    <cellStyle name="Normal 12 3 3 2 2 2 3 6 2" xfId="33800" xr:uid="{00000000-0005-0000-0000-0000B53E0000}"/>
    <cellStyle name="Normal 12 3 3 2 2 2 3 7" xfId="33801" xr:uid="{00000000-0005-0000-0000-0000B63E0000}"/>
    <cellStyle name="Normal 12 3 3 2 2 2 4" xfId="2358" xr:uid="{00000000-0005-0000-0000-0000B73E0000}"/>
    <cellStyle name="Normal 12 3 3 2 2 2 4 2" xfId="7848" xr:uid="{00000000-0005-0000-0000-0000B83E0000}"/>
    <cellStyle name="Normal 12 3 3 2 2 2 4 2 2" xfId="20658" xr:uid="{00000000-0005-0000-0000-0000B93E0000}"/>
    <cellStyle name="Normal 12 3 3 2 2 2 4 2 2 2" xfId="33802" xr:uid="{00000000-0005-0000-0000-0000BA3E0000}"/>
    <cellStyle name="Normal 12 3 3 2 2 2 4 2 3" xfId="33803" xr:uid="{00000000-0005-0000-0000-0000BB3E0000}"/>
    <cellStyle name="Normal 12 3 3 2 2 2 4 3" xfId="15168" xr:uid="{00000000-0005-0000-0000-0000BC3E0000}"/>
    <cellStyle name="Normal 12 3 3 2 2 2 4 3 2" xfId="33804" xr:uid="{00000000-0005-0000-0000-0000BD3E0000}"/>
    <cellStyle name="Normal 12 3 3 2 2 2 4 4" xfId="33805" xr:uid="{00000000-0005-0000-0000-0000BE3E0000}"/>
    <cellStyle name="Normal 12 3 3 2 2 2 5" xfId="4188" xr:uid="{00000000-0005-0000-0000-0000BF3E0000}"/>
    <cellStyle name="Normal 12 3 3 2 2 2 5 2" xfId="9678" xr:uid="{00000000-0005-0000-0000-0000C03E0000}"/>
    <cellStyle name="Normal 12 3 3 2 2 2 5 2 2" xfId="22488" xr:uid="{00000000-0005-0000-0000-0000C13E0000}"/>
    <cellStyle name="Normal 12 3 3 2 2 2 5 2 2 2" xfId="33806" xr:uid="{00000000-0005-0000-0000-0000C23E0000}"/>
    <cellStyle name="Normal 12 3 3 2 2 2 5 2 3" xfId="33807" xr:uid="{00000000-0005-0000-0000-0000C33E0000}"/>
    <cellStyle name="Normal 12 3 3 2 2 2 5 3" xfId="16998" xr:uid="{00000000-0005-0000-0000-0000C43E0000}"/>
    <cellStyle name="Normal 12 3 3 2 2 2 5 3 2" xfId="33808" xr:uid="{00000000-0005-0000-0000-0000C53E0000}"/>
    <cellStyle name="Normal 12 3 3 2 2 2 5 4" xfId="33809" xr:uid="{00000000-0005-0000-0000-0000C63E0000}"/>
    <cellStyle name="Normal 12 3 3 2 2 2 6" xfId="11508" xr:uid="{00000000-0005-0000-0000-0000C73E0000}"/>
    <cellStyle name="Normal 12 3 3 2 2 2 6 2" xfId="24318" xr:uid="{00000000-0005-0000-0000-0000C83E0000}"/>
    <cellStyle name="Normal 12 3 3 2 2 2 6 2 2" xfId="33810" xr:uid="{00000000-0005-0000-0000-0000C93E0000}"/>
    <cellStyle name="Normal 12 3 3 2 2 2 6 3" xfId="33811" xr:uid="{00000000-0005-0000-0000-0000CA3E0000}"/>
    <cellStyle name="Normal 12 3 3 2 2 2 7" xfId="6018" xr:uid="{00000000-0005-0000-0000-0000CB3E0000}"/>
    <cellStyle name="Normal 12 3 3 2 2 2 7 2" xfId="18828" xr:uid="{00000000-0005-0000-0000-0000CC3E0000}"/>
    <cellStyle name="Normal 12 3 3 2 2 2 7 2 2" xfId="33812" xr:uid="{00000000-0005-0000-0000-0000CD3E0000}"/>
    <cellStyle name="Normal 12 3 3 2 2 2 7 3" xfId="33813" xr:uid="{00000000-0005-0000-0000-0000CE3E0000}"/>
    <cellStyle name="Normal 12 3 3 2 2 2 8" xfId="13338" xr:uid="{00000000-0005-0000-0000-0000CF3E0000}"/>
    <cellStyle name="Normal 12 3 3 2 2 2 8 2" xfId="33814" xr:uid="{00000000-0005-0000-0000-0000D03E0000}"/>
    <cellStyle name="Normal 12 3 3 2 2 2 9" xfId="33815" xr:uid="{00000000-0005-0000-0000-0000D13E0000}"/>
    <cellStyle name="Normal 12 3 3 2 2 3" xfId="659" xr:uid="{00000000-0005-0000-0000-0000D23E0000}"/>
    <cellStyle name="Normal 12 3 3 2 2 3 2" xfId="1059" xr:uid="{00000000-0005-0000-0000-0000D33E0000}"/>
    <cellStyle name="Normal 12 3 3 2 2 3 2 2" xfId="1954" xr:uid="{00000000-0005-0000-0000-0000D43E0000}"/>
    <cellStyle name="Normal 12 3 3 2 2 3 2 2 2" xfId="3784" xr:uid="{00000000-0005-0000-0000-0000D53E0000}"/>
    <cellStyle name="Normal 12 3 3 2 2 3 2 2 2 2" xfId="9274" xr:uid="{00000000-0005-0000-0000-0000D63E0000}"/>
    <cellStyle name="Normal 12 3 3 2 2 3 2 2 2 2 2" xfId="22084" xr:uid="{00000000-0005-0000-0000-0000D73E0000}"/>
    <cellStyle name="Normal 12 3 3 2 2 3 2 2 2 2 2 2" xfId="33816" xr:uid="{00000000-0005-0000-0000-0000D83E0000}"/>
    <cellStyle name="Normal 12 3 3 2 2 3 2 2 2 2 3" xfId="33817" xr:uid="{00000000-0005-0000-0000-0000D93E0000}"/>
    <cellStyle name="Normal 12 3 3 2 2 3 2 2 2 3" xfId="16594" xr:uid="{00000000-0005-0000-0000-0000DA3E0000}"/>
    <cellStyle name="Normal 12 3 3 2 2 3 2 2 2 3 2" xfId="33818" xr:uid="{00000000-0005-0000-0000-0000DB3E0000}"/>
    <cellStyle name="Normal 12 3 3 2 2 3 2 2 2 4" xfId="33819" xr:uid="{00000000-0005-0000-0000-0000DC3E0000}"/>
    <cellStyle name="Normal 12 3 3 2 2 3 2 2 3" xfId="5614" xr:uid="{00000000-0005-0000-0000-0000DD3E0000}"/>
    <cellStyle name="Normal 12 3 3 2 2 3 2 2 3 2" xfId="11104" xr:uid="{00000000-0005-0000-0000-0000DE3E0000}"/>
    <cellStyle name="Normal 12 3 3 2 2 3 2 2 3 2 2" xfId="23914" xr:uid="{00000000-0005-0000-0000-0000DF3E0000}"/>
    <cellStyle name="Normal 12 3 3 2 2 3 2 2 3 2 2 2" xfId="33820" xr:uid="{00000000-0005-0000-0000-0000E03E0000}"/>
    <cellStyle name="Normal 12 3 3 2 2 3 2 2 3 2 3" xfId="33821" xr:uid="{00000000-0005-0000-0000-0000E13E0000}"/>
    <cellStyle name="Normal 12 3 3 2 2 3 2 2 3 3" xfId="18424" xr:uid="{00000000-0005-0000-0000-0000E23E0000}"/>
    <cellStyle name="Normal 12 3 3 2 2 3 2 2 3 3 2" xfId="33822" xr:uid="{00000000-0005-0000-0000-0000E33E0000}"/>
    <cellStyle name="Normal 12 3 3 2 2 3 2 2 3 4" xfId="33823" xr:uid="{00000000-0005-0000-0000-0000E43E0000}"/>
    <cellStyle name="Normal 12 3 3 2 2 3 2 2 4" xfId="12934" xr:uid="{00000000-0005-0000-0000-0000E53E0000}"/>
    <cellStyle name="Normal 12 3 3 2 2 3 2 2 4 2" xfId="25744" xr:uid="{00000000-0005-0000-0000-0000E63E0000}"/>
    <cellStyle name="Normal 12 3 3 2 2 3 2 2 4 2 2" xfId="33824" xr:uid="{00000000-0005-0000-0000-0000E73E0000}"/>
    <cellStyle name="Normal 12 3 3 2 2 3 2 2 4 3" xfId="33825" xr:uid="{00000000-0005-0000-0000-0000E83E0000}"/>
    <cellStyle name="Normal 12 3 3 2 2 3 2 2 5" xfId="7444" xr:uid="{00000000-0005-0000-0000-0000E93E0000}"/>
    <cellStyle name="Normal 12 3 3 2 2 3 2 2 5 2" xfId="20254" xr:uid="{00000000-0005-0000-0000-0000EA3E0000}"/>
    <cellStyle name="Normal 12 3 3 2 2 3 2 2 5 2 2" xfId="33826" xr:uid="{00000000-0005-0000-0000-0000EB3E0000}"/>
    <cellStyle name="Normal 12 3 3 2 2 3 2 2 5 3" xfId="33827" xr:uid="{00000000-0005-0000-0000-0000EC3E0000}"/>
    <cellStyle name="Normal 12 3 3 2 2 3 2 2 6" xfId="14764" xr:uid="{00000000-0005-0000-0000-0000ED3E0000}"/>
    <cellStyle name="Normal 12 3 3 2 2 3 2 2 6 2" xfId="33828" xr:uid="{00000000-0005-0000-0000-0000EE3E0000}"/>
    <cellStyle name="Normal 12 3 3 2 2 3 2 2 7" xfId="33829" xr:uid="{00000000-0005-0000-0000-0000EF3E0000}"/>
    <cellStyle name="Normal 12 3 3 2 2 3 2 3" xfId="2890" xr:uid="{00000000-0005-0000-0000-0000F03E0000}"/>
    <cellStyle name="Normal 12 3 3 2 2 3 2 3 2" xfId="8380" xr:uid="{00000000-0005-0000-0000-0000F13E0000}"/>
    <cellStyle name="Normal 12 3 3 2 2 3 2 3 2 2" xfId="21190" xr:uid="{00000000-0005-0000-0000-0000F23E0000}"/>
    <cellStyle name="Normal 12 3 3 2 2 3 2 3 2 2 2" xfId="33830" xr:uid="{00000000-0005-0000-0000-0000F33E0000}"/>
    <cellStyle name="Normal 12 3 3 2 2 3 2 3 2 3" xfId="33831" xr:uid="{00000000-0005-0000-0000-0000F43E0000}"/>
    <cellStyle name="Normal 12 3 3 2 2 3 2 3 3" xfId="15700" xr:uid="{00000000-0005-0000-0000-0000F53E0000}"/>
    <cellStyle name="Normal 12 3 3 2 2 3 2 3 3 2" xfId="33832" xr:uid="{00000000-0005-0000-0000-0000F63E0000}"/>
    <cellStyle name="Normal 12 3 3 2 2 3 2 3 4" xfId="33833" xr:uid="{00000000-0005-0000-0000-0000F73E0000}"/>
    <cellStyle name="Normal 12 3 3 2 2 3 2 4" xfId="4720" xr:uid="{00000000-0005-0000-0000-0000F83E0000}"/>
    <cellStyle name="Normal 12 3 3 2 2 3 2 4 2" xfId="10210" xr:uid="{00000000-0005-0000-0000-0000F93E0000}"/>
    <cellStyle name="Normal 12 3 3 2 2 3 2 4 2 2" xfId="23020" xr:uid="{00000000-0005-0000-0000-0000FA3E0000}"/>
    <cellStyle name="Normal 12 3 3 2 2 3 2 4 2 2 2" xfId="33834" xr:uid="{00000000-0005-0000-0000-0000FB3E0000}"/>
    <cellStyle name="Normal 12 3 3 2 2 3 2 4 2 3" xfId="33835" xr:uid="{00000000-0005-0000-0000-0000FC3E0000}"/>
    <cellStyle name="Normal 12 3 3 2 2 3 2 4 3" xfId="17530" xr:uid="{00000000-0005-0000-0000-0000FD3E0000}"/>
    <cellStyle name="Normal 12 3 3 2 2 3 2 4 3 2" xfId="33836" xr:uid="{00000000-0005-0000-0000-0000FE3E0000}"/>
    <cellStyle name="Normal 12 3 3 2 2 3 2 4 4" xfId="33837" xr:uid="{00000000-0005-0000-0000-0000FF3E0000}"/>
    <cellStyle name="Normal 12 3 3 2 2 3 2 5" xfId="12040" xr:uid="{00000000-0005-0000-0000-0000003F0000}"/>
    <cellStyle name="Normal 12 3 3 2 2 3 2 5 2" xfId="24850" xr:uid="{00000000-0005-0000-0000-0000013F0000}"/>
    <cellStyle name="Normal 12 3 3 2 2 3 2 5 2 2" xfId="33838" xr:uid="{00000000-0005-0000-0000-0000023F0000}"/>
    <cellStyle name="Normal 12 3 3 2 2 3 2 5 3" xfId="33839" xr:uid="{00000000-0005-0000-0000-0000033F0000}"/>
    <cellStyle name="Normal 12 3 3 2 2 3 2 6" xfId="6550" xr:uid="{00000000-0005-0000-0000-0000043F0000}"/>
    <cellStyle name="Normal 12 3 3 2 2 3 2 6 2" xfId="19360" xr:uid="{00000000-0005-0000-0000-0000053F0000}"/>
    <cellStyle name="Normal 12 3 3 2 2 3 2 6 2 2" xfId="33840" xr:uid="{00000000-0005-0000-0000-0000063F0000}"/>
    <cellStyle name="Normal 12 3 3 2 2 3 2 6 3" xfId="33841" xr:uid="{00000000-0005-0000-0000-0000073F0000}"/>
    <cellStyle name="Normal 12 3 3 2 2 3 2 7" xfId="13870" xr:uid="{00000000-0005-0000-0000-0000083F0000}"/>
    <cellStyle name="Normal 12 3 3 2 2 3 2 7 2" xfId="33842" xr:uid="{00000000-0005-0000-0000-0000093F0000}"/>
    <cellStyle name="Normal 12 3 3 2 2 3 2 8" xfId="33843" xr:uid="{00000000-0005-0000-0000-00000A3F0000}"/>
    <cellStyle name="Normal 12 3 3 2 2 3 3" xfId="1554" xr:uid="{00000000-0005-0000-0000-00000B3F0000}"/>
    <cellStyle name="Normal 12 3 3 2 2 3 3 2" xfId="3384" xr:uid="{00000000-0005-0000-0000-00000C3F0000}"/>
    <cellStyle name="Normal 12 3 3 2 2 3 3 2 2" xfId="8874" xr:uid="{00000000-0005-0000-0000-00000D3F0000}"/>
    <cellStyle name="Normal 12 3 3 2 2 3 3 2 2 2" xfId="21684" xr:uid="{00000000-0005-0000-0000-00000E3F0000}"/>
    <cellStyle name="Normal 12 3 3 2 2 3 3 2 2 2 2" xfId="33844" xr:uid="{00000000-0005-0000-0000-00000F3F0000}"/>
    <cellStyle name="Normal 12 3 3 2 2 3 3 2 2 3" xfId="33845" xr:uid="{00000000-0005-0000-0000-0000103F0000}"/>
    <cellStyle name="Normal 12 3 3 2 2 3 3 2 3" xfId="16194" xr:uid="{00000000-0005-0000-0000-0000113F0000}"/>
    <cellStyle name="Normal 12 3 3 2 2 3 3 2 3 2" xfId="33846" xr:uid="{00000000-0005-0000-0000-0000123F0000}"/>
    <cellStyle name="Normal 12 3 3 2 2 3 3 2 4" xfId="33847" xr:uid="{00000000-0005-0000-0000-0000133F0000}"/>
    <cellStyle name="Normal 12 3 3 2 2 3 3 3" xfId="5214" xr:uid="{00000000-0005-0000-0000-0000143F0000}"/>
    <cellStyle name="Normal 12 3 3 2 2 3 3 3 2" xfId="10704" xr:uid="{00000000-0005-0000-0000-0000153F0000}"/>
    <cellStyle name="Normal 12 3 3 2 2 3 3 3 2 2" xfId="23514" xr:uid="{00000000-0005-0000-0000-0000163F0000}"/>
    <cellStyle name="Normal 12 3 3 2 2 3 3 3 2 2 2" xfId="33848" xr:uid="{00000000-0005-0000-0000-0000173F0000}"/>
    <cellStyle name="Normal 12 3 3 2 2 3 3 3 2 3" xfId="33849" xr:uid="{00000000-0005-0000-0000-0000183F0000}"/>
    <cellStyle name="Normal 12 3 3 2 2 3 3 3 3" xfId="18024" xr:uid="{00000000-0005-0000-0000-0000193F0000}"/>
    <cellStyle name="Normal 12 3 3 2 2 3 3 3 3 2" xfId="33850" xr:uid="{00000000-0005-0000-0000-00001A3F0000}"/>
    <cellStyle name="Normal 12 3 3 2 2 3 3 3 4" xfId="33851" xr:uid="{00000000-0005-0000-0000-00001B3F0000}"/>
    <cellStyle name="Normal 12 3 3 2 2 3 3 4" xfId="12534" xr:uid="{00000000-0005-0000-0000-00001C3F0000}"/>
    <cellStyle name="Normal 12 3 3 2 2 3 3 4 2" xfId="25344" xr:uid="{00000000-0005-0000-0000-00001D3F0000}"/>
    <cellStyle name="Normal 12 3 3 2 2 3 3 4 2 2" xfId="33852" xr:uid="{00000000-0005-0000-0000-00001E3F0000}"/>
    <cellStyle name="Normal 12 3 3 2 2 3 3 4 3" xfId="33853" xr:uid="{00000000-0005-0000-0000-00001F3F0000}"/>
    <cellStyle name="Normal 12 3 3 2 2 3 3 5" xfId="7044" xr:uid="{00000000-0005-0000-0000-0000203F0000}"/>
    <cellStyle name="Normal 12 3 3 2 2 3 3 5 2" xfId="19854" xr:uid="{00000000-0005-0000-0000-0000213F0000}"/>
    <cellStyle name="Normal 12 3 3 2 2 3 3 5 2 2" xfId="33854" xr:uid="{00000000-0005-0000-0000-0000223F0000}"/>
    <cellStyle name="Normal 12 3 3 2 2 3 3 5 3" xfId="33855" xr:uid="{00000000-0005-0000-0000-0000233F0000}"/>
    <cellStyle name="Normal 12 3 3 2 2 3 3 6" xfId="14364" xr:uid="{00000000-0005-0000-0000-0000243F0000}"/>
    <cellStyle name="Normal 12 3 3 2 2 3 3 6 2" xfId="33856" xr:uid="{00000000-0005-0000-0000-0000253F0000}"/>
    <cellStyle name="Normal 12 3 3 2 2 3 3 7" xfId="33857" xr:uid="{00000000-0005-0000-0000-0000263F0000}"/>
    <cellStyle name="Normal 12 3 3 2 2 3 4" xfId="2490" xr:uid="{00000000-0005-0000-0000-0000273F0000}"/>
    <cellStyle name="Normal 12 3 3 2 2 3 4 2" xfId="7980" xr:uid="{00000000-0005-0000-0000-0000283F0000}"/>
    <cellStyle name="Normal 12 3 3 2 2 3 4 2 2" xfId="20790" xr:uid="{00000000-0005-0000-0000-0000293F0000}"/>
    <cellStyle name="Normal 12 3 3 2 2 3 4 2 2 2" xfId="33858" xr:uid="{00000000-0005-0000-0000-00002A3F0000}"/>
    <cellStyle name="Normal 12 3 3 2 2 3 4 2 3" xfId="33859" xr:uid="{00000000-0005-0000-0000-00002B3F0000}"/>
    <cellStyle name="Normal 12 3 3 2 2 3 4 3" xfId="15300" xr:uid="{00000000-0005-0000-0000-00002C3F0000}"/>
    <cellStyle name="Normal 12 3 3 2 2 3 4 3 2" xfId="33860" xr:uid="{00000000-0005-0000-0000-00002D3F0000}"/>
    <cellStyle name="Normal 12 3 3 2 2 3 4 4" xfId="33861" xr:uid="{00000000-0005-0000-0000-00002E3F0000}"/>
    <cellStyle name="Normal 12 3 3 2 2 3 5" xfId="4320" xr:uid="{00000000-0005-0000-0000-00002F3F0000}"/>
    <cellStyle name="Normal 12 3 3 2 2 3 5 2" xfId="9810" xr:uid="{00000000-0005-0000-0000-0000303F0000}"/>
    <cellStyle name="Normal 12 3 3 2 2 3 5 2 2" xfId="22620" xr:uid="{00000000-0005-0000-0000-0000313F0000}"/>
    <cellStyle name="Normal 12 3 3 2 2 3 5 2 2 2" xfId="33862" xr:uid="{00000000-0005-0000-0000-0000323F0000}"/>
    <cellStyle name="Normal 12 3 3 2 2 3 5 2 3" xfId="33863" xr:uid="{00000000-0005-0000-0000-0000333F0000}"/>
    <cellStyle name="Normal 12 3 3 2 2 3 5 3" xfId="17130" xr:uid="{00000000-0005-0000-0000-0000343F0000}"/>
    <cellStyle name="Normal 12 3 3 2 2 3 5 3 2" xfId="33864" xr:uid="{00000000-0005-0000-0000-0000353F0000}"/>
    <cellStyle name="Normal 12 3 3 2 2 3 5 4" xfId="33865" xr:uid="{00000000-0005-0000-0000-0000363F0000}"/>
    <cellStyle name="Normal 12 3 3 2 2 3 6" xfId="11640" xr:uid="{00000000-0005-0000-0000-0000373F0000}"/>
    <cellStyle name="Normal 12 3 3 2 2 3 6 2" xfId="24450" xr:uid="{00000000-0005-0000-0000-0000383F0000}"/>
    <cellStyle name="Normal 12 3 3 2 2 3 6 2 2" xfId="33866" xr:uid="{00000000-0005-0000-0000-0000393F0000}"/>
    <cellStyle name="Normal 12 3 3 2 2 3 6 3" xfId="33867" xr:uid="{00000000-0005-0000-0000-00003A3F0000}"/>
    <cellStyle name="Normal 12 3 3 2 2 3 7" xfId="6150" xr:uid="{00000000-0005-0000-0000-00003B3F0000}"/>
    <cellStyle name="Normal 12 3 3 2 2 3 7 2" xfId="18960" xr:uid="{00000000-0005-0000-0000-00003C3F0000}"/>
    <cellStyle name="Normal 12 3 3 2 2 3 7 2 2" xfId="33868" xr:uid="{00000000-0005-0000-0000-00003D3F0000}"/>
    <cellStyle name="Normal 12 3 3 2 2 3 7 3" xfId="33869" xr:uid="{00000000-0005-0000-0000-00003E3F0000}"/>
    <cellStyle name="Normal 12 3 3 2 2 3 8" xfId="13470" xr:uid="{00000000-0005-0000-0000-00003F3F0000}"/>
    <cellStyle name="Normal 12 3 3 2 2 3 8 2" xfId="33870" xr:uid="{00000000-0005-0000-0000-0000403F0000}"/>
    <cellStyle name="Normal 12 3 3 2 2 3 9" xfId="33871" xr:uid="{00000000-0005-0000-0000-0000413F0000}"/>
    <cellStyle name="Normal 12 3 3 2 2 4" xfId="434" xr:uid="{00000000-0005-0000-0000-0000423F0000}"/>
    <cellStyle name="Normal 12 3 3 2 2 4 2" xfId="1329" xr:uid="{00000000-0005-0000-0000-0000433F0000}"/>
    <cellStyle name="Normal 12 3 3 2 2 4 2 2" xfId="3159" xr:uid="{00000000-0005-0000-0000-0000443F0000}"/>
    <cellStyle name="Normal 12 3 3 2 2 4 2 2 2" xfId="8649" xr:uid="{00000000-0005-0000-0000-0000453F0000}"/>
    <cellStyle name="Normal 12 3 3 2 2 4 2 2 2 2" xfId="21459" xr:uid="{00000000-0005-0000-0000-0000463F0000}"/>
    <cellStyle name="Normal 12 3 3 2 2 4 2 2 2 2 2" xfId="33872" xr:uid="{00000000-0005-0000-0000-0000473F0000}"/>
    <cellStyle name="Normal 12 3 3 2 2 4 2 2 2 3" xfId="33873" xr:uid="{00000000-0005-0000-0000-0000483F0000}"/>
    <cellStyle name="Normal 12 3 3 2 2 4 2 2 3" xfId="15969" xr:uid="{00000000-0005-0000-0000-0000493F0000}"/>
    <cellStyle name="Normal 12 3 3 2 2 4 2 2 3 2" xfId="33874" xr:uid="{00000000-0005-0000-0000-00004A3F0000}"/>
    <cellStyle name="Normal 12 3 3 2 2 4 2 2 4" xfId="33875" xr:uid="{00000000-0005-0000-0000-00004B3F0000}"/>
    <cellStyle name="Normal 12 3 3 2 2 4 2 3" xfId="4989" xr:uid="{00000000-0005-0000-0000-00004C3F0000}"/>
    <cellStyle name="Normal 12 3 3 2 2 4 2 3 2" xfId="10479" xr:uid="{00000000-0005-0000-0000-00004D3F0000}"/>
    <cellStyle name="Normal 12 3 3 2 2 4 2 3 2 2" xfId="23289" xr:uid="{00000000-0005-0000-0000-00004E3F0000}"/>
    <cellStyle name="Normal 12 3 3 2 2 4 2 3 2 2 2" xfId="33876" xr:uid="{00000000-0005-0000-0000-00004F3F0000}"/>
    <cellStyle name="Normal 12 3 3 2 2 4 2 3 2 3" xfId="33877" xr:uid="{00000000-0005-0000-0000-0000503F0000}"/>
    <cellStyle name="Normal 12 3 3 2 2 4 2 3 3" xfId="17799" xr:uid="{00000000-0005-0000-0000-0000513F0000}"/>
    <cellStyle name="Normal 12 3 3 2 2 4 2 3 3 2" xfId="33878" xr:uid="{00000000-0005-0000-0000-0000523F0000}"/>
    <cellStyle name="Normal 12 3 3 2 2 4 2 3 4" xfId="33879" xr:uid="{00000000-0005-0000-0000-0000533F0000}"/>
    <cellStyle name="Normal 12 3 3 2 2 4 2 4" xfId="12309" xr:uid="{00000000-0005-0000-0000-0000543F0000}"/>
    <cellStyle name="Normal 12 3 3 2 2 4 2 4 2" xfId="25119" xr:uid="{00000000-0005-0000-0000-0000553F0000}"/>
    <cellStyle name="Normal 12 3 3 2 2 4 2 4 2 2" xfId="33880" xr:uid="{00000000-0005-0000-0000-0000563F0000}"/>
    <cellStyle name="Normal 12 3 3 2 2 4 2 4 3" xfId="33881" xr:uid="{00000000-0005-0000-0000-0000573F0000}"/>
    <cellStyle name="Normal 12 3 3 2 2 4 2 5" xfId="6819" xr:uid="{00000000-0005-0000-0000-0000583F0000}"/>
    <cellStyle name="Normal 12 3 3 2 2 4 2 5 2" xfId="19629" xr:uid="{00000000-0005-0000-0000-0000593F0000}"/>
    <cellStyle name="Normal 12 3 3 2 2 4 2 5 2 2" xfId="33882" xr:uid="{00000000-0005-0000-0000-00005A3F0000}"/>
    <cellStyle name="Normal 12 3 3 2 2 4 2 5 3" xfId="33883" xr:uid="{00000000-0005-0000-0000-00005B3F0000}"/>
    <cellStyle name="Normal 12 3 3 2 2 4 2 6" xfId="14139" xr:uid="{00000000-0005-0000-0000-00005C3F0000}"/>
    <cellStyle name="Normal 12 3 3 2 2 4 2 6 2" xfId="33884" xr:uid="{00000000-0005-0000-0000-00005D3F0000}"/>
    <cellStyle name="Normal 12 3 3 2 2 4 2 7" xfId="33885" xr:uid="{00000000-0005-0000-0000-00005E3F0000}"/>
    <cellStyle name="Normal 12 3 3 2 2 4 3" xfId="2265" xr:uid="{00000000-0005-0000-0000-00005F3F0000}"/>
    <cellStyle name="Normal 12 3 3 2 2 4 3 2" xfId="7755" xr:uid="{00000000-0005-0000-0000-0000603F0000}"/>
    <cellStyle name="Normal 12 3 3 2 2 4 3 2 2" xfId="20565" xr:uid="{00000000-0005-0000-0000-0000613F0000}"/>
    <cellStyle name="Normal 12 3 3 2 2 4 3 2 2 2" xfId="33886" xr:uid="{00000000-0005-0000-0000-0000623F0000}"/>
    <cellStyle name="Normal 12 3 3 2 2 4 3 2 3" xfId="33887" xr:uid="{00000000-0005-0000-0000-0000633F0000}"/>
    <cellStyle name="Normal 12 3 3 2 2 4 3 3" xfId="15075" xr:uid="{00000000-0005-0000-0000-0000643F0000}"/>
    <cellStyle name="Normal 12 3 3 2 2 4 3 3 2" xfId="33888" xr:uid="{00000000-0005-0000-0000-0000653F0000}"/>
    <cellStyle name="Normal 12 3 3 2 2 4 3 4" xfId="33889" xr:uid="{00000000-0005-0000-0000-0000663F0000}"/>
    <cellStyle name="Normal 12 3 3 2 2 4 4" xfId="4095" xr:uid="{00000000-0005-0000-0000-0000673F0000}"/>
    <cellStyle name="Normal 12 3 3 2 2 4 4 2" xfId="9585" xr:uid="{00000000-0005-0000-0000-0000683F0000}"/>
    <cellStyle name="Normal 12 3 3 2 2 4 4 2 2" xfId="22395" xr:uid="{00000000-0005-0000-0000-0000693F0000}"/>
    <cellStyle name="Normal 12 3 3 2 2 4 4 2 2 2" xfId="33890" xr:uid="{00000000-0005-0000-0000-00006A3F0000}"/>
    <cellStyle name="Normal 12 3 3 2 2 4 4 2 3" xfId="33891" xr:uid="{00000000-0005-0000-0000-00006B3F0000}"/>
    <cellStyle name="Normal 12 3 3 2 2 4 4 3" xfId="16905" xr:uid="{00000000-0005-0000-0000-00006C3F0000}"/>
    <cellStyle name="Normal 12 3 3 2 2 4 4 3 2" xfId="33892" xr:uid="{00000000-0005-0000-0000-00006D3F0000}"/>
    <cellStyle name="Normal 12 3 3 2 2 4 4 4" xfId="33893" xr:uid="{00000000-0005-0000-0000-00006E3F0000}"/>
    <cellStyle name="Normal 12 3 3 2 2 4 5" xfId="11415" xr:uid="{00000000-0005-0000-0000-00006F3F0000}"/>
    <cellStyle name="Normal 12 3 3 2 2 4 5 2" xfId="24225" xr:uid="{00000000-0005-0000-0000-0000703F0000}"/>
    <cellStyle name="Normal 12 3 3 2 2 4 5 2 2" xfId="33894" xr:uid="{00000000-0005-0000-0000-0000713F0000}"/>
    <cellStyle name="Normal 12 3 3 2 2 4 5 3" xfId="33895" xr:uid="{00000000-0005-0000-0000-0000723F0000}"/>
    <cellStyle name="Normal 12 3 3 2 2 4 6" xfId="5925" xr:uid="{00000000-0005-0000-0000-0000733F0000}"/>
    <cellStyle name="Normal 12 3 3 2 2 4 6 2" xfId="18735" xr:uid="{00000000-0005-0000-0000-0000743F0000}"/>
    <cellStyle name="Normal 12 3 3 2 2 4 6 2 2" xfId="33896" xr:uid="{00000000-0005-0000-0000-0000753F0000}"/>
    <cellStyle name="Normal 12 3 3 2 2 4 6 3" xfId="33897" xr:uid="{00000000-0005-0000-0000-0000763F0000}"/>
    <cellStyle name="Normal 12 3 3 2 2 4 7" xfId="13245" xr:uid="{00000000-0005-0000-0000-0000773F0000}"/>
    <cellStyle name="Normal 12 3 3 2 2 4 7 2" xfId="33898" xr:uid="{00000000-0005-0000-0000-0000783F0000}"/>
    <cellStyle name="Normal 12 3 3 2 2 4 8" xfId="33899" xr:uid="{00000000-0005-0000-0000-0000793F0000}"/>
    <cellStyle name="Normal 12 3 3 2 2 5" xfId="793" xr:uid="{00000000-0005-0000-0000-00007A3F0000}"/>
    <cellStyle name="Normal 12 3 3 2 2 5 2" xfId="1688" xr:uid="{00000000-0005-0000-0000-00007B3F0000}"/>
    <cellStyle name="Normal 12 3 3 2 2 5 2 2" xfId="3518" xr:uid="{00000000-0005-0000-0000-00007C3F0000}"/>
    <cellStyle name="Normal 12 3 3 2 2 5 2 2 2" xfId="9008" xr:uid="{00000000-0005-0000-0000-00007D3F0000}"/>
    <cellStyle name="Normal 12 3 3 2 2 5 2 2 2 2" xfId="21818" xr:uid="{00000000-0005-0000-0000-00007E3F0000}"/>
    <cellStyle name="Normal 12 3 3 2 2 5 2 2 2 2 2" xfId="33900" xr:uid="{00000000-0005-0000-0000-00007F3F0000}"/>
    <cellStyle name="Normal 12 3 3 2 2 5 2 2 2 3" xfId="33901" xr:uid="{00000000-0005-0000-0000-0000803F0000}"/>
    <cellStyle name="Normal 12 3 3 2 2 5 2 2 3" xfId="16328" xr:uid="{00000000-0005-0000-0000-0000813F0000}"/>
    <cellStyle name="Normal 12 3 3 2 2 5 2 2 3 2" xfId="33902" xr:uid="{00000000-0005-0000-0000-0000823F0000}"/>
    <cellStyle name="Normal 12 3 3 2 2 5 2 2 4" xfId="33903" xr:uid="{00000000-0005-0000-0000-0000833F0000}"/>
    <cellStyle name="Normal 12 3 3 2 2 5 2 3" xfId="5348" xr:uid="{00000000-0005-0000-0000-0000843F0000}"/>
    <cellStyle name="Normal 12 3 3 2 2 5 2 3 2" xfId="10838" xr:uid="{00000000-0005-0000-0000-0000853F0000}"/>
    <cellStyle name="Normal 12 3 3 2 2 5 2 3 2 2" xfId="23648" xr:uid="{00000000-0005-0000-0000-0000863F0000}"/>
    <cellStyle name="Normal 12 3 3 2 2 5 2 3 2 2 2" xfId="33904" xr:uid="{00000000-0005-0000-0000-0000873F0000}"/>
    <cellStyle name="Normal 12 3 3 2 2 5 2 3 2 3" xfId="33905" xr:uid="{00000000-0005-0000-0000-0000883F0000}"/>
    <cellStyle name="Normal 12 3 3 2 2 5 2 3 3" xfId="18158" xr:uid="{00000000-0005-0000-0000-0000893F0000}"/>
    <cellStyle name="Normal 12 3 3 2 2 5 2 3 3 2" xfId="33906" xr:uid="{00000000-0005-0000-0000-00008A3F0000}"/>
    <cellStyle name="Normal 12 3 3 2 2 5 2 3 4" xfId="33907" xr:uid="{00000000-0005-0000-0000-00008B3F0000}"/>
    <cellStyle name="Normal 12 3 3 2 2 5 2 4" xfId="12668" xr:uid="{00000000-0005-0000-0000-00008C3F0000}"/>
    <cellStyle name="Normal 12 3 3 2 2 5 2 4 2" xfId="25478" xr:uid="{00000000-0005-0000-0000-00008D3F0000}"/>
    <cellStyle name="Normal 12 3 3 2 2 5 2 4 2 2" xfId="33908" xr:uid="{00000000-0005-0000-0000-00008E3F0000}"/>
    <cellStyle name="Normal 12 3 3 2 2 5 2 4 3" xfId="33909" xr:uid="{00000000-0005-0000-0000-00008F3F0000}"/>
    <cellStyle name="Normal 12 3 3 2 2 5 2 5" xfId="7178" xr:uid="{00000000-0005-0000-0000-0000903F0000}"/>
    <cellStyle name="Normal 12 3 3 2 2 5 2 5 2" xfId="19988" xr:uid="{00000000-0005-0000-0000-0000913F0000}"/>
    <cellStyle name="Normal 12 3 3 2 2 5 2 5 2 2" xfId="33910" xr:uid="{00000000-0005-0000-0000-0000923F0000}"/>
    <cellStyle name="Normal 12 3 3 2 2 5 2 5 3" xfId="33911" xr:uid="{00000000-0005-0000-0000-0000933F0000}"/>
    <cellStyle name="Normal 12 3 3 2 2 5 2 6" xfId="14498" xr:uid="{00000000-0005-0000-0000-0000943F0000}"/>
    <cellStyle name="Normal 12 3 3 2 2 5 2 6 2" xfId="33912" xr:uid="{00000000-0005-0000-0000-0000953F0000}"/>
    <cellStyle name="Normal 12 3 3 2 2 5 2 7" xfId="33913" xr:uid="{00000000-0005-0000-0000-0000963F0000}"/>
    <cellStyle name="Normal 12 3 3 2 2 5 3" xfId="2624" xr:uid="{00000000-0005-0000-0000-0000973F0000}"/>
    <cellStyle name="Normal 12 3 3 2 2 5 3 2" xfId="8114" xr:uid="{00000000-0005-0000-0000-0000983F0000}"/>
    <cellStyle name="Normal 12 3 3 2 2 5 3 2 2" xfId="20924" xr:uid="{00000000-0005-0000-0000-0000993F0000}"/>
    <cellStyle name="Normal 12 3 3 2 2 5 3 2 2 2" xfId="33914" xr:uid="{00000000-0005-0000-0000-00009A3F0000}"/>
    <cellStyle name="Normal 12 3 3 2 2 5 3 2 3" xfId="33915" xr:uid="{00000000-0005-0000-0000-00009B3F0000}"/>
    <cellStyle name="Normal 12 3 3 2 2 5 3 3" xfId="15434" xr:uid="{00000000-0005-0000-0000-00009C3F0000}"/>
    <cellStyle name="Normal 12 3 3 2 2 5 3 3 2" xfId="33916" xr:uid="{00000000-0005-0000-0000-00009D3F0000}"/>
    <cellStyle name="Normal 12 3 3 2 2 5 3 4" xfId="33917" xr:uid="{00000000-0005-0000-0000-00009E3F0000}"/>
    <cellStyle name="Normal 12 3 3 2 2 5 4" xfId="4454" xr:uid="{00000000-0005-0000-0000-00009F3F0000}"/>
    <cellStyle name="Normal 12 3 3 2 2 5 4 2" xfId="9944" xr:uid="{00000000-0005-0000-0000-0000A03F0000}"/>
    <cellStyle name="Normal 12 3 3 2 2 5 4 2 2" xfId="22754" xr:uid="{00000000-0005-0000-0000-0000A13F0000}"/>
    <cellStyle name="Normal 12 3 3 2 2 5 4 2 2 2" xfId="33918" xr:uid="{00000000-0005-0000-0000-0000A23F0000}"/>
    <cellStyle name="Normal 12 3 3 2 2 5 4 2 3" xfId="33919" xr:uid="{00000000-0005-0000-0000-0000A33F0000}"/>
    <cellStyle name="Normal 12 3 3 2 2 5 4 3" xfId="17264" xr:uid="{00000000-0005-0000-0000-0000A43F0000}"/>
    <cellStyle name="Normal 12 3 3 2 2 5 4 3 2" xfId="33920" xr:uid="{00000000-0005-0000-0000-0000A53F0000}"/>
    <cellStyle name="Normal 12 3 3 2 2 5 4 4" xfId="33921" xr:uid="{00000000-0005-0000-0000-0000A63F0000}"/>
    <cellStyle name="Normal 12 3 3 2 2 5 5" xfId="11774" xr:uid="{00000000-0005-0000-0000-0000A73F0000}"/>
    <cellStyle name="Normal 12 3 3 2 2 5 5 2" xfId="24584" xr:uid="{00000000-0005-0000-0000-0000A83F0000}"/>
    <cellStyle name="Normal 12 3 3 2 2 5 5 2 2" xfId="33922" xr:uid="{00000000-0005-0000-0000-0000A93F0000}"/>
    <cellStyle name="Normal 12 3 3 2 2 5 5 3" xfId="33923" xr:uid="{00000000-0005-0000-0000-0000AA3F0000}"/>
    <cellStyle name="Normal 12 3 3 2 2 5 6" xfId="6284" xr:uid="{00000000-0005-0000-0000-0000AB3F0000}"/>
    <cellStyle name="Normal 12 3 3 2 2 5 6 2" xfId="19094" xr:uid="{00000000-0005-0000-0000-0000AC3F0000}"/>
    <cellStyle name="Normal 12 3 3 2 2 5 6 2 2" xfId="33924" xr:uid="{00000000-0005-0000-0000-0000AD3F0000}"/>
    <cellStyle name="Normal 12 3 3 2 2 5 6 3" xfId="33925" xr:uid="{00000000-0005-0000-0000-0000AE3F0000}"/>
    <cellStyle name="Normal 12 3 3 2 2 5 7" xfId="13604" xr:uid="{00000000-0005-0000-0000-0000AF3F0000}"/>
    <cellStyle name="Normal 12 3 3 2 2 5 7 2" xfId="33926" xr:uid="{00000000-0005-0000-0000-0000B03F0000}"/>
    <cellStyle name="Normal 12 3 3 2 2 5 8" xfId="33927" xr:uid="{00000000-0005-0000-0000-0000B13F0000}"/>
    <cellStyle name="Normal 12 3 3 2 2 6" xfId="1194" xr:uid="{00000000-0005-0000-0000-0000B23F0000}"/>
    <cellStyle name="Normal 12 3 3 2 2 6 2" xfId="3024" xr:uid="{00000000-0005-0000-0000-0000B33F0000}"/>
    <cellStyle name="Normal 12 3 3 2 2 6 2 2" xfId="8514" xr:uid="{00000000-0005-0000-0000-0000B43F0000}"/>
    <cellStyle name="Normal 12 3 3 2 2 6 2 2 2" xfId="21324" xr:uid="{00000000-0005-0000-0000-0000B53F0000}"/>
    <cellStyle name="Normal 12 3 3 2 2 6 2 2 2 2" xfId="33928" xr:uid="{00000000-0005-0000-0000-0000B63F0000}"/>
    <cellStyle name="Normal 12 3 3 2 2 6 2 2 3" xfId="33929" xr:uid="{00000000-0005-0000-0000-0000B73F0000}"/>
    <cellStyle name="Normal 12 3 3 2 2 6 2 3" xfId="15834" xr:uid="{00000000-0005-0000-0000-0000B83F0000}"/>
    <cellStyle name="Normal 12 3 3 2 2 6 2 3 2" xfId="33930" xr:uid="{00000000-0005-0000-0000-0000B93F0000}"/>
    <cellStyle name="Normal 12 3 3 2 2 6 2 4" xfId="33931" xr:uid="{00000000-0005-0000-0000-0000BA3F0000}"/>
    <cellStyle name="Normal 12 3 3 2 2 6 3" xfId="4854" xr:uid="{00000000-0005-0000-0000-0000BB3F0000}"/>
    <cellStyle name="Normal 12 3 3 2 2 6 3 2" xfId="10344" xr:uid="{00000000-0005-0000-0000-0000BC3F0000}"/>
    <cellStyle name="Normal 12 3 3 2 2 6 3 2 2" xfId="23154" xr:uid="{00000000-0005-0000-0000-0000BD3F0000}"/>
    <cellStyle name="Normal 12 3 3 2 2 6 3 2 2 2" xfId="33932" xr:uid="{00000000-0005-0000-0000-0000BE3F0000}"/>
    <cellStyle name="Normal 12 3 3 2 2 6 3 2 3" xfId="33933" xr:uid="{00000000-0005-0000-0000-0000BF3F0000}"/>
    <cellStyle name="Normal 12 3 3 2 2 6 3 3" xfId="17664" xr:uid="{00000000-0005-0000-0000-0000C03F0000}"/>
    <cellStyle name="Normal 12 3 3 2 2 6 3 3 2" xfId="33934" xr:uid="{00000000-0005-0000-0000-0000C13F0000}"/>
    <cellStyle name="Normal 12 3 3 2 2 6 3 4" xfId="33935" xr:uid="{00000000-0005-0000-0000-0000C23F0000}"/>
    <cellStyle name="Normal 12 3 3 2 2 6 4" xfId="12174" xr:uid="{00000000-0005-0000-0000-0000C33F0000}"/>
    <cellStyle name="Normal 12 3 3 2 2 6 4 2" xfId="24984" xr:uid="{00000000-0005-0000-0000-0000C43F0000}"/>
    <cellStyle name="Normal 12 3 3 2 2 6 4 2 2" xfId="33936" xr:uid="{00000000-0005-0000-0000-0000C53F0000}"/>
    <cellStyle name="Normal 12 3 3 2 2 6 4 3" xfId="33937" xr:uid="{00000000-0005-0000-0000-0000C63F0000}"/>
    <cellStyle name="Normal 12 3 3 2 2 6 5" xfId="6684" xr:uid="{00000000-0005-0000-0000-0000C73F0000}"/>
    <cellStyle name="Normal 12 3 3 2 2 6 5 2" xfId="19494" xr:uid="{00000000-0005-0000-0000-0000C83F0000}"/>
    <cellStyle name="Normal 12 3 3 2 2 6 5 2 2" xfId="33938" xr:uid="{00000000-0005-0000-0000-0000C93F0000}"/>
    <cellStyle name="Normal 12 3 3 2 2 6 5 3" xfId="33939" xr:uid="{00000000-0005-0000-0000-0000CA3F0000}"/>
    <cellStyle name="Normal 12 3 3 2 2 6 6" xfId="14004" xr:uid="{00000000-0005-0000-0000-0000CB3F0000}"/>
    <cellStyle name="Normal 12 3 3 2 2 6 6 2" xfId="33940" xr:uid="{00000000-0005-0000-0000-0000CC3F0000}"/>
    <cellStyle name="Normal 12 3 3 2 2 6 7" xfId="33941" xr:uid="{00000000-0005-0000-0000-0000CD3F0000}"/>
    <cellStyle name="Normal 12 3 3 2 2 7" xfId="2130" xr:uid="{00000000-0005-0000-0000-0000CE3F0000}"/>
    <cellStyle name="Normal 12 3 3 2 2 7 2" xfId="7620" xr:uid="{00000000-0005-0000-0000-0000CF3F0000}"/>
    <cellStyle name="Normal 12 3 3 2 2 7 2 2" xfId="20430" xr:uid="{00000000-0005-0000-0000-0000D03F0000}"/>
    <cellStyle name="Normal 12 3 3 2 2 7 2 2 2" xfId="33942" xr:uid="{00000000-0005-0000-0000-0000D13F0000}"/>
    <cellStyle name="Normal 12 3 3 2 2 7 2 3" xfId="33943" xr:uid="{00000000-0005-0000-0000-0000D23F0000}"/>
    <cellStyle name="Normal 12 3 3 2 2 7 3" xfId="14940" xr:uid="{00000000-0005-0000-0000-0000D33F0000}"/>
    <cellStyle name="Normal 12 3 3 2 2 7 3 2" xfId="33944" xr:uid="{00000000-0005-0000-0000-0000D43F0000}"/>
    <cellStyle name="Normal 12 3 3 2 2 7 4" xfId="33945" xr:uid="{00000000-0005-0000-0000-0000D53F0000}"/>
    <cellStyle name="Normal 12 3 3 2 2 8" xfId="3960" xr:uid="{00000000-0005-0000-0000-0000D63F0000}"/>
    <cellStyle name="Normal 12 3 3 2 2 8 2" xfId="9450" xr:uid="{00000000-0005-0000-0000-0000D73F0000}"/>
    <cellStyle name="Normal 12 3 3 2 2 8 2 2" xfId="22260" xr:uid="{00000000-0005-0000-0000-0000D83F0000}"/>
    <cellStyle name="Normal 12 3 3 2 2 8 2 2 2" xfId="33946" xr:uid="{00000000-0005-0000-0000-0000D93F0000}"/>
    <cellStyle name="Normal 12 3 3 2 2 8 2 3" xfId="33947" xr:uid="{00000000-0005-0000-0000-0000DA3F0000}"/>
    <cellStyle name="Normal 12 3 3 2 2 8 3" xfId="16770" xr:uid="{00000000-0005-0000-0000-0000DB3F0000}"/>
    <cellStyle name="Normal 12 3 3 2 2 8 3 2" xfId="33948" xr:uid="{00000000-0005-0000-0000-0000DC3F0000}"/>
    <cellStyle name="Normal 12 3 3 2 2 8 4" xfId="33949" xr:uid="{00000000-0005-0000-0000-0000DD3F0000}"/>
    <cellStyle name="Normal 12 3 3 2 2 9" xfId="11280" xr:uid="{00000000-0005-0000-0000-0000DE3F0000}"/>
    <cellStyle name="Normal 12 3 3 2 2 9 2" xfId="24090" xr:uid="{00000000-0005-0000-0000-0000DF3F0000}"/>
    <cellStyle name="Normal 12 3 3 2 2 9 2 2" xfId="33950" xr:uid="{00000000-0005-0000-0000-0000E03F0000}"/>
    <cellStyle name="Normal 12 3 3 2 2 9 3" xfId="33951" xr:uid="{00000000-0005-0000-0000-0000E13F0000}"/>
    <cellStyle name="Normal 12 3 3 2 3" xfId="349" xr:uid="{00000000-0005-0000-0000-0000E23F0000}"/>
    <cellStyle name="Normal 12 3 3 2 3 10" xfId="5841" xr:uid="{00000000-0005-0000-0000-0000E33F0000}"/>
    <cellStyle name="Normal 12 3 3 2 3 10 2" xfId="18651" xr:uid="{00000000-0005-0000-0000-0000E43F0000}"/>
    <cellStyle name="Normal 12 3 3 2 3 10 2 2" xfId="33952" xr:uid="{00000000-0005-0000-0000-0000E53F0000}"/>
    <cellStyle name="Normal 12 3 3 2 3 10 3" xfId="33953" xr:uid="{00000000-0005-0000-0000-0000E63F0000}"/>
    <cellStyle name="Normal 12 3 3 2 3 11" xfId="13161" xr:uid="{00000000-0005-0000-0000-0000E73F0000}"/>
    <cellStyle name="Normal 12 3 3 2 3 11 2" xfId="33954" xr:uid="{00000000-0005-0000-0000-0000E83F0000}"/>
    <cellStyle name="Normal 12 3 3 2 3 12" xfId="33955" xr:uid="{00000000-0005-0000-0000-0000E93F0000}"/>
    <cellStyle name="Normal 12 3 3 2 3 2" xfId="578" xr:uid="{00000000-0005-0000-0000-0000EA3F0000}"/>
    <cellStyle name="Normal 12 3 3 2 3 2 2" xfId="977" xr:uid="{00000000-0005-0000-0000-0000EB3F0000}"/>
    <cellStyle name="Normal 12 3 3 2 3 2 2 2" xfId="1872" xr:uid="{00000000-0005-0000-0000-0000EC3F0000}"/>
    <cellStyle name="Normal 12 3 3 2 3 2 2 2 2" xfId="3702" xr:uid="{00000000-0005-0000-0000-0000ED3F0000}"/>
    <cellStyle name="Normal 12 3 3 2 3 2 2 2 2 2" xfId="9192" xr:uid="{00000000-0005-0000-0000-0000EE3F0000}"/>
    <cellStyle name="Normal 12 3 3 2 3 2 2 2 2 2 2" xfId="22002" xr:uid="{00000000-0005-0000-0000-0000EF3F0000}"/>
    <cellStyle name="Normal 12 3 3 2 3 2 2 2 2 2 2 2" xfId="33956" xr:uid="{00000000-0005-0000-0000-0000F03F0000}"/>
    <cellStyle name="Normal 12 3 3 2 3 2 2 2 2 2 3" xfId="33957" xr:uid="{00000000-0005-0000-0000-0000F13F0000}"/>
    <cellStyle name="Normal 12 3 3 2 3 2 2 2 2 3" xfId="16512" xr:uid="{00000000-0005-0000-0000-0000F23F0000}"/>
    <cellStyle name="Normal 12 3 3 2 3 2 2 2 2 3 2" xfId="33958" xr:uid="{00000000-0005-0000-0000-0000F33F0000}"/>
    <cellStyle name="Normal 12 3 3 2 3 2 2 2 2 4" xfId="33959" xr:uid="{00000000-0005-0000-0000-0000F43F0000}"/>
    <cellStyle name="Normal 12 3 3 2 3 2 2 2 3" xfId="5532" xr:uid="{00000000-0005-0000-0000-0000F53F0000}"/>
    <cellStyle name="Normal 12 3 3 2 3 2 2 2 3 2" xfId="11022" xr:uid="{00000000-0005-0000-0000-0000F63F0000}"/>
    <cellStyle name="Normal 12 3 3 2 3 2 2 2 3 2 2" xfId="23832" xr:uid="{00000000-0005-0000-0000-0000F73F0000}"/>
    <cellStyle name="Normal 12 3 3 2 3 2 2 2 3 2 2 2" xfId="33960" xr:uid="{00000000-0005-0000-0000-0000F83F0000}"/>
    <cellStyle name="Normal 12 3 3 2 3 2 2 2 3 2 3" xfId="33961" xr:uid="{00000000-0005-0000-0000-0000F93F0000}"/>
    <cellStyle name="Normal 12 3 3 2 3 2 2 2 3 3" xfId="18342" xr:uid="{00000000-0005-0000-0000-0000FA3F0000}"/>
    <cellStyle name="Normal 12 3 3 2 3 2 2 2 3 3 2" xfId="33962" xr:uid="{00000000-0005-0000-0000-0000FB3F0000}"/>
    <cellStyle name="Normal 12 3 3 2 3 2 2 2 3 4" xfId="33963" xr:uid="{00000000-0005-0000-0000-0000FC3F0000}"/>
    <cellStyle name="Normal 12 3 3 2 3 2 2 2 4" xfId="12852" xr:uid="{00000000-0005-0000-0000-0000FD3F0000}"/>
    <cellStyle name="Normal 12 3 3 2 3 2 2 2 4 2" xfId="25662" xr:uid="{00000000-0005-0000-0000-0000FE3F0000}"/>
    <cellStyle name="Normal 12 3 3 2 3 2 2 2 4 2 2" xfId="33964" xr:uid="{00000000-0005-0000-0000-0000FF3F0000}"/>
    <cellStyle name="Normal 12 3 3 2 3 2 2 2 4 3" xfId="33965" xr:uid="{00000000-0005-0000-0000-000000400000}"/>
    <cellStyle name="Normal 12 3 3 2 3 2 2 2 5" xfId="7362" xr:uid="{00000000-0005-0000-0000-000001400000}"/>
    <cellStyle name="Normal 12 3 3 2 3 2 2 2 5 2" xfId="20172" xr:uid="{00000000-0005-0000-0000-000002400000}"/>
    <cellStyle name="Normal 12 3 3 2 3 2 2 2 5 2 2" xfId="33966" xr:uid="{00000000-0005-0000-0000-000003400000}"/>
    <cellStyle name="Normal 12 3 3 2 3 2 2 2 5 3" xfId="33967" xr:uid="{00000000-0005-0000-0000-000004400000}"/>
    <cellStyle name="Normal 12 3 3 2 3 2 2 2 6" xfId="14682" xr:uid="{00000000-0005-0000-0000-000005400000}"/>
    <cellStyle name="Normal 12 3 3 2 3 2 2 2 6 2" xfId="33968" xr:uid="{00000000-0005-0000-0000-000006400000}"/>
    <cellStyle name="Normal 12 3 3 2 3 2 2 2 7" xfId="33969" xr:uid="{00000000-0005-0000-0000-000007400000}"/>
    <cellStyle name="Normal 12 3 3 2 3 2 2 3" xfId="2808" xr:uid="{00000000-0005-0000-0000-000008400000}"/>
    <cellStyle name="Normal 12 3 3 2 3 2 2 3 2" xfId="8298" xr:uid="{00000000-0005-0000-0000-000009400000}"/>
    <cellStyle name="Normal 12 3 3 2 3 2 2 3 2 2" xfId="21108" xr:uid="{00000000-0005-0000-0000-00000A400000}"/>
    <cellStyle name="Normal 12 3 3 2 3 2 2 3 2 2 2" xfId="33970" xr:uid="{00000000-0005-0000-0000-00000B400000}"/>
    <cellStyle name="Normal 12 3 3 2 3 2 2 3 2 3" xfId="33971" xr:uid="{00000000-0005-0000-0000-00000C400000}"/>
    <cellStyle name="Normal 12 3 3 2 3 2 2 3 3" xfId="15618" xr:uid="{00000000-0005-0000-0000-00000D400000}"/>
    <cellStyle name="Normal 12 3 3 2 3 2 2 3 3 2" xfId="33972" xr:uid="{00000000-0005-0000-0000-00000E400000}"/>
    <cellStyle name="Normal 12 3 3 2 3 2 2 3 4" xfId="33973" xr:uid="{00000000-0005-0000-0000-00000F400000}"/>
    <cellStyle name="Normal 12 3 3 2 3 2 2 4" xfId="4638" xr:uid="{00000000-0005-0000-0000-000010400000}"/>
    <cellStyle name="Normal 12 3 3 2 3 2 2 4 2" xfId="10128" xr:uid="{00000000-0005-0000-0000-000011400000}"/>
    <cellStyle name="Normal 12 3 3 2 3 2 2 4 2 2" xfId="22938" xr:uid="{00000000-0005-0000-0000-000012400000}"/>
    <cellStyle name="Normal 12 3 3 2 3 2 2 4 2 2 2" xfId="33974" xr:uid="{00000000-0005-0000-0000-000013400000}"/>
    <cellStyle name="Normal 12 3 3 2 3 2 2 4 2 3" xfId="33975" xr:uid="{00000000-0005-0000-0000-000014400000}"/>
    <cellStyle name="Normal 12 3 3 2 3 2 2 4 3" xfId="17448" xr:uid="{00000000-0005-0000-0000-000015400000}"/>
    <cellStyle name="Normal 12 3 3 2 3 2 2 4 3 2" xfId="33976" xr:uid="{00000000-0005-0000-0000-000016400000}"/>
    <cellStyle name="Normal 12 3 3 2 3 2 2 4 4" xfId="33977" xr:uid="{00000000-0005-0000-0000-000017400000}"/>
    <cellStyle name="Normal 12 3 3 2 3 2 2 5" xfId="11958" xr:uid="{00000000-0005-0000-0000-000018400000}"/>
    <cellStyle name="Normal 12 3 3 2 3 2 2 5 2" xfId="24768" xr:uid="{00000000-0005-0000-0000-000019400000}"/>
    <cellStyle name="Normal 12 3 3 2 3 2 2 5 2 2" xfId="33978" xr:uid="{00000000-0005-0000-0000-00001A400000}"/>
    <cellStyle name="Normal 12 3 3 2 3 2 2 5 3" xfId="33979" xr:uid="{00000000-0005-0000-0000-00001B400000}"/>
    <cellStyle name="Normal 12 3 3 2 3 2 2 6" xfId="6468" xr:uid="{00000000-0005-0000-0000-00001C400000}"/>
    <cellStyle name="Normal 12 3 3 2 3 2 2 6 2" xfId="19278" xr:uid="{00000000-0005-0000-0000-00001D400000}"/>
    <cellStyle name="Normal 12 3 3 2 3 2 2 6 2 2" xfId="33980" xr:uid="{00000000-0005-0000-0000-00001E400000}"/>
    <cellStyle name="Normal 12 3 3 2 3 2 2 6 3" xfId="33981" xr:uid="{00000000-0005-0000-0000-00001F400000}"/>
    <cellStyle name="Normal 12 3 3 2 3 2 2 7" xfId="13788" xr:uid="{00000000-0005-0000-0000-000020400000}"/>
    <cellStyle name="Normal 12 3 3 2 3 2 2 7 2" xfId="33982" xr:uid="{00000000-0005-0000-0000-000021400000}"/>
    <cellStyle name="Normal 12 3 3 2 3 2 2 8" xfId="33983" xr:uid="{00000000-0005-0000-0000-000022400000}"/>
    <cellStyle name="Normal 12 3 3 2 3 2 3" xfId="1473" xr:uid="{00000000-0005-0000-0000-000023400000}"/>
    <cellStyle name="Normal 12 3 3 2 3 2 3 2" xfId="3303" xr:uid="{00000000-0005-0000-0000-000024400000}"/>
    <cellStyle name="Normal 12 3 3 2 3 2 3 2 2" xfId="8793" xr:uid="{00000000-0005-0000-0000-000025400000}"/>
    <cellStyle name="Normal 12 3 3 2 3 2 3 2 2 2" xfId="21603" xr:uid="{00000000-0005-0000-0000-000026400000}"/>
    <cellStyle name="Normal 12 3 3 2 3 2 3 2 2 2 2" xfId="33984" xr:uid="{00000000-0005-0000-0000-000027400000}"/>
    <cellStyle name="Normal 12 3 3 2 3 2 3 2 2 3" xfId="33985" xr:uid="{00000000-0005-0000-0000-000028400000}"/>
    <cellStyle name="Normal 12 3 3 2 3 2 3 2 3" xfId="16113" xr:uid="{00000000-0005-0000-0000-000029400000}"/>
    <cellStyle name="Normal 12 3 3 2 3 2 3 2 3 2" xfId="33986" xr:uid="{00000000-0005-0000-0000-00002A400000}"/>
    <cellStyle name="Normal 12 3 3 2 3 2 3 2 4" xfId="33987" xr:uid="{00000000-0005-0000-0000-00002B400000}"/>
    <cellStyle name="Normal 12 3 3 2 3 2 3 3" xfId="5133" xr:uid="{00000000-0005-0000-0000-00002C400000}"/>
    <cellStyle name="Normal 12 3 3 2 3 2 3 3 2" xfId="10623" xr:uid="{00000000-0005-0000-0000-00002D400000}"/>
    <cellStyle name="Normal 12 3 3 2 3 2 3 3 2 2" xfId="23433" xr:uid="{00000000-0005-0000-0000-00002E400000}"/>
    <cellStyle name="Normal 12 3 3 2 3 2 3 3 2 2 2" xfId="33988" xr:uid="{00000000-0005-0000-0000-00002F400000}"/>
    <cellStyle name="Normal 12 3 3 2 3 2 3 3 2 3" xfId="33989" xr:uid="{00000000-0005-0000-0000-000030400000}"/>
    <cellStyle name="Normal 12 3 3 2 3 2 3 3 3" xfId="17943" xr:uid="{00000000-0005-0000-0000-000031400000}"/>
    <cellStyle name="Normal 12 3 3 2 3 2 3 3 3 2" xfId="33990" xr:uid="{00000000-0005-0000-0000-000032400000}"/>
    <cellStyle name="Normal 12 3 3 2 3 2 3 3 4" xfId="33991" xr:uid="{00000000-0005-0000-0000-000033400000}"/>
    <cellStyle name="Normal 12 3 3 2 3 2 3 4" xfId="12453" xr:uid="{00000000-0005-0000-0000-000034400000}"/>
    <cellStyle name="Normal 12 3 3 2 3 2 3 4 2" xfId="25263" xr:uid="{00000000-0005-0000-0000-000035400000}"/>
    <cellStyle name="Normal 12 3 3 2 3 2 3 4 2 2" xfId="33992" xr:uid="{00000000-0005-0000-0000-000036400000}"/>
    <cellStyle name="Normal 12 3 3 2 3 2 3 4 3" xfId="33993" xr:uid="{00000000-0005-0000-0000-000037400000}"/>
    <cellStyle name="Normal 12 3 3 2 3 2 3 5" xfId="6963" xr:uid="{00000000-0005-0000-0000-000038400000}"/>
    <cellStyle name="Normal 12 3 3 2 3 2 3 5 2" xfId="19773" xr:uid="{00000000-0005-0000-0000-000039400000}"/>
    <cellStyle name="Normal 12 3 3 2 3 2 3 5 2 2" xfId="33994" xr:uid="{00000000-0005-0000-0000-00003A400000}"/>
    <cellStyle name="Normal 12 3 3 2 3 2 3 5 3" xfId="33995" xr:uid="{00000000-0005-0000-0000-00003B400000}"/>
    <cellStyle name="Normal 12 3 3 2 3 2 3 6" xfId="14283" xr:uid="{00000000-0005-0000-0000-00003C400000}"/>
    <cellStyle name="Normal 12 3 3 2 3 2 3 6 2" xfId="33996" xr:uid="{00000000-0005-0000-0000-00003D400000}"/>
    <cellStyle name="Normal 12 3 3 2 3 2 3 7" xfId="33997" xr:uid="{00000000-0005-0000-0000-00003E400000}"/>
    <cellStyle name="Normal 12 3 3 2 3 2 4" xfId="2409" xr:uid="{00000000-0005-0000-0000-00003F400000}"/>
    <cellStyle name="Normal 12 3 3 2 3 2 4 2" xfId="7899" xr:uid="{00000000-0005-0000-0000-000040400000}"/>
    <cellStyle name="Normal 12 3 3 2 3 2 4 2 2" xfId="20709" xr:uid="{00000000-0005-0000-0000-000041400000}"/>
    <cellStyle name="Normal 12 3 3 2 3 2 4 2 2 2" xfId="33998" xr:uid="{00000000-0005-0000-0000-000042400000}"/>
    <cellStyle name="Normal 12 3 3 2 3 2 4 2 3" xfId="33999" xr:uid="{00000000-0005-0000-0000-000043400000}"/>
    <cellStyle name="Normal 12 3 3 2 3 2 4 3" xfId="15219" xr:uid="{00000000-0005-0000-0000-000044400000}"/>
    <cellStyle name="Normal 12 3 3 2 3 2 4 3 2" xfId="34000" xr:uid="{00000000-0005-0000-0000-000045400000}"/>
    <cellStyle name="Normal 12 3 3 2 3 2 4 4" xfId="34001" xr:uid="{00000000-0005-0000-0000-000046400000}"/>
    <cellStyle name="Normal 12 3 3 2 3 2 5" xfId="4239" xr:uid="{00000000-0005-0000-0000-000047400000}"/>
    <cellStyle name="Normal 12 3 3 2 3 2 5 2" xfId="9729" xr:uid="{00000000-0005-0000-0000-000048400000}"/>
    <cellStyle name="Normal 12 3 3 2 3 2 5 2 2" xfId="22539" xr:uid="{00000000-0005-0000-0000-000049400000}"/>
    <cellStyle name="Normal 12 3 3 2 3 2 5 2 2 2" xfId="34002" xr:uid="{00000000-0005-0000-0000-00004A400000}"/>
    <cellStyle name="Normal 12 3 3 2 3 2 5 2 3" xfId="34003" xr:uid="{00000000-0005-0000-0000-00004B400000}"/>
    <cellStyle name="Normal 12 3 3 2 3 2 5 3" xfId="17049" xr:uid="{00000000-0005-0000-0000-00004C400000}"/>
    <cellStyle name="Normal 12 3 3 2 3 2 5 3 2" xfId="34004" xr:uid="{00000000-0005-0000-0000-00004D400000}"/>
    <cellStyle name="Normal 12 3 3 2 3 2 5 4" xfId="34005" xr:uid="{00000000-0005-0000-0000-00004E400000}"/>
    <cellStyle name="Normal 12 3 3 2 3 2 6" xfId="11559" xr:uid="{00000000-0005-0000-0000-00004F400000}"/>
    <cellStyle name="Normal 12 3 3 2 3 2 6 2" xfId="24369" xr:uid="{00000000-0005-0000-0000-000050400000}"/>
    <cellStyle name="Normal 12 3 3 2 3 2 6 2 2" xfId="34006" xr:uid="{00000000-0005-0000-0000-000051400000}"/>
    <cellStyle name="Normal 12 3 3 2 3 2 6 3" xfId="34007" xr:uid="{00000000-0005-0000-0000-000052400000}"/>
    <cellStyle name="Normal 12 3 3 2 3 2 7" xfId="6069" xr:uid="{00000000-0005-0000-0000-000053400000}"/>
    <cellStyle name="Normal 12 3 3 2 3 2 7 2" xfId="18879" xr:uid="{00000000-0005-0000-0000-000054400000}"/>
    <cellStyle name="Normal 12 3 3 2 3 2 7 2 2" xfId="34008" xr:uid="{00000000-0005-0000-0000-000055400000}"/>
    <cellStyle name="Normal 12 3 3 2 3 2 7 3" xfId="34009" xr:uid="{00000000-0005-0000-0000-000056400000}"/>
    <cellStyle name="Normal 12 3 3 2 3 2 8" xfId="13389" xr:uid="{00000000-0005-0000-0000-000057400000}"/>
    <cellStyle name="Normal 12 3 3 2 3 2 8 2" xfId="34010" xr:uid="{00000000-0005-0000-0000-000058400000}"/>
    <cellStyle name="Normal 12 3 3 2 3 2 9" xfId="34011" xr:uid="{00000000-0005-0000-0000-000059400000}"/>
    <cellStyle name="Normal 12 3 3 2 3 3" xfId="710" xr:uid="{00000000-0005-0000-0000-00005A400000}"/>
    <cellStyle name="Normal 12 3 3 2 3 3 2" xfId="1110" xr:uid="{00000000-0005-0000-0000-00005B400000}"/>
    <cellStyle name="Normal 12 3 3 2 3 3 2 2" xfId="2005" xr:uid="{00000000-0005-0000-0000-00005C400000}"/>
    <cellStyle name="Normal 12 3 3 2 3 3 2 2 2" xfId="3835" xr:uid="{00000000-0005-0000-0000-00005D400000}"/>
    <cellStyle name="Normal 12 3 3 2 3 3 2 2 2 2" xfId="9325" xr:uid="{00000000-0005-0000-0000-00005E400000}"/>
    <cellStyle name="Normal 12 3 3 2 3 3 2 2 2 2 2" xfId="22135" xr:uid="{00000000-0005-0000-0000-00005F400000}"/>
    <cellStyle name="Normal 12 3 3 2 3 3 2 2 2 2 2 2" xfId="34012" xr:uid="{00000000-0005-0000-0000-000060400000}"/>
    <cellStyle name="Normal 12 3 3 2 3 3 2 2 2 2 3" xfId="34013" xr:uid="{00000000-0005-0000-0000-000061400000}"/>
    <cellStyle name="Normal 12 3 3 2 3 3 2 2 2 3" xfId="16645" xr:uid="{00000000-0005-0000-0000-000062400000}"/>
    <cellStyle name="Normal 12 3 3 2 3 3 2 2 2 3 2" xfId="34014" xr:uid="{00000000-0005-0000-0000-000063400000}"/>
    <cellStyle name="Normal 12 3 3 2 3 3 2 2 2 4" xfId="34015" xr:uid="{00000000-0005-0000-0000-000064400000}"/>
    <cellStyle name="Normal 12 3 3 2 3 3 2 2 3" xfId="5665" xr:uid="{00000000-0005-0000-0000-000065400000}"/>
    <cellStyle name="Normal 12 3 3 2 3 3 2 2 3 2" xfId="11155" xr:uid="{00000000-0005-0000-0000-000066400000}"/>
    <cellStyle name="Normal 12 3 3 2 3 3 2 2 3 2 2" xfId="23965" xr:uid="{00000000-0005-0000-0000-000067400000}"/>
    <cellStyle name="Normal 12 3 3 2 3 3 2 2 3 2 2 2" xfId="34016" xr:uid="{00000000-0005-0000-0000-000068400000}"/>
    <cellStyle name="Normal 12 3 3 2 3 3 2 2 3 2 3" xfId="34017" xr:uid="{00000000-0005-0000-0000-000069400000}"/>
    <cellStyle name="Normal 12 3 3 2 3 3 2 2 3 3" xfId="18475" xr:uid="{00000000-0005-0000-0000-00006A400000}"/>
    <cellStyle name="Normal 12 3 3 2 3 3 2 2 3 3 2" xfId="34018" xr:uid="{00000000-0005-0000-0000-00006B400000}"/>
    <cellStyle name="Normal 12 3 3 2 3 3 2 2 3 4" xfId="34019" xr:uid="{00000000-0005-0000-0000-00006C400000}"/>
    <cellStyle name="Normal 12 3 3 2 3 3 2 2 4" xfId="12985" xr:uid="{00000000-0005-0000-0000-00006D400000}"/>
    <cellStyle name="Normal 12 3 3 2 3 3 2 2 4 2" xfId="25795" xr:uid="{00000000-0005-0000-0000-00006E400000}"/>
    <cellStyle name="Normal 12 3 3 2 3 3 2 2 4 2 2" xfId="34020" xr:uid="{00000000-0005-0000-0000-00006F400000}"/>
    <cellStyle name="Normal 12 3 3 2 3 3 2 2 4 3" xfId="34021" xr:uid="{00000000-0005-0000-0000-000070400000}"/>
    <cellStyle name="Normal 12 3 3 2 3 3 2 2 5" xfId="7495" xr:uid="{00000000-0005-0000-0000-000071400000}"/>
    <cellStyle name="Normal 12 3 3 2 3 3 2 2 5 2" xfId="20305" xr:uid="{00000000-0005-0000-0000-000072400000}"/>
    <cellStyle name="Normal 12 3 3 2 3 3 2 2 5 2 2" xfId="34022" xr:uid="{00000000-0005-0000-0000-000073400000}"/>
    <cellStyle name="Normal 12 3 3 2 3 3 2 2 5 3" xfId="34023" xr:uid="{00000000-0005-0000-0000-000074400000}"/>
    <cellStyle name="Normal 12 3 3 2 3 3 2 2 6" xfId="14815" xr:uid="{00000000-0005-0000-0000-000075400000}"/>
    <cellStyle name="Normal 12 3 3 2 3 3 2 2 6 2" xfId="34024" xr:uid="{00000000-0005-0000-0000-000076400000}"/>
    <cellStyle name="Normal 12 3 3 2 3 3 2 2 7" xfId="34025" xr:uid="{00000000-0005-0000-0000-000077400000}"/>
    <cellStyle name="Normal 12 3 3 2 3 3 2 3" xfId="2941" xr:uid="{00000000-0005-0000-0000-000078400000}"/>
    <cellStyle name="Normal 12 3 3 2 3 3 2 3 2" xfId="8431" xr:uid="{00000000-0005-0000-0000-000079400000}"/>
    <cellStyle name="Normal 12 3 3 2 3 3 2 3 2 2" xfId="21241" xr:uid="{00000000-0005-0000-0000-00007A400000}"/>
    <cellStyle name="Normal 12 3 3 2 3 3 2 3 2 2 2" xfId="34026" xr:uid="{00000000-0005-0000-0000-00007B400000}"/>
    <cellStyle name="Normal 12 3 3 2 3 3 2 3 2 3" xfId="34027" xr:uid="{00000000-0005-0000-0000-00007C400000}"/>
    <cellStyle name="Normal 12 3 3 2 3 3 2 3 3" xfId="15751" xr:uid="{00000000-0005-0000-0000-00007D400000}"/>
    <cellStyle name="Normal 12 3 3 2 3 3 2 3 3 2" xfId="34028" xr:uid="{00000000-0005-0000-0000-00007E400000}"/>
    <cellStyle name="Normal 12 3 3 2 3 3 2 3 4" xfId="34029" xr:uid="{00000000-0005-0000-0000-00007F400000}"/>
    <cellStyle name="Normal 12 3 3 2 3 3 2 4" xfId="4771" xr:uid="{00000000-0005-0000-0000-000080400000}"/>
    <cellStyle name="Normal 12 3 3 2 3 3 2 4 2" xfId="10261" xr:uid="{00000000-0005-0000-0000-000081400000}"/>
    <cellStyle name="Normal 12 3 3 2 3 3 2 4 2 2" xfId="23071" xr:uid="{00000000-0005-0000-0000-000082400000}"/>
    <cellStyle name="Normal 12 3 3 2 3 3 2 4 2 2 2" xfId="34030" xr:uid="{00000000-0005-0000-0000-000083400000}"/>
    <cellStyle name="Normal 12 3 3 2 3 3 2 4 2 3" xfId="34031" xr:uid="{00000000-0005-0000-0000-000084400000}"/>
    <cellStyle name="Normal 12 3 3 2 3 3 2 4 3" xfId="17581" xr:uid="{00000000-0005-0000-0000-000085400000}"/>
    <cellStyle name="Normal 12 3 3 2 3 3 2 4 3 2" xfId="34032" xr:uid="{00000000-0005-0000-0000-000086400000}"/>
    <cellStyle name="Normal 12 3 3 2 3 3 2 4 4" xfId="34033" xr:uid="{00000000-0005-0000-0000-000087400000}"/>
    <cellStyle name="Normal 12 3 3 2 3 3 2 5" xfId="12091" xr:uid="{00000000-0005-0000-0000-000088400000}"/>
    <cellStyle name="Normal 12 3 3 2 3 3 2 5 2" xfId="24901" xr:uid="{00000000-0005-0000-0000-000089400000}"/>
    <cellStyle name="Normal 12 3 3 2 3 3 2 5 2 2" xfId="34034" xr:uid="{00000000-0005-0000-0000-00008A400000}"/>
    <cellStyle name="Normal 12 3 3 2 3 3 2 5 3" xfId="34035" xr:uid="{00000000-0005-0000-0000-00008B400000}"/>
    <cellStyle name="Normal 12 3 3 2 3 3 2 6" xfId="6601" xr:uid="{00000000-0005-0000-0000-00008C400000}"/>
    <cellStyle name="Normal 12 3 3 2 3 3 2 6 2" xfId="19411" xr:uid="{00000000-0005-0000-0000-00008D400000}"/>
    <cellStyle name="Normal 12 3 3 2 3 3 2 6 2 2" xfId="34036" xr:uid="{00000000-0005-0000-0000-00008E400000}"/>
    <cellStyle name="Normal 12 3 3 2 3 3 2 6 3" xfId="34037" xr:uid="{00000000-0005-0000-0000-00008F400000}"/>
    <cellStyle name="Normal 12 3 3 2 3 3 2 7" xfId="13921" xr:uid="{00000000-0005-0000-0000-000090400000}"/>
    <cellStyle name="Normal 12 3 3 2 3 3 2 7 2" xfId="34038" xr:uid="{00000000-0005-0000-0000-000091400000}"/>
    <cellStyle name="Normal 12 3 3 2 3 3 2 8" xfId="34039" xr:uid="{00000000-0005-0000-0000-000092400000}"/>
    <cellStyle name="Normal 12 3 3 2 3 3 3" xfId="1605" xr:uid="{00000000-0005-0000-0000-000093400000}"/>
    <cellStyle name="Normal 12 3 3 2 3 3 3 2" xfId="3435" xr:uid="{00000000-0005-0000-0000-000094400000}"/>
    <cellStyle name="Normal 12 3 3 2 3 3 3 2 2" xfId="8925" xr:uid="{00000000-0005-0000-0000-000095400000}"/>
    <cellStyle name="Normal 12 3 3 2 3 3 3 2 2 2" xfId="21735" xr:uid="{00000000-0005-0000-0000-000096400000}"/>
    <cellStyle name="Normal 12 3 3 2 3 3 3 2 2 2 2" xfId="34040" xr:uid="{00000000-0005-0000-0000-000097400000}"/>
    <cellStyle name="Normal 12 3 3 2 3 3 3 2 2 3" xfId="34041" xr:uid="{00000000-0005-0000-0000-000098400000}"/>
    <cellStyle name="Normal 12 3 3 2 3 3 3 2 3" xfId="16245" xr:uid="{00000000-0005-0000-0000-000099400000}"/>
    <cellStyle name="Normal 12 3 3 2 3 3 3 2 3 2" xfId="34042" xr:uid="{00000000-0005-0000-0000-00009A400000}"/>
    <cellStyle name="Normal 12 3 3 2 3 3 3 2 4" xfId="34043" xr:uid="{00000000-0005-0000-0000-00009B400000}"/>
    <cellStyle name="Normal 12 3 3 2 3 3 3 3" xfId="5265" xr:uid="{00000000-0005-0000-0000-00009C400000}"/>
    <cellStyle name="Normal 12 3 3 2 3 3 3 3 2" xfId="10755" xr:uid="{00000000-0005-0000-0000-00009D400000}"/>
    <cellStyle name="Normal 12 3 3 2 3 3 3 3 2 2" xfId="23565" xr:uid="{00000000-0005-0000-0000-00009E400000}"/>
    <cellStyle name="Normal 12 3 3 2 3 3 3 3 2 2 2" xfId="34044" xr:uid="{00000000-0005-0000-0000-00009F400000}"/>
    <cellStyle name="Normal 12 3 3 2 3 3 3 3 2 3" xfId="34045" xr:uid="{00000000-0005-0000-0000-0000A0400000}"/>
    <cellStyle name="Normal 12 3 3 2 3 3 3 3 3" xfId="18075" xr:uid="{00000000-0005-0000-0000-0000A1400000}"/>
    <cellStyle name="Normal 12 3 3 2 3 3 3 3 3 2" xfId="34046" xr:uid="{00000000-0005-0000-0000-0000A2400000}"/>
    <cellStyle name="Normal 12 3 3 2 3 3 3 3 4" xfId="34047" xr:uid="{00000000-0005-0000-0000-0000A3400000}"/>
    <cellStyle name="Normal 12 3 3 2 3 3 3 4" xfId="12585" xr:uid="{00000000-0005-0000-0000-0000A4400000}"/>
    <cellStyle name="Normal 12 3 3 2 3 3 3 4 2" xfId="25395" xr:uid="{00000000-0005-0000-0000-0000A5400000}"/>
    <cellStyle name="Normal 12 3 3 2 3 3 3 4 2 2" xfId="34048" xr:uid="{00000000-0005-0000-0000-0000A6400000}"/>
    <cellStyle name="Normal 12 3 3 2 3 3 3 4 3" xfId="34049" xr:uid="{00000000-0005-0000-0000-0000A7400000}"/>
    <cellStyle name="Normal 12 3 3 2 3 3 3 5" xfId="7095" xr:uid="{00000000-0005-0000-0000-0000A8400000}"/>
    <cellStyle name="Normal 12 3 3 2 3 3 3 5 2" xfId="19905" xr:uid="{00000000-0005-0000-0000-0000A9400000}"/>
    <cellStyle name="Normal 12 3 3 2 3 3 3 5 2 2" xfId="34050" xr:uid="{00000000-0005-0000-0000-0000AA400000}"/>
    <cellStyle name="Normal 12 3 3 2 3 3 3 5 3" xfId="34051" xr:uid="{00000000-0005-0000-0000-0000AB400000}"/>
    <cellStyle name="Normal 12 3 3 2 3 3 3 6" xfId="14415" xr:uid="{00000000-0005-0000-0000-0000AC400000}"/>
    <cellStyle name="Normal 12 3 3 2 3 3 3 6 2" xfId="34052" xr:uid="{00000000-0005-0000-0000-0000AD400000}"/>
    <cellStyle name="Normal 12 3 3 2 3 3 3 7" xfId="34053" xr:uid="{00000000-0005-0000-0000-0000AE400000}"/>
    <cellStyle name="Normal 12 3 3 2 3 3 4" xfId="2541" xr:uid="{00000000-0005-0000-0000-0000AF400000}"/>
    <cellStyle name="Normal 12 3 3 2 3 3 4 2" xfId="8031" xr:uid="{00000000-0005-0000-0000-0000B0400000}"/>
    <cellStyle name="Normal 12 3 3 2 3 3 4 2 2" xfId="20841" xr:uid="{00000000-0005-0000-0000-0000B1400000}"/>
    <cellStyle name="Normal 12 3 3 2 3 3 4 2 2 2" xfId="34054" xr:uid="{00000000-0005-0000-0000-0000B2400000}"/>
    <cellStyle name="Normal 12 3 3 2 3 3 4 2 3" xfId="34055" xr:uid="{00000000-0005-0000-0000-0000B3400000}"/>
    <cellStyle name="Normal 12 3 3 2 3 3 4 3" xfId="15351" xr:uid="{00000000-0005-0000-0000-0000B4400000}"/>
    <cellStyle name="Normal 12 3 3 2 3 3 4 3 2" xfId="34056" xr:uid="{00000000-0005-0000-0000-0000B5400000}"/>
    <cellStyle name="Normal 12 3 3 2 3 3 4 4" xfId="34057" xr:uid="{00000000-0005-0000-0000-0000B6400000}"/>
    <cellStyle name="Normal 12 3 3 2 3 3 5" xfId="4371" xr:uid="{00000000-0005-0000-0000-0000B7400000}"/>
    <cellStyle name="Normal 12 3 3 2 3 3 5 2" xfId="9861" xr:uid="{00000000-0005-0000-0000-0000B8400000}"/>
    <cellStyle name="Normal 12 3 3 2 3 3 5 2 2" xfId="22671" xr:uid="{00000000-0005-0000-0000-0000B9400000}"/>
    <cellStyle name="Normal 12 3 3 2 3 3 5 2 2 2" xfId="34058" xr:uid="{00000000-0005-0000-0000-0000BA400000}"/>
    <cellStyle name="Normal 12 3 3 2 3 3 5 2 3" xfId="34059" xr:uid="{00000000-0005-0000-0000-0000BB400000}"/>
    <cellStyle name="Normal 12 3 3 2 3 3 5 3" xfId="17181" xr:uid="{00000000-0005-0000-0000-0000BC400000}"/>
    <cellStyle name="Normal 12 3 3 2 3 3 5 3 2" xfId="34060" xr:uid="{00000000-0005-0000-0000-0000BD400000}"/>
    <cellStyle name="Normal 12 3 3 2 3 3 5 4" xfId="34061" xr:uid="{00000000-0005-0000-0000-0000BE400000}"/>
    <cellStyle name="Normal 12 3 3 2 3 3 6" xfId="11691" xr:uid="{00000000-0005-0000-0000-0000BF400000}"/>
    <cellStyle name="Normal 12 3 3 2 3 3 6 2" xfId="24501" xr:uid="{00000000-0005-0000-0000-0000C0400000}"/>
    <cellStyle name="Normal 12 3 3 2 3 3 6 2 2" xfId="34062" xr:uid="{00000000-0005-0000-0000-0000C1400000}"/>
    <cellStyle name="Normal 12 3 3 2 3 3 6 3" xfId="34063" xr:uid="{00000000-0005-0000-0000-0000C2400000}"/>
    <cellStyle name="Normal 12 3 3 2 3 3 7" xfId="6201" xr:uid="{00000000-0005-0000-0000-0000C3400000}"/>
    <cellStyle name="Normal 12 3 3 2 3 3 7 2" xfId="19011" xr:uid="{00000000-0005-0000-0000-0000C4400000}"/>
    <cellStyle name="Normal 12 3 3 2 3 3 7 2 2" xfId="34064" xr:uid="{00000000-0005-0000-0000-0000C5400000}"/>
    <cellStyle name="Normal 12 3 3 2 3 3 7 3" xfId="34065" xr:uid="{00000000-0005-0000-0000-0000C6400000}"/>
    <cellStyle name="Normal 12 3 3 2 3 3 8" xfId="13521" xr:uid="{00000000-0005-0000-0000-0000C7400000}"/>
    <cellStyle name="Normal 12 3 3 2 3 3 8 2" xfId="34066" xr:uid="{00000000-0005-0000-0000-0000C8400000}"/>
    <cellStyle name="Normal 12 3 3 2 3 3 9" xfId="34067" xr:uid="{00000000-0005-0000-0000-0000C9400000}"/>
    <cellStyle name="Normal 12 3 3 2 3 4" xfId="485" xr:uid="{00000000-0005-0000-0000-0000CA400000}"/>
    <cellStyle name="Normal 12 3 3 2 3 4 2" xfId="1380" xr:uid="{00000000-0005-0000-0000-0000CB400000}"/>
    <cellStyle name="Normal 12 3 3 2 3 4 2 2" xfId="3210" xr:uid="{00000000-0005-0000-0000-0000CC400000}"/>
    <cellStyle name="Normal 12 3 3 2 3 4 2 2 2" xfId="8700" xr:uid="{00000000-0005-0000-0000-0000CD400000}"/>
    <cellStyle name="Normal 12 3 3 2 3 4 2 2 2 2" xfId="21510" xr:uid="{00000000-0005-0000-0000-0000CE400000}"/>
    <cellStyle name="Normal 12 3 3 2 3 4 2 2 2 2 2" xfId="34068" xr:uid="{00000000-0005-0000-0000-0000CF400000}"/>
    <cellStyle name="Normal 12 3 3 2 3 4 2 2 2 3" xfId="34069" xr:uid="{00000000-0005-0000-0000-0000D0400000}"/>
    <cellStyle name="Normal 12 3 3 2 3 4 2 2 3" xfId="16020" xr:uid="{00000000-0005-0000-0000-0000D1400000}"/>
    <cellStyle name="Normal 12 3 3 2 3 4 2 2 3 2" xfId="34070" xr:uid="{00000000-0005-0000-0000-0000D2400000}"/>
    <cellStyle name="Normal 12 3 3 2 3 4 2 2 4" xfId="34071" xr:uid="{00000000-0005-0000-0000-0000D3400000}"/>
    <cellStyle name="Normal 12 3 3 2 3 4 2 3" xfId="5040" xr:uid="{00000000-0005-0000-0000-0000D4400000}"/>
    <cellStyle name="Normal 12 3 3 2 3 4 2 3 2" xfId="10530" xr:uid="{00000000-0005-0000-0000-0000D5400000}"/>
    <cellStyle name="Normal 12 3 3 2 3 4 2 3 2 2" xfId="23340" xr:uid="{00000000-0005-0000-0000-0000D6400000}"/>
    <cellStyle name="Normal 12 3 3 2 3 4 2 3 2 2 2" xfId="34072" xr:uid="{00000000-0005-0000-0000-0000D7400000}"/>
    <cellStyle name="Normal 12 3 3 2 3 4 2 3 2 3" xfId="34073" xr:uid="{00000000-0005-0000-0000-0000D8400000}"/>
    <cellStyle name="Normal 12 3 3 2 3 4 2 3 3" xfId="17850" xr:uid="{00000000-0005-0000-0000-0000D9400000}"/>
    <cellStyle name="Normal 12 3 3 2 3 4 2 3 3 2" xfId="34074" xr:uid="{00000000-0005-0000-0000-0000DA400000}"/>
    <cellStyle name="Normal 12 3 3 2 3 4 2 3 4" xfId="34075" xr:uid="{00000000-0005-0000-0000-0000DB400000}"/>
    <cellStyle name="Normal 12 3 3 2 3 4 2 4" xfId="12360" xr:uid="{00000000-0005-0000-0000-0000DC400000}"/>
    <cellStyle name="Normal 12 3 3 2 3 4 2 4 2" xfId="25170" xr:uid="{00000000-0005-0000-0000-0000DD400000}"/>
    <cellStyle name="Normal 12 3 3 2 3 4 2 4 2 2" xfId="34076" xr:uid="{00000000-0005-0000-0000-0000DE400000}"/>
    <cellStyle name="Normal 12 3 3 2 3 4 2 4 3" xfId="34077" xr:uid="{00000000-0005-0000-0000-0000DF400000}"/>
    <cellStyle name="Normal 12 3 3 2 3 4 2 5" xfId="6870" xr:uid="{00000000-0005-0000-0000-0000E0400000}"/>
    <cellStyle name="Normal 12 3 3 2 3 4 2 5 2" xfId="19680" xr:uid="{00000000-0005-0000-0000-0000E1400000}"/>
    <cellStyle name="Normal 12 3 3 2 3 4 2 5 2 2" xfId="34078" xr:uid="{00000000-0005-0000-0000-0000E2400000}"/>
    <cellStyle name="Normal 12 3 3 2 3 4 2 5 3" xfId="34079" xr:uid="{00000000-0005-0000-0000-0000E3400000}"/>
    <cellStyle name="Normal 12 3 3 2 3 4 2 6" xfId="14190" xr:uid="{00000000-0005-0000-0000-0000E4400000}"/>
    <cellStyle name="Normal 12 3 3 2 3 4 2 6 2" xfId="34080" xr:uid="{00000000-0005-0000-0000-0000E5400000}"/>
    <cellStyle name="Normal 12 3 3 2 3 4 2 7" xfId="34081" xr:uid="{00000000-0005-0000-0000-0000E6400000}"/>
    <cellStyle name="Normal 12 3 3 2 3 4 3" xfId="2316" xr:uid="{00000000-0005-0000-0000-0000E7400000}"/>
    <cellStyle name="Normal 12 3 3 2 3 4 3 2" xfId="7806" xr:uid="{00000000-0005-0000-0000-0000E8400000}"/>
    <cellStyle name="Normal 12 3 3 2 3 4 3 2 2" xfId="20616" xr:uid="{00000000-0005-0000-0000-0000E9400000}"/>
    <cellStyle name="Normal 12 3 3 2 3 4 3 2 2 2" xfId="34082" xr:uid="{00000000-0005-0000-0000-0000EA400000}"/>
    <cellStyle name="Normal 12 3 3 2 3 4 3 2 3" xfId="34083" xr:uid="{00000000-0005-0000-0000-0000EB400000}"/>
    <cellStyle name="Normal 12 3 3 2 3 4 3 3" xfId="15126" xr:uid="{00000000-0005-0000-0000-0000EC400000}"/>
    <cellStyle name="Normal 12 3 3 2 3 4 3 3 2" xfId="34084" xr:uid="{00000000-0005-0000-0000-0000ED400000}"/>
    <cellStyle name="Normal 12 3 3 2 3 4 3 4" xfId="34085" xr:uid="{00000000-0005-0000-0000-0000EE400000}"/>
    <cellStyle name="Normal 12 3 3 2 3 4 4" xfId="4146" xr:uid="{00000000-0005-0000-0000-0000EF400000}"/>
    <cellStyle name="Normal 12 3 3 2 3 4 4 2" xfId="9636" xr:uid="{00000000-0005-0000-0000-0000F0400000}"/>
    <cellStyle name="Normal 12 3 3 2 3 4 4 2 2" xfId="22446" xr:uid="{00000000-0005-0000-0000-0000F1400000}"/>
    <cellStyle name="Normal 12 3 3 2 3 4 4 2 2 2" xfId="34086" xr:uid="{00000000-0005-0000-0000-0000F2400000}"/>
    <cellStyle name="Normal 12 3 3 2 3 4 4 2 3" xfId="34087" xr:uid="{00000000-0005-0000-0000-0000F3400000}"/>
    <cellStyle name="Normal 12 3 3 2 3 4 4 3" xfId="16956" xr:uid="{00000000-0005-0000-0000-0000F4400000}"/>
    <cellStyle name="Normal 12 3 3 2 3 4 4 3 2" xfId="34088" xr:uid="{00000000-0005-0000-0000-0000F5400000}"/>
    <cellStyle name="Normal 12 3 3 2 3 4 4 4" xfId="34089" xr:uid="{00000000-0005-0000-0000-0000F6400000}"/>
    <cellStyle name="Normal 12 3 3 2 3 4 5" xfId="11466" xr:uid="{00000000-0005-0000-0000-0000F7400000}"/>
    <cellStyle name="Normal 12 3 3 2 3 4 5 2" xfId="24276" xr:uid="{00000000-0005-0000-0000-0000F8400000}"/>
    <cellStyle name="Normal 12 3 3 2 3 4 5 2 2" xfId="34090" xr:uid="{00000000-0005-0000-0000-0000F9400000}"/>
    <cellStyle name="Normal 12 3 3 2 3 4 5 3" xfId="34091" xr:uid="{00000000-0005-0000-0000-0000FA400000}"/>
    <cellStyle name="Normal 12 3 3 2 3 4 6" xfId="5976" xr:uid="{00000000-0005-0000-0000-0000FB400000}"/>
    <cellStyle name="Normal 12 3 3 2 3 4 6 2" xfId="18786" xr:uid="{00000000-0005-0000-0000-0000FC400000}"/>
    <cellStyle name="Normal 12 3 3 2 3 4 6 2 2" xfId="34092" xr:uid="{00000000-0005-0000-0000-0000FD400000}"/>
    <cellStyle name="Normal 12 3 3 2 3 4 6 3" xfId="34093" xr:uid="{00000000-0005-0000-0000-0000FE400000}"/>
    <cellStyle name="Normal 12 3 3 2 3 4 7" xfId="13296" xr:uid="{00000000-0005-0000-0000-0000FF400000}"/>
    <cellStyle name="Normal 12 3 3 2 3 4 7 2" xfId="34094" xr:uid="{00000000-0005-0000-0000-000000410000}"/>
    <cellStyle name="Normal 12 3 3 2 3 4 8" xfId="34095" xr:uid="{00000000-0005-0000-0000-000001410000}"/>
    <cellStyle name="Normal 12 3 3 2 3 5" xfId="844" xr:uid="{00000000-0005-0000-0000-000002410000}"/>
    <cellStyle name="Normal 12 3 3 2 3 5 2" xfId="1739" xr:uid="{00000000-0005-0000-0000-000003410000}"/>
    <cellStyle name="Normal 12 3 3 2 3 5 2 2" xfId="3569" xr:uid="{00000000-0005-0000-0000-000004410000}"/>
    <cellStyle name="Normal 12 3 3 2 3 5 2 2 2" xfId="9059" xr:uid="{00000000-0005-0000-0000-000005410000}"/>
    <cellStyle name="Normal 12 3 3 2 3 5 2 2 2 2" xfId="21869" xr:uid="{00000000-0005-0000-0000-000006410000}"/>
    <cellStyle name="Normal 12 3 3 2 3 5 2 2 2 2 2" xfId="34096" xr:uid="{00000000-0005-0000-0000-000007410000}"/>
    <cellStyle name="Normal 12 3 3 2 3 5 2 2 2 3" xfId="34097" xr:uid="{00000000-0005-0000-0000-000008410000}"/>
    <cellStyle name="Normal 12 3 3 2 3 5 2 2 3" xfId="16379" xr:uid="{00000000-0005-0000-0000-000009410000}"/>
    <cellStyle name="Normal 12 3 3 2 3 5 2 2 3 2" xfId="34098" xr:uid="{00000000-0005-0000-0000-00000A410000}"/>
    <cellStyle name="Normal 12 3 3 2 3 5 2 2 4" xfId="34099" xr:uid="{00000000-0005-0000-0000-00000B410000}"/>
    <cellStyle name="Normal 12 3 3 2 3 5 2 3" xfId="5399" xr:uid="{00000000-0005-0000-0000-00000C410000}"/>
    <cellStyle name="Normal 12 3 3 2 3 5 2 3 2" xfId="10889" xr:uid="{00000000-0005-0000-0000-00000D410000}"/>
    <cellStyle name="Normal 12 3 3 2 3 5 2 3 2 2" xfId="23699" xr:uid="{00000000-0005-0000-0000-00000E410000}"/>
    <cellStyle name="Normal 12 3 3 2 3 5 2 3 2 2 2" xfId="34100" xr:uid="{00000000-0005-0000-0000-00000F410000}"/>
    <cellStyle name="Normal 12 3 3 2 3 5 2 3 2 3" xfId="34101" xr:uid="{00000000-0005-0000-0000-000010410000}"/>
    <cellStyle name="Normal 12 3 3 2 3 5 2 3 3" xfId="18209" xr:uid="{00000000-0005-0000-0000-000011410000}"/>
    <cellStyle name="Normal 12 3 3 2 3 5 2 3 3 2" xfId="34102" xr:uid="{00000000-0005-0000-0000-000012410000}"/>
    <cellStyle name="Normal 12 3 3 2 3 5 2 3 4" xfId="34103" xr:uid="{00000000-0005-0000-0000-000013410000}"/>
    <cellStyle name="Normal 12 3 3 2 3 5 2 4" xfId="12719" xr:uid="{00000000-0005-0000-0000-000014410000}"/>
    <cellStyle name="Normal 12 3 3 2 3 5 2 4 2" xfId="25529" xr:uid="{00000000-0005-0000-0000-000015410000}"/>
    <cellStyle name="Normal 12 3 3 2 3 5 2 4 2 2" xfId="34104" xr:uid="{00000000-0005-0000-0000-000016410000}"/>
    <cellStyle name="Normal 12 3 3 2 3 5 2 4 3" xfId="34105" xr:uid="{00000000-0005-0000-0000-000017410000}"/>
    <cellStyle name="Normal 12 3 3 2 3 5 2 5" xfId="7229" xr:uid="{00000000-0005-0000-0000-000018410000}"/>
    <cellStyle name="Normal 12 3 3 2 3 5 2 5 2" xfId="20039" xr:uid="{00000000-0005-0000-0000-000019410000}"/>
    <cellStyle name="Normal 12 3 3 2 3 5 2 5 2 2" xfId="34106" xr:uid="{00000000-0005-0000-0000-00001A410000}"/>
    <cellStyle name="Normal 12 3 3 2 3 5 2 5 3" xfId="34107" xr:uid="{00000000-0005-0000-0000-00001B410000}"/>
    <cellStyle name="Normal 12 3 3 2 3 5 2 6" xfId="14549" xr:uid="{00000000-0005-0000-0000-00001C410000}"/>
    <cellStyle name="Normal 12 3 3 2 3 5 2 6 2" xfId="34108" xr:uid="{00000000-0005-0000-0000-00001D410000}"/>
    <cellStyle name="Normal 12 3 3 2 3 5 2 7" xfId="34109" xr:uid="{00000000-0005-0000-0000-00001E410000}"/>
    <cellStyle name="Normal 12 3 3 2 3 5 3" xfId="2675" xr:uid="{00000000-0005-0000-0000-00001F410000}"/>
    <cellStyle name="Normal 12 3 3 2 3 5 3 2" xfId="8165" xr:uid="{00000000-0005-0000-0000-000020410000}"/>
    <cellStyle name="Normal 12 3 3 2 3 5 3 2 2" xfId="20975" xr:uid="{00000000-0005-0000-0000-000021410000}"/>
    <cellStyle name="Normal 12 3 3 2 3 5 3 2 2 2" xfId="34110" xr:uid="{00000000-0005-0000-0000-000022410000}"/>
    <cellStyle name="Normal 12 3 3 2 3 5 3 2 3" xfId="34111" xr:uid="{00000000-0005-0000-0000-000023410000}"/>
    <cellStyle name="Normal 12 3 3 2 3 5 3 3" xfId="15485" xr:uid="{00000000-0005-0000-0000-000024410000}"/>
    <cellStyle name="Normal 12 3 3 2 3 5 3 3 2" xfId="34112" xr:uid="{00000000-0005-0000-0000-000025410000}"/>
    <cellStyle name="Normal 12 3 3 2 3 5 3 4" xfId="34113" xr:uid="{00000000-0005-0000-0000-000026410000}"/>
    <cellStyle name="Normal 12 3 3 2 3 5 4" xfId="4505" xr:uid="{00000000-0005-0000-0000-000027410000}"/>
    <cellStyle name="Normal 12 3 3 2 3 5 4 2" xfId="9995" xr:uid="{00000000-0005-0000-0000-000028410000}"/>
    <cellStyle name="Normal 12 3 3 2 3 5 4 2 2" xfId="22805" xr:uid="{00000000-0005-0000-0000-000029410000}"/>
    <cellStyle name="Normal 12 3 3 2 3 5 4 2 2 2" xfId="34114" xr:uid="{00000000-0005-0000-0000-00002A410000}"/>
    <cellStyle name="Normal 12 3 3 2 3 5 4 2 3" xfId="34115" xr:uid="{00000000-0005-0000-0000-00002B410000}"/>
    <cellStyle name="Normal 12 3 3 2 3 5 4 3" xfId="17315" xr:uid="{00000000-0005-0000-0000-00002C410000}"/>
    <cellStyle name="Normal 12 3 3 2 3 5 4 3 2" xfId="34116" xr:uid="{00000000-0005-0000-0000-00002D410000}"/>
    <cellStyle name="Normal 12 3 3 2 3 5 4 4" xfId="34117" xr:uid="{00000000-0005-0000-0000-00002E410000}"/>
    <cellStyle name="Normal 12 3 3 2 3 5 5" xfId="11825" xr:uid="{00000000-0005-0000-0000-00002F410000}"/>
    <cellStyle name="Normal 12 3 3 2 3 5 5 2" xfId="24635" xr:uid="{00000000-0005-0000-0000-000030410000}"/>
    <cellStyle name="Normal 12 3 3 2 3 5 5 2 2" xfId="34118" xr:uid="{00000000-0005-0000-0000-000031410000}"/>
    <cellStyle name="Normal 12 3 3 2 3 5 5 3" xfId="34119" xr:uid="{00000000-0005-0000-0000-000032410000}"/>
    <cellStyle name="Normal 12 3 3 2 3 5 6" xfId="6335" xr:uid="{00000000-0005-0000-0000-000033410000}"/>
    <cellStyle name="Normal 12 3 3 2 3 5 6 2" xfId="19145" xr:uid="{00000000-0005-0000-0000-000034410000}"/>
    <cellStyle name="Normal 12 3 3 2 3 5 6 2 2" xfId="34120" xr:uid="{00000000-0005-0000-0000-000035410000}"/>
    <cellStyle name="Normal 12 3 3 2 3 5 6 3" xfId="34121" xr:uid="{00000000-0005-0000-0000-000036410000}"/>
    <cellStyle name="Normal 12 3 3 2 3 5 7" xfId="13655" xr:uid="{00000000-0005-0000-0000-000037410000}"/>
    <cellStyle name="Normal 12 3 3 2 3 5 7 2" xfId="34122" xr:uid="{00000000-0005-0000-0000-000038410000}"/>
    <cellStyle name="Normal 12 3 3 2 3 5 8" xfId="34123" xr:uid="{00000000-0005-0000-0000-000039410000}"/>
    <cellStyle name="Normal 12 3 3 2 3 6" xfId="1245" xr:uid="{00000000-0005-0000-0000-00003A410000}"/>
    <cellStyle name="Normal 12 3 3 2 3 6 2" xfId="3075" xr:uid="{00000000-0005-0000-0000-00003B410000}"/>
    <cellStyle name="Normal 12 3 3 2 3 6 2 2" xfId="8565" xr:uid="{00000000-0005-0000-0000-00003C410000}"/>
    <cellStyle name="Normal 12 3 3 2 3 6 2 2 2" xfId="21375" xr:uid="{00000000-0005-0000-0000-00003D410000}"/>
    <cellStyle name="Normal 12 3 3 2 3 6 2 2 2 2" xfId="34124" xr:uid="{00000000-0005-0000-0000-00003E410000}"/>
    <cellStyle name="Normal 12 3 3 2 3 6 2 2 3" xfId="34125" xr:uid="{00000000-0005-0000-0000-00003F410000}"/>
    <cellStyle name="Normal 12 3 3 2 3 6 2 3" xfId="15885" xr:uid="{00000000-0005-0000-0000-000040410000}"/>
    <cellStyle name="Normal 12 3 3 2 3 6 2 3 2" xfId="34126" xr:uid="{00000000-0005-0000-0000-000041410000}"/>
    <cellStyle name="Normal 12 3 3 2 3 6 2 4" xfId="34127" xr:uid="{00000000-0005-0000-0000-000042410000}"/>
    <cellStyle name="Normal 12 3 3 2 3 6 3" xfId="4905" xr:uid="{00000000-0005-0000-0000-000043410000}"/>
    <cellStyle name="Normal 12 3 3 2 3 6 3 2" xfId="10395" xr:uid="{00000000-0005-0000-0000-000044410000}"/>
    <cellStyle name="Normal 12 3 3 2 3 6 3 2 2" xfId="23205" xr:uid="{00000000-0005-0000-0000-000045410000}"/>
    <cellStyle name="Normal 12 3 3 2 3 6 3 2 2 2" xfId="34128" xr:uid="{00000000-0005-0000-0000-000046410000}"/>
    <cellStyle name="Normal 12 3 3 2 3 6 3 2 3" xfId="34129" xr:uid="{00000000-0005-0000-0000-000047410000}"/>
    <cellStyle name="Normal 12 3 3 2 3 6 3 3" xfId="17715" xr:uid="{00000000-0005-0000-0000-000048410000}"/>
    <cellStyle name="Normal 12 3 3 2 3 6 3 3 2" xfId="34130" xr:uid="{00000000-0005-0000-0000-000049410000}"/>
    <cellStyle name="Normal 12 3 3 2 3 6 3 4" xfId="34131" xr:uid="{00000000-0005-0000-0000-00004A410000}"/>
    <cellStyle name="Normal 12 3 3 2 3 6 4" xfId="12225" xr:uid="{00000000-0005-0000-0000-00004B410000}"/>
    <cellStyle name="Normal 12 3 3 2 3 6 4 2" xfId="25035" xr:uid="{00000000-0005-0000-0000-00004C410000}"/>
    <cellStyle name="Normal 12 3 3 2 3 6 4 2 2" xfId="34132" xr:uid="{00000000-0005-0000-0000-00004D410000}"/>
    <cellStyle name="Normal 12 3 3 2 3 6 4 3" xfId="34133" xr:uid="{00000000-0005-0000-0000-00004E410000}"/>
    <cellStyle name="Normal 12 3 3 2 3 6 5" xfId="6735" xr:uid="{00000000-0005-0000-0000-00004F410000}"/>
    <cellStyle name="Normal 12 3 3 2 3 6 5 2" xfId="19545" xr:uid="{00000000-0005-0000-0000-000050410000}"/>
    <cellStyle name="Normal 12 3 3 2 3 6 5 2 2" xfId="34134" xr:uid="{00000000-0005-0000-0000-000051410000}"/>
    <cellStyle name="Normal 12 3 3 2 3 6 5 3" xfId="34135" xr:uid="{00000000-0005-0000-0000-000052410000}"/>
    <cellStyle name="Normal 12 3 3 2 3 6 6" xfId="14055" xr:uid="{00000000-0005-0000-0000-000053410000}"/>
    <cellStyle name="Normal 12 3 3 2 3 6 6 2" xfId="34136" xr:uid="{00000000-0005-0000-0000-000054410000}"/>
    <cellStyle name="Normal 12 3 3 2 3 6 7" xfId="34137" xr:uid="{00000000-0005-0000-0000-000055410000}"/>
    <cellStyle name="Normal 12 3 3 2 3 7" xfId="2181" xr:uid="{00000000-0005-0000-0000-000056410000}"/>
    <cellStyle name="Normal 12 3 3 2 3 7 2" xfId="7671" xr:uid="{00000000-0005-0000-0000-000057410000}"/>
    <cellStyle name="Normal 12 3 3 2 3 7 2 2" xfId="20481" xr:uid="{00000000-0005-0000-0000-000058410000}"/>
    <cellStyle name="Normal 12 3 3 2 3 7 2 2 2" xfId="34138" xr:uid="{00000000-0005-0000-0000-000059410000}"/>
    <cellStyle name="Normal 12 3 3 2 3 7 2 3" xfId="34139" xr:uid="{00000000-0005-0000-0000-00005A410000}"/>
    <cellStyle name="Normal 12 3 3 2 3 7 3" xfId="14991" xr:uid="{00000000-0005-0000-0000-00005B410000}"/>
    <cellStyle name="Normal 12 3 3 2 3 7 3 2" xfId="34140" xr:uid="{00000000-0005-0000-0000-00005C410000}"/>
    <cellStyle name="Normal 12 3 3 2 3 7 4" xfId="34141" xr:uid="{00000000-0005-0000-0000-00005D410000}"/>
    <cellStyle name="Normal 12 3 3 2 3 8" xfId="4011" xr:uid="{00000000-0005-0000-0000-00005E410000}"/>
    <cellStyle name="Normal 12 3 3 2 3 8 2" xfId="9501" xr:uid="{00000000-0005-0000-0000-00005F410000}"/>
    <cellStyle name="Normal 12 3 3 2 3 8 2 2" xfId="22311" xr:uid="{00000000-0005-0000-0000-000060410000}"/>
    <cellStyle name="Normal 12 3 3 2 3 8 2 2 2" xfId="34142" xr:uid="{00000000-0005-0000-0000-000061410000}"/>
    <cellStyle name="Normal 12 3 3 2 3 8 2 3" xfId="34143" xr:uid="{00000000-0005-0000-0000-000062410000}"/>
    <cellStyle name="Normal 12 3 3 2 3 8 3" xfId="16821" xr:uid="{00000000-0005-0000-0000-000063410000}"/>
    <cellStyle name="Normal 12 3 3 2 3 8 3 2" xfId="34144" xr:uid="{00000000-0005-0000-0000-000064410000}"/>
    <cellStyle name="Normal 12 3 3 2 3 8 4" xfId="34145" xr:uid="{00000000-0005-0000-0000-000065410000}"/>
    <cellStyle name="Normal 12 3 3 2 3 9" xfId="11331" xr:uid="{00000000-0005-0000-0000-000066410000}"/>
    <cellStyle name="Normal 12 3 3 2 3 9 2" xfId="24141" xr:uid="{00000000-0005-0000-0000-000067410000}"/>
    <cellStyle name="Normal 12 3 3 2 3 9 2 2" xfId="34146" xr:uid="{00000000-0005-0000-0000-000068410000}"/>
    <cellStyle name="Normal 12 3 3 2 3 9 3" xfId="34147" xr:uid="{00000000-0005-0000-0000-000069410000}"/>
    <cellStyle name="Normal 12 3 3 2 4" xfId="375" xr:uid="{00000000-0005-0000-0000-00006A410000}"/>
    <cellStyle name="Normal 12 3 3 2 4 2" xfId="885" xr:uid="{00000000-0005-0000-0000-00006B410000}"/>
    <cellStyle name="Normal 12 3 3 2 4 2 2" xfId="1780" xr:uid="{00000000-0005-0000-0000-00006C410000}"/>
    <cellStyle name="Normal 12 3 3 2 4 2 2 2" xfId="3610" xr:uid="{00000000-0005-0000-0000-00006D410000}"/>
    <cellStyle name="Normal 12 3 3 2 4 2 2 2 2" xfId="9100" xr:uid="{00000000-0005-0000-0000-00006E410000}"/>
    <cellStyle name="Normal 12 3 3 2 4 2 2 2 2 2" xfId="21910" xr:uid="{00000000-0005-0000-0000-00006F410000}"/>
    <cellStyle name="Normal 12 3 3 2 4 2 2 2 2 2 2" xfId="34148" xr:uid="{00000000-0005-0000-0000-000070410000}"/>
    <cellStyle name="Normal 12 3 3 2 4 2 2 2 2 3" xfId="34149" xr:uid="{00000000-0005-0000-0000-000071410000}"/>
    <cellStyle name="Normal 12 3 3 2 4 2 2 2 3" xfId="16420" xr:uid="{00000000-0005-0000-0000-000072410000}"/>
    <cellStyle name="Normal 12 3 3 2 4 2 2 2 3 2" xfId="34150" xr:uid="{00000000-0005-0000-0000-000073410000}"/>
    <cellStyle name="Normal 12 3 3 2 4 2 2 2 4" xfId="34151" xr:uid="{00000000-0005-0000-0000-000074410000}"/>
    <cellStyle name="Normal 12 3 3 2 4 2 2 3" xfId="5440" xr:uid="{00000000-0005-0000-0000-000075410000}"/>
    <cellStyle name="Normal 12 3 3 2 4 2 2 3 2" xfId="10930" xr:uid="{00000000-0005-0000-0000-000076410000}"/>
    <cellStyle name="Normal 12 3 3 2 4 2 2 3 2 2" xfId="23740" xr:uid="{00000000-0005-0000-0000-000077410000}"/>
    <cellStyle name="Normal 12 3 3 2 4 2 2 3 2 2 2" xfId="34152" xr:uid="{00000000-0005-0000-0000-000078410000}"/>
    <cellStyle name="Normal 12 3 3 2 4 2 2 3 2 3" xfId="34153" xr:uid="{00000000-0005-0000-0000-000079410000}"/>
    <cellStyle name="Normal 12 3 3 2 4 2 2 3 3" xfId="18250" xr:uid="{00000000-0005-0000-0000-00007A410000}"/>
    <cellStyle name="Normal 12 3 3 2 4 2 2 3 3 2" xfId="34154" xr:uid="{00000000-0005-0000-0000-00007B410000}"/>
    <cellStyle name="Normal 12 3 3 2 4 2 2 3 4" xfId="34155" xr:uid="{00000000-0005-0000-0000-00007C410000}"/>
    <cellStyle name="Normal 12 3 3 2 4 2 2 4" xfId="12760" xr:uid="{00000000-0005-0000-0000-00007D410000}"/>
    <cellStyle name="Normal 12 3 3 2 4 2 2 4 2" xfId="25570" xr:uid="{00000000-0005-0000-0000-00007E410000}"/>
    <cellStyle name="Normal 12 3 3 2 4 2 2 4 2 2" xfId="34156" xr:uid="{00000000-0005-0000-0000-00007F410000}"/>
    <cellStyle name="Normal 12 3 3 2 4 2 2 4 3" xfId="34157" xr:uid="{00000000-0005-0000-0000-000080410000}"/>
    <cellStyle name="Normal 12 3 3 2 4 2 2 5" xfId="7270" xr:uid="{00000000-0005-0000-0000-000081410000}"/>
    <cellStyle name="Normal 12 3 3 2 4 2 2 5 2" xfId="20080" xr:uid="{00000000-0005-0000-0000-000082410000}"/>
    <cellStyle name="Normal 12 3 3 2 4 2 2 5 2 2" xfId="34158" xr:uid="{00000000-0005-0000-0000-000083410000}"/>
    <cellStyle name="Normal 12 3 3 2 4 2 2 5 3" xfId="34159" xr:uid="{00000000-0005-0000-0000-000084410000}"/>
    <cellStyle name="Normal 12 3 3 2 4 2 2 6" xfId="14590" xr:uid="{00000000-0005-0000-0000-000085410000}"/>
    <cellStyle name="Normal 12 3 3 2 4 2 2 6 2" xfId="34160" xr:uid="{00000000-0005-0000-0000-000086410000}"/>
    <cellStyle name="Normal 12 3 3 2 4 2 2 7" xfId="34161" xr:uid="{00000000-0005-0000-0000-000087410000}"/>
    <cellStyle name="Normal 12 3 3 2 4 2 3" xfId="2716" xr:uid="{00000000-0005-0000-0000-000088410000}"/>
    <cellStyle name="Normal 12 3 3 2 4 2 3 2" xfId="8206" xr:uid="{00000000-0005-0000-0000-000089410000}"/>
    <cellStyle name="Normal 12 3 3 2 4 2 3 2 2" xfId="21016" xr:uid="{00000000-0005-0000-0000-00008A410000}"/>
    <cellStyle name="Normal 12 3 3 2 4 2 3 2 2 2" xfId="34162" xr:uid="{00000000-0005-0000-0000-00008B410000}"/>
    <cellStyle name="Normal 12 3 3 2 4 2 3 2 3" xfId="34163" xr:uid="{00000000-0005-0000-0000-00008C410000}"/>
    <cellStyle name="Normal 12 3 3 2 4 2 3 3" xfId="15526" xr:uid="{00000000-0005-0000-0000-00008D410000}"/>
    <cellStyle name="Normal 12 3 3 2 4 2 3 3 2" xfId="34164" xr:uid="{00000000-0005-0000-0000-00008E410000}"/>
    <cellStyle name="Normal 12 3 3 2 4 2 3 4" xfId="34165" xr:uid="{00000000-0005-0000-0000-00008F410000}"/>
    <cellStyle name="Normal 12 3 3 2 4 2 4" xfId="4546" xr:uid="{00000000-0005-0000-0000-000090410000}"/>
    <cellStyle name="Normal 12 3 3 2 4 2 4 2" xfId="10036" xr:uid="{00000000-0005-0000-0000-000091410000}"/>
    <cellStyle name="Normal 12 3 3 2 4 2 4 2 2" xfId="22846" xr:uid="{00000000-0005-0000-0000-000092410000}"/>
    <cellStyle name="Normal 12 3 3 2 4 2 4 2 2 2" xfId="34166" xr:uid="{00000000-0005-0000-0000-000093410000}"/>
    <cellStyle name="Normal 12 3 3 2 4 2 4 2 3" xfId="34167" xr:uid="{00000000-0005-0000-0000-000094410000}"/>
    <cellStyle name="Normal 12 3 3 2 4 2 4 3" xfId="17356" xr:uid="{00000000-0005-0000-0000-000095410000}"/>
    <cellStyle name="Normal 12 3 3 2 4 2 4 3 2" xfId="34168" xr:uid="{00000000-0005-0000-0000-000096410000}"/>
    <cellStyle name="Normal 12 3 3 2 4 2 4 4" xfId="34169" xr:uid="{00000000-0005-0000-0000-000097410000}"/>
    <cellStyle name="Normal 12 3 3 2 4 2 5" xfId="11866" xr:uid="{00000000-0005-0000-0000-000098410000}"/>
    <cellStyle name="Normal 12 3 3 2 4 2 5 2" xfId="24676" xr:uid="{00000000-0005-0000-0000-000099410000}"/>
    <cellStyle name="Normal 12 3 3 2 4 2 5 2 2" xfId="34170" xr:uid="{00000000-0005-0000-0000-00009A410000}"/>
    <cellStyle name="Normal 12 3 3 2 4 2 5 3" xfId="34171" xr:uid="{00000000-0005-0000-0000-00009B410000}"/>
    <cellStyle name="Normal 12 3 3 2 4 2 6" xfId="6376" xr:uid="{00000000-0005-0000-0000-00009C410000}"/>
    <cellStyle name="Normal 12 3 3 2 4 2 6 2" xfId="19186" xr:uid="{00000000-0005-0000-0000-00009D410000}"/>
    <cellStyle name="Normal 12 3 3 2 4 2 6 2 2" xfId="34172" xr:uid="{00000000-0005-0000-0000-00009E410000}"/>
    <cellStyle name="Normal 12 3 3 2 4 2 6 3" xfId="34173" xr:uid="{00000000-0005-0000-0000-00009F410000}"/>
    <cellStyle name="Normal 12 3 3 2 4 2 7" xfId="13696" xr:uid="{00000000-0005-0000-0000-0000A0410000}"/>
    <cellStyle name="Normal 12 3 3 2 4 2 7 2" xfId="34174" xr:uid="{00000000-0005-0000-0000-0000A1410000}"/>
    <cellStyle name="Normal 12 3 3 2 4 2 8" xfId="34175" xr:uid="{00000000-0005-0000-0000-0000A2410000}"/>
    <cellStyle name="Normal 12 3 3 2 4 3" xfId="1270" xr:uid="{00000000-0005-0000-0000-0000A3410000}"/>
    <cellStyle name="Normal 12 3 3 2 4 3 2" xfId="3100" xr:uid="{00000000-0005-0000-0000-0000A4410000}"/>
    <cellStyle name="Normal 12 3 3 2 4 3 2 2" xfId="8590" xr:uid="{00000000-0005-0000-0000-0000A5410000}"/>
    <cellStyle name="Normal 12 3 3 2 4 3 2 2 2" xfId="21400" xr:uid="{00000000-0005-0000-0000-0000A6410000}"/>
    <cellStyle name="Normal 12 3 3 2 4 3 2 2 2 2" xfId="34176" xr:uid="{00000000-0005-0000-0000-0000A7410000}"/>
    <cellStyle name="Normal 12 3 3 2 4 3 2 2 3" xfId="34177" xr:uid="{00000000-0005-0000-0000-0000A8410000}"/>
    <cellStyle name="Normal 12 3 3 2 4 3 2 3" xfId="15910" xr:uid="{00000000-0005-0000-0000-0000A9410000}"/>
    <cellStyle name="Normal 12 3 3 2 4 3 2 3 2" xfId="34178" xr:uid="{00000000-0005-0000-0000-0000AA410000}"/>
    <cellStyle name="Normal 12 3 3 2 4 3 2 4" xfId="34179" xr:uid="{00000000-0005-0000-0000-0000AB410000}"/>
    <cellStyle name="Normal 12 3 3 2 4 3 3" xfId="4930" xr:uid="{00000000-0005-0000-0000-0000AC410000}"/>
    <cellStyle name="Normal 12 3 3 2 4 3 3 2" xfId="10420" xr:uid="{00000000-0005-0000-0000-0000AD410000}"/>
    <cellStyle name="Normal 12 3 3 2 4 3 3 2 2" xfId="23230" xr:uid="{00000000-0005-0000-0000-0000AE410000}"/>
    <cellStyle name="Normal 12 3 3 2 4 3 3 2 2 2" xfId="34180" xr:uid="{00000000-0005-0000-0000-0000AF410000}"/>
    <cellStyle name="Normal 12 3 3 2 4 3 3 2 3" xfId="34181" xr:uid="{00000000-0005-0000-0000-0000B0410000}"/>
    <cellStyle name="Normal 12 3 3 2 4 3 3 3" xfId="17740" xr:uid="{00000000-0005-0000-0000-0000B1410000}"/>
    <cellStyle name="Normal 12 3 3 2 4 3 3 3 2" xfId="34182" xr:uid="{00000000-0005-0000-0000-0000B2410000}"/>
    <cellStyle name="Normal 12 3 3 2 4 3 3 4" xfId="34183" xr:uid="{00000000-0005-0000-0000-0000B3410000}"/>
    <cellStyle name="Normal 12 3 3 2 4 3 4" xfId="12250" xr:uid="{00000000-0005-0000-0000-0000B4410000}"/>
    <cellStyle name="Normal 12 3 3 2 4 3 4 2" xfId="25060" xr:uid="{00000000-0005-0000-0000-0000B5410000}"/>
    <cellStyle name="Normal 12 3 3 2 4 3 4 2 2" xfId="34184" xr:uid="{00000000-0005-0000-0000-0000B6410000}"/>
    <cellStyle name="Normal 12 3 3 2 4 3 4 3" xfId="34185" xr:uid="{00000000-0005-0000-0000-0000B7410000}"/>
    <cellStyle name="Normal 12 3 3 2 4 3 5" xfId="6760" xr:uid="{00000000-0005-0000-0000-0000B8410000}"/>
    <cellStyle name="Normal 12 3 3 2 4 3 5 2" xfId="19570" xr:uid="{00000000-0005-0000-0000-0000B9410000}"/>
    <cellStyle name="Normal 12 3 3 2 4 3 5 2 2" xfId="34186" xr:uid="{00000000-0005-0000-0000-0000BA410000}"/>
    <cellStyle name="Normal 12 3 3 2 4 3 5 3" xfId="34187" xr:uid="{00000000-0005-0000-0000-0000BB410000}"/>
    <cellStyle name="Normal 12 3 3 2 4 3 6" xfId="14080" xr:uid="{00000000-0005-0000-0000-0000BC410000}"/>
    <cellStyle name="Normal 12 3 3 2 4 3 6 2" xfId="34188" xr:uid="{00000000-0005-0000-0000-0000BD410000}"/>
    <cellStyle name="Normal 12 3 3 2 4 3 7" xfId="34189" xr:uid="{00000000-0005-0000-0000-0000BE410000}"/>
    <cellStyle name="Normal 12 3 3 2 4 4" xfId="2206" xr:uid="{00000000-0005-0000-0000-0000BF410000}"/>
    <cellStyle name="Normal 12 3 3 2 4 4 2" xfId="7696" xr:uid="{00000000-0005-0000-0000-0000C0410000}"/>
    <cellStyle name="Normal 12 3 3 2 4 4 2 2" xfId="20506" xr:uid="{00000000-0005-0000-0000-0000C1410000}"/>
    <cellStyle name="Normal 12 3 3 2 4 4 2 2 2" xfId="34190" xr:uid="{00000000-0005-0000-0000-0000C2410000}"/>
    <cellStyle name="Normal 12 3 3 2 4 4 2 3" xfId="34191" xr:uid="{00000000-0005-0000-0000-0000C3410000}"/>
    <cellStyle name="Normal 12 3 3 2 4 4 3" xfId="15016" xr:uid="{00000000-0005-0000-0000-0000C4410000}"/>
    <cellStyle name="Normal 12 3 3 2 4 4 3 2" xfId="34192" xr:uid="{00000000-0005-0000-0000-0000C5410000}"/>
    <cellStyle name="Normal 12 3 3 2 4 4 4" xfId="34193" xr:uid="{00000000-0005-0000-0000-0000C6410000}"/>
    <cellStyle name="Normal 12 3 3 2 4 5" xfId="4036" xr:uid="{00000000-0005-0000-0000-0000C7410000}"/>
    <cellStyle name="Normal 12 3 3 2 4 5 2" xfId="9526" xr:uid="{00000000-0005-0000-0000-0000C8410000}"/>
    <cellStyle name="Normal 12 3 3 2 4 5 2 2" xfId="22336" xr:uid="{00000000-0005-0000-0000-0000C9410000}"/>
    <cellStyle name="Normal 12 3 3 2 4 5 2 2 2" xfId="34194" xr:uid="{00000000-0005-0000-0000-0000CA410000}"/>
    <cellStyle name="Normal 12 3 3 2 4 5 2 3" xfId="34195" xr:uid="{00000000-0005-0000-0000-0000CB410000}"/>
    <cellStyle name="Normal 12 3 3 2 4 5 3" xfId="16846" xr:uid="{00000000-0005-0000-0000-0000CC410000}"/>
    <cellStyle name="Normal 12 3 3 2 4 5 3 2" xfId="34196" xr:uid="{00000000-0005-0000-0000-0000CD410000}"/>
    <cellStyle name="Normal 12 3 3 2 4 5 4" xfId="34197" xr:uid="{00000000-0005-0000-0000-0000CE410000}"/>
    <cellStyle name="Normal 12 3 3 2 4 6" xfId="11356" xr:uid="{00000000-0005-0000-0000-0000CF410000}"/>
    <cellStyle name="Normal 12 3 3 2 4 6 2" xfId="24166" xr:uid="{00000000-0005-0000-0000-0000D0410000}"/>
    <cellStyle name="Normal 12 3 3 2 4 6 2 2" xfId="34198" xr:uid="{00000000-0005-0000-0000-0000D1410000}"/>
    <cellStyle name="Normal 12 3 3 2 4 6 3" xfId="34199" xr:uid="{00000000-0005-0000-0000-0000D2410000}"/>
    <cellStyle name="Normal 12 3 3 2 4 7" xfId="5866" xr:uid="{00000000-0005-0000-0000-0000D3410000}"/>
    <cellStyle name="Normal 12 3 3 2 4 7 2" xfId="18676" xr:uid="{00000000-0005-0000-0000-0000D4410000}"/>
    <cellStyle name="Normal 12 3 3 2 4 7 2 2" xfId="34200" xr:uid="{00000000-0005-0000-0000-0000D5410000}"/>
    <cellStyle name="Normal 12 3 3 2 4 7 3" xfId="34201" xr:uid="{00000000-0005-0000-0000-0000D6410000}"/>
    <cellStyle name="Normal 12 3 3 2 4 8" xfId="13186" xr:uid="{00000000-0005-0000-0000-0000D7410000}"/>
    <cellStyle name="Normal 12 3 3 2 4 8 2" xfId="34202" xr:uid="{00000000-0005-0000-0000-0000D8410000}"/>
    <cellStyle name="Normal 12 3 3 2 4 9" xfId="34203" xr:uid="{00000000-0005-0000-0000-0000D9410000}"/>
    <cellStyle name="Normal 12 3 3 2 5" xfId="618" xr:uid="{00000000-0005-0000-0000-0000DA410000}"/>
    <cellStyle name="Normal 12 3 3 2 5 2" xfId="1018" xr:uid="{00000000-0005-0000-0000-0000DB410000}"/>
    <cellStyle name="Normal 12 3 3 2 5 2 2" xfId="1913" xr:uid="{00000000-0005-0000-0000-0000DC410000}"/>
    <cellStyle name="Normal 12 3 3 2 5 2 2 2" xfId="3743" xr:uid="{00000000-0005-0000-0000-0000DD410000}"/>
    <cellStyle name="Normal 12 3 3 2 5 2 2 2 2" xfId="9233" xr:uid="{00000000-0005-0000-0000-0000DE410000}"/>
    <cellStyle name="Normal 12 3 3 2 5 2 2 2 2 2" xfId="22043" xr:uid="{00000000-0005-0000-0000-0000DF410000}"/>
    <cellStyle name="Normal 12 3 3 2 5 2 2 2 2 2 2" xfId="34204" xr:uid="{00000000-0005-0000-0000-0000E0410000}"/>
    <cellStyle name="Normal 12 3 3 2 5 2 2 2 2 3" xfId="34205" xr:uid="{00000000-0005-0000-0000-0000E1410000}"/>
    <cellStyle name="Normal 12 3 3 2 5 2 2 2 3" xfId="16553" xr:uid="{00000000-0005-0000-0000-0000E2410000}"/>
    <cellStyle name="Normal 12 3 3 2 5 2 2 2 3 2" xfId="34206" xr:uid="{00000000-0005-0000-0000-0000E3410000}"/>
    <cellStyle name="Normal 12 3 3 2 5 2 2 2 4" xfId="34207" xr:uid="{00000000-0005-0000-0000-0000E4410000}"/>
    <cellStyle name="Normal 12 3 3 2 5 2 2 3" xfId="5573" xr:uid="{00000000-0005-0000-0000-0000E5410000}"/>
    <cellStyle name="Normal 12 3 3 2 5 2 2 3 2" xfId="11063" xr:uid="{00000000-0005-0000-0000-0000E6410000}"/>
    <cellStyle name="Normal 12 3 3 2 5 2 2 3 2 2" xfId="23873" xr:uid="{00000000-0005-0000-0000-0000E7410000}"/>
    <cellStyle name="Normal 12 3 3 2 5 2 2 3 2 2 2" xfId="34208" xr:uid="{00000000-0005-0000-0000-0000E8410000}"/>
    <cellStyle name="Normal 12 3 3 2 5 2 2 3 2 3" xfId="34209" xr:uid="{00000000-0005-0000-0000-0000E9410000}"/>
    <cellStyle name="Normal 12 3 3 2 5 2 2 3 3" xfId="18383" xr:uid="{00000000-0005-0000-0000-0000EA410000}"/>
    <cellStyle name="Normal 12 3 3 2 5 2 2 3 3 2" xfId="34210" xr:uid="{00000000-0005-0000-0000-0000EB410000}"/>
    <cellStyle name="Normal 12 3 3 2 5 2 2 3 4" xfId="34211" xr:uid="{00000000-0005-0000-0000-0000EC410000}"/>
    <cellStyle name="Normal 12 3 3 2 5 2 2 4" xfId="12893" xr:uid="{00000000-0005-0000-0000-0000ED410000}"/>
    <cellStyle name="Normal 12 3 3 2 5 2 2 4 2" xfId="25703" xr:uid="{00000000-0005-0000-0000-0000EE410000}"/>
    <cellStyle name="Normal 12 3 3 2 5 2 2 4 2 2" xfId="34212" xr:uid="{00000000-0005-0000-0000-0000EF410000}"/>
    <cellStyle name="Normal 12 3 3 2 5 2 2 4 3" xfId="34213" xr:uid="{00000000-0005-0000-0000-0000F0410000}"/>
    <cellStyle name="Normal 12 3 3 2 5 2 2 5" xfId="7403" xr:uid="{00000000-0005-0000-0000-0000F1410000}"/>
    <cellStyle name="Normal 12 3 3 2 5 2 2 5 2" xfId="20213" xr:uid="{00000000-0005-0000-0000-0000F2410000}"/>
    <cellStyle name="Normal 12 3 3 2 5 2 2 5 2 2" xfId="34214" xr:uid="{00000000-0005-0000-0000-0000F3410000}"/>
    <cellStyle name="Normal 12 3 3 2 5 2 2 5 3" xfId="34215" xr:uid="{00000000-0005-0000-0000-0000F4410000}"/>
    <cellStyle name="Normal 12 3 3 2 5 2 2 6" xfId="14723" xr:uid="{00000000-0005-0000-0000-0000F5410000}"/>
    <cellStyle name="Normal 12 3 3 2 5 2 2 6 2" xfId="34216" xr:uid="{00000000-0005-0000-0000-0000F6410000}"/>
    <cellStyle name="Normal 12 3 3 2 5 2 2 7" xfId="34217" xr:uid="{00000000-0005-0000-0000-0000F7410000}"/>
    <cellStyle name="Normal 12 3 3 2 5 2 3" xfId="2849" xr:uid="{00000000-0005-0000-0000-0000F8410000}"/>
    <cellStyle name="Normal 12 3 3 2 5 2 3 2" xfId="8339" xr:uid="{00000000-0005-0000-0000-0000F9410000}"/>
    <cellStyle name="Normal 12 3 3 2 5 2 3 2 2" xfId="21149" xr:uid="{00000000-0005-0000-0000-0000FA410000}"/>
    <cellStyle name="Normal 12 3 3 2 5 2 3 2 2 2" xfId="34218" xr:uid="{00000000-0005-0000-0000-0000FB410000}"/>
    <cellStyle name="Normal 12 3 3 2 5 2 3 2 3" xfId="34219" xr:uid="{00000000-0005-0000-0000-0000FC410000}"/>
    <cellStyle name="Normal 12 3 3 2 5 2 3 3" xfId="15659" xr:uid="{00000000-0005-0000-0000-0000FD410000}"/>
    <cellStyle name="Normal 12 3 3 2 5 2 3 3 2" xfId="34220" xr:uid="{00000000-0005-0000-0000-0000FE410000}"/>
    <cellStyle name="Normal 12 3 3 2 5 2 3 4" xfId="34221" xr:uid="{00000000-0005-0000-0000-0000FF410000}"/>
    <cellStyle name="Normal 12 3 3 2 5 2 4" xfId="4679" xr:uid="{00000000-0005-0000-0000-000000420000}"/>
    <cellStyle name="Normal 12 3 3 2 5 2 4 2" xfId="10169" xr:uid="{00000000-0005-0000-0000-000001420000}"/>
    <cellStyle name="Normal 12 3 3 2 5 2 4 2 2" xfId="22979" xr:uid="{00000000-0005-0000-0000-000002420000}"/>
    <cellStyle name="Normal 12 3 3 2 5 2 4 2 2 2" xfId="34222" xr:uid="{00000000-0005-0000-0000-000003420000}"/>
    <cellStyle name="Normal 12 3 3 2 5 2 4 2 3" xfId="34223" xr:uid="{00000000-0005-0000-0000-000004420000}"/>
    <cellStyle name="Normal 12 3 3 2 5 2 4 3" xfId="17489" xr:uid="{00000000-0005-0000-0000-000005420000}"/>
    <cellStyle name="Normal 12 3 3 2 5 2 4 3 2" xfId="34224" xr:uid="{00000000-0005-0000-0000-000006420000}"/>
    <cellStyle name="Normal 12 3 3 2 5 2 4 4" xfId="34225" xr:uid="{00000000-0005-0000-0000-000007420000}"/>
    <cellStyle name="Normal 12 3 3 2 5 2 5" xfId="11999" xr:uid="{00000000-0005-0000-0000-000008420000}"/>
    <cellStyle name="Normal 12 3 3 2 5 2 5 2" xfId="24809" xr:uid="{00000000-0005-0000-0000-000009420000}"/>
    <cellStyle name="Normal 12 3 3 2 5 2 5 2 2" xfId="34226" xr:uid="{00000000-0005-0000-0000-00000A420000}"/>
    <cellStyle name="Normal 12 3 3 2 5 2 5 3" xfId="34227" xr:uid="{00000000-0005-0000-0000-00000B420000}"/>
    <cellStyle name="Normal 12 3 3 2 5 2 6" xfId="6509" xr:uid="{00000000-0005-0000-0000-00000C420000}"/>
    <cellStyle name="Normal 12 3 3 2 5 2 6 2" xfId="19319" xr:uid="{00000000-0005-0000-0000-00000D420000}"/>
    <cellStyle name="Normal 12 3 3 2 5 2 6 2 2" xfId="34228" xr:uid="{00000000-0005-0000-0000-00000E420000}"/>
    <cellStyle name="Normal 12 3 3 2 5 2 6 3" xfId="34229" xr:uid="{00000000-0005-0000-0000-00000F420000}"/>
    <cellStyle name="Normal 12 3 3 2 5 2 7" xfId="13829" xr:uid="{00000000-0005-0000-0000-000010420000}"/>
    <cellStyle name="Normal 12 3 3 2 5 2 7 2" xfId="34230" xr:uid="{00000000-0005-0000-0000-000011420000}"/>
    <cellStyle name="Normal 12 3 3 2 5 2 8" xfId="34231" xr:uid="{00000000-0005-0000-0000-000012420000}"/>
    <cellStyle name="Normal 12 3 3 2 5 3" xfId="1513" xr:uid="{00000000-0005-0000-0000-000013420000}"/>
    <cellStyle name="Normal 12 3 3 2 5 3 2" xfId="3343" xr:uid="{00000000-0005-0000-0000-000014420000}"/>
    <cellStyle name="Normal 12 3 3 2 5 3 2 2" xfId="8833" xr:uid="{00000000-0005-0000-0000-000015420000}"/>
    <cellStyle name="Normal 12 3 3 2 5 3 2 2 2" xfId="21643" xr:uid="{00000000-0005-0000-0000-000016420000}"/>
    <cellStyle name="Normal 12 3 3 2 5 3 2 2 2 2" xfId="34232" xr:uid="{00000000-0005-0000-0000-000017420000}"/>
    <cellStyle name="Normal 12 3 3 2 5 3 2 2 3" xfId="34233" xr:uid="{00000000-0005-0000-0000-000018420000}"/>
    <cellStyle name="Normal 12 3 3 2 5 3 2 3" xfId="16153" xr:uid="{00000000-0005-0000-0000-000019420000}"/>
    <cellStyle name="Normal 12 3 3 2 5 3 2 3 2" xfId="34234" xr:uid="{00000000-0005-0000-0000-00001A420000}"/>
    <cellStyle name="Normal 12 3 3 2 5 3 2 4" xfId="34235" xr:uid="{00000000-0005-0000-0000-00001B420000}"/>
    <cellStyle name="Normal 12 3 3 2 5 3 3" xfId="5173" xr:uid="{00000000-0005-0000-0000-00001C420000}"/>
    <cellStyle name="Normal 12 3 3 2 5 3 3 2" xfId="10663" xr:uid="{00000000-0005-0000-0000-00001D420000}"/>
    <cellStyle name="Normal 12 3 3 2 5 3 3 2 2" xfId="23473" xr:uid="{00000000-0005-0000-0000-00001E420000}"/>
    <cellStyle name="Normal 12 3 3 2 5 3 3 2 2 2" xfId="34236" xr:uid="{00000000-0005-0000-0000-00001F420000}"/>
    <cellStyle name="Normal 12 3 3 2 5 3 3 2 3" xfId="34237" xr:uid="{00000000-0005-0000-0000-000020420000}"/>
    <cellStyle name="Normal 12 3 3 2 5 3 3 3" xfId="17983" xr:uid="{00000000-0005-0000-0000-000021420000}"/>
    <cellStyle name="Normal 12 3 3 2 5 3 3 3 2" xfId="34238" xr:uid="{00000000-0005-0000-0000-000022420000}"/>
    <cellStyle name="Normal 12 3 3 2 5 3 3 4" xfId="34239" xr:uid="{00000000-0005-0000-0000-000023420000}"/>
    <cellStyle name="Normal 12 3 3 2 5 3 4" xfId="12493" xr:uid="{00000000-0005-0000-0000-000024420000}"/>
    <cellStyle name="Normal 12 3 3 2 5 3 4 2" xfId="25303" xr:uid="{00000000-0005-0000-0000-000025420000}"/>
    <cellStyle name="Normal 12 3 3 2 5 3 4 2 2" xfId="34240" xr:uid="{00000000-0005-0000-0000-000026420000}"/>
    <cellStyle name="Normal 12 3 3 2 5 3 4 3" xfId="34241" xr:uid="{00000000-0005-0000-0000-000027420000}"/>
    <cellStyle name="Normal 12 3 3 2 5 3 5" xfId="7003" xr:uid="{00000000-0005-0000-0000-000028420000}"/>
    <cellStyle name="Normal 12 3 3 2 5 3 5 2" xfId="19813" xr:uid="{00000000-0005-0000-0000-000029420000}"/>
    <cellStyle name="Normal 12 3 3 2 5 3 5 2 2" xfId="34242" xr:uid="{00000000-0005-0000-0000-00002A420000}"/>
    <cellStyle name="Normal 12 3 3 2 5 3 5 3" xfId="34243" xr:uid="{00000000-0005-0000-0000-00002B420000}"/>
    <cellStyle name="Normal 12 3 3 2 5 3 6" xfId="14323" xr:uid="{00000000-0005-0000-0000-00002C420000}"/>
    <cellStyle name="Normal 12 3 3 2 5 3 6 2" xfId="34244" xr:uid="{00000000-0005-0000-0000-00002D420000}"/>
    <cellStyle name="Normal 12 3 3 2 5 3 7" xfId="34245" xr:uid="{00000000-0005-0000-0000-00002E420000}"/>
    <cellStyle name="Normal 12 3 3 2 5 4" xfId="2449" xr:uid="{00000000-0005-0000-0000-00002F420000}"/>
    <cellStyle name="Normal 12 3 3 2 5 4 2" xfId="7939" xr:uid="{00000000-0005-0000-0000-000030420000}"/>
    <cellStyle name="Normal 12 3 3 2 5 4 2 2" xfId="20749" xr:uid="{00000000-0005-0000-0000-000031420000}"/>
    <cellStyle name="Normal 12 3 3 2 5 4 2 2 2" xfId="34246" xr:uid="{00000000-0005-0000-0000-000032420000}"/>
    <cellStyle name="Normal 12 3 3 2 5 4 2 3" xfId="34247" xr:uid="{00000000-0005-0000-0000-000033420000}"/>
    <cellStyle name="Normal 12 3 3 2 5 4 3" xfId="15259" xr:uid="{00000000-0005-0000-0000-000034420000}"/>
    <cellStyle name="Normal 12 3 3 2 5 4 3 2" xfId="34248" xr:uid="{00000000-0005-0000-0000-000035420000}"/>
    <cellStyle name="Normal 12 3 3 2 5 4 4" xfId="34249" xr:uid="{00000000-0005-0000-0000-000036420000}"/>
    <cellStyle name="Normal 12 3 3 2 5 5" xfId="4279" xr:uid="{00000000-0005-0000-0000-000037420000}"/>
    <cellStyle name="Normal 12 3 3 2 5 5 2" xfId="9769" xr:uid="{00000000-0005-0000-0000-000038420000}"/>
    <cellStyle name="Normal 12 3 3 2 5 5 2 2" xfId="22579" xr:uid="{00000000-0005-0000-0000-000039420000}"/>
    <cellStyle name="Normal 12 3 3 2 5 5 2 2 2" xfId="34250" xr:uid="{00000000-0005-0000-0000-00003A420000}"/>
    <cellStyle name="Normal 12 3 3 2 5 5 2 3" xfId="34251" xr:uid="{00000000-0005-0000-0000-00003B420000}"/>
    <cellStyle name="Normal 12 3 3 2 5 5 3" xfId="17089" xr:uid="{00000000-0005-0000-0000-00003C420000}"/>
    <cellStyle name="Normal 12 3 3 2 5 5 3 2" xfId="34252" xr:uid="{00000000-0005-0000-0000-00003D420000}"/>
    <cellStyle name="Normal 12 3 3 2 5 5 4" xfId="34253" xr:uid="{00000000-0005-0000-0000-00003E420000}"/>
    <cellStyle name="Normal 12 3 3 2 5 6" xfId="11599" xr:uid="{00000000-0005-0000-0000-00003F420000}"/>
    <cellStyle name="Normal 12 3 3 2 5 6 2" xfId="24409" xr:uid="{00000000-0005-0000-0000-000040420000}"/>
    <cellStyle name="Normal 12 3 3 2 5 6 2 2" xfId="34254" xr:uid="{00000000-0005-0000-0000-000041420000}"/>
    <cellStyle name="Normal 12 3 3 2 5 6 3" xfId="34255" xr:uid="{00000000-0005-0000-0000-000042420000}"/>
    <cellStyle name="Normal 12 3 3 2 5 7" xfId="6109" xr:uid="{00000000-0005-0000-0000-000043420000}"/>
    <cellStyle name="Normal 12 3 3 2 5 7 2" xfId="18919" xr:uid="{00000000-0005-0000-0000-000044420000}"/>
    <cellStyle name="Normal 12 3 3 2 5 7 2 2" xfId="34256" xr:uid="{00000000-0005-0000-0000-000045420000}"/>
    <cellStyle name="Normal 12 3 3 2 5 7 3" xfId="34257" xr:uid="{00000000-0005-0000-0000-000046420000}"/>
    <cellStyle name="Normal 12 3 3 2 5 8" xfId="13429" xr:uid="{00000000-0005-0000-0000-000047420000}"/>
    <cellStyle name="Normal 12 3 3 2 5 8 2" xfId="34258" xr:uid="{00000000-0005-0000-0000-000048420000}"/>
    <cellStyle name="Normal 12 3 3 2 5 9" xfId="34259" xr:uid="{00000000-0005-0000-0000-000049420000}"/>
    <cellStyle name="Normal 12 3 3 2 6" xfId="752" xr:uid="{00000000-0005-0000-0000-00004A420000}"/>
    <cellStyle name="Normal 12 3 3 2 6 2" xfId="1647" xr:uid="{00000000-0005-0000-0000-00004B420000}"/>
    <cellStyle name="Normal 12 3 3 2 6 2 2" xfId="3477" xr:uid="{00000000-0005-0000-0000-00004C420000}"/>
    <cellStyle name="Normal 12 3 3 2 6 2 2 2" xfId="8967" xr:uid="{00000000-0005-0000-0000-00004D420000}"/>
    <cellStyle name="Normal 12 3 3 2 6 2 2 2 2" xfId="21777" xr:uid="{00000000-0005-0000-0000-00004E420000}"/>
    <cellStyle name="Normal 12 3 3 2 6 2 2 2 2 2" xfId="34260" xr:uid="{00000000-0005-0000-0000-00004F420000}"/>
    <cellStyle name="Normal 12 3 3 2 6 2 2 2 3" xfId="34261" xr:uid="{00000000-0005-0000-0000-000050420000}"/>
    <cellStyle name="Normal 12 3 3 2 6 2 2 3" xfId="16287" xr:uid="{00000000-0005-0000-0000-000051420000}"/>
    <cellStyle name="Normal 12 3 3 2 6 2 2 3 2" xfId="34262" xr:uid="{00000000-0005-0000-0000-000052420000}"/>
    <cellStyle name="Normal 12 3 3 2 6 2 2 4" xfId="34263" xr:uid="{00000000-0005-0000-0000-000053420000}"/>
    <cellStyle name="Normal 12 3 3 2 6 2 3" xfId="5307" xr:uid="{00000000-0005-0000-0000-000054420000}"/>
    <cellStyle name="Normal 12 3 3 2 6 2 3 2" xfId="10797" xr:uid="{00000000-0005-0000-0000-000055420000}"/>
    <cellStyle name="Normal 12 3 3 2 6 2 3 2 2" xfId="23607" xr:uid="{00000000-0005-0000-0000-000056420000}"/>
    <cellStyle name="Normal 12 3 3 2 6 2 3 2 2 2" xfId="34264" xr:uid="{00000000-0005-0000-0000-000057420000}"/>
    <cellStyle name="Normal 12 3 3 2 6 2 3 2 3" xfId="34265" xr:uid="{00000000-0005-0000-0000-000058420000}"/>
    <cellStyle name="Normal 12 3 3 2 6 2 3 3" xfId="18117" xr:uid="{00000000-0005-0000-0000-000059420000}"/>
    <cellStyle name="Normal 12 3 3 2 6 2 3 3 2" xfId="34266" xr:uid="{00000000-0005-0000-0000-00005A420000}"/>
    <cellStyle name="Normal 12 3 3 2 6 2 3 4" xfId="34267" xr:uid="{00000000-0005-0000-0000-00005B420000}"/>
    <cellStyle name="Normal 12 3 3 2 6 2 4" xfId="12627" xr:uid="{00000000-0005-0000-0000-00005C420000}"/>
    <cellStyle name="Normal 12 3 3 2 6 2 4 2" xfId="25437" xr:uid="{00000000-0005-0000-0000-00005D420000}"/>
    <cellStyle name="Normal 12 3 3 2 6 2 4 2 2" xfId="34268" xr:uid="{00000000-0005-0000-0000-00005E420000}"/>
    <cellStyle name="Normal 12 3 3 2 6 2 4 3" xfId="34269" xr:uid="{00000000-0005-0000-0000-00005F420000}"/>
    <cellStyle name="Normal 12 3 3 2 6 2 5" xfId="7137" xr:uid="{00000000-0005-0000-0000-000060420000}"/>
    <cellStyle name="Normal 12 3 3 2 6 2 5 2" xfId="19947" xr:uid="{00000000-0005-0000-0000-000061420000}"/>
    <cellStyle name="Normal 12 3 3 2 6 2 5 2 2" xfId="34270" xr:uid="{00000000-0005-0000-0000-000062420000}"/>
    <cellStyle name="Normal 12 3 3 2 6 2 5 3" xfId="34271" xr:uid="{00000000-0005-0000-0000-000063420000}"/>
    <cellStyle name="Normal 12 3 3 2 6 2 6" xfId="14457" xr:uid="{00000000-0005-0000-0000-000064420000}"/>
    <cellStyle name="Normal 12 3 3 2 6 2 6 2" xfId="34272" xr:uid="{00000000-0005-0000-0000-000065420000}"/>
    <cellStyle name="Normal 12 3 3 2 6 2 7" xfId="34273" xr:uid="{00000000-0005-0000-0000-000066420000}"/>
    <cellStyle name="Normal 12 3 3 2 6 3" xfId="2583" xr:uid="{00000000-0005-0000-0000-000067420000}"/>
    <cellStyle name="Normal 12 3 3 2 6 3 2" xfId="8073" xr:uid="{00000000-0005-0000-0000-000068420000}"/>
    <cellStyle name="Normal 12 3 3 2 6 3 2 2" xfId="20883" xr:uid="{00000000-0005-0000-0000-000069420000}"/>
    <cellStyle name="Normal 12 3 3 2 6 3 2 2 2" xfId="34274" xr:uid="{00000000-0005-0000-0000-00006A420000}"/>
    <cellStyle name="Normal 12 3 3 2 6 3 2 3" xfId="34275" xr:uid="{00000000-0005-0000-0000-00006B420000}"/>
    <cellStyle name="Normal 12 3 3 2 6 3 3" xfId="15393" xr:uid="{00000000-0005-0000-0000-00006C420000}"/>
    <cellStyle name="Normal 12 3 3 2 6 3 3 2" xfId="34276" xr:uid="{00000000-0005-0000-0000-00006D420000}"/>
    <cellStyle name="Normal 12 3 3 2 6 3 4" xfId="34277" xr:uid="{00000000-0005-0000-0000-00006E420000}"/>
    <cellStyle name="Normal 12 3 3 2 6 4" xfId="4413" xr:uid="{00000000-0005-0000-0000-00006F420000}"/>
    <cellStyle name="Normal 12 3 3 2 6 4 2" xfId="9903" xr:uid="{00000000-0005-0000-0000-000070420000}"/>
    <cellStyle name="Normal 12 3 3 2 6 4 2 2" xfId="22713" xr:uid="{00000000-0005-0000-0000-000071420000}"/>
    <cellStyle name="Normal 12 3 3 2 6 4 2 2 2" xfId="34278" xr:uid="{00000000-0005-0000-0000-000072420000}"/>
    <cellStyle name="Normal 12 3 3 2 6 4 2 3" xfId="34279" xr:uid="{00000000-0005-0000-0000-000073420000}"/>
    <cellStyle name="Normal 12 3 3 2 6 4 3" xfId="17223" xr:uid="{00000000-0005-0000-0000-000074420000}"/>
    <cellStyle name="Normal 12 3 3 2 6 4 3 2" xfId="34280" xr:uid="{00000000-0005-0000-0000-000075420000}"/>
    <cellStyle name="Normal 12 3 3 2 6 4 4" xfId="34281" xr:uid="{00000000-0005-0000-0000-000076420000}"/>
    <cellStyle name="Normal 12 3 3 2 6 5" xfId="11733" xr:uid="{00000000-0005-0000-0000-000077420000}"/>
    <cellStyle name="Normal 12 3 3 2 6 5 2" xfId="24543" xr:uid="{00000000-0005-0000-0000-000078420000}"/>
    <cellStyle name="Normal 12 3 3 2 6 5 2 2" xfId="34282" xr:uid="{00000000-0005-0000-0000-000079420000}"/>
    <cellStyle name="Normal 12 3 3 2 6 5 3" xfId="34283" xr:uid="{00000000-0005-0000-0000-00007A420000}"/>
    <cellStyle name="Normal 12 3 3 2 6 6" xfId="6243" xr:uid="{00000000-0005-0000-0000-00007B420000}"/>
    <cellStyle name="Normal 12 3 3 2 6 6 2" xfId="19053" xr:uid="{00000000-0005-0000-0000-00007C420000}"/>
    <cellStyle name="Normal 12 3 3 2 6 6 2 2" xfId="34284" xr:uid="{00000000-0005-0000-0000-00007D420000}"/>
    <cellStyle name="Normal 12 3 3 2 6 6 3" xfId="34285" xr:uid="{00000000-0005-0000-0000-00007E420000}"/>
    <cellStyle name="Normal 12 3 3 2 6 7" xfId="13563" xr:uid="{00000000-0005-0000-0000-00007F420000}"/>
    <cellStyle name="Normal 12 3 3 2 6 7 2" xfId="34286" xr:uid="{00000000-0005-0000-0000-000080420000}"/>
    <cellStyle name="Normal 12 3 3 2 6 8" xfId="34287" xr:uid="{00000000-0005-0000-0000-000081420000}"/>
    <cellStyle name="Normal 12 3 3 2 7" xfId="1153" xr:uid="{00000000-0005-0000-0000-000082420000}"/>
    <cellStyle name="Normal 12 3 3 2 7 2" xfId="2983" xr:uid="{00000000-0005-0000-0000-000083420000}"/>
    <cellStyle name="Normal 12 3 3 2 7 2 2" xfId="8473" xr:uid="{00000000-0005-0000-0000-000084420000}"/>
    <cellStyle name="Normal 12 3 3 2 7 2 2 2" xfId="21283" xr:uid="{00000000-0005-0000-0000-000085420000}"/>
    <cellStyle name="Normal 12 3 3 2 7 2 2 2 2" xfId="34288" xr:uid="{00000000-0005-0000-0000-000086420000}"/>
    <cellStyle name="Normal 12 3 3 2 7 2 2 3" xfId="34289" xr:uid="{00000000-0005-0000-0000-000087420000}"/>
    <cellStyle name="Normal 12 3 3 2 7 2 3" xfId="15793" xr:uid="{00000000-0005-0000-0000-000088420000}"/>
    <cellStyle name="Normal 12 3 3 2 7 2 3 2" xfId="34290" xr:uid="{00000000-0005-0000-0000-000089420000}"/>
    <cellStyle name="Normal 12 3 3 2 7 2 4" xfId="34291" xr:uid="{00000000-0005-0000-0000-00008A420000}"/>
    <cellStyle name="Normal 12 3 3 2 7 3" xfId="4813" xr:uid="{00000000-0005-0000-0000-00008B420000}"/>
    <cellStyle name="Normal 12 3 3 2 7 3 2" xfId="10303" xr:uid="{00000000-0005-0000-0000-00008C420000}"/>
    <cellStyle name="Normal 12 3 3 2 7 3 2 2" xfId="23113" xr:uid="{00000000-0005-0000-0000-00008D420000}"/>
    <cellStyle name="Normal 12 3 3 2 7 3 2 2 2" xfId="34292" xr:uid="{00000000-0005-0000-0000-00008E420000}"/>
    <cellStyle name="Normal 12 3 3 2 7 3 2 3" xfId="34293" xr:uid="{00000000-0005-0000-0000-00008F420000}"/>
    <cellStyle name="Normal 12 3 3 2 7 3 3" xfId="17623" xr:uid="{00000000-0005-0000-0000-000090420000}"/>
    <cellStyle name="Normal 12 3 3 2 7 3 3 2" xfId="34294" xr:uid="{00000000-0005-0000-0000-000091420000}"/>
    <cellStyle name="Normal 12 3 3 2 7 3 4" xfId="34295" xr:uid="{00000000-0005-0000-0000-000092420000}"/>
    <cellStyle name="Normal 12 3 3 2 7 4" xfId="12133" xr:uid="{00000000-0005-0000-0000-000093420000}"/>
    <cellStyle name="Normal 12 3 3 2 7 4 2" xfId="24943" xr:uid="{00000000-0005-0000-0000-000094420000}"/>
    <cellStyle name="Normal 12 3 3 2 7 4 2 2" xfId="34296" xr:uid="{00000000-0005-0000-0000-000095420000}"/>
    <cellStyle name="Normal 12 3 3 2 7 4 3" xfId="34297" xr:uid="{00000000-0005-0000-0000-000096420000}"/>
    <cellStyle name="Normal 12 3 3 2 7 5" xfId="6643" xr:uid="{00000000-0005-0000-0000-000097420000}"/>
    <cellStyle name="Normal 12 3 3 2 7 5 2" xfId="19453" xr:uid="{00000000-0005-0000-0000-000098420000}"/>
    <cellStyle name="Normal 12 3 3 2 7 5 2 2" xfId="34298" xr:uid="{00000000-0005-0000-0000-000099420000}"/>
    <cellStyle name="Normal 12 3 3 2 7 5 3" xfId="34299" xr:uid="{00000000-0005-0000-0000-00009A420000}"/>
    <cellStyle name="Normal 12 3 3 2 7 6" xfId="13963" xr:uid="{00000000-0005-0000-0000-00009B420000}"/>
    <cellStyle name="Normal 12 3 3 2 7 6 2" xfId="34300" xr:uid="{00000000-0005-0000-0000-00009C420000}"/>
    <cellStyle name="Normal 12 3 3 2 7 7" xfId="34301" xr:uid="{00000000-0005-0000-0000-00009D420000}"/>
    <cellStyle name="Normal 12 3 3 2 8" xfId="2048" xr:uid="{00000000-0005-0000-0000-00009E420000}"/>
    <cellStyle name="Normal 12 3 3 2 8 2" xfId="3878" xr:uid="{00000000-0005-0000-0000-00009F420000}"/>
    <cellStyle name="Normal 12 3 3 2 8 2 2" xfId="9368" xr:uid="{00000000-0005-0000-0000-0000A0420000}"/>
    <cellStyle name="Normal 12 3 3 2 8 2 2 2" xfId="22178" xr:uid="{00000000-0005-0000-0000-0000A1420000}"/>
    <cellStyle name="Normal 12 3 3 2 8 2 2 2 2" xfId="34302" xr:uid="{00000000-0005-0000-0000-0000A2420000}"/>
    <cellStyle name="Normal 12 3 3 2 8 2 2 3" xfId="34303" xr:uid="{00000000-0005-0000-0000-0000A3420000}"/>
    <cellStyle name="Normal 12 3 3 2 8 2 3" xfId="16688" xr:uid="{00000000-0005-0000-0000-0000A4420000}"/>
    <cellStyle name="Normal 12 3 3 2 8 2 3 2" xfId="34304" xr:uid="{00000000-0005-0000-0000-0000A5420000}"/>
    <cellStyle name="Normal 12 3 3 2 8 2 4" xfId="34305" xr:uid="{00000000-0005-0000-0000-0000A6420000}"/>
    <cellStyle name="Normal 12 3 3 2 8 3" xfId="5708" xr:uid="{00000000-0005-0000-0000-0000A7420000}"/>
    <cellStyle name="Normal 12 3 3 2 8 3 2" xfId="11198" xr:uid="{00000000-0005-0000-0000-0000A8420000}"/>
    <cellStyle name="Normal 12 3 3 2 8 3 2 2" xfId="24008" xr:uid="{00000000-0005-0000-0000-0000A9420000}"/>
    <cellStyle name="Normal 12 3 3 2 8 3 2 2 2" xfId="34306" xr:uid="{00000000-0005-0000-0000-0000AA420000}"/>
    <cellStyle name="Normal 12 3 3 2 8 3 2 3" xfId="34307" xr:uid="{00000000-0005-0000-0000-0000AB420000}"/>
    <cellStyle name="Normal 12 3 3 2 8 3 3" xfId="18518" xr:uid="{00000000-0005-0000-0000-0000AC420000}"/>
    <cellStyle name="Normal 12 3 3 2 8 3 3 2" xfId="34308" xr:uid="{00000000-0005-0000-0000-0000AD420000}"/>
    <cellStyle name="Normal 12 3 3 2 8 3 4" xfId="34309" xr:uid="{00000000-0005-0000-0000-0000AE420000}"/>
    <cellStyle name="Normal 12 3 3 2 8 4" xfId="13028" xr:uid="{00000000-0005-0000-0000-0000AF420000}"/>
    <cellStyle name="Normal 12 3 3 2 8 4 2" xfId="25838" xr:uid="{00000000-0005-0000-0000-0000B0420000}"/>
    <cellStyle name="Normal 12 3 3 2 8 4 2 2" xfId="34310" xr:uid="{00000000-0005-0000-0000-0000B1420000}"/>
    <cellStyle name="Normal 12 3 3 2 8 4 3" xfId="34311" xr:uid="{00000000-0005-0000-0000-0000B2420000}"/>
    <cellStyle name="Normal 12 3 3 2 8 5" xfId="7538" xr:uid="{00000000-0005-0000-0000-0000B3420000}"/>
    <cellStyle name="Normal 12 3 3 2 8 5 2" xfId="20348" xr:uid="{00000000-0005-0000-0000-0000B4420000}"/>
    <cellStyle name="Normal 12 3 3 2 8 5 2 2" xfId="34312" xr:uid="{00000000-0005-0000-0000-0000B5420000}"/>
    <cellStyle name="Normal 12 3 3 2 8 5 3" xfId="34313" xr:uid="{00000000-0005-0000-0000-0000B6420000}"/>
    <cellStyle name="Normal 12 3 3 2 8 6" xfId="14858" xr:uid="{00000000-0005-0000-0000-0000B7420000}"/>
    <cellStyle name="Normal 12 3 3 2 8 6 2" xfId="34314" xr:uid="{00000000-0005-0000-0000-0000B8420000}"/>
    <cellStyle name="Normal 12 3 3 2 8 7" xfId="34315" xr:uid="{00000000-0005-0000-0000-0000B9420000}"/>
    <cellStyle name="Normal 12 3 3 2 9" xfId="2089" xr:uid="{00000000-0005-0000-0000-0000BA420000}"/>
    <cellStyle name="Normal 12 3 3 2 9 2" xfId="7579" xr:uid="{00000000-0005-0000-0000-0000BB420000}"/>
    <cellStyle name="Normal 12 3 3 2 9 2 2" xfId="20389" xr:uid="{00000000-0005-0000-0000-0000BC420000}"/>
    <cellStyle name="Normal 12 3 3 2 9 2 2 2" xfId="34316" xr:uid="{00000000-0005-0000-0000-0000BD420000}"/>
    <cellStyle name="Normal 12 3 3 2 9 2 3" xfId="34317" xr:uid="{00000000-0005-0000-0000-0000BE420000}"/>
    <cellStyle name="Normal 12 3 3 2 9 3" xfId="14899" xr:uid="{00000000-0005-0000-0000-0000BF420000}"/>
    <cellStyle name="Normal 12 3 3 2 9 3 2" xfId="34318" xr:uid="{00000000-0005-0000-0000-0000C0420000}"/>
    <cellStyle name="Normal 12 3 3 2 9 4" xfId="34319" xr:uid="{00000000-0005-0000-0000-0000C1420000}"/>
    <cellStyle name="Normal 12 3 3 3" xfId="278" xr:uid="{00000000-0005-0000-0000-0000C2420000}"/>
    <cellStyle name="Normal 12 3 3 3 10" xfId="5770" xr:uid="{00000000-0005-0000-0000-0000C3420000}"/>
    <cellStyle name="Normal 12 3 3 3 10 2" xfId="18580" xr:uid="{00000000-0005-0000-0000-0000C4420000}"/>
    <cellStyle name="Normal 12 3 3 3 10 2 2" xfId="34320" xr:uid="{00000000-0005-0000-0000-0000C5420000}"/>
    <cellStyle name="Normal 12 3 3 3 10 3" xfId="34321" xr:uid="{00000000-0005-0000-0000-0000C6420000}"/>
    <cellStyle name="Normal 12 3 3 3 11" xfId="13090" xr:uid="{00000000-0005-0000-0000-0000C7420000}"/>
    <cellStyle name="Normal 12 3 3 3 11 2" xfId="34322" xr:uid="{00000000-0005-0000-0000-0000C8420000}"/>
    <cellStyle name="Normal 12 3 3 3 12" xfId="34323" xr:uid="{00000000-0005-0000-0000-0000C9420000}"/>
    <cellStyle name="Normal 12 3 3 3 2" xfId="507" xr:uid="{00000000-0005-0000-0000-0000CA420000}"/>
    <cellStyle name="Normal 12 3 3 3 2 2" xfId="906" xr:uid="{00000000-0005-0000-0000-0000CB420000}"/>
    <cellStyle name="Normal 12 3 3 3 2 2 2" xfId="1801" xr:uid="{00000000-0005-0000-0000-0000CC420000}"/>
    <cellStyle name="Normal 12 3 3 3 2 2 2 2" xfId="3631" xr:uid="{00000000-0005-0000-0000-0000CD420000}"/>
    <cellStyle name="Normal 12 3 3 3 2 2 2 2 2" xfId="9121" xr:uid="{00000000-0005-0000-0000-0000CE420000}"/>
    <cellStyle name="Normal 12 3 3 3 2 2 2 2 2 2" xfId="21931" xr:uid="{00000000-0005-0000-0000-0000CF420000}"/>
    <cellStyle name="Normal 12 3 3 3 2 2 2 2 2 2 2" xfId="34324" xr:uid="{00000000-0005-0000-0000-0000D0420000}"/>
    <cellStyle name="Normal 12 3 3 3 2 2 2 2 2 3" xfId="34325" xr:uid="{00000000-0005-0000-0000-0000D1420000}"/>
    <cellStyle name="Normal 12 3 3 3 2 2 2 2 3" xfId="16441" xr:uid="{00000000-0005-0000-0000-0000D2420000}"/>
    <cellStyle name="Normal 12 3 3 3 2 2 2 2 3 2" xfId="34326" xr:uid="{00000000-0005-0000-0000-0000D3420000}"/>
    <cellStyle name="Normal 12 3 3 3 2 2 2 2 4" xfId="34327" xr:uid="{00000000-0005-0000-0000-0000D4420000}"/>
    <cellStyle name="Normal 12 3 3 3 2 2 2 3" xfId="5461" xr:uid="{00000000-0005-0000-0000-0000D5420000}"/>
    <cellStyle name="Normal 12 3 3 3 2 2 2 3 2" xfId="10951" xr:uid="{00000000-0005-0000-0000-0000D6420000}"/>
    <cellStyle name="Normal 12 3 3 3 2 2 2 3 2 2" xfId="23761" xr:uid="{00000000-0005-0000-0000-0000D7420000}"/>
    <cellStyle name="Normal 12 3 3 3 2 2 2 3 2 2 2" xfId="34328" xr:uid="{00000000-0005-0000-0000-0000D8420000}"/>
    <cellStyle name="Normal 12 3 3 3 2 2 2 3 2 3" xfId="34329" xr:uid="{00000000-0005-0000-0000-0000D9420000}"/>
    <cellStyle name="Normal 12 3 3 3 2 2 2 3 3" xfId="18271" xr:uid="{00000000-0005-0000-0000-0000DA420000}"/>
    <cellStyle name="Normal 12 3 3 3 2 2 2 3 3 2" xfId="34330" xr:uid="{00000000-0005-0000-0000-0000DB420000}"/>
    <cellStyle name="Normal 12 3 3 3 2 2 2 3 4" xfId="34331" xr:uid="{00000000-0005-0000-0000-0000DC420000}"/>
    <cellStyle name="Normal 12 3 3 3 2 2 2 4" xfId="12781" xr:uid="{00000000-0005-0000-0000-0000DD420000}"/>
    <cellStyle name="Normal 12 3 3 3 2 2 2 4 2" xfId="25591" xr:uid="{00000000-0005-0000-0000-0000DE420000}"/>
    <cellStyle name="Normal 12 3 3 3 2 2 2 4 2 2" xfId="34332" xr:uid="{00000000-0005-0000-0000-0000DF420000}"/>
    <cellStyle name="Normal 12 3 3 3 2 2 2 4 3" xfId="34333" xr:uid="{00000000-0005-0000-0000-0000E0420000}"/>
    <cellStyle name="Normal 12 3 3 3 2 2 2 5" xfId="7291" xr:uid="{00000000-0005-0000-0000-0000E1420000}"/>
    <cellStyle name="Normal 12 3 3 3 2 2 2 5 2" xfId="20101" xr:uid="{00000000-0005-0000-0000-0000E2420000}"/>
    <cellStyle name="Normal 12 3 3 3 2 2 2 5 2 2" xfId="34334" xr:uid="{00000000-0005-0000-0000-0000E3420000}"/>
    <cellStyle name="Normal 12 3 3 3 2 2 2 5 3" xfId="34335" xr:uid="{00000000-0005-0000-0000-0000E4420000}"/>
    <cellStyle name="Normal 12 3 3 3 2 2 2 6" xfId="14611" xr:uid="{00000000-0005-0000-0000-0000E5420000}"/>
    <cellStyle name="Normal 12 3 3 3 2 2 2 6 2" xfId="34336" xr:uid="{00000000-0005-0000-0000-0000E6420000}"/>
    <cellStyle name="Normal 12 3 3 3 2 2 2 7" xfId="34337" xr:uid="{00000000-0005-0000-0000-0000E7420000}"/>
    <cellStyle name="Normal 12 3 3 3 2 2 3" xfId="2737" xr:uid="{00000000-0005-0000-0000-0000E8420000}"/>
    <cellStyle name="Normal 12 3 3 3 2 2 3 2" xfId="8227" xr:uid="{00000000-0005-0000-0000-0000E9420000}"/>
    <cellStyle name="Normal 12 3 3 3 2 2 3 2 2" xfId="21037" xr:uid="{00000000-0005-0000-0000-0000EA420000}"/>
    <cellStyle name="Normal 12 3 3 3 2 2 3 2 2 2" xfId="34338" xr:uid="{00000000-0005-0000-0000-0000EB420000}"/>
    <cellStyle name="Normal 12 3 3 3 2 2 3 2 3" xfId="34339" xr:uid="{00000000-0005-0000-0000-0000EC420000}"/>
    <cellStyle name="Normal 12 3 3 3 2 2 3 3" xfId="15547" xr:uid="{00000000-0005-0000-0000-0000ED420000}"/>
    <cellStyle name="Normal 12 3 3 3 2 2 3 3 2" xfId="34340" xr:uid="{00000000-0005-0000-0000-0000EE420000}"/>
    <cellStyle name="Normal 12 3 3 3 2 2 3 4" xfId="34341" xr:uid="{00000000-0005-0000-0000-0000EF420000}"/>
    <cellStyle name="Normal 12 3 3 3 2 2 4" xfId="4567" xr:uid="{00000000-0005-0000-0000-0000F0420000}"/>
    <cellStyle name="Normal 12 3 3 3 2 2 4 2" xfId="10057" xr:uid="{00000000-0005-0000-0000-0000F1420000}"/>
    <cellStyle name="Normal 12 3 3 3 2 2 4 2 2" xfId="22867" xr:uid="{00000000-0005-0000-0000-0000F2420000}"/>
    <cellStyle name="Normal 12 3 3 3 2 2 4 2 2 2" xfId="34342" xr:uid="{00000000-0005-0000-0000-0000F3420000}"/>
    <cellStyle name="Normal 12 3 3 3 2 2 4 2 3" xfId="34343" xr:uid="{00000000-0005-0000-0000-0000F4420000}"/>
    <cellStyle name="Normal 12 3 3 3 2 2 4 3" xfId="17377" xr:uid="{00000000-0005-0000-0000-0000F5420000}"/>
    <cellStyle name="Normal 12 3 3 3 2 2 4 3 2" xfId="34344" xr:uid="{00000000-0005-0000-0000-0000F6420000}"/>
    <cellStyle name="Normal 12 3 3 3 2 2 4 4" xfId="34345" xr:uid="{00000000-0005-0000-0000-0000F7420000}"/>
    <cellStyle name="Normal 12 3 3 3 2 2 5" xfId="11887" xr:uid="{00000000-0005-0000-0000-0000F8420000}"/>
    <cellStyle name="Normal 12 3 3 3 2 2 5 2" xfId="24697" xr:uid="{00000000-0005-0000-0000-0000F9420000}"/>
    <cellStyle name="Normal 12 3 3 3 2 2 5 2 2" xfId="34346" xr:uid="{00000000-0005-0000-0000-0000FA420000}"/>
    <cellStyle name="Normal 12 3 3 3 2 2 5 3" xfId="34347" xr:uid="{00000000-0005-0000-0000-0000FB420000}"/>
    <cellStyle name="Normal 12 3 3 3 2 2 6" xfId="6397" xr:uid="{00000000-0005-0000-0000-0000FC420000}"/>
    <cellStyle name="Normal 12 3 3 3 2 2 6 2" xfId="19207" xr:uid="{00000000-0005-0000-0000-0000FD420000}"/>
    <cellStyle name="Normal 12 3 3 3 2 2 6 2 2" xfId="34348" xr:uid="{00000000-0005-0000-0000-0000FE420000}"/>
    <cellStyle name="Normal 12 3 3 3 2 2 6 3" xfId="34349" xr:uid="{00000000-0005-0000-0000-0000FF420000}"/>
    <cellStyle name="Normal 12 3 3 3 2 2 7" xfId="13717" xr:uid="{00000000-0005-0000-0000-000000430000}"/>
    <cellStyle name="Normal 12 3 3 3 2 2 7 2" xfId="34350" xr:uid="{00000000-0005-0000-0000-000001430000}"/>
    <cellStyle name="Normal 12 3 3 3 2 2 8" xfId="34351" xr:uid="{00000000-0005-0000-0000-000002430000}"/>
    <cellStyle name="Normal 12 3 3 3 2 3" xfId="1402" xr:uid="{00000000-0005-0000-0000-000003430000}"/>
    <cellStyle name="Normal 12 3 3 3 2 3 2" xfId="3232" xr:uid="{00000000-0005-0000-0000-000004430000}"/>
    <cellStyle name="Normal 12 3 3 3 2 3 2 2" xfId="8722" xr:uid="{00000000-0005-0000-0000-000005430000}"/>
    <cellStyle name="Normal 12 3 3 3 2 3 2 2 2" xfId="21532" xr:uid="{00000000-0005-0000-0000-000006430000}"/>
    <cellStyle name="Normal 12 3 3 3 2 3 2 2 2 2" xfId="34352" xr:uid="{00000000-0005-0000-0000-000007430000}"/>
    <cellStyle name="Normal 12 3 3 3 2 3 2 2 3" xfId="34353" xr:uid="{00000000-0005-0000-0000-000008430000}"/>
    <cellStyle name="Normal 12 3 3 3 2 3 2 3" xfId="16042" xr:uid="{00000000-0005-0000-0000-000009430000}"/>
    <cellStyle name="Normal 12 3 3 3 2 3 2 3 2" xfId="34354" xr:uid="{00000000-0005-0000-0000-00000A430000}"/>
    <cellStyle name="Normal 12 3 3 3 2 3 2 4" xfId="34355" xr:uid="{00000000-0005-0000-0000-00000B430000}"/>
    <cellStyle name="Normal 12 3 3 3 2 3 3" xfId="5062" xr:uid="{00000000-0005-0000-0000-00000C430000}"/>
    <cellStyle name="Normal 12 3 3 3 2 3 3 2" xfId="10552" xr:uid="{00000000-0005-0000-0000-00000D430000}"/>
    <cellStyle name="Normal 12 3 3 3 2 3 3 2 2" xfId="23362" xr:uid="{00000000-0005-0000-0000-00000E430000}"/>
    <cellStyle name="Normal 12 3 3 3 2 3 3 2 2 2" xfId="34356" xr:uid="{00000000-0005-0000-0000-00000F430000}"/>
    <cellStyle name="Normal 12 3 3 3 2 3 3 2 3" xfId="34357" xr:uid="{00000000-0005-0000-0000-000010430000}"/>
    <cellStyle name="Normal 12 3 3 3 2 3 3 3" xfId="17872" xr:uid="{00000000-0005-0000-0000-000011430000}"/>
    <cellStyle name="Normal 12 3 3 3 2 3 3 3 2" xfId="34358" xr:uid="{00000000-0005-0000-0000-000012430000}"/>
    <cellStyle name="Normal 12 3 3 3 2 3 3 4" xfId="34359" xr:uid="{00000000-0005-0000-0000-000013430000}"/>
    <cellStyle name="Normal 12 3 3 3 2 3 4" xfId="12382" xr:uid="{00000000-0005-0000-0000-000014430000}"/>
    <cellStyle name="Normal 12 3 3 3 2 3 4 2" xfId="25192" xr:uid="{00000000-0005-0000-0000-000015430000}"/>
    <cellStyle name="Normal 12 3 3 3 2 3 4 2 2" xfId="34360" xr:uid="{00000000-0005-0000-0000-000016430000}"/>
    <cellStyle name="Normal 12 3 3 3 2 3 4 3" xfId="34361" xr:uid="{00000000-0005-0000-0000-000017430000}"/>
    <cellStyle name="Normal 12 3 3 3 2 3 5" xfId="6892" xr:uid="{00000000-0005-0000-0000-000018430000}"/>
    <cellStyle name="Normal 12 3 3 3 2 3 5 2" xfId="19702" xr:uid="{00000000-0005-0000-0000-000019430000}"/>
    <cellStyle name="Normal 12 3 3 3 2 3 5 2 2" xfId="34362" xr:uid="{00000000-0005-0000-0000-00001A430000}"/>
    <cellStyle name="Normal 12 3 3 3 2 3 5 3" xfId="34363" xr:uid="{00000000-0005-0000-0000-00001B430000}"/>
    <cellStyle name="Normal 12 3 3 3 2 3 6" xfId="14212" xr:uid="{00000000-0005-0000-0000-00001C430000}"/>
    <cellStyle name="Normal 12 3 3 3 2 3 6 2" xfId="34364" xr:uid="{00000000-0005-0000-0000-00001D430000}"/>
    <cellStyle name="Normal 12 3 3 3 2 3 7" xfId="34365" xr:uid="{00000000-0005-0000-0000-00001E430000}"/>
    <cellStyle name="Normal 12 3 3 3 2 4" xfId="2338" xr:uid="{00000000-0005-0000-0000-00001F430000}"/>
    <cellStyle name="Normal 12 3 3 3 2 4 2" xfId="7828" xr:uid="{00000000-0005-0000-0000-000020430000}"/>
    <cellStyle name="Normal 12 3 3 3 2 4 2 2" xfId="20638" xr:uid="{00000000-0005-0000-0000-000021430000}"/>
    <cellStyle name="Normal 12 3 3 3 2 4 2 2 2" xfId="34366" xr:uid="{00000000-0005-0000-0000-000022430000}"/>
    <cellStyle name="Normal 12 3 3 3 2 4 2 3" xfId="34367" xr:uid="{00000000-0005-0000-0000-000023430000}"/>
    <cellStyle name="Normal 12 3 3 3 2 4 3" xfId="15148" xr:uid="{00000000-0005-0000-0000-000024430000}"/>
    <cellStyle name="Normal 12 3 3 3 2 4 3 2" xfId="34368" xr:uid="{00000000-0005-0000-0000-000025430000}"/>
    <cellStyle name="Normal 12 3 3 3 2 4 4" xfId="34369" xr:uid="{00000000-0005-0000-0000-000026430000}"/>
    <cellStyle name="Normal 12 3 3 3 2 5" xfId="4168" xr:uid="{00000000-0005-0000-0000-000027430000}"/>
    <cellStyle name="Normal 12 3 3 3 2 5 2" xfId="9658" xr:uid="{00000000-0005-0000-0000-000028430000}"/>
    <cellStyle name="Normal 12 3 3 3 2 5 2 2" xfId="22468" xr:uid="{00000000-0005-0000-0000-000029430000}"/>
    <cellStyle name="Normal 12 3 3 3 2 5 2 2 2" xfId="34370" xr:uid="{00000000-0005-0000-0000-00002A430000}"/>
    <cellStyle name="Normal 12 3 3 3 2 5 2 3" xfId="34371" xr:uid="{00000000-0005-0000-0000-00002B430000}"/>
    <cellStyle name="Normal 12 3 3 3 2 5 3" xfId="16978" xr:uid="{00000000-0005-0000-0000-00002C430000}"/>
    <cellStyle name="Normal 12 3 3 3 2 5 3 2" xfId="34372" xr:uid="{00000000-0005-0000-0000-00002D430000}"/>
    <cellStyle name="Normal 12 3 3 3 2 5 4" xfId="34373" xr:uid="{00000000-0005-0000-0000-00002E430000}"/>
    <cellStyle name="Normal 12 3 3 3 2 6" xfId="11488" xr:uid="{00000000-0005-0000-0000-00002F430000}"/>
    <cellStyle name="Normal 12 3 3 3 2 6 2" xfId="24298" xr:uid="{00000000-0005-0000-0000-000030430000}"/>
    <cellStyle name="Normal 12 3 3 3 2 6 2 2" xfId="34374" xr:uid="{00000000-0005-0000-0000-000031430000}"/>
    <cellStyle name="Normal 12 3 3 3 2 6 3" xfId="34375" xr:uid="{00000000-0005-0000-0000-000032430000}"/>
    <cellStyle name="Normal 12 3 3 3 2 7" xfId="5998" xr:uid="{00000000-0005-0000-0000-000033430000}"/>
    <cellStyle name="Normal 12 3 3 3 2 7 2" xfId="18808" xr:uid="{00000000-0005-0000-0000-000034430000}"/>
    <cellStyle name="Normal 12 3 3 3 2 7 2 2" xfId="34376" xr:uid="{00000000-0005-0000-0000-000035430000}"/>
    <cellStyle name="Normal 12 3 3 3 2 7 3" xfId="34377" xr:uid="{00000000-0005-0000-0000-000036430000}"/>
    <cellStyle name="Normal 12 3 3 3 2 8" xfId="13318" xr:uid="{00000000-0005-0000-0000-000037430000}"/>
    <cellStyle name="Normal 12 3 3 3 2 8 2" xfId="34378" xr:uid="{00000000-0005-0000-0000-000038430000}"/>
    <cellStyle name="Normal 12 3 3 3 2 9" xfId="34379" xr:uid="{00000000-0005-0000-0000-000039430000}"/>
    <cellStyle name="Normal 12 3 3 3 3" xfId="639" xr:uid="{00000000-0005-0000-0000-00003A430000}"/>
    <cellStyle name="Normal 12 3 3 3 3 2" xfId="1039" xr:uid="{00000000-0005-0000-0000-00003B430000}"/>
    <cellStyle name="Normal 12 3 3 3 3 2 2" xfId="1934" xr:uid="{00000000-0005-0000-0000-00003C430000}"/>
    <cellStyle name="Normal 12 3 3 3 3 2 2 2" xfId="3764" xr:uid="{00000000-0005-0000-0000-00003D430000}"/>
    <cellStyle name="Normal 12 3 3 3 3 2 2 2 2" xfId="9254" xr:uid="{00000000-0005-0000-0000-00003E430000}"/>
    <cellStyle name="Normal 12 3 3 3 3 2 2 2 2 2" xfId="22064" xr:uid="{00000000-0005-0000-0000-00003F430000}"/>
    <cellStyle name="Normal 12 3 3 3 3 2 2 2 2 2 2" xfId="34380" xr:uid="{00000000-0005-0000-0000-000040430000}"/>
    <cellStyle name="Normal 12 3 3 3 3 2 2 2 2 3" xfId="34381" xr:uid="{00000000-0005-0000-0000-000041430000}"/>
    <cellStyle name="Normal 12 3 3 3 3 2 2 2 3" xfId="16574" xr:uid="{00000000-0005-0000-0000-000042430000}"/>
    <cellStyle name="Normal 12 3 3 3 3 2 2 2 3 2" xfId="34382" xr:uid="{00000000-0005-0000-0000-000043430000}"/>
    <cellStyle name="Normal 12 3 3 3 3 2 2 2 4" xfId="34383" xr:uid="{00000000-0005-0000-0000-000044430000}"/>
    <cellStyle name="Normal 12 3 3 3 3 2 2 3" xfId="5594" xr:uid="{00000000-0005-0000-0000-000045430000}"/>
    <cellStyle name="Normal 12 3 3 3 3 2 2 3 2" xfId="11084" xr:uid="{00000000-0005-0000-0000-000046430000}"/>
    <cellStyle name="Normal 12 3 3 3 3 2 2 3 2 2" xfId="23894" xr:uid="{00000000-0005-0000-0000-000047430000}"/>
    <cellStyle name="Normal 12 3 3 3 3 2 2 3 2 2 2" xfId="34384" xr:uid="{00000000-0005-0000-0000-000048430000}"/>
    <cellStyle name="Normal 12 3 3 3 3 2 2 3 2 3" xfId="34385" xr:uid="{00000000-0005-0000-0000-000049430000}"/>
    <cellStyle name="Normal 12 3 3 3 3 2 2 3 3" xfId="18404" xr:uid="{00000000-0005-0000-0000-00004A430000}"/>
    <cellStyle name="Normal 12 3 3 3 3 2 2 3 3 2" xfId="34386" xr:uid="{00000000-0005-0000-0000-00004B430000}"/>
    <cellStyle name="Normal 12 3 3 3 3 2 2 3 4" xfId="34387" xr:uid="{00000000-0005-0000-0000-00004C430000}"/>
    <cellStyle name="Normal 12 3 3 3 3 2 2 4" xfId="12914" xr:uid="{00000000-0005-0000-0000-00004D430000}"/>
    <cellStyle name="Normal 12 3 3 3 3 2 2 4 2" xfId="25724" xr:uid="{00000000-0005-0000-0000-00004E430000}"/>
    <cellStyle name="Normal 12 3 3 3 3 2 2 4 2 2" xfId="34388" xr:uid="{00000000-0005-0000-0000-00004F430000}"/>
    <cellStyle name="Normal 12 3 3 3 3 2 2 4 3" xfId="34389" xr:uid="{00000000-0005-0000-0000-000050430000}"/>
    <cellStyle name="Normal 12 3 3 3 3 2 2 5" xfId="7424" xr:uid="{00000000-0005-0000-0000-000051430000}"/>
    <cellStyle name="Normal 12 3 3 3 3 2 2 5 2" xfId="20234" xr:uid="{00000000-0005-0000-0000-000052430000}"/>
    <cellStyle name="Normal 12 3 3 3 3 2 2 5 2 2" xfId="34390" xr:uid="{00000000-0005-0000-0000-000053430000}"/>
    <cellStyle name="Normal 12 3 3 3 3 2 2 5 3" xfId="34391" xr:uid="{00000000-0005-0000-0000-000054430000}"/>
    <cellStyle name="Normal 12 3 3 3 3 2 2 6" xfId="14744" xr:uid="{00000000-0005-0000-0000-000055430000}"/>
    <cellStyle name="Normal 12 3 3 3 3 2 2 6 2" xfId="34392" xr:uid="{00000000-0005-0000-0000-000056430000}"/>
    <cellStyle name="Normal 12 3 3 3 3 2 2 7" xfId="34393" xr:uid="{00000000-0005-0000-0000-000057430000}"/>
    <cellStyle name="Normal 12 3 3 3 3 2 3" xfId="2870" xr:uid="{00000000-0005-0000-0000-000058430000}"/>
    <cellStyle name="Normal 12 3 3 3 3 2 3 2" xfId="8360" xr:uid="{00000000-0005-0000-0000-000059430000}"/>
    <cellStyle name="Normal 12 3 3 3 3 2 3 2 2" xfId="21170" xr:uid="{00000000-0005-0000-0000-00005A430000}"/>
    <cellStyle name="Normal 12 3 3 3 3 2 3 2 2 2" xfId="34394" xr:uid="{00000000-0005-0000-0000-00005B430000}"/>
    <cellStyle name="Normal 12 3 3 3 3 2 3 2 3" xfId="34395" xr:uid="{00000000-0005-0000-0000-00005C430000}"/>
    <cellStyle name="Normal 12 3 3 3 3 2 3 3" xfId="15680" xr:uid="{00000000-0005-0000-0000-00005D430000}"/>
    <cellStyle name="Normal 12 3 3 3 3 2 3 3 2" xfId="34396" xr:uid="{00000000-0005-0000-0000-00005E430000}"/>
    <cellStyle name="Normal 12 3 3 3 3 2 3 4" xfId="34397" xr:uid="{00000000-0005-0000-0000-00005F430000}"/>
    <cellStyle name="Normal 12 3 3 3 3 2 4" xfId="4700" xr:uid="{00000000-0005-0000-0000-000060430000}"/>
    <cellStyle name="Normal 12 3 3 3 3 2 4 2" xfId="10190" xr:uid="{00000000-0005-0000-0000-000061430000}"/>
    <cellStyle name="Normal 12 3 3 3 3 2 4 2 2" xfId="23000" xr:uid="{00000000-0005-0000-0000-000062430000}"/>
    <cellStyle name="Normal 12 3 3 3 3 2 4 2 2 2" xfId="34398" xr:uid="{00000000-0005-0000-0000-000063430000}"/>
    <cellStyle name="Normal 12 3 3 3 3 2 4 2 3" xfId="34399" xr:uid="{00000000-0005-0000-0000-000064430000}"/>
    <cellStyle name="Normal 12 3 3 3 3 2 4 3" xfId="17510" xr:uid="{00000000-0005-0000-0000-000065430000}"/>
    <cellStyle name="Normal 12 3 3 3 3 2 4 3 2" xfId="34400" xr:uid="{00000000-0005-0000-0000-000066430000}"/>
    <cellStyle name="Normal 12 3 3 3 3 2 4 4" xfId="34401" xr:uid="{00000000-0005-0000-0000-000067430000}"/>
    <cellStyle name="Normal 12 3 3 3 3 2 5" xfId="12020" xr:uid="{00000000-0005-0000-0000-000068430000}"/>
    <cellStyle name="Normal 12 3 3 3 3 2 5 2" xfId="24830" xr:uid="{00000000-0005-0000-0000-000069430000}"/>
    <cellStyle name="Normal 12 3 3 3 3 2 5 2 2" xfId="34402" xr:uid="{00000000-0005-0000-0000-00006A430000}"/>
    <cellStyle name="Normal 12 3 3 3 3 2 5 3" xfId="34403" xr:uid="{00000000-0005-0000-0000-00006B430000}"/>
    <cellStyle name="Normal 12 3 3 3 3 2 6" xfId="6530" xr:uid="{00000000-0005-0000-0000-00006C430000}"/>
    <cellStyle name="Normal 12 3 3 3 3 2 6 2" xfId="19340" xr:uid="{00000000-0005-0000-0000-00006D430000}"/>
    <cellStyle name="Normal 12 3 3 3 3 2 6 2 2" xfId="34404" xr:uid="{00000000-0005-0000-0000-00006E430000}"/>
    <cellStyle name="Normal 12 3 3 3 3 2 6 3" xfId="34405" xr:uid="{00000000-0005-0000-0000-00006F430000}"/>
    <cellStyle name="Normal 12 3 3 3 3 2 7" xfId="13850" xr:uid="{00000000-0005-0000-0000-000070430000}"/>
    <cellStyle name="Normal 12 3 3 3 3 2 7 2" xfId="34406" xr:uid="{00000000-0005-0000-0000-000071430000}"/>
    <cellStyle name="Normal 12 3 3 3 3 2 8" xfId="34407" xr:uid="{00000000-0005-0000-0000-000072430000}"/>
    <cellStyle name="Normal 12 3 3 3 3 3" xfId="1534" xr:uid="{00000000-0005-0000-0000-000073430000}"/>
    <cellStyle name="Normal 12 3 3 3 3 3 2" xfId="3364" xr:uid="{00000000-0005-0000-0000-000074430000}"/>
    <cellStyle name="Normal 12 3 3 3 3 3 2 2" xfId="8854" xr:uid="{00000000-0005-0000-0000-000075430000}"/>
    <cellStyle name="Normal 12 3 3 3 3 3 2 2 2" xfId="21664" xr:uid="{00000000-0005-0000-0000-000076430000}"/>
    <cellStyle name="Normal 12 3 3 3 3 3 2 2 2 2" xfId="34408" xr:uid="{00000000-0005-0000-0000-000077430000}"/>
    <cellStyle name="Normal 12 3 3 3 3 3 2 2 3" xfId="34409" xr:uid="{00000000-0005-0000-0000-000078430000}"/>
    <cellStyle name="Normal 12 3 3 3 3 3 2 3" xfId="16174" xr:uid="{00000000-0005-0000-0000-000079430000}"/>
    <cellStyle name="Normal 12 3 3 3 3 3 2 3 2" xfId="34410" xr:uid="{00000000-0005-0000-0000-00007A430000}"/>
    <cellStyle name="Normal 12 3 3 3 3 3 2 4" xfId="34411" xr:uid="{00000000-0005-0000-0000-00007B430000}"/>
    <cellStyle name="Normal 12 3 3 3 3 3 3" xfId="5194" xr:uid="{00000000-0005-0000-0000-00007C430000}"/>
    <cellStyle name="Normal 12 3 3 3 3 3 3 2" xfId="10684" xr:uid="{00000000-0005-0000-0000-00007D430000}"/>
    <cellStyle name="Normal 12 3 3 3 3 3 3 2 2" xfId="23494" xr:uid="{00000000-0005-0000-0000-00007E430000}"/>
    <cellStyle name="Normal 12 3 3 3 3 3 3 2 2 2" xfId="34412" xr:uid="{00000000-0005-0000-0000-00007F430000}"/>
    <cellStyle name="Normal 12 3 3 3 3 3 3 2 3" xfId="34413" xr:uid="{00000000-0005-0000-0000-000080430000}"/>
    <cellStyle name="Normal 12 3 3 3 3 3 3 3" xfId="18004" xr:uid="{00000000-0005-0000-0000-000081430000}"/>
    <cellStyle name="Normal 12 3 3 3 3 3 3 3 2" xfId="34414" xr:uid="{00000000-0005-0000-0000-000082430000}"/>
    <cellStyle name="Normal 12 3 3 3 3 3 3 4" xfId="34415" xr:uid="{00000000-0005-0000-0000-000083430000}"/>
    <cellStyle name="Normal 12 3 3 3 3 3 4" xfId="12514" xr:uid="{00000000-0005-0000-0000-000084430000}"/>
    <cellStyle name="Normal 12 3 3 3 3 3 4 2" xfId="25324" xr:uid="{00000000-0005-0000-0000-000085430000}"/>
    <cellStyle name="Normal 12 3 3 3 3 3 4 2 2" xfId="34416" xr:uid="{00000000-0005-0000-0000-000086430000}"/>
    <cellStyle name="Normal 12 3 3 3 3 3 4 3" xfId="34417" xr:uid="{00000000-0005-0000-0000-000087430000}"/>
    <cellStyle name="Normal 12 3 3 3 3 3 5" xfId="7024" xr:uid="{00000000-0005-0000-0000-000088430000}"/>
    <cellStyle name="Normal 12 3 3 3 3 3 5 2" xfId="19834" xr:uid="{00000000-0005-0000-0000-000089430000}"/>
    <cellStyle name="Normal 12 3 3 3 3 3 5 2 2" xfId="34418" xr:uid="{00000000-0005-0000-0000-00008A430000}"/>
    <cellStyle name="Normal 12 3 3 3 3 3 5 3" xfId="34419" xr:uid="{00000000-0005-0000-0000-00008B430000}"/>
    <cellStyle name="Normal 12 3 3 3 3 3 6" xfId="14344" xr:uid="{00000000-0005-0000-0000-00008C430000}"/>
    <cellStyle name="Normal 12 3 3 3 3 3 6 2" xfId="34420" xr:uid="{00000000-0005-0000-0000-00008D430000}"/>
    <cellStyle name="Normal 12 3 3 3 3 3 7" xfId="34421" xr:uid="{00000000-0005-0000-0000-00008E430000}"/>
    <cellStyle name="Normal 12 3 3 3 3 4" xfId="2470" xr:uid="{00000000-0005-0000-0000-00008F430000}"/>
    <cellStyle name="Normal 12 3 3 3 3 4 2" xfId="7960" xr:uid="{00000000-0005-0000-0000-000090430000}"/>
    <cellStyle name="Normal 12 3 3 3 3 4 2 2" xfId="20770" xr:uid="{00000000-0005-0000-0000-000091430000}"/>
    <cellStyle name="Normal 12 3 3 3 3 4 2 2 2" xfId="34422" xr:uid="{00000000-0005-0000-0000-000092430000}"/>
    <cellStyle name="Normal 12 3 3 3 3 4 2 3" xfId="34423" xr:uid="{00000000-0005-0000-0000-000093430000}"/>
    <cellStyle name="Normal 12 3 3 3 3 4 3" xfId="15280" xr:uid="{00000000-0005-0000-0000-000094430000}"/>
    <cellStyle name="Normal 12 3 3 3 3 4 3 2" xfId="34424" xr:uid="{00000000-0005-0000-0000-000095430000}"/>
    <cellStyle name="Normal 12 3 3 3 3 4 4" xfId="34425" xr:uid="{00000000-0005-0000-0000-000096430000}"/>
    <cellStyle name="Normal 12 3 3 3 3 5" xfId="4300" xr:uid="{00000000-0005-0000-0000-000097430000}"/>
    <cellStyle name="Normal 12 3 3 3 3 5 2" xfId="9790" xr:uid="{00000000-0005-0000-0000-000098430000}"/>
    <cellStyle name="Normal 12 3 3 3 3 5 2 2" xfId="22600" xr:uid="{00000000-0005-0000-0000-000099430000}"/>
    <cellStyle name="Normal 12 3 3 3 3 5 2 2 2" xfId="34426" xr:uid="{00000000-0005-0000-0000-00009A430000}"/>
    <cellStyle name="Normal 12 3 3 3 3 5 2 3" xfId="34427" xr:uid="{00000000-0005-0000-0000-00009B430000}"/>
    <cellStyle name="Normal 12 3 3 3 3 5 3" xfId="17110" xr:uid="{00000000-0005-0000-0000-00009C430000}"/>
    <cellStyle name="Normal 12 3 3 3 3 5 3 2" xfId="34428" xr:uid="{00000000-0005-0000-0000-00009D430000}"/>
    <cellStyle name="Normal 12 3 3 3 3 5 4" xfId="34429" xr:uid="{00000000-0005-0000-0000-00009E430000}"/>
    <cellStyle name="Normal 12 3 3 3 3 6" xfId="11620" xr:uid="{00000000-0005-0000-0000-00009F430000}"/>
    <cellStyle name="Normal 12 3 3 3 3 6 2" xfId="24430" xr:uid="{00000000-0005-0000-0000-0000A0430000}"/>
    <cellStyle name="Normal 12 3 3 3 3 6 2 2" xfId="34430" xr:uid="{00000000-0005-0000-0000-0000A1430000}"/>
    <cellStyle name="Normal 12 3 3 3 3 6 3" xfId="34431" xr:uid="{00000000-0005-0000-0000-0000A2430000}"/>
    <cellStyle name="Normal 12 3 3 3 3 7" xfId="6130" xr:uid="{00000000-0005-0000-0000-0000A3430000}"/>
    <cellStyle name="Normal 12 3 3 3 3 7 2" xfId="18940" xr:uid="{00000000-0005-0000-0000-0000A4430000}"/>
    <cellStyle name="Normal 12 3 3 3 3 7 2 2" xfId="34432" xr:uid="{00000000-0005-0000-0000-0000A5430000}"/>
    <cellStyle name="Normal 12 3 3 3 3 7 3" xfId="34433" xr:uid="{00000000-0005-0000-0000-0000A6430000}"/>
    <cellStyle name="Normal 12 3 3 3 3 8" xfId="13450" xr:uid="{00000000-0005-0000-0000-0000A7430000}"/>
    <cellStyle name="Normal 12 3 3 3 3 8 2" xfId="34434" xr:uid="{00000000-0005-0000-0000-0000A8430000}"/>
    <cellStyle name="Normal 12 3 3 3 3 9" xfId="34435" xr:uid="{00000000-0005-0000-0000-0000A9430000}"/>
    <cellStyle name="Normal 12 3 3 3 4" xfId="414" xr:uid="{00000000-0005-0000-0000-0000AA430000}"/>
    <cellStyle name="Normal 12 3 3 3 4 2" xfId="1309" xr:uid="{00000000-0005-0000-0000-0000AB430000}"/>
    <cellStyle name="Normal 12 3 3 3 4 2 2" xfId="3139" xr:uid="{00000000-0005-0000-0000-0000AC430000}"/>
    <cellStyle name="Normal 12 3 3 3 4 2 2 2" xfId="8629" xr:uid="{00000000-0005-0000-0000-0000AD430000}"/>
    <cellStyle name="Normal 12 3 3 3 4 2 2 2 2" xfId="21439" xr:uid="{00000000-0005-0000-0000-0000AE430000}"/>
    <cellStyle name="Normal 12 3 3 3 4 2 2 2 2 2" xfId="34436" xr:uid="{00000000-0005-0000-0000-0000AF430000}"/>
    <cellStyle name="Normal 12 3 3 3 4 2 2 2 3" xfId="34437" xr:uid="{00000000-0005-0000-0000-0000B0430000}"/>
    <cellStyle name="Normal 12 3 3 3 4 2 2 3" xfId="15949" xr:uid="{00000000-0005-0000-0000-0000B1430000}"/>
    <cellStyle name="Normal 12 3 3 3 4 2 2 3 2" xfId="34438" xr:uid="{00000000-0005-0000-0000-0000B2430000}"/>
    <cellStyle name="Normal 12 3 3 3 4 2 2 4" xfId="34439" xr:uid="{00000000-0005-0000-0000-0000B3430000}"/>
    <cellStyle name="Normal 12 3 3 3 4 2 3" xfId="4969" xr:uid="{00000000-0005-0000-0000-0000B4430000}"/>
    <cellStyle name="Normal 12 3 3 3 4 2 3 2" xfId="10459" xr:uid="{00000000-0005-0000-0000-0000B5430000}"/>
    <cellStyle name="Normal 12 3 3 3 4 2 3 2 2" xfId="23269" xr:uid="{00000000-0005-0000-0000-0000B6430000}"/>
    <cellStyle name="Normal 12 3 3 3 4 2 3 2 2 2" xfId="34440" xr:uid="{00000000-0005-0000-0000-0000B7430000}"/>
    <cellStyle name="Normal 12 3 3 3 4 2 3 2 3" xfId="34441" xr:uid="{00000000-0005-0000-0000-0000B8430000}"/>
    <cellStyle name="Normal 12 3 3 3 4 2 3 3" xfId="17779" xr:uid="{00000000-0005-0000-0000-0000B9430000}"/>
    <cellStyle name="Normal 12 3 3 3 4 2 3 3 2" xfId="34442" xr:uid="{00000000-0005-0000-0000-0000BA430000}"/>
    <cellStyle name="Normal 12 3 3 3 4 2 3 4" xfId="34443" xr:uid="{00000000-0005-0000-0000-0000BB430000}"/>
    <cellStyle name="Normal 12 3 3 3 4 2 4" xfId="12289" xr:uid="{00000000-0005-0000-0000-0000BC430000}"/>
    <cellStyle name="Normal 12 3 3 3 4 2 4 2" xfId="25099" xr:uid="{00000000-0005-0000-0000-0000BD430000}"/>
    <cellStyle name="Normal 12 3 3 3 4 2 4 2 2" xfId="34444" xr:uid="{00000000-0005-0000-0000-0000BE430000}"/>
    <cellStyle name="Normal 12 3 3 3 4 2 4 3" xfId="34445" xr:uid="{00000000-0005-0000-0000-0000BF430000}"/>
    <cellStyle name="Normal 12 3 3 3 4 2 5" xfId="6799" xr:uid="{00000000-0005-0000-0000-0000C0430000}"/>
    <cellStyle name="Normal 12 3 3 3 4 2 5 2" xfId="19609" xr:uid="{00000000-0005-0000-0000-0000C1430000}"/>
    <cellStyle name="Normal 12 3 3 3 4 2 5 2 2" xfId="34446" xr:uid="{00000000-0005-0000-0000-0000C2430000}"/>
    <cellStyle name="Normal 12 3 3 3 4 2 5 3" xfId="34447" xr:uid="{00000000-0005-0000-0000-0000C3430000}"/>
    <cellStyle name="Normal 12 3 3 3 4 2 6" xfId="14119" xr:uid="{00000000-0005-0000-0000-0000C4430000}"/>
    <cellStyle name="Normal 12 3 3 3 4 2 6 2" xfId="34448" xr:uid="{00000000-0005-0000-0000-0000C5430000}"/>
    <cellStyle name="Normal 12 3 3 3 4 2 7" xfId="34449" xr:uid="{00000000-0005-0000-0000-0000C6430000}"/>
    <cellStyle name="Normal 12 3 3 3 4 3" xfId="2245" xr:uid="{00000000-0005-0000-0000-0000C7430000}"/>
    <cellStyle name="Normal 12 3 3 3 4 3 2" xfId="7735" xr:uid="{00000000-0005-0000-0000-0000C8430000}"/>
    <cellStyle name="Normal 12 3 3 3 4 3 2 2" xfId="20545" xr:uid="{00000000-0005-0000-0000-0000C9430000}"/>
    <cellStyle name="Normal 12 3 3 3 4 3 2 2 2" xfId="34450" xr:uid="{00000000-0005-0000-0000-0000CA430000}"/>
    <cellStyle name="Normal 12 3 3 3 4 3 2 3" xfId="34451" xr:uid="{00000000-0005-0000-0000-0000CB430000}"/>
    <cellStyle name="Normal 12 3 3 3 4 3 3" xfId="15055" xr:uid="{00000000-0005-0000-0000-0000CC430000}"/>
    <cellStyle name="Normal 12 3 3 3 4 3 3 2" xfId="34452" xr:uid="{00000000-0005-0000-0000-0000CD430000}"/>
    <cellStyle name="Normal 12 3 3 3 4 3 4" xfId="34453" xr:uid="{00000000-0005-0000-0000-0000CE430000}"/>
    <cellStyle name="Normal 12 3 3 3 4 4" xfId="4075" xr:uid="{00000000-0005-0000-0000-0000CF430000}"/>
    <cellStyle name="Normal 12 3 3 3 4 4 2" xfId="9565" xr:uid="{00000000-0005-0000-0000-0000D0430000}"/>
    <cellStyle name="Normal 12 3 3 3 4 4 2 2" xfId="22375" xr:uid="{00000000-0005-0000-0000-0000D1430000}"/>
    <cellStyle name="Normal 12 3 3 3 4 4 2 2 2" xfId="34454" xr:uid="{00000000-0005-0000-0000-0000D2430000}"/>
    <cellStyle name="Normal 12 3 3 3 4 4 2 3" xfId="34455" xr:uid="{00000000-0005-0000-0000-0000D3430000}"/>
    <cellStyle name="Normal 12 3 3 3 4 4 3" xfId="16885" xr:uid="{00000000-0005-0000-0000-0000D4430000}"/>
    <cellStyle name="Normal 12 3 3 3 4 4 3 2" xfId="34456" xr:uid="{00000000-0005-0000-0000-0000D5430000}"/>
    <cellStyle name="Normal 12 3 3 3 4 4 4" xfId="34457" xr:uid="{00000000-0005-0000-0000-0000D6430000}"/>
    <cellStyle name="Normal 12 3 3 3 4 5" xfId="11395" xr:uid="{00000000-0005-0000-0000-0000D7430000}"/>
    <cellStyle name="Normal 12 3 3 3 4 5 2" xfId="24205" xr:uid="{00000000-0005-0000-0000-0000D8430000}"/>
    <cellStyle name="Normal 12 3 3 3 4 5 2 2" xfId="34458" xr:uid="{00000000-0005-0000-0000-0000D9430000}"/>
    <cellStyle name="Normal 12 3 3 3 4 5 3" xfId="34459" xr:uid="{00000000-0005-0000-0000-0000DA430000}"/>
    <cellStyle name="Normal 12 3 3 3 4 6" xfId="5905" xr:uid="{00000000-0005-0000-0000-0000DB430000}"/>
    <cellStyle name="Normal 12 3 3 3 4 6 2" xfId="18715" xr:uid="{00000000-0005-0000-0000-0000DC430000}"/>
    <cellStyle name="Normal 12 3 3 3 4 6 2 2" xfId="34460" xr:uid="{00000000-0005-0000-0000-0000DD430000}"/>
    <cellStyle name="Normal 12 3 3 3 4 6 3" xfId="34461" xr:uid="{00000000-0005-0000-0000-0000DE430000}"/>
    <cellStyle name="Normal 12 3 3 3 4 7" xfId="13225" xr:uid="{00000000-0005-0000-0000-0000DF430000}"/>
    <cellStyle name="Normal 12 3 3 3 4 7 2" xfId="34462" xr:uid="{00000000-0005-0000-0000-0000E0430000}"/>
    <cellStyle name="Normal 12 3 3 3 4 8" xfId="34463" xr:uid="{00000000-0005-0000-0000-0000E1430000}"/>
    <cellStyle name="Normal 12 3 3 3 5" xfId="773" xr:uid="{00000000-0005-0000-0000-0000E2430000}"/>
    <cellStyle name="Normal 12 3 3 3 5 2" xfId="1668" xr:uid="{00000000-0005-0000-0000-0000E3430000}"/>
    <cellStyle name="Normal 12 3 3 3 5 2 2" xfId="3498" xr:uid="{00000000-0005-0000-0000-0000E4430000}"/>
    <cellStyle name="Normal 12 3 3 3 5 2 2 2" xfId="8988" xr:uid="{00000000-0005-0000-0000-0000E5430000}"/>
    <cellStyle name="Normal 12 3 3 3 5 2 2 2 2" xfId="21798" xr:uid="{00000000-0005-0000-0000-0000E6430000}"/>
    <cellStyle name="Normal 12 3 3 3 5 2 2 2 2 2" xfId="34464" xr:uid="{00000000-0005-0000-0000-0000E7430000}"/>
    <cellStyle name="Normal 12 3 3 3 5 2 2 2 3" xfId="34465" xr:uid="{00000000-0005-0000-0000-0000E8430000}"/>
    <cellStyle name="Normal 12 3 3 3 5 2 2 3" xfId="16308" xr:uid="{00000000-0005-0000-0000-0000E9430000}"/>
    <cellStyle name="Normal 12 3 3 3 5 2 2 3 2" xfId="34466" xr:uid="{00000000-0005-0000-0000-0000EA430000}"/>
    <cellStyle name="Normal 12 3 3 3 5 2 2 4" xfId="34467" xr:uid="{00000000-0005-0000-0000-0000EB430000}"/>
    <cellStyle name="Normal 12 3 3 3 5 2 3" xfId="5328" xr:uid="{00000000-0005-0000-0000-0000EC430000}"/>
    <cellStyle name="Normal 12 3 3 3 5 2 3 2" xfId="10818" xr:uid="{00000000-0005-0000-0000-0000ED430000}"/>
    <cellStyle name="Normal 12 3 3 3 5 2 3 2 2" xfId="23628" xr:uid="{00000000-0005-0000-0000-0000EE430000}"/>
    <cellStyle name="Normal 12 3 3 3 5 2 3 2 2 2" xfId="34468" xr:uid="{00000000-0005-0000-0000-0000EF430000}"/>
    <cellStyle name="Normal 12 3 3 3 5 2 3 2 3" xfId="34469" xr:uid="{00000000-0005-0000-0000-0000F0430000}"/>
    <cellStyle name="Normal 12 3 3 3 5 2 3 3" xfId="18138" xr:uid="{00000000-0005-0000-0000-0000F1430000}"/>
    <cellStyle name="Normal 12 3 3 3 5 2 3 3 2" xfId="34470" xr:uid="{00000000-0005-0000-0000-0000F2430000}"/>
    <cellStyle name="Normal 12 3 3 3 5 2 3 4" xfId="34471" xr:uid="{00000000-0005-0000-0000-0000F3430000}"/>
    <cellStyle name="Normal 12 3 3 3 5 2 4" xfId="12648" xr:uid="{00000000-0005-0000-0000-0000F4430000}"/>
    <cellStyle name="Normal 12 3 3 3 5 2 4 2" xfId="25458" xr:uid="{00000000-0005-0000-0000-0000F5430000}"/>
    <cellStyle name="Normal 12 3 3 3 5 2 4 2 2" xfId="34472" xr:uid="{00000000-0005-0000-0000-0000F6430000}"/>
    <cellStyle name="Normal 12 3 3 3 5 2 4 3" xfId="34473" xr:uid="{00000000-0005-0000-0000-0000F7430000}"/>
    <cellStyle name="Normal 12 3 3 3 5 2 5" xfId="7158" xr:uid="{00000000-0005-0000-0000-0000F8430000}"/>
    <cellStyle name="Normal 12 3 3 3 5 2 5 2" xfId="19968" xr:uid="{00000000-0005-0000-0000-0000F9430000}"/>
    <cellStyle name="Normal 12 3 3 3 5 2 5 2 2" xfId="34474" xr:uid="{00000000-0005-0000-0000-0000FA430000}"/>
    <cellStyle name="Normal 12 3 3 3 5 2 5 3" xfId="34475" xr:uid="{00000000-0005-0000-0000-0000FB430000}"/>
    <cellStyle name="Normal 12 3 3 3 5 2 6" xfId="14478" xr:uid="{00000000-0005-0000-0000-0000FC430000}"/>
    <cellStyle name="Normal 12 3 3 3 5 2 6 2" xfId="34476" xr:uid="{00000000-0005-0000-0000-0000FD430000}"/>
    <cellStyle name="Normal 12 3 3 3 5 2 7" xfId="34477" xr:uid="{00000000-0005-0000-0000-0000FE430000}"/>
    <cellStyle name="Normal 12 3 3 3 5 3" xfId="2604" xr:uid="{00000000-0005-0000-0000-0000FF430000}"/>
    <cellStyle name="Normal 12 3 3 3 5 3 2" xfId="8094" xr:uid="{00000000-0005-0000-0000-000000440000}"/>
    <cellStyle name="Normal 12 3 3 3 5 3 2 2" xfId="20904" xr:uid="{00000000-0005-0000-0000-000001440000}"/>
    <cellStyle name="Normal 12 3 3 3 5 3 2 2 2" xfId="34478" xr:uid="{00000000-0005-0000-0000-000002440000}"/>
    <cellStyle name="Normal 12 3 3 3 5 3 2 3" xfId="34479" xr:uid="{00000000-0005-0000-0000-000003440000}"/>
    <cellStyle name="Normal 12 3 3 3 5 3 3" xfId="15414" xr:uid="{00000000-0005-0000-0000-000004440000}"/>
    <cellStyle name="Normal 12 3 3 3 5 3 3 2" xfId="34480" xr:uid="{00000000-0005-0000-0000-000005440000}"/>
    <cellStyle name="Normal 12 3 3 3 5 3 4" xfId="34481" xr:uid="{00000000-0005-0000-0000-000006440000}"/>
    <cellStyle name="Normal 12 3 3 3 5 4" xfId="4434" xr:uid="{00000000-0005-0000-0000-000007440000}"/>
    <cellStyle name="Normal 12 3 3 3 5 4 2" xfId="9924" xr:uid="{00000000-0005-0000-0000-000008440000}"/>
    <cellStyle name="Normal 12 3 3 3 5 4 2 2" xfId="22734" xr:uid="{00000000-0005-0000-0000-000009440000}"/>
    <cellStyle name="Normal 12 3 3 3 5 4 2 2 2" xfId="34482" xr:uid="{00000000-0005-0000-0000-00000A440000}"/>
    <cellStyle name="Normal 12 3 3 3 5 4 2 3" xfId="34483" xr:uid="{00000000-0005-0000-0000-00000B440000}"/>
    <cellStyle name="Normal 12 3 3 3 5 4 3" xfId="17244" xr:uid="{00000000-0005-0000-0000-00000C440000}"/>
    <cellStyle name="Normal 12 3 3 3 5 4 3 2" xfId="34484" xr:uid="{00000000-0005-0000-0000-00000D440000}"/>
    <cellStyle name="Normal 12 3 3 3 5 4 4" xfId="34485" xr:uid="{00000000-0005-0000-0000-00000E440000}"/>
    <cellStyle name="Normal 12 3 3 3 5 5" xfId="11754" xr:uid="{00000000-0005-0000-0000-00000F440000}"/>
    <cellStyle name="Normal 12 3 3 3 5 5 2" xfId="24564" xr:uid="{00000000-0005-0000-0000-000010440000}"/>
    <cellStyle name="Normal 12 3 3 3 5 5 2 2" xfId="34486" xr:uid="{00000000-0005-0000-0000-000011440000}"/>
    <cellStyle name="Normal 12 3 3 3 5 5 3" xfId="34487" xr:uid="{00000000-0005-0000-0000-000012440000}"/>
    <cellStyle name="Normal 12 3 3 3 5 6" xfId="6264" xr:uid="{00000000-0005-0000-0000-000013440000}"/>
    <cellStyle name="Normal 12 3 3 3 5 6 2" xfId="19074" xr:uid="{00000000-0005-0000-0000-000014440000}"/>
    <cellStyle name="Normal 12 3 3 3 5 6 2 2" xfId="34488" xr:uid="{00000000-0005-0000-0000-000015440000}"/>
    <cellStyle name="Normal 12 3 3 3 5 6 3" xfId="34489" xr:uid="{00000000-0005-0000-0000-000016440000}"/>
    <cellStyle name="Normal 12 3 3 3 5 7" xfId="13584" xr:uid="{00000000-0005-0000-0000-000017440000}"/>
    <cellStyle name="Normal 12 3 3 3 5 7 2" xfId="34490" xr:uid="{00000000-0005-0000-0000-000018440000}"/>
    <cellStyle name="Normal 12 3 3 3 5 8" xfId="34491" xr:uid="{00000000-0005-0000-0000-000019440000}"/>
    <cellStyle name="Normal 12 3 3 3 6" xfId="1174" xr:uid="{00000000-0005-0000-0000-00001A440000}"/>
    <cellStyle name="Normal 12 3 3 3 6 2" xfId="3004" xr:uid="{00000000-0005-0000-0000-00001B440000}"/>
    <cellStyle name="Normal 12 3 3 3 6 2 2" xfId="8494" xr:uid="{00000000-0005-0000-0000-00001C440000}"/>
    <cellStyle name="Normal 12 3 3 3 6 2 2 2" xfId="21304" xr:uid="{00000000-0005-0000-0000-00001D440000}"/>
    <cellStyle name="Normal 12 3 3 3 6 2 2 2 2" xfId="34492" xr:uid="{00000000-0005-0000-0000-00001E440000}"/>
    <cellStyle name="Normal 12 3 3 3 6 2 2 3" xfId="34493" xr:uid="{00000000-0005-0000-0000-00001F440000}"/>
    <cellStyle name="Normal 12 3 3 3 6 2 3" xfId="15814" xr:uid="{00000000-0005-0000-0000-000020440000}"/>
    <cellStyle name="Normal 12 3 3 3 6 2 3 2" xfId="34494" xr:uid="{00000000-0005-0000-0000-000021440000}"/>
    <cellStyle name="Normal 12 3 3 3 6 2 4" xfId="34495" xr:uid="{00000000-0005-0000-0000-000022440000}"/>
    <cellStyle name="Normal 12 3 3 3 6 3" xfId="4834" xr:uid="{00000000-0005-0000-0000-000023440000}"/>
    <cellStyle name="Normal 12 3 3 3 6 3 2" xfId="10324" xr:uid="{00000000-0005-0000-0000-000024440000}"/>
    <cellStyle name="Normal 12 3 3 3 6 3 2 2" xfId="23134" xr:uid="{00000000-0005-0000-0000-000025440000}"/>
    <cellStyle name="Normal 12 3 3 3 6 3 2 2 2" xfId="34496" xr:uid="{00000000-0005-0000-0000-000026440000}"/>
    <cellStyle name="Normal 12 3 3 3 6 3 2 3" xfId="34497" xr:uid="{00000000-0005-0000-0000-000027440000}"/>
    <cellStyle name="Normal 12 3 3 3 6 3 3" xfId="17644" xr:uid="{00000000-0005-0000-0000-000028440000}"/>
    <cellStyle name="Normal 12 3 3 3 6 3 3 2" xfId="34498" xr:uid="{00000000-0005-0000-0000-000029440000}"/>
    <cellStyle name="Normal 12 3 3 3 6 3 4" xfId="34499" xr:uid="{00000000-0005-0000-0000-00002A440000}"/>
    <cellStyle name="Normal 12 3 3 3 6 4" xfId="12154" xr:uid="{00000000-0005-0000-0000-00002B440000}"/>
    <cellStyle name="Normal 12 3 3 3 6 4 2" xfId="24964" xr:uid="{00000000-0005-0000-0000-00002C440000}"/>
    <cellStyle name="Normal 12 3 3 3 6 4 2 2" xfId="34500" xr:uid="{00000000-0005-0000-0000-00002D440000}"/>
    <cellStyle name="Normal 12 3 3 3 6 4 3" xfId="34501" xr:uid="{00000000-0005-0000-0000-00002E440000}"/>
    <cellStyle name="Normal 12 3 3 3 6 5" xfId="6664" xr:uid="{00000000-0005-0000-0000-00002F440000}"/>
    <cellStyle name="Normal 12 3 3 3 6 5 2" xfId="19474" xr:uid="{00000000-0005-0000-0000-000030440000}"/>
    <cellStyle name="Normal 12 3 3 3 6 5 2 2" xfId="34502" xr:uid="{00000000-0005-0000-0000-000031440000}"/>
    <cellStyle name="Normal 12 3 3 3 6 5 3" xfId="34503" xr:uid="{00000000-0005-0000-0000-000032440000}"/>
    <cellStyle name="Normal 12 3 3 3 6 6" xfId="13984" xr:uid="{00000000-0005-0000-0000-000033440000}"/>
    <cellStyle name="Normal 12 3 3 3 6 6 2" xfId="34504" xr:uid="{00000000-0005-0000-0000-000034440000}"/>
    <cellStyle name="Normal 12 3 3 3 6 7" xfId="34505" xr:uid="{00000000-0005-0000-0000-000035440000}"/>
    <cellStyle name="Normal 12 3 3 3 7" xfId="2110" xr:uid="{00000000-0005-0000-0000-000036440000}"/>
    <cellStyle name="Normal 12 3 3 3 7 2" xfId="7600" xr:uid="{00000000-0005-0000-0000-000037440000}"/>
    <cellStyle name="Normal 12 3 3 3 7 2 2" xfId="20410" xr:uid="{00000000-0005-0000-0000-000038440000}"/>
    <cellStyle name="Normal 12 3 3 3 7 2 2 2" xfId="34506" xr:uid="{00000000-0005-0000-0000-000039440000}"/>
    <cellStyle name="Normal 12 3 3 3 7 2 3" xfId="34507" xr:uid="{00000000-0005-0000-0000-00003A440000}"/>
    <cellStyle name="Normal 12 3 3 3 7 3" xfId="14920" xr:uid="{00000000-0005-0000-0000-00003B440000}"/>
    <cellStyle name="Normal 12 3 3 3 7 3 2" xfId="34508" xr:uid="{00000000-0005-0000-0000-00003C440000}"/>
    <cellStyle name="Normal 12 3 3 3 7 4" xfId="34509" xr:uid="{00000000-0005-0000-0000-00003D440000}"/>
    <cellStyle name="Normal 12 3 3 3 8" xfId="3940" xr:uid="{00000000-0005-0000-0000-00003E440000}"/>
    <cellStyle name="Normal 12 3 3 3 8 2" xfId="9430" xr:uid="{00000000-0005-0000-0000-00003F440000}"/>
    <cellStyle name="Normal 12 3 3 3 8 2 2" xfId="22240" xr:uid="{00000000-0005-0000-0000-000040440000}"/>
    <cellStyle name="Normal 12 3 3 3 8 2 2 2" xfId="34510" xr:uid="{00000000-0005-0000-0000-000041440000}"/>
    <cellStyle name="Normal 12 3 3 3 8 2 3" xfId="34511" xr:uid="{00000000-0005-0000-0000-000042440000}"/>
    <cellStyle name="Normal 12 3 3 3 8 3" xfId="16750" xr:uid="{00000000-0005-0000-0000-000043440000}"/>
    <cellStyle name="Normal 12 3 3 3 8 3 2" xfId="34512" xr:uid="{00000000-0005-0000-0000-000044440000}"/>
    <cellStyle name="Normal 12 3 3 3 8 4" xfId="34513" xr:uid="{00000000-0005-0000-0000-000045440000}"/>
    <cellStyle name="Normal 12 3 3 3 9" xfId="11260" xr:uid="{00000000-0005-0000-0000-000046440000}"/>
    <cellStyle name="Normal 12 3 3 3 9 2" xfId="24070" xr:uid="{00000000-0005-0000-0000-000047440000}"/>
    <cellStyle name="Normal 12 3 3 3 9 2 2" xfId="34514" xr:uid="{00000000-0005-0000-0000-000048440000}"/>
    <cellStyle name="Normal 12 3 3 3 9 3" xfId="34515" xr:uid="{00000000-0005-0000-0000-000049440000}"/>
    <cellStyle name="Normal 12 3 3 4" xfId="329" xr:uid="{00000000-0005-0000-0000-00004A440000}"/>
    <cellStyle name="Normal 12 3 3 4 10" xfId="5821" xr:uid="{00000000-0005-0000-0000-00004B440000}"/>
    <cellStyle name="Normal 12 3 3 4 10 2" xfId="18631" xr:uid="{00000000-0005-0000-0000-00004C440000}"/>
    <cellStyle name="Normal 12 3 3 4 10 2 2" xfId="34516" xr:uid="{00000000-0005-0000-0000-00004D440000}"/>
    <cellStyle name="Normal 12 3 3 4 10 3" xfId="34517" xr:uid="{00000000-0005-0000-0000-00004E440000}"/>
    <cellStyle name="Normal 12 3 3 4 11" xfId="13141" xr:uid="{00000000-0005-0000-0000-00004F440000}"/>
    <cellStyle name="Normal 12 3 3 4 11 2" xfId="34518" xr:uid="{00000000-0005-0000-0000-000050440000}"/>
    <cellStyle name="Normal 12 3 3 4 12" xfId="34519" xr:uid="{00000000-0005-0000-0000-000051440000}"/>
    <cellStyle name="Normal 12 3 3 4 2" xfId="558" xr:uid="{00000000-0005-0000-0000-000052440000}"/>
    <cellStyle name="Normal 12 3 3 4 2 2" xfId="957" xr:uid="{00000000-0005-0000-0000-000053440000}"/>
    <cellStyle name="Normal 12 3 3 4 2 2 2" xfId="1852" xr:uid="{00000000-0005-0000-0000-000054440000}"/>
    <cellStyle name="Normal 12 3 3 4 2 2 2 2" xfId="3682" xr:uid="{00000000-0005-0000-0000-000055440000}"/>
    <cellStyle name="Normal 12 3 3 4 2 2 2 2 2" xfId="9172" xr:uid="{00000000-0005-0000-0000-000056440000}"/>
    <cellStyle name="Normal 12 3 3 4 2 2 2 2 2 2" xfId="21982" xr:uid="{00000000-0005-0000-0000-000057440000}"/>
    <cellStyle name="Normal 12 3 3 4 2 2 2 2 2 2 2" xfId="34520" xr:uid="{00000000-0005-0000-0000-000058440000}"/>
    <cellStyle name="Normal 12 3 3 4 2 2 2 2 2 3" xfId="34521" xr:uid="{00000000-0005-0000-0000-000059440000}"/>
    <cellStyle name="Normal 12 3 3 4 2 2 2 2 3" xfId="16492" xr:uid="{00000000-0005-0000-0000-00005A440000}"/>
    <cellStyle name="Normal 12 3 3 4 2 2 2 2 3 2" xfId="34522" xr:uid="{00000000-0005-0000-0000-00005B440000}"/>
    <cellStyle name="Normal 12 3 3 4 2 2 2 2 4" xfId="34523" xr:uid="{00000000-0005-0000-0000-00005C440000}"/>
    <cellStyle name="Normal 12 3 3 4 2 2 2 3" xfId="5512" xr:uid="{00000000-0005-0000-0000-00005D440000}"/>
    <cellStyle name="Normal 12 3 3 4 2 2 2 3 2" xfId="11002" xr:uid="{00000000-0005-0000-0000-00005E440000}"/>
    <cellStyle name="Normal 12 3 3 4 2 2 2 3 2 2" xfId="23812" xr:uid="{00000000-0005-0000-0000-00005F440000}"/>
    <cellStyle name="Normal 12 3 3 4 2 2 2 3 2 2 2" xfId="34524" xr:uid="{00000000-0005-0000-0000-000060440000}"/>
    <cellStyle name="Normal 12 3 3 4 2 2 2 3 2 3" xfId="34525" xr:uid="{00000000-0005-0000-0000-000061440000}"/>
    <cellStyle name="Normal 12 3 3 4 2 2 2 3 3" xfId="18322" xr:uid="{00000000-0005-0000-0000-000062440000}"/>
    <cellStyle name="Normal 12 3 3 4 2 2 2 3 3 2" xfId="34526" xr:uid="{00000000-0005-0000-0000-000063440000}"/>
    <cellStyle name="Normal 12 3 3 4 2 2 2 3 4" xfId="34527" xr:uid="{00000000-0005-0000-0000-000064440000}"/>
    <cellStyle name="Normal 12 3 3 4 2 2 2 4" xfId="12832" xr:uid="{00000000-0005-0000-0000-000065440000}"/>
    <cellStyle name="Normal 12 3 3 4 2 2 2 4 2" xfId="25642" xr:uid="{00000000-0005-0000-0000-000066440000}"/>
    <cellStyle name="Normal 12 3 3 4 2 2 2 4 2 2" xfId="34528" xr:uid="{00000000-0005-0000-0000-000067440000}"/>
    <cellStyle name="Normal 12 3 3 4 2 2 2 4 3" xfId="34529" xr:uid="{00000000-0005-0000-0000-000068440000}"/>
    <cellStyle name="Normal 12 3 3 4 2 2 2 5" xfId="7342" xr:uid="{00000000-0005-0000-0000-000069440000}"/>
    <cellStyle name="Normal 12 3 3 4 2 2 2 5 2" xfId="20152" xr:uid="{00000000-0005-0000-0000-00006A440000}"/>
    <cellStyle name="Normal 12 3 3 4 2 2 2 5 2 2" xfId="34530" xr:uid="{00000000-0005-0000-0000-00006B440000}"/>
    <cellStyle name="Normal 12 3 3 4 2 2 2 5 3" xfId="34531" xr:uid="{00000000-0005-0000-0000-00006C440000}"/>
    <cellStyle name="Normal 12 3 3 4 2 2 2 6" xfId="14662" xr:uid="{00000000-0005-0000-0000-00006D440000}"/>
    <cellStyle name="Normal 12 3 3 4 2 2 2 6 2" xfId="34532" xr:uid="{00000000-0005-0000-0000-00006E440000}"/>
    <cellStyle name="Normal 12 3 3 4 2 2 2 7" xfId="34533" xr:uid="{00000000-0005-0000-0000-00006F440000}"/>
    <cellStyle name="Normal 12 3 3 4 2 2 3" xfId="2788" xr:uid="{00000000-0005-0000-0000-000070440000}"/>
    <cellStyle name="Normal 12 3 3 4 2 2 3 2" xfId="8278" xr:uid="{00000000-0005-0000-0000-000071440000}"/>
    <cellStyle name="Normal 12 3 3 4 2 2 3 2 2" xfId="21088" xr:uid="{00000000-0005-0000-0000-000072440000}"/>
    <cellStyle name="Normal 12 3 3 4 2 2 3 2 2 2" xfId="34534" xr:uid="{00000000-0005-0000-0000-000073440000}"/>
    <cellStyle name="Normal 12 3 3 4 2 2 3 2 3" xfId="34535" xr:uid="{00000000-0005-0000-0000-000074440000}"/>
    <cellStyle name="Normal 12 3 3 4 2 2 3 3" xfId="15598" xr:uid="{00000000-0005-0000-0000-000075440000}"/>
    <cellStyle name="Normal 12 3 3 4 2 2 3 3 2" xfId="34536" xr:uid="{00000000-0005-0000-0000-000076440000}"/>
    <cellStyle name="Normal 12 3 3 4 2 2 3 4" xfId="34537" xr:uid="{00000000-0005-0000-0000-000077440000}"/>
    <cellStyle name="Normal 12 3 3 4 2 2 4" xfId="4618" xr:uid="{00000000-0005-0000-0000-000078440000}"/>
    <cellStyle name="Normal 12 3 3 4 2 2 4 2" xfId="10108" xr:uid="{00000000-0005-0000-0000-000079440000}"/>
    <cellStyle name="Normal 12 3 3 4 2 2 4 2 2" xfId="22918" xr:uid="{00000000-0005-0000-0000-00007A440000}"/>
    <cellStyle name="Normal 12 3 3 4 2 2 4 2 2 2" xfId="34538" xr:uid="{00000000-0005-0000-0000-00007B440000}"/>
    <cellStyle name="Normal 12 3 3 4 2 2 4 2 3" xfId="34539" xr:uid="{00000000-0005-0000-0000-00007C440000}"/>
    <cellStyle name="Normal 12 3 3 4 2 2 4 3" xfId="17428" xr:uid="{00000000-0005-0000-0000-00007D440000}"/>
    <cellStyle name="Normal 12 3 3 4 2 2 4 3 2" xfId="34540" xr:uid="{00000000-0005-0000-0000-00007E440000}"/>
    <cellStyle name="Normal 12 3 3 4 2 2 4 4" xfId="34541" xr:uid="{00000000-0005-0000-0000-00007F440000}"/>
    <cellStyle name="Normal 12 3 3 4 2 2 5" xfId="11938" xr:uid="{00000000-0005-0000-0000-000080440000}"/>
    <cellStyle name="Normal 12 3 3 4 2 2 5 2" xfId="24748" xr:uid="{00000000-0005-0000-0000-000081440000}"/>
    <cellStyle name="Normal 12 3 3 4 2 2 5 2 2" xfId="34542" xr:uid="{00000000-0005-0000-0000-000082440000}"/>
    <cellStyle name="Normal 12 3 3 4 2 2 5 3" xfId="34543" xr:uid="{00000000-0005-0000-0000-000083440000}"/>
    <cellStyle name="Normal 12 3 3 4 2 2 6" xfId="6448" xr:uid="{00000000-0005-0000-0000-000084440000}"/>
    <cellStyle name="Normal 12 3 3 4 2 2 6 2" xfId="19258" xr:uid="{00000000-0005-0000-0000-000085440000}"/>
    <cellStyle name="Normal 12 3 3 4 2 2 6 2 2" xfId="34544" xr:uid="{00000000-0005-0000-0000-000086440000}"/>
    <cellStyle name="Normal 12 3 3 4 2 2 6 3" xfId="34545" xr:uid="{00000000-0005-0000-0000-000087440000}"/>
    <cellStyle name="Normal 12 3 3 4 2 2 7" xfId="13768" xr:uid="{00000000-0005-0000-0000-000088440000}"/>
    <cellStyle name="Normal 12 3 3 4 2 2 7 2" xfId="34546" xr:uid="{00000000-0005-0000-0000-000089440000}"/>
    <cellStyle name="Normal 12 3 3 4 2 2 8" xfId="34547" xr:uid="{00000000-0005-0000-0000-00008A440000}"/>
    <cellStyle name="Normal 12 3 3 4 2 3" xfId="1453" xr:uid="{00000000-0005-0000-0000-00008B440000}"/>
    <cellStyle name="Normal 12 3 3 4 2 3 2" xfId="3283" xr:uid="{00000000-0005-0000-0000-00008C440000}"/>
    <cellStyle name="Normal 12 3 3 4 2 3 2 2" xfId="8773" xr:uid="{00000000-0005-0000-0000-00008D440000}"/>
    <cellStyle name="Normal 12 3 3 4 2 3 2 2 2" xfId="21583" xr:uid="{00000000-0005-0000-0000-00008E440000}"/>
    <cellStyle name="Normal 12 3 3 4 2 3 2 2 2 2" xfId="34548" xr:uid="{00000000-0005-0000-0000-00008F440000}"/>
    <cellStyle name="Normal 12 3 3 4 2 3 2 2 3" xfId="34549" xr:uid="{00000000-0005-0000-0000-000090440000}"/>
    <cellStyle name="Normal 12 3 3 4 2 3 2 3" xfId="16093" xr:uid="{00000000-0005-0000-0000-000091440000}"/>
    <cellStyle name="Normal 12 3 3 4 2 3 2 3 2" xfId="34550" xr:uid="{00000000-0005-0000-0000-000092440000}"/>
    <cellStyle name="Normal 12 3 3 4 2 3 2 4" xfId="34551" xr:uid="{00000000-0005-0000-0000-000093440000}"/>
    <cellStyle name="Normal 12 3 3 4 2 3 3" xfId="5113" xr:uid="{00000000-0005-0000-0000-000094440000}"/>
    <cellStyle name="Normal 12 3 3 4 2 3 3 2" xfId="10603" xr:uid="{00000000-0005-0000-0000-000095440000}"/>
    <cellStyle name="Normal 12 3 3 4 2 3 3 2 2" xfId="23413" xr:uid="{00000000-0005-0000-0000-000096440000}"/>
    <cellStyle name="Normal 12 3 3 4 2 3 3 2 2 2" xfId="34552" xr:uid="{00000000-0005-0000-0000-000097440000}"/>
    <cellStyle name="Normal 12 3 3 4 2 3 3 2 3" xfId="34553" xr:uid="{00000000-0005-0000-0000-000098440000}"/>
    <cellStyle name="Normal 12 3 3 4 2 3 3 3" xfId="17923" xr:uid="{00000000-0005-0000-0000-000099440000}"/>
    <cellStyle name="Normal 12 3 3 4 2 3 3 3 2" xfId="34554" xr:uid="{00000000-0005-0000-0000-00009A440000}"/>
    <cellStyle name="Normal 12 3 3 4 2 3 3 4" xfId="34555" xr:uid="{00000000-0005-0000-0000-00009B440000}"/>
    <cellStyle name="Normal 12 3 3 4 2 3 4" xfId="12433" xr:uid="{00000000-0005-0000-0000-00009C440000}"/>
    <cellStyle name="Normal 12 3 3 4 2 3 4 2" xfId="25243" xr:uid="{00000000-0005-0000-0000-00009D440000}"/>
    <cellStyle name="Normal 12 3 3 4 2 3 4 2 2" xfId="34556" xr:uid="{00000000-0005-0000-0000-00009E440000}"/>
    <cellStyle name="Normal 12 3 3 4 2 3 4 3" xfId="34557" xr:uid="{00000000-0005-0000-0000-00009F440000}"/>
    <cellStyle name="Normal 12 3 3 4 2 3 5" xfId="6943" xr:uid="{00000000-0005-0000-0000-0000A0440000}"/>
    <cellStyle name="Normal 12 3 3 4 2 3 5 2" xfId="19753" xr:uid="{00000000-0005-0000-0000-0000A1440000}"/>
    <cellStyle name="Normal 12 3 3 4 2 3 5 2 2" xfId="34558" xr:uid="{00000000-0005-0000-0000-0000A2440000}"/>
    <cellStyle name="Normal 12 3 3 4 2 3 5 3" xfId="34559" xr:uid="{00000000-0005-0000-0000-0000A3440000}"/>
    <cellStyle name="Normal 12 3 3 4 2 3 6" xfId="14263" xr:uid="{00000000-0005-0000-0000-0000A4440000}"/>
    <cellStyle name="Normal 12 3 3 4 2 3 6 2" xfId="34560" xr:uid="{00000000-0005-0000-0000-0000A5440000}"/>
    <cellStyle name="Normal 12 3 3 4 2 3 7" xfId="34561" xr:uid="{00000000-0005-0000-0000-0000A6440000}"/>
    <cellStyle name="Normal 12 3 3 4 2 4" xfId="2389" xr:uid="{00000000-0005-0000-0000-0000A7440000}"/>
    <cellStyle name="Normal 12 3 3 4 2 4 2" xfId="7879" xr:uid="{00000000-0005-0000-0000-0000A8440000}"/>
    <cellStyle name="Normal 12 3 3 4 2 4 2 2" xfId="20689" xr:uid="{00000000-0005-0000-0000-0000A9440000}"/>
    <cellStyle name="Normal 12 3 3 4 2 4 2 2 2" xfId="34562" xr:uid="{00000000-0005-0000-0000-0000AA440000}"/>
    <cellStyle name="Normal 12 3 3 4 2 4 2 3" xfId="34563" xr:uid="{00000000-0005-0000-0000-0000AB440000}"/>
    <cellStyle name="Normal 12 3 3 4 2 4 3" xfId="15199" xr:uid="{00000000-0005-0000-0000-0000AC440000}"/>
    <cellStyle name="Normal 12 3 3 4 2 4 3 2" xfId="34564" xr:uid="{00000000-0005-0000-0000-0000AD440000}"/>
    <cellStyle name="Normal 12 3 3 4 2 4 4" xfId="34565" xr:uid="{00000000-0005-0000-0000-0000AE440000}"/>
    <cellStyle name="Normal 12 3 3 4 2 5" xfId="4219" xr:uid="{00000000-0005-0000-0000-0000AF440000}"/>
    <cellStyle name="Normal 12 3 3 4 2 5 2" xfId="9709" xr:uid="{00000000-0005-0000-0000-0000B0440000}"/>
    <cellStyle name="Normal 12 3 3 4 2 5 2 2" xfId="22519" xr:uid="{00000000-0005-0000-0000-0000B1440000}"/>
    <cellStyle name="Normal 12 3 3 4 2 5 2 2 2" xfId="34566" xr:uid="{00000000-0005-0000-0000-0000B2440000}"/>
    <cellStyle name="Normal 12 3 3 4 2 5 2 3" xfId="34567" xr:uid="{00000000-0005-0000-0000-0000B3440000}"/>
    <cellStyle name="Normal 12 3 3 4 2 5 3" xfId="17029" xr:uid="{00000000-0005-0000-0000-0000B4440000}"/>
    <cellStyle name="Normal 12 3 3 4 2 5 3 2" xfId="34568" xr:uid="{00000000-0005-0000-0000-0000B5440000}"/>
    <cellStyle name="Normal 12 3 3 4 2 5 4" xfId="34569" xr:uid="{00000000-0005-0000-0000-0000B6440000}"/>
    <cellStyle name="Normal 12 3 3 4 2 6" xfId="11539" xr:uid="{00000000-0005-0000-0000-0000B7440000}"/>
    <cellStyle name="Normal 12 3 3 4 2 6 2" xfId="24349" xr:uid="{00000000-0005-0000-0000-0000B8440000}"/>
    <cellStyle name="Normal 12 3 3 4 2 6 2 2" xfId="34570" xr:uid="{00000000-0005-0000-0000-0000B9440000}"/>
    <cellStyle name="Normal 12 3 3 4 2 6 3" xfId="34571" xr:uid="{00000000-0005-0000-0000-0000BA440000}"/>
    <cellStyle name="Normal 12 3 3 4 2 7" xfId="6049" xr:uid="{00000000-0005-0000-0000-0000BB440000}"/>
    <cellStyle name="Normal 12 3 3 4 2 7 2" xfId="18859" xr:uid="{00000000-0005-0000-0000-0000BC440000}"/>
    <cellStyle name="Normal 12 3 3 4 2 7 2 2" xfId="34572" xr:uid="{00000000-0005-0000-0000-0000BD440000}"/>
    <cellStyle name="Normal 12 3 3 4 2 7 3" xfId="34573" xr:uid="{00000000-0005-0000-0000-0000BE440000}"/>
    <cellStyle name="Normal 12 3 3 4 2 8" xfId="13369" xr:uid="{00000000-0005-0000-0000-0000BF440000}"/>
    <cellStyle name="Normal 12 3 3 4 2 8 2" xfId="34574" xr:uid="{00000000-0005-0000-0000-0000C0440000}"/>
    <cellStyle name="Normal 12 3 3 4 2 9" xfId="34575" xr:uid="{00000000-0005-0000-0000-0000C1440000}"/>
    <cellStyle name="Normal 12 3 3 4 3" xfId="690" xr:uid="{00000000-0005-0000-0000-0000C2440000}"/>
    <cellStyle name="Normal 12 3 3 4 3 2" xfId="1090" xr:uid="{00000000-0005-0000-0000-0000C3440000}"/>
    <cellStyle name="Normal 12 3 3 4 3 2 2" xfId="1985" xr:uid="{00000000-0005-0000-0000-0000C4440000}"/>
    <cellStyle name="Normal 12 3 3 4 3 2 2 2" xfId="3815" xr:uid="{00000000-0005-0000-0000-0000C5440000}"/>
    <cellStyle name="Normal 12 3 3 4 3 2 2 2 2" xfId="9305" xr:uid="{00000000-0005-0000-0000-0000C6440000}"/>
    <cellStyle name="Normal 12 3 3 4 3 2 2 2 2 2" xfId="22115" xr:uid="{00000000-0005-0000-0000-0000C7440000}"/>
    <cellStyle name="Normal 12 3 3 4 3 2 2 2 2 2 2" xfId="34576" xr:uid="{00000000-0005-0000-0000-0000C8440000}"/>
    <cellStyle name="Normal 12 3 3 4 3 2 2 2 2 3" xfId="34577" xr:uid="{00000000-0005-0000-0000-0000C9440000}"/>
    <cellStyle name="Normal 12 3 3 4 3 2 2 2 3" xfId="16625" xr:uid="{00000000-0005-0000-0000-0000CA440000}"/>
    <cellStyle name="Normal 12 3 3 4 3 2 2 2 3 2" xfId="34578" xr:uid="{00000000-0005-0000-0000-0000CB440000}"/>
    <cellStyle name="Normal 12 3 3 4 3 2 2 2 4" xfId="34579" xr:uid="{00000000-0005-0000-0000-0000CC440000}"/>
    <cellStyle name="Normal 12 3 3 4 3 2 2 3" xfId="5645" xr:uid="{00000000-0005-0000-0000-0000CD440000}"/>
    <cellStyle name="Normal 12 3 3 4 3 2 2 3 2" xfId="11135" xr:uid="{00000000-0005-0000-0000-0000CE440000}"/>
    <cellStyle name="Normal 12 3 3 4 3 2 2 3 2 2" xfId="23945" xr:uid="{00000000-0005-0000-0000-0000CF440000}"/>
    <cellStyle name="Normal 12 3 3 4 3 2 2 3 2 2 2" xfId="34580" xr:uid="{00000000-0005-0000-0000-0000D0440000}"/>
    <cellStyle name="Normal 12 3 3 4 3 2 2 3 2 3" xfId="34581" xr:uid="{00000000-0005-0000-0000-0000D1440000}"/>
    <cellStyle name="Normal 12 3 3 4 3 2 2 3 3" xfId="18455" xr:uid="{00000000-0005-0000-0000-0000D2440000}"/>
    <cellStyle name="Normal 12 3 3 4 3 2 2 3 3 2" xfId="34582" xr:uid="{00000000-0005-0000-0000-0000D3440000}"/>
    <cellStyle name="Normal 12 3 3 4 3 2 2 3 4" xfId="34583" xr:uid="{00000000-0005-0000-0000-0000D4440000}"/>
    <cellStyle name="Normal 12 3 3 4 3 2 2 4" xfId="12965" xr:uid="{00000000-0005-0000-0000-0000D5440000}"/>
    <cellStyle name="Normal 12 3 3 4 3 2 2 4 2" xfId="25775" xr:uid="{00000000-0005-0000-0000-0000D6440000}"/>
    <cellStyle name="Normal 12 3 3 4 3 2 2 4 2 2" xfId="34584" xr:uid="{00000000-0005-0000-0000-0000D7440000}"/>
    <cellStyle name="Normal 12 3 3 4 3 2 2 4 3" xfId="34585" xr:uid="{00000000-0005-0000-0000-0000D8440000}"/>
    <cellStyle name="Normal 12 3 3 4 3 2 2 5" xfId="7475" xr:uid="{00000000-0005-0000-0000-0000D9440000}"/>
    <cellStyle name="Normal 12 3 3 4 3 2 2 5 2" xfId="20285" xr:uid="{00000000-0005-0000-0000-0000DA440000}"/>
    <cellStyle name="Normal 12 3 3 4 3 2 2 5 2 2" xfId="34586" xr:uid="{00000000-0005-0000-0000-0000DB440000}"/>
    <cellStyle name="Normal 12 3 3 4 3 2 2 5 3" xfId="34587" xr:uid="{00000000-0005-0000-0000-0000DC440000}"/>
    <cellStyle name="Normal 12 3 3 4 3 2 2 6" xfId="14795" xr:uid="{00000000-0005-0000-0000-0000DD440000}"/>
    <cellStyle name="Normal 12 3 3 4 3 2 2 6 2" xfId="34588" xr:uid="{00000000-0005-0000-0000-0000DE440000}"/>
    <cellStyle name="Normal 12 3 3 4 3 2 2 7" xfId="34589" xr:uid="{00000000-0005-0000-0000-0000DF440000}"/>
    <cellStyle name="Normal 12 3 3 4 3 2 3" xfId="2921" xr:uid="{00000000-0005-0000-0000-0000E0440000}"/>
    <cellStyle name="Normal 12 3 3 4 3 2 3 2" xfId="8411" xr:uid="{00000000-0005-0000-0000-0000E1440000}"/>
    <cellStyle name="Normal 12 3 3 4 3 2 3 2 2" xfId="21221" xr:uid="{00000000-0005-0000-0000-0000E2440000}"/>
    <cellStyle name="Normal 12 3 3 4 3 2 3 2 2 2" xfId="34590" xr:uid="{00000000-0005-0000-0000-0000E3440000}"/>
    <cellStyle name="Normal 12 3 3 4 3 2 3 2 3" xfId="34591" xr:uid="{00000000-0005-0000-0000-0000E4440000}"/>
    <cellStyle name="Normal 12 3 3 4 3 2 3 3" xfId="15731" xr:uid="{00000000-0005-0000-0000-0000E5440000}"/>
    <cellStyle name="Normal 12 3 3 4 3 2 3 3 2" xfId="34592" xr:uid="{00000000-0005-0000-0000-0000E6440000}"/>
    <cellStyle name="Normal 12 3 3 4 3 2 3 4" xfId="34593" xr:uid="{00000000-0005-0000-0000-0000E7440000}"/>
    <cellStyle name="Normal 12 3 3 4 3 2 4" xfId="4751" xr:uid="{00000000-0005-0000-0000-0000E8440000}"/>
    <cellStyle name="Normal 12 3 3 4 3 2 4 2" xfId="10241" xr:uid="{00000000-0005-0000-0000-0000E9440000}"/>
    <cellStyle name="Normal 12 3 3 4 3 2 4 2 2" xfId="23051" xr:uid="{00000000-0005-0000-0000-0000EA440000}"/>
    <cellStyle name="Normal 12 3 3 4 3 2 4 2 2 2" xfId="34594" xr:uid="{00000000-0005-0000-0000-0000EB440000}"/>
    <cellStyle name="Normal 12 3 3 4 3 2 4 2 3" xfId="34595" xr:uid="{00000000-0005-0000-0000-0000EC440000}"/>
    <cellStyle name="Normal 12 3 3 4 3 2 4 3" xfId="17561" xr:uid="{00000000-0005-0000-0000-0000ED440000}"/>
    <cellStyle name="Normal 12 3 3 4 3 2 4 3 2" xfId="34596" xr:uid="{00000000-0005-0000-0000-0000EE440000}"/>
    <cellStyle name="Normal 12 3 3 4 3 2 4 4" xfId="34597" xr:uid="{00000000-0005-0000-0000-0000EF440000}"/>
    <cellStyle name="Normal 12 3 3 4 3 2 5" xfId="12071" xr:uid="{00000000-0005-0000-0000-0000F0440000}"/>
    <cellStyle name="Normal 12 3 3 4 3 2 5 2" xfId="24881" xr:uid="{00000000-0005-0000-0000-0000F1440000}"/>
    <cellStyle name="Normal 12 3 3 4 3 2 5 2 2" xfId="34598" xr:uid="{00000000-0005-0000-0000-0000F2440000}"/>
    <cellStyle name="Normal 12 3 3 4 3 2 5 3" xfId="34599" xr:uid="{00000000-0005-0000-0000-0000F3440000}"/>
    <cellStyle name="Normal 12 3 3 4 3 2 6" xfId="6581" xr:uid="{00000000-0005-0000-0000-0000F4440000}"/>
    <cellStyle name="Normal 12 3 3 4 3 2 6 2" xfId="19391" xr:uid="{00000000-0005-0000-0000-0000F5440000}"/>
    <cellStyle name="Normal 12 3 3 4 3 2 6 2 2" xfId="34600" xr:uid="{00000000-0005-0000-0000-0000F6440000}"/>
    <cellStyle name="Normal 12 3 3 4 3 2 6 3" xfId="34601" xr:uid="{00000000-0005-0000-0000-0000F7440000}"/>
    <cellStyle name="Normal 12 3 3 4 3 2 7" xfId="13901" xr:uid="{00000000-0005-0000-0000-0000F8440000}"/>
    <cellStyle name="Normal 12 3 3 4 3 2 7 2" xfId="34602" xr:uid="{00000000-0005-0000-0000-0000F9440000}"/>
    <cellStyle name="Normal 12 3 3 4 3 2 8" xfId="34603" xr:uid="{00000000-0005-0000-0000-0000FA440000}"/>
    <cellStyle name="Normal 12 3 3 4 3 3" xfId="1585" xr:uid="{00000000-0005-0000-0000-0000FB440000}"/>
    <cellStyle name="Normal 12 3 3 4 3 3 2" xfId="3415" xr:uid="{00000000-0005-0000-0000-0000FC440000}"/>
    <cellStyle name="Normal 12 3 3 4 3 3 2 2" xfId="8905" xr:uid="{00000000-0005-0000-0000-0000FD440000}"/>
    <cellStyle name="Normal 12 3 3 4 3 3 2 2 2" xfId="21715" xr:uid="{00000000-0005-0000-0000-0000FE440000}"/>
    <cellStyle name="Normal 12 3 3 4 3 3 2 2 2 2" xfId="34604" xr:uid="{00000000-0005-0000-0000-0000FF440000}"/>
    <cellStyle name="Normal 12 3 3 4 3 3 2 2 3" xfId="34605" xr:uid="{00000000-0005-0000-0000-000000450000}"/>
    <cellStyle name="Normal 12 3 3 4 3 3 2 3" xfId="16225" xr:uid="{00000000-0005-0000-0000-000001450000}"/>
    <cellStyle name="Normal 12 3 3 4 3 3 2 3 2" xfId="34606" xr:uid="{00000000-0005-0000-0000-000002450000}"/>
    <cellStyle name="Normal 12 3 3 4 3 3 2 4" xfId="34607" xr:uid="{00000000-0005-0000-0000-000003450000}"/>
    <cellStyle name="Normal 12 3 3 4 3 3 3" xfId="5245" xr:uid="{00000000-0005-0000-0000-000004450000}"/>
    <cellStyle name="Normal 12 3 3 4 3 3 3 2" xfId="10735" xr:uid="{00000000-0005-0000-0000-000005450000}"/>
    <cellStyle name="Normal 12 3 3 4 3 3 3 2 2" xfId="23545" xr:uid="{00000000-0005-0000-0000-000006450000}"/>
    <cellStyle name="Normal 12 3 3 4 3 3 3 2 2 2" xfId="34608" xr:uid="{00000000-0005-0000-0000-000007450000}"/>
    <cellStyle name="Normal 12 3 3 4 3 3 3 2 3" xfId="34609" xr:uid="{00000000-0005-0000-0000-000008450000}"/>
    <cellStyle name="Normal 12 3 3 4 3 3 3 3" xfId="18055" xr:uid="{00000000-0005-0000-0000-000009450000}"/>
    <cellStyle name="Normal 12 3 3 4 3 3 3 3 2" xfId="34610" xr:uid="{00000000-0005-0000-0000-00000A450000}"/>
    <cellStyle name="Normal 12 3 3 4 3 3 3 4" xfId="34611" xr:uid="{00000000-0005-0000-0000-00000B450000}"/>
    <cellStyle name="Normal 12 3 3 4 3 3 4" xfId="12565" xr:uid="{00000000-0005-0000-0000-00000C450000}"/>
    <cellStyle name="Normal 12 3 3 4 3 3 4 2" xfId="25375" xr:uid="{00000000-0005-0000-0000-00000D450000}"/>
    <cellStyle name="Normal 12 3 3 4 3 3 4 2 2" xfId="34612" xr:uid="{00000000-0005-0000-0000-00000E450000}"/>
    <cellStyle name="Normal 12 3 3 4 3 3 4 3" xfId="34613" xr:uid="{00000000-0005-0000-0000-00000F450000}"/>
    <cellStyle name="Normal 12 3 3 4 3 3 5" xfId="7075" xr:uid="{00000000-0005-0000-0000-000010450000}"/>
    <cellStyle name="Normal 12 3 3 4 3 3 5 2" xfId="19885" xr:uid="{00000000-0005-0000-0000-000011450000}"/>
    <cellStyle name="Normal 12 3 3 4 3 3 5 2 2" xfId="34614" xr:uid="{00000000-0005-0000-0000-000012450000}"/>
    <cellStyle name="Normal 12 3 3 4 3 3 5 3" xfId="34615" xr:uid="{00000000-0005-0000-0000-000013450000}"/>
    <cellStyle name="Normal 12 3 3 4 3 3 6" xfId="14395" xr:uid="{00000000-0005-0000-0000-000014450000}"/>
    <cellStyle name="Normal 12 3 3 4 3 3 6 2" xfId="34616" xr:uid="{00000000-0005-0000-0000-000015450000}"/>
    <cellStyle name="Normal 12 3 3 4 3 3 7" xfId="34617" xr:uid="{00000000-0005-0000-0000-000016450000}"/>
    <cellStyle name="Normal 12 3 3 4 3 4" xfId="2521" xr:uid="{00000000-0005-0000-0000-000017450000}"/>
    <cellStyle name="Normal 12 3 3 4 3 4 2" xfId="8011" xr:uid="{00000000-0005-0000-0000-000018450000}"/>
    <cellStyle name="Normal 12 3 3 4 3 4 2 2" xfId="20821" xr:uid="{00000000-0005-0000-0000-000019450000}"/>
    <cellStyle name="Normal 12 3 3 4 3 4 2 2 2" xfId="34618" xr:uid="{00000000-0005-0000-0000-00001A450000}"/>
    <cellStyle name="Normal 12 3 3 4 3 4 2 3" xfId="34619" xr:uid="{00000000-0005-0000-0000-00001B450000}"/>
    <cellStyle name="Normal 12 3 3 4 3 4 3" xfId="15331" xr:uid="{00000000-0005-0000-0000-00001C450000}"/>
    <cellStyle name="Normal 12 3 3 4 3 4 3 2" xfId="34620" xr:uid="{00000000-0005-0000-0000-00001D450000}"/>
    <cellStyle name="Normal 12 3 3 4 3 4 4" xfId="34621" xr:uid="{00000000-0005-0000-0000-00001E450000}"/>
    <cellStyle name="Normal 12 3 3 4 3 5" xfId="4351" xr:uid="{00000000-0005-0000-0000-00001F450000}"/>
    <cellStyle name="Normal 12 3 3 4 3 5 2" xfId="9841" xr:uid="{00000000-0005-0000-0000-000020450000}"/>
    <cellStyle name="Normal 12 3 3 4 3 5 2 2" xfId="22651" xr:uid="{00000000-0005-0000-0000-000021450000}"/>
    <cellStyle name="Normal 12 3 3 4 3 5 2 2 2" xfId="34622" xr:uid="{00000000-0005-0000-0000-000022450000}"/>
    <cellStyle name="Normal 12 3 3 4 3 5 2 3" xfId="34623" xr:uid="{00000000-0005-0000-0000-000023450000}"/>
    <cellStyle name="Normal 12 3 3 4 3 5 3" xfId="17161" xr:uid="{00000000-0005-0000-0000-000024450000}"/>
    <cellStyle name="Normal 12 3 3 4 3 5 3 2" xfId="34624" xr:uid="{00000000-0005-0000-0000-000025450000}"/>
    <cellStyle name="Normal 12 3 3 4 3 5 4" xfId="34625" xr:uid="{00000000-0005-0000-0000-000026450000}"/>
    <cellStyle name="Normal 12 3 3 4 3 6" xfId="11671" xr:uid="{00000000-0005-0000-0000-000027450000}"/>
    <cellStyle name="Normal 12 3 3 4 3 6 2" xfId="24481" xr:uid="{00000000-0005-0000-0000-000028450000}"/>
    <cellStyle name="Normal 12 3 3 4 3 6 2 2" xfId="34626" xr:uid="{00000000-0005-0000-0000-000029450000}"/>
    <cellStyle name="Normal 12 3 3 4 3 6 3" xfId="34627" xr:uid="{00000000-0005-0000-0000-00002A450000}"/>
    <cellStyle name="Normal 12 3 3 4 3 7" xfId="6181" xr:uid="{00000000-0005-0000-0000-00002B450000}"/>
    <cellStyle name="Normal 12 3 3 4 3 7 2" xfId="18991" xr:uid="{00000000-0005-0000-0000-00002C450000}"/>
    <cellStyle name="Normal 12 3 3 4 3 7 2 2" xfId="34628" xr:uid="{00000000-0005-0000-0000-00002D450000}"/>
    <cellStyle name="Normal 12 3 3 4 3 7 3" xfId="34629" xr:uid="{00000000-0005-0000-0000-00002E450000}"/>
    <cellStyle name="Normal 12 3 3 4 3 8" xfId="13501" xr:uid="{00000000-0005-0000-0000-00002F450000}"/>
    <cellStyle name="Normal 12 3 3 4 3 8 2" xfId="34630" xr:uid="{00000000-0005-0000-0000-000030450000}"/>
    <cellStyle name="Normal 12 3 3 4 3 9" xfId="34631" xr:uid="{00000000-0005-0000-0000-000031450000}"/>
    <cellStyle name="Normal 12 3 3 4 4" xfId="465" xr:uid="{00000000-0005-0000-0000-000032450000}"/>
    <cellStyle name="Normal 12 3 3 4 4 2" xfId="1360" xr:uid="{00000000-0005-0000-0000-000033450000}"/>
    <cellStyle name="Normal 12 3 3 4 4 2 2" xfId="3190" xr:uid="{00000000-0005-0000-0000-000034450000}"/>
    <cellStyle name="Normal 12 3 3 4 4 2 2 2" xfId="8680" xr:uid="{00000000-0005-0000-0000-000035450000}"/>
    <cellStyle name="Normal 12 3 3 4 4 2 2 2 2" xfId="21490" xr:uid="{00000000-0005-0000-0000-000036450000}"/>
    <cellStyle name="Normal 12 3 3 4 4 2 2 2 2 2" xfId="34632" xr:uid="{00000000-0005-0000-0000-000037450000}"/>
    <cellStyle name="Normal 12 3 3 4 4 2 2 2 3" xfId="34633" xr:uid="{00000000-0005-0000-0000-000038450000}"/>
    <cellStyle name="Normal 12 3 3 4 4 2 2 3" xfId="16000" xr:uid="{00000000-0005-0000-0000-000039450000}"/>
    <cellStyle name="Normal 12 3 3 4 4 2 2 3 2" xfId="34634" xr:uid="{00000000-0005-0000-0000-00003A450000}"/>
    <cellStyle name="Normal 12 3 3 4 4 2 2 4" xfId="34635" xr:uid="{00000000-0005-0000-0000-00003B450000}"/>
    <cellStyle name="Normal 12 3 3 4 4 2 3" xfId="5020" xr:uid="{00000000-0005-0000-0000-00003C450000}"/>
    <cellStyle name="Normal 12 3 3 4 4 2 3 2" xfId="10510" xr:uid="{00000000-0005-0000-0000-00003D450000}"/>
    <cellStyle name="Normal 12 3 3 4 4 2 3 2 2" xfId="23320" xr:uid="{00000000-0005-0000-0000-00003E450000}"/>
    <cellStyle name="Normal 12 3 3 4 4 2 3 2 2 2" xfId="34636" xr:uid="{00000000-0005-0000-0000-00003F450000}"/>
    <cellStyle name="Normal 12 3 3 4 4 2 3 2 3" xfId="34637" xr:uid="{00000000-0005-0000-0000-000040450000}"/>
    <cellStyle name="Normal 12 3 3 4 4 2 3 3" xfId="17830" xr:uid="{00000000-0005-0000-0000-000041450000}"/>
    <cellStyle name="Normal 12 3 3 4 4 2 3 3 2" xfId="34638" xr:uid="{00000000-0005-0000-0000-000042450000}"/>
    <cellStyle name="Normal 12 3 3 4 4 2 3 4" xfId="34639" xr:uid="{00000000-0005-0000-0000-000043450000}"/>
    <cellStyle name="Normal 12 3 3 4 4 2 4" xfId="12340" xr:uid="{00000000-0005-0000-0000-000044450000}"/>
    <cellStyle name="Normal 12 3 3 4 4 2 4 2" xfId="25150" xr:uid="{00000000-0005-0000-0000-000045450000}"/>
    <cellStyle name="Normal 12 3 3 4 4 2 4 2 2" xfId="34640" xr:uid="{00000000-0005-0000-0000-000046450000}"/>
    <cellStyle name="Normal 12 3 3 4 4 2 4 3" xfId="34641" xr:uid="{00000000-0005-0000-0000-000047450000}"/>
    <cellStyle name="Normal 12 3 3 4 4 2 5" xfId="6850" xr:uid="{00000000-0005-0000-0000-000048450000}"/>
    <cellStyle name="Normal 12 3 3 4 4 2 5 2" xfId="19660" xr:uid="{00000000-0005-0000-0000-000049450000}"/>
    <cellStyle name="Normal 12 3 3 4 4 2 5 2 2" xfId="34642" xr:uid="{00000000-0005-0000-0000-00004A450000}"/>
    <cellStyle name="Normal 12 3 3 4 4 2 5 3" xfId="34643" xr:uid="{00000000-0005-0000-0000-00004B450000}"/>
    <cellStyle name="Normal 12 3 3 4 4 2 6" xfId="14170" xr:uid="{00000000-0005-0000-0000-00004C450000}"/>
    <cellStyle name="Normal 12 3 3 4 4 2 6 2" xfId="34644" xr:uid="{00000000-0005-0000-0000-00004D450000}"/>
    <cellStyle name="Normal 12 3 3 4 4 2 7" xfId="34645" xr:uid="{00000000-0005-0000-0000-00004E450000}"/>
    <cellStyle name="Normal 12 3 3 4 4 3" xfId="2296" xr:uid="{00000000-0005-0000-0000-00004F450000}"/>
    <cellStyle name="Normal 12 3 3 4 4 3 2" xfId="7786" xr:uid="{00000000-0005-0000-0000-000050450000}"/>
    <cellStyle name="Normal 12 3 3 4 4 3 2 2" xfId="20596" xr:uid="{00000000-0005-0000-0000-000051450000}"/>
    <cellStyle name="Normal 12 3 3 4 4 3 2 2 2" xfId="34646" xr:uid="{00000000-0005-0000-0000-000052450000}"/>
    <cellStyle name="Normal 12 3 3 4 4 3 2 3" xfId="34647" xr:uid="{00000000-0005-0000-0000-000053450000}"/>
    <cellStyle name="Normal 12 3 3 4 4 3 3" xfId="15106" xr:uid="{00000000-0005-0000-0000-000054450000}"/>
    <cellStyle name="Normal 12 3 3 4 4 3 3 2" xfId="34648" xr:uid="{00000000-0005-0000-0000-000055450000}"/>
    <cellStyle name="Normal 12 3 3 4 4 3 4" xfId="34649" xr:uid="{00000000-0005-0000-0000-000056450000}"/>
    <cellStyle name="Normal 12 3 3 4 4 4" xfId="4126" xr:uid="{00000000-0005-0000-0000-000057450000}"/>
    <cellStyle name="Normal 12 3 3 4 4 4 2" xfId="9616" xr:uid="{00000000-0005-0000-0000-000058450000}"/>
    <cellStyle name="Normal 12 3 3 4 4 4 2 2" xfId="22426" xr:uid="{00000000-0005-0000-0000-000059450000}"/>
    <cellStyle name="Normal 12 3 3 4 4 4 2 2 2" xfId="34650" xr:uid="{00000000-0005-0000-0000-00005A450000}"/>
    <cellStyle name="Normal 12 3 3 4 4 4 2 3" xfId="34651" xr:uid="{00000000-0005-0000-0000-00005B450000}"/>
    <cellStyle name="Normal 12 3 3 4 4 4 3" xfId="16936" xr:uid="{00000000-0005-0000-0000-00005C450000}"/>
    <cellStyle name="Normal 12 3 3 4 4 4 3 2" xfId="34652" xr:uid="{00000000-0005-0000-0000-00005D450000}"/>
    <cellStyle name="Normal 12 3 3 4 4 4 4" xfId="34653" xr:uid="{00000000-0005-0000-0000-00005E450000}"/>
    <cellStyle name="Normal 12 3 3 4 4 5" xfId="11446" xr:uid="{00000000-0005-0000-0000-00005F450000}"/>
    <cellStyle name="Normal 12 3 3 4 4 5 2" xfId="24256" xr:uid="{00000000-0005-0000-0000-000060450000}"/>
    <cellStyle name="Normal 12 3 3 4 4 5 2 2" xfId="34654" xr:uid="{00000000-0005-0000-0000-000061450000}"/>
    <cellStyle name="Normal 12 3 3 4 4 5 3" xfId="34655" xr:uid="{00000000-0005-0000-0000-000062450000}"/>
    <cellStyle name="Normal 12 3 3 4 4 6" xfId="5956" xr:uid="{00000000-0005-0000-0000-000063450000}"/>
    <cellStyle name="Normal 12 3 3 4 4 6 2" xfId="18766" xr:uid="{00000000-0005-0000-0000-000064450000}"/>
    <cellStyle name="Normal 12 3 3 4 4 6 2 2" xfId="34656" xr:uid="{00000000-0005-0000-0000-000065450000}"/>
    <cellStyle name="Normal 12 3 3 4 4 6 3" xfId="34657" xr:uid="{00000000-0005-0000-0000-000066450000}"/>
    <cellStyle name="Normal 12 3 3 4 4 7" xfId="13276" xr:uid="{00000000-0005-0000-0000-000067450000}"/>
    <cellStyle name="Normal 12 3 3 4 4 7 2" xfId="34658" xr:uid="{00000000-0005-0000-0000-000068450000}"/>
    <cellStyle name="Normal 12 3 3 4 4 8" xfId="34659" xr:uid="{00000000-0005-0000-0000-000069450000}"/>
    <cellStyle name="Normal 12 3 3 4 5" xfId="824" xr:uid="{00000000-0005-0000-0000-00006A450000}"/>
    <cellStyle name="Normal 12 3 3 4 5 2" xfId="1719" xr:uid="{00000000-0005-0000-0000-00006B450000}"/>
    <cellStyle name="Normal 12 3 3 4 5 2 2" xfId="3549" xr:uid="{00000000-0005-0000-0000-00006C450000}"/>
    <cellStyle name="Normal 12 3 3 4 5 2 2 2" xfId="9039" xr:uid="{00000000-0005-0000-0000-00006D450000}"/>
    <cellStyle name="Normal 12 3 3 4 5 2 2 2 2" xfId="21849" xr:uid="{00000000-0005-0000-0000-00006E450000}"/>
    <cellStyle name="Normal 12 3 3 4 5 2 2 2 2 2" xfId="34660" xr:uid="{00000000-0005-0000-0000-00006F450000}"/>
    <cellStyle name="Normal 12 3 3 4 5 2 2 2 3" xfId="34661" xr:uid="{00000000-0005-0000-0000-000070450000}"/>
    <cellStyle name="Normal 12 3 3 4 5 2 2 3" xfId="16359" xr:uid="{00000000-0005-0000-0000-000071450000}"/>
    <cellStyle name="Normal 12 3 3 4 5 2 2 3 2" xfId="34662" xr:uid="{00000000-0005-0000-0000-000072450000}"/>
    <cellStyle name="Normal 12 3 3 4 5 2 2 4" xfId="34663" xr:uid="{00000000-0005-0000-0000-000073450000}"/>
    <cellStyle name="Normal 12 3 3 4 5 2 3" xfId="5379" xr:uid="{00000000-0005-0000-0000-000074450000}"/>
    <cellStyle name="Normal 12 3 3 4 5 2 3 2" xfId="10869" xr:uid="{00000000-0005-0000-0000-000075450000}"/>
    <cellStyle name="Normal 12 3 3 4 5 2 3 2 2" xfId="23679" xr:uid="{00000000-0005-0000-0000-000076450000}"/>
    <cellStyle name="Normal 12 3 3 4 5 2 3 2 2 2" xfId="34664" xr:uid="{00000000-0005-0000-0000-000077450000}"/>
    <cellStyle name="Normal 12 3 3 4 5 2 3 2 3" xfId="34665" xr:uid="{00000000-0005-0000-0000-000078450000}"/>
    <cellStyle name="Normal 12 3 3 4 5 2 3 3" xfId="18189" xr:uid="{00000000-0005-0000-0000-000079450000}"/>
    <cellStyle name="Normal 12 3 3 4 5 2 3 3 2" xfId="34666" xr:uid="{00000000-0005-0000-0000-00007A450000}"/>
    <cellStyle name="Normal 12 3 3 4 5 2 3 4" xfId="34667" xr:uid="{00000000-0005-0000-0000-00007B450000}"/>
    <cellStyle name="Normal 12 3 3 4 5 2 4" xfId="12699" xr:uid="{00000000-0005-0000-0000-00007C450000}"/>
    <cellStyle name="Normal 12 3 3 4 5 2 4 2" xfId="25509" xr:uid="{00000000-0005-0000-0000-00007D450000}"/>
    <cellStyle name="Normal 12 3 3 4 5 2 4 2 2" xfId="34668" xr:uid="{00000000-0005-0000-0000-00007E450000}"/>
    <cellStyle name="Normal 12 3 3 4 5 2 4 3" xfId="34669" xr:uid="{00000000-0005-0000-0000-00007F450000}"/>
    <cellStyle name="Normal 12 3 3 4 5 2 5" xfId="7209" xr:uid="{00000000-0005-0000-0000-000080450000}"/>
    <cellStyle name="Normal 12 3 3 4 5 2 5 2" xfId="20019" xr:uid="{00000000-0005-0000-0000-000081450000}"/>
    <cellStyle name="Normal 12 3 3 4 5 2 5 2 2" xfId="34670" xr:uid="{00000000-0005-0000-0000-000082450000}"/>
    <cellStyle name="Normal 12 3 3 4 5 2 5 3" xfId="34671" xr:uid="{00000000-0005-0000-0000-000083450000}"/>
    <cellStyle name="Normal 12 3 3 4 5 2 6" xfId="14529" xr:uid="{00000000-0005-0000-0000-000084450000}"/>
    <cellStyle name="Normal 12 3 3 4 5 2 6 2" xfId="34672" xr:uid="{00000000-0005-0000-0000-000085450000}"/>
    <cellStyle name="Normal 12 3 3 4 5 2 7" xfId="34673" xr:uid="{00000000-0005-0000-0000-000086450000}"/>
    <cellStyle name="Normal 12 3 3 4 5 3" xfId="2655" xr:uid="{00000000-0005-0000-0000-000087450000}"/>
    <cellStyle name="Normal 12 3 3 4 5 3 2" xfId="8145" xr:uid="{00000000-0005-0000-0000-000088450000}"/>
    <cellStyle name="Normal 12 3 3 4 5 3 2 2" xfId="20955" xr:uid="{00000000-0005-0000-0000-000089450000}"/>
    <cellStyle name="Normal 12 3 3 4 5 3 2 2 2" xfId="34674" xr:uid="{00000000-0005-0000-0000-00008A450000}"/>
    <cellStyle name="Normal 12 3 3 4 5 3 2 3" xfId="34675" xr:uid="{00000000-0005-0000-0000-00008B450000}"/>
    <cellStyle name="Normal 12 3 3 4 5 3 3" xfId="15465" xr:uid="{00000000-0005-0000-0000-00008C450000}"/>
    <cellStyle name="Normal 12 3 3 4 5 3 3 2" xfId="34676" xr:uid="{00000000-0005-0000-0000-00008D450000}"/>
    <cellStyle name="Normal 12 3 3 4 5 3 4" xfId="34677" xr:uid="{00000000-0005-0000-0000-00008E450000}"/>
    <cellStyle name="Normal 12 3 3 4 5 4" xfId="4485" xr:uid="{00000000-0005-0000-0000-00008F450000}"/>
    <cellStyle name="Normal 12 3 3 4 5 4 2" xfId="9975" xr:uid="{00000000-0005-0000-0000-000090450000}"/>
    <cellStyle name="Normal 12 3 3 4 5 4 2 2" xfId="22785" xr:uid="{00000000-0005-0000-0000-000091450000}"/>
    <cellStyle name="Normal 12 3 3 4 5 4 2 2 2" xfId="34678" xr:uid="{00000000-0005-0000-0000-000092450000}"/>
    <cellStyle name="Normal 12 3 3 4 5 4 2 3" xfId="34679" xr:uid="{00000000-0005-0000-0000-000093450000}"/>
    <cellStyle name="Normal 12 3 3 4 5 4 3" xfId="17295" xr:uid="{00000000-0005-0000-0000-000094450000}"/>
    <cellStyle name="Normal 12 3 3 4 5 4 3 2" xfId="34680" xr:uid="{00000000-0005-0000-0000-000095450000}"/>
    <cellStyle name="Normal 12 3 3 4 5 4 4" xfId="34681" xr:uid="{00000000-0005-0000-0000-000096450000}"/>
    <cellStyle name="Normal 12 3 3 4 5 5" xfId="11805" xr:uid="{00000000-0005-0000-0000-000097450000}"/>
    <cellStyle name="Normal 12 3 3 4 5 5 2" xfId="24615" xr:uid="{00000000-0005-0000-0000-000098450000}"/>
    <cellStyle name="Normal 12 3 3 4 5 5 2 2" xfId="34682" xr:uid="{00000000-0005-0000-0000-000099450000}"/>
    <cellStyle name="Normal 12 3 3 4 5 5 3" xfId="34683" xr:uid="{00000000-0005-0000-0000-00009A450000}"/>
    <cellStyle name="Normal 12 3 3 4 5 6" xfId="6315" xr:uid="{00000000-0005-0000-0000-00009B450000}"/>
    <cellStyle name="Normal 12 3 3 4 5 6 2" xfId="19125" xr:uid="{00000000-0005-0000-0000-00009C450000}"/>
    <cellStyle name="Normal 12 3 3 4 5 6 2 2" xfId="34684" xr:uid="{00000000-0005-0000-0000-00009D450000}"/>
    <cellStyle name="Normal 12 3 3 4 5 6 3" xfId="34685" xr:uid="{00000000-0005-0000-0000-00009E450000}"/>
    <cellStyle name="Normal 12 3 3 4 5 7" xfId="13635" xr:uid="{00000000-0005-0000-0000-00009F450000}"/>
    <cellStyle name="Normal 12 3 3 4 5 7 2" xfId="34686" xr:uid="{00000000-0005-0000-0000-0000A0450000}"/>
    <cellStyle name="Normal 12 3 3 4 5 8" xfId="34687" xr:uid="{00000000-0005-0000-0000-0000A1450000}"/>
    <cellStyle name="Normal 12 3 3 4 6" xfId="1225" xr:uid="{00000000-0005-0000-0000-0000A2450000}"/>
    <cellStyle name="Normal 12 3 3 4 6 2" xfId="3055" xr:uid="{00000000-0005-0000-0000-0000A3450000}"/>
    <cellStyle name="Normal 12 3 3 4 6 2 2" xfId="8545" xr:uid="{00000000-0005-0000-0000-0000A4450000}"/>
    <cellStyle name="Normal 12 3 3 4 6 2 2 2" xfId="21355" xr:uid="{00000000-0005-0000-0000-0000A5450000}"/>
    <cellStyle name="Normal 12 3 3 4 6 2 2 2 2" xfId="34688" xr:uid="{00000000-0005-0000-0000-0000A6450000}"/>
    <cellStyle name="Normal 12 3 3 4 6 2 2 3" xfId="34689" xr:uid="{00000000-0005-0000-0000-0000A7450000}"/>
    <cellStyle name="Normal 12 3 3 4 6 2 3" xfId="15865" xr:uid="{00000000-0005-0000-0000-0000A8450000}"/>
    <cellStyle name="Normal 12 3 3 4 6 2 3 2" xfId="34690" xr:uid="{00000000-0005-0000-0000-0000A9450000}"/>
    <cellStyle name="Normal 12 3 3 4 6 2 4" xfId="34691" xr:uid="{00000000-0005-0000-0000-0000AA450000}"/>
    <cellStyle name="Normal 12 3 3 4 6 3" xfId="4885" xr:uid="{00000000-0005-0000-0000-0000AB450000}"/>
    <cellStyle name="Normal 12 3 3 4 6 3 2" xfId="10375" xr:uid="{00000000-0005-0000-0000-0000AC450000}"/>
    <cellStyle name="Normal 12 3 3 4 6 3 2 2" xfId="23185" xr:uid="{00000000-0005-0000-0000-0000AD450000}"/>
    <cellStyle name="Normal 12 3 3 4 6 3 2 2 2" xfId="34692" xr:uid="{00000000-0005-0000-0000-0000AE450000}"/>
    <cellStyle name="Normal 12 3 3 4 6 3 2 3" xfId="34693" xr:uid="{00000000-0005-0000-0000-0000AF450000}"/>
    <cellStyle name="Normal 12 3 3 4 6 3 3" xfId="17695" xr:uid="{00000000-0005-0000-0000-0000B0450000}"/>
    <cellStyle name="Normal 12 3 3 4 6 3 3 2" xfId="34694" xr:uid="{00000000-0005-0000-0000-0000B1450000}"/>
    <cellStyle name="Normal 12 3 3 4 6 3 4" xfId="34695" xr:uid="{00000000-0005-0000-0000-0000B2450000}"/>
    <cellStyle name="Normal 12 3 3 4 6 4" xfId="12205" xr:uid="{00000000-0005-0000-0000-0000B3450000}"/>
    <cellStyle name="Normal 12 3 3 4 6 4 2" xfId="25015" xr:uid="{00000000-0005-0000-0000-0000B4450000}"/>
    <cellStyle name="Normal 12 3 3 4 6 4 2 2" xfId="34696" xr:uid="{00000000-0005-0000-0000-0000B5450000}"/>
    <cellStyle name="Normal 12 3 3 4 6 4 3" xfId="34697" xr:uid="{00000000-0005-0000-0000-0000B6450000}"/>
    <cellStyle name="Normal 12 3 3 4 6 5" xfId="6715" xr:uid="{00000000-0005-0000-0000-0000B7450000}"/>
    <cellStyle name="Normal 12 3 3 4 6 5 2" xfId="19525" xr:uid="{00000000-0005-0000-0000-0000B8450000}"/>
    <cellStyle name="Normal 12 3 3 4 6 5 2 2" xfId="34698" xr:uid="{00000000-0005-0000-0000-0000B9450000}"/>
    <cellStyle name="Normal 12 3 3 4 6 5 3" xfId="34699" xr:uid="{00000000-0005-0000-0000-0000BA450000}"/>
    <cellStyle name="Normal 12 3 3 4 6 6" xfId="14035" xr:uid="{00000000-0005-0000-0000-0000BB450000}"/>
    <cellStyle name="Normal 12 3 3 4 6 6 2" xfId="34700" xr:uid="{00000000-0005-0000-0000-0000BC450000}"/>
    <cellStyle name="Normal 12 3 3 4 6 7" xfId="34701" xr:uid="{00000000-0005-0000-0000-0000BD450000}"/>
    <cellStyle name="Normal 12 3 3 4 7" xfId="2161" xr:uid="{00000000-0005-0000-0000-0000BE450000}"/>
    <cellStyle name="Normal 12 3 3 4 7 2" xfId="7651" xr:uid="{00000000-0005-0000-0000-0000BF450000}"/>
    <cellStyle name="Normal 12 3 3 4 7 2 2" xfId="20461" xr:uid="{00000000-0005-0000-0000-0000C0450000}"/>
    <cellStyle name="Normal 12 3 3 4 7 2 2 2" xfId="34702" xr:uid="{00000000-0005-0000-0000-0000C1450000}"/>
    <cellStyle name="Normal 12 3 3 4 7 2 3" xfId="34703" xr:uid="{00000000-0005-0000-0000-0000C2450000}"/>
    <cellStyle name="Normal 12 3 3 4 7 3" xfId="14971" xr:uid="{00000000-0005-0000-0000-0000C3450000}"/>
    <cellStyle name="Normal 12 3 3 4 7 3 2" xfId="34704" xr:uid="{00000000-0005-0000-0000-0000C4450000}"/>
    <cellStyle name="Normal 12 3 3 4 7 4" xfId="34705" xr:uid="{00000000-0005-0000-0000-0000C5450000}"/>
    <cellStyle name="Normal 12 3 3 4 8" xfId="3991" xr:uid="{00000000-0005-0000-0000-0000C6450000}"/>
    <cellStyle name="Normal 12 3 3 4 8 2" xfId="9481" xr:uid="{00000000-0005-0000-0000-0000C7450000}"/>
    <cellStyle name="Normal 12 3 3 4 8 2 2" xfId="22291" xr:uid="{00000000-0005-0000-0000-0000C8450000}"/>
    <cellStyle name="Normal 12 3 3 4 8 2 2 2" xfId="34706" xr:uid="{00000000-0005-0000-0000-0000C9450000}"/>
    <cellStyle name="Normal 12 3 3 4 8 2 3" xfId="34707" xr:uid="{00000000-0005-0000-0000-0000CA450000}"/>
    <cellStyle name="Normal 12 3 3 4 8 3" xfId="16801" xr:uid="{00000000-0005-0000-0000-0000CB450000}"/>
    <cellStyle name="Normal 12 3 3 4 8 3 2" xfId="34708" xr:uid="{00000000-0005-0000-0000-0000CC450000}"/>
    <cellStyle name="Normal 12 3 3 4 8 4" xfId="34709" xr:uid="{00000000-0005-0000-0000-0000CD450000}"/>
    <cellStyle name="Normal 12 3 3 4 9" xfId="11311" xr:uid="{00000000-0005-0000-0000-0000CE450000}"/>
    <cellStyle name="Normal 12 3 3 4 9 2" xfId="24121" xr:uid="{00000000-0005-0000-0000-0000CF450000}"/>
    <cellStyle name="Normal 12 3 3 4 9 2 2" xfId="34710" xr:uid="{00000000-0005-0000-0000-0000D0450000}"/>
    <cellStyle name="Normal 12 3 3 4 9 3" xfId="34711" xr:uid="{00000000-0005-0000-0000-0000D1450000}"/>
    <cellStyle name="Normal 12 3 3 5" xfId="374" xr:uid="{00000000-0005-0000-0000-0000D2450000}"/>
    <cellStyle name="Normal 12 3 3 5 2" xfId="865" xr:uid="{00000000-0005-0000-0000-0000D3450000}"/>
    <cellStyle name="Normal 12 3 3 5 2 2" xfId="1760" xr:uid="{00000000-0005-0000-0000-0000D4450000}"/>
    <cellStyle name="Normal 12 3 3 5 2 2 2" xfId="3590" xr:uid="{00000000-0005-0000-0000-0000D5450000}"/>
    <cellStyle name="Normal 12 3 3 5 2 2 2 2" xfId="9080" xr:uid="{00000000-0005-0000-0000-0000D6450000}"/>
    <cellStyle name="Normal 12 3 3 5 2 2 2 2 2" xfId="21890" xr:uid="{00000000-0005-0000-0000-0000D7450000}"/>
    <cellStyle name="Normal 12 3 3 5 2 2 2 2 2 2" xfId="34712" xr:uid="{00000000-0005-0000-0000-0000D8450000}"/>
    <cellStyle name="Normal 12 3 3 5 2 2 2 2 3" xfId="34713" xr:uid="{00000000-0005-0000-0000-0000D9450000}"/>
    <cellStyle name="Normal 12 3 3 5 2 2 2 3" xfId="16400" xr:uid="{00000000-0005-0000-0000-0000DA450000}"/>
    <cellStyle name="Normal 12 3 3 5 2 2 2 3 2" xfId="34714" xr:uid="{00000000-0005-0000-0000-0000DB450000}"/>
    <cellStyle name="Normal 12 3 3 5 2 2 2 4" xfId="34715" xr:uid="{00000000-0005-0000-0000-0000DC450000}"/>
    <cellStyle name="Normal 12 3 3 5 2 2 3" xfId="5420" xr:uid="{00000000-0005-0000-0000-0000DD450000}"/>
    <cellStyle name="Normal 12 3 3 5 2 2 3 2" xfId="10910" xr:uid="{00000000-0005-0000-0000-0000DE450000}"/>
    <cellStyle name="Normal 12 3 3 5 2 2 3 2 2" xfId="23720" xr:uid="{00000000-0005-0000-0000-0000DF450000}"/>
    <cellStyle name="Normal 12 3 3 5 2 2 3 2 2 2" xfId="34716" xr:uid="{00000000-0005-0000-0000-0000E0450000}"/>
    <cellStyle name="Normal 12 3 3 5 2 2 3 2 3" xfId="34717" xr:uid="{00000000-0005-0000-0000-0000E1450000}"/>
    <cellStyle name="Normal 12 3 3 5 2 2 3 3" xfId="18230" xr:uid="{00000000-0005-0000-0000-0000E2450000}"/>
    <cellStyle name="Normal 12 3 3 5 2 2 3 3 2" xfId="34718" xr:uid="{00000000-0005-0000-0000-0000E3450000}"/>
    <cellStyle name="Normal 12 3 3 5 2 2 3 4" xfId="34719" xr:uid="{00000000-0005-0000-0000-0000E4450000}"/>
    <cellStyle name="Normal 12 3 3 5 2 2 4" xfId="12740" xr:uid="{00000000-0005-0000-0000-0000E5450000}"/>
    <cellStyle name="Normal 12 3 3 5 2 2 4 2" xfId="25550" xr:uid="{00000000-0005-0000-0000-0000E6450000}"/>
    <cellStyle name="Normal 12 3 3 5 2 2 4 2 2" xfId="34720" xr:uid="{00000000-0005-0000-0000-0000E7450000}"/>
    <cellStyle name="Normal 12 3 3 5 2 2 4 3" xfId="34721" xr:uid="{00000000-0005-0000-0000-0000E8450000}"/>
    <cellStyle name="Normal 12 3 3 5 2 2 5" xfId="7250" xr:uid="{00000000-0005-0000-0000-0000E9450000}"/>
    <cellStyle name="Normal 12 3 3 5 2 2 5 2" xfId="20060" xr:uid="{00000000-0005-0000-0000-0000EA450000}"/>
    <cellStyle name="Normal 12 3 3 5 2 2 5 2 2" xfId="34722" xr:uid="{00000000-0005-0000-0000-0000EB450000}"/>
    <cellStyle name="Normal 12 3 3 5 2 2 5 3" xfId="34723" xr:uid="{00000000-0005-0000-0000-0000EC450000}"/>
    <cellStyle name="Normal 12 3 3 5 2 2 6" xfId="14570" xr:uid="{00000000-0005-0000-0000-0000ED450000}"/>
    <cellStyle name="Normal 12 3 3 5 2 2 6 2" xfId="34724" xr:uid="{00000000-0005-0000-0000-0000EE450000}"/>
    <cellStyle name="Normal 12 3 3 5 2 2 7" xfId="34725" xr:uid="{00000000-0005-0000-0000-0000EF450000}"/>
    <cellStyle name="Normal 12 3 3 5 2 3" xfId="2696" xr:uid="{00000000-0005-0000-0000-0000F0450000}"/>
    <cellStyle name="Normal 12 3 3 5 2 3 2" xfId="8186" xr:uid="{00000000-0005-0000-0000-0000F1450000}"/>
    <cellStyle name="Normal 12 3 3 5 2 3 2 2" xfId="20996" xr:uid="{00000000-0005-0000-0000-0000F2450000}"/>
    <cellStyle name="Normal 12 3 3 5 2 3 2 2 2" xfId="34726" xr:uid="{00000000-0005-0000-0000-0000F3450000}"/>
    <cellStyle name="Normal 12 3 3 5 2 3 2 3" xfId="34727" xr:uid="{00000000-0005-0000-0000-0000F4450000}"/>
    <cellStyle name="Normal 12 3 3 5 2 3 3" xfId="15506" xr:uid="{00000000-0005-0000-0000-0000F5450000}"/>
    <cellStyle name="Normal 12 3 3 5 2 3 3 2" xfId="34728" xr:uid="{00000000-0005-0000-0000-0000F6450000}"/>
    <cellStyle name="Normal 12 3 3 5 2 3 4" xfId="34729" xr:uid="{00000000-0005-0000-0000-0000F7450000}"/>
    <cellStyle name="Normal 12 3 3 5 2 4" xfId="4526" xr:uid="{00000000-0005-0000-0000-0000F8450000}"/>
    <cellStyle name="Normal 12 3 3 5 2 4 2" xfId="10016" xr:uid="{00000000-0005-0000-0000-0000F9450000}"/>
    <cellStyle name="Normal 12 3 3 5 2 4 2 2" xfId="22826" xr:uid="{00000000-0005-0000-0000-0000FA450000}"/>
    <cellStyle name="Normal 12 3 3 5 2 4 2 2 2" xfId="34730" xr:uid="{00000000-0005-0000-0000-0000FB450000}"/>
    <cellStyle name="Normal 12 3 3 5 2 4 2 3" xfId="34731" xr:uid="{00000000-0005-0000-0000-0000FC450000}"/>
    <cellStyle name="Normal 12 3 3 5 2 4 3" xfId="17336" xr:uid="{00000000-0005-0000-0000-0000FD450000}"/>
    <cellStyle name="Normal 12 3 3 5 2 4 3 2" xfId="34732" xr:uid="{00000000-0005-0000-0000-0000FE450000}"/>
    <cellStyle name="Normal 12 3 3 5 2 4 4" xfId="34733" xr:uid="{00000000-0005-0000-0000-0000FF450000}"/>
    <cellStyle name="Normal 12 3 3 5 2 5" xfId="11846" xr:uid="{00000000-0005-0000-0000-000000460000}"/>
    <cellStyle name="Normal 12 3 3 5 2 5 2" xfId="24656" xr:uid="{00000000-0005-0000-0000-000001460000}"/>
    <cellStyle name="Normal 12 3 3 5 2 5 2 2" xfId="34734" xr:uid="{00000000-0005-0000-0000-000002460000}"/>
    <cellStyle name="Normal 12 3 3 5 2 5 3" xfId="34735" xr:uid="{00000000-0005-0000-0000-000003460000}"/>
    <cellStyle name="Normal 12 3 3 5 2 6" xfId="6356" xr:uid="{00000000-0005-0000-0000-000004460000}"/>
    <cellStyle name="Normal 12 3 3 5 2 6 2" xfId="19166" xr:uid="{00000000-0005-0000-0000-000005460000}"/>
    <cellStyle name="Normal 12 3 3 5 2 6 2 2" xfId="34736" xr:uid="{00000000-0005-0000-0000-000006460000}"/>
    <cellStyle name="Normal 12 3 3 5 2 6 3" xfId="34737" xr:uid="{00000000-0005-0000-0000-000007460000}"/>
    <cellStyle name="Normal 12 3 3 5 2 7" xfId="13676" xr:uid="{00000000-0005-0000-0000-000008460000}"/>
    <cellStyle name="Normal 12 3 3 5 2 7 2" xfId="34738" xr:uid="{00000000-0005-0000-0000-000009460000}"/>
    <cellStyle name="Normal 12 3 3 5 2 8" xfId="34739" xr:uid="{00000000-0005-0000-0000-00000A460000}"/>
    <cellStyle name="Normal 12 3 3 5 3" xfId="1269" xr:uid="{00000000-0005-0000-0000-00000B460000}"/>
    <cellStyle name="Normal 12 3 3 5 3 2" xfId="3099" xr:uid="{00000000-0005-0000-0000-00000C460000}"/>
    <cellStyle name="Normal 12 3 3 5 3 2 2" xfId="8589" xr:uid="{00000000-0005-0000-0000-00000D460000}"/>
    <cellStyle name="Normal 12 3 3 5 3 2 2 2" xfId="21399" xr:uid="{00000000-0005-0000-0000-00000E460000}"/>
    <cellStyle name="Normal 12 3 3 5 3 2 2 2 2" xfId="34740" xr:uid="{00000000-0005-0000-0000-00000F460000}"/>
    <cellStyle name="Normal 12 3 3 5 3 2 2 3" xfId="34741" xr:uid="{00000000-0005-0000-0000-000010460000}"/>
    <cellStyle name="Normal 12 3 3 5 3 2 3" xfId="15909" xr:uid="{00000000-0005-0000-0000-000011460000}"/>
    <cellStyle name="Normal 12 3 3 5 3 2 3 2" xfId="34742" xr:uid="{00000000-0005-0000-0000-000012460000}"/>
    <cellStyle name="Normal 12 3 3 5 3 2 4" xfId="34743" xr:uid="{00000000-0005-0000-0000-000013460000}"/>
    <cellStyle name="Normal 12 3 3 5 3 3" xfId="4929" xr:uid="{00000000-0005-0000-0000-000014460000}"/>
    <cellStyle name="Normal 12 3 3 5 3 3 2" xfId="10419" xr:uid="{00000000-0005-0000-0000-000015460000}"/>
    <cellStyle name="Normal 12 3 3 5 3 3 2 2" xfId="23229" xr:uid="{00000000-0005-0000-0000-000016460000}"/>
    <cellStyle name="Normal 12 3 3 5 3 3 2 2 2" xfId="34744" xr:uid="{00000000-0005-0000-0000-000017460000}"/>
    <cellStyle name="Normal 12 3 3 5 3 3 2 3" xfId="34745" xr:uid="{00000000-0005-0000-0000-000018460000}"/>
    <cellStyle name="Normal 12 3 3 5 3 3 3" xfId="17739" xr:uid="{00000000-0005-0000-0000-000019460000}"/>
    <cellStyle name="Normal 12 3 3 5 3 3 3 2" xfId="34746" xr:uid="{00000000-0005-0000-0000-00001A460000}"/>
    <cellStyle name="Normal 12 3 3 5 3 3 4" xfId="34747" xr:uid="{00000000-0005-0000-0000-00001B460000}"/>
    <cellStyle name="Normal 12 3 3 5 3 4" xfId="12249" xr:uid="{00000000-0005-0000-0000-00001C460000}"/>
    <cellStyle name="Normal 12 3 3 5 3 4 2" xfId="25059" xr:uid="{00000000-0005-0000-0000-00001D460000}"/>
    <cellStyle name="Normal 12 3 3 5 3 4 2 2" xfId="34748" xr:uid="{00000000-0005-0000-0000-00001E460000}"/>
    <cellStyle name="Normal 12 3 3 5 3 4 3" xfId="34749" xr:uid="{00000000-0005-0000-0000-00001F460000}"/>
    <cellStyle name="Normal 12 3 3 5 3 5" xfId="6759" xr:uid="{00000000-0005-0000-0000-000020460000}"/>
    <cellStyle name="Normal 12 3 3 5 3 5 2" xfId="19569" xr:uid="{00000000-0005-0000-0000-000021460000}"/>
    <cellStyle name="Normal 12 3 3 5 3 5 2 2" xfId="34750" xr:uid="{00000000-0005-0000-0000-000022460000}"/>
    <cellStyle name="Normal 12 3 3 5 3 5 3" xfId="34751" xr:uid="{00000000-0005-0000-0000-000023460000}"/>
    <cellStyle name="Normal 12 3 3 5 3 6" xfId="14079" xr:uid="{00000000-0005-0000-0000-000024460000}"/>
    <cellStyle name="Normal 12 3 3 5 3 6 2" xfId="34752" xr:uid="{00000000-0005-0000-0000-000025460000}"/>
    <cellStyle name="Normal 12 3 3 5 3 7" xfId="34753" xr:uid="{00000000-0005-0000-0000-000026460000}"/>
    <cellStyle name="Normal 12 3 3 5 4" xfId="2205" xr:uid="{00000000-0005-0000-0000-000027460000}"/>
    <cellStyle name="Normal 12 3 3 5 4 2" xfId="7695" xr:uid="{00000000-0005-0000-0000-000028460000}"/>
    <cellStyle name="Normal 12 3 3 5 4 2 2" xfId="20505" xr:uid="{00000000-0005-0000-0000-000029460000}"/>
    <cellStyle name="Normal 12 3 3 5 4 2 2 2" xfId="34754" xr:uid="{00000000-0005-0000-0000-00002A460000}"/>
    <cellStyle name="Normal 12 3 3 5 4 2 3" xfId="34755" xr:uid="{00000000-0005-0000-0000-00002B460000}"/>
    <cellStyle name="Normal 12 3 3 5 4 3" xfId="15015" xr:uid="{00000000-0005-0000-0000-00002C460000}"/>
    <cellStyle name="Normal 12 3 3 5 4 3 2" xfId="34756" xr:uid="{00000000-0005-0000-0000-00002D460000}"/>
    <cellStyle name="Normal 12 3 3 5 4 4" xfId="34757" xr:uid="{00000000-0005-0000-0000-00002E460000}"/>
    <cellStyle name="Normal 12 3 3 5 5" xfId="4035" xr:uid="{00000000-0005-0000-0000-00002F460000}"/>
    <cellStyle name="Normal 12 3 3 5 5 2" xfId="9525" xr:uid="{00000000-0005-0000-0000-000030460000}"/>
    <cellStyle name="Normal 12 3 3 5 5 2 2" xfId="22335" xr:uid="{00000000-0005-0000-0000-000031460000}"/>
    <cellStyle name="Normal 12 3 3 5 5 2 2 2" xfId="34758" xr:uid="{00000000-0005-0000-0000-000032460000}"/>
    <cellStyle name="Normal 12 3 3 5 5 2 3" xfId="34759" xr:uid="{00000000-0005-0000-0000-000033460000}"/>
    <cellStyle name="Normal 12 3 3 5 5 3" xfId="16845" xr:uid="{00000000-0005-0000-0000-000034460000}"/>
    <cellStyle name="Normal 12 3 3 5 5 3 2" xfId="34760" xr:uid="{00000000-0005-0000-0000-000035460000}"/>
    <cellStyle name="Normal 12 3 3 5 5 4" xfId="34761" xr:uid="{00000000-0005-0000-0000-000036460000}"/>
    <cellStyle name="Normal 12 3 3 5 6" xfId="11355" xr:uid="{00000000-0005-0000-0000-000037460000}"/>
    <cellStyle name="Normal 12 3 3 5 6 2" xfId="24165" xr:uid="{00000000-0005-0000-0000-000038460000}"/>
    <cellStyle name="Normal 12 3 3 5 6 2 2" xfId="34762" xr:uid="{00000000-0005-0000-0000-000039460000}"/>
    <cellStyle name="Normal 12 3 3 5 6 3" xfId="34763" xr:uid="{00000000-0005-0000-0000-00003A460000}"/>
    <cellStyle name="Normal 12 3 3 5 7" xfId="5865" xr:uid="{00000000-0005-0000-0000-00003B460000}"/>
    <cellStyle name="Normal 12 3 3 5 7 2" xfId="18675" xr:uid="{00000000-0005-0000-0000-00003C460000}"/>
    <cellStyle name="Normal 12 3 3 5 7 2 2" xfId="34764" xr:uid="{00000000-0005-0000-0000-00003D460000}"/>
    <cellStyle name="Normal 12 3 3 5 7 3" xfId="34765" xr:uid="{00000000-0005-0000-0000-00003E460000}"/>
    <cellStyle name="Normal 12 3 3 5 8" xfId="13185" xr:uid="{00000000-0005-0000-0000-00003F460000}"/>
    <cellStyle name="Normal 12 3 3 5 8 2" xfId="34766" xr:uid="{00000000-0005-0000-0000-000040460000}"/>
    <cellStyle name="Normal 12 3 3 5 9" xfId="34767" xr:uid="{00000000-0005-0000-0000-000041460000}"/>
    <cellStyle name="Normal 12 3 3 6" xfId="598" xr:uid="{00000000-0005-0000-0000-000042460000}"/>
    <cellStyle name="Normal 12 3 3 6 2" xfId="998" xr:uid="{00000000-0005-0000-0000-000043460000}"/>
    <cellStyle name="Normal 12 3 3 6 2 2" xfId="1893" xr:uid="{00000000-0005-0000-0000-000044460000}"/>
    <cellStyle name="Normal 12 3 3 6 2 2 2" xfId="3723" xr:uid="{00000000-0005-0000-0000-000045460000}"/>
    <cellStyle name="Normal 12 3 3 6 2 2 2 2" xfId="9213" xr:uid="{00000000-0005-0000-0000-000046460000}"/>
    <cellStyle name="Normal 12 3 3 6 2 2 2 2 2" xfId="22023" xr:uid="{00000000-0005-0000-0000-000047460000}"/>
    <cellStyle name="Normal 12 3 3 6 2 2 2 2 2 2" xfId="34768" xr:uid="{00000000-0005-0000-0000-000048460000}"/>
    <cellStyle name="Normal 12 3 3 6 2 2 2 2 3" xfId="34769" xr:uid="{00000000-0005-0000-0000-000049460000}"/>
    <cellStyle name="Normal 12 3 3 6 2 2 2 3" xfId="16533" xr:uid="{00000000-0005-0000-0000-00004A460000}"/>
    <cellStyle name="Normal 12 3 3 6 2 2 2 3 2" xfId="34770" xr:uid="{00000000-0005-0000-0000-00004B460000}"/>
    <cellStyle name="Normal 12 3 3 6 2 2 2 4" xfId="34771" xr:uid="{00000000-0005-0000-0000-00004C460000}"/>
    <cellStyle name="Normal 12 3 3 6 2 2 3" xfId="5553" xr:uid="{00000000-0005-0000-0000-00004D460000}"/>
    <cellStyle name="Normal 12 3 3 6 2 2 3 2" xfId="11043" xr:uid="{00000000-0005-0000-0000-00004E460000}"/>
    <cellStyle name="Normal 12 3 3 6 2 2 3 2 2" xfId="23853" xr:uid="{00000000-0005-0000-0000-00004F460000}"/>
    <cellStyle name="Normal 12 3 3 6 2 2 3 2 2 2" xfId="34772" xr:uid="{00000000-0005-0000-0000-000050460000}"/>
    <cellStyle name="Normal 12 3 3 6 2 2 3 2 3" xfId="34773" xr:uid="{00000000-0005-0000-0000-000051460000}"/>
    <cellStyle name="Normal 12 3 3 6 2 2 3 3" xfId="18363" xr:uid="{00000000-0005-0000-0000-000052460000}"/>
    <cellStyle name="Normal 12 3 3 6 2 2 3 3 2" xfId="34774" xr:uid="{00000000-0005-0000-0000-000053460000}"/>
    <cellStyle name="Normal 12 3 3 6 2 2 3 4" xfId="34775" xr:uid="{00000000-0005-0000-0000-000054460000}"/>
    <cellStyle name="Normal 12 3 3 6 2 2 4" xfId="12873" xr:uid="{00000000-0005-0000-0000-000055460000}"/>
    <cellStyle name="Normal 12 3 3 6 2 2 4 2" xfId="25683" xr:uid="{00000000-0005-0000-0000-000056460000}"/>
    <cellStyle name="Normal 12 3 3 6 2 2 4 2 2" xfId="34776" xr:uid="{00000000-0005-0000-0000-000057460000}"/>
    <cellStyle name="Normal 12 3 3 6 2 2 4 3" xfId="34777" xr:uid="{00000000-0005-0000-0000-000058460000}"/>
    <cellStyle name="Normal 12 3 3 6 2 2 5" xfId="7383" xr:uid="{00000000-0005-0000-0000-000059460000}"/>
    <cellStyle name="Normal 12 3 3 6 2 2 5 2" xfId="20193" xr:uid="{00000000-0005-0000-0000-00005A460000}"/>
    <cellStyle name="Normal 12 3 3 6 2 2 5 2 2" xfId="34778" xr:uid="{00000000-0005-0000-0000-00005B460000}"/>
    <cellStyle name="Normal 12 3 3 6 2 2 5 3" xfId="34779" xr:uid="{00000000-0005-0000-0000-00005C460000}"/>
    <cellStyle name="Normal 12 3 3 6 2 2 6" xfId="14703" xr:uid="{00000000-0005-0000-0000-00005D460000}"/>
    <cellStyle name="Normal 12 3 3 6 2 2 6 2" xfId="34780" xr:uid="{00000000-0005-0000-0000-00005E460000}"/>
    <cellStyle name="Normal 12 3 3 6 2 2 7" xfId="34781" xr:uid="{00000000-0005-0000-0000-00005F460000}"/>
    <cellStyle name="Normal 12 3 3 6 2 3" xfId="2829" xr:uid="{00000000-0005-0000-0000-000060460000}"/>
    <cellStyle name="Normal 12 3 3 6 2 3 2" xfId="8319" xr:uid="{00000000-0005-0000-0000-000061460000}"/>
    <cellStyle name="Normal 12 3 3 6 2 3 2 2" xfId="21129" xr:uid="{00000000-0005-0000-0000-000062460000}"/>
    <cellStyle name="Normal 12 3 3 6 2 3 2 2 2" xfId="34782" xr:uid="{00000000-0005-0000-0000-000063460000}"/>
    <cellStyle name="Normal 12 3 3 6 2 3 2 3" xfId="34783" xr:uid="{00000000-0005-0000-0000-000064460000}"/>
    <cellStyle name="Normal 12 3 3 6 2 3 3" xfId="15639" xr:uid="{00000000-0005-0000-0000-000065460000}"/>
    <cellStyle name="Normal 12 3 3 6 2 3 3 2" xfId="34784" xr:uid="{00000000-0005-0000-0000-000066460000}"/>
    <cellStyle name="Normal 12 3 3 6 2 3 4" xfId="34785" xr:uid="{00000000-0005-0000-0000-000067460000}"/>
    <cellStyle name="Normal 12 3 3 6 2 4" xfId="4659" xr:uid="{00000000-0005-0000-0000-000068460000}"/>
    <cellStyle name="Normal 12 3 3 6 2 4 2" xfId="10149" xr:uid="{00000000-0005-0000-0000-000069460000}"/>
    <cellStyle name="Normal 12 3 3 6 2 4 2 2" xfId="22959" xr:uid="{00000000-0005-0000-0000-00006A460000}"/>
    <cellStyle name="Normal 12 3 3 6 2 4 2 2 2" xfId="34786" xr:uid="{00000000-0005-0000-0000-00006B460000}"/>
    <cellStyle name="Normal 12 3 3 6 2 4 2 3" xfId="34787" xr:uid="{00000000-0005-0000-0000-00006C460000}"/>
    <cellStyle name="Normal 12 3 3 6 2 4 3" xfId="17469" xr:uid="{00000000-0005-0000-0000-00006D460000}"/>
    <cellStyle name="Normal 12 3 3 6 2 4 3 2" xfId="34788" xr:uid="{00000000-0005-0000-0000-00006E460000}"/>
    <cellStyle name="Normal 12 3 3 6 2 4 4" xfId="34789" xr:uid="{00000000-0005-0000-0000-00006F460000}"/>
    <cellStyle name="Normal 12 3 3 6 2 5" xfId="11979" xr:uid="{00000000-0005-0000-0000-000070460000}"/>
    <cellStyle name="Normal 12 3 3 6 2 5 2" xfId="24789" xr:uid="{00000000-0005-0000-0000-000071460000}"/>
    <cellStyle name="Normal 12 3 3 6 2 5 2 2" xfId="34790" xr:uid="{00000000-0005-0000-0000-000072460000}"/>
    <cellStyle name="Normal 12 3 3 6 2 5 3" xfId="34791" xr:uid="{00000000-0005-0000-0000-000073460000}"/>
    <cellStyle name="Normal 12 3 3 6 2 6" xfId="6489" xr:uid="{00000000-0005-0000-0000-000074460000}"/>
    <cellStyle name="Normal 12 3 3 6 2 6 2" xfId="19299" xr:uid="{00000000-0005-0000-0000-000075460000}"/>
    <cellStyle name="Normal 12 3 3 6 2 6 2 2" xfId="34792" xr:uid="{00000000-0005-0000-0000-000076460000}"/>
    <cellStyle name="Normal 12 3 3 6 2 6 3" xfId="34793" xr:uid="{00000000-0005-0000-0000-000077460000}"/>
    <cellStyle name="Normal 12 3 3 6 2 7" xfId="13809" xr:uid="{00000000-0005-0000-0000-000078460000}"/>
    <cellStyle name="Normal 12 3 3 6 2 7 2" xfId="34794" xr:uid="{00000000-0005-0000-0000-000079460000}"/>
    <cellStyle name="Normal 12 3 3 6 2 8" xfId="34795" xr:uid="{00000000-0005-0000-0000-00007A460000}"/>
    <cellStyle name="Normal 12 3 3 6 3" xfId="1493" xr:uid="{00000000-0005-0000-0000-00007B460000}"/>
    <cellStyle name="Normal 12 3 3 6 3 2" xfId="3323" xr:uid="{00000000-0005-0000-0000-00007C460000}"/>
    <cellStyle name="Normal 12 3 3 6 3 2 2" xfId="8813" xr:uid="{00000000-0005-0000-0000-00007D460000}"/>
    <cellStyle name="Normal 12 3 3 6 3 2 2 2" xfId="21623" xr:uid="{00000000-0005-0000-0000-00007E460000}"/>
    <cellStyle name="Normal 12 3 3 6 3 2 2 2 2" xfId="34796" xr:uid="{00000000-0005-0000-0000-00007F460000}"/>
    <cellStyle name="Normal 12 3 3 6 3 2 2 3" xfId="34797" xr:uid="{00000000-0005-0000-0000-000080460000}"/>
    <cellStyle name="Normal 12 3 3 6 3 2 3" xfId="16133" xr:uid="{00000000-0005-0000-0000-000081460000}"/>
    <cellStyle name="Normal 12 3 3 6 3 2 3 2" xfId="34798" xr:uid="{00000000-0005-0000-0000-000082460000}"/>
    <cellStyle name="Normal 12 3 3 6 3 2 4" xfId="34799" xr:uid="{00000000-0005-0000-0000-000083460000}"/>
    <cellStyle name="Normal 12 3 3 6 3 3" xfId="5153" xr:uid="{00000000-0005-0000-0000-000084460000}"/>
    <cellStyle name="Normal 12 3 3 6 3 3 2" xfId="10643" xr:uid="{00000000-0005-0000-0000-000085460000}"/>
    <cellStyle name="Normal 12 3 3 6 3 3 2 2" xfId="23453" xr:uid="{00000000-0005-0000-0000-000086460000}"/>
    <cellStyle name="Normal 12 3 3 6 3 3 2 2 2" xfId="34800" xr:uid="{00000000-0005-0000-0000-000087460000}"/>
    <cellStyle name="Normal 12 3 3 6 3 3 2 3" xfId="34801" xr:uid="{00000000-0005-0000-0000-000088460000}"/>
    <cellStyle name="Normal 12 3 3 6 3 3 3" xfId="17963" xr:uid="{00000000-0005-0000-0000-000089460000}"/>
    <cellStyle name="Normal 12 3 3 6 3 3 3 2" xfId="34802" xr:uid="{00000000-0005-0000-0000-00008A460000}"/>
    <cellStyle name="Normal 12 3 3 6 3 3 4" xfId="34803" xr:uid="{00000000-0005-0000-0000-00008B460000}"/>
    <cellStyle name="Normal 12 3 3 6 3 4" xfId="12473" xr:uid="{00000000-0005-0000-0000-00008C460000}"/>
    <cellStyle name="Normal 12 3 3 6 3 4 2" xfId="25283" xr:uid="{00000000-0005-0000-0000-00008D460000}"/>
    <cellStyle name="Normal 12 3 3 6 3 4 2 2" xfId="34804" xr:uid="{00000000-0005-0000-0000-00008E460000}"/>
    <cellStyle name="Normal 12 3 3 6 3 4 3" xfId="34805" xr:uid="{00000000-0005-0000-0000-00008F460000}"/>
    <cellStyle name="Normal 12 3 3 6 3 5" xfId="6983" xr:uid="{00000000-0005-0000-0000-000090460000}"/>
    <cellStyle name="Normal 12 3 3 6 3 5 2" xfId="19793" xr:uid="{00000000-0005-0000-0000-000091460000}"/>
    <cellStyle name="Normal 12 3 3 6 3 5 2 2" xfId="34806" xr:uid="{00000000-0005-0000-0000-000092460000}"/>
    <cellStyle name="Normal 12 3 3 6 3 5 3" xfId="34807" xr:uid="{00000000-0005-0000-0000-000093460000}"/>
    <cellStyle name="Normal 12 3 3 6 3 6" xfId="14303" xr:uid="{00000000-0005-0000-0000-000094460000}"/>
    <cellStyle name="Normal 12 3 3 6 3 6 2" xfId="34808" xr:uid="{00000000-0005-0000-0000-000095460000}"/>
    <cellStyle name="Normal 12 3 3 6 3 7" xfId="34809" xr:uid="{00000000-0005-0000-0000-000096460000}"/>
    <cellStyle name="Normal 12 3 3 6 4" xfId="2429" xr:uid="{00000000-0005-0000-0000-000097460000}"/>
    <cellStyle name="Normal 12 3 3 6 4 2" xfId="7919" xr:uid="{00000000-0005-0000-0000-000098460000}"/>
    <cellStyle name="Normal 12 3 3 6 4 2 2" xfId="20729" xr:uid="{00000000-0005-0000-0000-000099460000}"/>
    <cellStyle name="Normal 12 3 3 6 4 2 2 2" xfId="34810" xr:uid="{00000000-0005-0000-0000-00009A460000}"/>
    <cellStyle name="Normal 12 3 3 6 4 2 3" xfId="34811" xr:uid="{00000000-0005-0000-0000-00009B460000}"/>
    <cellStyle name="Normal 12 3 3 6 4 3" xfId="15239" xr:uid="{00000000-0005-0000-0000-00009C460000}"/>
    <cellStyle name="Normal 12 3 3 6 4 3 2" xfId="34812" xr:uid="{00000000-0005-0000-0000-00009D460000}"/>
    <cellStyle name="Normal 12 3 3 6 4 4" xfId="34813" xr:uid="{00000000-0005-0000-0000-00009E460000}"/>
    <cellStyle name="Normal 12 3 3 6 5" xfId="4259" xr:uid="{00000000-0005-0000-0000-00009F460000}"/>
    <cellStyle name="Normal 12 3 3 6 5 2" xfId="9749" xr:uid="{00000000-0005-0000-0000-0000A0460000}"/>
    <cellStyle name="Normal 12 3 3 6 5 2 2" xfId="22559" xr:uid="{00000000-0005-0000-0000-0000A1460000}"/>
    <cellStyle name="Normal 12 3 3 6 5 2 2 2" xfId="34814" xr:uid="{00000000-0005-0000-0000-0000A2460000}"/>
    <cellStyle name="Normal 12 3 3 6 5 2 3" xfId="34815" xr:uid="{00000000-0005-0000-0000-0000A3460000}"/>
    <cellStyle name="Normal 12 3 3 6 5 3" xfId="17069" xr:uid="{00000000-0005-0000-0000-0000A4460000}"/>
    <cellStyle name="Normal 12 3 3 6 5 3 2" xfId="34816" xr:uid="{00000000-0005-0000-0000-0000A5460000}"/>
    <cellStyle name="Normal 12 3 3 6 5 4" xfId="34817" xr:uid="{00000000-0005-0000-0000-0000A6460000}"/>
    <cellStyle name="Normal 12 3 3 6 6" xfId="11579" xr:uid="{00000000-0005-0000-0000-0000A7460000}"/>
    <cellStyle name="Normal 12 3 3 6 6 2" xfId="24389" xr:uid="{00000000-0005-0000-0000-0000A8460000}"/>
    <cellStyle name="Normal 12 3 3 6 6 2 2" xfId="34818" xr:uid="{00000000-0005-0000-0000-0000A9460000}"/>
    <cellStyle name="Normal 12 3 3 6 6 3" xfId="34819" xr:uid="{00000000-0005-0000-0000-0000AA460000}"/>
    <cellStyle name="Normal 12 3 3 6 7" xfId="6089" xr:uid="{00000000-0005-0000-0000-0000AB460000}"/>
    <cellStyle name="Normal 12 3 3 6 7 2" xfId="18899" xr:uid="{00000000-0005-0000-0000-0000AC460000}"/>
    <cellStyle name="Normal 12 3 3 6 7 2 2" xfId="34820" xr:uid="{00000000-0005-0000-0000-0000AD460000}"/>
    <cellStyle name="Normal 12 3 3 6 7 3" xfId="34821" xr:uid="{00000000-0005-0000-0000-0000AE460000}"/>
    <cellStyle name="Normal 12 3 3 6 8" xfId="13409" xr:uid="{00000000-0005-0000-0000-0000AF460000}"/>
    <cellStyle name="Normal 12 3 3 6 8 2" xfId="34822" xr:uid="{00000000-0005-0000-0000-0000B0460000}"/>
    <cellStyle name="Normal 12 3 3 6 9" xfId="34823" xr:uid="{00000000-0005-0000-0000-0000B1460000}"/>
    <cellStyle name="Normal 12 3 3 7" xfId="732" xr:uid="{00000000-0005-0000-0000-0000B2460000}"/>
    <cellStyle name="Normal 12 3 3 7 2" xfId="1627" xr:uid="{00000000-0005-0000-0000-0000B3460000}"/>
    <cellStyle name="Normal 12 3 3 7 2 2" xfId="3457" xr:uid="{00000000-0005-0000-0000-0000B4460000}"/>
    <cellStyle name="Normal 12 3 3 7 2 2 2" xfId="8947" xr:uid="{00000000-0005-0000-0000-0000B5460000}"/>
    <cellStyle name="Normal 12 3 3 7 2 2 2 2" xfId="21757" xr:uid="{00000000-0005-0000-0000-0000B6460000}"/>
    <cellStyle name="Normal 12 3 3 7 2 2 2 2 2" xfId="34824" xr:uid="{00000000-0005-0000-0000-0000B7460000}"/>
    <cellStyle name="Normal 12 3 3 7 2 2 2 3" xfId="34825" xr:uid="{00000000-0005-0000-0000-0000B8460000}"/>
    <cellStyle name="Normal 12 3 3 7 2 2 3" xfId="16267" xr:uid="{00000000-0005-0000-0000-0000B9460000}"/>
    <cellStyle name="Normal 12 3 3 7 2 2 3 2" xfId="34826" xr:uid="{00000000-0005-0000-0000-0000BA460000}"/>
    <cellStyle name="Normal 12 3 3 7 2 2 4" xfId="34827" xr:uid="{00000000-0005-0000-0000-0000BB460000}"/>
    <cellStyle name="Normal 12 3 3 7 2 3" xfId="5287" xr:uid="{00000000-0005-0000-0000-0000BC460000}"/>
    <cellStyle name="Normal 12 3 3 7 2 3 2" xfId="10777" xr:uid="{00000000-0005-0000-0000-0000BD460000}"/>
    <cellStyle name="Normal 12 3 3 7 2 3 2 2" xfId="23587" xr:uid="{00000000-0005-0000-0000-0000BE460000}"/>
    <cellStyle name="Normal 12 3 3 7 2 3 2 2 2" xfId="34828" xr:uid="{00000000-0005-0000-0000-0000BF460000}"/>
    <cellStyle name="Normal 12 3 3 7 2 3 2 3" xfId="34829" xr:uid="{00000000-0005-0000-0000-0000C0460000}"/>
    <cellStyle name="Normal 12 3 3 7 2 3 3" xfId="18097" xr:uid="{00000000-0005-0000-0000-0000C1460000}"/>
    <cellStyle name="Normal 12 3 3 7 2 3 3 2" xfId="34830" xr:uid="{00000000-0005-0000-0000-0000C2460000}"/>
    <cellStyle name="Normal 12 3 3 7 2 3 4" xfId="34831" xr:uid="{00000000-0005-0000-0000-0000C3460000}"/>
    <cellStyle name="Normal 12 3 3 7 2 4" xfId="12607" xr:uid="{00000000-0005-0000-0000-0000C4460000}"/>
    <cellStyle name="Normal 12 3 3 7 2 4 2" xfId="25417" xr:uid="{00000000-0005-0000-0000-0000C5460000}"/>
    <cellStyle name="Normal 12 3 3 7 2 4 2 2" xfId="34832" xr:uid="{00000000-0005-0000-0000-0000C6460000}"/>
    <cellStyle name="Normal 12 3 3 7 2 4 3" xfId="34833" xr:uid="{00000000-0005-0000-0000-0000C7460000}"/>
    <cellStyle name="Normal 12 3 3 7 2 5" xfId="7117" xr:uid="{00000000-0005-0000-0000-0000C8460000}"/>
    <cellStyle name="Normal 12 3 3 7 2 5 2" xfId="19927" xr:uid="{00000000-0005-0000-0000-0000C9460000}"/>
    <cellStyle name="Normal 12 3 3 7 2 5 2 2" xfId="34834" xr:uid="{00000000-0005-0000-0000-0000CA460000}"/>
    <cellStyle name="Normal 12 3 3 7 2 5 3" xfId="34835" xr:uid="{00000000-0005-0000-0000-0000CB460000}"/>
    <cellStyle name="Normal 12 3 3 7 2 6" xfId="14437" xr:uid="{00000000-0005-0000-0000-0000CC460000}"/>
    <cellStyle name="Normal 12 3 3 7 2 6 2" xfId="34836" xr:uid="{00000000-0005-0000-0000-0000CD460000}"/>
    <cellStyle name="Normal 12 3 3 7 2 7" xfId="34837" xr:uid="{00000000-0005-0000-0000-0000CE460000}"/>
    <cellStyle name="Normal 12 3 3 7 3" xfId="2563" xr:uid="{00000000-0005-0000-0000-0000CF460000}"/>
    <cellStyle name="Normal 12 3 3 7 3 2" xfId="8053" xr:uid="{00000000-0005-0000-0000-0000D0460000}"/>
    <cellStyle name="Normal 12 3 3 7 3 2 2" xfId="20863" xr:uid="{00000000-0005-0000-0000-0000D1460000}"/>
    <cellStyle name="Normal 12 3 3 7 3 2 2 2" xfId="34838" xr:uid="{00000000-0005-0000-0000-0000D2460000}"/>
    <cellStyle name="Normal 12 3 3 7 3 2 3" xfId="34839" xr:uid="{00000000-0005-0000-0000-0000D3460000}"/>
    <cellStyle name="Normal 12 3 3 7 3 3" xfId="15373" xr:uid="{00000000-0005-0000-0000-0000D4460000}"/>
    <cellStyle name="Normal 12 3 3 7 3 3 2" xfId="34840" xr:uid="{00000000-0005-0000-0000-0000D5460000}"/>
    <cellStyle name="Normal 12 3 3 7 3 4" xfId="34841" xr:uid="{00000000-0005-0000-0000-0000D6460000}"/>
    <cellStyle name="Normal 12 3 3 7 4" xfId="4393" xr:uid="{00000000-0005-0000-0000-0000D7460000}"/>
    <cellStyle name="Normal 12 3 3 7 4 2" xfId="9883" xr:uid="{00000000-0005-0000-0000-0000D8460000}"/>
    <cellStyle name="Normal 12 3 3 7 4 2 2" xfId="22693" xr:uid="{00000000-0005-0000-0000-0000D9460000}"/>
    <cellStyle name="Normal 12 3 3 7 4 2 2 2" xfId="34842" xr:uid="{00000000-0005-0000-0000-0000DA460000}"/>
    <cellStyle name="Normal 12 3 3 7 4 2 3" xfId="34843" xr:uid="{00000000-0005-0000-0000-0000DB460000}"/>
    <cellStyle name="Normal 12 3 3 7 4 3" xfId="17203" xr:uid="{00000000-0005-0000-0000-0000DC460000}"/>
    <cellStyle name="Normal 12 3 3 7 4 3 2" xfId="34844" xr:uid="{00000000-0005-0000-0000-0000DD460000}"/>
    <cellStyle name="Normal 12 3 3 7 4 4" xfId="34845" xr:uid="{00000000-0005-0000-0000-0000DE460000}"/>
    <cellStyle name="Normal 12 3 3 7 5" xfId="11713" xr:uid="{00000000-0005-0000-0000-0000DF460000}"/>
    <cellStyle name="Normal 12 3 3 7 5 2" xfId="24523" xr:uid="{00000000-0005-0000-0000-0000E0460000}"/>
    <cellStyle name="Normal 12 3 3 7 5 2 2" xfId="34846" xr:uid="{00000000-0005-0000-0000-0000E1460000}"/>
    <cellStyle name="Normal 12 3 3 7 5 3" xfId="34847" xr:uid="{00000000-0005-0000-0000-0000E2460000}"/>
    <cellStyle name="Normal 12 3 3 7 6" xfId="6223" xr:uid="{00000000-0005-0000-0000-0000E3460000}"/>
    <cellStyle name="Normal 12 3 3 7 6 2" xfId="19033" xr:uid="{00000000-0005-0000-0000-0000E4460000}"/>
    <cellStyle name="Normal 12 3 3 7 6 2 2" xfId="34848" xr:uid="{00000000-0005-0000-0000-0000E5460000}"/>
    <cellStyle name="Normal 12 3 3 7 6 3" xfId="34849" xr:uid="{00000000-0005-0000-0000-0000E6460000}"/>
    <cellStyle name="Normal 12 3 3 7 7" xfId="13543" xr:uid="{00000000-0005-0000-0000-0000E7460000}"/>
    <cellStyle name="Normal 12 3 3 7 7 2" xfId="34850" xr:uid="{00000000-0005-0000-0000-0000E8460000}"/>
    <cellStyle name="Normal 12 3 3 7 8" xfId="34851" xr:uid="{00000000-0005-0000-0000-0000E9460000}"/>
    <cellStyle name="Normal 12 3 3 8" xfId="1133" xr:uid="{00000000-0005-0000-0000-0000EA460000}"/>
    <cellStyle name="Normal 12 3 3 8 2" xfId="2963" xr:uid="{00000000-0005-0000-0000-0000EB460000}"/>
    <cellStyle name="Normal 12 3 3 8 2 2" xfId="8453" xr:uid="{00000000-0005-0000-0000-0000EC460000}"/>
    <cellStyle name="Normal 12 3 3 8 2 2 2" xfId="21263" xr:uid="{00000000-0005-0000-0000-0000ED460000}"/>
    <cellStyle name="Normal 12 3 3 8 2 2 2 2" xfId="34852" xr:uid="{00000000-0005-0000-0000-0000EE460000}"/>
    <cellStyle name="Normal 12 3 3 8 2 2 3" xfId="34853" xr:uid="{00000000-0005-0000-0000-0000EF460000}"/>
    <cellStyle name="Normal 12 3 3 8 2 3" xfId="15773" xr:uid="{00000000-0005-0000-0000-0000F0460000}"/>
    <cellStyle name="Normal 12 3 3 8 2 3 2" xfId="34854" xr:uid="{00000000-0005-0000-0000-0000F1460000}"/>
    <cellStyle name="Normal 12 3 3 8 2 4" xfId="34855" xr:uid="{00000000-0005-0000-0000-0000F2460000}"/>
    <cellStyle name="Normal 12 3 3 8 3" xfId="4793" xr:uid="{00000000-0005-0000-0000-0000F3460000}"/>
    <cellStyle name="Normal 12 3 3 8 3 2" xfId="10283" xr:uid="{00000000-0005-0000-0000-0000F4460000}"/>
    <cellStyle name="Normal 12 3 3 8 3 2 2" xfId="23093" xr:uid="{00000000-0005-0000-0000-0000F5460000}"/>
    <cellStyle name="Normal 12 3 3 8 3 2 2 2" xfId="34856" xr:uid="{00000000-0005-0000-0000-0000F6460000}"/>
    <cellStyle name="Normal 12 3 3 8 3 2 3" xfId="34857" xr:uid="{00000000-0005-0000-0000-0000F7460000}"/>
    <cellStyle name="Normal 12 3 3 8 3 3" xfId="17603" xr:uid="{00000000-0005-0000-0000-0000F8460000}"/>
    <cellStyle name="Normal 12 3 3 8 3 3 2" xfId="34858" xr:uid="{00000000-0005-0000-0000-0000F9460000}"/>
    <cellStyle name="Normal 12 3 3 8 3 4" xfId="34859" xr:uid="{00000000-0005-0000-0000-0000FA460000}"/>
    <cellStyle name="Normal 12 3 3 8 4" xfId="12113" xr:uid="{00000000-0005-0000-0000-0000FB460000}"/>
    <cellStyle name="Normal 12 3 3 8 4 2" xfId="24923" xr:uid="{00000000-0005-0000-0000-0000FC460000}"/>
    <cellStyle name="Normal 12 3 3 8 4 2 2" xfId="34860" xr:uid="{00000000-0005-0000-0000-0000FD460000}"/>
    <cellStyle name="Normal 12 3 3 8 4 3" xfId="34861" xr:uid="{00000000-0005-0000-0000-0000FE460000}"/>
    <cellStyle name="Normal 12 3 3 8 5" xfId="6623" xr:uid="{00000000-0005-0000-0000-0000FF460000}"/>
    <cellStyle name="Normal 12 3 3 8 5 2" xfId="19433" xr:uid="{00000000-0005-0000-0000-000000470000}"/>
    <cellStyle name="Normal 12 3 3 8 5 2 2" xfId="34862" xr:uid="{00000000-0005-0000-0000-000001470000}"/>
    <cellStyle name="Normal 12 3 3 8 5 3" xfId="34863" xr:uid="{00000000-0005-0000-0000-000002470000}"/>
    <cellStyle name="Normal 12 3 3 8 6" xfId="13943" xr:uid="{00000000-0005-0000-0000-000003470000}"/>
    <cellStyle name="Normal 12 3 3 8 6 2" xfId="34864" xr:uid="{00000000-0005-0000-0000-000004470000}"/>
    <cellStyle name="Normal 12 3 3 8 7" xfId="34865" xr:uid="{00000000-0005-0000-0000-000005470000}"/>
    <cellStyle name="Normal 12 3 3 9" xfId="2028" xr:uid="{00000000-0005-0000-0000-000006470000}"/>
    <cellStyle name="Normal 12 3 3 9 2" xfId="3858" xr:uid="{00000000-0005-0000-0000-000007470000}"/>
    <cellStyle name="Normal 12 3 3 9 2 2" xfId="9348" xr:uid="{00000000-0005-0000-0000-000008470000}"/>
    <cellStyle name="Normal 12 3 3 9 2 2 2" xfId="22158" xr:uid="{00000000-0005-0000-0000-000009470000}"/>
    <cellStyle name="Normal 12 3 3 9 2 2 2 2" xfId="34866" xr:uid="{00000000-0005-0000-0000-00000A470000}"/>
    <cellStyle name="Normal 12 3 3 9 2 2 3" xfId="34867" xr:uid="{00000000-0005-0000-0000-00000B470000}"/>
    <cellStyle name="Normal 12 3 3 9 2 3" xfId="16668" xr:uid="{00000000-0005-0000-0000-00000C470000}"/>
    <cellStyle name="Normal 12 3 3 9 2 3 2" xfId="34868" xr:uid="{00000000-0005-0000-0000-00000D470000}"/>
    <cellStyle name="Normal 12 3 3 9 2 4" xfId="34869" xr:uid="{00000000-0005-0000-0000-00000E470000}"/>
    <cellStyle name="Normal 12 3 3 9 3" xfId="5688" xr:uid="{00000000-0005-0000-0000-00000F470000}"/>
    <cellStyle name="Normal 12 3 3 9 3 2" xfId="11178" xr:uid="{00000000-0005-0000-0000-000010470000}"/>
    <cellStyle name="Normal 12 3 3 9 3 2 2" xfId="23988" xr:uid="{00000000-0005-0000-0000-000011470000}"/>
    <cellStyle name="Normal 12 3 3 9 3 2 2 2" xfId="34870" xr:uid="{00000000-0005-0000-0000-000012470000}"/>
    <cellStyle name="Normal 12 3 3 9 3 2 3" xfId="34871" xr:uid="{00000000-0005-0000-0000-000013470000}"/>
    <cellStyle name="Normal 12 3 3 9 3 3" xfId="18498" xr:uid="{00000000-0005-0000-0000-000014470000}"/>
    <cellStyle name="Normal 12 3 3 9 3 3 2" xfId="34872" xr:uid="{00000000-0005-0000-0000-000015470000}"/>
    <cellStyle name="Normal 12 3 3 9 3 4" xfId="34873" xr:uid="{00000000-0005-0000-0000-000016470000}"/>
    <cellStyle name="Normal 12 3 3 9 4" xfId="13008" xr:uid="{00000000-0005-0000-0000-000017470000}"/>
    <cellStyle name="Normal 12 3 3 9 4 2" xfId="25818" xr:uid="{00000000-0005-0000-0000-000018470000}"/>
    <cellStyle name="Normal 12 3 3 9 4 2 2" xfId="34874" xr:uid="{00000000-0005-0000-0000-000019470000}"/>
    <cellStyle name="Normal 12 3 3 9 4 3" xfId="34875" xr:uid="{00000000-0005-0000-0000-00001A470000}"/>
    <cellStyle name="Normal 12 3 3 9 5" xfId="7518" xr:uid="{00000000-0005-0000-0000-00001B470000}"/>
    <cellStyle name="Normal 12 3 3 9 5 2" xfId="20328" xr:uid="{00000000-0005-0000-0000-00001C470000}"/>
    <cellStyle name="Normal 12 3 3 9 5 2 2" xfId="34876" xr:uid="{00000000-0005-0000-0000-00001D470000}"/>
    <cellStyle name="Normal 12 3 3 9 5 3" xfId="34877" xr:uid="{00000000-0005-0000-0000-00001E470000}"/>
    <cellStyle name="Normal 12 3 3 9 6" xfId="14838" xr:uid="{00000000-0005-0000-0000-00001F470000}"/>
    <cellStyle name="Normal 12 3 3 9 6 2" xfId="34878" xr:uid="{00000000-0005-0000-0000-000020470000}"/>
    <cellStyle name="Normal 12 3 3 9 7" xfId="34879" xr:uid="{00000000-0005-0000-0000-000021470000}"/>
    <cellStyle name="Normal 12 3 4" xfId="196" xr:uid="{00000000-0005-0000-0000-000022470000}"/>
    <cellStyle name="Normal 12 3 4 10" xfId="2074" xr:uid="{00000000-0005-0000-0000-000023470000}"/>
    <cellStyle name="Normal 12 3 4 10 2" xfId="7564" xr:uid="{00000000-0005-0000-0000-000024470000}"/>
    <cellStyle name="Normal 12 3 4 10 2 2" xfId="20374" xr:uid="{00000000-0005-0000-0000-000025470000}"/>
    <cellStyle name="Normal 12 3 4 10 2 2 2" xfId="34880" xr:uid="{00000000-0005-0000-0000-000026470000}"/>
    <cellStyle name="Normal 12 3 4 10 2 3" xfId="34881" xr:uid="{00000000-0005-0000-0000-000027470000}"/>
    <cellStyle name="Normal 12 3 4 10 3" xfId="14884" xr:uid="{00000000-0005-0000-0000-000028470000}"/>
    <cellStyle name="Normal 12 3 4 10 3 2" xfId="34882" xr:uid="{00000000-0005-0000-0000-000029470000}"/>
    <cellStyle name="Normal 12 3 4 10 4" xfId="34883" xr:uid="{00000000-0005-0000-0000-00002A470000}"/>
    <cellStyle name="Normal 12 3 4 11" xfId="3904" xr:uid="{00000000-0005-0000-0000-00002B470000}"/>
    <cellStyle name="Normal 12 3 4 11 2" xfId="9394" xr:uid="{00000000-0005-0000-0000-00002C470000}"/>
    <cellStyle name="Normal 12 3 4 11 2 2" xfId="22204" xr:uid="{00000000-0005-0000-0000-00002D470000}"/>
    <cellStyle name="Normal 12 3 4 11 2 2 2" xfId="34884" xr:uid="{00000000-0005-0000-0000-00002E470000}"/>
    <cellStyle name="Normal 12 3 4 11 2 3" xfId="34885" xr:uid="{00000000-0005-0000-0000-00002F470000}"/>
    <cellStyle name="Normal 12 3 4 11 3" xfId="16714" xr:uid="{00000000-0005-0000-0000-000030470000}"/>
    <cellStyle name="Normal 12 3 4 11 3 2" xfId="34886" xr:uid="{00000000-0005-0000-0000-000031470000}"/>
    <cellStyle name="Normal 12 3 4 11 4" xfId="34887" xr:uid="{00000000-0005-0000-0000-000032470000}"/>
    <cellStyle name="Normal 12 3 4 12" xfId="11224" xr:uid="{00000000-0005-0000-0000-000033470000}"/>
    <cellStyle name="Normal 12 3 4 12 2" xfId="24034" xr:uid="{00000000-0005-0000-0000-000034470000}"/>
    <cellStyle name="Normal 12 3 4 12 2 2" xfId="34888" xr:uid="{00000000-0005-0000-0000-000035470000}"/>
    <cellStyle name="Normal 12 3 4 12 3" xfId="34889" xr:uid="{00000000-0005-0000-0000-000036470000}"/>
    <cellStyle name="Normal 12 3 4 13" xfId="5734" xr:uid="{00000000-0005-0000-0000-000037470000}"/>
    <cellStyle name="Normal 12 3 4 13 2" xfId="18544" xr:uid="{00000000-0005-0000-0000-000038470000}"/>
    <cellStyle name="Normal 12 3 4 13 2 2" xfId="34890" xr:uid="{00000000-0005-0000-0000-000039470000}"/>
    <cellStyle name="Normal 12 3 4 13 3" xfId="34891" xr:uid="{00000000-0005-0000-0000-00003A470000}"/>
    <cellStyle name="Normal 12 3 4 14" xfId="13054" xr:uid="{00000000-0005-0000-0000-00003B470000}"/>
    <cellStyle name="Normal 12 3 4 14 2" xfId="34892" xr:uid="{00000000-0005-0000-0000-00003C470000}"/>
    <cellStyle name="Normal 12 3 4 15" xfId="34893" xr:uid="{00000000-0005-0000-0000-00003D470000}"/>
    <cellStyle name="Normal 12 3 4 2" xfId="216" xr:uid="{00000000-0005-0000-0000-00003E470000}"/>
    <cellStyle name="Normal 12 3 4 2 10" xfId="3924" xr:uid="{00000000-0005-0000-0000-00003F470000}"/>
    <cellStyle name="Normal 12 3 4 2 10 2" xfId="9414" xr:uid="{00000000-0005-0000-0000-000040470000}"/>
    <cellStyle name="Normal 12 3 4 2 10 2 2" xfId="22224" xr:uid="{00000000-0005-0000-0000-000041470000}"/>
    <cellStyle name="Normal 12 3 4 2 10 2 2 2" xfId="34894" xr:uid="{00000000-0005-0000-0000-000042470000}"/>
    <cellStyle name="Normal 12 3 4 2 10 2 3" xfId="34895" xr:uid="{00000000-0005-0000-0000-000043470000}"/>
    <cellStyle name="Normal 12 3 4 2 10 3" xfId="16734" xr:uid="{00000000-0005-0000-0000-000044470000}"/>
    <cellStyle name="Normal 12 3 4 2 10 3 2" xfId="34896" xr:uid="{00000000-0005-0000-0000-000045470000}"/>
    <cellStyle name="Normal 12 3 4 2 10 4" xfId="34897" xr:uid="{00000000-0005-0000-0000-000046470000}"/>
    <cellStyle name="Normal 12 3 4 2 11" xfId="11244" xr:uid="{00000000-0005-0000-0000-000047470000}"/>
    <cellStyle name="Normal 12 3 4 2 11 2" xfId="24054" xr:uid="{00000000-0005-0000-0000-000048470000}"/>
    <cellStyle name="Normal 12 3 4 2 11 2 2" xfId="34898" xr:uid="{00000000-0005-0000-0000-000049470000}"/>
    <cellStyle name="Normal 12 3 4 2 11 3" xfId="34899" xr:uid="{00000000-0005-0000-0000-00004A470000}"/>
    <cellStyle name="Normal 12 3 4 2 12" xfId="5754" xr:uid="{00000000-0005-0000-0000-00004B470000}"/>
    <cellStyle name="Normal 12 3 4 2 12 2" xfId="18564" xr:uid="{00000000-0005-0000-0000-00004C470000}"/>
    <cellStyle name="Normal 12 3 4 2 12 2 2" xfId="34900" xr:uid="{00000000-0005-0000-0000-00004D470000}"/>
    <cellStyle name="Normal 12 3 4 2 12 3" xfId="34901" xr:uid="{00000000-0005-0000-0000-00004E470000}"/>
    <cellStyle name="Normal 12 3 4 2 13" xfId="13074" xr:uid="{00000000-0005-0000-0000-00004F470000}"/>
    <cellStyle name="Normal 12 3 4 2 13 2" xfId="34902" xr:uid="{00000000-0005-0000-0000-000050470000}"/>
    <cellStyle name="Normal 12 3 4 2 14" xfId="34903" xr:uid="{00000000-0005-0000-0000-000051470000}"/>
    <cellStyle name="Normal 12 3 4 2 2" xfId="303" xr:uid="{00000000-0005-0000-0000-000052470000}"/>
    <cellStyle name="Normal 12 3 4 2 2 10" xfId="5795" xr:uid="{00000000-0005-0000-0000-000053470000}"/>
    <cellStyle name="Normal 12 3 4 2 2 10 2" xfId="18605" xr:uid="{00000000-0005-0000-0000-000054470000}"/>
    <cellStyle name="Normal 12 3 4 2 2 10 2 2" xfId="34904" xr:uid="{00000000-0005-0000-0000-000055470000}"/>
    <cellStyle name="Normal 12 3 4 2 2 10 3" xfId="34905" xr:uid="{00000000-0005-0000-0000-000056470000}"/>
    <cellStyle name="Normal 12 3 4 2 2 11" xfId="13115" xr:uid="{00000000-0005-0000-0000-000057470000}"/>
    <cellStyle name="Normal 12 3 4 2 2 11 2" xfId="34906" xr:uid="{00000000-0005-0000-0000-000058470000}"/>
    <cellStyle name="Normal 12 3 4 2 2 12" xfId="34907" xr:uid="{00000000-0005-0000-0000-000059470000}"/>
    <cellStyle name="Normal 12 3 4 2 2 2" xfId="532" xr:uid="{00000000-0005-0000-0000-00005A470000}"/>
    <cellStyle name="Normal 12 3 4 2 2 2 2" xfId="931" xr:uid="{00000000-0005-0000-0000-00005B470000}"/>
    <cellStyle name="Normal 12 3 4 2 2 2 2 2" xfId="1826" xr:uid="{00000000-0005-0000-0000-00005C470000}"/>
    <cellStyle name="Normal 12 3 4 2 2 2 2 2 2" xfId="3656" xr:uid="{00000000-0005-0000-0000-00005D470000}"/>
    <cellStyle name="Normal 12 3 4 2 2 2 2 2 2 2" xfId="9146" xr:uid="{00000000-0005-0000-0000-00005E470000}"/>
    <cellStyle name="Normal 12 3 4 2 2 2 2 2 2 2 2" xfId="21956" xr:uid="{00000000-0005-0000-0000-00005F470000}"/>
    <cellStyle name="Normal 12 3 4 2 2 2 2 2 2 2 2 2" xfId="34908" xr:uid="{00000000-0005-0000-0000-000060470000}"/>
    <cellStyle name="Normal 12 3 4 2 2 2 2 2 2 2 3" xfId="34909" xr:uid="{00000000-0005-0000-0000-000061470000}"/>
    <cellStyle name="Normal 12 3 4 2 2 2 2 2 2 3" xfId="16466" xr:uid="{00000000-0005-0000-0000-000062470000}"/>
    <cellStyle name="Normal 12 3 4 2 2 2 2 2 2 3 2" xfId="34910" xr:uid="{00000000-0005-0000-0000-000063470000}"/>
    <cellStyle name="Normal 12 3 4 2 2 2 2 2 2 4" xfId="34911" xr:uid="{00000000-0005-0000-0000-000064470000}"/>
    <cellStyle name="Normal 12 3 4 2 2 2 2 2 3" xfId="5486" xr:uid="{00000000-0005-0000-0000-000065470000}"/>
    <cellStyle name="Normal 12 3 4 2 2 2 2 2 3 2" xfId="10976" xr:uid="{00000000-0005-0000-0000-000066470000}"/>
    <cellStyle name="Normal 12 3 4 2 2 2 2 2 3 2 2" xfId="23786" xr:uid="{00000000-0005-0000-0000-000067470000}"/>
    <cellStyle name="Normal 12 3 4 2 2 2 2 2 3 2 2 2" xfId="34912" xr:uid="{00000000-0005-0000-0000-000068470000}"/>
    <cellStyle name="Normal 12 3 4 2 2 2 2 2 3 2 3" xfId="34913" xr:uid="{00000000-0005-0000-0000-000069470000}"/>
    <cellStyle name="Normal 12 3 4 2 2 2 2 2 3 3" xfId="18296" xr:uid="{00000000-0005-0000-0000-00006A470000}"/>
    <cellStyle name="Normal 12 3 4 2 2 2 2 2 3 3 2" xfId="34914" xr:uid="{00000000-0005-0000-0000-00006B470000}"/>
    <cellStyle name="Normal 12 3 4 2 2 2 2 2 3 4" xfId="34915" xr:uid="{00000000-0005-0000-0000-00006C470000}"/>
    <cellStyle name="Normal 12 3 4 2 2 2 2 2 4" xfId="12806" xr:uid="{00000000-0005-0000-0000-00006D470000}"/>
    <cellStyle name="Normal 12 3 4 2 2 2 2 2 4 2" xfId="25616" xr:uid="{00000000-0005-0000-0000-00006E470000}"/>
    <cellStyle name="Normal 12 3 4 2 2 2 2 2 4 2 2" xfId="34916" xr:uid="{00000000-0005-0000-0000-00006F470000}"/>
    <cellStyle name="Normal 12 3 4 2 2 2 2 2 4 3" xfId="34917" xr:uid="{00000000-0005-0000-0000-000070470000}"/>
    <cellStyle name="Normal 12 3 4 2 2 2 2 2 5" xfId="7316" xr:uid="{00000000-0005-0000-0000-000071470000}"/>
    <cellStyle name="Normal 12 3 4 2 2 2 2 2 5 2" xfId="20126" xr:uid="{00000000-0005-0000-0000-000072470000}"/>
    <cellStyle name="Normal 12 3 4 2 2 2 2 2 5 2 2" xfId="34918" xr:uid="{00000000-0005-0000-0000-000073470000}"/>
    <cellStyle name="Normal 12 3 4 2 2 2 2 2 5 3" xfId="34919" xr:uid="{00000000-0005-0000-0000-000074470000}"/>
    <cellStyle name="Normal 12 3 4 2 2 2 2 2 6" xfId="14636" xr:uid="{00000000-0005-0000-0000-000075470000}"/>
    <cellStyle name="Normal 12 3 4 2 2 2 2 2 6 2" xfId="34920" xr:uid="{00000000-0005-0000-0000-000076470000}"/>
    <cellStyle name="Normal 12 3 4 2 2 2 2 2 7" xfId="34921" xr:uid="{00000000-0005-0000-0000-000077470000}"/>
    <cellStyle name="Normal 12 3 4 2 2 2 2 3" xfId="2762" xr:uid="{00000000-0005-0000-0000-000078470000}"/>
    <cellStyle name="Normal 12 3 4 2 2 2 2 3 2" xfId="8252" xr:uid="{00000000-0005-0000-0000-000079470000}"/>
    <cellStyle name="Normal 12 3 4 2 2 2 2 3 2 2" xfId="21062" xr:uid="{00000000-0005-0000-0000-00007A470000}"/>
    <cellStyle name="Normal 12 3 4 2 2 2 2 3 2 2 2" xfId="34922" xr:uid="{00000000-0005-0000-0000-00007B470000}"/>
    <cellStyle name="Normal 12 3 4 2 2 2 2 3 2 3" xfId="34923" xr:uid="{00000000-0005-0000-0000-00007C470000}"/>
    <cellStyle name="Normal 12 3 4 2 2 2 2 3 3" xfId="15572" xr:uid="{00000000-0005-0000-0000-00007D470000}"/>
    <cellStyle name="Normal 12 3 4 2 2 2 2 3 3 2" xfId="34924" xr:uid="{00000000-0005-0000-0000-00007E470000}"/>
    <cellStyle name="Normal 12 3 4 2 2 2 2 3 4" xfId="34925" xr:uid="{00000000-0005-0000-0000-00007F470000}"/>
    <cellStyle name="Normal 12 3 4 2 2 2 2 4" xfId="4592" xr:uid="{00000000-0005-0000-0000-000080470000}"/>
    <cellStyle name="Normal 12 3 4 2 2 2 2 4 2" xfId="10082" xr:uid="{00000000-0005-0000-0000-000081470000}"/>
    <cellStyle name="Normal 12 3 4 2 2 2 2 4 2 2" xfId="22892" xr:uid="{00000000-0005-0000-0000-000082470000}"/>
    <cellStyle name="Normal 12 3 4 2 2 2 2 4 2 2 2" xfId="34926" xr:uid="{00000000-0005-0000-0000-000083470000}"/>
    <cellStyle name="Normal 12 3 4 2 2 2 2 4 2 3" xfId="34927" xr:uid="{00000000-0005-0000-0000-000084470000}"/>
    <cellStyle name="Normal 12 3 4 2 2 2 2 4 3" xfId="17402" xr:uid="{00000000-0005-0000-0000-000085470000}"/>
    <cellStyle name="Normal 12 3 4 2 2 2 2 4 3 2" xfId="34928" xr:uid="{00000000-0005-0000-0000-000086470000}"/>
    <cellStyle name="Normal 12 3 4 2 2 2 2 4 4" xfId="34929" xr:uid="{00000000-0005-0000-0000-000087470000}"/>
    <cellStyle name="Normal 12 3 4 2 2 2 2 5" xfId="11912" xr:uid="{00000000-0005-0000-0000-000088470000}"/>
    <cellStyle name="Normal 12 3 4 2 2 2 2 5 2" xfId="24722" xr:uid="{00000000-0005-0000-0000-000089470000}"/>
    <cellStyle name="Normal 12 3 4 2 2 2 2 5 2 2" xfId="34930" xr:uid="{00000000-0005-0000-0000-00008A470000}"/>
    <cellStyle name="Normal 12 3 4 2 2 2 2 5 3" xfId="34931" xr:uid="{00000000-0005-0000-0000-00008B470000}"/>
    <cellStyle name="Normal 12 3 4 2 2 2 2 6" xfId="6422" xr:uid="{00000000-0005-0000-0000-00008C470000}"/>
    <cellStyle name="Normal 12 3 4 2 2 2 2 6 2" xfId="19232" xr:uid="{00000000-0005-0000-0000-00008D470000}"/>
    <cellStyle name="Normal 12 3 4 2 2 2 2 6 2 2" xfId="34932" xr:uid="{00000000-0005-0000-0000-00008E470000}"/>
    <cellStyle name="Normal 12 3 4 2 2 2 2 6 3" xfId="34933" xr:uid="{00000000-0005-0000-0000-00008F470000}"/>
    <cellStyle name="Normal 12 3 4 2 2 2 2 7" xfId="13742" xr:uid="{00000000-0005-0000-0000-000090470000}"/>
    <cellStyle name="Normal 12 3 4 2 2 2 2 7 2" xfId="34934" xr:uid="{00000000-0005-0000-0000-000091470000}"/>
    <cellStyle name="Normal 12 3 4 2 2 2 2 8" xfId="34935" xr:uid="{00000000-0005-0000-0000-000092470000}"/>
    <cellStyle name="Normal 12 3 4 2 2 2 3" xfId="1427" xr:uid="{00000000-0005-0000-0000-000093470000}"/>
    <cellStyle name="Normal 12 3 4 2 2 2 3 2" xfId="3257" xr:uid="{00000000-0005-0000-0000-000094470000}"/>
    <cellStyle name="Normal 12 3 4 2 2 2 3 2 2" xfId="8747" xr:uid="{00000000-0005-0000-0000-000095470000}"/>
    <cellStyle name="Normal 12 3 4 2 2 2 3 2 2 2" xfId="21557" xr:uid="{00000000-0005-0000-0000-000096470000}"/>
    <cellStyle name="Normal 12 3 4 2 2 2 3 2 2 2 2" xfId="34936" xr:uid="{00000000-0005-0000-0000-000097470000}"/>
    <cellStyle name="Normal 12 3 4 2 2 2 3 2 2 3" xfId="34937" xr:uid="{00000000-0005-0000-0000-000098470000}"/>
    <cellStyle name="Normal 12 3 4 2 2 2 3 2 3" xfId="16067" xr:uid="{00000000-0005-0000-0000-000099470000}"/>
    <cellStyle name="Normal 12 3 4 2 2 2 3 2 3 2" xfId="34938" xr:uid="{00000000-0005-0000-0000-00009A470000}"/>
    <cellStyle name="Normal 12 3 4 2 2 2 3 2 4" xfId="34939" xr:uid="{00000000-0005-0000-0000-00009B470000}"/>
    <cellStyle name="Normal 12 3 4 2 2 2 3 3" xfId="5087" xr:uid="{00000000-0005-0000-0000-00009C470000}"/>
    <cellStyle name="Normal 12 3 4 2 2 2 3 3 2" xfId="10577" xr:uid="{00000000-0005-0000-0000-00009D470000}"/>
    <cellStyle name="Normal 12 3 4 2 2 2 3 3 2 2" xfId="23387" xr:uid="{00000000-0005-0000-0000-00009E470000}"/>
    <cellStyle name="Normal 12 3 4 2 2 2 3 3 2 2 2" xfId="34940" xr:uid="{00000000-0005-0000-0000-00009F470000}"/>
    <cellStyle name="Normal 12 3 4 2 2 2 3 3 2 3" xfId="34941" xr:uid="{00000000-0005-0000-0000-0000A0470000}"/>
    <cellStyle name="Normal 12 3 4 2 2 2 3 3 3" xfId="17897" xr:uid="{00000000-0005-0000-0000-0000A1470000}"/>
    <cellStyle name="Normal 12 3 4 2 2 2 3 3 3 2" xfId="34942" xr:uid="{00000000-0005-0000-0000-0000A2470000}"/>
    <cellStyle name="Normal 12 3 4 2 2 2 3 3 4" xfId="34943" xr:uid="{00000000-0005-0000-0000-0000A3470000}"/>
    <cellStyle name="Normal 12 3 4 2 2 2 3 4" xfId="12407" xr:uid="{00000000-0005-0000-0000-0000A4470000}"/>
    <cellStyle name="Normal 12 3 4 2 2 2 3 4 2" xfId="25217" xr:uid="{00000000-0005-0000-0000-0000A5470000}"/>
    <cellStyle name="Normal 12 3 4 2 2 2 3 4 2 2" xfId="34944" xr:uid="{00000000-0005-0000-0000-0000A6470000}"/>
    <cellStyle name="Normal 12 3 4 2 2 2 3 4 3" xfId="34945" xr:uid="{00000000-0005-0000-0000-0000A7470000}"/>
    <cellStyle name="Normal 12 3 4 2 2 2 3 5" xfId="6917" xr:uid="{00000000-0005-0000-0000-0000A8470000}"/>
    <cellStyle name="Normal 12 3 4 2 2 2 3 5 2" xfId="19727" xr:uid="{00000000-0005-0000-0000-0000A9470000}"/>
    <cellStyle name="Normal 12 3 4 2 2 2 3 5 2 2" xfId="34946" xr:uid="{00000000-0005-0000-0000-0000AA470000}"/>
    <cellStyle name="Normal 12 3 4 2 2 2 3 5 3" xfId="34947" xr:uid="{00000000-0005-0000-0000-0000AB470000}"/>
    <cellStyle name="Normal 12 3 4 2 2 2 3 6" xfId="14237" xr:uid="{00000000-0005-0000-0000-0000AC470000}"/>
    <cellStyle name="Normal 12 3 4 2 2 2 3 6 2" xfId="34948" xr:uid="{00000000-0005-0000-0000-0000AD470000}"/>
    <cellStyle name="Normal 12 3 4 2 2 2 3 7" xfId="34949" xr:uid="{00000000-0005-0000-0000-0000AE470000}"/>
    <cellStyle name="Normal 12 3 4 2 2 2 4" xfId="2363" xr:uid="{00000000-0005-0000-0000-0000AF470000}"/>
    <cellStyle name="Normal 12 3 4 2 2 2 4 2" xfId="7853" xr:uid="{00000000-0005-0000-0000-0000B0470000}"/>
    <cellStyle name="Normal 12 3 4 2 2 2 4 2 2" xfId="20663" xr:uid="{00000000-0005-0000-0000-0000B1470000}"/>
    <cellStyle name="Normal 12 3 4 2 2 2 4 2 2 2" xfId="34950" xr:uid="{00000000-0005-0000-0000-0000B2470000}"/>
    <cellStyle name="Normal 12 3 4 2 2 2 4 2 3" xfId="34951" xr:uid="{00000000-0005-0000-0000-0000B3470000}"/>
    <cellStyle name="Normal 12 3 4 2 2 2 4 3" xfId="15173" xr:uid="{00000000-0005-0000-0000-0000B4470000}"/>
    <cellStyle name="Normal 12 3 4 2 2 2 4 3 2" xfId="34952" xr:uid="{00000000-0005-0000-0000-0000B5470000}"/>
    <cellStyle name="Normal 12 3 4 2 2 2 4 4" xfId="34953" xr:uid="{00000000-0005-0000-0000-0000B6470000}"/>
    <cellStyle name="Normal 12 3 4 2 2 2 5" xfId="4193" xr:uid="{00000000-0005-0000-0000-0000B7470000}"/>
    <cellStyle name="Normal 12 3 4 2 2 2 5 2" xfId="9683" xr:uid="{00000000-0005-0000-0000-0000B8470000}"/>
    <cellStyle name="Normal 12 3 4 2 2 2 5 2 2" xfId="22493" xr:uid="{00000000-0005-0000-0000-0000B9470000}"/>
    <cellStyle name="Normal 12 3 4 2 2 2 5 2 2 2" xfId="34954" xr:uid="{00000000-0005-0000-0000-0000BA470000}"/>
    <cellStyle name="Normal 12 3 4 2 2 2 5 2 3" xfId="34955" xr:uid="{00000000-0005-0000-0000-0000BB470000}"/>
    <cellStyle name="Normal 12 3 4 2 2 2 5 3" xfId="17003" xr:uid="{00000000-0005-0000-0000-0000BC470000}"/>
    <cellStyle name="Normal 12 3 4 2 2 2 5 3 2" xfId="34956" xr:uid="{00000000-0005-0000-0000-0000BD470000}"/>
    <cellStyle name="Normal 12 3 4 2 2 2 5 4" xfId="34957" xr:uid="{00000000-0005-0000-0000-0000BE470000}"/>
    <cellStyle name="Normal 12 3 4 2 2 2 6" xfId="11513" xr:uid="{00000000-0005-0000-0000-0000BF470000}"/>
    <cellStyle name="Normal 12 3 4 2 2 2 6 2" xfId="24323" xr:uid="{00000000-0005-0000-0000-0000C0470000}"/>
    <cellStyle name="Normal 12 3 4 2 2 2 6 2 2" xfId="34958" xr:uid="{00000000-0005-0000-0000-0000C1470000}"/>
    <cellStyle name="Normal 12 3 4 2 2 2 6 3" xfId="34959" xr:uid="{00000000-0005-0000-0000-0000C2470000}"/>
    <cellStyle name="Normal 12 3 4 2 2 2 7" xfId="6023" xr:uid="{00000000-0005-0000-0000-0000C3470000}"/>
    <cellStyle name="Normal 12 3 4 2 2 2 7 2" xfId="18833" xr:uid="{00000000-0005-0000-0000-0000C4470000}"/>
    <cellStyle name="Normal 12 3 4 2 2 2 7 2 2" xfId="34960" xr:uid="{00000000-0005-0000-0000-0000C5470000}"/>
    <cellStyle name="Normal 12 3 4 2 2 2 7 3" xfId="34961" xr:uid="{00000000-0005-0000-0000-0000C6470000}"/>
    <cellStyle name="Normal 12 3 4 2 2 2 8" xfId="13343" xr:uid="{00000000-0005-0000-0000-0000C7470000}"/>
    <cellStyle name="Normal 12 3 4 2 2 2 8 2" xfId="34962" xr:uid="{00000000-0005-0000-0000-0000C8470000}"/>
    <cellStyle name="Normal 12 3 4 2 2 2 9" xfId="34963" xr:uid="{00000000-0005-0000-0000-0000C9470000}"/>
    <cellStyle name="Normal 12 3 4 2 2 3" xfId="664" xr:uid="{00000000-0005-0000-0000-0000CA470000}"/>
    <cellStyle name="Normal 12 3 4 2 2 3 2" xfId="1064" xr:uid="{00000000-0005-0000-0000-0000CB470000}"/>
    <cellStyle name="Normal 12 3 4 2 2 3 2 2" xfId="1959" xr:uid="{00000000-0005-0000-0000-0000CC470000}"/>
    <cellStyle name="Normal 12 3 4 2 2 3 2 2 2" xfId="3789" xr:uid="{00000000-0005-0000-0000-0000CD470000}"/>
    <cellStyle name="Normal 12 3 4 2 2 3 2 2 2 2" xfId="9279" xr:uid="{00000000-0005-0000-0000-0000CE470000}"/>
    <cellStyle name="Normal 12 3 4 2 2 3 2 2 2 2 2" xfId="22089" xr:uid="{00000000-0005-0000-0000-0000CF470000}"/>
    <cellStyle name="Normal 12 3 4 2 2 3 2 2 2 2 2 2" xfId="34964" xr:uid="{00000000-0005-0000-0000-0000D0470000}"/>
    <cellStyle name="Normal 12 3 4 2 2 3 2 2 2 2 3" xfId="34965" xr:uid="{00000000-0005-0000-0000-0000D1470000}"/>
    <cellStyle name="Normal 12 3 4 2 2 3 2 2 2 3" xfId="16599" xr:uid="{00000000-0005-0000-0000-0000D2470000}"/>
    <cellStyle name="Normal 12 3 4 2 2 3 2 2 2 3 2" xfId="34966" xr:uid="{00000000-0005-0000-0000-0000D3470000}"/>
    <cellStyle name="Normal 12 3 4 2 2 3 2 2 2 4" xfId="34967" xr:uid="{00000000-0005-0000-0000-0000D4470000}"/>
    <cellStyle name="Normal 12 3 4 2 2 3 2 2 3" xfId="5619" xr:uid="{00000000-0005-0000-0000-0000D5470000}"/>
    <cellStyle name="Normal 12 3 4 2 2 3 2 2 3 2" xfId="11109" xr:uid="{00000000-0005-0000-0000-0000D6470000}"/>
    <cellStyle name="Normal 12 3 4 2 2 3 2 2 3 2 2" xfId="23919" xr:uid="{00000000-0005-0000-0000-0000D7470000}"/>
    <cellStyle name="Normal 12 3 4 2 2 3 2 2 3 2 2 2" xfId="34968" xr:uid="{00000000-0005-0000-0000-0000D8470000}"/>
    <cellStyle name="Normal 12 3 4 2 2 3 2 2 3 2 3" xfId="34969" xr:uid="{00000000-0005-0000-0000-0000D9470000}"/>
    <cellStyle name="Normal 12 3 4 2 2 3 2 2 3 3" xfId="18429" xr:uid="{00000000-0005-0000-0000-0000DA470000}"/>
    <cellStyle name="Normal 12 3 4 2 2 3 2 2 3 3 2" xfId="34970" xr:uid="{00000000-0005-0000-0000-0000DB470000}"/>
    <cellStyle name="Normal 12 3 4 2 2 3 2 2 3 4" xfId="34971" xr:uid="{00000000-0005-0000-0000-0000DC470000}"/>
    <cellStyle name="Normal 12 3 4 2 2 3 2 2 4" xfId="12939" xr:uid="{00000000-0005-0000-0000-0000DD470000}"/>
    <cellStyle name="Normal 12 3 4 2 2 3 2 2 4 2" xfId="25749" xr:uid="{00000000-0005-0000-0000-0000DE470000}"/>
    <cellStyle name="Normal 12 3 4 2 2 3 2 2 4 2 2" xfId="34972" xr:uid="{00000000-0005-0000-0000-0000DF470000}"/>
    <cellStyle name="Normal 12 3 4 2 2 3 2 2 4 3" xfId="34973" xr:uid="{00000000-0005-0000-0000-0000E0470000}"/>
    <cellStyle name="Normal 12 3 4 2 2 3 2 2 5" xfId="7449" xr:uid="{00000000-0005-0000-0000-0000E1470000}"/>
    <cellStyle name="Normal 12 3 4 2 2 3 2 2 5 2" xfId="20259" xr:uid="{00000000-0005-0000-0000-0000E2470000}"/>
    <cellStyle name="Normal 12 3 4 2 2 3 2 2 5 2 2" xfId="34974" xr:uid="{00000000-0005-0000-0000-0000E3470000}"/>
    <cellStyle name="Normal 12 3 4 2 2 3 2 2 5 3" xfId="34975" xr:uid="{00000000-0005-0000-0000-0000E4470000}"/>
    <cellStyle name="Normal 12 3 4 2 2 3 2 2 6" xfId="14769" xr:uid="{00000000-0005-0000-0000-0000E5470000}"/>
    <cellStyle name="Normal 12 3 4 2 2 3 2 2 6 2" xfId="34976" xr:uid="{00000000-0005-0000-0000-0000E6470000}"/>
    <cellStyle name="Normal 12 3 4 2 2 3 2 2 7" xfId="34977" xr:uid="{00000000-0005-0000-0000-0000E7470000}"/>
    <cellStyle name="Normal 12 3 4 2 2 3 2 3" xfId="2895" xr:uid="{00000000-0005-0000-0000-0000E8470000}"/>
    <cellStyle name="Normal 12 3 4 2 2 3 2 3 2" xfId="8385" xr:uid="{00000000-0005-0000-0000-0000E9470000}"/>
    <cellStyle name="Normal 12 3 4 2 2 3 2 3 2 2" xfId="21195" xr:uid="{00000000-0005-0000-0000-0000EA470000}"/>
    <cellStyle name="Normal 12 3 4 2 2 3 2 3 2 2 2" xfId="34978" xr:uid="{00000000-0005-0000-0000-0000EB470000}"/>
    <cellStyle name="Normal 12 3 4 2 2 3 2 3 2 3" xfId="34979" xr:uid="{00000000-0005-0000-0000-0000EC470000}"/>
    <cellStyle name="Normal 12 3 4 2 2 3 2 3 3" xfId="15705" xr:uid="{00000000-0005-0000-0000-0000ED470000}"/>
    <cellStyle name="Normal 12 3 4 2 2 3 2 3 3 2" xfId="34980" xr:uid="{00000000-0005-0000-0000-0000EE470000}"/>
    <cellStyle name="Normal 12 3 4 2 2 3 2 3 4" xfId="34981" xr:uid="{00000000-0005-0000-0000-0000EF470000}"/>
    <cellStyle name="Normal 12 3 4 2 2 3 2 4" xfId="4725" xr:uid="{00000000-0005-0000-0000-0000F0470000}"/>
    <cellStyle name="Normal 12 3 4 2 2 3 2 4 2" xfId="10215" xr:uid="{00000000-0005-0000-0000-0000F1470000}"/>
    <cellStyle name="Normal 12 3 4 2 2 3 2 4 2 2" xfId="23025" xr:uid="{00000000-0005-0000-0000-0000F2470000}"/>
    <cellStyle name="Normal 12 3 4 2 2 3 2 4 2 2 2" xfId="34982" xr:uid="{00000000-0005-0000-0000-0000F3470000}"/>
    <cellStyle name="Normal 12 3 4 2 2 3 2 4 2 3" xfId="34983" xr:uid="{00000000-0005-0000-0000-0000F4470000}"/>
    <cellStyle name="Normal 12 3 4 2 2 3 2 4 3" xfId="17535" xr:uid="{00000000-0005-0000-0000-0000F5470000}"/>
    <cellStyle name="Normal 12 3 4 2 2 3 2 4 3 2" xfId="34984" xr:uid="{00000000-0005-0000-0000-0000F6470000}"/>
    <cellStyle name="Normal 12 3 4 2 2 3 2 4 4" xfId="34985" xr:uid="{00000000-0005-0000-0000-0000F7470000}"/>
    <cellStyle name="Normal 12 3 4 2 2 3 2 5" xfId="12045" xr:uid="{00000000-0005-0000-0000-0000F8470000}"/>
    <cellStyle name="Normal 12 3 4 2 2 3 2 5 2" xfId="24855" xr:uid="{00000000-0005-0000-0000-0000F9470000}"/>
    <cellStyle name="Normal 12 3 4 2 2 3 2 5 2 2" xfId="34986" xr:uid="{00000000-0005-0000-0000-0000FA470000}"/>
    <cellStyle name="Normal 12 3 4 2 2 3 2 5 3" xfId="34987" xr:uid="{00000000-0005-0000-0000-0000FB470000}"/>
    <cellStyle name="Normal 12 3 4 2 2 3 2 6" xfId="6555" xr:uid="{00000000-0005-0000-0000-0000FC470000}"/>
    <cellStyle name="Normal 12 3 4 2 2 3 2 6 2" xfId="19365" xr:uid="{00000000-0005-0000-0000-0000FD470000}"/>
    <cellStyle name="Normal 12 3 4 2 2 3 2 6 2 2" xfId="34988" xr:uid="{00000000-0005-0000-0000-0000FE470000}"/>
    <cellStyle name="Normal 12 3 4 2 2 3 2 6 3" xfId="34989" xr:uid="{00000000-0005-0000-0000-0000FF470000}"/>
    <cellStyle name="Normal 12 3 4 2 2 3 2 7" xfId="13875" xr:uid="{00000000-0005-0000-0000-000000480000}"/>
    <cellStyle name="Normal 12 3 4 2 2 3 2 7 2" xfId="34990" xr:uid="{00000000-0005-0000-0000-000001480000}"/>
    <cellStyle name="Normal 12 3 4 2 2 3 2 8" xfId="34991" xr:uid="{00000000-0005-0000-0000-000002480000}"/>
    <cellStyle name="Normal 12 3 4 2 2 3 3" xfId="1559" xr:uid="{00000000-0005-0000-0000-000003480000}"/>
    <cellStyle name="Normal 12 3 4 2 2 3 3 2" xfId="3389" xr:uid="{00000000-0005-0000-0000-000004480000}"/>
    <cellStyle name="Normal 12 3 4 2 2 3 3 2 2" xfId="8879" xr:uid="{00000000-0005-0000-0000-000005480000}"/>
    <cellStyle name="Normal 12 3 4 2 2 3 3 2 2 2" xfId="21689" xr:uid="{00000000-0005-0000-0000-000006480000}"/>
    <cellStyle name="Normal 12 3 4 2 2 3 3 2 2 2 2" xfId="34992" xr:uid="{00000000-0005-0000-0000-000007480000}"/>
    <cellStyle name="Normal 12 3 4 2 2 3 3 2 2 3" xfId="34993" xr:uid="{00000000-0005-0000-0000-000008480000}"/>
    <cellStyle name="Normal 12 3 4 2 2 3 3 2 3" xfId="16199" xr:uid="{00000000-0005-0000-0000-000009480000}"/>
    <cellStyle name="Normal 12 3 4 2 2 3 3 2 3 2" xfId="34994" xr:uid="{00000000-0005-0000-0000-00000A480000}"/>
    <cellStyle name="Normal 12 3 4 2 2 3 3 2 4" xfId="34995" xr:uid="{00000000-0005-0000-0000-00000B480000}"/>
    <cellStyle name="Normal 12 3 4 2 2 3 3 3" xfId="5219" xr:uid="{00000000-0005-0000-0000-00000C480000}"/>
    <cellStyle name="Normal 12 3 4 2 2 3 3 3 2" xfId="10709" xr:uid="{00000000-0005-0000-0000-00000D480000}"/>
    <cellStyle name="Normal 12 3 4 2 2 3 3 3 2 2" xfId="23519" xr:uid="{00000000-0005-0000-0000-00000E480000}"/>
    <cellStyle name="Normal 12 3 4 2 2 3 3 3 2 2 2" xfId="34996" xr:uid="{00000000-0005-0000-0000-00000F480000}"/>
    <cellStyle name="Normal 12 3 4 2 2 3 3 3 2 3" xfId="34997" xr:uid="{00000000-0005-0000-0000-000010480000}"/>
    <cellStyle name="Normal 12 3 4 2 2 3 3 3 3" xfId="18029" xr:uid="{00000000-0005-0000-0000-000011480000}"/>
    <cellStyle name="Normal 12 3 4 2 2 3 3 3 3 2" xfId="34998" xr:uid="{00000000-0005-0000-0000-000012480000}"/>
    <cellStyle name="Normal 12 3 4 2 2 3 3 3 4" xfId="34999" xr:uid="{00000000-0005-0000-0000-000013480000}"/>
    <cellStyle name="Normal 12 3 4 2 2 3 3 4" xfId="12539" xr:uid="{00000000-0005-0000-0000-000014480000}"/>
    <cellStyle name="Normal 12 3 4 2 2 3 3 4 2" xfId="25349" xr:uid="{00000000-0005-0000-0000-000015480000}"/>
    <cellStyle name="Normal 12 3 4 2 2 3 3 4 2 2" xfId="35000" xr:uid="{00000000-0005-0000-0000-000016480000}"/>
    <cellStyle name="Normal 12 3 4 2 2 3 3 4 3" xfId="35001" xr:uid="{00000000-0005-0000-0000-000017480000}"/>
    <cellStyle name="Normal 12 3 4 2 2 3 3 5" xfId="7049" xr:uid="{00000000-0005-0000-0000-000018480000}"/>
    <cellStyle name="Normal 12 3 4 2 2 3 3 5 2" xfId="19859" xr:uid="{00000000-0005-0000-0000-000019480000}"/>
    <cellStyle name="Normal 12 3 4 2 2 3 3 5 2 2" xfId="35002" xr:uid="{00000000-0005-0000-0000-00001A480000}"/>
    <cellStyle name="Normal 12 3 4 2 2 3 3 5 3" xfId="35003" xr:uid="{00000000-0005-0000-0000-00001B480000}"/>
    <cellStyle name="Normal 12 3 4 2 2 3 3 6" xfId="14369" xr:uid="{00000000-0005-0000-0000-00001C480000}"/>
    <cellStyle name="Normal 12 3 4 2 2 3 3 6 2" xfId="35004" xr:uid="{00000000-0005-0000-0000-00001D480000}"/>
    <cellStyle name="Normal 12 3 4 2 2 3 3 7" xfId="35005" xr:uid="{00000000-0005-0000-0000-00001E480000}"/>
    <cellStyle name="Normal 12 3 4 2 2 3 4" xfId="2495" xr:uid="{00000000-0005-0000-0000-00001F480000}"/>
    <cellStyle name="Normal 12 3 4 2 2 3 4 2" xfId="7985" xr:uid="{00000000-0005-0000-0000-000020480000}"/>
    <cellStyle name="Normal 12 3 4 2 2 3 4 2 2" xfId="20795" xr:uid="{00000000-0005-0000-0000-000021480000}"/>
    <cellStyle name="Normal 12 3 4 2 2 3 4 2 2 2" xfId="35006" xr:uid="{00000000-0005-0000-0000-000022480000}"/>
    <cellStyle name="Normal 12 3 4 2 2 3 4 2 3" xfId="35007" xr:uid="{00000000-0005-0000-0000-000023480000}"/>
    <cellStyle name="Normal 12 3 4 2 2 3 4 3" xfId="15305" xr:uid="{00000000-0005-0000-0000-000024480000}"/>
    <cellStyle name="Normal 12 3 4 2 2 3 4 3 2" xfId="35008" xr:uid="{00000000-0005-0000-0000-000025480000}"/>
    <cellStyle name="Normal 12 3 4 2 2 3 4 4" xfId="35009" xr:uid="{00000000-0005-0000-0000-000026480000}"/>
    <cellStyle name="Normal 12 3 4 2 2 3 5" xfId="4325" xr:uid="{00000000-0005-0000-0000-000027480000}"/>
    <cellStyle name="Normal 12 3 4 2 2 3 5 2" xfId="9815" xr:uid="{00000000-0005-0000-0000-000028480000}"/>
    <cellStyle name="Normal 12 3 4 2 2 3 5 2 2" xfId="22625" xr:uid="{00000000-0005-0000-0000-000029480000}"/>
    <cellStyle name="Normal 12 3 4 2 2 3 5 2 2 2" xfId="35010" xr:uid="{00000000-0005-0000-0000-00002A480000}"/>
    <cellStyle name="Normal 12 3 4 2 2 3 5 2 3" xfId="35011" xr:uid="{00000000-0005-0000-0000-00002B480000}"/>
    <cellStyle name="Normal 12 3 4 2 2 3 5 3" xfId="17135" xr:uid="{00000000-0005-0000-0000-00002C480000}"/>
    <cellStyle name="Normal 12 3 4 2 2 3 5 3 2" xfId="35012" xr:uid="{00000000-0005-0000-0000-00002D480000}"/>
    <cellStyle name="Normal 12 3 4 2 2 3 5 4" xfId="35013" xr:uid="{00000000-0005-0000-0000-00002E480000}"/>
    <cellStyle name="Normal 12 3 4 2 2 3 6" xfId="11645" xr:uid="{00000000-0005-0000-0000-00002F480000}"/>
    <cellStyle name="Normal 12 3 4 2 2 3 6 2" xfId="24455" xr:uid="{00000000-0005-0000-0000-000030480000}"/>
    <cellStyle name="Normal 12 3 4 2 2 3 6 2 2" xfId="35014" xr:uid="{00000000-0005-0000-0000-000031480000}"/>
    <cellStyle name="Normal 12 3 4 2 2 3 6 3" xfId="35015" xr:uid="{00000000-0005-0000-0000-000032480000}"/>
    <cellStyle name="Normal 12 3 4 2 2 3 7" xfId="6155" xr:uid="{00000000-0005-0000-0000-000033480000}"/>
    <cellStyle name="Normal 12 3 4 2 2 3 7 2" xfId="18965" xr:uid="{00000000-0005-0000-0000-000034480000}"/>
    <cellStyle name="Normal 12 3 4 2 2 3 7 2 2" xfId="35016" xr:uid="{00000000-0005-0000-0000-000035480000}"/>
    <cellStyle name="Normal 12 3 4 2 2 3 7 3" xfId="35017" xr:uid="{00000000-0005-0000-0000-000036480000}"/>
    <cellStyle name="Normal 12 3 4 2 2 3 8" xfId="13475" xr:uid="{00000000-0005-0000-0000-000037480000}"/>
    <cellStyle name="Normal 12 3 4 2 2 3 8 2" xfId="35018" xr:uid="{00000000-0005-0000-0000-000038480000}"/>
    <cellStyle name="Normal 12 3 4 2 2 3 9" xfId="35019" xr:uid="{00000000-0005-0000-0000-000039480000}"/>
    <cellStyle name="Normal 12 3 4 2 2 4" xfId="439" xr:uid="{00000000-0005-0000-0000-00003A480000}"/>
    <cellStyle name="Normal 12 3 4 2 2 4 2" xfId="1334" xr:uid="{00000000-0005-0000-0000-00003B480000}"/>
    <cellStyle name="Normal 12 3 4 2 2 4 2 2" xfId="3164" xr:uid="{00000000-0005-0000-0000-00003C480000}"/>
    <cellStyle name="Normal 12 3 4 2 2 4 2 2 2" xfId="8654" xr:uid="{00000000-0005-0000-0000-00003D480000}"/>
    <cellStyle name="Normal 12 3 4 2 2 4 2 2 2 2" xfId="21464" xr:uid="{00000000-0005-0000-0000-00003E480000}"/>
    <cellStyle name="Normal 12 3 4 2 2 4 2 2 2 2 2" xfId="35020" xr:uid="{00000000-0005-0000-0000-00003F480000}"/>
    <cellStyle name="Normal 12 3 4 2 2 4 2 2 2 3" xfId="35021" xr:uid="{00000000-0005-0000-0000-000040480000}"/>
    <cellStyle name="Normal 12 3 4 2 2 4 2 2 3" xfId="15974" xr:uid="{00000000-0005-0000-0000-000041480000}"/>
    <cellStyle name="Normal 12 3 4 2 2 4 2 2 3 2" xfId="35022" xr:uid="{00000000-0005-0000-0000-000042480000}"/>
    <cellStyle name="Normal 12 3 4 2 2 4 2 2 4" xfId="35023" xr:uid="{00000000-0005-0000-0000-000043480000}"/>
    <cellStyle name="Normal 12 3 4 2 2 4 2 3" xfId="4994" xr:uid="{00000000-0005-0000-0000-000044480000}"/>
    <cellStyle name="Normal 12 3 4 2 2 4 2 3 2" xfId="10484" xr:uid="{00000000-0005-0000-0000-000045480000}"/>
    <cellStyle name="Normal 12 3 4 2 2 4 2 3 2 2" xfId="23294" xr:uid="{00000000-0005-0000-0000-000046480000}"/>
    <cellStyle name="Normal 12 3 4 2 2 4 2 3 2 2 2" xfId="35024" xr:uid="{00000000-0005-0000-0000-000047480000}"/>
    <cellStyle name="Normal 12 3 4 2 2 4 2 3 2 3" xfId="35025" xr:uid="{00000000-0005-0000-0000-000048480000}"/>
    <cellStyle name="Normal 12 3 4 2 2 4 2 3 3" xfId="17804" xr:uid="{00000000-0005-0000-0000-000049480000}"/>
    <cellStyle name="Normal 12 3 4 2 2 4 2 3 3 2" xfId="35026" xr:uid="{00000000-0005-0000-0000-00004A480000}"/>
    <cellStyle name="Normal 12 3 4 2 2 4 2 3 4" xfId="35027" xr:uid="{00000000-0005-0000-0000-00004B480000}"/>
    <cellStyle name="Normal 12 3 4 2 2 4 2 4" xfId="12314" xr:uid="{00000000-0005-0000-0000-00004C480000}"/>
    <cellStyle name="Normal 12 3 4 2 2 4 2 4 2" xfId="25124" xr:uid="{00000000-0005-0000-0000-00004D480000}"/>
    <cellStyle name="Normal 12 3 4 2 2 4 2 4 2 2" xfId="35028" xr:uid="{00000000-0005-0000-0000-00004E480000}"/>
    <cellStyle name="Normal 12 3 4 2 2 4 2 4 3" xfId="35029" xr:uid="{00000000-0005-0000-0000-00004F480000}"/>
    <cellStyle name="Normal 12 3 4 2 2 4 2 5" xfId="6824" xr:uid="{00000000-0005-0000-0000-000050480000}"/>
    <cellStyle name="Normal 12 3 4 2 2 4 2 5 2" xfId="19634" xr:uid="{00000000-0005-0000-0000-000051480000}"/>
    <cellStyle name="Normal 12 3 4 2 2 4 2 5 2 2" xfId="35030" xr:uid="{00000000-0005-0000-0000-000052480000}"/>
    <cellStyle name="Normal 12 3 4 2 2 4 2 5 3" xfId="35031" xr:uid="{00000000-0005-0000-0000-000053480000}"/>
    <cellStyle name="Normal 12 3 4 2 2 4 2 6" xfId="14144" xr:uid="{00000000-0005-0000-0000-000054480000}"/>
    <cellStyle name="Normal 12 3 4 2 2 4 2 6 2" xfId="35032" xr:uid="{00000000-0005-0000-0000-000055480000}"/>
    <cellStyle name="Normal 12 3 4 2 2 4 2 7" xfId="35033" xr:uid="{00000000-0005-0000-0000-000056480000}"/>
    <cellStyle name="Normal 12 3 4 2 2 4 3" xfId="2270" xr:uid="{00000000-0005-0000-0000-000057480000}"/>
    <cellStyle name="Normal 12 3 4 2 2 4 3 2" xfId="7760" xr:uid="{00000000-0005-0000-0000-000058480000}"/>
    <cellStyle name="Normal 12 3 4 2 2 4 3 2 2" xfId="20570" xr:uid="{00000000-0005-0000-0000-000059480000}"/>
    <cellStyle name="Normal 12 3 4 2 2 4 3 2 2 2" xfId="35034" xr:uid="{00000000-0005-0000-0000-00005A480000}"/>
    <cellStyle name="Normal 12 3 4 2 2 4 3 2 3" xfId="35035" xr:uid="{00000000-0005-0000-0000-00005B480000}"/>
    <cellStyle name="Normal 12 3 4 2 2 4 3 3" xfId="15080" xr:uid="{00000000-0005-0000-0000-00005C480000}"/>
    <cellStyle name="Normal 12 3 4 2 2 4 3 3 2" xfId="35036" xr:uid="{00000000-0005-0000-0000-00005D480000}"/>
    <cellStyle name="Normal 12 3 4 2 2 4 3 4" xfId="35037" xr:uid="{00000000-0005-0000-0000-00005E480000}"/>
    <cellStyle name="Normal 12 3 4 2 2 4 4" xfId="4100" xr:uid="{00000000-0005-0000-0000-00005F480000}"/>
    <cellStyle name="Normal 12 3 4 2 2 4 4 2" xfId="9590" xr:uid="{00000000-0005-0000-0000-000060480000}"/>
    <cellStyle name="Normal 12 3 4 2 2 4 4 2 2" xfId="22400" xr:uid="{00000000-0005-0000-0000-000061480000}"/>
    <cellStyle name="Normal 12 3 4 2 2 4 4 2 2 2" xfId="35038" xr:uid="{00000000-0005-0000-0000-000062480000}"/>
    <cellStyle name="Normal 12 3 4 2 2 4 4 2 3" xfId="35039" xr:uid="{00000000-0005-0000-0000-000063480000}"/>
    <cellStyle name="Normal 12 3 4 2 2 4 4 3" xfId="16910" xr:uid="{00000000-0005-0000-0000-000064480000}"/>
    <cellStyle name="Normal 12 3 4 2 2 4 4 3 2" xfId="35040" xr:uid="{00000000-0005-0000-0000-000065480000}"/>
    <cellStyle name="Normal 12 3 4 2 2 4 4 4" xfId="35041" xr:uid="{00000000-0005-0000-0000-000066480000}"/>
    <cellStyle name="Normal 12 3 4 2 2 4 5" xfId="11420" xr:uid="{00000000-0005-0000-0000-000067480000}"/>
    <cellStyle name="Normal 12 3 4 2 2 4 5 2" xfId="24230" xr:uid="{00000000-0005-0000-0000-000068480000}"/>
    <cellStyle name="Normal 12 3 4 2 2 4 5 2 2" xfId="35042" xr:uid="{00000000-0005-0000-0000-000069480000}"/>
    <cellStyle name="Normal 12 3 4 2 2 4 5 3" xfId="35043" xr:uid="{00000000-0005-0000-0000-00006A480000}"/>
    <cellStyle name="Normal 12 3 4 2 2 4 6" xfId="5930" xr:uid="{00000000-0005-0000-0000-00006B480000}"/>
    <cellStyle name="Normal 12 3 4 2 2 4 6 2" xfId="18740" xr:uid="{00000000-0005-0000-0000-00006C480000}"/>
    <cellStyle name="Normal 12 3 4 2 2 4 6 2 2" xfId="35044" xr:uid="{00000000-0005-0000-0000-00006D480000}"/>
    <cellStyle name="Normal 12 3 4 2 2 4 6 3" xfId="35045" xr:uid="{00000000-0005-0000-0000-00006E480000}"/>
    <cellStyle name="Normal 12 3 4 2 2 4 7" xfId="13250" xr:uid="{00000000-0005-0000-0000-00006F480000}"/>
    <cellStyle name="Normal 12 3 4 2 2 4 7 2" xfId="35046" xr:uid="{00000000-0005-0000-0000-000070480000}"/>
    <cellStyle name="Normal 12 3 4 2 2 4 8" xfId="35047" xr:uid="{00000000-0005-0000-0000-000071480000}"/>
    <cellStyle name="Normal 12 3 4 2 2 5" xfId="798" xr:uid="{00000000-0005-0000-0000-000072480000}"/>
    <cellStyle name="Normal 12 3 4 2 2 5 2" xfId="1693" xr:uid="{00000000-0005-0000-0000-000073480000}"/>
    <cellStyle name="Normal 12 3 4 2 2 5 2 2" xfId="3523" xr:uid="{00000000-0005-0000-0000-000074480000}"/>
    <cellStyle name="Normal 12 3 4 2 2 5 2 2 2" xfId="9013" xr:uid="{00000000-0005-0000-0000-000075480000}"/>
    <cellStyle name="Normal 12 3 4 2 2 5 2 2 2 2" xfId="21823" xr:uid="{00000000-0005-0000-0000-000076480000}"/>
    <cellStyle name="Normal 12 3 4 2 2 5 2 2 2 2 2" xfId="35048" xr:uid="{00000000-0005-0000-0000-000077480000}"/>
    <cellStyle name="Normal 12 3 4 2 2 5 2 2 2 3" xfId="35049" xr:uid="{00000000-0005-0000-0000-000078480000}"/>
    <cellStyle name="Normal 12 3 4 2 2 5 2 2 3" xfId="16333" xr:uid="{00000000-0005-0000-0000-000079480000}"/>
    <cellStyle name="Normal 12 3 4 2 2 5 2 2 3 2" xfId="35050" xr:uid="{00000000-0005-0000-0000-00007A480000}"/>
    <cellStyle name="Normal 12 3 4 2 2 5 2 2 4" xfId="35051" xr:uid="{00000000-0005-0000-0000-00007B480000}"/>
    <cellStyle name="Normal 12 3 4 2 2 5 2 3" xfId="5353" xr:uid="{00000000-0005-0000-0000-00007C480000}"/>
    <cellStyle name="Normal 12 3 4 2 2 5 2 3 2" xfId="10843" xr:uid="{00000000-0005-0000-0000-00007D480000}"/>
    <cellStyle name="Normal 12 3 4 2 2 5 2 3 2 2" xfId="23653" xr:uid="{00000000-0005-0000-0000-00007E480000}"/>
    <cellStyle name="Normal 12 3 4 2 2 5 2 3 2 2 2" xfId="35052" xr:uid="{00000000-0005-0000-0000-00007F480000}"/>
    <cellStyle name="Normal 12 3 4 2 2 5 2 3 2 3" xfId="35053" xr:uid="{00000000-0005-0000-0000-000080480000}"/>
    <cellStyle name="Normal 12 3 4 2 2 5 2 3 3" xfId="18163" xr:uid="{00000000-0005-0000-0000-000081480000}"/>
    <cellStyle name="Normal 12 3 4 2 2 5 2 3 3 2" xfId="35054" xr:uid="{00000000-0005-0000-0000-000082480000}"/>
    <cellStyle name="Normal 12 3 4 2 2 5 2 3 4" xfId="35055" xr:uid="{00000000-0005-0000-0000-000083480000}"/>
    <cellStyle name="Normal 12 3 4 2 2 5 2 4" xfId="12673" xr:uid="{00000000-0005-0000-0000-000084480000}"/>
    <cellStyle name="Normal 12 3 4 2 2 5 2 4 2" xfId="25483" xr:uid="{00000000-0005-0000-0000-000085480000}"/>
    <cellStyle name="Normal 12 3 4 2 2 5 2 4 2 2" xfId="35056" xr:uid="{00000000-0005-0000-0000-000086480000}"/>
    <cellStyle name="Normal 12 3 4 2 2 5 2 4 3" xfId="35057" xr:uid="{00000000-0005-0000-0000-000087480000}"/>
    <cellStyle name="Normal 12 3 4 2 2 5 2 5" xfId="7183" xr:uid="{00000000-0005-0000-0000-000088480000}"/>
    <cellStyle name="Normal 12 3 4 2 2 5 2 5 2" xfId="19993" xr:uid="{00000000-0005-0000-0000-000089480000}"/>
    <cellStyle name="Normal 12 3 4 2 2 5 2 5 2 2" xfId="35058" xr:uid="{00000000-0005-0000-0000-00008A480000}"/>
    <cellStyle name="Normal 12 3 4 2 2 5 2 5 3" xfId="35059" xr:uid="{00000000-0005-0000-0000-00008B480000}"/>
    <cellStyle name="Normal 12 3 4 2 2 5 2 6" xfId="14503" xr:uid="{00000000-0005-0000-0000-00008C480000}"/>
    <cellStyle name="Normal 12 3 4 2 2 5 2 6 2" xfId="35060" xr:uid="{00000000-0005-0000-0000-00008D480000}"/>
    <cellStyle name="Normal 12 3 4 2 2 5 2 7" xfId="35061" xr:uid="{00000000-0005-0000-0000-00008E480000}"/>
    <cellStyle name="Normal 12 3 4 2 2 5 3" xfId="2629" xr:uid="{00000000-0005-0000-0000-00008F480000}"/>
    <cellStyle name="Normal 12 3 4 2 2 5 3 2" xfId="8119" xr:uid="{00000000-0005-0000-0000-000090480000}"/>
    <cellStyle name="Normal 12 3 4 2 2 5 3 2 2" xfId="20929" xr:uid="{00000000-0005-0000-0000-000091480000}"/>
    <cellStyle name="Normal 12 3 4 2 2 5 3 2 2 2" xfId="35062" xr:uid="{00000000-0005-0000-0000-000092480000}"/>
    <cellStyle name="Normal 12 3 4 2 2 5 3 2 3" xfId="35063" xr:uid="{00000000-0005-0000-0000-000093480000}"/>
    <cellStyle name="Normal 12 3 4 2 2 5 3 3" xfId="15439" xr:uid="{00000000-0005-0000-0000-000094480000}"/>
    <cellStyle name="Normal 12 3 4 2 2 5 3 3 2" xfId="35064" xr:uid="{00000000-0005-0000-0000-000095480000}"/>
    <cellStyle name="Normal 12 3 4 2 2 5 3 4" xfId="35065" xr:uid="{00000000-0005-0000-0000-000096480000}"/>
    <cellStyle name="Normal 12 3 4 2 2 5 4" xfId="4459" xr:uid="{00000000-0005-0000-0000-000097480000}"/>
    <cellStyle name="Normal 12 3 4 2 2 5 4 2" xfId="9949" xr:uid="{00000000-0005-0000-0000-000098480000}"/>
    <cellStyle name="Normal 12 3 4 2 2 5 4 2 2" xfId="22759" xr:uid="{00000000-0005-0000-0000-000099480000}"/>
    <cellStyle name="Normal 12 3 4 2 2 5 4 2 2 2" xfId="35066" xr:uid="{00000000-0005-0000-0000-00009A480000}"/>
    <cellStyle name="Normal 12 3 4 2 2 5 4 2 3" xfId="35067" xr:uid="{00000000-0005-0000-0000-00009B480000}"/>
    <cellStyle name="Normal 12 3 4 2 2 5 4 3" xfId="17269" xr:uid="{00000000-0005-0000-0000-00009C480000}"/>
    <cellStyle name="Normal 12 3 4 2 2 5 4 3 2" xfId="35068" xr:uid="{00000000-0005-0000-0000-00009D480000}"/>
    <cellStyle name="Normal 12 3 4 2 2 5 4 4" xfId="35069" xr:uid="{00000000-0005-0000-0000-00009E480000}"/>
    <cellStyle name="Normal 12 3 4 2 2 5 5" xfId="11779" xr:uid="{00000000-0005-0000-0000-00009F480000}"/>
    <cellStyle name="Normal 12 3 4 2 2 5 5 2" xfId="24589" xr:uid="{00000000-0005-0000-0000-0000A0480000}"/>
    <cellStyle name="Normal 12 3 4 2 2 5 5 2 2" xfId="35070" xr:uid="{00000000-0005-0000-0000-0000A1480000}"/>
    <cellStyle name="Normal 12 3 4 2 2 5 5 3" xfId="35071" xr:uid="{00000000-0005-0000-0000-0000A2480000}"/>
    <cellStyle name="Normal 12 3 4 2 2 5 6" xfId="6289" xr:uid="{00000000-0005-0000-0000-0000A3480000}"/>
    <cellStyle name="Normal 12 3 4 2 2 5 6 2" xfId="19099" xr:uid="{00000000-0005-0000-0000-0000A4480000}"/>
    <cellStyle name="Normal 12 3 4 2 2 5 6 2 2" xfId="35072" xr:uid="{00000000-0005-0000-0000-0000A5480000}"/>
    <cellStyle name="Normal 12 3 4 2 2 5 6 3" xfId="35073" xr:uid="{00000000-0005-0000-0000-0000A6480000}"/>
    <cellStyle name="Normal 12 3 4 2 2 5 7" xfId="13609" xr:uid="{00000000-0005-0000-0000-0000A7480000}"/>
    <cellStyle name="Normal 12 3 4 2 2 5 7 2" xfId="35074" xr:uid="{00000000-0005-0000-0000-0000A8480000}"/>
    <cellStyle name="Normal 12 3 4 2 2 5 8" xfId="35075" xr:uid="{00000000-0005-0000-0000-0000A9480000}"/>
    <cellStyle name="Normal 12 3 4 2 2 6" xfId="1199" xr:uid="{00000000-0005-0000-0000-0000AA480000}"/>
    <cellStyle name="Normal 12 3 4 2 2 6 2" xfId="3029" xr:uid="{00000000-0005-0000-0000-0000AB480000}"/>
    <cellStyle name="Normal 12 3 4 2 2 6 2 2" xfId="8519" xr:uid="{00000000-0005-0000-0000-0000AC480000}"/>
    <cellStyle name="Normal 12 3 4 2 2 6 2 2 2" xfId="21329" xr:uid="{00000000-0005-0000-0000-0000AD480000}"/>
    <cellStyle name="Normal 12 3 4 2 2 6 2 2 2 2" xfId="35076" xr:uid="{00000000-0005-0000-0000-0000AE480000}"/>
    <cellStyle name="Normal 12 3 4 2 2 6 2 2 3" xfId="35077" xr:uid="{00000000-0005-0000-0000-0000AF480000}"/>
    <cellStyle name="Normal 12 3 4 2 2 6 2 3" xfId="15839" xr:uid="{00000000-0005-0000-0000-0000B0480000}"/>
    <cellStyle name="Normal 12 3 4 2 2 6 2 3 2" xfId="35078" xr:uid="{00000000-0005-0000-0000-0000B1480000}"/>
    <cellStyle name="Normal 12 3 4 2 2 6 2 4" xfId="35079" xr:uid="{00000000-0005-0000-0000-0000B2480000}"/>
    <cellStyle name="Normal 12 3 4 2 2 6 3" xfId="4859" xr:uid="{00000000-0005-0000-0000-0000B3480000}"/>
    <cellStyle name="Normal 12 3 4 2 2 6 3 2" xfId="10349" xr:uid="{00000000-0005-0000-0000-0000B4480000}"/>
    <cellStyle name="Normal 12 3 4 2 2 6 3 2 2" xfId="23159" xr:uid="{00000000-0005-0000-0000-0000B5480000}"/>
    <cellStyle name="Normal 12 3 4 2 2 6 3 2 2 2" xfId="35080" xr:uid="{00000000-0005-0000-0000-0000B6480000}"/>
    <cellStyle name="Normal 12 3 4 2 2 6 3 2 3" xfId="35081" xr:uid="{00000000-0005-0000-0000-0000B7480000}"/>
    <cellStyle name="Normal 12 3 4 2 2 6 3 3" xfId="17669" xr:uid="{00000000-0005-0000-0000-0000B8480000}"/>
    <cellStyle name="Normal 12 3 4 2 2 6 3 3 2" xfId="35082" xr:uid="{00000000-0005-0000-0000-0000B9480000}"/>
    <cellStyle name="Normal 12 3 4 2 2 6 3 4" xfId="35083" xr:uid="{00000000-0005-0000-0000-0000BA480000}"/>
    <cellStyle name="Normal 12 3 4 2 2 6 4" xfId="12179" xr:uid="{00000000-0005-0000-0000-0000BB480000}"/>
    <cellStyle name="Normal 12 3 4 2 2 6 4 2" xfId="24989" xr:uid="{00000000-0005-0000-0000-0000BC480000}"/>
    <cellStyle name="Normal 12 3 4 2 2 6 4 2 2" xfId="35084" xr:uid="{00000000-0005-0000-0000-0000BD480000}"/>
    <cellStyle name="Normal 12 3 4 2 2 6 4 3" xfId="35085" xr:uid="{00000000-0005-0000-0000-0000BE480000}"/>
    <cellStyle name="Normal 12 3 4 2 2 6 5" xfId="6689" xr:uid="{00000000-0005-0000-0000-0000BF480000}"/>
    <cellStyle name="Normal 12 3 4 2 2 6 5 2" xfId="19499" xr:uid="{00000000-0005-0000-0000-0000C0480000}"/>
    <cellStyle name="Normal 12 3 4 2 2 6 5 2 2" xfId="35086" xr:uid="{00000000-0005-0000-0000-0000C1480000}"/>
    <cellStyle name="Normal 12 3 4 2 2 6 5 3" xfId="35087" xr:uid="{00000000-0005-0000-0000-0000C2480000}"/>
    <cellStyle name="Normal 12 3 4 2 2 6 6" xfId="14009" xr:uid="{00000000-0005-0000-0000-0000C3480000}"/>
    <cellStyle name="Normal 12 3 4 2 2 6 6 2" xfId="35088" xr:uid="{00000000-0005-0000-0000-0000C4480000}"/>
    <cellStyle name="Normal 12 3 4 2 2 6 7" xfId="35089" xr:uid="{00000000-0005-0000-0000-0000C5480000}"/>
    <cellStyle name="Normal 12 3 4 2 2 7" xfId="2135" xr:uid="{00000000-0005-0000-0000-0000C6480000}"/>
    <cellStyle name="Normal 12 3 4 2 2 7 2" xfId="7625" xr:uid="{00000000-0005-0000-0000-0000C7480000}"/>
    <cellStyle name="Normal 12 3 4 2 2 7 2 2" xfId="20435" xr:uid="{00000000-0005-0000-0000-0000C8480000}"/>
    <cellStyle name="Normal 12 3 4 2 2 7 2 2 2" xfId="35090" xr:uid="{00000000-0005-0000-0000-0000C9480000}"/>
    <cellStyle name="Normal 12 3 4 2 2 7 2 3" xfId="35091" xr:uid="{00000000-0005-0000-0000-0000CA480000}"/>
    <cellStyle name="Normal 12 3 4 2 2 7 3" xfId="14945" xr:uid="{00000000-0005-0000-0000-0000CB480000}"/>
    <cellStyle name="Normal 12 3 4 2 2 7 3 2" xfId="35092" xr:uid="{00000000-0005-0000-0000-0000CC480000}"/>
    <cellStyle name="Normal 12 3 4 2 2 7 4" xfId="35093" xr:uid="{00000000-0005-0000-0000-0000CD480000}"/>
    <cellStyle name="Normal 12 3 4 2 2 8" xfId="3965" xr:uid="{00000000-0005-0000-0000-0000CE480000}"/>
    <cellStyle name="Normal 12 3 4 2 2 8 2" xfId="9455" xr:uid="{00000000-0005-0000-0000-0000CF480000}"/>
    <cellStyle name="Normal 12 3 4 2 2 8 2 2" xfId="22265" xr:uid="{00000000-0005-0000-0000-0000D0480000}"/>
    <cellStyle name="Normal 12 3 4 2 2 8 2 2 2" xfId="35094" xr:uid="{00000000-0005-0000-0000-0000D1480000}"/>
    <cellStyle name="Normal 12 3 4 2 2 8 2 3" xfId="35095" xr:uid="{00000000-0005-0000-0000-0000D2480000}"/>
    <cellStyle name="Normal 12 3 4 2 2 8 3" xfId="16775" xr:uid="{00000000-0005-0000-0000-0000D3480000}"/>
    <cellStyle name="Normal 12 3 4 2 2 8 3 2" xfId="35096" xr:uid="{00000000-0005-0000-0000-0000D4480000}"/>
    <cellStyle name="Normal 12 3 4 2 2 8 4" xfId="35097" xr:uid="{00000000-0005-0000-0000-0000D5480000}"/>
    <cellStyle name="Normal 12 3 4 2 2 9" xfId="11285" xr:uid="{00000000-0005-0000-0000-0000D6480000}"/>
    <cellStyle name="Normal 12 3 4 2 2 9 2" xfId="24095" xr:uid="{00000000-0005-0000-0000-0000D7480000}"/>
    <cellStyle name="Normal 12 3 4 2 2 9 2 2" xfId="35098" xr:uid="{00000000-0005-0000-0000-0000D8480000}"/>
    <cellStyle name="Normal 12 3 4 2 2 9 3" xfId="35099" xr:uid="{00000000-0005-0000-0000-0000D9480000}"/>
    <cellStyle name="Normal 12 3 4 2 3" xfId="354" xr:uid="{00000000-0005-0000-0000-0000DA480000}"/>
    <cellStyle name="Normal 12 3 4 2 3 10" xfId="5846" xr:uid="{00000000-0005-0000-0000-0000DB480000}"/>
    <cellStyle name="Normal 12 3 4 2 3 10 2" xfId="18656" xr:uid="{00000000-0005-0000-0000-0000DC480000}"/>
    <cellStyle name="Normal 12 3 4 2 3 10 2 2" xfId="35100" xr:uid="{00000000-0005-0000-0000-0000DD480000}"/>
    <cellStyle name="Normal 12 3 4 2 3 10 3" xfId="35101" xr:uid="{00000000-0005-0000-0000-0000DE480000}"/>
    <cellStyle name="Normal 12 3 4 2 3 11" xfId="13166" xr:uid="{00000000-0005-0000-0000-0000DF480000}"/>
    <cellStyle name="Normal 12 3 4 2 3 11 2" xfId="35102" xr:uid="{00000000-0005-0000-0000-0000E0480000}"/>
    <cellStyle name="Normal 12 3 4 2 3 12" xfId="35103" xr:uid="{00000000-0005-0000-0000-0000E1480000}"/>
    <cellStyle name="Normal 12 3 4 2 3 2" xfId="583" xr:uid="{00000000-0005-0000-0000-0000E2480000}"/>
    <cellStyle name="Normal 12 3 4 2 3 2 2" xfId="982" xr:uid="{00000000-0005-0000-0000-0000E3480000}"/>
    <cellStyle name="Normal 12 3 4 2 3 2 2 2" xfId="1877" xr:uid="{00000000-0005-0000-0000-0000E4480000}"/>
    <cellStyle name="Normal 12 3 4 2 3 2 2 2 2" xfId="3707" xr:uid="{00000000-0005-0000-0000-0000E5480000}"/>
    <cellStyle name="Normal 12 3 4 2 3 2 2 2 2 2" xfId="9197" xr:uid="{00000000-0005-0000-0000-0000E6480000}"/>
    <cellStyle name="Normal 12 3 4 2 3 2 2 2 2 2 2" xfId="22007" xr:uid="{00000000-0005-0000-0000-0000E7480000}"/>
    <cellStyle name="Normal 12 3 4 2 3 2 2 2 2 2 2 2" xfId="35104" xr:uid="{00000000-0005-0000-0000-0000E8480000}"/>
    <cellStyle name="Normal 12 3 4 2 3 2 2 2 2 2 3" xfId="35105" xr:uid="{00000000-0005-0000-0000-0000E9480000}"/>
    <cellStyle name="Normal 12 3 4 2 3 2 2 2 2 3" xfId="16517" xr:uid="{00000000-0005-0000-0000-0000EA480000}"/>
    <cellStyle name="Normal 12 3 4 2 3 2 2 2 2 3 2" xfId="35106" xr:uid="{00000000-0005-0000-0000-0000EB480000}"/>
    <cellStyle name="Normal 12 3 4 2 3 2 2 2 2 4" xfId="35107" xr:uid="{00000000-0005-0000-0000-0000EC480000}"/>
    <cellStyle name="Normal 12 3 4 2 3 2 2 2 3" xfId="5537" xr:uid="{00000000-0005-0000-0000-0000ED480000}"/>
    <cellStyle name="Normal 12 3 4 2 3 2 2 2 3 2" xfId="11027" xr:uid="{00000000-0005-0000-0000-0000EE480000}"/>
    <cellStyle name="Normal 12 3 4 2 3 2 2 2 3 2 2" xfId="23837" xr:uid="{00000000-0005-0000-0000-0000EF480000}"/>
    <cellStyle name="Normal 12 3 4 2 3 2 2 2 3 2 2 2" xfId="35108" xr:uid="{00000000-0005-0000-0000-0000F0480000}"/>
    <cellStyle name="Normal 12 3 4 2 3 2 2 2 3 2 3" xfId="35109" xr:uid="{00000000-0005-0000-0000-0000F1480000}"/>
    <cellStyle name="Normal 12 3 4 2 3 2 2 2 3 3" xfId="18347" xr:uid="{00000000-0005-0000-0000-0000F2480000}"/>
    <cellStyle name="Normal 12 3 4 2 3 2 2 2 3 3 2" xfId="35110" xr:uid="{00000000-0005-0000-0000-0000F3480000}"/>
    <cellStyle name="Normal 12 3 4 2 3 2 2 2 3 4" xfId="35111" xr:uid="{00000000-0005-0000-0000-0000F4480000}"/>
    <cellStyle name="Normal 12 3 4 2 3 2 2 2 4" xfId="12857" xr:uid="{00000000-0005-0000-0000-0000F5480000}"/>
    <cellStyle name="Normal 12 3 4 2 3 2 2 2 4 2" xfId="25667" xr:uid="{00000000-0005-0000-0000-0000F6480000}"/>
    <cellStyle name="Normal 12 3 4 2 3 2 2 2 4 2 2" xfId="35112" xr:uid="{00000000-0005-0000-0000-0000F7480000}"/>
    <cellStyle name="Normal 12 3 4 2 3 2 2 2 4 3" xfId="35113" xr:uid="{00000000-0005-0000-0000-0000F8480000}"/>
    <cellStyle name="Normal 12 3 4 2 3 2 2 2 5" xfId="7367" xr:uid="{00000000-0005-0000-0000-0000F9480000}"/>
    <cellStyle name="Normal 12 3 4 2 3 2 2 2 5 2" xfId="20177" xr:uid="{00000000-0005-0000-0000-0000FA480000}"/>
    <cellStyle name="Normal 12 3 4 2 3 2 2 2 5 2 2" xfId="35114" xr:uid="{00000000-0005-0000-0000-0000FB480000}"/>
    <cellStyle name="Normal 12 3 4 2 3 2 2 2 5 3" xfId="35115" xr:uid="{00000000-0005-0000-0000-0000FC480000}"/>
    <cellStyle name="Normal 12 3 4 2 3 2 2 2 6" xfId="14687" xr:uid="{00000000-0005-0000-0000-0000FD480000}"/>
    <cellStyle name="Normal 12 3 4 2 3 2 2 2 6 2" xfId="35116" xr:uid="{00000000-0005-0000-0000-0000FE480000}"/>
    <cellStyle name="Normal 12 3 4 2 3 2 2 2 7" xfId="35117" xr:uid="{00000000-0005-0000-0000-0000FF480000}"/>
    <cellStyle name="Normal 12 3 4 2 3 2 2 3" xfId="2813" xr:uid="{00000000-0005-0000-0000-000000490000}"/>
    <cellStyle name="Normal 12 3 4 2 3 2 2 3 2" xfId="8303" xr:uid="{00000000-0005-0000-0000-000001490000}"/>
    <cellStyle name="Normal 12 3 4 2 3 2 2 3 2 2" xfId="21113" xr:uid="{00000000-0005-0000-0000-000002490000}"/>
    <cellStyle name="Normal 12 3 4 2 3 2 2 3 2 2 2" xfId="35118" xr:uid="{00000000-0005-0000-0000-000003490000}"/>
    <cellStyle name="Normal 12 3 4 2 3 2 2 3 2 3" xfId="35119" xr:uid="{00000000-0005-0000-0000-000004490000}"/>
    <cellStyle name="Normal 12 3 4 2 3 2 2 3 3" xfId="15623" xr:uid="{00000000-0005-0000-0000-000005490000}"/>
    <cellStyle name="Normal 12 3 4 2 3 2 2 3 3 2" xfId="35120" xr:uid="{00000000-0005-0000-0000-000006490000}"/>
    <cellStyle name="Normal 12 3 4 2 3 2 2 3 4" xfId="35121" xr:uid="{00000000-0005-0000-0000-000007490000}"/>
    <cellStyle name="Normal 12 3 4 2 3 2 2 4" xfId="4643" xr:uid="{00000000-0005-0000-0000-000008490000}"/>
    <cellStyle name="Normal 12 3 4 2 3 2 2 4 2" xfId="10133" xr:uid="{00000000-0005-0000-0000-000009490000}"/>
    <cellStyle name="Normal 12 3 4 2 3 2 2 4 2 2" xfId="22943" xr:uid="{00000000-0005-0000-0000-00000A490000}"/>
    <cellStyle name="Normal 12 3 4 2 3 2 2 4 2 2 2" xfId="35122" xr:uid="{00000000-0005-0000-0000-00000B490000}"/>
    <cellStyle name="Normal 12 3 4 2 3 2 2 4 2 3" xfId="35123" xr:uid="{00000000-0005-0000-0000-00000C490000}"/>
    <cellStyle name="Normal 12 3 4 2 3 2 2 4 3" xfId="17453" xr:uid="{00000000-0005-0000-0000-00000D490000}"/>
    <cellStyle name="Normal 12 3 4 2 3 2 2 4 3 2" xfId="35124" xr:uid="{00000000-0005-0000-0000-00000E490000}"/>
    <cellStyle name="Normal 12 3 4 2 3 2 2 4 4" xfId="35125" xr:uid="{00000000-0005-0000-0000-00000F490000}"/>
    <cellStyle name="Normal 12 3 4 2 3 2 2 5" xfId="11963" xr:uid="{00000000-0005-0000-0000-000010490000}"/>
    <cellStyle name="Normal 12 3 4 2 3 2 2 5 2" xfId="24773" xr:uid="{00000000-0005-0000-0000-000011490000}"/>
    <cellStyle name="Normal 12 3 4 2 3 2 2 5 2 2" xfId="35126" xr:uid="{00000000-0005-0000-0000-000012490000}"/>
    <cellStyle name="Normal 12 3 4 2 3 2 2 5 3" xfId="35127" xr:uid="{00000000-0005-0000-0000-000013490000}"/>
    <cellStyle name="Normal 12 3 4 2 3 2 2 6" xfId="6473" xr:uid="{00000000-0005-0000-0000-000014490000}"/>
    <cellStyle name="Normal 12 3 4 2 3 2 2 6 2" xfId="19283" xr:uid="{00000000-0005-0000-0000-000015490000}"/>
    <cellStyle name="Normal 12 3 4 2 3 2 2 6 2 2" xfId="35128" xr:uid="{00000000-0005-0000-0000-000016490000}"/>
    <cellStyle name="Normal 12 3 4 2 3 2 2 6 3" xfId="35129" xr:uid="{00000000-0005-0000-0000-000017490000}"/>
    <cellStyle name="Normal 12 3 4 2 3 2 2 7" xfId="13793" xr:uid="{00000000-0005-0000-0000-000018490000}"/>
    <cellStyle name="Normal 12 3 4 2 3 2 2 7 2" xfId="35130" xr:uid="{00000000-0005-0000-0000-000019490000}"/>
    <cellStyle name="Normal 12 3 4 2 3 2 2 8" xfId="35131" xr:uid="{00000000-0005-0000-0000-00001A490000}"/>
    <cellStyle name="Normal 12 3 4 2 3 2 3" xfId="1478" xr:uid="{00000000-0005-0000-0000-00001B490000}"/>
    <cellStyle name="Normal 12 3 4 2 3 2 3 2" xfId="3308" xr:uid="{00000000-0005-0000-0000-00001C490000}"/>
    <cellStyle name="Normal 12 3 4 2 3 2 3 2 2" xfId="8798" xr:uid="{00000000-0005-0000-0000-00001D490000}"/>
    <cellStyle name="Normal 12 3 4 2 3 2 3 2 2 2" xfId="21608" xr:uid="{00000000-0005-0000-0000-00001E490000}"/>
    <cellStyle name="Normal 12 3 4 2 3 2 3 2 2 2 2" xfId="35132" xr:uid="{00000000-0005-0000-0000-00001F490000}"/>
    <cellStyle name="Normal 12 3 4 2 3 2 3 2 2 3" xfId="35133" xr:uid="{00000000-0005-0000-0000-000020490000}"/>
    <cellStyle name="Normal 12 3 4 2 3 2 3 2 3" xfId="16118" xr:uid="{00000000-0005-0000-0000-000021490000}"/>
    <cellStyle name="Normal 12 3 4 2 3 2 3 2 3 2" xfId="35134" xr:uid="{00000000-0005-0000-0000-000022490000}"/>
    <cellStyle name="Normal 12 3 4 2 3 2 3 2 4" xfId="35135" xr:uid="{00000000-0005-0000-0000-000023490000}"/>
    <cellStyle name="Normal 12 3 4 2 3 2 3 3" xfId="5138" xr:uid="{00000000-0005-0000-0000-000024490000}"/>
    <cellStyle name="Normal 12 3 4 2 3 2 3 3 2" xfId="10628" xr:uid="{00000000-0005-0000-0000-000025490000}"/>
    <cellStyle name="Normal 12 3 4 2 3 2 3 3 2 2" xfId="23438" xr:uid="{00000000-0005-0000-0000-000026490000}"/>
    <cellStyle name="Normal 12 3 4 2 3 2 3 3 2 2 2" xfId="35136" xr:uid="{00000000-0005-0000-0000-000027490000}"/>
    <cellStyle name="Normal 12 3 4 2 3 2 3 3 2 3" xfId="35137" xr:uid="{00000000-0005-0000-0000-000028490000}"/>
    <cellStyle name="Normal 12 3 4 2 3 2 3 3 3" xfId="17948" xr:uid="{00000000-0005-0000-0000-000029490000}"/>
    <cellStyle name="Normal 12 3 4 2 3 2 3 3 3 2" xfId="35138" xr:uid="{00000000-0005-0000-0000-00002A490000}"/>
    <cellStyle name="Normal 12 3 4 2 3 2 3 3 4" xfId="35139" xr:uid="{00000000-0005-0000-0000-00002B490000}"/>
    <cellStyle name="Normal 12 3 4 2 3 2 3 4" xfId="12458" xr:uid="{00000000-0005-0000-0000-00002C490000}"/>
    <cellStyle name="Normal 12 3 4 2 3 2 3 4 2" xfId="25268" xr:uid="{00000000-0005-0000-0000-00002D490000}"/>
    <cellStyle name="Normal 12 3 4 2 3 2 3 4 2 2" xfId="35140" xr:uid="{00000000-0005-0000-0000-00002E490000}"/>
    <cellStyle name="Normal 12 3 4 2 3 2 3 4 3" xfId="35141" xr:uid="{00000000-0005-0000-0000-00002F490000}"/>
    <cellStyle name="Normal 12 3 4 2 3 2 3 5" xfId="6968" xr:uid="{00000000-0005-0000-0000-000030490000}"/>
    <cellStyle name="Normal 12 3 4 2 3 2 3 5 2" xfId="19778" xr:uid="{00000000-0005-0000-0000-000031490000}"/>
    <cellStyle name="Normal 12 3 4 2 3 2 3 5 2 2" xfId="35142" xr:uid="{00000000-0005-0000-0000-000032490000}"/>
    <cellStyle name="Normal 12 3 4 2 3 2 3 5 3" xfId="35143" xr:uid="{00000000-0005-0000-0000-000033490000}"/>
    <cellStyle name="Normal 12 3 4 2 3 2 3 6" xfId="14288" xr:uid="{00000000-0005-0000-0000-000034490000}"/>
    <cellStyle name="Normal 12 3 4 2 3 2 3 6 2" xfId="35144" xr:uid="{00000000-0005-0000-0000-000035490000}"/>
    <cellStyle name="Normal 12 3 4 2 3 2 3 7" xfId="35145" xr:uid="{00000000-0005-0000-0000-000036490000}"/>
    <cellStyle name="Normal 12 3 4 2 3 2 4" xfId="2414" xr:uid="{00000000-0005-0000-0000-000037490000}"/>
    <cellStyle name="Normal 12 3 4 2 3 2 4 2" xfId="7904" xr:uid="{00000000-0005-0000-0000-000038490000}"/>
    <cellStyle name="Normal 12 3 4 2 3 2 4 2 2" xfId="20714" xr:uid="{00000000-0005-0000-0000-000039490000}"/>
    <cellStyle name="Normal 12 3 4 2 3 2 4 2 2 2" xfId="35146" xr:uid="{00000000-0005-0000-0000-00003A490000}"/>
    <cellStyle name="Normal 12 3 4 2 3 2 4 2 3" xfId="35147" xr:uid="{00000000-0005-0000-0000-00003B490000}"/>
    <cellStyle name="Normal 12 3 4 2 3 2 4 3" xfId="15224" xr:uid="{00000000-0005-0000-0000-00003C490000}"/>
    <cellStyle name="Normal 12 3 4 2 3 2 4 3 2" xfId="35148" xr:uid="{00000000-0005-0000-0000-00003D490000}"/>
    <cellStyle name="Normal 12 3 4 2 3 2 4 4" xfId="35149" xr:uid="{00000000-0005-0000-0000-00003E490000}"/>
    <cellStyle name="Normal 12 3 4 2 3 2 5" xfId="4244" xr:uid="{00000000-0005-0000-0000-00003F490000}"/>
    <cellStyle name="Normal 12 3 4 2 3 2 5 2" xfId="9734" xr:uid="{00000000-0005-0000-0000-000040490000}"/>
    <cellStyle name="Normal 12 3 4 2 3 2 5 2 2" xfId="22544" xr:uid="{00000000-0005-0000-0000-000041490000}"/>
    <cellStyle name="Normal 12 3 4 2 3 2 5 2 2 2" xfId="35150" xr:uid="{00000000-0005-0000-0000-000042490000}"/>
    <cellStyle name="Normal 12 3 4 2 3 2 5 2 3" xfId="35151" xr:uid="{00000000-0005-0000-0000-000043490000}"/>
    <cellStyle name="Normal 12 3 4 2 3 2 5 3" xfId="17054" xr:uid="{00000000-0005-0000-0000-000044490000}"/>
    <cellStyle name="Normal 12 3 4 2 3 2 5 3 2" xfId="35152" xr:uid="{00000000-0005-0000-0000-000045490000}"/>
    <cellStyle name="Normal 12 3 4 2 3 2 5 4" xfId="35153" xr:uid="{00000000-0005-0000-0000-000046490000}"/>
    <cellStyle name="Normal 12 3 4 2 3 2 6" xfId="11564" xr:uid="{00000000-0005-0000-0000-000047490000}"/>
    <cellStyle name="Normal 12 3 4 2 3 2 6 2" xfId="24374" xr:uid="{00000000-0005-0000-0000-000048490000}"/>
    <cellStyle name="Normal 12 3 4 2 3 2 6 2 2" xfId="35154" xr:uid="{00000000-0005-0000-0000-000049490000}"/>
    <cellStyle name="Normal 12 3 4 2 3 2 6 3" xfId="35155" xr:uid="{00000000-0005-0000-0000-00004A490000}"/>
    <cellStyle name="Normal 12 3 4 2 3 2 7" xfId="6074" xr:uid="{00000000-0005-0000-0000-00004B490000}"/>
    <cellStyle name="Normal 12 3 4 2 3 2 7 2" xfId="18884" xr:uid="{00000000-0005-0000-0000-00004C490000}"/>
    <cellStyle name="Normal 12 3 4 2 3 2 7 2 2" xfId="35156" xr:uid="{00000000-0005-0000-0000-00004D490000}"/>
    <cellStyle name="Normal 12 3 4 2 3 2 7 3" xfId="35157" xr:uid="{00000000-0005-0000-0000-00004E490000}"/>
    <cellStyle name="Normal 12 3 4 2 3 2 8" xfId="13394" xr:uid="{00000000-0005-0000-0000-00004F490000}"/>
    <cellStyle name="Normal 12 3 4 2 3 2 8 2" xfId="35158" xr:uid="{00000000-0005-0000-0000-000050490000}"/>
    <cellStyle name="Normal 12 3 4 2 3 2 9" xfId="35159" xr:uid="{00000000-0005-0000-0000-000051490000}"/>
    <cellStyle name="Normal 12 3 4 2 3 3" xfId="715" xr:uid="{00000000-0005-0000-0000-000052490000}"/>
    <cellStyle name="Normal 12 3 4 2 3 3 2" xfId="1115" xr:uid="{00000000-0005-0000-0000-000053490000}"/>
    <cellStyle name="Normal 12 3 4 2 3 3 2 2" xfId="2010" xr:uid="{00000000-0005-0000-0000-000054490000}"/>
    <cellStyle name="Normal 12 3 4 2 3 3 2 2 2" xfId="3840" xr:uid="{00000000-0005-0000-0000-000055490000}"/>
    <cellStyle name="Normal 12 3 4 2 3 3 2 2 2 2" xfId="9330" xr:uid="{00000000-0005-0000-0000-000056490000}"/>
    <cellStyle name="Normal 12 3 4 2 3 3 2 2 2 2 2" xfId="22140" xr:uid="{00000000-0005-0000-0000-000057490000}"/>
    <cellStyle name="Normal 12 3 4 2 3 3 2 2 2 2 2 2" xfId="35160" xr:uid="{00000000-0005-0000-0000-000058490000}"/>
    <cellStyle name="Normal 12 3 4 2 3 3 2 2 2 2 3" xfId="35161" xr:uid="{00000000-0005-0000-0000-000059490000}"/>
    <cellStyle name="Normal 12 3 4 2 3 3 2 2 2 3" xfId="16650" xr:uid="{00000000-0005-0000-0000-00005A490000}"/>
    <cellStyle name="Normal 12 3 4 2 3 3 2 2 2 3 2" xfId="35162" xr:uid="{00000000-0005-0000-0000-00005B490000}"/>
    <cellStyle name="Normal 12 3 4 2 3 3 2 2 2 4" xfId="35163" xr:uid="{00000000-0005-0000-0000-00005C490000}"/>
    <cellStyle name="Normal 12 3 4 2 3 3 2 2 3" xfId="5670" xr:uid="{00000000-0005-0000-0000-00005D490000}"/>
    <cellStyle name="Normal 12 3 4 2 3 3 2 2 3 2" xfId="11160" xr:uid="{00000000-0005-0000-0000-00005E490000}"/>
    <cellStyle name="Normal 12 3 4 2 3 3 2 2 3 2 2" xfId="23970" xr:uid="{00000000-0005-0000-0000-00005F490000}"/>
    <cellStyle name="Normal 12 3 4 2 3 3 2 2 3 2 2 2" xfId="35164" xr:uid="{00000000-0005-0000-0000-000060490000}"/>
    <cellStyle name="Normal 12 3 4 2 3 3 2 2 3 2 3" xfId="35165" xr:uid="{00000000-0005-0000-0000-000061490000}"/>
    <cellStyle name="Normal 12 3 4 2 3 3 2 2 3 3" xfId="18480" xr:uid="{00000000-0005-0000-0000-000062490000}"/>
    <cellStyle name="Normal 12 3 4 2 3 3 2 2 3 3 2" xfId="35166" xr:uid="{00000000-0005-0000-0000-000063490000}"/>
    <cellStyle name="Normal 12 3 4 2 3 3 2 2 3 4" xfId="35167" xr:uid="{00000000-0005-0000-0000-000064490000}"/>
    <cellStyle name="Normal 12 3 4 2 3 3 2 2 4" xfId="12990" xr:uid="{00000000-0005-0000-0000-000065490000}"/>
    <cellStyle name="Normal 12 3 4 2 3 3 2 2 4 2" xfId="25800" xr:uid="{00000000-0005-0000-0000-000066490000}"/>
    <cellStyle name="Normal 12 3 4 2 3 3 2 2 4 2 2" xfId="35168" xr:uid="{00000000-0005-0000-0000-000067490000}"/>
    <cellStyle name="Normal 12 3 4 2 3 3 2 2 4 3" xfId="35169" xr:uid="{00000000-0005-0000-0000-000068490000}"/>
    <cellStyle name="Normal 12 3 4 2 3 3 2 2 5" xfId="7500" xr:uid="{00000000-0005-0000-0000-000069490000}"/>
    <cellStyle name="Normal 12 3 4 2 3 3 2 2 5 2" xfId="20310" xr:uid="{00000000-0005-0000-0000-00006A490000}"/>
    <cellStyle name="Normal 12 3 4 2 3 3 2 2 5 2 2" xfId="35170" xr:uid="{00000000-0005-0000-0000-00006B490000}"/>
    <cellStyle name="Normal 12 3 4 2 3 3 2 2 5 3" xfId="35171" xr:uid="{00000000-0005-0000-0000-00006C490000}"/>
    <cellStyle name="Normal 12 3 4 2 3 3 2 2 6" xfId="14820" xr:uid="{00000000-0005-0000-0000-00006D490000}"/>
    <cellStyle name="Normal 12 3 4 2 3 3 2 2 6 2" xfId="35172" xr:uid="{00000000-0005-0000-0000-00006E490000}"/>
    <cellStyle name="Normal 12 3 4 2 3 3 2 2 7" xfId="35173" xr:uid="{00000000-0005-0000-0000-00006F490000}"/>
    <cellStyle name="Normal 12 3 4 2 3 3 2 3" xfId="2946" xr:uid="{00000000-0005-0000-0000-000070490000}"/>
    <cellStyle name="Normal 12 3 4 2 3 3 2 3 2" xfId="8436" xr:uid="{00000000-0005-0000-0000-000071490000}"/>
    <cellStyle name="Normal 12 3 4 2 3 3 2 3 2 2" xfId="21246" xr:uid="{00000000-0005-0000-0000-000072490000}"/>
    <cellStyle name="Normal 12 3 4 2 3 3 2 3 2 2 2" xfId="35174" xr:uid="{00000000-0005-0000-0000-000073490000}"/>
    <cellStyle name="Normal 12 3 4 2 3 3 2 3 2 3" xfId="35175" xr:uid="{00000000-0005-0000-0000-000074490000}"/>
    <cellStyle name="Normal 12 3 4 2 3 3 2 3 3" xfId="15756" xr:uid="{00000000-0005-0000-0000-000075490000}"/>
    <cellStyle name="Normal 12 3 4 2 3 3 2 3 3 2" xfId="35176" xr:uid="{00000000-0005-0000-0000-000076490000}"/>
    <cellStyle name="Normal 12 3 4 2 3 3 2 3 4" xfId="35177" xr:uid="{00000000-0005-0000-0000-000077490000}"/>
    <cellStyle name="Normal 12 3 4 2 3 3 2 4" xfId="4776" xr:uid="{00000000-0005-0000-0000-000078490000}"/>
    <cellStyle name="Normal 12 3 4 2 3 3 2 4 2" xfId="10266" xr:uid="{00000000-0005-0000-0000-000079490000}"/>
    <cellStyle name="Normal 12 3 4 2 3 3 2 4 2 2" xfId="23076" xr:uid="{00000000-0005-0000-0000-00007A490000}"/>
    <cellStyle name="Normal 12 3 4 2 3 3 2 4 2 2 2" xfId="35178" xr:uid="{00000000-0005-0000-0000-00007B490000}"/>
    <cellStyle name="Normal 12 3 4 2 3 3 2 4 2 3" xfId="35179" xr:uid="{00000000-0005-0000-0000-00007C490000}"/>
    <cellStyle name="Normal 12 3 4 2 3 3 2 4 3" xfId="17586" xr:uid="{00000000-0005-0000-0000-00007D490000}"/>
    <cellStyle name="Normal 12 3 4 2 3 3 2 4 3 2" xfId="35180" xr:uid="{00000000-0005-0000-0000-00007E490000}"/>
    <cellStyle name="Normal 12 3 4 2 3 3 2 4 4" xfId="35181" xr:uid="{00000000-0005-0000-0000-00007F490000}"/>
    <cellStyle name="Normal 12 3 4 2 3 3 2 5" xfId="12096" xr:uid="{00000000-0005-0000-0000-000080490000}"/>
    <cellStyle name="Normal 12 3 4 2 3 3 2 5 2" xfId="24906" xr:uid="{00000000-0005-0000-0000-000081490000}"/>
    <cellStyle name="Normal 12 3 4 2 3 3 2 5 2 2" xfId="35182" xr:uid="{00000000-0005-0000-0000-000082490000}"/>
    <cellStyle name="Normal 12 3 4 2 3 3 2 5 3" xfId="35183" xr:uid="{00000000-0005-0000-0000-000083490000}"/>
    <cellStyle name="Normal 12 3 4 2 3 3 2 6" xfId="6606" xr:uid="{00000000-0005-0000-0000-000084490000}"/>
    <cellStyle name="Normal 12 3 4 2 3 3 2 6 2" xfId="19416" xr:uid="{00000000-0005-0000-0000-000085490000}"/>
    <cellStyle name="Normal 12 3 4 2 3 3 2 6 2 2" xfId="35184" xr:uid="{00000000-0005-0000-0000-000086490000}"/>
    <cellStyle name="Normal 12 3 4 2 3 3 2 6 3" xfId="35185" xr:uid="{00000000-0005-0000-0000-000087490000}"/>
    <cellStyle name="Normal 12 3 4 2 3 3 2 7" xfId="13926" xr:uid="{00000000-0005-0000-0000-000088490000}"/>
    <cellStyle name="Normal 12 3 4 2 3 3 2 7 2" xfId="35186" xr:uid="{00000000-0005-0000-0000-000089490000}"/>
    <cellStyle name="Normal 12 3 4 2 3 3 2 8" xfId="35187" xr:uid="{00000000-0005-0000-0000-00008A490000}"/>
    <cellStyle name="Normal 12 3 4 2 3 3 3" xfId="1610" xr:uid="{00000000-0005-0000-0000-00008B490000}"/>
    <cellStyle name="Normal 12 3 4 2 3 3 3 2" xfId="3440" xr:uid="{00000000-0005-0000-0000-00008C490000}"/>
    <cellStyle name="Normal 12 3 4 2 3 3 3 2 2" xfId="8930" xr:uid="{00000000-0005-0000-0000-00008D490000}"/>
    <cellStyle name="Normal 12 3 4 2 3 3 3 2 2 2" xfId="21740" xr:uid="{00000000-0005-0000-0000-00008E490000}"/>
    <cellStyle name="Normal 12 3 4 2 3 3 3 2 2 2 2" xfId="35188" xr:uid="{00000000-0005-0000-0000-00008F490000}"/>
    <cellStyle name="Normal 12 3 4 2 3 3 3 2 2 3" xfId="35189" xr:uid="{00000000-0005-0000-0000-000090490000}"/>
    <cellStyle name="Normal 12 3 4 2 3 3 3 2 3" xfId="16250" xr:uid="{00000000-0005-0000-0000-000091490000}"/>
    <cellStyle name="Normal 12 3 4 2 3 3 3 2 3 2" xfId="35190" xr:uid="{00000000-0005-0000-0000-000092490000}"/>
    <cellStyle name="Normal 12 3 4 2 3 3 3 2 4" xfId="35191" xr:uid="{00000000-0005-0000-0000-000093490000}"/>
    <cellStyle name="Normal 12 3 4 2 3 3 3 3" xfId="5270" xr:uid="{00000000-0005-0000-0000-000094490000}"/>
    <cellStyle name="Normal 12 3 4 2 3 3 3 3 2" xfId="10760" xr:uid="{00000000-0005-0000-0000-000095490000}"/>
    <cellStyle name="Normal 12 3 4 2 3 3 3 3 2 2" xfId="23570" xr:uid="{00000000-0005-0000-0000-000096490000}"/>
    <cellStyle name="Normal 12 3 4 2 3 3 3 3 2 2 2" xfId="35192" xr:uid="{00000000-0005-0000-0000-000097490000}"/>
    <cellStyle name="Normal 12 3 4 2 3 3 3 3 2 3" xfId="35193" xr:uid="{00000000-0005-0000-0000-000098490000}"/>
    <cellStyle name="Normal 12 3 4 2 3 3 3 3 3" xfId="18080" xr:uid="{00000000-0005-0000-0000-000099490000}"/>
    <cellStyle name="Normal 12 3 4 2 3 3 3 3 3 2" xfId="35194" xr:uid="{00000000-0005-0000-0000-00009A490000}"/>
    <cellStyle name="Normal 12 3 4 2 3 3 3 3 4" xfId="35195" xr:uid="{00000000-0005-0000-0000-00009B490000}"/>
    <cellStyle name="Normal 12 3 4 2 3 3 3 4" xfId="12590" xr:uid="{00000000-0005-0000-0000-00009C490000}"/>
    <cellStyle name="Normal 12 3 4 2 3 3 3 4 2" xfId="25400" xr:uid="{00000000-0005-0000-0000-00009D490000}"/>
    <cellStyle name="Normal 12 3 4 2 3 3 3 4 2 2" xfId="35196" xr:uid="{00000000-0005-0000-0000-00009E490000}"/>
    <cellStyle name="Normal 12 3 4 2 3 3 3 4 3" xfId="35197" xr:uid="{00000000-0005-0000-0000-00009F490000}"/>
    <cellStyle name="Normal 12 3 4 2 3 3 3 5" xfId="7100" xr:uid="{00000000-0005-0000-0000-0000A0490000}"/>
    <cellStyle name="Normal 12 3 4 2 3 3 3 5 2" xfId="19910" xr:uid="{00000000-0005-0000-0000-0000A1490000}"/>
    <cellStyle name="Normal 12 3 4 2 3 3 3 5 2 2" xfId="35198" xr:uid="{00000000-0005-0000-0000-0000A2490000}"/>
    <cellStyle name="Normal 12 3 4 2 3 3 3 5 3" xfId="35199" xr:uid="{00000000-0005-0000-0000-0000A3490000}"/>
    <cellStyle name="Normal 12 3 4 2 3 3 3 6" xfId="14420" xr:uid="{00000000-0005-0000-0000-0000A4490000}"/>
    <cellStyle name="Normal 12 3 4 2 3 3 3 6 2" xfId="35200" xr:uid="{00000000-0005-0000-0000-0000A5490000}"/>
    <cellStyle name="Normal 12 3 4 2 3 3 3 7" xfId="35201" xr:uid="{00000000-0005-0000-0000-0000A6490000}"/>
    <cellStyle name="Normal 12 3 4 2 3 3 4" xfId="2546" xr:uid="{00000000-0005-0000-0000-0000A7490000}"/>
    <cellStyle name="Normal 12 3 4 2 3 3 4 2" xfId="8036" xr:uid="{00000000-0005-0000-0000-0000A8490000}"/>
    <cellStyle name="Normal 12 3 4 2 3 3 4 2 2" xfId="20846" xr:uid="{00000000-0005-0000-0000-0000A9490000}"/>
    <cellStyle name="Normal 12 3 4 2 3 3 4 2 2 2" xfId="35202" xr:uid="{00000000-0005-0000-0000-0000AA490000}"/>
    <cellStyle name="Normal 12 3 4 2 3 3 4 2 3" xfId="35203" xr:uid="{00000000-0005-0000-0000-0000AB490000}"/>
    <cellStyle name="Normal 12 3 4 2 3 3 4 3" xfId="15356" xr:uid="{00000000-0005-0000-0000-0000AC490000}"/>
    <cellStyle name="Normal 12 3 4 2 3 3 4 3 2" xfId="35204" xr:uid="{00000000-0005-0000-0000-0000AD490000}"/>
    <cellStyle name="Normal 12 3 4 2 3 3 4 4" xfId="35205" xr:uid="{00000000-0005-0000-0000-0000AE490000}"/>
    <cellStyle name="Normal 12 3 4 2 3 3 5" xfId="4376" xr:uid="{00000000-0005-0000-0000-0000AF490000}"/>
    <cellStyle name="Normal 12 3 4 2 3 3 5 2" xfId="9866" xr:uid="{00000000-0005-0000-0000-0000B0490000}"/>
    <cellStyle name="Normal 12 3 4 2 3 3 5 2 2" xfId="22676" xr:uid="{00000000-0005-0000-0000-0000B1490000}"/>
    <cellStyle name="Normal 12 3 4 2 3 3 5 2 2 2" xfId="35206" xr:uid="{00000000-0005-0000-0000-0000B2490000}"/>
    <cellStyle name="Normal 12 3 4 2 3 3 5 2 3" xfId="35207" xr:uid="{00000000-0005-0000-0000-0000B3490000}"/>
    <cellStyle name="Normal 12 3 4 2 3 3 5 3" xfId="17186" xr:uid="{00000000-0005-0000-0000-0000B4490000}"/>
    <cellStyle name="Normal 12 3 4 2 3 3 5 3 2" xfId="35208" xr:uid="{00000000-0005-0000-0000-0000B5490000}"/>
    <cellStyle name="Normal 12 3 4 2 3 3 5 4" xfId="35209" xr:uid="{00000000-0005-0000-0000-0000B6490000}"/>
    <cellStyle name="Normal 12 3 4 2 3 3 6" xfId="11696" xr:uid="{00000000-0005-0000-0000-0000B7490000}"/>
    <cellStyle name="Normal 12 3 4 2 3 3 6 2" xfId="24506" xr:uid="{00000000-0005-0000-0000-0000B8490000}"/>
    <cellStyle name="Normal 12 3 4 2 3 3 6 2 2" xfId="35210" xr:uid="{00000000-0005-0000-0000-0000B9490000}"/>
    <cellStyle name="Normal 12 3 4 2 3 3 6 3" xfId="35211" xr:uid="{00000000-0005-0000-0000-0000BA490000}"/>
    <cellStyle name="Normal 12 3 4 2 3 3 7" xfId="6206" xr:uid="{00000000-0005-0000-0000-0000BB490000}"/>
    <cellStyle name="Normal 12 3 4 2 3 3 7 2" xfId="19016" xr:uid="{00000000-0005-0000-0000-0000BC490000}"/>
    <cellStyle name="Normal 12 3 4 2 3 3 7 2 2" xfId="35212" xr:uid="{00000000-0005-0000-0000-0000BD490000}"/>
    <cellStyle name="Normal 12 3 4 2 3 3 7 3" xfId="35213" xr:uid="{00000000-0005-0000-0000-0000BE490000}"/>
    <cellStyle name="Normal 12 3 4 2 3 3 8" xfId="13526" xr:uid="{00000000-0005-0000-0000-0000BF490000}"/>
    <cellStyle name="Normal 12 3 4 2 3 3 8 2" xfId="35214" xr:uid="{00000000-0005-0000-0000-0000C0490000}"/>
    <cellStyle name="Normal 12 3 4 2 3 3 9" xfId="35215" xr:uid="{00000000-0005-0000-0000-0000C1490000}"/>
    <cellStyle name="Normal 12 3 4 2 3 4" xfId="490" xr:uid="{00000000-0005-0000-0000-0000C2490000}"/>
    <cellStyle name="Normal 12 3 4 2 3 4 2" xfId="1385" xr:uid="{00000000-0005-0000-0000-0000C3490000}"/>
    <cellStyle name="Normal 12 3 4 2 3 4 2 2" xfId="3215" xr:uid="{00000000-0005-0000-0000-0000C4490000}"/>
    <cellStyle name="Normal 12 3 4 2 3 4 2 2 2" xfId="8705" xr:uid="{00000000-0005-0000-0000-0000C5490000}"/>
    <cellStyle name="Normal 12 3 4 2 3 4 2 2 2 2" xfId="21515" xr:uid="{00000000-0005-0000-0000-0000C6490000}"/>
    <cellStyle name="Normal 12 3 4 2 3 4 2 2 2 2 2" xfId="35216" xr:uid="{00000000-0005-0000-0000-0000C7490000}"/>
    <cellStyle name="Normal 12 3 4 2 3 4 2 2 2 3" xfId="35217" xr:uid="{00000000-0005-0000-0000-0000C8490000}"/>
    <cellStyle name="Normal 12 3 4 2 3 4 2 2 3" xfId="16025" xr:uid="{00000000-0005-0000-0000-0000C9490000}"/>
    <cellStyle name="Normal 12 3 4 2 3 4 2 2 3 2" xfId="35218" xr:uid="{00000000-0005-0000-0000-0000CA490000}"/>
    <cellStyle name="Normal 12 3 4 2 3 4 2 2 4" xfId="35219" xr:uid="{00000000-0005-0000-0000-0000CB490000}"/>
    <cellStyle name="Normal 12 3 4 2 3 4 2 3" xfId="5045" xr:uid="{00000000-0005-0000-0000-0000CC490000}"/>
    <cellStyle name="Normal 12 3 4 2 3 4 2 3 2" xfId="10535" xr:uid="{00000000-0005-0000-0000-0000CD490000}"/>
    <cellStyle name="Normal 12 3 4 2 3 4 2 3 2 2" xfId="23345" xr:uid="{00000000-0005-0000-0000-0000CE490000}"/>
    <cellStyle name="Normal 12 3 4 2 3 4 2 3 2 2 2" xfId="35220" xr:uid="{00000000-0005-0000-0000-0000CF490000}"/>
    <cellStyle name="Normal 12 3 4 2 3 4 2 3 2 3" xfId="35221" xr:uid="{00000000-0005-0000-0000-0000D0490000}"/>
    <cellStyle name="Normal 12 3 4 2 3 4 2 3 3" xfId="17855" xr:uid="{00000000-0005-0000-0000-0000D1490000}"/>
    <cellStyle name="Normal 12 3 4 2 3 4 2 3 3 2" xfId="35222" xr:uid="{00000000-0005-0000-0000-0000D2490000}"/>
    <cellStyle name="Normal 12 3 4 2 3 4 2 3 4" xfId="35223" xr:uid="{00000000-0005-0000-0000-0000D3490000}"/>
    <cellStyle name="Normal 12 3 4 2 3 4 2 4" xfId="12365" xr:uid="{00000000-0005-0000-0000-0000D4490000}"/>
    <cellStyle name="Normal 12 3 4 2 3 4 2 4 2" xfId="25175" xr:uid="{00000000-0005-0000-0000-0000D5490000}"/>
    <cellStyle name="Normal 12 3 4 2 3 4 2 4 2 2" xfId="35224" xr:uid="{00000000-0005-0000-0000-0000D6490000}"/>
    <cellStyle name="Normal 12 3 4 2 3 4 2 4 3" xfId="35225" xr:uid="{00000000-0005-0000-0000-0000D7490000}"/>
    <cellStyle name="Normal 12 3 4 2 3 4 2 5" xfId="6875" xr:uid="{00000000-0005-0000-0000-0000D8490000}"/>
    <cellStyle name="Normal 12 3 4 2 3 4 2 5 2" xfId="19685" xr:uid="{00000000-0005-0000-0000-0000D9490000}"/>
    <cellStyle name="Normal 12 3 4 2 3 4 2 5 2 2" xfId="35226" xr:uid="{00000000-0005-0000-0000-0000DA490000}"/>
    <cellStyle name="Normal 12 3 4 2 3 4 2 5 3" xfId="35227" xr:uid="{00000000-0005-0000-0000-0000DB490000}"/>
    <cellStyle name="Normal 12 3 4 2 3 4 2 6" xfId="14195" xr:uid="{00000000-0005-0000-0000-0000DC490000}"/>
    <cellStyle name="Normal 12 3 4 2 3 4 2 6 2" xfId="35228" xr:uid="{00000000-0005-0000-0000-0000DD490000}"/>
    <cellStyle name="Normal 12 3 4 2 3 4 2 7" xfId="35229" xr:uid="{00000000-0005-0000-0000-0000DE490000}"/>
    <cellStyle name="Normal 12 3 4 2 3 4 3" xfId="2321" xr:uid="{00000000-0005-0000-0000-0000DF490000}"/>
    <cellStyle name="Normal 12 3 4 2 3 4 3 2" xfId="7811" xr:uid="{00000000-0005-0000-0000-0000E0490000}"/>
    <cellStyle name="Normal 12 3 4 2 3 4 3 2 2" xfId="20621" xr:uid="{00000000-0005-0000-0000-0000E1490000}"/>
    <cellStyle name="Normal 12 3 4 2 3 4 3 2 2 2" xfId="35230" xr:uid="{00000000-0005-0000-0000-0000E2490000}"/>
    <cellStyle name="Normal 12 3 4 2 3 4 3 2 3" xfId="35231" xr:uid="{00000000-0005-0000-0000-0000E3490000}"/>
    <cellStyle name="Normal 12 3 4 2 3 4 3 3" xfId="15131" xr:uid="{00000000-0005-0000-0000-0000E4490000}"/>
    <cellStyle name="Normal 12 3 4 2 3 4 3 3 2" xfId="35232" xr:uid="{00000000-0005-0000-0000-0000E5490000}"/>
    <cellStyle name="Normal 12 3 4 2 3 4 3 4" xfId="35233" xr:uid="{00000000-0005-0000-0000-0000E6490000}"/>
    <cellStyle name="Normal 12 3 4 2 3 4 4" xfId="4151" xr:uid="{00000000-0005-0000-0000-0000E7490000}"/>
    <cellStyle name="Normal 12 3 4 2 3 4 4 2" xfId="9641" xr:uid="{00000000-0005-0000-0000-0000E8490000}"/>
    <cellStyle name="Normal 12 3 4 2 3 4 4 2 2" xfId="22451" xr:uid="{00000000-0005-0000-0000-0000E9490000}"/>
    <cellStyle name="Normal 12 3 4 2 3 4 4 2 2 2" xfId="35234" xr:uid="{00000000-0005-0000-0000-0000EA490000}"/>
    <cellStyle name="Normal 12 3 4 2 3 4 4 2 3" xfId="35235" xr:uid="{00000000-0005-0000-0000-0000EB490000}"/>
    <cellStyle name="Normal 12 3 4 2 3 4 4 3" xfId="16961" xr:uid="{00000000-0005-0000-0000-0000EC490000}"/>
    <cellStyle name="Normal 12 3 4 2 3 4 4 3 2" xfId="35236" xr:uid="{00000000-0005-0000-0000-0000ED490000}"/>
    <cellStyle name="Normal 12 3 4 2 3 4 4 4" xfId="35237" xr:uid="{00000000-0005-0000-0000-0000EE490000}"/>
    <cellStyle name="Normal 12 3 4 2 3 4 5" xfId="11471" xr:uid="{00000000-0005-0000-0000-0000EF490000}"/>
    <cellStyle name="Normal 12 3 4 2 3 4 5 2" xfId="24281" xr:uid="{00000000-0005-0000-0000-0000F0490000}"/>
    <cellStyle name="Normal 12 3 4 2 3 4 5 2 2" xfId="35238" xr:uid="{00000000-0005-0000-0000-0000F1490000}"/>
    <cellStyle name="Normal 12 3 4 2 3 4 5 3" xfId="35239" xr:uid="{00000000-0005-0000-0000-0000F2490000}"/>
    <cellStyle name="Normal 12 3 4 2 3 4 6" xfId="5981" xr:uid="{00000000-0005-0000-0000-0000F3490000}"/>
    <cellStyle name="Normal 12 3 4 2 3 4 6 2" xfId="18791" xr:uid="{00000000-0005-0000-0000-0000F4490000}"/>
    <cellStyle name="Normal 12 3 4 2 3 4 6 2 2" xfId="35240" xr:uid="{00000000-0005-0000-0000-0000F5490000}"/>
    <cellStyle name="Normal 12 3 4 2 3 4 6 3" xfId="35241" xr:uid="{00000000-0005-0000-0000-0000F6490000}"/>
    <cellStyle name="Normal 12 3 4 2 3 4 7" xfId="13301" xr:uid="{00000000-0005-0000-0000-0000F7490000}"/>
    <cellStyle name="Normal 12 3 4 2 3 4 7 2" xfId="35242" xr:uid="{00000000-0005-0000-0000-0000F8490000}"/>
    <cellStyle name="Normal 12 3 4 2 3 4 8" xfId="35243" xr:uid="{00000000-0005-0000-0000-0000F9490000}"/>
    <cellStyle name="Normal 12 3 4 2 3 5" xfId="849" xr:uid="{00000000-0005-0000-0000-0000FA490000}"/>
    <cellStyle name="Normal 12 3 4 2 3 5 2" xfId="1744" xr:uid="{00000000-0005-0000-0000-0000FB490000}"/>
    <cellStyle name="Normal 12 3 4 2 3 5 2 2" xfId="3574" xr:uid="{00000000-0005-0000-0000-0000FC490000}"/>
    <cellStyle name="Normal 12 3 4 2 3 5 2 2 2" xfId="9064" xr:uid="{00000000-0005-0000-0000-0000FD490000}"/>
    <cellStyle name="Normal 12 3 4 2 3 5 2 2 2 2" xfId="21874" xr:uid="{00000000-0005-0000-0000-0000FE490000}"/>
    <cellStyle name="Normal 12 3 4 2 3 5 2 2 2 2 2" xfId="35244" xr:uid="{00000000-0005-0000-0000-0000FF490000}"/>
    <cellStyle name="Normal 12 3 4 2 3 5 2 2 2 3" xfId="35245" xr:uid="{00000000-0005-0000-0000-0000004A0000}"/>
    <cellStyle name="Normal 12 3 4 2 3 5 2 2 3" xfId="16384" xr:uid="{00000000-0005-0000-0000-0000014A0000}"/>
    <cellStyle name="Normal 12 3 4 2 3 5 2 2 3 2" xfId="35246" xr:uid="{00000000-0005-0000-0000-0000024A0000}"/>
    <cellStyle name="Normal 12 3 4 2 3 5 2 2 4" xfId="35247" xr:uid="{00000000-0005-0000-0000-0000034A0000}"/>
    <cellStyle name="Normal 12 3 4 2 3 5 2 3" xfId="5404" xr:uid="{00000000-0005-0000-0000-0000044A0000}"/>
    <cellStyle name="Normal 12 3 4 2 3 5 2 3 2" xfId="10894" xr:uid="{00000000-0005-0000-0000-0000054A0000}"/>
    <cellStyle name="Normal 12 3 4 2 3 5 2 3 2 2" xfId="23704" xr:uid="{00000000-0005-0000-0000-0000064A0000}"/>
    <cellStyle name="Normal 12 3 4 2 3 5 2 3 2 2 2" xfId="35248" xr:uid="{00000000-0005-0000-0000-0000074A0000}"/>
    <cellStyle name="Normal 12 3 4 2 3 5 2 3 2 3" xfId="35249" xr:uid="{00000000-0005-0000-0000-0000084A0000}"/>
    <cellStyle name="Normal 12 3 4 2 3 5 2 3 3" xfId="18214" xr:uid="{00000000-0005-0000-0000-0000094A0000}"/>
    <cellStyle name="Normal 12 3 4 2 3 5 2 3 3 2" xfId="35250" xr:uid="{00000000-0005-0000-0000-00000A4A0000}"/>
    <cellStyle name="Normal 12 3 4 2 3 5 2 3 4" xfId="35251" xr:uid="{00000000-0005-0000-0000-00000B4A0000}"/>
    <cellStyle name="Normal 12 3 4 2 3 5 2 4" xfId="12724" xr:uid="{00000000-0005-0000-0000-00000C4A0000}"/>
    <cellStyle name="Normal 12 3 4 2 3 5 2 4 2" xfId="25534" xr:uid="{00000000-0005-0000-0000-00000D4A0000}"/>
    <cellStyle name="Normal 12 3 4 2 3 5 2 4 2 2" xfId="35252" xr:uid="{00000000-0005-0000-0000-00000E4A0000}"/>
    <cellStyle name="Normal 12 3 4 2 3 5 2 4 3" xfId="35253" xr:uid="{00000000-0005-0000-0000-00000F4A0000}"/>
    <cellStyle name="Normal 12 3 4 2 3 5 2 5" xfId="7234" xr:uid="{00000000-0005-0000-0000-0000104A0000}"/>
    <cellStyle name="Normal 12 3 4 2 3 5 2 5 2" xfId="20044" xr:uid="{00000000-0005-0000-0000-0000114A0000}"/>
    <cellStyle name="Normal 12 3 4 2 3 5 2 5 2 2" xfId="35254" xr:uid="{00000000-0005-0000-0000-0000124A0000}"/>
    <cellStyle name="Normal 12 3 4 2 3 5 2 5 3" xfId="35255" xr:uid="{00000000-0005-0000-0000-0000134A0000}"/>
    <cellStyle name="Normal 12 3 4 2 3 5 2 6" xfId="14554" xr:uid="{00000000-0005-0000-0000-0000144A0000}"/>
    <cellStyle name="Normal 12 3 4 2 3 5 2 6 2" xfId="35256" xr:uid="{00000000-0005-0000-0000-0000154A0000}"/>
    <cellStyle name="Normal 12 3 4 2 3 5 2 7" xfId="35257" xr:uid="{00000000-0005-0000-0000-0000164A0000}"/>
    <cellStyle name="Normal 12 3 4 2 3 5 3" xfId="2680" xr:uid="{00000000-0005-0000-0000-0000174A0000}"/>
    <cellStyle name="Normal 12 3 4 2 3 5 3 2" xfId="8170" xr:uid="{00000000-0005-0000-0000-0000184A0000}"/>
    <cellStyle name="Normal 12 3 4 2 3 5 3 2 2" xfId="20980" xr:uid="{00000000-0005-0000-0000-0000194A0000}"/>
    <cellStyle name="Normal 12 3 4 2 3 5 3 2 2 2" xfId="35258" xr:uid="{00000000-0005-0000-0000-00001A4A0000}"/>
    <cellStyle name="Normal 12 3 4 2 3 5 3 2 3" xfId="35259" xr:uid="{00000000-0005-0000-0000-00001B4A0000}"/>
    <cellStyle name="Normal 12 3 4 2 3 5 3 3" xfId="15490" xr:uid="{00000000-0005-0000-0000-00001C4A0000}"/>
    <cellStyle name="Normal 12 3 4 2 3 5 3 3 2" xfId="35260" xr:uid="{00000000-0005-0000-0000-00001D4A0000}"/>
    <cellStyle name="Normal 12 3 4 2 3 5 3 4" xfId="35261" xr:uid="{00000000-0005-0000-0000-00001E4A0000}"/>
    <cellStyle name="Normal 12 3 4 2 3 5 4" xfId="4510" xr:uid="{00000000-0005-0000-0000-00001F4A0000}"/>
    <cellStyle name="Normal 12 3 4 2 3 5 4 2" xfId="10000" xr:uid="{00000000-0005-0000-0000-0000204A0000}"/>
    <cellStyle name="Normal 12 3 4 2 3 5 4 2 2" xfId="22810" xr:uid="{00000000-0005-0000-0000-0000214A0000}"/>
    <cellStyle name="Normal 12 3 4 2 3 5 4 2 2 2" xfId="35262" xr:uid="{00000000-0005-0000-0000-0000224A0000}"/>
    <cellStyle name="Normal 12 3 4 2 3 5 4 2 3" xfId="35263" xr:uid="{00000000-0005-0000-0000-0000234A0000}"/>
    <cellStyle name="Normal 12 3 4 2 3 5 4 3" xfId="17320" xr:uid="{00000000-0005-0000-0000-0000244A0000}"/>
    <cellStyle name="Normal 12 3 4 2 3 5 4 3 2" xfId="35264" xr:uid="{00000000-0005-0000-0000-0000254A0000}"/>
    <cellStyle name="Normal 12 3 4 2 3 5 4 4" xfId="35265" xr:uid="{00000000-0005-0000-0000-0000264A0000}"/>
    <cellStyle name="Normal 12 3 4 2 3 5 5" xfId="11830" xr:uid="{00000000-0005-0000-0000-0000274A0000}"/>
    <cellStyle name="Normal 12 3 4 2 3 5 5 2" xfId="24640" xr:uid="{00000000-0005-0000-0000-0000284A0000}"/>
    <cellStyle name="Normal 12 3 4 2 3 5 5 2 2" xfId="35266" xr:uid="{00000000-0005-0000-0000-0000294A0000}"/>
    <cellStyle name="Normal 12 3 4 2 3 5 5 3" xfId="35267" xr:uid="{00000000-0005-0000-0000-00002A4A0000}"/>
    <cellStyle name="Normal 12 3 4 2 3 5 6" xfId="6340" xr:uid="{00000000-0005-0000-0000-00002B4A0000}"/>
    <cellStyle name="Normal 12 3 4 2 3 5 6 2" xfId="19150" xr:uid="{00000000-0005-0000-0000-00002C4A0000}"/>
    <cellStyle name="Normal 12 3 4 2 3 5 6 2 2" xfId="35268" xr:uid="{00000000-0005-0000-0000-00002D4A0000}"/>
    <cellStyle name="Normal 12 3 4 2 3 5 6 3" xfId="35269" xr:uid="{00000000-0005-0000-0000-00002E4A0000}"/>
    <cellStyle name="Normal 12 3 4 2 3 5 7" xfId="13660" xr:uid="{00000000-0005-0000-0000-00002F4A0000}"/>
    <cellStyle name="Normal 12 3 4 2 3 5 7 2" xfId="35270" xr:uid="{00000000-0005-0000-0000-0000304A0000}"/>
    <cellStyle name="Normal 12 3 4 2 3 5 8" xfId="35271" xr:uid="{00000000-0005-0000-0000-0000314A0000}"/>
    <cellStyle name="Normal 12 3 4 2 3 6" xfId="1250" xr:uid="{00000000-0005-0000-0000-0000324A0000}"/>
    <cellStyle name="Normal 12 3 4 2 3 6 2" xfId="3080" xr:uid="{00000000-0005-0000-0000-0000334A0000}"/>
    <cellStyle name="Normal 12 3 4 2 3 6 2 2" xfId="8570" xr:uid="{00000000-0005-0000-0000-0000344A0000}"/>
    <cellStyle name="Normal 12 3 4 2 3 6 2 2 2" xfId="21380" xr:uid="{00000000-0005-0000-0000-0000354A0000}"/>
    <cellStyle name="Normal 12 3 4 2 3 6 2 2 2 2" xfId="35272" xr:uid="{00000000-0005-0000-0000-0000364A0000}"/>
    <cellStyle name="Normal 12 3 4 2 3 6 2 2 3" xfId="35273" xr:uid="{00000000-0005-0000-0000-0000374A0000}"/>
    <cellStyle name="Normal 12 3 4 2 3 6 2 3" xfId="15890" xr:uid="{00000000-0005-0000-0000-0000384A0000}"/>
    <cellStyle name="Normal 12 3 4 2 3 6 2 3 2" xfId="35274" xr:uid="{00000000-0005-0000-0000-0000394A0000}"/>
    <cellStyle name="Normal 12 3 4 2 3 6 2 4" xfId="35275" xr:uid="{00000000-0005-0000-0000-00003A4A0000}"/>
    <cellStyle name="Normal 12 3 4 2 3 6 3" xfId="4910" xr:uid="{00000000-0005-0000-0000-00003B4A0000}"/>
    <cellStyle name="Normal 12 3 4 2 3 6 3 2" xfId="10400" xr:uid="{00000000-0005-0000-0000-00003C4A0000}"/>
    <cellStyle name="Normal 12 3 4 2 3 6 3 2 2" xfId="23210" xr:uid="{00000000-0005-0000-0000-00003D4A0000}"/>
    <cellStyle name="Normal 12 3 4 2 3 6 3 2 2 2" xfId="35276" xr:uid="{00000000-0005-0000-0000-00003E4A0000}"/>
    <cellStyle name="Normal 12 3 4 2 3 6 3 2 3" xfId="35277" xr:uid="{00000000-0005-0000-0000-00003F4A0000}"/>
    <cellStyle name="Normal 12 3 4 2 3 6 3 3" xfId="17720" xr:uid="{00000000-0005-0000-0000-0000404A0000}"/>
    <cellStyle name="Normal 12 3 4 2 3 6 3 3 2" xfId="35278" xr:uid="{00000000-0005-0000-0000-0000414A0000}"/>
    <cellStyle name="Normal 12 3 4 2 3 6 3 4" xfId="35279" xr:uid="{00000000-0005-0000-0000-0000424A0000}"/>
    <cellStyle name="Normal 12 3 4 2 3 6 4" xfId="12230" xr:uid="{00000000-0005-0000-0000-0000434A0000}"/>
    <cellStyle name="Normal 12 3 4 2 3 6 4 2" xfId="25040" xr:uid="{00000000-0005-0000-0000-0000444A0000}"/>
    <cellStyle name="Normal 12 3 4 2 3 6 4 2 2" xfId="35280" xr:uid="{00000000-0005-0000-0000-0000454A0000}"/>
    <cellStyle name="Normal 12 3 4 2 3 6 4 3" xfId="35281" xr:uid="{00000000-0005-0000-0000-0000464A0000}"/>
    <cellStyle name="Normal 12 3 4 2 3 6 5" xfId="6740" xr:uid="{00000000-0005-0000-0000-0000474A0000}"/>
    <cellStyle name="Normal 12 3 4 2 3 6 5 2" xfId="19550" xr:uid="{00000000-0005-0000-0000-0000484A0000}"/>
    <cellStyle name="Normal 12 3 4 2 3 6 5 2 2" xfId="35282" xr:uid="{00000000-0005-0000-0000-0000494A0000}"/>
    <cellStyle name="Normal 12 3 4 2 3 6 5 3" xfId="35283" xr:uid="{00000000-0005-0000-0000-00004A4A0000}"/>
    <cellStyle name="Normal 12 3 4 2 3 6 6" xfId="14060" xr:uid="{00000000-0005-0000-0000-00004B4A0000}"/>
    <cellStyle name="Normal 12 3 4 2 3 6 6 2" xfId="35284" xr:uid="{00000000-0005-0000-0000-00004C4A0000}"/>
    <cellStyle name="Normal 12 3 4 2 3 6 7" xfId="35285" xr:uid="{00000000-0005-0000-0000-00004D4A0000}"/>
    <cellStyle name="Normal 12 3 4 2 3 7" xfId="2186" xr:uid="{00000000-0005-0000-0000-00004E4A0000}"/>
    <cellStyle name="Normal 12 3 4 2 3 7 2" xfId="7676" xr:uid="{00000000-0005-0000-0000-00004F4A0000}"/>
    <cellStyle name="Normal 12 3 4 2 3 7 2 2" xfId="20486" xr:uid="{00000000-0005-0000-0000-0000504A0000}"/>
    <cellStyle name="Normal 12 3 4 2 3 7 2 2 2" xfId="35286" xr:uid="{00000000-0005-0000-0000-0000514A0000}"/>
    <cellStyle name="Normal 12 3 4 2 3 7 2 3" xfId="35287" xr:uid="{00000000-0005-0000-0000-0000524A0000}"/>
    <cellStyle name="Normal 12 3 4 2 3 7 3" xfId="14996" xr:uid="{00000000-0005-0000-0000-0000534A0000}"/>
    <cellStyle name="Normal 12 3 4 2 3 7 3 2" xfId="35288" xr:uid="{00000000-0005-0000-0000-0000544A0000}"/>
    <cellStyle name="Normal 12 3 4 2 3 7 4" xfId="35289" xr:uid="{00000000-0005-0000-0000-0000554A0000}"/>
    <cellStyle name="Normal 12 3 4 2 3 8" xfId="4016" xr:uid="{00000000-0005-0000-0000-0000564A0000}"/>
    <cellStyle name="Normal 12 3 4 2 3 8 2" xfId="9506" xr:uid="{00000000-0005-0000-0000-0000574A0000}"/>
    <cellStyle name="Normal 12 3 4 2 3 8 2 2" xfId="22316" xr:uid="{00000000-0005-0000-0000-0000584A0000}"/>
    <cellStyle name="Normal 12 3 4 2 3 8 2 2 2" xfId="35290" xr:uid="{00000000-0005-0000-0000-0000594A0000}"/>
    <cellStyle name="Normal 12 3 4 2 3 8 2 3" xfId="35291" xr:uid="{00000000-0005-0000-0000-00005A4A0000}"/>
    <cellStyle name="Normal 12 3 4 2 3 8 3" xfId="16826" xr:uid="{00000000-0005-0000-0000-00005B4A0000}"/>
    <cellStyle name="Normal 12 3 4 2 3 8 3 2" xfId="35292" xr:uid="{00000000-0005-0000-0000-00005C4A0000}"/>
    <cellStyle name="Normal 12 3 4 2 3 8 4" xfId="35293" xr:uid="{00000000-0005-0000-0000-00005D4A0000}"/>
    <cellStyle name="Normal 12 3 4 2 3 9" xfId="11336" xr:uid="{00000000-0005-0000-0000-00005E4A0000}"/>
    <cellStyle name="Normal 12 3 4 2 3 9 2" xfId="24146" xr:uid="{00000000-0005-0000-0000-00005F4A0000}"/>
    <cellStyle name="Normal 12 3 4 2 3 9 2 2" xfId="35294" xr:uid="{00000000-0005-0000-0000-0000604A0000}"/>
    <cellStyle name="Normal 12 3 4 2 3 9 3" xfId="35295" xr:uid="{00000000-0005-0000-0000-0000614A0000}"/>
    <cellStyle name="Normal 12 3 4 2 4" xfId="377" xr:uid="{00000000-0005-0000-0000-0000624A0000}"/>
    <cellStyle name="Normal 12 3 4 2 4 2" xfId="890" xr:uid="{00000000-0005-0000-0000-0000634A0000}"/>
    <cellStyle name="Normal 12 3 4 2 4 2 2" xfId="1785" xr:uid="{00000000-0005-0000-0000-0000644A0000}"/>
    <cellStyle name="Normal 12 3 4 2 4 2 2 2" xfId="3615" xr:uid="{00000000-0005-0000-0000-0000654A0000}"/>
    <cellStyle name="Normal 12 3 4 2 4 2 2 2 2" xfId="9105" xr:uid="{00000000-0005-0000-0000-0000664A0000}"/>
    <cellStyle name="Normal 12 3 4 2 4 2 2 2 2 2" xfId="21915" xr:uid="{00000000-0005-0000-0000-0000674A0000}"/>
    <cellStyle name="Normal 12 3 4 2 4 2 2 2 2 2 2" xfId="35296" xr:uid="{00000000-0005-0000-0000-0000684A0000}"/>
    <cellStyle name="Normal 12 3 4 2 4 2 2 2 2 3" xfId="35297" xr:uid="{00000000-0005-0000-0000-0000694A0000}"/>
    <cellStyle name="Normal 12 3 4 2 4 2 2 2 3" xfId="16425" xr:uid="{00000000-0005-0000-0000-00006A4A0000}"/>
    <cellStyle name="Normal 12 3 4 2 4 2 2 2 3 2" xfId="35298" xr:uid="{00000000-0005-0000-0000-00006B4A0000}"/>
    <cellStyle name="Normal 12 3 4 2 4 2 2 2 4" xfId="35299" xr:uid="{00000000-0005-0000-0000-00006C4A0000}"/>
    <cellStyle name="Normal 12 3 4 2 4 2 2 3" xfId="5445" xr:uid="{00000000-0005-0000-0000-00006D4A0000}"/>
    <cellStyle name="Normal 12 3 4 2 4 2 2 3 2" xfId="10935" xr:uid="{00000000-0005-0000-0000-00006E4A0000}"/>
    <cellStyle name="Normal 12 3 4 2 4 2 2 3 2 2" xfId="23745" xr:uid="{00000000-0005-0000-0000-00006F4A0000}"/>
    <cellStyle name="Normal 12 3 4 2 4 2 2 3 2 2 2" xfId="35300" xr:uid="{00000000-0005-0000-0000-0000704A0000}"/>
    <cellStyle name="Normal 12 3 4 2 4 2 2 3 2 3" xfId="35301" xr:uid="{00000000-0005-0000-0000-0000714A0000}"/>
    <cellStyle name="Normal 12 3 4 2 4 2 2 3 3" xfId="18255" xr:uid="{00000000-0005-0000-0000-0000724A0000}"/>
    <cellStyle name="Normal 12 3 4 2 4 2 2 3 3 2" xfId="35302" xr:uid="{00000000-0005-0000-0000-0000734A0000}"/>
    <cellStyle name="Normal 12 3 4 2 4 2 2 3 4" xfId="35303" xr:uid="{00000000-0005-0000-0000-0000744A0000}"/>
    <cellStyle name="Normal 12 3 4 2 4 2 2 4" xfId="12765" xr:uid="{00000000-0005-0000-0000-0000754A0000}"/>
    <cellStyle name="Normal 12 3 4 2 4 2 2 4 2" xfId="25575" xr:uid="{00000000-0005-0000-0000-0000764A0000}"/>
    <cellStyle name="Normal 12 3 4 2 4 2 2 4 2 2" xfId="35304" xr:uid="{00000000-0005-0000-0000-0000774A0000}"/>
    <cellStyle name="Normal 12 3 4 2 4 2 2 4 3" xfId="35305" xr:uid="{00000000-0005-0000-0000-0000784A0000}"/>
    <cellStyle name="Normal 12 3 4 2 4 2 2 5" xfId="7275" xr:uid="{00000000-0005-0000-0000-0000794A0000}"/>
    <cellStyle name="Normal 12 3 4 2 4 2 2 5 2" xfId="20085" xr:uid="{00000000-0005-0000-0000-00007A4A0000}"/>
    <cellStyle name="Normal 12 3 4 2 4 2 2 5 2 2" xfId="35306" xr:uid="{00000000-0005-0000-0000-00007B4A0000}"/>
    <cellStyle name="Normal 12 3 4 2 4 2 2 5 3" xfId="35307" xr:uid="{00000000-0005-0000-0000-00007C4A0000}"/>
    <cellStyle name="Normal 12 3 4 2 4 2 2 6" xfId="14595" xr:uid="{00000000-0005-0000-0000-00007D4A0000}"/>
    <cellStyle name="Normal 12 3 4 2 4 2 2 6 2" xfId="35308" xr:uid="{00000000-0005-0000-0000-00007E4A0000}"/>
    <cellStyle name="Normal 12 3 4 2 4 2 2 7" xfId="35309" xr:uid="{00000000-0005-0000-0000-00007F4A0000}"/>
    <cellStyle name="Normal 12 3 4 2 4 2 3" xfId="2721" xr:uid="{00000000-0005-0000-0000-0000804A0000}"/>
    <cellStyle name="Normal 12 3 4 2 4 2 3 2" xfId="8211" xr:uid="{00000000-0005-0000-0000-0000814A0000}"/>
    <cellStyle name="Normal 12 3 4 2 4 2 3 2 2" xfId="21021" xr:uid="{00000000-0005-0000-0000-0000824A0000}"/>
    <cellStyle name="Normal 12 3 4 2 4 2 3 2 2 2" xfId="35310" xr:uid="{00000000-0005-0000-0000-0000834A0000}"/>
    <cellStyle name="Normal 12 3 4 2 4 2 3 2 3" xfId="35311" xr:uid="{00000000-0005-0000-0000-0000844A0000}"/>
    <cellStyle name="Normal 12 3 4 2 4 2 3 3" xfId="15531" xr:uid="{00000000-0005-0000-0000-0000854A0000}"/>
    <cellStyle name="Normal 12 3 4 2 4 2 3 3 2" xfId="35312" xr:uid="{00000000-0005-0000-0000-0000864A0000}"/>
    <cellStyle name="Normal 12 3 4 2 4 2 3 4" xfId="35313" xr:uid="{00000000-0005-0000-0000-0000874A0000}"/>
    <cellStyle name="Normal 12 3 4 2 4 2 4" xfId="4551" xr:uid="{00000000-0005-0000-0000-0000884A0000}"/>
    <cellStyle name="Normal 12 3 4 2 4 2 4 2" xfId="10041" xr:uid="{00000000-0005-0000-0000-0000894A0000}"/>
    <cellStyle name="Normal 12 3 4 2 4 2 4 2 2" xfId="22851" xr:uid="{00000000-0005-0000-0000-00008A4A0000}"/>
    <cellStyle name="Normal 12 3 4 2 4 2 4 2 2 2" xfId="35314" xr:uid="{00000000-0005-0000-0000-00008B4A0000}"/>
    <cellStyle name="Normal 12 3 4 2 4 2 4 2 3" xfId="35315" xr:uid="{00000000-0005-0000-0000-00008C4A0000}"/>
    <cellStyle name="Normal 12 3 4 2 4 2 4 3" xfId="17361" xr:uid="{00000000-0005-0000-0000-00008D4A0000}"/>
    <cellStyle name="Normal 12 3 4 2 4 2 4 3 2" xfId="35316" xr:uid="{00000000-0005-0000-0000-00008E4A0000}"/>
    <cellStyle name="Normal 12 3 4 2 4 2 4 4" xfId="35317" xr:uid="{00000000-0005-0000-0000-00008F4A0000}"/>
    <cellStyle name="Normal 12 3 4 2 4 2 5" xfId="11871" xr:uid="{00000000-0005-0000-0000-0000904A0000}"/>
    <cellStyle name="Normal 12 3 4 2 4 2 5 2" xfId="24681" xr:uid="{00000000-0005-0000-0000-0000914A0000}"/>
    <cellStyle name="Normal 12 3 4 2 4 2 5 2 2" xfId="35318" xr:uid="{00000000-0005-0000-0000-0000924A0000}"/>
    <cellStyle name="Normal 12 3 4 2 4 2 5 3" xfId="35319" xr:uid="{00000000-0005-0000-0000-0000934A0000}"/>
    <cellStyle name="Normal 12 3 4 2 4 2 6" xfId="6381" xr:uid="{00000000-0005-0000-0000-0000944A0000}"/>
    <cellStyle name="Normal 12 3 4 2 4 2 6 2" xfId="19191" xr:uid="{00000000-0005-0000-0000-0000954A0000}"/>
    <cellStyle name="Normal 12 3 4 2 4 2 6 2 2" xfId="35320" xr:uid="{00000000-0005-0000-0000-0000964A0000}"/>
    <cellStyle name="Normal 12 3 4 2 4 2 6 3" xfId="35321" xr:uid="{00000000-0005-0000-0000-0000974A0000}"/>
    <cellStyle name="Normal 12 3 4 2 4 2 7" xfId="13701" xr:uid="{00000000-0005-0000-0000-0000984A0000}"/>
    <cellStyle name="Normal 12 3 4 2 4 2 7 2" xfId="35322" xr:uid="{00000000-0005-0000-0000-0000994A0000}"/>
    <cellStyle name="Normal 12 3 4 2 4 2 8" xfId="35323" xr:uid="{00000000-0005-0000-0000-00009A4A0000}"/>
    <cellStyle name="Normal 12 3 4 2 4 3" xfId="1272" xr:uid="{00000000-0005-0000-0000-00009B4A0000}"/>
    <cellStyle name="Normal 12 3 4 2 4 3 2" xfId="3102" xr:uid="{00000000-0005-0000-0000-00009C4A0000}"/>
    <cellStyle name="Normal 12 3 4 2 4 3 2 2" xfId="8592" xr:uid="{00000000-0005-0000-0000-00009D4A0000}"/>
    <cellStyle name="Normal 12 3 4 2 4 3 2 2 2" xfId="21402" xr:uid="{00000000-0005-0000-0000-00009E4A0000}"/>
    <cellStyle name="Normal 12 3 4 2 4 3 2 2 2 2" xfId="35324" xr:uid="{00000000-0005-0000-0000-00009F4A0000}"/>
    <cellStyle name="Normal 12 3 4 2 4 3 2 2 3" xfId="35325" xr:uid="{00000000-0005-0000-0000-0000A04A0000}"/>
    <cellStyle name="Normal 12 3 4 2 4 3 2 3" xfId="15912" xr:uid="{00000000-0005-0000-0000-0000A14A0000}"/>
    <cellStyle name="Normal 12 3 4 2 4 3 2 3 2" xfId="35326" xr:uid="{00000000-0005-0000-0000-0000A24A0000}"/>
    <cellStyle name="Normal 12 3 4 2 4 3 2 4" xfId="35327" xr:uid="{00000000-0005-0000-0000-0000A34A0000}"/>
    <cellStyle name="Normal 12 3 4 2 4 3 3" xfId="4932" xr:uid="{00000000-0005-0000-0000-0000A44A0000}"/>
    <cellStyle name="Normal 12 3 4 2 4 3 3 2" xfId="10422" xr:uid="{00000000-0005-0000-0000-0000A54A0000}"/>
    <cellStyle name="Normal 12 3 4 2 4 3 3 2 2" xfId="23232" xr:uid="{00000000-0005-0000-0000-0000A64A0000}"/>
    <cellStyle name="Normal 12 3 4 2 4 3 3 2 2 2" xfId="35328" xr:uid="{00000000-0005-0000-0000-0000A74A0000}"/>
    <cellStyle name="Normal 12 3 4 2 4 3 3 2 3" xfId="35329" xr:uid="{00000000-0005-0000-0000-0000A84A0000}"/>
    <cellStyle name="Normal 12 3 4 2 4 3 3 3" xfId="17742" xr:uid="{00000000-0005-0000-0000-0000A94A0000}"/>
    <cellStyle name="Normal 12 3 4 2 4 3 3 3 2" xfId="35330" xr:uid="{00000000-0005-0000-0000-0000AA4A0000}"/>
    <cellStyle name="Normal 12 3 4 2 4 3 3 4" xfId="35331" xr:uid="{00000000-0005-0000-0000-0000AB4A0000}"/>
    <cellStyle name="Normal 12 3 4 2 4 3 4" xfId="12252" xr:uid="{00000000-0005-0000-0000-0000AC4A0000}"/>
    <cellStyle name="Normal 12 3 4 2 4 3 4 2" xfId="25062" xr:uid="{00000000-0005-0000-0000-0000AD4A0000}"/>
    <cellStyle name="Normal 12 3 4 2 4 3 4 2 2" xfId="35332" xr:uid="{00000000-0005-0000-0000-0000AE4A0000}"/>
    <cellStyle name="Normal 12 3 4 2 4 3 4 3" xfId="35333" xr:uid="{00000000-0005-0000-0000-0000AF4A0000}"/>
    <cellStyle name="Normal 12 3 4 2 4 3 5" xfId="6762" xr:uid="{00000000-0005-0000-0000-0000B04A0000}"/>
    <cellStyle name="Normal 12 3 4 2 4 3 5 2" xfId="19572" xr:uid="{00000000-0005-0000-0000-0000B14A0000}"/>
    <cellStyle name="Normal 12 3 4 2 4 3 5 2 2" xfId="35334" xr:uid="{00000000-0005-0000-0000-0000B24A0000}"/>
    <cellStyle name="Normal 12 3 4 2 4 3 5 3" xfId="35335" xr:uid="{00000000-0005-0000-0000-0000B34A0000}"/>
    <cellStyle name="Normal 12 3 4 2 4 3 6" xfId="14082" xr:uid="{00000000-0005-0000-0000-0000B44A0000}"/>
    <cellStyle name="Normal 12 3 4 2 4 3 6 2" xfId="35336" xr:uid="{00000000-0005-0000-0000-0000B54A0000}"/>
    <cellStyle name="Normal 12 3 4 2 4 3 7" xfId="35337" xr:uid="{00000000-0005-0000-0000-0000B64A0000}"/>
    <cellStyle name="Normal 12 3 4 2 4 4" xfId="2208" xr:uid="{00000000-0005-0000-0000-0000B74A0000}"/>
    <cellStyle name="Normal 12 3 4 2 4 4 2" xfId="7698" xr:uid="{00000000-0005-0000-0000-0000B84A0000}"/>
    <cellStyle name="Normal 12 3 4 2 4 4 2 2" xfId="20508" xr:uid="{00000000-0005-0000-0000-0000B94A0000}"/>
    <cellStyle name="Normal 12 3 4 2 4 4 2 2 2" xfId="35338" xr:uid="{00000000-0005-0000-0000-0000BA4A0000}"/>
    <cellStyle name="Normal 12 3 4 2 4 4 2 3" xfId="35339" xr:uid="{00000000-0005-0000-0000-0000BB4A0000}"/>
    <cellStyle name="Normal 12 3 4 2 4 4 3" xfId="15018" xr:uid="{00000000-0005-0000-0000-0000BC4A0000}"/>
    <cellStyle name="Normal 12 3 4 2 4 4 3 2" xfId="35340" xr:uid="{00000000-0005-0000-0000-0000BD4A0000}"/>
    <cellStyle name="Normal 12 3 4 2 4 4 4" xfId="35341" xr:uid="{00000000-0005-0000-0000-0000BE4A0000}"/>
    <cellStyle name="Normal 12 3 4 2 4 5" xfId="4038" xr:uid="{00000000-0005-0000-0000-0000BF4A0000}"/>
    <cellStyle name="Normal 12 3 4 2 4 5 2" xfId="9528" xr:uid="{00000000-0005-0000-0000-0000C04A0000}"/>
    <cellStyle name="Normal 12 3 4 2 4 5 2 2" xfId="22338" xr:uid="{00000000-0005-0000-0000-0000C14A0000}"/>
    <cellStyle name="Normal 12 3 4 2 4 5 2 2 2" xfId="35342" xr:uid="{00000000-0005-0000-0000-0000C24A0000}"/>
    <cellStyle name="Normal 12 3 4 2 4 5 2 3" xfId="35343" xr:uid="{00000000-0005-0000-0000-0000C34A0000}"/>
    <cellStyle name="Normal 12 3 4 2 4 5 3" xfId="16848" xr:uid="{00000000-0005-0000-0000-0000C44A0000}"/>
    <cellStyle name="Normal 12 3 4 2 4 5 3 2" xfId="35344" xr:uid="{00000000-0005-0000-0000-0000C54A0000}"/>
    <cellStyle name="Normal 12 3 4 2 4 5 4" xfId="35345" xr:uid="{00000000-0005-0000-0000-0000C64A0000}"/>
    <cellStyle name="Normal 12 3 4 2 4 6" xfId="11358" xr:uid="{00000000-0005-0000-0000-0000C74A0000}"/>
    <cellStyle name="Normal 12 3 4 2 4 6 2" xfId="24168" xr:uid="{00000000-0005-0000-0000-0000C84A0000}"/>
    <cellStyle name="Normal 12 3 4 2 4 6 2 2" xfId="35346" xr:uid="{00000000-0005-0000-0000-0000C94A0000}"/>
    <cellStyle name="Normal 12 3 4 2 4 6 3" xfId="35347" xr:uid="{00000000-0005-0000-0000-0000CA4A0000}"/>
    <cellStyle name="Normal 12 3 4 2 4 7" xfId="5868" xr:uid="{00000000-0005-0000-0000-0000CB4A0000}"/>
    <cellStyle name="Normal 12 3 4 2 4 7 2" xfId="18678" xr:uid="{00000000-0005-0000-0000-0000CC4A0000}"/>
    <cellStyle name="Normal 12 3 4 2 4 7 2 2" xfId="35348" xr:uid="{00000000-0005-0000-0000-0000CD4A0000}"/>
    <cellStyle name="Normal 12 3 4 2 4 7 3" xfId="35349" xr:uid="{00000000-0005-0000-0000-0000CE4A0000}"/>
    <cellStyle name="Normal 12 3 4 2 4 8" xfId="13188" xr:uid="{00000000-0005-0000-0000-0000CF4A0000}"/>
    <cellStyle name="Normal 12 3 4 2 4 8 2" xfId="35350" xr:uid="{00000000-0005-0000-0000-0000D04A0000}"/>
    <cellStyle name="Normal 12 3 4 2 4 9" xfId="35351" xr:uid="{00000000-0005-0000-0000-0000D14A0000}"/>
    <cellStyle name="Normal 12 3 4 2 5" xfId="623" xr:uid="{00000000-0005-0000-0000-0000D24A0000}"/>
    <cellStyle name="Normal 12 3 4 2 5 2" xfId="1023" xr:uid="{00000000-0005-0000-0000-0000D34A0000}"/>
    <cellStyle name="Normal 12 3 4 2 5 2 2" xfId="1918" xr:uid="{00000000-0005-0000-0000-0000D44A0000}"/>
    <cellStyle name="Normal 12 3 4 2 5 2 2 2" xfId="3748" xr:uid="{00000000-0005-0000-0000-0000D54A0000}"/>
    <cellStyle name="Normal 12 3 4 2 5 2 2 2 2" xfId="9238" xr:uid="{00000000-0005-0000-0000-0000D64A0000}"/>
    <cellStyle name="Normal 12 3 4 2 5 2 2 2 2 2" xfId="22048" xr:uid="{00000000-0005-0000-0000-0000D74A0000}"/>
    <cellStyle name="Normal 12 3 4 2 5 2 2 2 2 2 2" xfId="35352" xr:uid="{00000000-0005-0000-0000-0000D84A0000}"/>
    <cellStyle name="Normal 12 3 4 2 5 2 2 2 2 3" xfId="35353" xr:uid="{00000000-0005-0000-0000-0000D94A0000}"/>
    <cellStyle name="Normal 12 3 4 2 5 2 2 2 3" xfId="16558" xr:uid="{00000000-0005-0000-0000-0000DA4A0000}"/>
    <cellStyle name="Normal 12 3 4 2 5 2 2 2 3 2" xfId="35354" xr:uid="{00000000-0005-0000-0000-0000DB4A0000}"/>
    <cellStyle name="Normal 12 3 4 2 5 2 2 2 4" xfId="35355" xr:uid="{00000000-0005-0000-0000-0000DC4A0000}"/>
    <cellStyle name="Normal 12 3 4 2 5 2 2 3" xfId="5578" xr:uid="{00000000-0005-0000-0000-0000DD4A0000}"/>
    <cellStyle name="Normal 12 3 4 2 5 2 2 3 2" xfId="11068" xr:uid="{00000000-0005-0000-0000-0000DE4A0000}"/>
    <cellStyle name="Normal 12 3 4 2 5 2 2 3 2 2" xfId="23878" xr:uid="{00000000-0005-0000-0000-0000DF4A0000}"/>
    <cellStyle name="Normal 12 3 4 2 5 2 2 3 2 2 2" xfId="35356" xr:uid="{00000000-0005-0000-0000-0000E04A0000}"/>
    <cellStyle name="Normal 12 3 4 2 5 2 2 3 2 3" xfId="35357" xr:uid="{00000000-0005-0000-0000-0000E14A0000}"/>
    <cellStyle name="Normal 12 3 4 2 5 2 2 3 3" xfId="18388" xr:uid="{00000000-0005-0000-0000-0000E24A0000}"/>
    <cellStyle name="Normal 12 3 4 2 5 2 2 3 3 2" xfId="35358" xr:uid="{00000000-0005-0000-0000-0000E34A0000}"/>
    <cellStyle name="Normal 12 3 4 2 5 2 2 3 4" xfId="35359" xr:uid="{00000000-0005-0000-0000-0000E44A0000}"/>
    <cellStyle name="Normal 12 3 4 2 5 2 2 4" xfId="12898" xr:uid="{00000000-0005-0000-0000-0000E54A0000}"/>
    <cellStyle name="Normal 12 3 4 2 5 2 2 4 2" xfId="25708" xr:uid="{00000000-0005-0000-0000-0000E64A0000}"/>
    <cellStyle name="Normal 12 3 4 2 5 2 2 4 2 2" xfId="35360" xr:uid="{00000000-0005-0000-0000-0000E74A0000}"/>
    <cellStyle name="Normal 12 3 4 2 5 2 2 4 3" xfId="35361" xr:uid="{00000000-0005-0000-0000-0000E84A0000}"/>
    <cellStyle name="Normal 12 3 4 2 5 2 2 5" xfId="7408" xr:uid="{00000000-0005-0000-0000-0000E94A0000}"/>
    <cellStyle name="Normal 12 3 4 2 5 2 2 5 2" xfId="20218" xr:uid="{00000000-0005-0000-0000-0000EA4A0000}"/>
    <cellStyle name="Normal 12 3 4 2 5 2 2 5 2 2" xfId="35362" xr:uid="{00000000-0005-0000-0000-0000EB4A0000}"/>
    <cellStyle name="Normal 12 3 4 2 5 2 2 5 3" xfId="35363" xr:uid="{00000000-0005-0000-0000-0000EC4A0000}"/>
    <cellStyle name="Normal 12 3 4 2 5 2 2 6" xfId="14728" xr:uid="{00000000-0005-0000-0000-0000ED4A0000}"/>
    <cellStyle name="Normal 12 3 4 2 5 2 2 6 2" xfId="35364" xr:uid="{00000000-0005-0000-0000-0000EE4A0000}"/>
    <cellStyle name="Normal 12 3 4 2 5 2 2 7" xfId="35365" xr:uid="{00000000-0005-0000-0000-0000EF4A0000}"/>
    <cellStyle name="Normal 12 3 4 2 5 2 3" xfId="2854" xr:uid="{00000000-0005-0000-0000-0000F04A0000}"/>
    <cellStyle name="Normal 12 3 4 2 5 2 3 2" xfId="8344" xr:uid="{00000000-0005-0000-0000-0000F14A0000}"/>
    <cellStyle name="Normal 12 3 4 2 5 2 3 2 2" xfId="21154" xr:uid="{00000000-0005-0000-0000-0000F24A0000}"/>
    <cellStyle name="Normal 12 3 4 2 5 2 3 2 2 2" xfId="35366" xr:uid="{00000000-0005-0000-0000-0000F34A0000}"/>
    <cellStyle name="Normal 12 3 4 2 5 2 3 2 3" xfId="35367" xr:uid="{00000000-0005-0000-0000-0000F44A0000}"/>
    <cellStyle name="Normal 12 3 4 2 5 2 3 3" xfId="15664" xr:uid="{00000000-0005-0000-0000-0000F54A0000}"/>
    <cellStyle name="Normal 12 3 4 2 5 2 3 3 2" xfId="35368" xr:uid="{00000000-0005-0000-0000-0000F64A0000}"/>
    <cellStyle name="Normal 12 3 4 2 5 2 3 4" xfId="35369" xr:uid="{00000000-0005-0000-0000-0000F74A0000}"/>
    <cellStyle name="Normal 12 3 4 2 5 2 4" xfId="4684" xr:uid="{00000000-0005-0000-0000-0000F84A0000}"/>
    <cellStyle name="Normal 12 3 4 2 5 2 4 2" xfId="10174" xr:uid="{00000000-0005-0000-0000-0000F94A0000}"/>
    <cellStyle name="Normal 12 3 4 2 5 2 4 2 2" xfId="22984" xr:uid="{00000000-0005-0000-0000-0000FA4A0000}"/>
    <cellStyle name="Normal 12 3 4 2 5 2 4 2 2 2" xfId="35370" xr:uid="{00000000-0005-0000-0000-0000FB4A0000}"/>
    <cellStyle name="Normal 12 3 4 2 5 2 4 2 3" xfId="35371" xr:uid="{00000000-0005-0000-0000-0000FC4A0000}"/>
    <cellStyle name="Normal 12 3 4 2 5 2 4 3" xfId="17494" xr:uid="{00000000-0005-0000-0000-0000FD4A0000}"/>
    <cellStyle name="Normal 12 3 4 2 5 2 4 3 2" xfId="35372" xr:uid="{00000000-0005-0000-0000-0000FE4A0000}"/>
    <cellStyle name="Normal 12 3 4 2 5 2 4 4" xfId="35373" xr:uid="{00000000-0005-0000-0000-0000FF4A0000}"/>
    <cellStyle name="Normal 12 3 4 2 5 2 5" xfId="12004" xr:uid="{00000000-0005-0000-0000-0000004B0000}"/>
    <cellStyle name="Normal 12 3 4 2 5 2 5 2" xfId="24814" xr:uid="{00000000-0005-0000-0000-0000014B0000}"/>
    <cellStyle name="Normal 12 3 4 2 5 2 5 2 2" xfId="35374" xr:uid="{00000000-0005-0000-0000-0000024B0000}"/>
    <cellStyle name="Normal 12 3 4 2 5 2 5 3" xfId="35375" xr:uid="{00000000-0005-0000-0000-0000034B0000}"/>
    <cellStyle name="Normal 12 3 4 2 5 2 6" xfId="6514" xr:uid="{00000000-0005-0000-0000-0000044B0000}"/>
    <cellStyle name="Normal 12 3 4 2 5 2 6 2" xfId="19324" xr:uid="{00000000-0005-0000-0000-0000054B0000}"/>
    <cellStyle name="Normal 12 3 4 2 5 2 6 2 2" xfId="35376" xr:uid="{00000000-0005-0000-0000-0000064B0000}"/>
    <cellStyle name="Normal 12 3 4 2 5 2 6 3" xfId="35377" xr:uid="{00000000-0005-0000-0000-0000074B0000}"/>
    <cellStyle name="Normal 12 3 4 2 5 2 7" xfId="13834" xr:uid="{00000000-0005-0000-0000-0000084B0000}"/>
    <cellStyle name="Normal 12 3 4 2 5 2 7 2" xfId="35378" xr:uid="{00000000-0005-0000-0000-0000094B0000}"/>
    <cellStyle name="Normal 12 3 4 2 5 2 8" xfId="35379" xr:uid="{00000000-0005-0000-0000-00000A4B0000}"/>
    <cellStyle name="Normal 12 3 4 2 5 3" xfId="1518" xr:uid="{00000000-0005-0000-0000-00000B4B0000}"/>
    <cellStyle name="Normal 12 3 4 2 5 3 2" xfId="3348" xr:uid="{00000000-0005-0000-0000-00000C4B0000}"/>
    <cellStyle name="Normal 12 3 4 2 5 3 2 2" xfId="8838" xr:uid="{00000000-0005-0000-0000-00000D4B0000}"/>
    <cellStyle name="Normal 12 3 4 2 5 3 2 2 2" xfId="21648" xr:uid="{00000000-0005-0000-0000-00000E4B0000}"/>
    <cellStyle name="Normal 12 3 4 2 5 3 2 2 2 2" xfId="35380" xr:uid="{00000000-0005-0000-0000-00000F4B0000}"/>
    <cellStyle name="Normal 12 3 4 2 5 3 2 2 3" xfId="35381" xr:uid="{00000000-0005-0000-0000-0000104B0000}"/>
    <cellStyle name="Normal 12 3 4 2 5 3 2 3" xfId="16158" xr:uid="{00000000-0005-0000-0000-0000114B0000}"/>
    <cellStyle name="Normal 12 3 4 2 5 3 2 3 2" xfId="35382" xr:uid="{00000000-0005-0000-0000-0000124B0000}"/>
    <cellStyle name="Normal 12 3 4 2 5 3 2 4" xfId="35383" xr:uid="{00000000-0005-0000-0000-0000134B0000}"/>
    <cellStyle name="Normal 12 3 4 2 5 3 3" xfId="5178" xr:uid="{00000000-0005-0000-0000-0000144B0000}"/>
    <cellStyle name="Normal 12 3 4 2 5 3 3 2" xfId="10668" xr:uid="{00000000-0005-0000-0000-0000154B0000}"/>
    <cellStyle name="Normal 12 3 4 2 5 3 3 2 2" xfId="23478" xr:uid="{00000000-0005-0000-0000-0000164B0000}"/>
    <cellStyle name="Normal 12 3 4 2 5 3 3 2 2 2" xfId="35384" xr:uid="{00000000-0005-0000-0000-0000174B0000}"/>
    <cellStyle name="Normal 12 3 4 2 5 3 3 2 3" xfId="35385" xr:uid="{00000000-0005-0000-0000-0000184B0000}"/>
    <cellStyle name="Normal 12 3 4 2 5 3 3 3" xfId="17988" xr:uid="{00000000-0005-0000-0000-0000194B0000}"/>
    <cellStyle name="Normal 12 3 4 2 5 3 3 3 2" xfId="35386" xr:uid="{00000000-0005-0000-0000-00001A4B0000}"/>
    <cellStyle name="Normal 12 3 4 2 5 3 3 4" xfId="35387" xr:uid="{00000000-0005-0000-0000-00001B4B0000}"/>
    <cellStyle name="Normal 12 3 4 2 5 3 4" xfId="12498" xr:uid="{00000000-0005-0000-0000-00001C4B0000}"/>
    <cellStyle name="Normal 12 3 4 2 5 3 4 2" xfId="25308" xr:uid="{00000000-0005-0000-0000-00001D4B0000}"/>
    <cellStyle name="Normal 12 3 4 2 5 3 4 2 2" xfId="35388" xr:uid="{00000000-0005-0000-0000-00001E4B0000}"/>
    <cellStyle name="Normal 12 3 4 2 5 3 4 3" xfId="35389" xr:uid="{00000000-0005-0000-0000-00001F4B0000}"/>
    <cellStyle name="Normal 12 3 4 2 5 3 5" xfId="7008" xr:uid="{00000000-0005-0000-0000-0000204B0000}"/>
    <cellStyle name="Normal 12 3 4 2 5 3 5 2" xfId="19818" xr:uid="{00000000-0005-0000-0000-0000214B0000}"/>
    <cellStyle name="Normal 12 3 4 2 5 3 5 2 2" xfId="35390" xr:uid="{00000000-0005-0000-0000-0000224B0000}"/>
    <cellStyle name="Normal 12 3 4 2 5 3 5 3" xfId="35391" xr:uid="{00000000-0005-0000-0000-0000234B0000}"/>
    <cellStyle name="Normal 12 3 4 2 5 3 6" xfId="14328" xr:uid="{00000000-0005-0000-0000-0000244B0000}"/>
    <cellStyle name="Normal 12 3 4 2 5 3 6 2" xfId="35392" xr:uid="{00000000-0005-0000-0000-0000254B0000}"/>
    <cellStyle name="Normal 12 3 4 2 5 3 7" xfId="35393" xr:uid="{00000000-0005-0000-0000-0000264B0000}"/>
    <cellStyle name="Normal 12 3 4 2 5 4" xfId="2454" xr:uid="{00000000-0005-0000-0000-0000274B0000}"/>
    <cellStyle name="Normal 12 3 4 2 5 4 2" xfId="7944" xr:uid="{00000000-0005-0000-0000-0000284B0000}"/>
    <cellStyle name="Normal 12 3 4 2 5 4 2 2" xfId="20754" xr:uid="{00000000-0005-0000-0000-0000294B0000}"/>
    <cellStyle name="Normal 12 3 4 2 5 4 2 2 2" xfId="35394" xr:uid="{00000000-0005-0000-0000-00002A4B0000}"/>
    <cellStyle name="Normal 12 3 4 2 5 4 2 3" xfId="35395" xr:uid="{00000000-0005-0000-0000-00002B4B0000}"/>
    <cellStyle name="Normal 12 3 4 2 5 4 3" xfId="15264" xr:uid="{00000000-0005-0000-0000-00002C4B0000}"/>
    <cellStyle name="Normal 12 3 4 2 5 4 3 2" xfId="35396" xr:uid="{00000000-0005-0000-0000-00002D4B0000}"/>
    <cellStyle name="Normal 12 3 4 2 5 4 4" xfId="35397" xr:uid="{00000000-0005-0000-0000-00002E4B0000}"/>
    <cellStyle name="Normal 12 3 4 2 5 5" xfId="4284" xr:uid="{00000000-0005-0000-0000-00002F4B0000}"/>
    <cellStyle name="Normal 12 3 4 2 5 5 2" xfId="9774" xr:uid="{00000000-0005-0000-0000-0000304B0000}"/>
    <cellStyle name="Normal 12 3 4 2 5 5 2 2" xfId="22584" xr:uid="{00000000-0005-0000-0000-0000314B0000}"/>
    <cellStyle name="Normal 12 3 4 2 5 5 2 2 2" xfId="35398" xr:uid="{00000000-0005-0000-0000-0000324B0000}"/>
    <cellStyle name="Normal 12 3 4 2 5 5 2 3" xfId="35399" xr:uid="{00000000-0005-0000-0000-0000334B0000}"/>
    <cellStyle name="Normal 12 3 4 2 5 5 3" xfId="17094" xr:uid="{00000000-0005-0000-0000-0000344B0000}"/>
    <cellStyle name="Normal 12 3 4 2 5 5 3 2" xfId="35400" xr:uid="{00000000-0005-0000-0000-0000354B0000}"/>
    <cellStyle name="Normal 12 3 4 2 5 5 4" xfId="35401" xr:uid="{00000000-0005-0000-0000-0000364B0000}"/>
    <cellStyle name="Normal 12 3 4 2 5 6" xfId="11604" xr:uid="{00000000-0005-0000-0000-0000374B0000}"/>
    <cellStyle name="Normal 12 3 4 2 5 6 2" xfId="24414" xr:uid="{00000000-0005-0000-0000-0000384B0000}"/>
    <cellStyle name="Normal 12 3 4 2 5 6 2 2" xfId="35402" xr:uid="{00000000-0005-0000-0000-0000394B0000}"/>
    <cellStyle name="Normal 12 3 4 2 5 6 3" xfId="35403" xr:uid="{00000000-0005-0000-0000-00003A4B0000}"/>
    <cellStyle name="Normal 12 3 4 2 5 7" xfId="6114" xr:uid="{00000000-0005-0000-0000-00003B4B0000}"/>
    <cellStyle name="Normal 12 3 4 2 5 7 2" xfId="18924" xr:uid="{00000000-0005-0000-0000-00003C4B0000}"/>
    <cellStyle name="Normal 12 3 4 2 5 7 2 2" xfId="35404" xr:uid="{00000000-0005-0000-0000-00003D4B0000}"/>
    <cellStyle name="Normal 12 3 4 2 5 7 3" xfId="35405" xr:uid="{00000000-0005-0000-0000-00003E4B0000}"/>
    <cellStyle name="Normal 12 3 4 2 5 8" xfId="13434" xr:uid="{00000000-0005-0000-0000-00003F4B0000}"/>
    <cellStyle name="Normal 12 3 4 2 5 8 2" xfId="35406" xr:uid="{00000000-0005-0000-0000-0000404B0000}"/>
    <cellStyle name="Normal 12 3 4 2 5 9" xfId="35407" xr:uid="{00000000-0005-0000-0000-0000414B0000}"/>
    <cellStyle name="Normal 12 3 4 2 6" xfId="757" xr:uid="{00000000-0005-0000-0000-0000424B0000}"/>
    <cellStyle name="Normal 12 3 4 2 6 2" xfId="1652" xr:uid="{00000000-0005-0000-0000-0000434B0000}"/>
    <cellStyle name="Normal 12 3 4 2 6 2 2" xfId="3482" xr:uid="{00000000-0005-0000-0000-0000444B0000}"/>
    <cellStyle name="Normal 12 3 4 2 6 2 2 2" xfId="8972" xr:uid="{00000000-0005-0000-0000-0000454B0000}"/>
    <cellStyle name="Normal 12 3 4 2 6 2 2 2 2" xfId="21782" xr:uid="{00000000-0005-0000-0000-0000464B0000}"/>
    <cellStyle name="Normal 12 3 4 2 6 2 2 2 2 2" xfId="35408" xr:uid="{00000000-0005-0000-0000-0000474B0000}"/>
    <cellStyle name="Normal 12 3 4 2 6 2 2 2 3" xfId="35409" xr:uid="{00000000-0005-0000-0000-0000484B0000}"/>
    <cellStyle name="Normal 12 3 4 2 6 2 2 3" xfId="16292" xr:uid="{00000000-0005-0000-0000-0000494B0000}"/>
    <cellStyle name="Normal 12 3 4 2 6 2 2 3 2" xfId="35410" xr:uid="{00000000-0005-0000-0000-00004A4B0000}"/>
    <cellStyle name="Normal 12 3 4 2 6 2 2 4" xfId="35411" xr:uid="{00000000-0005-0000-0000-00004B4B0000}"/>
    <cellStyle name="Normal 12 3 4 2 6 2 3" xfId="5312" xr:uid="{00000000-0005-0000-0000-00004C4B0000}"/>
    <cellStyle name="Normal 12 3 4 2 6 2 3 2" xfId="10802" xr:uid="{00000000-0005-0000-0000-00004D4B0000}"/>
    <cellStyle name="Normal 12 3 4 2 6 2 3 2 2" xfId="23612" xr:uid="{00000000-0005-0000-0000-00004E4B0000}"/>
    <cellStyle name="Normal 12 3 4 2 6 2 3 2 2 2" xfId="35412" xr:uid="{00000000-0005-0000-0000-00004F4B0000}"/>
    <cellStyle name="Normal 12 3 4 2 6 2 3 2 3" xfId="35413" xr:uid="{00000000-0005-0000-0000-0000504B0000}"/>
    <cellStyle name="Normal 12 3 4 2 6 2 3 3" xfId="18122" xr:uid="{00000000-0005-0000-0000-0000514B0000}"/>
    <cellStyle name="Normal 12 3 4 2 6 2 3 3 2" xfId="35414" xr:uid="{00000000-0005-0000-0000-0000524B0000}"/>
    <cellStyle name="Normal 12 3 4 2 6 2 3 4" xfId="35415" xr:uid="{00000000-0005-0000-0000-0000534B0000}"/>
    <cellStyle name="Normal 12 3 4 2 6 2 4" xfId="12632" xr:uid="{00000000-0005-0000-0000-0000544B0000}"/>
    <cellStyle name="Normal 12 3 4 2 6 2 4 2" xfId="25442" xr:uid="{00000000-0005-0000-0000-0000554B0000}"/>
    <cellStyle name="Normal 12 3 4 2 6 2 4 2 2" xfId="35416" xr:uid="{00000000-0005-0000-0000-0000564B0000}"/>
    <cellStyle name="Normal 12 3 4 2 6 2 4 3" xfId="35417" xr:uid="{00000000-0005-0000-0000-0000574B0000}"/>
    <cellStyle name="Normal 12 3 4 2 6 2 5" xfId="7142" xr:uid="{00000000-0005-0000-0000-0000584B0000}"/>
    <cellStyle name="Normal 12 3 4 2 6 2 5 2" xfId="19952" xr:uid="{00000000-0005-0000-0000-0000594B0000}"/>
    <cellStyle name="Normal 12 3 4 2 6 2 5 2 2" xfId="35418" xr:uid="{00000000-0005-0000-0000-00005A4B0000}"/>
    <cellStyle name="Normal 12 3 4 2 6 2 5 3" xfId="35419" xr:uid="{00000000-0005-0000-0000-00005B4B0000}"/>
    <cellStyle name="Normal 12 3 4 2 6 2 6" xfId="14462" xr:uid="{00000000-0005-0000-0000-00005C4B0000}"/>
    <cellStyle name="Normal 12 3 4 2 6 2 6 2" xfId="35420" xr:uid="{00000000-0005-0000-0000-00005D4B0000}"/>
    <cellStyle name="Normal 12 3 4 2 6 2 7" xfId="35421" xr:uid="{00000000-0005-0000-0000-00005E4B0000}"/>
    <cellStyle name="Normal 12 3 4 2 6 3" xfId="2588" xr:uid="{00000000-0005-0000-0000-00005F4B0000}"/>
    <cellStyle name="Normal 12 3 4 2 6 3 2" xfId="8078" xr:uid="{00000000-0005-0000-0000-0000604B0000}"/>
    <cellStyle name="Normal 12 3 4 2 6 3 2 2" xfId="20888" xr:uid="{00000000-0005-0000-0000-0000614B0000}"/>
    <cellStyle name="Normal 12 3 4 2 6 3 2 2 2" xfId="35422" xr:uid="{00000000-0005-0000-0000-0000624B0000}"/>
    <cellStyle name="Normal 12 3 4 2 6 3 2 3" xfId="35423" xr:uid="{00000000-0005-0000-0000-0000634B0000}"/>
    <cellStyle name="Normal 12 3 4 2 6 3 3" xfId="15398" xr:uid="{00000000-0005-0000-0000-0000644B0000}"/>
    <cellStyle name="Normal 12 3 4 2 6 3 3 2" xfId="35424" xr:uid="{00000000-0005-0000-0000-0000654B0000}"/>
    <cellStyle name="Normal 12 3 4 2 6 3 4" xfId="35425" xr:uid="{00000000-0005-0000-0000-0000664B0000}"/>
    <cellStyle name="Normal 12 3 4 2 6 4" xfId="4418" xr:uid="{00000000-0005-0000-0000-0000674B0000}"/>
    <cellStyle name="Normal 12 3 4 2 6 4 2" xfId="9908" xr:uid="{00000000-0005-0000-0000-0000684B0000}"/>
    <cellStyle name="Normal 12 3 4 2 6 4 2 2" xfId="22718" xr:uid="{00000000-0005-0000-0000-0000694B0000}"/>
    <cellStyle name="Normal 12 3 4 2 6 4 2 2 2" xfId="35426" xr:uid="{00000000-0005-0000-0000-00006A4B0000}"/>
    <cellStyle name="Normal 12 3 4 2 6 4 2 3" xfId="35427" xr:uid="{00000000-0005-0000-0000-00006B4B0000}"/>
    <cellStyle name="Normal 12 3 4 2 6 4 3" xfId="17228" xr:uid="{00000000-0005-0000-0000-00006C4B0000}"/>
    <cellStyle name="Normal 12 3 4 2 6 4 3 2" xfId="35428" xr:uid="{00000000-0005-0000-0000-00006D4B0000}"/>
    <cellStyle name="Normal 12 3 4 2 6 4 4" xfId="35429" xr:uid="{00000000-0005-0000-0000-00006E4B0000}"/>
    <cellStyle name="Normal 12 3 4 2 6 5" xfId="11738" xr:uid="{00000000-0005-0000-0000-00006F4B0000}"/>
    <cellStyle name="Normal 12 3 4 2 6 5 2" xfId="24548" xr:uid="{00000000-0005-0000-0000-0000704B0000}"/>
    <cellStyle name="Normal 12 3 4 2 6 5 2 2" xfId="35430" xr:uid="{00000000-0005-0000-0000-0000714B0000}"/>
    <cellStyle name="Normal 12 3 4 2 6 5 3" xfId="35431" xr:uid="{00000000-0005-0000-0000-0000724B0000}"/>
    <cellStyle name="Normal 12 3 4 2 6 6" xfId="6248" xr:uid="{00000000-0005-0000-0000-0000734B0000}"/>
    <cellStyle name="Normal 12 3 4 2 6 6 2" xfId="19058" xr:uid="{00000000-0005-0000-0000-0000744B0000}"/>
    <cellStyle name="Normal 12 3 4 2 6 6 2 2" xfId="35432" xr:uid="{00000000-0005-0000-0000-0000754B0000}"/>
    <cellStyle name="Normal 12 3 4 2 6 6 3" xfId="35433" xr:uid="{00000000-0005-0000-0000-0000764B0000}"/>
    <cellStyle name="Normal 12 3 4 2 6 7" xfId="13568" xr:uid="{00000000-0005-0000-0000-0000774B0000}"/>
    <cellStyle name="Normal 12 3 4 2 6 7 2" xfId="35434" xr:uid="{00000000-0005-0000-0000-0000784B0000}"/>
    <cellStyle name="Normal 12 3 4 2 6 8" xfId="35435" xr:uid="{00000000-0005-0000-0000-0000794B0000}"/>
    <cellStyle name="Normal 12 3 4 2 7" xfId="1158" xr:uid="{00000000-0005-0000-0000-00007A4B0000}"/>
    <cellStyle name="Normal 12 3 4 2 7 2" xfId="2988" xr:uid="{00000000-0005-0000-0000-00007B4B0000}"/>
    <cellStyle name="Normal 12 3 4 2 7 2 2" xfId="8478" xr:uid="{00000000-0005-0000-0000-00007C4B0000}"/>
    <cellStyle name="Normal 12 3 4 2 7 2 2 2" xfId="21288" xr:uid="{00000000-0005-0000-0000-00007D4B0000}"/>
    <cellStyle name="Normal 12 3 4 2 7 2 2 2 2" xfId="35436" xr:uid="{00000000-0005-0000-0000-00007E4B0000}"/>
    <cellStyle name="Normal 12 3 4 2 7 2 2 3" xfId="35437" xr:uid="{00000000-0005-0000-0000-00007F4B0000}"/>
    <cellStyle name="Normal 12 3 4 2 7 2 3" xfId="15798" xr:uid="{00000000-0005-0000-0000-0000804B0000}"/>
    <cellStyle name="Normal 12 3 4 2 7 2 3 2" xfId="35438" xr:uid="{00000000-0005-0000-0000-0000814B0000}"/>
    <cellStyle name="Normal 12 3 4 2 7 2 4" xfId="35439" xr:uid="{00000000-0005-0000-0000-0000824B0000}"/>
    <cellStyle name="Normal 12 3 4 2 7 3" xfId="4818" xr:uid="{00000000-0005-0000-0000-0000834B0000}"/>
    <cellStyle name="Normal 12 3 4 2 7 3 2" xfId="10308" xr:uid="{00000000-0005-0000-0000-0000844B0000}"/>
    <cellStyle name="Normal 12 3 4 2 7 3 2 2" xfId="23118" xr:uid="{00000000-0005-0000-0000-0000854B0000}"/>
    <cellStyle name="Normal 12 3 4 2 7 3 2 2 2" xfId="35440" xr:uid="{00000000-0005-0000-0000-0000864B0000}"/>
    <cellStyle name="Normal 12 3 4 2 7 3 2 3" xfId="35441" xr:uid="{00000000-0005-0000-0000-0000874B0000}"/>
    <cellStyle name="Normal 12 3 4 2 7 3 3" xfId="17628" xr:uid="{00000000-0005-0000-0000-0000884B0000}"/>
    <cellStyle name="Normal 12 3 4 2 7 3 3 2" xfId="35442" xr:uid="{00000000-0005-0000-0000-0000894B0000}"/>
    <cellStyle name="Normal 12 3 4 2 7 3 4" xfId="35443" xr:uid="{00000000-0005-0000-0000-00008A4B0000}"/>
    <cellStyle name="Normal 12 3 4 2 7 4" xfId="12138" xr:uid="{00000000-0005-0000-0000-00008B4B0000}"/>
    <cellStyle name="Normal 12 3 4 2 7 4 2" xfId="24948" xr:uid="{00000000-0005-0000-0000-00008C4B0000}"/>
    <cellStyle name="Normal 12 3 4 2 7 4 2 2" xfId="35444" xr:uid="{00000000-0005-0000-0000-00008D4B0000}"/>
    <cellStyle name="Normal 12 3 4 2 7 4 3" xfId="35445" xr:uid="{00000000-0005-0000-0000-00008E4B0000}"/>
    <cellStyle name="Normal 12 3 4 2 7 5" xfId="6648" xr:uid="{00000000-0005-0000-0000-00008F4B0000}"/>
    <cellStyle name="Normal 12 3 4 2 7 5 2" xfId="19458" xr:uid="{00000000-0005-0000-0000-0000904B0000}"/>
    <cellStyle name="Normal 12 3 4 2 7 5 2 2" xfId="35446" xr:uid="{00000000-0005-0000-0000-0000914B0000}"/>
    <cellStyle name="Normal 12 3 4 2 7 5 3" xfId="35447" xr:uid="{00000000-0005-0000-0000-0000924B0000}"/>
    <cellStyle name="Normal 12 3 4 2 7 6" xfId="13968" xr:uid="{00000000-0005-0000-0000-0000934B0000}"/>
    <cellStyle name="Normal 12 3 4 2 7 6 2" xfId="35448" xr:uid="{00000000-0005-0000-0000-0000944B0000}"/>
    <cellStyle name="Normal 12 3 4 2 7 7" xfId="35449" xr:uid="{00000000-0005-0000-0000-0000954B0000}"/>
    <cellStyle name="Normal 12 3 4 2 8" xfId="2053" xr:uid="{00000000-0005-0000-0000-0000964B0000}"/>
    <cellStyle name="Normal 12 3 4 2 8 2" xfId="3883" xr:uid="{00000000-0005-0000-0000-0000974B0000}"/>
    <cellStyle name="Normal 12 3 4 2 8 2 2" xfId="9373" xr:uid="{00000000-0005-0000-0000-0000984B0000}"/>
    <cellStyle name="Normal 12 3 4 2 8 2 2 2" xfId="22183" xr:uid="{00000000-0005-0000-0000-0000994B0000}"/>
    <cellStyle name="Normal 12 3 4 2 8 2 2 2 2" xfId="35450" xr:uid="{00000000-0005-0000-0000-00009A4B0000}"/>
    <cellStyle name="Normal 12 3 4 2 8 2 2 3" xfId="35451" xr:uid="{00000000-0005-0000-0000-00009B4B0000}"/>
    <cellStyle name="Normal 12 3 4 2 8 2 3" xfId="16693" xr:uid="{00000000-0005-0000-0000-00009C4B0000}"/>
    <cellStyle name="Normal 12 3 4 2 8 2 3 2" xfId="35452" xr:uid="{00000000-0005-0000-0000-00009D4B0000}"/>
    <cellStyle name="Normal 12 3 4 2 8 2 4" xfId="35453" xr:uid="{00000000-0005-0000-0000-00009E4B0000}"/>
    <cellStyle name="Normal 12 3 4 2 8 3" xfId="5713" xr:uid="{00000000-0005-0000-0000-00009F4B0000}"/>
    <cellStyle name="Normal 12 3 4 2 8 3 2" xfId="11203" xr:uid="{00000000-0005-0000-0000-0000A04B0000}"/>
    <cellStyle name="Normal 12 3 4 2 8 3 2 2" xfId="24013" xr:uid="{00000000-0005-0000-0000-0000A14B0000}"/>
    <cellStyle name="Normal 12 3 4 2 8 3 2 2 2" xfId="35454" xr:uid="{00000000-0005-0000-0000-0000A24B0000}"/>
    <cellStyle name="Normal 12 3 4 2 8 3 2 3" xfId="35455" xr:uid="{00000000-0005-0000-0000-0000A34B0000}"/>
    <cellStyle name="Normal 12 3 4 2 8 3 3" xfId="18523" xr:uid="{00000000-0005-0000-0000-0000A44B0000}"/>
    <cellStyle name="Normal 12 3 4 2 8 3 3 2" xfId="35456" xr:uid="{00000000-0005-0000-0000-0000A54B0000}"/>
    <cellStyle name="Normal 12 3 4 2 8 3 4" xfId="35457" xr:uid="{00000000-0005-0000-0000-0000A64B0000}"/>
    <cellStyle name="Normal 12 3 4 2 8 4" xfId="13033" xr:uid="{00000000-0005-0000-0000-0000A74B0000}"/>
    <cellStyle name="Normal 12 3 4 2 8 4 2" xfId="25843" xr:uid="{00000000-0005-0000-0000-0000A84B0000}"/>
    <cellStyle name="Normal 12 3 4 2 8 4 2 2" xfId="35458" xr:uid="{00000000-0005-0000-0000-0000A94B0000}"/>
    <cellStyle name="Normal 12 3 4 2 8 4 3" xfId="35459" xr:uid="{00000000-0005-0000-0000-0000AA4B0000}"/>
    <cellStyle name="Normal 12 3 4 2 8 5" xfId="7543" xr:uid="{00000000-0005-0000-0000-0000AB4B0000}"/>
    <cellStyle name="Normal 12 3 4 2 8 5 2" xfId="20353" xr:uid="{00000000-0005-0000-0000-0000AC4B0000}"/>
    <cellStyle name="Normal 12 3 4 2 8 5 2 2" xfId="35460" xr:uid="{00000000-0005-0000-0000-0000AD4B0000}"/>
    <cellStyle name="Normal 12 3 4 2 8 5 3" xfId="35461" xr:uid="{00000000-0005-0000-0000-0000AE4B0000}"/>
    <cellStyle name="Normal 12 3 4 2 8 6" xfId="14863" xr:uid="{00000000-0005-0000-0000-0000AF4B0000}"/>
    <cellStyle name="Normal 12 3 4 2 8 6 2" xfId="35462" xr:uid="{00000000-0005-0000-0000-0000B04B0000}"/>
    <cellStyle name="Normal 12 3 4 2 8 7" xfId="35463" xr:uid="{00000000-0005-0000-0000-0000B14B0000}"/>
    <cellStyle name="Normal 12 3 4 2 9" xfId="2094" xr:uid="{00000000-0005-0000-0000-0000B24B0000}"/>
    <cellStyle name="Normal 12 3 4 2 9 2" xfId="7584" xr:uid="{00000000-0005-0000-0000-0000B34B0000}"/>
    <cellStyle name="Normal 12 3 4 2 9 2 2" xfId="20394" xr:uid="{00000000-0005-0000-0000-0000B44B0000}"/>
    <cellStyle name="Normal 12 3 4 2 9 2 2 2" xfId="35464" xr:uid="{00000000-0005-0000-0000-0000B54B0000}"/>
    <cellStyle name="Normal 12 3 4 2 9 2 3" xfId="35465" xr:uid="{00000000-0005-0000-0000-0000B64B0000}"/>
    <cellStyle name="Normal 12 3 4 2 9 3" xfId="14904" xr:uid="{00000000-0005-0000-0000-0000B74B0000}"/>
    <cellStyle name="Normal 12 3 4 2 9 3 2" xfId="35466" xr:uid="{00000000-0005-0000-0000-0000B84B0000}"/>
    <cellStyle name="Normal 12 3 4 2 9 4" xfId="35467" xr:uid="{00000000-0005-0000-0000-0000B94B0000}"/>
    <cellStyle name="Normal 12 3 4 3" xfId="283" xr:uid="{00000000-0005-0000-0000-0000BA4B0000}"/>
    <cellStyle name="Normal 12 3 4 3 10" xfId="5775" xr:uid="{00000000-0005-0000-0000-0000BB4B0000}"/>
    <cellStyle name="Normal 12 3 4 3 10 2" xfId="18585" xr:uid="{00000000-0005-0000-0000-0000BC4B0000}"/>
    <cellStyle name="Normal 12 3 4 3 10 2 2" xfId="35468" xr:uid="{00000000-0005-0000-0000-0000BD4B0000}"/>
    <cellStyle name="Normal 12 3 4 3 10 3" xfId="35469" xr:uid="{00000000-0005-0000-0000-0000BE4B0000}"/>
    <cellStyle name="Normal 12 3 4 3 11" xfId="13095" xr:uid="{00000000-0005-0000-0000-0000BF4B0000}"/>
    <cellStyle name="Normal 12 3 4 3 11 2" xfId="35470" xr:uid="{00000000-0005-0000-0000-0000C04B0000}"/>
    <cellStyle name="Normal 12 3 4 3 12" xfId="35471" xr:uid="{00000000-0005-0000-0000-0000C14B0000}"/>
    <cellStyle name="Normal 12 3 4 3 2" xfId="512" xr:uid="{00000000-0005-0000-0000-0000C24B0000}"/>
    <cellStyle name="Normal 12 3 4 3 2 2" xfId="911" xr:uid="{00000000-0005-0000-0000-0000C34B0000}"/>
    <cellStyle name="Normal 12 3 4 3 2 2 2" xfId="1806" xr:uid="{00000000-0005-0000-0000-0000C44B0000}"/>
    <cellStyle name="Normal 12 3 4 3 2 2 2 2" xfId="3636" xr:uid="{00000000-0005-0000-0000-0000C54B0000}"/>
    <cellStyle name="Normal 12 3 4 3 2 2 2 2 2" xfId="9126" xr:uid="{00000000-0005-0000-0000-0000C64B0000}"/>
    <cellStyle name="Normal 12 3 4 3 2 2 2 2 2 2" xfId="21936" xr:uid="{00000000-0005-0000-0000-0000C74B0000}"/>
    <cellStyle name="Normal 12 3 4 3 2 2 2 2 2 2 2" xfId="35472" xr:uid="{00000000-0005-0000-0000-0000C84B0000}"/>
    <cellStyle name="Normal 12 3 4 3 2 2 2 2 2 3" xfId="35473" xr:uid="{00000000-0005-0000-0000-0000C94B0000}"/>
    <cellStyle name="Normal 12 3 4 3 2 2 2 2 3" xfId="16446" xr:uid="{00000000-0005-0000-0000-0000CA4B0000}"/>
    <cellStyle name="Normal 12 3 4 3 2 2 2 2 3 2" xfId="35474" xr:uid="{00000000-0005-0000-0000-0000CB4B0000}"/>
    <cellStyle name="Normal 12 3 4 3 2 2 2 2 4" xfId="35475" xr:uid="{00000000-0005-0000-0000-0000CC4B0000}"/>
    <cellStyle name="Normal 12 3 4 3 2 2 2 3" xfId="5466" xr:uid="{00000000-0005-0000-0000-0000CD4B0000}"/>
    <cellStyle name="Normal 12 3 4 3 2 2 2 3 2" xfId="10956" xr:uid="{00000000-0005-0000-0000-0000CE4B0000}"/>
    <cellStyle name="Normal 12 3 4 3 2 2 2 3 2 2" xfId="23766" xr:uid="{00000000-0005-0000-0000-0000CF4B0000}"/>
    <cellStyle name="Normal 12 3 4 3 2 2 2 3 2 2 2" xfId="35476" xr:uid="{00000000-0005-0000-0000-0000D04B0000}"/>
    <cellStyle name="Normal 12 3 4 3 2 2 2 3 2 3" xfId="35477" xr:uid="{00000000-0005-0000-0000-0000D14B0000}"/>
    <cellStyle name="Normal 12 3 4 3 2 2 2 3 3" xfId="18276" xr:uid="{00000000-0005-0000-0000-0000D24B0000}"/>
    <cellStyle name="Normal 12 3 4 3 2 2 2 3 3 2" xfId="35478" xr:uid="{00000000-0005-0000-0000-0000D34B0000}"/>
    <cellStyle name="Normal 12 3 4 3 2 2 2 3 4" xfId="35479" xr:uid="{00000000-0005-0000-0000-0000D44B0000}"/>
    <cellStyle name="Normal 12 3 4 3 2 2 2 4" xfId="12786" xr:uid="{00000000-0005-0000-0000-0000D54B0000}"/>
    <cellStyle name="Normal 12 3 4 3 2 2 2 4 2" xfId="25596" xr:uid="{00000000-0005-0000-0000-0000D64B0000}"/>
    <cellStyle name="Normal 12 3 4 3 2 2 2 4 2 2" xfId="35480" xr:uid="{00000000-0005-0000-0000-0000D74B0000}"/>
    <cellStyle name="Normal 12 3 4 3 2 2 2 4 3" xfId="35481" xr:uid="{00000000-0005-0000-0000-0000D84B0000}"/>
    <cellStyle name="Normal 12 3 4 3 2 2 2 5" xfId="7296" xr:uid="{00000000-0005-0000-0000-0000D94B0000}"/>
    <cellStyle name="Normal 12 3 4 3 2 2 2 5 2" xfId="20106" xr:uid="{00000000-0005-0000-0000-0000DA4B0000}"/>
    <cellStyle name="Normal 12 3 4 3 2 2 2 5 2 2" xfId="35482" xr:uid="{00000000-0005-0000-0000-0000DB4B0000}"/>
    <cellStyle name="Normal 12 3 4 3 2 2 2 5 3" xfId="35483" xr:uid="{00000000-0005-0000-0000-0000DC4B0000}"/>
    <cellStyle name="Normal 12 3 4 3 2 2 2 6" xfId="14616" xr:uid="{00000000-0005-0000-0000-0000DD4B0000}"/>
    <cellStyle name="Normal 12 3 4 3 2 2 2 6 2" xfId="35484" xr:uid="{00000000-0005-0000-0000-0000DE4B0000}"/>
    <cellStyle name="Normal 12 3 4 3 2 2 2 7" xfId="35485" xr:uid="{00000000-0005-0000-0000-0000DF4B0000}"/>
    <cellStyle name="Normal 12 3 4 3 2 2 3" xfId="2742" xr:uid="{00000000-0005-0000-0000-0000E04B0000}"/>
    <cellStyle name="Normal 12 3 4 3 2 2 3 2" xfId="8232" xr:uid="{00000000-0005-0000-0000-0000E14B0000}"/>
    <cellStyle name="Normal 12 3 4 3 2 2 3 2 2" xfId="21042" xr:uid="{00000000-0005-0000-0000-0000E24B0000}"/>
    <cellStyle name="Normal 12 3 4 3 2 2 3 2 2 2" xfId="35486" xr:uid="{00000000-0005-0000-0000-0000E34B0000}"/>
    <cellStyle name="Normal 12 3 4 3 2 2 3 2 3" xfId="35487" xr:uid="{00000000-0005-0000-0000-0000E44B0000}"/>
    <cellStyle name="Normal 12 3 4 3 2 2 3 3" xfId="15552" xr:uid="{00000000-0005-0000-0000-0000E54B0000}"/>
    <cellStyle name="Normal 12 3 4 3 2 2 3 3 2" xfId="35488" xr:uid="{00000000-0005-0000-0000-0000E64B0000}"/>
    <cellStyle name="Normal 12 3 4 3 2 2 3 4" xfId="35489" xr:uid="{00000000-0005-0000-0000-0000E74B0000}"/>
    <cellStyle name="Normal 12 3 4 3 2 2 4" xfId="4572" xr:uid="{00000000-0005-0000-0000-0000E84B0000}"/>
    <cellStyle name="Normal 12 3 4 3 2 2 4 2" xfId="10062" xr:uid="{00000000-0005-0000-0000-0000E94B0000}"/>
    <cellStyle name="Normal 12 3 4 3 2 2 4 2 2" xfId="22872" xr:uid="{00000000-0005-0000-0000-0000EA4B0000}"/>
    <cellStyle name="Normal 12 3 4 3 2 2 4 2 2 2" xfId="35490" xr:uid="{00000000-0005-0000-0000-0000EB4B0000}"/>
    <cellStyle name="Normal 12 3 4 3 2 2 4 2 3" xfId="35491" xr:uid="{00000000-0005-0000-0000-0000EC4B0000}"/>
    <cellStyle name="Normal 12 3 4 3 2 2 4 3" xfId="17382" xr:uid="{00000000-0005-0000-0000-0000ED4B0000}"/>
    <cellStyle name="Normal 12 3 4 3 2 2 4 3 2" xfId="35492" xr:uid="{00000000-0005-0000-0000-0000EE4B0000}"/>
    <cellStyle name="Normal 12 3 4 3 2 2 4 4" xfId="35493" xr:uid="{00000000-0005-0000-0000-0000EF4B0000}"/>
    <cellStyle name="Normal 12 3 4 3 2 2 5" xfId="11892" xr:uid="{00000000-0005-0000-0000-0000F04B0000}"/>
    <cellStyle name="Normal 12 3 4 3 2 2 5 2" xfId="24702" xr:uid="{00000000-0005-0000-0000-0000F14B0000}"/>
    <cellStyle name="Normal 12 3 4 3 2 2 5 2 2" xfId="35494" xr:uid="{00000000-0005-0000-0000-0000F24B0000}"/>
    <cellStyle name="Normal 12 3 4 3 2 2 5 3" xfId="35495" xr:uid="{00000000-0005-0000-0000-0000F34B0000}"/>
    <cellStyle name="Normal 12 3 4 3 2 2 6" xfId="6402" xr:uid="{00000000-0005-0000-0000-0000F44B0000}"/>
    <cellStyle name="Normal 12 3 4 3 2 2 6 2" xfId="19212" xr:uid="{00000000-0005-0000-0000-0000F54B0000}"/>
    <cellStyle name="Normal 12 3 4 3 2 2 6 2 2" xfId="35496" xr:uid="{00000000-0005-0000-0000-0000F64B0000}"/>
    <cellStyle name="Normal 12 3 4 3 2 2 6 3" xfId="35497" xr:uid="{00000000-0005-0000-0000-0000F74B0000}"/>
    <cellStyle name="Normal 12 3 4 3 2 2 7" xfId="13722" xr:uid="{00000000-0005-0000-0000-0000F84B0000}"/>
    <cellStyle name="Normal 12 3 4 3 2 2 7 2" xfId="35498" xr:uid="{00000000-0005-0000-0000-0000F94B0000}"/>
    <cellStyle name="Normal 12 3 4 3 2 2 8" xfId="35499" xr:uid="{00000000-0005-0000-0000-0000FA4B0000}"/>
    <cellStyle name="Normal 12 3 4 3 2 3" xfId="1407" xr:uid="{00000000-0005-0000-0000-0000FB4B0000}"/>
    <cellStyle name="Normal 12 3 4 3 2 3 2" xfId="3237" xr:uid="{00000000-0005-0000-0000-0000FC4B0000}"/>
    <cellStyle name="Normal 12 3 4 3 2 3 2 2" xfId="8727" xr:uid="{00000000-0005-0000-0000-0000FD4B0000}"/>
    <cellStyle name="Normal 12 3 4 3 2 3 2 2 2" xfId="21537" xr:uid="{00000000-0005-0000-0000-0000FE4B0000}"/>
    <cellStyle name="Normal 12 3 4 3 2 3 2 2 2 2" xfId="35500" xr:uid="{00000000-0005-0000-0000-0000FF4B0000}"/>
    <cellStyle name="Normal 12 3 4 3 2 3 2 2 3" xfId="35501" xr:uid="{00000000-0005-0000-0000-0000004C0000}"/>
    <cellStyle name="Normal 12 3 4 3 2 3 2 3" xfId="16047" xr:uid="{00000000-0005-0000-0000-0000014C0000}"/>
    <cellStyle name="Normal 12 3 4 3 2 3 2 3 2" xfId="35502" xr:uid="{00000000-0005-0000-0000-0000024C0000}"/>
    <cellStyle name="Normal 12 3 4 3 2 3 2 4" xfId="35503" xr:uid="{00000000-0005-0000-0000-0000034C0000}"/>
    <cellStyle name="Normal 12 3 4 3 2 3 3" xfId="5067" xr:uid="{00000000-0005-0000-0000-0000044C0000}"/>
    <cellStyle name="Normal 12 3 4 3 2 3 3 2" xfId="10557" xr:uid="{00000000-0005-0000-0000-0000054C0000}"/>
    <cellStyle name="Normal 12 3 4 3 2 3 3 2 2" xfId="23367" xr:uid="{00000000-0005-0000-0000-0000064C0000}"/>
    <cellStyle name="Normal 12 3 4 3 2 3 3 2 2 2" xfId="35504" xr:uid="{00000000-0005-0000-0000-0000074C0000}"/>
    <cellStyle name="Normal 12 3 4 3 2 3 3 2 3" xfId="35505" xr:uid="{00000000-0005-0000-0000-0000084C0000}"/>
    <cellStyle name="Normal 12 3 4 3 2 3 3 3" xfId="17877" xr:uid="{00000000-0005-0000-0000-0000094C0000}"/>
    <cellStyle name="Normal 12 3 4 3 2 3 3 3 2" xfId="35506" xr:uid="{00000000-0005-0000-0000-00000A4C0000}"/>
    <cellStyle name="Normal 12 3 4 3 2 3 3 4" xfId="35507" xr:uid="{00000000-0005-0000-0000-00000B4C0000}"/>
    <cellStyle name="Normal 12 3 4 3 2 3 4" xfId="12387" xr:uid="{00000000-0005-0000-0000-00000C4C0000}"/>
    <cellStyle name="Normal 12 3 4 3 2 3 4 2" xfId="25197" xr:uid="{00000000-0005-0000-0000-00000D4C0000}"/>
    <cellStyle name="Normal 12 3 4 3 2 3 4 2 2" xfId="35508" xr:uid="{00000000-0005-0000-0000-00000E4C0000}"/>
    <cellStyle name="Normal 12 3 4 3 2 3 4 3" xfId="35509" xr:uid="{00000000-0005-0000-0000-00000F4C0000}"/>
    <cellStyle name="Normal 12 3 4 3 2 3 5" xfId="6897" xr:uid="{00000000-0005-0000-0000-0000104C0000}"/>
    <cellStyle name="Normal 12 3 4 3 2 3 5 2" xfId="19707" xr:uid="{00000000-0005-0000-0000-0000114C0000}"/>
    <cellStyle name="Normal 12 3 4 3 2 3 5 2 2" xfId="35510" xr:uid="{00000000-0005-0000-0000-0000124C0000}"/>
    <cellStyle name="Normal 12 3 4 3 2 3 5 3" xfId="35511" xr:uid="{00000000-0005-0000-0000-0000134C0000}"/>
    <cellStyle name="Normal 12 3 4 3 2 3 6" xfId="14217" xr:uid="{00000000-0005-0000-0000-0000144C0000}"/>
    <cellStyle name="Normal 12 3 4 3 2 3 6 2" xfId="35512" xr:uid="{00000000-0005-0000-0000-0000154C0000}"/>
    <cellStyle name="Normal 12 3 4 3 2 3 7" xfId="35513" xr:uid="{00000000-0005-0000-0000-0000164C0000}"/>
    <cellStyle name="Normal 12 3 4 3 2 4" xfId="2343" xr:uid="{00000000-0005-0000-0000-0000174C0000}"/>
    <cellStyle name="Normal 12 3 4 3 2 4 2" xfId="7833" xr:uid="{00000000-0005-0000-0000-0000184C0000}"/>
    <cellStyle name="Normal 12 3 4 3 2 4 2 2" xfId="20643" xr:uid="{00000000-0005-0000-0000-0000194C0000}"/>
    <cellStyle name="Normal 12 3 4 3 2 4 2 2 2" xfId="35514" xr:uid="{00000000-0005-0000-0000-00001A4C0000}"/>
    <cellStyle name="Normal 12 3 4 3 2 4 2 3" xfId="35515" xr:uid="{00000000-0005-0000-0000-00001B4C0000}"/>
    <cellStyle name="Normal 12 3 4 3 2 4 3" xfId="15153" xr:uid="{00000000-0005-0000-0000-00001C4C0000}"/>
    <cellStyle name="Normal 12 3 4 3 2 4 3 2" xfId="35516" xr:uid="{00000000-0005-0000-0000-00001D4C0000}"/>
    <cellStyle name="Normal 12 3 4 3 2 4 4" xfId="35517" xr:uid="{00000000-0005-0000-0000-00001E4C0000}"/>
    <cellStyle name="Normal 12 3 4 3 2 5" xfId="4173" xr:uid="{00000000-0005-0000-0000-00001F4C0000}"/>
    <cellStyle name="Normal 12 3 4 3 2 5 2" xfId="9663" xr:uid="{00000000-0005-0000-0000-0000204C0000}"/>
    <cellStyle name="Normal 12 3 4 3 2 5 2 2" xfId="22473" xr:uid="{00000000-0005-0000-0000-0000214C0000}"/>
    <cellStyle name="Normal 12 3 4 3 2 5 2 2 2" xfId="35518" xr:uid="{00000000-0005-0000-0000-0000224C0000}"/>
    <cellStyle name="Normal 12 3 4 3 2 5 2 3" xfId="35519" xr:uid="{00000000-0005-0000-0000-0000234C0000}"/>
    <cellStyle name="Normal 12 3 4 3 2 5 3" xfId="16983" xr:uid="{00000000-0005-0000-0000-0000244C0000}"/>
    <cellStyle name="Normal 12 3 4 3 2 5 3 2" xfId="35520" xr:uid="{00000000-0005-0000-0000-0000254C0000}"/>
    <cellStyle name="Normal 12 3 4 3 2 5 4" xfId="35521" xr:uid="{00000000-0005-0000-0000-0000264C0000}"/>
    <cellStyle name="Normal 12 3 4 3 2 6" xfId="11493" xr:uid="{00000000-0005-0000-0000-0000274C0000}"/>
    <cellStyle name="Normal 12 3 4 3 2 6 2" xfId="24303" xr:uid="{00000000-0005-0000-0000-0000284C0000}"/>
    <cellStyle name="Normal 12 3 4 3 2 6 2 2" xfId="35522" xr:uid="{00000000-0005-0000-0000-0000294C0000}"/>
    <cellStyle name="Normal 12 3 4 3 2 6 3" xfId="35523" xr:uid="{00000000-0005-0000-0000-00002A4C0000}"/>
    <cellStyle name="Normal 12 3 4 3 2 7" xfId="6003" xr:uid="{00000000-0005-0000-0000-00002B4C0000}"/>
    <cellStyle name="Normal 12 3 4 3 2 7 2" xfId="18813" xr:uid="{00000000-0005-0000-0000-00002C4C0000}"/>
    <cellStyle name="Normal 12 3 4 3 2 7 2 2" xfId="35524" xr:uid="{00000000-0005-0000-0000-00002D4C0000}"/>
    <cellStyle name="Normal 12 3 4 3 2 7 3" xfId="35525" xr:uid="{00000000-0005-0000-0000-00002E4C0000}"/>
    <cellStyle name="Normal 12 3 4 3 2 8" xfId="13323" xr:uid="{00000000-0005-0000-0000-00002F4C0000}"/>
    <cellStyle name="Normal 12 3 4 3 2 8 2" xfId="35526" xr:uid="{00000000-0005-0000-0000-0000304C0000}"/>
    <cellStyle name="Normal 12 3 4 3 2 9" xfId="35527" xr:uid="{00000000-0005-0000-0000-0000314C0000}"/>
    <cellStyle name="Normal 12 3 4 3 3" xfId="644" xr:uid="{00000000-0005-0000-0000-0000324C0000}"/>
    <cellStyle name="Normal 12 3 4 3 3 2" xfId="1044" xr:uid="{00000000-0005-0000-0000-0000334C0000}"/>
    <cellStyle name="Normal 12 3 4 3 3 2 2" xfId="1939" xr:uid="{00000000-0005-0000-0000-0000344C0000}"/>
    <cellStyle name="Normal 12 3 4 3 3 2 2 2" xfId="3769" xr:uid="{00000000-0005-0000-0000-0000354C0000}"/>
    <cellStyle name="Normal 12 3 4 3 3 2 2 2 2" xfId="9259" xr:uid="{00000000-0005-0000-0000-0000364C0000}"/>
    <cellStyle name="Normal 12 3 4 3 3 2 2 2 2 2" xfId="22069" xr:uid="{00000000-0005-0000-0000-0000374C0000}"/>
    <cellStyle name="Normal 12 3 4 3 3 2 2 2 2 2 2" xfId="35528" xr:uid="{00000000-0005-0000-0000-0000384C0000}"/>
    <cellStyle name="Normal 12 3 4 3 3 2 2 2 2 3" xfId="35529" xr:uid="{00000000-0005-0000-0000-0000394C0000}"/>
    <cellStyle name="Normal 12 3 4 3 3 2 2 2 3" xfId="16579" xr:uid="{00000000-0005-0000-0000-00003A4C0000}"/>
    <cellStyle name="Normal 12 3 4 3 3 2 2 2 3 2" xfId="35530" xr:uid="{00000000-0005-0000-0000-00003B4C0000}"/>
    <cellStyle name="Normal 12 3 4 3 3 2 2 2 4" xfId="35531" xr:uid="{00000000-0005-0000-0000-00003C4C0000}"/>
    <cellStyle name="Normal 12 3 4 3 3 2 2 3" xfId="5599" xr:uid="{00000000-0005-0000-0000-00003D4C0000}"/>
    <cellStyle name="Normal 12 3 4 3 3 2 2 3 2" xfId="11089" xr:uid="{00000000-0005-0000-0000-00003E4C0000}"/>
    <cellStyle name="Normal 12 3 4 3 3 2 2 3 2 2" xfId="23899" xr:uid="{00000000-0005-0000-0000-00003F4C0000}"/>
    <cellStyle name="Normal 12 3 4 3 3 2 2 3 2 2 2" xfId="35532" xr:uid="{00000000-0005-0000-0000-0000404C0000}"/>
    <cellStyle name="Normal 12 3 4 3 3 2 2 3 2 3" xfId="35533" xr:uid="{00000000-0005-0000-0000-0000414C0000}"/>
    <cellStyle name="Normal 12 3 4 3 3 2 2 3 3" xfId="18409" xr:uid="{00000000-0005-0000-0000-0000424C0000}"/>
    <cellStyle name="Normal 12 3 4 3 3 2 2 3 3 2" xfId="35534" xr:uid="{00000000-0005-0000-0000-0000434C0000}"/>
    <cellStyle name="Normal 12 3 4 3 3 2 2 3 4" xfId="35535" xr:uid="{00000000-0005-0000-0000-0000444C0000}"/>
    <cellStyle name="Normal 12 3 4 3 3 2 2 4" xfId="12919" xr:uid="{00000000-0005-0000-0000-0000454C0000}"/>
    <cellStyle name="Normal 12 3 4 3 3 2 2 4 2" xfId="25729" xr:uid="{00000000-0005-0000-0000-0000464C0000}"/>
    <cellStyle name="Normal 12 3 4 3 3 2 2 4 2 2" xfId="35536" xr:uid="{00000000-0005-0000-0000-0000474C0000}"/>
    <cellStyle name="Normal 12 3 4 3 3 2 2 4 3" xfId="35537" xr:uid="{00000000-0005-0000-0000-0000484C0000}"/>
    <cellStyle name="Normal 12 3 4 3 3 2 2 5" xfId="7429" xr:uid="{00000000-0005-0000-0000-0000494C0000}"/>
    <cellStyle name="Normal 12 3 4 3 3 2 2 5 2" xfId="20239" xr:uid="{00000000-0005-0000-0000-00004A4C0000}"/>
    <cellStyle name="Normal 12 3 4 3 3 2 2 5 2 2" xfId="35538" xr:uid="{00000000-0005-0000-0000-00004B4C0000}"/>
    <cellStyle name="Normal 12 3 4 3 3 2 2 5 3" xfId="35539" xr:uid="{00000000-0005-0000-0000-00004C4C0000}"/>
    <cellStyle name="Normal 12 3 4 3 3 2 2 6" xfId="14749" xr:uid="{00000000-0005-0000-0000-00004D4C0000}"/>
    <cellStyle name="Normal 12 3 4 3 3 2 2 6 2" xfId="35540" xr:uid="{00000000-0005-0000-0000-00004E4C0000}"/>
    <cellStyle name="Normal 12 3 4 3 3 2 2 7" xfId="35541" xr:uid="{00000000-0005-0000-0000-00004F4C0000}"/>
    <cellStyle name="Normal 12 3 4 3 3 2 3" xfId="2875" xr:uid="{00000000-0005-0000-0000-0000504C0000}"/>
    <cellStyle name="Normal 12 3 4 3 3 2 3 2" xfId="8365" xr:uid="{00000000-0005-0000-0000-0000514C0000}"/>
    <cellStyle name="Normal 12 3 4 3 3 2 3 2 2" xfId="21175" xr:uid="{00000000-0005-0000-0000-0000524C0000}"/>
    <cellStyle name="Normal 12 3 4 3 3 2 3 2 2 2" xfId="35542" xr:uid="{00000000-0005-0000-0000-0000534C0000}"/>
    <cellStyle name="Normal 12 3 4 3 3 2 3 2 3" xfId="35543" xr:uid="{00000000-0005-0000-0000-0000544C0000}"/>
    <cellStyle name="Normal 12 3 4 3 3 2 3 3" xfId="15685" xr:uid="{00000000-0005-0000-0000-0000554C0000}"/>
    <cellStyle name="Normal 12 3 4 3 3 2 3 3 2" xfId="35544" xr:uid="{00000000-0005-0000-0000-0000564C0000}"/>
    <cellStyle name="Normal 12 3 4 3 3 2 3 4" xfId="35545" xr:uid="{00000000-0005-0000-0000-0000574C0000}"/>
    <cellStyle name="Normal 12 3 4 3 3 2 4" xfId="4705" xr:uid="{00000000-0005-0000-0000-0000584C0000}"/>
    <cellStyle name="Normal 12 3 4 3 3 2 4 2" xfId="10195" xr:uid="{00000000-0005-0000-0000-0000594C0000}"/>
    <cellStyle name="Normal 12 3 4 3 3 2 4 2 2" xfId="23005" xr:uid="{00000000-0005-0000-0000-00005A4C0000}"/>
    <cellStyle name="Normal 12 3 4 3 3 2 4 2 2 2" xfId="35546" xr:uid="{00000000-0005-0000-0000-00005B4C0000}"/>
    <cellStyle name="Normal 12 3 4 3 3 2 4 2 3" xfId="35547" xr:uid="{00000000-0005-0000-0000-00005C4C0000}"/>
    <cellStyle name="Normal 12 3 4 3 3 2 4 3" xfId="17515" xr:uid="{00000000-0005-0000-0000-00005D4C0000}"/>
    <cellStyle name="Normal 12 3 4 3 3 2 4 3 2" xfId="35548" xr:uid="{00000000-0005-0000-0000-00005E4C0000}"/>
    <cellStyle name="Normal 12 3 4 3 3 2 4 4" xfId="35549" xr:uid="{00000000-0005-0000-0000-00005F4C0000}"/>
    <cellStyle name="Normal 12 3 4 3 3 2 5" xfId="12025" xr:uid="{00000000-0005-0000-0000-0000604C0000}"/>
    <cellStyle name="Normal 12 3 4 3 3 2 5 2" xfId="24835" xr:uid="{00000000-0005-0000-0000-0000614C0000}"/>
    <cellStyle name="Normal 12 3 4 3 3 2 5 2 2" xfId="35550" xr:uid="{00000000-0005-0000-0000-0000624C0000}"/>
    <cellStyle name="Normal 12 3 4 3 3 2 5 3" xfId="35551" xr:uid="{00000000-0005-0000-0000-0000634C0000}"/>
    <cellStyle name="Normal 12 3 4 3 3 2 6" xfId="6535" xr:uid="{00000000-0005-0000-0000-0000644C0000}"/>
    <cellStyle name="Normal 12 3 4 3 3 2 6 2" xfId="19345" xr:uid="{00000000-0005-0000-0000-0000654C0000}"/>
    <cellStyle name="Normal 12 3 4 3 3 2 6 2 2" xfId="35552" xr:uid="{00000000-0005-0000-0000-0000664C0000}"/>
    <cellStyle name="Normal 12 3 4 3 3 2 6 3" xfId="35553" xr:uid="{00000000-0005-0000-0000-0000674C0000}"/>
    <cellStyle name="Normal 12 3 4 3 3 2 7" xfId="13855" xr:uid="{00000000-0005-0000-0000-0000684C0000}"/>
    <cellStyle name="Normal 12 3 4 3 3 2 7 2" xfId="35554" xr:uid="{00000000-0005-0000-0000-0000694C0000}"/>
    <cellStyle name="Normal 12 3 4 3 3 2 8" xfId="35555" xr:uid="{00000000-0005-0000-0000-00006A4C0000}"/>
    <cellStyle name="Normal 12 3 4 3 3 3" xfId="1539" xr:uid="{00000000-0005-0000-0000-00006B4C0000}"/>
    <cellStyle name="Normal 12 3 4 3 3 3 2" xfId="3369" xr:uid="{00000000-0005-0000-0000-00006C4C0000}"/>
    <cellStyle name="Normal 12 3 4 3 3 3 2 2" xfId="8859" xr:uid="{00000000-0005-0000-0000-00006D4C0000}"/>
    <cellStyle name="Normal 12 3 4 3 3 3 2 2 2" xfId="21669" xr:uid="{00000000-0005-0000-0000-00006E4C0000}"/>
    <cellStyle name="Normal 12 3 4 3 3 3 2 2 2 2" xfId="35556" xr:uid="{00000000-0005-0000-0000-00006F4C0000}"/>
    <cellStyle name="Normal 12 3 4 3 3 3 2 2 3" xfId="35557" xr:uid="{00000000-0005-0000-0000-0000704C0000}"/>
    <cellStyle name="Normal 12 3 4 3 3 3 2 3" xfId="16179" xr:uid="{00000000-0005-0000-0000-0000714C0000}"/>
    <cellStyle name="Normal 12 3 4 3 3 3 2 3 2" xfId="35558" xr:uid="{00000000-0005-0000-0000-0000724C0000}"/>
    <cellStyle name="Normal 12 3 4 3 3 3 2 4" xfId="35559" xr:uid="{00000000-0005-0000-0000-0000734C0000}"/>
    <cellStyle name="Normal 12 3 4 3 3 3 3" xfId="5199" xr:uid="{00000000-0005-0000-0000-0000744C0000}"/>
    <cellStyle name="Normal 12 3 4 3 3 3 3 2" xfId="10689" xr:uid="{00000000-0005-0000-0000-0000754C0000}"/>
    <cellStyle name="Normal 12 3 4 3 3 3 3 2 2" xfId="23499" xr:uid="{00000000-0005-0000-0000-0000764C0000}"/>
    <cellStyle name="Normal 12 3 4 3 3 3 3 2 2 2" xfId="35560" xr:uid="{00000000-0005-0000-0000-0000774C0000}"/>
    <cellStyle name="Normal 12 3 4 3 3 3 3 2 3" xfId="35561" xr:uid="{00000000-0005-0000-0000-0000784C0000}"/>
    <cellStyle name="Normal 12 3 4 3 3 3 3 3" xfId="18009" xr:uid="{00000000-0005-0000-0000-0000794C0000}"/>
    <cellStyle name="Normal 12 3 4 3 3 3 3 3 2" xfId="35562" xr:uid="{00000000-0005-0000-0000-00007A4C0000}"/>
    <cellStyle name="Normal 12 3 4 3 3 3 3 4" xfId="35563" xr:uid="{00000000-0005-0000-0000-00007B4C0000}"/>
    <cellStyle name="Normal 12 3 4 3 3 3 4" xfId="12519" xr:uid="{00000000-0005-0000-0000-00007C4C0000}"/>
    <cellStyle name="Normal 12 3 4 3 3 3 4 2" xfId="25329" xr:uid="{00000000-0005-0000-0000-00007D4C0000}"/>
    <cellStyle name="Normal 12 3 4 3 3 3 4 2 2" xfId="35564" xr:uid="{00000000-0005-0000-0000-00007E4C0000}"/>
    <cellStyle name="Normal 12 3 4 3 3 3 4 3" xfId="35565" xr:uid="{00000000-0005-0000-0000-00007F4C0000}"/>
    <cellStyle name="Normal 12 3 4 3 3 3 5" xfId="7029" xr:uid="{00000000-0005-0000-0000-0000804C0000}"/>
    <cellStyle name="Normal 12 3 4 3 3 3 5 2" xfId="19839" xr:uid="{00000000-0005-0000-0000-0000814C0000}"/>
    <cellStyle name="Normal 12 3 4 3 3 3 5 2 2" xfId="35566" xr:uid="{00000000-0005-0000-0000-0000824C0000}"/>
    <cellStyle name="Normal 12 3 4 3 3 3 5 3" xfId="35567" xr:uid="{00000000-0005-0000-0000-0000834C0000}"/>
    <cellStyle name="Normal 12 3 4 3 3 3 6" xfId="14349" xr:uid="{00000000-0005-0000-0000-0000844C0000}"/>
    <cellStyle name="Normal 12 3 4 3 3 3 6 2" xfId="35568" xr:uid="{00000000-0005-0000-0000-0000854C0000}"/>
    <cellStyle name="Normal 12 3 4 3 3 3 7" xfId="35569" xr:uid="{00000000-0005-0000-0000-0000864C0000}"/>
    <cellStyle name="Normal 12 3 4 3 3 4" xfId="2475" xr:uid="{00000000-0005-0000-0000-0000874C0000}"/>
    <cellStyle name="Normal 12 3 4 3 3 4 2" xfId="7965" xr:uid="{00000000-0005-0000-0000-0000884C0000}"/>
    <cellStyle name="Normal 12 3 4 3 3 4 2 2" xfId="20775" xr:uid="{00000000-0005-0000-0000-0000894C0000}"/>
    <cellStyle name="Normal 12 3 4 3 3 4 2 2 2" xfId="35570" xr:uid="{00000000-0005-0000-0000-00008A4C0000}"/>
    <cellStyle name="Normal 12 3 4 3 3 4 2 3" xfId="35571" xr:uid="{00000000-0005-0000-0000-00008B4C0000}"/>
    <cellStyle name="Normal 12 3 4 3 3 4 3" xfId="15285" xr:uid="{00000000-0005-0000-0000-00008C4C0000}"/>
    <cellStyle name="Normal 12 3 4 3 3 4 3 2" xfId="35572" xr:uid="{00000000-0005-0000-0000-00008D4C0000}"/>
    <cellStyle name="Normal 12 3 4 3 3 4 4" xfId="35573" xr:uid="{00000000-0005-0000-0000-00008E4C0000}"/>
    <cellStyle name="Normal 12 3 4 3 3 5" xfId="4305" xr:uid="{00000000-0005-0000-0000-00008F4C0000}"/>
    <cellStyle name="Normal 12 3 4 3 3 5 2" xfId="9795" xr:uid="{00000000-0005-0000-0000-0000904C0000}"/>
    <cellStyle name="Normal 12 3 4 3 3 5 2 2" xfId="22605" xr:uid="{00000000-0005-0000-0000-0000914C0000}"/>
    <cellStyle name="Normal 12 3 4 3 3 5 2 2 2" xfId="35574" xr:uid="{00000000-0005-0000-0000-0000924C0000}"/>
    <cellStyle name="Normal 12 3 4 3 3 5 2 3" xfId="35575" xr:uid="{00000000-0005-0000-0000-0000934C0000}"/>
    <cellStyle name="Normal 12 3 4 3 3 5 3" xfId="17115" xr:uid="{00000000-0005-0000-0000-0000944C0000}"/>
    <cellStyle name="Normal 12 3 4 3 3 5 3 2" xfId="35576" xr:uid="{00000000-0005-0000-0000-0000954C0000}"/>
    <cellStyle name="Normal 12 3 4 3 3 5 4" xfId="35577" xr:uid="{00000000-0005-0000-0000-0000964C0000}"/>
    <cellStyle name="Normal 12 3 4 3 3 6" xfId="11625" xr:uid="{00000000-0005-0000-0000-0000974C0000}"/>
    <cellStyle name="Normal 12 3 4 3 3 6 2" xfId="24435" xr:uid="{00000000-0005-0000-0000-0000984C0000}"/>
    <cellStyle name="Normal 12 3 4 3 3 6 2 2" xfId="35578" xr:uid="{00000000-0005-0000-0000-0000994C0000}"/>
    <cellStyle name="Normal 12 3 4 3 3 6 3" xfId="35579" xr:uid="{00000000-0005-0000-0000-00009A4C0000}"/>
    <cellStyle name="Normal 12 3 4 3 3 7" xfId="6135" xr:uid="{00000000-0005-0000-0000-00009B4C0000}"/>
    <cellStyle name="Normal 12 3 4 3 3 7 2" xfId="18945" xr:uid="{00000000-0005-0000-0000-00009C4C0000}"/>
    <cellStyle name="Normal 12 3 4 3 3 7 2 2" xfId="35580" xr:uid="{00000000-0005-0000-0000-00009D4C0000}"/>
    <cellStyle name="Normal 12 3 4 3 3 7 3" xfId="35581" xr:uid="{00000000-0005-0000-0000-00009E4C0000}"/>
    <cellStyle name="Normal 12 3 4 3 3 8" xfId="13455" xr:uid="{00000000-0005-0000-0000-00009F4C0000}"/>
    <cellStyle name="Normal 12 3 4 3 3 8 2" xfId="35582" xr:uid="{00000000-0005-0000-0000-0000A04C0000}"/>
    <cellStyle name="Normal 12 3 4 3 3 9" xfId="35583" xr:uid="{00000000-0005-0000-0000-0000A14C0000}"/>
    <cellStyle name="Normal 12 3 4 3 4" xfId="419" xr:uid="{00000000-0005-0000-0000-0000A24C0000}"/>
    <cellStyle name="Normal 12 3 4 3 4 2" xfId="1314" xr:uid="{00000000-0005-0000-0000-0000A34C0000}"/>
    <cellStyle name="Normal 12 3 4 3 4 2 2" xfId="3144" xr:uid="{00000000-0005-0000-0000-0000A44C0000}"/>
    <cellStyle name="Normal 12 3 4 3 4 2 2 2" xfId="8634" xr:uid="{00000000-0005-0000-0000-0000A54C0000}"/>
    <cellStyle name="Normal 12 3 4 3 4 2 2 2 2" xfId="21444" xr:uid="{00000000-0005-0000-0000-0000A64C0000}"/>
    <cellStyle name="Normal 12 3 4 3 4 2 2 2 2 2" xfId="35584" xr:uid="{00000000-0005-0000-0000-0000A74C0000}"/>
    <cellStyle name="Normal 12 3 4 3 4 2 2 2 3" xfId="35585" xr:uid="{00000000-0005-0000-0000-0000A84C0000}"/>
    <cellStyle name="Normal 12 3 4 3 4 2 2 3" xfId="15954" xr:uid="{00000000-0005-0000-0000-0000A94C0000}"/>
    <cellStyle name="Normal 12 3 4 3 4 2 2 3 2" xfId="35586" xr:uid="{00000000-0005-0000-0000-0000AA4C0000}"/>
    <cellStyle name="Normal 12 3 4 3 4 2 2 4" xfId="35587" xr:uid="{00000000-0005-0000-0000-0000AB4C0000}"/>
    <cellStyle name="Normal 12 3 4 3 4 2 3" xfId="4974" xr:uid="{00000000-0005-0000-0000-0000AC4C0000}"/>
    <cellStyle name="Normal 12 3 4 3 4 2 3 2" xfId="10464" xr:uid="{00000000-0005-0000-0000-0000AD4C0000}"/>
    <cellStyle name="Normal 12 3 4 3 4 2 3 2 2" xfId="23274" xr:uid="{00000000-0005-0000-0000-0000AE4C0000}"/>
    <cellStyle name="Normal 12 3 4 3 4 2 3 2 2 2" xfId="35588" xr:uid="{00000000-0005-0000-0000-0000AF4C0000}"/>
    <cellStyle name="Normal 12 3 4 3 4 2 3 2 3" xfId="35589" xr:uid="{00000000-0005-0000-0000-0000B04C0000}"/>
    <cellStyle name="Normal 12 3 4 3 4 2 3 3" xfId="17784" xr:uid="{00000000-0005-0000-0000-0000B14C0000}"/>
    <cellStyle name="Normal 12 3 4 3 4 2 3 3 2" xfId="35590" xr:uid="{00000000-0005-0000-0000-0000B24C0000}"/>
    <cellStyle name="Normal 12 3 4 3 4 2 3 4" xfId="35591" xr:uid="{00000000-0005-0000-0000-0000B34C0000}"/>
    <cellStyle name="Normal 12 3 4 3 4 2 4" xfId="12294" xr:uid="{00000000-0005-0000-0000-0000B44C0000}"/>
    <cellStyle name="Normal 12 3 4 3 4 2 4 2" xfId="25104" xr:uid="{00000000-0005-0000-0000-0000B54C0000}"/>
    <cellStyle name="Normal 12 3 4 3 4 2 4 2 2" xfId="35592" xr:uid="{00000000-0005-0000-0000-0000B64C0000}"/>
    <cellStyle name="Normal 12 3 4 3 4 2 4 3" xfId="35593" xr:uid="{00000000-0005-0000-0000-0000B74C0000}"/>
    <cellStyle name="Normal 12 3 4 3 4 2 5" xfId="6804" xr:uid="{00000000-0005-0000-0000-0000B84C0000}"/>
    <cellStyle name="Normal 12 3 4 3 4 2 5 2" xfId="19614" xr:uid="{00000000-0005-0000-0000-0000B94C0000}"/>
    <cellStyle name="Normal 12 3 4 3 4 2 5 2 2" xfId="35594" xr:uid="{00000000-0005-0000-0000-0000BA4C0000}"/>
    <cellStyle name="Normal 12 3 4 3 4 2 5 3" xfId="35595" xr:uid="{00000000-0005-0000-0000-0000BB4C0000}"/>
    <cellStyle name="Normal 12 3 4 3 4 2 6" xfId="14124" xr:uid="{00000000-0005-0000-0000-0000BC4C0000}"/>
    <cellStyle name="Normal 12 3 4 3 4 2 6 2" xfId="35596" xr:uid="{00000000-0005-0000-0000-0000BD4C0000}"/>
    <cellStyle name="Normal 12 3 4 3 4 2 7" xfId="35597" xr:uid="{00000000-0005-0000-0000-0000BE4C0000}"/>
    <cellStyle name="Normal 12 3 4 3 4 3" xfId="2250" xr:uid="{00000000-0005-0000-0000-0000BF4C0000}"/>
    <cellStyle name="Normal 12 3 4 3 4 3 2" xfId="7740" xr:uid="{00000000-0005-0000-0000-0000C04C0000}"/>
    <cellStyle name="Normal 12 3 4 3 4 3 2 2" xfId="20550" xr:uid="{00000000-0005-0000-0000-0000C14C0000}"/>
    <cellStyle name="Normal 12 3 4 3 4 3 2 2 2" xfId="35598" xr:uid="{00000000-0005-0000-0000-0000C24C0000}"/>
    <cellStyle name="Normal 12 3 4 3 4 3 2 3" xfId="35599" xr:uid="{00000000-0005-0000-0000-0000C34C0000}"/>
    <cellStyle name="Normal 12 3 4 3 4 3 3" xfId="15060" xr:uid="{00000000-0005-0000-0000-0000C44C0000}"/>
    <cellStyle name="Normal 12 3 4 3 4 3 3 2" xfId="35600" xr:uid="{00000000-0005-0000-0000-0000C54C0000}"/>
    <cellStyle name="Normal 12 3 4 3 4 3 4" xfId="35601" xr:uid="{00000000-0005-0000-0000-0000C64C0000}"/>
    <cellStyle name="Normal 12 3 4 3 4 4" xfId="4080" xr:uid="{00000000-0005-0000-0000-0000C74C0000}"/>
    <cellStyle name="Normal 12 3 4 3 4 4 2" xfId="9570" xr:uid="{00000000-0005-0000-0000-0000C84C0000}"/>
    <cellStyle name="Normal 12 3 4 3 4 4 2 2" xfId="22380" xr:uid="{00000000-0005-0000-0000-0000C94C0000}"/>
    <cellStyle name="Normal 12 3 4 3 4 4 2 2 2" xfId="35602" xr:uid="{00000000-0005-0000-0000-0000CA4C0000}"/>
    <cellStyle name="Normal 12 3 4 3 4 4 2 3" xfId="35603" xr:uid="{00000000-0005-0000-0000-0000CB4C0000}"/>
    <cellStyle name="Normal 12 3 4 3 4 4 3" xfId="16890" xr:uid="{00000000-0005-0000-0000-0000CC4C0000}"/>
    <cellStyle name="Normal 12 3 4 3 4 4 3 2" xfId="35604" xr:uid="{00000000-0005-0000-0000-0000CD4C0000}"/>
    <cellStyle name="Normal 12 3 4 3 4 4 4" xfId="35605" xr:uid="{00000000-0005-0000-0000-0000CE4C0000}"/>
    <cellStyle name="Normal 12 3 4 3 4 5" xfId="11400" xr:uid="{00000000-0005-0000-0000-0000CF4C0000}"/>
    <cellStyle name="Normal 12 3 4 3 4 5 2" xfId="24210" xr:uid="{00000000-0005-0000-0000-0000D04C0000}"/>
    <cellStyle name="Normal 12 3 4 3 4 5 2 2" xfId="35606" xr:uid="{00000000-0005-0000-0000-0000D14C0000}"/>
    <cellStyle name="Normal 12 3 4 3 4 5 3" xfId="35607" xr:uid="{00000000-0005-0000-0000-0000D24C0000}"/>
    <cellStyle name="Normal 12 3 4 3 4 6" xfId="5910" xr:uid="{00000000-0005-0000-0000-0000D34C0000}"/>
    <cellStyle name="Normal 12 3 4 3 4 6 2" xfId="18720" xr:uid="{00000000-0005-0000-0000-0000D44C0000}"/>
    <cellStyle name="Normal 12 3 4 3 4 6 2 2" xfId="35608" xr:uid="{00000000-0005-0000-0000-0000D54C0000}"/>
    <cellStyle name="Normal 12 3 4 3 4 6 3" xfId="35609" xr:uid="{00000000-0005-0000-0000-0000D64C0000}"/>
    <cellStyle name="Normal 12 3 4 3 4 7" xfId="13230" xr:uid="{00000000-0005-0000-0000-0000D74C0000}"/>
    <cellStyle name="Normal 12 3 4 3 4 7 2" xfId="35610" xr:uid="{00000000-0005-0000-0000-0000D84C0000}"/>
    <cellStyle name="Normal 12 3 4 3 4 8" xfId="35611" xr:uid="{00000000-0005-0000-0000-0000D94C0000}"/>
    <cellStyle name="Normal 12 3 4 3 5" xfId="778" xr:uid="{00000000-0005-0000-0000-0000DA4C0000}"/>
    <cellStyle name="Normal 12 3 4 3 5 2" xfId="1673" xr:uid="{00000000-0005-0000-0000-0000DB4C0000}"/>
    <cellStyle name="Normal 12 3 4 3 5 2 2" xfId="3503" xr:uid="{00000000-0005-0000-0000-0000DC4C0000}"/>
    <cellStyle name="Normal 12 3 4 3 5 2 2 2" xfId="8993" xr:uid="{00000000-0005-0000-0000-0000DD4C0000}"/>
    <cellStyle name="Normal 12 3 4 3 5 2 2 2 2" xfId="21803" xr:uid="{00000000-0005-0000-0000-0000DE4C0000}"/>
    <cellStyle name="Normal 12 3 4 3 5 2 2 2 2 2" xfId="35612" xr:uid="{00000000-0005-0000-0000-0000DF4C0000}"/>
    <cellStyle name="Normal 12 3 4 3 5 2 2 2 3" xfId="35613" xr:uid="{00000000-0005-0000-0000-0000E04C0000}"/>
    <cellStyle name="Normal 12 3 4 3 5 2 2 3" xfId="16313" xr:uid="{00000000-0005-0000-0000-0000E14C0000}"/>
    <cellStyle name="Normal 12 3 4 3 5 2 2 3 2" xfId="35614" xr:uid="{00000000-0005-0000-0000-0000E24C0000}"/>
    <cellStyle name="Normal 12 3 4 3 5 2 2 4" xfId="35615" xr:uid="{00000000-0005-0000-0000-0000E34C0000}"/>
    <cellStyle name="Normal 12 3 4 3 5 2 3" xfId="5333" xr:uid="{00000000-0005-0000-0000-0000E44C0000}"/>
    <cellStyle name="Normal 12 3 4 3 5 2 3 2" xfId="10823" xr:uid="{00000000-0005-0000-0000-0000E54C0000}"/>
    <cellStyle name="Normal 12 3 4 3 5 2 3 2 2" xfId="23633" xr:uid="{00000000-0005-0000-0000-0000E64C0000}"/>
    <cellStyle name="Normal 12 3 4 3 5 2 3 2 2 2" xfId="35616" xr:uid="{00000000-0005-0000-0000-0000E74C0000}"/>
    <cellStyle name="Normal 12 3 4 3 5 2 3 2 3" xfId="35617" xr:uid="{00000000-0005-0000-0000-0000E84C0000}"/>
    <cellStyle name="Normal 12 3 4 3 5 2 3 3" xfId="18143" xr:uid="{00000000-0005-0000-0000-0000E94C0000}"/>
    <cellStyle name="Normal 12 3 4 3 5 2 3 3 2" xfId="35618" xr:uid="{00000000-0005-0000-0000-0000EA4C0000}"/>
    <cellStyle name="Normal 12 3 4 3 5 2 3 4" xfId="35619" xr:uid="{00000000-0005-0000-0000-0000EB4C0000}"/>
    <cellStyle name="Normal 12 3 4 3 5 2 4" xfId="12653" xr:uid="{00000000-0005-0000-0000-0000EC4C0000}"/>
    <cellStyle name="Normal 12 3 4 3 5 2 4 2" xfId="25463" xr:uid="{00000000-0005-0000-0000-0000ED4C0000}"/>
    <cellStyle name="Normal 12 3 4 3 5 2 4 2 2" xfId="35620" xr:uid="{00000000-0005-0000-0000-0000EE4C0000}"/>
    <cellStyle name="Normal 12 3 4 3 5 2 4 3" xfId="35621" xr:uid="{00000000-0005-0000-0000-0000EF4C0000}"/>
    <cellStyle name="Normal 12 3 4 3 5 2 5" xfId="7163" xr:uid="{00000000-0005-0000-0000-0000F04C0000}"/>
    <cellStyle name="Normal 12 3 4 3 5 2 5 2" xfId="19973" xr:uid="{00000000-0005-0000-0000-0000F14C0000}"/>
    <cellStyle name="Normal 12 3 4 3 5 2 5 2 2" xfId="35622" xr:uid="{00000000-0005-0000-0000-0000F24C0000}"/>
    <cellStyle name="Normal 12 3 4 3 5 2 5 3" xfId="35623" xr:uid="{00000000-0005-0000-0000-0000F34C0000}"/>
    <cellStyle name="Normal 12 3 4 3 5 2 6" xfId="14483" xr:uid="{00000000-0005-0000-0000-0000F44C0000}"/>
    <cellStyle name="Normal 12 3 4 3 5 2 6 2" xfId="35624" xr:uid="{00000000-0005-0000-0000-0000F54C0000}"/>
    <cellStyle name="Normal 12 3 4 3 5 2 7" xfId="35625" xr:uid="{00000000-0005-0000-0000-0000F64C0000}"/>
    <cellStyle name="Normal 12 3 4 3 5 3" xfId="2609" xr:uid="{00000000-0005-0000-0000-0000F74C0000}"/>
    <cellStyle name="Normal 12 3 4 3 5 3 2" xfId="8099" xr:uid="{00000000-0005-0000-0000-0000F84C0000}"/>
    <cellStyle name="Normal 12 3 4 3 5 3 2 2" xfId="20909" xr:uid="{00000000-0005-0000-0000-0000F94C0000}"/>
    <cellStyle name="Normal 12 3 4 3 5 3 2 2 2" xfId="35626" xr:uid="{00000000-0005-0000-0000-0000FA4C0000}"/>
    <cellStyle name="Normal 12 3 4 3 5 3 2 3" xfId="35627" xr:uid="{00000000-0005-0000-0000-0000FB4C0000}"/>
    <cellStyle name="Normal 12 3 4 3 5 3 3" xfId="15419" xr:uid="{00000000-0005-0000-0000-0000FC4C0000}"/>
    <cellStyle name="Normal 12 3 4 3 5 3 3 2" xfId="35628" xr:uid="{00000000-0005-0000-0000-0000FD4C0000}"/>
    <cellStyle name="Normal 12 3 4 3 5 3 4" xfId="35629" xr:uid="{00000000-0005-0000-0000-0000FE4C0000}"/>
    <cellStyle name="Normal 12 3 4 3 5 4" xfId="4439" xr:uid="{00000000-0005-0000-0000-0000FF4C0000}"/>
    <cellStyle name="Normal 12 3 4 3 5 4 2" xfId="9929" xr:uid="{00000000-0005-0000-0000-0000004D0000}"/>
    <cellStyle name="Normal 12 3 4 3 5 4 2 2" xfId="22739" xr:uid="{00000000-0005-0000-0000-0000014D0000}"/>
    <cellStyle name="Normal 12 3 4 3 5 4 2 2 2" xfId="35630" xr:uid="{00000000-0005-0000-0000-0000024D0000}"/>
    <cellStyle name="Normal 12 3 4 3 5 4 2 3" xfId="35631" xr:uid="{00000000-0005-0000-0000-0000034D0000}"/>
    <cellStyle name="Normal 12 3 4 3 5 4 3" xfId="17249" xr:uid="{00000000-0005-0000-0000-0000044D0000}"/>
    <cellStyle name="Normal 12 3 4 3 5 4 3 2" xfId="35632" xr:uid="{00000000-0005-0000-0000-0000054D0000}"/>
    <cellStyle name="Normal 12 3 4 3 5 4 4" xfId="35633" xr:uid="{00000000-0005-0000-0000-0000064D0000}"/>
    <cellStyle name="Normal 12 3 4 3 5 5" xfId="11759" xr:uid="{00000000-0005-0000-0000-0000074D0000}"/>
    <cellStyle name="Normal 12 3 4 3 5 5 2" xfId="24569" xr:uid="{00000000-0005-0000-0000-0000084D0000}"/>
    <cellStyle name="Normal 12 3 4 3 5 5 2 2" xfId="35634" xr:uid="{00000000-0005-0000-0000-0000094D0000}"/>
    <cellStyle name="Normal 12 3 4 3 5 5 3" xfId="35635" xr:uid="{00000000-0005-0000-0000-00000A4D0000}"/>
    <cellStyle name="Normal 12 3 4 3 5 6" xfId="6269" xr:uid="{00000000-0005-0000-0000-00000B4D0000}"/>
    <cellStyle name="Normal 12 3 4 3 5 6 2" xfId="19079" xr:uid="{00000000-0005-0000-0000-00000C4D0000}"/>
    <cellStyle name="Normal 12 3 4 3 5 6 2 2" xfId="35636" xr:uid="{00000000-0005-0000-0000-00000D4D0000}"/>
    <cellStyle name="Normal 12 3 4 3 5 6 3" xfId="35637" xr:uid="{00000000-0005-0000-0000-00000E4D0000}"/>
    <cellStyle name="Normal 12 3 4 3 5 7" xfId="13589" xr:uid="{00000000-0005-0000-0000-00000F4D0000}"/>
    <cellStyle name="Normal 12 3 4 3 5 7 2" xfId="35638" xr:uid="{00000000-0005-0000-0000-0000104D0000}"/>
    <cellStyle name="Normal 12 3 4 3 5 8" xfId="35639" xr:uid="{00000000-0005-0000-0000-0000114D0000}"/>
    <cellStyle name="Normal 12 3 4 3 6" xfId="1179" xr:uid="{00000000-0005-0000-0000-0000124D0000}"/>
    <cellStyle name="Normal 12 3 4 3 6 2" xfId="3009" xr:uid="{00000000-0005-0000-0000-0000134D0000}"/>
    <cellStyle name="Normal 12 3 4 3 6 2 2" xfId="8499" xr:uid="{00000000-0005-0000-0000-0000144D0000}"/>
    <cellStyle name="Normal 12 3 4 3 6 2 2 2" xfId="21309" xr:uid="{00000000-0005-0000-0000-0000154D0000}"/>
    <cellStyle name="Normal 12 3 4 3 6 2 2 2 2" xfId="35640" xr:uid="{00000000-0005-0000-0000-0000164D0000}"/>
    <cellStyle name="Normal 12 3 4 3 6 2 2 3" xfId="35641" xr:uid="{00000000-0005-0000-0000-0000174D0000}"/>
    <cellStyle name="Normal 12 3 4 3 6 2 3" xfId="15819" xr:uid="{00000000-0005-0000-0000-0000184D0000}"/>
    <cellStyle name="Normal 12 3 4 3 6 2 3 2" xfId="35642" xr:uid="{00000000-0005-0000-0000-0000194D0000}"/>
    <cellStyle name="Normal 12 3 4 3 6 2 4" xfId="35643" xr:uid="{00000000-0005-0000-0000-00001A4D0000}"/>
    <cellStyle name="Normal 12 3 4 3 6 3" xfId="4839" xr:uid="{00000000-0005-0000-0000-00001B4D0000}"/>
    <cellStyle name="Normal 12 3 4 3 6 3 2" xfId="10329" xr:uid="{00000000-0005-0000-0000-00001C4D0000}"/>
    <cellStyle name="Normal 12 3 4 3 6 3 2 2" xfId="23139" xr:uid="{00000000-0005-0000-0000-00001D4D0000}"/>
    <cellStyle name="Normal 12 3 4 3 6 3 2 2 2" xfId="35644" xr:uid="{00000000-0005-0000-0000-00001E4D0000}"/>
    <cellStyle name="Normal 12 3 4 3 6 3 2 3" xfId="35645" xr:uid="{00000000-0005-0000-0000-00001F4D0000}"/>
    <cellStyle name="Normal 12 3 4 3 6 3 3" xfId="17649" xr:uid="{00000000-0005-0000-0000-0000204D0000}"/>
    <cellStyle name="Normal 12 3 4 3 6 3 3 2" xfId="35646" xr:uid="{00000000-0005-0000-0000-0000214D0000}"/>
    <cellStyle name="Normal 12 3 4 3 6 3 4" xfId="35647" xr:uid="{00000000-0005-0000-0000-0000224D0000}"/>
    <cellStyle name="Normal 12 3 4 3 6 4" xfId="12159" xr:uid="{00000000-0005-0000-0000-0000234D0000}"/>
    <cellStyle name="Normal 12 3 4 3 6 4 2" xfId="24969" xr:uid="{00000000-0005-0000-0000-0000244D0000}"/>
    <cellStyle name="Normal 12 3 4 3 6 4 2 2" xfId="35648" xr:uid="{00000000-0005-0000-0000-0000254D0000}"/>
    <cellStyle name="Normal 12 3 4 3 6 4 3" xfId="35649" xr:uid="{00000000-0005-0000-0000-0000264D0000}"/>
    <cellStyle name="Normal 12 3 4 3 6 5" xfId="6669" xr:uid="{00000000-0005-0000-0000-0000274D0000}"/>
    <cellStyle name="Normal 12 3 4 3 6 5 2" xfId="19479" xr:uid="{00000000-0005-0000-0000-0000284D0000}"/>
    <cellStyle name="Normal 12 3 4 3 6 5 2 2" xfId="35650" xr:uid="{00000000-0005-0000-0000-0000294D0000}"/>
    <cellStyle name="Normal 12 3 4 3 6 5 3" xfId="35651" xr:uid="{00000000-0005-0000-0000-00002A4D0000}"/>
    <cellStyle name="Normal 12 3 4 3 6 6" xfId="13989" xr:uid="{00000000-0005-0000-0000-00002B4D0000}"/>
    <cellStyle name="Normal 12 3 4 3 6 6 2" xfId="35652" xr:uid="{00000000-0005-0000-0000-00002C4D0000}"/>
    <cellStyle name="Normal 12 3 4 3 6 7" xfId="35653" xr:uid="{00000000-0005-0000-0000-00002D4D0000}"/>
    <cellStyle name="Normal 12 3 4 3 7" xfId="2115" xr:uid="{00000000-0005-0000-0000-00002E4D0000}"/>
    <cellStyle name="Normal 12 3 4 3 7 2" xfId="7605" xr:uid="{00000000-0005-0000-0000-00002F4D0000}"/>
    <cellStyle name="Normal 12 3 4 3 7 2 2" xfId="20415" xr:uid="{00000000-0005-0000-0000-0000304D0000}"/>
    <cellStyle name="Normal 12 3 4 3 7 2 2 2" xfId="35654" xr:uid="{00000000-0005-0000-0000-0000314D0000}"/>
    <cellStyle name="Normal 12 3 4 3 7 2 3" xfId="35655" xr:uid="{00000000-0005-0000-0000-0000324D0000}"/>
    <cellStyle name="Normal 12 3 4 3 7 3" xfId="14925" xr:uid="{00000000-0005-0000-0000-0000334D0000}"/>
    <cellStyle name="Normal 12 3 4 3 7 3 2" xfId="35656" xr:uid="{00000000-0005-0000-0000-0000344D0000}"/>
    <cellStyle name="Normal 12 3 4 3 7 4" xfId="35657" xr:uid="{00000000-0005-0000-0000-0000354D0000}"/>
    <cellStyle name="Normal 12 3 4 3 8" xfId="3945" xr:uid="{00000000-0005-0000-0000-0000364D0000}"/>
    <cellStyle name="Normal 12 3 4 3 8 2" xfId="9435" xr:uid="{00000000-0005-0000-0000-0000374D0000}"/>
    <cellStyle name="Normal 12 3 4 3 8 2 2" xfId="22245" xr:uid="{00000000-0005-0000-0000-0000384D0000}"/>
    <cellStyle name="Normal 12 3 4 3 8 2 2 2" xfId="35658" xr:uid="{00000000-0005-0000-0000-0000394D0000}"/>
    <cellStyle name="Normal 12 3 4 3 8 2 3" xfId="35659" xr:uid="{00000000-0005-0000-0000-00003A4D0000}"/>
    <cellStyle name="Normal 12 3 4 3 8 3" xfId="16755" xr:uid="{00000000-0005-0000-0000-00003B4D0000}"/>
    <cellStyle name="Normal 12 3 4 3 8 3 2" xfId="35660" xr:uid="{00000000-0005-0000-0000-00003C4D0000}"/>
    <cellStyle name="Normal 12 3 4 3 8 4" xfId="35661" xr:uid="{00000000-0005-0000-0000-00003D4D0000}"/>
    <cellStyle name="Normal 12 3 4 3 9" xfId="11265" xr:uid="{00000000-0005-0000-0000-00003E4D0000}"/>
    <cellStyle name="Normal 12 3 4 3 9 2" xfId="24075" xr:uid="{00000000-0005-0000-0000-00003F4D0000}"/>
    <cellStyle name="Normal 12 3 4 3 9 2 2" xfId="35662" xr:uid="{00000000-0005-0000-0000-0000404D0000}"/>
    <cellStyle name="Normal 12 3 4 3 9 3" xfId="35663" xr:uid="{00000000-0005-0000-0000-0000414D0000}"/>
    <cellStyle name="Normal 12 3 4 4" xfId="334" xr:uid="{00000000-0005-0000-0000-0000424D0000}"/>
    <cellStyle name="Normal 12 3 4 4 10" xfId="5826" xr:uid="{00000000-0005-0000-0000-0000434D0000}"/>
    <cellStyle name="Normal 12 3 4 4 10 2" xfId="18636" xr:uid="{00000000-0005-0000-0000-0000444D0000}"/>
    <cellStyle name="Normal 12 3 4 4 10 2 2" xfId="35664" xr:uid="{00000000-0005-0000-0000-0000454D0000}"/>
    <cellStyle name="Normal 12 3 4 4 10 3" xfId="35665" xr:uid="{00000000-0005-0000-0000-0000464D0000}"/>
    <cellStyle name="Normal 12 3 4 4 11" xfId="13146" xr:uid="{00000000-0005-0000-0000-0000474D0000}"/>
    <cellStyle name="Normal 12 3 4 4 11 2" xfId="35666" xr:uid="{00000000-0005-0000-0000-0000484D0000}"/>
    <cellStyle name="Normal 12 3 4 4 12" xfId="35667" xr:uid="{00000000-0005-0000-0000-0000494D0000}"/>
    <cellStyle name="Normal 12 3 4 4 2" xfId="563" xr:uid="{00000000-0005-0000-0000-00004A4D0000}"/>
    <cellStyle name="Normal 12 3 4 4 2 2" xfId="962" xr:uid="{00000000-0005-0000-0000-00004B4D0000}"/>
    <cellStyle name="Normal 12 3 4 4 2 2 2" xfId="1857" xr:uid="{00000000-0005-0000-0000-00004C4D0000}"/>
    <cellStyle name="Normal 12 3 4 4 2 2 2 2" xfId="3687" xr:uid="{00000000-0005-0000-0000-00004D4D0000}"/>
    <cellStyle name="Normal 12 3 4 4 2 2 2 2 2" xfId="9177" xr:uid="{00000000-0005-0000-0000-00004E4D0000}"/>
    <cellStyle name="Normal 12 3 4 4 2 2 2 2 2 2" xfId="21987" xr:uid="{00000000-0005-0000-0000-00004F4D0000}"/>
    <cellStyle name="Normal 12 3 4 4 2 2 2 2 2 2 2" xfId="35668" xr:uid="{00000000-0005-0000-0000-0000504D0000}"/>
    <cellStyle name="Normal 12 3 4 4 2 2 2 2 2 3" xfId="35669" xr:uid="{00000000-0005-0000-0000-0000514D0000}"/>
    <cellStyle name="Normal 12 3 4 4 2 2 2 2 3" xfId="16497" xr:uid="{00000000-0005-0000-0000-0000524D0000}"/>
    <cellStyle name="Normal 12 3 4 4 2 2 2 2 3 2" xfId="35670" xr:uid="{00000000-0005-0000-0000-0000534D0000}"/>
    <cellStyle name="Normal 12 3 4 4 2 2 2 2 4" xfId="35671" xr:uid="{00000000-0005-0000-0000-0000544D0000}"/>
    <cellStyle name="Normal 12 3 4 4 2 2 2 3" xfId="5517" xr:uid="{00000000-0005-0000-0000-0000554D0000}"/>
    <cellStyle name="Normal 12 3 4 4 2 2 2 3 2" xfId="11007" xr:uid="{00000000-0005-0000-0000-0000564D0000}"/>
    <cellStyle name="Normal 12 3 4 4 2 2 2 3 2 2" xfId="23817" xr:uid="{00000000-0005-0000-0000-0000574D0000}"/>
    <cellStyle name="Normal 12 3 4 4 2 2 2 3 2 2 2" xfId="35672" xr:uid="{00000000-0005-0000-0000-0000584D0000}"/>
    <cellStyle name="Normal 12 3 4 4 2 2 2 3 2 3" xfId="35673" xr:uid="{00000000-0005-0000-0000-0000594D0000}"/>
    <cellStyle name="Normal 12 3 4 4 2 2 2 3 3" xfId="18327" xr:uid="{00000000-0005-0000-0000-00005A4D0000}"/>
    <cellStyle name="Normal 12 3 4 4 2 2 2 3 3 2" xfId="35674" xr:uid="{00000000-0005-0000-0000-00005B4D0000}"/>
    <cellStyle name="Normal 12 3 4 4 2 2 2 3 4" xfId="35675" xr:uid="{00000000-0005-0000-0000-00005C4D0000}"/>
    <cellStyle name="Normal 12 3 4 4 2 2 2 4" xfId="12837" xr:uid="{00000000-0005-0000-0000-00005D4D0000}"/>
    <cellStyle name="Normal 12 3 4 4 2 2 2 4 2" xfId="25647" xr:uid="{00000000-0005-0000-0000-00005E4D0000}"/>
    <cellStyle name="Normal 12 3 4 4 2 2 2 4 2 2" xfId="35676" xr:uid="{00000000-0005-0000-0000-00005F4D0000}"/>
    <cellStyle name="Normal 12 3 4 4 2 2 2 4 3" xfId="35677" xr:uid="{00000000-0005-0000-0000-0000604D0000}"/>
    <cellStyle name="Normal 12 3 4 4 2 2 2 5" xfId="7347" xr:uid="{00000000-0005-0000-0000-0000614D0000}"/>
    <cellStyle name="Normal 12 3 4 4 2 2 2 5 2" xfId="20157" xr:uid="{00000000-0005-0000-0000-0000624D0000}"/>
    <cellStyle name="Normal 12 3 4 4 2 2 2 5 2 2" xfId="35678" xr:uid="{00000000-0005-0000-0000-0000634D0000}"/>
    <cellStyle name="Normal 12 3 4 4 2 2 2 5 3" xfId="35679" xr:uid="{00000000-0005-0000-0000-0000644D0000}"/>
    <cellStyle name="Normal 12 3 4 4 2 2 2 6" xfId="14667" xr:uid="{00000000-0005-0000-0000-0000654D0000}"/>
    <cellStyle name="Normal 12 3 4 4 2 2 2 6 2" xfId="35680" xr:uid="{00000000-0005-0000-0000-0000664D0000}"/>
    <cellStyle name="Normal 12 3 4 4 2 2 2 7" xfId="35681" xr:uid="{00000000-0005-0000-0000-0000674D0000}"/>
    <cellStyle name="Normal 12 3 4 4 2 2 3" xfId="2793" xr:uid="{00000000-0005-0000-0000-0000684D0000}"/>
    <cellStyle name="Normal 12 3 4 4 2 2 3 2" xfId="8283" xr:uid="{00000000-0005-0000-0000-0000694D0000}"/>
    <cellStyle name="Normal 12 3 4 4 2 2 3 2 2" xfId="21093" xr:uid="{00000000-0005-0000-0000-00006A4D0000}"/>
    <cellStyle name="Normal 12 3 4 4 2 2 3 2 2 2" xfId="35682" xr:uid="{00000000-0005-0000-0000-00006B4D0000}"/>
    <cellStyle name="Normal 12 3 4 4 2 2 3 2 3" xfId="35683" xr:uid="{00000000-0005-0000-0000-00006C4D0000}"/>
    <cellStyle name="Normal 12 3 4 4 2 2 3 3" xfId="15603" xr:uid="{00000000-0005-0000-0000-00006D4D0000}"/>
    <cellStyle name="Normal 12 3 4 4 2 2 3 3 2" xfId="35684" xr:uid="{00000000-0005-0000-0000-00006E4D0000}"/>
    <cellStyle name="Normal 12 3 4 4 2 2 3 4" xfId="35685" xr:uid="{00000000-0005-0000-0000-00006F4D0000}"/>
    <cellStyle name="Normal 12 3 4 4 2 2 4" xfId="4623" xr:uid="{00000000-0005-0000-0000-0000704D0000}"/>
    <cellStyle name="Normal 12 3 4 4 2 2 4 2" xfId="10113" xr:uid="{00000000-0005-0000-0000-0000714D0000}"/>
    <cellStyle name="Normal 12 3 4 4 2 2 4 2 2" xfId="22923" xr:uid="{00000000-0005-0000-0000-0000724D0000}"/>
    <cellStyle name="Normal 12 3 4 4 2 2 4 2 2 2" xfId="35686" xr:uid="{00000000-0005-0000-0000-0000734D0000}"/>
    <cellStyle name="Normal 12 3 4 4 2 2 4 2 3" xfId="35687" xr:uid="{00000000-0005-0000-0000-0000744D0000}"/>
    <cellStyle name="Normal 12 3 4 4 2 2 4 3" xfId="17433" xr:uid="{00000000-0005-0000-0000-0000754D0000}"/>
    <cellStyle name="Normal 12 3 4 4 2 2 4 3 2" xfId="35688" xr:uid="{00000000-0005-0000-0000-0000764D0000}"/>
    <cellStyle name="Normal 12 3 4 4 2 2 4 4" xfId="35689" xr:uid="{00000000-0005-0000-0000-0000774D0000}"/>
    <cellStyle name="Normal 12 3 4 4 2 2 5" xfId="11943" xr:uid="{00000000-0005-0000-0000-0000784D0000}"/>
    <cellStyle name="Normal 12 3 4 4 2 2 5 2" xfId="24753" xr:uid="{00000000-0005-0000-0000-0000794D0000}"/>
    <cellStyle name="Normal 12 3 4 4 2 2 5 2 2" xfId="35690" xr:uid="{00000000-0005-0000-0000-00007A4D0000}"/>
    <cellStyle name="Normal 12 3 4 4 2 2 5 3" xfId="35691" xr:uid="{00000000-0005-0000-0000-00007B4D0000}"/>
    <cellStyle name="Normal 12 3 4 4 2 2 6" xfId="6453" xr:uid="{00000000-0005-0000-0000-00007C4D0000}"/>
    <cellStyle name="Normal 12 3 4 4 2 2 6 2" xfId="19263" xr:uid="{00000000-0005-0000-0000-00007D4D0000}"/>
    <cellStyle name="Normal 12 3 4 4 2 2 6 2 2" xfId="35692" xr:uid="{00000000-0005-0000-0000-00007E4D0000}"/>
    <cellStyle name="Normal 12 3 4 4 2 2 6 3" xfId="35693" xr:uid="{00000000-0005-0000-0000-00007F4D0000}"/>
    <cellStyle name="Normal 12 3 4 4 2 2 7" xfId="13773" xr:uid="{00000000-0005-0000-0000-0000804D0000}"/>
    <cellStyle name="Normal 12 3 4 4 2 2 7 2" xfId="35694" xr:uid="{00000000-0005-0000-0000-0000814D0000}"/>
    <cellStyle name="Normal 12 3 4 4 2 2 8" xfId="35695" xr:uid="{00000000-0005-0000-0000-0000824D0000}"/>
    <cellStyle name="Normal 12 3 4 4 2 3" xfId="1458" xr:uid="{00000000-0005-0000-0000-0000834D0000}"/>
    <cellStyle name="Normal 12 3 4 4 2 3 2" xfId="3288" xr:uid="{00000000-0005-0000-0000-0000844D0000}"/>
    <cellStyle name="Normal 12 3 4 4 2 3 2 2" xfId="8778" xr:uid="{00000000-0005-0000-0000-0000854D0000}"/>
    <cellStyle name="Normal 12 3 4 4 2 3 2 2 2" xfId="21588" xr:uid="{00000000-0005-0000-0000-0000864D0000}"/>
    <cellStyle name="Normal 12 3 4 4 2 3 2 2 2 2" xfId="35696" xr:uid="{00000000-0005-0000-0000-0000874D0000}"/>
    <cellStyle name="Normal 12 3 4 4 2 3 2 2 3" xfId="35697" xr:uid="{00000000-0005-0000-0000-0000884D0000}"/>
    <cellStyle name="Normal 12 3 4 4 2 3 2 3" xfId="16098" xr:uid="{00000000-0005-0000-0000-0000894D0000}"/>
    <cellStyle name="Normal 12 3 4 4 2 3 2 3 2" xfId="35698" xr:uid="{00000000-0005-0000-0000-00008A4D0000}"/>
    <cellStyle name="Normal 12 3 4 4 2 3 2 4" xfId="35699" xr:uid="{00000000-0005-0000-0000-00008B4D0000}"/>
    <cellStyle name="Normal 12 3 4 4 2 3 3" xfId="5118" xr:uid="{00000000-0005-0000-0000-00008C4D0000}"/>
    <cellStyle name="Normal 12 3 4 4 2 3 3 2" xfId="10608" xr:uid="{00000000-0005-0000-0000-00008D4D0000}"/>
    <cellStyle name="Normal 12 3 4 4 2 3 3 2 2" xfId="23418" xr:uid="{00000000-0005-0000-0000-00008E4D0000}"/>
    <cellStyle name="Normal 12 3 4 4 2 3 3 2 2 2" xfId="35700" xr:uid="{00000000-0005-0000-0000-00008F4D0000}"/>
    <cellStyle name="Normal 12 3 4 4 2 3 3 2 3" xfId="35701" xr:uid="{00000000-0005-0000-0000-0000904D0000}"/>
    <cellStyle name="Normal 12 3 4 4 2 3 3 3" xfId="17928" xr:uid="{00000000-0005-0000-0000-0000914D0000}"/>
    <cellStyle name="Normal 12 3 4 4 2 3 3 3 2" xfId="35702" xr:uid="{00000000-0005-0000-0000-0000924D0000}"/>
    <cellStyle name="Normal 12 3 4 4 2 3 3 4" xfId="35703" xr:uid="{00000000-0005-0000-0000-0000934D0000}"/>
    <cellStyle name="Normal 12 3 4 4 2 3 4" xfId="12438" xr:uid="{00000000-0005-0000-0000-0000944D0000}"/>
    <cellStyle name="Normal 12 3 4 4 2 3 4 2" xfId="25248" xr:uid="{00000000-0005-0000-0000-0000954D0000}"/>
    <cellStyle name="Normal 12 3 4 4 2 3 4 2 2" xfId="35704" xr:uid="{00000000-0005-0000-0000-0000964D0000}"/>
    <cellStyle name="Normal 12 3 4 4 2 3 4 3" xfId="35705" xr:uid="{00000000-0005-0000-0000-0000974D0000}"/>
    <cellStyle name="Normal 12 3 4 4 2 3 5" xfId="6948" xr:uid="{00000000-0005-0000-0000-0000984D0000}"/>
    <cellStyle name="Normal 12 3 4 4 2 3 5 2" xfId="19758" xr:uid="{00000000-0005-0000-0000-0000994D0000}"/>
    <cellStyle name="Normal 12 3 4 4 2 3 5 2 2" xfId="35706" xr:uid="{00000000-0005-0000-0000-00009A4D0000}"/>
    <cellStyle name="Normal 12 3 4 4 2 3 5 3" xfId="35707" xr:uid="{00000000-0005-0000-0000-00009B4D0000}"/>
    <cellStyle name="Normal 12 3 4 4 2 3 6" xfId="14268" xr:uid="{00000000-0005-0000-0000-00009C4D0000}"/>
    <cellStyle name="Normal 12 3 4 4 2 3 6 2" xfId="35708" xr:uid="{00000000-0005-0000-0000-00009D4D0000}"/>
    <cellStyle name="Normal 12 3 4 4 2 3 7" xfId="35709" xr:uid="{00000000-0005-0000-0000-00009E4D0000}"/>
    <cellStyle name="Normal 12 3 4 4 2 4" xfId="2394" xr:uid="{00000000-0005-0000-0000-00009F4D0000}"/>
    <cellStyle name="Normal 12 3 4 4 2 4 2" xfId="7884" xr:uid="{00000000-0005-0000-0000-0000A04D0000}"/>
    <cellStyle name="Normal 12 3 4 4 2 4 2 2" xfId="20694" xr:uid="{00000000-0005-0000-0000-0000A14D0000}"/>
    <cellStyle name="Normal 12 3 4 4 2 4 2 2 2" xfId="35710" xr:uid="{00000000-0005-0000-0000-0000A24D0000}"/>
    <cellStyle name="Normal 12 3 4 4 2 4 2 3" xfId="35711" xr:uid="{00000000-0005-0000-0000-0000A34D0000}"/>
    <cellStyle name="Normal 12 3 4 4 2 4 3" xfId="15204" xr:uid="{00000000-0005-0000-0000-0000A44D0000}"/>
    <cellStyle name="Normal 12 3 4 4 2 4 3 2" xfId="35712" xr:uid="{00000000-0005-0000-0000-0000A54D0000}"/>
    <cellStyle name="Normal 12 3 4 4 2 4 4" xfId="35713" xr:uid="{00000000-0005-0000-0000-0000A64D0000}"/>
    <cellStyle name="Normal 12 3 4 4 2 5" xfId="4224" xr:uid="{00000000-0005-0000-0000-0000A74D0000}"/>
    <cellStyle name="Normal 12 3 4 4 2 5 2" xfId="9714" xr:uid="{00000000-0005-0000-0000-0000A84D0000}"/>
    <cellStyle name="Normal 12 3 4 4 2 5 2 2" xfId="22524" xr:uid="{00000000-0005-0000-0000-0000A94D0000}"/>
    <cellStyle name="Normal 12 3 4 4 2 5 2 2 2" xfId="35714" xr:uid="{00000000-0005-0000-0000-0000AA4D0000}"/>
    <cellStyle name="Normal 12 3 4 4 2 5 2 3" xfId="35715" xr:uid="{00000000-0005-0000-0000-0000AB4D0000}"/>
    <cellStyle name="Normal 12 3 4 4 2 5 3" xfId="17034" xr:uid="{00000000-0005-0000-0000-0000AC4D0000}"/>
    <cellStyle name="Normal 12 3 4 4 2 5 3 2" xfId="35716" xr:uid="{00000000-0005-0000-0000-0000AD4D0000}"/>
    <cellStyle name="Normal 12 3 4 4 2 5 4" xfId="35717" xr:uid="{00000000-0005-0000-0000-0000AE4D0000}"/>
    <cellStyle name="Normal 12 3 4 4 2 6" xfId="11544" xr:uid="{00000000-0005-0000-0000-0000AF4D0000}"/>
    <cellStyle name="Normal 12 3 4 4 2 6 2" xfId="24354" xr:uid="{00000000-0005-0000-0000-0000B04D0000}"/>
    <cellStyle name="Normal 12 3 4 4 2 6 2 2" xfId="35718" xr:uid="{00000000-0005-0000-0000-0000B14D0000}"/>
    <cellStyle name="Normal 12 3 4 4 2 6 3" xfId="35719" xr:uid="{00000000-0005-0000-0000-0000B24D0000}"/>
    <cellStyle name="Normal 12 3 4 4 2 7" xfId="6054" xr:uid="{00000000-0005-0000-0000-0000B34D0000}"/>
    <cellStyle name="Normal 12 3 4 4 2 7 2" xfId="18864" xr:uid="{00000000-0005-0000-0000-0000B44D0000}"/>
    <cellStyle name="Normal 12 3 4 4 2 7 2 2" xfId="35720" xr:uid="{00000000-0005-0000-0000-0000B54D0000}"/>
    <cellStyle name="Normal 12 3 4 4 2 7 3" xfId="35721" xr:uid="{00000000-0005-0000-0000-0000B64D0000}"/>
    <cellStyle name="Normal 12 3 4 4 2 8" xfId="13374" xr:uid="{00000000-0005-0000-0000-0000B74D0000}"/>
    <cellStyle name="Normal 12 3 4 4 2 8 2" xfId="35722" xr:uid="{00000000-0005-0000-0000-0000B84D0000}"/>
    <cellStyle name="Normal 12 3 4 4 2 9" xfId="35723" xr:uid="{00000000-0005-0000-0000-0000B94D0000}"/>
    <cellStyle name="Normal 12 3 4 4 3" xfId="695" xr:uid="{00000000-0005-0000-0000-0000BA4D0000}"/>
    <cellStyle name="Normal 12 3 4 4 3 2" xfId="1095" xr:uid="{00000000-0005-0000-0000-0000BB4D0000}"/>
    <cellStyle name="Normal 12 3 4 4 3 2 2" xfId="1990" xr:uid="{00000000-0005-0000-0000-0000BC4D0000}"/>
    <cellStyle name="Normal 12 3 4 4 3 2 2 2" xfId="3820" xr:uid="{00000000-0005-0000-0000-0000BD4D0000}"/>
    <cellStyle name="Normal 12 3 4 4 3 2 2 2 2" xfId="9310" xr:uid="{00000000-0005-0000-0000-0000BE4D0000}"/>
    <cellStyle name="Normal 12 3 4 4 3 2 2 2 2 2" xfId="22120" xr:uid="{00000000-0005-0000-0000-0000BF4D0000}"/>
    <cellStyle name="Normal 12 3 4 4 3 2 2 2 2 2 2" xfId="35724" xr:uid="{00000000-0005-0000-0000-0000C04D0000}"/>
    <cellStyle name="Normal 12 3 4 4 3 2 2 2 2 3" xfId="35725" xr:uid="{00000000-0005-0000-0000-0000C14D0000}"/>
    <cellStyle name="Normal 12 3 4 4 3 2 2 2 3" xfId="16630" xr:uid="{00000000-0005-0000-0000-0000C24D0000}"/>
    <cellStyle name="Normal 12 3 4 4 3 2 2 2 3 2" xfId="35726" xr:uid="{00000000-0005-0000-0000-0000C34D0000}"/>
    <cellStyle name="Normal 12 3 4 4 3 2 2 2 4" xfId="35727" xr:uid="{00000000-0005-0000-0000-0000C44D0000}"/>
    <cellStyle name="Normal 12 3 4 4 3 2 2 3" xfId="5650" xr:uid="{00000000-0005-0000-0000-0000C54D0000}"/>
    <cellStyle name="Normal 12 3 4 4 3 2 2 3 2" xfId="11140" xr:uid="{00000000-0005-0000-0000-0000C64D0000}"/>
    <cellStyle name="Normal 12 3 4 4 3 2 2 3 2 2" xfId="23950" xr:uid="{00000000-0005-0000-0000-0000C74D0000}"/>
    <cellStyle name="Normal 12 3 4 4 3 2 2 3 2 2 2" xfId="35728" xr:uid="{00000000-0005-0000-0000-0000C84D0000}"/>
    <cellStyle name="Normal 12 3 4 4 3 2 2 3 2 3" xfId="35729" xr:uid="{00000000-0005-0000-0000-0000C94D0000}"/>
    <cellStyle name="Normal 12 3 4 4 3 2 2 3 3" xfId="18460" xr:uid="{00000000-0005-0000-0000-0000CA4D0000}"/>
    <cellStyle name="Normal 12 3 4 4 3 2 2 3 3 2" xfId="35730" xr:uid="{00000000-0005-0000-0000-0000CB4D0000}"/>
    <cellStyle name="Normal 12 3 4 4 3 2 2 3 4" xfId="35731" xr:uid="{00000000-0005-0000-0000-0000CC4D0000}"/>
    <cellStyle name="Normal 12 3 4 4 3 2 2 4" xfId="12970" xr:uid="{00000000-0005-0000-0000-0000CD4D0000}"/>
    <cellStyle name="Normal 12 3 4 4 3 2 2 4 2" xfId="25780" xr:uid="{00000000-0005-0000-0000-0000CE4D0000}"/>
    <cellStyle name="Normal 12 3 4 4 3 2 2 4 2 2" xfId="35732" xr:uid="{00000000-0005-0000-0000-0000CF4D0000}"/>
    <cellStyle name="Normal 12 3 4 4 3 2 2 4 3" xfId="35733" xr:uid="{00000000-0005-0000-0000-0000D04D0000}"/>
    <cellStyle name="Normal 12 3 4 4 3 2 2 5" xfId="7480" xr:uid="{00000000-0005-0000-0000-0000D14D0000}"/>
    <cellStyle name="Normal 12 3 4 4 3 2 2 5 2" xfId="20290" xr:uid="{00000000-0005-0000-0000-0000D24D0000}"/>
    <cellStyle name="Normal 12 3 4 4 3 2 2 5 2 2" xfId="35734" xr:uid="{00000000-0005-0000-0000-0000D34D0000}"/>
    <cellStyle name="Normal 12 3 4 4 3 2 2 5 3" xfId="35735" xr:uid="{00000000-0005-0000-0000-0000D44D0000}"/>
    <cellStyle name="Normal 12 3 4 4 3 2 2 6" xfId="14800" xr:uid="{00000000-0005-0000-0000-0000D54D0000}"/>
    <cellStyle name="Normal 12 3 4 4 3 2 2 6 2" xfId="35736" xr:uid="{00000000-0005-0000-0000-0000D64D0000}"/>
    <cellStyle name="Normal 12 3 4 4 3 2 2 7" xfId="35737" xr:uid="{00000000-0005-0000-0000-0000D74D0000}"/>
    <cellStyle name="Normal 12 3 4 4 3 2 3" xfId="2926" xr:uid="{00000000-0005-0000-0000-0000D84D0000}"/>
    <cellStyle name="Normal 12 3 4 4 3 2 3 2" xfId="8416" xr:uid="{00000000-0005-0000-0000-0000D94D0000}"/>
    <cellStyle name="Normal 12 3 4 4 3 2 3 2 2" xfId="21226" xr:uid="{00000000-0005-0000-0000-0000DA4D0000}"/>
    <cellStyle name="Normal 12 3 4 4 3 2 3 2 2 2" xfId="35738" xr:uid="{00000000-0005-0000-0000-0000DB4D0000}"/>
    <cellStyle name="Normal 12 3 4 4 3 2 3 2 3" xfId="35739" xr:uid="{00000000-0005-0000-0000-0000DC4D0000}"/>
    <cellStyle name="Normal 12 3 4 4 3 2 3 3" xfId="15736" xr:uid="{00000000-0005-0000-0000-0000DD4D0000}"/>
    <cellStyle name="Normal 12 3 4 4 3 2 3 3 2" xfId="35740" xr:uid="{00000000-0005-0000-0000-0000DE4D0000}"/>
    <cellStyle name="Normal 12 3 4 4 3 2 3 4" xfId="35741" xr:uid="{00000000-0005-0000-0000-0000DF4D0000}"/>
    <cellStyle name="Normal 12 3 4 4 3 2 4" xfId="4756" xr:uid="{00000000-0005-0000-0000-0000E04D0000}"/>
    <cellStyle name="Normal 12 3 4 4 3 2 4 2" xfId="10246" xr:uid="{00000000-0005-0000-0000-0000E14D0000}"/>
    <cellStyle name="Normal 12 3 4 4 3 2 4 2 2" xfId="23056" xr:uid="{00000000-0005-0000-0000-0000E24D0000}"/>
    <cellStyle name="Normal 12 3 4 4 3 2 4 2 2 2" xfId="35742" xr:uid="{00000000-0005-0000-0000-0000E34D0000}"/>
    <cellStyle name="Normal 12 3 4 4 3 2 4 2 3" xfId="35743" xr:uid="{00000000-0005-0000-0000-0000E44D0000}"/>
    <cellStyle name="Normal 12 3 4 4 3 2 4 3" xfId="17566" xr:uid="{00000000-0005-0000-0000-0000E54D0000}"/>
    <cellStyle name="Normal 12 3 4 4 3 2 4 3 2" xfId="35744" xr:uid="{00000000-0005-0000-0000-0000E64D0000}"/>
    <cellStyle name="Normal 12 3 4 4 3 2 4 4" xfId="35745" xr:uid="{00000000-0005-0000-0000-0000E74D0000}"/>
    <cellStyle name="Normal 12 3 4 4 3 2 5" xfId="12076" xr:uid="{00000000-0005-0000-0000-0000E84D0000}"/>
    <cellStyle name="Normal 12 3 4 4 3 2 5 2" xfId="24886" xr:uid="{00000000-0005-0000-0000-0000E94D0000}"/>
    <cellStyle name="Normal 12 3 4 4 3 2 5 2 2" xfId="35746" xr:uid="{00000000-0005-0000-0000-0000EA4D0000}"/>
    <cellStyle name="Normal 12 3 4 4 3 2 5 3" xfId="35747" xr:uid="{00000000-0005-0000-0000-0000EB4D0000}"/>
    <cellStyle name="Normal 12 3 4 4 3 2 6" xfId="6586" xr:uid="{00000000-0005-0000-0000-0000EC4D0000}"/>
    <cellStyle name="Normal 12 3 4 4 3 2 6 2" xfId="19396" xr:uid="{00000000-0005-0000-0000-0000ED4D0000}"/>
    <cellStyle name="Normal 12 3 4 4 3 2 6 2 2" xfId="35748" xr:uid="{00000000-0005-0000-0000-0000EE4D0000}"/>
    <cellStyle name="Normal 12 3 4 4 3 2 6 3" xfId="35749" xr:uid="{00000000-0005-0000-0000-0000EF4D0000}"/>
    <cellStyle name="Normal 12 3 4 4 3 2 7" xfId="13906" xr:uid="{00000000-0005-0000-0000-0000F04D0000}"/>
    <cellStyle name="Normal 12 3 4 4 3 2 7 2" xfId="35750" xr:uid="{00000000-0005-0000-0000-0000F14D0000}"/>
    <cellStyle name="Normal 12 3 4 4 3 2 8" xfId="35751" xr:uid="{00000000-0005-0000-0000-0000F24D0000}"/>
    <cellStyle name="Normal 12 3 4 4 3 3" xfId="1590" xr:uid="{00000000-0005-0000-0000-0000F34D0000}"/>
    <cellStyle name="Normal 12 3 4 4 3 3 2" xfId="3420" xr:uid="{00000000-0005-0000-0000-0000F44D0000}"/>
    <cellStyle name="Normal 12 3 4 4 3 3 2 2" xfId="8910" xr:uid="{00000000-0005-0000-0000-0000F54D0000}"/>
    <cellStyle name="Normal 12 3 4 4 3 3 2 2 2" xfId="21720" xr:uid="{00000000-0005-0000-0000-0000F64D0000}"/>
    <cellStyle name="Normal 12 3 4 4 3 3 2 2 2 2" xfId="35752" xr:uid="{00000000-0005-0000-0000-0000F74D0000}"/>
    <cellStyle name="Normal 12 3 4 4 3 3 2 2 3" xfId="35753" xr:uid="{00000000-0005-0000-0000-0000F84D0000}"/>
    <cellStyle name="Normal 12 3 4 4 3 3 2 3" xfId="16230" xr:uid="{00000000-0005-0000-0000-0000F94D0000}"/>
    <cellStyle name="Normal 12 3 4 4 3 3 2 3 2" xfId="35754" xr:uid="{00000000-0005-0000-0000-0000FA4D0000}"/>
    <cellStyle name="Normal 12 3 4 4 3 3 2 4" xfId="35755" xr:uid="{00000000-0005-0000-0000-0000FB4D0000}"/>
    <cellStyle name="Normal 12 3 4 4 3 3 3" xfId="5250" xr:uid="{00000000-0005-0000-0000-0000FC4D0000}"/>
    <cellStyle name="Normal 12 3 4 4 3 3 3 2" xfId="10740" xr:uid="{00000000-0005-0000-0000-0000FD4D0000}"/>
    <cellStyle name="Normal 12 3 4 4 3 3 3 2 2" xfId="23550" xr:uid="{00000000-0005-0000-0000-0000FE4D0000}"/>
    <cellStyle name="Normal 12 3 4 4 3 3 3 2 2 2" xfId="35756" xr:uid="{00000000-0005-0000-0000-0000FF4D0000}"/>
    <cellStyle name="Normal 12 3 4 4 3 3 3 2 3" xfId="35757" xr:uid="{00000000-0005-0000-0000-0000004E0000}"/>
    <cellStyle name="Normal 12 3 4 4 3 3 3 3" xfId="18060" xr:uid="{00000000-0005-0000-0000-0000014E0000}"/>
    <cellStyle name="Normal 12 3 4 4 3 3 3 3 2" xfId="35758" xr:uid="{00000000-0005-0000-0000-0000024E0000}"/>
    <cellStyle name="Normal 12 3 4 4 3 3 3 4" xfId="35759" xr:uid="{00000000-0005-0000-0000-0000034E0000}"/>
    <cellStyle name="Normal 12 3 4 4 3 3 4" xfId="12570" xr:uid="{00000000-0005-0000-0000-0000044E0000}"/>
    <cellStyle name="Normal 12 3 4 4 3 3 4 2" xfId="25380" xr:uid="{00000000-0005-0000-0000-0000054E0000}"/>
    <cellStyle name="Normal 12 3 4 4 3 3 4 2 2" xfId="35760" xr:uid="{00000000-0005-0000-0000-0000064E0000}"/>
    <cellStyle name="Normal 12 3 4 4 3 3 4 3" xfId="35761" xr:uid="{00000000-0005-0000-0000-0000074E0000}"/>
    <cellStyle name="Normal 12 3 4 4 3 3 5" xfId="7080" xr:uid="{00000000-0005-0000-0000-0000084E0000}"/>
    <cellStyle name="Normal 12 3 4 4 3 3 5 2" xfId="19890" xr:uid="{00000000-0005-0000-0000-0000094E0000}"/>
    <cellStyle name="Normal 12 3 4 4 3 3 5 2 2" xfId="35762" xr:uid="{00000000-0005-0000-0000-00000A4E0000}"/>
    <cellStyle name="Normal 12 3 4 4 3 3 5 3" xfId="35763" xr:uid="{00000000-0005-0000-0000-00000B4E0000}"/>
    <cellStyle name="Normal 12 3 4 4 3 3 6" xfId="14400" xr:uid="{00000000-0005-0000-0000-00000C4E0000}"/>
    <cellStyle name="Normal 12 3 4 4 3 3 6 2" xfId="35764" xr:uid="{00000000-0005-0000-0000-00000D4E0000}"/>
    <cellStyle name="Normal 12 3 4 4 3 3 7" xfId="35765" xr:uid="{00000000-0005-0000-0000-00000E4E0000}"/>
    <cellStyle name="Normal 12 3 4 4 3 4" xfId="2526" xr:uid="{00000000-0005-0000-0000-00000F4E0000}"/>
    <cellStyle name="Normal 12 3 4 4 3 4 2" xfId="8016" xr:uid="{00000000-0005-0000-0000-0000104E0000}"/>
    <cellStyle name="Normal 12 3 4 4 3 4 2 2" xfId="20826" xr:uid="{00000000-0005-0000-0000-0000114E0000}"/>
    <cellStyle name="Normal 12 3 4 4 3 4 2 2 2" xfId="35766" xr:uid="{00000000-0005-0000-0000-0000124E0000}"/>
    <cellStyle name="Normal 12 3 4 4 3 4 2 3" xfId="35767" xr:uid="{00000000-0005-0000-0000-0000134E0000}"/>
    <cellStyle name="Normal 12 3 4 4 3 4 3" xfId="15336" xr:uid="{00000000-0005-0000-0000-0000144E0000}"/>
    <cellStyle name="Normal 12 3 4 4 3 4 3 2" xfId="35768" xr:uid="{00000000-0005-0000-0000-0000154E0000}"/>
    <cellStyle name="Normal 12 3 4 4 3 4 4" xfId="35769" xr:uid="{00000000-0005-0000-0000-0000164E0000}"/>
    <cellStyle name="Normal 12 3 4 4 3 5" xfId="4356" xr:uid="{00000000-0005-0000-0000-0000174E0000}"/>
    <cellStyle name="Normal 12 3 4 4 3 5 2" xfId="9846" xr:uid="{00000000-0005-0000-0000-0000184E0000}"/>
    <cellStyle name="Normal 12 3 4 4 3 5 2 2" xfId="22656" xr:uid="{00000000-0005-0000-0000-0000194E0000}"/>
    <cellStyle name="Normal 12 3 4 4 3 5 2 2 2" xfId="35770" xr:uid="{00000000-0005-0000-0000-00001A4E0000}"/>
    <cellStyle name="Normal 12 3 4 4 3 5 2 3" xfId="35771" xr:uid="{00000000-0005-0000-0000-00001B4E0000}"/>
    <cellStyle name="Normal 12 3 4 4 3 5 3" xfId="17166" xr:uid="{00000000-0005-0000-0000-00001C4E0000}"/>
    <cellStyle name="Normal 12 3 4 4 3 5 3 2" xfId="35772" xr:uid="{00000000-0005-0000-0000-00001D4E0000}"/>
    <cellStyle name="Normal 12 3 4 4 3 5 4" xfId="35773" xr:uid="{00000000-0005-0000-0000-00001E4E0000}"/>
    <cellStyle name="Normal 12 3 4 4 3 6" xfId="11676" xr:uid="{00000000-0005-0000-0000-00001F4E0000}"/>
    <cellStyle name="Normal 12 3 4 4 3 6 2" xfId="24486" xr:uid="{00000000-0005-0000-0000-0000204E0000}"/>
    <cellStyle name="Normal 12 3 4 4 3 6 2 2" xfId="35774" xr:uid="{00000000-0005-0000-0000-0000214E0000}"/>
    <cellStyle name="Normal 12 3 4 4 3 6 3" xfId="35775" xr:uid="{00000000-0005-0000-0000-0000224E0000}"/>
    <cellStyle name="Normal 12 3 4 4 3 7" xfId="6186" xr:uid="{00000000-0005-0000-0000-0000234E0000}"/>
    <cellStyle name="Normal 12 3 4 4 3 7 2" xfId="18996" xr:uid="{00000000-0005-0000-0000-0000244E0000}"/>
    <cellStyle name="Normal 12 3 4 4 3 7 2 2" xfId="35776" xr:uid="{00000000-0005-0000-0000-0000254E0000}"/>
    <cellStyle name="Normal 12 3 4 4 3 7 3" xfId="35777" xr:uid="{00000000-0005-0000-0000-0000264E0000}"/>
    <cellStyle name="Normal 12 3 4 4 3 8" xfId="13506" xr:uid="{00000000-0005-0000-0000-0000274E0000}"/>
    <cellStyle name="Normal 12 3 4 4 3 8 2" xfId="35778" xr:uid="{00000000-0005-0000-0000-0000284E0000}"/>
    <cellStyle name="Normal 12 3 4 4 3 9" xfId="35779" xr:uid="{00000000-0005-0000-0000-0000294E0000}"/>
    <cellStyle name="Normal 12 3 4 4 4" xfId="470" xr:uid="{00000000-0005-0000-0000-00002A4E0000}"/>
    <cellStyle name="Normal 12 3 4 4 4 2" xfId="1365" xr:uid="{00000000-0005-0000-0000-00002B4E0000}"/>
    <cellStyle name="Normal 12 3 4 4 4 2 2" xfId="3195" xr:uid="{00000000-0005-0000-0000-00002C4E0000}"/>
    <cellStyle name="Normal 12 3 4 4 4 2 2 2" xfId="8685" xr:uid="{00000000-0005-0000-0000-00002D4E0000}"/>
    <cellStyle name="Normal 12 3 4 4 4 2 2 2 2" xfId="21495" xr:uid="{00000000-0005-0000-0000-00002E4E0000}"/>
    <cellStyle name="Normal 12 3 4 4 4 2 2 2 2 2" xfId="35780" xr:uid="{00000000-0005-0000-0000-00002F4E0000}"/>
    <cellStyle name="Normal 12 3 4 4 4 2 2 2 3" xfId="35781" xr:uid="{00000000-0005-0000-0000-0000304E0000}"/>
    <cellStyle name="Normal 12 3 4 4 4 2 2 3" xfId="16005" xr:uid="{00000000-0005-0000-0000-0000314E0000}"/>
    <cellStyle name="Normal 12 3 4 4 4 2 2 3 2" xfId="35782" xr:uid="{00000000-0005-0000-0000-0000324E0000}"/>
    <cellStyle name="Normal 12 3 4 4 4 2 2 4" xfId="35783" xr:uid="{00000000-0005-0000-0000-0000334E0000}"/>
    <cellStyle name="Normal 12 3 4 4 4 2 3" xfId="5025" xr:uid="{00000000-0005-0000-0000-0000344E0000}"/>
    <cellStyle name="Normal 12 3 4 4 4 2 3 2" xfId="10515" xr:uid="{00000000-0005-0000-0000-0000354E0000}"/>
    <cellStyle name="Normal 12 3 4 4 4 2 3 2 2" xfId="23325" xr:uid="{00000000-0005-0000-0000-0000364E0000}"/>
    <cellStyle name="Normal 12 3 4 4 4 2 3 2 2 2" xfId="35784" xr:uid="{00000000-0005-0000-0000-0000374E0000}"/>
    <cellStyle name="Normal 12 3 4 4 4 2 3 2 3" xfId="35785" xr:uid="{00000000-0005-0000-0000-0000384E0000}"/>
    <cellStyle name="Normal 12 3 4 4 4 2 3 3" xfId="17835" xr:uid="{00000000-0005-0000-0000-0000394E0000}"/>
    <cellStyle name="Normal 12 3 4 4 4 2 3 3 2" xfId="35786" xr:uid="{00000000-0005-0000-0000-00003A4E0000}"/>
    <cellStyle name="Normal 12 3 4 4 4 2 3 4" xfId="35787" xr:uid="{00000000-0005-0000-0000-00003B4E0000}"/>
    <cellStyle name="Normal 12 3 4 4 4 2 4" xfId="12345" xr:uid="{00000000-0005-0000-0000-00003C4E0000}"/>
    <cellStyle name="Normal 12 3 4 4 4 2 4 2" xfId="25155" xr:uid="{00000000-0005-0000-0000-00003D4E0000}"/>
    <cellStyle name="Normal 12 3 4 4 4 2 4 2 2" xfId="35788" xr:uid="{00000000-0005-0000-0000-00003E4E0000}"/>
    <cellStyle name="Normal 12 3 4 4 4 2 4 3" xfId="35789" xr:uid="{00000000-0005-0000-0000-00003F4E0000}"/>
    <cellStyle name="Normal 12 3 4 4 4 2 5" xfId="6855" xr:uid="{00000000-0005-0000-0000-0000404E0000}"/>
    <cellStyle name="Normal 12 3 4 4 4 2 5 2" xfId="19665" xr:uid="{00000000-0005-0000-0000-0000414E0000}"/>
    <cellStyle name="Normal 12 3 4 4 4 2 5 2 2" xfId="35790" xr:uid="{00000000-0005-0000-0000-0000424E0000}"/>
    <cellStyle name="Normal 12 3 4 4 4 2 5 3" xfId="35791" xr:uid="{00000000-0005-0000-0000-0000434E0000}"/>
    <cellStyle name="Normal 12 3 4 4 4 2 6" xfId="14175" xr:uid="{00000000-0005-0000-0000-0000444E0000}"/>
    <cellStyle name="Normal 12 3 4 4 4 2 6 2" xfId="35792" xr:uid="{00000000-0005-0000-0000-0000454E0000}"/>
    <cellStyle name="Normal 12 3 4 4 4 2 7" xfId="35793" xr:uid="{00000000-0005-0000-0000-0000464E0000}"/>
    <cellStyle name="Normal 12 3 4 4 4 3" xfId="2301" xr:uid="{00000000-0005-0000-0000-0000474E0000}"/>
    <cellStyle name="Normal 12 3 4 4 4 3 2" xfId="7791" xr:uid="{00000000-0005-0000-0000-0000484E0000}"/>
    <cellStyle name="Normal 12 3 4 4 4 3 2 2" xfId="20601" xr:uid="{00000000-0005-0000-0000-0000494E0000}"/>
    <cellStyle name="Normal 12 3 4 4 4 3 2 2 2" xfId="35794" xr:uid="{00000000-0005-0000-0000-00004A4E0000}"/>
    <cellStyle name="Normal 12 3 4 4 4 3 2 3" xfId="35795" xr:uid="{00000000-0005-0000-0000-00004B4E0000}"/>
    <cellStyle name="Normal 12 3 4 4 4 3 3" xfId="15111" xr:uid="{00000000-0005-0000-0000-00004C4E0000}"/>
    <cellStyle name="Normal 12 3 4 4 4 3 3 2" xfId="35796" xr:uid="{00000000-0005-0000-0000-00004D4E0000}"/>
    <cellStyle name="Normal 12 3 4 4 4 3 4" xfId="35797" xr:uid="{00000000-0005-0000-0000-00004E4E0000}"/>
    <cellStyle name="Normal 12 3 4 4 4 4" xfId="4131" xr:uid="{00000000-0005-0000-0000-00004F4E0000}"/>
    <cellStyle name="Normal 12 3 4 4 4 4 2" xfId="9621" xr:uid="{00000000-0005-0000-0000-0000504E0000}"/>
    <cellStyle name="Normal 12 3 4 4 4 4 2 2" xfId="22431" xr:uid="{00000000-0005-0000-0000-0000514E0000}"/>
    <cellStyle name="Normal 12 3 4 4 4 4 2 2 2" xfId="35798" xr:uid="{00000000-0005-0000-0000-0000524E0000}"/>
    <cellStyle name="Normal 12 3 4 4 4 4 2 3" xfId="35799" xr:uid="{00000000-0005-0000-0000-0000534E0000}"/>
    <cellStyle name="Normal 12 3 4 4 4 4 3" xfId="16941" xr:uid="{00000000-0005-0000-0000-0000544E0000}"/>
    <cellStyle name="Normal 12 3 4 4 4 4 3 2" xfId="35800" xr:uid="{00000000-0005-0000-0000-0000554E0000}"/>
    <cellStyle name="Normal 12 3 4 4 4 4 4" xfId="35801" xr:uid="{00000000-0005-0000-0000-0000564E0000}"/>
    <cellStyle name="Normal 12 3 4 4 4 5" xfId="11451" xr:uid="{00000000-0005-0000-0000-0000574E0000}"/>
    <cellStyle name="Normal 12 3 4 4 4 5 2" xfId="24261" xr:uid="{00000000-0005-0000-0000-0000584E0000}"/>
    <cellStyle name="Normal 12 3 4 4 4 5 2 2" xfId="35802" xr:uid="{00000000-0005-0000-0000-0000594E0000}"/>
    <cellStyle name="Normal 12 3 4 4 4 5 3" xfId="35803" xr:uid="{00000000-0005-0000-0000-00005A4E0000}"/>
    <cellStyle name="Normal 12 3 4 4 4 6" xfId="5961" xr:uid="{00000000-0005-0000-0000-00005B4E0000}"/>
    <cellStyle name="Normal 12 3 4 4 4 6 2" xfId="18771" xr:uid="{00000000-0005-0000-0000-00005C4E0000}"/>
    <cellStyle name="Normal 12 3 4 4 4 6 2 2" xfId="35804" xr:uid="{00000000-0005-0000-0000-00005D4E0000}"/>
    <cellStyle name="Normal 12 3 4 4 4 6 3" xfId="35805" xr:uid="{00000000-0005-0000-0000-00005E4E0000}"/>
    <cellStyle name="Normal 12 3 4 4 4 7" xfId="13281" xr:uid="{00000000-0005-0000-0000-00005F4E0000}"/>
    <cellStyle name="Normal 12 3 4 4 4 7 2" xfId="35806" xr:uid="{00000000-0005-0000-0000-0000604E0000}"/>
    <cellStyle name="Normal 12 3 4 4 4 8" xfId="35807" xr:uid="{00000000-0005-0000-0000-0000614E0000}"/>
    <cellStyle name="Normal 12 3 4 4 5" xfId="829" xr:uid="{00000000-0005-0000-0000-0000624E0000}"/>
    <cellStyle name="Normal 12 3 4 4 5 2" xfId="1724" xr:uid="{00000000-0005-0000-0000-0000634E0000}"/>
    <cellStyle name="Normal 12 3 4 4 5 2 2" xfId="3554" xr:uid="{00000000-0005-0000-0000-0000644E0000}"/>
    <cellStyle name="Normal 12 3 4 4 5 2 2 2" xfId="9044" xr:uid="{00000000-0005-0000-0000-0000654E0000}"/>
    <cellStyle name="Normal 12 3 4 4 5 2 2 2 2" xfId="21854" xr:uid="{00000000-0005-0000-0000-0000664E0000}"/>
    <cellStyle name="Normal 12 3 4 4 5 2 2 2 2 2" xfId="35808" xr:uid="{00000000-0005-0000-0000-0000674E0000}"/>
    <cellStyle name="Normal 12 3 4 4 5 2 2 2 3" xfId="35809" xr:uid="{00000000-0005-0000-0000-0000684E0000}"/>
    <cellStyle name="Normal 12 3 4 4 5 2 2 3" xfId="16364" xr:uid="{00000000-0005-0000-0000-0000694E0000}"/>
    <cellStyle name="Normal 12 3 4 4 5 2 2 3 2" xfId="35810" xr:uid="{00000000-0005-0000-0000-00006A4E0000}"/>
    <cellStyle name="Normal 12 3 4 4 5 2 2 4" xfId="35811" xr:uid="{00000000-0005-0000-0000-00006B4E0000}"/>
    <cellStyle name="Normal 12 3 4 4 5 2 3" xfId="5384" xr:uid="{00000000-0005-0000-0000-00006C4E0000}"/>
    <cellStyle name="Normal 12 3 4 4 5 2 3 2" xfId="10874" xr:uid="{00000000-0005-0000-0000-00006D4E0000}"/>
    <cellStyle name="Normal 12 3 4 4 5 2 3 2 2" xfId="23684" xr:uid="{00000000-0005-0000-0000-00006E4E0000}"/>
    <cellStyle name="Normal 12 3 4 4 5 2 3 2 2 2" xfId="35812" xr:uid="{00000000-0005-0000-0000-00006F4E0000}"/>
    <cellStyle name="Normal 12 3 4 4 5 2 3 2 3" xfId="35813" xr:uid="{00000000-0005-0000-0000-0000704E0000}"/>
    <cellStyle name="Normal 12 3 4 4 5 2 3 3" xfId="18194" xr:uid="{00000000-0005-0000-0000-0000714E0000}"/>
    <cellStyle name="Normal 12 3 4 4 5 2 3 3 2" xfId="35814" xr:uid="{00000000-0005-0000-0000-0000724E0000}"/>
    <cellStyle name="Normal 12 3 4 4 5 2 3 4" xfId="35815" xr:uid="{00000000-0005-0000-0000-0000734E0000}"/>
    <cellStyle name="Normal 12 3 4 4 5 2 4" xfId="12704" xr:uid="{00000000-0005-0000-0000-0000744E0000}"/>
    <cellStyle name="Normal 12 3 4 4 5 2 4 2" xfId="25514" xr:uid="{00000000-0005-0000-0000-0000754E0000}"/>
    <cellStyle name="Normal 12 3 4 4 5 2 4 2 2" xfId="35816" xr:uid="{00000000-0005-0000-0000-0000764E0000}"/>
    <cellStyle name="Normal 12 3 4 4 5 2 4 3" xfId="35817" xr:uid="{00000000-0005-0000-0000-0000774E0000}"/>
    <cellStyle name="Normal 12 3 4 4 5 2 5" xfId="7214" xr:uid="{00000000-0005-0000-0000-0000784E0000}"/>
    <cellStyle name="Normal 12 3 4 4 5 2 5 2" xfId="20024" xr:uid="{00000000-0005-0000-0000-0000794E0000}"/>
    <cellStyle name="Normal 12 3 4 4 5 2 5 2 2" xfId="35818" xr:uid="{00000000-0005-0000-0000-00007A4E0000}"/>
    <cellStyle name="Normal 12 3 4 4 5 2 5 3" xfId="35819" xr:uid="{00000000-0005-0000-0000-00007B4E0000}"/>
    <cellStyle name="Normal 12 3 4 4 5 2 6" xfId="14534" xr:uid="{00000000-0005-0000-0000-00007C4E0000}"/>
    <cellStyle name="Normal 12 3 4 4 5 2 6 2" xfId="35820" xr:uid="{00000000-0005-0000-0000-00007D4E0000}"/>
    <cellStyle name="Normal 12 3 4 4 5 2 7" xfId="35821" xr:uid="{00000000-0005-0000-0000-00007E4E0000}"/>
    <cellStyle name="Normal 12 3 4 4 5 3" xfId="2660" xr:uid="{00000000-0005-0000-0000-00007F4E0000}"/>
    <cellStyle name="Normal 12 3 4 4 5 3 2" xfId="8150" xr:uid="{00000000-0005-0000-0000-0000804E0000}"/>
    <cellStyle name="Normal 12 3 4 4 5 3 2 2" xfId="20960" xr:uid="{00000000-0005-0000-0000-0000814E0000}"/>
    <cellStyle name="Normal 12 3 4 4 5 3 2 2 2" xfId="35822" xr:uid="{00000000-0005-0000-0000-0000824E0000}"/>
    <cellStyle name="Normal 12 3 4 4 5 3 2 3" xfId="35823" xr:uid="{00000000-0005-0000-0000-0000834E0000}"/>
    <cellStyle name="Normal 12 3 4 4 5 3 3" xfId="15470" xr:uid="{00000000-0005-0000-0000-0000844E0000}"/>
    <cellStyle name="Normal 12 3 4 4 5 3 3 2" xfId="35824" xr:uid="{00000000-0005-0000-0000-0000854E0000}"/>
    <cellStyle name="Normal 12 3 4 4 5 3 4" xfId="35825" xr:uid="{00000000-0005-0000-0000-0000864E0000}"/>
    <cellStyle name="Normal 12 3 4 4 5 4" xfId="4490" xr:uid="{00000000-0005-0000-0000-0000874E0000}"/>
    <cellStyle name="Normal 12 3 4 4 5 4 2" xfId="9980" xr:uid="{00000000-0005-0000-0000-0000884E0000}"/>
    <cellStyle name="Normal 12 3 4 4 5 4 2 2" xfId="22790" xr:uid="{00000000-0005-0000-0000-0000894E0000}"/>
    <cellStyle name="Normal 12 3 4 4 5 4 2 2 2" xfId="35826" xr:uid="{00000000-0005-0000-0000-00008A4E0000}"/>
    <cellStyle name="Normal 12 3 4 4 5 4 2 3" xfId="35827" xr:uid="{00000000-0005-0000-0000-00008B4E0000}"/>
    <cellStyle name="Normal 12 3 4 4 5 4 3" xfId="17300" xr:uid="{00000000-0005-0000-0000-00008C4E0000}"/>
    <cellStyle name="Normal 12 3 4 4 5 4 3 2" xfId="35828" xr:uid="{00000000-0005-0000-0000-00008D4E0000}"/>
    <cellStyle name="Normal 12 3 4 4 5 4 4" xfId="35829" xr:uid="{00000000-0005-0000-0000-00008E4E0000}"/>
    <cellStyle name="Normal 12 3 4 4 5 5" xfId="11810" xr:uid="{00000000-0005-0000-0000-00008F4E0000}"/>
    <cellStyle name="Normal 12 3 4 4 5 5 2" xfId="24620" xr:uid="{00000000-0005-0000-0000-0000904E0000}"/>
    <cellStyle name="Normal 12 3 4 4 5 5 2 2" xfId="35830" xr:uid="{00000000-0005-0000-0000-0000914E0000}"/>
    <cellStyle name="Normal 12 3 4 4 5 5 3" xfId="35831" xr:uid="{00000000-0005-0000-0000-0000924E0000}"/>
    <cellStyle name="Normal 12 3 4 4 5 6" xfId="6320" xr:uid="{00000000-0005-0000-0000-0000934E0000}"/>
    <cellStyle name="Normal 12 3 4 4 5 6 2" xfId="19130" xr:uid="{00000000-0005-0000-0000-0000944E0000}"/>
    <cellStyle name="Normal 12 3 4 4 5 6 2 2" xfId="35832" xr:uid="{00000000-0005-0000-0000-0000954E0000}"/>
    <cellStyle name="Normal 12 3 4 4 5 6 3" xfId="35833" xr:uid="{00000000-0005-0000-0000-0000964E0000}"/>
    <cellStyle name="Normal 12 3 4 4 5 7" xfId="13640" xr:uid="{00000000-0005-0000-0000-0000974E0000}"/>
    <cellStyle name="Normal 12 3 4 4 5 7 2" xfId="35834" xr:uid="{00000000-0005-0000-0000-0000984E0000}"/>
    <cellStyle name="Normal 12 3 4 4 5 8" xfId="35835" xr:uid="{00000000-0005-0000-0000-0000994E0000}"/>
    <cellStyle name="Normal 12 3 4 4 6" xfId="1230" xr:uid="{00000000-0005-0000-0000-00009A4E0000}"/>
    <cellStyle name="Normal 12 3 4 4 6 2" xfId="3060" xr:uid="{00000000-0005-0000-0000-00009B4E0000}"/>
    <cellStyle name="Normal 12 3 4 4 6 2 2" xfId="8550" xr:uid="{00000000-0005-0000-0000-00009C4E0000}"/>
    <cellStyle name="Normal 12 3 4 4 6 2 2 2" xfId="21360" xr:uid="{00000000-0005-0000-0000-00009D4E0000}"/>
    <cellStyle name="Normal 12 3 4 4 6 2 2 2 2" xfId="35836" xr:uid="{00000000-0005-0000-0000-00009E4E0000}"/>
    <cellStyle name="Normal 12 3 4 4 6 2 2 3" xfId="35837" xr:uid="{00000000-0005-0000-0000-00009F4E0000}"/>
    <cellStyle name="Normal 12 3 4 4 6 2 3" xfId="15870" xr:uid="{00000000-0005-0000-0000-0000A04E0000}"/>
    <cellStyle name="Normal 12 3 4 4 6 2 3 2" xfId="35838" xr:uid="{00000000-0005-0000-0000-0000A14E0000}"/>
    <cellStyle name="Normal 12 3 4 4 6 2 4" xfId="35839" xr:uid="{00000000-0005-0000-0000-0000A24E0000}"/>
    <cellStyle name="Normal 12 3 4 4 6 3" xfId="4890" xr:uid="{00000000-0005-0000-0000-0000A34E0000}"/>
    <cellStyle name="Normal 12 3 4 4 6 3 2" xfId="10380" xr:uid="{00000000-0005-0000-0000-0000A44E0000}"/>
    <cellStyle name="Normal 12 3 4 4 6 3 2 2" xfId="23190" xr:uid="{00000000-0005-0000-0000-0000A54E0000}"/>
    <cellStyle name="Normal 12 3 4 4 6 3 2 2 2" xfId="35840" xr:uid="{00000000-0005-0000-0000-0000A64E0000}"/>
    <cellStyle name="Normal 12 3 4 4 6 3 2 3" xfId="35841" xr:uid="{00000000-0005-0000-0000-0000A74E0000}"/>
    <cellStyle name="Normal 12 3 4 4 6 3 3" xfId="17700" xr:uid="{00000000-0005-0000-0000-0000A84E0000}"/>
    <cellStyle name="Normal 12 3 4 4 6 3 3 2" xfId="35842" xr:uid="{00000000-0005-0000-0000-0000A94E0000}"/>
    <cellStyle name="Normal 12 3 4 4 6 3 4" xfId="35843" xr:uid="{00000000-0005-0000-0000-0000AA4E0000}"/>
    <cellStyle name="Normal 12 3 4 4 6 4" xfId="12210" xr:uid="{00000000-0005-0000-0000-0000AB4E0000}"/>
    <cellStyle name="Normal 12 3 4 4 6 4 2" xfId="25020" xr:uid="{00000000-0005-0000-0000-0000AC4E0000}"/>
    <cellStyle name="Normal 12 3 4 4 6 4 2 2" xfId="35844" xr:uid="{00000000-0005-0000-0000-0000AD4E0000}"/>
    <cellStyle name="Normal 12 3 4 4 6 4 3" xfId="35845" xr:uid="{00000000-0005-0000-0000-0000AE4E0000}"/>
    <cellStyle name="Normal 12 3 4 4 6 5" xfId="6720" xr:uid="{00000000-0005-0000-0000-0000AF4E0000}"/>
    <cellStyle name="Normal 12 3 4 4 6 5 2" xfId="19530" xr:uid="{00000000-0005-0000-0000-0000B04E0000}"/>
    <cellStyle name="Normal 12 3 4 4 6 5 2 2" xfId="35846" xr:uid="{00000000-0005-0000-0000-0000B14E0000}"/>
    <cellStyle name="Normal 12 3 4 4 6 5 3" xfId="35847" xr:uid="{00000000-0005-0000-0000-0000B24E0000}"/>
    <cellStyle name="Normal 12 3 4 4 6 6" xfId="14040" xr:uid="{00000000-0005-0000-0000-0000B34E0000}"/>
    <cellStyle name="Normal 12 3 4 4 6 6 2" xfId="35848" xr:uid="{00000000-0005-0000-0000-0000B44E0000}"/>
    <cellStyle name="Normal 12 3 4 4 6 7" xfId="35849" xr:uid="{00000000-0005-0000-0000-0000B54E0000}"/>
    <cellStyle name="Normal 12 3 4 4 7" xfId="2166" xr:uid="{00000000-0005-0000-0000-0000B64E0000}"/>
    <cellStyle name="Normal 12 3 4 4 7 2" xfId="7656" xr:uid="{00000000-0005-0000-0000-0000B74E0000}"/>
    <cellStyle name="Normal 12 3 4 4 7 2 2" xfId="20466" xr:uid="{00000000-0005-0000-0000-0000B84E0000}"/>
    <cellStyle name="Normal 12 3 4 4 7 2 2 2" xfId="35850" xr:uid="{00000000-0005-0000-0000-0000B94E0000}"/>
    <cellStyle name="Normal 12 3 4 4 7 2 3" xfId="35851" xr:uid="{00000000-0005-0000-0000-0000BA4E0000}"/>
    <cellStyle name="Normal 12 3 4 4 7 3" xfId="14976" xr:uid="{00000000-0005-0000-0000-0000BB4E0000}"/>
    <cellStyle name="Normal 12 3 4 4 7 3 2" xfId="35852" xr:uid="{00000000-0005-0000-0000-0000BC4E0000}"/>
    <cellStyle name="Normal 12 3 4 4 7 4" xfId="35853" xr:uid="{00000000-0005-0000-0000-0000BD4E0000}"/>
    <cellStyle name="Normal 12 3 4 4 8" xfId="3996" xr:uid="{00000000-0005-0000-0000-0000BE4E0000}"/>
    <cellStyle name="Normal 12 3 4 4 8 2" xfId="9486" xr:uid="{00000000-0005-0000-0000-0000BF4E0000}"/>
    <cellStyle name="Normal 12 3 4 4 8 2 2" xfId="22296" xr:uid="{00000000-0005-0000-0000-0000C04E0000}"/>
    <cellStyle name="Normal 12 3 4 4 8 2 2 2" xfId="35854" xr:uid="{00000000-0005-0000-0000-0000C14E0000}"/>
    <cellStyle name="Normal 12 3 4 4 8 2 3" xfId="35855" xr:uid="{00000000-0005-0000-0000-0000C24E0000}"/>
    <cellStyle name="Normal 12 3 4 4 8 3" xfId="16806" xr:uid="{00000000-0005-0000-0000-0000C34E0000}"/>
    <cellStyle name="Normal 12 3 4 4 8 3 2" xfId="35856" xr:uid="{00000000-0005-0000-0000-0000C44E0000}"/>
    <cellStyle name="Normal 12 3 4 4 8 4" xfId="35857" xr:uid="{00000000-0005-0000-0000-0000C54E0000}"/>
    <cellStyle name="Normal 12 3 4 4 9" xfId="11316" xr:uid="{00000000-0005-0000-0000-0000C64E0000}"/>
    <cellStyle name="Normal 12 3 4 4 9 2" xfId="24126" xr:uid="{00000000-0005-0000-0000-0000C74E0000}"/>
    <cellStyle name="Normal 12 3 4 4 9 2 2" xfId="35858" xr:uid="{00000000-0005-0000-0000-0000C84E0000}"/>
    <cellStyle name="Normal 12 3 4 4 9 3" xfId="35859" xr:uid="{00000000-0005-0000-0000-0000C94E0000}"/>
    <cellStyle name="Normal 12 3 4 5" xfId="376" xr:uid="{00000000-0005-0000-0000-0000CA4E0000}"/>
    <cellStyle name="Normal 12 3 4 5 2" xfId="870" xr:uid="{00000000-0005-0000-0000-0000CB4E0000}"/>
    <cellStyle name="Normal 12 3 4 5 2 2" xfId="1765" xr:uid="{00000000-0005-0000-0000-0000CC4E0000}"/>
    <cellStyle name="Normal 12 3 4 5 2 2 2" xfId="3595" xr:uid="{00000000-0005-0000-0000-0000CD4E0000}"/>
    <cellStyle name="Normal 12 3 4 5 2 2 2 2" xfId="9085" xr:uid="{00000000-0005-0000-0000-0000CE4E0000}"/>
    <cellStyle name="Normal 12 3 4 5 2 2 2 2 2" xfId="21895" xr:uid="{00000000-0005-0000-0000-0000CF4E0000}"/>
    <cellStyle name="Normal 12 3 4 5 2 2 2 2 2 2" xfId="35860" xr:uid="{00000000-0005-0000-0000-0000D04E0000}"/>
    <cellStyle name="Normal 12 3 4 5 2 2 2 2 3" xfId="35861" xr:uid="{00000000-0005-0000-0000-0000D14E0000}"/>
    <cellStyle name="Normal 12 3 4 5 2 2 2 3" xfId="16405" xr:uid="{00000000-0005-0000-0000-0000D24E0000}"/>
    <cellStyle name="Normal 12 3 4 5 2 2 2 3 2" xfId="35862" xr:uid="{00000000-0005-0000-0000-0000D34E0000}"/>
    <cellStyle name="Normal 12 3 4 5 2 2 2 4" xfId="35863" xr:uid="{00000000-0005-0000-0000-0000D44E0000}"/>
    <cellStyle name="Normal 12 3 4 5 2 2 3" xfId="5425" xr:uid="{00000000-0005-0000-0000-0000D54E0000}"/>
    <cellStyle name="Normal 12 3 4 5 2 2 3 2" xfId="10915" xr:uid="{00000000-0005-0000-0000-0000D64E0000}"/>
    <cellStyle name="Normal 12 3 4 5 2 2 3 2 2" xfId="23725" xr:uid="{00000000-0005-0000-0000-0000D74E0000}"/>
    <cellStyle name="Normal 12 3 4 5 2 2 3 2 2 2" xfId="35864" xr:uid="{00000000-0005-0000-0000-0000D84E0000}"/>
    <cellStyle name="Normal 12 3 4 5 2 2 3 2 3" xfId="35865" xr:uid="{00000000-0005-0000-0000-0000D94E0000}"/>
    <cellStyle name="Normal 12 3 4 5 2 2 3 3" xfId="18235" xr:uid="{00000000-0005-0000-0000-0000DA4E0000}"/>
    <cellStyle name="Normal 12 3 4 5 2 2 3 3 2" xfId="35866" xr:uid="{00000000-0005-0000-0000-0000DB4E0000}"/>
    <cellStyle name="Normal 12 3 4 5 2 2 3 4" xfId="35867" xr:uid="{00000000-0005-0000-0000-0000DC4E0000}"/>
    <cellStyle name="Normal 12 3 4 5 2 2 4" xfId="12745" xr:uid="{00000000-0005-0000-0000-0000DD4E0000}"/>
    <cellStyle name="Normal 12 3 4 5 2 2 4 2" xfId="25555" xr:uid="{00000000-0005-0000-0000-0000DE4E0000}"/>
    <cellStyle name="Normal 12 3 4 5 2 2 4 2 2" xfId="35868" xr:uid="{00000000-0005-0000-0000-0000DF4E0000}"/>
    <cellStyle name="Normal 12 3 4 5 2 2 4 3" xfId="35869" xr:uid="{00000000-0005-0000-0000-0000E04E0000}"/>
    <cellStyle name="Normal 12 3 4 5 2 2 5" xfId="7255" xr:uid="{00000000-0005-0000-0000-0000E14E0000}"/>
    <cellStyle name="Normal 12 3 4 5 2 2 5 2" xfId="20065" xr:uid="{00000000-0005-0000-0000-0000E24E0000}"/>
    <cellStyle name="Normal 12 3 4 5 2 2 5 2 2" xfId="35870" xr:uid="{00000000-0005-0000-0000-0000E34E0000}"/>
    <cellStyle name="Normal 12 3 4 5 2 2 5 3" xfId="35871" xr:uid="{00000000-0005-0000-0000-0000E44E0000}"/>
    <cellStyle name="Normal 12 3 4 5 2 2 6" xfId="14575" xr:uid="{00000000-0005-0000-0000-0000E54E0000}"/>
    <cellStyle name="Normal 12 3 4 5 2 2 6 2" xfId="35872" xr:uid="{00000000-0005-0000-0000-0000E64E0000}"/>
    <cellStyle name="Normal 12 3 4 5 2 2 7" xfId="35873" xr:uid="{00000000-0005-0000-0000-0000E74E0000}"/>
    <cellStyle name="Normal 12 3 4 5 2 3" xfId="2701" xr:uid="{00000000-0005-0000-0000-0000E84E0000}"/>
    <cellStyle name="Normal 12 3 4 5 2 3 2" xfId="8191" xr:uid="{00000000-0005-0000-0000-0000E94E0000}"/>
    <cellStyle name="Normal 12 3 4 5 2 3 2 2" xfId="21001" xr:uid="{00000000-0005-0000-0000-0000EA4E0000}"/>
    <cellStyle name="Normal 12 3 4 5 2 3 2 2 2" xfId="35874" xr:uid="{00000000-0005-0000-0000-0000EB4E0000}"/>
    <cellStyle name="Normal 12 3 4 5 2 3 2 3" xfId="35875" xr:uid="{00000000-0005-0000-0000-0000EC4E0000}"/>
    <cellStyle name="Normal 12 3 4 5 2 3 3" xfId="15511" xr:uid="{00000000-0005-0000-0000-0000ED4E0000}"/>
    <cellStyle name="Normal 12 3 4 5 2 3 3 2" xfId="35876" xr:uid="{00000000-0005-0000-0000-0000EE4E0000}"/>
    <cellStyle name="Normal 12 3 4 5 2 3 4" xfId="35877" xr:uid="{00000000-0005-0000-0000-0000EF4E0000}"/>
    <cellStyle name="Normal 12 3 4 5 2 4" xfId="4531" xr:uid="{00000000-0005-0000-0000-0000F04E0000}"/>
    <cellStyle name="Normal 12 3 4 5 2 4 2" xfId="10021" xr:uid="{00000000-0005-0000-0000-0000F14E0000}"/>
    <cellStyle name="Normal 12 3 4 5 2 4 2 2" xfId="22831" xr:uid="{00000000-0005-0000-0000-0000F24E0000}"/>
    <cellStyle name="Normal 12 3 4 5 2 4 2 2 2" xfId="35878" xr:uid="{00000000-0005-0000-0000-0000F34E0000}"/>
    <cellStyle name="Normal 12 3 4 5 2 4 2 3" xfId="35879" xr:uid="{00000000-0005-0000-0000-0000F44E0000}"/>
    <cellStyle name="Normal 12 3 4 5 2 4 3" xfId="17341" xr:uid="{00000000-0005-0000-0000-0000F54E0000}"/>
    <cellStyle name="Normal 12 3 4 5 2 4 3 2" xfId="35880" xr:uid="{00000000-0005-0000-0000-0000F64E0000}"/>
    <cellStyle name="Normal 12 3 4 5 2 4 4" xfId="35881" xr:uid="{00000000-0005-0000-0000-0000F74E0000}"/>
    <cellStyle name="Normal 12 3 4 5 2 5" xfId="11851" xr:uid="{00000000-0005-0000-0000-0000F84E0000}"/>
    <cellStyle name="Normal 12 3 4 5 2 5 2" xfId="24661" xr:uid="{00000000-0005-0000-0000-0000F94E0000}"/>
    <cellStyle name="Normal 12 3 4 5 2 5 2 2" xfId="35882" xr:uid="{00000000-0005-0000-0000-0000FA4E0000}"/>
    <cellStyle name="Normal 12 3 4 5 2 5 3" xfId="35883" xr:uid="{00000000-0005-0000-0000-0000FB4E0000}"/>
    <cellStyle name="Normal 12 3 4 5 2 6" xfId="6361" xr:uid="{00000000-0005-0000-0000-0000FC4E0000}"/>
    <cellStyle name="Normal 12 3 4 5 2 6 2" xfId="19171" xr:uid="{00000000-0005-0000-0000-0000FD4E0000}"/>
    <cellStyle name="Normal 12 3 4 5 2 6 2 2" xfId="35884" xr:uid="{00000000-0005-0000-0000-0000FE4E0000}"/>
    <cellStyle name="Normal 12 3 4 5 2 6 3" xfId="35885" xr:uid="{00000000-0005-0000-0000-0000FF4E0000}"/>
    <cellStyle name="Normal 12 3 4 5 2 7" xfId="13681" xr:uid="{00000000-0005-0000-0000-0000004F0000}"/>
    <cellStyle name="Normal 12 3 4 5 2 7 2" xfId="35886" xr:uid="{00000000-0005-0000-0000-0000014F0000}"/>
    <cellStyle name="Normal 12 3 4 5 2 8" xfId="35887" xr:uid="{00000000-0005-0000-0000-0000024F0000}"/>
    <cellStyle name="Normal 12 3 4 5 3" xfId="1271" xr:uid="{00000000-0005-0000-0000-0000034F0000}"/>
    <cellStyle name="Normal 12 3 4 5 3 2" xfId="3101" xr:uid="{00000000-0005-0000-0000-0000044F0000}"/>
    <cellStyle name="Normal 12 3 4 5 3 2 2" xfId="8591" xr:uid="{00000000-0005-0000-0000-0000054F0000}"/>
    <cellStyle name="Normal 12 3 4 5 3 2 2 2" xfId="21401" xr:uid="{00000000-0005-0000-0000-0000064F0000}"/>
    <cellStyle name="Normal 12 3 4 5 3 2 2 2 2" xfId="35888" xr:uid="{00000000-0005-0000-0000-0000074F0000}"/>
    <cellStyle name="Normal 12 3 4 5 3 2 2 3" xfId="35889" xr:uid="{00000000-0005-0000-0000-0000084F0000}"/>
    <cellStyle name="Normal 12 3 4 5 3 2 3" xfId="15911" xr:uid="{00000000-0005-0000-0000-0000094F0000}"/>
    <cellStyle name="Normal 12 3 4 5 3 2 3 2" xfId="35890" xr:uid="{00000000-0005-0000-0000-00000A4F0000}"/>
    <cellStyle name="Normal 12 3 4 5 3 2 4" xfId="35891" xr:uid="{00000000-0005-0000-0000-00000B4F0000}"/>
    <cellStyle name="Normal 12 3 4 5 3 3" xfId="4931" xr:uid="{00000000-0005-0000-0000-00000C4F0000}"/>
    <cellStyle name="Normal 12 3 4 5 3 3 2" xfId="10421" xr:uid="{00000000-0005-0000-0000-00000D4F0000}"/>
    <cellStyle name="Normal 12 3 4 5 3 3 2 2" xfId="23231" xr:uid="{00000000-0005-0000-0000-00000E4F0000}"/>
    <cellStyle name="Normal 12 3 4 5 3 3 2 2 2" xfId="35892" xr:uid="{00000000-0005-0000-0000-00000F4F0000}"/>
    <cellStyle name="Normal 12 3 4 5 3 3 2 3" xfId="35893" xr:uid="{00000000-0005-0000-0000-0000104F0000}"/>
    <cellStyle name="Normal 12 3 4 5 3 3 3" xfId="17741" xr:uid="{00000000-0005-0000-0000-0000114F0000}"/>
    <cellStyle name="Normal 12 3 4 5 3 3 3 2" xfId="35894" xr:uid="{00000000-0005-0000-0000-0000124F0000}"/>
    <cellStyle name="Normal 12 3 4 5 3 3 4" xfId="35895" xr:uid="{00000000-0005-0000-0000-0000134F0000}"/>
    <cellStyle name="Normal 12 3 4 5 3 4" xfId="12251" xr:uid="{00000000-0005-0000-0000-0000144F0000}"/>
    <cellStyle name="Normal 12 3 4 5 3 4 2" xfId="25061" xr:uid="{00000000-0005-0000-0000-0000154F0000}"/>
    <cellStyle name="Normal 12 3 4 5 3 4 2 2" xfId="35896" xr:uid="{00000000-0005-0000-0000-0000164F0000}"/>
    <cellStyle name="Normal 12 3 4 5 3 4 3" xfId="35897" xr:uid="{00000000-0005-0000-0000-0000174F0000}"/>
    <cellStyle name="Normal 12 3 4 5 3 5" xfId="6761" xr:uid="{00000000-0005-0000-0000-0000184F0000}"/>
    <cellStyle name="Normal 12 3 4 5 3 5 2" xfId="19571" xr:uid="{00000000-0005-0000-0000-0000194F0000}"/>
    <cellStyle name="Normal 12 3 4 5 3 5 2 2" xfId="35898" xr:uid="{00000000-0005-0000-0000-00001A4F0000}"/>
    <cellStyle name="Normal 12 3 4 5 3 5 3" xfId="35899" xr:uid="{00000000-0005-0000-0000-00001B4F0000}"/>
    <cellStyle name="Normal 12 3 4 5 3 6" xfId="14081" xr:uid="{00000000-0005-0000-0000-00001C4F0000}"/>
    <cellStyle name="Normal 12 3 4 5 3 6 2" xfId="35900" xr:uid="{00000000-0005-0000-0000-00001D4F0000}"/>
    <cellStyle name="Normal 12 3 4 5 3 7" xfId="35901" xr:uid="{00000000-0005-0000-0000-00001E4F0000}"/>
    <cellStyle name="Normal 12 3 4 5 4" xfId="2207" xr:uid="{00000000-0005-0000-0000-00001F4F0000}"/>
    <cellStyle name="Normal 12 3 4 5 4 2" xfId="7697" xr:uid="{00000000-0005-0000-0000-0000204F0000}"/>
    <cellStyle name="Normal 12 3 4 5 4 2 2" xfId="20507" xr:uid="{00000000-0005-0000-0000-0000214F0000}"/>
    <cellStyle name="Normal 12 3 4 5 4 2 2 2" xfId="35902" xr:uid="{00000000-0005-0000-0000-0000224F0000}"/>
    <cellStyle name="Normal 12 3 4 5 4 2 3" xfId="35903" xr:uid="{00000000-0005-0000-0000-0000234F0000}"/>
    <cellStyle name="Normal 12 3 4 5 4 3" xfId="15017" xr:uid="{00000000-0005-0000-0000-0000244F0000}"/>
    <cellStyle name="Normal 12 3 4 5 4 3 2" xfId="35904" xr:uid="{00000000-0005-0000-0000-0000254F0000}"/>
    <cellStyle name="Normal 12 3 4 5 4 4" xfId="35905" xr:uid="{00000000-0005-0000-0000-0000264F0000}"/>
    <cellStyle name="Normal 12 3 4 5 5" xfId="4037" xr:uid="{00000000-0005-0000-0000-0000274F0000}"/>
    <cellStyle name="Normal 12 3 4 5 5 2" xfId="9527" xr:uid="{00000000-0005-0000-0000-0000284F0000}"/>
    <cellStyle name="Normal 12 3 4 5 5 2 2" xfId="22337" xr:uid="{00000000-0005-0000-0000-0000294F0000}"/>
    <cellStyle name="Normal 12 3 4 5 5 2 2 2" xfId="35906" xr:uid="{00000000-0005-0000-0000-00002A4F0000}"/>
    <cellStyle name="Normal 12 3 4 5 5 2 3" xfId="35907" xr:uid="{00000000-0005-0000-0000-00002B4F0000}"/>
    <cellStyle name="Normal 12 3 4 5 5 3" xfId="16847" xr:uid="{00000000-0005-0000-0000-00002C4F0000}"/>
    <cellStyle name="Normal 12 3 4 5 5 3 2" xfId="35908" xr:uid="{00000000-0005-0000-0000-00002D4F0000}"/>
    <cellStyle name="Normal 12 3 4 5 5 4" xfId="35909" xr:uid="{00000000-0005-0000-0000-00002E4F0000}"/>
    <cellStyle name="Normal 12 3 4 5 6" xfId="11357" xr:uid="{00000000-0005-0000-0000-00002F4F0000}"/>
    <cellStyle name="Normal 12 3 4 5 6 2" xfId="24167" xr:uid="{00000000-0005-0000-0000-0000304F0000}"/>
    <cellStyle name="Normal 12 3 4 5 6 2 2" xfId="35910" xr:uid="{00000000-0005-0000-0000-0000314F0000}"/>
    <cellStyle name="Normal 12 3 4 5 6 3" xfId="35911" xr:uid="{00000000-0005-0000-0000-0000324F0000}"/>
    <cellStyle name="Normal 12 3 4 5 7" xfId="5867" xr:uid="{00000000-0005-0000-0000-0000334F0000}"/>
    <cellStyle name="Normal 12 3 4 5 7 2" xfId="18677" xr:uid="{00000000-0005-0000-0000-0000344F0000}"/>
    <cellStyle name="Normal 12 3 4 5 7 2 2" xfId="35912" xr:uid="{00000000-0005-0000-0000-0000354F0000}"/>
    <cellStyle name="Normal 12 3 4 5 7 3" xfId="35913" xr:uid="{00000000-0005-0000-0000-0000364F0000}"/>
    <cellStyle name="Normal 12 3 4 5 8" xfId="13187" xr:uid="{00000000-0005-0000-0000-0000374F0000}"/>
    <cellStyle name="Normal 12 3 4 5 8 2" xfId="35914" xr:uid="{00000000-0005-0000-0000-0000384F0000}"/>
    <cellStyle name="Normal 12 3 4 5 9" xfId="35915" xr:uid="{00000000-0005-0000-0000-0000394F0000}"/>
    <cellStyle name="Normal 12 3 4 6" xfId="603" xr:uid="{00000000-0005-0000-0000-00003A4F0000}"/>
    <cellStyle name="Normal 12 3 4 6 2" xfId="1003" xr:uid="{00000000-0005-0000-0000-00003B4F0000}"/>
    <cellStyle name="Normal 12 3 4 6 2 2" xfId="1898" xr:uid="{00000000-0005-0000-0000-00003C4F0000}"/>
    <cellStyle name="Normal 12 3 4 6 2 2 2" xfId="3728" xr:uid="{00000000-0005-0000-0000-00003D4F0000}"/>
    <cellStyle name="Normal 12 3 4 6 2 2 2 2" xfId="9218" xr:uid="{00000000-0005-0000-0000-00003E4F0000}"/>
    <cellStyle name="Normal 12 3 4 6 2 2 2 2 2" xfId="22028" xr:uid="{00000000-0005-0000-0000-00003F4F0000}"/>
    <cellStyle name="Normal 12 3 4 6 2 2 2 2 2 2" xfId="35916" xr:uid="{00000000-0005-0000-0000-0000404F0000}"/>
    <cellStyle name="Normal 12 3 4 6 2 2 2 2 3" xfId="35917" xr:uid="{00000000-0005-0000-0000-0000414F0000}"/>
    <cellStyle name="Normal 12 3 4 6 2 2 2 3" xfId="16538" xr:uid="{00000000-0005-0000-0000-0000424F0000}"/>
    <cellStyle name="Normal 12 3 4 6 2 2 2 3 2" xfId="35918" xr:uid="{00000000-0005-0000-0000-0000434F0000}"/>
    <cellStyle name="Normal 12 3 4 6 2 2 2 4" xfId="35919" xr:uid="{00000000-0005-0000-0000-0000444F0000}"/>
    <cellStyle name="Normal 12 3 4 6 2 2 3" xfId="5558" xr:uid="{00000000-0005-0000-0000-0000454F0000}"/>
    <cellStyle name="Normal 12 3 4 6 2 2 3 2" xfId="11048" xr:uid="{00000000-0005-0000-0000-0000464F0000}"/>
    <cellStyle name="Normal 12 3 4 6 2 2 3 2 2" xfId="23858" xr:uid="{00000000-0005-0000-0000-0000474F0000}"/>
    <cellStyle name="Normal 12 3 4 6 2 2 3 2 2 2" xfId="35920" xr:uid="{00000000-0005-0000-0000-0000484F0000}"/>
    <cellStyle name="Normal 12 3 4 6 2 2 3 2 3" xfId="35921" xr:uid="{00000000-0005-0000-0000-0000494F0000}"/>
    <cellStyle name="Normal 12 3 4 6 2 2 3 3" xfId="18368" xr:uid="{00000000-0005-0000-0000-00004A4F0000}"/>
    <cellStyle name="Normal 12 3 4 6 2 2 3 3 2" xfId="35922" xr:uid="{00000000-0005-0000-0000-00004B4F0000}"/>
    <cellStyle name="Normal 12 3 4 6 2 2 3 4" xfId="35923" xr:uid="{00000000-0005-0000-0000-00004C4F0000}"/>
    <cellStyle name="Normal 12 3 4 6 2 2 4" xfId="12878" xr:uid="{00000000-0005-0000-0000-00004D4F0000}"/>
    <cellStyle name="Normal 12 3 4 6 2 2 4 2" xfId="25688" xr:uid="{00000000-0005-0000-0000-00004E4F0000}"/>
    <cellStyle name="Normal 12 3 4 6 2 2 4 2 2" xfId="35924" xr:uid="{00000000-0005-0000-0000-00004F4F0000}"/>
    <cellStyle name="Normal 12 3 4 6 2 2 4 3" xfId="35925" xr:uid="{00000000-0005-0000-0000-0000504F0000}"/>
    <cellStyle name="Normal 12 3 4 6 2 2 5" xfId="7388" xr:uid="{00000000-0005-0000-0000-0000514F0000}"/>
    <cellStyle name="Normal 12 3 4 6 2 2 5 2" xfId="20198" xr:uid="{00000000-0005-0000-0000-0000524F0000}"/>
    <cellStyle name="Normal 12 3 4 6 2 2 5 2 2" xfId="35926" xr:uid="{00000000-0005-0000-0000-0000534F0000}"/>
    <cellStyle name="Normal 12 3 4 6 2 2 5 3" xfId="35927" xr:uid="{00000000-0005-0000-0000-0000544F0000}"/>
    <cellStyle name="Normal 12 3 4 6 2 2 6" xfId="14708" xr:uid="{00000000-0005-0000-0000-0000554F0000}"/>
    <cellStyle name="Normal 12 3 4 6 2 2 6 2" xfId="35928" xr:uid="{00000000-0005-0000-0000-0000564F0000}"/>
    <cellStyle name="Normal 12 3 4 6 2 2 7" xfId="35929" xr:uid="{00000000-0005-0000-0000-0000574F0000}"/>
    <cellStyle name="Normal 12 3 4 6 2 3" xfId="2834" xr:uid="{00000000-0005-0000-0000-0000584F0000}"/>
    <cellStyle name="Normal 12 3 4 6 2 3 2" xfId="8324" xr:uid="{00000000-0005-0000-0000-0000594F0000}"/>
    <cellStyle name="Normal 12 3 4 6 2 3 2 2" xfId="21134" xr:uid="{00000000-0005-0000-0000-00005A4F0000}"/>
    <cellStyle name="Normal 12 3 4 6 2 3 2 2 2" xfId="35930" xr:uid="{00000000-0005-0000-0000-00005B4F0000}"/>
    <cellStyle name="Normal 12 3 4 6 2 3 2 3" xfId="35931" xr:uid="{00000000-0005-0000-0000-00005C4F0000}"/>
    <cellStyle name="Normal 12 3 4 6 2 3 3" xfId="15644" xr:uid="{00000000-0005-0000-0000-00005D4F0000}"/>
    <cellStyle name="Normal 12 3 4 6 2 3 3 2" xfId="35932" xr:uid="{00000000-0005-0000-0000-00005E4F0000}"/>
    <cellStyle name="Normal 12 3 4 6 2 3 4" xfId="35933" xr:uid="{00000000-0005-0000-0000-00005F4F0000}"/>
    <cellStyle name="Normal 12 3 4 6 2 4" xfId="4664" xr:uid="{00000000-0005-0000-0000-0000604F0000}"/>
    <cellStyle name="Normal 12 3 4 6 2 4 2" xfId="10154" xr:uid="{00000000-0005-0000-0000-0000614F0000}"/>
    <cellStyle name="Normal 12 3 4 6 2 4 2 2" xfId="22964" xr:uid="{00000000-0005-0000-0000-0000624F0000}"/>
    <cellStyle name="Normal 12 3 4 6 2 4 2 2 2" xfId="35934" xr:uid="{00000000-0005-0000-0000-0000634F0000}"/>
    <cellStyle name="Normal 12 3 4 6 2 4 2 3" xfId="35935" xr:uid="{00000000-0005-0000-0000-0000644F0000}"/>
    <cellStyle name="Normal 12 3 4 6 2 4 3" xfId="17474" xr:uid="{00000000-0005-0000-0000-0000654F0000}"/>
    <cellStyle name="Normal 12 3 4 6 2 4 3 2" xfId="35936" xr:uid="{00000000-0005-0000-0000-0000664F0000}"/>
    <cellStyle name="Normal 12 3 4 6 2 4 4" xfId="35937" xr:uid="{00000000-0005-0000-0000-0000674F0000}"/>
    <cellStyle name="Normal 12 3 4 6 2 5" xfId="11984" xr:uid="{00000000-0005-0000-0000-0000684F0000}"/>
    <cellStyle name="Normal 12 3 4 6 2 5 2" xfId="24794" xr:uid="{00000000-0005-0000-0000-0000694F0000}"/>
    <cellStyle name="Normal 12 3 4 6 2 5 2 2" xfId="35938" xr:uid="{00000000-0005-0000-0000-00006A4F0000}"/>
    <cellStyle name="Normal 12 3 4 6 2 5 3" xfId="35939" xr:uid="{00000000-0005-0000-0000-00006B4F0000}"/>
    <cellStyle name="Normal 12 3 4 6 2 6" xfId="6494" xr:uid="{00000000-0005-0000-0000-00006C4F0000}"/>
    <cellStyle name="Normal 12 3 4 6 2 6 2" xfId="19304" xr:uid="{00000000-0005-0000-0000-00006D4F0000}"/>
    <cellStyle name="Normal 12 3 4 6 2 6 2 2" xfId="35940" xr:uid="{00000000-0005-0000-0000-00006E4F0000}"/>
    <cellStyle name="Normal 12 3 4 6 2 6 3" xfId="35941" xr:uid="{00000000-0005-0000-0000-00006F4F0000}"/>
    <cellStyle name="Normal 12 3 4 6 2 7" xfId="13814" xr:uid="{00000000-0005-0000-0000-0000704F0000}"/>
    <cellStyle name="Normal 12 3 4 6 2 7 2" xfId="35942" xr:uid="{00000000-0005-0000-0000-0000714F0000}"/>
    <cellStyle name="Normal 12 3 4 6 2 8" xfId="35943" xr:uid="{00000000-0005-0000-0000-0000724F0000}"/>
    <cellStyle name="Normal 12 3 4 6 3" xfId="1498" xr:uid="{00000000-0005-0000-0000-0000734F0000}"/>
    <cellStyle name="Normal 12 3 4 6 3 2" xfId="3328" xr:uid="{00000000-0005-0000-0000-0000744F0000}"/>
    <cellStyle name="Normal 12 3 4 6 3 2 2" xfId="8818" xr:uid="{00000000-0005-0000-0000-0000754F0000}"/>
    <cellStyle name="Normal 12 3 4 6 3 2 2 2" xfId="21628" xr:uid="{00000000-0005-0000-0000-0000764F0000}"/>
    <cellStyle name="Normal 12 3 4 6 3 2 2 2 2" xfId="35944" xr:uid="{00000000-0005-0000-0000-0000774F0000}"/>
    <cellStyle name="Normal 12 3 4 6 3 2 2 3" xfId="35945" xr:uid="{00000000-0005-0000-0000-0000784F0000}"/>
    <cellStyle name="Normal 12 3 4 6 3 2 3" xfId="16138" xr:uid="{00000000-0005-0000-0000-0000794F0000}"/>
    <cellStyle name="Normal 12 3 4 6 3 2 3 2" xfId="35946" xr:uid="{00000000-0005-0000-0000-00007A4F0000}"/>
    <cellStyle name="Normal 12 3 4 6 3 2 4" xfId="35947" xr:uid="{00000000-0005-0000-0000-00007B4F0000}"/>
    <cellStyle name="Normal 12 3 4 6 3 3" xfId="5158" xr:uid="{00000000-0005-0000-0000-00007C4F0000}"/>
    <cellStyle name="Normal 12 3 4 6 3 3 2" xfId="10648" xr:uid="{00000000-0005-0000-0000-00007D4F0000}"/>
    <cellStyle name="Normal 12 3 4 6 3 3 2 2" xfId="23458" xr:uid="{00000000-0005-0000-0000-00007E4F0000}"/>
    <cellStyle name="Normal 12 3 4 6 3 3 2 2 2" xfId="35948" xr:uid="{00000000-0005-0000-0000-00007F4F0000}"/>
    <cellStyle name="Normal 12 3 4 6 3 3 2 3" xfId="35949" xr:uid="{00000000-0005-0000-0000-0000804F0000}"/>
    <cellStyle name="Normal 12 3 4 6 3 3 3" xfId="17968" xr:uid="{00000000-0005-0000-0000-0000814F0000}"/>
    <cellStyle name="Normal 12 3 4 6 3 3 3 2" xfId="35950" xr:uid="{00000000-0005-0000-0000-0000824F0000}"/>
    <cellStyle name="Normal 12 3 4 6 3 3 4" xfId="35951" xr:uid="{00000000-0005-0000-0000-0000834F0000}"/>
    <cellStyle name="Normal 12 3 4 6 3 4" xfId="12478" xr:uid="{00000000-0005-0000-0000-0000844F0000}"/>
    <cellStyle name="Normal 12 3 4 6 3 4 2" xfId="25288" xr:uid="{00000000-0005-0000-0000-0000854F0000}"/>
    <cellStyle name="Normal 12 3 4 6 3 4 2 2" xfId="35952" xr:uid="{00000000-0005-0000-0000-0000864F0000}"/>
    <cellStyle name="Normal 12 3 4 6 3 4 3" xfId="35953" xr:uid="{00000000-0005-0000-0000-0000874F0000}"/>
    <cellStyle name="Normal 12 3 4 6 3 5" xfId="6988" xr:uid="{00000000-0005-0000-0000-0000884F0000}"/>
    <cellStyle name="Normal 12 3 4 6 3 5 2" xfId="19798" xr:uid="{00000000-0005-0000-0000-0000894F0000}"/>
    <cellStyle name="Normal 12 3 4 6 3 5 2 2" xfId="35954" xr:uid="{00000000-0005-0000-0000-00008A4F0000}"/>
    <cellStyle name="Normal 12 3 4 6 3 5 3" xfId="35955" xr:uid="{00000000-0005-0000-0000-00008B4F0000}"/>
    <cellStyle name="Normal 12 3 4 6 3 6" xfId="14308" xr:uid="{00000000-0005-0000-0000-00008C4F0000}"/>
    <cellStyle name="Normal 12 3 4 6 3 6 2" xfId="35956" xr:uid="{00000000-0005-0000-0000-00008D4F0000}"/>
    <cellStyle name="Normal 12 3 4 6 3 7" xfId="35957" xr:uid="{00000000-0005-0000-0000-00008E4F0000}"/>
    <cellStyle name="Normal 12 3 4 6 4" xfId="2434" xr:uid="{00000000-0005-0000-0000-00008F4F0000}"/>
    <cellStyle name="Normal 12 3 4 6 4 2" xfId="7924" xr:uid="{00000000-0005-0000-0000-0000904F0000}"/>
    <cellStyle name="Normal 12 3 4 6 4 2 2" xfId="20734" xr:uid="{00000000-0005-0000-0000-0000914F0000}"/>
    <cellStyle name="Normal 12 3 4 6 4 2 2 2" xfId="35958" xr:uid="{00000000-0005-0000-0000-0000924F0000}"/>
    <cellStyle name="Normal 12 3 4 6 4 2 3" xfId="35959" xr:uid="{00000000-0005-0000-0000-0000934F0000}"/>
    <cellStyle name="Normal 12 3 4 6 4 3" xfId="15244" xr:uid="{00000000-0005-0000-0000-0000944F0000}"/>
    <cellStyle name="Normal 12 3 4 6 4 3 2" xfId="35960" xr:uid="{00000000-0005-0000-0000-0000954F0000}"/>
    <cellStyle name="Normal 12 3 4 6 4 4" xfId="35961" xr:uid="{00000000-0005-0000-0000-0000964F0000}"/>
    <cellStyle name="Normal 12 3 4 6 5" xfId="4264" xr:uid="{00000000-0005-0000-0000-0000974F0000}"/>
    <cellStyle name="Normal 12 3 4 6 5 2" xfId="9754" xr:uid="{00000000-0005-0000-0000-0000984F0000}"/>
    <cellStyle name="Normal 12 3 4 6 5 2 2" xfId="22564" xr:uid="{00000000-0005-0000-0000-0000994F0000}"/>
    <cellStyle name="Normal 12 3 4 6 5 2 2 2" xfId="35962" xr:uid="{00000000-0005-0000-0000-00009A4F0000}"/>
    <cellStyle name="Normal 12 3 4 6 5 2 3" xfId="35963" xr:uid="{00000000-0005-0000-0000-00009B4F0000}"/>
    <cellStyle name="Normal 12 3 4 6 5 3" xfId="17074" xr:uid="{00000000-0005-0000-0000-00009C4F0000}"/>
    <cellStyle name="Normal 12 3 4 6 5 3 2" xfId="35964" xr:uid="{00000000-0005-0000-0000-00009D4F0000}"/>
    <cellStyle name="Normal 12 3 4 6 5 4" xfId="35965" xr:uid="{00000000-0005-0000-0000-00009E4F0000}"/>
    <cellStyle name="Normal 12 3 4 6 6" xfId="11584" xr:uid="{00000000-0005-0000-0000-00009F4F0000}"/>
    <cellStyle name="Normal 12 3 4 6 6 2" xfId="24394" xr:uid="{00000000-0005-0000-0000-0000A04F0000}"/>
    <cellStyle name="Normal 12 3 4 6 6 2 2" xfId="35966" xr:uid="{00000000-0005-0000-0000-0000A14F0000}"/>
    <cellStyle name="Normal 12 3 4 6 6 3" xfId="35967" xr:uid="{00000000-0005-0000-0000-0000A24F0000}"/>
    <cellStyle name="Normal 12 3 4 6 7" xfId="6094" xr:uid="{00000000-0005-0000-0000-0000A34F0000}"/>
    <cellStyle name="Normal 12 3 4 6 7 2" xfId="18904" xr:uid="{00000000-0005-0000-0000-0000A44F0000}"/>
    <cellStyle name="Normal 12 3 4 6 7 2 2" xfId="35968" xr:uid="{00000000-0005-0000-0000-0000A54F0000}"/>
    <cellStyle name="Normal 12 3 4 6 7 3" xfId="35969" xr:uid="{00000000-0005-0000-0000-0000A64F0000}"/>
    <cellStyle name="Normal 12 3 4 6 8" xfId="13414" xr:uid="{00000000-0005-0000-0000-0000A74F0000}"/>
    <cellStyle name="Normal 12 3 4 6 8 2" xfId="35970" xr:uid="{00000000-0005-0000-0000-0000A84F0000}"/>
    <cellStyle name="Normal 12 3 4 6 9" xfId="35971" xr:uid="{00000000-0005-0000-0000-0000A94F0000}"/>
    <cellStyle name="Normal 12 3 4 7" xfId="737" xr:uid="{00000000-0005-0000-0000-0000AA4F0000}"/>
    <cellStyle name="Normal 12 3 4 7 2" xfId="1632" xr:uid="{00000000-0005-0000-0000-0000AB4F0000}"/>
    <cellStyle name="Normal 12 3 4 7 2 2" xfId="3462" xr:uid="{00000000-0005-0000-0000-0000AC4F0000}"/>
    <cellStyle name="Normal 12 3 4 7 2 2 2" xfId="8952" xr:uid="{00000000-0005-0000-0000-0000AD4F0000}"/>
    <cellStyle name="Normal 12 3 4 7 2 2 2 2" xfId="21762" xr:uid="{00000000-0005-0000-0000-0000AE4F0000}"/>
    <cellStyle name="Normal 12 3 4 7 2 2 2 2 2" xfId="35972" xr:uid="{00000000-0005-0000-0000-0000AF4F0000}"/>
    <cellStyle name="Normal 12 3 4 7 2 2 2 3" xfId="35973" xr:uid="{00000000-0005-0000-0000-0000B04F0000}"/>
    <cellStyle name="Normal 12 3 4 7 2 2 3" xfId="16272" xr:uid="{00000000-0005-0000-0000-0000B14F0000}"/>
    <cellStyle name="Normal 12 3 4 7 2 2 3 2" xfId="35974" xr:uid="{00000000-0005-0000-0000-0000B24F0000}"/>
    <cellStyle name="Normal 12 3 4 7 2 2 4" xfId="35975" xr:uid="{00000000-0005-0000-0000-0000B34F0000}"/>
    <cellStyle name="Normal 12 3 4 7 2 3" xfId="5292" xr:uid="{00000000-0005-0000-0000-0000B44F0000}"/>
    <cellStyle name="Normal 12 3 4 7 2 3 2" xfId="10782" xr:uid="{00000000-0005-0000-0000-0000B54F0000}"/>
    <cellStyle name="Normal 12 3 4 7 2 3 2 2" xfId="23592" xr:uid="{00000000-0005-0000-0000-0000B64F0000}"/>
    <cellStyle name="Normal 12 3 4 7 2 3 2 2 2" xfId="35976" xr:uid="{00000000-0005-0000-0000-0000B74F0000}"/>
    <cellStyle name="Normal 12 3 4 7 2 3 2 3" xfId="35977" xr:uid="{00000000-0005-0000-0000-0000B84F0000}"/>
    <cellStyle name="Normal 12 3 4 7 2 3 3" xfId="18102" xr:uid="{00000000-0005-0000-0000-0000B94F0000}"/>
    <cellStyle name="Normal 12 3 4 7 2 3 3 2" xfId="35978" xr:uid="{00000000-0005-0000-0000-0000BA4F0000}"/>
    <cellStyle name="Normal 12 3 4 7 2 3 4" xfId="35979" xr:uid="{00000000-0005-0000-0000-0000BB4F0000}"/>
    <cellStyle name="Normal 12 3 4 7 2 4" xfId="12612" xr:uid="{00000000-0005-0000-0000-0000BC4F0000}"/>
    <cellStyle name="Normal 12 3 4 7 2 4 2" xfId="25422" xr:uid="{00000000-0005-0000-0000-0000BD4F0000}"/>
    <cellStyle name="Normal 12 3 4 7 2 4 2 2" xfId="35980" xr:uid="{00000000-0005-0000-0000-0000BE4F0000}"/>
    <cellStyle name="Normal 12 3 4 7 2 4 3" xfId="35981" xr:uid="{00000000-0005-0000-0000-0000BF4F0000}"/>
    <cellStyle name="Normal 12 3 4 7 2 5" xfId="7122" xr:uid="{00000000-0005-0000-0000-0000C04F0000}"/>
    <cellStyle name="Normal 12 3 4 7 2 5 2" xfId="19932" xr:uid="{00000000-0005-0000-0000-0000C14F0000}"/>
    <cellStyle name="Normal 12 3 4 7 2 5 2 2" xfId="35982" xr:uid="{00000000-0005-0000-0000-0000C24F0000}"/>
    <cellStyle name="Normal 12 3 4 7 2 5 3" xfId="35983" xr:uid="{00000000-0005-0000-0000-0000C34F0000}"/>
    <cellStyle name="Normal 12 3 4 7 2 6" xfId="14442" xr:uid="{00000000-0005-0000-0000-0000C44F0000}"/>
    <cellStyle name="Normal 12 3 4 7 2 6 2" xfId="35984" xr:uid="{00000000-0005-0000-0000-0000C54F0000}"/>
    <cellStyle name="Normal 12 3 4 7 2 7" xfId="35985" xr:uid="{00000000-0005-0000-0000-0000C64F0000}"/>
    <cellStyle name="Normal 12 3 4 7 3" xfId="2568" xr:uid="{00000000-0005-0000-0000-0000C74F0000}"/>
    <cellStyle name="Normal 12 3 4 7 3 2" xfId="8058" xr:uid="{00000000-0005-0000-0000-0000C84F0000}"/>
    <cellStyle name="Normal 12 3 4 7 3 2 2" xfId="20868" xr:uid="{00000000-0005-0000-0000-0000C94F0000}"/>
    <cellStyle name="Normal 12 3 4 7 3 2 2 2" xfId="35986" xr:uid="{00000000-0005-0000-0000-0000CA4F0000}"/>
    <cellStyle name="Normal 12 3 4 7 3 2 3" xfId="35987" xr:uid="{00000000-0005-0000-0000-0000CB4F0000}"/>
    <cellStyle name="Normal 12 3 4 7 3 3" xfId="15378" xr:uid="{00000000-0005-0000-0000-0000CC4F0000}"/>
    <cellStyle name="Normal 12 3 4 7 3 3 2" xfId="35988" xr:uid="{00000000-0005-0000-0000-0000CD4F0000}"/>
    <cellStyle name="Normal 12 3 4 7 3 4" xfId="35989" xr:uid="{00000000-0005-0000-0000-0000CE4F0000}"/>
    <cellStyle name="Normal 12 3 4 7 4" xfId="4398" xr:uid="{00000000-0005-0000-0000-0000CF4F0000}"/>
    <cellStyle name="Normal 12 3 4 7 4 2" xfId="9888" xr:uid="{00000000-0005-0000-0000-0000D04F0000}"/>
    <cellStyle name="Normal 12 3 4 7 4 2 2" xfId="22698" xr:uid="{00000000-0005-0000-0000-0000D14F0000}"/>
    <cellStyle name="Normal 12 3 4 7 4 2 2 2" xfId="35990" xr:uid="{00000000-0005-0000-0000-0000D24F0000}"/>
    <cellStyle name="Normal 12 3 4 7 4 2 3" xfId="35991" xr:uid="{00000000-0005-0000-0000-0000D34F0000}"/>
    <cellStyle name="Normal 12 3 4 7 4 3" xfId="17208" xr:uid="{00000000-0005-0000-0000-0000D44F0000}"/>
    <cellStyle name="Normal 12 3 4 7 4 3 2" xfId="35992" xr:uid="{00000000-0005-0000-0000-0000D54F0000}"/>
    <cellStyle name="Normal 12 3 4 7 4 4" xfId="35993" xr:uid="{00000000-0005-0000-0000-0000D64F0000}"/>
    <cellStyle name="Normal 12 3 4 7 5" xfId="11718" xr:uid="{00000000-0005-0000-0000-0000D74F0000}"/>
    <cellStyle name="Normal 12 3 4 7 5 2" xfId="24528" xr:uid="{00000000-0005-0000-0000-0000D84F0000}"/>
    <cellStyle name="Normal 12 3 4 7 5 2 2" xfId="35994" xr:uid="{00000000-0005-0000-0000-0000D94F0000}"/>
    <cellStyle name="Normal 12 3 4 7 5 3" xfId="35995" xr:uid="{00000000-0005-0000-0000-0000DA4F0000}"/>
    <cellStyle name="Normal 12 3 4 7 6" xfId="6228" xr:uid="{00000000-0005-0000-0000-0000DB4F0000}"/>
    <cellStyle name="Normal 12 3 4 7 6 2" xfId="19038" xr:uid="{00000000-0005-0000-0000-0000DC4F0000}"/>
    <cellStyle name="Normal 12 3 4 7 6 2 2" xfId="35996" xr:uid="{00000000-0005-0000-0000-0000DD4F0000}"/>
    <cellStyle name="Normal 12 3 4 7 6 3" xfId="35997" xr:uid="{00000000-0005-0000-0000-0000DE4F0000}"/>
    <cellStyle name="Normal 12 3 4 7 7" xfId="13548" xr:uid="{00000000-0005-0000-0000-0000DF4F0000}"/>
    <cellStyle name="Normal 12 3 4 7 7 2" xfId="35998" xr:uid="{00000000-0005-0000-0000-0000E04F0000}"/>
    <cellStyle name="Normal 12 3 4 7 8" xfId="35999" xr:uid="{00000000-0005-0000-0000-0000E14F0000}"/>
    <cellStyle name="Normal 12 3 4 8" xfId="1138" xr:uid="{00000000-0005-0000-0000-0000E24F0000}"/>
    <cellStyle name="Normal 12 3 4 8 2" xfId="2968" xr:uid="{00000000-0005-0000-0000-0000E34F0000}"/>
    <cellStyle name="Normal 12 3 4 8 2 2" xfId="8458" xr:uid="{00000000-0005-0000-0000-0000E44F0000}"/>
    <cellStyle name="Normal 12 3 4 8 2 2 2" xfId="21268" xr:uid="{00000000-0005-0000-0000-0000E54F0000}"/>
    <cellStyle name="Normal 12 3 4 8 2 2 2 2" xfId="36000" xr:uid="{00000000-0005-0000-0000-0000E64F0000}"/>
    <cellStyle name="Normal 12 3 4 8 2 2 3" xfId="36001" xr:uid="{00000000-0005-0000-0000-0000E74F0000}"/>
    <cellStyle name="Normal 12 3 4 8 2 3" xfId="15778" xr:uid="{00000000-0005-0000-0000-0000E84F0000}"/>
    <cellStyle name="Normal 12 3 4 8 2 3 2" xfId="36002" xr:uid="{00000000-0005-0000-0000-0000E94F0000}"/>
    <cellStyle name="Normal 12 3 4 8 2 4" xfId="36003" xr:uid="{00000000-0005-0000-0000-0000EA4F0000}"/>
    <cellStyle name="Normal 12 3 4 8 3" xfId="4798" xr:uid="{00000000-0005-0000-0000-0000EB4F0000}"/>
    <cellStyle name="Normal 12 3 4 8 3 2" xfId="10288" xr:uid="{00000000-0005-0000-0000-0000EC4F0000}"/>
    <cellStyle name="Normal 12 3 4 8 3 2 2" xfId="23098" xr:uid="{00000000-0005-0000-0000-0000ED4F0000}"/>
    <cellStyle name="Normal 12 3 4 8 3 2 2 2" xfId="36004" xr:uid="{00000000-0005-0000-0000-0000EE4F0000}"/>
    <cellStyle name="Normal 12 3 4 8 3 2 3" xfId="36005" xr:uid="{00000000-0005-0000-0000-0000EF4F0000}"/>
    <cellStyle name="Normal 12 3 4 8 3 3" xfId="17608" xr:uid="{00000000-0005-0000-0000-0000F04F0000}"/>
    <cellStyle name="Normal 12 3 4 8 3 3 2" xfId="36006" xr:uid="{00000000-0005-0000-0000-0000F14F0000}"/>
    <cellStyle name="Normal 12 3 4 8 3 4" xfId="36007" xr:uid="{00000000-0005-0000-0000-0000F24F0000}"/>
    <cellStyle name="Normal 12 3 4 8 4" xfId="12118" xr:uid="{00000000-0005-0000-0000-0000F34F0000}"/>
    <cellStyle name="Normal 12 3 4 8 4 2" xfId="24928" xr:uid="{00000000-0005-0000-0000-0000F44F0000}"/>
    <cellStyle name="Normal 12 3 4 8 4 2 2" xfId="36008" xr:uid="{00000000-0005-0000-0000-0000F54F0000}"/>
    <cellStyle name="Normal 12 3 4 8 4 3" xfId="36009" xr:uid="{00000000-0005-0000-0000-0000F64F0000}"/>
    <cellStyle name="Normal 12 3 4 8 5" xfId="6628" xr:uid="{00000000-0005-0000-0000-0000F74F0000}"/>
    <cellStyle name="Normal 12 3 4 8 5 2" xfId="19438" xr:uid="{00000000-0005-0000-0000-0000F84F0000}"/>
    <cellStyle name="Normal 12 3 4 8 5 2 2" xfId="36010" xr:uid="{00000000-0005-0000-0000-0000F94F0000}"/>
    <cellStyle name="Normal 12 3 4 8 5 3" xfId="36011" xr:uid="{00000000-0005-0000-0000-0000FA4F0000}"/>
    <cellStyle name="Normal 12 3 4 8 6" xfId="13948" xr:uid="{00000000-0005-0000-0000-0000FB4F0000}"/>
    <cellStyle name="Normal 12 3 4 8 6 2" xfId="36012" xr:uid="{00000000-0005-0000-0000-0000FC4F0000}"/>
    <cellStyle name="Normal 12 3 4 8 7" xfId="36013" xr:uid="{00000000-0005-0000-0000-0000FD4F0000}"/>
    <cellStyle name="Normal 12 3 4 9" xfId="2033" xr:uid="{00000000-0005-0000-0000-0000FE4F0000}"/>
    <cellStyle name="Normal 12 3 4 9 2" xfId="3863" xr:uid="{00000000-0005-0000-0000-0000FF4F0000}"/>
    <cellStyle name="Normal 12 3 4 9 2 2" xfId="9353" xr:uid="{00000000-0005-0000-0000-000000500000}"/>
    <cellStyle name="Normal 12 3 4 9 2 2 2" xfId="22163" xr:uid="{00000000-0005-0000-0000-000001500000}"/>
    <cellStyle name="Normal 12 3 4 9 2 2 2 2" xfId="36014" xr:uid="{00000000-0005-0000-0000-000002500000}"/>
    <cellStyle name="Normal 12 3 4 9 2 2 3" xfId="36015" xr:uid="{00000000-0005-0000-0000-000003500000}"/>
    <cellStyle name="Normal 12 3 4 9 2 3" xfId="16673" xr:uid="{00000000-0005-0000-0000-000004500000}"/>
    <cellStyle name="Normal 12 3 4 9 2 3 2" xfId="36016" xr:uid="{00000000-0005-0000-0000-000005500000}"/>
    <cellStyle name="Normal 12 3 4 9 2 4" xfId="36017" xr:uid="{00000000-0005-0000-0000-000006500000}"/>
    <cellStyle name="Normal 12 3 4 9 3" xfId="5693" xr:uid="{00000000-0005-0000-0000-000007500000}"/>
    <cellStyle name="Normal 12 3 4 9 3 2" xfId="11183" xr:uid="{00000000-0005-0000-0000-000008500000}"/>
    <cellStyle name="Normal 12 3 4 9 3 2 2" xfId="23993" xr:uid="{00000000-0005-0000-0000-000009500000}"/>
    <cellStyle name="Normal 12 3 4 9 3 2 2 2" xfId="36018" xr:uid="{00000000-0005-0000-0000-00000A500000}"/>
    <cellStyle name="Normal 12 3 4 9 3 2 3" xfId="36019" xr:uid="{00000000-0005-0000-0000-00000B500000}"/>
    <cellStyle name="Normal 12 3 4 9 3 3" xfId="18503" xr:uid="{00000000-0005-0000-0000-00000C500000}"/>
    <cellStyle name="Normal 12 3 4 9 3 3 2" xfId="36020" xr:uid="{00000000-0005-0000-0000-00000D500000}"/>
    <cellStyle name="Normal 12 3 4 9 3 4" xfId="36021" xr:uid="{00000000-0005-0000-0000-00000E500000}"/>
    <cellStyle name="Normal 12 3 4 9 4" xfId="13013" xr:uid="{00000000-0005-0000-0000-00000F500000}"/>
    <cellStyle name="Normal 12 3 4 9 4 2" xfId="25823" xr:uid="{00000000-0005-0000-0000-000010500000}"/>
    <cellStyle name="Normal 12 3 4 9 4 2 2" xfId="36022" xr:uid="{00000000-0005-0000-0000-000011500000}"/>
    <cellStyle name="Normal 12 3 4 9 4 3" xfId="36023" xr:uid="{00000000-0005-0000-0000-000012500000}"/>
    <cellStyle name="Normal 12 3 4 9 5" xfId="7523" xr:uid="{00000000-0005-0000-0000-000013500000}"/>
    <cellStyle name="Normal 12 3 4 9 5 2" xfId="20333" xr:uid="{00000000-0005-0000-0000-000014500000}"/>
    <cellStyle name="Normal 12 3 4 9 5 2 2" xfId="36024" xr:uid="{00000000-0005-0000-0000-000015500000}"/>
    <cellStyle name="Normal 12 3 4 9 5 3" xfId="36025" xr:uid="{00000000-0005-0000-0000-000016500000}"/>
    <cellStyle name="Normal 12 3 4 9 6" xfId="14843" xr:uid="{00000000-0005-0000-0000-000017500000}"/>
    <cellStyle name="Normal 12 3 4 9 6 2" xfId="36026" xr:uid="{00000000-0005-0000-0000-000018500000}"/>
    <cellStyle name="Normal 12 3 4 9 7" xfId="36027" xr:uid="{00000000-0005-0000-0000-000019500000}"/>
    <cellStyle name="Normal 12 3 5" xfId="201" xr:uid="{00000000-0005-0000-0000-00001A500000}"/>
    <cellStyle name="Normal 12 3 5 10" xfId="3909" xr:uid="{00000000-0005-0000-0000-00001B500000}"/>
    <cellStyle name="Normal 12 3 5 10 2" xfId="9399" xr:uid="{00000000-0005-0000-0000-00001C500000}"/>
    <cellStyle name="Normal 12 3 5 10 2 2" xfId="22209" xr:uid="{00000000-0005-0000-0000-00001D500000}"/>
    <cellStyle name="Normal 12 3 5 10 2 2 2" xfId="36028" xr:uid="{00000000-0005-0000-0000-00001E500000}"/>
    <cellStyle name="Normal 12 3 5 10 2 3" xfId="36029" xr:uid="{00000000-0005-0000-0000-00001F500000}"/>
    <cellStyle name="Normal 12 3 5 10 3" xfId="16719" xr:uid="{00000000-0005-0000-0000-000020500000}"/>
    <cellStyle name="Normal 12 3 5 10 3 2" xfId="36030" xr:uid="{00000000-0005-0000-0000-000021500000}"/>
    <cellStyle name="Normal 12 3 5 10 4" xfId="36031" xr:uid="{00000000-0005-0000-0000-000022500000}"/>
    <cellStyle name="Normal 12 3 5 11" xfId="11229" xr:uid="{00000000-0005-0000-0000-000023500000}"/>
    <cellStyle name="Normal 12 3 5 11 2" xfId="24039" xr:uid="{00000000-0005-0000-0000-000024500000}"/>
    <cellStyle name="Normal 12 3 5 11 2 2" xfId="36032" xr:uid="{00000000-0005-0000-0000-000025500000}"/>
    <cellStyle name="Normal 12 3 5 11 3" xfId="36033" xr:uid="{00000000-0005-0000-0000-000026500000}"/>
    <cellStyle name="Normal 12 3 5 12" xfId="5739" xr:uid="{00000000-0005-0000-0000-000027500000}"/>
    <cellStyle name="Normal 12 3 5 12 2" xfId="18549" xr:uid="{00000000-0005-0000-0000-000028500000}"/>
    <cellStyle name="Normal 12 3 5 12 2 2" xfId="36034" xr:uid="{00000000-0005-0000-0000-000029500000}"/>
    <cellStyle name="Normal 12 3 5 12 3" xfId="36035" xr:uid="{00000000-0005-0000-0000-00002A500000}"/>
    <cellStyle name="Normal 12 3 5 13" xfId="13059" xr:uid="{00000000-0005-0000-0000-00002B500000}"/>
    <cellStyle name="Normal 12 3 5 13 2" xfId="36036" xr:uid="{00000000-0005-0000-0000-00002C500000}"/>
    <cellStyle name="Normal 12 3 5 14" xfId="36037" xr:uid="{00000000-0005-0000-0000-00002D500000}"/>
    <cellStyle name="Normal 12 3 5 2" xfId="288" xr:uid="{00000000-0005-0000-0000-00002E500000}"/>
    <cellStyle name="Normal 12 3 5 2 10" xfId="5780" xr:uid="{00000000-0005-0000-0000-00002F500000}"/>
    <cellStyle name="Normal 12 3 5 2 10 2" xfId="18590" xr:uid="{00000000-0005-0000-0000-000030500000}"/>
    <cellStyle name="Normal 12 3 5 2 10 2 2" xfId="36038" xr:uid="{00000000-0005-0000-0000-000031500000}"/>
    <cellStyle name="Normal 12 3 5 2 10 3" xfId="36039" xr:uid="{00000000-0005-0000-0000-000032500000}"/>
    <cellStyle name="Normal 12 3 5 2 11" xfId="13100" xr:uid="{00000000-0005-0000-0000-000033500000}"/>
    <cellStyle name="Normal 12 3 5 2 11 2" xfId="36040" xr:uid="{00000000-0005-0000-0000-000034500000}"/>
    <cellStyle name="Normal 12 3 5 2 12" xfId="36041" xr:uid="{00000000-0005-0000-0000-000035500000}"/>
    <cellStyle name="Normal 12 3 5 2 2" xfId="517" xr:uid="{00000000-0005-0000-0000-000036500000}"/>
    <cellStyle name="Normal 12 3 5 2 2 2" xfId="916" xr:uid="{00000000-0005-0000-0000-000037500000}"/>
    <cellStyle name="Normal 12 3 5 2 2 2 2" xfId="1811" xr:uid="{00000000-0005-0000-0000-000038500000}"/>
    <cellStyle name="Normal 12 3 5 2 2 2 2 2" xfId="3641" xr:uid="{00000000-0005-0000-0000-000039500000}"/>
    <cellStyle name="Normal 12 3 5 2 2 2 2 2 2" xfId="9131" xr:uid="{00000000-0005-0000-0000-00003A500000}"/>
    <cellStyle name="Normal 12 3 5 2 2 2 2 2 2 2" xfId="21941" xr:uid="{00000000-0005-0000-0000-00003B500000}"/>
    <cellStyle name="Normal 12 3 5 2 2 2 2 2 2 2 2" xfId="36042" xr:uid="{00000000-0005-0000-0000-00003C500000}"/>
    <cellStyle name="Normal 12 3 5 2 2 2 2 2 2 3" xfId="36043" xr:uid="{00000000-0005-0000-0000-00003D500000}"/>
    <cellStyle name="Normal 12 3 5 2 2 2 2 2 3" xfId="16451" xr:uid="{00000000-0005-0000-0000-00003E500000}"/>
    <cellStyle name="Normal 12 3 5 2 2 2 2 2 3 2" xfId="36044" xr:uid="{00000000-0005-0000-0000-00003F500000}"/>
    <cellStyle name="Normal 12 3 5 2 2 2 2 2 4" xfId="36045" xr:uid="{00000000-0005-0000-0000-000040500000}"/>
    <cellStyle name="Normal 12 3 5 2 2 2 2 3" xfId="5471" xr:uid="{00000000-0005-0000-0000-000041500000}"/>
    <cellStyle name="Normal 12 3 5 2 2 2 2 3 2" xfId="10961" xr:uid="{00000000-0005-0000-0000-000042500000}"/>
    <cellStyle name="Normal 12 3 5 2 2 2 2 3 2 2" xfId="23771" xr:uid="{00000000-0005-0000-0000-000043500000}"/>
    <cellStyle name="Normal 12 3 5 2 2 2 2 3 2 2 2" xfId="36046" xr:uid="{00000000-0005-0000-0000-000044500000}"/>
    <cellStyle name="Normal 12 3 5 2 2 2 2 3 2 3" xfId="36047" xr:uid="{00000000-0005-0000-0000-000045500000}"/>
    <cellStyle name="Normal 12 3 5 2 2 2 2 3 3" xfId="18281" xr:uid="{00000000-0005-0000-0000-000046500000}"/>
    <cellStyle name="Normal 12 3 5 2 2 2 2 3 3 2" xfId="36048" xr:uid="{00000000-0005-0000-0000-000047500000}"/>
    <cellStyle name="Normal 12 3 5 2 2 2 2 3 4" xfId="36049" xr:uid="{00000000-0005-0000-0000-000048500000}"/>
    <cellStyle name="Normal 12 3 5 2 2 2 2 4" xfId="12791" xr:uid="{00000000-0005-0000-0000-000049500000}"/>
    <cellStyle name="Normal 12 3 5 2 2 2 2 4 2" xfId="25601" xr:uid="{00000000-0005-0000-0000-00004A500000}"/>
    <cellStyle name="Normal 12 3 5 2 2 2 2 4 2 2" xfId="36050" xr:uid="{00000000-0005-0000-0000-00004B500000}"/>
    <cellStyle name="Normal 12 3 5 2 2 2 2 4 3" xfId="36051" xr:uid="{00000000-0005-0000-0000-00004C500000}"/>
    <cellStyle name="Normal 12 3 5 2 2 2 2 5" xfId="7301" xr:uid="{00000000-0005-0000-0000-00004D500000}"/>
    <cellStyle name="Normal 12 3 5 2 2 2 2 5 2" xfId="20111" xr:uid="{00000000-0005-0000-0000-00004E500000}"/>
    <cellStyle name="Normal 12 3 5 2 2 2 2 5 2 2" xfId="36052" xr:uid="{00000000-0005-0000-0000-00004F500000}"/>
    <cellStyle name="Normal 12 3 5 2 2 2 2 5 3" xfId="36053" xr:uid="{00000000-0005-0000-0000-000050500000}"/>
    <cellStyle name="Normal 12 3 5 2 2 2 2 6" xfId="14621" xr:uid="{00000000-0005-0000-0000-000051500000}"/>
    <cellStyle name="Normal 12 3 5 2 2 2 2 6 2" xfId="36054" xr:uid="{00000000-0005-0000-0000-000052500000}"/>
    <cellStyle name="Normal 12 3 5 2 2 2 2 7" xfId="36055" xr:uid="{00000000-0005-0000-0000-000053500000}"/>
    <cellStyle name="Normal 12 3 5 2 2 2 3" xfId="2747" xr:uid="{00000000-0005-0000-0000-000054500000}"/>
    <cellStyle name="Normal 12 3 5 2 2 2 3 2" xfId="8237" xr:uid="{00000000-0005-0000-0000-000055500000}"/>
    <cellStyle name="Normal 12 3 5 2 2 2 3 2 2" xfId="21047" xr:uid="{00000000-0005-0000-0000-000056500000}"/>
    <cellStyle name="Normal 12 3 5 2 2 2 3 2 2 2" xfId="36056" xr:uid="{00000000-0005-0000-0000-000057500000}"/>
    <cellStyle name="Normal 12 3 5 2 2 2 3 2 3" xfId="36057" xr:uid="{00000000-0005-0000-0000-000058500000}"/>
    <cellStyle name="Normal 12 3 5 2 2 2 3 3" xfId="15557" xr:uid="{00000000-0005-0000-0000-000059500000}"/>
    <cellStyle name="Normal 12 3 5 2 2 2 3 3 2" xfId="36058" xr:uid="{00000000-0005-0000-0000-00005A500000}"/>
    <cellStyle name="Normal 12 3 5 2 2 2 3 4" xfId="36059" xr:uid="{00000000-0005-0000-0000-00005B500000}"/>
    <cellStyle name="Normal 12 3 5 2 2 2 4" xfId="4577" xr:uid="{00000000-0005-0000-0000-00005C500000}"/>
    <cellStyle name="Normal 12 3 5 2 2 2 4 2" xfId="10067" xr:uid="{00000000-0005-0000-0000-00005D500000}"/>
    <cellStyle name="Normal 12 3 5 2 2 2 4 2 2" xfId="22877" xr:uid="{00000000-0005-0000-0000-00005E500000}"/>
    <cellStyle name="Normal 12 3 5 2 2 2 4 2 2 2" xfId="36060" xr:uid="{00000000-0005-0000-0000-00005F500000}"/>
    <cellStyle name="Normal 12 3 5 2 2 2 4 2 3" xfId="36061" xr:uid="{00000000-0005-0000-0000-000060500000}"/>
    <cellStyle name="Normal 12 3 5 2 2 2 4 3" xfId="17387" xr:uid="{00000000-0005-0000-0000-000061500000}"/>
    <cellStyle name="Normal 12 3 5 2 2 2 4 3 2" xfId="36062" xr:uid="{00000000-0005-0000-0000-000062500000}"/>
    <cellStyle name="Normal 12 3 5 2 2 2 4 4" xfId="36063" xr:uid="{00000000-0005-0000-0000-000063500000}"/>
    <cellStyle name="Normal 12 3 5 2 2 2 5" xfId="11897" xr:uid="{00000000-0005-0000-0000-000064500000}"/>
    <cellStyle name="Normal 12 3 5 2 2 2 5 2" xfId="24707" xr:uid="{00000000-0005-0000-0000-000065500000}"/>
    <cellStyle name="Normal 12 3 5 2 2 2 5 2 2" xfId="36064" xr:uid="{00000000-0005-0000-0000-000066500000}"/>
    <cellStyle name="Normal 12 3 5 2 2 2 5 3" xfId="36065" xr:uid="{00000000-0005-0000-0000-000067500000}"/>
    <cellStyle name="Normal 12 3 5 2 2 2 6" xfId="6407" xr:uid="{00000000-0005-0000-0000-000068500000}"/>
    <cellStyle name="Normal 12 3 5 2 2 2 6 2" xfId="19217" xr:uid="{00000000-0005-0000-0000-000069500000}"/>
    <cellStyle name="Normal 12 3 5 2 2 2 6 2 2" xfId="36066" xr:uid="{00000000-0005-0000-0000-00006A500000}"/>
    <cellStyle name="Normal 12 3 5 2 2 2 6 3" xfId="36067" xr:uid="{00000000-0005-0000-0000-00006B500000}"/>
    <cellStyle name="Normal 12 3 5 2 2 2 7" xfId="13727" xr:uid="{00000000-0005-0000-0000-00006C500000}"/>
    <cellStyle name="Normal 12 3 5 2 2 2 7 2" xfId="36068" xr:uid="{00000000-0005-0000-0000-00006D500000}"/>
    <cellStyle name="Normal 12 3 5 2 2 2 8" xfId="36069" xr:uid="{00000000-0005-0000-0000-00006E500000}"/>
    <cellStyle name="Normal 12 3 5 2 2 3" xfId="1412" xr:uid="{00000000-0005-0000-0000-00006F500000}"/>
    <cellStyle name="Normal 12 3 5 2 2 3 2" xfId="3242" xr:uid="{00000000-0005-0000-0000-000070500000}"/>
    <cellStyle name="Normal 12 3 5 2 2 3 2 2" xfId="8732" xr:uid="{00000000-0005-0000-0000-000071500000}"/>
    <cellStyle name="Normal 12 3 5 2 2 3 2 2 2" xfId="21542" xr:uid="{00000000-0005-0000-0000-000072500000}"/>
    <cellStyle name="Normal 12 3 5 2 2 3 2 2 2 2" xfId="36070" xr:uid="{00000000-0005-0000-0000-000073500000}"/>
    <cellStyle name="Normal 12 3 5 2 2 3 2 2 3" xfId="36071" xr:uid="{00000000-0005-0000-0000-000074500000}"/>
    <cellStyle name="Normal 12 3 5 2 2 3 2 3" xfId="16052" xr:uid="{00000000-0005-0000-0000-000075500000}"/>
    <cellStyle name="Normal 12 3 5 2 2 3 2 3 2" xfId="36072" xr:uid="{00000000-0005-0000-0000-000076500000}"/>
    <cellStyle name="Normal 12 3 5 2 2 3 2 4" xfId="36073" xr:uid="{00000000-0005-0000-0000-000077500000}"/>
    <cellStyle name="Normal 12 3 5 2 2 3 3" xfId="5072" xr:uid="{00000000-0005-0000-0000-000078500000}"/>
    <cellStyle name="Normal 12 3 5 2 2 3 3 2" xfId="10562" xr:uid="{00000000-0005-0000-0000-000079500000}"/>
    <cellStyle name="Normal 12 3 5 2 2 3 3 2 2" xfId="23372" xr:uid="{00000000-0005-0000-0000-00007A500000}"/>
    <cellStyle name="Normal 12 3 5 2 2 3 3 2 2 2" xfId="36074" xr:uid="{00000000-0005-0000-0000-00007B500000}"/>
    <cellStyle name="Normal 12 3 5 2 2 3 3 2 3" xfId="36075" xr:uid="{00000000-0005-0000-0000-00007C500000}"/>
    <cellStyle name="Normal 12 3 5 2 2 3 3 3" xfId="17882" xr:uid="{00000000-0005-0000-0000-00007D500000}"/>
    <cellStyle name="Normal 12 3 5 2 2 3 3 3 2" xfId="36076" xr:uid="{00000000-0005-0000-0000-00007E500000}"/>
    <cellStyle name="Normal 12 3 5 2 2 3 3 4" xfId="36077" xr:uid="{00000000-0005-0000-0000-00007F500000}"/>
    <cellStyle name="Normal 12 3 5 2 2 3 4" xfId="12392" xr:uid="{00000000-0005-0000-0000-000080500000}"/>
    <cellStyle name="Normal 12 3 5 2 2 3 4 2" xfId="25202" xr:uid="{00000000-0005-0000-0000-000081500000}"/>
    <cellStyle name="Normal 12 3 5 2 2 3 4 2 2" xfId="36078" xr:uid="{00000000-0005-0000-0000-000082500000}"/>
    <cellStyle name="Normal 12 3 5 2 2 3 4 3" xfId="36079" xr:uid="{00000000-0005-0000-0000-000083500000}"/>
    <cellStyle name="Normal 12 3 5 2 2 3 5" xfId="6902" xr:uid="{00000000-0005-0000-0000-000084500000}"/>
    <cellStyle name="Normal 12 3 5 2 2 3 5 2" xfId="19712" xr:uid="{00000000-0005-0000-0000-000085500000}"/>
    <cellStyle name="Normal 12 3 5 2 2 3 5 2 2" xfId="36080" xr:uid="{00000000-0005-0000-0000-000086500000}"/>
    <cellStyle name="Normal 12 3 5 2 2 3 5 3" xfId="36081" xr:uid="{00000000-0005-0000-0000-000087500000}"/>
    <cellStyle name="Normal 12 3 5 2 2 3 6" xfId="14222" xr:uid="{00000000-0005-0000-0000-000088500000}"/>
    <cellStyle name="Normal 12 3 5 2 2 3 6 2" xfId="36082" xr:uid="{00000000-0005-0000-0000-000089500000}"/>
    <cellStyle name="Normal 12 3 5 2 2 3 7" xfId="36083" xr:uid="{00000000-0005-0000-0000-00008A500000}"/>
    <cellStyle name="Normal 12 3 5 2 2 4" xfId="2348" xr:uid="{00000000-0005-0000-0000-00008B500000}"/>
    <cellStyle name="Normal 12 3 5 2 2 4 2" xfId="7838" xr:uid="{00000000-0005-0000-0000-00008C500000}"/>
    <cellStyle name="Normal 12 3 5 2 2 4 2 2" xfId="20648" xr:uid="{00000000-0005-0000-0000-00008D500000}"/>
    <cellStyle name="Normal 12 3 5 2 2 4 2 2 2" xfId="36084" xr:uid="{00000000-0005-0000-0000-00008E500000}"/>
    <cellStyle name="Normal 12 3 5 2 2 4 2 3" xfId="36085" xr:uid="{00000000-0005-0000-0000-00008F500000}"/>
    <cellStyle name="Normal 12 3 5 2 2 4 3" xfId="15158" xr:uid="{00000000-0005-0000-0000-000090500000}"/>
    <cellStyle name="Normal 12 3 5 2 2 4 3 2" xfId="36086" xr:uid="{00000000-0005-0000-0000-000091500000}"/>
    <cellStyle name="Normal 12 3 5 2 2 4 4" xfId="36087" xr:uid="{00000000-0005-0000-0000-000092500000}"/>
    <cellStyle name="Normal 12 3 5 2 2 5" xfId="4178" xr:uid="{00000000-0005-0000-0000-000093500000}"/>
    <cellStyle name="Normal 12 3 5 2 2 5 2" xfId="9668" xr:uid="{00000000-0005-0000-0000-000094500000}"/>
    <cellStyle name="Normal 12 3 5 2 2 5 2 2" xfId="22478" xr:uid="{00000000-0005-0000-0000-000095500000}"/>
    <cellStyle name="Normal 12 3 5 2 2 5 2 2 2" xfId="36088" xr:uid="{00000000-0005-0000-0000-000096500000}"/>
    <cellStyle name="Normal 12 3 5 2 2 5 2 3" xfId="36089" xr:uid="{00000000-0005-0000-0000-000097500000}"/>
    <cellStyle name="Normal 12 3 5 2 2 5 3" xfId="16988" xr:uid="{00000000-0005-0000-0000-000098500000}"/>
    <cellStyle name="Normal 12 3 5 2 2 5 3 2" xfId="36090" xr:uid="{00000000-0005-0000-0000-000099500000}"/>
    <cellStyle name="Normal 12 3 5 2 2 5 4" xfId="36091" xr:uid="{00000000-0005-0000-0000-00009A500000}"/>
    <cellStyle name="Normal 12 3 5 2 2 6" xfId="11498" xr:uid="{00000000-0005-0000-0000-00009B500000}"/>
    <cellStyle name="Normal 12 3 5 2 2 6 2" xfId="24308" xr:uid="{00000000-0005-0000-0000-00009C500000}"/>
    <cellStyle name="Normal 12 3 5 2 2 6 2 2" xfId="36092" xr:uid="{00000000-0005-0000-0000-00009D500000}"/>
    <cellStyle name="Normal 12 3 5 2 2 6 3" xfId="36093" xr:uid="{00000000-0005-0000-0000-00009E500000}"/>
    <cellStyle name="Normal 12 3 5 2 2 7" xfId="6008" xr:uid="{00000000-0005-0000-0000-00009F500000}"/>
    <cellStyle name="Normal 12 3 5 2 2 7 2" xfId="18818" xr:uid="{00000000-0005-0000-0000-0000A0500000}"/>
    <cellStyle name="Normal 12 3 5 2 2 7 2 2" xfId="36094" xr:uid="{00000000-0005-0000-0000-0000A1500000}"/>
    <cellStyle name="Normal 12 3 5 2 2 7 3" xfId="36095" xr:uid="{00000000-0005-0000-0000-0000A2500000}"/>
    <cellStyle name="Normal 12 3 5 2 2 8" xfId="13328" xr:uid="{00000000-0005-0000-0000-0000A3500000}"/>
    <cellStyle name="Normal 12 3 5 2 2 8 2" xfId="36096" xr:uid="{00000000-0005-0000-0000-0000A4500000}"/>
    <cellStyle name="Normal 12 3 5 2 2 9" xfId="36097" xr:uid="{00000000-0005-0000-0000-0000A5500000}"/>
    <cellStyle name="Normal 12 3 5 2 3" xfId="649" xr:uid="{00000000-0005-0000-0000-0000A6500000}"/>
    <cellStyle name="Normal 12 3 5 2 3 2" xfId="1049" xr:uid="{00000000-0005-0000-0000-0000A7500000}"/>
    <cellStyle name="Normal 12 3 5 2 3 2 2" xfId="1944" xr:uid="{00000000-0005-0000-0000-0000A8500000}"/>
    <cellStyle name="Normal 12 3 5 2 3 2 2 2" xfId="3774" xr:uid="{00000000-0005-0000-0000-0000A9500000}"/>
    <cellStyle name="Normal 12 3 5 2 3 2 2 2 2" xfId="9264" xr:uid="{00000000-0005-0000-0000-0000AA500000}"/>
    <cellStyle name="Normal 12 3 5 2 3 2 2 2 2 2" xfId="22074" xr:uid="{00000000-0005-0000-0000-0000AB500000}"/>
    <cellStyle name="Normal 12 3 5 2 3 2 2 2 2 2 2" xfId="36098" xr:uid="{00000000-0005-0000-0000-0000AC500000}"/>
    <cellStyle name="Normal 12 3 5 2 3 2 2 2 2 3" xfId="36099" xr:uid="{00000000-0005-0000-0000-0000AD500000}"/>
    <cellStyle name="Normal 12 3 5 2 3 2 2 2 3" xfId="16584" xr:uid="{00000000-0005-0000-0000-0000AE500000}"/>
    <cellStyle name="Normal 12 3 5 2 3 2 2 2 3 2" xfId="36100" xr:uid="{00000000-0005-0000-0000-0000AF500000}"/>
    <cellStyle name="Normal 12 3 5 2 3 2 2 2 4" xfId="36101" xr:uid="{00000000-0005-0000-0000-0000B0500000}"/>
    <cellStyle name="Normal 12 3 5 2 3 2 2 3" xfId="5604" xr:uid="{00000000-0005-0000-0000-0000B1500000}"/>
    <cellStyle name="Normal 12 3 5 2 3 2 2 3 2" xfId="11094" xr:uid="{00000000-0005-0000-0000-0000B2500000}"/>
    <cellStyle name="Normal 12 3 5 2 3 2 2 3 2 2" xfId="23904" xr:uid="{00000000-0005-0000-0000-0000B3500000}"/>
    <cellStyle name="Normal 12 3 5 2 3 2 2 3 2 2 2" xfId="36102" xr:uid="{00000000-0005-0000-0000-0000B4500000}"/>
    <cellStyle name="Normal 12 3 5 2 3 2 2 3 2 3" xfId="36103" xr:uid="{00000000-0005-0000-0000-0000B5500000}"/>
    <cellStyle name="Normal 12 3 5 2 3 2 2 3 3" xfId="18414" xr:uid="{00000000-0005-0000-0000-0000B6500000}"/>
    <cellStyle name="Normal 12 3 5 2 3 2 2 3 3 2" xfId="36104" xr:uid="{00000000-0005-0000-0000-0000B7500000}"/>
    <cellStyle name="Normal 12 3 5 2 3 2 2 3 4" xfId="36105" xr:uid="{00000000-0005-0000-0000-0000B8500000}"/>
    <cellStyle name="Normal 12 3 5 2 3 2 2 4" xfId="12924" xr:uid="{00000000-0005-0000-0000-0000B9500000}"/>
    <cellStyle name="Normal 12 3 5 2 3 2 2 4 2" xfId="25734" xr:uid="{00000000-0005-0000-0000-0000BA500000}"/>
    <cellStyle name="Normal 12 3 5 2 3 2 2 4 2 2" xfId="36106" xr:uid="{00000000-0005-0000-0000-0000BB500000}"/>
    <cellStyle name="Normal 12 3 5 2 3 2 2 4 3" xfId="36107" xr:uid="{00000000-0005-0000-0000-0000BC500000}"/>
    <cellStyle name="Normal 12 3 5 2 3 2 2 5" xfId="7434" xr:uid="{00000000-0005-0000-0000-0000BD500000}"/>
    <cellStyle name="Normal 12 3 5 2 3 2 2 5 2" xfId="20244" xr:uid="{00000000-0005-0000-0000-0000BE500000}"/>
    <cellStyle name="Normal 12 3 5 2 3 2 2 5 2 2" xfId="36108" xr:uid="{00000000-0005-0000-0000-0000BF500000}"/>
    <cellStyle name="Normal 12 3 5 2 3 2 2 5 3" xfId="36109" xr:uid="{00000000-0005-0000-0000-0000C0500000}"/>
    <cellStyle name="Normal 12 3 5 2 3 2 2 6" xfId="14754" xr:uid="{00000000-0005-0000-0000-0000C1500000}"/>
    <cellStyle name="Normal 12 3 5 2 3 2 2 6 2" xfId="36110" xr:uid="{00000000-0005-0000-0000-0000C2500000}"/>
    <cellStyle name="Normal 12 3 5 2 3 2 2 7" xfId="36111" xr:uid="{00000000-0005-0000-0000-0000C3500000}"/>
    <cellStyle name="Normal 12 3 5 2 3 2 3" xfId="2880" xr:uid="{00000000-0005-0000-0000-0000C4500000}"/>
    <cellStyle name="Normal 12 3 5 2 3 2 3 2" xfId="8370" xr:uid="{00000000-0005-0000-0000-0000C5500000}"/>
    <cellStyle name="Normal 12 3 5 2 3 2 3 2 2" xfId="21180" xr:uid="{00000000-0005-0000-0000-0000C6500000}"/>
    <cellStyle name="Normal 12 3 5 2 3 2 3 2 2 2" xfId="36112" xr:uid="{00000000-0005-0000-0000-0000C7500000}"/>
    <cellStyle name="Normal 12 3 5 2 3 2 3 2 3" xfId="36113" xr:uid="{00000000-0005-0000-0000-0000C8500000}"/>
    <cellStyle name="Normal 12 3 5 2 3 2 3 3" xfId="15690" xr:uid="{00000000-0005-0000-0000-0000C9500000}"/>
    <cellStyle name="Normal 12 3 5 2 3 2 3 3 2" xfId="36114" xr:uid="{00000000-0005-0000-0000-0000CA500000}"/>
    <cellStyle name="Normal 12 3 5 2 3 2 3 4" xfId="36115" xr:uid="{00000000-0005-0000-0000-0000CB500000}"/>
    <cellStyle name="Normal 12 3 5 2 3 2 4" xfId="4710" xr:uid="{00000000-0005-0000-0000-0000CC500000}"/>
    <cellStyle name="Normal 12 3 5 2 3 2 4 2" xfId="10200" xr:uid="{00000000-0005-0000-0000-0000CD500000}"/>
    <cellStyle name="Normal 12 3 5 2 3 2 4 2 2" xfId="23010" xr:uid="{00000000-0005-0000-0000-0000CE500000}"/>
    <cellStyle name="Normal 12 3 5 2 3 2 4 2 2 2" xfId="36116" xr:uid="{00000000-0005-0000-0000-0000CF500000}"/>
    <cellStyle name="Normal 12 3 5 2 3 2 4 2 3" xfId="36117" xr:uid="{00000000-0005-0000-0000-0000D0500000}"/>
    <cellStyle name="Normal 12 3 5 2 3 2 4 3" xfId="17520" xr:uid="{00000000-0005-0000-0000-0000D1500000}"/>
    <cellStyle name="Normal 12 3 5 2 3 2 4 3 2" xfId="36118" xr:uid="{00000000-0005-0000-0000-0000D2500000}"/>
    <cellStyle name="Normal 12 3 5 2 3 2 4 4" xfId="36119" xr:uid="{00000000-0005-0000-0000-0000D3500000}"/>
    <cellStyle name="Normal 12 3 5 2 3 2 5" xfId="12030" xr:uid="{00000000-0005-0000-0000-0000D4500000}"/>
    <cellStyle name="Normal 12 3 5 2 3 2 5 2" xfId="24840" xr:uid="{00000000-0005-0000-0000-0000D5500000}"/>
    <cellStyle name="Normal 12 3 5 2 3 2 5 2 2" xfId="36120" xr:uid="{00000000-0005-0000-0000-0000D6500000}"/>
    <cellStyle name="Normal 12 3 5 2 3 2 5 3" xfId="36121" xr:uid="{00000000-0005-0000-0000-0000D7500000}"/>
    <cellStyle name="Normal 12 3 5 2 3 2 6" xfId="6540" xr:uid="{00000000-0005-0000-0000-0000D8500000}"/>
    <cellStyle name="Normal 12 3 5 2 3 2 6 2" xfId="19350" xr:uid="{00000000-0005-0000-0000-0000D9500000}"/>
    <cellStyle name="Normal 12 3 5 2 3 2 6 2 2" xfId="36122" xr:uid="{00000000-0005-0000-0000-0000DA500000}"/>
    <cellStyle name="Normal 12 3 5 2 3 2 6 3" xfId="36123" xr:uid="{00000000-0005-0000-0000-0000DB500000}"/>
    <cellStyle name="Normal 12 3 5 2 3 2 7" xfId="13860" xr:uid="{00000000-0005-0000-0000-0000DC500000}"/>
    <cellStyle name="Normal 12 3 5 2 3 2 7 2" xfId="36124" xr:uid="{00000000-0005-0000-0000-0000DD500000}"/>
    <cellStyle name="Normal 12 3 5 2 3 2 8" xfId="36125" xr:uid="{00000000-0005-0000-0000-0000DE500000}"/>
    <cellStyle name="Normal 12 3 5 2 3 3" xfId="1544" xr:uid="{00000000-0005-0000-0000-0000DF500000}"/>
    <cellStyle name="Normal 12 3 5 2 3 3 2" xfId="3374" xr:uid="{00000000-0005-0000-0000-0000E0500000}"/>
    <cellStyle name="Normal 12 3 5 2 3 3 2 2" xfId="8864" xr:uid="{00000000-0005-0000-0000-0000E1500000}"/>
    <cellStyle name="Normal 12 3 5 2 3 3 2 2 2" xfId="21674" xr:uid="{00000000-0005-0000-0000-0000E2500000}"/>
    <cellStyle name="Normal 12 3 5 2 3 3 2 2 2 2" xfId="36126" xr:uid="{00000000-0005-0000-0000-0000E3500000}"/>
    <cellStyle name="Normal 12 3 5 2 3 3 2 2 3" xfId="36127" xr:uid="{00000000-0005-0000-0000-0000E4500000}"/>
    <cellStyle name="Normal 12 3 5 2 3 3 2 3" xfId="16184" xr:uid="{00000000-0005-0000-0000-0000E5500000}"/>
    <cellStyle name="Normal 12 3 5 2 3 3 2 3 2" xfId="36128" xr:uid="{00000000-0005-0000-0000-0000E6500000}"/>
    <cellStyle name="Normal 12 3 5 2 3 3 2 4" xfId="36129" xr:uid="{00000000-0005-0000-0000-0000E7500000}"/>
    <cellStyle name="Normal 12 3 5 2 3 3 3" xfId="5204" xr:uid="{00000000-0005-0000-0000-0000E8500000}"/>
    <cellStyle name="Normal 12 3 5 2 3 3 3 2" xfId="10694" xr:uid="{00000000-0005-0000-0000-0000E9500000}"/>
    <cellStyle name="Normal 12 3 5 2 3 3 3 2 2" xfId="23504" xr:uid="{00000000-0005-0000-0000-0000EA500000}"/>
    <cellStyle name="Normal 12 3 5 2 3 3 3 2 2 2" xfId="36130" xr:uid="{00000000-0005-0000-0000-0000EB500000}"/>
    <cellStyle name="Normal 12 3 5 2 3 3 3 2 3" xfId="36131" xr:uid="{00000000-0005-0000-0000-0000EC500000}"/>
    <cellStyle name="Normal 12 3 5 2 3 3 3 3" xfId="18014" xr:uid="{00000000-0005-0000-0000-0000ED500000}"/>
    <cellStyle name="Normal 12 3 5 2 3 3 3 3 2" xfId="36132" xr:uid="{00000000-0005-0000-0000-0000EE500000}"/>
    <cellStyle name="Normal 12 3 5 2 3 3 3 4" xfId="36133" xr:uid="{00000000-0005-0000-0000-0000EF500000}"/>
    <cellStyle name="Normal 12 3 5 2 3 3 4" xfId="12524" xr:uid="{00000000-0005-0000-0000-0000F0500000}"/>
    <cellStyle name="Normal 12 3 5 2 3 3 4 2" xfId="25334" xr:uid="{00000000-0005-0000-0000-0000F1500000}"/>
    <cellStyle name="Normal 12 3 5 2 3 3 4 2 2" xfId="36134" xr:uid="{00000000-0005-0000-0000-0000F2500000}"/>
    <cellStyle name="Normal 12 3 5 2 3 3 4 3" xfId="36135" xr:uid="{00000000-0005-0000-0000-0000F3500000}"/>
    <cellStyle name="Normal 12 3 5 2 3 3 5" xfId="7034" xr:uid="{00000000-0005-0000-0000-0000F4500000}"/>
    <cellStyle name="Normal 12 3 5 2 3 3 5 2" xfId="19844" xr:uid="{00000000-0005-0000-0000-0000F5500000}"/>
    <cellStyle name="Normal 12 3 5 2 3 3 5 2 2" xfId="36136" xr:uid="{00000000-0005-0000-0000-0000F6500000}"/>
    <cellStyle name="Normal 12 3 5 2 3 3 5 3" xfId="36137" xr:uid="{00000000-0005-0000-0000-0000F7500000}"/>
    <cellStyle name="Normal 12 3 5 2 3 3 6" xfId="14354" xr:uid="{00000000-0005-0000-0000-0000F8500000}"/>
    <cellStyle name="Normal 12 3 5 2 3 3 6 2" xfId="36138" xr:uid="{00000000-0005-0000-0000-0000F9500000}"/>
    <cellStyle name="Normal 12 3 5 2 3 3 7" xfId="36139" xr:uid="{00000000-0005-0000-0000-0000FA500000}"/>
    <cellStyle name="Normal 12 3 5 2 3 4" xfId="2480" xr:uid="{00000000-0005-0000-0000-0000FB500000}"/>
    <cellStyle name="Normal 12 3 5 2 3 4 2" xfId="7970" xr:uid="{00000000-0005-0000-0000-0000FC500000}"/>
    <cellStyle name="Normal 12 3 5 2 3 4 2 2" xfId="20780" xr:uid="{00000000-0005-0000-0000-0000FD500000}"/>
    <cellStyle name="Normal 12 3 5 2 3 4 2 2 2" xfId="36140" xr:uid="{00000000-0005-0000-0000-0000FE500000}"/>
    <cellStyle name="Normal 12 3 5 2 3 4 2 3" xfId="36141" xr:uid="{00000000-0005-0000-0000-0000FF500000}"/>
    <cellStyle name="Normal 12 3 5 2 3 4 3" xfId="15290" xr:uid="{00000000-0005-0000-0000-000000510000}"/>
    <cellStyle name="Normal 12 3 5 2 3 4 3 2" xfId="36142" xr:uid="{00000000-0005-0000-0000-000001510000}"/>
    <cellStyle name="Normal 12 3 5 2 3 4 4" xfId="36143" xr:uid="{00000000-0005-0000-0000-000002510000}"/>
    <cellStyle name="Normal 12 3 5 2 3 5" xfId="4310" xr:uid="{00000000-0005-0000-0000-000003510000}"/>
    <cellStyle name="Normal 12 3 5 2 3 5 2" xfId="9800" xr:uid="{00000000-0005-0000-0000-000004510000}"/>
    <cellStyle name="Normal 12 3 5 2 3 5 2 2" xfId="22610" xr:uid="{00000000-0005-0000-0000-000005510000}"/>
    <cellStyle name="Normal 12 3 5 2 3 5 2 2 2" xfId="36144" xr:uid="{00000000-0005-0000-0000-000006510000}"/>
    <cellStyle name="Normal 12 3 5 2 3 5 2 3" xfId="36145" xr:uid="{00000000-0005-0000-0000-000007510000}"/>
    <cellStyle name="Normal 12 3 5 2 3 5 3" xfId="17120" xr:uid="{00000000-0005-0000-0000-000008510000}"/>
    <cellStyle name="Normal 12 3 5 2 3 5 3 2" xfId="36146" xr:uid="{00000000-0005-0000-0000-000009510000}"/>
    <cellStyle name="Normal 12 3 5 2 3 5 4" xfId="36147" xr:uid="{00000000-0005-0000-0000-00000A510000}"/>
    <cellStyle name="Normal 12 3 5 2 3 6" xfId="11630" xr:uid="{00000000-0005-0000-0000-00000B510000}"/>
    <cellStyle name="Normal 12 3 5 2 3 6 2" xfId="24440" xr:uid="{00000000-0005-0000-0000-00000C510000}"/>
    <cellStyle name="Normal 12 3 5 2 3 6 2 2" xfId="36148" xr:uid="{00000000-0005-0000-0000-00000D510000}"/>
    <cellStyle name="Normal 12 3 5 2 3 6 3" xfId="36149" xr:uid="{00000000-0005-0000-0000-00000E510000}"/>
    <cellStyle name="Normal 12 3 5 2 3 7" xfId="6140" xr:uid="{00000000-0005-0000-0000-00000F510000}"/>
    <cellStyle name="Normal 12 3 5 2 3 7 2" xfId="18950" xr:uid="{00000000-0005-0000-0000-000010510000}"/>
    <cellStyle name="Normal 12 3 5 2 3 7 2 2" xfId="36150" xr:uid="{00000000-0005-0000-0000-000011510000}"/>
    <cellStyle name="Normal 12 3 5 2 3 7 3" xfId="36151" xr:uid="{00000000-0005-0000-0000-000012510000}"/>
    <cellStyle name="Normal 12 3 5 2 3 8" xfId="13460" xr:uid="{00000000-0005-0000-0000-000013510000}"/>
    <cellStyle name="Normal 12 3 5 2 3 8 2" xfId="36152" xr:uid="{00000000-0005-0000-0000-000014510000}"/>
    <cellStyle name="Normal 12 3 5 2 3 9" xfId="36153" xr:uid="{00000000-0005-0000-0000-000015510000}"/>
    <cellStyle name="Normal 12 3 5 2 4" xfId="424" xr:uid="{00000000-0005-0000-0000-000016510000}"/>
    <cellStyle name="Normal 12 3 5 2 4 2" xfId="1319" xr:uid="{00000000-0005-0000-0000-000017510000}"/>
    <cellStyle name="Normal 12 3 5 2 4 2 2" xfId="3149" xr:uid="{00000000-0005-0000-0000-000018510000}"/>
    <cellStyle name="Normal 12 3 5 2 4 2 2 2" xfId="8639" xr:uid="{00000000-0005-0000-0000-000019510000}"/>
    <cellStyle name="Normal 12 3 5 2 4 2 2 2 2" xfId="21449" xr:uid="{00000000-0005-0000-0000-00001A510000}"/>
    <cellStyle name="Normal 12 3 5 2 4 2 2 2 2 2" xfId="36154" xr:uid="{00000000-0005-0000-0000-00001B510000}"/>
    <cellStyle name="Normal 12 3 5 2 4 2 2 2 3" xfId="36155" xr:uid="{00000000-0005-0000-0000-00001C510000}"/>
    <cellStyle name="Normal 12 3 5 2 4 2 2 3" xfId="15959" xr:uid="{00000000-0005-0000-0000-00001D510000}"/>
    <cellStyle name="Normal 12 3 5 2 4 2 2 3 2" xfId="36156" xr:uid="{00000000-0005-0000-0000-00001E510000}"/>
    <cellStyle name="Normal 12 3 5 2 4 2 2 4" xfId="36157" xr:uid="{00000000-0005-0000-0000-00001F510000}"/>
    <cellStyle name="Normal 12 3 5 2 4 2 3" xfId="4979" xr:uid="{00000000-0005-0000-0000-000020510000}"/>
    <cellStyle name="Normal 12 3 5 2 4 2 3 2" xfId="10469" xr:uid="{00000000-0005-0000-0000-000021510000}"/>
    <cellStyle name="Normal 12 3 5 2 4 2 3 2 2" xfId="23279" xr:uid="{00000000-0005-0000-0000-000022510000}"/>
    <cellStyle name="Normal 12 3 5 2 4 2 3 2 2 2" xfId="36158" xr:uid="{00000000-0005-0000-0000-000023510000}"/>
    <cellStyle name="Normal 12 3 5 2 4 2 3 2 3" xfId="36159" xr:uid="{00000000-0005-0000-0000-000024510000}"/>
    <cellStyle name="Normal 12 3 5 2 4 2 3 3" xfId="17789" xr:uid="{00000000-0005-0000-0000-000025510000}"/>
    <cellStyle name="Normal 12 3 5 2 4 2 3 3 2" xfId="36160" xr:uid="{00000000-0005-0000-0000-000026510000}"/>
    <cellStyle name="Normal 12 3 5 2 4 2 3 4" xfId="36161" xr:uid="{00000000-0005-0000-0000-000027510000}"/>
    <cellStyle name="Normal 12 3 5 2 4 2 4" xfId="12299" xr:uid="{00000000-0005-0000-0000-000028510000}"/>
    <cellStyle name="Normal 12 3 5 2 4 2 4 2" xfId="25109" xr:uid="{00000000-0005-0000-0000-000029510000}"/>
    <cellStyle name="Normal 12 3 5 2 4 2 4 2 2" xfId="36162" xr:uid="{00000000-0005-0000-0000-00002A510000}"/>
    <cellStyle name="Normal 12 3 5 2 4 2 4 3" xfId="36163" xr:uid="{00000000-0005-0000-0000-00002B510000}"/>
    <cellStyle name="Normal 12 3 5 2 4 2 5" xfId="6809" xr:uid="{00000000-0005-0000-0000-00002C510000}"/>
    <cellStyle name="Normal 12 3 5 2 4 2 5 2" xfId="19619" xr:uid="{00000000-0005-0000-0000-00002D510000}"/>
    <cellStyle name="Normal 12 3 5 2 4 2 5 2 2" xfId="36164" xr:uid="{00000000-0005-0000-0000-00002E510000}"/>
    <cellStyle name="Normal 12 3 5 2 4 2 5 3" xfId="36165" xr:uid="{00000000-0005-0000-0000-00002F510000}"/>
    <cellStyle name="Normal 12 3 5 2 4 2 6" xfId="14129" xr:uid="{00000000-0005-0000-0000-000030510000}"/>
    <cellStyle name="Normal 12 3 5 2 4 2 6 2" xfId="36166" xr:uid="{00000000-0005-0000-0000-000031510000}"/>
    <cellStyle name="Normal 12 3 5 2 4 2 7" xfId="36167" xr:uid="{00000000-0005-0000-0000-000032510000}"/>
    <cellStyle name="Normal 12 3 5 2 4 3" xfId="2255" xr:uid="{00000000-0005-0000-0000-000033510000}"/>
    <cellStyle name="Normal 12 3 5 2 4 3 2" xfId="7745" xr:uid="{00000000-0005-0000-0000-000034510000}"/>
    <cellStyle name="Normal 12 3 5 2 4 3 2 2" xfId="20555" xr:uid="{00000000-0005-0000-0000-000035510000}"/>
    <cellStyle name="Normal 12 3 5 2 4 3 2 2 2" xfId="36168" xr:uid="{00000000-0005-0000-0000-000036510000}"/>
    <cellStyle name="Normal 12 3 5 2 4 3 2 3" xfId="36169" xr:uid="{00000000-0005-0000-0000-000037510000}"/>
    <cellStyle name="Normal 12 3 5 2 4 3 3" xfId="15065" xr:uid="{00000000-0005-0000-0000-000038510000}"/>
    <cellStyle name="Normal 12 3 5 2 4 3 3 2" xfId="36170" xr:uid="{00000000-0005-0000-0000-000039510000}"/>
    <cellStyle name="Normal 12 3 5 2 4 3 4" xfId="36171" xr:uid="{00000000-0005-0000-0000-00003A510000}"/>
    <cellStyle name="Normal 12 3 5 2 4 4" xfId="4085" xr:uid="{00000000-0005-0000-0000-00003B510000}"/>
    <cellStyle name="Normal 12 3 5 2 4 4 2" xfId="9575" xr:uid="{00000000-0005-0000-0000-00003C510000}"/>
    <cellStyle name="Normal 12 3 5 2 4 4 2 2" xfId="22385" xr:uid="{00000000-0005-0000-0000-00003D510000}"/>
    <cellStyle name="Normal 12 3 5 2 4 4 2 2 2" xfId="36172" xr:uid="{00000000-0005-0000-0000-00003E510000}"/>
    <cellStyle name="Normal 12 3 5 2 4 4 2 3" xfId="36173" xr:uid="{00000000-0005-0000-0000-00003F510000}"/>
    <cellStyle name="Normal 12 3 5 2 4 4 3" xfId="16895" xr:uid="{00000000-0005-0000-0000-000040510000}"/>
    <cellStyle name="Normal 12 3 5 2 4 4 3 2" xfId="36174" xr:uid="{00000000-0005-0000-0000-000041510000}"/>
    <cellStyle name="Normal 12 3 5 2 4 4 4" xfId="36175" xr:uid="{00000000-0005-0000-0000-000042510000}"/>
    <cellStyle name="Normal 12 3 5 2 4 5" xfId="11405" xr:uid="{00000000-0005-0000-0000-000043510000}"/>
    <cellStyle name="Normal 12 3 5 2 4 5 2" xfId="24215" xr:uid="{00000000-0005-0000-0000-000044510000}"/>
    <cellStyle name="Normal 12 3 5 2 4 5 2 2" xfId="36176" xr:uid="{00000000-0005-0000-0000-000045510000}"/>
    <cellStyle name="Normal 12 3 5 2 4 5 3" xfId="36177" xr:uid="{00000000-0005-0000-0000-000046510000}"/>
    <cellStyle name="Normal 12 3 5 2 4 6" xfId="5915" xr:uid="{00000000-0005-0000-0000-000047510000}"/>
    <cellStyle name="Normal 12 3 5 2 4 6 2" xfId="18725" xr:uid="{00000000-0005-0000-0000-000048510000}"/>
    <cellStyle name="Normal 12 3 5 2 4 6 2 2" xfId="36178" xr:uid="{00000000-0005-0000-0000-000049510000}"/>
    <cellStyle name="Normal 12 3 5 2 4 6 3" xfId="36179" xr:uid="{00000000-0005-0000-0000-00004A510000}"/>
    <cellStyle name="Normal 12 3 5 2 4 7" xfId="13235" xr:uid="{00000000-0005-0000-0000-00004B510000}"/>
    <cellStyle name="Normal 12 3 5 2 4 7 2" xfId="36180" xr:uid="{00000000-0005-0000-0000-00004C510000}"/>
    <cellStyle name="Normal 12 3 5 2 4 8" xfId="36181" xr:uid="{00000000-0005-0000-0000-00004D510000}"/>
    <cellStyle name="Normal 12 3 5 2 5" xfId="783" xr:uid="{00000000-0005-0000-0000-00004E510000}"/>
    <cellStyle name="Normal 12 3 5 2 5 2" xfId="1678" xr:uid="{00000000-0005-0000-0000-00004F510000}"/>
    <cellStyle name="Normal 12 3 5 2 5 2 2" xfId="3508" xr:uid="{00000000-0005-0000-0000-000050510000}"/>
    <cellStyle name="Normal 12 3 5 2 5 2 2 2" xfId="8998" xr:uid="{00000000-0005-0000-0000-000051510000}"/>
    <cellStyle name="Normal 12 3 5 2 5 2 2 2 2" xfId="21808" xr:uid="{00000000-0005-0000-0000-000052510000}"/>
    <cellStyle name="Normal 12 3 5 2 5 2 2 2 2 2" xfId="36182" xr:uid="{00000000-0005-0000-0000-000053510000}"/>
    <cellStyle name="Normal 12 3 5 2 5 2 2 2 3" xfId="36183" xr:uid="{00000000-0005-0000-0000-000054510000}"/>
    <cellStyle name="Normal 12 3 5 2 5 2 2 3" xfId="16318" xr:uid="{00000000-0005-0000-0000-000055510000}"/>
    <cellStyle name="Normal 12 3 5 2 5 2 2 3 2" xfId="36184" xr:uid="{00000000-0005-0000-0000-000056510000}"/>
    <cellStyle name="Normal 12 3 5 2 5 2 2 4" xfId="36185" xr:uid="{00000000-0005-0000-0000-000057510000}"/>
    <cellStyle name="Normal 12 3 5 2 5 2 3" xfId="5338" xr:uid="{00000000-0005-0000-0000-000058510000}"/>
    <cellStyle name="Normal 12 3 5 2 5 2 3 2" xfId="10828" xr:uid="{00000000-0005-0000-0000-000059510000}"/>
    <cellStyle name="Normal 12 3 5 2 5 2 3 2 2" xfId="23638" xr:uid="{00000000-0005-0000-0000-00005A510000}"/>
    <cellStyle name="Normal 12 3 5 2 5 2 3 2 2 2" xfId="36186" xr:uid="{00000000-0005-0000-0000-00005B510000}"/>
    <cellStyle name="Normal 12 3 5 2 5 2 3 2 3" xfId="36187" xr:uid="{00000000-0005-0000-0000-00005C510000}"/>
    <cellStyle name="Normal 12 3 5 2 5 2 3 3" xfId="18148" xr:uid="{00000000-0005-0000-0000-00005D510000}"/>
    <cellStyle name="Normal 12 3 5 2 5 2 3 3 2" xfId="36188" xr:uid="{00000000-0005-0000-0000-00005E510000}"/>
    <cellStyle name="Normal 12 3 5 2 5 2 3 4" xfId="36189" xr:uid="{00000000-0005-0000-0000-00005F510000}"/>
    <cellStyle name="Normal 12 3 5 2 5 2 4" xfId="12658" xr:uid="{00000000-0005-0000-0000-000060510000}"/>
    <cellStyle name="Normal 12 3 5 2 5 2 4 2" xfId="25468" xr:uid="{00000000-0005-0000-0000-000061510000}"/>
    <cellStyle name="Normal 12 3 5 2 5 2 4 2 2" xfId="36190" xr:uid="{00000000-0005-0000-0000-000062510000}"/>
    <cellStyle name="Normal 12 3 5 2 5 2 4 3" xfId="36191" xr:uid="{00000000-0005-0000-0000-000063510000}"/>
    <cellStyle name="Normal 12 3 5 2 5 2 5" xfId="7168" xr:uid="{00000000-0005-0000-0000-000064510000}"/>
    <cellStyle name="Normal 12 3 5 2 5 2 5 2" xfId="19978" xr:uid="{00000000-0005-0000-0000-000065510000}"/>
    <cellStyle name="Normal 12 3 5 2 5 2 5 2 2" xfId="36192" xr:uid="{00000000-0005-0000-0000-000066510000}"/>
    <cellStyle name="Normal 12 3 5 2 5 2 5 3" xfId="36193" xr:uid="{00000000-0005-0000-0000-000067510000}"/>
    <cellStyle name="Normal 12 3 5 2 5 2 6" xfId="14488" xr:uid="{00000000-0005-0000-0000-000068510000}"/>
    <cellStyle name="Normal 12 3 5 2 5 2 6 2" xfId="36194" xr:uid="{00000000-0005-0000-0000-000069510000}"/>
    <cellStyle name="Normal 12 3 5 2 5 2 7" xfId="36195" xr:uid="{00000000-0005-0000-0000-00006A510000}"/>
    <cellStyle name="Normal 12 3 5 2 5 3" xfId="2614" xr:uid="{00000000-0005-0000-0000-00006B510000}"/>
    <cellStyle name="Normal 12 3 5 2 5 3 2" xfId="8104" xr:uid="{00000000-0005-0000-0000-00006C510000}"/>
    <cellStyle name="Normal 12 3 5 2 5 3 2 2" xfId="20914" xr:uid="{00000000-0005-0000-0000-00006D510000}"/>
    <cellStyle name="Normal 12 3 5 2 5 3 2 2 2" xfId="36196" xr:uid="{00000000-0005-0000-0000-00006E510000}"/>
    <cellStyle name="Normal 12 3 5 2 5 3 2 3" xfId="36197" xr:uid="{00000000-0005-0000-0000-00006F510000}"/>
    <cellStyle name="Normal 12 3 5 2 5 3 3" xfId="15424" xr:uid="{00000000-0005-0000-0000-000070510000}"/>
    <cellStyle name="Normal 12 3 5 2 5 3 3 2" xfId="36198" xr:uid="{00000000-0005-0000-0000-000071510000}"/>
    <cellStyle name="Normal 12 3 5 2 5 3 4" xfId="36199" xr:uid="{00000000-0005-0000-0000-000072510000}"/>
    <cellStyle name="Normal 12 3 5 2 5 4" xfId="4444" xr:uid="{00000000-0005-0000-0000-000073510000}"/>
    <cellStyle name="Normal 12 3 5 2 5 4 2" xfId="9934" xr:uid="{00000000-0005-0000-0000-000074510000}"/>
    <cellStyle name="Normal 12 3 5 2 5 4 2 2" xfId="22744" xr:uid="{00000000-0005-0000-0000-000075510000}"/>
    <cellStyle name="Normal 12 3 5 2 5 4 2 2 2" xfId="36200" xr:uid="{00000000-0005-0000-0000-000076510000}"/>
    <cellStyle name="Normal 12 3 5 2 5 4 2 3" xfId="36201" xr:uid="{00000000-0005-0000-0000-000077510000}"/>
    <cellStyle name="Normal 12 3 5 2 5 4 3" xfId="17254" xr:uid="{00000000-0005-0000-0000-000078510000}"/>
    <cellStyle name="Normal 12 3 5 2 5 4 3 2" xfId="36202" xr:uid="{00000000-0005-0000-0000-000079510000}"/>
    <cellStyle name="Normal 12 3 5 2 5 4 4" xfId="36203" xr:uid="{00000000-0005-0000-0000-00007A510000}"/>
    <cellStyle name="Normal 12 3 5 2 5 5" xfId="11764" xr:uid="{00000000-0005-0000-0000-00007B510000}"/>
    <cellStyle name="Normal 12 3 5 2 5 5 2" xfId="24574" xr:uid="{00000000-0005-0000-0000-00007C510000}"/>
    <cellStyle name="Normal 12 3 5 2 5 5 2 2" xfId="36204" xr:uid="{00000000-0005-0000-0000-00007D510000}"/>
    <cellStyle name="Normal 12 3 5 2 5 5 3" xfId="36205" xr:uid="{00000000-0005-0000-0000-00007E510000}"/>
    <cellStyle name="Normal 12 3 5 2 5 6" xfId="6274" xr:uid="{00000000-0005-0000-0000-00007F510000}"/>
    <cellStyle name="Normal 12 3 5 2 5 6 2" xfId="19084" xr:uid="{00000000-0005-0000-0000-000080510000}"/>
    <cellStyle name="Normal 12 3 5 2 5 6 2 2" xfId="36206" xr:uid="{00000000-0005-0000-0000-000081510000}"/>
    <cellStyle name="Normal 12 3 5 2 5 6 3" xfId="36207" xr:uid="{00000000-0005-0000-0000-000082510000}"/>
    <cellStyle name="Normal 12 3 5 2 5 7" xfId="13594" xr:uid="{00000000-0005-0000-0000-000083510000}"/>
    <cellStyle name="Normal 12 3 5 2 5 7 2" xfId="36208" xr:uid="{00000000-0005-0000-0000-000084510000}"/>
    <cellStyle name="Normal 12 3 5 2 5 8" xfId="36209" xr:uid="{00000000-0005-0000-0000-000085510000}"/>
    <cellStyle name="Normal 12 3 5 2 6" xfId="1184" xr:uid="{00000000-0005-0000-0000-000086510000}"/>
    <cellStyle name="Normal 12 3 5 2 6 2" xfId="3014" xr:uid="{00000000-0005-0000-0000-000087510000}"/>
    <cellStyle name="Normal 12 3 5 2 6 2 2" xfId="8504" xr:uid="{00000000-0005-0000-0000-000088510000}"/>
    <cellStyle name="Normal 12 3 5 2 6 2 2 2" xfId="21314" xr:uid="{00000000-0005-0000-0000-000089510000}"/>
    <cellStyle name="Normal 12 3 5 2 6 2 2 2 2" xfId="36210" xr:uid="{00000000-0005-0000-0000-00008A510000}"/>
    <cellStyle name="Normal 12 3 5 2 6 2 2 3" xfId="36211" xr:uid="{00000000-0005-0000-0000-00008B510000}"/>
    <cellStyle name="Normal 12 3 5 2 6 2 3" xfId="15824" xr:uid="{00000000-0005-0000-0000-00008C510000}"/>
    <cellStyle name="Normal 12 3 5 2 6 2 3 2" xfId="36212" xr:uid="{00000000-0005-0000-0000-00008D510000}"/>
    <cellStyle name="Normal 12 3 5 2 6 2 4" xfId="36213" xr:uid="{00000000-0005-0000-0000-00008E510000}"/>
    <cellStyle name="Normal 12 3 5 2 6 3" xfId="4844" xr:uid="{00000000-0005-0000-0000-00008F510000}"/>
    <cellStyle name="Normal 12 3 5 2 6 3 2" xfId="10334" xr:uid="{00000000-0005-0000-0000-000090510000}"/>
    <cellStyle name="Normal 12 3 5 2 6 3 2 2" xfId="23144" xr:uid="{00000000-0005-0000-0000-000091510000}"/>
    <cellStyle name="Normal 12 3 5 2 6 3 2 2 2" xfId="36214" xr:uid="{00000000-0005-0000-0000-000092510000}"/>
    <cellStyle name="Normal 12 3 5 2 6 3 2 3" xfId="36215" xr:uid="{00000000-0005-0000-0000-000093510000}"/>
    <cellStyle name="Normal 12 3 5 2 6 3 3" xfId="17654" xr:uid="{00000000-0005-0000-0000-000094510000}"/>
    <cellStyle name="Normal 12 3 5 2 6 3 3 2" xfId="36216" xr:uid="{00000000-0005-0000-0000-000095510000}"/>
    <cellStyle name="Normal 12 3 5 2 6 3 4" xfId="36217" xr:uid="{00000000-0005-0000-0000-000096510000}"/>
    <cellStyle name="Normal 12 3 5 2 6 4" xfId="12164" xr:uid="{00000000-0005-0000-0000-000097510000}"/>
    <cellStyle name="Normal 12 3 5 2 6 4 2" xfId="24974" xr:uid="{00000000-0005-0000-0000-000098510000}"/>
    <cellStyle name="Normal 12 3 5 2 6 4 2 2" xfId="36218" xr:uid="{00000000-0005-0000-0000-000099510000}"/>
    <cellStyle name="Normal 12 3 5 2 6 4 3" xfId="36219" xr:uid="{00000000-0005-0000-0000-00009A510000}"/>
    <cellStyle name="Normal 12 3 5 2 6 5" xfId="6674" xr:uid="{00000000-0005-0000-0000-00009B510000}"/>
    <cellStyle name="Normal 12 3 5 2 6 5 2" xfId="19484" xr:uid="{00000000-0005-0000-0000-00009C510000}"/>
    <cellStyle name="Normal 12 3 5 2 6 5 2 2" xfId="36220" xr:uid="{00000000-0005-0000-0000-00009D510000}"/>
    <cellStyle name="Normal 12 3 5 2 6 5 3" xfId="36221" xr:uid="{00000000-0005-0000-0000-00009E510000}"/>
    <cellStyle name="Normal 12 3 5 2 6 6" xfId="13994" xr:uid="{00000000-0005-0000-0000-00009F510000}"/>
    <cellStyle name="Normal 12 3 5 2 6 6 2" xfId="36222" xr:uid="{00000000-0005-0000-0000-0000A0510000}"/>
    <cellStyle name="Normal 12 3 5 2 6 7" xfId="36223" xr:uid="{00000000-0005-0000-0000-0000A1510000}"/>
    <cellStyle name="Normal 12 3 5 2 7" xfId="2120" xr:uid="{00000000-0005-0000-0000-0000A2510000}"/>
    <cellStyle name="Normal 12 3 5 2 7 2" xfId="7610" xr:uid="{00000000-0005-0000-0000-0000A3510000}"/>
    <cellStyle name="Normal 12 3 5 2 7 2 2" xfId="20420" xr:uid="{00000000-0005-0000-0000-0000A4510000}"/>
    <cellStyle name="Normal 12 3 5 2 7 2 2 2" xfId="36224" xr:uid="{00000000-0005-0000-0000-0000A5510000}"/>
    <cellStyle name="Normal 12 3 5 2 7 2 3" xfId="36225" xr:uid="{00000000-0005-0000-0000-0000A6510000}"/>
    <cellStyle name="Normal 12 3 5 2 7 3" xfId="14930" xr:uid="{00000000-0005-0000-0000-0000A7510000}"/>
    <cellStyle name="Normal 12 3 5 2 7 3 2" xfId="36226" xr:uid="{00000000-0005-0000-0000-0000A8510000}"/>
    <cellStyle name="Normal 12 3 5 2 7 4" xfId="36227" xr:uid="{00000000-0005-0000-0000-0000A9510000}"/>
    <cellStyle name="Normal 12 3 5 2 8" xfId="3950" xr:uid="{00000000-0005-0000-0000-0000AA510000}"/>
    <cellStyle name="Normal 12 3 5 2 8 2" xfId="9440" xr:uid="{00000000-0005-0000-0000-0000AB510000}"/>
    <cellStyle name="Normal 12 3 5 2 8 2 2" xfId="22250" xr:uid="{00000000-0005-0000-0000-0000AC510000}"/>
    <cellStyle name="Normal 12 3 5 2 8 2 2 2" xfId="36228" xr:uid="{00000000-0005-0000-0000-0000AD510000}"/>
    <cellStyle name="Normal 12 3 5 2 8 2 3" xfId="36229" xr:uid="{00000000-0005-0000-0000-0000AE510000}"/>
    <cellStyle name="Normal 12 3 5 2 8 3" xfId="16760" xr:uid="{00000000-0005-0000-0000-0000AF510000}"/>
    <cellStyle name="Normal 12 3 5 2 8 3 2" xfId="36230" xr:uid="{00000000-0005-0000-0000-0000B0510000}"/>
    <cellStyle name="Normal 12 3 5 2 8 4" xfId="36231" xr:uid="{00000000-0005-0000-0000-0000B1510000}"/>
    <cellStyle name="Normal 12 3 5 2 9" xfId="11270" xr:uid="{00000000-0005-0000-0000-0000B2510000}"/>
    <cellStyle name="Normal 12 3 5 2 9 2" xfId="24080" xr:uid="{00000000-0005-0000-0000-0000B3510000}"/>
    <cellStyle name="Normal 12 3 5 2 9 2 2" xfId="36232" xr:uid="{00000000-0005-0000-0000-0000B4510000}"/>
    <cellStyle name="Normal 12 3 5 2 9 3" xfId="36233" xr:uid="{00000000-0005-0000-0000-0000B5510000}"/>
    <cellStyle name="Normal 12 3 5 3" xfId="339" xr:uid="{00000000-0005-0000-0000-0000B6510000}"/>
    <cellStyle name="Normal 12 3 5 3 10" xfId="5831" xr:uid="{00000000-0005-0000-0000-0000B7510000}"/>
    <cellStyle name="Normal 12 3 5 3 10 2" xfId="18641" xr:uid="{00000000-0005-0000-0000-0000B8510000}"/>
    <cellStyle name="Normal 12 3 5 3 10 2 2" xfId="36234" xr:uid="{00000000-0005-0000-0000-0000B9510000}"/>
    <cellStyle name="Normal 12 3 5 3 10 3" xfId="36235" xr:uid="{00000000-0005-0000-0000-0000BA510000}"/>
    <cellStyle name="Normal 12 3 5 3 11" xfId="13151" xr:uid="{00000000-0005-0000-0000-0000BB510000}"/>
    <cellStyle name="Normal 12 3 5 3 11 2" xfId="36236" xr:uid="{00000000-0005-0000-0000-0000BC510000}"/>
    <cellStyle name="Normal 12 3 5 3 12" xfId="36237" xr:uid="{00000000-0005-0000-0000-0000BD510000}"/>
    <cellStyle name="Normal 12 3 5 3 2" xfId="568" xr:uid="{00000000-0005-0000-0000-0000BE510000}"/>
    <cellStyle name="Normal 12 3 5 3 2 2" xfId="967" xr:uid="{00000000-0005-0000-0000-0000BF510000}"/>
    <cellStyle name="Normal 12 3 5 3 2 2 2" xfId="1862" xr:uid="{00000000-0005-0000-0000-0000C0510000}"/>
    <cellStyle name="Normal 12 3 5 3 2 2 2 2" xfId="3692" xr:uid="{00000000-0005-0000-0000-0000C1510000}"/>
    <cellStyle name="Normal 12 3 5 3 2 2 2 2 2" xfId="9182" xr:uid="{00000000-0005-0000-0000-0000C2510000}"/>
    <cellStyle name="Normal 12 3 5 3 2 2 2 2 2 2" xfId="21992" xr:uid="{00000000-0005-0000-0000-0000C3510000}"/>
    <cellStyle name="Normal 12 3 5 3 2 2 2 2 2 2 2" xfId="36238" xr:uid="{00000000-0005-0000-0000-0000C4510000}"/>
    <cellStyle name="Normal 12 3 5 3 2 2 2 2 2 3" xfId="36239" xr:uid="{00000000-0005-0000-0000-0000C5510000}"/>
    <cellStyle name="Normal 12 3 5 3 2 2 2 2 3" xfId="16502" xr:uid="{00000000-0005-0000-0000-0000C6510000}"/>
    <cellStyle name="Normal 12 3 5 3 2 2 2 2 3 2" xfId="36240" xr:uid="{00000000-0005-0000-0000-0000C7510000}"/>
    <cellStyle name="Normal 12 3 5 3 2 2 2 2 4" xfId="36241" xr:uid="{00000000-0005-0000-0000-0000C8510000}"/>
    <cellStyle name="Normal 12 3 5 3 2 2 2 3" xfId="5522" xr:uid="{00000000-0005-0000-0000-0000C9510000}"/>
    <cellStyle name="Normal 12 3 5 3 2 2 2 3 2" xfId="11012" xr:uid="{00000000-0005-0000-0000-0000CA510000}"/>
    <cellStyle name="Normal 12 3 5 3 2 2 2 3 2 2" xfId="23822" xr:uid="{00000000-0005-0000-0000-0000CB510000}"/>
    <cellStyle name="Normal 12 3 5 3 2 2 2 3 2 2 2" xfId="36242" xr:uid="{00000000-0005-0000-0000-0000CC510000}"/>
    <cellStyle name="Normal 12 3 5 3 2 2 2 3 2 3" xfId="36243" xr:uid="{00000000-0005-0000-0000-0000CD510000}"/>
    <cellStyle name="Normal 12 3 5 3 2 2 2 3 3" xfId="18332" xr:uid="{00000000-0005-0000-0000-0000CE510000}"/>
    <cellStyle name="Normal 12 3 5 3 2 2 2 3 3 2" xfId="36244" xr:uid="{00000000-0005-0000-0000-0000CF510000}"/>
    <cellStyle name="Normal 12 3 5 3 2 2 2 3 4" xfId="36245" xr:uid="{00000000-0005-0000-0000-0000D0510000}"/>
    <cellStyle name="Normal 12 3 5 3 2 2 2 4" xfId="12842" xr:uid="{00000000-0005-0000-0000-0000D1510000}"/>
    <cellStyle name="Normal 12 3 5 3 2 2 2 4 2" xfId="25652" xr:uid="{00000000-0005-0000-0000-0000D2510000}"/>
    <cellStyle name="Normal 12 3 5 3 2 2 2 4 2 2" xfId="36246" xr:uid="{00000000-0005-0000-0000-0000D3510000}"/>
    <cellStyle name="Normal 12 3 5 3 2 2 2 4 3" xfId="36247" xr:uid="{00000000-0005-0000-0000-0000D4510000}"/>
    <cellStyle name="Normal 12 3 5 3 2 2 2 5" xfId="7352" xr:uid="{00000000-0005-0000-0000-0000D5510000}"/>
    <cellStyle name="Normal 12 3 5 3 2 2 2 5 2" xfId="20162" xr:uid="{00000000-0005-0000-0000-0000D6510000}"/>
    <cellStyle name="Normal 12 3 5 3 2 2 2 5 2 2" xfId="36248" xr:uid="{00000000-0005-0000-0000-0000D7510000}"/>
    <cellStyle name="Normal 12 3 5 3 2 2 2 5 3" xfId="36249" xr:uid="{00000000-0005-0000-0000-0000D8510000}"/>
    <cellStyle name="Normal 12 3 5 3 2 2 2 6" xfId="14672" xr:uid="{00000000-0005-0000-0000-0000D9510000}"/>
    <cellStyle name="Normal 12 3 5 3 2 2 2 6 2" xfId="36250" xr:uid="{00000000-0005-0000-0000-0000DA510000}"/>
    <cellStyle name="Normal 12 3 5 3 2 2 2 7" xfId="36251" xr:uid="{00000000-0005-0000-0000-0000DB510000}"/>
    <cellStyle name="Normal 12 3 5 3 2 2 3" xfId="2798" xr:uid="{00000000-0005-0000-0000-0000DC510000}"/>
    <cellStyle name="Normal 12 3 5 3 2 2 3 2" xfId="8288" xr:uid="{00000000-0005-0000-0000-0000DD510000}"/>
    <cellStyle name="Normal 12 3 5 3 2 2 3 2 2" xfId="21098" xr:uid="{00000000-0005-0000-0000-0000DE510000}"/>
    <cellStyle name="Normal 12 3 5 3 2 2 3 2 2 2" xfId="36252" xr:uid="{00000000-0005-0000-0000-0000DF510000}"/>
    <cellStyle name="Normal 12 3 5 3 2 2 3 2 3" xfId="36253" xr:uid="{00000000-0005-0000-0000-0000E0510000}"/>
    <cellStyle name="Normal 12 3 5 3 2 2 3 3" xfId="15608" xr:uid="{00000000-0005-0000-0000-0000E1510000}"/>
    <cellStyle name="Normal 12 3 5 3 2 2 3 3 2" xfId="36254" xr:uid="{00000000-0005-0000-0000-0000E2510000}"/>
    <cellStyle name="Normal 12 3 5 3 2 2 3 4" xfId="36255" xr:uid="{00000000-0005-0000-0000-0000E3510000}"/>
    <cellStyle name="Normal 12 3 5 3 2 2 4" xfId="4628" xr:uid="{00000000-0005-0000-0000-0000E4510000}"/>
    <cellStyle name="Normal 12 3 5 3 2 2 4 2" xfId="10118" xr:uid="{00000000-0005-0000-0000-0000E5510000}"/>
    <cellStyle name="Normal 12 3 5 3 2 2 4 2 2" xfId="22928" xr:uid="{00000000-0005-0000-0000-0000E6510000}"/>
    <cellStyle name="Normal 12 3 5 3 2 2 4 2 2 2" xfId="36256" xr:uid="{00000000-0005-0000-0000-0000E7510000}"/>
    <cellStyle name="Normal 12 3 5 3 2 2 4 2 3" xfId="36257" xr:uid="{00000000-0005-0000-0000-0000E8510000}"/>
    <cellStyle name="Normal 12 3 5 3 2 2 4 3" xfId="17438" xr:uid="{00000000-0005-0000-0000-0000E9510000}"/>
    <cellStyle name="Normal 12 3 5 3 2 2 4 3 2" xfId="36258" xr:uid="{00000000-0005-0000-0000-0000EA510000}"/>
    <cellStyle name="Normal 12 3 5 3 2 2 4 4" xfId="36259" xr:uid="{00000000-0005-0000-0000-0000EB510000}"/>
    <cellStyle name="Normal 12 3 5 3 2 2 5" xfId="11948" xr:uid="{00000000-0005-0000-0000-0000EC510000}"/>
    <cellStyle name="Normal 12 3 5 3 2 2 5 2" xfId="24758" xr:uid="{00000000-0005-0000-0000-0000ED510000}"/>
    <cellStyle name="Normal 12 3 5 3 2 2 5 2 2" xfId="36260" xr:uid="{00000000-0005-0000-0000-0000EE510000}"/>
    <cellStyle name="Normal 12 3 5 3 2 2 5 3" xfId="36261" xr:uid="{00000000-0005-0000-0000-0000EF510000}"/>
    <cellStyle name="Normal 12 3 5 3 2 2 6" xfId="6458" xr:uid="{00000000-0005-0000-0000-0000F0510000}"/>
    <cellStyle name="Normal 12 3 5 3 2 2 6 2" xfId="19268" xr:uid="{00000000-0005-0000-0000-0000F1510000}"/>
    <cellStyle name="Normal 12 3 5 3 2 2 6 2 2" xfId="36262" xr:uid="{00000000-0005-0000-0000-0000F2510000}"/>
    <cellStyle name="Normal 12 3 5 3 2 2 6 3" xfId="36263" xr:uid="{00000000-0005-0000-0000-0000F3510000}"/>
    <cellStyle name="Normal 12 3 5 3 2 2 7" xfId="13778" xr:uid="{00000000-0005-0000-0000-0000F4510000}"/>
    <cellStyle name="Normal 12 3 5 3 2 2 7 2" xfId="36264" xr:uid="{00000000-0005-0000-0000-0000F5510000}"/>
    <cellStyle name="Normal 12 3 5 3 2 2 8" xfId="36265" xr:uid="{00000000-0005-0000-0000-0000F6510000}"/>
    <cellStyle name="Normal 12 3 5 3 2 3" xfId="1463" xr:uid="{00000000-0005-0000-0000-0000F7510000}"/>
    <cellStyle name="Normal 12 3 5 3 2 3 2" xfId="3293" xr:uid="{00000000-0005-0000-0000-0000F8510000}"/>
    <cellStyle name="Normal 12 3 5 3 2 3 2 2" xfId="8783" xr:uid="{00000000-0005-0000-0000-0000F9510000}"/>
    <cellStyle name="Normal 12 3 5 3 2 3 2 2 2" xfId="21593" xr:uid="{00000000-0005-0000-0000-0000FA510000}"/>
    <cellStyle name="Normal 12 3 5 3 2 3 2 2 2 2" xfId="36266" xr:uid="{00000000-0005-0000-0000-0000FB510000}"/>
    <cellStyle name="Normal 12 3 5 3 2 3 2 2 3" xfId="36267" xr:uid="{00000000-0005-0000-0000-0000FC510000}"/>
    <cellStyle name="Normal 12 3 5 3 2 3 2 3" xfId="16103" xr:uid="{00000000-0005-0000-0000-0000FD510000}"/>
    <cellStyle name="Normal 12 3 5 3 2 3 2 3 2" xfId="36268" xr:uid="{00000000-0005-0000-0000-0000FE510000}"/>
    <cellStyle name="Normal 12 3 5 3 2 3 2 4" xfId="36269" xr:uid="{00000000-0005-0000-0000-0000FF510000}"/>
    <cellStyle name="Normal 12 3 5 3 2 3 3" xfId="5123" xr:uid="{00000000-0005-0000-0000-000000520000}"/>
    <cellStyle name="Normal 12 3 5 3 2 3 3 2" xfId="10613" xr:uid="{00000000-0005-0000-0000-000001520000}"/>
    <cellStyle name="Normal 12 3 5 3 2 3 3 2 2" xfId="23423" xr:uid="{00000000-0005-0000-0000-000002520000}"/>
    <cellStyle name="Normal 12 3 5 3 2 3 3 2 2 2" xfId="36270" xr:uid="{00000000-0005-0000-0000-000003520000}"/>
    <cellStyle name="Normal 12 3 5 3 2 3 3 2 3" xfId="36271" xr:uid="{00000000-0005-0000-0000-000004520000}"/>
    <cellStyle name="Normal 12 3 5 3 2 3 3 3" xfId="17933" xr:uid="{00000000-0005-0000-0000-000005520000}"/>
    <cellStyle name="Normal 12 3 5 3 2 3 3 3 2" xfId="36272" xr:uid="{00000000-0005-0000-0000-000006520000}"/>
    <cellStyle name="Normal 12 3 5 3 2 3 3 4" xfId="36273" xr:uid="{00000000-0005-0000-0000-000007520000}"/>
    <cellStyle name="Normal 12 3 5 3 2 3 4" xfId="12443" xr:uid="{00000000-0005-0000-0000-000008520000}"/>
    <cellStyle name="Normal 12 3 5 3 2 3 4 2" xfId="25253" xr:uid="{00000000-0005-0000-0000-000009520000}"/>
    <cellStyle name="Normal 12 3 5 3 2 3 4 2 2" xfId="36274" xr:uid="{00000000-0005-0000-0000-00000A520000}"/>
    <cellStyle name="Normal 12 3 5 3 2 3 4 3" xfId="36275" xr:uid="{00000000-0005-0000-0000-00000B520000}"/>
    <cellStyle name="Normal 12 3 5 3 2 3 5" xfId="6953" xr:uid="{00000000-0005-0000-0000-00000C520000}"/>
    <cellStyle name="Normal 12 3 5 3 2 3 5 2" xfId="19763" xr:uid="{00000000-0005-0000-0000-00000D520000}"/>
    <cellStyle name="Normal 12 3 5 3 2 3 5 2 2" xfId="36276" xr:uid="{00000000-0005-0000-0000-00000E520000}"/>
    <cellStyle name="Normal 12 3 5 3 2 3 5 3" xfId="36277" xr:uid="{00000000-0005-0000-0000-00000F520000}"/>
    <cellStyle name="Normal 12 3 5 3 2 3 6" xfId="14273" xr:uid="{00000000-0005-0000-0000-000010520000}"/>
    <cellStyle name="Normal 12 3 5 3 2 3 6 2" xfId="36278" xr:uid="{00000000-0005-0000-0000-000011520000}"/>
    <cellStyle name="Normal 12 3 5 3 2 3 7" xfId="36279" xr:uid="{00000000-0005-0000-0000-000012520000}"/>
    <cellStyle name="Normal 12 3 5 3 2 4" xfId="2399" xr:uid="{00000000-0005-0000-0000-000013520000}"/>
    <cellStyle name="Normal 12 3 5 3 2 4 2" xfId="7889" xr:uid="{00000000-0005-0000-0000-000014520000}"/>
    <cellStyle name="Normal 12 3 5 3 2 4 2 2" xfId="20699" xr:uid="{00000000-0005-0000-0000-000015520000}"/>
    <cellStyle name="Normal 12 3 5 3 2 4 2 2 2" xfId="36280" xr:uid="{00000000-0005-0000-0000-000016520000}"/>
    <cellStyle name="Normal 12 3 5 3 2 4 2 3" xfId="36281" xr:uid="{00000000-0005-0000-0000-000017520000}"/>
    <cellStyle name="Normal 12 3 5 3 2 4 3" xfId="15209" xr:uid="{00000000-0005-0000-0000-000018520000}"/>
    <cellStyle name="Normal 12 3 5 3 2 4 3 2" xfId="36282" xr:uid="{00000000-0005-0000-0000-000019520000}"/>
    <cellStyle name="Normal 12 3 5 3 2 4 4" xfId="36283" xr:uid="{00000000-0005-0000-0000-00001A520000}"/>
    <cellStyle name="Normal 12 3 5 3 2 5" xfId="4229" xr:uid="{00000000-0005-0000-0000-00001B520000}"/>
    <cellStyle name="Normal 12 3 5 3 2 5 2" xfId="9719" xr:uid="{00000000-0005-0000-0000-00001C520000}"/>
    <cellStyle name="Normal 12 3 5 3 2 5 2 2" xfId="22529" xr:uid="{00000000-0005-0000-0000-00001D520000}"/>
    <cellStyle name="Normal 12 3 5 3 2 5 2 2 2" xfId="36284" xr:uid="{00000000-0005-0000-0000-00001E520000}"/>
    <cellStyle name="Normal 12 3 5 3 2 5 2 3" xfId="36285" xr:uid="{00000000-0005-0000-0000-00001F520000}"/>
    <cellStyle name="Normal 12 3 5 3 2 5 3" xfId="17039" xr:uid="{00000000-0005-0000-0000-000020520000}"/>
    <cellStyle name="Normal 12 3 5 3 2 5 3 2" xfId="36286" xr:uid="{00000000-0005-0000-0000-000021520000}"/>
    <cellStyle name="Normal 12 3 5 3 2 5 4" xfId="36287" xr:uid="{00000000-0005-0000-0000-000022520000}"/>
    <cellStyle name="Normal 12 3 5 3 2 6" xfId="11549" xr:uid="{00000000-0005-0000-0000-000023520000}"/>
    <cellStyle name="Normal 12 3 5 3 2 6 2" xfId="24359" xr:uid="{00000000-0005-0000-0000-000024520000}"/>
    <cellStyle name="Normal 12 3 5 3 2 6 2 2" xfId="36288" xr:uid="{00000000-0005-0000-0000-000025520000}"/>
    <cellStyle name="Normal 12 3 5 3 2 6 3" xfId="36289" xr:uid="{00000000-0005-0000-0000-000026520000}"/>
    <cellStyle name="Normal 12 3 5 3 2 7" xfId="6059" xr:uid="{00000000-0005-0000-0000-000027520000}"/>
    <cellStyle name="Normal 12 3 5 3 2 7 2" xfId="18869" xr:uid="{00000000-0005-0000-0000-000028520000}"/>
    <cellStyle name="Normal 12 3 5 3 2 7 2 2" xfId="36290" xr:uid="{00000000-0005-0000-0000-000029520000}"/>
    <cellStyle name="Normal 12 3 5 3 2 7 3" xfId="36291" xr:uid="{00000000-0005-0000-0000-00002A520000}"/>
    <cellStyle name="Normal 12 3 5 3 2 8" xfId="13379" xr:uid="{00000000-0005-0000-0000-00002B520000}"/>
    <cellStyle name="Normal 12 3 5 3 2 8 2" xfId="36292" xr:uid="{00000000-0005-0000-0000-00002C520000}"/>
    <cellStyle name="Normal 12 3 5 3 2 9" xfId="36293" xr:uid="{00000000-0005-0000-0000-00002D520000}"/>
    <cellStyle name="Normal 12 3 5 3 3" xfId="700" xr:uid="{00000000-0005-0000-0000-00002E520000}"/>
    <cellStyle name="Normal 12 3 5 3 3 2" xfId="1100" xr:uid="{00000000-0005-0000-0000-00002F520000}"/>
    <cellStyle name="Normal 12 3 5 3 3 2 2" xfId="1995" xr:uid="{00000000-0005-0000-0000-000030520000}"/>
    <cellStyle name="Normal 12 3 5 3 3 2 2 2" xfId="3825" xr:uid="{00000000-0005-0000-0000-000031520000}"/>
    <cellStyle name="Normal 12 3 5 3 3 2 2 2 2" xfId="9315" xr:uid="{00000000-0005-0000-0000-000032520000}"/>
    <cellStyle name="Normal 12 3 5 3 3 2 2 2 2 2" xfId="22125" xr:uid="{00000000-0005-0000-0000-000033520000}"/>
    <cellStyle name="Normal 12 3 5 3 3 2 2 2 2 2 2" xfId="36294" xr:uid="{00000000-0005-0000-0000-000034520000}"/>
    <cellStyle name="Normal 12 3 5 3 3 2 2 2 2 3" xfId="36295" xr:uid="{00000000-0005-0000-0000-000035520000}"/>
    <cellStyle name="Normal 12 3 5 3 3 2 2 2 3" xfId="16635" xr:uid="{00000000-0005-0000-0000-000036520000}"/>
    <cellStyle name="Normal 12 3 5 3 3 2 2 2 3 2" xfId="36296" xr:uid="{00000000-0005-0000-0000-000037520000}"/>
    <cellStyle name="Normal 12 3 5 3 3 2 2 2 4" xfId="36297" xr:uid="{00000000-0005-0000-0000-000038520000}"/>
    <cellStyle name="Normal 12 3 5 3 3 2 2 3" xfId="5655" xr:uid="{00000000-0005-0000-0000-000039520000}"/>
    <cellStyle name="Normal 12 3 5 3 3 2 2 3 2" xfId="11145" xr:uid="{00000000-0005-0000-0000-00003A520000}"/>
    <cellStyle name="Normal 12 3 5 3 3 2 2 3 2 2" xfId="23955" xr:uid="{00000000-0005-0000-0000-00003B520000}"/>
    <cellStyle name="Normal 12 3 5 3 3 2 2 3 2 2 2" xfId="36298" xr:uid="{00000000-0005-0000-0000-00003C520000}"/>
    <cellStyle name="Normal 12 3 5 3 3 2 2 3 2 3" xfId="36299" xr:uid="{00000000-0005-0000-0000-00003D520000}"/>
    <cellStyle name="Normal 12 3 5 3 3 2 2 3 3" xfId="18465" xr:uid="{00000000-0005-0000-0000-00003E520000}"/>
    <cellStyle name="Normal 12 3 5 3 3 2 2 3 3 2" xfId="36300" xr:uid="{00000000-0005-0000-0000-00003F520000}"/>
    <cellStyle name="Normal 12 3 5 3 3 2 2 3 4" xfId="36301" xr:uid="{00000000-0005-0000-0000-000040520000}"/>
    <cellStyle name="Normal 12 3 5 3 3 2 2 4" xfId="12975" xr:uid="{00000000-0005-0000-0000-000041520000}"/>
    <cellStyle name="Normal 12 3 5 3 3 2 2 4 2" xfId="25785" xr:uid="{00000000-0005-0000-0000-000042520000}"/>
    <cellStyle name="Normal 12 3 5 3 3 2 2 4 2 2" xfId="36302" xr:uid="{00000000-0005-0000-0000-000043520000}"/>
    <cellStyle name="Normal 12 3 5 3 3 2 2 4 3" xfId="36303" xr:uid="{00000000-0005-0000-0000-000044520000}"/>
    <cellStyle name="Normal 12 3 5 3 3 2 2 5" xfId="7485" xr:uid="{00000000-0005-0000-0000-000045520000}"/>
    <cellStyle name="Normal 12 3 5 3 3 2 2 5 2" xfId="20295" xr:uid="{00000000-0005-0000-0000-000046520000}"/>
    <cellStyle name="Normal 12 3 5 3 3 2 2 5 2 2" xfId="36304" xr:uid="{00000000-0005-0000-0000-000047520000}"/>
    <cellStyle name="Normal 12 3 5 3 3 2 2 5 3" xfId="36305" xr:uid="{00000000-0005-0000-0000-000048520000}"/>
    <cellStyle name="Normal 12 3 5 3 3 2 2 6" xfId="14805" xr:uid="{00000000-0005-0000-0000-000049520000}"/>
    <cellStyle name="Normal 12 3 5 3 3 2 2 6 2" xfId="36306" xr:uid="{00000000-0005-0000-0000-00004A520000}"/>
    <cellStyle name="Normal 12 3 5 3 3 2 2 7" xfId="36307" xr:uid="{00000000-0005-0000-0000-00004B520000}"/>
    <cellStyle name="Normal 12 3 5 3 3 2 3" xfId="2931" xr:uid="{00000000-0005-0000-0000-00004C520000}"/>
    <cellStyle name="Normal 12 3 5 3 3 2 3 2" xfId="8421" xr:uid="{00000000-0005-0000-0000-00004D520000}"/>
    <cellStyle name="Normal 12 3 5 3 3 2 3 2 2" xfId="21231" xr:uid="{00000000-0005-0000-0000-00004E520000}"/>
    <cellStyle name="Normal 12 3 5 3 3 2 3 2 2 2" xfId="36308" xr:uid="{00000000-0005-0000-0000-00004F520000}"/>
    <cellStyle name="Normal 12 3 5 3 3 2 3 2 3" xfId="36309" xr:uid="{00000000-0005-0000-0000-000050520000}"/>
    <cellStyle name="Normal 12 3 5 3 3 2 3 3" xfId="15741" xr:uid="{00000000-0005-0000-0000-000051520000}"/>
    <cellStyle name="Normal 12 3 5 3 3 2 3 3 2" xfId="36310" xr:uid="{00000000-0005-0000-0000-000052520000}"/>
    <cellStyle name="Normal 12 3 5 3 3 2 3 4" xfId="36311" xr:uid="{00000000-0005-0000-0000-000053520000}"/>
    <cellStyle name="Normal 12 3 5 3 3 2 4" xfId="4761" xr:uid="{00000000-0005-0000-0000-000054520000}"/>
    <cellStyle name="Normal 12 3 5 3 3 2 4 2" xfId="10251" xr:uid="{00000000-0005-0000-0000-000055520000}"/>
    <cellStyle name="Normal 12 3 5 3 3 2 4 2 2" xfId="23061" xr:uid="{00000000-0005-0000-0000-000056520000}"/>
    <cellStyle name="Normal 12 3 5 3 3 2 4 2 2 2" xfId="36312" xr:uid="{00000000-0005-0000-0000-000057520000}"/>
    <cellStyle name="Normal 12 3 5 3 3 2 4 2 3" xfId="36313" xr:uid="{00000000-0005-0000-0000-000058520000}"/>
    <cellStyle name="Normal 12 3 5 3 3 2 4 3" xfId="17571" xr:uid="{00000000-0005-0000-0000-000059520000}"/>
    <cellStyle name="Normal 12 3 5 3 3 2 4 3 2" xfId="36314" xr:uid="{00000000-0005-0000-0000-00005A520000}"/>
    <cellStyle name="Normal 12 3 5 3 3 2 4 4" xfId="36315" xr:uid="{00000000-0005-0000-0000-00005B520000}"/>
    <cellStyle name="Normal 12 3 5 3 3 2 5" xfId="12081" xr:uid="{00000000-0005-0000-0000-00005C520000}"/>
    <cellStyle name="Normal 12 3 5 3 3 2 5 2" xfId="24891" xr:uid="{00000000-0005-0000-0000-00005D520000}"/>
    <cellStyle name="Normal 12 3 5 3 3 2 5 2 2" xfId="36316" xr:uid="{00000000-0005-0000-0000-00005E520000}"/>
    <cellStyle name="Normal 12 3 5 3 3 2 5 3" xfId="36317" xr:uid="{00000000-0005-0000-0000-00005F520000}"/>
    <cellStyle name="Normal 12 3 5 3 3 2 6" xfId="6591" xr:uid="{00000000-0005-0000-0000-000060520000}"/>
    <cellStyle name="Normal 12 3 5 3 3 2 6 2" xfId="19401" xr:uid="{00000000-0005-0000-0000-000061520000}"/>
    <cellStyle name="Normal 12 3 5 3 3 2 6 2 2" xfId="36318" xr:uid="{00000000-0005-0000-0000-000062520000}"/>
    <cellStyle name="Normal 12 3 5 3 3 2 6 3" xfId="36319" xr:uid="{00000000-0005-0000-0000-000063520000}"/>
    <cellStyle name="Normal 12 3 5 3 3 2 7" xfId="13911" xr:uid="{00000000-0005-0000-0000-000064520000}"/>
    <cellStyle name="Normal 12 3 5 3 3 2 7 2" xfId="36320" xr:uid="{00000000-0005-0000-0000-000065520000}"/>
    <cellStyle name="Normal 12 3 5 3 3 2 8" xfId="36321" xr:uid="{00000000-0005-0000-0000-000066520000}"/>
    <cellStyle name="Normal 12 3 5 3 3 3" xfId="1595" xr:uid="{00000000-0005-0000-0000-000067520000}"/>
    <cellStyle name="Normal 12 3 5 3 3 3 2" xfId="3425" xr:uid="{00000000-0005-0000-0000-000068520000}"/>
    <cellStyle name="Normal 12 3 5 3 3 3 2 2" xfId="8915" xr:uid="{00000000-0005-0000-0000-000069520000}"/>
    <cellStyle name="Normal 12 3 5 3 3 3 2 2 2" xfId="21725" xr:uid="{00000000-0005-0000-0000-00006A520000}"/>
    <cellStyle name="Normal 12 3 5 3 3 3 2 2 2 2" xfId="36322" xr:uid="{00000000-0005-0000-0000-00006B520000}"/>
    <cellStyle name="Normal 12 3 5 3 3 3 2 2 3" xfId="36323" xr:uid="{00000000-0005-0000-0000-00006C520000}"/>
    <cellStyle name="Normal 12 3 5 3 3 3 2 3" xfId="16235" xr:uid="{00000000-0005-0000-0000-00006D520000}"/>
    <cellStyle name="Normal 12 3 5 3 3 3 2 3 2" xfId="36324" xr:uid="{00000000-0005-0000-0000-00006E520000}"/>
    <cellStyle name="Normal 12 3 5 3 3 3 2 4" xfId="36325" xr:uid="{00000000-0005-0000-0000-00006F520000}"/>
    <cellStyle name="Normal 12 3 5 3 3 3 3" xfId="5255" xr:uid="{00000000-0005-0000-0000-000070520000}"/>
    <cellStyle name="Normal 12 3 5 3 3 3 3 2" xfId="10745" xr:uid="{00000000-0005-0000-0000-000071520000}"/>
    <cellStyle name="Normal 12 3 5 3 3 3 3 2 2" xfId="23555" xr:uid="{00000000-0005-0000-0000-000072520000}"/>
    <cellStyle name="Normal 12 3 5 3 3 3 3 2 2 2" xfId="36326" xr:uid="{00000000-0005-0000-0000-000073520000}"/>
    <cellStyle name="Normal 12 3 5 3 3 3 3 2 3" xfId="36327" xr:uid="{00000000-0005-0000-0000-000074520000}"/>
    <cellStyle name="Normal 12 3 5 3 3 3 3 3" xfId="18065" xr:uid="{00000000-0005-0000-0000-000075520000}"/>
    <cellStyle name="Normal 12 3 5 3 3 3 3 3 2" xfId="36328" xr:uid="{00000000-0005-0000-0000-000076520000}"/>
    <cellStyle name="Normal 12 3 5 3 3 3 3 4" xfId="36329" xr:uid="{00000000-0005-0000-0000-000077520000}"/>
    <cellStyle name="Normal 12 3 5 3 3 3 4" xfId="12575" xr:uid="{00000000-0005-0000-0000-000078520000}"/>
    <cellStyle name="Normal 12 3 5 3 3 3 4 2" xfId="25385" xr:uid="{00000000-0005-0000-0000-000079520000}"/>
    <cellStyle name="Normal 12 3 5 3 3 3 4 2 2" xfId="36330" xr:uid="{00000000-0005-0000-0000-00007A520000}"/>
    <cellStyle name="Normal 12 3 5 3 3 3 4 3" xfId="36331" xr:uid="{00000000-0005-0000-0000-00007B520000}"/>
    <cellStyle name="Normal 12 3 5 3 3 3 5" xfId="7085" xr:uid="{00000000-0005-0000-0000-00007C520000}"/>
    <cellStyle name="Normal 12 3 5 3 3 3 5 2" xfId="19895" xr:uid="{00000000-0005-0000-0000-00007D520000}"/>
    <cellStyle name="Normal 12 3 5 3 3 3 5 2 2" xfId="36332" xr:uid="{00000000-0005-0000-0000-00007E520000}"/>
    <cellStyle name="Normal 12 3 5 3 3 3 5 3" xfId="36333" xr:uid="{00000000-0005-0000-0000-00007F520000}"/>
    <cellStyle name="Normal 12 3 5 3 3 3 6" xfId="14405" xr:uid="{00000000-0005-0000-0000-000080520000}"/>
    <cellStyle name="Normal 12 3 5 3 3 3 6 2" xfId="36334" xr:uid="{00000000-0005-0000-0000-000081520000}"/>
    <cellStyle name="Normal 12 3 5 3 3 3 7" xfId="36335" xr:uid="{00000000-0005-0000-0000-000082520000}"/>
    <cellStyle name="Normal 12 3 5 3 3 4" xfId="2531" xr:uid="{00000000-0005-0000-0000-000083520000}"/>
    <cellStyle name="Normal 12 3 5 3 3 4 2" xfId="8021" xr:uid="{00000000-0005-0000-0000-000084520000}"/>
    <cellStyle name="Normal 12 3 5 3 3 4 2 2" xfId="20831" xr:uid="{00000000-0005-0000-0000-000085520000}"/>
    <cellStyle name="Normal 12 3 5 3 3 4 2 2 2" xfId="36336" xr:uid="{00000000-0005-0000-0000-000086520000}"/>
    <cellStyle name="Normal 12 3 5 3 3 4 2 3" xfId="36337" xr:uid="{00000000-0005-0000-0000-000087520000}"/>
    <cellStyle name="Normal 12 3 5 3 3 4 3" xfId="15341" xr:uid="{00000000-0005-0000-0000-000088520000}"/>
    <cellStyle name="Normal 12 3 5 3 3 4 3 2" xfId="36338" xr:uid="{00000000-0005-0000-0000-000089520000}"/>
    <cellStyle name="Normal 12 3 5 3 3 4 4" xfId="36339" xr:uid="{00000000-0005-0000-0000-00008A520000}"/>
    <cellStyle name="Normal 12 3 5 3 3 5" xfId="4361" xr:uid="{00000000-0005-0000-0000-00008B520000}"/>
    <cellStyle name="Normal 12 3 5 3 3 5 2" xfId="9851" xr:uid="{00000000-0005-0000-0000-00008C520000}"/>
    <cellStyle name="Normal 12 3 5 3 3 5 2 2" xfId="22661" xr:uid="{00000000-0005-0000-0000-00008D520000}"/>
    <cellStyle name="Normal 12 3 5 3 3 5 2 2 2" xfId="36340" xr:uid="{00000000-0005-0000-0000-00008E520000}"/>
    <cellStyle name="Normal 12 3 5 3 3 5 2 3" xfId="36341" xr:uid="{00000000-0005-0000-0000-00008F520000}"/>
    <cellStyle name="Normal 12 3 5 3 3 5 3" xfId="17171" xr:uid="{00000000-0005-0000-0000-000090520000}"/>
    <cellStyle name="Normal 12 3 5 3 3 5 3 2" xfId="36342" xr:uid="{00000000-0005-0000-0000-000091520000}"/>
    <cellStyle name="Normal 12 3 5 3 3 5 4" xfId="36343" xr:uid="{00000000-0005-0000-0000-000092520000}"/>
    <cellStyle name="Normal 12 3 5 3 3 6" xfId="11681" xr:uid="{00000000-0005-0000-0000-000093520000}"/>
    <cellStyle name="Normal 12 3 5 3 3 6 2" xfId="24491" xr:uid="{00000000-0005-0000-0000-000094520000}"/>
    <cellStyle name="Normal 12 3 5 3 3 6 2 2" xfId="36344" xr:uid="{00000000-0005-0000-0000-000095520000}"/>
    <cellStyle name="Normal 12 3 5 3 3 6 3" xfId="36345" xr:uid="{00000000-0005-0000-0000-000096520000}"/>
    <cellStyle name="Normal 12 3 5 3 3 7" xfId="6191" xr:uid="{00000000-0005-0000-0000-000097520000}"/>
    <cellStyle name="Normal 12 3 5 3 3 7 2" xfId="19001" xr:uid="{00000000-0005-0000-0000-000098520000}"/>
    <cellStyle name="Normal 12 3 5 3 3 7 2 2" xfId="36346" xr:uid="{00000000-0005-0000-0000-000099520000}"/>
    <cellStyle name="Normal 12 3 5 3 3 7 3" xfId="36347" xr:uid="{00000000-0005-0000-0000-00009A520000}"/>
    <cellStyle name="Normal 12 3 5 3 3 8" xfId="13511" xr:uid="{00000000-0005-0000-0000-00009B520000}"/>
    <cellStyle name="Normal 12 3 5 3 3 8 2" xfId="36348" xr:uid="{00000000-0005-0000-0000-00009C520000}"/>
    <cellStyle name="Normal 12 3 5 3 3 9" xfId="36349" xr:uid="{00000000-0005-0000-0000-00009D520000}"/>
    <cellStyle name="Normal 12 3 5 3 4" xfId="475" xr:uid="{00000000-0005-0000-0000-00009E520000}"/>
    <cellStyle name="Normal 12 3 5 3 4 2" xfId="1370" xr:uid="{00000000-0005-0000-0000-00009F520000}"/>
    <cellStyle name="Normal 12 3 5 3 4 2 2" xfId="3200" xr:uid="{00000000-0005-0000-0000-0000A0520000}"/>
    <cellStyle name="Normal 12 3 5 3 4 2 2 2" xfId="8690" xr:uid="{00000000-0005-0000-0000-0000A1520000}"/>
    <cellStyle name="Normal 12 3 5 3 4 2 2 2 2" xfId="21500" xr:uid="{00000000-0005-0000-0000-0000A2520000}"/>
    <cellStyle name="Normal 12 3 5 3 4 2 2 2 2 2" xfId="36350" xr:uid="{00000000-0005-0000-0000-0000A3520000}"/>
    <cellStyle name="Normal 12 3 5 3 4 2 2 2 3" xfId="36351" xr:uid="{00000000-0005-0000-0000-0000A4520000}"/>
    <cellStyle name="Normal 12 3 5 3 4 2 2 3" xfId="16010" xr:uid="{00000000-0005-0000-0000-0000A5520000}"/>
    <cellStyle name="Normal 12 3 5 3 4 2 2 3 2" xfId="36352" xr:uid="{00000000-0005-0000-0000-0000A6520000}"/>
    <cellStyle name="Normal 12 3 5 3 4 2 2 4" xfId="36353" xr:uid="{00000000-0005-0000-0000-0000A7520000}"/>
    <cellStyle name="Normal 12 3 5 3 4 2 3" xfId="5030" xr:uid="{00000000-0005-0000-0000-0000A8520000}"/>
    <cellStyle name="Normal 12 3 5 3 4 2 3 2" xfId="10520" xr:uid="{00000000-0005-0000-0000-0000A9520000}"/>
    <cellStyle name="Normal 12 3 5 3 4 2 3 2 2" xfId="23330" xr:uid="{00000000-0005-0000-0000-0000AA520000}"/>
    <cellStyle name="Normal 12 3 5 3 4 2 3 2 2 2" xfId="36354" xr:uid="{00000000-0005-0000-0000-0000AB520000}"/>
    <cellStyle name="Normal 12 3 5 3 4 2 3 2 3" xfId="36355" xr:uid="{00000000-0005-0000-0000-0000AC520000}"/>
    <cellStyle name="Normal 12 3 5 3 4 2 3 3" xfId="17840" xr:uid="{00000000-0005-0000-0000-0000AD520000}"/>
    <cellStyle name="Normal 12 3 5 3 4 2 3 3 2" xfId="36356" xr:uid="{00000000-0005-0000-0000-0000AE520000}"/>
    <cellStyle name="Normal 12 3 5 3 4 2 3 4" xfId="36357" xr:uid="{00000000-0005-0000-0000-0000AF520000}"/>
    <cellStyle name="Normal 12 3 5 3 4 2 4" xfId="12350" xr:uid="{00000000-0005-0000-0000-0000B0520000}"/>
    <cellStyle name="Normal 12 3 5 3 4 2 4 2" xfId="25160" xr:uid="{00000000-0005-0000-0000-0000B1520000}"/>
    <cellStyle name="Normal 12 3 5 3 4 2 4 2 2" xfId="36358" xr:uid="{00000000-0005-0000-0000-0000B2520000}"/>
    <cellStyle name="Normal 12 3 5 3 4 2 4 3" xfId="36359" xr:uid="{00000000-0005-0000-0000-0000B3520000}"/>
    <cellStyle name="Normal 12 3 5 3 4 2 5" xfId="6860" xr:uid="{00000000-0005-0000-0000-0000B4520000}"/>
    <cellStyle name="Normal 12 3 5 3 4 2 5 2" xfId="19670" xr:uid="{00000000-0005-0000-0000-0000B5520000}"/>
    <cellStyle name="Normal 12 3 5 3 4 2 5 2 2" xfId="36360" xr:uid="{00000000-0005-0000-0000-0000B6520000}"/>
    <cellStyle name="Normal 12 3 5 3 4 2 5 3" xfId="36361" xr:uid="{00000000-0005-0000-0000-0000B7520000}"/>
    <cellStyle name="Normal 12 3 5 3 4 2 6" xfId="14180" xr:uid="{00000000-0005-0000-0000-0000B8520000}"/>
    <cellStyle name="Normal 12 3 5 3 4 2 6 2" xfId="36362" xr:uid="{00000000-0005-0000-0000-0000B9520000}"/>
    <cellStyle name="Normal 12 3 5 3 4 2 7" xfId="36363" xr:uid="{00000000-0005-0000-0000-0000BA520000}"/>
    <cellStyle name="Normal 12 3 5 3 4 3" xfId="2306" xr:uid="{00000000-0005-0000-0000-0000BB520000}"/>
    <cellStyle name="Normal 12 3 5 3 4 3 2" xfId="7796" xr:uid="{00000000-0005-0000-0000-0000BC520000}"/>
    <cellStyle name="Normal 12 3 5 3 4 3 2 2" xfId="20606" xr:uid="{00000000-0005-0000-0000-0000BD520000}"/>
    <cellStyle name="Normal 12 3 5 3 4 3 2 2 2" xfId="36364" xr:uid="{00000000-0005-0000-0000-0000BE520000}"/>
    <cellStyle name="Normal 12 3 5 3 4 3 2 3" xfId="36365" xr:uid="{00000000-0005-0000-0000-0000BF520000}"/>
    <cellStyle name="Normal 12 3 5 3 4 3 3" xfId="15116" xr:uid="{00000000-0005-0000-0000-0000C0520000}"/>
    <cellStyle name="Normal 12 3 5 3 4 3 3 2" xfId="36366" xr:uid="{00000000-0005-0000-0000-0000C1520000}"/>
    <cellStyle name="Normal 12 3 5 3 4 3 4" xfId="36367" xr:uid="{00000000-0005-0000-0000-0000C2520000}"/>
    <cellStyle name="Normal 12 3 5 3 4 4" xfId="4136" xr:uid="{00000000-0005-0000-0000-0000C3520000}"/>
    <cellStyle name="Normal 12 3 5 3 4 4 2" xfId="9626" xr:uid="{00000000-0005-0000-0000-0000C4520000}"/>
    <cellStyle name="Normal 12 3 5 3 4 4 2 2" xfId="22436" xr:uid="{00000000-0005-0000-0000-0000C5520000}"/>
    <cellStyle name="Normal 12 3 5 3 4 4 2 2 2" xfId="36368" xr:uid="{00000000-0005-0000-0000-0000C6520000}"/>
    <cellStyle name="Normal 12 3 5 3 4 4 2 3" xfId="36369" xr:uid="{00000000-0005-0000-0000-0000C7520000}"/>
    <cellStyle name="Normal 12 3 5 3 4 4 3" xfId="16946" xr:uid="{00000000-0005-0000-0000-0000C8520000}"/>
    <cellStyle name="Normal 12 3 5 3 4 4 3 2" xfId="36370" xr:uid="{00000000-0005-0000-0000-0000C9520000}"/>
    <cellStyle name="Normal 12 3 5 3 4 4 4" xfId="36371" xr:uid="{00000000-0005-0000-0000-0000CA520000}"/>
    <cellStyle name="Normal 12 3 5 3 4 5" xfId="11456" xr:uid="{00000000-0005-0000-0000-0000CB520000}"/>
    <cellStyle name="Normal 12 3 5 3 4 5 2" xfId="24266" xr:uid="{00000000-0005-0000-0000-0000CC520000}"/>
    <cellStyle name="Normal 12 3 5 3 4 5 2 2" xfId="36372" xr:uid="{00000000-0005-0000-0000-0000CD520000}"/>
    <cellStyle name="Normal 12 3 5 3 4 5 3" xfId="36373" xr:uid="{00000000-0005-0000-0000-0000CE520000}"/>
    <cellStyle name="Normal 12 3 5 3 4 6" xfId="5966" xr:uid="{00000000-0005-0000-0000-0000CF520000}"/>
    <cellStyle name="Normal 12 3 5 3 4 6 2" xfId="18776" xr:uid="{00000000-0005-0000-0000-0000D0520000}"/>
    <cellStyle name="Normal 12 3 5 3 4 6 2 2" xfId="36374" xr:uid="{00000000-0005-0000-0000-0000D1520000}"/>
    <cellStyle name="Normal 12 3 5 3 4 6 3" xfId="36375" xr:uid="{00000000-0005-0000-0000-0000D2520000}"/>
    <cellStyle name="Normal 12 3 5 3 4 7" xfId="13286" xr:uid="{00000000-0005-0000-0000-0000D3520000}"/>
    <cellStyle name="Normal 12 3 5 3 4 7 2" xfId="36376" xr:uid="{00000000-0005-0000-0000-0000D4520000}"/>
    <cellStyle name="Normal 12 3 5 3 4 8" xfId="36377" xr:uid="{00000000-0005-0000-0000-0000D5520000}"/>
    <cellStyle name="Normal 12 3 5 3 5" xfId="834" xr:uid="{00000000-0005-0000-0000-0000D6520000}"/>
    <cellStyle name="Normal 12 3 5 3 5 2" xfId="1729" xr:uid="{00000000-0005-0000-0000-0000D7520000}"/>
    <cellStyle name="Normal 12 3 5 3 5 2 2" xfId="3559" xr:uid="{00000000-0005-0000-0000-0000D8520000}"/>
    <cellStyle name="Normal 12 3 5 3 5 2 2 2" xfId="9049" xr:uid="{00000000-0005-0000-0000-0000D9520000}"/>
    <cellStyle name="Normal 12 3 5 3 5 2 2 2 2" xfId="21859" xr:uid="{00000000-0005-0000-0000-0000DA520000}"/>
    <cellStyle name="Normal 12 3 5 3 5 2 2 2 2 2" xfId="36378" xr:uid="{00000000-0005-0000-0000-0000DB520000}"/>
    <cellStyle name="Normal 12 3 5 3 5 2 2 2 3" xfId="36379" xr:uid="{00000000-0005-0000-0000-0000DC520000}"/>
    <cellStyle name="Normal 12 3 5 3 5 2 2 3" xfId="16369" xr:uid="{00000000-0005-0000-0000-0000DD520000}"/>
    <cellStyle name="Normal 12 3 5 3 5 2 2 3 2" xfId="36380" xr:uid="{00000000-0005-0000-0000-0000DE520000}"/>
    <cellStyle name="Normal 12 3 5 3 5 2 2 4" xfId="36381" xr:uid="{00000000-0005-0000-0000-0000DF520000}"/>
    <cellStyle name="Normal 12 3 5 3 5 2 3" xfId="5389" xr:uid="{00000000-0005-0000-0000-0000E0520000}"/>
    <cellStyle name="Normal 12 3 5 3 5 2 3 2" xfId="10879" xr:uid="{00000000-0005-0000-0000-0000E1520000}"/>
    <cellStyle name="Normal 12 3 5 3 5 2 3 2 2" xfId="23689" xr:uid="{00000000-0005-0000-0000-0000E2520000}"/>
    <cellStyle name="Normal 12 3 5 3 5 2 3 2 2 2" xfId="36382" xr:uid="{00000000-0005-0000-0000-0000E3520000}"/>
    <cellStyle name="Normal 12 3 5 3 5 2 3 2 3" xfId="36383" xr:uid="{00000000-0005-0000-0000-0000E4520000}"/>
    <cellStyle name="Normal 12 3 5 3 5 2 3 3" xfId="18199" xr:uid="{00000000-0005-0000-0000-0000E5520000}"/>
    <cellStyle name="Normal 12 3 5 3 5 2 3 3 2" xfId="36384" xr:uid="{00000000-0005-0000-0000-0000E6520000}"/>
    <cellStyle name="Normal 12 3 5 3 5 2 3 4" xfId="36385" xr:uid="{00000000-0005-0000-0000-0000E7520000}"/>
    <cellStyle name="Normal 12 3 5 3 5 2 4" xfId="12709" xr:uid="{00000000-0005-0000-0000-0000E8520000}"/>
    <cellStyle name="Normal 12 3 5 3 5 2 4 2" xfId="25519" xr:uid="{00000000-0005-0000-0000-0000E9520000}"/>
    <cellStyle name="Normal 12 3 5 3 5 2 4 2 2" xfId="36386" xr:uid="{00000000-0005-0000-0000-0000EA520000}"/>
    <cellStyle name="Normal 12 3 5 3 5 2 4 3" xfId="36387" xr:uid="{00000000-0005-0000-0000-0000EB520000}"/>
    <cellStyle name="Normal 12 3 5 3 5 2 5" xfId="7219" xr:uid="{00000000-0005-0000-0000-0000EC520000}"/>
    <cellStyle name="Normal 12 3 5 3 5 2 5 2" xfId="20029" xr:uid="{00000000-0005-0000-0000-0000ED520000}"/>
    <cellStyle name="Normal 12 3 5 3 5 2 5 2 2" xfId="36388" xr:uid="{00000000-0005-0000-0000-0000EE520000}"/>
    <cellStyle name="Normal 12 3 5 3 5 2 5 3" xfId="36389" xr:uid="{00000000-0005-0000-0000-0000EF520000}"/>
    <cellStyle name="Normal 12 3 5 3 5 2 6" xfId="14539" xr:uid="{00000000-0005-0000-0000-0000F0520000}"/>
    <cellStyle name="Normal 12 3 5 3 5 2 6 2" xfId="36390" xr:uid="{00000000-0005-0000-0000-0000F1520000}"/>
    <cellStyle name="Normal 12 3 5 3 5 2 7" xfId="36391" xr:uid="{00000000-0005-0000-0000-0000F2520000}"/>
    <cellStyle name="Normal 12 3 5 3 5 3" xfId="2665" xr:uid="{00000000-0005-0000-0000-0000F3520000}"/>
    <cellStyle name="Normal 12 3 5 3 5 3 2" xfId="8155" xr:uid="{00000000-0005-0000-0000-0000F4520000}"/>
    <cellStyle name="Normal 12 3 5 3 5 3 2 2" xfId="20965" xr:uid="{00000000-0005-0000-0000-0000F5520000}"/>
    <cellStyle name="Normal 12 3 5 3 5 3 2 2 2" xfId="36392" xr:uid="{00000000-0005-0000-0000-0000F6520000}"/>
    <cellStyle name="Normal 12 3 5 3 5 3 2 3" xfId="36393" xr:uid="{00000000-0005-0000-0000-0000F7520000}"/>
    <cellStyle name="Normal 12 3 5 3 5 3 3" xfId="15475" xr:uid="{00000000-0005-0000-0000-0000F8520000}"/>
    <cellStyle name="Normal 12 3 5 3 5 3 3 2" xfId="36394" xr:uid="{00000000-0005-0000-0000-0000F9520000}"/>
    <cellStyle name="Normal 12 3 5 3 5 3 4" xfId="36395" xr:uid="{00000000-0005-0000-0000-0000FA520000}"/>
    <cellStyle name="Normal 12 3 5 3 5 4" xfId="4495" xr:uid="{00000000-0005-0000-0000-0000FB520000}"/>
    <cellStyle name="Normal 12 3 5 3 5 4 2" xfId="9985" xr:uid="{00000000-0005-0000-0000-0000FC520000}"/>
    <cellStyle name="Normal 12 3 5 3 5 4 2 2" xfId="22795" xr:uid="{00000000-0005-0000-0000-0000FD520000}"/>
    <cellStyle name="Normal 12 3 5 3 5 4 2 2 2" xfId="36396" xr:uid="{00000000-0005-0000-0000-0000FE520000}"/>
    <cellStyle name="Normal 12 3 5 3 5 4 2 3" xfId="36397" xr:uid="{00000000-0005-0000-0000-0000FF520000}"/>
    <cellStyle name="Normal 12 3 5 3 5 4 3" xfId="17305" xr:uid="{00000000-0005-0000-0000-000000530000}"/>
    <cellStyle name="Normal 12 3 5 3 5 4 3 2" xfId="36398" xr:uid="{00000000-0005-0000-0000-000001530000}"/>
    <cellStyle name="Normal 12 3 5 3 5 4 4" xfId="36399" xr:uid="{00000000-0005-0000-0000-000002530000}"/>
    <cellStyle name="Normal 12 3 5 3 5 5" xfId="11815" xr:uid="{00000000-0005-0000-0000-000003530000}"/>
    <cellStyle name="Normal 12 3 5 3 5 5 2" xfId="24625" xr:uid="{00000000-0005-0000-0000-000004530000}"/>
    <cellStyle name="Normal 12 3 5 3 5 5 2 2" xfId="36400" xr:uid="{00000000-0005-0000-0000-000005530000}"/>
    <cellStyle name="Normal 12 3 5 3 5 5 3" xfId="36401" xr:uid="{00000000-0005-0000-0000-000006530000}"/>
    <cellStyle name="Normal 12 3 5 3 5 6" xfId="6325" xr:uid="{00000000-0005-0000-0000-000007530000}"/>
    <cellStyle name="Normal 12 3 5 3 5 6 2" xfId="19135" xr:uid="{00000000-0005-0000-0000-000008530000}"/>
    <cellStyle name="Normal 12 3 5 3 5 6 2 2" xfId="36402" xr:uid="{00000000-0005-0000-0000-000009530000}"/>
    <cellStyle name="Normal 12 3 5 3 5 6 3" xfId="36403" xr:uid="{00000000-0005-0000-0000-00000A530000}"/>
    <cellStyle name="Normal 12 3 5 3 5 7" xfId="13645" xr:uid="{00000000-0005-0000-0000-00000B530000}"/>
    <cellStyle name="Normal 12 3 5 3 5 7 2" xfId="36404" xr:uid="{00000000-0005-0000-0000-00000C530000}"/>
    <cellStyle name="Normal 12 3 5 3 5 8" xfId="36405" xr:uid="{00000000-0005-0000-0000-00000D530000}"/>
    <cellStyle name="Normal 12 3 5 3 6" xfId="1235" xr:uid="{00000000-0005-0000-0000-00000E530000}"/>
    <cellStyle name="Normal 12 3 5 3 6 2" xfId="3065" xr:uid="{00000000-0005-0000-0000-00000F530000}"/>
    <cellStyle name="Normal 12 3 5 3 6 2 2" xfId="8555" xr:uid="{00000000-0005-0000-0000-000010530000}"/>
    <cellStyle name="Normal 12 3 5 3 6 2 2 2" xfId="21365" xr:uid="{00000000-0005-0000-0000-000011530000}"/>
    <cellStyle name="Normal 12 3 5 3 6 2 2 2 2" xfId="36406" xr:uid="{00000000-0005-0000-0000-000012530000}"/>
    <cellStyle name="Normal 12 3 5 3 6 2 2 3" xfId="36407" xr:uid="{00000000-0005-0000-0000-000013530000}"/>
    <cellStyle name="Normal 12 3 5 3 6 2 3" xfId="15875" xr:uid="{00000000-0005-0000-0000-000014530000}"/>
    <cellStyle name="Normal 12 3 5 3 6 2 3 2" xfId="36408" xr:uid="{00000000-0005-0000-0000-000015530000}"/>
    <cellStyle name="Normal 12 3 5 3 6 2 4" xfId="36409" xr:uid="{00000000-0005-0000-0000-000016530000}"/>
    <cellStyle name="Normal 12 3 5 3 6 3" xfId="4895" xr:uid="{00000000-0005-0000-0000-000017530000}"/>
    <cellStyle name="Normal 12 3 5 3 6 3 2" xfId="10385" xr:uid="{00000000-0005-0000-0000-000018530000}"/>
    <cellStyle name="Normal 12 3 5 3 6 3 2 2" xfId="23195" xr:uid="{00000000-0005-0000-0000-000019530000}"/>
    <cellStyle name="Normal 12 3 5 3 6 3 2 2 2" xfId="36410" xr:uid="{00000000-0005-0000-0000-00001A530000}"/>
    <cellStyle name="Normal 12 3 5 3 6 3 2 3" xfId="36411" xr:uid="{00000000-0005-0000-0000-00001B530000}"/>
    <cellStyle name="Normal 12 3 5 3 6 3 3" xfId="17705" xr:uid="{00000000-0005-0000-0000-00001C530000}"/>
    <cellStyle name="Normal 12 3 5 3 6 3 3 2" xfId="36412" xr:uid="{00000000-0005-0000-0000-00001D530000}"/>
    <cellStyle name="Normal 12 3 5 3 6 3 4" xfId="36413" xr:uid="{00000000-0005-0000-0000-00001E530000}"/>
    <cellStyle name="Normal 12 3 5 3 6 4" xfId="12215" xr:uid="{00000000-0005-0000-0000-00001F530000}"/>
    <cellStyle name="Normal 12 3 5 3 6 4 2" xfId="25025" xr:uid="{00000000-0005-0000-0000-000020530000}"/>
    <cellStyle name="Normal 12 3 5 3 6 4 2 2" xfId="36414" xr:uid="{00000000-0005-0000-0000-000021530000}"/>
    <cellStyle name="Normal 12 3 5 3 6 4 3" xfId="36415" xr:uid="{00000000-0005-0000-0000-000022530000}"/>
    <cellStyle name="Normal 12 3 5 3 6 5" xfId="6725" xr:uid="{00000000-0005-0000-0000-000023530000}"/>
    <cellStyle name="Normal 12 3 5 3 6 5 2" xfId="19535" xr:uid="{00000000-0005-0000-0000-000024530000}"/>
    <cellStyle name="Normal 12 3 5 3 6 5 2 2" xfId="36416" xr:uid="{00000000-0005-0000-0000-000025530000}"/>
    <cellStyle name="Normal 12 3 5 3 6 5 3" xfId="36417" xr:uid="{00000000-0005-0000-0000-000026530000}"/>
    <cellStyle name="Normal 12 3 5 3 6 6" xfId="14045" xr:uid="{00000000-0005-0000-0000-000027530000}"/>
    <cellStyle name="Normal 12 3 5 3 6 6 2" xfId="36418" xr:uid="{00000000-0005-0000-0000-000028530000}"/>
    <cellStyle name="Normal 12 3 5 3 6 7" xfId="36419" xr:uid="{00000000-0005-0000-0000-000029530000}"/>
    <cellStyle name="Normal 12 3 5 3 7" xfId="2171" xr:uid="{00000000-0005-0000-0000-00002A530000}"/>
    <cellStyle name="Normal 12 3 5 3 7 2" xfId="7661" xr:uid="{00000000-0005-0000-0000-00002B530000}"/>
    <cellStyle name="Normal 12 3 5 3 7 2 2" xfId="20471" xr:uid="{00000000-0005-0000-0000-00002C530000}"/>
    <cellStyle name="Normal 12 3 5 3 7 2 2 2" xfId="36420" xr:uid="{00000000-0005-0000-0000-00002D530000}"/>
    <cellStyle name="Normal 12 3 5 3 7 2 3" xfId="36421" xr:uid="{00000000-0005-0000-0000-00002E530000}"/>
    <cellStyle name="Normal 12 3 5 3 7 3" xfId="14981" xr:uid="{00000000-0005-0000-0000-00002F530000}"/>
    <cellStyle name="Normal 12 3 5 3 7 3 2" xfId="36422" xr:uid="{00000000-0005-0000-0000-000030530000}"/>
    <cellStyle name="Normal 12 3 5 3 7 4" xfId="36423" xr:uid="{00000000-0005-0000-0000-000031530000}"/>
    <cellStyle name="Normal 12 3 5 3 8" xfId="4001" xr:uid="{00000000-0005-0000-0000-000032530000}"/>
    <cellStyle name="Normal 12 3 5 3 8 2" xfId="9491" xr:uid="{00000000-0005-0000-0000-000033530000}"/>
    <cellStyle name="Normal 12 3 5 3 8 2 2" xfId="22301" xr:uid="{00000000-0005-0000-0000-000034530000}"/>
    <cellStyle name="Normal 12 3 5 3 8 2 2 2" xfId="36424" xr:uid="{00000000-0005-0000-0000-000035530000}"/>
    <cellStyle name="Normal 12 3 5 3 8 2 3" xfId="36425" xr:uid="{00000000-0005-0000-0000-000036530000}"/>
    <cellStyle name="Normal 12 3 5 3 8 3" xfId="16811" xr:uid="{00000000-0005-0000-0000-000037530000}"/>
    <cellStyle name="Normal 12 3 5 3 8 3 2" xfId="36426" xr:uid="{00000000-0005-0000-0000-000038530000}"/>
    <cellStyle name="Normal 12 3 5 3 8 4" xfId="36427" xr:uid="{00000000-0005-0000-0000-000039530000}"/>
    <cellStyle name="Normal 12 3 5 3 9" xfId="11321" xr:uid="{00000000-0005-0000-0000-00003A530000}"/>
    <cellStyle name="Normal 12 3 5 3 9 2" xfId="24131" xr:uid="{00000000-0005-0000-0000-00003B530000}"/>
    <cellStyle name="Normal 12 3 5 3 9 2 2" xfId="36428" xr:uid="{00000000-0005-0000-0000-00003C530000}"/>
    <cellStyle name="Normal 12 3 5 3 9 3" xfId="36429" xr:uid="{00000000-0005-0000-0000-00003D530000}"/>
    <cellStyle name="Normal 12 3 5 4" xfId="378" xr:uid="{00000000-0005-0000-0000-00003E530000}"/>
    <cellStyle name="Normal 12 3 5 4 2" xfId="875" xr:uid="{00000000-0005-0000-0000-00003F530000}"/>
    <cellStyle name="Normal 12 3 5 4 2 2" xfId="1770" xr:uid="{00000000-0005-0000-0000-000040530000}"/>
    <cellStyle name="Normal 12 3 5 4 2 2 2" xfId="3600" xr:uid="{00000000-0005-0000-0000-000041530000}"/>
    <cellStyle name="Normal 12 3 5 4 2 2 2 2" xfId="9090" xr:uid="{00000000-0005-0000-0000-000042530000}"/>
    <cellStyle name="Normal 12 3 5 4 2 2 2 2 2" xfId="21900" xr:uid="{00000000-0005-0000-0000-000043530000}"/>
    <cellStyle name="Normal 12 3 5 4 2 2 2 2 2 2" xfId="36430" xr:uid="{00000000-0005-0000-0000-000044530000}"/>
    <cellStyle name="Normal 12 3 5 4 2 2 2 2 3" xfId="36431" xr:uid="{00000000-0005-0000-0000-000045530000}"/>
    <cellStyle name="Normal 12 3 5 4 2 2 2 3" xfId="16410" xr:uid="{00000000-0005-0000-0000-000046530000}"/>
    <cellStyle name="Normal 12 3 5 4 2 2 2 3 2" xfId="36432" xr:uid="{00000000-0005-0000-0000-000047530000}"/>
    <cellStyle name="Normal 12 3 5 4 2 2 2 4" xfId="36433" xr:uid="{00000000-0005-0000-0000-000048530000}"/>
    <cellStyle name="Normal 12 3 5 4 2 2 3" xfId="5430" xr:uid="{00000000-0005-0000-0000-000049530000}"/>
    <cellStyle name="Normal 12 3 5 4 2 2 3 2" xfId="10920" xr:uid="{00000000-0005-0000-0000-00004A530000}"/>
    <cellStyle name="Normal 12 3 5 4 2 2 3 2 2" xfId="23730" xr:uid="{00000000-0005-0000-0000-00004B530000}"/>
    <cellStyle name="Normal 12 3 5 4 2 2 3 2 2 2" xfId="36434" xr:uid="{00000000-0005-0000-0000-00004C530000}"/>
    <cellStyle name="Normal 12 3 5 4 2 2 3 2 3" xfId="36435" xr:uid="{00000000-0005-0000-0000-00004D530000}"/>
    <cellStyle name="Normal 12 3 5 4 2 2 3 3" xfId="18240" xr:uid="{00000000-0005-0000-0000-00004E530000}"/>
    <cellStyle name="Normal 12 3 5 4 2 2 3 3 2" xfId="36436" xr:uid="{00000000-0005-0000-0000-00004F530000}"/>
    <cellStyle name="Normal 12 3 5 4 2 2 3 4" xfId="36437" xr:uid="{00000000-0005-0000-0000-000050530000}"/>
    <cellStyle name="Normal 12 3 5 4 2 2 4" xfId="12750" xr:uid="{00000000-0005-0000-0000-000051530000}"/>
    <cellStyle name="Normal 12 3 5 4 2 2 4 2" xfId="25560" xr:uid="{00000000-0005-0000-0000-000052530000}"/>
    <cellStyle name="Normal 12 3 5 4 2 2 4 2 2" xfId="36438" xr:uid="{00000000-0005-0000-0000-000053530000}"/>
    <cellStyle name="Normal 12 3 5 4 2 2 4 3" xfId="36439" xr:uid="{00000000-0005-0000-0000-000054530000}"/>
    <cellStyle name="Normal 12 3 5 4 2 2 5" xfId="7260" xr:uid="{00000000-0005-0000-0000-000055530000}"/>
    <cellStyle name="Normal 12 3 5 4 2 2 5 2" xfId="20070" xr:uid="{00000000-0005-0000-0000-000056530000}"/>
    <cellStyle name="Normal 12 3 5 4 2 2 5 2 2" xfId="36440" xr:uid="{00000000-0005-0000-0000-000057530000}"/>
    <cellStyle name="Normal 12 3 5 4 2 2 5 3" xfId="36441" xr:uid="{00000000-0005-0000-0000-000058530000}"/>
    <cellStyle name="Normal 12 3 5 4 2 2 6" xfId="14580" xr:uid="{00000000-0005-0000-0000-000059530000}"/>
    <cellStyle name="Normal 12 3 5 4 2 2 6 2" xfId="36442" xr:uid="{00000000-0005-0000-0000-00005A530000}"/>
    <cellStyle name="Normal 12 3 5 4 2 2 7" xfId="36443" xr:uid="{00000000-0005-0000-0000-00005B530000}"/>
    <cellStyle name="Normal 12 3 5 4 2 3" xfId="2706" xr:uid="{00000000-0005-0000-0000-00005C530000}"/>
    <cellStyle name="Normal 12 3 5 4 2 3 2" xfId="8196" xr:uid="{00000000-0005-0000-0000-00005D530000}"/>
    <cellStyle name="Normal 12 3 5 4 2 3 2 2" xfId="21006" xr:uid="{00000000-0005-0000-0000-00005E530000}"/>
    <cellStyle name="Normal 12 3 5 4 2 3 2 2 2" xfId="36444" xr:uid="{00000000-0005-0000-0000-00005F530000}"/>
    <cellStyle name="Normal 12 3 5 4 2 3 2 3" xfId="36445" xr:uid="{00000000-0005-0000-0000-000060530000}"/>
    <cellStyle name="Normal 12 3 5 4 2 3 3" xfId="15516" xr:uid="{00000000-0005-0000-0000-000061530000}"/>
    <cellStyle name="Normal 12 3 5 4 2 3 3 2" xfId="36446" xr:uid="{00000000-0005-0000-0000-000062530000}"/>
    <cellStyle name="Normal 12 3 5 4 2 3 4" xfId="36447" xr:uid="{00000000-0005-0000-0000-000063530000}"/>
    <cellStyle name="Normal 12 3 5 4 2 4" xfId="4536" xr:uid="{00000000-0005-0000-0000-000064530000}"/>
    <cellStyle name="Normal 12 3 5 4 2 4 2" xfId="10026" xr:uid="{00000000-0005-0000-0000-000065530000}"/>
    <cellStyle name="Normal 12 3 5 4 2 4 2 2" xfId="22836" xr:uid="{00000000-0005-0000-0000-000066530000}"/>
    <cellStyle name="Normal 12 3 5 4 2 4 2 2 2" xfId="36448" xr:uid="{00000000-0005-0000-0000-000067530000}"/>
    <cellStyle name="Normal 12 3 5 4 2 4 2 3" xfId="36449" xr:uid="{00000000-0005-0000-0000-000068530000}"/>
    <cellStyle name="Normal 12 3 5 4 2 4 3" xfId="17346" xr:uid="{00000000-0005-0000-0000-000069530000}"/>
    <cellStyle name="Normal 12 3 5 4 2 4 3 2" xfId="36450" xr:uid="{00000000-0005-0000-0000-00006A530000}"/>
    <cellStyle name="Normal 12 3 5 4 2 4 4" xfId="36451" xr:uid="{00000000-0005-0000-0000-00006B530000}"/>
    <cellStyle name="Normal 12 3 5 4 2 5" xfId="11856" xr:uid="{00000000-0005-0000-0000-00006C530000}"/>
    <cellStyle name="Normal 12 3 5 4 2 5 2" xfId="24666" xr:uid="{00000000-0005-0000-0000-00006D530000}"/>
    <cellStyle name="Normal 12 3 5 4 2 5 2 2" xfId="36452" xr:uid="{00000000-0005-0000-0000-00006E530000}"/>
    <cellStyle name="Normal 12 3 5 4 2 5 3" xfId="36453" xr:uid="{00000000-0005-0000-0000-00006F530000}"/>
    <cellStyle name="Normal 12 3 5 4 2 6" xfId="6366" xr:uid="{00000000-0005-0000-0000-000070530000}"/>
    <cellStyle name="Normal 12 3 5 4 2 6 2" xfId="19176" xr:uid="{00000000-0005-0000-0000-000071530000}"/>
    <cellStyle name="Normal 12 3 5 4 2 6 2 2" xfId="36454" xr:uid="{00000000-0005-0000-0000-000072530000}"/>
    <cellStyle name="Normal 12 3 5 4 2 6 3" xfId="36455" xr:uid="{00000000-0005-0000-0000-000073530000}"/>
    <cellStyle name="Normal 12 3 5 4 2 7" xfId="13686" xr:uid="{00000000-0005-0000-0000-000074530000}"/>
    <cellStyle name="Normal 12 3 5 4 2 7 2" xfId="36456" xr:uid="{00000000-0005-0000-0000-000075530000}"/>
    <cellStyle name="Normal 12 3 5 4 2 8" xfId="36457" xr:uid="{00000000-0005-0000-0000-000076530000}"/>
    <cellStyle name="Normal 12 3 5 4 3" xfId="1273" xr:uid="{00000000-0005-0000-0000-000077530000}"/>
    <cellStyle name="Normal 12 3 5 4 3 2" xfId="3103" xr:uid="{00000000-0005-0000-0000-000078530000}"/>
    <cellStyle name="Normal 12 3 5 4 3 2 2" xfId="8593" xr:uid="{00000000-0005-0000-0000-000079530000}"/>
    <cellStyle name="Normal 12 3 5 4 3 2 2 2" xfId="21403" xr:uid="{00000000-0005-0000-0000-00007A530000}"/>
    <cellStyle name="Normal 12 3 5 4 3 2 2 2 2" xfId="36458" xr:uid="{00000000-0005-0000-0000-00007B530000}"/>
    <cellStyle name="Normal 12 3 5 4 3 2 2 3" xfId="36459" xr:uid="{00000000-0005-0000-0000-00007C530000}"/>
    <cellStyle name="Normal 12 3 5 4 3 2 3" xfId="15913" xr:uid="{00000000-0005-0000-0000-00007D530000}"/>
    <cellStyle name="Normal 12 3 5 4 3 2 3 2" xfId="36460" xr:uid="{00000000-0005-0000-0000-00007E530000}"/>
    <cellStyle name="Normal 12 3 5 4 3 2 4" xfId="36461" xr:uid="{00000000-0005-0000-0000-00007F530000}"/>
    <cellStyle name="Normal 12 3 5 4 3 3" xfId="4933" xr:uid="{00000000-0005-0000-0000-000080530000}"/>
    <cellStyle name="Normal 12 3 5 4 3 3 2" xfId="10423" xr:uid="{00000000-0005-0000-0000-000081530000}"/>
    <cellStyle name="Normal 12 3 5 4 3 3 2 2" xfId="23233" xr:uid="{00000000-0005-0000-0000-000082530000}"/>
    <cellStyle name="Normal 12 3 5 4 3 3 2 2 2" xfId="36462" xr:uid="{00000000-0005-0000-0000-000083530000}"/>
    <cellStyle name="Normal 12 3 5 4 3 3 2 3" xfId="36463" xr:uid="{00000000-0005-0000-0000-000084530000}"/>
    <cellStyle name="Normal 12 3 5 4 3 3 3" xfId="17743" xr:uid="{00000000-0005-0000-0000-000085530000}"/>
    <cellStyle name="Normal 12 3 5 4 3 3 3 2" xfId="36464" xr:uid="{00000000-0005-0000-0000-000086530000}"/>
    <cellStyle name="Normal 12 3 5 4 3 3 4" xfId="36465" xr:uid="{00000000-0005-0000-0000-000087530000}"/>
    <cellStyle name="Normal 12 3 5 4 3 4" xfId="12253" xr:uid="{00000000-0005-0000-0000-000088530000}"/>
    <cellStyle name="Normal 12 3 5 4 3 4 2" xfId="25063" xr:uid="{00000000-0005-0000-0000-000089530000}"/>
    <cellStyle name="Normal 12 3 5 4 3 4 2 2" xfId="36466" xr:uid="{00000000-0005-0000-0000-00008A530000}"/>
    <cellStyle name="Normal 12 3 5 4 3 4 3" xfId="36467" xr:uid="{00000000-0005-0000-0000-00008B530000}"/>
    <cellStyle name="Normal 12 3 5 4 3 5" xfId="6763" xr:uid="{00000000-0005-0000-0000-00008C530000}"/>
    <cellStyle name="Normal 12 3 5 4 3 5 2" xfId="19573" xr:uid="{00000000-0005-0000-0000-00008D530000}"/>
    <cellStyle name="Normal 12 3 5 4 3 5 2 2" xfId="36468" xr:uid="{00000000-0005-0000-0000-00008E530000}"/>
    <cellStyle name="Normal 12 3 5 4 3 5 3" xfId="36469" xr:uid="{00000000-0005-0000-0000-00008F530000}"/>
    <cellStyle name="Normal 12 3 5 4 3 6" xfId="14083" xr:uid="{00000000-0005-0000-0000-000090530000}"/>
    <cellStyle name="Normal 12 3 5 4 3 6 2" xfId="36470" xr:uid="{00000000-0005-0000-0000-000091530000}"/>
    <cellStyle name="Normal 12 3 5 4 3 7" xfId="36471" xr:uid="{00000000-0005-0000-0000-000092530000}"/>
    <cellStyle name="Normal 12 3 5 4 4" xfId="2209" xr:uid="{00000000-0005-0000-0000-000093530000}"/>
    <cellStyle name="Normal 12 3 5 4 4 2" xfId="7699" xr:uid="{00000000-0005-0000-0000-000094530000}"/>
    <cellStyle name="Normal 12 3 5 4 4 2 2" xfId="20509" xr:uid="{00000000-0005-0000-0000-000095530000}"/>
    <cellStyle name="Normal 12 3 5 4 4 2 2 2" xfId="36472" xr:uid="{00000000-0005-0000-0000-000096530000}"/>
    <cellStyle name="Normal 12 3 5 4 4 2 3" xfId="36473" xr:uid="{00000000-0005-0000-0000-000097530000}"/>
    <cellStyle name="Normal 12 3 5 4 4 3" xfId="15019" xr:uid="{00000000-0005-0000-0000-000098530000}"/>
    <cellStyle name="Normal 12 3 5 4 4 3 2" xfId="36474" xr:uid="{00000000-0005-0000-0000-000099530000}"/>
    <cellStyle name="Normal 12 3 5 4 4 4" xfId="36475" xr:uid="{00000000-0005-0000-0000-00009A530000}"/>
    <cellStyle name="Normal 12 3 5 4 5" xfId="4039" xr:uid="{00000000-0005-0000-0000-00009B530000}"/>
    <cellStyle name="Normal 12 3 5 4 5 2" xfId="9529" xr:uid="{00000000-0005-0000-0000-00009C530000}"/>
    <cellStyle name="Normal 12 3 5 4 5 2 2" xfId="22339" xr:uid="{00000000-0005-0000-0000-00009D530000}"/>
    <cellStyle name="Normal 12 3 5 4 5 2 2 2" xfId="36476" xr:uid="{00000000-0005-0000-0000-00009E530000}"/>
    <cellStyle name="Normal 12 3 5 4 5 2 3" xfId="36477" xr:uid="{00000000-0005-0000-0000-00009F530000}"/>
    <cellStyle name="Normal 12 3 5 4 5 3" xfId="16849" xr:uid="{00000000-0005-0000-0000-0000A0530000}"/>
    <cellStyle name="Normal 12 3 5 4 5 3 2" xfId="36478" xr:uid="{00000000-0005-0000-0000-0000A1530000}"/>
    <cellStyle name="Normal 12 3 5 4 5 4" xfId="36479" xr:uid="{00000000-0005-0000-0000-0000A2530000}"/>
    <cellStyle name="Normal 12 3 5 4 6" xfId="11359" xr:uid="{00000000-0005-0000-0000-0000A3530000}"/>
    <cellStyle name="Normal 12 3 5 4 6 2" xfId="24169" xr:uid="{00000000-0005-0000-0000-0000A4530000}"/>
    <cellStyle name="Normal 12 3 5 4 6 2 2" xfId="36480" xr:uid="{00000000-0005-0000-0000-0000A5530000}"/>
    <cellStyle name="Normal 12 3 5 4 6 3" xfId="36481" xr:uid="{00000000-0005-0000-0000-0000A6530000}"/>
    <cellStyle name="Normal 12 3 5 4 7" xfId="5869" xr:uid="{00000000-0005-0000-0000-0000A7530000}"/>
    <cellStyle name="Normal 12 3 5 4 7 2" xfId="18679" xr:uid="{00000000-0005-0000-0000-0000A8530000}"/>
    <cellStyle name="Normal 12 3 5 4 7 2 2" xfId="36482" xr:uid="{00000000-0005-0000-0000-0000A9530000}"/>
    <cellStyle name="Normal 12 3 5 4 7 3" xfId="36483" xr:uid="{00000000-0005-0000-0000-0000AA530000}"/>
    <cellStyle name="Normal 12 3 5 4 8" xfId="13189" xr:uid="{00000000-0005-0000-0000-0000AB530000}"/>
    <cellStyle name="Normal 12 3 5 4 8 2" xfId="36484" xr:uid="{00000000-0005-0000-0000-0000AC530000}"/>
    <cellStyle name="Normal 12 3 5 4 9" xfId="36485" xr:uid="{00000000-0005-0000-0000-0000AD530000}"/>
    <cellStyle name="Normal 12 3 5 5" xfId="608" xr:uid="{00000000-0005-0000-0000-0000AE530000}"/>
    <cellStyle name="Normal 12 3 5 5 2" xfId="1008" xr:uid="{00000000-0005-0000-0000-0000AF530000}"/>
    <cellStyle name="Normal 12 3 5 5 2 2" xfId="1903" xr:uid="{00000000-0005-0000-0000-0000B0530000}"/>
    <cellStyle name="Normal 12 3 5 5 2 2 2" xfId="3733" xr:uid="{00000000-0005-0000-0000-0000B1530000}"/>
    <cellStyle name="Normal 12 3 5 5 2 2 2 2" xfId="9223" xr:uid="{00000000-0005-0000-0000-0000B2530000}"/>
    <cellStyle name="Normal 12 3 5 5 2 2 2 2 2" xfId="22033" xr:uid="{00000000-0005-0000-0000-0000B3530000}"/>
    <cellStyle name="Normal 12 3 5 5 2 2 2 2 2 2" xfId="36486" xr:uid="{00000000-0005-0000-0000-0000B4530000}"/>
    <cellStyle name="Normal 12 3 5 5 2 2 2 2 3" xfId="36487" xr:uid="{00000000-0005-0000-0000-0000B5530000}"/>
    <cellStyle name="Normal 12 3 5 5 2 2 2 3" xfId="16543" xr:uid="{00000000-0005-0000-0000-0000B6530000}"/>
    <cellStyle name="Normal 12 3 5 5 2 2 2 3 2" xfId="36488" xr:uid="{00000000-0005-0000-0000-0000B7530000}"/>
    <cellStyle name="Normal 12 3 5 5 2 2 2 4" xfId="36489" xr:uid="{00000000-0005-0000-0000-0000B8530000}"/>
    <cellStyle name="Normal 12 3 5 5 2 2 3" xfId="5563" xr:uid="{00000000-0005-0000-0000-0000B9530000}"/>
    <cellStyle name="Normal 12 3 5 5 2 2 3 2" xfId="11053" xr:uid="{00000000-0005-0000-0000-0000BA530000}"/>
    <cellStyle name="Normal 12 3 5 5 2 2 3 2 2" xfId="23863" xr:uid="{00000000-0005-0000-0000-0000BB530000}"/>
    <cellStyle name="Normal 12 3 5 5 2 2 3 2 2 2" xfId="36490" xr:uid="{00000000-0005-0000-0000-0000BC530000}"/>
    <cellStyle name="Normal 12 3 5 5 2 2 3 2 3" xfId="36491" xr:uid="{00000000-0005-0000-0000-0000BD530000}"/>
    <cellStyle name="Normal 12 3 5 5 2 2 3 3" xfId="18373" xr:uid="{00000000-0005-0000-0000-0000BE530000}"/>
    <cellStyle name="Normal 12 3 5 5 2 2 3 3 2" xfId="36492" xr:uid="{00000000-0005-0000-0000-0000BF530000}"/>
    <cellStyle name="Normal 12 3 5 5 2 2 3 4" xfId="36493" xr:uid="{00000000-0005-0000-0000-0000C0530000}"/>
    <cellStyle name="Normal 12 3 5 5 2 2 4" xfId="12883" xr:uid="{00000000-0005-0000-0000-0000C1530000}"/>
    <cellStyle name="Normal 12 3 5 5 2 2 4 2" xfId="25693" xr:uid="{00000000-0005-0000-0000-0000C2530000}"/>
    <cellStyle name="Normal 12 3 5 5 2 2 4 2 2" xfId="36494" xr:uid="{00000000-0005-0000-0000-0000C3530000}"/>
    <cellStyle name="Normal 12 3 5 5 2 2 4 3" xfId="36495" xr:uid="{00000000-0005-0000-0000-0000C4530000}"/>
    <cellStyle name="Normal 12 3 5 5 2 2 5" xfId="7393" xr:uid="{00000000-0005-0000-0000-0000C5530000}"/>
    <cellStyle name="Normal 12 3 5 5 2 2 5 2" xfId="20203" xr:uid="{00000000-0005-0000-0000-0000C6530000}"/>
    <cellStyle name="Normal 12 3 5 5 2 2 5 2 2" xfId="36496" xr:uid="{00000000-0005-0000-0000-0000C7530000}"/>
    <cellStyle name="Normal 12 3 5 5 2 2 5 3" xfId="36497" xr:uid="{00000000-0005-0000-0000-0000C8530000}"/>
    <cellStyle name="Normal 12 3 5 5 2 2 6" xfId="14713" xr:uid="{00000000-0005-0000-0000-0000C9530000}"/>
    <cellStyle name="Normal 12 3 5 5 2 2 6 2" xfId="36498" xr:uid="{00000000-0005-0000-0000-0000CA530000}"/>
    <cellStyle name="Normal 12 3 5 5 2 2 7" xfId="36499" xr:uid="{00000000-0005-0000-0000-0000CB530000}"/>
    <cellStyle name="Normal 12 3 5 5 2 3" xfId="2839" xr:uid="{00000000-0005-0000-0000-0000CC530000}"/>
    <cellStyle name="Normal 12 3 5 5 2 3 2" xfId="8329" xr:uid="{00000000-0005-0000-0000-0000CD530000}"/>
    <cellStyle name="Normal 12 3 5 5 2 3 2 2" xfId="21139" xr:uid="{00000000-0005-0000-0000-0000CE530000}"/>
    <cellStyle name="Normal 12 3 5 5 2 3 2 2 2" xfId="36500" xr:uid="{00000000-0005-0000-0000-0000CF530000}"/>
    <cellStyle name="Normal 12 3 5 5 2 3 2 3" xfId="36501" xr:uid="{00000000-0005-0000-0000-0000D0530000}"/>
    <cellStyle name="Normal 12 3 5 5 2 3 3" xfId="15649" xr:uid="{00000000-0005-0000-0000-0000D1530000}"/>
    <cellStyle name="Normal 12 3 5 5 2 3 3 2" xfId="36502" xr:uid="{00000000-0005-0000-0000-0000D2530000}"/>
    <cellStyle name="Normal 12 3 5 5 2 3 4" xfId="36503" xr:uid="{00000000-0005-0000-0000-0000D3530000}"/>
    <cellStyle name="Normal 12 3 5 5 2 4" xfId="4669" xr:uid="{00000000-0005-0000-0000-0000D4530000}"/>
    <cellStyle name="Normal 12 3 5 5 2 4 2" xfId="10159" xr:uid="{00000000-0005-0000-0000-0000D5530000}"/>
    <cellStyle name="Normal 12 3 5 5 2 4 2 2" xfId="22969" xr:uid="{00000000-0005-0000-0000-0000D6530000}"/>
    <cellStyle name="Normal 12 3 5 5 2 4 2 2 2" xfId="36504" xr:uid="{00000000-0005-0000-0000-0000D7530000}"/>
    <cellStyle name="Normal 12 3 5 5 2 4 2 3" xfId="36505" xr:uid="{00000000-0005-0000-0000-0000D8530000}"/>
    <cellStyle name="Normal 12 3 5 5 2 4 3" xfId="17479" xr:uid="{00000000-0005-0000-0000-0000D9530000}"/>
    <cellStyle name="Normal 12 3 5 5 2 4 3 2" xfId="36506" xr:uid="{00000000-0005-0000-0000-0000DA530000}"/>
    <cellStyle name="Normal 12 3 5 5 2 4 4" xfId="36507" xr:uid="{00000000-0005-0000-0000-0000DB530000}"/>
    <cellStyle name="Normal 12 3 5 5 2 5" xfId="11989" xr:uid="{00000000-0005-0000-0000-0000DC530000}"/>
    <cellStyle name="Normal 12 3 5 5 2 5 2" xfId="24799" xr:uid="{00000000-0005-0000-0000-0000DD530000}"/>
    <cellStyle name="Normal 12 3 5 5 2 5 2 2" xfId="36508" xr:uid="{00000000-0005-0000-0000-0000DE530000}"/>
    <cellStyle name="Normal 12 3 5 5 2 5 3" xfId="36509" xr:uid="{00000000-0005-0000-0000-0000DF530000}"/>
    <cellStyle name="Normal 12 3 5 5 2 6" xfId="6499" xr:uid="{00000000-0005-0000-0000-0000E0530000}"/>
    <cellStyle name="Normal 12 3 5 5 2 6 2" xfId="19309" xr:uid="{00000000-0005-0000-0000-0000E1530000}"/>
    <cellStyle name="Normal 12 3 5 5 2 6 2 2" xfId="36510" xr:uid="{00000000-0005-0000-0000-0000E2530000}"/>
    <cellStyle name="Normal 12 3 5 5 2 6 3" xfId="36511" xr:uid="{00000000-0005-0000-0000-0000E3530000}"/>
    <cellStyle name="Normal 12 3 5 5 2 7" xfId="13819" xr:uid="{00000000-0005-0000-0000-0000E4530000}"/>
    <cellStyle name="Normal 12 3 5 5 2 7 2" xfId="36512" xr:uid="{00000000-0005-0000-0000-0000E5530000}"/>
    <cellStyle name="Normal 12 3 5 5 2 8" xfId="36513" xr:uid="{00000000-0005-0000-0000-0000E6530000}"/>
    <cellStyle name="Normal 12 3 5 5 3" xfId="1503" xr:uid="{00000000-0005-0000-0000-0000E7530000}"/>
    <cellStyle name="Normal 12 3 5 5 3 2" xfId="3333" xr:uid="{00000000-0005-0000-0000-0000E8530000}"/>
    <cellStyle name="Normal 12 3 5 5 3 2 2" xfId="8823" xr:uid="{00000000-0005-0000-0000-0000E9530000}"/>
    <cellStyle name="Normal 12 3 5 5 3 2 2 2" xfId="21633" xr:uid="{00000000-0005-0000-0000-0000EA530000}"/>
    <cellStyle name="Normal 12 3 5 5 3 2 2 2 2" xfId="36514" xr:uid="{00000000-0005-0000-0000-0000EB530000}"/>
    <cellStyle name="Normal 12 3 5 5 3 2 2 3" xfId="36515" xr:uid="{00000000-0005-0000-0000-0000EC530000}"/>
    <cellStyle name="Normal 12 3 5 5 3 2 3" xfId="16143" xr:uid="{00000000-0005-0000-0000-0000ED530000}"/>
    <cellStyle name="Normal 12 3 5 5 3 2 3 2" xfId="36516" xr:uid="{00000000-0005-0000-0000-0000EE530000}"/>
    <cellStyle name="Normal 12 3 5 5 3 2 4" xfId="36517" xr:uid="{00000000-0005-0000-0000-0000EF530000}"/>
    <cellStyle name="Normal 12 3 5 5 3 3" xfId="5163" xr:uid="{00000000-0005-0000-0000-0000F0530000}"/>
    <cellStyle name="Normal 12 3 5 5 3 3 2" xfId="10653" xr:uid="{00000000-0005-0000-0000-0000F1530000}"/>
    <cellStyle name="Normal 12 3 5 5 3 3 2 2" xfId="23463" xr:uid="{00000000-0005-0000-0000-0000F2530000}"/>
    <cellStyle name="Normal 12 3 5 5 3 3 2 2 2" xfId="36518" xr:uid="{00000000-0005-0000-0000-0000F3530000}"/>
    <cellStyle name="Normal 12 3 5 5 3 3 2 3" xfId="36519" xr:uid="{00000000-0005-0000-0000-0000F4530000}"/>
    <cellStyle name="Normal 12 3 5 5 3 3 3" xfId="17973" xr:uid="{00000000-0005-0000-0000-0000F5530000}"/>
    <cellStyle name="Normal 12 3 5 5 3 3 3 2" xfId="36520" xr:uid="{00000000-0005-0000-0000-0000F6530000}"/>
    <cellStyle name="Normal 12 3 5 5 3 3 4" xfId="36521" xr:uid="{00000000-0005-0000-0000-0000F7530000}"/>
    <cellStyle name="Normal 12 3 5 5 3 4" xfId="12483" xr:uid="{00000000-0005-0000-0000-0000F8530000}"/>
    <cellStyle name="Normal 12 3 5 5 3 4 2" xfId="25293" xr:uid="{00000000-0005-0000-0000-0000F9530000}"/>
    <cellStyle name="Normal 12 3 5 5 3 4 2 2" xfId="36522" xr:uid="{00000000-0005-0000-0000-0000FA530000}"/>
    <cellStyle name="Normal 12 3 5 5 3 4 3" xfId="36523" xr:uid="{00000000-0005-0000-0000-0000FB530000}"/>
    <cellStyle name="Normal 12 3 5 5 3 5" xfId="6993" xr:uid="{00000000-0005-0000-0000-0000FC530000}"/>
    <cellStyle name="Normal 12 3 5 5 3 5 2" xfId="19803" xr:uid="{00000000-0005-0000-0000-0000FD530000}"/>
    <cellStyle name="Normal 12 3 5 5 3 5 2 2" xfId="36524" xr:uid="{00000000-0005-0000-0000-0000FE530000}"/>
    <cellStyle name="Normal 12 3 5 5 3 5 3" xfId="36525" xr:uid="{00000000-0005-0000-0000-0000FF530000}"/>
    <cellStyle name="Normal 12 3 5 5 3 6" xfId="14313" xr:uid="{00000000-0005-0000-0000-000000540000}"/>
    <cellStyle name="Normal 12 3 5 5 3 6 2" xfId="36526" xr:uid="{00000000-0005-0000-0000-000001540000}"/>
    <cellStyle name="Normal 12 3 5 5 3 7" xfId="36527" xr:uid="{00000000-0005-0000-0000-000002540000}"/>
    <cellStyle name="Normal 12 3 5 5 4" xfId="2439" xr:uid="{00000000-0005-0000-0000-000003540000}"/>
    <cellStyle name="Normal 12 3 5 5 4 2" xfId="7929" xr:uid="{00000000-0005-0000-0000-000004540000}"/>
    <cellStyle name="Normal 12 3 5 5 4 2 2" xfId="20739" xr:uid="{00000000-0005-0000-0000-000005540000}"/>
    <cellStyle name="Normal 12 3 5 5 4 2 2 2" xfId="36528" xr:uid="{00000000-0005-0000-0000-000006540000}"/>
    <cellStyle name="Normal 12 3 5 5 4 2 3" xfId="36529" xr:uid="{00000000-0005-0000-0000-000007540000}"/>
    <cellStyle name="Normal 12 3 5 5 4 3" xfId="15249" xr:uid="{00000000-0005-0000-0000-000008540000}"/>
    <cellStyle name="Normal 12 3 5 5 4 3 2" xfId="36530" xr:uid="{00000000-0005-0000-0000-000009540000}"/>
    <cellStyle name="Normal 12 3 5 5 4 4" xfId="36531" xr:uid="{00000000-0005-0000-0000-00000A540000}"/>
    <cellStyle name="Normal 12 3 5 5 5" xfId="4269" xr:uid="{00000000-0005-0000-0000-00000B540000}"/>
    <cellStyle name="Normal 12 3 5 5 5 2" xfId="9759" xr:uid="{00000000-0005-0000-0000-00000C540000}"/>
    <cellStyle name="Normal 12 3 5 5 5 2 2" xfId="22569" xr:uid="{00000000-0005-0000-0000-00000D540000}"/>
    <cellStyle name="Normal 12 3 5 5 5 2 2 2" xfId="36532" xr:uid="{00000000-0005-0000-0000-00000E540000}"/>
    <cellStyle name="Normal 12 3 5 5 5 2 3" xfId="36533" xr:uid="{00000000-0005-0000-0000-00000F540000}"/>
    <cellStyle name="Normal 12 3 5 5 5 3" xfId="17079" xr:uid="{00000000-0005-0000-0000-000010540000}"/>
    <cellStyle name="Normal 12 3 5 5 5 3 2" xfId="36534" xr:uid="{00000000-0005-0000-0000-000011540000}"/>
    <cellStyle name="Normal 12 3 5 5 5 4" xfId="36535" xr:uid="{00000000-0005-0000-0000-000012540000}"/>
    <cellStyle name="Normal 12 3 5 5 6" xfId="11589" xr:uid="{00000000-0005-0000-0000-000013540000}"/>
    <cellStyle name="Normal 12 3 5 5 6 2" xfId="24399" xr:uid="{00000000-0005-0000-0000-000014540000}"/>
    <cellStyle name="Normal 12 3 5 5 6 2 2" xfId="36536" xr:uid="{00000000-0005-0000-0000-000015540000}"/>
    <cellStyle name="Normal 12 3 5 5 6 3" xfId="36537" xr:uid="{00000000-0005-0000-0000-000016540000}"/>
    <cellStyle name="Normal 12 3 5 5 7" xfId="6099" xr:uid="{00000000-0005-0000-0000-000017540000}"/>
    <cellStyle name="Normal 12 3 5 5 7 2" xfId="18909" xr:uid="{00000000-0005-0000-0000-000018540000}"/>
    <cellStyle name="Normal 12 3 5 5 7 2 2" xfId="36538" xr:uid="{00000000-0005-0000-0000-000019540000}"/>
    <cellStyle name="Normal 12 3 5 5 7 3" xfId="36539" xr:uid="{00000000-0005-0000-0000-00001A540000}"/>
    <cellStyle name="Normal 12 3 5 5 8" xfId="13419" xr:uid="{00000000-0005-0000-0000-00001B540000}"/>
    <cellStyle name="Normal 12 3 5 5 8 2" xfId="36540" xr:uid="{00000000-0005-0000-0000-00001C540000}"/>
    <cellStyle name="Normal 12 3 5 5 9" xfId="36541" xr:uid="{00000000-0005-0000-0000-00001D540000}"/>
    <cellStyle name="Normal 12 3 5 6" xfId="742" xr:uid="{00000000-0005-0000-0000-00001E540000}"/>
    <cellStyle name="Normal 12 3 5 6 2" xfId="1637" xr:uid="{00000000-0005-0000-0000-00001F540000}"/>
    <cellStyle name="Normal 12 3 5 6 2 2" xfId="3467" xr:uid="{00000000-0005-0000-0000-000020540000}"/>
    <cellStyle name="Normal 12 3 5 6 2 2 2" xfId="8957" xr:uid="{00000000-0005-0000-0000-000021540000}"/>
    <cellStyle name="Normal 12 3 5 6 2 2 2 2" xfId="21767" xr:uid="{00000000-0005-0000-0000-000022540000}"/>
    <cellStyle name="Normal 12 3 5 6 2 2 2 2 2" xfId="36542" xr:uid="{00000000-0005-0000-0000-000023540000}"/>
    <cellStyle name="Normal 12 3 5 6 2 2 2 3" xfId="36543" xr:uid="{00000000-0005-0000-0000-000024540000}"/>
    <cellStyle name="Normal 12 3 5 6 2 2 3" xfId="16277" xr:uid="{00000000-0005-0000-0000-000025540000}"/>
    <cellStyle name="Normal 12 3 5 6 2 2 3 2" xfId="36544" xr:uid="{00000000-0005-0000-0000-000026540000}"/>
    <cellStyle name="Normal 12 3 5 6 2 2 4" xfId="36545" xr:uid="{00000000-0005-0000-0000-000027540000}"/>
    <cellStyle name="Normal 12 3 5 6 2 3" xfId="5297" xr:uid="{00000000-0005-0000-0000-000028540000}"/>
    <cellStyle name="Normal 12 3 5 6 2 3 2" xfId="10787" xr:uid="{00000000-0005-0000-0000-000029540000}"/>
    <cellStyle name="Normal 12 3 5 6 2 3 2 2" xfId="23597" xr:uid="{00000000-0005-0000-0000-00002A540000}"/>
    <cellStyle name="Normal 12 3 5 6 2 3 2 2 2" xfId="36546" xr:uid="{00000000-0005-0000-0000-00002B540000}"/>
    <cellStyle name="Normal 12 3 5 6 2 3 2 3" xfId="36547" xr:uid="{00000000-0005-0000-0000-00002C540000}"/>
    <cellStyle name="Normal 12 3 5 6 2 3 3" xfId="18107" xr:uid="{00000000-0005-0000-0000-00002D540000}"/>
    <cellStyle name="Normal 12 3 5 6 2 3 3 2" xfId="36548" xr:uid="{00000000-0005-0000-0000-00002E540000}"/>
    <cellStyle name="Normal 12 3 5 6 2 3 4" xfId="36549" xr:uid="{00000000-0005-0000-0000-00002F540000}"/>
    <cellStyle name="Normal 12 3 5 6 2 4" xfId="12617" xr:uid="{00000000-0005-0000-0000-000030540000}"/>
    <cellStyle name="Normal 12 3 5 6 2 4 2" xfId="25427" xr:uid="{00000000-0005-0000-0000-000031540000}"/>
    <cellStyle name="Normal 12 3 5 6 2 4 2 2" xfId="36550" xr:uid="{00000000-0005-0000-0000-000032540000}"/>
    <cellStyle name="Normal 12 3 5 6 2 4 3" xfId="36551" xr:uid="{00000000-0005-0000-0000-000033540000}"/>
    <cellStyle name="Normal 12 3 5 6 2 5" xfId="7127" xr:uid="{00000000-0005-0000-0000-000034540000}"/>
    <cellStyle name="Normal 12 3 5 6 2 5 2" xfId="19937" xr:uid="{00000000-0005-0000-0000-000035540000}"/>
    <cellStyle name="Normal 12 3 5 6 2 5 2 2" xfId="36552" xr:uid="{00000000-0005-0000-0000-000036540000}"/>
    <cellStyle name="Normal 12 3 5 6 2 5 3" xfId="36553" xr:uid="{00000000-0005-0000-0000-000037540000}"/>
    <cellStyle name="Normal 12 3 5 6 2 6" xfId="14447" xr:uid="{00000000-0005-0000-0000-000038540000}"/>
    <cellStyle name="Normal 12 3 5 6 2 6 2" xfId="36554" xr:uid="{00000000-0005-0000-0000-000039540000}"/>
    <cellStyle name="Normal 12 3 5 6 2 7" xfId="36555" xr:uid="{00000000-0005-0000-0000-00003A540000}"/>
    <cellStyle name="Normal 12 3 5 6 3" xfId="2573" xr:uid="{00000000-0005-0000-0000-00003B540000}"/>
    <cellStyle name="Normal 12 3 5 6 3 2" xfId="8063" xr:uid="{00000000-0005-0000-0000-00003C540000}"/>
    <cellStyle name="Normal 12 3 5 6 3 2 2" xfId="20873" xr:uid="{00000000-0005-0000-0000-00003D540000}"/>
    <cellStyle name="Normal 12 3 5 6 3 2 2 2" xfId="36556" xr:uid="{00000000-0005-0000-0000-00003E540000}"/>
    <cellStyle name="Normal 12 3 5 6 3 2 3" xfId="36557" xr:uid="{00000000-0005-0000-0000-00003F540000}"/>
    <cellStyle name="Normal 12 3 5 6 3 3" xfId="15383" xr:uid="{00000000-0005-0000-0000-000040540000}"/>
    <cellStyle name="Normal 12 3 5 6 3 3 2" xfId="36558" xr:uid="{00000000-0005-0000-0000-000041540000}"/>
    <cellStyle name="Normal 12 3 5 6 3 4" xfId="36559" xr:uid="{00000000-0005-0000-0000-000042540000}"/>
    <cellStyle name="Normal 12 3 5 6 4" xfId="4403" xr:uid="{00000000-0005-0000-0000-000043540000}"/>
    <cellStyle name="Normal 12 3 5 6 4 2" xfId="9893" xr:uid="{00000000-0005-0000-0000-000044540000}"/>
    <cellStyle name="Normal 12 3 5 6 4 2 2" xfId="22703" xr:uid="{00000000-0005-0000-0000-000045540000}"/>
    <cellStyle name="Normal 12 3 5 6 4 2 2 2" xfId="36560" xr:uid="{00000000-0005-0000-0000-000046540000}"/>
    <cellStyle name="Normal 12 3 5 6 4 2 3" xfId="36561" xr:uid="{00000000-0005-0000-0000-000047540000}"/>
    <cellStyle name="Normal 12 3 5 6 4 3" xfId="17213" xr:uid="{00000000-0005-0000-0000-000048540000}"/>
    <cellStyle name="Normal 12 3 5 6 4 3 2" xfId="36562" xr:uid="{00000000-0005-0000-0000-000049540000}"/>
    <cellStyle name="Normal 12 3 5 6 4 4" xfId="36563" xr:uid="{00000000-0005-0000-0000-00004A540000}"/>
    <cellStyle name="Normal 12 3 5 6 5" xfId="11723" xr:uid="{00000000-0005-0000-0000-00004B540000}"/>
    <cellStyle name="Normal 12 3 5 6 5 2" xfId="24533" xr:uid="{00000000-0005-0000-0000-00004C540000}"/>
    <cellStyle name="Normal 12 3 5 6 5 2 2" xfId="36564" xr:uid="{00000000-0005-0000-0000-00004D540000}"/>
    <cellStyle name="Normal 12 3 5 6 5 3" xfId="36565" xr:uid="{00000000-0005-0000-0000-00004E540000}"/>
    <cellStyle name="Normal 12 3 5 6 6" xfId="6233" xr:uid="{00000000-0005-0000-0000-00004F540000}"/>
    <cellStyle name="Normal 12 3 5 6 6 2" xfId="19043" xr:uid="{00000000-0005-0000-0000-000050540000}"/>
    <cellStyle name="Normal 12 3 5 6 6 2 2" xfId="36566" xr:uid="{00000000-0005-0000-0000-000051540000}"/>
    <cellStyle name="Normal 12 3 5 6 6 3" xfId="36567" xr:uid="{00000000-0005-0000-0000-000052540000}"/>
    <cellStyle name="Normal 12 3 5 6 7" xfId="13553" xr:uid="{00000000-0005-0000-0000-000053540000}"/>
    <cellStyle name="Normal 12 3 5 6 7 2" xfId="36568" xr:uid="{00000000-0005-0000-0000-000054540000}"/>
    <cellStyle name="Normal 12 3 5 6 8" xfId="36569" xr:uid="{00000000-0005-0000-0000-000055540000}"/>
    <cellStyle name="Normal 12 3 5 7" xfId="1143" xr:uid="{00000000-0005-0000-0000-000056540000}"/>
    <cellStyle name="Normal 12 3 5 7 2" xfId="2973" xr:uid="{00000000-0005-0000-0000-000057540000}"/>
    <cellStyle name="Normal 12 3 5 7 2 2" xfId="8463" xr:uid="{00000000-0005-0000-0000-000058540000}"/>
    <cellStyle name="Normal 12 3 5 7 2 2 2" xfId="21273" xr:uid="{00000000-0005-0000-0000-000059540000}"/>
    <cellStyle name="Normal 12 3 5 7 2 2 2 2" xfId="36570" xr:uid="{00000000-0005-0000-0000-00005A540000}"/>
    <cellStyle name="Normal 12 3 5 7 2 2 3" xfId="36571" xr:uid="{00000000-0005-0000-0000-00005B540000}"/>
    <cellStyle name="Normal 12 3 5 7 2 3" xfId="15783" xr:uid="{00000000-0005-0000-0000-00005C540000}"/>
    <cellStyle name="Normal 12 3 5 7 2 3 2" xfId="36572" xr:uid="{00000000-0005-0000-0000-00005D540000}"/>
    <cellStyle name="Normal 12 3 5 7 2 4" xfId="36573" xr:uid="{00000000-0005-0000-0000-00005E540000}"/>
    <cellStyle name="Normal 12 3 5 7 3" xfId="4803" xr:uid="{00000000-0005-0000-0000-00005F540000}"/>
    <cellStyle name="Normal 12 3 5 7 3 2" xfId="10293" xr:uid="{00000000-0005-0000-0000-000060540000}"/>
    <cellStyle name="Normal 12 3 5 7 3 2 2" xfId="23103" xr:uid="{00000000-0005-0000-0000-000061540000}"/>
    <cellStyle name="Normal 12 3 5 7 3 2 2 2" xfId="36574" xr:uid="{00000000-0005-0000-0000-000062540000}"/>
    <cellStyle name="Normal 12 3 5 7 3 2 3" xfId="36575" xr:uid="{00000000-0005-0000-0000-000063540000}"/>
    <cellStyle name="Normal 12 3 5 7 3 3" xfId="17613" xr:uid="{00000000-0005-0000-0000-000064540000}"/>
    <cellStyle name="Normal 12 3 5 7 3 3 2" xfId="36576" xr:uid="{00000000-0005-0000-0000-000065540000}"/>
    <cellStyle name="Normal 12 3 5 7 3 4" xfId="36577" xr:uid="{00000000-0005-0000-0000-000066540000}"/>
    <cellStyle name="Normal 12 3 5 7 4" xfId="12123" xr:uid="{00000000-0005-0000-0000-000067540000}"/>
    <cellStyle name="Normal 12 3 5 7 4 2" xfId="24933" xr:uid="{00000000-0005-0000-0000-000068540000}"/>
    <cellStyle name="Normal 12 3 5 7 4 2 2" xfId="36578" xr:uid="{00000000-0005-0000-0000-000069540000}"/>
    <cellStyle name="Normal 12 3 5 7 4 3" xfId="36579" xr:uid="{00000000-0005-0000-0000-00006A540000}"/>
    <cellStyle name="Normal 12 3 5 7 5" xfId="6633" xr:uid="{00000000-0005-0000-0000-00006B540000}"/>
    <cellStyle name="Normal 12 3 5 7 5 2" xfId="19443" xr:uid="{00000000-0005-0000-0000-00006C540000}"/>
    <cellStyle name="Normal 12 3 5 7 5 2 2" xfId="36580" xr:uid="{00000000-0005-0000-0000-00006D540000}"/>
    <cellStyle name="Normal 12 3 5 7 5 3" xfId="36581" xr:uid="{00000000-0005-0000-0000-00006E540000}"/>
    <cellStyle name="Normal 12 3 5 7 6" xfId="13953" xr:uid="{00000000-0005-0000-0000-00006F540000}"/>
    <cellStyle name="Normal 12 3 5 7 6 2" xfId="36582" xr:uid="{00000000-0005-0000-0000-000070540000}"/>
    <cellStyle name="Normal 12 3 5 7 7" xfId="36583" xr:uid="{00000000-0005-0000-0000-000071540000}"/>
    <cellStyle name="Normal 12 3 5 8" xfId="2038" xr:uid="{00000000-0005-0000-0000-000072540000}"/>
    <cellStyle name="Normal 12 3 5 8 2" xfId="3868" xr:uid="{00000000-0005-0000-0000-000073540000}"/>
    <cellStyle name="Normal 12 3 5 8 2 2" xfId="9358" xr:uid="{00000000-0005-0000-0000-000074540000}"/>
    <cellStyle name="Normal 12 3 5 8 2 2 2" xfId="22168" xr:uid="{00000000-0005-0000-0000-000075540000}"/>
    <cellStyle name="Normal 12 3 5 8 2 2 2 2" xfId="36584" xr:uid="{00000000-0005-0000-0000-000076540000}"/>
    <cellStyle name="Normal 12 3 5 8 2 2 3" xfId="36585" xr:uid="{00000000-0005-0000-0000-000077540000}"/>
    <cellStyle name="Normal 12 3 5 8 2 3" xfId="16678" xr:uid="{00000000-0005-0000-0000-000078540000}"/>
    <cellStyle name="Normal 12 3 5 8 2 3 2" xfId="36586" xr:uid="{00000000-0005-0000-0000-000079540000}"/>
    <cellStyle name="Normal 12 3 5 8 2 4" xfId="36587" xr:uid="{00000000-0005-0000-0000-00007A540000}"/>
    <cellStyle name="Normal 12 3 5 8 3" xfId="5698" xr:uid="{00000000-0005-0000-0000-00007B540000}"/>
    <cellStyle name="Normal 12 3 5 8 3 2" xfId="11188" xr:uid="{00000000-0005-0000-0000-00007C540000}"/>
    <cellStyle name="Normal 12 3 5 8 3 2 2" xfId="23998" xr:uid="{00000000-0005-0000-0000-00007D540000}"/>
    <cellStyle name="Normal 12 3 5 8 3 2 2 2" xfId="36588" xr:uid="{00000000-0005-0000-0000-00007E540000}"/>
    <cellStyle name="Normal 12 3 5 8 3 2 3" xfId="36589" xr:uid="{00000000-0005-0000-0000-00007F540000}"/>
    <cellStyle name="Normal 12 3 5 8 3 3" xfId="18508" xr:uid="{00000000-0005-0000-0000-000080540000}"/>
    <cellStyle name="Normal 12 3 5 8 3 3 2" xfId="36590" xr:uid="{00000000-0005-0000-0000-000081540000}"/>
    <cellStyle name="Normal 12 3 5 8 3 4" xfId="36591" xr:uid="{00000000-0005-0000-0000-000082540000}"/>
    <cellStyle name="Normal 12 3 5 8 4" xfId="13018" xr:uid="{00000000-0005-0000-0000-000083540000}"/>
    <cellStyle name="Normal 12 3 5 8 4 2" xfId="25828" xr:uid="{00000000-0005-0000-0000-000084540000}"/>
    <cellStyle name="Normal 12 3 5 8 4 2 2" xfId="36592" xr:uid="{00000000-0005-0000-0000-000085540000}"/>
    <cellStyle name="Normal 12 3 5 8 4 3" xfId="36593" xr:uid="{00000000-0005-0000-0000-000086540000}"/>
    <cellStyle name="Normal 12 3 5 8 5" xfId="7528" xr:uid="{00000000-0005-0000-0000-000087540000}"/>
    <cellStyle name="Normal 12 3 5 8 5 2" xfId="20338" xr:uid="{00000000-0005-0000-0000-000088540000}"/>
    <cellStyle name="Normal 12 3 5 8 5 2 2" xfId="36594" xr:uid="{00000000-0005-0000-0000-000089540000}"/>
    <cellStyle name="Normal 12 3 5 8 5 3" xfId="36595" xr:uid="{00000000-0005-0000-0000-00008A540000}"/>
    <cellStyle name="Normal 12 3 5 8 6" xfId="14848" xr:uid="{00000000-0005-0000-0000-00008B540000}"/>
    <cellStyle name="Normal 12 3 5 8 6 2" xfId="36596" xr:uid="{00000000-0005-0000-0000-00008C540000}"/>
    <cellStyle name="Normal 12 3 5 8 7" xfId="36597" xr:uid="{00000000-0005-0000-0000-00008D540000}"/>
    <cellStyle name="Normal 12 3 5 9" xfId="2079" xr:uid="{00000000-0005-0000-0000-00008E540000}"/>
    <cellStyle name="Normal 12 3 5 9 2" xfId="7569" xr:uid="{00000000-0005-0000-0000-00008F540000}"/>
    <cellStyle name="Normal 12 3 5 9 2 2" xfId="20379" xr:uid="{00000000-0005-0000-0000-000090540000}"/>
    <cellStyle name="Normal 12 3 5 9 2 2 2" xfId="36598" xr:uid="{00000000-0005-0000-0000-000091540000}"/>
    <cellStyle name="Normal 12 3 5 9 2 3" xfId="36599" xr:uid="{00000000-0005-0000-0000-000092540000}"/>
    <cellStyle name="Normal 12 3 5 9 3" xfId="14889" xr:uid="{00000000-0005-0000-0000-000093540000}"/>
    <cellStyle name="Normal 12 3 5 9 3 2" xfId="36600" xr:uid="{00000000-0005-0000-0000-000094540000}"/>
    <cellStyle name="Normal 12 3 5 9 4" xfId="36601" xr:uid="{00000000-0005-0000-0000-000095540000}"/>
    <cellStyle name="Normal 12 3 6" xfId="309" xr:uid="{00000000-0005-0000-0000-000096540000}"/>
    <cellStyle name="Normal 12 3 6 10" xfId="5801" xr:uid="{00000000-0005-0000-0000-000097540000}"/>
    <cellStyle name="Normal 12 3 6 10 2" xfId="18611" xr:uid="{00000000-0005-0000-0000-000098540000}"/>
    <cellStyle name="Normal 12 3 6 10 2 2" xfId="36602" xr:uid="{00000000-0005-0000-0000-000099540000}"/>
    <cellStyle name="Normal 12 3 6 10 3" xfId="36603" xr:uid="{00000000-0005-0000-0000-00009A540000}"/>
    <cellStyle name="Normal 12 3 6 11" xfId="13121" xr:uid="{00000000-0005-0000-0000-00009B540000}"/>
    <cellStyle name="Normal 12 3 6 11 2" xfId="36604" xr:uid="{00000000-0005-0000-0000-00009C540000}"/>
    <cellStyle name="Normal 12 3 6 12" xfId="36605" xr:uid="{00000000-0005-0000-0000-00009D540000}"/>
    <cellStyle name="Normal 12 3 6 2" xfId="538" xr:uid="{00000000-0005-0000-0000-00009E540000}"/>
    <cellStyle name="Normal 12 3 6 2 2" xfId="937" xr:uid="{00000000-0005-0000-0000-00009F540000}"/>
    <cellStyle name="Normal 12 3 6 2 2 2" xfId="1832" xr:uid="{00000000-0005-0000-0000-0000A0540000}"/>
    <cellStyle name="Normal 12 3 6 2 2 2 2" xfId="3662" xr:uid="{00000000-0005-0000-0000-0000A1540000}"/>
    <cellStyle name="Normal 12 3 6 2 2 2 2 2" xfId="9152" xr:uid="{00000000-0005-0000-0000-0000A2540000}"/>
    <cellStyle name="Normal 12 3 6 2 2 2 2 2 2" xfId="21962" xr:uid="{00000000-0005-0000-0000-0000A3540000}"/>
    <cellStyle name="Normal 12 3 6 2 2 2 2 2 2 2" xfId="36606" xr:uid="{00000000-0005-0000-0000-0000A4540000}"/>
    <cellStyle name="Normal 12 3 6 2 2 2 2 2 3" xfId="36607" xr:uid="{00000000-0005-0000-0000-0000A5540000}"/>
    <cellStyle name="Normal 12 3 6 2 2 2 2 3" xfId="16472" xr:uid="{00000000-0005-0000-0000-0000A6540000}"/>
    <cellStyle name="Normal 12 3 6 2 2 2 2 3 2" xfId="36608" xr:uid="{00000000-0005-0000-0000-0000A7540000}"/>
    <cellStyle name="Normal 12 3 6 2 2 2 2 4" xfId="36609" xr:uid="{00000000-0005-0000-0000-0000A8540000}"/>
    <cellStyle name="Normal 12 3 6 2 2 2 3" xfId="5492" xr:uid="{00000000-0005-0000-0000-0000A9540000}"/>
    <cellStyle name="Normal 12 3 6 2 2 2 3 2" xfId="10982" xr:uid="{00000000-0005-0000-0000-0000AA540000}"/>
    <cellStyle name="Normal 12 3 6 2 2 2 3 2 2" xfId="23792" xr:uid="{00000000-0005-0000-0000-0000AB540000}"/>
    <cellStyle name="Normal 12 3 6 2 2 2 3 2 2 2" xfId="36610" xr:uid="{00000000-0005-0000-0000-0000AC540000}"/>
    <cellStyle name="Normal 12 3 6 2 2 2 3 2 3" xfId="36611" xr:uid="{00000000-0005-0000-0000-0000AD540000}"/>
    <cellStyle name="Normal 12 3 6 2 2 2 3 3" xfId="18302" xr:uid="{00000000-0005-0000-0000-0000AE540000}"/>
    <cellStyle name="Normal 12 3 6 2 2 2 3 3 2" xfId="36612" xr:uid="{00000000-0005-0000-0000-0000AF540000}"/>
    <cellStyle name="Normal 12 3 6 2 2 2 3 4" xfId="36613" xr:uid="{00000000-0005-0000-0000-0000B0540000}"/>
    <cellStyle name="Normal 12 3 6 2 2 2 4" xfId="12812" xr:uid="{00000000-0005-0000-0000-0000B1540000}"/>
    <cellStyle name="Normal 12 3 6 2 2 2 4 2" xfId="25622" xr:uid="{00000000-0005-0000-0000-0000B2540000}"/>
    <cellStyle name="Normal 12 3 6 2 2 2 4 2 2" xfId="36614" xr:uid="{00000000-0005-0000-0000-0000B3540000}"/>
    <cellStyle name="Normal 12 3 6 2 2 2 4 3" xfId="36615" xr:uid="{00000000-0005-0000-0000-0000B4540000}"/>
    <cellStyle name="Normal 12 3 6 2 2 2 5" xfId="7322" xr:uid="{00000000-0005-0000-0000-0000B5540000}"/>
    <cellStyle name="Normal 12 3 6 2 2 2 5 2" xfId="20132" xr:uid="{00000000-0005-0000-0000-0000B6540000}"/>
    <cellStyle name="Normal 12 3 6 2 2 2 5 2 2" xfId="36616" xr:uid="{00000000-0005-0000-0000-0000B7540000}"/>
    <cellStyle name="Normal 12 3 6 2 2 2 5 3" xfId="36617" xr:uid="{00000000-0005-0000-0000-0000B8540000}"/>
    <cellStyle name="Normal 12 3 6 2 2 2 6" xfId="14642" xr:uid="{00000000-0005-0000-0000-0000B9540000}"/>
    <cellStyle name="Normal 12 3 6 2 2 2 6 2" xfId="36618" xr:uid="{00000000-0005-0000-0000-0000BA540000}"/>
    <cellStyle name="Normal 12 3 6 2 2 2 7" xfId="36619" xr:uid="{00000000-0005-0000-0000-0000BB540000}"/>
    <cellStyle name="Normal 12 3 6 2 2 3" xfId="2768" xr:uid="{00000000-0005-0000-0000-0000BC540000}"/>
    <cellStyle name="Normal 12 3 6 2 2 3 2" xfId="8258" xr:uid="{00000000-0005-0000-0000-0000BD540000}"/>
    <cellStyle name="Normal 12 3 6 2 2 3 2 2" xfId="21068" xr:uid="{00000000-0005-0000-0000-0000BE540000}"/>
    <cellStyle name="Normal 12 3 6 2 2 3 2 2 2" xfId="36620" xr:uid="{00000000-0005-0000-0000-0000BF540000}"/>
    <cellStyle name="Normal 12 3 6 2 2 3 2 3" xfId="36621" xr:uid="{00000000-0005-0000-0000-0000C0540000}"/>
    <cellStyle name="Normal 12 3 6 2 2 3 3" xfId="15578" xr:uid="{00000000-0005-0000-0000-0000C1540000}"/>
    <cellStyle name="Normal 12 3 6 2 2 3 3 2" xfId="36622" xr:uid="{00000000-0005-0000-0000-0000C2540000}"/>
    <cellStyle name="Normal 12 3 6 2 2 3 4" xfId="36623" xr:uid="{00000000-0005-0000-0000-0000C3540000}"/>
    <cellStyle name="Normal 12 3 6 2 2 4" xfId="4598" xr:uid="{00000000-0005-0000-0000-0000C4540000}"/>
    <cellStyle name="Normal 12 3 6 2 2 4 2" xfId="10088" xr:uid="{00000000-0005-0000-0000-0000C5540000}"/>
    <cellStyle name="Normal 12 3 6 2 2 4 2 2" xfId="22898" xr:uid="{00000000-0005-0000-0000-0000C6540000}"/>
    <cellStyle name="Normal 12 3 6 2 2 4 2 2 2" xfId="36624" xr:uid="{00000000-0005-0000-0000-0000C7540000}"/>
    <cellStyle name="Normal 12 3 6 2 2 4 2 3" xfId="36625" xr:uid="{00000000-0005-0000-0000-0000C8540000}"/>
    <cellStyle name="Normal 12 3 6 2 2 4 3" xfId="17408" xr:uid="{00000000-0005-0000-0000-0000C9540000}"/>
    <cellStyle name="Normal 12 3 6 2 2 4 3 2" xfId="36626" xr:uid="{00000000-0005-0000-0000-0000CA540000}"/>
    <cellStyle name="Normal 12 3 6 2 2 4 4" xfId="36627" xr:uid="{00000000-0005-0000-0000-0000CB540000}"/>
    <cellStyle name="Normal 12 3 6 2 2 5" xfId="11918" xr:uid="{00000000-0005-0000-0000-0000CC540000}"/>
    <cellStyle name="Normal 12 3 6 2 2 5 2" xfId="24728" xr:uid="{00000000-0005-0000-0000-0000CD540000}"/>
    <cellStyle name="Normal 12 3 6 2 2 5 2 2" xfId="36628" xr:uid="{00000000-0005-0000-0000-0000CE540000}"/>
    <cellStyle name="Normal 12 3 6 2 2 5 3" xfId="36629" xr:uid="{00000000-0005-0000-0000-0000CF540000}"/>
    <cellStyle name="Normal 12 3 6 2 2 6" xfId="6428" xr:uid="{00000000-0005-0000-0000-0000D0540000}"/>
    <cellStyle name="Normal 12 3 6 2 2 6 2" xfId="19238" xr:uid="{00000000-0005-0000-0000-0000D1540000}"/>
    <cellStyle name="Normal 12 3 6 2 2 6 2 2" xfId="36630" xr:uid="{00000000-0005-0000-0000-0000D2540000}"/>
    <cellStyle name="Normal 12 3 6 2 2 6 3" xfId="36631" xr:uid="{00000000-0005-0000-0000-0000D3540000}"/>
    <cellStyle name="Normal 12 3 6 2 2 7" xfId="13748" xr:uid="{00000000-0005-0000-0000-0000D4540000}"/>
    <cellStyle name="Normal 12 3 6 2 2 7 2" xfId="36632" xr:uid="{00000000-0005-0000-0000-0000D5540000}"/>
    <cellStyle name="Normal 12 3 6 2 2 8" xfId="36633" xr:uid="{00000000-0005-0000-0000-0000D6540000}"/>
    <cellStyle name="Normal 12 3 6 2 3" xfId="1433" xr:uid="{00000000-0005-0000-0000-0000D7540000}"/>
    <cellStyle name="Normal 12 3 6 2 3 2" xfId="3263" xr:uid="{00000000-0005-0000-0000-0000D8540000}"/>
    <cellStyle name="Normal 12 3 6 2 3 2 2" xfId="8753" xr:uid="{00000000-0005-0000-0000-0000D9540000}"/>
    <cellStyle name="Normal 12 3 6 2 3 2 2 2" xfId="21563" xr:uid="{00000000-0005-0000-0000-0000DA540000}"/>
    <cellStyle name="Normal 12 3 6 2 3 2 2 2 2" xfId="36634" xr:uid="{00000000-0005-0000-0000-0000DB540000}"/>
    <cellStyle name="Normal 12 3 6 2 3 2 2 3" xfId="36635" xr:uid="{00000000-0005-0000-0000-0000DC540000}"/>
    <cellStyle name="Normal 12 3 6 2 3 2 3" xfId="16073" xr:uid="{00000000-0005-0000-0000-0000DD540000}"/>
    <cellStyle name="Normal 12 3 6 2 3 2 3 2" xfId="36636" xr:uid="{00000000-0005-0000-0000-0000DE540000}"/>
    <cellStyle name="Normal 12 3 6 2 3 2 4" xfId="36637" xr:uid="{00000000-0005-0000-0000-0000DF540000}"/>
    <cellStyle name="Normal 12 3 6 2 3 3" xfId="5093" xr:uid="{00000000-0005-0000-0000-0000E0540000}"/>
    <cellStyle name="Normal 12 3 6 2 3 3 2" xfId="10583" xr:uid="{00000000-0005-0000-0000-0000E1540000}"/>
    <cellStyle name="Normal 12 3 6 2 3 3 2 2" xfId="23393" xr:uid="{00000000-0005-0000-0000-0000E2540000}"/>
    <cellStyle name="Normal 12 3 6 2 3 3 2 2 2" xfId="36638" xr:uid="{00000000-0005-0000-0000-0000E3540000}"/>
    <cellStyle name="Normal 12 3 6 2 3 3 2 3" xfId="36639" xr:uid="{00000000-0005-0000-0000-0000E4540000}"/>
    <cellStyle name="Normal 12 3 6 2 3 3 3" xfId="17903" xr:uid="{00000000-0005-0000-0000-0000E5540000}"/>
    <cellStyle name="Normal 12 3 6 2 3 3 3 2" xfId="36640" xr:uid="{00000000-0005-0000-0000-0000E6540000}"/>
    <cellStyle name="Normal 12 3 6 2 3 3 4" xfId="36641" xr:uid="{00000000-0005-0000-0000-0000E7540000}"/>
    <cellStyle name="Normal 12 3 6 2 3 4" xfId="12413" xr:uid="{00000000-0005-0000-0000-0000E8540000}"/>
    <cellStyle name="Normal 12 3 6 2 3 4 2" xfId="25223" xr:uid="{00000000-0005-0000-0000-0000E9540000}"/>
    <cellStyle name="Normal 12 3 6 2 3 4 2 2" xfId="36642" xr:uid="{00000000-0005-0000-0000-0000EA540000}"/>
    <cellStyle name="Normal 12 3 6 2 3 4 3" xfId="36643" xr:uid="{00000000-0005-0000-0000-0000EB540000}"/>
    <cellStyle name="Normal 12 3 6 2 3 5" xfId="6923" xr:uid="{00000000-0005-0000-0000-0000EC540000}"/>
    <cellStyle name="Normal 12 3 6 2 3 5 2" xfId="19733" xr:uid="{00000000-0005-0000-0000-0000ED540000}"/>
    <cellStyle name="Normal 12 3 6 2 3 5 2 2" xfId="36644" xr:uid="{00000000-0005-0000-0000-0000EE540000}"/>
    <cellStyle name="Normal 12 3 6 2 3 5 3" xfId="36645" xr:uid="{00000000-0005-0000-0000-0000EF540000}"/>
    <cellStyle name="Normal 12 3 6 2 3 6" xfId="14243" xr:uid="{00000000-0005-0000-0000-0000F0540000}"/>
    <cellStyle name="Normal 12 3 6 2 3 6 2" xfId="36646" xr:uid="{00000000-0005-0000-0000-0000F1540000}"/>
    <cellStyle name="Normal 12 3 6 2 3 7" xfId="36647" xr:uid="{00000000-0005-0000-0000-0000F2540000}"/>
    <cellStyle name="Normal 12 3 6 2 4" xfId="2369" xr:uid="{00000000-0005-0000-0000-0000F3540000}"/>
    <cellStyle name="Normal 12 3 6 2 4 2" xfId="7859" xr:uid="{00000000-0005-0000-0000-0000F4540000}"/>
    <cellStyle name="Normal 12 3 6 2 4 2 2" xfId="20669" xr:uid="{00000000-0005-0000-0000-0000F5540000}"/>
    <cellStyle name="Normal 12 3 6 2 4 2 2 2" xfId="36648" xr:uid="{00000000-0005-0000-0000-0000F6540000}"/>
    <cellStyle name="Normal 12 3 6 2 4 2 3" xfId="36649" xr:uid="{00000000-0005-0000-0000-0000F7540000}"/>
    <cellStyle name="Normal 12 3 6 2 4 3" xfId="15179" xr:uid="{00000000-0005-0000-0000-0000F8540000}"/>
    <cellStyle name="Normal 12 3 6 2 4 3 2" xfId="36650" xr:uid="{00000000-0005-0000-0000-0000F9540000}"/>
    <cellStyle name="Normal 12 3 6 2 4 4" xfId="36651" xr:uid="{00000000-0005-0000-0000-0000FA540000}"/>
    <cellStyle name="Normal 12 3 6 2 5" xfId="4199" xr:uid="{00000000-0005-0000-0000-0000FB540000}"/>
    <cellStyle name="Normal 12 3 6 2 5 2" xfId="9689" xr:uid="{00000000-0005-0000-0000-0000FC540000}"/>
    <cellStyle name="Normal 12 3 6 2 5 2 2" xfId="22499" xr:uid="{00000000-0005-0000-0000-0000FD540000}"/>
    <cellStyle name="Normal 12 3 6 2 5 2 2 2" xfId="36652" xr:uid="{00000000-0005-0000-0000-0000FE540000}"/>
    <cellStyle name="Normal 12 3 6 2 5 2 3" xfId="36653" xr:uid="{00000000-0005-0000-0000-0000FF540000}"/>
    <cellStyle name="Normal 12 3 6 2 5 3" xfId="17009" xr:uid="{00000000-0005-0000-0000-000000550000}"/>
    <cellStyle name="Normal 12 3 6 2 5 3 2" xfId="36654" xr:uid="{00000000-0005-0000-0000-000001550000}"/>
    <cellStyle name="Normal 12 3 6 2 5 4" xfId="36655" xr:uid="{00000000-0005-0000-0000-000002550000}"/>
    <cellStyle name="Normal 12 3 6 2 6" xfId="11519" xr:uid="{00000000-0005-0000-0000-000003550000}"/>
    <cellStyle name="Normal 12 3 6 2 6 2" xfId="24329" xr:uid="{00000000-0005-0000-0000-000004550000}"/>
    <cellStyle name="Normal 12 3 6 2 6 2 2" xfId="36656" xr:uid="{00000000-0005-0000-0000-000005550000}"/>
    <cellStyle name="Normal 12 3 6 2 6 3" xfId="36657" xr:uid="{00000000-0005-0000-0000-000006550000}"/>
    <cellStyle name="Normal 12 3 6 2 7" xfId="6029" xr:uid="{00000000-0005-0000-0000-000007550000}"/>
    <cellStyle name="Normal 12 3 6 2 7 2" xfId="18839" xr:uid="{00000000-0005-0000-0000-000008550000}"/>
    <cellStyle name="Normal 12 3 6 2 7 2 2" xfId="36658" xr:uid="{00000000-0005-0000-0000-000009550000}"/>
    <cellStyle name="Normal 12 3 6 2 7 3" xfId="36659" xr:uid="{00000000-0005-0000-0000-00000A550000}"/>
    <cellStyle name="Normal 12 3 6 2 8" xfId="13349" xr:uid="{00000000-0005-0000-0000-00000B550000}"/>
    <cellStyle name="Normal 12 3 6 2 8 2" xfId="36660" xr:uid="{00000000-0005-0000-0000-00000C550000}"/>
    <cellStyle name="Normal 12 3 6 2 9" xfId="36661" xr:uid="{00000000-0005-0000-0000-00000D550000}"/>
    <cellStyle name="Normal 12 3 6 3" xfId="670" xr:uid="{00000000-0005-0000-0000-00000E550000}"/>
    <cellStyle name="Normal 12 3 6 3 2" xfId="1070" xr:uid="{00000000-0005-0000-0000-00000F550000}"/>
    <cellStyle name="Normal 12 3 6 3 2 2" xfId="1965" xr:uid="{00000000-0005-0000-0000-000010550000}"/>
    <cellStyle name="Normal 12 3 6 3 2 2 2" xfId="3795" xr:uid="{00000000-0005-0000-0000-000011550000}"/>
    <cellStyle name="Normal 12 3 6 3 2 2 2 2" xfId="9285" xr:uid="{00000000-0005-0000-0000-000012550000}"/>
    <cellStyle name="Normal 12 3 6 3 2 2 2 2 2" xfId="22095" xr:uid="{00000000-0005-0000-0000-000013550000}"/>
    <cellStyle name="Normal 12 3 6 3 2 2 2 2 2 2" xfId="36662" xr:uid="{00000000-0005-0000-0000-000014550000}"/>
    <cellStyle name="Normal 12 3 6 3 2 2 2 2 3" xfId="36663" xr:uid="{00000000-0005-0000-0000-000015550000}"/>
    <cellStyle name="Normal 12 3 6 3 2 2 2 3" xfId="16605" xr:uid="{00000000-0005-0000-0000-000016550000}"/>
    <cellStyle name="Normal 12 3 6 3 2 2 2 3 2" xfId="36664" xr:uid="{00000000-0005-0000-0000-000017550000}"/>
    <cellStyle name="Normal 12 3 6 3 2 2 2 4" xfId="36665" xr:uid="{00000000-0005-0000-0000-000018550000}"/>
    <cellStyle name="Normal 12 3 6 3 2 2 3" xfId="5625" xr:uid="{00000000-0005-0000-0000-000019550000}"/>
    <cellStyle name="Normal 12 3 6 3 2 2 3 2" xfId="11115" xr:uid="{00000000-0005-0000-0000-00001A550000}"/>
    <cellStyle name="Normal 12 3 6 3 2 2 3 2 2" xfId="23925" xr:uid="{00000000-0005-0000-0000-00001B550000}"/>
    <cellStyle name="Normal 12 3 6 3 2 2 3 2 2 2" xfId="36666" xr:uid="{00000000-0005-0000-0000-00001C550000}"/>
    <cellStyle name="Normal 12 3 6 3 2 2 3 2 3" xfId="36667" xr:uid="{00000000-0005-0000-0000-00001D550000}"/>
    <cellStyle name="Normal 12 3 6 3 2 2 3 3" xfId="18435" xr:uid="{00000000-0005-0000-0000-00001E550000}"/>
    <cellStyle name="Normal 12 3 6 3 2 2 3 3 2" xfId="36668" xr:uid="{00000000-0005-0000-0000-00001F550000}"/>
    <cellStyle name="Normal 12 3 6 3 2 2 3 4" xfId="36669" xr:uid="{00000000-0005-0000-0000-000020550000}"/>
    <cellStyle name="Normal 12 3 6 3 2 2 4" xfId="12945" xr:uid="{00000000-0005-0000-0000-000021550000}"/>
    <cellStyle name="Normal 12 3 6 3 2 2 4 2" xfId="25755" xr:uid="{00000000-0005-0000-0000-000022550000}"/>
    <cellStyle name="Normal 12 3 6 3 2 2 4 2 2" xfId="36670" xr:uid="{00000000-0005-0000-0000-000023550000}"/>
    <cellStyle name="Normal 12 3 6 3 2 2 4 3" xfId="36671" xr:uid="{00000000-0005-0000-0000-000024550000}"/>
    <cellStyle name="Normal 12 3 6 3 2 2 5" xfId="7455" xr:uid="{00000000-0005-0000-0000-000025550000}"/>
    <cellStyle name="Normal 12 3 6 3 2 2 5 2" xfId="20265" xr:uid="{00000000-0005-0000-0000-000026550000}"/>
    <cellStyle name="Normal 12 3 6 3 2 2 5 2 2" xfId="36672" xr:uid="{00000000-0005-0000-0000-000027550000}"/>
    <cellStyle name="Normal 12 3 6 3 2 2 5 3" xfId="36673" xr:uid="{00000000-0005-0000-0000-000028550000}"/>
    <cellStyle name="Normal 12 3 6 3 2 2 6" xfId="14775" xr:uid="{00000000-0005-0000-0000-000029550000}"/>
    <cellStyle name="Normal 12 3 6 3 2 2 6 2" xfId="36674" xr:uid="{00000000-0005-0000-0000-00002A550000}"/>
    <cellStyle name="Normal 12 3 6 3 2 2 7" xfId="36675" xr:uid="{00000000-0005-0000-0000-00002B550000}"/>
    <cellStyle name="Normal 12 3 6 3 2 3" xfId="2901" xr:uid="{00000000-0005-0000-0000-00002C550000}"/>
    <cellStyle name="Normal 12 3 6 3 2 3 2" xfId="8391" xr:uid="{00000000-0005-0000-0000-00002D550000}"/>
    <cellStyle name="Normal 12 3 6 3 2 3 2 2" xfId="21201" xr:uid="{00000000-0005-0000-0000-00002E550000}"/>
    <cellStyle name="Normal 12 3 6 3 2 3 2 2 2" xfId="36676" xr:uid="{00000000-0005-0000-0000-00002F550000}"/>
    <cellStyle name="Normal 12 3 6 3 2 3 2 3" xfId="36677" xr:uid="{00000000-0005-0000-0000-000030550000}"/>
    <cellStyle name="Normal 12 3 6 3 2 3 3" xfId="15711" xr:uid="{00000000-0005-0000-0000-000031550000}"/>
    <cellStyle name="Normal 12 3 6 3 2 3 3 2" xfId="36678" xr:uid="{00000000-0005-0000-0000-000032550000}"/>
    <cellStyle name="Normal 12 3 6 3 2 3 4" xfId="36679" xr:uid="{00000000-0005-0000-0000-000033550000}"/>
    <cellStyle name="Normal 12 3 6 3 2 4" xfId="4731" xr:uid="{00000000-0005-0000-0000-000034550000}"/>
    <cellStyle name="Normal 12 3 6 3 2 4 2" xfId="10221" xr:uid="{00000000-0005-0000-0000-000035550000}"/>
    <cellStyle name="Normal 12 3 6 3 2 4 2 2" xfId="23031" xr:uid="{00000000-0005-0000-0000-000036550000}"/>
    <cellStyle name="Normal 12 3 6 3 2 4 2 2 2" xfId="36680" xr:uid="{00000000-0005-0000-0000-000037550000}"/>
    <cellStyle name="Normal 12 3 6 3 2 4 2 3" xfId="36681" xr:uid="{00000000-0005-0000-0000-000038550000}"/>
    <cellStyle name="Normal 12 3 6 3 2 4 3" xfId="17541" xr:uid="{00000000-0005-0000-0000-000039550000}"/>
    <cellStyle name="Normal 12 3 6 3 2 4 3 2" xfId="36682" xr:uid="{00000000-0005-0000-0000-00003A550000}"/>
    <cellStyle name="Normal 12 3 6 3 2 4 4" xfId="36683" xr:uid="{00000000-0005-0000-0000-00003B550000}"/>
    <cellStyle name="Normal 12 3 6 3 2 5" xfId="12051" xr:uid="{00000000-0005-0000-0000-00003C550000}"/>
    <cellStyle name="Normal 12 3 6 3 2 5 2" xfId="24861" xr:uid="{00000000-0005-0000-0000-00003D550000}"/>
    <cellStyle name="Normal 12 3 6 3 2 5 2 2" xfId="36684" xr:uid="{00000000-0005-0000-0000-00003E550000}"/>
    <cellStyle name="Normal 12 3 6 3 2 5 3" xfId="36685" xr:uid="{00000000-0005-0000-0000-00003F550000}"/>
    <cellStyle name="Normal 12 3 6 3 2 6" xfId="6561" xr:uid="{00000000-0005-0000-0000-000040550000}"/>
    <cellStyle name="Normal 12 3 6 3 2 6 2" xfId="19371" xr:uid="{00000000-0005-0000-0000-000041550000}"/>
    <cellStyle name="Normal 12 3 6 3 2 6 2 2" xfId="36686" xr:uid="{00000000-0005-0000-0000-000042550000}"/>
    <cellStyle name="Normal 12 3 6 3 2 6 3" xfId="36687" xr:uid="{00000000-0005-0000-0000-000043550000}"/>
    <cellStyle name="Normal 12 3 6 3 2 7" xfId="13881" xr:uid="{00000000-0005-0000-0000-000044550000}"/>
    <cellStyle name="Normal 12 3 6 3 2 7 2" xfId="36688" xr:uid="{00000000-0005-0000-0000-000045550000}"/>
    <cellStyle name="Normal 12 3 6 3 2 8" xfId="36689" xr:uid="{00000000-0005-0000-0000-000046550000}"/>
    <cellStyle name="Normal 12 3 6 3 3" xfId="1565" xr:uid="{00000000-0005-0000-0000-000047550000}"/>
    <cellStyle name="Normal 12 3 6 3 3 2" xfId="3395" xr:uid="{00000000-0005-0000-0000-000048550000}"/>
    <cellStyle name="Normal 12 3 6 3 3 2 2" xfId="8885" xr:uid="{00000000-0005-0000-0000-000049550000}"/>
    <cellStyle name="Normal 12 3 6 3 3 2 2 2" xfId="21695" xr:uid="{00000000-0005-0000-0000-00004A550000}"/>
    <cellStyle name="Normal 12 3 6 3 3 2 2 2 2" xfId="36690" xr:uid="{00000000-0005-0000-0000-00004B550000}"/>
    <cellStyle name="Normal 12 3 6 3 3 2 2 3" xfId="36691" xr:uid="{00000000-0005-0000-0000-00004C550000}"/>
    <cellStyle name="Normal 12 3 6 3 3 2 3" xfId="16205" xr:uid="{00000000-0005-0000-0000-00004D550000}"/>
    <cellStyle name="Normal 12 3 6 3 3 2 3 2" xfId="36692" xr:uid="{00000000-0005-0000-0000-00004E550000}"/>
    <cellStyle name="Normal 12 3 6 3 3 2 4" xfId="36693" xr:uid="{00000000-0005-0000-0000-00004F550000}"/>
    <cellStyle name="Normal 12 3 6 3 3 3" xfId="5225" xr:uid="{00000000-0005-0000-0000-000050550000}"/>
    <cellStyle name="Normal 12 3 6 3 3 3 2" xfId="10715" xr:uid="{00000000-0005-0000-0000-000051550000}"/>
    <cellStyle name="Normal 12 3 6 3 3 3 2 2" xfId="23525" xr:uid="{00000000-0005-0000-0000-000052550000}"/>
    <cellStyle name="Normal 12 3 6 3 3 3 2 2 2" xfId="36694" xr:uid="{00000000-0005-0000-0000-000053550000}"/>
    <cellStyle name="Normal 12 3 6 3 3 3 2 3" xfId="36695" xr:uid="{00000000-0005-0000-0000-000054550000}"/>
    <cellStyle name="Normal 12 3 6 3 3 3 3" xfId="18035" xr:uid="{00000000-0005-0000-0000-000055550000}"/>
    <cellStyle name="Normal 12 3 6 3 3 3 3 2" xfId="36696" xr:uid="{00000000-0005-0000-0000-000056550000}"/>
    <cellStyle name="Normal 12 3 6 3 3 3 4" xfId="36697" xr:uid="{00000000-0005-0000-0000-000057550000}"/>
    <cellStyle name="Normal 12 3 6 3 3 4" xfId="12545" xr:uid="{00000000-0005-0000-0000-000058550000}"/>
    <cellStyle name="Normal 12 3 6 3 3 4 2" xfId="25355" xr:uid="{00000000-0005-0000-0000-000059550000}"/>
    <cellStyle name="Normal 12 3 6 3 3 4 2 2" xfId="36698" xr:uid="{00000000-0005-0000-0000-00005A550000}"/>
    <cellStyle name="Normal 12 3 6 3 3 4 3" xfId="36699" xr:uid="{00000000-0005-0000-0000-00005B550000}"/>
    <cellStyle name="Normal 12 3 6 3 3 5" xfId="7055" xr:uid="{00000000-0005-0000-0000-00005C550000}"/>
    <cellStyle name="Normal 12 3 6 3 3 5 2" xfId="19865" xr:uid="{00000000-0005-0000-0000-00005D550000}"/>
    <cellStyle name="Normal 12 3 6 3 3 5 2 2" xfId="36700" xr:uid="{00000000-0005-0000-0000-00005E550000}"/>
    <cellStyle name="Normal 12 3 6 3 3 5 3" xfId="36701" xr:uid="{00000000-0005-0000-0000-00005F550000}"/>
    <cellStyle name="Normal 12 3 6 3 3 6" xfId="14375" xr:uid="{00000000-0005-0000-0000-000060550000}"/>
    <cellStyle name="Normal 12 3 6 3 3 6 2" xfId="36702" xr:uid="{00000000-0005-0000-0000-000061550000}"/>
    <cellStyle name="Normal 12 3 6 3 3 7" xfId="36703" xr:uid="{00000000-0005-0000-0000-000062550000}"/>
    <cellStyle name="Normal 12 3 6 3 4" xfId="2501" xr:uid="{00000000-0005-0000-0000-000063550000}"/>
    <cellStyle name="Normal 12 3 6 3 4 2" xfId="7991" xr:uid="{00000000-0005-0000-0000-000064550000}"/>
    <cellStyle name="Normal 12 3 6 3 4 2 2" xfId="20801" xr:uid="{00000000-0005-0000-0000-000065550000}"/>
    <cellStyle name="Normal 12 3 6 3 4 2 2 2" xfId="36704" xr:uid="{00000000-0005-0000-0000-000066550000}"/>
    <cellStyle name="Normal 12 3 6 3 4 2 3" xfId="36705" xr:uid="{00000000-0005-0000-0000-000067550000}"/>
    <cellStyle name="Normal 12 3 6 3 4 3" xfId="15311" xr:uid="{00000000-0005-0000-0000-000068550000}"/>
    <cellStyle name="Normal 12 3 6 3 4 3 2" xfId="36706" xr:uid="{00000000-0005-0000-0000-000069550000}"/>
    <cellStyle name="Normal 12 3 6 3 4 4" xfId="36707" xr:uid="{00000000-0005-0000-0000-00006A550000}"/>
    <cellStyle name="Normal 12 3 6 3 5" xfId="4331" xr:uid="{00000000-0005-0000-0000-00006B550000}"/>
    <cellStyle name="Normal 12 3 6 3 5 2" xfId="9821" xr:uid="{00000000-0005-0000-0000-00006C550000}"/>
    <cellStyle name="Normal 12 3 6 3 5 2 2" xfId="22631" xr:uid="{00000000-0005-0000-0000-00006D550000}"/>
    <cellStyle name="Normal 12 3 6 3 5 2 2 2" xfId="36708" xr:uid="{00000000-0005-0000-0000-00006E550000}"/>
    <cellStyle name="Normal 12 3 6 3 5 2 3" xfId="36709" xr:uid="{00000000-0005-0000-0000-00006F550000}"/>
    <cellStyle name="Normal 12 3 6 3 5 3" xfId="17141" xr:uid="{00000000-0005-0000-0000-000070550000}"/>
    <cellStyle name="Normal 12 3 6 3 5 3 2" xfId="36710" xr:uid="{00000000-0005-0000-0000-000071550000}"/>
    <cellStyle name="Normal 12 3 6 3 5 4" xfId="36711" xr:uid="{00000000-0005-0000-0000-000072550000}"/>
    <cellStyle name="Normal 12 3 6 3 6" xfId="11651" xr:uid="{00000000-0005-0000-0000-000073550000}"/>
    <cellStyle name="Normal 12 3 6 3 6 2" xfId="24461" xr:uid="{00000000-0005-0000-0000-000074550000}"/>
    <cellStyle name="Normal 12 3 6 3 6 2 2" xfId="36712" xr:uid="{00000000-0005-0000-0000-000075550000}"/>
    <cellStyle name="Normal 12 3 6 3 6 3" xfId="36713" xr:uid="{00000000-0005-0000-0000-000076550000}"/>
    <cellStyle name="Normal 12 3 6 3 7" xfId="6161" xr:uid="{00000000-0005-0000-0000-000077550000}"/>
    <cellStyle name="Normal 12 3 6 3 7 2" xfId="18971" xr:uid="{00000000-0005-0000-0000-000078550000}"/>
    <cellStyle name="Normal 12 3 6 3 7 2 2" xfId="36714" xr:uid="{00000000-0005-0000-0000-000079550000}"/>
    <cellStyle name="Normal 12 3 6 3 7 3" xfId="36715" xr:uid="{00000000-0005-0000-0000-00007A550000}"/>
    <cellStyle name="Normal 12 3 6 3 8" xfId="13481" xr:uid="{00000000-0005-0000-0000-00007B550000}"/>
    <cellStyle name="Normal 12 3 6 3 8 2" xfId="36716" xr:uid="{00000000-0005-0000-0000-00007C550000}"/>
    <cellStyle name="Normal 12 3 6 3 9" xfId="36717" xr:uid="{00000000-0005-0000-0000-00007D550000}"/>
    <cellStyle name="Normal 12 3 6 4" xfId="445" xr:uid="{00000000-0005-0000-0000-00007E550000}"/>
    <cellStyle name="Normal 12 3 6 4 2" xfId="1340" xr:uid="{00000000-0005-0000-0000-00007F550000}"/>
    <cellStyle name="Normal 12 3 6 4 2 2" xfId="3170" xr:uid="{00000000-0005-0000-0000-000080550000}"/>
    <cellStyle name="Normal 12 3 6 4 2 2 2" xfId="8660" xr:uid="{00000000-0005-0000-0000-000081550000}"/>
    <cellStyle name="Normal 12 3 6 4 2 2 2 2" xfId="21470" xr:uid="{00000000-0005-0000-0000-000082550000}"/>
    <cellStyle name="Normal 12 3 6 4 2 2 2 2 2" xfId="36718" xr:uid="{00000000-0005-0000-0000-000083550000}"/>
    <cellStyle name="Normal 12 3 6 4 2 2 2 3" xfId="36719" xr:uid="{00000000-0005-0000-0000-000084550000}"/>
    <cellStyle name="Normal 12 3 6 4 2 2 3" xfId="15980" xr:uid="{00000000-0005-0000-0000-000085550000}"/>
    <cellStyle name="Normal 12 3 6 4 2 2 3 2" xfId="36720" xr:uid="{00000000-0005-0000-0000-000086550000}"/>
    <cellStyle name="Normal 12 3 6 4 2 2 4" xfId="36721" xr:uid="{00000000-0005-0000-0000-000087550000}"/>
    <cellStyle name="Normal 12 3 6 4 2 3" xfId="5000" xr:uid="{00000000-0005-0000-0000-000088550000}"/>
    <cellStyle name="Normal 12 3 6 4 2 3 2" xfId="10490" xr:uid="{00000000-0005-0000-0000-000089550000}"/>
    <cellStyle name="Normal 12 3 6 4 2 3 2 2" xfId="23300" xr:uid="{00000000-0005-0000-0000-00008A550000}"/>
    <cellStyle name="Normal 12 3 6 4 2 3 2 2 2" xfId="36722" xr:uid="{00000000-0005-0000-0000-00008B550000}"/>
    <cellStyle name="Normal 12 3 6 4 2 3 2 3" xfId="36723" xr:uid="{00000000-0005-0000-0000-00008C550000}"/>
    <cellStyle name="Normal 12 3 6 4 2 3 3" xfId="17810" xr:uid="{00000000-0005-0000-0000-00008D550000}"/>
    <cellStyle name="Normal 12 3 6 4 2 3 3 2" xfId="36724" xr:uid="{00000000-0005-0000-0000-00008E550000}"/>
    <cellStyle name="Normal 12 3 6 4 2 3 4" xfId="36725" xr:uid="{00000000-0005-0000-0000-00008F550000}"/>
    <cellStyle name="Normal 12 3 6 4 2 4" xfId="12320" xr:uid="{00000000-0005-0000-0000-000090550000}"/>
    <cellStyle name="Normal 12 3 6 4 2 4 2" xfId="25130" xr:uid="{00000000-0005-0000-0000-000091550000}"/>
    <cellStyle name="Normal 12 3 6 4 2 4 2 2" xfId="36726" xr:uid="{00000000-0005-0000-0000-000092550000}"/>
    <cellStyle name="Normal 12 3 6 4 2 4 3" xfId="36727" xr:uid="{00000000-0005-0000-0000-000093550000}"/>
    <cellStyle name="Normal 12 3 6 4 2 5" xfId="6830" xr:uid="{00000000-0005-0000-0000-000094550000}"/>
    <cellStyle name="Normal 12 3 6 4 2 5 2" xfId="19640" xr:uid="{00000000-0005-0000-0000-000095550000}"/>
    <cellStyle name="Normal 12 3 6 4 2 5 2 2" xfId="36728" xr:uid="{00000000-0005-0000-0000-000096550000}"/>
    <cellStyle name="Normal 12 3 6 4 2 5 3" xfId="36729" xr:uid="{00000000-0005-0000-0000-000097550000}"/>
    <cellStyle name="Normal 12 3 6 4 2 6" xfId="14150" xr:uid="{00000000-0005-0000-0000-000098550000}"/>
    <cellStyle name="Normal 12 3 6 4 2 6 2" xfId="36730" xr:uid="{00000000-0005-0000-0000-000099550000}"/>
    <cellStyle name="Normal 12 3 6 4 2 7" xfId="36731" xr:uid="{00000000-0005-0000-0000-00009A550000}"/>
    <cellStyle name="Normal 12 3 6 4 3" xfId="2276" xr:uid="{00000000-0005-0000-0000-00009B550000}"/>
    <cellStyle name="Normal 12 3 6 4 3 2" xfId="7766" xr:uid="{00000000-0005-0000-0000-00009C550000}"/>
    <cellStyle name="Normal 12 3 6 4 3 2 2" xfId="20576" xr:uid="{00000000-0005-0000-0000-00009D550000}"/>
    <cellStyle name="Normal 12 3 6 4 3 2 2 2" xfId="36732" xr:uid="{00000000-0005-0000-0000-00009E550000}"/>
    <cellStyle name="Normal 12 3 6 4 3 2 3" xfId="36733" xr:uid="{00000000-0005-0000-0000-00009F550000}"/>
    <cellStyle name="Normal 12 3 6 4 3 3" xfId="15086" xr:uid="{00000000-0005-0000-0000-0000A0550000}"/>
    <cellStyle name="Normal 12 3 6 4 3 3 2" xfId="36734" xr:uid="{00000000-0005-0000-0000-0000A1550000}"/>
    <cellStyle name="Normal 12 3 6 4 3 4" xfId="36735" xr:uid="{00000000-0005-0000-0000-0000A2550000}"/>
    <cellStyle name="Normal 12 3 6 4 4" xfId="4106" xr:uid="{00000000-0005-0000-0000-0000A3550000}"/>
    <cellStyle name="Normal 12 3 6 4 4 2" xfId="9596" xr:uid="{00000000-0005-0000-0000-0000A4550000}"/>
    <cellStyle name="Normal 12 3 6 4 4 2 2" xfId="22406" xr:uid="{00000000-0005-0000-0000-0000A5550000}"/>
    <cellStyle name="Normal 12 3 6 4 4 2 2 2" xfId="36736" xr:uid="{00000000-0005-0000-0000-0000A6550000}"/>
    <cellStyle name="Normal 12 3 6 4 4 2 3" xfId="36737" xr:uid="{00000000-0005-0000-0000-0000A7550000}"/>
    <cellStyle name="Normal 12 3 6 4 4 3" xfId="16916" xr:uid="{00000000-0005-0000-0000-0000A8550000}"/>
    <cellStyle name="Normal 12 3 6 4 4 3 2" xfId="36738" xr:uid="{00000000-0005-0000-0000-0000A9550000}"/>
    <cellStyle name="Normal 12 3 6 4 4 4" xfId="36739" xr:uid="{00000000-0005-0000-0000-0000AA550000}"/>
    <cellStyle name="Normal 12 3 6 4 5" xfId="11426" xr:uid="{00000000-0005-0000-0000-0000AB550000}"/>
    <cellStyle name="Normal 12 3 6 4 5 2" xfId="24236" xr:uid="{00000000-0005-0000-0000-0000AC550000}"/>
    <cellStyle name="Normal 12 3 6 4 5 2 2" xfId="36740" xr:uid="{00000000-0005-0000-0000-0000AD550000}"/>
    <cellStyle name="Normal 12 3 6 4 5 3" xfId="36741" xr:uid="{00000000-0005-0000-0000-0000AE550000}"/>
    <cellStyle name="Normal 12 3 6 4 6" xfId="5936" xr:uid="{00000000-0005-0000-0000-0000AF550000}"/>
    <cellStyle name="Normal 12 3 6 4 6 2" xfId="18746" xr:uid="{00000000-0005-0000-0000-0000B0550000}"/>
    <cellStyle name="Normal 12 3 6 4 6 2 2" xfId="36742" xr:uid="{00000000-0005-0000-0000-0000B1550000}"/>
    <cellStyle name="Normal 12 3 6 4 6 3" xfId="36743" xr:uid="{00000000-0005-0000-0000-0000B2550000}"/>
    <cellStyle name="Normal 12 3 6 4 7" xfId="13256" xr:uid="{00000000-0005-0000-0000-0000B3550000}"/>
    <cellStyle name="Normal 12 3 6 4 7 2" xfId="36744" xr:uid="{00000000-0005-0000-0000-0000B4550000}"/>
    <cellStyle name="Normal 12 3 6 4 8" xfId="36745" xr:uid="{00000000-0005-0000-0000-0000B5550000}"/>
    <cellStyle name="Normal 12 3 6 5" xfId="804" xr:uid="{00000000-0005-0000-0000-0000B6550000}"/>
    <cellStyle name="Normal 12 3 6 5 2" xfId="1699" xr:uid="{00000000-0005-0000-0000-0000B7550000}"/>
    <cellStyle name="Normal 12 3 6 5 2 2" xfId="3529" xr:uid="{00000000-0005-0000-0000-0000B8550000}"/>
    <cellStyle name="Normal 12 3 6 5 2 2 2" xfId="9019" xr:uid="{00000000-0005-0000-0000-0000B9550000}"/>
    <cellStyle name="Normal 12 3 6 5 2 2 2 2" xfId="21829" xr:uid="{00000000-0005-0000-0000-0000BA550000}"/>
    <cellStyle name="Normal 12 3 6 5 2 2 2 2 2" xfId="36746" xr:uid="{00000000-0005-0000-0000-0000BB550000}"/>
    <cellStyle name="Normal 12 3 6 5 2 2 2 3" xfId="36747" xr:uid="{00000000-0005-0000-0000-0000BC550000}"/>
    <cellStyle name="Normal 12 3 6 5 2 2 3" xfId="16339" xr:uid="{00000000-0005-0000-0000-0000BD550000}"/>
    <cellStyle name="Normal 12 3 6 5 2 2 3 2" xfId="36748" xr:uid="{00000000-0005-0000-0000-0000BE550000}"/>
    <cellStyle name="Normal 12 3 6 5 2 2 4" xfId="36749" xr:uid="{00000000-0005-0000-0000-0000BF550000}"/>
    <cellStyle name="Normal 12 3 6 5 2 3" xfId="5359" xr:uid="{00000000-0005-0000-0000-0000C0550000}"/>
    <cellStyle name="Normal 12 3 6 5 2 3 2" xfId="10849" xr:uid="{00000000-0005-0000-0000-0000C1550000}"/>
    <cellStyle name="Normal 12 3 6 5 2 3 2 2" xfId="23659" xr:uid="{00000000-0005-0000-0000-0000C2550000}"/>
    <cellStyle name="Normal 12 3 6 5 2 3 2 2 2" xfId="36750" xr:uid="{00000000-0005-0000-0000-0000C3550000}"/>
    <cellStyle name="Normal 12 3 6 5 2 3 2 3" xfId="36751" xr:uid="{00000000-0005-0000-0000-0000C4550000}"/>
    <cellStyle name="Normal 12 3 6 5 2 3 3" xfId="18169" xr:uid="{00000000-0005-0000-0000-0000C5550000}"/>
    <cellStyle name="Normal 12 3 6 5 2 3 3 2" xfId="36752" xr:uid="{00000000-0005-0000-0000-0000C6550000}"/>
    <cellStyle name="Normal 12 3 6 5 2 3 4" xfId="36753" xr:uid="{00000000-0005-0000-0000-0000C7550000}"/>
    <cellStyle name="Normal 12 3 6 5 2 4" xfId="12679" xr:uid="{00000000-0005-0000-0000-0000C8550000}"/>
    <cellStyle name="Normal 12 3 6 5 2 4 2" xfId="25489" xr:uid="{00000000-0005-0000-0000-0000C9550000}"/>
    <cellStyle name="Normal 12 3 6 5 2 4 2 2" xfId="36754" xr:uid="{00000000-0005-0000-0000-0000CA550000}"/>
    <cellStyle name="Normal 12 3 6 5 2 4 3" xfId="36755" xr:uid="{00000000-0005-0000-0000-0000CB550000}"/>
    <cellStyle name="Normal 12 3 6 5 2 5" xfId="7189" xr:uid="{00000000-0005-0000-0000-0000CC550000}"/>
    <cellStyle name="Normal 12 3 6 5 2 5 2" xfId="19999" xr:uid="{00000000-0005-0000-0000-0000CD550000}"/>
    <cellStyle name="Normal 12 3 6 5 2 5 2 2" xfId="36756" xr:uid="{00000000-0005-0000-0000-0000CE550000}"/>
    <cellStyle name="Normal 12 3 6 5 2 5 3" xfId="36757" xr:uid="{00000000-0005-0000-0000-0000CF550000}"/>
    <cellStyle name="Normal 12 3 6 5 2 6" xfId="14509" xr:uid="{00000000-0005-0000-0000-0000D0550000}"/>
    <cellStyle name="Normal 12 3 6 5 2 6 2" xfId="36758" xr:uid="{00000000-0005-0000-0000-0000D1550000}"/>
    <cellStyle name="Normal 12 3 6 5 2 7" xfId="36759" xr:uid="{00000000-0005-0000-0000-0000D2550000}"/>
    <cellStyle name="Normal 12 3 6 5 3" xfId="2635" xr:uid="{00000000-0005-0000-0000-0000D3550000}"/>
    <cellStyle name="Normal 12 3 6 5 3 2" xfId="8125" xr:uid="{00000000-0005-0000-0000-0000D4550000}"/>
    <cellStyle name="Normal 12 3 6 5 3 2 2" xfId="20935" xr:uid="{00000000-0005-0000-0000-0000D5550000}"/>
    <cellStyle name="Normal 12 3 6 5 3 2 2 2" xfId="36760" xr:uid="{00000000-0005-0000-0000-0000D6550000}"/>
    <cellStyle name="Normal 12 3 6 5 3 2 3" xfId="36761" xr:uid="{00000000-0005-0000-0000-0000D7550000}"/>
    <cellStyle name="Normal 12 3 6 5 3 3" xfId="15445" xr:uid="{00000000-0005-0000-0000-0000D8550000}"/>
    <cellStyle name="Normal 12 3 6 5 3 3 2" xfId="36762" xr:uid="{00000000-0005-0000-0000-0000D9550000}"/>
    <cellStyle name="Normal 12 3 6 5 3 4" xfId="36763" xr:uid="{00000000-0005-0000-0000-0000DA550000}"/>
    <cellStyle name="Normal 12 3 6 5 4" xfId="4465" xr:uid="{00000000-0005-0000-0000-0000DB550000}"/>
    <cellStyle name="Normal 12 3 6 5 4 2" xfId="9955" xr:uid="{00000000-0005-0000-0000-0000DC550000}"/>
    <cellStyle name="Normal 12 3 6 5 4 2 2" xfId="22765" xr:uid="{00000000-0005-0000-0000-0000DD550000}"/>
    <cellStyle name="Normal 12 3 6 5 4 2 2 2" xfId="36764" xr:uid="{00000000-0005-0000-0000-0000DE550000}"/>
    <cellStyle name="Normal 12 3 6 5 4 2 3" xfId="36765" xr:uid="{00000000-0005-0000-0000-0000DF550000}"/>
    <cellStyle name="Normal 12 3 6 5 4 3" xfId="17275" xr:uid="{00000000-0005-0000-0000-0000E0550000}"/>
    <cellStyle name="Normal 12 3 6 5 4 3 2" xfId="36766" xr:uid="{00000000-0005-0000-0000-0000E1550000}"/>
    <cellStyle name="Normal 12 3 6 5 4 4" xfId="36767" xr:uid="{00000000-0005-0000-0000-0000E2550000}"/>
    <cellStyle name="Normal 12 3 6 5 5" xfId="11785" xr:uid="{00000000-0005-0000-0000-0000E3550000}"/>
    <cellStyle name="Normal 12 3 6 5 5 2" xfId="24595" xr:uid="{00000000-0005-0000-0000-0000E4550000}"/>
    <cellStyle name="Normal 12 3 6 5 5 2 2" xfId="36768" xr:uid="{00000000-0005-0000-0000-0000E5550000}"/>
    <cellStyle name="Normal 12 3 6 5 5 3" xfId="36769" xr:uid="{00000000-0005-0000-0000-0000E6550000}"/>
    <cellStyle name="Normal 12 3 6 5 6" xfId="6295" xr:uid="{00000000-0005-0000-0000-0000E7550000}"/>
    <cellStyle name="Normal 12 3 6 5 6 2" xfId="19105" xr:uid="{00000000-0005-0000-0000-0000E8550000}"/>
    <cellStyle name="Normal 12 3 6 5 6 2 2" xfId="36770" xr:uid="{00000000-0005-0000-0000-0000E9550000}"/>
    <cellStyle name="Normal 12 3 6 5 6 3" xfId="36771" xr:uid="{00000000-0005-0000-0000-0000EA550000}"/>
    <cellStyle name="Normal 12 3 6 5 7" xfId="13615" xr:uid="{00000000-0005-0000-0000-0000EB550000}"/>
    <cellStyle name="Normal 12 3 6 5 7 2" xfId="36772" xr:uid="{00000000-0005-0000-0000-0000EC550000}"/>
    <cellStyle name="Normal 12 3 6 5 8" xfId="36773" xr:uid="{00000000-0005-0000-0000-0000ED550000}"/>
    <cellStyle name="Normal 12 3 6 6" xfId="1205" xr:uid="{00000000-0005-0000-0000-0000EE550000}"/>
    <cellStyle name="Normal 12 3 6 6 2" xfId="3035" xr:uid="{00000000-0005-0000-0000-0000EF550000}"/>
    <cellStyle name="Normal 12 3 6 6 2 2" xfId="8525" xr:uid="{00000000-0005-0000-0000-0000F0550000}"/>
    <cellStyle name="Normal 12 3 6 6 2 2 2" xfId="21335" xr:uid="{00000000-0005-0000-0000-0000F1550000}"/>
    <cellStyle name="Normal 12 3 6 6 2 2 2 2" xfId="36774" xr:uid="{00000000-0005-0000-0000-0000F2550000}"/>
    <cellStyle name="Normal 12 3 6 6 2 2 3" xfId="36775" xr:uid="{00000000-0005-0000-0000-0000F3550000}"/>
    <cellStyle name="Normal 12 3 6 6 2 3" xfId="15845" xr:uid="{00000000-0005-0000-0000-0000F4550000}"/>
    <cellStyle name="Normal 12 3 6 6 2 3 2" xfId="36776" xr:uid="{00000000-0005-0000-0000-0000F5550000}"/>
    <cellStyle name="Normal 12 3 6 6 2 4" xfId="36777" xr:uid="{00000000-0005-0000-0000-0000F6550000}"/>
    <cellStyle name="Normal 12 3 6 6 3" xfId="4865" xr:uid="{00000000-0005-0000-0000-0000F7550000}"/>
    <cellStyle name="Normal 12 3 6 6 3 2" xfId="10355" xr:uid="{00000000-0005-0000-0000-0000F8550000}"/>
    <cellStyle name="Normal 12 3 6 6 3 2 2" xfId="23165" xr:uid="{00000000-0005-0000-0000-0000F9550000}"/>
    <cellStyle name="Normal 12 3 6 6 3 2 2 2" xfId="36778" xr:uid="{00000000-0005-0000-0000-0000FA550000}"/>
    <cellStyle name="Normal 12 3 6 6 3 2 3" xfId="36779" xr:uid="{00000000-0005-0000-0000-0000FB550000}"/>
    <cellStyle name="Normal 12 3 6 6 3 3" xfId="17675" xr:uid="{00000000-0005-0000-0000-0000FC550000}"/>
    <cellStyle name="Normal 12 3 6 6 3 3 2" xfId="36780" xr:uid="{00000000-0005-0000-0000-0000FD550000}"/>
    <cellStyle name="Normal 12 3 6 6 3 4" xfId="36781" xr:uid="{00000000-0005-0000-0000-0000FE550000}"/>
    <cellStyle name="Normal 12 3 6 6 4" xfId="12185" xr:uid="{00000000-0005-0000-0000-0000FF550000}"/>
    <cellStyle name="Normal 12 3 6 6 4 2" xfId="24995" xr:uid="{00000000-0005-0000-0000-000000560000}"/>
    <cellStyle name="Normal 12 3 6 6 4 2 2" xfId="36782" xr:uid="{00000000-0005-0000-0000-000001560000}"/>
    <cellStyle name="Normal 12 3 6 6 4 3" xfId="36783" xr:uid="{00000000-0005-0000-0000-000002560000}"/>
    <cellStyle name="Normal 12 3 6 6 5" xfId="6695" xr:uid="{00000000-0005-0000-0000-000003560000}"/>
    <cellStyle name="Normal 12 3 6 6 5 2" xfId="19505" xr:uid="{00000000-0005-0000-0000-000004560000}"/>
    <cellStyle name="Normal 12 3 6 6 5 2 2" xfId="36784" xr:uid="{00000000-0005-0000-0000-000005560000}"/>
    <cellStyle name="Normal 12 3 6 6 5 3" xfId="36785" xr:uid="{00000000-0005-0000-0000-000006560000}"/>
    <cellStyle name="Normal 12 3 6 6 6" xfId="14015" xr:uid="{00000000-0005-0000-0000-000007560000}"/>
    <cellStyle name="Normal 12 3 6 6 6 2" xfId="36786" xr:uid="{00000000-0005-0000-0000-000008560000}"/>
    <cellStyle name="Normal 12 3 6 6 7" xfId="36787" xr:uid="{00000000-0005-0000-0000-000009560000}"/>
    <cellStyle name="Normal 12 3 6 7" xfId="2141" xr:uid="{00000000-0005-0000-0000-00000A560000}"/>
    <cellStyle name="Normal 12 3 6 7 2" xfId="7631" xr:uid="{00000000-0005-0000-0000-00000B560000}"/>
    <cellStyle name="Normal 12 3 6 7 2 2" xfId="20441" xr:uid="{00000000-0005-0000-0000-00000C560000}"/>
    <cellStyle name="Normal 12 3 6 7 2 2 2" xfId="36788" xr:uid="{00000000-0005-0000-0000-00000D560000}"/>
    <cellStyle name="Normal 12 3 6 7 2 3" xfId="36789" xr:uid="{00000000-0005-0000-0000-00000E560000}"/>
    <cellStyle name="Normal 12 3 6 7 3" xfId="14951" xr:uid="{00000000-0005-0000-0000-00000F560000}"/>
    <cellStyle name="Normal 12 3 6 7 3 2" xfId="36790" xr:uid="{00000000-0005-0000-0000-000010560000}"/>
    <cellStyle name="Normal 12 3 6 7 4" xfId="36791" xr:uid="{00000000-0005-0000-0000-000011560000}"/>
    <cellStyle name="Normal 12 3 6 8" xfId="3971" xr:uid="{00000000-0005-0000-0000-000012560000}"/>
    <cellStyle name="Normal 12 3 6 8 2" xfId="9461" xr:uid="{00000000-0005-0000-0000-000013560000}"/>
    <cellStyle name="Normal 12 3 6 8 2 2" xfId="22271" xr:uid="{00000000-0005-0000-0000-000014560000}"/>
    <cellStyle name="Normal 12 3 6 8 2 2 2" xfId="36792" xr:uid="{00000000-0005-0000-0000-000015560000}"/>
    <cellStyle name="Normal 12 3 6 8 2 3" xfId="36793" xr:uid="{00000000-0005-0000-0000-000016560000}"/>
    <cellStyle name="Normal 12 3 6 8 3" xfId="16781" xr:uid="{00000000-0005-0000-0000-000017560000}"/>
    <cellStyle name="Normal 12 3 6 8 3 2" xfId="36794" xr:uid="{00000000-0005-0000-0000-000018560000}"/>
    <cellStyle name="Normal 12 3 6 8 4" xfId="36795" xr:uid="{00000000-0005-0000-0000-000019560000}"/>
    <cellStyle name="Normal 12 3 6 9" xfId="11291" xr:uid="{00000000-0005-0000-0000-00001A560000}"/>
    <cellStyle name="Normal 12 3 6 9 2" xfId="24101" xr:uid="{00000000-0005-0000-0000-00001B560000}"/>
    <cellStyle name="Normal 12 3 6 9 2 2" xfId="36796" xr:uid="{00000000-0005-0000-0000-00001C560000}"/>
    <cellStyle name="Normal 12 3 6 9 3" xfId="36797" xr:uid="{00000000-0005-0000-0000-00001D560000}"/>
    <cellStyle name="Normal 12 3 7" xfId="268" xr:uid="{00000000-0005-0000-0000-00001E560000}"/>
    <cellStyle name="Normal 12 3 7 10" xfId="5760" xr:uid="{00000000-0005-0000-0000-00001F560000}"/>
    <cellStyle name="Normal 12 3 7 10 2" xfId="18570" xr:uid="{00000000-0005-0000-0000-000020560000}"/>
    <cellStyle name="Normal 12 3 7 10 2 2" xfId="36798" xr:uid="{00000000-0005-0000-0000-000021560000}"/>
    <cellStyle name="Normal 12 3 7 10 3" xfId="36799" xr:uid="{00000000-0005-0000-0000-000022560000}"/>
    <cellStyle name="Normal 12 3 7 11" xfId="13080" xr:uid="{00000000-0005-0000-0000-000023560000}"/>
    <cellStyle name="Normal 12 3 7 11 2" xfId="36800" xr:uid="{00000000-0005-0000-0000-000024560000}"/>
    <cellStyle name="Normal 12 3 7 12" xfId="36801" xr:uid="{00000000-0005-0000-0000-000025560000}"/>
    <cellStyle name="Normal 12 3 7 2" xfId="497" xr:uid="{00000000-0005-0000-0000-000026560000}"/>
    <cellStyle name="Normal 12 3 7 2 2" xfId="896" xr:uid="{00000000-0005-0000-0000-000027560000}"/>
    <cellStyle name="Normal 12 3 7 2 2 2" xfId="1791" xr:uid="{00000000-0005-0000-0000-000028560000}"/>
    <cellStyle name="Normal 12 3 7 2 2 2 2" xfId="3621" xr:uid="{00000000-0005-0000-0000-000029560000}"/>
    <cellStyle name="Normal 12 3 7 2 2 2 2 2" xfId="9111" xr:uid="{00000000-0005-0000-0000-00002A560000}"/>
    <cellStyle name="Normal 12 3 7 2 2 2 2 2 2" xfId="21921" xr:uid="{00000000-0005-0000-0000-00002B560000}"/>
    <cellStyle name="Normal 12 3 7 2 2 2 2 2 2 2" xfId="36802" xr:uid="{00000000-0005-0000-0000-00002C560000}"/>
    <cellStyle name="Normal 12 3 7 2 2 2 2 2 3" xfId="36803" xr:uid="{00000000-0005-0000-0000-00002D560000}"/>
    <cellStyle name="Normal 12 3 7 2 2 2 2 3" xfId="16431" xr:uid="{00000000-0005-0000-0000-00002E560000}"/>
    <cellStyle name="Normal 12 3 7 2 2 2 2 3 2" xfId="36804" xr:uid="{00000000-0005-0000-0000-00002F560000}"/>
    <cellStyle name="Normal 12 3 7 2 2 2 2 4" xfId="36805" xr:uid="{00000000-0005-0000-0000-000030560000}"/>
    <cellStyle name="Normal 12 3 7 2 2 2 3" xfId="5451" xr:uid="{00000000-0005-0000-0000-000031560000}"/>
    <cellStyle name="Normal 12 3 7 2 2 2 3 2" xfId="10941" xr:uid="{00000000-0005-0000-0000-000032560000}"/>
    <cellStyle name="Normal 12 3 7 2 2 2 3 2 2" xfId="23751" xr:uid="{00000000-0005-0000-0000-000033560000}"/>
    <cellStyle name="Normal 12 3 7 2 2 2 3 2 2 2" xfId="36806" xr:uid="{00000000-0005-0000-0000-000034560000}"/>
    <cellStyle name="Normal 12 3 7 2 2 2 3 2 3" xfId="36807" xr:uid="{00000000-0005-0000-0000-000035560000}"/>
    <cellStyle name="Normal 12 3 7 2 2 2 3 3" xfId="18261" xr:uid="{00000000-0005-0000-0000-000036560000}"/>
    <cellStyle name="Normal 12 3 7 2 2 2 3 3 2" xfId="36808" xr:uid="{00000000-0005-0000-0000-000037560000}"/>
    <cellStyle name="Normal 12 3 7 2 2 2 3 4" xfId="36809" xr:uid="{00000000-0005-0000-0000-000038560000}"/>
    <cellStyle name="Normal 12 3 7 2 2 2 4" xfId="12771" xr:uid="{00000000-0005-0000-0000-000039560000}"/>
    <cellStyle name="Normal 12 3 7 2 2 2 4 2" xfId="25581" xr:uid="{00000000-0005-0000-0000-00003A560000}"/>
    <cellStyle name="Normal 12 3 7 2 2 2 4 2 2" xfId="36810" xr:uid="{00000000-0005-0000-0000-00003B560000}"/>
    <cellStyle name="Normal 12 3 7 2 2 2 4 3" xfId="36811" xr:uid="{00000000-0005-0000-0000-00003C560000}"/>
    <cellStyle name="Normal 12 3 7 2 2 2 5" xfId="7281" xr:uid="{00000000-0005-0000-0000-00003D560000}"/>
    <cellStyle name="Normal 12 3 7 2 2 2 5 2" xfId="20091" xr:uid="{00000000-0005-0000-0000-00003E560000}"/>
    <cellStyle name="Normal 12 3 7 2 2 2 5 2 2" xfId="36812" xr:uid="{00000000-0005-0000-0000-00003F560000}"/>
    <cellStyle name="Normal 12 3 7 2 2 2 5 3" xfId="36813" xr:uid="{00000000-0005-0000-0000-000040560000}"/>
    <cellStyle name="Normal 12 3 7 2 2 2 6" xfId="14601" xr:uid="{00000000-0005-0000-0000-000041560000}"/>
    <cellStyle name="Normal 12 3 7 2 2 2 6 2" xfId="36814" xr:uid="{00000000-0005-0000-0000-000042560000}"/>
    <cellStyle name="Normal 12 3 7 2 2 2 7" xfId="36815" xr:uid="{00000000-0005-0000-0000-000043560000}"/>
    <cellStyle name="Normal 12 3 7 2 2 3" xfId="2727" xr:uid="{00000000-0005-0000-0000-000044560000}"/>
    <cellStyle name="Normal 12 3 7 2 2 3 2" xfId="8217" xr:uid="{00000000-0005-0000-0000-000045560000}"/>
    <cellStyle name="Normal 12 3 7 2 2 3 2 2" xfId="21027" xr:uid="{00000000-0005-0000-0000-000046560000}"/>
    <cellStyle name="Normal 12 3 7 2 2 3 2 2 2" xfId="36816" xr:uid="{00000000-0005-0000-0000-000047560000}"/>
    <cellStyle name="Normal 12 3 7 2 2 3 2 3" xfId="36817" xr:uid="{00000000-0005-0000-0000-000048560000}"/>
    <cellStyle name="Normal 12 3 7 2 2 3 3" xfId="15537" xr:uid="{00000000-0005-0000-0000-000049560000}"/>
    <cellStyle name="Normal 12 3 7 2 2 3 3 2" xfId="36818" xr:uid="{00000000-0005-0000-0000-00004A560000}"/>
    <cellStyle name="Normal 12 3 7 2 2 3 4" xfId="36819" xr:uid="{00000000-0005-0000-0000-00004B560000}"/>
    <cellStyle name="Normal 12 3 7 2 2 4" xfId="4557" xr:uid="{00000000-0005-0000-0000-00004C560000}"/>
    <cellStyle name="Normal 12 3 7 2 2 4 2" xfId="10047" xr:uid="{00000000-0005-0000-0000-00004D560000}"/>
    <cellStyle name="Normal 12 3 7 2 2 4 2 2" xfId="22857" xr:uid="{00000000-0005-0000-0000-00004E560000}"/>
    <cellStyle name="Normal 12 3 7 2 2 4 2 2 2" xfId="36820" xr:uid="{00000000-0005-0000-0000-00004F560000}"/>
    <cellStyle name="Normal 12 3 7 2 2 4 2 3" xfId="36821" xr:uid="{00000000-0005-0000-0000-000050560000}"/>
    <cellStyle name="Normal 12 3 7 2 2 4 3" xfId="17367" xr:uid="{00000000-0005-0000-0000-000051560000}"/>
    <cellStyle name="Normal 12 3 7 2 2 4 3 2" xfId="36822" xr:uid="{00000000-0005-0000-0000-000052560000}"/>
    <cellStyle name="Normal 12 3 7 2 2 4 4" xfId="36823" xr:uid="{00000000-0005-0000-0000-000053560000}"/>
    <cellStyle name="Normal 12 3 7 2 2 5" xfId="11877" xr:uid="{00000000-0005-0000-0000-000054560000}"/>
    <cellStyle name="Normal 12 3 7 2 2 5 2" xfId="24687" xr:uid="{00000000-0005-0000-0000-000055560000}"/>
    <cellStyle name="Normal 12 3 7 2 2 5 2 2" xfId="36824" xr:uid="{00000000-0005-0000-0000-000056560000}"/>
    <cellStyle name="Normal 12 3 7 2 2 5 3" xfId="36825" xr:uid="{00000000-0005-0000-0000-000057560000}"/>
    <cellStyle name="Normal 12 3 7 2 2 6" xfId="6387" xr:uid="{00000000-0005-0000-0000-000058560000}"/>
    <cellStyle name="Normal 12 3 7 2 2 6 2" xfId="19197" xr:uid="{00000000-0005-0000-0000-000059560000}"/>
    <cellStyle name="Normal 12 3 7 2 2 6 2 2" xfId="36826" xr:uid="{00000000-0005-0000-0000-00005A560000}"/>
    <cellStyle name="Normal 12 3 7 2 2 6 3" xfId="36827" xr:uid="{00000000-0005-0000-0000-00005B560000}"/>
    <cellStyle name="Normal 12 3 7 2 2 7" xfId="13707" xr:uid="{00000000-0005-0000-0000-00005C560000}"/>
    <cellStyle name="Normal 12 3 7 2 2 7 2" xfId="36828" xr:uid="{00000000-0005-0000-0000-00005D560000}"/>
    <cellStyle name="Normal 12 3 7 2 2 8" xfId="36829" xr:uid="{00000000-0005-0000-0000-00005E560000}"/>
    <cellStyle name="Normal 12 3 7 2 3" xfId="1392" xr:uid="{00000000-0005-0000-0000-00005F560000}"/>
    <cellStyle name="Normal 12 3 7 2 3 2" xfId="3222" xr:uid="{00000000-0005-0000-0000-000060560000}"/>
    <cellStyle name="Normal 12 3 7 2 3 2 2" xfId="8712" xr:uid="{00000000-0005-0000-0000-000061560000}"/>
    <cellStyle name="Normal 12 3 7 2 3 2 2 2" xfId="21522" xr:uid="{00000000-0005-0000-0000-000062560000}"/>
    <cellStyle name="Normal 12 3 7 2 3 2 2 2 2" xfId="36830" xr:uid="{00000000-0005-0000-0000-000063560000}"/>
    <cellStyle name="Normal 12 3 7 2 3 2 2 3" xfId="36831" xr:uid="{00000000-0005-0000-0000-000064560000}"/>
    <cellStyle name="Normal 12 3 7 2 3 2 3" xfId="16032" xr:uid="{00000000-0005-0000-0000-000065560000}"/>
    <cellStyle name="Normal 12 3 7 2 3 2 3 2" xfId="36832" xr:uid="{00000000-0005-0000-0000-000066560000}"/>
    <cellStyle name="Normal 12 3 7 2 3 2 4" xfId="36833" xr:uid="{00000000-0005-0000-0000-000067560000}"/>
    <cellStyle name="Normal 12 3 7 2 3 3" xfId="5052" xr:uid="{00000000-0005-0000-0000-000068560000}"/>
    <cellStyle name="Normal 12 3 7 2 3 3 2" xfId="10542" xr:uid="{00000000-0005-0000-0000-000069560000}"/>
    <cellStyle name="Normal 12 3 7 2 3 3 2 2" xfId="23352" xr:uid="{00000000-0005-0000-0000-00006A560000}"/>
    <cellStyle name="Normal 12 3 7 2 3 3 2 2 2" xfId="36834" xr:uid="{00000000-0005-0000-0000-00006B560000}"/>
    <cellStyle name="Normal 12 3 7 2 3 3 2 3" xfId="36835" xr:uid="{00000000-0005-0000-0000-00006C560000}"/>
    <cellStyle name="Normal 12 3 7 2 3 3 3" xfId="17862" xr:uid="{00000000-0005-0000-0000-00006D560000}"/>
    <cellStyle name="Normal 12 3 7 2 3 3 3 2" xfId="36836" xr:uid="{00000000-0005-0000-0000-00006E560000}"/>
    <cellStyle name="Normal 12 3 7 2 3 3 4" xfId="36837" xr:uid="{00000000-0005-0000-0000-00006F560000}"/>
    <cellStyle name="Normal 12 3 7 2 3 4" xfId="12372" xr:uid="{00000000-0005-0000-0000-000070560000}"/>
    <cellStyle name="Normal 12 3 7 2 3 4 2" xfId="25182" xr:uid="{00000000-0005-0000-0000-000071560000}"/>
    <cellStyle name="Normal 12 3 7 2 3 4 2 2" xfId="36838" xr:uid="{00000000-0005-0000-0000-000072560000}"/>
    <cellStyle name="Normal 12 3 7 2 3 4 3" xfId="36839" xr:uid="{00000000-0005-0000-0000-000073560000}"/>
    <cellStyle name="Normal 12 3 7 2 3 5" xfId="6882" xr:uid="{00000000-0005-0000-0000-000074560000}"/>
    <cellStyle name="Normal 12 3 7 2 3 5 2" xfId="19692" xr:uid="{00000000-0005-0000-0000-000075560000}"/>
    <cellStyle name="Normal 12 3 7 2 3 5 2 2" xfId="36840" xr:uid="{00000000-0005-0000-0000-000076560000}"/>
    <cellStyle name="Normal 12 3 7 2 3 5 3" xfId="36841" xr:uid="{00000000-0005-0000-0000-000077560000}"/>
    <cellStyle name="Normal 12 3 7 2 3 6" xfId="14202" xr:uid="{00000000-0005-0000-0000-000078560000}"/>
    <cellStyle name="Normal 12 3 7 2 3 6 2" xfId="36842" xr:uid="{00000000-0005-0000-0000-000079560000}"/>
    <cellStyle name="Normal 12 3 7 2 3 7" xfId="36843" xr:uid="{00000000-0005-0000-0000-00007A560000}"/>
    <cellStyle name="Normal 12 3 7 2 4" xfId="2328" xr:uid="{00000000-0005-0000-0000-00007B560000}"/>
    <cellStyle name="Normal 12 3 7 2 4 2" xfId="7818" xr:uid="{00000000-0005-0000-0000-00007C560000}"/>
    <cellStyle name="Normal 12 3 7 2 4 2 2" xfId="20628" xr:uid="{00000000-0005-0000-0000-00007D560000}"/>
    <cellStyle name="Normal 12 3 7 2 4 2 2 2" xfId="36844" xr:uid="{00000000-0005-0000-0000-00007E560000}"/>
    <cellStyle name="Normal 12 3 7 2 4 2 3" xfId="36845" xr:uid="{00000000-0005-0000-0000-00007F560000}"/>
    <cellStyle name="Normal 12 3 7 2 4 3" xfId="15138" xr:uid="{00000000-0005-0000-0000-000080560000}"/>
    <cellStyle name="Normal 12 3 7 2 4 3 2" xfId="36846" xr:uid="{00000000-0005-0000-0000-000081560000}"/>
    <cellStyle name="Normal 12 3 7 2 4 4" xfId="36847" xr:uid="{00000000-0005-0000-0000-000082560000}"/>
    <cellStyle name="Normal 12 3 7 2 5" xfId="4158" xr:uid="{00000000-0005-0000-0000-000083560000}"/>
    <cellStyle name="Normal 12 3 7 2 5 2" xfId="9648" xr:uid="{00000000-0005-0000-0000-000084560000}"/>
    <cellStyle name="Normal 12 3 7 2 5 2 2" xfId="22458" xr:uid="{00000000-0005-0000-0000-000085560000}"/>
    <cellStyle name="Normal 12 3 7 2 5 2 2 2" xfId="36848" xr:uid="{00000000-0005-0000-0000-000086560000}"/>
    <cellStyle name="Normal 12 3 7 2 5 2 3" xfId="36849" xr:uid="{00000000-0005-0000-0000-000087560000}"/>
    <cellStyle name="Normal 12 3 7 2 5 3" xfId="16968" xr:uid="{00000000-0005-0000-0000-000088560000}"/>
    <cellStyle name="Normal 12 3 7 2 5 3 2" xfId="36850" xr:uid="{00000000-0005-0000-0000-000089560000}"/>
    <cellStyle name="Normal 12 3 7 2 5 4" xfId="36851" xr:uid="{00000000-0005-0000-0000-00008A560000}"/>
    <cellStyle name="Normal 12 3 7 2 6" xfId="11478" xr:uid="{00000000-0005-0000-0000-00008B560000}"/>
    <cellStyle name="Normal 12 3 7 2 6 2" xfId="24288" xr:uid="{00000000-0005-0000-0000-00008C560000}"/>
    <cellStyle name="Normal 12 3 7 2 6 2 2" xfId="36852" xr:uid="{00000000-0005-0000-0000-00008D560000}"/>
    <cellStyle name="Normal 12 3 7 2 6 3" xfId="36853" xr:uid="{00000000-0005-0000-0000-00008E560000}"/>
    <cellStyle name="Normal 12 3 7 2 7" xfId="5988" xr:uid="{00000000-0005-0000-0000-00008F560000}"/>
    <cellStyle name="Normal 12 3 7 2 7 2" xfId="18798" xr:uid="{00000000-0005-0000-0000-000090560000}"/>
    <cellStyle name="Normal 12 3 7 2 7 2 2" xfId="36854" xr:uid="{00000000-0005-0000-0000-000091560000}"/>
    <cellStyle name="Normal 12 3 7 2 7 3" xfId="36855" xr:uid="{00000000-0005-0000-0000-000092560000}"/>
    <cellStyle name="Normal 12 3 7 2 8" xfId="13308" xr:uid="{00000000-0005-0000-0000-000093560000}"/>
    <cellStyle name="Normal 12 3 7 2 8 2" xfId="36856" xr:uid="{00000000-0005-0000-0000-000094560000}"/>
    <cellStyle name="Normal 12 3 7 2 9" xfId="36857" xr:uid="{00000000-0005-0000-0000-000095560000}"/>
    <cellStyle name="Normal 12 3 7 3" xfId="629" xr:uid="{00000000-0005-0000-0000-000096560000}"/>
    <cellStyle name="Normal 12 3 7 3 2" xfId="1029" xr:uid="{00000000-0005-0000-0000-000097560000}"/>
    <cellStyle name="Normal 12 3 7 3 2 2" xfId="1924" xr:uid="{00000000-0005-0000-0000-000098560000}"/>
    <cellStyle name="Normal 12 3 7 3 2 2 2" xfId="3754" xr:uid="{00000000-0005-0000-0000-000099560000}"/>
    <cellStyle name="Normal 12 3 7 3 2 2 2 2" xfId="9244" xr:uid="{00000000-0005-0000-0000-00009A560000}"/>
    <cellStyle name="Normal 12 3 7 3 2 2 2 2 2" xfId="22054" xr:uid="{00000000-0005-0000-0000-00009B560000}"/>
    <cellStyle name="Normal 12 3 7 3 2 2 2 2 2 2" xfId="36858" xr:uid="{00000000-0005-0000-0000-00009C560000}"/>
    <cellStyle name="Normal 12 3 7 3 2 2 2 2 3" xfId="36859" xr:uid="{00000000-0005-0000-0000-00009D560000}"/>
    <cellStyle name="Normal 12 3 7 3 2 2 2 3" xfId="16564" xr:uid="{00000000-0005-0000-0000-00009E560000}"/>
    <cellStyle name="Normal 12 3 7 3 2 2 2 3 2" xfId="36860" xr:uid="{00000000-0005-0000-0000-00009F560000}"/>
    <cellStyle name="Normal 12 3 7 3 2 2 2 4" xfId="36861" xr:uid="{00000000-0005-0000-0000-0000A0560000}"/>
    <cellStyle name="Normal 12 3 7 3 2 2 3" xfId="5584" xr:uid="{00000000-0005-0000-0000-0000A1560000}"/>
    <cellStyle name="Normal 12 3 7 3 2 2 3 2" xfId="11074" xr:uid="{00000000-0005-0000-0000-0000A2560000}"/>
    <cellStyle name="Normal 12 3 7 3 2 2 3 2 2" xfId="23884" xr:uid="{00000000-0005-0000-0000-0000A3560000}"/>
    <cellStyle name="Normal 12 3 7 3 2 2 3 2 2 2" xfId="36862" xr:uid="{00000000-0005-0000-0000-0000A4560000}"/>
    <cellStyle name="Normal 12 3 7 3 2 2 3 2 3" xfId="36863" xr:uid="{00000000-0005-0000-0000-0000A5560000}"/>
    <cellStyle name="Normal 12 3 7 3 2 2 3 3" xfId="18394" xr:uid="{00000000-0005-0000-0000-0000A6560000}"/>
    <cellStyle name="Normal 12 3 7 3 2 2 3 3 2" xfId="36864" xr:uid="{00000000-0005-0000-0000-0000A7560000}"/>
    <cellStyle name="Normal 12 3 7 3 2 2 3 4" xfId="36865" xr:uid="{00000000-0005-0000-0000-0000A8560000}"/>
    <cellStyle name="Normal 12 3 7 3 2 2 4" xfId="12904" xr:uid="{00000000-0005-0000-0000-0000A9560000}"/>
    <cellStyle name="Normal 12 3 7 3 2 2 4 2" xfId="25714" xr:uid="{00000000-0005-0000-0000-0000AA560000}"/>
    <cellStyle name="Normal 12 3 7 3 2 2 4 2 2" xfId="36866" xr:uid="{00000000-0005-0000-0000-0000AB560000}"/>
    <cellStyle name="Normal 12 3 7 3 2 2 4 3" xfId="36867" xr:uid="{00000000-0005-0000-0000-0000AC560000}"/>
    <cellStyle name="Normal 12 3 7 3 2 2 5" xfId="7414" xr:uid="{00000000-0005-0000-0000-0000AD560000}"/>
    <cellStyle name="Normal 12 3 7 3 2 2 5 2" xfId="20224" xr:uid="{00000000-0005-0000-0000-0000AE560000}"/>
    <cellStyle name="Normal 12 3 7 3 2 2 5 2 2" xfId="36868" xr:uid="{00000000-0005-0000-0000-0000AF560000}"/>
    <cellStyle name="Normal 12 3 7 3 2 2 5 3" xfId="36869" xr:uid="{00000000-0005-0000-0000-0000B0560000}"/>
    <cellStyle name="Normal 12 3 7 3 2 2 6" xfId="14734" xr:uid="{00000000-0005-0000-0000-0000B1560000}"/>
    <cellStyle name="Normal 12 3 7 3 2 2 6 2" xfId="36870" xr:uid="{00000000-0005-0000-0000-0000B2560000}"/>
    <cellStyle name="Normal 12 3 7 3 2 2 7" xfId="36871" xr:uid="{00000000-0005-0000-0000-0000B3560000}"/>
    <cellStyle name="Normal 12 3 7 3 2 3" xfId="2860" xr:uid="{00000000-0005-0000-0000-0000B4560000}"/>
    <cellStyle name="Normal 12 3 7 3 2 3 2" xfId="8350" xr:uid="{00000000-0005-0000-0000-0000B5560000}"/>
    <cellStyle name="Normal 12 3 7 3 2 3 2 2" xfId="21160" xr:uid="{00000000-0005-0000-0000-0000B6560000}"/>
    <cellStyle name="Normal 12 3 7 3 2 3 2 2 2" xfId="36872" xr:uid="{00000000-0005-0000-0000-0000B7560000}"/>
    <cellStyle name="Normal 12 3 7 3 2 3 2 3" xfId="36873" xr:uid="{00000000-0005-0000-0000-0000B8560000}"/>
    <cellStyle name="Normal 12 3 7 3 2 3 3" xfId="15670" xr:uid="{00000000-0005-0000-0000-0000B9560000}"/>
    <cellStyle name="Normal 12 3 7 3 2 3 3 2" xfId="36874" xr:uid="{00000000-0005-0000-0000-0000BA560000}"/>
    <cellStyle name="Normal 12 3 7 3 2 3 4" xfId="36875" xr:uid="{00000000-0005-0000-0000-0000BB560000}"/>
    <cellStyle name="Normal 12 3 7 3 2 4" xfId="4690" xr:uid="{00000000-0005-0000-0000-0000BC560000}"/>
    <cellStyle name="Normal 12 3 7 3 2 4 2" xfId="10180" xr:uid="{00000000-0005-0000-0000-0000BD560000}"/>
    <cellStyle name="Normal 12 3 7 3 2 4 2 2" xfId="22990" xr:uid="{00000000-0005-0000-0000-0000BE560000}"/>
    <cellStyle name="Normal 12 3 7 3 2 4 2 2 2" xfId="36876" xr:uid="{00000000-0005-0000-0000-0000BF560000}"/>
    <cellStyle name="Normal 12 3 7 3 2 4 2 3" xfId="36877" xr:uid="{00000000-0005-0000-0000-0000C0560000}"/>
    <cellStyle name="Normal 12 3 7 3 2 4 3" xfId="17500" xr:uid="{00000000-0005-0000-0000-0000C1560000}"/>
    <cellStyle name="Normal 12 3 7 3 2 4 3 2" xfId="36878" xr:uid="{00000000-0005-0000-0000-0000C2560000}"/>
    <cellStyle name="Normal 12 3 7 3 2 4 4" xfId="36879" xr:uid="{00000000-0005-0000-0000-0000C3560000}"/>
    <cellStyle name="Normal 12 3 7 3 2 5" xfId="12010" xr:uid="{00000000-0005-0000-0000-0000C4560000}"/>
    <cellStyle name="Normal 12 3 7 3 2 5 2" xfId="24820" xr:uid="{00000000-0005-0000-0000-0000C5560000}"/>
    <cellStyle name="Normal 12 3 7 3 2 5 2 2" xfId="36880" xr:uid="{00000000-0005-0000-0000-0000C6560000}"/>
    <cellStyle name="Normal 12 3 7 3 2 5 3" xfId="36881" xr:uid="{00000000-0005-0000-0000-0000C7560000}"/>
    <cellStyle name="Normal 12 3 7 3 2 6" xfId="6520" xr:uid="{00000000-0005-0000-0000-0000C8560000}"/>
    <cellStyle name="Normal 12 3 7 3 2 6 2" xfId="19330" xr:uid="{00000000-0005-0000-0000-0000C9560000}"/>
    <cellStyle name="Normal 12 3 7 3 2 6 2 2" xfId="36882" xr:uid="{00000000-0005-0000-0000-0000CA560000}"/>
    <cellStyle name="Normal 12 3 7 3 2 6 3" xfId="36883" xr:uid="{00000000-0005-0000-0000-0000CB560000}"/>
    <cellStyle name="Normal 12 3 7 3 2 7" xfId="13840" xr:uid="{00000000-0005-0000-0000-0000CC560000}"/>
    <cellStyle name="Normal 12 3 7 3 2 7 2" xfId="36884" xr:uid="{00000000-0005-0000-0000-0000CD560000}"/>
    <cellStyle name="Normal 12 3 7 3 2 8" xfId="36885" xr:uid="{00000000-0005-0000-0000-0000CE560000}"/>
    <cellStyle name="Normal 12 3 7 3 3" xfId="1524" xr:uid="{00000000-0005-0000-0000-0000CF560000}"/>
    <cellStyle name="Normal 12 3 7 3 3 2" xfId="3354" xr:uid="{00000000-0005-0000-0000-0000D0560000}"/>
    <cellStyle name="Normal 12 3 7 3 3 2 2" xfId="8844" xr:uid="{00000000-0005-0000-0000-0000D1560000}"/>
    <cellStyle name="Normal 12 3 7 3 3 2 2 2" xfId="21654" xr:uid="{00000000-0005-0000-0000-0000D2560000}"/>
    <cellStyle name="Normal 12 3 7 3 3 2 2 2 2" xfId="36886" xr:uid="{00000000-0005-0000-0000-0000D3560000}"/>
    <cellStyle name="Normal 12 3 7 3 3 2 2 3" xfId="36887" xr:uid="{00000000-0005-0000-0000-0000D4560000}"/>
    <cellStyle name="Normal 12 3 7 3 3 2 3" xfId="16164" xr:uid="{00000000-0005-0000-0000-0000D5560000}"/>
    <cellStyle name="Normal 12 3 7 3 3 2 3 2" xfId="36888" xr:uid="{00000000-0005-0000-0000-0000D6560000}"/>
    <cellStyle name="Normal 12 3 7 3 3 2 4" xfId="36889" xr:uid="{00000000-0005-0000-0000-0000D7560000}"/>
    <cellStyle name="Normal 12 3 7 3 3 3" xfId="5184" xr:uid="{00000000-0005-0000-0000-0000D8560000}"/>
    <cellStyle name="Normal 12 3 7 3 3 3 2" xfId="10674" xr:uid="{00000000-0005-0000-0000-0000D9560000}"/>
    <cellStyle name="Normal 12 3 7 3 3 3 2 2" xfId="23484" xr:uid="{00000000-0005-0000-0000-0000DA560000}"/>
    <cellStyle name="Normal 12 3 7 3 3 3 2 2 2" xfId="36890" xr:uid="{00000000-0005-0000-0000-0000DB560000}"/>
    <cellStyle name="Normal 12 3 7 3 3 3 2 3" xfId="36891" xr:uid="{00000000-0005-0000-0000-0000DC560000}"/>
    <cellStyle name="Normal 12 3 7 3 3 3 3" xfId="17994" xr:uid="{00000000-0005-0000-0000-0000DD560000}"/>
    <cellStyle name="Normal 12 3 7 3 3 3 3 2" xfId="36892" xr:uid="{00000000-0005-0000-0000-0000DE560000}"/>
    <cellStyle name="Normal 12 3 7 3 3 3 4" xfId="36893" xr:uid="{00000000-0005-0000-0000-0000DF560000}"/>
    <cellStyle name="Normal 12 3 7 3 3 4" xfId="12504" xr:uid="{00000000-0005-0000-0000-0000E0560000}"/>
    <cellStyle name="Normal 12 3 7 3 3 4 2" xfId="25314" xr:uid="{00000000-0005-0000-0000-0000E1560000}"/>
    <cellStyle name="Normal 12 3 7 3 3 4 2 2" xfId="36894" xr:uid="{00000000-0005-0000-0000-0000E2560000}"/>
    <cellStyle name="Normal 12 3 7 3 3 4 3" xfId="36895" xr:uid="{00000000-0005-0000-0000-0000E3560000}"/>
    <cellStyle name="Normal 12 3 7 3 3 5" xfId="7014" xr:uid="{00000000-0005-0000-0000-0000E4560000}"/>
    <cellStyle name="Normal 12 3 7 3 3 5 2" xfId="19824" xr:uid="{00000000-0005-0000-0000-0000E5560000}"/>
    <cellStyle name="Normal 12 3 7 3 3 5 2 2" xfId="36896" xr:uid="{00000000-0005-0000-0000-0000E6560000}"/>
    <cellStyle name="Normal 12 3 7 3 3 5 3" xfId="36897" xr:uid="{00000000-0005-0000-0000-0000E7560000}"/>
    <cellStyle name="Normal 12 3 7 3 3 6" xfId="14334" xr:uid="{00000000-0005-0000-0000-0000E8560000}"/>
    <cellStyle name="Normal 12 3 7 3 3 6 2" xfId="36898" xr:uid="{00000000-0005-0000-0000-0000E9560000}"/>
    <cellStyle name="Normal 12 3 7 3 3 7" xfId="36899" xr:uid="{00000000-0005-0000-0000-0000EA560000}"/>
    <cellStyle name="Normal 12 3 7 3 4" xfId="2460" xr:uid="{00000000-0005-0000-0000-0000EB560000}"/>
    <cellStyle name="Normal 12 3 7 3 4 2" xfId="7950" xr:uid="{00000000-0005-0000-0000-0000EC560000}"/>
    <cellStyle name="Normal 12 3 7 3 4 2 2" xfId="20760" xr:uid="{00000000-0005-0000-0000-0000ED560000}"/>
    <cellStyle name="Normal 12 3 7 3 4 2 2 2" xfId="36900" xr:uid="{00000000-0005-0000-0000-0000EE560000}"/>
    <cellStyle name="Normal 12 3 7 3 4 2 3" xfId="36901" xr:uid="{00000000-0005-0000-0000-0000EF560000}"/>
    <cellStyle name="Normal 12 3 7 3 4 3" xfId="15270" xr:uid="{00000000-0005-0000-0000-0000F0560000}"/>
    <cellStyle name="Normal 12 3 7 3 4 3 2" xfId="36902" xr:uid="{00000000-0005-0000-0000-0000F1560000}"/>
    <cellStyle name="Normal 12 3 7 3 4 4" xfId="36903" xr:uid="{00000000-0005-0000-0000-0000F2560000}"/>
    <cellStyle name="Normal 12 3 7 3 5" xfId="4290" xr:uid="{00000000-0005-0000-0000-0000F3560000}"/>
    <cellStyle name="Normal 12 3 7 3 5 2" xfId="9780" xr:uid="{00000000-0005-0000-0000-0000F4560000}"/>
    <cellStyle name="Normal 12 3 7 3 5 2 2" xfId="22590" xr:uid="{00000000-0005-0000-0000-0000F5560000}"/>
    <cellStyle name="Normal 12 3 7 3 5 2 2 2" xfId="36904" xr:uid="{00000000-0005-0000-0000-0000F6560000}"/>
    <cellStyle name="Normal 12 3 7 3 5 2 3" xfId="36905" xr:uid="{00000000-0005-0000-0000-0000F7560000}"/>
    <cellStyle name="Normal 12 3 7 3 5 3" xfId="17100" xr:uid="{00000000-0005-0000-0000-0000F8560000}"/>
    <cellStyle name="Normal 12 3 7 3 5 3 2" xfId="36906" xr:uid="{00000000-0005-0000-0000-0000F9560000}"/>
    <cellStyle name="Normal 12 3 7 3 5 4" xfId="36907" xr:uid="{00000000-0005-0000-0000-0000FA560000}"/>
    <cellStyle name="Normal 12 3 7 3 6" xfId="11610" xr:uid="{00000000-0005-0000-0000-0000FB560000}"/>
    <cellStyle name="Normal 12 3 7 3 6 2" xfId="24420" xr:uid="{00000000-0005-0000-0000-0000FC560000}"/>
    <cellStyle name="Normal 12 3 7 3 6 2 2" xfId="36908" xr:uid="{00000000-0005-0000-0000-0000FD560000}"/>
    <cellStyle name="Normal 12 3 7 3 6 3" xfId="36909" xr:uid="{00000000-0005-0000-0000-0000FE560000}"/>
    <cellStyle name="Normal 12 3 7 3 7" xfId="6120" xr:uid="{00000000-0005-0000-0000-0000FF560000}"/>
    <cellStyle name="Normal 12 3 7 3 7 2" xfId="18930" xr:uid="{00000000-0005-0000-0000-000000570000}"/>
    <cellStyle name="Normal 12 3 7 3 7 2 2" xfId="36910" xr:uid="{00000000-0005-0000-0000-000001570000}"/>
    <cellStyle name="Normal 12 3 7 3 7 3" xfId="36911" xr:uid="{00000000-0005-0000-0000-000002570000}"/>
    <cellStyle name="Normal 12 3 7 3 8" xfId="13440" xr:uid="{00000000-0005-0000-0000-000003570000}"/>
    <cellStyle name="Normal 12 3 7 3 8 2" xfId="36912" xr:uid="{00000000-0005-0000-0000-000004570000}"/>
    <cellStyle name="Normal 12 3 7 3 9" xfId="36913" xr:uid="{00000000-0005-0000-0000-000005570000}"/>
    <cellStyle name="Normal 12 3 7 4" xfId="404" xr:uid="{00000000-0005-0000-0000-000006570000}"/>
    <cellStyle name="Normal 12 3 7 4 2" xfId="1299" xr:uid="{00000000-0005-0000-0000-000007570000}"/>
    <cellStyle name="Normal 12 3 7 4 2 2" xfId="3129" xr:uid="{00000000-0005-0000-0000-000008570000}"/>
    <cellStyle name="Normal 12 3 7 4 2 2 2" xfId="8619" xr:uid="{00000000-0005-0000-0000-000009570000}"/>
    <cellStyle name="Normal 12 3 7 4 2 2 2 2" xfId="21429" xr:uid="{00000000-0005-0000-0000-00000A570000}"/>
    <cellStyle name="Normal 12 3 7 4 2 2 2 2 2" xfId="36914" xr:uid="{00000000-0005-0000-0000-00000B570000}"/>
    <cellStyle name="Normal 12 3 7 4 2 2 2 3" xfId="36915" xr:uid="{00000000-0005-0000-0000-00000C570000}"/>
    <cellStyle name="Normal 12 3 7 4 2 2 3" xfId="15939" xr:uid="{00000000-0005-0000-0000-00000D570000}"/>
    <cellStyle name="Normal 12 3 7 4 2 2 3 2" xfId="36916" xr:uid="{00000000-0005-0000-0000-00000E570000}"/>
    <cellStyle name="Normal 12 3 7 4 2 2 4" xfId="36917" xr:uid="{00000000-0005-0000-0000-00000F570000}"/>
    <cellStyle name="Normal 12 3 7 4 2 3" xfId="4959" xr:uid="{00000000-0005-0000-0000-000010570000}"/>
    <cellStyle name="Normal 12 3 7 4 2 3 2" xfId="10449" xr:uid="{00000000-0005-0000-0000-000011570000}"/>
    <cellStyle name="Normal 12 3 7 4 2 3 2 2" xfId="23259" xr:uid="{00000000-0005-0000-0000-000012570000}"/>
    <cellStyle name="Normal 12 3 7 4 2 3 2 2 2" xfId="36918" xr:uid="{00000000-0005-0000-0000-000013570000}"/>
    <cellStyle name="Normal 12 3 7 4 2 3 2 3" xfId="36919" xr:uid="{00000000-0005-0000-0000-000014570000}"/>
    <cellStyle name="Normal 12 3 7 4 2 3 3" xfId="17769" xr:uid="{00000000-0005-0000-0000-000015570000}"/>
    <cellStyle name="Normal 12 3 7 4 2 3 3 2" xfId="36920" xr:uid="{00000000-0005-0000-0000-000016570000}"/>
    <cellStyle name="Normal 12 3 7 4 2 3 4" xfId="36921" xr:uid="{00000000-0005-0000-0000-000017570000}"/>
    <cellStyle name="Normal 12 3 7 4 2 4" xfId="12279" xr:uid="{00000000-0005-0000-0000-000018570000}"/>
    <cellStyle name="Normal 12 3 7 4 2 4 2" xfId="25089" xr:uid="{00000000-0005-0000-0000-000019570000}"/>
    <cellStyle name="Normal 12 3 7 4 2 4 2 2" xfId="36922" xr:uid="{00000000-0005-0000-0000-00001A570000}"/>
    <cellStyle name="Normal 12 3 7 4 2 4 3" xfId="36923" xr:uid="{00000000-0005-0000-0000-00001B570000}"/>
    <cellStyle name="Normal 12 3 7 4 2 5" xfId="6789" xr:uid="{00000000-0005-0000-0000-00001C570000}"/>
    <cellStyle name="Normal 12 3 7 4 2 5 2" xfId="19599" xr:uid="{00000000-0005-0000-0000-00001D570000}"/>
    <cellStyle name="Normal 12 3 7 4 2 5 2 2" xfId="36924" xr:uid="{00000000-0005-0000-0000-00001E570000}"/>
    <cellStyle name="Normal 12 3 7 4 2 5 3" xfId="36925" xr:uid="{00000000-0005-0000-0000-00001F570000}"/>
    <cellStyle name="Normal 12 3 7 4 2 6" xfId="14109" xr:uid="{00000000-0005-0000-0000-000020570000}"/>
    <cellStyle name="Normal 12 3 7 4 2 6 2" xfId="36926" xr:uid="{00000000-0005-0000-0000-000021570000}"/>
    <cellStyle name="Normal 12 3 7 4 2 7" xfId="36927" xr:uid="{00000000-0005-0000-0000-000022570000}"/>
    <cellStyle name="Normal 12 3 7 4 3" xfId="2235" xr:uid="{00000000-0005-0000-0000-000023570000}"/>
    <cellStyle name="Normal 12 3 7 4 3 2" xfId="7725" xr:uid="{00000000-0005-0000-0000-000024570000}"/>
    <cellStyle name="Normal 12 3 7 4 3 2 2" xfId="20535" xr:uid="{00000000-0005-0000-0000-000025570000}"/>
    <cellStyle name="Normal 12 3 7 4 3 2 2 2" xfId="36928" xr:uid="{00000000-0005-0000-0000-000026570000}"/>
    <cellStyle name="Normal 12 3 7 4 3 2 3" xfId="36929" xr:uid="{00000000-0005-0000-0000-000027570000}"/>
    <cellStyle name="Normal 12 3 7 4 3 3" xfId="15045" xr:uid="{00000000-0005-0000-0000-000028570000}"/>
    <cellStyle name="Normal 12 3 7 4 3 3 2" xfId="36930" xr:uid="{00000000-0005-0000-0000-000029570000}"/>
    <cellStyle name="Normal 12 3 7 4 3 4" xfId="36931" xr:uid="{00000000-0005-0000-0000-00002A570000}"/>
    <cellStyle name="Normal 12 3 7 4 4" xfId="4065" xr:uid="{00000000-0005-0000-0000-00002B570000}"/>
    <cellStyle name="Normal 12 3 7 4 4 2" xfId="9555" xr:uid="{00000000-0005-0000-0000-00002C570000}"/>
    <cellStyle name="Normal 12 3 7 4 4 2 2" xfId="22365" xr:uid="{00000000-0005-0000-0000-00002D570000}"/>
    <cellStyle name="Normal 12 3 7 4 4 2 2 2" xfId="36932" xr:uid="{00000000-0005-0000-0000-00002E570000}"/>
    <cellStyle name="Normal 12 3 7 4 4 2 3" xfId="36933" xr:uid="{00000000-0005-0000-0000-00002F570000}"/>
    <cellStyle name="Normal 12 3 7 4 4 3" xfId="16875" xr:uid="{00000000-0005-0000-0000-000030570000}"/>
    <cellStyle name="Normal 12 3 7 4 4 3 2" xfId="36934" xr:uid="{00000000-0005-0000-0000-000031570000}"/>
    <cellStyle name="Normal 12 3 7 4 4 4" xfId="36935" xr:uid="{00000000-0005-0000-0000-000032570000}"/>
    <cellStyle name="Normal 12 3 7 4 5" xfId="11385" xr:uid="{00000000-0005-0000-0000-000033570000}"/>
    <cellStyle name="Normal 12 3 7 4 5 2" xfId="24195" xr:uid="{00000000-0005-0000-0000-000034570000}"/>
    <cellStyle name="Normal 12 3 7 4 5 2 2" xfId="36936" xr:uid="{00000000-0005-0000-0000-000035570000}"/>
    <cellStyle name="Normal 12 3 7 4 5 3" xfId="36937" xr:uid="{00000000-0005-0000-0000-000036570000}"/>
    <cellStyle name="Normal 12 3 7 4 6" xfId="5895" xr:uid="{00000000-0005-0000-0000-000037570000}"/>
    <cellStyle name="Normal 12 3 7 4 6 2" xfId="18705" xr:uid="{00000000-0005-0000-0000-000038570000}"/>
    <cellStyle name="Normal 12 3 7 4 6 2 2" xfId="36938" xr:uid="{00000000-0005-0000-0000-000039570000}"/>
    <cellStyle name="Normal 12 3 7 4 6 3" xfId="36939" xr:uid="{00000000-0005-0000-0000-00003A570000}"/>
    <cellStyle name="Normal 12 3 7 4 7" xfId="13215" xr:uid="{00000000-0005-0000-0000-00003B570000}"/>
    <cellStyle name="Normal 12 3 7 4 7 2" xfId="36940" xr:uid="{00000000-0005-0000-0000-00003C570000}"/>
    <cellStyle name="Normal 12 3 7 4 8" xfId="36941" xr:uid="{00000000-0005-0000-0000-00003D570000}"/>
    <cellStyle name="Normal 12 3 7 5" xfId="763" xr:uid="{00000000-0005-0000-0000-00003E570000}"/>
    <cellStyle name="Normal 12 3 7 5 2" xfId="1658" xr:uid="{00000000-0005-0000-0000-00003F570000}"/>
    <cellStyle name="Normal 12 3 7 5 2 2" xfId="3488" xr:uid="{00000000-0005-0000-0000-000040570000}"/>
    <cellStyle name="Normal 12 3 7 5 2 2 2" xfId="8978" xr:uid="{00000000-0005-0000-0000-000041570000}"/>
    <cellStyle name="Normal 12 3 7 5 2 2 2 2" xfId="21788" xr:uid="{00000000-0005-0000-0000-000042570000}"/>
    <cellStyle name="Normal 12 3 7 5 2 2 2 2 2" xfId="36942" xr:uid="{00000000-0005-0000-0000-000043570000}"/>
    <cellStyle name="Normal 12 3 7 5 2 2 2 3" xfId="36943" xr:uid="{00000000-0005-0000-0000-000044570000}"/>
    <cellStyle name="Normal 12 3 7 5 2 2 3" xfId="16298" xr:uid="{00000000-0005-0000-0000-000045570000}"/>
    <cellStyle name="Normal 12 3 7 5 2 2 3 2" xfId="36944" xr:uid="{00000000-0005-0000-0000-000046570000}"/>
    <cellStyle name="Normal 12 3 7 5 2 2 4" xfId="36945" xr:uid="{00000000-0005-0000-0000-000047570000}"/>
    <cellStyle name="Normal 12 3 7 5 2 3" xfId="5318" xr:uid="{00000000-0005-0000-0000-000048570000}"/>
    <cellStyle name="Normal 12 3 7 5 2 3 2" xfId="10808" xr:uid="{00000000-0005-0000-0000-000049570000}"/>
    <cellStyle name="Normal 12 3 7 5 2 3 2 2" xfId="23618" xr:uid="{00000000-0005-0000-0000-00004A570000}"/>
    <cellStyle name="Normal 12 3 7 5 2 3 2 2 2" xfId="36946" xr:uid="{00000000-0005-0000-0000-00004B570000}"/>
    <cellStyle name="Normal 12 3 7 5 2 3 2 3" xfId="36947" xr:uid="{00000000-0005-0000-0000-00004C570000}"/>
    <cellStyle name="Normal 12 3 7 5 2 3 3" xfId="18128" xr:uid="{00000000-0005-0000-0000-00004D570000}"/>
    <cellStyle name="Normal 12 3 7 5 2 3 3 2" xfId="36948" xr:uid="{00000000-0005-0000-0000-00004E570000}"/>
    <cellStyle name="Normal 12 3 7 5 2 3 4" xfId="36949" xr:uid="{00000000-0005-0000-0000-00004F570000}"/>
    <cellStyle name="Normal 12 3 7 5 2 4" xfId="12638" xr:uid="{00000000-0005-0000-0000-000050570000}"/>
    <cellStyle name="Normal 12 3 7 5 2 4 2" xfId="25448" xr:uid="{00000000-0005-0000-0000-000051570000}"/>
    <cellStyle name="Normal 12 3 7 5 2 4 2 2" xfId="36950" xr:uid="{00000000-0005-0000-0000-000052570000}"/>
    <cellStyle name="Normal 12 3 7 5 2 4 3" xfId="36951" xr:uid="{00000000-0005-0000-0000-000053570000}"/>
    <cellStyle name="Normal 12 3 7 5 2 5" xfId="7148" xr:uid="{00000000-0005-0000-0000-000054570000}"/>
    <cellStyle name="Normal 12 3 7 5 2 5 2" xfId="19958" xr:uid="{00000000-0005-0000-0000-000055570000}"/>
    <cellStyle name="Normal 12 3 7 5 2 5 2 2" xfId="36952" xr:uid="{00000000-0005-0000-0000-000056570000}"/>
    <cellStyle name="Normal 12 3 7 5 2 5 3" xfId="36953" xr:uid="{00000000-0005-0000-0000-000057570000}"/>
    <cellStyle name="Normal 12 3 7 5 2 6" xfId="14468" xr:uid="{00000000-0005-0000-0000-000058570000}"/>
    <cellStyle name="Normal 12 3 7 5 2 6 2" xfId="36954" xr:uid="{00000000-0005-0000-0000-000059570000}"/>
    <cellStyle name="Normal 12 3 7 5 2 7" xfId="36955" xr:uid="{00000000-0005-0000-0000-00005A570000}"/>
    <cellStyle name="Normal 12 3 7 5 3" xfId="2594" xr:uid="{00000000-0005-0000-0000-00005B570000}"/>
    <cellStyle name="Normal 12 3 7 5 3 2" xfId="8084" xr:uid="{00000000-0005-0000-0000-00005C570000}"/>
    <cellStyle name="Normal 12 3 7 5 3 2 2" xfId="20894" xr:uid="{00000000-0005-0000-0000-00005D570000}"/>
    <cellStyle name="Normal 12 3 7 5 3 2 2 2" xfId="36956" xr:uid="{00000000-0005-0000-0000-00005E570000}"/>
    <cellStyle name="Normal 12 3 7 5 3 2 3" xfId="36957" xr:uid="{00000000-0005-0000-0000-00005F570000}"/>
    <cellStyle name="Normal 12 3 7 5 3 3" xfId="15404" xr:uid="{00000000-0005-0000-0000-000060570000}"/>
    <cellStyle name="Normal 12 3 7 5 3 3 2" xfId="36958" xr:uid="{00000000-0005-0000-0000-000061570000}"/>
    <cellStyle name="Normal 12 3 7 5 3 4" xfId="36959" xr:uid="{00000000-0005-0000-0000-000062570000}"/>
    <cellStyle name="Normal 12 3 7 5 4" xfId="4424" xr:uid="{00000000-0005-0000-0000-000063570000}"/>
    <cellStyle name="Normal 12 3 7 5 4 2" xfId="9914" xr:uid="{00000000-0005-0000-0000-000064570000}"/>
    <cellStyle name="Normal 12 3 7 5 4 2 2" xfId="22724" xr:uid="{00000000-0005-0000-0000-000065570000}"/>
    <cellStyle name="Normal 12 3 7 5 4 2 2 2" xfId="36960" xr:uid="{00000000-0005-0000-0000-000066570000}"/>
    <cellStyle name="Normal 12 3 7 5 4 2 3" xfId="36961" xr:uid="{00000000-0005-0000-0000-000067570000}"/>
    <cellStyle name="Normal 12 3 7 5 4 3" xfId="17234" xr:uid="{00000000-0005-0000-0000-000068570000}"/>
    <cellStyle name="Normal 12 3 7 5 4 3 2" xfId="36962" xr:uid="{00000000-0005-0000-0000-000069570000}"/>
    <cellStyle name="Normal 12 3 7 5 4 4" xfId="36963" xr:uid="{00000000-0005-0000-0000-00006A570000}"/>
    <cellStyle name="Normal 12 3 7 5 5" xfId="11744" xr:uid="{00000000-0005-0000-0000-00006B570000}"/>
    <cellStyle name="Normal 12 3 7 5 5 2" xfId="24554" xr:uid="{00000000-0005-0000-0000-00006C570000}"/>
    <cellStyle name="Normal 12 3 7 5 5 2 2" xfId="36964" xr:uid="{00000000-0005-0000-0000-00006D570000}"/>
    <cellStyle name="Normal 12 3 7 5 5 3" xfId="36965" xr:uid="{00000000-0005-0000-0000-00006E570000}"/>
    <cellStyle name="Normal 12 3 7 5 6" xfId="6254" xr:uid="{00000000-0005-0000-0000-00006F570000}"/>
    <cellStyle name="Normal 12 3 7 5 6 2" xfId="19064" xr:uid="{00000000-0005-0000-0000-000070570000}"/>
    <cellStyle name="Normal 12 3 7 5 6 2 2" xfId="36966" xr:uid="{00000000-0005-0000-0000-000071570000}"/>
    <cellStyle name="Normal 12 3 7 5 6 3" xfId="36967" xr:uid="{00000000-0005-0000-0000-000072570000}"/>
    <cellStyle name="Normal 12 3 7 5 7" xfId="13574" xr:uid="{00000000-0005-0000-0000-000073570000}"/>
    <cellStyle name="Normal 12 3 7 5 7 2" xfId="36968" xr:uid="{00000000-0005-0000-0000-000074570000}"/>
    <cellStyle name="Normal 12 3 7 5 8" xfId="36969" xr:uid="{00000000-0005-0000-0000-000075570000}"/>
    <cellStyle name="Normal 12 3 7 6" xfId="1164" xr:uid="{00000000-0005-0000-0000-000076570000}"/>
    <cellStyle name="Normal 12 3 7 6 2" xfId="2994" xr:uid="{00000000-0005-0000-0000-000077570000}"/>
    <cellStyle name="Normal 12 3 7 6 2 2" xfId="8484" xr:uid="{00000000-0005-0000-0000-000078570000}"/>
    <cellStyle name="Normal 12 3 7 6 2 2 2" xfId="21294" xr:uid="{00000000-0005-0000-0000-000079570000}"/>
    <cellStyle name="Normal 12 3 7 6 2 2 2 2" xfId="36970" xr:uid="{00000000-0005-0000-0000-00007A570000}"/>
    <cellStyle name="Normal 12 3 7 6 2 2 3" xfId="36971" xr:uid="{00000000-0005-0000-0000-00007B570000}"/>
    <cellStyle name="Normal 12 3 7 6 2 3" xfId="15804" xr:uid="{00000000-0005-0000-0000-00007C570000}"/>
    <cellStyle name="Normal 12 3 7 6 2 3 2" xfId="36972" xr:uid="{00000000-0005-0000-0000-00007D570000}"/>
    <cellStyle name="Normal 12 3 7 6 2 4" xfId="36973" xr:uid="{00000000-0005-0000-0000-00007E570000}"/>
    <cellStyle name="Normal 12 3 7 6 3" xfId="4824" xr:uid="{00000000-0005-0000-0000-00007F570000}"/>
    <cellStyle name="Normal 12 3 7 6 3 2" xfId="10314" xr:uid="{00000000-0005-0000-0000-000080570000}"/>
    <cellStyle name="Normal 12 3 7 6 3 2 2" xfId="23124" xr:uid="{00000000-0005-0000-0000-000081570000}"/>
    <cellStyle name="Normal 12 3 7 6 3 2 2 2" xfId="36974" xr:uid="{00000000-0005-0000-0000-000082570000}"/>
    <cellStyle name="Normal 12 3 7 6 3 2 3" xfId="36975" xr:uid="{00000000-0005-0000-0000-000083570000}"/>
    <cellStyle name="Normal 12 3 7 6 3 3" xfId="17634" xr:uid="{00000000-0005-0000-0000-000084570000}"/>
    <cellStyle name="Normal 12 3 7 6 3 3 2" xfId="36976" xr:uid="{00000000-0005-0000-0000-000085570000}"/>
    <cellStyle name="Normal 12 3 7 6 3 4" xfId="36977" xr:uid="{00000000-0005-0000-0000-000086570000}"/>
    <cellStyle name="Normal 12 3 7 6 4" xfId="12144" xr:uid="{00000000-0005-0000-0000-000087570000}"/>
    <cellStyle name="Normal 12 3 7 6 4 2" xfId="24954" xr:uid="{00000000-0005-0000-0000-000088570000}"/>
    <cellStyle name="Normal 12 3 7 6 4 2 2" xfId="36978" xr:uid="{00000000-0005-0000-0000-000089570000}"/>
    <cellStyle name="Normal 12 3 7 6 4 3" xfId="36979" xr:uid="{00000000-0005-0000-0000-00008A570000}"/>
    <cellStyle name="Normal 12 3 7 6 5" xfId="6654" xr:uid="{00000000-0005-0000-0000-00008B570000}"/>
    <cellStyle name="Normal 12 3 7 6 5 2" xfId="19464" xr:uid="{00000000-0005-0000-0000-00008C570000}"/>
    <cellStyle name="Normal 12 3 7 6 5 2 2" xfId="36980" xr:uid="{00000000-0005-0000-0000-00008D570000}"/>
    <cellStyle name="Normal 12 3 7 6 5 3" xfId="36981" xr:uid="{00000000-0005-0000-0000-00008E570000}"/>
    <cellStyle name="Normal 12 3 7 6 6" xfId="13974" xr:uid="{00000000-0005-0000-0000-00008F570000}"/>
    <cellStyle name="Normal 12 3 7 6 6 2" xfId="36982" xr:uid="{00000000-0005-0000-0000-000090570000}"/>
    <cellStyle name="Normal 12 3 7 6 7" xfId="36983" xr:uid="{00000000-0005-0000-0000-000091570000}"/>
    <cellStyle name="Normal 12 3 7 7" xfId="2100" xr:uid="{00000000-0005-0000-0000-000092570000}"/>
    <cellStyle name="Normal 12 3 7 7 2" xfId="7590" xr:uid="{00000000-0005-0000-0000-000093570000}"/>
    <cellStyle name="Normal 12 3 7 7 2 2" xfId="20400" xr:uid="{00000000-0005-0000-0000-000094570000}"/>
    <cellStyle name="Normal 12 3 7 7 2 2 2" xfId="36984" xr:uid="{00000000-0005-0000-0000-000095570000}"/>
    <cellStyle name="Normal 12 3 7 7 2 3" xfId="36985" xr:uid="{00000000-0005-0000-0000-000096570000}"/>
    <cellStyle name="Normal 12 3 7 7 3" xfId="14910" xr:uid="{00000000-0005-0000-0000-000097570000}"/>
    <cellStyle name="Normal 12 3 7 7 3 2" xfId="36986" xr:uid="{00000000-0005-0000-0000-000098570000}"/>
    <cellStyle name="Normal 12 3 7 7 4" xfId="36987" xr:uid="{00000000-0005-0000-0000-000099570000}"/>
    <cellStyle name="Normal 12 3 7 8" xfId="3930" xr:uid="{00000000-0005-0000-0000-00009A570000}"/>
    <cellStyle name="Normal 12 3 7 8 2" xfId="9420" xr:uid="{00000000-0005-0000-0000-00009B570000}"/>
    <cellStyle name="Normal 12 3 7 8 2 2" xfId="22230" xr:uid="{00000000-0005-0000-0000-00009C570000}"/>
    <cellStyle name="Normal 12 3 7 8 2 2 2" xfId="36988" xr:uid="{00000000-0005-0000-0000-00009D570000}"/>
    <cellStyle name="Normal 12 3 7 8 2 3" xfId="36989" xr:uid="{00000000-0005-0000-0000-00009E570000}"/>
    <cellStyle name="Normal 12 3 7 8 3" xfId="16740" xr:uid="{00000000-0005-0000-0000-00009F570000}"/>
    <cellStyle name="Normal 12 3 7 8 3 2" xfId="36990" xr:uid="{00000000-0005-0000-0000-0000A0570000}"/>
    <cellStyle name="Normal 12 3 7 8 4" xfId="36991" xr:uid="{00000000-0005-0000-0000-0000A1570000}"/>
    <cellStyle name="Normal 12 3 7 9" xfId="11250" xr:uid="{00000000-0005-0000-0000-0000A2570000}"/>
    <cellStyle name="Normal 12 3 7 9 2" xfId="24060" xr:uid="{00000000-0005-0000-0000-0000A3570000}"/>
    <cellStyle name="Normal 12 3 7 9 2 2" xfId="36992" xr:uid="{00000000-0005-0000-0000-0000A4570000}"/>
    <cellStyle name="Normal 12 3 7 9 3" xfId="36993" xr:uid="{00000000-0005-0000-0000-0000A5570000}"/>
    <cellStyle name="Normal 12 3 8" xfId="319" xr:uid="{00000000-0005-0000-0000-0000A6570000}"/>
    <cellStyle name="Normal 12 3 8 10" xfId="5811" xr:uid="{00000000-0005-0000-0000-0000A7570000}"/>
    <cellStyle name="Normal 12 3 8 10 2" xfId="18621" xr:uid="{00000000-0005-0000-0000-0000A8570000}"/>
    <cellStyle name="Normal 12 3 8 10 2 2" xfId="36994" xr:uid="{00000000-0005-0000-0000-0000A9570000}"/>
    <cellStyle name="Normal 12 3 8 10 3" xfId="36995" xr:uid="{00000000-0005-0000-0000-0000AA570000}"/>
    <cellStyle name="Normal 12 3 8 11" xfId="13131" xr:uid="{00000000-0005-0000-0000-0000AB570000}"/>
    <cellStyle name="Normal 12 3 8 11 2" xfId="36996" xr:uid="{00000000-0005-0000-0000-0000AC570000}"/>
    <cellStyle name="Normal 12 3 8 12" xfId="36997" xr:uid="{00000000-0005-0000-0000-0000AD570000}"/>
    <cellStyle name="Normal 12 3 8 2" xfId="548" xr:uid="{00000000-0005-0000-0000-0000AE570000}"/>
    <cellStyle name="Normal 12 3 8 2 2" xfId="947" xr:uid="{00000000-0005-0000-0000-0000AF570000}"/>
    <cellStyle name="Normal 12 3 8 2 2 2" xfId="1842" xr:uid="{00000000-0005-0000-0000-0000B0570000}"/>
    <cellStyle name="Normal 12 3 8 2 2 2 2" xfId="3672" xr:uid="{00000000-0005-0000-0000-0000B1570000}"/>
    <cellStyle name="Normal 12 3 8 2 2 2 2 2" xfId="9162" xr:uid="{00000000-0005-0000-0000-0000B2570000}"/>
    <cellStyle name="Normal 12 3 8 2 2 2 2 2 2" xfId="21972" xr:uid="{00000000-0005-0000-0000-0000B3570000}"/>
    <cellStyle name="Normal 12 3 8 2 2 2 2 2 2 2" xfId="36998" xr:uid="{00000000-0005-0000-0000-0000B4570000}"/>
    <cellStyle name="Normal 12 3 8 2 2 2 2 2 3" xfId="36999" xr:uid="{00000000-0005-0000-0000-0000B5570000}"/>
    <cellStyle name="Normal 12 3 8 2 2 2 2 3" xfId="16482" xr:uid="{00000000-0005-0000-0000-0000B6570000}"/>
    <cellStyle name="Normal 12 3 8 2 2 2 2 3 2" xfId="37000" xr:uid="{00000000-0005-0000-0000-0000B7570000}"/>
    <cellStyle name="Normal 12 3 8 2 2 2 2 4" xfId="37001" xr:uid="{00000000-0005-0000-0000-0000B8570000}"/>
    <cellStyle name="Normal 12 3 8 2 2 2 3" xfId="5502" xr:uid="{00000000-0005-0000-0000-0000B9570000}"/>
    <cellStyle name="Normal 12 3 8 2 2 2 3 2" xfId="10992" xr:uid="{00000000-0005-0000-0000-0000BA570000}"/>
    <cellStyle name="Normal 12 3 8 2 2 2 3 2 2" xfId="23802" xr:uid="{00000000-0005-0000-0000-0000BB570000}"/>
    <cellStyle name="Normal 12 3 8 2 2 2 3 2 2 2" xfId="37002" xr:uid="{00000000-0005-0000-0000-0000BC570000}"/>
    <cellStyle name="Normal 12 3 8 2 2 2 3 2 3" xfId="37003" xr:uid="{00000000-0005-0000-0000-0000BD570000}"/>
    <cellStyle name="Normal 12 3 8 2 2 2 3 3" xfId="18312" xr:uid="{00000000-0005-0000-0000-0000BE570000}"/>
    <cellStyle name="Normal 12 3 8 2 2 2 3 3 2" xfId="37004" xr:uid="{00000000-0005-0000-0000-0000BF570000}"/>
    <cellStyle name="Normal 12 3 8 2 2 2 3 4" xfId="37005" xr:uid="{00000000-0005-0000-0000-0000C0570000}"/>
    <cellStyle name="Normal 12 3 8 2 2 2 4" xfId="12822" xr:uid="{00000000-0005-0000-0000-0000C1570000}"/>
    <cellStyle name="Normal 12 3 8 2 2 2 4 2" xfId="25632" xr:uid="{00000000-0005-0000-0000-0000C2570000}"/>
    <cellStyle name="Normal 12 3 8 2 2 2 4 2 2" xfId="37006" xr:uid="{00000000-0005-0000-0000-0000C3570000}"/>
    <cellStyle name="Normal 12 3 8 2 2 2 4 3" xfId="37007" xr:uid="{00000000-0005-0000-0000-0000C4570000}"/>
    <cellStyle name="Normal 12 3 8 2 2 2 5" xfId="7332" xr:uid="{00000000-0005-0000-0000-0000C5570000}"/>
    <cellStyle name="Normal 12 3 8 2 2 2 5 2" xfId="20142" xr:uid="{00000000-0005-0000-0000-0000C6570000}"/>
    <cellStyle name="Normal 12 3 8 2 2 2 5 2 2" xfId="37008" xr:uid="{00000000-0005-0000-0000-0000C7570000}"/>
    <cellStyle name="Normal 12 3 8 2 2 2 5 3" xfId="37009" xr:uid="{00000000-0005-0000-0000-0000C8570000}"/>
    <cellStyle name="Normal 12 3 8 2 2 2 6" xfId="14652" xr:uid="{00000000-0005-0000-0000-0000C9570000}"/>
    <cellStyle name="Normal 12 3 8 2 2 2 6 2" xfId="37010" xr:uid="{00000000-0005-0000-0000-0000CA570000}"/>
    <cellStyle name="Normal 12 3 8 2 2 2 7" xfId="37011" xr:uid="{00000000-0005-0000-0000-0000CB570000}"/>
    <cellStyle name="Normal 12 3 8 2 2 3" xfId="2778" xr:uid="{00000000-0005-0000-0000-0000CC570000}"/>
    <cellStyle name="Normal 12 3 8 2 2 3 2" xfId="8268" xr:uid="{00000000-0005-0000-0000-0000CD570000}"/>
    <cellStyle name="Normal 12 3 8 2 2 3 2 2" xfId="21078" xr:uid="{00000000-0005-0000-0000-0000CE570000}"/>
    <cellStyle name="Normal 12 3 8 2 2 3 2 2 2" xfId="37012" xr:uid="{00000000-0005-0000-0000-0000CF570000}"/>
    <cellStyle name="Normal 12 3 8 2 2 3 2 3" xfId="37013" xr:uid="{00000000-0005-0000-0000-0000D0570000}"/>
    <cellStyle name="Normal 12 3 8 2 2 3 3" xfId="15588" xr:uid="{00000000-0005-0000-0000-0000D1570000}"/>
    <cellStyle name="Normal 12 3 8 2 2 3 3 2" xfId="37014" xr:uid="{00000000-0005-0000-0000-0000D2570000}"/>
    <cellStyle name="Normal 12 3 8 2 2 3 4" xfId="37015" xr:uid="{00000000-0005-0000-0000-0000D3570000}"/>
    <cellStyle name="Normal 12 3 8 2 2 4" xfId="4608" xr:uid="{00000000-0005-0000-0000-0000D4570000}"/>
    <cellStyle name="Normal 12 3 8 2 2 4 2" xfId="10098" xr:uid="{00000000-0005-0000-0000-0000D5570000}"/>
    <cellStyle name="Normal 12 3 8 2 2 4 2 2" xfId="22908" xr:uid="{00000000-0005-0000-0000-0000D6570000}"/>
    <cellStyle name="Normal 12 3 8 2 2 4 2 2 2" xfId="37016" xr:uid="{00000000-0005-0000-0000-0000D7570000}"/>
    <cellStyle name="Normal 12 3 8 2 2 4 2 3" xfId="37017" xr:uid="{00000000-0005-0000-0000-0000D8570000}"/>
    <cellStyle name="Normal 12 3 8 2 2 4 3" xfId="17418" xr:uid="{00000000-0005-0000-0000-0000D9570000}"/>
    <cellStyle name="Normal 12 3 8 2 2 4 3 2" xfId="37018" xr:uid="{00000000-0005-0000-0000-0000DA570000}"/>
    <cellStyle name="Normal 12 3 8 2 2 4 4" xfId="37019" xr:uid="{00000000-0005-0000-0000-0000DB570000}"/>
    <cellStyle name="Normal 12 3 8 2 2 5" xfId="11928" xr:uid="{00000000-0005-0000-0000-0000DC570000}"/>
    <cellStyle name="Normal 12 3 8 2 2 5 2" xfId="24738" xr:uid="{00000000-0005-0000-0000-0000DD570000}"/>
    <cellStyle name="Normal 12 3 8 2 2 5 2 2" xfId="37020" xr:uid="{00000000-0005-0000-0000-0000DE570000}"/>
    <cellStyle name="Normal 12 3 8 2 2 5 3" xfId="37021" xr:uid="{00000000-0005-0000-0000-0000DF570000}"/>
    <cellStyle name="Normal 12 3 8 2 2 6" xfId="6438" xr:uid="{00000000-0005-0000-0000-0000E0570000}"/>
    <cellStyle name="Normal 12 3 8 2 2 6 2" xfId="19248" xr:uid="{00000000-0005-0000-0000-0000E1570000}"/>
    <cellStyle name="Normal 12 3 8 2 2 6 2 2" xfId="37022" xr:uid="{00000000-0005-0000-0000-0000E2570000}"/>
    <cellStyle name="Normal 12 3 8 2 2 6 3" xfId="37023" xr:uid="{00000000-0005-0000-0000-0000E3570000}"/>
    <cellStyle name="Normal 12 3 8 2 2 7" xfId="13758" xr:uid="{00000000-0005-0000-0000-0000E4570000}"/>
    <cellStyle name="Normal 12 3 8 2 2 7 2" xfId="37024" xr:uid="{00000000-0005-0000-0000-0000E5570000}"/>
    <cellStyle name="Normal 12 3 8 2 2 8" xfId="37025" xr:uid="{00000000-0005-0000-0000-0000E6570000}"/>
    <cellStyle name="Normal 12 3 8 2 3" xfId="1443" xr:uid="{00000000-0005-0000-0000-0000E7570000}"/>
    <cellStyle name="Normal 12 3 8 2 3 2" xfId="3273" xr:uid="{00000000-0005-0000-0000-0000E8570000}"/>
    <cellStyle name="Normal 12 3 8 2 3 2 2" xfId="8763" xr:uid="{00000000-0005-0000-0000-0000E9570000}"/>
    <cellStyle name="Normal 12 3 8 2 3 2 2 2" xfId="21573" xr:uid="{00000000-0005-0000-0000-0000EA570000}"/>
    <cellStyle name="Normal 12 3 8 2 3 2 2 2 2" xfId="37026" xr:uid="{00000000-0005-0000-0000-0000EB570000}"/>
    <cellStyle name="Normal 12 3 8 2 3 2 2 3" xfId="37027" xr:uid="{00000000-0005-0000-0000-0000EC570000}"/>
    <cellStyle name="Normal 12 3 8 2 3 2 3" xfId="16083" xr:uid="{00000000-0005-0000-0000-0000ED570000}"/>
    <cellStyle name="Normal 12 3 8 2 3 2 3 2" xfId="37028" xr:uid="{00000000-0005-0000-0000-0000EE570000}"/>
    <cellStyle name="Normal 12 3 8 2 3 2 4" xfId="37029" xr:uid="{00000000-0005-0000-0000-0000EF570000}"/>
    <cellStyle name="Normal 12 3 8 2 3 3" xfId="5103" xr:uid="{00000000-0005-0000-0000-0000F0570000}"/>
    <cellStyle name="Normal 12 3 8 2 3 3 2" xfId="10593" xr:uid="{00000000-0005-0000-0000-0000F1570000}"/>
    <cellStyle name="Normal 12 3 8 2 3 3 2 2" xfId="23403" xr:uid="{00000000-0005-0000-0000-0000F2570000}"/>
    <cellStyle name="Normal 12 3 8 2 3 3 2 2 2" xfId="37030" xr:uid="{00000000-0005-0000-0000-0000F3570000}"/>
    <cellStyle name="Normal 12 3 8 2 3 3 2 3" xfId="37031" xr:uid="{00000000-0005-0000-0000-0000F4570000}"/>
    <cellStyle name="Normal 12 3 8 2 3 3 3" xfId="17913" xr:uid="{00000000-0005-0000-0000-0000F5570000}"/>
    <cellStyle name="Normal 12 3 8 2 3 3 3 2" xfId="37032" xr:uid="{00000000-0005-0000-0000-0000F6570000}"/>
    <cellStyle name="Normal 12 3 8 2 3 3 4" xfId="37033" xr:uid="{00000000-0005-0000-0000-0000F7570000}"/>
    <cellStyle name="Normal 12 3 8 2 3 4" xfId="12423" xr:uid="{00000000-0005-0000-0000-0000F8570000}"/>
    <cellStyle name="Normal 12 3 8 2 3 4 2" xfId="25233" xr:uid="{00000000-0005-0000-0000-0000F9570000}"/>
    <cellStyle name="Normal 12 3 8 2 3 4 2 2" xfId="37034" xr:uid="{00000000-0005-0000-0000-0000FA570000}"/>
    <cellStyle name="Normal 12 3 8 2 3 4 3" xfId="37035" xr:uid="{00000000-0005-0000-0000-0000FB570000}"/>
    <cellStyle name="Normal 12 3 8 2 3 5" xfId="6933" xr:uid="{00000000-0005-0000-0000-0000FC570000}"/>
    <cellStyle name="Normal 12 3 8 2 3 5 2" xfId="19743" xr:uid="{00000000-0005-0000-0000-0000FD570000}"/>
    <cellStyle name="Normal 12 3 8 2 3 5 2 2" xfId="37036" xr:uid="{00000000-0005-0000-0000-0000FE570000}"/>
    <cellStyle name="Normal 12 3 8 2 3 5 3" xfId="37037" xr:uid="{00000000-0005-0000-0000-0000FF570000}"/>
    <cellStyle name="Normal 12 3 8 2 3 6" xfId="14253" xr:uid="{00000000-0005-0000-0000-000000580000}"/>
    <cellStyle name="Normal 12 3 8 2 3 6 2" xfId="37038" xr:uid="{00000000-0005-0000-0000-000001580000}"/>
    <cellStyle name="Normal 12 3 8 2 3 7" xfId="37039" xr:uid="{00000000-0005-0000-0000-000002580000}"/>
    <cellStyle name="Normal 12 3 8 2 4" xfId="2379" xr:uid="{00000000-0005-0000-0000-000003580000}"/>
    <cellStyle name="Normal 12 3 8 2 4 2" xfId="7869" xr:uid="{00000000-0005-0000-0000-000004580000}"/>
    <cellStyle name="Normal 12 3 8 2 4 2 2" xfId="20679" xr:uid="{00000000-0005-0000-0000-000005580000}"/>
    <cellStyle name="Normal 12 3 8 2 4 2 2 2" xfId="37040" xr:uid="{00000000-0005-0000-0000-000006580000}"/>
    <cellStyle name="Normal 12 3 8 2 4 2 3" xfId="37041" xr:uid="{00000000-0005-0000-0000-000007580000}"/>
    <cellStyle name="Normal 12 3 8 2 4 3" xfId="15189" xr:uid="{00000000-0005-0000-0000-000008580000}"/>
    <cellStyle name="Normal 12 3 8 2 4 3 2" xfId="37042" xr:uid="{00000000-0005-0000-0000-000009580000}"/>
    <cellStyle name="Normal 12 3 8 2 4 4" xfId="37043" xr:uid="{00000000-0005-0000-0000-00000A580000}"/>
    <cellStyle name="Normal 12 3 8 2 5" xfId="4209" xr:uid="{00000000-0005-0000-0000-00000B580000}"/>
    <cellStyle name="Normal 12 3 8 2 5 2" xfId="9699" xr:uid="{00000000-0005-0000-0000-00000C580000}"/>
    <cellStyle name="Normal 12 3 8 2 5 2 2" xfId="22509" xr:uid="{00000000-0005-0000-0000-00000D580000}"/>
    <cellStyle name="Normal 12 3 8 2 5 2 2 2" xfId="37044" xr:uid="{00000000-0005-0000-0000-00000E580000}"/>
    <cellStyle name="Normal 12 3 8 2 5 2 3" xfId="37045" xr:uid="{00000000-0005-0000-0000-00000F580000}"/>
    <cellStyle name="Normal 12 3 8 2 5 3" xfId="17019" xr:uid="{00000000-0005-0000-0000-000010580000}"/>
    <cellStyle name="Normal 12 3 8 2 5 3 2" xfId="37046" xr:uid="{00000000-0005-0000-0000-000011580000}"/>
    <cellStyle name="Normal 12 3 8 2 5 4" xfId="37047" xr:uid="{00000000-0005-0000-0000-000012580000}"/>
    <cellStyle name="Normal 12 3 8 2 6" xfId="11529" xr:uid="{00000000-0005-0000-0000-000013580000}"/>
    <cellStyle name="Normal 12 3 8 2 6 2" xfId="24339" xr:uid="{00000000-0005-0000-0000-000014580000}"/>
    <cellStyle name="Normal 12 3 8 2 6 2 2" xfId="37048" xr:uid="{00000000-0005-0000-0000-000015580000}"/>
    <cellStyle name="Normal 12 3 8 2 6 3" xfId="37049" xr:uid="{00000000-0005-0000-0000-000016580000}"/>
    <cellStyle name="Normal 12 3 8 2 7" xfId="6039" xr:uid="{00000000-0005-0000-0000-000017580000}"/>
    <cellStyle name="Normal 12 3 8 2 7 2" xfId="18849" xr:uid="{00000000-0005-0000-0000-000018580000}"/>
    <cellStyle name="Normal 12 3 8 2 7 2 2" xfId="37050" xr:uid="{00000000-0005-0000-0000-000019580000}"/>
    <cellStyle name="Normal 12 3 8 2 7 3" xfId="37051" xr:uid="{00000000-0005-0000-0000-00001A580000}"/>
    <cellStyle name="Normal 12 3 8 2 8" xfId="13359" xr:uid="{00000000-0005-0000-0000-00001B580000}"/>
    <cellStyle name="Normal 12 3 8 2 8 2" xfId="37052" xr:uid="{00000000-0005-0000-0000-00001C580000}"/>
    <cellStyle name="Normal 12 3 8 2 9" xfId="37053" xr:uid="{00000000-0005-0000-0000-00001D580000}"/>
    <cellStyle name="Normal 12 3 8 3" xfId="680" xr:uid="{00000000-0005-0000-0000-00001E580000}"/>
    <cellStyle name="Normal 12 3 8 3 2" xfId="1080" xr:uid="{00000000-0005-0000-0000-00001F580000}"/>
    <cellStyle name="Normal 12 3 8 3 2 2" xfId="1975" xr:uid="{00000000-0005-0000-0000-000020580000}"/>
    <cellStyle name="Normal 12 3 8 3 2 2 2" xfId="3805" xr:uid="{00000000-0005-0000-0000-000021580000}"/>
    <cellStyle name="Normal 12 3 8 3 2 2 2 2" xfId="9295" xr:uid="{00000000-0005-0000-0000-000022580000}"/>
    <cellStyle name="Normal 12 3 8 3 2 2 2 2 2" xfId="22105" xr:uid="{00000000-0005-0000-0000-000023580000}"/>
    <cellStyle name="Normal 12 3 8 3 2 2 2 2 2 2" xfId="37054" xr:uid="{00000000-0005-0000-0000-000024580000}"/>
    <cellStyle name="Normal 12 3 8 3 2 2 2 2 3" xfId="37055" xr:uid="{00000000-0005-0000-0000-000025580000}"/>
    <cellStyle name="Normal 12 3 8 3 2 2 2 3" xfId="16615" xr:uid="{00000000-0005-0000-0000-000026580000}"/>
    <cellStyle name="Normal 12 3 8 3 2 2 2 3 2" xfId="37056" xr:uid="{00000000-0005-0000-0000-000027580000}"/>
    <cellStyle name="Normal 12 3 8 3 2 2 2 4" xfId="37057" xr:uid="{00000000-0005-0000-0000-000028580000}"/>
    <cellStyle name="Normal 12 3 8 3 2 2 3" xfId="5635" xr:uid="{00000000-0005-0000-0000-000029580000}"/>
    <cellStyle name="Normal 12 3 8 3 2 2 3 2" xfId="11125" xr:uid="{00000000-0005-0000-0000-00002A580000}"/>
    <cellStyle name="Normal 12 3 8 3 2 2 3 2 2" xfId="23935" xr:uid="{00000000-0005-0000-0000-00002B580000}"/>
    <cellStyle name="Normal 12 3 8 3 2 2 3 2 2 2" xfId="37058" xr:uid="{00000000-0005-0000-0000-00002C580000}"/>
    <cellStyle name="Normal 12 3 8 3 2 2 3 2 3" xfId="37059" xr:uid="{00000000-0005-0000-0000-00002D580000}"/>
    <cellStyle name="Normal 12 3 8 3 2 2 3 3" xfId="18445" xr:uid="{00000000-0005-0000-0000-00002E580000}"/>
    <cellStyle name="Normal 12 3 8 3 2 2 3 3 2" xfId="37060" xr:uid="{00000000-0005-0000-0000-00002F580000}"/>
    <cellStyle name="Normal 12 3 8 3 2 2 3 4" xfId="37061" xr:uid="{00000000-0005-0000-0000-000030580000}"/>
    <cellStyle name="Normal 12 3 8 3 2 2 4" xfId="12955" xr:uid="{00000000-0005-0000-0000-000031580000}"/>
    <cellStyle name="Normal 12 3 8 3 2 2 4 2" xfId="25765" xr:uid="{00000000-0005-0000-0000-000032580000}"/>
    <cellStyle name="Normal 12 3 8 3 2 2 4 2 2" xfId="37062" xr:uid="{00000000-0005-0000-0000-000033580000}"/>
    <cellStyle name="Normal 12 3 8 3 2 2 4 3" xfId="37063" xr:uid="{00000000-0005-0000-0000-000034580000}"/>
    <cellStyle name="Normal 12 3 8 3 2 2 5" xfId="7465" xr:uid="{00000000-0005-0000-0000-000035580000}"/>
    <cellStyle name="Normal 12 3 8 3 2 2 5 2" xfId="20275" xr:uid="{00000000-0005-0000-0000-000036580000}"/>
    <cellStyle name="Normal 12 3 8 3 2 2 5 2 2" xfId="37064" xr:uid="{00000000-0005-0000-0000-000037580000}"/>
    <cellStyle name="Normal 12 3 8 3 2 2 5 3" xfId="37065" xr:uid="{00000000-0005-0000-0000-000038580000}"/>
    <cellStyle name="Normal 12 3 8 3 2 2 6" xfId="14785" xr:uid="{00000000-0005-0000-0000-000039580000}"/>
    <cellStyle name="Normal 12 3 8 3 2 2 6 2" xfId="37066" xr:uid="{00000000-0005-0000-0000-00003A580000}"/>
    <cellStyle name="Normal 12 3 8 3 2 2 7" xfId="37067" xr:uid="{00000000-0005-0000-0000-00003B580000}"/>
    <cellStyle name="Normal 12 3 8 3 2 3" xfId="2911" xr:uid="{00000000-0005-0000-0000-00003C580000}"/>
    <cellStyle name="Normal 12 3 8 3 2 3 2" xfId="8401" xr:uid="{00000000-0005-0000-0000-00003D580000}"/>
    <cellStyle name="Normal 12 3 8 3 2 3 2 2" xfId="21211" xr:uid="{00000000-0005-0000-0000-00003E580000}"/>
    <cellStyle name="Normal 12 3 8 3 2 3 2 2 2" xfId="37068" xr:uid="{00000000-0005-0000-0000-00003F580000}"/>
    <cellStyle name="Normal 12 3 8 3 2 3 2 3" xfId="37069" xr:uid="{00000000-0005-0000-0000-000040580000}"/>
    <cellStyle name="Normal 12 3 8 3 2 3 3" xfId="15721" xr:uid="{00000000-0005-0000-0000-000041580000}"/>
    <cellStyle name="Normal 12 3 8 3 2 3 3 2" xfId="37070" xr:uid="{00000000-0005-0000-0000-000042580000}"/>
    <cellStyle name="Normal 12 3 8 3 2 3 4" xfId="37071" xr:uid="{00000000-0005-0000-0000-000043580000}"/>
    <cellStyle name="Normal 12 3 8 3 2 4" xfId="4741" xr:uid="{00000000-0005-0000-0000-000044580000}"/>
    <cellStyle name="Normal 12 3 8 3 2 4 2" xfId="10231" xr:uid="{00000000-0005-0000-0000-000045580000}"/>
    <cellStyle name="Normal 12 3 8 3 2 4 2 2" xfId="23041" xr:uid="{00000000-0005-0000-0000-000046580000}"/>
    <cellStyle name="Normal 12 3 8 3 2 4 2 2 2" xfId="37072" xr:uid="{00000000-0005-0000-0000-000047580000}"/>
    <cellStyle name="Normal 12 3 8 3 2 4 2 3" xfId="37073" xr:uid="{00000000-0005-0000-0000-000048580000}"/>
    <cellStyle name="Normal 12 3 8 3 2 4 3" xfId="17551" xr:uid="{00000000-0005-0000-0000-000049580000}"/>
    <cellStyle name="Normal 12 3 8 3 2 4 3 2" xfId="37074" xr:uid="{00000000-0005-0000-0000-00004A580000}"/>
    <cellStyle name="Normal 12 3 8 3 2 4 4" xfId="37075" xr:uid="{00000000-0005-0000-0000-00004B580000}"/>
    <cellStyle name="Normal 12 3 8 3 2 5" xfId="12061" xr:uid="{00000000-0005-0000-0000-00004C580000}"/>
    <cellStyle name="Normal 12 3 8 3 2 5 2" xfId="24871" xr:uid="{00000000-0005-0000-0000-00004D580000}"/>
    <cellStyle name="Normal 12 3 8 3 2 5 2 2" xfId="37076" xr:uid="{00000000-0005-0000-0000-00004E580000}"/>
    <cellStyle name="Normal 12 3 8 3 2 5 3" xfId="37077" xr:uid="{00000000-0005-0000-0000-00004F580000}"/>
    <cellStyle name="Normal 12 3 8 3 2 6" xfId="6571" xr:uid="{00000000-0005-0000-0000-000050580000}"/>
    <cellStyle name="Normal 12 3 8 3 2 6 2" xfId="19381" xr:uid="{00000000-0005-0000-0000-000051580000}"/>
    <cellStyle name="Normal 12 3 8 3 2 6 2 2" xfId="37078" xr:uid="{00000000-0005-0000-0000-000052580000}"/>
    <cellStyle name="Normal 12 3 8 3 2 6 3" xfId="37079" xr:uid="{00000000-0005-0000-0000-000053580000}"/>
    <cellStyle name="Normal 12 3 8 3 2 7" xfId="13891" xr:uid="{00000000-0005-0000-0000-000054580000}"/>
    <cellStyle name="Normal 12 3 8 3 2 7 2" xfId="37080" xr:uid="{00000000-0005-0000-0000-000055580000}"/>
    <cellStyle name="Normal 12 3 8 3 2 8" xfId="37081" xr:uid="{00000000-0005-0000-0000-000056580000}"/>
    <cellStyle name="Normal 12 3 8 3 3" xfId="1575" xr:uid="{00000000-0005-0000-0000-000057580000}"/>
    <cellStyle name="Normal 12 3 8 3 3 2" xfId="3405" xr:uid="{00000000-0005-0000-0000-000058580000}"/>
    <cellStyle name="Normal 12 3 8 3 3 2 2" xfId="8895" xr:uid="{00000000-0005-0000-0000-000059580000}"/>
    <cellStyle name="Normal 12 3 8 3 3 2 2 2" xfId="21705" xr:uid="{00000000-0005-0000-0000-00005A580000}"/>
    <cellStyle name="Normal 12 3 8 3 3 2 2 2 2" xfId="37082" xr:uid="{00000000-0005-0000-0000-00005B580000}"/>
    <cellStyle name="Normal 12 3 8 3 3 2 2 3" xfId="37083" xr:uid="{00000000-0005-0000-0000-00005C580000}"/>
    <cellStyle name="Normal 12 3 8 3 3 2 3" xfId="16215" xr:uid="{00000000-0005-0000-0000-00005D580000}"/>
    <cellStyle name="Normal 12 3 8 3 3 2 3 2" xfId="37084" xr:uid="{00000000-0005-0000-0000-00005E580000}"/>
    <cellStyle name="Normal 12 3 8 3 3 2 4" xfId="37085" xr:uid="{00000000-0005-0000-0000-00005F580000}"/>
    <cellStyle name="Normal 12 3 8 3 3 3" xfId="5235" xr:uid="{00000000-0005-0000-0000-000060580000}"/>
    <cellStyle name="Normal 12 3 8 3 3 3 2" xfId="10725" xr:uid="{00000000-0005-0000-0000-000061580000}"/>
    <cellStyle name="Normal 12 3 8 3 3 3 2 2" xfId="23535" xr:uid="{00000000-0005-0000-0000-000062580000}"/>
    <cellStyle name="Normal 12 3 8 3 3 3 2 2 2" xfId="37086" xr:uid="{00000000-0005-0000-0000-000063580000}"/>
    <cellStyle name="Normal 12 3 8 3 3 3 2 3" xfId="37087" xr:uid="{00000000-0005-0000-0000-000064580000}"/>
    <cellStyle name="Normal 12 3 8 3 3 3 3" xfId="18045" xr:uid="{00000000-0005-0000-0000-000065580000}"/>
    <cellStyle name="Normal 12 3 8 3 3 3 3 2" xfId="37088" xr:uid="{00000000-0005-0000-0000-000066580000}"/>
    <cellStyle name="Normal 12 3 8 3 3 3 4" xfId="37089" xr:uid="{00000000-0005-0000-0000-000067580000}"/>
    <cellStyle name="Normal 12 3 8 3 3 4" xfId="12555" xr:uid="{00000000-0005-0000-0000-000068580000}"/>
    <cellStyle name="Normal 12 3 8 3 3 4 2" xfId="25365" xr:uid="{00000000-0005-0000-0000-000069580000}"/>
    <cellStyle name="Normal 12 3 8 3 3 4 2 2" xfId="37090" xr:uid="{00000000-0005-0000-0000-00006A580000}"/>
    <cellStyle name="Normal 12 3 8 3 3 4 3" xfId="37091" xr:uid="{00000000-0005-0000-0000-00006B580000}"/>
    <cellStyle name="Normal 12 3 8 3 3 5" xfId="7065" xr:uid="{00000000-0005-0000-0000-00006C580000}"/>
    <cellStyle name="Normal 12 3 8 3 3 5 2" xfId="19875" xr:uid="{00000000-0005-0000-0000-00006D580000}"/>
    <cellStyle name="Normal 12 3 8 3 3 5 2 2" xfId="37092" xr:uid="{00000000-0005-0000-0000-00006E580000}"/>
    <cellStyle name="Normal 12 3 8 3 3 5 3" xfId="37093" xr:uid="{00000000-0005-0000-0000-00006F580000}"/>
    <cellStyle name="Normal 12 3 8 3 3 6" xfId="14385" xr:uid="{00000000-0005-0000-0000-000070580000}"/>
    <cellStyle name="Normal 12 3 8 3 3 6 2" xfId="37094" xr:uid="{00000000-0005-0000-0000-000071580000}"/>
    <cellStyle name="Normal 12 3 8 3 3 7" xfId="37095" xr:uid="{00000000-0005-0000-0000-000072580000}"/>
    <cellStyle name="Normal 12 3 8 3 4" xfId="2511" xr:uid="{00000000-0005-0000-0000-000073580000}"/>
    <cellStyle name="Normal 12 3 8 3 4 2" xfId="8001" xr:uid="{00000000-0005-0000-0000-000074580000}"/>
    <cellStyle name="Normal 12 3 8 3 4 2 2" xfId="20811" xr:uid="{00000000-0005-0000-0000-000075580000}"/>
    <cellStyle name="Normal 12 3 8 3 4 2 2 2" xfId="37096" xr:uid="{00000000-0005-0000-0000-000076580000}"/>
    <cellStyle name="Normal 12 3 8 3 4 2 3" xfId="37097" xr:uid="{00000000-0005-0000-0000-000077580000}"/>
    <cellStyle name="Normal 12 3 8 3 4 3" xfId="15321" xr:uid="{00000000-0005-0000-0000-000078580000}"/>
    <cellStyle name="Normal 12 3 8 3 4 3 2" xfId="37098" xr:uid="{00000000-0005-0000-0000-000079580000}"/>
    <cellStyle name="Normal 12 3 8 3 4 4" xfId="37099" xr:uid="{00000000-0005-0000-0000-00007A580000}"/>
    <cellStyle name="Normal 12 3 8 3 5" xfId="4341" xr:uid="{00000000-0005-0000-0000-00007B580000}"/>
    <cellStyle name="Normal 12 3 8 3 5 2" xfId="9831" xr:uid="{00000000-0005-0000-0000-00007C580000}"/>
    <cellStyle name="Normal 12 3 8 3 5 2 2" xfId="22641" xr:uid="{00000000-0005-0000-0000-00007D580000}"/>
    <cellStyle name="Normal 12 3 8 3 5 2 2 2" xfId="37100" xr:uid="{00000000-0005-0000-0000-00007E580000}"/>
    <cellStyle name="Normal 12 3 8 3 5 2 3" xfId="37101" xr:uid="{00000000-0005-0000-0000-00007F580000}"/>
    <cellStyle name="Normal 12 3 8 3 5 3" xfId="17151" xr:uid="{00000000-0005-0000-0000-000080580000}"/>
    <cellStyle name="Normal 12 3 8 3 5 3 2" xfId="37102" xr:uid="{00000000-0005-0000-0000-000081580000}"/>
    <cellStyle name="Normal 12 3 8 3 5 4" xfId="37103" xr:uid="{00000000-0005-0000-0000-000082580000}"/>
    <cellStyle name="Normal 12 3 8 3 6" xfId="11661" xr:uid="{00000000-0005-0000-0000-000083580000}"/>
    <cellStyle name="Normal 12 3 8 3 6 2" xfId="24471" xr:uid="{00000000-0005-0000-0000-000084580000}"/>
    <cellStyle name="Normal 12 3 8 3 6 2 2" xfId="37104" xr:uid="{00000000-0005-0000-0000-000085580000}"/>
    <cellStyle name="Normal 12 3 8 3 6 3" xfId="37105" xr:uid="{00000000-0005-0000-0000-000086580000}"/>
    <cellStyle name="Normal 12 3 8 3 7" xfId="6171" xr:uid="{00000000-0005-0000-0000-000087580000}"/>
    <cellStyle name="Normal 12 3 8 3 7 2" xfId="18981" xr:uid="{00000000-0005-0000-0000-000088580000}"/>
    <cellStyle name="Normal 12 3 8 3 7 2 2" xfId="37106" xr:uid="{00000000-0005-0000-0000-000089580000}"/>
    <cellStyle name="Normal 12 3 8 3 7 3" xfId="37107" xr:uid="{00000000-0005-0000-0000-00008A580000}"/>
    <cellStyle name="Normal 12 3 8 3 8" xfId="13491" xr:uid="{00000000-0005-0000-0000-00008B580000}"/>
    <cellStyle name="Normal 12 3 8 3 8 2" xfId="37108" xr:uid="{00000000-0005-0000-0000-00008C580000}"/>
    <cellStyle name="Normal 12 3 8 3 9" xfId="37109" xr:uid="{00000000-0005-0000-0000-00008D580000}"/>
    <cellStyle name="Normal 12 3 8 4" xfId="455" xr:uid="{00000000-0005-0000-0000-00008E580000}"/>
    <cellStyle name="Normal 12 3 8 4 2" xfId="1350" xr:uid="{00000000-0005-0000-0000-00008F580000}"/>
    <cellStyle name="Normal 12 3 8 4 2 2" xfId="3180" xr:uid="{00000000-0005-0000-0000-000090580000}"/>
    <cellStyle name="Normal 12 3 8 4 2 2 2" xfId="8670" xr:uid="{00000000-0005-0000-0000-000091580000}"/>
    <cellStyle name="Normal 12 3 8 4 2 2 2 2" xfId="21480" xr:uid="{00000000-0005-0000-0000-000092580000}"/>
    <cellStyle name="Normal 12 3 8 4 2 2 2 2 2" xfId="37110" xr:uid="{00000000-0005-0000-0000-000093580000}"/>
    <cellStyle name="Normal 12 3 8 4 2 2 2 3" xfId="37111" xr:uid="{00000000-0005-0000-0000-000094580000}"/>
    <cellStyle name="Normal 12 3 8 4 2 2 3" xfId="15990" xr:uid="{00000000-0005-0000-0000-000095580000}"/>
    <cellStyle name="Normal 12 3 8 4 2 2 3 2" xfId="37112" xr:uid="{00000000-0005-0000-0000-000096580000}"/>
    <cellStyle name="Normal 12 3 8 4 2 2 4" xfId="37113" xr:uid="{00000000-0005-0000-0000-000097580000}"/>
    <cellStyle name="Normal 12 3 8 4 2 3" xfId="5010" xr:uid="{00000000-0005-0000-0000-000098580000}"/>
    <cellStyle name="Normal 12 3 8 4 2 3 2" xfId="10500" xr:uid="{00000000-0005-0000-0000-000099580000}"/>
    <cellStyle name="Normal 12 3 8 4 2 3 2 2" xfId="23310" xr:uid="{00000000-0005-0000-0000-00009A580000}"/>
    <cellStyle name="Normal 12 3 8 4 2 3 2 2 2" xfId="37114" xr:uid="{00000000-0005-0000-0000-00009B580000}"/>
    <cellStyle name="Normal 12 3 8 4 2 3 2 3" xfId="37115" xr:uid="{00000000-0005-0000-0000-00009C580000}"/>
    <cellStyle name="Normal 12 3 8 4 2 3 3" xfId="17820" xr:uid="{00000000-0005-0000-0000-00009D580000}"/>
    <cellStyle name="Normal 12 3 8 4 2 3 3 2" xfId="37116" xr:uid="{00000000-0005-0000-0000-00009E580000}"/>
    <cellStyle name="Normal 12 3 8 4 2 3 4" xfId="37117" xr:uid="{00000000-0005-0000-0000-00009F580000}"/>
    <cellStyle name="Normal 12 3 8 4 2 4" xfId="12330" xr:uid="{00000000-0005-0000-0000-0000A0580000}"/>
    <cellStyle name="Normal 12 3 8 4 2 4 2" xfId="25140" xr:uid="{00000000-0005-0000-0000-0000A1580000}"/>
    <cellStyle name="Normal 12 3 8 4 2 4 2 2" xfId="37118" xr:uid="{00000000-0005-0000-0000-0000A2580000}"/>
    <cellStyle name="Normal 12 3 8 4 2 4 3" xfId="37119" xr:uid="{00000000-0005-0000-0000-0000A3580000}"/>
    <cellStyle name="Normal 12 3 8 4 2 5" xfId="6840" xr:uid="{00000000-0005-0000-0000-0000A4580000}"/>
    <cellStyle name="Normal 12 3 8 4 2 5 2" xfId="19650" xr:uid="{00000000-0005-0000-0000-0000A5580000}"/>
    <cellStyle name="Normal 12 3 8 4 2 5 2 2" xfId="37120" xr:uid="{00000000-0005-0000-0000-0000A6580000}"/>
    <cellStyle name="Normal 12 3 8 4 2 5 3" xfId="37121" xr:uid="{00000000-0005-0000-0000-0000A7580000}"/>
    <cellStyle name="Normal 12 3 8 4 2 6" xfId="14160" xr:uid="{00000000-0005-0000-0000-0000A8580000}"/>
    <cellStyle name="Normal 12 3 8 4 2 6 2" xfId="37122" xr:uid="{00000000-0005-0000-0000-0000A9580000}"/>
    <cellStyle name="Normal 12 3 8 4 2 7" xfId="37123" xr:uid="{00000000-0005-0000-0000-0000AA580000}"/>
    <cellStyle name="Normal 12 3 8 4 3" xfId="2286" xr:uid="{00000000-0005-0000-0000-0000AB580000}"/>
    <cellStyle name="Normal 12 3 8 4 3 2" xfId="7776" xr:uid="{00000000-0005-0000-0000-0000AC580000}"/>
    <cellStyle name="Normal 12 3 8 4 3 2 2" xfId="20586" xr:uid="{00000000-0005-0000-0000-0000AD580000}"/>
    <cellStyle name="Normal 12 3 8 4 3 2 2 2" xfId="37124" xr:uid="{00000000-0005-0000-0000-0000AE580000}"/>
    <cellStyle name="Normal 12 3 8 4 3 2 3" xfId="37125" xr:uid="{00000000-0005-0000-0000-0000AF580000}"/>
    <cellStyle name="Normal 12 3 8 4 3 3" xfId="15096" xr:uid="{00000000-0005-0000-0000-0000B0580000}"/>
    <cellStyle name="Normal 12 3 8 4 3 3 2" xfId="37126" xr:uid="{00000000-0005-0000-0000-0000B1580000}"/>
    <cellStyle name="Normal 12 3 8 4 3 4" xfId="37127" xr:uid="{00000000-0005-0000-0000-0000B2580000}"/>
    <cellStyle name="Normal 12 3 8 4 4" xfId="4116" xr:uid="{00000000-0005-0000-0000-0000B3580000}"/>
    <cellStyle name="Normal 12 3 8 4 4 2" xfId="9606" xr:uid="{00000000-0005-0000-0000-0000B4580000}"/>
    <cellStyle name="Normal 12 3 8 4 4 2 2" xfId="22416" xr:uid="{00000000-0005-0000-0000-0000B5580000}"/>
    <cellStyle name="Normal 12 3 8 4 4 2 2 2" xfId="37128" xr:uid="{00000000-0005-0000-0000-0000B6580000}"/>
    <cellStyle name="Normal 12 3 8 4 4 2 3" xfId="37129" xr:uid="{00000000-0005-0000-0000-0000B7580000}"/>
    <cellStyle name="Normal 12 3 8 4 4 3" xfId="16926" xr:uid="{00000000-0005-0000-0000-0000B8580000}"/>
    <cellStyle name="Normal 12 3 8 4 4 3 2" xfId="37130" xr:uid="{00000000-0005-0000-0000-0000B9580000}"/>
    <cellStyle name="Normal 12 3 8 4 4 4" xfId="37131" xr:uid="{00000000-0005-0000-0000-0000BA580000}"/>
    <cellStyle name="Normal 12 3 8 4 5" xfId="11436" xr:uid="{00000000-0005-0000-0000-0000BB580000}"/>
    <cellStyle name="Normal 12 3 8 4 5 2" xfId="24246" xr:uid="{00000000-0005-0000-0000-0000BC580000}"/>
    <cellStyle name="Normal 12 3 8 4 5 2 2" xfId="37132" xr:uid="{00000000-0005-0000-0000-0000BD580000}"/>
    <cellStyle name="Normal 12 3 8 4 5 3" xfId="37133" xr:uid="{00000000-0005-0000-0000-0000BE580000}"/>
    <cellStyle name="Normal 12 3 8 4 6" xfId="5946" xr:uid="{00000000-0005-0000-0000-0000BF580000}"/>
    <cellStyle name="Normal 12 3 8 4 6 2" xfId="18756" xr:uid="{00000000-0005-0000-0000-0000C0580000}"/>
    <cellStyle name="Normal 12 3 8 4 6 2 2" xfId="37134" xr:uid="{00000000-0005-0000-0000-0000C1580000}"/>
    <cellStyle name="Normal 12 3 8 4 6 3" xfId="37135" xr:uid="{00000000-0005-0000-0000-0000C2580000}"/>
    <cellStyle name="Normal 12 3 8 4 7" xfId="13266" xr:uid="{00000000-0005-0000-0000-0000C3580000}"/>
    <cellStyle name="Normal 12 3 8 4 7 2" xfId="37136" xr:uid="{00000000-0005-0000-0000-0000C4580000}"/>
    <cellStyle name="Normal 12 3 8 4 8" xfId="37137" xr:uid="{00000000-0005-0000-0000-0000C5580000}"/>
    <cellStyle name="Normal 12 3 8 5" xfId="814" xr:uid="{00000000-0005-0000-0000-0000C6580000}"/>
    <cellStyle name="Normal 12 3 8 5 2" xfId="1709" xr:uid="{00000000-0005-0000-0000-0000C7580000}"/>
    <cellStyle name="Normal 12 3 8 5 2 2" xfId="3539" xr:uid="{00000000-0005-0000-0000-0000C8580000}"/>
    <cellStyle name="Normal 12 3 8 5 2 2 2" xfId="9029" xr:uid="{00000000-0005-0000-0000-0000C9580000}"/>
    <cellStyle name="Normal 12 3 8 5 2 2 2 2" xfId="21839" xr:uid="{00000000-0005-0000-0000-0000CA580000}"/>
    <cellStyle name="Normal 12 3 8 5 2 2 2 2 2" xfId="37138" xr:uid="{00000000-0005-0000-0000-0000CB580000}"/>
    <cellStyle name="Normal 12 3 8 5 2 2 2 3" xfId="37139" xr:uid="{00000000-0005-0000-0000-0000CC580000}"/>
    <cellStyle name="Normal 12 3 8 5 2 2 3" xfId="16349" xr:uid="{00000000-0005-0000-0000-0000CD580000}"/>
    <cellStyle name="Normal 12 3 8 5 2 2 3 2" xfId="37140" xr:uid="{00000000-0005-0000-0000-0000CE580000}"/>
    <cellStyle name="Normal 12 3 8 5 2 2 4" xfId="37141" xr:uid="{00000000-0005-0000-0000-0000CF580000}"/>
    <cellStyle name="Normal 12 3 8 5 2 3" xfId="5369" xr:uid="{00000000-0005-0000-0000-0000D0580000}"/>
    <cellStyle name="Normal 12 3 8 5 2 3 2" xfId="10859" xr:uid="{00000000-0005-0000-0000-0000D1580000}"/>
    <cellStyle name="Normal 12 3 8 5 2 3 2 2" xfId="23669" xr:uid="{00000000-0005-0000-0000-0000D2580000}"/>
    <cellStyle name="Normal 12 3 8 5 2 3 2 2 2" xfId="37142" xr:uid="{00000000-0005-0000-0000-0000D3580000}"/>
    <cellStyle name="Normal 12 3 8 5 2 3 2 3" xfId="37143" xr:uid="{00000000-0005-0000-0000-0000D4580000}"/>
    <cellStyle name="Normal 12 3 8 5 2 3 3" xfId="18179" xr:uid="{00000000-0005-0000-0000-0000D5580000}"/>
    <cellStyle name="Normal 12 3 8 5 2 3 3 2" xfId="37144" xr:uid="{00000000-0005-0000-0000-0000D6580000}"/>
    <cellStyle name="Normal 12 3 8 5 2 3 4" xfId="37145" xr:uid="{00000000-0005-0000-0000-0000D7580000}"/>
    <cellStyle name="Normal 12 3 8 5 2 4" xfId="12689" xr:uid="{00000000-0005-0000-0000-0000D8580000}"/>
    <cellStyle name="Normal 12 3 8 5 2 4 2" xfId="25499" xr:uid="{00000000-0005-0000-0000-0000D9580000}"/>
    <cellStyle name="Normal 12 3 8 5 2 4 2 2" xfId="37146" xr:uid="{00000000-0005-0000-0000-0000DA580000}"/>
    <cellStyle name="Normal 12 3 8 5 2 4 3" xfId="37147" xr:uid="{00000000-0005-0000-0000-0000DB580000}"/>
    <cellStyle name="Normal 12 3 8 5 2 5" xfId="7199" xr:uid="{00000000-0005-0000-0000-0000DC580000}"/>
    <cellStyle name="Normal 12 3 8 5 2 5 2" xfId="20009" xr:uid="{00000000-0005-0000-0000-0000DD580000}"/>
    <cellStyle name="Normal 12 3 8 5 2 5 2 2" xfId="37148" xr:uid="{00000000-0005-0000-0000-0000DE580000}"/>
    <cellStyle name="Normal 12 3 8 5 2 5 3" xfId="37149" xr:uid="{00000000-0005-0000-0000-0000DF580000}"/>
    <cellStyle name="Normal 12 3 8 5 2 6" xfId="14519" xr:uid="{00000000-0005-0000-0000-0000E0580000}"/>
    <cellStyle name="Normal 12 3 8 5 2 6 2" xfId="37150" xr:uid="{00000000-0005-0000-0000-0000E1580000}"/>
    <cellStyle name="Normal 12 3 8 5 2 7" xfId="37151" xr:uid="{00000000-0005-0000-0000-0000E2580000}"/>
    <cellStyle name="Normal 12 3 8 5 3" xfId="2645" xr:uid="{00000000-0005-0000-0000-0000E3580000}"/>
    <cellStyle name="Normal 12 3 8 5 3 2" xfId="8135" xr:uid="{00000000-0005-0000-0000-0000E4580000}"/>
    <cellStyle name="Normal 12 3 8 5 3 2 2" xfId="20945" xr:uid="{00000000-0005-0000-0000-0000E5580000}"/>
    <cellStyle name="Normal 12 3 8 5 3 2 2 2" xfId="37152" xr:uid="{00000000-0005-0000-0000-0000E6580000}"/>
    <cellStyle name="Normal 12 3 8 5 3 2 3" xfId="37153" xr:uid="{00000000-0005-0000-0000-0000E7580000}"/>
    <cellStyle name="Normal 12 3 8 5 3 3" xfId="15455" xr:uid="{00000000-0005-0000-0000-0000E8580000}"/>
    <cellStyle name="Normal 12 3 8 5 3 3 2" xfId="37154" xr:uid="{00000000-0005-0000-0000-0000E9580000}"/>
    <cellStyle name="Normal 12 3 8 5 3 4" xfId="37155" xr:uid="{00000000-0005-0000-0000-0000EA580000}"/>
    <cellStyle name="Normal 12 3 8 5 4" xfId="4475" xr:uid="{00000000-0005-0000-0000-0000EB580000}"/>
    <cellStyle name="Normal 12 3 8 5 4 2" xfId="9965" xr:uid="{00000000-0005-0000-0000-0000EC580000}"/>
    <cellStyle name="Normal 12 3 8 5 4 2 2" xfId="22775" xr:uid="{00000000-0005-0000-0000-0000ED580000}"/>
    <cellStyle name="Normal 12 3 8 5 4 2 2 2" xfId="37156" xr:uid="{00000000-0005-0000-0000-0000EE580000}"/>
    <cellStyle name="Normal 12 3 8 5 4 2 3" xfId="37157" xr:uid="{00000000-0005-0000-0000-0000EF580000}"/>
    <cellStyle name="Normal 12 3 8 5 4 3" xfId="17285" xr:uid="{00000000-0005-0000-0000-0000F0580000}"/>
    <cellStyle name="Normal 12 3 8 5 4 3 2" xfId="37158" xr:uid="{00000000-0005-0000-0000-0000F1580000}"/>
    <cellStyle name="Normal 12 3 8 5 4 4" xfId="37159" xr:uid="{00000000-0005-0000-0000-0000F2580000}"/>
    <cellStyle name="Normal 12 3 8 5 5" xfId="11795" xr:uid="{00000000-0005-0000-0000-0000F3580000}"/>
    <cellStyle name="Normal 12 3 8 5 5 2" xfId="24605" xr:uid="{00000000-0005-0000-0000-0000F4580000}"/>
    <cellStyle name="Normal 12 3 8 5 5 2 2" xfId="37160" xr:uid="{00000000-0005-0000-0000-0000F5580000}"/>
    <cellStyle name="Normal 12 3 8 5 5 3" xfId="37161" xr:uid="{00000000-0005-0000-0000-0000F6580000}"/>
    <cellStyle name="Normal 12 3 8 5 6" xfId="6305" xr:uid="{00000000-0005-0000-0000-0000F7580000}"/>
    <cellStyle name="Normal 12 3 8 5 6 2" xfId="19115" xr:uid="{00000000-0005-0000-0000-0000F8580000}"/>
    <cellStyle name="Normal 12 3 8 5 6 2 2" xfId="37162" xr:uid="{00000000-0005-0000-0000-0000F9580000}"/>
    <cellStyle name="Normal 12 3 8 5 6 3" xfId="37163" xr:uid="{00000000-0005-0000-0000-0000FA580000}"/>
    <cellStyle name="Normal 12 3 8 5 7" xfId="13625" xr:uid="{00000000-0005-0000-0000-0000FB580000}"/>
    <cellStyle name="Normal 12 3 8 5 7 2" xfId="37164" xr:uid="{00000000-0005-0000-0000-0000FC580000}"/>
    <cellStyle name="Normal 12 3 8 5 8" xfId="37165" xr:uid="{00000000-0005-0000-0000-0000FD580000}"/>
    <cellStyle name="Normal 12 3 8 6" xfId="1215" xr:uid="{00000000-0005-0000-0000-0000FE580000}"/>
    <cellStyle name="Normal 12 3 8 6 2" xfId="3045" xr:uid="{00000000-0005-0000-0000-0000FF580000}"/>
    <cellStyle name="Normal 12 3 8 6 2 2" xfId="8535" xr:uid="{00000000-0005-0000-0000-000000590000}"/>
    <cellStyle name="Normal 12 3 8 6 2 2 2" xfId="21345" xr:uid="{00000000-0005-0000-0000-000001590000}"/>
    <cellStyle name="Normal 12 3 8 6 2 2 2 2" xfId="37166" xr:uid="{00000000-0005-0000-0000-000002590000}"/>
    <cellStyle name="Normal 12 3 8 6 2 2 3" xfId="37167" xr:uid="{00000000-0005-0000-0000-000003590000}"/>
    <cellStyle name="Normal 12 3 8 6 2 3" xfId="15855" xr:uid="{00000000-0005-0000-0000-000004590000}"/>
    <cellStyle name="Normal 12 3 8 6 2 3 2" xfId="37168" xr:uid="{00000000-0005-0000-0000-000005590000}"/>
    <cellStyle name="Normal 12 3 8 6 2 4" xfId="37169" xr:uid="{00000000-0005-0000-0000-000006590000}"/>
    <cellStyle name="Normal 12 3 8 6 3" xfId="4875" xr:uid="{00000000-0005-0000-0000-000007590000}"/>
    <cellStyle name="Normal 12 3 8 6 3 2" xfId="10365" xr:uid="{00000000-0005-0000-0000-000008590000}"/>
    <cellStyle name="Normal 12 3 8 6 3 2 2" xfId="23175" xr:uid="{00000000-0005-0000-0000-000009590000}"/>
    <cellStyle name="Normal 12 3 8 6 3 2 2 2" xfId="37170" xr:uid="{00000000-0005-0000-0000-00000A590000}"/>
    <cellStyle name="Normal 12 3 8 6 3 2 3" xfId="37171" xr:uid="{00000000-0005-0000-0000-00000B590000}"/>
    <cellStyle name="Normal 12 3 8 6 3 3" xfId="17685" xr:uid="{00000000-0005-0000-0000-00000C590000}"/>
    <cellStyle name="Normal 12 3 8 6 3 3 2" xfId="37172" xr:uid="{00000000-0005-0000-0000-00000D590000}"/>
    <cellStyle name="Normal 12 3 8 6 3 4" xfId="37173" xr:uid="{00000000-0005-0000-0000-00000E590000}"/>
    <cellStyle name="Normal 12 3 8 6 4" xfId="12195" xr:uid="{00000000-0005-0000-0000-00000F590000}"/>
    <cellStyle name="Normal 12 3 8 6 4 2" xfId="25005" xr:uid="{00000000-0005-0000-0000-000010590000}"/>
    <cellStyle name="Normal 12 3 8 6 4 2 2" xfId="37174" xr:uid="{00000000-0005-0000-0000-000011590000}"/>
    <cellStyle name="Normal 12 3 8 6 4 3" xfId="37175" xr:uid="{00000000-0005-0000-0000-000012590000}"/>
    <cellStyle name="Normal 12 3 8 6 5" xfId="6705" xr:uid="{00000000-0005-0000-0000-000013590000}"/>
    <cellStyle name="Normal 12 3 8 6 5 2" xfId="19515" xr:uid="{00000000-0005-0000-0000-000014590000}"/>
    <cellStyle name="Normal 12 3 8 6 5 2 2" xfId="37176" xr:uid="{00000000-0005-0000-0000-000015590000}"/>
    <cellStyle name="Normal 12 3 8 6 5 3" xfId="37177" xr:uid="{00000000-0005-0000-0000-000016590000}"/>
    <cellStyle name="Normal 12 3 8 6 6" xfId="14025" xr:uid="{00000000-0005-0000-0000-000017590000}"/>
    <cellStyle name="Normal 12 3 8 6 6 2" xfId="37178" xr:uid="{00000000-0005-0000-0000-000018590000}"/>
    <cellStyle name="Normal 12 3 8 6 7" xfId="37179" xr:uid="{00000000-0005-0000-0000-000019590000}"/>
    <cellStyle name="Normal 12 3 8 7" xfId="2151" xr:uid="{00000000-0005-0000-0000-00001A590000}"/>
    <cellStyle name="Normal 12 3 8 7 2" xfId="7641" xr:uid="{00000000-0005-0000-0000-00001B590000}"/>
    <cellStyle name="Normal 12 3 8 7 2 2" xfId="20451" xr:uid="{00000000-0005-0000-0000-00001C590000}"/>
    <cellStyle name="Normal 12 3 8 7 2 2 2" xfId="37180" xr:uid="{00000000-0005-0000-0000-00001D590000}"/>
    <cellStyle name="Normal 12 3 8 7 2 3" xfId="37181" xr:uid="{00000000-0005-0000-0000-00001E590000}"/>
    <cellStyle name="Normal 12 3 8 7 3" xfId="14961" xr:uid="{00000000-0005-0000-0000-00001F590000}"/>
    <cellStyle name="Normal 12 3 8 7 3 2" xfId="37182" xr:uid="{00000000-0005-0000-0000-000020590000}"/>
    <cellStyle name="Normal 12 3 8 7 4" xfId="37183" xr:uid="{00000000-0005-0000-0000-000021590000}"/>
    <cellStyle name="Normal 12 3 8 8" xfId="3981" xr:uid="{00000000-0005-0000-0000-000022590000}"/>
    <cellStyle name="Normal 12 3 8 8 2" xfId="9471" xr:uid="{00000000-0005-0000-0000-000023590000}"/>
    <cellStyle name="Normal 12 3 8 8 2 2" xfId="22281" xr:uid="{00000000-0005-0000-0000-000024590000}"/>
    <cellStyle name="Normal 12 3 8 8 2 2 2" xfId="37184" xr:uid="{00000000-0005-0000-0000-000025590000}"/>
    <cellStyle name="Normal 12 3 8 8 2 3" xfId="37185" xr:uid="{00000000-0005-0000-0000-000026590000}"/>
    <cellStyle name="Normal 12 3 8 8 3" xfId="16791" xr:uid="{00000000-0005-0000-0000-000027590000}"/>
    <cellStyle name="Normal 12 3 8 8 3 2" xfId="37186" xr:uid="{00000000-0005-0000-0000-000028590000}"/>
    <cellStyle name="Normal 12 3 8 8 4" xfId="37187" xr:uid="{00000000-0005-0000-0000-000029590000}"/>
    <cellStyle name="Normal 12 3 8 9" xfId="11301" xr:uid="{00000000-0005-0000-0000-00002A590000}"/>
    <cellStyle name="Normal 12 3 8 9 2" xfId="24111" xr:uid="{00000000-0005-0000-0000-00002B590000}"/>
    <cellStyle name="Normal 12 3 8 9 2 2" xfId="37188" xr:uid="{00000000-0005-0000-0000-00002C590000}"/>
    <cellStyle name="Normal 12 3 8 9 3" xfId="37189" xr:uid="{00000000-0005-0000-0000-00002D590000}"/>
    <cellStyle name="Normal 12 3 9" xfId="371" xr:uid="{00000000-0005-0000-0000-00002E590000}"/>
    <cellStyle name="Normal 12 3 9 2" xfId="855" xr:uid="{00000000-0005-0000-0000-00002F590000}"/>
    <cellStyle name="Normal 12 3 9 2 2" xfId="1750" xr:uid="{00000000-0005-0000-0000-000030590000}"/>
    <cellStyle name="Normal 12 3 9 2 2 2" xfId="3580" xr:uid="{00000000-0005-0000-0000-000031590000}"/>
    <cellStyle name="Normal 12 3 9 2 2 2 2" xfId="9070" xr:uid="{00000000-0005-0000-0000-000032590000}"/>
    <cellStyle name="Normal 12 3 9 2 2 2 2 2" xfId="21880" xr:uid="{00000000-0005-0000-0000-000033590000}"/>
    <cellStyle name="Normal 12 3 9 2 2 2 2 2 2" xfId="37190" xr:uid="{00000000-0005-0000-0000-000034590000}"/>
    <cellStyle name="Normal 12 3 9 2 2 2 2 3" xfId="37191" xr:uid="{00000000-0005-0000-0000-000035590000}"/>
    <cellStyle name="Normal 12 3 9 2 2 2 3" xfId="16390" xr:uid="{00000000-0005-0000-0000-000036590000}"/>
    <cellStyle name="Normal 12 3 9 2 2 2 3 2" xfId="37192" xr:uid="{00000000-0005-0000-0000-000037590000}"/>
    <cellStyle name="Normal 12 3 9 2 2 2 4" xfId="37193" xr:uid="{00000000-0005-0000-0000-000038590000}"/>
    <cellStyle name="Normal 12 3 9 2 2 3" xfId="5410" xr:uid="{00000000-0005-0000-0000-000039590000}"/>
    <cellStyle name="Normal 12 3 9 2 2 3 2" xfId="10900" xr:uid="{00000000-0005-0000-0000-00003A590000}"/>
    <cellStyle name="Normal 12 3 9 2 2 3 2 2" xfId="23710" xr:uid="{00000000-0005-0000-0000-00003B590000}"/>
    <cellStyle name="Normal 12 3 9 2 2 3 2 2 2" xfId="37194" xr:uid="{00000000-0005-0000-0000-00003C590000}"/>
    <cellStyle name="Normal 12 3 9 2 2 3 2 3" xfId="37195" xr:uid="{00000000-0005-0000-0000-00003D590000}"/>
    <cellStyle name="Normal 12 3 9 2 2 3 3" xfId="18220" xr:uid="{00000000-0005-0000-0000-00003E590000}"/>
    <cellStyle name="Normal 12 3 9 2 2 3 3 2" xfId="37196" xr:uid="{00000000-0005-0000-0000-00003F590000}"/>
    <cellStyle name="Normal 12 3 9 2 2 3 4" xfId="37197" xr:uid="{00000000-0005-0000-0000-000040590000}"/>
    <cellStyle name="Normal 12 3 9 2 2 4" xfId="12730" xr:uid="{00000000-0005-0000-0000-000041590000}"/>
    <cellStyle name="Normal 12 3 9 2 2 4 2" xfId="25540" xr:uid="{00000000-0005-0000-0000-000042590000}"/>
    <cellStyle name="Normal 12 3 9 2 2 4 2 2" xfId="37198" xr:uid="{00000000-0005-0000-0000-000043590000}"/>
    <cellStyle name="Normal 12 3 9 2 2 4 3" xfId="37199" xr:uid="{00000000-0005-0000-0000-000044590000}"/>
    <cellStyle name="Normal 12 3 9 2 2 5" xfId="7240" xr:uid="{00000000-0005-0000-0000-000045590000}"/>
    <cellStyle name="Normal 12 3 9 2 2 5 2" xfId="20050" xr:uid="{00000000-0005-0000-0000-000046590000}"/>
    <cellStyle name="Normal 12 3 9 2 2 5 2 2" xfId="37200" xr:uid="{00000000-0005-0000-0000-000047590000}"/>
    <cellStyle name="Normal 12 3 9 2 2 5 3" xfId="37201" xr:uid="{00000000-0005-0000-0000-000048590000}"/>
    <cellStyle name="Normal 12 3 9 2 2 6" xfId="14560" xr:uid="{00000000-0005-0000-0000-000049590000}"/>
    <cellStyle name="Normal 12 3 9 2 2 6 2" xfId="37202" xr:uid="{00000000-0005-0000-0000-00004A590000}"/>
    <cellStyle name="Normal 12 3 9 2 2 7" xfId="37203" xr:uid="{00000000-0005-0000-0000-00004B590000}"/>
    <cellStyle name="Normal 12 3 9 2 3" xfId="2686" xr:uid="{00000000-0005-0000-0000-00004C590000}"/>
    <cellStyle name="Normal 12 3 9 2 3 2" xfId="8176" xr:uid="{00000000-0005-0000-0000-00004D590000}"/>
    <cellStyle name="Normal 12 3 9 2 3 2 2" xfId="20986" xr:uid="{00000000-0005-0000-0000-00004E590000}"/>
    <cellStyle name="Normal 12 3 9 2 3 2 2 2" xfId="37204" xr:uid="{00000000-0005-0000-0000-00004F590000}"/>
    <cellStyle name="Normal 12 3 9 2 3 2 3" xfId="37205" xr:uid="{00000000-0005-0000-0000-000050590000}"/>
    <cellStyle name="Normal 12 3 9 2 3 3" xfId="15496" xr:uid="{00000000-0005-0000-0000-000051590000}"/>
    <cellStyle name="Normal 12 3 9 2 3 3 2" xfId="37206" xr:uid="{00000000-0005-0000-0000-000052590000}"/>
    <cellStyle name="Normal 12 3 9 2 3 4" xfId="37207" xr:uid="{00000000-0005-0000-0000-000053590000}"/>
    <cellStyle name="Normal 12 3 9 2 4" xfId="4516" xr:uid="{00000000-0005-0000-0000-000054590000}"/>
    <cellStyle name="Normal 12 3 9 2 4 2" xfId="10006" xr:uid="{00000000-0005-0000-0000-000055590000}"/>
    <cellStyle name="Normal 12 3 9 2 4 2 2" xfId="22816" xr:uid="{00000000-0005-0000-0000-000056590000}"/>
    <cellStyle name="Normal 12 3 9 2 4 2 2 2" xfId="37208" xr:uid="{00000000-0005-0000-0000-000057590000}"/>
    <cellStyle name="Normal 12 3 9 2 4 2 3" xfId="37209" xr:uid="{00000000-0005-0000-0000-000058590000}"/>
    <cellStyle name="Normal 12 3 9 2 4 3" xfId="17326" xr:uid="{00000000-0005-0000-0000-000059590000}"/>
    <cellStyle name="Normal 12 3 9 2 4 3 2" xfId="37210" xr:uid="{00000000-0005-0000-0000-00005A590000}"/>
    <cellStyle name="Normal 12 3 9 2 4 4" xfId="37211" xr:uid="{00000000-0005-0000-0000-00005B590000}"/>
    <cellStyle name="Normal 12 3 9 2 5" xfId="11836" xr:uid="{00000000-0005-0000-0000-00005C590000}"/>
    <cellStyle name="Normal 12 3 9 2 5 2" xfId="24646" xr:uid="{00000000-0005-0000-0000-00005D590000}"/>
    <cellStyle name="Normal 12 3 9 2 5 2 2" xfId="37212" xr:uid="{00000000-0005-0000-0000-00005E590000}"/>
    <cellStyle name="Normal 12 3 9 2 5 3" xfId="37213" xr:uid="{00000000-0005-0000-0000-00005F590000}"/>
    <cellStyle name="Normal 12 3 9 2 6" xfId="6346" xr:uid="{00000000-0005-0000-0000-000060590000}"/>
    <cellStyle name="Normal 12 3 9 2 6 2" xfId="19156" xr:uid="{00000000-0005-0000-0000-000061590000}"/>
    <cellStyle name="Normal 12 3 9 2 6 2 2" xfId="37214" xr:uid="{00000000-0005-0000-0000-000062590000}"/>
    <cellStyle name="Normal 12 3 9 2 6 3" xfId="37215" xr:uid="{00000000-0005-0000-0000-000063590000}"/>
    <cellStyle name="Normal 12 3 9 2 7" xfId="13666" xr:uid="{00000000-0005-0000-0000-000064590000}"/>
    <cellStyle name="Normal 12 3 9 2 7 2" xfId="37216" xr:uid="{00000000-0005-0000-0000-000065590000}"/>
    <cellStyle name="Normal 12 3 9 2 8" xfId="37217" xr:uid="{00000000-0005-0000-0000-000066590000}"/>
    <cellStyle name="Normal 12 3 9 3" xfId="1266" xr:uid="{00000000-0005-0000-0000-000067590000}"/>
    <cellStyle name="Normal 12 3 9 3 2" xfId="3096" xr:uid="{00000000-0005-0000-0000-000068590000}"/>
    <cellStyle name="Normal 12 3 9 3 2 2" xfId="8586" xr:uid="{00000000-0005-0000-0000-000069590000}"/>
    <cellStyle name="Normal 12 3 9 3 2 2 2" xfId="21396" xr:uid="{00000000-0005-0000-0000-00006A590000}"/>
    <cellStyle name="Normal 12 3 9 3 2 2 2 2" xfId="37218" xr:uid="{00000000-0005-0000-0000-00006B590000}"/>
    <cellStyle name="Normal 12 3 9 3 2 2 3" xfId="37219" xr:uid="{00000000-0005-0000-0000-00006C590000}"/>
    <cellStyle name="Normal 12 3 9 3 2 3" xfId="15906" xr:uid="{00000000-0005-0000-0000-00006D590000}"/>
    <cellStyle name="Normal 12 3 9 3 2 3 2" xfId="37220" xr:uid="{00000000-0005-0000-0000-00006E590000}"/>
    <cellStyle name="Normal 12 3 9 3 2 4" xfId="37221" xr:uid="{00000000-0005-0000-0000-00006F590000}"/>
    <cellStyle name="Normal 12 3 9 3 3" xfId="4926" xr:uid="{00000000-0005-0000-0000-000070590000}"/>
    <cellStyle name="Normal 12 3 9 3 3 2" xfId="10416" xr:uid="{00000000-0005-0000-0000-000071590000}"/>
    <cellStyle name="Normal 12 3 9 3 3 2 2" xfId="23226" xr:uid="{00000000-0005-0000-0000-000072590000}"/>
    <cellStyle name="Normal 12 3 9 3 3 2 2 2" xfId="37222" xr:uid="{00000000-0005-0000-0000-000073590000}"/>
    <cellStyle name="Normal 12 3 9 3 3 2 3" xfId="37223" xr:uid="{00000000-0005-0000-0000-000074590000}"/>
    <cellStyle name="Normal 12 3 9 3 3 3" xfId="17736" xr:uid="{00000000-0005-0000-0000-000075590000}"/>
    <cellStyle name="Normal 12 3 9 3 3 3 2" xfId="37224" xr:uid="{00000000-0005-0000-0000-000076590000}"/>
    <cellStyle name="Normal 12 3 9 3 3 4" xfId="37225" xr:uid="{00000000-0005-0000-0000-000077590000}"/>
    <cellStyle name="Normal 12 3 9 3 4" xfId="12246" xr:uid="{00000000-0005-0000-0000-000078590000}"/>
    <cellStyle name="Normal 12 3 9 3 4 2" xfId="25056" xr:uid="{00000000-0005-0000-0000-000079590000}"/>
    <cellStyle name="Normal 12 3 9 3 4 2 2" xfId="37226" xr:uid="{00000000-0005-0000-0000-00007A590000}"/>
    <cellStyle name="Normal 12 3 9 3 4 3" xfId="37227" xr:uid="{00000000-0005-0000-0000-00007B590000}"/>
    <cellStyle name="Normal 12 3 9 3 5" xfId="6756" xr:uid="{00000000-0005-0000-0000-00007C590000}"/>
    <cellStyle name="Normal 12 3 9 3 5 2" xfId="19566" xr:uid="{00000000-0005-0000-0000-00007D590000}"/>
    <cellStyle name="Normal 12 3 9 3 5 2 2" xfId="37228" xr:uid="{00000000-0005-0000-0000-00007E590000}"/>
    <cellStyle name="Normal 12 3 9 3 5 3" xfId="37229" xr:uid="{00000000-0005-0000-0000-00007F590000}"/>
    <cellStyle name="Normal 12 3 9 3 6" xfId="14076" xr:uid="{00000000-0005-0000-0000-000080590000}"/>
    <cellStyle name="Normal 12 3 9 3 6 2" xfId="37230" xr:uid="{00000000-0005-0000-0000-000081590000}"/>
    <cellStyle name="Normal 12 3 9 3 7" xfId="37231" xr:uid="{00000000-0005-0000-0000-000082590000}"/>
    <cellStyle name="Normal 12 3 9 4" xfId="2202" xr:uid="{00000000-0005-0000-0000-000083590000}"/>
    <cellStyle name="Normal 12 3 9 4 2" xfId="7692" xr:uid="{00000000-0005-0000-0000-000084590000}"/>
    <cellStyle name="Normal 12 3 9 4 2 2" xfId="20502" xr:uid="{00000000-0005-0000-0000-000085590000}"/>
    <cellStyle name="Normal 12 3 9 4 2 2 2" xfId="37232" xr:uid="{00000000-0005-0000-0000-000086590000}"/>
    <cellStyle name="Normal 12 3 9 4 2 3" xfId="37233" xr:uid="{00000000-0005-0000-0000-000087590000}"/>
    <cellStyle name="Normal 12 3 9 4 3" xfId="15012" xr:uid="{00000000-0005-0000-0000-000088590000}"/>
    <cellStyle name="Normal 12 3 9 4 3 2" xfId="37234" xr:uid="{00000000-0005-0000-0000-000089590000}"/>
    <cellStyle name="Normal 12 3 9 4 4" xfId="37235" xr:uid="{00000000-0005-0000-0000-00008A590000}"/>
    <cellStyle name="Normal 12 3 9 5" xfId="4032" xr:uid="{00000000-0005-0000-0000-00008B590000}"/>
    <cellStyle name="Normal 12 3 9 5 2" xfId="9522" xr:uid="{00000000-0005-0000-0000-00008C590000}"/>
    <cellStyle name="Normal 12 3 9 5 2 2" xfId="22332" xr:uid="{00000000-0005-0000-0000-00008D590000}"/>
    <cellStyle name="Normal 12 3 9 5 2 2 2" xfId="37236" xr:uid="{00000000-0005-0000-0000-00008E590000}"/>
    <cellStyle name="Normal 12 3 9 5 2 3" xfId="37237" xr:uid="{00000000-0005-0000-0000-00008F590000}"/>
    <cellStyle name="Normal 12 3 9 5 3" xfId="16842" xr:uid="{00000000-0005-0000-0000-000090590000}"/>
    <cellStyle name="Normal 12 3 9 5 3 2" xfId="37238" xr:uid="{00000000-0005-0000-0000-000091590000}"/>
    <cellStyle name="Normal 12 3 9 5 4" xfId="37239" xr:uid="{00000000-0005-0000-0000-000092590000}"/>
    <cellStyle name="Normal 12 3 9 6" xfId="11352" xr:uid="{00000000-0005-0000-0000-000093590000}"/>
    <cellStyle name="Normal 12 3 9 6 2" xfId="24162" xr:uid="{00000000-0005-0000-0000-000094590000}"/>
    <cellStyle name="Normal 12 3 9 6 2 2" xfId="37240" xr:uid="{00000000-0005-0000-0000-000095590000}"/>
    <cellStyle name="Normal 12 3 9 6 3" xfId="37241" xr:uid="{00000000-0005-0000-0000-000096590000}"/>
    <cellStyle name="Normal 12 3 9 7" xfId="5862" xr:uid="{00000000-0005-0000-0000-000097590000}"/>
    <cellStyle name="Normal 12 3 9 7 2" xfId="18672" xr:uid="{00000000-0005-0000-0000-000098590000}"/>
    <cellStyle name="Normal 12 3 9 7 2 2" xfId="37242" xr:uid="{00000000-0005-0000-0000-000099590000}"/>
    <cellStyle name="Normal 12 3 9 7 3" xfId="37243" xr:uid="{00000000-0005-0000-0000-00009A590000}"/>
    <cellStyle name="Normal 12 3 9 8" xfId="13182" xr:uid="{00000000-0005-0000-0000-00009B590000}"/>
    <cellStyle name="Normal 12 3 9 8 2" xfId="37244" xr:uid="{00000000-0005-0000-0000-00009C590000}"/>
    <cellStyle name="Normal 12 3 9 9" xfId="37245" xr:uid="{00000000-0005-0000-0000-00009D590000}"/>
    <cellStyle name="Normal 12 4" xfId="182" xr:uid="{00000000-0005-0000-0000-00009E590000}"/>
    <cellStyle name="Normal 12 4 10" xfId="589" xr:uid="{00000000-0005-0000-0000-00009F590000}"/>
    <cellStyle name="Normal 12 4 10 2" xfId="989" xr:uid="{00000000-0005-0000-0000-0000A0590000}"/>
    <cellStyle name="Normal 12 4 10 2 2" xfId="1884" xr:uid="{00000000-0005-0000-0000-0000A1590000}"/>
    <cellStyle name="Normal 12 4 10 2 2 2" xfId="3714" xr:uid="{00000000-0005-0000-0000-0000A2590000}"/>
    <cellStyle name="Normal 12 4 10 2 2 2 2" xfId="9204" xr:uid="{00000000-0005-0000-0000-0000A3590000}"/>
    <cellStyle name="Normal 12 4 10 2 2 2 2 2" xfId="22014" xr:uid="{00000000-0005-0000-0000-0000A4590000}"/>
    <cellStyle name="Normal 12 4 10 2 2 2 2 2 2" xfId="37246" xr:uid="{00000000-0005-0000-0000-0000A5590000}"/>
    <cellStyle name="Normal 12 4 10 2 2 2 2 3" xfId="37247" xr:uid="{00000000-0005-0000-0000-0000A6590000}"/>
    <cellStyle name="Normal 12 4 10 2 2 2 3" xfId="16524" xr:uid="{00000000-0005-0000-0000-0000A7590000}"/>
    <cellStyle name="Normal 12 4 10 2 2 2 3 2" xfId="37248" xr:uid="{00000000-0005-0000-0000-0000A8590000}"/>
    <cellStyle name="Normal 12 4 10 2 2 2 4" xfId="37249" xr:uid="{00000000-0005-0000-0000-0000A9590000}"/>
    <cellStyle name="Normal 12 4 10 2 2 3" xfId="5544" xr:uid="{00000000-0005-0000-0000-0000AA590000}"/>
    <cellStyle name="Normal 12 4 10 2 2 3 2" xfId="11034" xr:uid="{00000000-0005-0000-0000-0000AB590000}"/>
    <cellStyle name="Normal 12 4 10 2 2 3 2 2" xfId="23844" xr:uid="{00000000-0005-0000-0000-0000AC590000}"/>
    <cellStyle name="Normal 12 4 10 2 2 3 2 2 2" xfId="37250" xr:uid="{00000000-0005-0000-0000-0000AD590000}"/>
    <cellStyle name="Normal 12 4 10 2 2 3 2 3" xfId="37251" xr:uid="{00000000-0005-0000-0000-0000AE590000}"/>
    <cellStyle name="Normal 12 4 10 2 2 3 3" xfId="18354" xr:uid="{00000000-0005-0000-0000-0000AF590000}"/>
    <cellStyle name="Normal 12 4 10 2 2 3 3 2" xfId="37252" xr:uid="{00000000-0005-0000-0000-0000B0590000}"/>
    <cellStyle name="Normal 12 4 10 2 2 3 4" xfId="37253" xr:uid="{00000000-0005-0000-0000-0000B1590000}"/>
    <cellStyle name="Normal 12 4 10 2 2 4" xfId="12864" xr:uid="{00000000-0005-0000-0000-0000B2590000}"/>
    <cellStyle name="Normal 12 4 10 2 2 4 2" xfId="25674" xr:uid="{00000000-0005-0000-0000-0000B3590000}"/>
    <cellStyle name="Normal 12 4 10 2 2 4 2 2" xfId="37254" xr:uid="{00000000-0005-0000-0000-0000B4590000}"/>
    <cellStyle name="Normal 12 4 10 2 2 4 3" xfId="37255" xr:uid="{00000000-0005-0000-0000-0000B5590000}"/>
    <cellStyle name="Normal 12 4 10 2 2 5" xfId="7374" xr:uid="{00000000-0005-0000-0000-0000B6590000}"/>
    <cellStyle name="Normal 12 4 10 2 2 5 2" xfId="20184" xr:uid="{00000000-0005-0000-0000-0000B7590000}"/>
    <cellStyle name="Normal 12 4 10 2 2 5 2 2" xfId="37256" xr:uid="{00000000-0005-0000-0000-0000B8590000}"/>
    <cellStyle name="Normal 12 4 10 2 2 5 3" xfId="37257" xr:uid="{00000000-0005-0000-0000-0000B9590000}"/>
    <cellStyle name="Normal 12 4 10 2 2 6" xfId="14694" xr:uid="{00000000-0005-0000-0000-0000BA590000}"/>
    <cellStyle name="Normal 12 4 10 2 2 6 2" xfId="37258" xr:uid="{00000000-0005-0000-0000-0000BB590000}"/>
    <cellStyle name="Normal 12 4 10 2 2 7" xfId="37259" xr:uid="{00000000-0005-0000-0000-0000BC590000}"/>
    <cellStyle name="Normal 12 4 10 2 3" xfId="2820" xr:uid="{00000000-0005-0000-0000-0000BD590000}"/>
    <cellStyle name="Normal 12 4 10 2 3 2" xfId="8310" xr:uid="{00000000-0005-0000-0000-0000BE590000}"/>
    <cellStyle name="Normal 12 4 10 2 3 2 2" xfId="21120" xr:uid="{00000000-0005-0000-0000-0000BF590000}"/>
    <cellStyle name="Normal 12 4 10 2 3 2 2 2" xfId="37260" xr:uid="{00000000-0005-0000-0000-0000C0590000}"/>
    <cellStyle name="Normal 12 4 10 2 3 2 3" xfId="37261" xr:uid="{00000000-0005-0000-0000-0000C1590000}"/>
    <cellStyle name="Normal 12 4 10 2 3 3" xfId="15630" xr:uid="{00000000-0005-0000-0000-0000C2590000}"/>
    <cellStyle name="Normal 12 4 10 2 3 3 2" xfId="37262" xr:uid="{00000000-0005-0000-0000-0000C3590000}"/>
    <cellStyle name="Normal 12 4 10 2 3 4" xfId="37263" xr:uid="{00000000-0005-0000-0000-0000C4590000}"/>
    <cellStyle name="Normal 12 4 10 2 4" xfId="4650" xr:uid="{00000000-0005-0000-0000-0000C5590000}"/>
    <cellStyle name="Normal 12 4 10 2 4 2" xfId="10140" xr:uid="{00000000-0005-0000-0000-0000C6590000}"/>
    <cellStyle name="Normal 12 4 10 2 4 2 2" xfId="22950" xr:uid="{00000000-0005-0000-0000-0000C7590000}"/>
    <cellStyle name="Normal 12 4 10 2 4 2 2 2" xfId="37264" xr:uid="{00000000-0005-0000-0000-0000C8590000}"/>
    <cellStyle name="Normal 12 4 10 2 4 2 3" xfId="37265" xr:uid="{00000000-0005-0000-0000-0000C9590000}"/>
    <cellStyle name="Normal 12 4 10 2 4 3" xfId="17460" xr:uid="{00000000-0005-0000-0000-0000CA590000}"/>
    <cellStyle name="Normal 12 4 10 2 4 3 2" xfId="37266" xr:uid="{00000000-0005-0000-0000-0000CB590000}"/>
    <cellStyle name="Normal 12 4 10 2 4 4" xfId="37267" xr:uid="{00000000-0005-0000-0000-0000CC590000}"/>
    <cellStyle name="Normal 12 4 10 2 5" xfId="11970" xr:uid="{00000000-0005-0000-0000-0000CD590000}"/>
    <cellStyle name="Normal 12 4 10 2 5 2" xfId="24780" xr:uid="{00000000-0005-0000-0000-0000CE590000}"/>
    <cellStyle name="Normal 12 4 10 2 5 2 2" xfId="37268" xr:uid="{00000000-0005-0000-0000-0000CF590000}"/>
    <cellStyle name="Normal 12 4 10 2 5 3" xfId="37269" xr:uid="{00000000-0005-0000-0000-0000D0590000}"/>
    <cellStyle name="Normal 12 4 10 2 6" xfId="6480" xr:uid="{00000000-0005-0000-0000-0000D1590000}"/>
    <cellStyle name="Normal 12 4 10 2 6 2" xfId="19290" xr:uid="{00000000-0005-0000-0000-0000D2590000}"/>
    <cellStyle name="Normal 12 4 10 2 6 2 2" xfId="37270" xr:uid="{00000000-0005-0000-0000-0000D3590000}"/>
    <cellStyle name="Normal 12 4 10 2 6 3" xfId="37271" xr:uid="{00000000-0005-0000-0000-0000D4590000}"/>
    <cellStyle name="Normal 12 4 10 2 7" xfId="13800" xr:uid="{00000000-0005-0000-0000-0000D5590000}"/>
    <cellStyle name="Normal 12 4 10 2 7 2" xfId="37272" xr:uid="{00000000-0005-0000-0000-0000D6590000}"/>
    <cellStyle name="Normal 12 4 10 2 8" xfId="37273" xr:uid="{00000000-0005-0000-0000-0000D7590000}"/>
    <cellStyle name="Normal 12 4 10 3" xfId="1484" xr:uid="{00000000-0005-0000-0000-0000D8590000}"/>
    <cellStyle name="Normal 12 4 10 3 2" xfId="3314" xr:uid="{00000000-0005-0000-0000-0000D9590000}"/>
    <cellStyle name="Normal 12 4 10 3 2 2" xfId="8804" xr:uid="{00000000-0005-0000-0000-0000DA590000}"/>
    <cellStyle name="Normal 12 4 10 3 2 2 2" xfId="21614" xr:uid="{00000000-0005-0000-0000-0000DB590000}"/>
    <cellStyle name="Normal 12 4 10 3 2 2 2 2" xfId="37274" xr:uid="{00000000-0005-0000-0000-0000DC590000}"/>
    <cellStyle name="Normal 12 4 10 3 2 2 3" xfId="37275" xr:uid="{00000000-0005-0000-0000-0000DD590000}"/>
    <cellStyle name="Normal 12 4 10 3 2 3" xfId="16124" xr:uid="{00000000-0005-0000-0000-0000DE590000}"/>
    <cellStyle name="Normal 12 4 10 3 2 3 2" xfId="37276" xr:uid="{00000000-0005-0000-0000-0000DF590000}"/>
    <cellStyle name="Normal 12 4 10 3 2 4" xfId="37277" xr:uid="{00000000-0005-0000-0000-0000E0590000}"/>
    <cellStyle name="Normal 12 4 10 3 3" xfId="5144" xr:uid="{00000000-0005-0000-0000-0000E1590000}"/>
    <cellStyle name="Normal 12 4 10 3 3 2" xfId="10634" xr:uid="{00000000-0005-0000-0000-0000E2590000}"/>
    <cellStyle name="Normal 12 4 10 3 3 2 2" xfId="23444" xr:uid="{00000000-0005-0000-0000-0000E3590000}"/>
    <cellStyle name="Normal 12 4 10 3 3 2 2 2" xfId="37278" xr:uid="{00000000-0005-0000-0000-0000E4590000}"/>
    <cellStyle name="Normal 12 4 10 3 3 2 3" xfId="37279" xr:uid="{00000000-0005-0000-0000-0000E5590000}"/>
    <cellStyle name="Normal 12 4 10 3 3 3" xfId="17954" xr:uid="{00000000-0005-0000-0000-0000E6590000}"/>
    <cellStyle name="Normal 12 4 10 3 3 3 2" xfId="37280" xr:uid="{00000000-0005-0000-0000-0000E7590000}"/>
    <cellStyle name="Normal 12 4 10 3 3 4" xfId="37281" xr:uid="{00000000-0005-0000-0000-0000E8590000}"/>
    <cellStyle name="Normal 12 4 10 3 4" xfId="12464" xr:uid="{00000000-0005-0000-0000-0000E9590000}"/>
    <cellStyle name="Normal 12 4 10 3 4 2" xfId="25274" xr:uid="{00000000-0005-0000-0000-0000EA590000}"/>
    <cellStyle name="Normal 12 4 10 3 4 2 2" xfId="37282" xr:uid="{00000000-0005-0000-0000-0000EB590000}"/>
    <cellStyle name="Normal 12 4 10 3 4 3" xfId="37283" xr:uid="{00000000-0005-0000-0000-0000EC590000}"/>
    <cellStyle name="Normal 12 4 10 3 5" xfId="6974" xr:uid="{00000000-0005-0000-0000-0000ED590000}"/>
    <cellStyle name="Normal 12 4 10 3 5 2" xfId="19784" xr:uid="{00000000-0005-0000-0000-0000EE590000}"/>
    <cellStyle name="Normal 12 4 10 3 5 2 2" xfId="37284" xr:uid="{00000000-0005-0000-0000-0000EF590000}"/>
    <cellStyle name="Normal 12 4 10 3 5 3" xfId="37285" xr:uid="{00000000-0005-0000-0000-0000F0590000}"/>
    <cellStyle name="Normal 12 4 10 3 6" xfId="14294" xr:uid="{00000000-0005-0000-0000-0000F1590000}"/>
    <cellStyle name="Normal 12 4 10 3 6 2" xfId="37286" xr:uid="{00000000-0005-0000-0000-0000F2590000}"/>
    <cellStyle name="Normal 12 4 10 3 7" xfId="37287" xr:uid="{00000000-0005-0000-0000-0000F3590000}"/>
    <cellStyle name="Normal 12 4 10 4" xfId="2420" xr:uid="{00000000-0005-0000-0000-0000F4590000}"/>
    <cellStyle name="Normal 12 4 10 4 2" xfId="7910" xr:uid="{00000000-0005-0000-0000-0000F5590000}"/>
    <cellStyle name="Normal 12 4 10 4 2 2" xfId="20720" xr:uid="{00000000-0005-0000-0000-0000F6590000}"/>
    <cellStyle name="Normal 12 4 10 4 2 2 2" xfId="37288" xr:uid="{00000000-0005-0000-0000-0000F7590000}"/>
    <cellStyle name="Normal 12 4 10 4 2 3" xfId="37289" xr:uid="{00000000-0005-0000-0000-0000F8590000}"/>
    <cellStyle name="Normal 12 4 10 4 3" xfId="15230" xr:uid="{00000000-0005-0000-0000-0000F9590000}"/>
    <cellStyle name="Normal 12 4 10 4 3 2" xfId="37290" xr:uid="{00000000-0005-0000-0000-0000FA590000}"/>
    <cellStyle name="Normal 12 4 10 4 4" xfId="37291" xr:uid="{00000000-0005-0000-0000-0000FB590000}"/>
    <cellStyle name="Normal 12 4 10 5" xfId="4250" xr:uid="{00000000-0005-0000-0000-0000FC590000}"/>
    <cellStyle name="Normal 12 4 10 5 2" xfId="9740" xr:uid="{00000000-0005-0000-0000-0000FD590000}"/>
    <cellStyle name="Normal 12 4 10 5 2 2" xfId="22550" xr:uid="{00000000-0005-0000-0000-0000FE590000}"/>
    <cellStyle name="Normal 12 4 10 5 2 2 2" xfId="37292" xr:uid="{00000000-0005-0000-0000-0000FF590000}"/>
    <cellStyle name="Normal 12 4 10 5 2 3" xfId="37293" xr:uid="{00000000-0005-0000-0000-0000005A0000}"/>
    <cellStyle name="Normal 12 4 10 5 3" xfId="17060" xr:uid="{00000000-0005-0000-0000-0000015A0000}"/>
    <cellStyle name="Normal 12 4 10 5 3 2" xfId="37294" xr:uid="{00000000-0005-0000-0000-0000025A0000}"/>
    <cellStyle name="Normal 12 4 10 5 4" xfId="37295" xr:uid="{00000000-0005-0000-0000-0000035A0000}"/>
    <cellStyle name="Normal 12 4 10 6" xfId="11570" xr:uid="{00000000-0005-0000-0000-0000045A0000}"/>
    <cellStyle name="Normal 12 4 10 6 2" xfId="24380" xr:uid="{00000000-0005-0000-0000-0000055A0000}"/>
    <cellStyle name="Normal 12 4 10 6 2 2" xfId="37296" xr:uid="{00000000-0005-0000-0000-0000065A0000}"/>
    <cellStyle name="Normal 12 4 10 6 3" xfId="37297" xr:uid="{00000000-0005-0000-0000-0000075A0000}"/>
    <cellStyle name="Normal 12 4 10 7" xfId="6080" xr:uid="{00000000-0005-0000-0000-0000085A0000}"/>
    <cellStyle name="Normal 12 4 10 7 2" xfId="18890" xr:uid="{00000000-0005-0000-0000-0000095A0000}"/>
    <cellStyle name="Normal 12 4 10 7 2 2" xfId="37298" xr:uid="{00000000-0005-0000-0000-00000A5A0000}"/>
    <cellStyle name="Normal 12 4 10 7 3" xfId="37299" xr:uid="{00000000-0005-0000-0000-00000B5A0000}"/>
    <cellStyle name="Normal 12 4 10 8" xfId="13400" xr:uid="{00000000-0005-0000-0000-00000C5A0000}"/>
    <cellStyle name="Normal 12 4 10 8 2" xfId="37300" xr:uid="{00000000-0005-0000-0000-00000D5A0000}"/>
    <cellStyle name="Normal 12 4 10 9" xfId="37301" xr:uid="{00000000-0005-0000-0000-00000E5A0000}"/>
    <cellStyle name="Normal 12 4 11" xfId="723" xr:uid="{00000000-0005-0000-0000-00000F5A0000}"/>
    <cellStyle name="Normal 12 4 11 2" xfId="1618" xr:uid="{00000000-0005-0000-0000-0000105A0000}"/>
    <cellStyle name="Normal 12 4 11 2 2" xfId="3448" xr:uid="{00000000-0005-0000-0000-0000115A0000}"/>
    <cellStyle name="Normal 12 4 11 2 2 2" xfId="8938" xr:uid="{00000000-0005-0000-0000-0000125A0000}"/>
    <cellStyle name="Normal 12 4 11 2 2 2 2" xfId="21748" xr:uid="{00000000-0005-0000-0000-0000135A0000}"/>
    <cellStyle name="Normal 12 4 11 2 2 2 2 2" xfId="37302" xr:uid="{00000000-0005-0000-0000-0000145A0000}"/>
    <cellStyle name="Normal 12 4 11 2 2 2 3" xfId="37303" xr:uid="{00000000-0005-0000-0000-0000155A0000}"/>
    <cellStyle name="Normal 12 4 11 2 2 3" xfId="16258" xr:uid="{00000000-0005-0000-0000-0000165A0000}"/>
    <cellStyle name="Normal 12 4 11 2 2 3 2" xfId="37304" xr:uid="{00000000-0005-0000-0000-0000175A0000}"/>
    <cellStyle name="Normal 12 4 11 2 2 4" xfId="37305" xr:uid="{00000000-0005-0000-0000-0000185A0000}"/>
    <cellStyle name="Normal 12 4 11 2 3" xfId="5278" xr:uid="{00000000-0005-0000-0000-0000195A0000}"/>
    <cellStyle name="Normal 12 4 11 2 3 2" xfId="10768" xr:uid="{00000000-0005-0000-0000-00001A5A0000}"/>
    <cellStyle name="Normal 12 4 11 2 3 2 2" xfId="23578" xr:uid="{00000000-0005-0000-0000-00001B5A0000}"/>
    <cellStyle name="Normal 12 4 11 2 3 2 2 2" xfId="37306" xr:uid="{00000000-0005-0000-0000-00001C5A0000}"/>
    <cellStyle name="Normal 12 4 11 2 3 2 3" xfId="37307" xr:uid="{00000000-0005-0000-0000-00001D5A0000}"/>
    <cellStyle name="Normal 12 4 11 2 3 3" xfId="18088" xr:uid="{00000000-0005-0000-0000-00001E5A0000}"/>
    <cellStyle name="Normal 12 4 11 2 3 3 2" xfId="37308" xr:uid="{00000000-0005-0000-0000-00001F5A0000}"/>
    <cellStyle name="Normal 12 4 11 2 3 4" xfId="37309" xr:uid="{00000000-0005-0000-0000-0000205A0000}"/>
    <cellStyle name="Normal 12 4 11 2 4" xfId="12598" xr:uid="{00000000-0005-0000-0000-0000215A0000}"/>
    <cellStyle name="Normal 12 4 11 2 4 2" xfId="25408" xr:uid="{00000000-0005-0000-0000-0000225A0000}"/>
    <cellStyle name="Normal 12 4 11 2 4 2 2" xfId="37310" xr:uid="{00000000-0005-0000-0000-0000235A0000}"/>
    <cellStyle name="Normal 12 4 11 2 4 3" xfId="37311" xr:uid="{00000000-0005-0000-0000-0000245A0000}"/>
    <cellStyle name="Normal 12 4 11 2 5" xfId="7108" xr:uid="{00000000-0005-0000-0000-0000255A0000}"/>
    <cellStyle name="Normal 12 4 11 2 5 2" xfId="19918" xr:uid="{00000000-0005-0000-0000-0000265A0000}"/>
    <cellStyle name="Normal 12 4 11 2 5 2 2" xfId="37312" xr:uid="{00000000-0005-0000-0000-0000275A0000}"/>
    <cellStyle name="Normal 12 4 11 2 5 3" xfId="37313" xr:uid="{00000000-0005-0000-0000-0000285A0000}"/>
    <cellStyle name="Normal 12 4 11 2 6" xfId="14428" xr:uid="{00000000-0005-0000-0000-0000295A0000}"/>
    <cellStyle name="Normal 12 4 11 2 6 2" xfId="37314" xr:uid="{00000000-0005-0000-0000-00002A5A0000}"/>
    <cellStyle name="Normal 12 4 11 2 7" xfId="37315" xr:uid="{00000000-0005-0000-0000-00002B5A0000}"/>
    <cellStyle name="Normal 12 4 11 3" xfId="2554" xr:uid="{00000000-0005-0000-0000-00002C5A0000}"/>
    <cellStyle name="Normal 12 4 11 3 2" xfId="8044" xr:uid="{00000000-0005-0000-0000-00002D5A0000}"/>
    <cellStyle name="Normal 12 4 11 3 2 2" xfId="20854" xr:uid="{00000000-0005-0000-0000-00002E5A0000}"/>
    <cellStyle name="Normal 12 4 11 3 2 2 2" xfId="37316" xr:uid="{00000000-0005-0000-0000-00002F5A0000}"/>
    <cellStyle name="Normal 12 4 11 3 2 3" xfId="37317" xr:uid="{00000000-0005-0000-0000-0000305A0000}"/>
    <cellStyle name="Normal 12 4 11 3 3" xfId="15364" xr:uid="{00000000-0005-0000-0000-0000315A0000}"/>
    <cellStyle name="Normal 12 4 11 3 3 2" xfId="37318" xr:uid="{00000000-0005-0000-0000-0000325A0000}"/>
    <cellStyle name="Normal 12 4 11 3 4" xfId="37319" xr:uid="{00000000-0005-0000-0000-0000335A0000}"/>
    <cellStyle name="Normal 12 4 11 4" xfId="4384" xr:uid="{00000000-0005-0000-0000-0000345A0000}"/>
    <cellStyle name="Normal 12 4 11 4 2" xfId="9874" xr:uid="{00000000-0005-0000-0000-0000355A0000}"/>
    <cellStyle name="Normal 12 4 11 4 2 2" xfId="22684" xr:uid="{00000000-0005-0000-0000-0000365A0000}"/>
    <cellStyle name="Normal 12 4 11 4 2 2 2" xfId="37320" xr:uid="{00000000-0005-0000-0000-0000375A0000}"/>
    <cellStyle name="Normal 12 4 11 4 2 3" xfId="37321" xr:uid="{00000000-0005-0000-0000-0000385A0000}"/>
    <cellStyle name="Normal 12 4 11 4 3" xfId="17194" xr:uid="{00000000-0005-0000-0000-0000395A0000}"/>
    <cellStyle name="Normal 12 4 11 4 3 2" xfId="37322" xr:uid="{00000000-0005-0000-0000-00003A5A0000}"/>
    <cellStyle name="Normal 12 4 11 4 4" xfId="37323" xr:uid="{00000000-0005-0000-0000-00003B5A0000}"/>
    <cellStyle name="Normal 12 4 11 5" xfId="11704" xr:uid="{00000000-0005-0000-0000-00003C5A0000}"/>
    <cellStyle name="Normal 12 4 11 5 2" xfId="24514" xr:uid="{00000000-0005-0000-0000-00003D5A0000}"/>
    <cellStyle name="Normal 12 4 11 5 2 2" xfId="37324" xr:uid="{00000000-0005-0000-0000-00003E5A0000}"/>
    <cellStyle name="Normal 12 4 11 5 3" xfId="37325" xr:uid="{00000000-0005-0000-0000-00003F5A0000}"/>
    <cellStyle name="Normal 12 4 11 6" xfId="6214" xr:uid="{00000000-0005-0000-0000-0000405A0000}"/>
    <cellStyle name="Normal 12 4 11 6 2" xfId="19024" xr:uid="{00000000-0005-0000-0000-0000415A0000}"/>
    <cellStyle name="Normal 12 4 11 6 2 2" xfId="37326" xr:uid="{00000000-0005-0000-0000-0000425A0000}"/>
    <cellStyle name="Normal 12 4 11 6 3" xfId="37327" xr:uid="{00000000-0005-0000-0000-0000435A0000}"/>
    <cellStyle name="Normal 12 4 11 7" xfId="13534" xr:uid="{00000000-0005-0000-0000-0000445A0000}"/>
    <cellStyle name="Normal 12 4 11 7 2" xfId="37328" xr:uid="{00000000-0005-0000-0000-0000455A0000}"/>
    <cellStyle name="Normal 12 4 11 8" xfId="37329" xr:uid="{00000000-0005-0000-0000-0000465A0000}"/>
    <cellStyle name="Normal 12 4 12" xfId="1124" xr:uid="{00000000-0005-0000-0000-0000475A0000}"/>
    <cellStyle name="Normal 12 4 12 2" xfId="2954" xr:uid="{00000000-0005-0000-0000-0000485A0000}"/>
    <cellStyle name="Normal 12 4 12 2 2" xfId="8444" xr:uid="{00000000-0005-0000-0000-0000495A0000}"/>
    <cellStyle name="Normal 12 4 12 2 2 2" xfId="21254" xr:uid="{00000000-0005-0000-0000-00004A5A0000}"/>
    <cellStyle name="Normal 12 4 12 2 2 2 2" xfId="37330" xr:uid="{00000000-0005-0000-0000-00004B5A0000}"/>
    <cellStyle name="Normal 12 4 12 2 2 3" xfId="37331" xr:uid="{00000000-0005-0000-0000-00004C5A0000}"/>
    <cellStyle name="Normal 12 4 12 2 3" xfId="15764" xr:uid="{00000000-0005-0000-0000-00004D5A0000}"/>
    <cellStyle name="Normal 12 4 12 2 3 2" xfId="37332" xr:uid="{00000000-0005-0000-0000-00004E5A0000}"/>
    <cellStyle name="Normal 12 4 12 2 4" xfId="37333" xr:uid="{00000000-0005-0000-0000-00004F5A0000}"/>
    <cellStyle name="Normal 12 4 12 3" xfId="4784" xr:uid="{00000000-0005-0000-0000-0000505A0000}"/>
    <cellStyle name="Normal 12 4 12 3 2" xfId="10274" xr:uid="{00000000-0005-0000-0000-0000515A0000}"/>
    <cellStyle name="Normal 12 4 12 3 2 2" xfId="23084" xr:uid="{00000000-0005-0000-0000-0000525A0000}"/>
    <cellStyle name="Normal 12 4 12 3 2 2 2" xfId="37334" xr:uid="{00000000-0005-0000-0000-0000535A0000}"/>
    <cellStyle name="Normal 12 4 12 3 2 3" xfId="37335" xr:uid="{00000000-0005-0000-0000-0000545A0000}"/>
    <cellStyle name="Normal 12 4 12 3 3" xfId="17594" xr:uid="{00000000-0005-0000-0000-0000555A0000}"/>
    <cellStyle name="Normal 12 4 12 3 3 2" xfId="37336" xr:uid="{00000000-0005-0000-0000-0000565A0000}"/>
    <cellStyle name="Normal 12 4 12 3 4" xfId="37337" xr:uid="{00000000-0005-0000-0000-0000575A0000}"/>
    <cellStyle name="Normal 12 4 12 4" xfId="12104" xr:uid="{00000000-0005-0000-0000-0000585A0000}"/>
    <cellStyle name="Normal 12 4 12 4 2" xfId="24914" xr:uid="{00000000-0005-0000-0000-0000595A0000}"/>
    <cellStyle name="Normal 12 4 12 4 2 2" xfId="37338" xr:uid="{00000000-0005-0000-0000-00005A5A0000}"/>
    <cellStyle name="Normal 12 4 12 4 3" xfId="37339" xr:uid="{00000000-0005-0000-0000-00005B5A0000}"/>
    <cellStyle name="Normal 12 4 12 5" xfId="6614" xr:uid="{00000000-0005-0000-0000-00005C5A0000}"/>
    <cellStyle name="Normal 12 4 12 5 2" xfId="19424" xr:uid="{00000000-0005-0000-0000-00005D5A0000}"/>
    <cellStyle name="Normal 12 4 12 5 2 2" xfId="37340" xr:uid="{00000000-0005-0000-0000-00005E5A0000}"/>
    <cellStyle name="Normal 12 4 12 5 3" xfId="37341" xr:uid="{00000000-0005-0000-0000-00005F5A0000}"/>
    <cellStyle name="Normal 12 4 12 6" xfId="13934" xr:uid="{00000000-0005-0000-0000-0000605A0000}"/>
    <cellStyle name="Normal 12 4 12 6 2" xfId="37342" xr:uid="{00000000-0005-0000-0000-0000615A0000}"/>
    <cellStyle name="Normal 12 4 12 7" xfId="37343" xr:uid="{00000000-0005-0000-0000-0000625A0000}"/>
    <cellStyle name="Normal 12 4 13" xfId="2019" xr:uid="{00000000-0005-0000-0000-0000635A0000}"/>
    <cellStyle name="Normal 12 4 13 2" xfId="3849" xr:uid="{00000000-0005-0000-0000-0000645A0000}"/>
    <cellStyle name="Normal 12 4 13 2 2" xfId="9339" xr:uid="{00000000-0005-0000-0000-0000655A0000}"/>
    <cellStyle name="Normal 12 4 13 2 2 2" xfId="22149" xr:uid="{00000000-0005-0000-0000-0000665A0000}"/>
    <cellStyle name="Normal 12 4 13 2 2 2 2" xfId="37344" xr:uid="{00000000-0005-0000-0000-0000675A0000}"/>
    <cellStyle name="Normal 12 4 13 2 2 3" xfId="37345" xr:uid="{00000000-0005-0000-0000-0000685A0000}"/>
    <cellStyle name="Normal 12 4 13 2 3" xfId="16659" xr:uid="{00000000-0005-0000-0000-0000695A0000}"/>
    <cellStyle name="Normal 12 4 13 2 3 2" xfId="37346" xr:uid="{00000000-0005-0000-0000-00006A5A0000}"/>
    <cellStyle name="Normal 12 4 13 2 4" xfId="37347" xr:uid="{00000000-0005-0000-0000-00006B5A0000}"/>
    <cellStyle name="Normal 12 4 13 3" xfId="5679" xr:uid="{00000000-0005-0000-0000-00006C5A0000}"/>
    <cellStyle name="Normal 12 4 13 3 2" xfId="11169" xr:uid="{00000000-0005-0000-0000-00006D5A0000}"/>
    <cellStyle name="Normal 12 4 13 3 2 2" xfId="23979" xr:uid="{00000000-0005-0000-0000-00006E5A0000}"/>
    <cellStyle name="Normal 12 4 13 3 2 2 2" xfId="37348" xr:uid="{00000000-0005-0000-0000-00006F5A0000}"/>
    <cellStyle name="Normal 12 4 13 3 2 3" xfId="37349" xr:uid="{00000000-0005-0000-0000-0000705A0000}"/>
    <cellStyle name="Normal 12 4 13 3 3" xfId="18489" xr:uid="{00000000-0005-0000-0000-0000715A0000}"/>
    <cellStyle name="Normal 12 4 13 3 3 2" xfId="37350" xr:uid="{00000000-0005-0000-0000-0000725A0000}"/>
    <cellStyle name="Normal 12 4 13 3 4" xfId="37351" xr:uid="{00000000-0005-0000-0000-0000735A0000}"/>
    <cellStyle name="Normal 12 4 13 4" xfId="12999" xr:uid="{00000000-0005-0000-0000-0000745A0000}"/>
    <cellStyle name="Normal 12 4 13 4 2" xfId="25809" xr:uid="{00000000-0005-0000-0000-0000755A0000}"/>
    <cellStyle name="Normal 12 4 13 4 2 2" xfId="37352" xr:uid="{00000000-0005-0000-0000-0000765A0000}"/>
    <cellStyle name="Normal 12 4 13 4 3" xfId="37353" xr:uid="{00000000-0005-0000-0000-0000775A0000}"/>
    <cellStyle name="Normal 12 4 13 5" xfId="7509" xr:uid="{00000000-0005-0000-0000-0000785A0000}"/>
    <cellStyle name="Normal 12 4 13 5 2" xfId="20319" xr:uid="{00000000-0005-0000-0000-0000795A0000}"/>
    <cellStyle name="Normal 12 4 13 5 2 2" xfId="37354" xr:uid="{00000000-0005-0000-0000-00007A5A0000}"/>
    <cellStyle name="Normal 12 4 13 5 3" xfId="37355" xr:uid="{00000000-0005-0000-0000-00007B5A0000}"/>
    <cellStyle name="Normal 12 4 13 6" xfId="14829" xr:uid="{00000000-0005-0000-0000-00007C5A0000}"/>
    <cellStyle name="Normal 12 4 13 6 2" xfId="37356" xr:uid="{00000000-0005-0000-0000-00007D5A0000}"/>
    <cellStyle name="Normal 12 4 13 7" xfId="37357" xr:uid="{00000000-0005-0000-0000-00007E5A0000}"/>
    <cellStyle name="Normal 12 4 14" xfId="2060" xr:uid="{00000000-0005-0000-0000-00007F5A0000}"/>
    <cellStyle name="Normal 12 4 14 2" xfId="7550" xr:uid="{00000000-0005-0000-0000-0000805A0000}"/>
    <cellStyle name="Normal 12 4 14 2 2" xfId="20360" xr:uid="{00000000-0005-0000-0000-0000815A0000}"/>
    <cellStyle name="Normal 12 4 14 2 2 2" xfId="37358" xr:uid="{00000000-0005-0000-0000-0000825A0000}"/>
    <cellStyle name="Normal 12 4 14 2 3" xfId="37359" xr:uid="{00000000-0005-0000-0000-0000835A0000}"/>
    <cellStyle name="Normal 12 4 14 3" xfId="14870" xr:uid="{00000000-0005-0000-0000-0000845A0000}"/>
    <cellStyle name="Normal 12 4 14 3 2" xfId="37360" xr:uid="{00000000-0005-0000-0000-0000855A0000}"/>
    <cellStyle name="Normal 12 4 14 4" xfId="37361" xr:uid="{00000000-0005-0000-0000-0000865A0000}"/>
    <cellStyle name="Normal 12 4 15" xfId="3890" xr:uid="{00000000-0005-0000-0000-0000875A0000}"/>
    <cellStyle name="Normal 12 4 15 2" xfId="9380" xr:uid="{00000000-0005-0000-0000-0000885A0000}"/>
    <cellStyle name="Normal 12 4 15 2 2" xfId="22190" xr:uid="{00000000-0005-0000-0000-0000895A0000}"/>
    <cellStyle name="Normal 12 4 15 2 2 2" xfId="37362" xr:uid="{00000000-0005-0000-0000-00008A5A0000}"/>
    <cellStyle name="Normal 12 4 15 2 3" xfId="37363" xr:uid="{00000000-0005-0000-0000-00008B5A0000}"/>
    <cellStyle name="Normal 12 4 15 3" xfId="16700" xr:uid="{00000000-0005-0000-0000-00008C5A0000}"/>
    <cellStyle name="Normal 12 4 15 3 2" xfId="37364" xr:uid="{00000000-0005-0000-0000-00008D5A0000}"/>
    <cellStyle name="Normal 12 4 15 4" xfId="37365" xr:uid="{00000000-0005-0000-0000-00008E5A0000}"/>
    <cellStyle name="Normal 12 4 16" xfId="11210" xr:uid="{00000000-0005-0000-0000-00008F5A0000}"/>
    <cellStyle name="Normal 12 4 16 2" xfId="24020" xr:uid="{00000000-0005-0000-0000-0000905A0000}"/>
    <cellStyle name="Normal 12 4 16 2 2" xfId="37366" xr:uid="{00000000-0005-0000-0000-0000915A0000}"/>
    <cellStyle name="Normal 12 4 16 3" xfId="37367" xr:uid="{00000000-0005-0000-0000-0000925A0000}"/>
    <cellStyle name="Normal 12 4 17" xfId="5720" xr:uid="{00000000-0005-0000-0000-0000935A0000}"/>
    <cellStyle name="Normal 12 4 17 2" xfId="18530" xr:uid="{00000000-0005-0000-0000-0000945A0000}"/>
    <cellStyle name="Normal 12 4 17 2 2" xfId="37368" xr:uid="{00000000-0005-0000-0000-0000955A0000}"/>
    <cellStyle name="Normal 12 4 17 3" xfId="37369" xr:uid="{00000000-0005-0000-0000-0000965A0000}"/>
    <cellStyle name="Normal 12 4 18" xfId="13040" xr:uid="{00000000-0005-0000-0000-0000975A0000}"/>
    <cellStyle name="Normal 12 4 18 2" xfId="37370" xr:uid="{00000000-0005-0000-0000-0000985A0000}"/>
    <cellStyle name="Normal 12 4 19" xfId="37371" xr:uid="{00000000-0005-0000-0000-0000995A0000}"/>
    <cellStyle name="Normal 12 4 2" xfId="187" xr:uid="{00000000-0005-0000-0000-00009A5A0000}"/>
    <cellStyle name="Normal 12 4 2 10" xfId="2024" xr:uid="{00000000-0005-0000-0000-00009B5A0000}"/>
    <cellStyle name="Normal 12 4 2 10 2" xfId="3854" xr:uid="{00000000-0005-0000-0000-00009C5A0000}"/>
    <cellStyle name="Normal 12 4 2 10 2 2" xfId="9344" xr:uid="{00000000-0005-0000-0000-00009D5A0000}"/>
    <cellStyle name="Normal 12 4 2 10 2 2 2" xfId="22154" xr:uid="{00000000-0005-0000-0000-00009E5A0000}"/>
    <cellStyle name="Normal 12 4 2 10 2 2 2 2" xfId="37372" xr:uid="{00000000-0005-0000-0000-00009F5A0000}"/>
    <cellStyle name="Normal 12 4 2 10 2 2 3" xfId="37373" xr:uid="{00000000-0005-0000-0000-0000A05A0000}"/>
    <cellStyle name="Normal 12 4 2 10 2 3" xfId="16664" xr:uid="{00000000-0005-0000-0000-0000A15A0000}"/>
    <cellStyle name="Normal 12 4 2 10 2 3 2" xfId="37374" xr:uid="{00000000-0005-0000-0000-0000A25A0000}"/>
    <cellStyle name="Normal 12 4 2 10 2 4" xfId="37375" xr:uid="{00000000-0005-0000-0000-0000A35A0000}"/>
    <cellStyle name="Normal 12 4 2 10 3" xfId="5684" xr:uid="{00000000-0005-0000-0000-0000A45A0000}"/>
    <cellStyle name="Normal 12 4 2 10 3 2" xfId="11174" xr:uid="{00000000-0005-0000-0000-0000A55A0000}"/>
    <cellStyle name="Normal 12 4 2 10 3 2 2" xfId="23984" xr:uid="{00000000-0005-0000-0000-0000A65A0000}"/>
    <cellStyle name="Normal 12 4 2 10 3 2 2 2" xfId="37376" xr:uid="{00000000-0005-0000-0000-0000A75A0000}"/>
    <cellStyle name="Normal 12 4 2 10 3 2 3" xfId="37377" xr:uid="{00000000-0005-0000-0000-0000A85A0000}"/>
    <cellStyle name="Normal 12 4 2 10 3 3" xfId="18494" xr:uid="{00000000-0005-0000-0000-0000A95A0000}"/>
    <cellStyle name="Normal 12 4 2 10 3 3 2" xfId="37378" xr:uid="{00000000-0005-0000-0000-0000AA5A0000}"/>
    <cellStyle name="Normal 12 4 2 10 3 4" xfId="37379" xr:uid="{00000000-0005-0000-0000-0000AB5A0000}"/>
    <cellStyle name="Normal 12 4 2 10 4" xfId="13004" xr:uid="{00000000-0005-0000-0000-0000AC5A0000}"/>
    <cellStyle name="Normal 12 4 2 10 4 2" xfId="25814" xr:uid="{00000000-0005-0000-0000-0000AD5A0000}"/>
    <cellStyle name="Normal 12 4 2 10 4 2 2" xfId="37380" xr:uid="{00000000-0005-0000-0000-0000AE5A0000}"/>
    <cellStyle name="Normal 12 4 2 10 4 3" xfId="37381" xr:uid="{00000000-0005-0000-0000-0000AF5A0000}"/>
    <cellStyle name="Normal 12 4 2 10 5" xfId="7514" xr:uid="{00000000-0005-0000-0000-0000B05A0000}"/>
    <cellStyle name="Normal 12 4 2 10 5 2" xfId="20324" xr:uid="{00000000-0005-0000-0000-0000B15A0000}"/>
    <cellStyle name="Normal 12 4 2 10 5 2 2" xfId="37382" xr:uid="{00000000-0005-0000-0000-0000B25A0000}"/>
    <cellStyle name="Normal 12 4 2 10 5 3" xfId="37383" xr:uid="{00000000-0005-0000-0000-0000B35A0000}"/>
    <cellStyle name="Normal 12 4 2 10 6" xfId="14834" xr:uid="{00000000-0005-0000-0000-0000B45A0000}"/>
    <cellStyle name="Normal 12 4 2 10 6 2" xfId="37384" xr:uid="{00000000-0005-0000-0000-0000B55A0000}"/>
    <cellStyle name="Normal 12 4 2 10 7" xfId="37385" xr:uid="{00000000-0005-0000-0000-0000B65A0000}"/>
    <cellStyle name="Normal 12 4 2 11" xfId="2065" xr:uid="{00000000-0005-0000-0000-0000B75A0000}"/>
    <cellStyle name="Normal 12 4 2 11 2" xfId="7555" xr:uid="{00000000-0005-0000-0000-0000B85A0000}"/>
    <cellStyle name="Normal 12 4 2 11 2 2" xfId="20365" xr:uid="{00000000-0005-0000-0000-0000B95A0000}"/>
    <cellStyle name="Normal 12 4 2 11 2 2 2" xfId="37386" xr:uid="{00000000-0005-0000-0000-0000BA5A0000}"/>
    <cellStyle name="Normal 12 4 2 11 2 3" xfId="37387" xr:uid="{00000000-0005-0000-0000-0000BB5A0000}"/>
    <cellStyle name="Normal 12 4 2 11 3" xfId="14875" xr:uid="{00000000-0005-0000-0000-0000BC5A0000}"/>
    <cellStyle name="Normal 12 4 2 11 3 2" xfId="37388" xr:uid="{00000000-0005-0000-0000-0000BD5A0000}"/>
    <cellStyle name="Normal 12 4 2 11 4" xfId="37389" xr:uid="{00000000-0005-0000-0000-0000BE5A0000}"/>
    <cellStyle name="Normal 12 4 2 12" xfId="3895" xr:uid="{00000000-0005-0000-0000-0000BF5A0000}"/>
    <cellStyle name="Normal 12 4 2 12 2" xfId="9385" xr:uid="{00000000-0005-0000-0000-0000C05A0000}"/>
    <cellStyle name="Normal 12 4 2 12 2 2" xfId="22195" xr:uid="{00000000-0005-0000-0000-0000C15A0000}"/>
    <cellStyle name="Normal 12 4 2 12 2 2 2" xfId="37390" xr:uid="{00000000-0005-0000-0000-0000C25A0000}"/>
    <cellStyle name="Normal 12 4 2 12 2 3" xfId="37391" xr:uid="{00000000-0005-0000-0000-0000C35A0000}"/>
    <cellStyle name="Normal 12 4 2 12 3" xfId="16705" xr:uid="{00000000-0005-0000-0000-0000C45A0000}"/>
    <cellStyle name="Normal 12 4 2 12 3 2" xfId="37392" xr:uid="{00000000-0005-0000-0000-0000C55A0000}"/>
    <cellStyle name="Normal 12 4 2 12 4" xfId="37393" xr:uid="{00000000-0005-0000-0000-0000C65A0000}"/>
    <cellStyle name="Normal 12 4 2 13" xfId="11215" xr:uid="{00000000-0005-0000-0000-0000C75A0000}"/>
    <cellStyle name="Normal 12 4 2 13 2" xfId="24025" xr:uid="{00000000-0005-0000-0000-0000C85A0000}"/>
    <cellStyle name="Normal 12 4 2 13 2 2" xfId="37394" xr:uid="{00000000-0005-0000-0000-0000C95A0000}"/>
    <cellStyle name="Normal 12 4 2 13 3" xfId="37395" xr:uid="{00000000-0005-0000-0000-0000CA5A0000}"/>
    <cellStyle name="Normal 12 4 2 14" xfId="5725" xr:uid="{00000000-0005-0000-0000-0000CB5A0000}"/>
    <cellStyle name="Normal 12 4 2 14 2" xfId="18535" xr:uid="{00000000-0005-0000-0000-0000CC5A0000}"/>
    <cellStyle name="Normal 12 4 2 14 2 2" xfId="37396" xr:uid="{00000000-0005-0000-0000-0000CD5A0000}"/>
    <cellStyle name="Normal 12 4 2 14 3" xfId="37397" xr:uid="{00000000-0005-0000-0000-0000CE5A0000}"/>
    <cellStyle name="Normal 12 4 2 15" xfId="13045" xr:uid="{00000000-0005-0000-0000-0000CF5A0000}"/>
    <cellStyle name="Normal 12 4 2 15 2" xfId="37398" xr:uid="{00000000-0005-0000-0000-0000D05A0000}"/>
    <cellStyle name="Normal 12 4 2 16" xfId="37399" xr:uid="{00000000-0005-0000-0000-0000D15A0000}"/>
    <cellStyle name="Normal 12 4 2 2" xfId="207" xr:uid="{00000000-0005-0000-0000-0000D25A0000}"/>
    <cellStyle name="Normal 12 4 2 2 10" xfId="3915" xr:uid="{00000000-0005-0000-0000-0000D35A0000}"/>
    <cellStyle name="Normal 12 4 2 2 10 2" xfId="9405" xr:uid="{00000000-0005-0000-0000-0000D45A0000}"/>
    <cellStyle name="Normal 12 4 2 2 10 2 2" xfId="22215" xr:uid="{00000000-0005-0000-0000-0000D55A0000}"/>
    <cellStyle name="Normal 12 4 2 2 10 2 2 2" xfId="37400" xr:uid="{00000000-0005-0000-0000-0000D65A0000}"/>
    <cellStyle name="Normal 12 4 2 2 10 2 3" xfId="37401" xr:uid="{00000000-0005-0000-0000-0000D75A0000}"/>
    <cellStyle name="Normal 12 4 2 2 10 3" xfId="16725" xr:uid="{00000000-0005-0000-0000-0000D85A0000}"/>
    <cellStyle name="Normal 12 4 2 2 10 3 2" xfId="37402" xr:uid="{00000000-0005-0000-0000-0000D95A0000}"/>
    <cellStyle name="Normal 12 4 2 2 10 4" xfId="37403" xr:uid="{00000000-0005-0000-0000-0000DA5A0000}"/>
    <cellStyle name="Normal 12 4 2 2 11" xfId="11235" xr:uid="{00000000-0005-0000-0000-0000DB5A0000}"/>
    <cellStyle name="Normal 12 4 2 2 11 2" xfId="24045" xr:uid="{00000000-0005-0000-0000-0000DC5A0000}"/>
    <cellStyle name="Normal 12 4 2 2 11 2 2" xfId="37404" xr:uid="{00000000-0005-0000-0000-0000DD5A0000}"/>
    <cellStyle name="Normal 12 4 2 2 11 3" xfId="37405" xr:uid="{00000000-0005-0000-0000-0000DE5A0000}"/>
    <cellStyle name="Normal 12 4 2 2 12" xfId="5745" xr:uid="{00000000-0005-0000-0000-0000DF5A0000}"/>
    <cellStyle name="Normal 12 4 2 2 12 2" xfId="18555" xr:uid="{00000000-0005-0000-0000-0000E05A0000}"/>
    <cellStyle name="Normal 12 4 2 2 12 2 2" xfId="37406" xr:uid="{00000000-0005-0000-0000-0000E15A0000}"/>
    <cellStyle name="Normal 12 4 2 2 12 3" xfId="37407" xr:uid="{00000000-0005-0000-0000-0000E25A0000}"/>
    <cellStyle name="Normal 12 4 2 2 13" xfId="13065" xr:uid="{00000000-0005-0000-0000-0000E35A0000}"/>
    <cellStyle name="Normal 12 4 2 2 13 2" xfId="37408" xr:uid="{00000000-0005-0000-0000-0000E45A0000}"/>
    <cellStyle name="Normal 12 4 2 2 14" xfId="37409" xr:uid="{00000000-0005-0000-0000-0000E55A0000}"/>
    <cellStyle name="Normal 12 4 2 2 2" xfId="294" xr:uid="{00000000-0005-0000-0000-0000E65A0000}"/>
    <cellStyle name="Normal 12 4 2 2 2 10" xfId="5786" xr:uid="{00000000-0005-0000-0000-0000E75A0000}"/>
    <cellStyle name="Normal 12 4 2 2 2 10 2" xfId="18596" xr:uid="{00000000-0005-0000-0000-0000E85A0000}"/>
    <cellStyle name="Normal 12 4 2 2 2 10 2 2" xfId="37410" xr:uid="{00000000-0005-0000-0000-0000E95A0000}"/>
    <cellStyle name="Normal 12 4 2 2 2 10 3" xfId="37411" xr:uid="{00000000-0005-0000-0000-0000EA5A0000}"/>
    <cellStyle name="Normal 12 4 2 2 2 11" xfId="13106" xr:uid="{00000000-0005-0000-0000-0000EB5A0000}"/>
    <cellStyle name="Normal 12 4 2 2 2 11 2" xfId="37412" xr:uid="{00000000-0005-0000-0000-0000EC5A0000}"/>
    <cellStyle name="Normal 12 4 2 2 2 12" xfId="37413" xr:uid="{00000000-0005-0000-0000-0000ED5A0000}"/>
    <cellStyle name="Normal 12 4 2 2 2 2" xfId="523" xr:uid="{00000000-0005-0000-0000-0000EE5A0000}"/>
    <cellStyle name="Normal 12 4 2 2 2 2 2" xfId="922" xr:uid="{00000000-0005-0000-0000-0000EF5A0000}"/>
    <cellStyle name="Normal 12 4 2 2 2 2 2 2" xfId="1817" xr:uid="{00000000-0005-0000-0000-0000F05A0000}"/>
    <cellStyle name="Normal 12 4 2 2 2 2 2 2 2" xfId="3647" xr:uid="{00000000-0005-0000-0000-0000F15A0000}"/>
    <cellStyle name="Normal 12 4 2 2 2 2 2 2 2 2" xfId="9137" xr:uid="{00000000-0005-0000-0000-0000F25A0000}"/>
    <cellStyle name="Normal 12 4 2 2 2 2 2 2 2 2 2" xfId="21947" xr:uid="{00000000-0005-0000-0000-0000F35A0000}"/>
    <cellStyle name="Normal 12 4 2 2 2 2 2 2 2 2 2 2" xfId="37414" xr:uid="{00000000-0005-0000-0000-0000F45A0000}"/>
    <cellStyle name="Normal 12 4 2 2 2 2 2 2 2 2 3" xfId="37415" xr:uid="{00000000-0005-0000-0000-0000F55A0000}"/>
    <cellStyle name="Normal 12 4 2 2 2 2 2 2 2 3" xfId="16457" xr:uid="{00000000-0005-0000-0000-0000F65A0000}"/>
    <cellStyle name="Normal 12 4 2 2 2 2 2 2 2 3 2" xfId="37416" xr:uid="{00000000-0005-0000-0000-0000F75A0000}"/>
    <cellStyle name="Normal 12 4 2 2 2 2 2 2 2 4" xfId="37417" xr:uid="{00000000-0005-0000-0000-0000F85A0000}"/>
    <cellStyle name="Normal 12 4 2 2 2 2 2 2 3" xfId="5477" xr:uid="{00000000-0005-0000-0000-0000F95A0000}"/>
    <cellStyle name="Normal 12 4 2 2 2 2 2 2 3 2" xfId="10967" xr:uid="{00000000-0005-0000-0000-0000FA5A0000}"/>
    <cellStyle name="Normal 12 4 2 2 2 2 2 2 3 2 2" xfId="23777" xr:uid="{00000000-0005-0000-0000-0000FB5A0000}"/>
    <cellStyle name="Normal 12 4 2 2 2 2 2 2 3 2 2 2" xfId="37418" xr:uid="{00000000-0005-0000-0000-0000FC5A0000}"/>
    <cellStyle name="Normal 12 4 2 2 2 2 2 2 3 2 3" xfId="37419" xr:uid="{00000000-0005-0000-0000-0000FD5A0000}"/>
    <cellStyle name="Normal 12 4 2 2 2 2 2 2 3 3" xfId="18287" xr:uid="{00000000-0005-0000-0000-0000FE5A0000}"/>
    <cellStyle name="Normal 12 4 2 2 2 2 2 2 3 3 2" xfId="37420" xr:uid="{00000000-0005-0000-0000-0000FF5A0000}"/>
    <cellStyle name="Normal 12 4 2 2 2 2 2 2 3 4" xfId="37421" xr:uid="{00000000-0005-0000-0000-0000005B0000}"/>
    <cellStyle name="Normal 12 4 2 2 2 2 2 2 4" xfId="12797" xr:uid="{00000000-0005-0000-0000-0000015B0000}"/>
    <cellStyle name="Normal 12 4 2 2 2 2 2 2 4 2" xfId="25607" xr:uid="{00000000-0005-0000-0000-0000025B0000}"/>
    <cellStyle name="Normal 12 4 2 2 2 2 2 2 4 2 2" xfId="37422" xr:uid="{00000000-0005-0000-0000-0000035B0000}"/>
    <cellStyle name="Normal 12 4 2 2 2 2 2 2 4 3" xfId="37423" xr:uid="{00000000-0005-0000-0000-0000045B0000}"/>
    <cellStyle name="Normal 12 4 2 2 2 2 2 2 5" xfId="7307" xr:uid="{00000000-0005-0000-0000-0000055B0000}"/>
    <cellStyle name="Normal 12 4 2 2 2 2 2 2 5 2" xfId="20117" xr:uid="{00000000-0005-0000-0000-0000065B0000}"/>
    <cellStyle name="Normal 12 4 2 2 2 2 2 2 5 2 2" xfId="37424" xr:uid="{00000000-0005-0000-0000-0000075B0000}"/>
    <cellStyle name="Normal 12 4 2 2 2 2 2 2 5 3" xfId="37425" xr:uid="{00000000-0005-0000-0000-0000085B0000}"/>
    <cellStyle name="Normal 12 4 2 2 2 2 2 2 6" xfId="14627" xr:uid="{00000000-0005-0000-0000-0000095B0000}"/>
    <cellStyle name="Normal 12 4 2 2 2 2 2 2 6 2" xfId="37426" xr:uid="{00000000-0005-0000-0000-00000A5B0000}"/>
    <cellStyle name="Normal 12 4 2 2 2 2 2 2 7" xfId="37427" xr:uid="{00000000-0005-0000-0000-00000B5B0000}"/>
    <cellStyle name="Normal 12 4 2 2 2 2 2 3" xfId="2753" xr:uid="{00000000-0005-0000-0000-00000C5B0000}"/>
    <cellStyle name="Normal 12 4 2 2 2 2 2 3 2" xfId="8243" xr:uid="{00000000-0005-0000-0000-00000D5B0000}"/>
    <cellStyle name="Normal 12 4 2 2 2 2 2 3 2 2" xfId="21053" xr:uid="{00000000-0005-0000-0000-00000E5B0000}"/>
    <cellStyle name="Normal 12 4 2 2 2 2 2 3 2 2 2" xfId="37428" xr:uid="{00000000-0005-0000-0000-00000F5B0000}"/>
    <cellStyle name="Normal 12 4 2 2 2 2 2 3 2 3" xfId="37429" xr:uid="{00000000-0005-0000-0000-0000105B0000}"/>
    <cellStyle name="Normal 12 4 2 2 2 2 2 3 3" xfId="15563" xr:uid="{00000000-0005-0000-0000-0000115B0000}"/>
    <cellStyle name="Normal 12 4 2 2 2 2 2 3 3 2" xfId="37430" xr:uid="{00000000-0005-0000-0000-0000125B0000}"/>
    <cellStyle name="Normal 12 4 2 2 2 2 2 3 4" xfId="37431" xr:uid="{00000000-0005-0000-0000-0000135B0000}"/>
    <cellStyle name="Normal 12 4 2 2 2 2 2 4" xfId="4583" xr:uid="{00000000-0005-0000-0000-0000145B0000}"/>
    <cellStyle name="Normal 12 4 2 2 2 2 2 4 2" xfId="10073" xr:uid="{00000000-0005-0000-0000-0000155B0000}"/>
    <cellStyle name="Normal 12 4 2 2 2 2 2 4 2 2" xfId="22883" xr:uid="{00000000-0005-0000-0000-0000165B0000}"/>
    <cellStyle name="Normal 12 4 2 2 2 2 2 4 2 2 2" xfId="37432" xr:uid="{00000000-0005-0000-0000-0000175B0000}"/>
    <cellStyle name="Normal 12 4 2 2 2 2 2 4 2 3" xfId="37433" xr:uid="{00000000-0005-0000-0000-0000185B0000}"/>
    <cellStyle name="Normal 12 4 2 2 2 2 2 4 3" xfId="17393" xr:uid="{00000000-0005-0000-0000-0000195B0000}"/>
    <cellStyle name="Normal 12 4 2 2 2 2 2 4 3 2" xfId="37434" xr:uid="{00000000-0005-0000-0000-00001A5B0000}"/>
    <cellStyle name="Normal 12 4 2 2 2 2 2 4 4" xfId="37435" xr:uid="{00000000-0005-0000-0000-00001B5B0000}"/>
    <cellStyle name="Normal 12 4 2 2 2 2 2 5" xfId="11903" xr:uid="{00000000-0005-0000-0000-00001C5B0000}"/>
    <cellStyle name="Normal 12 4 2 2 2 2 2 5 2" xfId="24713" xr:uid="{00000000-0005-0000-0000-00001D5B0000}"/>
    <cellStyle name="Normal 12 4 2 2 2 2 2 5 2 2" xfId="37436" xr:uid="{00000000-0005-0000-0000-00001E5B0000}"/>
    <cellStyle name="Normal 12 4 2 2 2 2 2 5 3" xfId="37437" xr:uid="{00000000-0005-0000-0000-00001F5B0000}"/>
    <cellStyle name="Normal 12 4 2 2 2 2 2 6" xfId="6413" xr:uid="{00000000-0005-0000-0000-0000205B0000}"/>
    <cellStyle name="Normal 12 4 2 2 2 2 2 6 2" xfId="19223" xr:uid="{00000000-0005-0000-0000-0000215B0000}"/>
    <cellStyle name="Normal 12 4 2 2 2 2 2 6 2 2" xfId="37438" xr:uid="{00000000-0005-0000-0000-0000225B0000}"/>
    <cellStyle name="Normal 12 4 2 2 2 2 2 6 3" xfId="37439" xr:uid="{00000000-0005-0000-0000-0000235B0000}"/>
    <cellStyle name="Normal 12 4 2 2 2 2 2 7" xfId="13733" xr:uid="{00000000-0005-0000-0000-0000245B0000}"/>
    <cellStyle name="Normal 12 4 2 2 2 2 2 7 2" xfId="37440" xr:uid="{00000000-0005-0000-0000-0000255B0000}"/>
    <cellStyle name="Normal 12 4 2 2 2 2 2 8" xfId="37441" xr:uid="{00000000-0005-0000-0000-0000265B0000}"/>
    <cellStyle name="Normal 12 4 2 2 2 2 3" xfId="1418" xr:uid="{00000000-0005-0000-0000-0000275B0000}"/>
    <cellStyle name="Normal 12 4 2 2 2 2 3 2" xfId="3248" xr:uid="{00000000-0005-0000-0000-0000285B0000}"/>
    <cellStyle name="Normal 12 4 2 2 2 2 3 2 2" xfId="8738" xr:uid="{00000000-0005-0000-0000-0000295B0000}"/>
    <cellStyle name="Normal 12 4 2 2 2 2 3 2 2 2" xfId="21548" xr:uid="{00000000-0005-0000-0000-00002A5B0000}"/>
    <cellStyle name="Normal 12 4 2 2 2 2 3 2 2 2 2" xfId="37442" xr:uid="{00000000-0005-0000-0000-00002B5B0000}"/>
    <cellStyle name="Normal 12 4 2 2 2 2 3 2 2 3" xfId="37443" xr:uid="{00000000-0005-0000-0000-00002C5B0000}"/>
    <cellStyle name="Normal 12 4 2 2 2 2 3 2 3" xfId="16058" xr:uid="{00000000-0005-0000-0000-00002D5B0000}"/>
    <cellStyle name="Normal 12 4 2 2 2 2 3 2 3 2" xfId="37444" xr:uid="{00000000-0005-0000-0000-00002E5B0000}"/>
    <cellStyle name="Normal 12 4 2 2 2 2 3 2 4" xfId="37445" xr:uid="{00000000-0005-0000-0000-00002F5B0000}"/>
    <cellStyle name="Normal 12 4 2 2 2 2 3 3" xfId="5078" xr:uid="{00000000-0005-0000-0000-0000305B0000}"/>
    <cellStyle name="Normal 12 4 2 2 2 2 3 3 2" xfId="10568" xr:uid="{00000000-0005-0000-0000-0000315B0000}"/>
    <cellStyle name="Normal 12 4 2 2 2 2 3 3 2 2" xfId="23378" xr:uid="{00000000-0005-0000-0000-0000325B0000}"/>
    <cellStyle name="Normal 12 4 2 2 2 2 3 3 2 2 2" xfId="37446" xr:uid="{00000000-0005-0000-0000-0000335B0000}"/>
    <cellStyle name="Normal 12 4 2 2 2 2 3 3 2 3" xfId="37447" xr:uid="{00000000-0005-0000-0000-0000345B0000}"/>
    <cellStyle name="Normal 12 4 2 2 2 2 3 3 3" xfId="17888" xr:uid="{00000000-0005-0000-0000-0000355B0000}"/>
    <cellStyle name="Normal 12 4 2 2 2 2 3 3 3 2" xfId="37448" xr:uid="{00000000-0005-0000-0000-0000365B0000}"/>
    <cellStyle name="Normal 12 4 2 2 2 2 3 3 4" xfId="37449" xr:uid="{00000000-0005-0000-0000-0000375B0000}"/>
    <cellStyle name="Normal 12 4 2 2 2 2 3 4" xfId="12398" xr:uid="{00000000-0005-0000-0000-0000385B0000}"/>
    <cellStyle name="Normal 12 4 2 2 2 2 3 4 2" xfId="25208" xr:uid="{00000000-0005-0000-0000-0000395B0000}"/>
    <cellStyle name="Normal 12 4 2 2 2 2 3 4 2 2" xfId="37450" xr:uid="{00000000-0005-0000-0000-00003A5B0000}"/>
    <cellStyle name="Normal 12 4 2 2 2 2 3 4 3" xfId="37451" xr:uid="{00000000-0005-0000-0000-00003B5B0000}"/>
    <cellStyle name="Normal 12 4 2 2 2 2 3 5" xfId="6908" xr:uid="{00000000-0005-0000-0000-00003C5B0000}"/>
    <cellStyle name="Normal 12 4 2 2 2 2 3 5 2" xfId="19718" xr:uid="{00000000-0005-0000-0000-00003D5B0000}"/>
    <cellStyle name="Normal 12 4 2 2 2 2 3 5 2 2" xfId="37452" xr:uid="{00000000-0005-0000-0000-00003E5B0000}"/>
    <cellStyle name="Normal 12 4 2 2 2 2 3 5 3" xfId="37453" xr:uid="{00000000-0005-0000-0000-00003F5B0000}"/>
    <cellStyle name="Normal 12 4 2 2 2 2 3 6" xfId="14228" xr:uid="{00000000-0005-0000-0000-0000405B0000}"/>
    <cellStyle name="Normal 12 4 2 2 2 2 3 6 2" xfId="37454" xr:uid="{00000000-0005-0000-0000-0000415B0000}"/>
    <cellStyle name="Normal 12 4 2 2 2 2 3 7" xfId="37455" xr:uid="{00000000-0005-0000-0000-0000425B0000}"/>
    <cellStyle name="Normal 12 4 2 2 2 2 4" xfId="2354" xr:uid="{00000000-0005-0000-0000-0000435B0000}"/>
    <cellStyle name="Normal 12 4 2 2 2 2 4 2" xfId="7844" xr:uid="{00000000-0005-0000-0000-0000445B0000}"/>
    <cellStyle name="Normal 12 4 2 2 2 2 4 2 2" xfId="20654" xr:uid="{00000000-0005-0000-0000-0000455B0000}"/>
    <cellStyle name="Normal 12 4 2 2 2 2 4 2 2 2" xfId="37456" xr:uid="{00000000-0005-0000-0000-0000465B0000}"/>
    <cellStyle name="Normal 12 4 2 2 2 2 4 2 3" xfId="37457" xr:uid="{00000000-0005-0000-0000-0000475B0000}"/>
    <cellStyle name="Normal 12 4 2 2 2 2 4 3" xfId="15164" xr:uid="{00000000-0005-0000-0000-0000485B0000}"/>
    <cellStyle name="Normal 12 4 2 2 2 2 4 3 2" xfId="37458" xr:uid="{00000000-0005-0000-0000-0000495B0000}"/>
    <cellStyle name="Normal 12 4 2 2 2 2 4 4" xfId="37459" xr:uid="{00000000-0005-0000-0000-00004A5B0000}"/>
    <cellStyle name="Normal 12 4 2 2 2 2 5" xfId="4184" xr:uid="{00000000-0005-0000-0000-00004B5B0000}"/>
    <cellStyle name="Normal 12 4 2 2 2 2 5 2" xfId="9674" xr:uid="{00000000-0005-0000-0000-00004C5B0000}"/>
    <cellStyle name="Normal 12 4 2 2 2 2 5 2 2" xfId="22484" xr:uid="{00000000-0005-0000-0000-00004D5B0000}"/>
    <cellStyle name="Normal 12 4 2 2 2 2 5 2 2 2" xfId="37460" xr:uid="{00000000-0005-0000-0000-00004E5B0000}"/>
    <cellStyle name="Normal 12 4 2 2 2 2 5 2 3" xfId="37461" xr:uid="{00000000-0005-0000-0000-00004F5B0000}"/>
    <cellStyle name="Normal 12 4 2 2 2 2 5 3" xfId="16994" xr:uid="{00000000-0005-0000-0000-0000505B0000}"/>
    <cellStyle name="Normal 12 4 2 2 2 2 5 3 2" xfId="37462" xr:uid="{00000000-0005-0000-0000-0000515B0000}"/>
    <cellStyle name="Normal 12 4 2 2 2 2 5 4" xfId="37463" xr:uid="{00000000-0005-0000-0000-0000525B0000}"/>
    <cellStyle name="Normal 12 4 2 2 2 2 6" xfId="11504" xr:uid="{00000000-0005-0000-0000-0000535B0000}"/>
    <cellStyle name="Normal 12 4 2 2 2 2 6 2" xfId="24314" xr:uid="{00000000-0005-0000-0000-0000545B0000}"/>
    <cellStyle name="Normal 12 4 2 2 2 2 6 2 2" xfId="37464" xr:uid="{00000000-0005-0000-0000-0000555B0000}"/>
    <cellStyle name="Normal 12 4 2 2 2 2 6 3" xfId="37465" xr:uid="{00000000-0005-0000-0000-0000565B0000}"/>
    <cellStyle name="Normal 12 4 2 2 2 2 7" xfId="6014" xr:uid="{00000000-0005-0000-0000-0000575B0000}"/>
    <cellStyle name="Normal 12 4 2 2 2 2 7 2" xfId="18824" xr:uid="{00000000-0005-0000-0000-0000585B0000}"/>
    <cellStyle name="Normal 12 4 2 2 2 2 7 2 2" xfId="37466" xr:uid="{00000000-0005-0000-0000-0000595B0000}"/>
    <cellStyle name="Normal 12 4 2 2 2 2 7 3" xfId="37467" xr:uid="{00000000-0005-0000-0000-00005A5B0000}"/>
    <cellStyle name="Normal 12 4 2 2 2 2 8" xfId="13334" xr:uid="{00000000-0005-0000-0000-00005B5B0000}"/>
    <cellStyle name="Normal 12 4 2 2 2 2 8 2" xfId="37468" xr:uid="{00000000-0005-0000-0000-00005C5B0000}"/>
    <cellStyle name="Normal 12 4 2 2 2 2 9" xfId="37469" xr:uid="{00000000-0005-0000-0000-00005D5B0000}"/>
    <cellStyle name="Normal 12 4 2 2 2 3" xfId="655" xr:uid="{00000000-0005-0000-0000-00005E5B0000}"/>
    <cellStyle name="Normal 12 4 2 2 2 3 2" xfId="1055" xr:uid="{00000000-0005-0000-0000-00005F5B0000}"/>
    <cellStyle name="Normal 12 4 2 2 2 3 2 2" xfId="1950" xr:uid="{00000000-0005-0000-0000-0000605B0000}"/>
    <cellStyle name="Normal 12 4 2 2 2 3 2 2 2" xfId="3780" xr:uid="{00000000-0005-0000-0000-0000615B0000}"/>
    <cellStyle name="Normal 12 4 2 2 2 3 2 2 2 2" xfId="9270" xr:uid="{00000000-0005-0000-0000-0000625B0000}"/>
    <cellStyle name="Normal 12 4 2 2 2 3 2 2 2 2 2" xfId="22080" xr:uid="{00000000-0005-0000-0000-0000635B0000}"/>
    <cellStyle name="Normal 12 4 2 2 2 3 2 2 2 2 2 2" xfId="37470" xr:uid="{00000000-0005-0000-0000-0000645B0000}"/>
    <cellStyle name="Normal 12 4 2 2 2 3 2 2 2 2 3" xfId="37471" xr:uid="{00000000-0005-0000-0000-0000655B0000}"/>
    <cellStyle name="Normal 12 4 2 2 2 3 2 2 2 3" xfId="16590" xr:uid="{00000000-0005-0000-0000-0000665B0000}"/>
    <cellStyle name="Normal 12 4 2 2 2 3 2 2 2 3 2" xfId="37472" xr:uid="{00000000-0005-0000-0000-0000675B0000}"/>
    <cellStyle name="Normal 12 4 2 2 2 3 2 2 2 4" xfId="37473" xr:uid="{00000000-0005-0000-0000-0000685B0000}"/>
    <cellStyle name="Normal 12 4 2 2 2 3 2 2 3" xfId="5610" xr:uid="{00000000-0005-0000-0000-0000695B0000}"/>
    <cellStyle name="Normal 12 4 2 2 2 3 2 2 3 2" xfId="11100" xr:uid="{00000000-0005-0000-0000-00006A5B0000}"/>
    <cellStyle name="Normal 12 4 2 2 2 3 2 2 3 2 2" xfId="23910" xr:uid="{00000000-0005-0000-0000-00006B5B0000}"/>
    <cellStyle name="Normal 12 4 2 2 2 3 2 2 3 2 2 2" xfId="37474" xr:uid="{00000000-0005-0000-0000-00006C5B0000}"/>
    <cellStyle name="Normal 12 4 2 2 2 3 2 2 3 2 3" xfId="37475" xr:uid="{00000000-0005-0000-0000-00006D5B0000}"/>
    <cellStyle name="Normal 12 4 2 2 2 3 2 2 3 3" xfId="18420" xr:uid="{00000000-0005-0000-0000-00006E5B0000}"/>
    <cellStyle name="Normal 12 4 2 2 2 3 2 2 3 3 2" xfId="37476" xr:uid="{00000000-0005-0000-0000-00006F5B0000}"/>
    <cellStyle name="Normal 12 4 2 2 2 3 2 2 3 4" xfId="37477" xr:uid="{00000000-0005-0000-0000-0000705B0000}"/>
    <cellStyle name="Normal 12 4 2 2 2 3 2 2 4" xfId="12930" xr:uid="{00000000-0005-0000-0000-0000715B0000}"/>
    <cellStyle name="Normal 12 4 2 2 2 3 2 2 4 2" xfId="25740" xr:uid="{00000000-0005-0000-0000-0000725B0000}"/>
    <cellStyle name="Normal 12 4 2 2 2 3 2 2 4 2 2" xfId="37478" xr:uid="{00000000-0005-0000-0000-0000735B0000}"/>
    <cellStyle name="Normal 12 4 2 2 2 3 2 2 4 3" xfId="37479" xr:uid="{00000000-0005-0000-0000-0000745B0000}"/>
    <cellStyle name="Normal 12 4 2 2 2 3 2 2 5" xfId="7440" xr:uid="{00000000-0005-0000-0000-0000755B0000}"/>
    <cellStyle name="Normal 12 4 2 2 2 3 2 2 5 2" xfId="20250" xr:uid="{00000000-0005-0000-0000-0000765B0000}"/>
    <cellStyle name="Normal 12 4 2 2 2 3 2 2 5 2 2" xfId="37480" xr:uid="{00000000-0005-0000-0000-0000775B0000}"/>
    <cellStyle name="Normal 12 4 2 2 2 3 2 2 5 3" xfId="37481" xr:uid="{00000000-0005-0000-0000-0000785B0000}"/>
    <cellStyle name="Normal 12 4 2 2 2 3 2 2 6" xfId="14760" xr:uid="{00000000-0005-0000-0000-0000795B0000}"/>
    <cellStyle name="Normal 12 4 2 2 2 3 2 2 6 2" xfId="37482" xr:uid="{00000000-0005-0000-0000-00007A5B0000}"/>
    <cellStyle name="Normal 12 4 2 2 2 3 2 2 7" xfId="37483" xr:uid="{00000000-0005-0000-0000-00007B5B0000}"/>
    <cellStyle name="Normal 12 4 2 2 2 3 2 3" xfId="2886" xr:uid="{00000000-0005-0000-0000-00007C5B0000}"/>
    <cellStyle name="Normal 12 4 2 2 2 3 2 3 2" xfId="8376" xr:uid="{00000000-0005-0000-0000-00007D5B0000}"/>
    <cellStyle name="Normal 12 4 2 2 2 3 2 3 2 2" xfId="21186" xr:uid="{00000000-0005-0000-0000-00007E5B0000}"/>
    <cellStyle name="Normal 12 4 2 2 2 3 2 3 2 2 2" xfId="37484" xr:uid="{00000000-0005-0000-0000-00007F5B0000}"/>
    <cellStyle name="Normal 12 4 2 2 2 3 2 3 2 3" xfId="37485" xr:uid="{00000000-0005-0000-0000-0000805B0000}"/>
    <cellStyle name="Normal 12 4 2 2 2 3 2 3 3" xfId="15696" xr:uid="{00000000-0005-0000-0000-0000815B0000}"/>
    <cellStyle name="Normal 12 4 2 2 2 3 2 3 3 2" xfId="37486" xr:uid="{00000000-0005-0000-0000-0000825B0000}"/>
    <cellStyle name="Normal 12 4 2 2 2 3 2 3 4" xfId="37487" xr:uid="{00000000-0005-0000-0000-0000835B0000}"/>
    <cellStyle name="Normal 12 4 2 2 2 3 2 4" xfId="4716" xr:uid="{00000000-0005-0000-0000-0000845B0000}"/>
    <cellStyle name="Normal 12 4 2 2 2 3 2 4 2" xfId="10206" xr:uid="{00000000-0005-0000-0000-0000855B0000}"/>
    <cellStyle name="Normal 12 4 2 2 2 3 2 4 2 2" xfId="23016" xr:uid="{00000000-0005-0000-0000-0000865B0000}"/>
    <cellStyle name="Normal 12 4 2 2 2 3 2 4 2 2 2" xfId="37488" xr:uid="{00000000-0005-0000-0000-0000875B0000}"/>
    <cellStyle name="Normal 12 4 2 2 2 3 2 4 2 3" xfId="37489" xr:uid="{00000000-0005-0000-0000-0000885B0000}"/>
    <cellStyle name="Normal 12 4 2 2 2 3 2 4 3" xfId="17526" xr:uid="{00000000-0005-0000-0000-0000895B0000}"/>
    <cellStyle name="Normal 12 4 2 2 2 3 2 4 3 2" xfId="37490" xr:uid="{00000000-0005-0000-0000-00008A5B0000}"/>
    <cellStyle name="Normal 12 4 2 2 2 3 2 4 4" xfId="37491" xr:uid="{00000000-0005-0000-0000-00008B5B0000}"/>
    <cellStyle name="Normal 12 4 2 2 2 3 2 5" xfId="12036" xr:uid="{00000000-0005-0000-0000-00008C5B0000}"/>
    <cellStyle name="Normal 12 4 2 2 2 3 2 5 2" xfId="24846" xr:uid="{00000000-0005-0000-0000-00008D5B0000}"/>
    <cellStyle name="Normal 12 4 2 2 2 3 2 5 2 2" xfId="37492" xr:uid="{00000000-0005-0000-0000-00008E5B0000}"/>
    <cellStyle name="Normal 12 4 2 2 2 3 2 5 3" xfId="37493" xr:uid="{00000000-0005-0000-0000-00008F5B0000}"/>
    <cellStyle name="Normal 12 4 2 2 2 3 2 6" xfId="6546" xr:uid="{00000000-0005-0000-0000-0000905B0000}"/>
    <cellStyle name="Normal 12 4 2 2 2 3 2 6 2" xfId="19356" xr:uid="{00000000-0005-0000-0000-0000915B0000}"/>
    <cellStyle name="Normal 12 4 2 2 2 3 2 6 2 2" xfId="37494" xr:uid="{00000000-0005-0000-0000-0000925B0000}"/>
    <cellStyle name="Normal 12 4 2 2 2 3 2 6 3" xfId="37495" xr:uid="{00000000-0005-0000-0000-0000935B0000}"/>
    <cellStyle name="Normal 12 4 2 2 2 3 2 7" xfId="13866" xr:uid="{00000000-0005-0000-0000-0000945B0000}"/>
    <cellStyle name="Normal 12 4 2 2 2 3 2 7 2" xfId="37496" xr:uid="{00000000-0005-0000-0000-0000955B0000}"/>
    <cellStyle name="Normal 12 4 2 2 2 3 2 8" xfId="37497" xr:uid="{00000000-0005-0000-0000-0000965B0000}"/>
    <cellStyle name="Normal 12 4 2 2 2 3 3" xfId="1550" xr:uid="{00000000-0005-0000-0000-0000975B0000}"/>
    <cellStyle name="Normal 12 4 2 2 2 3 3 2" xfId="3380" xr:uid="{00000000-0005-0000-0000-0000985B0000}"/>
    <cellStyle name="Normal 12 4 2 2 2 3 3 2 2" xfId="8870" xr:uid="{00000000-0005-0000-0000-0000995B0000}"/>
    <cellStyle name="Normal 12 4 2 2 2 3 3 2 2 2" xfId="21680" xr:uid="{00000000-0005-0000-0000-00009A5B0000}"/>
    <cellStyle name="Normal 12 4 2 2 2 3 3 2 2 2 2" xfId="37498" xr:uid="{00000000-0005-0000-0000-00009B5B0000}"/>
    <cellStyle name="Normal 12 4 2 2 2 3 3 2 2 3" xfId="37499" xr:uid="{00000000-0005-0000-0000-00009C5B0000}"/>
    <cellStyle name="Normal 12 4 2 2 2 3 3 2 3" xfId="16190" xr:uid="{00000000-0005-0000-0000-00009D5B0000}"/>
    <cellStyle name="Normal 12 4 2 2 2 3 3 2 3 2" xfId="37500" xr:uid="{00000000-0005-0000-0000-00009E5B0000}"/>
    <cellStyle name="Normal 12 4 2 2 2 3 3 2 4" xfId="37501" xr:uid="{00000000-0005-0000-0000-00009F5B0000}"/>
    <cellStyle name="Normal 12 4 2 2 2 3 3 3" xfId="5210" xr:uid="{00000000-0005-0000-0000-0000A05B0000}"/>
    <cellStyle name="Normal 12 4 2 2 2 3 3 3 2" xfId="10700" xr:uid="{00000000-0005-0000-0000-0000A15B0000}"/>
    <cellStyle name="Normal 12 4 2 2 2 3 3 3 2 2" xfId="23510" xr:uid="{00000000-0005-0000-0000-0000A25B0000}"/>
    <cellStyle name="Normal 12 4 2 2 2 3 3 3 2 2 2" xfId="37502" xr:uid="{00000000-0005-0000-0000-0000A35B0000}"/>
    <cellStyle name="Normal 12 4 2 2 2 3 3 3 2 3" xfId="37503" xr:uid="{00000000-0005-0000-0000-0000A45B0000}"/>
    <cellStyle name="Normal 12 4 2 2 2 3 3 3 3" xfId="18020" xr:uid="{00000000-0005-0000-0000-0000A55B0000}"/>
    <cellStyle name="Normal 12 4 2 2 2 3 3 3 3 2" xfId="37504" xr:uid="{00000000-0005-0000-0000-0000A65B0000}"/>
    <cellStyle name="Normal 12 4 2 2 2 3 3 3 4" xfId="37505" xr:uid="{00000000-0005-0000-0000-0000A75B0000}"/>
    <cellStyle name="Normal 12 4 2 2 2 3 3 4" xfId="12530" xr:uid="{00000000-0005-0000-0000-0000A85B0000}"/>
    <cellStyle name="Normal 12 4 2 2 2 3 3 4 2" xfId="25340" xr:uid="{00000000-0005-0000-0000-0000A95B0000}"/>
    <cellStyle name="Normal 12 4 2 2 2 3 3 4 2 2" xfId="37506" xr:uid="{00000000-0005-0000-0000-0000AA5B0000}"/>
    <cellStyle name="Normal 12 4 2 2 2 3 3 4 3" xfId="37507" xr:uid="{00000000-0005-0000-0000-0000AB5B0000}"/>
    <cellStyle name="Normal 12 4 2 2 2 3 3 5" xfId="7040" xr:uid="{00000000-0005-0000-0000-0000AC5B0000}"/>
    <cellStyle name="Normal 12 4 2 2 2 3 3 5 2" xfId="19850" xr:uid="{00000000-0005-0000-0000-0000AD5B0000}"/>
    <cellStyle name="Normal 12 4 2 2 2 3 3 5 2 2" xfId="37508" xr:uid="{00000000-0005-0000-0000-0000AE5B0000}"/>
    <cellStyle name="Normal 12 4 2 2 2 3 3 5 3" xfId="37509" xr:uid="{00000000-0005-0000-0000-0000AF5B0000}"/>
    <cellStyle name="Normal 12 4 2 2 2 3 3 6" xfId="14360" xr:uid="{00000000-0005-0000-0000-0000B05B0000}"/>
    <cellStyle name="Normal 12 4 2 2 2 3 3 6 2" xfId="37510" xr:uid="{00000000-0005-0000-0000-0000B15B0000}"/>
    <cellStyle name="Normal 12 4 2 2 2 3 3 7" xfId="37511" xr:uid="{00000000-0005-0000-0000-0000B25B0000}"/>
    <cellStyle name="Normal 12 4 2 2 2 3 4" xfId="2486" xr:uid="{00000000-0005-0000-0000-0000B35B0000}"/>
    <cellStyle name="Normal 12 4 2 2 2 3 4 2" xfId="7976" xr:uid="{00000000-0005-0000-0000-0000B45B0000}"/>
    <cellStyle name="Normal 12 4 2 2 2 3 4 2 2" xfId="20786" xr:uid="{00000000-0005-0000-0000-0000B55B0000}"/>
    <cellStyle name="Normal 12 4 2 2 2 3 4 2 2 2" xfId="37512" xr:uid="{00000000-0005-0000-0000-0000B65B0000}"/>
    <cellStyle name="Normal 12 4 2 2 2 3 4 2 3" xfId="37513" xr:uid="{00000000-0005-0000-0000-0000B75B0000}"/>
    <cellStyle name="Normal 12 4 2 2 2 3 4 3" xfId="15296" xr:uid="{00000000-0005-0000-0000-0000B85B0000}"/>
    <cellStyle name="Normal 12 4 2 2 2 3 4 3 2" xfId="37514" xr:uid="{00000000-0005-0000-0000-0000B95B0000}"/>
    <cellStyle name="Normal 12 4 2 2 2 3 4 4" xfId="37515" xr:uid="{00000000-0005-0000-0000-0000BA5B0000}"/>
    <cellStyle name="Normal 12 4 2 2 2 3 5" xfId="4316" xr:uid="{00000000-0005-0000-0000-0000BB5B0000}"/>
    <cellStyle name="Normal 12 4 2 2 2 3 5 2" xfId="9806" xr:uid="{00000000-0005-0000-0000-0000BC5B0000}"/>
    <cellStyle name="Normal 12 4 2 2 2 3 5 2 2" xfId="22616" xr:uid="{00000000-0005-0000-0000-0000BD5B0000}"/>
    <cellStyle name="Normal 12 4 2 2 2 3 5 2 2 2" xfId="37516" xr:uid="{00000000-0005-0000-0000-0000BE5B0000}"/>
    <cellStyle name="Normal 12 4 2 2 2 3 5 2 3" xfId="37517" xr:uid="{00000000-0005-0000-0000-0000BF5B0000}"/>
    <cellStyle name="Normal 12 4 2 2 2 3 5 3" xfId="17126" xr:uid="{00000000-0005-0000-0000-0000C05B0000}"/>
    <cellStyle name="Normal 12 4 2 2 2 3 5 3 2" xfId="37518" xr:uid="{00000000-0005-0000-0000-0000C15B0000}"/>
    <cellStyle name="Normal 12 4 2 2 2 3 5 4" xfId="37519" xr:uid="{00000000-0005-0000-0000-0000C25B0000}"/>
    <cellStyle name="Normal 12 4 2 2 2 3 6" xfId="11636" xr:uid="{00000000-0005-0000-0000-0000C35B0000}"/>
    <cellStyle name="Normal 12 4 2 2 2 3 6 2" xfId="24446" xr:uid="{00000000-0005-0000-0000-0000C45B0000}"/>
    <cellStyle name="Normal 12 4 2 2 2 3 6 2 2" xfId="37520" xr:uid="{00000000-0005-0000-0000-0000C55B0000}"/>
    <cellStyle name="Normal 12 4 2 2 2 3 6 3" xfId="37521" xr:uid="{00000000-0005-0000-0000-0000C65B0000}"/>
    <cellStyle name="Normal 12 4 2 2 2 3 7" xfId="6146" xr:uid="{00000000-0005-0000-0000-0000C75B0000}"/>
    <cellStyle name="Normal 12 4 2 2 2 3 7 2" xfId="18956" xr:uid="{00000000-0005-0000-0000-0000C85B0000}"/>
    <cellStyle name="Normal 12 4 2 2 2 3 7 2 2" xfId="37522" xr:uid="{00000000-0005-0000-0000-0000C95B0000}"/>
    <cellStyle name="Normal 12 4 2 2 2 3 7 3" xfId="37523" xr:uid="{00000000-0005-0000-0000-0000CA5B0000}"/>
    <cellStyle name="Normal 12 4 2 2 2 3 8" xfId="13466" xr:uid="{00000000-0005-0000-0000-0000CB5B0000}"/>
    <cellStyle name="Normal 12 4 2 2 2 3 8 2" xfId="37524" xr:uid="{00000000-0005-0000-0000-0000CC5B0000}"/>
    <cellStyle name="Normal 12 4 2 2 2 3 9" xfId="37525" xr:uid="{00000000-0005-0000-0000-0000CD5B0000}"/>
    <cellStyle name="Normal 12 4 2 2 2 4" xfId="430" xr:uid="{00000000-0005-0000-0000-0000CE5B0000}"/>
    <cellStyle name="Normal 12 4 2 2 2 4 2" xfId="1325" xr:uid="{00000000-0005-0000-0000-0000CF5B0000}"/>
    <cellStyle name="Normal 12 4 2 2 2 4 2 2" xfId="3155" xr:uid="{00000000-0005-0000-0000-0000D05B0000}"/>
    <cellStyle name="Normal 12 4 2 2 2 4 2 2 2" xfId="8645" xr:uid="{00000000-0005-0000-0000-0000D15B0000}"/>
    <cellStyle name="Normal 12 4 2 2 2 4 2 2 2 2" xfId="21455" xr:uid="{00000000-0005-0000-0000-0000D25B0000}"/>
    <cellStyle name="Normal 12 4 2 2 2 4 2 2 2 2 2" xfId="37526" xr:uid="{00000000-0005-0000-0000-0000D35B0000}"/>
    <cellStyle name="Normal 12 4 2 2 2 4 2 2 2 3" xfId="37527" xr:uid="{00000000-0005-0000-0000-0000D45B0000}"/>
    <cellStyle name="Normal 12 4 2 2 2 4 2 2 3" xfId="15965" xr:uid="{00000000-0005-0000-0000-0000D55B0000}"/>
    <cellStyle name="Normal 12 4 2 2 2 4 2 2 3 2" xfId="37528" xr:uid="{00000000-0005-0000-0000-0000D65B0000}"/>
    <cellStyle name="Normal 12 4 2 2 2 4 2 2 4" xfId="37529" xr:uid="{00000000-0005-0000-0000-0000D75B0000}"/>
    <cellStyle name="Normal 12 4 2 2 2 4 2 3" xfId="4985" xr:uid="{00000000-0005-0000-0000-0000D85B0000}"/>
    <cellStyle name="Normal 12 4 2 2 2 4 2 3 2" xfId="10475" xr:uid="{00000000-0005-0000-0000-0000D95B0000}"/>
    <cellStyle name="Normal 12 4 2 2 2 4 2 3 2 2" xfId="23285" xr:uid="{00000000-0005-0000-0000-0000DA5B0000}"/>
    <cellStyle name="Normal 12 4 2 2 2 4 2 3 2 2 2" xfId="37530" xr:uid="{00000000-0005-0000-0000-0000DB5B0000}"/>
    <cellStyle name="Normal 12 4 2 2 2 4 2 3 2 3" xfId="37531" xr:uid="{00000000-0005-0000-0000-0000DC5B0000}"/>
    <cellStyle name="Normal 12 4 2 2 2 4 2 3 3" xfId="17795" xr:uid="{00000000-0005-0000-0000-0000DD5B0000}"/>
    <cellStyle name="Normal 12 4 2 2 2 4 2 3 3 2" xfId="37532" xr:uid="{00000000-0005-0000-0000-0000DE5B0000}"/>
    <cellStyle name="Normal 12 4 2 2 2 4 2 3 4" xfId="37533" xr:uid="{00000000-0005-0000-0000-0000DF5B0000}"/>
    <cellStyle name="Normal 12 4 2 2 2 4 2 4" xfId="12305" xr:uid="{00000000-0005-0000-0000-0000E05B0000}"/>
    <cellStyle name="Normal 12 4 2 2 2 4 2 4 2" xfId="25115" xr:uid="{00000000-0005-0000-0000-0000E15B0000}"/>
    <cellStyle name="Normal 12 4 2 2 2 4 2 4 2 2" xfId="37534" xr:uid="{00000000-0005-0000-0000-0000E25B0000}"/>
    <cellStyle name="Normal 12 4 2 2 2 4 2 4 3" xfId="37535" xr:uid="{00000000-0005-0000-0000-0000E35B0000}"/>
    <cellStyle name="Normal 12 4 2 2 2 4 2 5" xfId="6815" xr:uid="{00000000-0005-0000-0000-0000E45B0000}"/>
    <cellStyle name="Normal 12 4 2 2 2 4 2 5 2" xfId="19625" xr:uid="{00000000-0005-0000-0000-0000E55B0000}"/>
    <cellStyle name="Normal 12 4 2 2 2 4 2 5 2 2" xfId="37536" xr:uid="{00000000-0005-0000-0000-0000E65B0000}"/>
    <cellStyle name="Normal 12 4 2 2 2 4 2 5 3" xfId="37537" xr:uid="{00000000-0005-0000-0000-0000E75B0000}"/>
    <cellStyle name="Normal 12 4 2 2 2 4 2 6" xfId="14135" xr:uid="{00000000-0005-0000-0000-0000E85B0000}"/>
    <cellStyle name="Normal 12 4 2 2 2 4 2 6 2" xfId="37538" xr:uid="{00000000-0005-0000-0000-0000E95B0000}"/>
    <cellStyle name="Normal 12 4 2 2 2 4 2 7" xfId="37539" xr:uid="{00000000-0005-0000-0000-0000EA5B0000}"/>
    <cellStyle name="Normal 12 4 2 2 2 4 3" xfId="2261" xr:uid="{00000000-0005-0000-0000-0000EB5B0000}"/>
    <cellStyle name="Normal 12 4 2 2 2 4 3 2" xfId="7751" xr:uid="{00000000-0005-0000-0000-0000EC5B0000}"/>
    <cellStyle name="Normal 12 4 2 2 2 4 3 2 2" xfId="20561" xr:uid="{00000000-0005-0000-0000-0000ED5B0000}"/>
    <cellStyle name="Normal 12 4 2 2 2 4 3 2 2 2" xfId="37540" xr:uid="{00000000-0005-0000-0000-0000EE5B0000}"/>
    <cellStyle name="Normal 12 4 2 2 2 4 3 2 3" xfId="37541" xr:uid="{00000000-0005-0000-0000-0000EF5B0000}"/>
    <cellStyle name="Normal 12 4 2 2 2 4 3 3" xfId="15071" xr:uid="{00000000-0005-0000-0000-0000F05B0000}"/>
    <cellStyle name="Normal 12 4 2 2 2 4 3 3 2" xfId="37542" xr:uid="{00000000-0005-0000-0000-0000F15B0000}"/>
    <cellStyle name="Normal 12 4 2 2 2 4 3 4" xfId="37543" xr:uid="{00000000-0005-0000-0000-0000F25B0000}"/>
    <cellStyle name="Normal 12 4 2 2 2 4 4" xfId="4091" xr:uid="{00000000-0005-0000-0000-0000F35B0000}"/>
    <cellStyle name="Normal 12 4 2 2 2 4 4 2" xfId="9581" xr:uid="{00000000-0005-0000-0000-0000F45B0000}"/>
    <cellStyle name="Normal 12 4 2 2 2 4 4 2 2" xfId="22391" xr:uid="{00000000-0005-0000-0000-0000F55B0000}"/>
    <cellStyle name="Normal 12 4 2 2 2 4 4 2 2 2" xfId="37544" xr:uid="{00000000-0005-0000-0000-0000F65B0000}"/>
    <cellStyle name="Normal 12 4 2 2 2 4 4 2 3" xfId="37545" xr:uid="{00000000-0005-0000-0000-0000F75B0000}"/>
    <cellStyle name="Normal 12 4 2 2 2 4 4 3" xfId="16901" xr:uid="{00000000-0005-0000-0000-0000F85B0000}"/>
    <cellStyle name="Normal 12 4 2 2 2 4 4 3 2" xfId="37546" xr:uid="{00000000-0005-0000-0000-0000F95B0000}"/>
    <cellStyle name="Normal 12 4 2 2 2 4 4 4" xfId="37547" xr:uid="{00000000-0005-0000-0000-0000FA5B0000}"/>
    <cellStyle name="Normal 12 4 2 2 2 4 5" xfId="11411" xr:uid="{00000000-0005-0000-0000-0000FB5B0000}"/>
    <cellStyle name="Normal 12 4 2 2 2 4 5 2" xfId="24221" xr:uid="{00000000-0005-0000-0000-0000FC5B0000}"/>
    <cellStyle name="Normal 12 4 2 2 2 4 5 2 2" xfId="37548" xr:uid="{00000000-0005-0000-0000-0000FD5B0000}"/>
    <cellStyle name="Normal 12 4 2 2 2 4 5 3" xfId="37549" xr:uid="{00000000-0005-0000-0000-0000FE5B0000}"/>
    <cellStyle name="Normal 12 4 2 2 2 4 6" xfId="5921" xr:uid="{00000000-0005-0000-0000-0000FF5B0000}"/>
    <cellStyle name="Normal 12 4 2 2 2 4 6 2" xfId="18731" xr:uid="{00000000-0005-0000-0000-0000005C0000}"/>
    <cellStyle name="Normal 12 4 2 2 2 4 6 2 2" xfId="37550" xr:uid="{00000000-0005-0000-0000-0000015C0000}"/>
    <cellStyle name="Normal 12 4 2 2 2 4 6 3" xfId="37551" xr:uid="{00000000-0005-0000-0000-0000025C0000}"/>
    <cellStyle name="Normal 12 4 2 2 2 4 7" xfId="13241" xr:uid="{00000000-0005-0000-0000-0000035C0000}"/>
    <cellStyle name="Normal 12 4 2 2 2 4 7 2" xfId="37552" xr:uid="{00000000-0005-0000-0000-0000045C0000}"/>
    <cellStyle name="Normal 12 4 2 2 2 4 8" xfId="37553" xr:uid="{00000000-0005-0000-0000-0000055C0000}"/>
    <cellStyle name="Normal 12 4 2 2 2 5" xfId="789" xr:uid="{00000000-0005-0000-0000-0000065C0000}"/>
    <cellStyle name="Normal 12 4 2 2 2 5 2" xfId="1684" xr:uid="{00000000-0005-0000-0000-0000075C0000}"/>
    <cellStyle name="Normal 12 4 2 2 2 5 2 2" xfId="3514" xr:uid="{00000000-0005-0000-0000-0000085C0000}"/>
    <cellStyle name="Normal 12 4 2 2 2 5 2 2 2" xfId="9004" xr:uid="{00000000-0005-0000-0000-0000095C0000}"/>
    <cellStyle name="Normal 12 4 2 2 2 5 2 2 2 2" xfId="21814" xr:uid="{00000000-0005-0000-0000-00000A5C0000}"/>
    <cellStyle name="Normal 12 4 2 2 2 5 2 2 2 2 2" xfId="37554" xr:uid="{00000000-0005-0000-0000-00000B5C0000}"/>
    <cellStyle name="Normal 12 4 2 2 2 5 2 2 2 3" xfId="37555" xr:uid="{00000000-0005-0000-0000-00000C5C0000}"/>
    <cellStyle name="Normal 12 4 2 2 2 5 2 2 3" xfId="16324" xr:uid="{00000000-0005-0000-0000-00000D5C0000}"/>
    <cellStyle name="Normal 12 4 2 2 2 5 2 2 3 2" xfId="37556" xr:uid="{00000000-0005-0000-0000-00000E5C0000}"/>
    <cellStyle name="Normal 12 4 2 2 2 5 2 2 4" xfId="37557" xr:uid="{00000000-0005-0000-0000-00000F5C0000}"/>
    <cellStyle name="Normal 12 4 2 2 2 5 2 3" xfId="5344" xr:uid="{00000000-0005-0000-0000-0000105C0000}"/>
    <cellStyle name="Normal 12 4 2 2 2 5 2 3 2" xfId="10834" xr:uid="{00000000-0005-0000-0000-0000115C0000}"/>
    <cellStyle name="Normal 12 4 2 2 2 5 2 3 2 2" xfId="23644" xr:uid="{00000000-0005-0000-0000-0000125C0000}"/>
    <cellStyle name="Normal 12 4 2 2 2 5 2 3 2 2 2" xfId="37558" xr:uid="{00000000-0005-0000-0000-0000135C0000}"/>
    <cellStyle name="Normal 12 4 2 2 2 5 2 3 2 3" xfId="37559" xr:uid="{00000000-0005-0000-0000-0000145C0000}"/>
    <cellStyle name="Normal 12 4 2 2 2 5 2 3 3" xfId="18154" xr:uid="{00000000-0005-0000-0000-0000155C0000}"/>
    <cellStyle name="Normal 12 4 2 2 2 5 2 3 3 2" xfId="37560" xr:uid="{00000000-0005-0000-0000-0000165C0000}"/>
    <cellStyle name="Normal 12 4 2 2 2 5 2 3 4" xfId="37561" xr:uid="{00000000-0005-0000-0000-0000175C0000}"/>
    <cellStyle name="Normal 12 4 2 2 2 5 2 4" xfId="12664" xr:uid="{00000000-0005-0000-0000-0000185C0000}"/>
    <cellStyle name="Normal 12 4 2 2 2 5 2 4 2" xfId="25474" xr:uid="{00000000-0005-0000-0000-0000195C0000}"/>
    <cellStyle name="Normal 12 4 2 2 2 5 2 4 2 2" xfId="37562" xr:uid="{00000000-0005-0000-0000-00001A5C0000}"/>
    <cellStyle name="Normal 12 4 2 2 2 5 2 4 3" xfId="37563" xr:uid="{00000000-0005-0000-0000-00001B5C0000}"/>
    <cellStyle name="Normal 12 4 2 2 2 5 2 5" xfId="7174" xr:uid="{00000000-0005-0000-0000-00001C5C0000}"/>
    <cellStyle name="Normal 12 4 2 2 2 5 2 5 2" xfId="19984" xr:uid="{00000000-0005-0000-0000-00001D5C0000}"/>
    <cellStyle name="Normal 12 4 2 2 2 5 2 5 2 2" xfId="37564" xr:uid="{00000000-0005-0000-0000-00001E5C0000}"/>
    <cellStyle name="Normal 12 4 2 2 2 5 2 5 3" xfId="37565" xr:uid="{00000000-0005-0000-0000-00001F5C0000}"/>
    <cellStyle name="Normal 12 4 2 2 2 5 2 6" xfId="14494" xr:uid="{00000000-0005-0000-0000-0000205C0000}"/>
    <cellStyle name="Normal 12 4 2 2 2 5 2 6 2" xfId="37566" xr:uid="{00000000-0005-0000-0000-0000215C0000}"/>
    <cellStyle name="Normal 12 4 2 2 2 5 2 7" xfId="37567" xr:uid="{00000000-0005-0000-0000-0000225C0000}"/>
    <cellStyle name="Normal 12 4 2 2 2 5 3" xfId="2620" xr:uid="{00000000-0005-0000-0000-0000235C0000}"/>
    <cellStyle name="Normal 12 4 2 2 2 5 3 2" xfId="8110" xr:uid="{00000000-0005-0000-0000-0000245C0000}"/>
    <cellStyle name="Normal 12 4 2 2 2 5 3 2 2" xfId="20920" xr:uid="{00000000-0005-0000-0000-0000255C0000}"/>
    <cellStyle name="Normal 12 4 2 2 2 5 3 2 2 2" xfId="37568" xr:uid="{00000000-0005-0000-0000-0000265C0000}"/>
    <cellStyle name="Normal 12 4 2 2 2 5 3 2 3" xfId="37569" xr:uid="{00000000-0005-0000-0000-0000275C0000}"/>
    <cellStyle name="Normal 12 4 2 2 2 5 3 3" xfId="15430" xr:uid="{00000000-0005-0000-0000-0000285C0000}"/>
    <cellStyle name="Normal 12 4 2 2 2 5 3 3 2" xfId="37570" xr:uid="{00000000-0005-0000-0000-0000295C0000}"/>
    <cellStyle name="Normal 12 4 2 2 2 5 3 4" xfId="37571" xr:uid="{00000000-0005-0000-0000-00002A5C0000}"/>
    <cellStyle name="Normal 12 4 2 2 2 5 4" xfId="4450" xr:uid="{00000000-0005-0000-0000-00002B5C0000}"/>
    <cellStyle name="Normal 12 4 2 2 2 5 4 2" xfId="9940" xr:uid="{00000000-0005-0000-0000-00002C5C0000}"/>
    <cellStyle name="Normal 12 4 2 2 2 5 4 2 2" xfId="22750" xr:uid="{00000000-0005-0000-0000-00002D5C0000}"/>
    <cellStyle name="Normal 12 4 2 2 2 5 4 2 2 2" xfId="37572" xr:uid="{00000000-0005-0000-0000-00002E5C0000}"/>
    <cellStyle name="Normal 12 4 2 2 2 5 4 2 3" xfId="37573" xr:uid="{00000000-0005-0000-0000-00002F5C0000}"/>
    <cellStyle name="Normal 12 4 2 2 2 5 4 3" xfId="17260" xr:uid="{00000000-0005-0000-0000-0000305C0000}"/>
    <cellStyle name="Normal 12 4 2 2 2 5 4 3 2" xfId="37574" xr:uid="{00000000-0005-0000-0000-0000315C0000}"/>
    <cellStyle name="Normal 12 4 2 2 2 5 4 4" xfId="37575" xr:uid="{00000000-0005-0000-0000-0000325C0000}"/>
    <cellStyle name="Normal 12 4 2 2 2 5 5" xfId="11770" xr:uid="{00000000-0005-0000-0000-0000335C0000}"/>
    <cellStyle name="Normal 12 4 2 2 2 5 5 2" xfId="24580" xr:uid="{00000000-0005-0000-0000-0000345C0000}"/>
    <cellStyle name="Normal 12 4 2 2 2 5 5 2 2" xfId="37576" xr:uid="{00000000-0005-0000-0000-0000355C0000}"/>
    <cellStyle name="Normal 12 4 2 2 2 5 5 3" xfId="37577" xr:uid="{00000000-0005-0000-0000-0000365C0000}"/>
    <cellStyle name="Normal 12 4 2 2 2 5 6" xfId="6280" xr:uid="{00000000-0005-0000-0000-0000375C0000}"/>
    <cellStyle name="Normal 12 4 2 2 2 5 6 2" xfId="19090" xr:uid="{00000000-0005-0000-0000-0000385C0000}"/>
    <cellStyle name="Normal 12 4 2 2 2 5 6 2 2" xfId="37578" xr:uid="{00000000-0005-0000-0000-0000395C0000}"/>
    <cellStyle name="Normal 12 4 2 2 2 5 6 3" xfId="37579" xr:uid="{00000000-0005-0000-0000-00003A5C0000}"/>
    <cellStyle name="Normal 12 4 2 2 2 5 7" xfId="13600" xr:uid="{00000000-0005-0000-0000-00003B5C0000}"/>
    <cellStyle name="Normal 12 4 2 2 2 5 7 2" xfId="37580" xr:uid="{00000000-0005-0000-0000-00003C5C0000}"/>
    <cellStyle name="Normal 12 4 2 2 2 5 8" xfId="37581" xr:uid="{00000000-0005-0000-0000-00003D5C0000}"/>
    <cellStyle name="Normal 12 4 2 2 2 6" xfId="1190" xr:uid="{00000000-0005-0000-0000-00003E5C0000}"/>
    <cellStyle name="Normal 12 4 2 2 2 6 2" xfId="3020" xr:uid="{00000000-0005-0000-0000-00003F5C0000}"/>
    <cellStyle name="Normal 12 4 2 2 2 6 2 2" xfId="8510" xr:uid="{00000000-0005-0000-0000-0000405C0000}"/>
    <cellStyle name="Normal 12 4 2 2 2 6 2 2 2" xfId="21320" xr:uid="{00000000-0005-0000-0000-0000415C0000}"/>
    <cellStyle name="Normal 12 4 2 2 2 6 2 2 2 2" xfId="37582" xr:uid="{00000000-0005-0000-0000-0000425C0000}"/>
    <cellStyle name="Normal 12 4 2 2 2 6 2 2 3" xfId="37583" xr:uid="{00000000-0005-0000-0000-0000435C0000}"/>
    <cellStyle name="Normal 12 4 2 2 2 6 2 3" xfId="15830" xr:uid="{00000000-0005-0000-0000-0000445C0000}"/>
    <cellStyle name="Normal 12 4 2 2 2 6 2 3 2" xfId="37584" xr:uid="{00000000-0005-0000-0000-0000455C0000}"/>
    <cellStyle name="Normal 12 4 2 2 2 6 2 4" xfId="37585" xr:uid="{00000000-0005-0000-0000-0000465C0000}"/>
    <cellStyle name="Normal 12 4 2 2 2 6 3" xfId="4850" xr:uid="{00000000-0005-0000-0000-0000475C0000}"/>
    <cellStyle name="Normal 12 4 2 2 2 6 3 2" xfId="10340" xr:uid="{00000000-0005-0000-0000-0000485C0000}"/>
    <cellStyle name="Normal 12 4 2 2 2 6 3 2 2" xfId="23150" xr:uid="{00000000-0005-0000-0000-0000495C0000}"/>
    <cellStyle name="Normal 12 4 2 2 2 6 3 2 2 2" xfId="37586" xr:uid="{00000000-0005-0000-0000-00004A5C0000}"/>
    <cellStyle name="Normal 12 4 2 2 2 6 3 2 3" xfId="37587" xr:uid="{00000000-0005-0000-0000-00004B5C0000}"/>
    <cellStyle name="Normal 12 4 2 2 2 6 3 3" xfId="17660" xr:uid="{00000000-0005-0000-0000-00004C5C0000}"/>
    <cellStyle name="Normal 12 4 2 2 2 6 3 3 2" xfId="37588" xr:uid="{00000000-0005-0000-0000-00004D5C0000}"/>
    <cellStyle name="Normal 12 4 2 2 2 6 3 4" xfId="37589" xr:uid="{00000000-0005-0000-0000-00004E5C0000}"/>
    <cellStyle name="Normal 12 4 2 2 2 6 4" xfId="12170" xr:uid="{00000000-0005-0000-0000-00004F5C0000}"/>
    <cellStyle name="Normal 12 4 2 2 2 6 4 2" xfId="24980" xr:uid="{00000000-0005-0000-0000-0000505C0000}"/>
    <cellStyle name="Normal 12 4 2 2 2 6 4 2 2" xfId="37590" xr:uid="{00000000-0005-0000-0000-0000515C0000}"/>
    <cellStyle name="Normal 12 4 2 2 2 6 4 3" xfId="37591" xr:uid="{00000000-0005-0000-0000-0000525C0000}"/>
    <cellStyle name="Normal 12 4 2 2 2 6 5" xfId="6680" xr:uid="{00000000-0005-0000-0000-0000535C0000}"/>
    <cellStyle name="Normal 12 4 2 2 2 6 5 2" xfId="19490" xr:uid="{00000000-0005-0000-0000-0000545C0000}"/>
    <cellStyle name="Normal 12 4 2 2 2 6 5 2 2" xfId="37592" xr:uid="{00000000-0005-0000-0000-0000555C0000}"/>
    <cellStyle name="Normal 12 4 2 2 2 6 5 3" xfId="37593" xr:uid="{00000000-0005-0000-0000-0000565C0000}"/>
    <cellStyle name="Normal 12 4 2 2 2 6 6" xfId="14000" xr:uid="{00000000-0005-0000-0000-0000575C0000}"/>
    <cellStyle name="Normal 12 4 2 2 2 6 6 2" xfId="37594" xr:uid="{00000000-0005-0000-0000-0000585C0000}"/>
    <cellStyle name="Normal 12 4 2 2 2 6 7" xfId="37595" xr:uid="{00000000-0005-0000-0000-0000595C0000}"/>
    <cellStyle name="Normal 12 4 2 2 2 7" xfId="2126" xr:uid="{00000000-0005-0000-0000-00005A5C0000}"/>
    <cellStyle name="Normal 12 4 2 2 2 7 2" xfId="7616" xr:uid="{00000000-0005-0000-0000-00005B5C0000}"/>
    <cellStyle name="Normal 12 4 2 2 2 7 2 2" xfId="20426" xr:uid="{00000000-0005-0000-0000-00005C5C0000}"/>
    <cellStyle name="Normal 12 4 2 2 2 7 2 2 2" xfId="37596" xr:uid="{00000000-0005-0000-0000-00005D5C0000}"/>
    <cellStyle name="Normal 12 4 2 2 2 7 2 3" xfId="37597" xr:uid="{00000000-0005-0000-0000-00005E5C0000}"/>
    <cellStyle name="Normal 12 4 2 2 2 7 3" xfId="14936" xr:uid="{00000000-0005-0000-0000-00005F5C0000}"/>
    <cellStyle name="Normal 12 4 2 2 2 7 3 2" xfId="37598" xr:uid="{00000000-0005-0000-0000-0000605C0000}"/>
    <cellStyle name="Normal 12 4 2 2 2 7 4" xfId="37599" xr:uid="{00000000-0005-0000-0000-0000615C0000}"/>
    <cellStyle name="Normal 12 4 2 2 2 8" xfId="3956" xr:uid="{00000000-0005-0000-0000-0000625C0000}"/>
    <cellStyle name="Normal 12 4 2 2 2 8 2" xfId="9446" xr:uid="{00000000-0005-0000-0000-0000635C0000}"/>
    <cellStyle name="Normal 12 4 2 2 2 8 2 2" xfId="22256" xr:uid="{00000000-0005-0000-0000-0000645C0000}"/>
    <cellStyle name="Normal 12 4 2 2 2 8 2 2 2" xfId="37600" xr:uid="{00000000-0005-0000-0000-0000655C0000}"/>
    <cellStyle name="Normal 12 4 2 2 2 8 2 3" xfId="37601" xr:uid="{00000000-0005-0000-0000-0000665C0000}"/>
    <cellStyle name="Normal 12 4 2 2 2 8 3" xfId="16766" xr:uid="{00000000-0005-0000-0000-0000675C0000}"/>
    <cellStyle name="Normal 12 4 2 2 2 8 3 2" xfId="37602" xr:uid="{00000000-0005-0000-0000-0000685C0000}"/>
    <cellStyle name="Normal 12 4 2 2 2 8 4" xfId="37603" xr:uid="{00000000-0005-0000-0000-0000695C0000}"/>
    <cellStyle name="Normal 12 4 2 2 2 9" xfId="11276" xr:uid="{00000000-0005-0000-0000-00006A5C0000}"/>
    <cellStyle name="Normal 12 4 2 2 2 9 2" xfId="24086" xr:uid="{00000000-0005-0000-0000-00006B5C0000}"/>
    <cellStyle name="Normal 12 4 2 2 2 9 2 2" xfId="37604" xr:uid="{00000000-0005-0000-0000-00006C5C0000}"/>
    <cellStyle name="Normal 12 4 2 2 2 9 3" xfId="37605" xr:uid="{00000000-0005-0000-0000-00006D5C0000}"/>
    <cellStyle name="Normal 12 4 2 2 3" xfId="345" xr:uid="{00000000-0005-0000-0000-00006E5C0000}"/>
    <cellStyle name="Normal 12 4 2 2 3 10" xfId="5837" xr:uid="{00000000-0005-0000-0000-00006F5C0000}"/>
    <cellStyle name="Normal 12 4 2 2 3 10 2" xfId="18647" xr:uid="{00000000-0005-0000-0000-0000705C0000}"/>
    <cellStyle name="Normal 12 4 2 2 3 10 2 2" xfId="37606" xr:uid="{00000000-0005-0000-0000-0000715C0000}"/>
    <cellStyle name="Normal 12 4 2 2 3 10 3" xfId="37607" xr:uid="{00000000-0005-0000-0000-0000725C0000}"/>
    <cellStyle name="Normal 12 4 2 2 3 11" xfId="13157" xr:uid="{00000000-0005-0000-0000-0000735C0000}"/>
    <cellStyle name="Normal 12 4 2 2 3 11 2" xfId="37608" xr:uid="{00000000-0005-0000-0000-0000745C0000}"/>
    <cellStyle name="Normal 12 4 2 2 3 12" xfId="37609" xr:uid="{00000000-0005-0000-0000-0000755C0000}"/>
    <cellStyle name="Normal 12 4 2 2 3 2" xfId="574" xr:uid="{00000000-0005-0000-0000-0000765C0000}"/>
    <cellStyle name="Normal 12 4 2 2 3 2 2" xfId="973" xr:uid="{00000000-0005-0000-0000-0000775C0000}"/>
    <cellStyle name="Normal 12 4 2 2 3 2 2 2" xfId="1868" xr:uid="{00000000-0005-0000-0000-0000785C0000}"/>
    <cellStyle name="Normal 12 4 2 2 3 2 2 2 2" xfId="3698" xr:uid="{00000000-0005-0000-0000-0000795C0000}"/>
    <cellStyle name="Normal 12 4 2 2 3 2 2 2 2 2" xfId="9188" xr:uid="{00000000-0005-0000-0000-00007A5C0000}"/>
    <cellStyle name="Normal 12 4 2 2 3 2 2 2 2 2 2" xfId="21998" xr:uid="{00000000-0005-0000-0000-00007B5C0000}"/>
    <cellStyle name="Normal 12 4 2 2 3 2 2 2 2 2 2 2" xfId="37610" xr:uid="{00000000-0005-0000-0000-00007C5C0000}"/>
    <cellStyle name="Normal 12 4 2 2 3 2 2 2 2 2 3" xfId="37611" xr:uid="{00000000-0005-0000-0000-00007D5C0000}"/>
    <cellStyle name="Normal 12 4 2 2 3 2 2 2 2 3" xfId="16508" xr:uid="{00000000-0005-0000-0000-00007E5C0000}"/>
    <cellStyle name="Normal 12 4 2 2 3 2 2 2 2 3 2" xfId="37612" xr:uid="{00000000-0005-0000-0000-00007F5C0000}"/>
    <cellStyle name="Normal 12 4 2 2 3 2 2 2 2 4" xfId="37613" xr:uid="{00000000-0005-0000-0000-0000805C0000}"/>
    <cellStyle name="Normal 12 4 2 2 3 2 2 2 3" xfId="5528" xr:uid="{00000000-0005-0000-0000-0000815C0000}"/>
    <cellStyle name="Normal 12 4 2 2 3 2 2 2 3 2" xfId="11018" xr:uid="{00000000-0005-0000-0000-0000825C0000}"/>
    <cellStyle name="Normal 12 4 2 2 3 2 2 2 3 2 2" xfId="23828" xr:uid="{00000000-0005-0000-0000-0000835C0000}"/>
    <cellStyle name="Normal 12 4 2 2 3 2 2 2 3 2 2 2" xfId="37614" xr:uid="{00000000-0005-0000-0000-0000845C0000}"/>
    <cellStyle name="Normal 12 4 2 2 3 2 2 2 3 2 3" xfId="37615" xr:uid="{00000000-0005-0000-0000-0000855C0000}"/>
    <cellStyle name="Normal 12 4 2 2 3 2 2 2 3 3" xfId="18338" xr:uid="{00000000-0005-0000-0000-0000865C0000}"/>
    <cellStyle name="Normal 12 4 2 2 3 2 2 2 3 3 2" xfId="37616" xr:uid="{00000000-0005-0000-0000-0000875C0000}"/>
    <cellStyle name="Normal 12 4 2 2 3 2 2 2 3 4" xfId="37617" xr:uid="{00000000-0005-0000-0000-0000885C0000}"/>
    <cellStyle name="Normal 12 4 2 2 3 2 2 2 4" xfId="12848" xr:uid="{00000000-0005-0000-0000-0000895C0000}"/>
    <cellStyle name="Normal 12 4 2 2 3 2 2 2 4 2" xfId="25658" xr:uid="{00000000-0005-0000-0000-00008A5C0000}"/>
    <cellStyle name="Normal 12 4 2 2 3 2 2 2 4 2 2" xfId="37618" xr:uid="{00000000-0005-0000-0000-00008B5C0000}"/>
    <cellStyle name="Normal 12 4 2 2 3 2 2 2 4 3" xfId="37619" xr:uid="{00000000-0005-0000-0000-00008C5C0000}"/>
    <cellStyle name="Normal 12 4 2 2 3 2 2 2 5" xfId="7358" xr:uid="{00000000-0005-0000-0000-00008D5C0000}"/>
    <cellStyle name="Normal 12 4 2 2 3 2 2 2 5 2" xfId="20168" xr:uid="{00000000-0005-0000-0000-00008E5C0000}"/>
    <cellStyle name="Normal 12 4 2 2 3 2 2 2 5 2 2" xfId="37620" xr:uid="{00000000-0005-0000-0000-00008F5C0000}"/>
    <cellStyle name="Normal 12 4 2 2 3 2 2 2 5 3" xfId="37621" xr:uid="{00000000-0005-0000-0000-0000905C0000}"/>
    <cellStyle name="Normal 12 4 2 2 3 2 2 2 6" xfId="14678" xr:uid="{00000000-0005-0000-0000-0000915C0000}"/>
    <cellStyle name="Normal 12 4 2 2 3 2 2 2 6 2" xfId="37622" xr:uid="{00000000-0005-0000-0000-0000925C0000}"/>
    <cellStyle name="Normal 12 4 2 2 3 2 2 2 7" xfId="37623" xr:uid="{00000000-0005-0000-0000-0000935C0000}"/>
    <cellStyle name="Normal 12 4 2 2 3 2 2 3" xfId="2804" xr:uid="{00000000-0005-0000-0000-0000945C0000}"/>
    <cellStyle name="Normal 12 4 2 2 3 2 2 3 2" xfId="8294" xr:uid="{00000000-0005-0000-0000-0000955C0000}"/>
    <cellStyle name="Normal 12 4 2 2 3 2 2 3 2 2" xfId="21104" xr:uid="{00000000-0005-0000-0000-0000965C0000}"/>
    <cellStyle name="Normal 12 4 2 2 3 2 2 3 2 2 2" xfId="37624" xr:uid="{00000000-0005-0000-0000-0000975C0000}"/>
    <cellStyle name="Normal 12 4 2 2 3 2 2 3 2 3" xfId="37625" xr:uid="{00000000-0005-0000-0000-0000985C0000}"/>
    <cellStyle name="Normal 12 4 2 2 3 2 2 3 3" xfId="15614" xr:uid="{00000000-0005-0000-0000-0000995C0000}"/>
    <cellStyle name="Normal 12 4 2 2 3 2 2 3 3 2" xfId="37626" xr:uid="{00000000-0005-0000-0000-00009A5C0000}"/>
    <cellStyle name="Normal 12 4 2 2 3 2 2 3 4" xfId="37627" xr:uid="{00000000-0005-0000-0000-00009B5C0000}"/>
    <cellStyle name="Normal 12 4 2 2 3 2 2 4" xfId="4634" xr:uid="{00000000-0005-0000-0000-00009C5C0000}"/>
    <cellStyle name="Normal 12 4 2 2 3 2 2 4 2" xfId="10124" xr:uid="{00000000-0005-0000-0000-00009D5C0000}"/>
    <cellStyle name="Normal 12 4 2 2 3 2 2 4 2 2" xfId="22934" xr:uid="{00000000-0005-0000-0000-00009E5C0000}"/>
    <cellStyle name="Normal 12 4 2 2 3 2 2 4 2 2 2" xfId="37628" xr:uid="{00000000-0005-0000-0000-00009F5C0000}"/>
    <cellStyle name="Normal 12 4 2 2 3 2 2 4 2 3" xfId="37629" xr:uid="{00000000-0005-0000-0000-0000A05C0000}"/>
    <cellStyle name="Normal 12 4 2 2 3 2 2 4 3" xfId="17444" xr:uid="{00000000-0005-0000-0000-0000A15C0000}"/>
    <cellStyle name="Normal 12 4 2 2 3 2 2 4 3 2" xfId="37630" xr:uid="{00000000-0005-0000-0000-0000A25C0000}"/>
    <cellStyle name="Normal 12 4 2 2 3 2 2 4 4" xfId="37631" xr:uid="{00000000-0005-0000-0000-0000A35C0000}"/>
    <cellStyle name="Normal 12 4 2 2 3 2 2 5" xfId="11954" xr:uid="{00000000-0005-0000-0000-0000A45C0000}"/>
    <cellStyle name="Normal 12 4 2 2 3 2 2 5 2" xfId="24764" xr:uid="{00000000-0005-0000-0000-0000A55C0000}"/>
    <cellStyle name="Normal 12 4 2 2 3 2 2 5 2 2" xfId="37632" xr:uid="{00000000-0005-0000-0000-0000A65C0000}"/>
    <cellStyle name="Normal 12 4 2 2 3 2 2 5 3" xfId="37633" xr:uid="{00000000-0005-0000-0000-0000A75C0000}"/>
    <cellStyle name="Normal 12 4 2 2 3 2 2 6" xfId="6464" xr:uid="{00000000-0005-0000-0000-0000A85C0000}"/>
    <cellStyle name="Normal 12 4 2 2 3 2 2 6 2" xfId="19274" xr:uid="{00000000-0005-0000-0000-0000A95C0000}"/>
    <cellStyle name="Normal 12 4 2 2 3 2 2 6 2 2" xfId="37634" xr:uid="{00000000-0005-0000-0000-0000AA5C0000}"/>
    <cellStyle name="Normal 12 4 2 2 3 2 2 6 3" xfId="37635" xr:uid="{00000000-0005-0000-0000-0000AB5C0000}"/>
    <cellStyle name="Normal 12 4 2 2 3 2 2 7" xfId="13784" xr:uid="{00000000-0005-0000-0000-0000AC5C0000}"/>
    <cellStyle name="Normal 12 4 2 2 3 2 2 7 2" xfId="37636" xr:uid="{00000000-0005-0000-0000-0000AD5C0000}"/>
    <cellStyle name="Normal 12 4 2 2 3 2 2 8" xfId="37637" xr:uid="{00000000-0005-0000-0000-0000AE5C0000}"/>
    <cellStyle name="Normal 12 4 2 2 3 2 3" xfId="1469" xr:uid="{00000000-0005-0000-0000-0000AF5C0000}"/>
    <cellStyle name="Normal 12 4 2 2 3 2 3 2" xfId="3299" xr:uid="{00000000-0005-0000-0000-0000B05C0000}"/>
    <cellStyle name="Normal 12 4 2 2 3 2 3 2 2" xfId="8789" xr:uid="{00000000-0005-0000-0000-0000B15C0000}"/>
    <cellStyle name="Normal 12 4 2 2 3 2 3 2 2 2" xfId="21599" xr:uid="{00000000-0005-0000-0000-0000B25C0000}"/>
    <cellStyle name="Normal 12 4 2 2 3 2 3 2 2 2 2" xfId="37638" xr:uid="{00000000-0005-0000-0000-0000B35C0000}"/>
    <cellStyle name="Normal 12 4 2 2 3 2 3 2 2 3" xfId="37639" xr:uid="{00000000-0005-0000-0000-0000B45C0000}"/>
    <cellStyle name="Normal 12 4 2 2 3 2 3 2 3" xfId="16109" xr:uid="{00000000-0005-0000-0000-0000B55C0000}"/>
    <cellStyle name="Normal 12 4 2 2 3 2 3 2 3 2" xfId="37640" xr:uid="{00000000-0005-0000-0000-0000B65C0000}"/>
    <cellStyle name="Normal 12 4 2 2 3 2 3 2 4" xfId="37641" xr:uid="{00000000-0005-0000-0000-0000B75C0000}"/>
    <cellStyle name="Normal 12 4 2 2 3 2 3 3" xfId="5129" xr:uid="{00000000-0005-0000-0000-0000B85C0000}"/>
    <cellStyle name="Normal 12 4 2 2 3 2 3 3 2" xfId="10619" xr:uid="{00000000-0005-0000-0000-0000B95C0000}"/>
    <cellStyle name="Normal 12 4 2 2 3 2 3 3 2 2" xfId="23429" xr:uid="{00000000-0005-0000-0000-0000BA5C0000}"/>
    <cellStyle name="Normal 12 4 2 2 3 2 3 3 2 2 2" xfId="37642" xr:uid="{00000000-0005-0000-0000-0000BB5C0000}"/>
    <cellStyle name="Normal 12 4 2 2 3 2 3 3 2 3" xfId="37643" xr:uid="{00000000-0005-0000-0000-0000BC5C0000}"/>
    <cellStyle name="Normal 12 4 2 2 3 2 3 3 3" xfId="17939" xr:uid="{00000000-0005-0000-0000-0000BD5C0000}"/>
    <cellStyle name="Normal 12 4 2 2 3 2 3 3 3 2" xfId="37644" xr:uid="{00000000-0005-0000-0000-0000BE5C0000}"/>
    <cellStyle name="Normal 12 4 2 2 3 2 3 3 4" xfId="37645" xr:uid="{00000000-0005-0000-0000-0000BF5C0000}"/>
    <cellStyle name="Normal 12 4 2 2 3 2 3 4" xfId="12449" xr:uid="{00000000-0005-0000-0000-0000C05C0000}"/>
    <cellStyle name="Normal 12 4 2 2 3 2 3 4 2" xfId="25259" xr:uid="{00000000-0005-0000-0000-0000C15C0000}"/>
    <cellStyle name="Normal 12 4 2 2 3 2 3 4 2 2" xfId="37646" xr:uid="{00000000-0005-0000-0000-0000C25C0000}"/>
    <cellStyle name="Normal 12 4 2 2 3 2 3 4 3" xfId="37647" xr:uid="{00000000-0005-0000-0000-0000C35C0000}"/>
    <cellStyle name="Normal 12 4 2 2 3 2 3 5" xfId="6959" xr:uid="{00000000-0005-0000-0000-0000C45C0000}"/>
    <cellStyle name="Normal 12 4 2 2 3 2 3 5 2" xfId="19769" xr:uid="{00000000-0005-0000-0000-0000C55C0000}"/>
    <cellStyle name="Normal 12 4 2 2 3 2 3 5 2 2" xfId="37648" xr:uid="{00000000-0005-0000-0000-0000C65C0000}"/>
    <cellStyle name="Normal 12 4 2 2 3 2 3 5 3" xfId="37649" xr:uid="{00000000-0005-0000-0000-0000C75C0000}"/>
    <cellStyle name="Normal 12 4 2 2 3 2 3 6" xfId="14279" xr:uid="{00000000-0005-0000-0000-0000C85C0000}"/>
    <cellStyle name="Normal 12 4 2 2 3 2 3 6 2" xfId="37650" xr:uid="{00000000-0005-0000-0000-0000C95C0000}"/>
    <cellStyle name="Normal 12 4 2 2 3 2 3 7" xfId="37651" xr:uid="{00000000-0005-0000-0000-0000CA5C0000}"/>
    <cellStyle name="Normal 12 4 2 2 3 2 4" xfId="2405" xr:uid="{00000000-0005-0000-0000-0000CB5C0000}"/>
    <cellStyle name="Normal 12 4 2 2 3 2 4 2" xfId="7895" xr:uid="{00000000-0005-0000-0000-0000CC5C0000}"/>
    <cellStyle name="Normal 12 4 2 2 3 2 4 2 2" xfId="20705" xr:uid="{00000000-0005-0000-0000-0000CD5C0000}"/>
    <cellStyle name="Normal 12 4 2 2 3 2 4 2 2 2" xfId="37652" xr:uid="{00000000-0005-0000-0000-0000CE5C0000}"/>
    <cellStyle name="Normal 12 4 2 2 3 2 4 2 3" xfId="37653" xr:uid="{00000000-0005-0000-0000-0000CF5C0000}"/>
    <cellStyle name="Normal 12 4 2 2 3 2 4 3" xfId="15215" xr:uid="{00000000-0005-0000-0000-0000D05C0000}"/>
    <cellStyle name="Normal 12 4 2 2 3 2 4 3 2" xfId="37654" xr:uid="{00000000-0005-0000-0000-0000D15C0000}"/>
    <cellStyle name="Normal 12 4 2 2 3 2 4 4" xfId="37655" xr:uid="{00000000-0005-0000-0000-0000D25C0000}"/>
    <cellStyle name="Normal 12 4 2 2 3 2 5" xfId="4235" xr:uid="{00000000-0005-0000-0000-0000D35C0000}"/>
    <cellStyle name="Normal 12 4 2 2 3 2 5 2" xfId="9725" xr:uid="{00000000-0005-0000-0000-0000D45C0000}"/>
    <cellStyle name="Normal 12 4 2 2 3 2 5 2 2" xfId="22535" xr:uid="{00000000-0005-0000-0000-0000D55C0000}"/>
    <cellStyle name="Normal 12 4 2 2 3 2 5 2 2 2" xfId="37656" xr:uid="{00000000-0005-0000-0000-0000D65C0000}"/>
    <cellStyle name="Normal 12 4 2 2 3 2 5 2 3" xfId="37657" xr:uid="{00000000-0005-0000-0000-0000D75C0000}"/>
    <cellStyle name="Normal 12 4 2 2 3 2 5 3" xfId="17045" xr:uid="{00000000-0005-0000-0000-0000D85C0000}"/>
    <cellStyle name="Normal 12 4 2 2 3 2 5 3 2" xfId="37658" xr:uid="{00000000-0005-0000-0000-0000D95C0000}"/>
    <cellStyle name="Normal 12 4 2 2 3 2 5 4" xfId="37659" xr:uid="{00000000-0005-0000-0000-0000DA5C0000}"/>
    <cellStyle name="Normal 12 4 2 2 3 2 6" xfId="11555" xr:uid="{00000000-0005-0000-0000-0000DB5C0000}"/>
    <cellStyle name="Normal 12 4 2 2 3 2 6 2" xfId="24365" xr:uid="{00000000-0005-0000-0000-0000DC5C0000}"/>
    <cellStyle name="Normal 12 4 2 2 3 2 6 2 2" xfId="37660" xr:uid="{00000000-0005-0000-0000-0000DD5C0000}"/>
    <cellStyle name="Normal 12 4 2 2 3 2 6 3" xfId="37661" xr:uid="{00000000-0005-0000-0000-0000DE5C0000}"/>
    <cellStyle name="Normal 12 4 2 2 3 2 7" xfId="6065" xr:uid="{00000000-0005-0000-0000-0000DF5C0000}"/>
    <cellStyle name="Normal 12 4 2 2 3 2 7 2" xfId="18875" xr:uid="{00000000-0005-0000-0000-0000E05C0000}"/>
    <cellStyle name="Normal 12 4 2 2 3 2 7 2 2" xfId="37662" xr:uid="{00000000-0005-0000-0000-0000E15C0000}"/>
    <cellStyle name="Normal 12 4 2 2 3 2 7 3" xfId="37663" xr:uid="{00000000-0005-0000-0000-0000E25C0000}"/>
    <cellStyle name="Normal 12 4 2 2 3 2 8" xfId="13385" xr:uid="{00000000-0005-0000-0000-0000E35C0000}"/>
    <cellStyle name="Normal 12 4 2 2 3 2 8 2" xfId="37664" xr:uid="{00000000-0005-0000-0000-0000E45C0000}"/>
    <cellStyle name="Normal 12 4 2 2 3 2 9" xfId="37665" xr:uid="{00000000-0005-0000-0000-0000E55C0000}"/>
    <cellStyle name="Normal 12 4 2 2 3 3" xfId="706" xr:uid="{00000000-0005-0000-0000-0000E65C0000}"/>
    <cellStyle name="Normal 12 4 2 2 3 3 2" xfId="1106" xr:uid="{00000000-0005-0000-0000-0000E75C0000}"/>
    <cellStyle name="Normal 12 4 2 2 3 3 2 2" xfId="2001" xr:uid="{00000000-0005-0000-0000-0000E85C0000}"/>
    <cellStyle name="Normal 12 4 2 2 3 3 2 2 2" xfId="3831" xr:uid="{00000000-0005-0000-0000-0000E95C0000}"/>
    <cellStyle name="Normal 12 4 2 2 3 3 2 2 2 2" xfId="9321" xr:uid="{00000000-0005-0000-0000-0000EA5C0000}"/>
    <cellStyle name="Normal 12 4 2 2 3 3 2 2 2 2 2" xfId="22131" xr:uid="{00000000-0005-0000-0000-0000EB5C0000}"/>
    <cellStyle name="Normal 12 4 2 2 3 3 2 2 2 2 2 2" xfId="37666" xr:uid="{00000000-0005-0000-0000-0000EC5C0000}"/>
    <cellStyle name="Normal 12 4 2 2 3 3 2 2 2 2 3" xfId="37667" xr:uid="{00000000-0005-0000-0000-0000ED5C0000}"/>
    <cellStyle name="Normal 12 4 2 2 3 3 2 2 2 3" xfId="16641" xr:uid="{00000000-0005-0000-0000-0000EE5C0000}"/>
    <cellStyle name="Normal 12 4 2 2 3 3 2 2 2 3 2" xfId="37668" xr:uid="{00000000-0005-0000-0000-0000EF5C0000}"/>
    <cellStyle name="Normal 12 4 2 2 3 3 2 2 2 4" xfId="37669" xr:uid="{00000000-0005-0000-0000-0000F05C0000}"/>
    <cellStyle name="Normal 12 4 2 2 3 3 2 2 3" xfId="5661" xr:uid="{00000000-0005-0000-0000-0000F15C0000}"/>
    <cellStyle name="Normal 12 4 2 2 3 3 2 2 3 2" xfId="11151" xr:uid="{00000000-0005-0000-0000-0000F25C0000}"/>
    <cellStyle name="Normal 12 4 2 2 3 3 2 2 3 2 2" xfId="23961" xr:uid="{00000000-0005-0000-0000-0000F35C0000}"/>
    <cellStyle name="Normal 12 4 2 2 3 3 2 2 3 2 2 2" xfId="37670" xr:uid="{00000000-0005-0000-0000-0000F45C0000}"/>
    <cellStyle name="Normal 12 4 2 2 3 3 2 2 3 2 3" xfId="37671" xr:uid="{00000000-0005-0000-0000-0000F55C0000}"/>
    <cellStyle name="Normal 12 4 2 2 3 3 2 2 3 3" xfId="18471" xr:uid="{00000000-0005-0000-0000-0000F65C0000}"/>
    <cellStyle name="Normal 12 4 2 2 3 3 2 2 3 3 2" xfId="37672" xr:uid="{00000000-0005-0000-0000-0000F75C0000}"/>
    <cellStyle name="Normal 12 4 2 2 3 3 2 2 3 4" xfId="37673" xr:uid="{00000000-0005-0000-0000-0000F85C0000}"/>
    <cellStyle name="Normal 12 4 2 2 3 3 2 2 4" xfId="12981" xr:uid="{00000000-0005-0000-0000-0000F95C0000}"/>
    <cellStyle name="Normal 12 4 2 2 3 3 2 2 4 2" xfId="25791" xr:uid="{00000000-0005-0000-0000-0000FA5C0000}"/>
    <cellStyle name="Normal 12 4 2 2 3 3 2 2 4 2 2" xfId="37674" xr:uid="{00000000-0005-0000-0000-0000FB5C0000}"/>
    <cellStyle name="Normal 12 4 2 2 3 3 2 2 4 3" xfId="37675" xr:uid="{00000000-0005-0000-0000-0000FC5C0000}"/>
    <cellStyle name="Normal 12 4 2 2 3 3 2 2 5" xfId="7491" xr:uid="{00000000-0005-0000-0000-0000FD5C0000}"/>
    <cellStyle name="Normal 12 4 2 2 3 3 2 2 5 2" xfId="20301" xr:uid="{00000000-0005-0000-0000-0000FE5C0000}"/>
    <cellStyle name="Normal 12 4 2 2 3 3 2 2 5 2 2" xfId="37676" xr:uid="{00000000-0005-0000-0000-0000FF5C0000}"/>
    <cellStyle name="Normal 12 4 2 2 3 3 2 2 5 3" xfId="37677" xr:uid="{00000000-0005-0000-0000-0000005D0000}"/>
    <cellStyle name="Normal 12 4 2 2 3 3 2 2 6" xfId="14811" xr:uid="{00000000-0005-0000-0000-0000015D0000}"/>
    <cellStyle name="Normal 12 4 2 2 3 3 2 2 6 2" xfId="37678" xr:uid="{00000000-0005-0000-0000-0000025D0000}"/>
    <cellStyle name="Normal 12 4 2 2 3 3 2 2 7" xfId="37679" xr:uid="{00000000-0005-0000-0000-0000035D0000}"/>
    <cellStyle name="Normal 12 4 2 2 3 3 2 3" xfId="2937" xr:uid="{00000000-0005-0000-0000-0000045D0000}"/>
    <cellStyle name="Normal 12 4 2 2 3 3 2 3 2" xfId="8427" xr:uid="{00000000-0005-0000-0000-0000055D0000}"/>
    <cellStyle name="Normal 12 4 2 2 3 3 2 3 2 2" xfId="21237" xr:uid="{00000000-0005-0000-0000-0000065D0000}"/>
    <cellStyle name="Normal 12 4 2 2 3 3 2 3 2 2 2" xfId="37680" xr:uid="{00000000-0005-0000-0000-0000075D0000}"/>
    <cellStyle name="Normal 12 4 2 2 3 3 2 3 2 3" xfId="37681" xr:uid="{00000000-0005-0000-0000-0000085D0000}"/>
    <cellStyle name="Normal 12 4 2 2 3 3 2 3 3" xfId="15747" xr:uid="{00000000-0005-0000-0000-0000095D0000}"/>
    <cellStyle name="Normal 12 4 2 2 3 3 2 3 3 2" xfId="37682" xr:uid="{00000000-0005-0000-0000-00000A5D0000}"/>
    <cellStyle name="Normal 12 4 2 2 3 3 2 3 4" xfId="37683" xr:uid="{00000000-0005-0000-0000-00000B5D0000}"/>
    <cellStyle name="Normal 12 4 2 2 3 3 2 4" xfId="4767" xr:uid="{00000000-0005-0000-0000-00000C5D0000}"/>
    <cellStyle name="Normal 12 4 2 2 3 3 2 4 2" xfId="10257" xr:uid="{00000000-0005-0000-0000-00000D5D0000}"/>
    <cellStyle name="Normal 12 4 2 2 3 3 2 4 2 2" xfId="23067" xr:uid="{00000000-0005-0000-0000-00000E5D0000}"/>
    <cellStyle name="Normal 12 4 2 2 3 3 2 4 2 2 2" xfId="37684" xr:uid="{00000000-0005-0000-0000-00000F5D0000}"/>
    <cellStyle name="Normal 12 4 2 2 3 3 2 4 2 3" xfId="37685" xr:uid="{00000000-0005-0000-0000-0000105D0000}"/>
    <cellStyle name="Normal 12 4 2 2 3 3 2 4 3" xfId="17577" xr:uid="{00000000-0005-0000-0000-0000115D0000}"/>
    <cellStyle name="Normal 12 4 2 2 3 3 2 4 3 2" xfId="37686" xr:uid="{00000000-0005-0000-0000-0000125D0000}"/>
    <cellStyle name="Normal 12 4 2 2 3 3 2 4 4" xfId="37687" xr:uid="{00000000-0005-0000-0000-0000135D0000}"/>
    <cellStyle name="Normal 12 4 2 2 3 3 2 5" xfId="12087" xr:uid="{00000000-0005-0000-0000-0000145D0000}"/>
    <cellStyle name="Normal 12 4 2 2 3 3 2 5 2" xfId="24897" xr:uid="{00000000-0005-0000-0000-0000155D0000}"/>
    <cellStyle name="Normal 12 4 2 2 3 3 2 5 2 2" xfId="37688" xr:uid="{00000000-0005-0000-0000-0000165D0000}"/>
    <cellStyle name="Normal 12 4 2 2 3 3 2 5 3" xfId="37689" xr:uid="{00000000-0005-0000-0000-0000175D0000}"/>
    <cellStyle name="Normal 12 4 2 2 3 3 2 6" xfId="6597" xr:uid="{00000000-0005-0000-0000-0000185D0000}"/>
    <cellStyle name="Normal 12 4 2 2 3 3 2 6 2" xfId="19407" xr:uid="{00000000-0005-0000-0000-0000195D0000}"/>
    <cellStyle name="Normal 12 4 2 2 3 3 2 6 2 2" xfId="37690" xr:uid="{00000000-0005-0000-0000-00001A5D0000}"/>
    <cellStyle name="Normal 12 4 2 2 3 3 2 6 3" xfId="37691" xr:uid="{00000000-0005-0000-0000-00001B5D0000}"/>
    <cellStyle name="Normal 12 4 2 2 3 3 2 7" xfId="13917" xr:uid="{00000000-0005-0000-0000-00001C5D0000}"/>
    <cellStyle name="Normal 12 4 2 2 3 3 2 7 2" xfId="37692" xr:uid="{00000000-0005-0000-0000-00001D5D0000}"/>
    <cellStyle name="Normal 12 4 2 2 3 3 2 8" xfId="37693" xr:uid="{00000000-0005-0000-0000-00001E5D0000}"/>
    <cellStyle name="Normal 12 4 2 2 3 3 3" xfId="1601" xr:uid="{00000000-0005-0000-0000-00001F5D0000}"/>
    <cellStyle name="Normal 12 4 2 2 3 3 3 2" xfId="3431" xr:uid="{00000000-0005-0000-0000-0000205D0000}"/>
    <cellStyle name="Normal 12 4 2 2 3 3 3 2 2" xfId="8921" xr:uid="{00000000-0005-0000-0000-0000215D0000}"/>
    <cellStyle name="Normal 12 4 2 2 3 3 3 2 2 2" xfId="21731" xr:uid="{00000000-0005-0000-0000-0000225D0000}"/>
    <cellStyle name="Normal 12 4 2 2 3 3 3 2 2 2 2" xfId="37694" xr:uid="{00000000-0005-0000-0000-0000235D0000}"/>
    <cellStyle name="Normal 12 4 2 2 3 3 3 2 2 3" xfId="37695" xr:uid="{00000000-0005-0000-0000-0000245D0000}"/>
    <cellStyle name="Normal 12 4 2 2 3 3 3 2 3" xfId="16241" xr:uid="{00000000-0005-0000-0000-0000255D0000}"/>
    <cellStyle name="Normal 12 4 2 2 3 3 3 2 3 2" xfId="37696" xr:uid="{00000000-0005-0000-0000-0000265D0000}"/>
    <cellStyle name="Normal 12 4 2 2 3 3 3 2 4" xfId="37697" xr:uid="{00000000-0005-0000-0000-0000275D0000}"/>
    <cellStyle name="Normal 12 4 2 2 3 3 3 3" xfId="5261" xr:uid="{00000000-0005-0000-0000-0000285D0000}"/>
    <cellStyle name="Normal 12 4 2 2 3 3 3 3 2" xfId="10751" xr:uid="{00000000-0005-0000-0000-0000295D0000}"/>
    <cellStyle name="Normal 12 4 2 2 3 3 3 3 2 2" xfId="23561" xr:uid="{00000000-0005-0000-0000-00002A5D0000}"/>
    <cellStyle name="Normal 12 4 2 2 3 3 3 3 2 2 2" xfId="37698" xr:uid="{00000000-0005-0000-0000-00002B5D0000}"/>
    <cellStyle name="Normal 12 4 2 2 3 3 3 3 2 3" xfId="37699" xr:uid="{00000000-0005-0000-0000-00002C5D0000}"/>
    <cellStyle name="Normal 12 4 2 2 3 3 3 3 3" xfId="18071" xr:uid="{00000000-0005-0000-0000-00002D5D0000}"/>
    <cellStyle name="Normal 12 4 2 2 3 3 3 3 3 2" xfId="37700" xr:uid="{00000000-0005-0000-0000-00002E5D0000}"/>
    <cellStyle name="Normal 12 4 2 2 3 3 3 3 4" xfId="37701" xr:uid="{00000000-0005-0000-0000-00002F5D0000}"/>
    <cellStyle name="Normal 12 4 2 2 3 3 3 4" xfId="12581" xr:uid="{00000000-0005-0000-0000-0000305D0000}"/>
    <cellStyle name="Normal 12 4 2 2 3 3 3 4 2" xfId="25391" xr:uid="{00000000-0005-0000-0000-0000315D0000}"/>
    <cellStyle name="Normal 12 4 2 2 3 3 3 4 2 2" xfId="37702" xr:uid="{00000000-0005-0000-0000-0000325D0000}"/>
    <cellStyle name="Normal 12 4 2 2 3 3 3 4 3" xfId="37703" xr:uid="{00000000-0005-0000-0000-0000335D0000}"/>
    <cellStyle name="Normal 12 4 2 2 3 3 3 5" xfId="7091" xr:uid="{00000000-0005-0000-0000-0000345D0000}"/>
    <cellStyle name="Normal 12 4 2 2 3 3 3 5 2" xfId="19901" xr:uid="{00000000-0005-0000-0000-0000355D0000}"/>
    <cellStyle name="Normal 12 4 2 2 3 3 3 5 2 2" xfId="37704" xr:uid="{00000000-0005-0000-0000-0000365D0000}"/>
    <cellStyle name="Normal 12 4 2 2 3 3 3 5 3" xfId="37705" xr:uid="{00000000-0005-0000-0000-0000375D0000}"/>
    <cellStyle name="Normal 12 4 2 2 3 3 3 6" xfId="14411" xr:uid="{00000000-0005-0000-0000-0000385D0000}"/>
    <cellStyle name="Normal 12 4 2 2 3 3 3 6 2" xfId="37706" xr:uid="{00000000-0005-0000-0000-0000395D0000}"/>
    <cellStyle name="Normal 12 4 2 2 3 3 3 7" xfId="37707" xr:uid="{00000000-0005-0000-0000-00003A5D0000}"/>
    <cellStyle name="Normal 12 4 2 2 3 3 4" xfId="2537" xr:uid="{00000000-0005-0000-0000-00003B5D0000}"/>
    <cellStyle name="Normal 12 4 2 2 3 3 4 2" xfId="8027" xr:uid="{00000000-0005-0000-0000-00003C5D0000}"/>
    <cellStyle name="Normal 12 4 2 2 3 3 4 2 2" xfId="20837" xr:uid="{00000000-0005-0000-0000-00003D5D0000}"/>
    <cellStyle name="Normal 12 4 2 2 3 3 4 2 2 2" xfId="37708" xr:uid="{00000000-0005-0000-0000-00003E5D0000}"/>
    <cellStyle name="Normal 12 4 2 2 3 3 4 2 3" xfId="37709" xr:uid="{00000000-0005-0000-0000-00003F5D0000}"/>
    <cellStyle name="Normal 12 4 2 2 3 3 4 3" xfId="15347" xr:uid="{00000000-0005-0000-0000-0000405D0000}"/>
    <cellStyle name="Normal 12 4 2 2 3 3 4 3 2" xfId="37710" xr:uid="{00000000-0005-0000-0000-0000415D0000}"/>
    <cellStyle name="Normal 12 4 2 2 3 3 4 4" xfId="37711" xr:uid="{00000000-0005-0000-0000-0000425D0000}"/>
    <cellStyle name="Normal 12 4 2 2 3 3 5" xfId="4367" xr:uid="{00000000-0005-0000-0000-0000435D0000}"/>
    <cellStyle name="Normal 12 4 2 2 3 3 5 2" xfId="9857" xr:uid="{00000000-0005-0000-0000-0000445D0000}"/>
    <cellStyle name="Normal 12 4 2 2 3 3 5 2 2" xfId="22667" xr:uid="{00000000-0005-0000-0000-0000455D0000}"/>
    <cellStyle name="Normal 12 4 2 2 3 3 5 2 2 2" xfId="37712" xr:uid="{00000000-0005-0000-0000-0000465D0000}"/>
    <cellStyle name="Normal 12 4 2 2 3 3 5 2 3" xfId="37713" xr:uid="{00000000-0005-0000-0000-0000475D0000}"/>
    <cellStyle name="Normal 12 4 2 2 3 3 5 3" xfId="17177" xr:uid="{00000000-0005-0000-0000-0000485D0000}"/>
    <cellStyle name="Normal 12 4 2 2 3 3 5 3 2" xfId="37714" xr:uid="{00000000-0005-0000-0000-0000495D0000}"/>
    <cellStyle name="Normal 12 4 2 2 3 3 5 4" xfId="37715" xr:uid="{00000000-0005-0000-0000-00004A5D0000}"/>
    <cellStyle name="Normal 12 4 2 2 3 3 6" xfId="11687" xr:uid="{00000000-0005-0000-0000-00004B5D0000}"/>
    <cellStyle name="Normal 12 4 2 2 3 3 6 2" xfId="24497" xr:uid="{00000000-0005-0000-0000-00004C5D0000}"/>
    <cellStyle name="Normal 12 4 2 2 3 3 6 2 2" xfId="37716" xr:uid="{00000000-0005-0000-0000-00004D5D0000}"/>
    <cellStyle name="Normal 12 4 2 2 3 3 6 3" xfId="37717" xr:uid="{00000000-0005-0000-0000-00004E5D0000}"/>
    <cellStyle name="Normal 12 4 2 2 3 3 7" xfId="6197" xr:uid="{00000000-0005-0000-0000-00004F5D0000}"/>
    <cellStyle name="Normal 12 4 2 2 3 3 7 2" xfId="19007" xr:uid="{00000000-0005-0000-0000-0000505D0000}"/>
    <cellStyle name="Normal 12 4 2 2 3 3 7 2 2" xfId="37718" xr:uid="{00000000-0005-0000-0000-0000515D0000}"/>
    <cellStyle name="Normal 12 4 2 2 3 3 7 3" xfId="37719" xr:uid="{00000000-0005-0000-0000-0000525D0000}"/>
    <cellStyle name="Normal 12 4 2 2 3 3 8" xfId="13517" xr:uid="{00000000-0005-0000-0000-0000535D0000}"/>
    <cellStyle name="Normal 12 4 2 2 3 3 8 2" xfId="37720" xr:uid="{00000000-0005-0000-0000-0000545D0000}"/>
    <cellStyle name="Normal 12 4 2 2 3 3 9" xfId="37721" xr:uid="{00000000-0005-0000-0000-0000555D0000}"/>
    <cellStyle name="Normal 12 4 2 2 3 4" xfId="481" xr:uid="{00000000-0005-0000-0000-0000565D0000}"/>
    <cellStyle name="Normal 12 4 2 2 3 4 2" xfId="1376" xr:uid="{00000000-0005-0000-0000-0000575D0000}"/>
    <cellStyle name="Normal 12 4 2 2 3 4 2 2" xfId="3206" xr:uid="{00000000-0005-0000-0000-0000585D0000}"/>
    <cellStyle name="Normal 12 4 2 2 3 4 2 2 2" xfId="8696" xr:uid="{00000000-0005-0000-0000-0000595D0000}"/>
    <cellStyle name="Normal 12 4 2 2 3 4 2 2 2 2" xfId="21506" xr:uid="{00000000-0005-0000-0000-00005A5D0000}"/>
    <cellStyle name="Normal 12 4 2 2 3 4 2 2 2 2 2" xfId="37722" xr:uid="{00000000-0005-0000-0000-00005B5D0000}"/>
    <cellStyle name="Normal 12 4 2 2 3 4 2 2 2 3" xfId="37723" xr:uid="{00000000-0005-0000-0000-00005C5D0000}"/>
    <cellStyle name="Normal 12 4 2 2 3 4 2 2 3" xfId="16016" xr:uid="{00000000-0005-0000-0000-00005D5D0000}"/>
    <cellStyle name="Normal 12 4 2 2 3 4 2 2 3 2" xfId="37724" xr:uid="{00000000-0005-0000-0000-00005E5D0000}"/>
    <cellStyle name="Normal 12 4 2 2 3 4 2 2 4" xfId="37725" xr:uid="{00000000-0005-0000-0000-00005F5D0000}"/>
    <cellStyle name="Normal 12 4 2 2 3 4 2 3" xfId="5036" xr:uid="{00000000-0005-0000-0000-0000605D0000}"/>
    <cellStyle name="Normal 12 4 2 2 3 4 2 3 2" xfId="10526" xr:uid="{00000000-0005-0000-0000-0000615D0000}"/>
    <cellStyle name="Normal 12 4 2 2 3 4 2 3 2 2" xfId="23336" xr:uid="{00000000-0005-0000-0000-0000625D0000}"/>
    <cellStyle name="Normal 12 4 2 2 3 4 2 3 2 2 2" xfId="37726" xr:uid="{00000000-0005-0000-0000-0000635D0000}"/>
    <cellStyle name="Normal 12 4 2 2 3 4 2 3 2 3" xfId="37727" xr:uid="{00000000-0005-0000-0000-0000645D0000}"/>
    <cellStyle name="Normal 12 4 2 2 3 4 2 3 3" xfId="17846" xr:uid="{00000000-0005-0000-0000-0000655D0000}"/>
    <cellStyle name="Normal 12 4 2 2 3 4 2 3 3 2" xfId="37728" xr:uid="{00000000-0005-0000-0000-0000665D0000}"/>
    <cellStyle name="Normal 12 4 2 2 3 4 2 3 4" xfId="37729" xr:uid="{00000000-0005-0000-0000-0000675D0000}"/>
    <cellStyle name="Normal 12 4 2 2 3 4 2 4" xfId="12356" xr:uid="{00000000-0005-0000-0000-0000685D0000}"/>
    <cellStyle name="Normal 12 4 2 2 3 4 2 4 2" xfId="25166" xr:uid="{00000000-0005-0000-0000-0000695D0000}"/>
    <cellStyle name="Normal 12 4 2 2 3 4 2 4 2 2" xfId="37730" xr:uid="{00000000-0005-0000-0000-00006A5D0000}"/>
    <cellStyle name="Normal 12 4 2 2 3 4 2 4 3" xfId="37731" xr:uid="{00000000-0005-0000-0000-00006B5D0000}"/>
    <cellStyle name="Normal 12 4 2 2 3 4 2 5" xfId="6866" xr:uid="{00000000-0005-0000-0000-00006C5D0000}"/>
    <cellStyle name="Normal 12 4 2 2 3 4 2 5 2" xfId="19676" xr:uid="{00000000-0005-0000-0000-00006D5D0000}"/>
    <cellStyle name="Normal 12 4 2 2 3 4 2 5 2 2" xfId="37732" xr:uid="{00000000-0005-0000-0000-00006E5D0000}"/>
    <cellStyle name="Normal 12 4 2 2 3 4 2 5 3" xfId="37733" xr:uid="{00000000-0005-0000-0000-00006F5D0000}"/>
    <cellStyle name="Normal 12 4 2 2 3 4 2 6" xfId="14186" xr:uid="{00000000-0005-0000-0000-0000705D0000}"/>
    <cellStyle name="Normal 12 4 2 2 3 4 2 6 2" xfId="37734" xr:uid="{00000000-0005-0000-0000-0000715D0000}"/>
    <cellStyle name="Normal 12 4 2 2 3 4 2 7" xfId="37735" xr:uid="{00000000-0005-0000-0000-0000725D0000}"/>
    <cellStyle name="Normal 12 4 2 2 3 4 3" xfId="2312" xr:uid="{00000000-0005-0000-0000-0000735D0000}"/>
    <cellStyle name="Normal 12 4 2 2 3 4 3 2" xfId="7802" xr:uid="{00000000-0005-0000-0000-0000745D0000}"/>
    <cellStyle name="Normal 12 4 2 2 3 4 3 2 2" xfId="20612" xr:uid="{00000000-0005-0000-0000-0000755D0000}"/>
    <cellStyle name="Normal 12 4 2 2 3 4 3 2 2 2" xfId="37736" xr:uid="{00000000-0005-0000-0000-0000765D0000}"/>
    <cellStyle name="Normal 12 4 2 2 3 4 3 2 3" xfId="37737" xr:uid="{00000000-0005-0000-0000-0000775D0000}"/>
    <cellStyle name="Normal 12 4 2 2 3 4 3 3" xfId="15122" xr:uid="{00000000-0005-0000-0000-0000785D0000}"/>
    <cellStyle name="Normal 12 4 2 2 3 4 3 3 2" xfId="37738" xr:uid="{00000000-0005-0000-0000-0000795D0000}"/>
    <cellStyle name="Normal 12 4 2 2 3 4 3 4" xfId="37739" xr:uid="{00000000-0005-0000-0000-00007A5D0000}"/>
    <cellStyle name="Normal 12 4 2 2 3 4 4" xfId="4142" xr:uid="{00000000-0005-0000-0000-00007B5D0000}"/>
    <cellStyle name="Normal 12 4 2 2 3 4 4 2" xfId="9632" xr:uid="{00000000-0005-0000-0000-00007C5D0000}"/>
    <cellStyle name="Normal 12 4 2 2 3 4 4 2 2" xfId="22442" xr:uid="{00000000-0005-0000-0000-00007D5D0000}"/>
    <cellStyle name="Normal 12 4 2 2 3 4 4 2 2 2" xfId="37740" xr:uid="{00000000-0005-0000-0000-00007E5D0000}"/>
    <cellStyle name="Normal 12 4 2 2 3 4 4 2 3" xfId="37741" xr:uid="{00000000-0005-0000-0000-00007F5D0000}"/>
    <cellStyle name="Normal 12 4 2 2 3 4 4 3" xfId="16952" xr:uid="{00000000-0005-0000-0000-0000805D0000}"/>
    <cellStyle name="Normal 12 4 2 2 3 4 4 3 2" xfId="37742" xr:uid="{00000000-0005-0000-0000-0000815D0000}"/>
    <cellStyle name="Normal 12 4 2 2 3 4 4 4" xfId="37743" xr:uid="{00000000-0005-0000-0000-0000825D0000}"/>
    <cellStyle name="Normal 12 4 2 2 3 4 5" xfId="11462" xr:uid="{00000000-0005-0000-0000-0000835D0000}"/>
    <cellStyle name="Normal 12 4 2 2 3 4 5 2" xfId="24272" xr:uid="{00000000-0005-0000-0000-0000845D0000}"/>
    <cellStyle name="Normal 12 4 2 2 3 4 5 2 2" xfId="37744" xr:uid="{00000000-0005-0000-0000-0000855D0000}"/>
    <cellStyle name="Normal 12 4 2 2 3 4 5 3" xfId="37745" xr:uid="{00000000-0005-0000-0000-0000865D0000}"/>
    <cellStyle name="Normal 12 4 2 2 3 4 6" xfId="5972" xr:uid="{00000000-0005-0000-0000-0000875D0000}"/>
    <cellStyle name="Normal 12 4 2 2 3 4 6 2" xfId="18782" xr:uid="{00000000-0005-0000-0000-0000885D0000}"/>
    <cellStyle name="Normal 12 4 2 2 3 4 6 2 2" xfId="37746" xr:uid="{00000000-0005-0000-0000-0000895D0000}"/>
    <cellStyle name="Normal 12 4 2 2 3 4 6 3" xfId="37747" xr:uid="{00000000-0005-0000-0000-00008A5D0000}"/>
    <cellStyle name="Normal 12 4 2 2 3 4 7" xfId="13292" xr:uid="{00000000-0005-0000-0000-00008B5D0000}"/>
    <cellStyle name="Normal 12 4 2 2 3 4 7 2" xfId="37748" xr:uid="{00000000-0005-0000-0000-00008C5D0000}"/>
    <cellStyle name="Normal 12 4 2 2 3 4 8" xfId="37749" xr:uid="{00000000-0005-0000-0000-00008D5D0000}"/>
    <cellStyle name="Normal 12 4 2 2 3 5" xfId="840" xr:uid="{00000000-0005-0000-0000-00008E5D0000}"/>
    <cellStyle name="Normal 12 4 2 2 3 5 2" xfId="1735" xr:uid="{00000000-0005-0000-0000-00008F5D0000}"/>
    <cellStyle name="Normal 12 4 2 2 3 5 2 2" xfId="3565" xr:uid="{00000000-0005-0000-0000-0000905D0000}"/>
    <cellStyle name="Normal 12 4 2 2 3 5 2 2 2" xfId="9055" xr:uid="{00000000-0005-0000-0000-0000915D0000}"/>
    <cellStyle name="Normal 12 4 2 2 3 5 2 2 2 2" xfId="21865" xr:uid="{00000000-0005-0000-0000-0000925D0000}"/>
    <cellStyle name="Normal 12 4 2 2 3 5 2 2 2 2 2" xfId="37750" xr:uid="{00000000-0005-0000-0000-0000935D0000}"/>
    <cellStyle name="Normal 12 4 2 2 3 5 2 2 2 3" xfId="37751" xr:uid="{00000000-0005-0000-0000-0000945D0000}"/>
    <cellStyle name="Normal 12 4 2 2 3 5 2 2 3" xfId="16375" xr:uid="{00000000-0005-0000-0000-0000955D0000}"/>
    <cellStyle name="Normal 12 4 2 2 3 5 2 2 3 2" xfId="37752" xr:uid="{00000000-0005-0000-0000-0000965D0000}"/>
    <cellStyle name="Normal 12 4 2 2 3 5 2 2 4" xfId="37753" xr:uid="{00000000-0005-0000-0000-0000975D0000}"/>
    <cellStyle name="Normal 12 4 2 2 3 5 2 3" xfId="5395" xr:uid="{00000000-0005-0000-0000-0000985D0000}"/>
    <cellStyle name="Normal 12 4 2 2 3 5 2 3 2" xfId="10885" xr:uid="{00000000-0005-0000-0000-0000995D0000}"/>
    <cellStyle name="Normal 12 4 2 2 3 5 2 3 2 2" xfId="23695" xr:uid="{00000000-0005-0000-0000-00009A5D0000}"/>
    <cellStyle name="Normal 12 4 2 2 3 5 2 3 2 2 2" xfId="37754" xr:uid="{00000000-0005-0000-0000-00009B5D0000}"/>
    <cellStyle name="Normal 12 4 2 2 3 5 2 3 2 3" xfId="37755" xr:uid="{00000000-0005-0000-0000-00009C5D0000}"/>
    <cellStyle name="Normal 12 4 2 2 3 5 2 3 3" xfId="18205" xr:uid="{00000000-0005-0000-0000-00009D5D0000}"/>
    <cellStyle name="Normal 12 4 2 2 3 5 2 3 3 2" xfId="37756" xr:uid="{00000000-0005-0000-0000-00009E5D0000}"/>
    <cellStyle name="Normal 12 4 2 2 3 5 2 3 4" xfId="37757" xr:uid="{00000000-0005-0000-0000-00009F5D0000}"/>
    <cellStyle name="Normal 12 4 2 2 3 5 2 4" xfId="12715" xr:uid="{00000000-0005-0000-0000-0000A05D0000}"/>
    <cellStyle name="Normal 12 4 2 2 3 5 2 4 2" xfId="25525" xr:uid="{00000000-0005-0000-0000-0000A15D0000}"/>
    <cellStyle name="Normal 12 4 2 2 3 5 2 4 2 2" xfId="37758" xr:uid="{00000000-0005-0000-0000-0000A25D0000}"/>
    <cellStyle name="Normal 12 4 2 2 3 5 2 4 3" xfId="37759" xr:uid="{00000000-0005-0000-0000-0000A35D0000}"/>
    <cellStyle name="Normal 12 4 2 2 3 5 2 5" xfId="7225" xr:uid="{00000000-0005-0000-0000-0000A45D0000}"/>
    <cellStyle name="Normal 12 4 2 2 3 5 2 5 2" xfId="20035" xr:uid="{00000000-0005-0000-0000-0000A55D0000}"/>
    <cellStyle name="Normal 12 4 2 2 3 5 2 5 2 2" xfId="37760" xr:uid="{00000000-0005-0000-0000-0000A65D0000}"/>
    <cellStyle name="Normal 12 4 2 2 3 5 2 5 3" xfId="37761" xr:uid="{00000000-0005-0000-0000-0000A75D0000}"/>
    <cellStyle name="Normal 12 4 2 2 3 5 2 6" xfId="14545" xr:uid="{00000000-0005-0000-0000-0000A85D0000}"/>
    <cellStyle name="Normal 12 4 2 2 3 5 2 6 2" xfId="37762" xr:uid="{00000000-0005-0000-0000-0000A95D0000}"/>
    <cellStyle name="Normal 12 4 2 2 3 5 2 7" xfId="37763" xr:uid="{00000000-0005-0000-0000-0000AA5D0000}"/>
    <cellStyle name="Normal 12 4 2 2 3 5 3" xfId="2671" xr:uid="{00000000-0005-0000-0000-0000AB5D0000}"/>
    <cellStyle name="Normal 12 4 2 2 3 5 3 2" xfId="8161" xr:uid="{00000000-0005-0000-0000-0000AC5D0000}"/>
    <cellStyle name="Normal 12 4 2 2 3 5 3 2 2" xfId="20971" xr:uid="{00000000-0005-0000-0000-0000AD5D0000}"/>
    <cellStyle name="Normal 12 4 2 2 3 5 3 2 2 2" xfId="37764" xr:uid="{00000000-0005-0000-0000-0000AE5D0000}"/>
    <cellStyle name="Normal 12 4 2 2 3 5 3 2 3" xfId="37765" xr:uid="{00000000-0005-0000-0000-0000AF5D0000}"/>
    <cellStyle name="Normal 12 4 2 2 3 5 3 3" xfId="15481" xr:uid="{00000000-0005-0000-0000-0000B05D0000}"/>
    <cellStyle name="Normal 12 4 2 2 3 5 3 3 2" xfId="37766" xr:uid="{00000000-0005-0000-0000-0000B15D0000}"/>
    <cellStyle name="Normal 12 4 2 2 3 5 3 4" xfId="37767" xr:uid="{00000000-0005-0000-0000-0000B25D0000}"/>
    <cellStyle name="Normal 12 4 2 2 3 5 4" xfId="4501" xr:uid="{00000000-0005-0000-0000-0000B35D0000}"/>
    <cellStyle name="Normal 12 4 2 2 3 5 4 2" xfId="9991" xr:uid="{00000000-0005-0000-0000-0000B45D0000}"/>
    <cellStyle name="Normal 12 4 2 2 3 5 4 2 2" xfId="22801" xr:uid="{00000000-0005-0000-0000-0000B55D0000}"/>
    <cellStyle name="Normal 12 4 2 2 3 5 4 2 2 2" xfId="37768" xr:uid="{00000000-0005-0000-0000-0000B65D0000}"/>
    <cellStyle name="Normal 12 4 2 2 3 5 4 2 3" xfId="37769" xr:uid="{00000000-0005-0000-0000-0000B75D0000}"/>
    <cellStyle name="Normal 12 4 2 2 3 5 4 3" xfId="17311" xr:uid="{00000000-0005-0000-0000-0000B85D0000}"/>
    <cellStyle name="Normal 12 4 2 2 3 5 4 3 2" xfId="37770" xr:uid="{00000000-0005-0000-0000-0000B95D0000}"/>
    <cellStyle name="Normal 12 4 2 2 3 5 4 4" xfId="37771" xr:uid="{00000000-0005-0000-0000-0000BA5D0000}"/>
    <cellStyle name="Normal 12 4 2 2 3 5 5" xfId="11821" xr:uid="{00000000-0005-0000-0000-0000BB5D0000}"/>
    <cellStyle name="Normal 12 4 2 2 3 5 5 2" xfId="24631" xr:uid="{00000000-0005-0000-0000-0000BC5D0000}"/>
    <cellStyle name="Normal 12 4 2 2 3 5 5 2 2" xfId="37772" xr:uid="{00000000-0005-0000-0000-0000BD5D0000}"/>
    <cellStyle name="Normal 12 4 2 2 3 5 5 3" xfId="37773" xr:uid="{00000000-0005-0000-0000-0000BE5D0000}"/>
    <cellStyle name="Normal 12 4 2 2 3 5 6" xfId="6331" xr:uid="{00000000-0005-0000-0000-0000BF5D0000}"/>
    <cellStyle name="Normal 12 4 2 2 3 5 6 2" xfId="19141" xr:uid="{00000000-0005-0000-0000-0000C05D0000}"/>
    <cellStyle name="Normal 12 4 2 2 3 5 6 2 2" xfId="37774" xr:uid="{00000000-0005-0000-0000-0000C15D0000}"/>
    <cellStyle name="Normal 12 4 2 2 3 5 6 3" xfId="37775" xr:uid="{00000000-0005-0000-0000-0000C25D0000}"/>
    <cellStyle name="Normal 12 4 2 2 3 5 7" xfId="13651" xr:uid="{00000000-0005-0000-0000-0000C35D0000}"/>
    <cellStyle name="Normal 12 4 2 2 3 5 7 2" xfId="37776" xr:uid="{00000000-0005-0000-0000-0000C45D0000}"/>
    <cellStyle name="Normal 12 4 2 2 3 5 8" xfId="37777" xr:uid="{00000000-0005-0000-0000-0000C55D0000}"/>
    <cellStyle name="Normal 12 4 2 2 3 6" xfId="1241" xr:uid="{00000000-0005-0000-0000-0000C65D0000}"/>
    <cellStyle name="Normal 12 4 2 2 3 6 2" xfId="3071" xr:uid="{00000000-0005-0000-0000-0000C75D0000}"/>
    <cellStyle name="Normal 12 4 2 2 3 6 2 2" xfId="8561" xr:uid="{00000000-0005-0000-0000-0000C85D0000}"/>
    <cellStyle name="Normal 12 4 2 2 3 6 2 2 2" xfId="21371" xr:uid="{00000000-0005-0000-0000-0000C95D0000}"/>
    <cellStyle name="Normal 12 4 2 2 3 6 2 2 2 2" xfId="37778" xr:uid="{00000000-0005-0000-0000-0000CA5D0000}"/>
    <cellStyle name="Normal 12 4 2 2 3 6 2 2 3" xfId="37779" xr:uid="{00000000-0005-0000-0000-0000CB5D0000}"/>
    <cellStyle name="Normal 12 4 2 2 3 6 2 3" xfId="15881" xr:uid="{00000000-0005-0000-0000-0000CC5D0000}"/>
    <cellStyle name="Normal 12 4 2 2 3 6 2 3 2" xfId="37780" xr:uid="{00000000-0005-0000-0000-0000CD5D0000}"/>
    <cellStyle name="Normal 12 4 2 2 3 6 2 4" xfId="37781" xr:uid="{00000000-0005-0000-0000-0000CE5D0000}"/>
    <cellStyle name="Normal 12 4 2 2 3 6 3" xfId="4901" xr:uid="{00000000-0005-0000-0000-0000CF5D0000}"/>
    <cellStyle name="Normal 12 4 2 2 3 6 3 2" xfId="10391" xr:uid="{00000000-0005-0000-0000-0000D05D0000}"/>
    <cellStyle name="Normal 12 4 2 2 3 6 3 2 2" xfId="23201" xr:uid="{00000000-0005-0000-0000-0000D15D0000}"/>
    <cellStyle name="Normal 12 4 2 2 3 6 3 2 2 2" xfId="37782" xr:uid="{00000000-0005-0000-0000-0000D25D0000}"/>
    <cellStyle name="Normal 12 4 2 2 3 6 3 2 3" xfId="37783" xr:uid="{00000000-0005-0000-0000-0000D35D0000}"/>
    <cellStyle name="Normal 12 4 2 2 3 6 3 3" xfId="17711" xr:uid="{00000000-0005-0000-0000-0000D45D0000}"/>
    <cellStyle name="Normal 12 4 2 2 3 6 3 3 2" xfId="37784" xr:uid="{00000000-0005-0000-0000-0000D55D0000}"/>
    <cellStyle name="Normal 12 4 2 2 3 6 3 4" xfId="37785" xr:uid="{00000000-0005-0000-0000-0000D65D0000}"/>
    <cellStyle name="Normal 12 4 2 2 3 6 4" xfId="12221" xr:uid="{00000000-0005-0000-0000-0000D75D0000}"/>
    <cellStyle name="Normal 12 4 2 2 3 6 4 2" xfId="25031" xr:uid="{00000000-0005-0000-0000-0000D85D0000}"/>
    <cellStyle name="Normal 12 4 2 2 3 6 4 2 2" xfId="37786" xr:uid="{00000000-0005-0000-0000-0000D95D0000}"/>
    <cellStyle name="Normal 12 4 2 2 3 6 4 3" xfId="37787" xr:uid="{00000000-0005-0000-0000-0000DA5D0000}"/>
    <cellStyle name="Normal 12 4 2 2 3 6 5" xfId="6731" xr:uid="{00000000-0005-0000-0000-0000DB5D0000}"/>
    <cellStyle name="Normal 12 4 2 2 3 6 5 2" xfId="19541" xr:uid="{00000000-0005-0000-0000-0000DC5D0000}"/>
    <cellStyle name="Normal 12 4 2 2 3 6 5 2 2" xfId="37788" xr:uid="{00000000-0005-0000-0000-0000DD5D0000}"/>
    <cellStyle name="Normal 12 4 2 2 3 6 5 3" xfId="37789" xr:uid="{00000000-0005-0000-0000-0000DE5D0000}"/>
    <cellStyle name="Normal 12 4 2 2 3 6 6" xfId="14051" xr:uid="{00000000-0005-0000-0000-0000DF5D0000}"/>
    <cellStyle name="Normal 12 4 2 2 3 6 6 2" xfId="37790" xr:uid="{00000000-0005-0000-0000-0000E05D0000}"/>
    <cellStyle name="Normal 12 4 2 2 3 6 7" xfId="37791" xr:uid="{00000000-0005-0000-0000-0000E15D0000}"/>
    <cellStyle name="Normal 12 4 2 2 3 7" xfId="2177" xr:uid="{00000000-0005-0000-0000-0000E25D0000}"/>
    <cellStyle name="Normal 12 4 2 2 3 7 2" xfId="7667" xr:uid="{00000000-0005-0000-0000-0000E35D0000}"/>
    <cellStyle name="Normal 12 4 2 2 3 7 2 2" xfId="20477" xr:uid="{00000000-0005-0000-0000-0000E45D0000}"/>
    <cellStyle name="Normal 12 4 2 2 3 7 2 2 2" xfId="37792" xr:uid="{00000000-0005-0000-0000-0000E55D0000}"/>
    <cellStyle name="Normal 12 4 2 2 3 7 2 3" xfId="37793" xr:uid="{00000000-0005-0000-0000-0000E65D0000}"/>
    <cellStyle name="Normal 12 4 2 2 3 7 3" xfId="14987" xr:uid="{00000000-0005-0000-0000-0000E75D0000}"/>
    <cellStyle name="Normal 12 4 2 2 3 7 3 2" xfId="37794" xr:uid="{00000000-0005-0000-0000-0000E85D0000}"/>
    <cellStyle name="Normal 12 4 2 2 3 7 4" xfId="37795" xr:uid="{00000000-0005-0000-0000-0000E95D0000}"/>
    <cellStyle name="Normal 12 4 2 2 3 8" xfId="4007" xr:uid="{00000000-0005-0000-0000-0000EA5D0000}"/>
    <cellStyle name="Normal 12 4 2 2 3 8 2" xfId="9497" xr:uid="{00000000-0005-0000-0000-0000EB5D0000}"/>
    <cellStyle name="Normal 12 4 2 2 3 8 2 2" xfId="22307" xr:uid="{00000000-0005-0000-0000-0000EC5D0000}"/>
    <cellStyle name="Normal 12 4 2 2 3 8 2 2 2" xfId="37796" xr:uid="{00000000-0005-0000-0000-0000ED5D0000}"/>
    <cellStyle name="Normal 12 4 2 2 3 8 2 3" xfId="37797" xr:uid="{00000000-0005-0000-0000-0000EE5D0000}"/>
    <cellStyle name="Normal 12 4 2 2 3 8 3" xfId="16817" xr:uid="{00000000-0005-0000-0000-0000EF5D0000}"/>
    <cellStyle name="Normal 12 4 2 2 3 8 3 2" xfId="37798" xr:uid="{00000000-0005-0000-0000-0000F05D0000}"/>
    <cellStyle name="Normal 12 4 2 2 3 8 4" xfId="37799" xr:uid="{00000000-0005-0000-0000-0000F15D0000}"/>
    <cellStyle name="Normal 12 4 2 2 3 9" xfId="11327" xr:uid="{00000000-0005-0000-0000-0000F25D0000}"/>
    <cellStyle name="Normal 12 4 2 2 3 9 2" xfId="24137" xr:uid="{00000000-0005-0000-0000-0000F35D0000}"/>
    <cellStyle name="Normal 12 4 2 2 3 9 2 2" xfId="37800" xr:uid="{00000000-0005-0000-0000-0000F45D0000}"/>
    <cellStyle name="Normal 12 4 2 2 3 9 3" xfId="37801" xr:uid="{00000000-0005-0000-0000-0000F55D0000}"/>
    <cellStyle name="Normal 12 4 2 2 4" xfId="381" xr:uid="{00000000-0005-0000-0000-0000F65D0000}"/>
    <cellStyle name="Normal 12 4 2 2 4 2" xfId="881" xr:uid="{00000000-0005-0000-0000-0000F75D0000}"/>
    <cellStyle name="Normal 12 4 2 2 4 2 2" xfId="1776" xr:uid="{00000000-0005-0000-0000-0000F85D0000}"/>
    <cellStyle name="Normal 12 4 2 2 4 2 2 2" xfId="3606" xr:uid="{00000000-0005-0000-0000-0000F95D0000}"/>
    <cellStyle name="Normal 12 4 2 2 4 2 2 2 2" xfId="9096" xr:uid="{00000000-0005-0000-0000-0000FA5D0000}"/>
    <cellStyle name="Normal 12 4 2 2 4 2 2 2 2 2" xfId="21906" xr:uid="{00000000-0005-0000-0000-0000FB5D0000}"/>
    <cellStyle name="Normal 12 4 2 2 4 2 2 2 2 2 2" xfId="37802" xr:uid="{00000000-0005-0000-0000-0000FC5D0000}"/>
    <cellStyle name="Normal 12 4 2 2 4 2 2 2 2 3" xfId="37803" xr:uid="{00000000-0005-0000-0000-0000FD5D0000}"/>
    <cellStyle name="Normal 12 4 2 2 4 2 2 2 3" xfId="16416" xr:uid="{00000000-0005-0000-0000-0000FE5D0000}"/>
    <cellStyle name="Normal 12 4 2 2 4 2 2 2 3 2" xfId="37804" xr:uid="{00000000-0005-0000-0000-0000FF5D0000}"/>
    <cellStyle name="Normal 12 4 2 2 4 2 2 2 4" xfId="37805" xr:uid="{00000000-0005-0000-0000-0000005E0000}"/>
    <cellStyle name="Normal 12 4 2 2 4 2 2 3" xfId="5436" xr:uid="{00000000-0005-0000-0000-0000015E0000}"/>
    <cellStyle name="Normal 12 4 2 2 4 2 2 3 2" xfId="10926" xr:uid="{00000000-0005-0000-0000-0000025E0000}"/>
    <cellStyle name="Normal 12 4 2 2 4 2 2 3 2 2" xfId="23736" xr:uid="{00000000-0005-0000-0000-0000035E0000}"/>
    <cellStyle name="Normal 12 4 2 2 4 2 2 3 2 2 2" xfId="37806" xr:uid="{00000000-0005-0000-0000-0000045E0000}"/>
    <cellStyle name="Normal 12 4 2 2 4 2 2 3 2 3" xfId="37807" xr:uid="{00000000-0005-0000-0000-0000055E0000}"/>
    <cellStyle name="Normal 12 4 2 2 4 2 2 3 3" xfId="18246" xr:uid="{00000000-0005-0000-0000-0000065E0000}"/>
    <cellStyle name="Normal 12 4 2 2 4 2 2 3 3 2" xfId="37808" xr:uid="{00000000-0005-0000-0000-0000075E0000}"/>
    <cellStyle name="Normal 12 4 2 2 4 2 2 3 4" xfId="37809" xr:uid="{00000000-0005-0000-0000-0000085E0000}"/>
    <cellStyle name="Normal 12 4 2 2 4 2 2 4" xfId="12756" xr:uid="{00000000-0005-0000-0000-0000095E0000}"/>
    <cellStyle name="Normal 12 4 2 2 4 2 2 4 2" xfId="25566" xr:uid="{00000000-0005-0000-0000-00000A5E0000}"/>
    <cellStyle name="Normal 12 4 2 2 4 2 2 4 2 2" xfId="37810" xr:uid="{00000000-0005-0000-0000-00000B5E0000}"/>
    <cellStyle name="Normal 12 4 2 2 4 2 2 4 3" xfId="37811" xr:uid="{00000000-0005-0000-0000-00000C5E0000}"/>
    <cellStyle name="Normal 12 4 2 2 4 2 2 5" xfId="7266" xr:uid="{00000000-0005-0000-0000-00000D5E0000}"/>
    <cellStyle name="Normal 12 4 2 2 4 2 2 5 2" xfId="20076" xr:uid="{00000000-0005-0000-0000-00000E5E0000}"/>
    <cellStyle name="Normal 12 4 2 2 4 2 2 5 2 2" xfId="37812" xr:uid="{00000000-0005-0000-0000-00000F5E0000}"/>
    <cellStyle name="Normal 12 4 2 2 4 2 2 5 3" xfId="37813" xr:uid="{00000000-0005-0000-0000-0000105E0000}"/>
    <cellStyle name="Normal 12 4 2 2 4 2 2 6" xfId="14586" xr:uid="{00000000-0005-0000-0000-0000115E0000}"/>
    <cellStyle name="Normal 12 4 2 2 4 2 2 6 2" xfId="37814" xr:uid="{00000000-0005-0000-0000-0000125E0000}"/>
    <cellStyle name="Normal 12 4 2 2 4 2 2 7" xfId="37815" xr:uid="{00000000-0005-0000-0000-0000135E0000}"/>
    <cellStyle name="Normal 12 4 2 2 4 2 3" xfId="2712" xr:uid="{00000000-0005-0000-0000-0000145E0000}"/>
    <cellStyle name="Normal 12 4 2 2 4 2 3 2" xfId="8202" xr:uid="{00000000-0005-0000-0000-0000155E0000}"/>
    <cellStyle name="Normal 12 4 2 2 4 2 3 2 2" xfId="21012" xr:uid="{00000000-0005-0000-0000-0000165E0000}"/>
    <cellStyle name="Normal 12 4 2 2 4 2 3 2 2 2" xfId="37816" xr:uid="{00000000-0005-0000-0000-0000175E0000}"/>
    <cellStyle name="Normal 12 4 2 2 4 2 3 2 3" xfId="37817" xr:uid="{00000000-0005-0000-0000-0000185E0000}"/>
    <cellStyle name="Normal 12 4 2 2 4 2 3 3" xfId="15522" xr:uid="{00000000-0005-0000-0000-0000195E0000}"/>
    <cellStyle name="Normal 12 4 2 2 4 2 3 3 2" xfId="37818" xr:uid="{00000000-0005-0000-0000-00001A5E0000}"/>
    <cellStyle name="Normal 12 4 2 2 4 2 3 4" xfId="37819" xr:uid="{00000000-0005-0000-0000-00001B5E0000}"/>
    <cellStyle name="Normal 12 4 2 2 4 2 4" xfId="4542" xr:uid="{00000000-0005-0000-0000-00001C5E0000}"/>
    <cellStyle name="Normal 12 4 2 2 4 2 4 2" xfId="10032" xr:uid="{00000000-0005-0000-0000-00001D5E0000}"/>
    <cellStyle name="Normal 12 4 2 2 4 2 4 2 2" xfId="22842" xr:uid="{00000000-0005-0000-0000-00001E5E0000}"/>
    <cellStyle name="Normal 12 4 2 2 4 2 4 2 2 2" xfId="37820" xr:uid="{00000000-0005-0000-0000-00001F5E0000}"/>
    <cellStyle name="Normal 12 4 2 2 4 2 4 2 3" xfId="37821" xr:uid="{00000000-0005-0000-0000-0000205E0000}"/>
    <cellStyle name="Normal 12 4 2 2 4 2 4 3" xfId="17352" xr:uid="{00000000-0005-0000-0000-0000215E0000}"/>
    <cellStyle name="Normal 12 4 2 2 4 2 4 3 2" xfId="37822" xr:uid="{00000000-0005-0000-0000-0000225E0000}"/>
    <cellStyle name="Normal 12 4 2 2 4 2 4 4" xfId="37823" xr:uid="{00000000-0005-0000-0000-0000235E0000}"/>
    <cellStyle name="Normal 12 4 2 2 4 2 5" xfId="11862" xr:uid="{00000000-0005-0000-0000-0000245E0000}"/>
    <cellStyle name="Normal 12 4 2 2 4 2 5 2" xfId="24672" xr:uid="{00000000-0005-0000-0000-0000255E0000}"/>
    <cellStyle name="Normal 12 4 2 2 4 2 5 2 2" xfId="37824" xr:uid="{00000000-0005-0000-0000-0000265E0000}"/>
    <cellStyle name="Normal 12 4 2 2 4 2 5 3" xfId="37825" xr:uid="{00000000-0005-0000-0000-0000275E0000}"/>
    <cellStyle name="Normal 12 4 2 2 4 2 6" xfId="6372" xr:uid="{00000000-0005-0000-0000-0000285E0000}"/>
    <cellStyle name="Normal 12 4 2 2 4 2 6 2" xfId="19182" xr:uid="{00000000-0005-0000-0000-0000295E0000}"/>
    <cellStyle name="Normal 12 4 2 2 4 2 6 2 2" xfId="37826" xr:uid="{00000000-0005-0000-0000-00002A5E0000}"/>
    <cellStyle name="Normal 12 4 2 2 4 2 6 3" xfId="37827" xr:uid="{00000000-0005-0000-0000-00002B5E0000}"/>
    <cellStyle name="Normal 12 4 2 2 4 2 7" xfId="13692" xr:uid="{00000000-0005-0000-0000-00002C5E0000}"/>
    <cellStyle name="Normal 12 4 2 2 4 2 7 2" xfId="37828" xr:uid="{00000000-0005-0000-0000-00002D5E0000}"/>
    <cellStyle name="Normal 12 4 2 2 4 2 8" xfId="37829" xr:uid="{00000000-0005-0000-0000-00002E5E0000}"/>
    <cellStyle name="Normal 12 4 2 2 4 3" xfId="1276" xr:uid="{00000000-0005-0000-0000-00002F5E0000}"/>
    <cellStyle name="Normal 12 4 2 2 4 3 2" xfId="3106" xr:uid="{00000000-0005-0000-0000-0000305E0000}"/>
    <cellStyle name="Normal 12 4 2 2 4 3 2 2" xfId="8596" xr:uid="{00000000-0005-0000-0000-0000315E0000}"/>
    <cellStyle name="Normal 12 4 2 2 4 3 2 2 2" xfId="21406" xr:uid="{00000000-0005-0000-0000-0000325E0000}"/>
    <cellStyle name="Normal 12 4 2 2 4 3 2 2 2 2" xfId="37830" xr:uid="{00000000-0005-0000-0000-0000335E0000}"/>
    <cellStyle name="Normal 12 4 2 2 4 3 2 2 3" xfId="37831" xr:uid="{00000000-0005-0000-0000-0000345E0000}"/>
    <cellStyle name="Normal 12 4 2 2 4 3 2 3" xfId="15916" xr:uid="{00000000-0005-0000-0000-0000355E0000}"/>
    <cellStyle name="Normal 12 4 2 2 4 3 2 3 2" xfId="37832" xr:uid="{00000000-0005-0000-0000-0000365E0000}"/>
    <cellStyle name="Normal 12 4 2 2 4 3 2 4" xfId="37833" xr:uid="{00000000-0005-0000-0000-0000375E0000}"/>
    <cellStyle name="Normal 12 4 2 2 4 3 3" xfId="4936" xr:uid="{00000000-0005-0000-0000-0000385E0000}"/>
    <cellStyle name="Normal 12 4 2 2 4 3 3 2" xfId="10426" xr:uid="{00000000-0005-0000-0000-0000395E0000}"/>
    <cellStyle name="Normal 12 4 2 2 4 3 3 2 2" xfId="23236" xr:uid="{00000000-0005-0000-0000-00003A5E0000}"/>
    <cellStyle name="Normal 12 4 2 2 4 3 3 2 2 2" xfId="37834" xr:uid="{00000000-0005-0000-0000-00003B5E0000}"/>
    <cellStyle name="Normal 12 4 2 2 4 3 3 2 3" xfId="37835" xr:uid="{00000000-0005-0000-0000-00003C5E0000}"/>
    <cellStyle name="Normal 12 4 2 2 4 3 3 3" xfId="17746" xr:uid="{00000000-0005-0000-0000-00003D5E0000}"/>
    <cellStyle name="Normal 12 4 2 2 4 3 3 3 2" xfId="37836" xr:uid="{00000000-0005-0000-0000-00003E5E0000}"/>
    <cellStyle name="Normal 12 4 2 2 4 3 3 4" xfId="37837" xr:uid="{00000000-0005-0000-0000-00003F5E0000}"/>
    <cellStyle name="Normal 12 4 2 2 4 3 4" xfId="12256" xr:uid="{00000000-0005-0000-0000-0000405E0000}"/>
    <cellStyle name="Normal 12 4 2 2 4 3 4 2" xfId="25066" xr:uid="{00000000-0005-0000-0000-0000415E0000}"/>
    <cellStyle name="Normal 12 4 2 2 4 3 4 2 2" xfId="37838" xr:uid="{00000000-0005-0000-0000-0000425E0000}"/>
    <cellStyle name="Normal 12 4 2 2 4 3 4 3" xfId="37839" xr:uid="{00000000-0005-0000-0000-0000435E0000}"/>
    <cellStyle name="Normal 12 4 2 2 4 3 5" xfId="6766" xr:uid="{00000000-0005-0000-0000-0000445E0000}"/>
    <cellStyle name="Normal 12 4 2 2 4 3 5 2" xfId="19576" xr:uid="{00000000-0005-0000-0000-0000455E0000}"/>
    <cellStyle name="Normal 12 4 2 2 4 3 5 2 2" xfId="37840" xr:uid="{00000000-0005-0000-0000-0000465E0000}"/>
    <cellStyle name="Normal 12 4 2 2 4 3 5 3" xfId="37841" xr:uid="{00000000-0005-0000-0000-0000475E0000}"/>
    <cellStyle name="Normal 12 4 2 2 4 3 6" xfId="14086" xr:uid="{00000000-0005-0000-0000-0000485E0000}"/>
    <cellStyle name="Normal 12 4 2 2 4 3 6 2" xfId="37842" xr:uid="{00000000-0005-0000-0000-0000495E0000}"/>
    <cellStyle name="Normal 12 4 2 2 4 3 7" xfId="37843" xr:uid="{00000000-0005-0000-0000-00004A5E0000}"/>
    <cellStyle name="Normal 12 4 2 2 4 4" xfId="2212" xr:uid="{00000000-0005-0000-0000-00004B5E0000}"/>
    <cellStyle name="Normal 12 4 2 2 4 4 2" xfId="7702" xr:uid="{00000000-0005-0000-0000-00004C5E0000}"/>
    <cellStyle name="Normal 12 4 2 2 4 4 2 2" xfId="20512" xr:uid="{00000000-0005-0000-0000-00004D5E0000}"/>
    <cellStyle name="Normal 12 4 2 2 4 4 2 2 2" xfId="37844" xr:uid="{00000000-0005-0000-0000-00004E5E0000}"/>
    <cellStyle name="Normal 12 4 2 2 4 4 2 3" xfId="37845" xr:uid="{00000000-0005-0000-0000-00004F5E0000}"/>
    <cellStyle name="Normal 12 4 2 2 4 4 3" xfId="15022" xr:uid="{00000000-0005-0000-0000-0000505E0000}"/>
    <cellStyle name="Normal 12 4 2 2 4 4 3 2" xfId="37846" xr:uid="{00000000-0005-0000-0000-0000515E0000}"/>
    <cellStyle name="Normal 12 4 2 2 4 4 4" xfId="37847" xr:uid="{00000000-0005-0000-0000-0000525E0000}"/>
    <cellStyle name="Normal 12 4 2 2 4 5" xfId="4042" xr:uid="{00000000-0005-0000-0000-0000535E0000}"/>
    <cellStyle name="Normal 12 4 2 2 4 5 2" xfId="9532" xr:uid="{00000000-0005-0000-0000-0000545E0000}"/>
    <cellStyle name="Normal 12 4 2 2 4 5 2 2" xfId="22342" xr:uid="{00000000-0005-0000-0000-0000555E0000}"/>
    <cellStyle name="Normal 12 4 2 2 4 5 2 2 2" xfId="37848" xr:uid="{00000000-0005-0000-0000-0000565E0000}"/>
    <cellStyle name="Normal 12 4 2 2 4 5 2 3" xfId="37849" xr:uid="{00000000-0005-0000-0000-0000575E0000}"/>
    <cellStyle name="Normal 12 4 2 2 4 5 3" xfId="16852" xr:uid="{00000000-0005-0000-0000-0000585E0000}"/>
    <cellStyle name="Normal 12 4 2 2 4 5 3 2" xfId="37850" xr:uid="{00000000-0005-0000-0000-0000595E0000}"/>
    <cellStyle name="Normal 12 4 2 2 4 5 4" xfId="37851" xr:uid="{00000000-0005-0000-0000-00005A5E0000}"/>
    <cellStyle name="Normal 12 4 2 2 4 6" xfId="11362" xr:uid="{00000000-0005-0000-0000-00005B5E0000}"/>
    <cellStyle name="Normal 12 4 2 2 4 6 2" xfId="24172" xr:uid="{00000000-0005-0000-0000-00005C5E0000}"/>
    <cellStyle name="Normal 12 4 2 2 4 6 2 2" xfId="37852" xr:uid="{00000000-0005-0000-0000-00005D5E0000}"/>
    <cellStyle name="Normal 12 4 2 2 4 6 3" xfId="37853" xr:uid="{00000000-0005-0000-0000-00005E5E0000}"/>
    <cellStyle name="Normal 12 4 2 2 4 7" xfId="5872" xr:uid="{00000000-0005-0000-0000-00005F5E0000}"/>
    <cellStyle name="Normal 12 4 2 2 4 7 2" xfId="18682" xr:uid="{00000000-0005-0000-0000-0000605E0000}"/>
    <cellStyle name="Normal 12 4 2 2 4 7 2 2" xfId="37854" xr:uid="{00000000-0005-0000-0000-0000615E0000}"/>
    <cellStyle name="Normal 12 4 2 2 4 7 3" xfId="37855" xr:uid="{00000000-0005-0000-0000-0000625E0000}"/>
    <cellStyle name="Normal 12 4 2 2 4 8" xfId="13192" xr:uid="{00000000-0005-0000-0000-0000635E0000}"/>
    <cellStyle name="Normal 12 4 2 2 4 8 2" xfId="37856" xr:uid="{00000000-0005-0000-0000-0000645E0000}"/>
    <cellStyle name="Normal 12 4 2 2 4 9" xfId="37857" xr:uid="{00000000-0005-0000-0000-0000655E0000}"/>
    <cellStyle name="Normal 12 4 2 2 5" xfId="614" xr:uid="{00000000-0005-0000-0000-0000665E0000}"/>
    <cellStyle name="Normal 12 4 2 2 5 2" xfId="1014" xr:uid="{00000000-0005-0000-0000-0000675E0000}"/>
    <cellStyle name="Normal 12 4 2 2 5 2 2" xfId="1909" xr:uid="{00000000-0005-0000-0000-0000685E0000}"/>
    <cellStyle name="Normal 12 4 2 2 5 2 2 2" xfId="3739" xr:uid="{00000000-0005-0000-0000-0000695E0000}"/>
    <cellStyle name="Normal 12 4 2 2 5 2 2 2 2" xfId="9229" xr:uid="{00000000-0005-0000-0000-00006A5E0000}"/>
    <cellStyle name="Normal 12 4 2 2 5 2 2 2 2 2" xfId="22039" xr:uid="{00000000-0005-0000-0000-00006B5E0000}"/>
    <cellStyle name="Normal 12 4 2 2 5 2 2 2 2 2 2" xfId="37858" xr:uid="{00000000-0005-0000-0000-00006C5E0000}"/>
    <cellStyle name="Normal 12 4 2 2 5 2 2 2 2 3" xfId="37859" xr:uid="{00000000-0005-0000-0000-00006D5E0000}"/>
    <cellStyle name="Normal 12 4 2 2 5 2 2 2 3" xfId="16549" xr:uid="{00000000-0005-0000-0000-00006E5E0000}"/>
    <cellStyle name="Normal 12 4 2 2 5 2 2 2 3 2" xfId="37860" xr:uid="{00000000-0005-0000-0000-00006F5E0000}"/>
    <cellStyle name="Normal 12 4 2 2 5 2 2 2 4" xfId="37861" xr:uid="{00000000-0005-0000-0000-0000705E0000}"/>
    <cellStyle name="Normal 12 4 2 2 5 2 2 3" xfId="5569" xr:uid="{00000000-0005-0000-0000-0000715E0000}"/>
    <cellStyle name="Normal 12 4 2 2 5 2 2 3 2" xfId="11059" xr:uid="{00000000-0005-0000-0000-0000725E0000}"/>
    <cellStyle name="Normal 12 4 2 2 5 2 2 3 2 2" xfId="23869" xr:uid="{00000000-0005-0000-0000-0000735E0000}"/>
    <cellStyle name="Normal 12 4 2 2 5 2 2 3 2 2 2" xfId="37862" xr:uid="{00000000-0005-0000-0000-0000745E0000}"/>
    <cellStyle name="Normal 12 4 2 2 5 2 2 3 2 3" xfId="37863" xr:uid="{00000000-0005-0000-0000-0000755E0000}"/>
    <cellStyle name="Normal 12 4 2 2 5 2 2 3 3" xfId="18379" xr:uid="{00000000-0005-0000-0000-0000765E0000}"/>
    <cellStyle name="Normal 12 4 2 2 5 2 2 3 3 2" xfId="37864" xr:uid="{00000000-0005-0000-0000-0000775E0000}"/>
    <cellStyle name="Normal 12 4 2 2 5 2 2 3 4" xfId="37865" xr:uid="{00000000-0005-0000-0000-0000785E0000}"/>
    <cellStyle name="Normal 12 4 2 2 5 2 2 4" xfId="12889" xr:uid="{00000000-0005-0000-0000-0000795E0000}"/>
    <cellStyle name="Normal 12 4 2 2 5 2 2 4 2" xfId="25699" xr:uid="{00000000-0005-0000-0000-00007A5E0000}"/>
    <cellStyle name="Normal 12 4 2 2 5 2 2 4 2 2" xfId="37866" xr:uid="{00000000-0005-0000-0000-00007B5E0000}"/>
    <cellStyle name="Normal 12 4 2 2 5 2 2 4 3" xfId="37867" xr:uid="{00000000-0005-0000-0000-00007C5E0000}"/>
    <cellStyle name="Normal 12 4 2 2 5 2 2 5" xfId="7399" xr:uid="{00000000-0005-0000-0000-00007D5E0000}"/>
    <cellStyle name="Normal 12 4 2 2 5 2 2 5 2" xfId="20209" xr:uid="{00000000-0005-0000-0000-00007E5E0000}"/>
    <cellStyle name="Normal 12 4 2 2 5 2 2 5 2 2" xfId="37868" xr:uid="{00000000-0005-0000-0000-00007F5E0000}"/>
    <cellStyle name="Normal 12 4 2 2 5 2 2 5 3" xfId="37869" xr:uid="{00000000-0005-0000-0000-0000805E0000}"/>
    <cellStyle name="Normal 12 4 2 2 5 2 2 6" xfId="14719" xr:uid="{00000000-0005-0000-0000-0000815E0000}"/>
    <cellStyle name="Normal 12 4 2 2 5 2 2 6 2" xfId="37870" xr:uid="{00000000-0005-0000-0000-0000825E0000}"/>
    <cellStyle name="Normal 12 4 2 2 5 2 2 7" xfId="37871" xr:uid="{00000000-0005-0000-0000-0000835E0000}"/>
    <cellStyle name="Normal 12 4 2 2 5 2 3" xfId="2845" xr:uid="{00000000-0005-0000-0000-0000845E0000}"/>
    <cellStyle name="Normal 12 4 2 2 5 2 3 2" xfId="8335" xr:uid="{00000000-0005-0000-0000-0000855E0000}"/>
    <cellStyle name="Normal 12 4 2 2 5 2 3 2 2" xfId="21145" xr:uid="{00000000-0005-0000-0000-0000865E0000}"/>
    <cellStyle name="Normal 12 4 2 2 5 2 3 2 2 2" xfId="37872" xr:uid="{00000000-0005-0000-0000-0000875E0000}"/>
    <cellStyle name="Normal 12 4 2 2 5 2 3 2 3" xfId="37873" xr:uid="{00000000-0005-0000-0000-0000885E0000}"/>
    <cellStyle name="Normal 12 4 2 2 5 2 3 3" xfId="15655" xr:uid="{00000000-0005-0000-0000-0000895E0000}"/>
    <cellStyle name="Normal 12 4 2 2 5 2 3 3 2" xfId="37874" xr:uid="{00000000-0005-0000-0000-00008A5E0000}"/>
    <cellStyle name="Normal 12 4 2 2 5 2 3 4" xfId="37875" xr:uid="{00000000-0005-0000-0000-00008B5E0000}"/>
    <cellStyle name="Normal 12 4 2 2 5 2 4" xfId="4675" xr:uid="{00000000-0005-0000-0000-00008C5E0000}"/>
    <cellStyle name="Normal 12 4 2 2 5 2 4 2" xfId="10165" xr:uid="{00000000-0005-0000-0000-00008D5E0000}"/>
    <cellStyle name="Normal 12 4 2 2 5 2 4 2 2" xfId="22975" xr:uid="{00000000-0005-0000-0000-00008E5E0000}"/>
    <cellStyle name="Normal 12 4 2 2 5 2 4 2 2 2" xfId="37876" xr:uid="{00000000-0005-0000-0000-00008F5E0000}"/>
    <cellStyle name="Normal 12 4 2 2 5 2 4 2 3" xfId="37877" xr:uid="{00000000-0005-0000-0000-0000905E0000}"/>
    <cellStyle name="Normal 12 4 2 2 5 2 4 3" xfId="17485" xr:uid="{00000000-0005-0000-0000-0000915E0000}"/>
    <cellStyle name="Normal 12 4 2 2 5 2 4 3 2" xfId="37878" xr:uid="{00000000-0005-0000-0000-0000925E0000}"/>
    <cellStyle name="Normal 12 4 2 2 5 2 4 4" xfId="37879" xr:uid="{00000000-0005-0000-0000-0000935E0000}"/>
    <cellStyle name="Normal 12 4 2 2 5 2 5" xfId="11995" xr:uid="{00000000-0005-0000-0000-0000945E0000}"/>
    <cellStyle name="Normal 12 4 2 2 5 2 5 2" xfId="24805" xr:uid="{00000000-0005-0000-0000-0000955E0000}"/>
    <cellStyle name="Normal 12 4 2 2 5 2 5 2 2" xfId="37880" xr:uid="{00000000-0005-0000-0000-0000965E0000}"/>
    <cellStyle name="Normal 12 4 2 2 5 2 5 3" xfId="37881" xr:uid="{00000000-0005-0000-0000-0000975E0000}"/>
    <cellStyle name="Normal 12 4 2 2 5 2 6" xfId="6505" xr:uid="{00000000-0005-0000-0000-0000985E0000}"/>
    <cellStyle name="Normal 12 4 2 2 5 2 6 2" xfId="19315" xr:uid="{00000000-0005-0000-0000-0000995E0000}"/>
    <cellStyle name="Normal 12 4 2 2 5 2 6 2 2" xfId="37882" xr:uid="{00000000-0005-0000-0000-00009A5E0000}"/>
    <cellStyle name="Normal 12 4 2 2 5 2 6 3" xfId="37883" xr:uid="{00000000-0005-0000-0000-00009B5E0000}"/>
    <cellStyle name="Normal 12 4 2 2 5 2 7" xfId="13825" xr:uid="{00000000-0005-0000-0000-00009C5E0000}"/>
    <cellStyle name="Normal 12 4 2 2 5 2 7 2" xfId="37884" xr:uid="{00000000-0005-0000-0000-00009D5E0000}"/>
    <cellStyle name="Normal 12 4 2 2 5 2 8" xfId="37885" xr:uid="{00000000-0005-0000-0000-00009E5E0000}"/>
    <cellStyle name="Normal 12 4 2 2 5 3" xfId="1509" xr:uid="{00000000-0005-0000-0000-00009F5E0000}"/>
    <cellStyle name="Normal 12 4 2 2 5 3 2" xfId="3339" xr:uid="{00000000-0005-0000-0000-0000A05E0000}"/>
    <cellStyle name="Normal 12 4 2 2 5 3 2 2" xfId="8829" xr:uid="{00000000-0005-0000-0000-0000A15E0000}"/>
    <cellStyle name="Normal 12 4 2 2 5 3 2 2 2" xfId="21639" xr:uid="{00000000-0005-0000-0000-0000A25E0000}"/>
    <cellStyle name="Normal 12 4 2 2 5 3 2 2 2 2" xfId="37886" xr:uid="{00000000-0005-0000-0000-0000A35E0000}"/>
    <cellStyle name="Normal 12 4 2 2 5 3 2 2 3" xfId="37887" xr:uid="{00000000-0005-0000-0000-0000A45E0000}"/>
    <cellStyle name="Normal 12 4 2 2 5 3 2 3" xfId="16149" xr:uid="{00000000-0005-0000-0000-0000A55E0000}"/>
    <cellStyle name="Normal 12 4 2 2 5 3 2 3 2" xfId="37888" xr:uid="{00000000-0005-0000-0000-0000A65E0000}"/>
    <cellStyle name="Normal 12 4 2 2 5 3 2 4" xfId="37889" xr:uid="{00000000-0005-0000-0000-0000A75E0000}"/>
    <cellStyle name="Normal 12 4 2 2 5 3 3" xfId="5169" xr:uid="{00000000-0005-0000-0000-0000A85E0000}"/>
    <cellStyle name="Normal 12 4 2 2 5 3 3 2" xfId="10659" xr:uid="{00000000-0005-0000-0000-0000A95E0000}"/>
    <cellStyle name="Normal 12 4 2 2 5 3 3 2 2" xfId="23469" xr:uid="{00000000-0005-0000-0000-0000AA5E0000}"/>
    <cellStyle name="Normal 12 4 2 2 5 3 3 2 2 2" xfId="37890" xr:uid="{00000000-0005-0000-0000-0000AB5E0000}"/>
    <cellStyle name="Normal 12 4 2 2 5 3 3 2 3" xfId="37891" xr:uid="{00000000-0005-0000-0000-0000AC5E0000}"/>
    <cellStyle name="Normal 12 4 2 2 5 3 3 3" xfId="17979" xr:uid="{00000000-0005-0000-0000-0000AD5E0000}"/>
    <cellStyle name="Normal 12 4 2 2 5 3 3 3 2" xfId="37892" xr:uid="{00000000-0005-0000-0000-0000AE5E0000}"/>
    <cellStyle name="Normal 12 4 2 2 5 3 3 4" xfId="37893" xr:uid="{00000000-0005-0000-0000-0000AF5E0000}"/>
    <cellStyle name="Normal 12 4 2 2 5 3 4" xfId="12489" xr:uid="{00000000-0005-0000-0000-0000B05E0000}"/>
    <cellStyle name="Normal 12 4 2 2 5 3 4 2" xfId="25299" xr:uid="{00000000-0005-0000-0000-0000B15E0000}"/>
    <cellStyle name="Normal 12 4 2 2 5 3 4 2 2" xfId="37894" xr:uid="{00000000-0005-0000-0000-0000B25E0000}"/>
    <cellStyle name="Normal 12 4 2 2 5 3 4 3" xfId="37895" xr:uid="{00000000-0005-0000-0000-0000B35E0000}"/>
    <cellStyle name="Normal 12 4 2 2 5 3 5" xfId="6999" xr:uid="{00000000-0005-0000-0000-0000B45E0000}"/>
    <cellStyle name="Normal 12 4 2 2 5 3 5 2" xfId="19809" xr:uid="{00000000-0005-0000-0000-0000B55E0000}"/>
    <cellStyle name="Normal 12 4 2 2 5 3 5 2 2" xfId="37896" xr:uid="{00000000-0005-0000-0000-0000B65E0000}"/>
    <cellStyle name="Normal 12 4 2 2 5 3 5 3" xfId="37897" xr:uid="{00000000-0005-0000-0000-0000B75E0000}"/>
    <cellStyle name="Normal 12 4 2 2 5 3 6" xfId="14319" xr:uid="{00000000-0005-0000-0000-0000B85E0000}"/>
    <cellStyle name="Normal 12 4 2 2 5 3 6 2" xfId="37898" xr:uid="{00000000-0005-0000-0000-0000B95E0000}"/>
    <cellStyle name="Normal 12 4 2 2 5 3 7" xfId="37899" xr:uid="{00000000-0005-0000-0000-0000BA5E0000}"/>
    <cellStyle name="Normal 12 4 2 2 5 4" xfId="2445" xr:uid="{00000000-0005-0000-0000-0000BB5E0000}"/>
    <cellStyle name="Normal 12 4 2 2 5 4 2" xfId="7935" xr:uid="{00000000-0005-0000-0000-0000BC5E0000}"/>
    <cellStyle name="Normal 12 4 2 2 5 4 2 2" xfId="20745" xr:uid="{00000000-0005-0000-0000-0000BD5E0000}"/>
    <cellStyle name="Normal 12 4 2 2 5 4 2 2 2" xfId="37900" xr:uid="{00000000-0005-0000-0000-0000BE5E0000}"/>
    <cellStyle name="Normal 12 4 2 2 5 4 2 3" xfId="37901" xr:uid="{00000000-0005-0000-0000-0000BF5E0000}"/>
    <cellStyle name="Normal 12 4 2 2 5 4 3" xfId="15255" xr:uid="{00000000-0005-0000-0000-0000C05E0000}"/>
    <cellStyle name="Normal 12 4 2 2 5 4 3 2" xfId="37902" xr:uid="{00000000-0005-0000-0000-0000C15E0000}"/>
    <cellStyle name="Normal 12 4 2 2 5 4 4" xfId="37903" xr:uid="{00000000-0005-0000-0000-0000C25E0000}"/>
    <cellStyle name="Normal 12 4 2 2 5 5" xfId="4275" xr:uid="{00000000-0005-0000-0000-0000C35E0000}"/>
    <cellStyle name="Normal 12 4 2 2 5 5 2" xfId="9765" xr:uid="{00000000-0005-0000-0000-0000C45E0000}"/>
    <cellStyle name="Normal 12 4 2 2 5 5 2 2" xfId="22575" xr:uid="{00000000-0005-0000-0000-0000C55E0000}"/>
    <cellStyle name="Normal 12 4 2 2 5 5 2 2 2" xfId="37904" xr:uid="{00000000-0005-0000-0000-0000C65E0000}"/>
    <cellStyle name="Normal 12 4 2 2 5 5 2 3" xfId="37905" xr:uid="{00000000-0005-0000-0000-0000C75E0000}"/>
    <cellStyle name="Normal 12 4 2 2 5 5 3" xfId="17085" xr:uid="{00000000-0005-0000-0000-0000C85E0000}"/>
    <cellStyle name="Normal 12 4 2 2 5 5 3 2" xfId="37906" xr:uid="{00000000-0005-0000-0000-0000C95E0000}"/>
    <cellStyle name="Normal 12 4 2 2 5 5 4" xfId="37907" xr:uid="{00000000-0005-0000-0000-0000CA5E0000}"/>
    <cellStyle name="Normal 12 4 2 2 5 6" xfId="11595" xr:uid="{00000000-0005-0000-0000-0000CB5E0000}"/>
    <cellStyle name="Normal 12 4 2 2 5 6 2" xfId="24405" xr:uid="{00000000-0005-0000-0000-0000CC5E0000}"/>
    <cellStyle name="Normal 12 4 2 2 5 6 2 2" xfId="37908" xr:uid="{00000000-0005-0000-0000-0000CD5E0000}"/>
    <cellStyle name="Normal 12 4 2 2 5 6 3" xfId="37909" xr:uid="{00000000-0005-0000-0000-0000CE5E0000}"/>
    <cellStyle name="Normal 12 4 2 2 5 7" xfId="6105" xr:uid="{00000000-0005-0000-0000-0000CF5E0000}"/>
    <cellStyle name="Normal 12 4 2 2 5 7 2" xfId="18915" xr:uid="{00000000-0005-0000-0000-0000D05E0000}"/>
    <cellStyle name="Normal 12 4 2 2 5 7 2 2" xfId="37910" xr:uid="{00000000-0005-0000-0000-0000D15E0000}"/>
    <cellStyle name="Normal 12 4 2 2 5 7 3" xfId="37911" xr:uid="{00000000-0005-0000-0000-0000D25E0000}"/>
    <cellStyle name="Normal 12 4 2 2 5 8" xfId="13425" xr:uid="{00000000-0005-0000-0000-0000D35E0000}"/>
    <cellStyle name="Normal 12 4 2 2 5 8 2" xfId="37912" xr:uid="{00000000-0005-0000-0000-0000D45E0000}"/>
    <cellStyle name="Normal 12 4 2 2 5 9" xfId="37913" xr:uid="{00000000-0005-0000-0000-0000D55E0000}"/>
    <cellStyle name="Normal 12 4 2 2 6" xfId="748" xr:uid="{00000000-0005-0000-0000-0000D65E0000}"/>
    <cellStyle name="Normal 12 4 2 2 6 2" xfId="1643" xr:uid="{00000000-0005-0000-0000-0000D75E0000}"/>
    <cellStyle name="Normal 12 4 2 2 6 2 2" xfId="3473" xr:uid="{00000000-0005-0000-0000-0000D85E0000}"/>
    <cellStyle name="Normal 12 4 2 2 6 2 2 2" xfId="8963" xr:uid="{00000000-0005-0000-0000-0000D95E0000}"/>
    <cellStyle name="Normal 12 4 2 2 6 2 2 2 2" xfId="21773" xr:uid="{00000000-0005-0000-0000-0000DA5E0000}"/>
    <cellStyle name="Normal 12 4 2 2 6 2 2 2 2 2" xfId="37914" xr:uid="{00000000-0005-0000-0000-0000DB5E0000}"/>
    <cellStyle name="Normal 12 4 2 2 6 2 2 2 3" xfId="37915" xr:uid="{00000000-0005-0000-0000-0000DC5E0000}"/>
    <cellStyle name="Normal 12 4 2 2 6 2 2 3" xfId="16283" xr:uid="{00000000-0005-0000-0000-0000DD5E0000}"/>
    <cellStyle name="Normal 12 4 2 2 6 2 2 3 2" xfId="37916" xr:uid="{00000000-0005-0000-0000-0000DE5E0000}"/>
    <cellStyle name="Normal 12 4 2 2 6 2 2 4" xfId="37917" xr:uid="{00000000-0005-0000-0000-0000DF5E0000}"/>
    <cellStyle name="Normal 12 4 2 2 6 2 3" xfId="5303" xr:uid="{00000000-0005-0000-0000-0000E05E0000}"/>
    <cellStyle name="Normal 12 4 2 2 6 2 3 2" xfId="10793" xr:uid="{00000000-0005-0000-0000-0000E15E0000}"/>
    <cellStyle name="Normal 12 4 2 2 6 2 3 2 2" xfId="23603" xr:uid="{00000000-0005-0000-0000-0000E25E0000}"/>
    <cellStyle name="Normal 12 4 2 2 6 2 3 2 2 2" xfId="37918" xr:uid="{00000000-0005-0000-0000-0000E35E0000}"/>
    <cellStyle name="Normal 12 4 2 2 6 2 3 2 3" xfId="37919" xr:uid="{00000000-0005-0000-0000-0000E45E0000}"/>
    <cellStyle name="Normal 12 4 2 2 6 2 3 3" xfId="18113" xr:uid="{00000000-0005-0000-0000-0000E55E0000}"/>
    <cellStyle name="Normal 12 4 2 2 6 2 3 3 2" xfId="37920" xr:uid="{00000000-0005-0000-0000-0000E65E0000}"/>
    <cellStyle name="Normal 12 4 2 2 6 2 3 4" xfId="37921" xr:uid="{00000000-0005-0000-0000-0000E75E0000}"/>
    <cellStyle name="Normal 12 4 2 2 6 2 4" xfId="12623" xr:uid="{00000000-0005-0000-0000-0000E85E0000}"/>
    <cellStyle name="Normal 12 4 2 2 6 2 4 2" xfId="25433" xr:uid="{00000000-0005-0000-0000-0000E95E0000}"/>
    <cellStyle name="Normal 12 4 2 2 6 2 4 2 2" xfId="37922" xr:uid="{00000000-0005-0000-0000-0000EA5E0000}"/>
    <cellStyle name="Normal 12 4 2 2 6 2 4 3" xfId="37923" xr:uid="{00000000-0005-0000-0000-0000EB5E0000}"/>
    <cellStyle name="Normal 12 4 2 2 6 2 5" xfId="7133" xr:uid="{00000000-0005-0000-0000-0000EC5E0000}"/>
    <cellStyle name="Normal 12 4 2 2 6 2 5 2" xfId="19943" xr:uid="{00000000-0005-0000-0000-0000ED5E0000}"/>
    <cellStyle name="Normal 12 4 2 2 6 2 5 2 2" xfId="37924" xr:uid="{00000000-0005-0000-0000-0000EE5E0000}"/>
    <cellStyle name="Normal 12 4 2 2 6 2 5 3" xfId="37925" xr:uid="{00000000-0005-0000-0000-0000EF5E0000}"/>
    <cellStyle name="Normal 12 4 2 2 6 2 6" xfId="14453" xr:uid="{00000000-0005-0000-0000-0000F05E0000}"/>
    <cellStyle name="Normal 12 4 2 2 6 2 6 2" xfId="37926" xr:uid="{00000000-0005-0000-0000-0000F15E0000}"/>
    <cellStyle name="Normal 12 4 2 2 6 2 7" xfId="37927" xr:uid="{00000000-0005-0000-0000-0000F25E0000}"/>
    <cellStyle name="Normal 12 4 2 2 6 3" xfId="2579" xr:uid="{00000000-0005-0000-0000-0000F35E0000}"/>
    <cellStyle name="Normal 12 4 2 2 6 3 2" xfId="8069" xr:uid="{00000000-0005-0000-0000-0000F45E0000}"/>
    <cellStyle name="Normal 12 4 2 2 6 3 2 2" xfId="20879" xr:uid="{00000000-0005-0000-0000-0000F55E0000}"/>
    <cellStyle name="Normal 12 4 2 2 6 3 2 2 2" xfId="37928" xr:uid="{00000000-0005-0000-0000-0000F65E0000}"/>
    <cellStyle name="Normal 12 4 2 2 6 3 2 3" xfId="37929" xr:uid="{00000000-0005-0000-0000-0000F75E0000}"/>
    <cellStyle name="Normal 12 4 2 2 6 3 3" xfId="15389" xr:uid="{00000000-0005-0000-0000-0000F85E0000}"/>
    <cellStyle name="Normal 12 4 2 2 6 3 3 2" xfId="37930" xr:uid="{00000000-0005-0000-0000-0000F95E0000}"/>
    <cellStyle name="Normal 12 4 2 2 6 3 4" xfId="37931" xr:uid="{00000000-0005-0000-0000-0000FA5E0000}"/>
    <cellStyle name="Normal 12 4 2 2 6 4" xfId="4409" xr:uid="{00000000-0005-0000-0000-0000FB5E0000}"/>
    <cellStyle name="Normal 12 4 2 2 6 4 2" xfId="9899" xr:uid="{00000000-0005-0000-0000-0000FC5E0000}"/>
    <cellStyle name="Normal 12 4 2 2 6 4 2 2" xfId="22709" xr:uid="{00000000-0005-0000-0000-0000FD5E0000}"/>
    <cellStyle name="Normal 12 4 2 2 6 4 2 2 2" xfId="37932" xr:uid="{00000000-0005-0000-0000-0000FE5E0000}"/>
    <cellStyle name="Normal 12 4 2 2 6 4 2 3" xfId="37933" xr:uid="{00000000-0005-0000-0000-0000FF5E0000}"/>
    <cellStyle name="Normal 12 4 2 2 6 4 3" xfId="17219" xr:uid="{00000000-0005-0000-0000-0000005F0000}"/>
    <cellStyle name="Normal 12 4 2 2 6 4 3 2" xfId="37934" xr:uid="{00000000-0005-0000-0000-0000015F0000}"/>
    <cellStyle name="Normal 12 4 2 2 6 4 4" xfId="37935" xr:uid="{00000000-0005-0000-0000-0000025F0000}"/>
    <cellStyle name="Normal 12 4 2 2 6 5" xfId="11729" xr:uid="{00000000-0005-0000-0000-0000035F0000}"/>
    <cellStyle name="Normal 12 4 2 2 6 5 2" xfId="24539" xr:uid="{00000000-0005-0000-0000-0000045F0000}"/>
    <cellStyle name="Normal 12 4 2 2 6 5 2 2" xfId="37936" xr:uid="{00000000-0005-0000-0000-0000055F0000}"/>
    <cellStyle name="Normal 12 4 2 2 6 5 3" xfId="37937" xr:uid="{00000000-0005-0000-0000-0000065F0000}"/>
    <cellStyle name="Normal 12 4 2 2 6 6" xfId="6239" xr:uid="{00000000-0005-0000-0000-0000075F0000}"/>
    <cellStyle name="Normal 12 4 2 2 6 6 2" xfId="19049" xr:uid="{00000000-0005-0000-0000-0000085F0000}"/>
    <cellStyle name="Normal 12 4 2 2 6 6 2 2" xfId="37938" xr:uid="{00000000-0005-0000-0000-0000095F0000}"/>
    <cellStyle name="Normal 12 4 2 2 6 6 3" xfId="37939" xr:uid="{00000000-0005-0000-0000-00000A5F0000}"/>
    <cellStyle name="Normal 12 4 2 2 6 7" xfId="13559" xr:uid="{00000000-0005-0000-0000-00000B5F0000}"/>
    <cellStyle name="Normal 12 4 2 2 6 7 2" xfId="37940" xr:uid="{00000000-0005-0000-0000-00000C5F0000}"/>
    <cellStyle name="Normal 12 4 2 2 6 8" xfId="37941" xr:uid="{00000000-0005-0000-0000-00000D5F0000}"/>
    <cellStyle name="Normal 12 4 2 2 7" xfId="1149" xr:uid="{00000000-0005-0000-0000-00000E5F0000}"/>
    <cellStyle name="Normal 12 4 2 2 7 2" xfId="2979" xr:uid="{00000000-0005-0000-0000-00000F5F0000}"/>
    <cellStyle name="Normal 12 4 2 2 7 2 2" xfId="8469" xr:uid="{00000000-0005-0000-0000-0000105F0000}"/>
    <cellStyle name="Normal 12 4 2 2 7 2 2 2" xfId="21279" xr:uid="{00000000-0005-0000-0000-0000115F0000}"/>
    <cellStyle name="Normal 12 4 2 2 7 2 2 2 2" xfId="37942" xr:uid="{00000000-0005-0000-0000-0000125F0000}"/>
    <cellStyle name="Normal 12 4 2 2 7 2 2 3" xfId="37943" xr:uid="{00000000-0005-0000-0000-0000135F0000}"/>
    <cellStyle name="Normal 12 4 2 2 7 2 3" xfId="15789" xr:uid="{00000000-0005-0000-0000-0000145F0000}"/>
    <cellStyle name="Normal 12 4 2 2 7 2 3 2" xfId="37944" xr:uid="{00000000-0005-0000-0000-0000155F0000}"/>
    <cellStyle name="Normal 12 4 2 2 7 2 4" xfId="37945" xr:uid="{00000000-0005-0000-0000-0000165F0000}"/>
    <cellStyle name="Normal 12 4 2 2 7 3" xfId="4809" xr:uid="{00000000-0005-0000-0000-0000175F0000}"/>
    <cellStyle name="Normal 12 4 2 2 7 3 2" xfId="10299" xr:uid="{00000000-0005-0000-0000-0000185F0000}"/>
    <cellStyle name="Normal 12 4 2 2 7 3 2 2" xfId="23109" xr:uid="{00000000-0005-0000-0000-0000195F0000}"/>
    <cellStyle name="Normal 12 4 2 2 7 3 2 2 2" xfId="37946" xr:uid="{00000000-0005-0000-0000-00001A5F0000}"/>
    <cellStyle name="Normal 12 4 2 2 7 3 2 3" xfId="37947" xr:uid="{00000000-0005-0000-0000-00001B5F0000}"/>
    <cellStyle name="Normal 12 4 2 2 7 3 3" xfId="17619" xr:uid="{00000000-0005-0000-0000-00001C5F0000}"/>
    <cellStyle name="Normal 12 4 2 2 7 3 3 2" xfId="37948" xr:uid="{00000000-0005-0000-0000-00001D5F0000}"/>
    <cellStyle name="Normal 12 4 2 2 7 3 4" xfId="37949" xr:uid="{00000000-0005-0000-0000-00001E5F0000}"/>
    <cellStyle name="Normal 12 4 2 2 7 4" xfId="12129" xr:uid="{00000000-0005-0000-0000-00001F5F0000}"/>
    <cellStyle name="Normal 12 4 2 2 7 4 2" xfId="24939" xr:uid="{00000000-0005-0000-0000-0000205F0000}"/>
    <cellStyle name="Normal 12 4 2 2 7 4 2 2" xfId="37950" xr:uid="{00000000-0005-0000-0000-0000215F0000}"/>
    <cellStyle name="Normal 12 4 2 2 7 4 3" xfId="37951" xr:uid="{00000000-0005-0000-0000-0000225F0000}"/>
    <cellStyle name="Normal 12 4 2 2 7 5" xfId="6639" xr:uid="{00000000-0005-0000-0000-0000235F0000}"/>
    <cellStyle name="Normal 12 4 2 2 7 5 2" xfId="19449" xr:uid="{00000000-0005-0000-0000-0000245F0000}"/>
    <cellStyle name="Normal 12 4 2 2 7 5 2 2" xfId="37952" xr:uid="{00000000-0005-0000-0000-0000255F0000}"/>
    <cellStyle name="Normal 12 4 2 2 7 5 3" xfId="37953" xr:uid="{00000000-0005-0000-0000-0000265F0000}"/>
    <cellStyle name="Normal 12 4 2 2 7 6" xfId="13959" xr:uid="{00000000-0005-0000-0000-0000275F0000}"/>
    <cellStyle name="Normal 12 4 2 2 7 6 2" xfId="37954" xr:uid="{00000000-0005-0000-0000-0000285F0000}"/>
    <cellStyle name="Normal 12 4 2 2 7 7" xfId="37955" xr:uid="{00000000-0005-0000-0000-0000295F0000}"/>
    <cellStyle name="Normal 12 4 2 2 8" xfId="2044" xr:uid="{00000000-0005-0000-0000-00002A5F0000}"/>
    <cellStyle name="Normal 12 4 2 2 8 2" xfId="3874" xr:uid="{00000000-0005-0000-0000-00002B5F0000}"/>
    <cellStyle name="Normal 12 4 2 2 8 2 2" xfId="9364" xr:uid="{00000000-0005-0000-0000-00002C5F0000}"/>
    <cellStyle name="Normal 12 4 2 2 8 2 2 2" xfId="22174" xr:uid="{00000000-0005-0000-0000-00002D5F0000}"/>
    <cellStyle name="Normal 12 4 2 2 8 2 2 2 2" xfId="37956" xr:uid="{00000000-0005-0000-0000-00002E5F0000}"/>
    <cellStyle name="Normal 12 4 2 2 8 2 2 3" xfId="37957" xr:uid="{00000000-0005-0000-0000-00002F5F0000}"/>
    <cellStyle name="Normal 12 4 2 2 8 2 3" xfId="16684" xr:uid="{00000000-0005-0000-0000-0000305F0000}"/>
    <cellStyle name="Normal 12 4 2 2 8 2 3 2" xfId="37958" xr:uid="{00000000-0005-0000-0000-0000315F0000}"/>
    <cellStyle name="Normal 12 4 2 2 8 2 4" xfId="37959" xr:uid="{00000000-0005-0000-0000-0000325F0000}"/>
    <cellStyle name="Normal 12 4 2 2 8 3" xfId="5704" xr:uid="{00000000-0005-0000-0000-0000335F0000}"/>
    <cellStyle name="Normal 12 4 2 2 8 3 2" xfId="11194" xr:uid="{00000000-0005-0000-0000-0000345F0000}"/>
    <cellStyle name="Normal 12 4 2 2 8 3 2 2" xfId="24004" xr:uid="{00000000-0005-0000-0000-0000355F0000}"/>
    <cellStyle name="Normal 12 4 2 2 8 3 2 2 2" xfId="37960" xr:uid="{00000000-0005-0000-0000-0000365F0000}"/>
    <cellStyle name="Normal 12 4 2 2 8 3 2 3" xfId="37961" xr:uid="{00000000-0005-0000-0000-0000375F0000}"/>
    <cellStyle name="Normal 12 4 2 2 8 3 3" xfId="18514" xr:uid="{00000000-0005-0000-0000-0000385F0000}"/>
    <cellStyle name="Normal 12 4 2 2 8 3 3 2" xfId="37962" xr:uid="{00000000-0005-0000-0000-0000395F0000}"/>
    <cellStyle name="Normal 12 4 2 2 8 3 4" xfId="37963" xr:uid="{00000000-0005-0000-0000-00003A5F0000}"/>
    <cellStyle name="Normal 12 4 2 2 8 4" xfId="13024" xr:uid="{00000000-0005-0000-0000-00003B5F0000}"/>
    <cellStyle name="Normal 12 4 2 2 8 4 2" xfId="25834" xr:uid="{00000000-0005-0000-0000-00003C5F0000}"/>
    <cellStyle name="Normal 12 4 2 2 8 4 2 2" xfId="37964" xr:uid="{00000000-0005-0000-0000-00003D5F0000}"/>
    <cellStyle name="Normal 12 4 2 2 8 4 3" xfId="37965" xr:uid="{00000000-0005-0000-0000-00003E5F0000}"/>
    <cellStyle name="Normal 12 4 2 2 8 5" xfId="7534" xr:uid="{00000000-0005-0000-0000-00003F5F0000}"/>
    <cellStyle name="Normal 12 4 2 2 8 5 2" xfId="20344" xr:uid="{00000000-0005-0000-0000-0000405F0000}"/>
    <cellStyle name="Normal 12 4 2 2 8 5 2 2" xfId="37966" xr:uid="{00000000-0005-0000-0000-0000415F0000}"/>
    <cellStyle name="Normal 12 4 2 2 8 5 3" xfId="37967" xr:uid="{00000000-0005-0000-0000-0000425F0000}"/>
    <cellStyle name="Normal 12 4 2 2 8 6" xfId="14854" xr:uid="{00000000-0005-0000-0000-0000435F0000}"/>
    <cellStyle name="Normal 12 4 2 2 8 6 2" xfId="37968" xr:uid="{00000000-0005-0000-0000-0000445F0000}"/>
    <cellStyle name="Normal 12 4 2 2 8 7" xfId="37969" xr:uid="{00000000-0005-0000-0000-0000455F0000}"/>
    <cellStyle name="Normal 12 4 2 2 9" xfId="2085" xr:uid="{00000000-0005-0000-0000-0000465F0000}"/>
    <cellStyle name="Normal 12 4 2 2 9 2" xfId="7575" xr:uid="{00000000-0005-0000-0000-0000475F0000}"/>
    <cellStyle name="Normal 12 4 2 2 9 2 2" xfId="20385" xr:uid="{00000000-0005-0000-0000-0000485F0000}"/>
    <cellStyle name="Normal 12 4 2 2 9 2 2 2" xfId="37970" xr:uid="{00000000-0005-0000-0000-0000495F0000}"/>
    <cellStyle name="Normal 12 4 2 2 9 2 3" xfId="37971" xr:uid="{00000000-0005-0000-0000-00004A5F0000}"/>
    <cellStyle name="Normal 12 4 2 2 9 3" xfId="14895" xr:uid="{00000000-0005-0000-0000-00004B5F0000}"/>
    <cellStyle name="Normal 12 4 2 2 9 3 2" xfId="37972" xr:uid="{00000000-0005-0000-0000-00004C5F0000}"/>
    <cellStyle name="Normal 12 4 2 2 9 4" xfId="37973" xr:uid="{00000000-0005-0000-0000-00004D5F0000}"/>
    <cellStyle name="Normal 12 4 2 3" xfId="315" xr:uid="{00000000-0005-0000-0000-00004E5F0000}"/>
    <cellStyle name="Normal 12 4 2 3 10" xfId="5807" xr:uid="{00000000-0005-0000-0000-00004F5F0000}"/>
    <cellStyle name="Normal 12 4 2 3 10 2" xfId="18617" xr:uid="{00000000-0005-0000-0000-0000505F0000}"/>
    <cellStyle name="Normal 12 4 2 3 10 2 2" xfId="37974" xr:uid="{00000000-0005-0000-0000-0000515F0000}"/>
    <cellStyle name="Normal 12 4 2 3 10 3" xfId="37975" xr:uid="{00000000-0005-0000-0000-0000525F0000}"/>
    <cellStyle name="Normal 12 4 2 3 11" xfId="13127" xr:uid="{00000000-0005-0000-0000-0000535F0000}"/>
    <cellStyle name="Normal 12 4 2 3 11 2" xfId="37976" xr:uid="{00000000-0005-0000-0000-0000545F0000}"/>
    <cellStyle name="Normal 12 4 2 3 12" xfId="37977" xr:uid="{00000000-0005-0000-0000-0000555F0000}"/>
    <cellStyle name="Normal 12 4 2 3 2" xfId="544" xr:uid="{00000000-0005-0000-0000-0000565F0000}"/>
    <cellStyle name="Normal 12 4 2 3 2 2" xfId="943" xr:uid="{00000000-0005-0000-0000-0000575F0000}"/>
    <cellStyle name="Normal 12 4 2 3 2 2 2" xfId="1838" xr:uid="{00000000-0005-0000-0000-0000585F0000}"/>
    <cellStyle name="Normal 12 4 2 3 2 2 2 2" xfId="3668" xr:uid="{00000000-0005-0000-0000-0000595F0000}"/>
    <cellStyle name="Normal 12 4 2 3 2 2 2 2 2" xfId="9158" xr:uid="{00000000-0005-0000-0000-00005A5F0000}"/>
    <cellStyle name="Normal 12 4 2 3 2 2 2 2 2 2" xfId="21968" xr:uid="{00000000-0005-0000-0000-00005B5F0000}"/>
    <cellStyle name="Normal 12 4 2 3 2 2 2 2 2 2 2" xfId="37978" xr:uid="{00000000-0005-0000-0000-00005C5F0000}"/>
    <cellStyle name="Normal 12 4 2 3 2 2 2 2 2 3" xfId="37979" xr:uid="{00000000-0005-0000-0000-00005D5F0000}"/>
    <cellStyle name="Normal 12 4 2 3 2 2 2 2 3" xfId="16478" xr:uid="{00000000-0005-0000-0000-00005E5F0000}"/>
    <cellStyle name="Normal 12 4 2 3 2 2 2 2 3 2" xfId="37980" xr:uid="{00000000-0005-0000-0000-00005F5F0000}"/>
    <cellStyle name="Normal 12 4 2 3 2 2 2 2 4" xfId="37981" xr:uid="{00000000-0005-0000-0000-0000605F0000}"/>
    <cellStyle name="Normal 12 4 2 3 2 2 2 3" xfId="5498" xr:uid="{00000000-0005-0000-0000-0000615F0000}"/>
    <cellStyle name="Normal 12 4 2 3 2 2 2 3 2" xfId="10988" xr:uid="{00000000-0005-0000-0000-0000625F0000}"/>
    <cellStyle name="Normal 12 4 2 3 2 2 2 3 2 2" xfId="23798" xr:uid="{00000000-0005-0000-0000-0000635F0000}"/>
    <cellStyle name="Normal 12 4 2 3 2 2 2 3 2 2 2" xfId="37982" xr:uid="{00000000-0005-0000-0000-0000645F0000}"/>
    <cellStyle name="Normal 12 4 2 3 2 2 2 3 2 3" xfId="37983" xr:uid="{00000000-0005-0000-0000-0000655F0000}"/>
    <cellStyle name="Normal 12 4 2 3 2 2 2 3 3" xfId="18308" xr:uid="{00000000-0005-0000-0000-0000665F0000}"/>
    <cellStyle name="Normal 12 4 2 3 2 2 2 3 3 2" xfId="37984" xr:uid="{00000000-0005-0000-0000-0000675F0000}"/>
    <cellStyle name="Normal 12 4 2 3 2 2 2 3 4" xfId="37985" xr:uid="{00000000-0005-0000-0000-0000685F0000}"/>
    <cellStyle name="Normal 12 4 2 3 2 2 2 4" xfId="12818" xr:uid="{00000000-0005-0000-0000-0000695F0000}"/>
    <cellStyle name="Normal 12 4 2 3 2 2 2 4 2" xfId="25628" xr:uid="{00000000-0005-0000-0000-00006A5F0000}"/>
    <cellStyle name="Normal 12 4 2 3 2 2 2 4 2 2" xfId="37986" xr:uid="{00000000-0005-0000-0000-00006B5F0000}"/>
    <cellStyle name="Normal 12 4 2 3 2 2 2 4 3" xfId="37987" xr:uid="{00000000-0005-0000-0000-00006C5F0000}"/>
    <cellStyle name="Normal 12 4 2 3 2 2 2 5" xfId="7328" xr:uid="{00000000-0005-0000-0000-00006D5F0000}"/>
    <cellStyle name="Normal 12 4 2 3 2 2 2 5 2" xfId="20138" xr:uid="{00000000-0005-0000-0000-00006E5F0000}"/>
    <cellStyle name="Normal 12 4 2 3 2 2 2 5 2 2" xfId="37988" xr:uid="{00000000-0005-0000-0000-00006F5F0000}"/>
    <cellStyle name="Normal 12 4 2 3 2 2 2 5 3" xfId="37989" xr:uid="{00000000-0005-0000-0000-0000705F0000}"/>
    <cellStyle name="Normal 12 4 2 3 2 2 2 6" xfId="14648" xr:uid="{00000000-0005-0000-0000-0000715F0000}"/>
    <cellStyle name="Normal 12 4 2 3 2 2 2 6 2" xfId="37990" xr:uid="{00000000-0005-0000-0000-0000725F0000}"/>
    <cellStyle name="Normal 12 4 2 3 2 2 2 7" xfId="37991" xr:uid="{00000000-0005-0000-0000-0000735F0000}"/>
    <cellStyle name="Normal 12 4 2 3 2 2 3" xfId="2774" xr:uid="{00000000-0005-0000-0000-0000745F0000}"/>
    <cellStyle name="Normal 12 4 2 3 2 2 3 2" xfId="8264" xr:uid="{00000000-0005-0000-0000-0000755F0000}"/>
    <cellStyle name="Normal 12 4 2 3 2 2 3 2 2" xfId="21074" xr:uid="{00000000-0005-0000-0000-0000765F0000}"/>
    <cellStyle name="Normal 12 4 2 3 2 2 3 2 2 2" xfId="37992" xr:uid="{00000000-0005-0000-0000-0000775F0000}"/>
    <cellStyle name="Normal 12 4 2 3 2 2 3 2 3" xfId="37993" xr:uid="{00000000-0005-0000-0000-0000785F0000}"/>
    <cellStyle name="Normal 12 4 2 3 2 2 3 3" xfId="15584" xr:uid="{00000000-0005-0000-0000-0000795F0000}"/>
    <cellStyle name="Normal 12 4 2 3 2 2 3 3 2" xfId="37994" xr:uid="{00000000-0005-0000-0000-00007A5F0000}"/>
    <cellStyle name="Normal 12 4 2 3 2 2 3 4" xfId="37995" xr:uid="{00000000-0005-0000-0000-00007B5F0000}"/>
    <cellStyle name="Normal 12 4 2 3 2 2 4" xfId="4604" xr:uid="{00000000-0005-0000-0000-00007C5F0000}"/>
    <cellStyle name="Normal 12 4 2 3 2 2 4 2" xfId="10094" xr:uid="{00000000-0005-0000-0000-00007D5F0000}"/>
    <cellStyle name="Normal 12 4 2 3 2 2 4 2 2" xfId="22904" xr:uid="{00000000-0005-0000-0000-00007E5F0000}"/>
    <cellStyle name="Normal 12 4 2 3 2 2 4 2 2 2" xfId="37996" xr:uid="{00000000-0005-0000-0000-00007F5F0000}"/>
    <cellStyle name="Normal 12 4 2 3 2 2 4 2 3" xfId="37997" xr:uid="{00000000-0005-0000-0000-0000805F0000}"/>
    <cellStyle name="Normal 12 4 2 3 2 2 4 3" xfId="17414" xr:uid="{00000000-0005-0000-0000-0000815F0000}"/>
    <cellStyle name="Normal 12 4 2 3 2 2 4 3 2" xfId="37998" xr:uid="{00000000-0005-0000-0000-0000825F0000}"/>
    <cellStyle name="Normal 12 4 2 3 2 2 4 4" xfId="37999" xr:uid="{00000000-0005-0000-0000-0000835F0000}"/>
    <cellStyle name="Normal 12 4 2 3 2 2 5" xfId="11924" xr:uid="{00000000-0005-0000-0000-0000845F0000}"/>
    <cellStyle name="Normal 12 4 2 3 2 2 5 2" xfId="24734" xr:uid="{00000000-0005-0000-0000-0000855F0000}"/>
    <cellStyle name="Normal 12 4 2 3 2 2 5 2 2" xfId="38000" xr:uid="{00000000-0005-0000-0000-0000865F0000}"/>
    <cellStyle name="Normal 12 4 2 3 2 2 5 3" xfId="38001" xr:uid="{00000000-0005-0000-0000-0000875F0000}"/>
    <cellStyle name="Normal 12 4 2 3 2 2 6" xfId="6434" xr:uid="{00000000-0005-0000-0000-0000885F0000}"/>
    <cellStyle name="Normal 12 4 2 3 2 2 6 2" xfId="19244" xr:uid="{00000000-0005-0000-0000-0000895F0000}"/>
    <cellStyle name="Normal 12 4 2 3 2 2 6 2 2" xfId="38002" xr:uid="{00000000-0005-0000-0000-00008A5F0000}"/>
    <cellStyle name="Normal 12 4 2 3 2 2 6 3" xfId="38003" xr:uid="{00000000-0005-0000-0000-00008B5F0000}"/>
    <cellStyle name="Normal 12 4 2 3 2 2 7" xfId="13754" xr:uid="{00000000-0005-0000-0000-00008C5F0000}"/>
    <cellStyle name="Normal 12 4 2 3 2 2 7 2" xfId="38004" xr:uid="{00000000-0005-0000-0000-00008D5F0000}"/>
    <cellStyle name="Normal 12 4 2 3 2 2 8" xfId="38005" xr:uid="{00000000-0005-0000-0000-00008E5F0000}"/>
    <cellStyle name="Normal 12 4 2 3 2 3" xfId="1439" xr:uid="{00000000-0005-0000-0000-00008F5F0000}"/>
    <cellStyle name="Normal 12 4 2 3 2 3 2" xfId="3269" xr:uid="{00000000-0005-0000-0000-0000905F0000}"/>
    <cellStyle name="Normal 12 4 2 3 2 3 2 2" xfId="8759" xr:uid="{00000000-0005-0000-0000-0000915F0000}"/>
    <cellStyle name="Normal 12 4 2 3 2 3 2 2 2" xfId="21569" xr:uid="{00000000-0005-0000-0000-0000925F0000}"/>
    <cellStyle name="Normal 12 4 2 3 2 3 2 2 2 2" xfId="38006" xr:uid="{00000000-0005-0000-0000-0000935F0000}"/>
    <cellStyle name="Normal 12 4 2 3 2 3 2 2 3" xfId="38007" xr:uid="{00000000-0005-0000-0000-0000945F0000}"/>
    <cellStyle name="Normal 12 4 2 3 2 3 2 3" xfId="16079" xr:uid="{00000000-0005-0000-0000-0000955F0000}"/>
    <cellStyle name="Normal 12 4 2 3 2 3 2 3 2" xfId="38008" xr:uid="{00000000-0005-0000-0000-0000965F0000}"/>
    <cellStyle name="Normal 12 4 2 3 2 3 2 4" xfId="38009" xr:uid="{00000000-0005-0000-0000-0000975F0000}"/>
    <cellStyle name="Normal 12 4 2 3 2 3 3" xfId="5099" xr:uid="{00000000-0005-0000-0000-0000985F0000}"/>
    <cellStyle name="Normal 12 4 2 3 2 3 3 2" xfId="10589" xr:uid="{00000000-0005-0000-0000-0000995F0000}"/>
    <cellStyle name="Normal 12 4 2 3 2 3 3 2 2" xfId="23399" xr:uid="{00000000-0005-0000-0000-00009A5F0000}"/>
    <cellStyle name="Normal 12 4 2 3 2 3 3 2 2 2" xfId="38010" xr:uid="{00000000-0005-0000-0000-00009B5F0000}"/>
    <cellStyle name="Normal 12 4 2 3 2 3 3 2 3" xfId="38011" xr:uid="{00000000-0005-0000-0000-00009C5F0000}"/>
    <cellStyle name="Normal 12 4 2 3 2 3 3 3" xfId="17909" xr:uid="{00000000-0005-0000-0000-00009D5F0000}"/>
    <cellStyle name="Normal 12 4 2 3 2 3 3 3 2" xfId="38012" xr:uid="{00000000-0005-0000-0000-00009E5F0000}"/>
    <cellStyle name="Normal 12 4 2 3 2 3 3 4" xfId="38013" xr:uid="{00000000-0005-0000-0000-00009F5F0000}"/>
    <cellStyle name="Normal 12 4 2 3 2 3 4" xfId="12419" xr:uid="{00000000-0005-0000-0000-0000A05F0000}"/>
    <cellStyle name="Normal 12 4 2 3 2 3 4 2" xfId="25229" xr:uid="{00000000-0005-0000-0000-0000A15F0000}"/>
    <cellStyle name="Normal 12 4 2 3 2 3 4 2 2" xfId="38014" xr:uid="{00000000-0005-0000-0000-0000A25F0000}"/>
    <cellStyle name="Normal 12 4 2 3 2 3 4 3" xfId="38015" xr:uid="{00000000-0005-0000-0000-0000A35F0000}"/>
    <cellStyle name="Normal 12 4 2 3 2 3 5" xfId="6929" xr:uid="{00000000-0005-0000-0000-0000A45F0000}"/>
    <cellStyle name="Normal 12 4 2 3 2 3 5 2" xfId="19739" xr:uid="{00000000-0005-0000-0000-0000A55F0000}"/>
    <cellStyle name="Normal 12 4 2 3 2 3 5 2 2" xfId="38016" xr:uid="{00000000-0005-0000-0000-0000A65F0000}"/>
    <cellStyle name="Normal 12 4 2 3 2 3 5 3" xfId="38017" xr:uid="{00000000-0005-0000-0000-0000A75F0000}"/>
    <cellStyle name="Normal 12 4 2 3 2 3 6" xfId="14249" xr:uid="{00000000-0005-0000-0000-0000A85F0000}"/>
    <cellStyle name="Normal 12 4 2 3 2 3 6 2" xfId="38018" xr:uid="{00000000-0005-0000-0000-0000A95F0000}"/>
    <cellStyle name="Normal 12 4 2 3 2 3 7" xfId="38019" xr:uid="{00000000-0005-0000-0000-0000AA5F0000}"/>
    <cellStyle name="Normal 12 4 2 3 2 4" xfId="2375" xr:uid="{00000000-0005-0000-0000-0000AB5F0000}"/>
    <cellStyle name="Normal 12 4 2 3 2 4 2" xfId="7865" xr:uid="{00000000-0005-0000-0000-0000AC5F0000}"/>
    <cellStyle name="Normal 12 4 2 3 2 4 2 2" xfId="20675" xr:uid="{00000000-0005-0000-0000-0000AD5F0000}"/>
    <cellStyle name="Normal 12 4 2 3 2 4 2 2 2" xfId="38020" xr:uid="{00000000-0005-0000-0000-0000AE5F0000}"/>
    <cellStyle name="Normal 12 4 2 3 2 4 2 3" xfId="38021" xr:uid="{00000000-0005-0000-0000-0000AF5F0000}"/>
    <cellStyle name="Normal 12 4 2 3 2 4 3" xfId="15185" xr:uid="{00000000-0005-0000-0000-0000B05F0000}"/>
    <cellStyle name="Normal 12 4 2 3 2 4 3 2" xfId="38022" xr:uid="{00000000-0005-0000-0000-0000B15F0000}"/>
    <cellStyle name="Normal 12 4 2 3 2 4 4" xfId="38023" xr:uid="{00000000-0005-0000-0000-0000B25F0000}"/>
    <cellStyle name="Normal 12 4 2 3 2 5" xfId="4205" xr:uid="{00000000-0005-0000-0000-0000B35F0000}"/>
    <cellStyle name="Normal 12 4 2 3 2 5 2" xfId="9695" xr:uid="{00000000-0005-0000-0000-0000B45F0000}"/>
    <cellStyle name="Normal 12 4 2 3 2 5 2 2" xfId="22505" xr:uid="{00000000-0005-0000-0000-0000B55F0000}"/>
    <cellStyle name="Normal 12 4 2 3 2 5 2 2 2" xfId="38024" xr:uid="{00000000-0005-0000-0000-0000B65F0000}"/>
    <cellStyle name="Normal 12 4 2 3 2 5 2 3" xfId="38025" xr:uid="{00000000-0005-0000-0000-0000B75F0000}"/>
    <cellStyle name="Normal 12 4 2 3 2 5 3" xfId="17015" xr:uid="{00000000-0005-0000-0000-0000B85F0000}"/>
    <cellStyle name="Normal 12 4 2 3 2 5 3 2" xfId="38026" xr:uid="{00000000-0005-0000-0000-0000B95F0000}"/>
    <cellStyle name="Normal 12 4 2 3 2 5 4" xfId="38027" xr:uid="{00000000-0005-0000-0000-0000BA5F0000}"/>
    <cellStyle name="Normal 12 4 2 3 2 6" xfId="11525" xr:uid="{00000000-0005-0000-0000-0000BB5F0000}"/>
    <cellStyle name="Normal 12 4 2 3 2 6 2" xfId="24335" xr:uid="{00000000-0005-0000-0000-0000BC5F0000}"/>
    <cellStyle name="Normal 12 4 2 3 2 6 2 2" xfId="38028" xr:uid="{00000000-0005-0000-0000-0000BD5F0000}"/>
    <cellStyle name="Normal 12 4 2 3 2 6 3" xfId="38029" xr:uid="{00000000-0005-0000-0000-0000BE5F0000}"/>
    <cellStyle name="Normal 12 4 2 3 2 7" xfId="6035" xr:uid="{00000000-0005-0000-0000-0000BF5F0000}"/>
    <cellStyle name="Normal 12 4 2 3 2 7 2" xfId="18845" xr:uid="{00000000-0005-0000-0000-0000C05F0000}"/>
    <cellStyle name="Normal 12 4 2 3 2 7 2 2" xfId="38030" xr:uid="{00000000-0005-0000-0000-0000C15F0000}"/>
    <cellStyle name="Normal 12 4 2 3 2 7 3" xfId="38031" xr:uid="{00000000-0005-0000-0000-0000C25F0000}"/>
    <cellStyle name="Normal 12 4 2 3 2 8" xfId="13355" xr:uid="{00000000-0005-0000-0000-0000C35F0000}"/>
    <cellStyle name="Normal 12 4 2 3 2 8 2" xfId="38032" xr:uid="{00000000-0005-0000-0000-0000C45F0000}"/>
    <cellStyle name="Normal 12 4 2 3 2 9" xfId="38033" xr:uid="{00000000-0005-0000-0000-0000C55F0000}"/>
    <cellStyle name="Normal 12 4 2 3 3" xfId="676" xr:uid="{00000000-0005-0000-0000-0000C65F0000}"/>
    <cellStyle name="Normal 12 4 2 3 3 2" xfId="1076" xr:uid="{00000000-0005-0000-0000-0000C75F0000}"/>
    <cellStyle name="Normal 12 4 2 3 3 2 2" xfId="1971" xr:uid="{00000000-0005-0000-0000-0000C85F0000}"/>
    <cellStyle name="Normal 12 4 2 3 3 2 2 2" xfId="3801" xr:uid="{00000000-0005-0000-0000-0000C95F0000}"/>
    <cellStyle name="Normal 12 4 2 3 3 2 2 2 2" xfId="9291" xr:uid="{00000000-0005-0000-0000-0000CA5F0000}"/>
    <cellStyle name="Normal 12 4 2 3 3 2 2 2 2 2" xfId="22101" xr:uid="{00000000-0005-0000-0000-0000CB5F0000}"/>
    <cellStyle name="Normal 12 4 2 3 3 2 2 2 2 2 2" xfId="38034" xr:uid="{00000000-0005-0000-0000-0000CC5F0000}"/>
    <cellStyle name="Normal 12 4 2 3 3 2 2 2 2 3" xfId="38035" xr:uid="{00000000-0005-0000-0000-0000CD5F0000}"/>
    <cellStyle name="Normal 12 4 2 3 3 2 2 2 3" xfId="16611" xr:uid="{00000000-0005-0000-0000-0000CE5F0000}"/>
    <cellStyle name="Normal 12 4 2 3 3 2 2 2 3 2" xfId="38036" xr:uid="{00000000-0005-0000-0000-0000CF5F0000}"/>
    <cellStyle name="Normal 12 4 2 3 3 2 2 2 4" xfId="38037" xr:uid="{00000000-0005-0000-0000-0000D05F0000}"/>
    <cellStyle name="Normal 12 4 2 3 3 2 2 3" xfId="5631" xr:uid="{00000000-0005-0000-0000-0000D15F0000}"/>
    <cellStyle name="Normal 12 4 2 3 3 2 2 3 2" xfId="11121" xr:uid="{00000000-0005-0000-0000-0000D25F0000}"/>
    <cellStyle name="Normal 12 4 2 3 3 2 2 3 2 2" xfId="23931" xr:uid="{00000000-0005-0000-0000-0000D35F0000}"/>
    <cellStyle name="Normal 12 4 2 3 3 2 2 3 2 2 2" xfId="38038" xr:uid="{00000000-0005-0000-0000-0000D45F0000}"/>
    <cellStyle name="Normal 12 4 2 3 3 2 2 3 2 3" xfId="38039" xr:uid="{00000000-0005-0000-0000-0000D55F0000}"/>
    <cellStyle name="Normal 12 4 2 3 3 2 2 3 3" xfId="18441" xr:uid="{00000000-0005-0000-0000-0000D65F0000}"/>
    <cellStyle name="Normal 12 4 2 3 3 2 2 3 3 2" xfId="38040" xr:uid="{00000000-0005-0000-0000-0000D75F0000}"/>
    <cellStyle name="Normal 12 4 2 3 3 2 2 3 4" xfId="38041" xr:uid="{00000000-0005-0000-0000-0000D85F0000}"/>
    <cellStyle name="Normal 12 4 2 3 3 2 2 4" xfId="12951" xr:uid="{00000000-0005-0000-0000-0000D95F0000}"/>
    <cellStyle name="Normal 12 4 2 3 3 2 2 4 2" xfId="25761" xr:uid="{00000000-0005-0000-0000-0000DA5F0000}"/>
    <cellStyle name="Normal 12 4 2 3 3 2 2 4 2 2" xfId="38042" xr:uid="{00000000-0005-0000-0000-0000DB5F0000}"/>
    <cellStyle name="Normal 12 4 2 3 3 2 2 4 3" xfId="38043" xr:uid="{00000000-0005-0000-0000-0000DC5F0000}"/>
    <cellStyle name="Normal 12 4 2 3 3 2 2 5" xfId="7461" xr:uid="{00000000-0005-0000-0000-0000DD5F0000}"/>
    <cellStyle name="Normal 12 4 2 3 3 2 2 5 2" xfId="20271" xr:uid="{00000000-0005-0000-0000-0000DE5F0000}"/>
    <cellStyle name="Normal 12 4 2 3 3 2 2 5 2 2" xfId="38044" xr:uid="{00000000-0005-0000-0000-0000DF5F0000}"/>
    <cellStyle name="Normal 12 4 2 3 3 2 2 5 3" xfId="38045" xr:uid="{00000000-0005-0000-0000-0000E05F0000}"/>
    <cellStyle name="Normal 12 4 2 3 3 2 2 6" xfId="14781" xr:uid="{00000000-0005-0000-0000-0000E15F0000}"/>
    <cellStyle name="Normal 12 4 2 3 3 2 2 6 2" xfId="38046" xr:uid="{00000000-0005-0000-0000-0000E25F0000}"/>
    <cellStyle name="Normal 12 4 2 3 3 2 2 7" xfId="38047" xr:uid="{00000000-0005-0000-0000-0000E35F0000}"/>
    <cellStyle name="Normal 12 4 2 3 3 2 3" xfId="2907" xr:uid="{00000000-0005-0000-0000-0000E45F0000}"/>
    <cellStyle name="Normal 12 4 2 3 3 2 3 2" xfId="8397" xr:uid="{00000000-0005-0000-0000-0000E55F0000}"/>
    <cellStyle name="Normal 12 4 2 3 3 2 3 2 2" xfId="21207" xr:uid="{00000000-0005-0000-0000-0000E65F0000}"/>
    <cellStyle name="Normal 12 4 2 3 3 2 3 2 2 2" xfId="38048" xr:uid="{00000000-0005-0000-0000-0000E75F0000}"/>
    <cellStyle name="Normal 12 4 2 3 3 2 3 2 3" xfId="38049" xr:uid="{00000000-0005-0000-0000-0000E85F0000}"/>
    <cellStyle name="Normal 12 4 2 3 3 2 3 3" xfId="15717" xr:uid="{00000000-0005-0000-0000-0000E95F0000}"/>
    <cellStyle name="Normal 12 4 2 3 3 2 3 3 2" xfId="38050" xr:uid="{00000000-0005-0000-0000-0000EA5F0000}"/>
    <cellStyle name="Normal 12 4 2 3 3 2 3 4" xfId="38051" xr:uid="{00000000-0005-0000-0000-0000EB5F0000}"/>
    <cellStyle name="Normal 12 4 2 3 3 2 4" xfId="4737" xr:uid="{00000000-0005-0000-0000-0000EC5F0000}"/>
    <cellStyle name="Normal 12 4 2 3 3 2 4 2" xfId="10227" xr:uid="{00000000-0005-0000-0000-0000ED5F0000}"/>
    <cellStyle name="Normal 12 4 2 3 3 2 4 2 2" xfId="23037" xr:uid="{00000000-0005-0000-0000-0000EE5F0000}"/>
    <cellStyle name="Normal 12 4 2 3 3 2 4 2 2 2" xfId="38052" xr:uid="{00000000-0005-0000-0000-0000EF5F0000}"/>
    <cellStyle name="Normal 12 4 2 3 3 2 4 2 3" xfId="38053" xr:uid="{00000000-0005-0000-0000-0000F05F0000}"/>
    <cellStyle name="Normal 12 4 2 3 3 2 4 3" xfId="17547" xr:uid="{00000000-0005-0000-0000-0000F15F0000}"/>
    <cellStyle name="Normal 12 4 2 3 3 2 4 3 2" xfId="38054" xr:uid="{00000000-0005-0000-0000-0000F25F0000}"/>
    <cellStyle name="Normal 12 4 2 3 3 2 4 4" xfId="38055" xr:uid="{00000000-0005-0000-0000-0000F35F0000}"/>
    <cellStyle name="Normal 12 4 2 3 3 2 5" xfId="12057" xr:uid="{00000000-0005-0000-0000-0000F45F0000}"/>
    <cellStyle name="Normal 12 4 2 3 3 2 5 2" xfId="24867" xr:uid="{00000000-0005-0000-0000-0000F55F0000}"/>
    <cellStyle name="Normal 12 4 2 3 3 2 5 2 2" xfId="38056" xr:uid="{00000000-0005-0000-0000-0000F65F0000}"/>
    <cellStyle name="Normal 12 4 2 3 3 2 5 3" xfId="38057" xr:uid="{00000000-0005-0000-0000-0000F75F0000}"/>
    <cellStyle name="Normal 12 4 2 3 3 2 6" xfId="6567" xr:uid="{00000000-0005-0000-0000-0000F85F0000}"/>
    <cellStyle name="Normal 12 4 2 3 3 2 6 2" xfId="19377" xr:uid="{00000000-0005-0000-0000-0000F95F0000}"/>
    <cellStyle name="Normal 12 4 2 3 3 2 6 2 2" xfId="38058" xr:uid="{00000000-0005-0000-0000-0000FA5F0000}"/>
    <cellStyle name="Normal 12 4 2 3 3 2 6 3" xfId="38059" xr:uid="{00000000-0005-0000-0000-0000FB5F0000}"/>
    <cellStyle name="Normal 12 4 2 3 3 2 7" xfId="13887" xr:uid="{00000000-0005-0000-0000-0000FC5F0000}"/>
    <cellStyle name="Normal 12 4 2 3 3 2 7 2" xfId="38060" xr:uid="{00000000-0005-0000-0000-0000FD5F0000}"/>
    <cellStyle name="Normal 12 4 2 3 3 2 8" xfId="38061" xr:uid="{00000000-0005-0000-0000-0000FE5F0000}"/>
    <cellStyle name="Normal 12 4 2 3 3 3" xfId="1571" xr:uid="{00000000-0005-0000-0000-0000FF5F0000}"/>
    <cellStyle name="Normal 12 4 2 3 3 3 2" xfId="3401" xr:uid="{00000000-0005-0000-0000-000000600000}"/>
    <cellStyle name="Normal 12 4 2 3 3 3 2 2" xfId="8891" xr:uid="{00000000-0005-0000-0000-000001600000}"/>
    <cellStyle name="Normal 12 4 2 3 3 3 2 2 2" xfId="21701" xr:uid="{00000000-0005-0000-0000-000002600000}"/>
    <cellStyle name="Normal 12 4 2 3 3 3 2 2 2 2" xfId="38062" xr:uid="{00000000-0005-0000-0000-000003600000}"/>
    <cellStyle name="Normal 12 4 2 3 3 3 2 2 3" xfId="38063" xr:uid="{00000000-0005-0000-0000-000004600000}"/>
    <cellStyle name="Normal 12 4 2 3 3 3 2 3" xfId="16211" xr:uid="{00000000-0005-0000-0000-000005600000}"/>
    <cellStyle name="Normal 12 4 2 3 3 3 2 3 2" xfId="38064" xr:uid="{00000000-0005-0000-0000-000006600000}"/>
    <cellStyle name="Normal 12 4 2 3 3 3 2 4" xfId="38065" xr:uid="{00000000-0005-0000-0000-000007600000}"/>
    <cellStyle name="Normal 12 4 2 3 3 3 3" xfId="5231" xr:uid="{00000000-0005-0000-0000-000008600000}"/>
    <cellStyle name="Normal 12 4 2 3 3 3 3 2" xfId="10721" xr:uid="{00000000-0005-0000-0000-000009600000}"/>
    <cellStyle name="Normal 12 4 2 3 3 3 3 2 2" xfId="23531" xr:uid="{00000000-0005-0000-0000-00000A600000}"/>
    <cellStyle name="Normal 12 4 2 3 3 3 3 2 2 2" xfId="38066" xr:uid="{00000000-0005-0000-0000-00000B600000}"/>
    <cellStyle name="Normal 12 4 2 3 3 3 3 2 3" xfId="38067" xr:uid="{00000000-0005-0000-0000-00000C600000}"/>
    <cellStyle name="Normal 12 4 2 3 3 3 3 3" xfId="18041" xr:uid="{00000000-0005-0000-0000-00000D600000}"/>
    <cellStyle name="Normal 12 4 2 3 3 3 3 3 2" xfId="38068" xr:uid="{00000000-0005-0000-0000-00000E600000}"/>
    <cellStyle name="Normal 12 4 2 3 3 3 3 4" xfId="38069" xr:uid="{00000000-0005-0000-0000-00000F600000}"/>
    <cellStyle name="Normal 12 4 2 3 3 3 4" xfId="12551" xr:uid="{00000000-0005-0000-0000-000010600000}"/>
    <cellStyle name="Normal 12 4 2 3 3 3 4 2" xfId="25361" xr:uid="{00000000-0005-0000-0000-000011600000}"/>
    <cellStyle name="Normal 12 4 2 3 3 3 4 2 2" xfId="38070" xr:uid="{00000000-0005-0000-0000-000012600000}"/>
    <cellStyle name="Normal 12 4 2 3 3 3 4 3" xfId="38071" xr:uid="{00000000-0005-0000-0000-000013600000}"/>
    <cellStyle name="Normal 12 4 2 3 3 3 5" xfId="7061" xr:uid="{00000000-0005-0000-0000-000014600000}"/>
    <cellStyle name="Normal 12 4 2 3 3 3 5 2" xfId="19871" xr:uid="{00000000-0005-0000-0000-000015600000}"/>
    <cellStyle name="Normal 12 4 2 3 3 3 5 2 2" xfId="38072" xr:uid="{00000000-0005-0000-0000-000016600000}"/>
    <cellStyle name="Normal 12 4 2 3 3 3 5 3" xfId="38073" xr:uid="{00000000-0005-0000-0000-000017600000}"/>
    <cellStyle name="Normal 12 4 2 3 3 3 6" xfId="14381" xr:uid="{00000000-0005-0000-0000-000018600000}"/>
    <cellStyle name="Normal 12 4 2 3 3 3 6 2" xfId="38074" xr:uid="{00000000-0005-0000-0000-000019600000}"/>
    <cellStyle name="Normal 12 4 2 3 3 3 7" xfId="38075" xr:uid="{00000000-0005-0000-0000-00001A600000}"/>
    <cellStyle name="Normal 12 4 2 3 3 4" xfId="2507" xr:uid="{00000000-0005-0000-0000-00001B600000}"/>
    <cellStyle name="Normal 12 4 2 3 3 4 2" xfId="7997" xr:uid="{00000000-0005-0000-0000-00001C600000}"/>
    <cellStyle name="Normal 12 4 2 3 3 4 2 2" xfId="20807" xr:uid="{00000000-0005-0000-0000-00001D600000}"/>
    <cellStyle name="Normal 12 4 2 3 3 4 2 2 2" xfId="38076" xr:uid="{00000000-0005-0000-0000-00001E600000}"/>
    <cellStyle name="Normal 12 4 2 3 3 4 2 3" xfId="38077" xr:uid="{00000000-0005-0000-0000-00001F600000}"/>
    <cellStyle name="Normal 12 4 2 3 3 4 3" xfId="15317" xr:uid="{00000000-0005-0000-0000-000020600000}"/>
    <cellStyle name="Normal 12 4 2 3 3 4 3 2" xfId="38078" xr:uid="{00000000-0005-0000-0000-000021600000}"/>
    <cellStyle name="Normal 12 4 2 3 3 4 4" xfId="38079" xr:uid="{00000000-0005-0000-0000-000022600000}"/>
    <cellStyle name="Normal 12 4 2 3 3 5" xfId="4337" xr:uid="{00000000-0005-0000-0000-000023600000}"/>
    <cellStyle name="Normal 12 4 2 3 3 5 2" xfId="9827" xr:uid="{00000000-0005-0000-0000-000024600000}"/>
    <cellStyle name="Normal 12 4 2 3 3 5 2 2" xfId="22637" xr:uid="{00000000-0005-0000-0000-000025600000}"/>
    <cellStyle name="Normal 12 4 2 3 3 5 2 2 2" xfId="38080" xr:uid="{00000000-0005-0000-0000-000026600000}"/>
    <cellStyle name="Normal 12 4 2 3 3 5 2 3" xfId="38081" xr:uid="{00000000-0005-0000-0000-000027600000}"/>
    <cellStyle name="Normal 12 4 2 3 3 5 3" xfId="17147" xr:uid="{00000000-0005-0000-0000-000028600000}"/>
    <cellStyle name="Normal 12 4 2 3 3 5 3 2" xfId="38082" xr:uid="{00000000-0005-0000-0000-000029600000}"/>
    <cellStyle name="Normal 12 4 2 3 3 5 4" xfId="38083" xr:uid="{00000000-0005-0000-0000-00002A600000}"/>
    <cellStyle name="Normal 12 4 2 3 3 6" xfId="11657" xr:uid="{00000000-0005-0000-0000-00002B600000}"/>
    <cellStyle name="Normal 12 4 2 3 3 6 2" xfId="24467" xr:uid="{00000000-0005-0000-0000-00002C600000}"/>
    <cellStyle name="Normal 12 4 2 3 3 6 2 2" xfId="38084" xr:uid="{00000000-0005-0000-0000-00002D600000}"/>
    <cellStyle name="Normal 12 4 2 3 3 6 3" xfId="38085" xr:uid="{00000000-0005-0000-0000-00002E600000}"/>
    <cellStyle name="Normal 12 4 2 3 3 7" xfId="6167" xr:uid="{00000000-0005-0000-0000-00002F600000}"/>
    <cellStyle name="Normal 12 4 2 3 3 7 2" xfId="18977" xr:uid="{00000000-0005-0000-0000-000030600000}"/>
    <cellStyle name="Normal 12 4 2 3 3 7 2 2" xfId="38086" xr:uid="{00000000-0005-0000-0000-000031600000}"/>
    <cellStyle name="Normal 12 4 2 3 3 7 3" xfId="38087" xr:uid="{00000000-0005-0000-0000-000032600000}"/>
    <cellStyle name="Normal 12 4 2 3 3 8" xfId="13487" xr:uid="{00000000-0005-0000-0000-000033600000}"/>
    <cellStyle name="Normal 12 4 2 3 3 8 2" xfId="38088" xr:uid="{00000000-0005-0000-0000-000034600000}"/>
    <cellStyle name="Normal 12 4 2 3 3 9" xfId="38089" xr:uid="{00000000-0005-0000-0000-000035600000}"/>
    <cellStyle name="Normal 12 4 2 3 4" xfId="451" xr:uid="{00000000-0005-0000-0000-000036600000}"/>
    <cellStyle name="Normal 12 4 2 3 4 2" xfId="1346" xr:uid="{00000000-0005-0000-0000-000037600000}"/>
    <cellStyle name="Normal 12 4 2 3 4 2 2" xfId="3176" xr:uid="{00000000-0005-0000-0000-000038600000}"/>
    <cellStyle name="Normal 12 4 2 3 4 2 2 2" xfId="8666" xr:uid="{00000000-0005-0000-0000-000039600000}"/>
    <cellStyle name="Normal 12 4 2 3 4 2 2 2 2" xfId="21476" xr:uid="{00000000-0005-0000-0000-00003A600000}"/>
    <cellStyle name="Normal 12 4 2 3 4 2 2 2 2 2" xfId="38090" xr:uid="{00000000-0005-0000-0000-00003B600000}"/>
    <cellStyle name="Normal 12 4 2 3 4 2 2 2 3" xfId="38091" xr:uid="{00000000-0005-0000-0000-00003C600000}"/>
    <cellStyle name="Normal 12 4 2 3 4 2 2 3" xfId="15986" xr:uid="{00000000-0005-0000-0000-00003D600000}"/>
    <cellStyle name="Normal 12 4 2 3 4 2 2 3 2" xfId="38092" xr:uid="{00000000-0005-0000-0000-00003E600000}"/>
    <cellStyle name="Normal 12 4 2 3 4 2 2 4" xfId="38093" xr:uid="{00000000-0005-0000-0000-00003F600000}"/>
    <cellStyle name="Normal 12 4 2 3 4 2 3" xfId="5006" xr:uid="{00000000-0005-0000-0000-000040600000}"/>
    <cellStyle name="Normal 12 4 2 3 4 2 3 2" xfId="10496" xr:uid="{00000000-0005-0000-0000-000041600000}"/>
    <cellStyle name="Normal 12 4 2 3 4 2 3 2 2" xfId="23306" xr:uid="{00000000-0005-0000-0000-000042600000}"/>
    <cellStyle name="Normal 12 4 2 3 4 2 3 2 2 2" xfId="38094" xr:uid="{00000000-0005-0000-0000-000043600000}"/>
    <cellStyle name="Normal 12 4 2 3 4 2 3 2 3" xfId="38095" xr:uid="{00000000-0005-0000-0000-000044600000}"/>
    <cellStyle name="Normal 12 4 2 3 4 2 3 3" xfId="17816" xr:uid="{00000000-0005-0000-0000-000045600000}"/>
    <cellStyle name="Normal 12 4 2 3 4 2 3 3 2" xfId="38096" xr:uid="{00000000-0005-0000-0000-000046600000}"/>
    <cellStyle name="Normal 12 4 2 3 4 2 3 4" xfId="38097" xr:uid="{00000000-0005-0000-0000-000047600000}"/>
    <cellStyle name="Normal 12 4 2 3 4 2 4" xfId="12326" xr:uid="{00000000-0005-0000-0000-000048600000}"/>
    <cellStyle name="Normal 12 4 2 3 4 2 4 2" xfId="25136" xr:uid="{00000000-0005-0000-0000-000049600000}"/>
    <cellStyle name="Normal 12 4 2 3 4 2 4 2 2" xfId="38098" xr:uid="{00000000-0005-0000-0000-00004A600000}"/>
    <cellStyle name="Normal 12 4 2 3 4 2 4 3" xfId="38099" xr:uid="{00000000-0005-0000-0000-00004B600000}"/>
    <cellStyle name="Normal 12 4 2 3 4 2 5" xfId="6836" xr:uid="{00000000-0005-0000-0000-00004C600000}"/>
    <cellStyle name="Normal 12 4 2 3 4 2 5 2" xfId="19646" xr:uid="{00000000-0005-0000-0000-00004D600000}"/>
    <cellStyle name="Normal 12 4 2 3 4 2 5 2 2" xfId="38100" xr:uid="{00000000-0005-0000-0000-00004E600000}"/>
    <cellStyle name="Normal 12 4 2 3 4 2 5 3" xfId="38101" xr:uid="{00000000-0005-0000-0000-00004F600000}"/>
    <cellStyle name="Normal 12 4 2 3 4 2 6" xfId="14156" xr:uid="{00000000-0005-0000-0000-000050600000}"/>
    <cellStyle name="Normal 12 4 2 3 4 2 6 2" xfId="38102" xr:uid="{00000000-0005-0000-0000-000051600000}"/>
    <cellStyle name="Normal 12 4 2 3 4 2 7" xfId="38103" xr:uid="{00000000-0005-0000-0000-000052600000}"/>
    <cellStyle name="Normal 12 4 2 3 4 3" xfId="2282" xr:uid="{00000000-0005-0000-0000-000053600000}"/>
    <cellStyle name="Normal 12 4 2 3 4 3 2" xfId="7772" xr:uid="{00000000-0005-0000-0000-000054600000}"/>
    <cellStyle name="Normal 12 4 2 3 4 3 2 2" xfId="20582" xr:uid="{00000000-0005-0000-0000-000055600000}"/>
    <cellStyle name="Normal 12 4 2 3 4 3 2 2 2" xfId="38104" xr:uid="{00000000-0005-0000-0000-000056600000}"/>
    <cellStyle name="Normal 12 4 2 3 4 3 2 3" xfId="38105" xr:uid="{00000000-0005-0000-0000-000057600000}"/>
    <cellStyle name="Normal 12 4 2 3 4 3 3" xfId="15092" xr:uid="{00000000-0005-0000-0000-000058600000}"/>
    <cellStyle name="Normal 12 4 2 3 4 3 3 2" xfId="38106" xr:uid="{00000000-0005-0000-0000-000059600000}"/>
    <cellStyle name="Normal 12 4 2 3 4 3 4" xfId="38107" xr:uid="{00000000-0005-0000-0000-00005A600000}"/>
    <cellStyle name="Normal 12 4 2 3 4 4" xfId="4112" xr:uid="{00000000-0005-0000-0000-00005B600000}"/>
    <cellStyle name="Normal 12 4 2 3 4 4 2" xfId="9602" xr:uid="{00000000-0005-0000-0000-00005C600000}"/>
    <cellStyle name="Normal 12 4 2 3 4 4 2 2" xfId="22412" xr:uid="{00000000-0005-0000-0000-00005D600000}"/>
    <cellStyle name="Normal 12 4 2 3 4 4 2 2 2" xfId="38108" xr:uid="{00000000-0005-0000-0000-00005E600000}"/>
    <cellStyle name="Normal 12 4 2 3 4 4 2 3" xfId="38109" xr:uid="{00000000-0005-0000-0000-00005F600000}"/>
    <cellStyle name="Normal 12 4 2 3 4 4 3" xfId="16922" xr:uid="{00000000-0005-0000-0000-000060600000}"/>
    <cellStyle name="Normal 12 4 2 3 4 4 3 2" xfId="38110" xr:uid="{00000000-0005-0000-0000-000061600000}"/>
    <cellStyle name="Normal 12 4 2 3 4 4 4" xfId="38111" xr:uid="{00000000-0005-0000-0000-000062600000}"/>
    <cellStyle name="Normal 12 4 2 3 4 5" xfId="11432" xr:uid="{00000000-0005-0000-0000-000063600000}"/>
    <cellStyle name="Normal 12 4 2 3 4 5 2" xfId="24242" xr:uid="{00000000-0005-0000-0000-000064600000}"/>
    <cellStyle name="Normal 12 4 2 3 4 5 2 2" xfId="38112" xr:uid="{00000000-0005-0000-0000-000065600000}"/>
    <cellStyle name="Normal 12 4 2 3 4 5 3" xfId="38113" xr:uid="{00000000-0005-0000-0000-000066600000}"/>
    <cellStyle name="Normal 12 4 2 3 4 6" xfId="5942" xr:uid="{00000000-0005-0000-0000-000067600000}"/>
    <cellStyle name="Normal 12 4 2 3 4 6 2" xfId="18752" xr:uid="{00000000-0005-0000-0000-000068600000}"/>
    <cellStyle name="Normal 12 4 2 3 4 6 2 2" xfId="38114" xr:uid="{00000000-0005-0000-0000-000069600000}"/>
    <cellStyle name="Normal 12 4 2 3 4 6 3" xfId="38115" xr:uid="{00000000-0005-0000-0000-00006A600000}"/>
    <cellStyle name="Normal 12 4 2 3 4 7" xfId="13262" xr:uid="{00000000-0005-0000-0000-00006B600000}"/>
    <cellStyle name="Normal 12 4 2 3 4 7 2" xfId="38116" xr:uid="{00000000-0005-0000-0000-00006C600000}"/>
    <cellStyle name="Normal 12 4 2 3 4 8" xfId="38117" xr:uid="{00000000-0005-0000-0000-00006D600000}"/>
    <cellStyle name="Normal 12 4 2 3 5" xfId="810" xr:uid="{00000000-0005-0000-0000-00006E600000}"/>
    <cellStyle name="Normal 12 4 2 3 5 2" xfId="1705" xr:uid="{00000000-0005-0000-0000-00006F600000}"/>
    <cellStyle name="Normal 12 4 2 3 5 2 2" xfId="3535" xr:uid="{00000000-0005-0000-0000-000070600000}"/>
    <cellStyle name="Normal 12 4 2 3 5 2 2 2" xfId="9025" xr:uid="{00000000-0005-0000-0000-000071600000}"/>
    <cellStyle name="Normal 12 4 2 3 5 2 2 2 2" xfId="21835" xr:uid="{00000000-0005-0000-0000-000072600000}"/>
    <cellStyle name="Normal 12 4 2 3 5 2 2 2 2 2" xfId="38118" xr:uid="{00000000-0005-0000-0000-000073600000}"/>
    <cellStyle name="Normal 12 4 2 3 5 2 2 2 3" xfId="38119" xr:uid="{00000000-0005-0000-0000-000074600000}"/>
    <cellStyle name="Normal 12 4 2 3 5 2 2 3" xfId="16345" xr:uid="{00000000-0005-0000-0000-000075600000}"/>
    <cellStyle name="Normal 12 4 2 3 5 2 2 3 2" xfId="38120" xr:uid="{00000000-0005-0000-0000-000076600000}"/>
    <cellStyle name="Normal 12 4 2 3 5 2 2 4" xfId="38121" xr:uid="{00000000-0005-0000-0000-000077600000}"/>
    <cellStyle name="Normal 12 4 2 3 5 2 3" xfId="5365" xr:uid="{00000000-0005-0000-0000-000078600000}"/>
    <cellStyle name="Normal 12 4 2 3 5 2 3 2" xfId="10855" xr:uid="{00000000-0005-0000-0000-000079600000}"/>
    <cellStyle name="Normal 12 4 2 3 5 2 3 2 2" xfId="23665" xr:uid="{00000000-0005-0000-0000-00007A600000}"/>
    <cellStyle name="Normal 12 4 2 3 5 2 3 2 2 2" xfId="38122" xr:uid="{00000000-0005-0000-0000-00007B600000}"/>
    <cellStyle name="Normal 12 4 2 3 5 2 3 2 3" xfId="38123" xr:uid="{00000000-0005-0000-0000-00007C600000}"/>
    <cellStyle name="Normal 12 4 2 3 5 2 3 3" xfId="18175" xr:uid="{00000000-0005-0000-0000-00007D600000}"/>
    <cellStyle name="Normal 12 4 2 3 5 2 3 3 2" xfId="38124" xr:uid="{00000000-0005-0000-0000-00007E600000}"/>
    <cellStyle name="Normal 12 4 2 3 5 2 3 4" xfId="38125" xr:uid="{00000000-0005-0000-0000-00007F600000}"/>
    <cellStyle name="Normal 12 4 2 3 5 2 4" xfId="12685" xr:uid="{00000000-0005-0000-0000-000080600000}"/>
    <cellStyle name="Normal 12 4 2 3 5 2 4 2" xfId="25495" xr:uid="{00000000-0005-0000-0000-000081600000}"/>
    <cellStyle name="Normal 12 4 2 3 5 2 4 2 2" xfId="38126" xr:uid="{00000000-0005-0000-0000-000082600000}"/>
    <cellStyle name="Normal 12 4 2 3 5 2 4 3" xfId="38127" xr:uid="{00000000-0005-0000-0000-000083600000}"/>
    <cellStyle name="Normal 12 4 2 3 5 2 5" xfId="7195" xr:uid="{00000000-0005-0000-0000-000084600000}"/>
    <cellStyle name="Normal 12 4 2 3 5 2 5 2" xfId="20005" xr:uid="{00000000-0005-0000-0000-000085600000}"/>
    <cellStyle name="Normal 12 4 2 3 5 2 5 2 2" xfId="38128" xr:uid="{00000000-0005-0000-0000-000086600000}"/>
    <cellStyle name="Normal 12 4 2 3 5 2 5 3" xfId="38129" xr:uid="{00000000-0005-0000-0000-000087600000}"/>
    <cellStyle name="Normal 12 4 2 3 5 2 6" xfId="14515" xr:uid="{00000000-0005-0000-0000-000088600000}"/>
    <cellStyle name="Normal 12 4 2 3 5 2 6 2" xfId="38130" xr:uid="{00000000-0005-0000-0000-000089600000}"/>
    <cellStyle name="Normal 12 4 2 3 5 2 7" xfId="38131" xr:uid="{00000000-0005-0000-0000-00008A600000}"/>
    <cellStyle name="Normal 12 4 2 3 5 3" xfId="2641" xr:uid="{00000000-0005-0000-0000-00008B600000}"/>
    <cellStyle name="Normal 12 4 2 3 5 3 2" xfId="8131" xr:uid="{00000000-0005-0000-0000-00008C600000}"/>
    <cellStyle name="Normal 12 4 2 3 5 3 2 2" xfId="20941" xr:uid="{00000000-0005-0000-0000-00008D600000}"/>
    <cellStyle name="Normal 12 4 2 3 5 3 2 2 2" xfId="38132" xr:uid="{00000000-0005-0000-0000-00008E600000}"/>
    <cellStyle name="Normal 12 4 2 3 5 3 2 3" xfId="38133" xr:uid="{00000000-0005-0000-0000-00008F600000}"/>
    <cellStyle name="Normal 12 4 2 3 5 3 3" xfId="15451" xr:uid="{00000000-0005-0000-0000-000090600000}"/>
    <cellStyle name="Normal 12 4 2 3 5 3 3 2" xfId="38134" xr:uid="{00000000-0005-0000-0000-000091600000}"/>
    <cellStyle name="Normal 12 4 2 3 5 3 4" xfId="38135" xr:uid="{00000000-0005-0000-0000-000092600000}"/>
    <cellStyle name="Normal 12 4 2 3 5 4" xfId="4471" xr:uid="{00000000-0005-0000-0000-000093600000}"/>
    <cellStyle name="Normal 12 4 2 3 5 4 2" xfId="9961" xr:uid="{00000000-0005-0000-0000-000094600000}"/>
    <cellStyle name="Normal 12 4 2 3 5 4 2 2" xfId="22771" xr:uid="{00000000-0005-0000-0000-000095600000}"/>
    <cellStyle name="Normal 12 4 2 3 5 4 2 2 2" xfId="38136" xr:uid="{00000000-0005-0000-0000-000096600000}"/>
    <cellStyle name="Normal 12 4 2 3 5 4 2 3" xfId="38137" xr:uid="{00000000-0005-0000-0000-000097600000}"/>
    <cellStyle name="Normal 12 4 2 3 5 4 3" xfId="17281" xr:uid="{00000000-0005-0000-0000-000098600000}"/>
    <cellStyle name="Normal 12 4 2 3 5 4 3 2" xfId="38138" xr:uid="{00000000-0005-0000-0000-000099600000}"/>
    <cellStyle name="Normal 12 4 2 3 5 4 4" xfId="38139" xr:uid="{00000000-0005-0000-0000-00009A600000}"/>
    <cellStyle name="Normal 12 4 2 3 5 5" xfId="11791" xr:uid="{00000000-0005-0000-0000-00009B600000}"/>
    <cellStyle name="Normal 12 4 2 3 5 5 2" xfId="24601" xr:uid="{00000000-0005-0000-0000-00009C600000}"/>
    <cellStyle name="Normal 12 4 2 3 5 5 2 2" xfId="38140" xr:uid="{00000000-0005-0000-0000-00009D600000}"/>
    <cellStyle name="Normal 12 4 2 3 5 5 3" xfId="38141" xr:uid="{00000000-0005-0000-0000-00009E600000}"/>
    <cellStyle name="Normal 12 4 2 3 5 6" xfId="6301" xr:uid="{00000000-0005-0000-0000-00009F600000}"/>
    <cellStyle name="Normal 12 4 2 3 5 6 2" xfId="19111" xr:uid="{00000000-0005-0000-0000-0000A0600000}"/>
    <cellStyle name="Normal 12 4 2 3 5 6 2 2" xfId="38142" xr:uid="{00000000-0005-0000-0000-0000A1600000}"/>
    <cellStyle name="Normal 12 4 2 3 5 6 3" xfId="38143" xr:uid="{00000000-0005-0000-0000-0000A2600000}"/>
    <cellStyle name="Normal 12 4 2 3 5 7" xfId="13621" xr:uid="{00000000-0005-0000-0000-0000A3600000}"/>
    <cellStyle name="Normal 12 4 2 3 5 7 2" xfId="38144" xr:uid="{00000000-0005-0000-0000-0000A4600000}"/>
    <cellStyle name="Normal 12 4 2 3 5 8" xfId="38145" xr:uid="{00000000-0005-0000-0000-0000A5600000}"/>
    <cellStyle name="Normal 12 4 2 3 6" xfId="1211" xr:uid="{00000000-0005-0000-0000-0000A6600000}"/>
    <cellStyle name="Normal 12 4 2 3 6 2" xfId="3041" xr:uid="{00000000-0005-0000-0000-0000A7600000}"/>
    <cellStyle name="Normal 12 4 2 3 6 2 2" xfId="8531" xr:uid="{00000000-0005-0000-0000-0000A8600000}"/>
    <cellStyle name="Normal 12 4 2 3 6 2 2 2" xfId="21341" xr:uid="{00000000-0005-0000-0000-0000A9600000}"/>
    <cellStyle name="Normal 12 4 2 3 6 2 2 2 2" xfId="38146" xr:uid="{00000000-0005-0000-0000-0000AA600000}"/>
    <cellStyle name="Normal 12 4 2 3 6 2 2 3" xfId="38147" xr:uid="{00000000-0005-0000-0000-0000AB600000}"/>
    <cellStyle name="Normal 12 4 2 3 6 2 3" xfId="15851" xr:uid="{00000000-0005-0000-0000-0000AC600000}"/>
    <cellStyle name="Normal 12 4 2 3 6 2 3 2" xfId="38148" xr:uid="{00000000-0005-0000-0000-0000AD600000}"/>
    <cellStyle name="Normal 12 4 2 3 6 2 4" xfId="38149" xr:uid="{00000000-0005-0000-0000-0000AE600000}"/>
    <cellStyle name="Normal 12 4 2 3 6 3" xfId="4871" xr:uid="{00000000-0005-0000-0000-0000AF600000}"/>
    <cellStyle name="Normal 12 4 2 3 6 3 2" xfId="10361" xr:uid="{00000000-0005-0000-0000-0000B0600000}"/>
    <cellStyle name="Normal 12 4 2 3 6 3 2 2" xfId="23171" xr:uid="{00000000-0005-0000-0000-0000B1600000}"/>
    <cellStyle name="Normal 12 4 2 3 6 3 2 2 2" xfId="38150" xr:uid="{00000000-0005-0000-0000-0000B2600000}"/>
    <cellStyle name="Normal 12 4 2 3 6 3 2 3" xfId="38151" xr:uid="{00000000-0005-0000-0000-0000B3600000}"/>
    <cellStyle name="Normal 12 4 2 3 6 3 3" xfId="17681" xr:uid="{00000000-0005-0000-0000-0000B4600000}"/>
    <cellStyle name="Normal 12 4 2 3 6 3 3 2" xfId="38152" xr:uid="{00000000-0005-0000-0000-0000B5600000}"/>
    <cellStyle name="Normal 12 4 2 3 6 3 4" xfId="38153" xr:uid="{00000000-0005-0000-0000-0000B6600000}"/>
    <cellStyle name="Normal 12 4 2 3 6 4" xfId="12191" xr:uid="{00000000-0005-0000-0000-0000B7600000}"/>
    <cellStyle name="Normal 12 4 2 3 6 4 2" xfId="25001" xr:uid="{00000000-0005-0000-0000-0000B8600000}"/>
    <cellStyle name="Normal 12 4 2 3 6 4 2 2" xfId="38154" xr:uid="{00000000-0005-0000-0000-0000B9600000}"/>
    <cellStyle name="Normal 12 4 2 3 6 4 3" xfId="38155" xr:uid="{00000000-0005-0000-0000-0000BA600000}"/>
    <cellStyle name="Normal 12 4 2 3 6 5" xfId="6701" xr:uid="{00000000-0005-0000-0000-0000BB600000}"/>
    <cellStyle name="Normal 12 4 2 3 6 5 2" xfId="19511" xr:uid="{00000000-0005-0000-0000-0000BC600000}"/>
    <cellStyle name="Normal 12 4 2 3 6 5 2 2" xfId="38156" xr:uid="{00000000-0005-0000-0000-0000BD600000}"/>
    <cellStyle name="Normal 12 4 2 3 6 5 3" xfId="38157" xr:uid="{00000000-0005-0000-0000-0000BE600000}"/>
    <cellStyle name="Normal 12 4 2 3 6 6" xfId="14021" xr:uid="{00000000-0005-0000-0000-0000BF600000}"/>
    <cellStyle name="Normal 12 4 2 3 6 6 2" xfId="38158" xr:uid="{00000000-0005-0000-0000-0000C0600000}"/>
    <cellStyle name="Normal 12 4 2 3 6 7" xfId="38159" xr:uid="{00000000-0005-0000-0000-0000C1600000}"/>
    <cellStyle name="Normal 12 4 2 3 7" xfId="2147" xr:uid="{00000000-0005-0000-0000-0000C2600000}"/>
    <cellStyle name="Normal 12 4 2 3 7 2" xfId="7637" xr:uid="{00000000-0005-0000-0000-0000C3600000}"/>
    <cellStyle name="Normal 12 4 2 3 7 2 2" xfId="20447" xr:uid="{00000000-0005-0000-0000-0000C4600000}"/>
    <cellStyle name="Normal 12 4 2 3 7 2 2 2" xfId="38160" xr:uid="{00000000-0005-0000-0000-0000C5600000}"/>
    <cellStyle name="Normal 12 4 2 3 7 2 3" xfId="38161" xr:uid="{00000000-0005-0000-0000-0000C6600000}"/>
    <cellStyle name="Normal 12 4 2 3 7 3" xfId="14957" xr:uid="{00000000-0005-0000-0000-0000C7600000}"/>
    <cellStyle name="Normal 12 4 2 3 7 3 2" xfId="38162" xr:uid="{00000000-0005-0000-0000-0000C8600000}"/>
    <cellStyle name="Normal 12 4 2 3 7 4" xfId="38163" xr:uid="{00000000-0005-0000-0000-0000C9600000}"/>
    <cellStyle name="Normal 12 4 2 3 8" xfId="3977" xr:uid="{00000000-0005-0000-0000-0000CA600000}"/>
    <cellStyle name="Normal 12 4 2 3 8 2" xfId="9467" xr:uid="{00000000-0005-0000-0000-0000CB600000}"/>
    <cellStyle name="Normal 12 4 2 3 8 2 2" xfId="22277" xr:uid="{00000000-0005-0000-0000-0000CC600000}"/>
    <cellStyle name="Normal 12 4 2 3 8 2 2 2" xfId="38164" xr:uid="{00000000-0005-0000-0000-0000CD600000}"/>
    <cellStyle name="Normal 12 4 2 3 8 2 3" xfId="38165" xr:uid="{00000000-0005-0000-0000-0000CE600000}"/>
    <cellStyle name="Normal 12 4 2 3 8 3" xfId="16787" xr:uid="{00000000-0005-0000-0000-0000CF600000}"/>
    <cellStyle name="Normal 12 4 2 3 8 3 2" xfId="38166" xr:uid="{00000000-0005-0000-0000-0000D0600000}"/>
    <cellStyle name="Normal 12 4 2 3 8 4" xfId="38167" xr:uid="{00000000-0005-0000-0000-0000D1600000}"/>
    <cellStyle name="Normal 12 4 2 3 9" xfId="11297" xr:uid="{00000000-0005-0000-0000-0000D2600000}"/>
    <cellStyle name="Normal 12 4 2 3 9 2" xfId="24107" xr:uid="{00000000-0005-0000-0000-0000D3600000}"/>
    <cellStyle name="Normal 12 4 2 3 9 2 2" xfId="38168" xr:uid="{00000000-0005-0000-0000-0000D4600000}"/>
    <cellStyle name="Normal 12 4 2 3 9 3" xfId="38169" xr:uid="{00000000-0005-0000-0000-0000D5600000}"/>
    <cellStyle name="Normal 12 4 2 4" xfId="274" xr:uid="{00000000-0005-0000-0000-0000D6600000}"/>
    <cellStyle name="Normal 12 4 2 4 10" xfId="5766" xr:uid="{00000000-0005-0000-0000-0000D7600000}"/>
    <cellStyle name="Normal 12 4 2 4 10 2" xfId="18576" xr:uid="{00000000-0005-0000-0000-0000D8600000}"/>
    <cellStyle name="Normal 12 4 2 4 10 2 2" xfId="38170" xr:uid="{00000000-0005-0000-0000-0000D9600000}"/>
    <cellStyle name="Normal 12 4 2 4 10 3" xfId="38171" xr:uid="{00000000-0005-0000-0000-0000DA600000}"/>
    <cellStyle name="Normal 12 4 2 4 11" xfId="13086" xr:uid="{00000000-0005-0000-0000-0000DB600000}"/>
    <cellStyle name="Normal 12 4 2 4 11 2" xfId="38172" xr:uid="{00000000-0005-0000-0000-0000DC600000}"/>
    <cellStyle name="Normal 12 4 2 4 12" xfId="38173" xr:uid="{00000000-0005-0000-0000-0000DD600000}"/>
    <cellStyle name="Normal 12 4 2 4 2" xfId="503" xr:uid="{00000000-0005-0000-0000-0000DE600000}"/>
    <cellStyle name="Normal 12 4 2 4 2 2" xfId="902" xr:uid="{00000000-0005-0000-0000-0000DF600000}"/>
    <cellStyle name="Normal 12 4 2 4 2 2 2" xfId="1797" xr:uid="{00000000-0005-0000-0000-0000E0600000}"/>
    <cellStyle name="Normal 12 4 2 4 2 2 2 2" xfId="3627" xr:uid="{00000000-0005-0000-0000-0000E1600000}"/>
    <cellStyle name="Normal 12 4 2 4 2 2 2 2 2" xfId="9117" xr:uid="{00000000-0005-0000-0000-0000E2600000}"/>
    <cellStyle name="Normal 12 4 2 4 2 2 2 2 2 2" xfId="21927" xr:uid="{00000000-0005-0000-0000-0000E3600000}"/>
    <cellStyle name="Normal 12 4 2 4 2 2 2 2 2 2 2" xfId="38174" xr:uid="{00000000-0005-0000-0000-0000E4600000}"/>
    <cellStyle name="Normal 12 4 2 4 2 2 2 2 2 3" xfId="38175" xr:uid="{00000000-0005-0000-0000-0000E5600000}"/>
    <cellStyle name="Normal 12 4 2 4 2 2 2 2 3" xfId="16437" xr:uid="{00000000-0005-0000-0000-0000E6600000}"/>
    <cellStyle name="Normal 12 4 2 4 2 2 2 2 3 2" xfId="38176" xr:uid="{00000000-0005-0000-0000-0000E7600000}"/>
    <cellStyle name="Normal 12 4 2 4 2 2 2 2 4" xfId="38177" xr:uid="{00000000-0005-0000-0000-0000E8600000}"/>
    <cellStyle name="Normal 12 4 2 4 2 2 2 3" xfId="5457" xr:uid="{00000000-0005-0000-0000-0000E9600000}"/>
    <cellStyle name="Normal 12 4 2 4 2 2 2 3 2" xfId="10947" xr:uid="{00000000-0005-0000-0000-0000EA600000}"/>
    <cellStyle name="Normal 12 4 2 4 2 2 2 3 2 2" xfId="23757" xr:uid="{00000000-0005-0000-0000-0000EB600000}"/>
    <cellStyle name="Normal 12 4 2 4 2 2 2 3 2 2 2" xfId="38178" xr:uid="{00000000-0005-0000-0000-0000EC600000}"/>
    <cellStyle name="Normal 12 4 2 4 2 2 2 3 2 3" xfId="38179" xr:uid="{00000000-0005-0000-0000-0000ED600000}"/>
    <cellStyle name="Normal 12 4 2 4 2 2 2 3 3" xfId="18267" xr:uid="{00000000-0005-0000-0000-0000EE600000}"/>
    <cellStyle name="Normal 12 4 2 4 2 2 2 3 3 2" xfId="38180" xr:uid="{00000000-0005-0000-0000-0000EF600000}"/>
    <cellStyle name="Normal 12 4 2 4 2 2 2 3 4" xfId="38181" xr:uid="{00000000-0005-0000-0000-0000F0600000}"/>
    <cellStyle name="Normal 12 4 2 4 2 2 2 4" xfId="12777" xr:uid="{00000000-0005-0000-0000-0000F1600000}"/>
    <cellStyle name="Normal 12 4 2 4 2 2 2 4 2" xfId="25587" xr:uid="{00000000-0005-0000-0000-0000F2600000}"/>
    <cellStyle name="Normal 12 4 2 4 2 2 2 4 2 2" xfId="38182" xr:uid="{00000000-0005-0000-0000-0000F3600000}"/>
    <cellStyle name="Normal 12 4 2 4 2 2 2 4 3" xfId="38183" xr:uid="{00000000-0005-0000-0000-0000F4600000}"/>
    <cellStyle name="Normal 12 4 2 4 2 2 2 5" xfId="7287" xr:uid="{00000000-0005-0000-0000-0000F5600000}"/>
    <cellStyle name="Normal 12 4 2 4 2 2 2 5 2" xfId="20097" xr:uid="{00000000-0005-0000-0000-0000F6600000}"/>
    <cellStyle name="Normal 12 4 2 4 2 2 2 5 2 2" xfId="38184" xr:uid="{00000000-0005-0000-0000-0000F7600000}"/>
    <cellStyle name="Normal 12 4 2 4 2 2 2 5 3" xfId="38185" xr:uid="{00000000-0005-0000-0000-0000F8600000}"/>
    <cellStyle name="Normal 12 4 2 4 2 2 2 6" xfId="14607" xr:uid="{00000000-0005-0000-0000-0000F9600000}"/>
    <cellStyle name="Normal 12 4 2 4 2 2 2 6 2" xfId="38186" xr:uid="{00000000-0005-0000-0000-0000FA600000}"/>
    <cellStyle name="Normal 12 4 2 4 2 2 2 7" xfId="38187" xr:uid="{00000000-0005-0000-0000-0000FB600000}"/>
    <cellStyle name="Normal 12 4 2 4 2 2 3" xfId="2733" xr:uid="{00000000-0005-0000-0000-0000FC600000}"/>
    <cellStyle name="Normal 12 4 2 4 2 2 3 2" xfId="8223" xr:uid="{00000000-0005-0000-0000-0000FD600000}"/>
    <cellStyle name="Normal 12 4 2 4 2 2 3 2 2" xfId="21033" xr:uid="{00000000-0005-0000-0000-0000FE600000}"/>
    <cellStyle name="Normal 12 4 2 4 2 2 3 2 2 2" xfId="38188" xr:uid="{00000000-0005-0000-0000-0000FF600000}"/>
    <cellStyle name="Normal 12 4 2 4 2 2 3 2 3" xfId="38189" xr:uid="{00000000-0005-0000-0000-000000610000}"/>
    <cellStyle name="Normal 12 4 2 4 2 2 3 3" xfId="15543" xr:uid="{00000000-0005-0000-0000-000001610000}"/>
    <cellStyle name="Normal 12 4 2 4 2 2 3 3 2" xfId="38190" xr:uid="{00000000-0005-0000-0000-000002610000}"/>
    <cellStyle name="Normal 12 4 2 4 2 2 3 4" xfId="38191" xr:uid="{00000000-0005-0000-0000-000003610000}"/>
    <cellStyle name="Normal 12 4 2 4 2 2 4" xfId="4563" xr:uid="{00000000-0005-0000-0000-000004610000}"/>
    <cellStyle name="Normal 12 4 2 4 2 2 4 2" xfId="10053" xr:uid="{00000000-0005-0000-0000-000005610000}"/>
    <cellStyle name="Normal 12 4 2 4 2 2 4 2 2" xfId="22863" xr:uid="{00000000-0005-0000-0000-000006610000}"/>
    <cellStyle name="Normal 12 4 2 4 2 2 4 2 2 2" xfId="38192" xr:uid="{00000000-0005-0000-0000-000007610000}"/>
    <cellStyle name="Normal 12 4 2 4 2 2 4 2 3" xfId="38193" xr:uid="{00000000-0005-0000-0000-000008610000}"/>
    <cellStyle name="Normal 12 4 2 4 2 2 4 3" xfId="17373" xr:uid="{00000000-0005-0000-0000-000009610000}"/>
    <cellStyle name="Normal 12 4 2 4 2 2 4 3 2" xfId="38194" xr:uid="{00000000-0005-0000-0000-00000A610000}"/>
    <cellStyle name="Normal 12 4 2 4 2 2 4 4" xfId="38195" xr:uid="{00000000-0005-0000-0000-00000B610000}"/>
    <cellStyle name="Normal 12 4 2 4 2 2 5" xfId="11883" xr:uid="{00000000-0005-0000-0000-00000C610000}"/>
    <cellStyle name="Normal 12 4 2 4 2 2 5 2" xfId="24693" xr:uid="{00000000-0005-0000-0000-00000D610000}"/>
    <cellStyle name="Normal 12 4 2 4 2 2 5 2 2" xfId="38196" xr:uid="{00000000-0005-0000-0000-00000E610000}"/>
    <cellStyle name="Normal 12 4 2 4 2 2 5 3" xfId="38197" xr:uid="{00000000-0005-0000-0000-00000F610000}"/>
    <cellStyle name="Normal 12 4 2 4 2 2 6" xfId="6393" xr:uid="{00000000-0005-0000-0000-000010610000}"/>
    <cellStyle name="Normal 12 4 2 4 2 2 6 2" xfId="19203" xr:uid="{00000000-0005-0000-0000-000011610000}"/>
    <cellStyle name="Normal 12 4 2 4 2 2 6 2 2" xfId="38198" xr:uid="{00000000-0005-0000-0000-000012610000}"/>
    <cellStyle name="Normal 12 4 2 4 2 2 6 3" xfId="38199" xr:uid="{00000000-0005-0000-0000-000013610000}"/>
    <cellStyle name="Normal 12 4 2 4 2 2 7" xfId="13713" xr:uid="{00000000-0005-0000-0000-000014610000}"/>
    <cellStyle name="Normal 12 4 2 4 2 2 7 2" xfId="38200" xr:uid="{00000000-0005-0000-0000-000015610000}"/>
    <cellStyle name="Normal 12 4 2 4 2 2 8" xfId="38201" xr:uid="{00000000-0005-0000-0000-000016610000}"/>
    <cellStyle name="Normal 12 4 2 4 2 3" xfId="1398" xr:uid="{00000000-0005-0000-0000-000017610000}"/>
    <cellStyle name="Normal 12 4 2 4 2 3 2" xfId="3228" xr:uid="{00000000-0005-0000-0000-000018610000}"/>
    <cellStyle name="Normal 12 4 2 4 2 3 2 2" xfId="8718" xr:uid="{00000000-0005-0000-0000-000019610000}"/>
    <cellStyle name="Normal 12 4 2 4 2 3 2 2 2" xfId="21528" xr:uid="{00000000-0005-0000-0000-00001A610000}"/>
    <cellStyle name="Normal 12 4 2 4 2 3 2 2 2 2" xfId="38202" xr:uid="{00000000-0005-0000-0000-00001B610000}"/>
    <cellStyle name="Normal 12 4 2 4 2 3 2 2 3" xfId="38203" xr:uid="{00000000-0005-0000-0000-00001C610000}"/>
    <cellStyle name="Normal 12 4 2 4 2 3 2 3" xfId="16038" xr:uid="{00000000-0005-0000-0000-00001D610000}"/>
    <cellStyle name="Normal 12 4 2 4 2 3 2 3 2" xfId="38204" xr:uid="{00000000-0005-0000-0000-00001E610000}"/>
    <cellStyle name="Normal 12 4 2 4 2 3 2 4" xfId="38205" xr:uid="{00000000-0005-0000-0000-00001F610000}"/>
    <cellStyle name="Normal 12 4 2 4 2 3 3" xfId="5058" xr:uid="{00000000-0005-0000-0000-000020610000}"/>
    <cellStyle name="Normal 12 4 2 4 2 3 3 2" xfId="10548" xr:uid="{00000000-0005-0000-0000-000021610000}"/>
    <cellStyle name="Normal 12 4 2 4 2 3 3 2 2" xfId="23358" xr:uid="{00000000-0005-0000-0000-000022610000}"/>
    <cellStyle name="Normal 12 4 2 4 2 3 3 2 2 2" xfId="38206" xr:uid="{00000000-0005-0000-0000-000023610000}"/>
    <cellStyle name="Normal 12 4 2 4 2 3 3 2 3" xfId="38207" xr:uid="{00000000-0005-0000-0000-000024610000}"/>
    <cellStyle name="Normal 12 4 2 4 2 3 3 3" xfId="17868" xr:uid="{00000000-0005-0000-0000-000025610000}"/>
    <cellStyle name="Normal 12 4 2 4 2 3 3 3 2" xfId="38208" xr:uid="{00000000-0005-0000-0000-000026610000}"/>
    <cellStyle name="Normal 12 4 2 4 2 3 3 4" xfId="38209" xr:uid="{00000000-0005-0000-0000-000027610000}"/>
    <cellStyle name="Normal 12 4 2 4 2 3 4" xfId="12378" xr:uid="{00000000-0005-0000-0000-000028610000}"/>
    <cellStyle name="Normal 12 4 2 4 2 3 4 2" xfId="25188" xr:uid="{00000000-0005-0000-0000-000029610000}"/>
    <cellStyle name="Normal 12 4 2 4 2 3 4 2 2" xfId="38210" xr:uid="{00000000-0005-0000-0000-00002A610000}"/>
    <cellStyle name="Normal 12 4 2 4 2 3 4 3" xfId="38211" xr:uid="{00000000-0005-0000-0000-00002B610000}"/>
    <cellStyle name="Normal 12 4 2 4 2 3 5" xfId="6888" xr:uid="{00000000-0005-0000-0000-00002C610000}"/>
    <cellStyle name="Normal 12 4 2 4 2 3 5 2" xfId="19698" xr:uid="{00000000-0005-0000-0000-00002D610000}"/>
    <cellStyle name="Normal 12 4 2 4 2 3 5 2 2" xfId="38212" xr:uid="{00000000-0005-0000-0000-00002E610000}"/>
    <cellStyle name="Normal 12 4 2 4 2 3 5 3" xfId="38213" xr:uid="{00000000-0005-0000-0000-00002F610000}"/>
    <cellStyle name="Normal 12 4 2 4 2 3 6" xfId="14208" xr:uid="{00000000-0005-0000-0000-000030610000}"/>
    <cellStyle name="Normal 12 4 2 4 2 3 6 2" xfId="38214" xr:uid="{00000000-0005-0000-0000-000031610000}"/>
    <cellStyle name="Normal 12 4 2 4 2 3 7" xfId="38215" xr:uid="{00000000-0005-0000-0000-000032610000}"/>
    <cellStyle name="Normal 12 4 2 4 2 4" xfId="2334" xr:uid="{00000000-0005-0000-0000-000033610000}"/>
    <cellStyle name="Normal 12 4 2 4 2 4 2" xfId="7824" xr:uid="{00000000-0005-0000-0000-000034610000}"/>
    <cellStyle name="Normal 12 4 2 4 2 4 2 2" xfId="20634" xr:uid="{00000000-0005-0000-0000-000035610000}"/>
    <cellStyle name="Normal 12 4 2 4 2 4 2 2 2" xfId="38216" xr:uid="{00000000-0005-0000-0000-000036610000}"/>
    <cellStyle name="Normal 12 4 2 4 2 4 2 3" xfId="38217" xr:uid="{00000000-0005-0000-0000-000037610000}"/>
    <cellStyle name="Normal 12 4 2 4 2 4 3" xfId="15144" xr:uid="{00000000-0005-0000-0000-000038610000}"/>
    <cellStyle name="Normal 12 4 2 4 2 4 3 2" xfId="38218" xr:uid="{00000000-0005-0000-0000-000039610000}"/>
    <cellStyle name="Normal 12 4 2 4 2 4 4" xfId="38219" xr:uid="{00000000-0005-0000-0000-00003A610000}"/>
    <cellStyle name="Normal 12 4 2 4 2 5" xfId="4164" xr:uid="{00000000-0005-0000-0000-00003B610000}"/>
    <cellStyle name="Normal 12 4 2 4 2 5 2" xfId="9654" xr:uid="{00000000-0005-0000-0000-00003C610000}"/>
    <cellStyle name="Normal 12 4 2 4 2 5 2 2" xfId="22464" xr:uid="{00000000-0005-0000-0000-00003D610000}"/>
    <cellStyle name="Normal 12 4 2 4 2 5 2 2 2" xfId="38220" xr:uid="{00000000-0005-0000-0000-00003E610000}"/>
    <cellStyle name="Normal 12 4 2 4 2 5 2 3" xfId="38221" xr:uid="{00000000-0005-0000-0000-00003F610000}"/>
    <cellStyle name="Normal 12 4 2 4 2 5 3" xfId="16974" xr:uid="{00000000-0005-0000-0000-000040610000}"/>
    <cellStyle name="Normal 12 4 2 4 2 5 3 2" xfId="38222" xr:uid="{00000000-0005-0000-0000-000041610000}"/>
    <cellStyle name="Normal 12 4 2 4 2 5 4" xfId="38223" xr:uid="{00000000-0005-0000-0000-000042610000}"/>
    <cellStyle name="Normal 12 4 2 4 2 6" xfId="11484" xr:uid="{00000000-0005-0000-0000-000043610000}"/>
    <cellStyle name="Normal 12 4 2 4 2 6 2" xfId="24294" xr:uid="{00000000-0005-0000-0000-000044610000}"/>
    <cellStyle name="Normal 12 4 2 4 2 6 2 2" xfId="38224" xr:uid="{00000000-0005-0000-0000-000045610000}"/>
    <cellStyle name="Normal 12 4 2 4 2 6 3" xfId="38225" xr:uid="{00000000-0005-0000-0000-000046610000}"/>
    <cellStyle name="Normal 12 4 2 4 2 7" xfId="5994" xr:uid="{00000000-0005-0000-0000-000047610000}"/>
    <cellStyle name="Normal 12 4 2 4 2 7 2" xfId="18804" xr:uid="{00000000-0005-0000-0000-000048610000}"/>
    <cellStyle name="Normal 12 4 2 4 2 7 2 2" xfId="38226" xr:uid="{00000000-0005-0000-0000-000049610000}"/>
    <cellStyle name="Normal 12 4 2 4 2 7 3" xfId="38227" xr:uid="{00000000-0005-0000-0000-00004A610000}"/>
    <cellStyle name="Normal 12 4 2 4 2 8" xfId="13314" xr:uid="{00000000-0005-0000-0000-00004B610000}"/>
    <cellStyle name="Normal 12 4 2 4 2 8 2" xfId="38228" xr:uid="{00000000-0005-0000-0000-00004C610000}"/>
    <cellStyle name="Normal 12 4 2 4 2 9" xfId="38229" xr:uid="{00000000-0005-0000-0000-00004D610000}"/>
    <cellStyle name="Normal 12 4 2 4 3" xfId="635" xr:uid="{00000000-0005-0000-0000-00004E610000}"/>
    <cellStyle name="Normal 12 4 2 4 3 2" xfId="1035" xr:uid="{00000000-0005-0000-0000-00004F610000}"/>
    <cellStyle name="Normal 12 4 2 4 3 2 2" xfId="1930" xr:uid="{00000000-0005-0000-0000-000050610000}"/>
    <cellStyle name="Normal 12 4 2 4 3 2 2 2" xfId="3760" xr:uid="{00000000-0005-0000-0000-000051610000}"/>
    <cellStyle name="Normal 12 4 2 4 3 2 2 2 2" xfId="9250" xr:uid="{00000000-0005-0000-0000-000052610000}"/>
    <cellStyle name="Normal 12 4 2 4 3 2 2 2 2 2" xfId="22060" xr:uid="{00000000-0005-0000-0000-000053610000}"/>
    <cellStyle name="Normal 12 4 2 4 3 2 2 2 2 2 2" xfId="38230" xr:uid="{00000000-0005-0000-0000-000054610000}"/>
    <cellStyle name="Normal 12 4 2 4 3 2 2 2 2 3" xfId="38231" xr:uid="{00000000-0005-0000-0000-000055610000}"/>
    <cellStyle name="Normal 12 4 2 4 3 2 2 2 3" xfId="16570" xr:uid="{00000000-0005-0000-0000-000056610000}"/>
    <cellStyle name="Normal 12 4 2 4 3 2 2 2 3 2" xfId="38232" xr:uid="{00000000-0005-0000-0000-000057610000}"/>
    <cellStyle name="Normal 12 4 2 4 3 2 2 2 4" xfId="38233" xr:uid="{00000000-0005-0000-0000-000058610000}"/>
    <cellStyle name="Normal 12 4 2 4 3 2 2 3" xfId="5590" xr:uid="{00000000-0005-0000-0000-000059610000}"/>
    <cellStyle name="Normal 12 4 2 4 3 2 2 3 2" xfId="11080" xr:uid="{00000000-0005-0000-0000-00005A610000}"/>
    <cellStyle name="Normal 12 4 2 4 3 2 2 3 2 2" xfId="23890" xr:uid="{00000000-0005-0000-0000-00005B610000}"/>
    <cellStyle name="Normal 12 4 2 4 3 2 2 3 2 2 2" xfId="38234" xr:uid="{00000000-0005-0000-0000-00005C610000}"/>
    <cellStyle name="Normal 12 4 2 4 3 2 2 3 2 3" xfId="38235" xr:uid="{00000000-0005-0000-0000-00005D610000}"/>
    <cellStyle name="Normal 12 4 2 4 3 2 2 3 3" xfId="18400" xr:uid="{00000000-0005-0000-0000-00005E610000}"/>
    <cellStyle name="Normal 12 4 2 4 3 2 2 3 3 2" xfId="38236" xr:uid="{00000000-0005-0000-0000-00005F610000}"/>
    <cellStyle name="Normal 12 4 2 4 3 2 2 3 4" xfId="38237" xr:uid="{00000000-0005-0000-0000-000060610000}"/>
    <cellStyle name="Normal 12 4 2 4 3 2 2 4" xfId="12910" xr:uid="{00000000-0005-0000-0000-000061610000}"/>
    <cellStyle name="Normal 12 4 2 4 3 2 2 4 2" xfId="25720" xr:uid="{00000000-0005-0000-0000-000062610000}"/>
    <cellStyle name="Normal 12 4 2 4 3 2 2 4 2 2" xfId="38238" xr:uid="{00000000-0005-0000-0000-000063610000}"/>
    <cellStyle name="Normal 12 4 2 4 3 2 2 4 3" xfId="38239" xr:uid="{00000000-0005-0000-0000-000064610000}"/>
    <cellStyle name="Normal 12 4 2 4 3 2 2 5" xfId="7420" xr:uid="{00000000-0005-0000-0000-000065610000}"/>
    <cellStyle name="Normal 12 4 2 4 3 2 2 5 2" xfId="20230" xr:uid="{00000000-0005-0000-0000-000066610000}"/>
    <cellStyle name="Normal 12 4 2 4 3 2 2 5 2 2" xfId="38240" xr:uid="{00000000-0005-0000-0000-000067610000}"/>
    <cellStyle name="Normal 12 4 2 4 3 2 2 5 3" xfId="38241" xr:uid="{00000000-0005-0000-0000-000068610000}"/>
    <cellStyle name="Normal 12 4 2 4 3 2 2 6" xfId="14740" xr:uid="{00000000-0005-0000-0000-000069610000}"/>
    <cellStyle name="Normal 12 4 2 4 3 2 2 6 2" xfId="38242" xr:uid="{00000000-0005-0000-0000-00006A610000}"/>
    <cellStyle name="Normal 12 4 2 4 3 2 2 7" xfId="38243" xr:uid="{00000000-0005-0000-0000-00006B610000}"/>
    <cellStyle name="Normal 12 4 2 4 3 2 3" xfId="2866" xr:uid="{00000000-0005-0000-0000-00006C610000}"/>
    <cellStyle name="Normal 12 4 2 4 3 2 3 2" xfId="8356" xr:uid="{00000000-0005-0000-0000-00006D610000}"/>
    <cellStyle name="Normal 12 4 2 4 3 2 3 2 2" xfId="21166" xr:uid="{00000000-0005-0000-0000-00006E610000}"/>
    <cellStyle name="Normal 12 4 2 4 3 2 3 2 2 2" xfId="38244" xr:uid="{00000000-0005-0000-0000-00006F610000}"/>
    <cellStyle name="Normal 12 4 2 4 3 2 3 2 3" xfId="38245" xr:uid="{00000000-0005-0000-0000-000070610000}"/>
    <cellStyle name="Normal 12 4 2 4 3 2 3 3" xfId="15676" xr:uid="{00000000-0005-0000-0000-000071610000}"/>
    <cellStyle name="Normal 12 4 2 4 3 2 3 3 2" xfId="38246" xr:uid="{00000000-0005-0000-0000-000072610000}"/>
    <cellStyle name="Normal 12 4 2 4 3 2 3 4" xfId="38247" xr:uid="{00000000-0005-0000-0000-000073610000}"/>
    <cellStyle name="Normal 12 4 2 4 3 2 4" xfId="4696" xr:uid="{00000000-0005-0000-0000-000074610000}"/>
    <cellStyle name="Normal 12 4 2 4 3 2 4 2" xfId="10186" xr:uid="{00000000-0005-0000-0000-000075610000}"/>
    <cellStyle name="Normal 12 4 2 4 3 2 4 2 2" xfId="22996" xr:uid="{00000000-0005-0000-0000-000076610000}"/>
    <cellStyle name="Normal 12 4 2 4 3 2 4 2 2 2" xfId="38248" xr:uid="{00000000-0005-0000-0000-000077610000}"/>
    <cellStyle name="Normal 12 4 2 4 3 2 4 2 3" xfId="38249" xr:uid="{00000000-0005-0000-0000-000078610000}"/>
    <cellStyle name="Normal 12 4 2 4 3 2 4 3" xfId="17506" xr:uid="{00000000-0005-0000-0000-000079610000}"/>
    <cellStyle name="Normal 12 4 2 4 3 2 4 3 2" xfId="38250" xr:uid="{00000000-0005-0000-0000-00007A610000}"/>
    <cellStyle name="Normal 12 4 2 4 3 2 4 4" xfId="38251" xr:uid="{00000000-0005-0000-0000-00007B610000}"/>
    <cellStyle name="Normal 12 4 2 4 3 2 5" xfId="12016" xr:uid="{00000000-0005-0000-0000-00007C610000}"/>
    <cellStyle name="Normal 12 4 2 4 3 2 5 2" xfId="24826" xr:uid="{00000000-0005-0000-0000-00007D610000}"/>
    <cellStyle name="Normal 12 4 2 4 3 2 5 2 2" xfId="38252" xr:uid="{00000000-0005-0000-0000-00007E610000}"/>
    <cellStyle name="Normal 12 4 2 4 3 2 5 3" xfId="38253" xr:uid="{00000000-0005-0000-0000-00007F610000}"/>
    <cellStyle name="Normal 12 4 2 4 3 2 6" xfId="6526" xr:uid="{00000000-0005-0000-0000-000080610000}"/>
    <cellStyle name="Normal 12 4 2 4 3 2 6 2" xfId="19336" xr:uid="{00000000-0005-0000-0000-000081610000}"/>
    <cellStyle name="Normal 12 4 2 4 3 2 6 2 2" xfId="38254" xr:uid="{00000000-0005-0000-0000-000082610000}"/>
    <cellStyle name="Normal 12 4 2 4 3 2 6 3" xfId="38255" xr:uid="{00000000-0005-0000-0000-000083610000}"/>
    <cellStyle name="Normal 12 4 2 4 3 2 7" xfId="13846" xr:uid="{00000000-0005-0000-0000-000084610000}"/>
    <cellStyle name="Normal 12 4 2 4 3 2 7 2" xfId="38256" xr:uid="{00000000-0005-0000-0000-000085610000}"/>
    <cellStyle name="Normal 12 4 2 4 3 2 8" xfId="38257" xr:uid="{00000000-0005-0000-0000-000086610000}"/>
    <cellStyle name="Normal 12 4 2 4 3 3" xfId="1530" xr:uid="{00000000-0005-0000-0000-000087610000}"/>
    <cellStyle name="Normal 12 4 2 4 3 3 2" xfId="3360" xr:uid="{00000000-0005-0000-0000-000088610000}"/>
    <cellStyle name="Normal 12 4 2 4 3 3 2 2" xfId="8850" xr:uid="{00000000-0005-0000-0000-000089610000}"/>
    <cellStyle name="Normal 12 4 2 4 3 3 2 2 2" xfId="21660" xr:uid="{00000000-0005-0000-0000-00008A610000}"/>
    <cellStyle name="Normal 12 4 2 4 3 3 2 2 2 2" xfId="38258" xr:uid="{00000000-0005-0000-0000-00008B610000}"/>
    <cellStyle name="Normal 12 4 2 4 3 3 2 2 3" xfId="38259" xr:uid="{00000000-0005-0000-0000-00008C610000}"/>
    <cellStyle name="Normal 12 4 2 4 3 3 2 3" xfId="16170" xr:uid="{00000000-0005-0000-0000-00008D610000}"/>
    <cellStyle name="Normal 12 4 2 4 3 3 2 3 2" xfId="38260" xr:uid="{00000000-0005-0000-0000-00008E610000}"/>
    <cellStyle name="Normal 12 4 2 4 3 3 2 4" xfId="38261" xr:uid="{00000000-0005-0000-0000-00008F610000}"/>
    <cellStyle name="Normal 12 4 2 4 3 3 3" xfId="5190" xr:uid="{00000000-0005-0000-0000-000090610000}"/>
    <cellStyle name="Normal 12 4 2 4 3 3 3 2" xfId="10680" xr:uid="{00000000-0005-0000-0000-000091610000}"/>
    <cellStyle name="Normal 12 4 2 4 3 3 3 2 2" xfId="23490" xr:uid="{00000000-0005-0000-0000-000092610000}"/>
    <cellStyle name="Normal 12 4 2 4 3 3 3 2 2 2" xfId="38262" xr:uid="{00000000-0005-0000-0000-000093610000}"/>
    <cellStyle name="Normal 12 4 2 4 3 3 3 2 3" xfId="38263" xr:uid="{00000000-0005-0000-0000-000094610000}"/>
    <cellStyle name="Normal 12 4 2 4 3 3 3 3" xfId="18000" xr:uid="{00000000-0005-0000-0000-000095610000}"/>
    <cellStyle name="Normal 12 4 2 4 3 3 3 3 2" xfId="38264" xr:uid="{00000000-0005-0000-0000-000096610000}"/>
    <cellStyle name="Normal 12 4 2 4 3 3 3 4" xfId="38265" xr:uid="{00000000-0005-0000-0000-000097610000}"/>
    <cellStyle name="Normal 12 4 2 4 3 3 4" xfId="12510" xr:uid="{00000000-0005-0000-0000-000098610000}"/>
    <cellStyle name="Normal 12 4 2 4 3 3 4 2" xfId="25320" xr:uid="{00000000-0005-0000-0000-000099610000}"/>
    <cellStyle name="Normal 12 4 2 4 3 3 4 2 2" xfId="38266" xr:uid="{00000000-0005-0000-0000-00009A610000}"/>
    <cellStyle name="Normal 12 4 2 4 3 3 4 3" xfId="38267" xr:uid="{00000000-0005-0000-0000-00009B610000}"/>
    <cellStyle name="Normal 12 4 2 4 3 3 5" xfId="7020" xr:uid="{00000000-0005-0000-0000-00009C610000}"/>
    <cellStyle name="Normal 12 4 2 4 3 3 5 2" xfId="19830" xr:uid="{00000000-0005-0000-0000-00009D610000}"/>
    <cellStyle name="Normal 12 4 2 4 3 3 5 2 2" xfId="38268" xr:uid="{00000000-0005-0000-0000-00009E610000}"/>
    <cellStyle name="Normal 12 4 2 4 3 3 5 3" xfId="38269" xr:uid="{00000000-0005-0000-0000-00009F610000}"/>
    <cellStyle name="Normal 12 4 2 4 3 3 6" xfId="14340" xr:uid="{00000000-0005-0000-0000-0000A0610000}"/>
    <cellStyle name="Normal 12 4 2 4 3 3 6 2" xfId="38270" xr:uid="{00000000-0005-0000-0000-0000A1610000}"/>
    <cellStyle name="Normal 12 4 2 4 3 3 7" xfId="38271" xr:uid="{00000000-0005-0000-0000-0000A2610000}"/>
    <cellStyle name="Normal 12 4 2 4 3 4" xfId="2466" xr:uid="{00000000-0005-0000-0000-0000A3610000}"/>
    <cellStyle name="Normal 12 4 2 4 3 4 2" xfId="7956" xr:uid="{00000000-0005-0000-0000-0000A4610000}"/>
    <cellStyle name="Normal 12 4 2 4 3 4 2 2" xfId="20766" xr:uid="{00000000-0005-0000-0000-0000A5610000}"/>
    <cellStyle name="Normal 12 4 2 4 3 4 2 2 2" xfId="38272" xr:uid="{00000000-0005-0000-0000-0000A6610000}"/>
    <cellStyle name="Normal 12 4 2 4 3 4 2 3" xfId="38273" xr:uid="{00000000-0005-0000-0000-0000A7610000}"/>
    <cellStyle name="Normal 12 4 2 4 3 4 3" xfId="15276" xr:uid="{00000000-0005-0000-0000-0000A8610000}"/>
    <cellStyle name="Normal 12 4 2 4 3 4 3 2" xfId="38274" xr:uid="{00000000-0005-0000-0000-0000A9610000}"/>
    <cellStyle name="Normal 12 4 2 4 3 4 4" xfId="38275" xr:uid="{00000000-0005-0000-0000-0000AA610000}"/>
    <cellStyle name="Normal 12 4 2 4 3 5" xfId="4296" xr:uid="{00000000-0005-0000-0000-0000AB610000}"/>
    <cellStyle name="Normal 12 4 2 4 3 5 2" xfId="9786" xr:uid="{00000000-0005-0000-0000-0000AC610000}"/>
    <cellStyle name="Normal 12 4 2 4 3 5 2 2" xfId="22596" xr:uid="{00000000-0005-0000-0000-0000AD610000}"/>
    <cellStyle name="Normal 12 4 2 4 3 5 2 2 2" xfId="38276" xr:uid="{00000000-0005-0000-0000-0000AE610000}"/>
    <cellStyle name="Normal 12 4 2 4 3 5 2 3" xfId="38277" xr:uid="{00000000-0005-0000-0000-0000AF610000}"/>
    <cellStyle name="Normal 12 4 2 4 3 5 3" xfId="17106" xr:uid="{00000000-0005-0000-0000-0000B0610000}"/>
    <cellStyle name="Normal 12 4 2 4 3 5 3 2" xfId="38278" xr:uid="{00000000-0005-0000-0000-0000B1610000}"/>
    <cellStyle name="Normal 12 4 2 4 3 5 4" xfId="38279" xr:uid="{00000000-0005-0000-0000-0000B2610000}"/>
    <cellStyle name="Normal 12 4 2 4 3 6" xfId="11616" xr:uid="{00000000-0005-0000-0000-0000B3610000}"/>
    <cellStyle name="Normal 12 4 2 4 3 6 2" xfId="24426" xr:uid="{00000000-0005-0000-0000-0000B4610000}"/>
    <cellStyle name="Normal 12 4 2 4 3 6 2 2" xfId="38280" xr:uid="{00000000-0005-0000-0000-0000B5610000}"/>
    <cellStyle name="Normal 12 4 2 4 3 6 3" xfId="38281" xr:uid="{00000000-0005-0000-0000-0000B6610000}"/>
    <cellStyle name="Normal 12 4 2 4 3 7" xfId="6126" xr:uid="{00000000-0005-0000-0000-0000B7610000}"/>
    <cellStyle name="Normal 12 4 2 4 3 7 2" xfId="18936" xr:uid="{00000000-0005-0000-0000-0000B8610000}"/>
    <cellStyle name="Normal 12 4 2 4 3 7 2 2" xfId="38282" xr:uid="{00000000-0005-0000-0000-0000B9610000}"/>
    <cellStyle name="Normal 12 4 2 4 3 7 3" xfId="38283" xr:uid="{00000000-0005-0000-0000-0000BA610000}"/>
    <cellStyle name="Normal 12 4 2 4 3 8" xfId="13446" xr:uid="{00000000-0005-0000-0000-0000BB610000}"/>
    <cellStyle name="Normal 12 4 2 4 3 8 2" xfId="38284" xr:uid="{00000000-0005-0000-0000-0000BC610000}"/>
    <cellStyle name="Normal 12 4 2 4 3 9" xfId="38285" xr:uid="{00000000-0005-0000-0000-0000BD610000}"/>
    <cellStyle name="Normal 12 4 2 4 4" xfId="410" xr:uid="{00000000-0005-0000-0000-0000BE610000}"/>
    <cellStyle name="Normal 12 4 2 4 4 2" xfId="1305" xr:uid="{00000000-0005-0000-0000-0000BF610000}"/>
    <cellStyle name="Normal 12 4 2 4 4 2 2" xfId="3135" xr:uid="{00000000-0005-0000-0000-0000C0610000}"/>
    <cellStyle name="Normal 12 4 2 4 4 2 2 2" xfId="8625" xr:uid="{00000000-0005-0000-0000-0000C1610000}"/>
    <cellStyle name="Normal 12 4 2 4 4 2 2 2 2" xfId="21435" xr:uid="{00000000-0005-0000-0000-0000C2610000}"/>
    <cellStyle name="Normal 12 4 2 4 4 2 2 2 2 2" xfId="38286" xr:uid="{00000000-0005-0000-0000-0000C3610000}"/>
    <cellStyle name="Normal 12 4 2 4 4 2 2 2 3" xfId="38287" xr:uid="{00000000-0005-0000-0000-0000C4610000}"/>
    <cellStyle name="Normal 12 4 2 4 4 2 2 3" xfId="15945" xr:uid="{00000000-0005-0000-0000-0000C5610000}"/>
    <cellStyle name="Normal 12 4 2 4 4 2 2 3 2" xfId="38288" xr:uid="{00000000-0005-0000-0000-0000C6610000}"/>
    <cellStyle name="Normal 12 4 2 4 4 2 2 4" xfId="38289" xr:uid="{00000000-0005-0000-0000-0000C7610000}"/>
    <cellStyle name="Normal 12 4 2 4 4 2 3" xfId="4965" xr:uid="{00000000-0005-0000-0000-0000C8610000}"/>
    <cellStyle name="Normal 12 4 2 4 4 2 3 2" xfId="10455" xr:uid="{00000000-0005-0000-0000-0000C9610000}"/>
    <cellStyle name="Normal 12 4 2 4 4 2 3 2 2" xfId="23265" xr:uid="{00000000-0005-0000-0000-0000CA610000}"/>
    <cellStyle name="Normal 12 4 2 4 4 2 3 2 2 2" xfId="38290" xr:uid="{00000000-0005-0000-0000-0000CB610000}"/>
    <cellStyle name="Normal 12 4 2 4 4 2 3 2 3" xfId="38291" xr:uid="{00000000-0005-0000-0000-0000CC610000}"/>
    <cellStyle name="Normal 12 4 2 4 4 2 3 3" xfId="17775" xr:uid="{00000000-0005-0000-0000-0000CD610000}"/>
    <cellStyle name="Normal 12 4 2 4 4 2 3 3 2" xfId="38292" xr:uid="{00000000-0005-0000-0000-0000CE610000}"/>
    <cellStyle name="Normal 12 4 2 4 4 2 3 4" xfId="38293" xr:uid="{00000000-0005-0000-0000-0000CF610000}"/>
    <cellStyle name="Normal 12 4 2 4 4 2 4" xfId="12285" xr:uid="{00000000-0005-0000-0000-0000D0610000}"/>
    <cellStyle name="Normal 12 4 2 4 4 2 4 2" xfId="25095" xr:uid="{00000000-0005-0000-0000-0000D1610000}"/>
    <cellStyle name="Normal 12 4 2 4 4 2 4 2 2" xfId="38294" xr:uid="{00000000-0005-0000-0000-0000D2610000}"/>
    <cellStyle name="Normal 12 4 2 4 4 2 4 3" xfId="38295" xr:uid="{00000000-0005-0000-0000-0000D3610000}"/>
    <cellStyle name="Normal 12 4 2 4 4 2 5" xfId="6795" xr:uid="{00000000-0005-0000-0000-0000D4610000}"/>
    <cellStyle name="Normal 12 4 2 4 4 2 5 2" xfId="19605" xr:uid="{00000000-0005-0000-0000-0000D5610000}"/>
    <cellStyle name="Normal 12 4 2 4 4 2 5 2 2" xfId="38296" xr:uid="{00000000-0005-0000-0000-0000D6610000}"/>
    <cellStyle name="Normal 12 4 2 4 4 2 5 3" xfId="38297" xr:uid="{00000000-0005-0000-0000-0000D7610000}"/>
    <cellStyle name="Normal 12 4 2 4 4 2 6" xfId="14115" xr:uid="{00000000-0005-0000-0000-0000D8610000}"/>
    <cellStyle name="Normal 12 4 2 4 4 2 6 2" xfId="38298" xr:uid="{00000000-0005-0000-0000-0000D9610000}"/>
    <cellStyle name="Normal 12 4 2 4 4 2 7" xfId="38299" xr:uid="{00000000-0005-0000-0000-0000DA610000}"/>
    <cellStyle name="Normal 12 4 2 4 4 3" xfId="2241" xr:uid="{00000000-0005-0000-0000-0000DB610000}"/>
    <cellStyle name="Normal 12 4 2 4 4 3 2" xfId="7731" xr:uid="{00000000-0005-0000-0000-0000DC610000}"/>
    <cellStyle name="Normal 12 4 2 4 4 3 2 2" xfId="20541" xr:uid="{00000000-0005-0000-0000-0000DD610000}"/>
    <cellStyle name="Normal 12 4 2 4 4 3 2 2 2" xfId="38300" xr:uid="{00000000-0005-0000-0000-0000DE610000}"/>
    <cellStyle name="Normal 12 4 2 4 4 3 2 3" xfId="38301" xr:uid="{00000000-0005-0000-0000-0000DF610000}"/>
    <cellStyle name="Normal 12 4 2 4 4 3 3" xfId="15051" xr:uid="{00000000-0005-0000-0000-0000E0610000}"/>
    <cellStyle name="Normal 12 4 2 4 4 3 3 2" xfId="38302" xr:uid="{00000000-0005-0000-0000-0000E1610000}"/>
    <cellStyle name="Normal 12 4 2 4 4 3 4" xfId="38303" xr:uid="{00000000-0005-0000-0000-0000E2610000}"/>
    <cellStyle name="Normal 12 4 2 4 4 4" xfId="4071" xr:uid="{00000000-0005-0000-0000-0000E3610000}"/>
    <cellStyle name="Normal 12 4 2 4 4 4 2" xfId="9561" xr:uid="{00000000-0005-0000-0000-0000E4610000}"/>
    <cellStyle name="Normal 12 4 2 4 4 4 2 2" xfId="22371" xr:uid="{00000000-0005-0000-0000-0000E5610000}"/>
    <cellStyle name="Normal 12 4 2 4 4 4 2 2 2" xfId="38304" xr:uid="{00000000-0005-0000-0000-0000E6610000}"/>
    <cellStyle name="Normal 12 4 2 4 4 4 2 3" xfId="38305" xr:uid="{00000000-0005-0000-0000-0000E7610000}"/>
    <cellStyle name="Normal 12 4 2 4 4 4 3" xfId="16881" xr:uid="{00000000-0005-0000-0000-0000E8610000}"/>
    <cellStyle name="Normal 12 4 2 4 4 4 3 2" xfId="38306" xr:uid="{00000000-0005-0000-0000-0000E9610000}"/>
    <cellStyle name="Normal 12 4 2 4 4 4 4" xfId="38307" xr:uid="{00000000-0005-0000-0000-0000EA610000}"/>
    <cellStyle name="Normal 12 4 2 4 4 5" xfId="11391" xr:uid="{00000000-0005-0000-0000-0000EB610000}"/>
    <cellStyle name="Normal 12 4 2 4 4 5 2" xfId="24201" xr:uid="{00000000-0005-0000-0000-0000EC610000}"/>
    <cellStyle name="Normal 12 4 2 4 4 5 2 2" xfId="38308" xr:uid="{00000000-0005-0000-0000-0000ED610000}"/>
    <cellStyle name="Normal 12 4 2 4 4 5 3" xfId="38309" xr:uid="{00000000-0005-0000-0000-0000EE610000}"/>
    <cellStyle name="Normal 12 4 2 4 4 6" xfId="5901" xr:uid="{00000000-0005-0000-0000-0000EF610000}"/>
    <cellStyle name="Normal 12 4 2 4 4 6 2" xfId="18711" xr:uid="{00000000-0005-0000-0000-0000F0610000}"/>
    <cellStyle name="Normal 12 4 2 4 4 6 2 2" xfId="38310" xr:uid="{00000000-0005-0000-0000-0000F1610000}"/>
    <cellStyle name="Normal 12 4 2 4 4 6 3" xfId="38311" xr:uid="{00000000-0005-0000-0000-0000F2610000}"/>
    <cellStyle name="Normal 12 4 2 4 4 7" xfId="13221" xr:uid="{00000000-0005-0000-0000-0000F3610000}"/>
    <cellStyle name="Normal 12 4 2 4 4 7 2" xfId="38312" xr:uid="{00000000-0005-0000-0000-0000F4610000}"/>
    <cellStyle name="Normal 12 4 2 4 4 8" xfId="38313" xr:uid="{00000000-0005-0000-0000-0000F5610000}"/>
    <cellStyle name="Normal 12 4 2 4 5" xfId="769" xr:uid="{00000000-0005-0000-0000-0000F6610000}"/>
    <cellStyle name="Normal 12 4 2 4 5 2" xfId="1664" xr:uid="{00000000-0005-0000-0000-0000F7610000}"/>
    <cellStyle name="Normal 12 4 2 4 5 2 2" xfId="3494" xr:uid="{00000000-0005-0000-0000-0000F8610000}"/>
    <cellStyle name="Normal 12 4 2 4 5 2 2 2" xfId="8984" xr:uid="{00000000-0005-0000-0000-0000F9610000}"/>
    <cellStyle name="Normal 12 4 2 4 5 2 2 2 2" xfId="21794" xr:uid="{00000000-0005-0000-0000-0000FA610000}"/>
    <cellStyle name="Normal 12 4 2 4 5 2 2 2 2 2" xfId="38314" xr:uid="{00000000-0005-0000-0000-0000FB610000}"/>
    <cellStyle name="Normal 12 4 2 4 5 2 2 2 3" xfId="38315" xr:uid="{00000000-0005-0000-0000-0000FC610000}"/>
    <cellStyle name="Normal 12 4 2 4 5 2 2 3" xfId="16304" xr:uid="{00000000-0005-0000-0000-0000FD610000}"/>
    <cellStyle name="Normal 12 4 2 4 5 2 2 3 2" xfId="38316" xr:uid="{00000000-0005-0000-0000-0000FE610000}"/>
    <cellStyle name="Normal 12 4 2 4 5 2 2 4" xfId="38317" xr:uid="{00000000-0005-0000-0000-0000FF610000}"/>
    <cellStyle name="Normal 12 4 2 4 5 2 3" xfId="5324" xr:uid="{00000000-0005-0000-0000-000000620000}"/>
    <cellStyle name="Normal 12 4 2 4 5 2 3 2" xfId="10814" xr:uid="{00000000-0005-0000-0000-000001620000}"/>
    <cellStyle name="Normal 12 4 2 4 5 2 3 2 2" xfId="23624" xr:uid="{00000000-0005-0000-0000-000002620000}"/>
    <cellStyle name="Normal 12 4 2 4 5 2 3 2 2 2" xfId="38318" xr:uid="{00000000-0005-0000-0000-000003620000}"/>
    <cellStyle name="Normal 12 4 2 4 5 2 3 2 3" xfId="38319" xr:uid="{00000000-0005-0000-0000-000004620000}"/>
    <cellStyle name="Normal 12 4 2 4 5 2 3 3" xfId="18134" xr:uid="{00000000-0005-0000-0000-000005620000}"/>
    <cellStyle name="Normal 12 4 2 4 5 2 3 3 2" xfId="38320" xr:uid="{00000000-0005-0000-0000-000006620000}"/>
    <cellStyle name="Normal 12 4 2 4 5 2 3 4" xfId="38321" xr:uid="{00000000-0005-0000-0000-000007620000}"/>
    <cellStyle name="Normal 12 4 2 4 5 2 4" xfId="12644" xr:uid="{00000000-0005-0000-0000-000008620000}"/>
    <cellStyle name="Normal 12 4 2 4 5 2 4 2" xfId="25454" xr:uid="{00000000-0005-0000-0000-000009620000}"/>
    <cellStyle name="Normal 12 4 2 4 5 2 4 2 2" xfId="38322" xr:uid="{00000000-0005-0000-0000-00000A620000}"/>
    <cellStyle name="Normal 12 4 2 4 5 2 4 3" xfId="38323" xr:uid="{00000000-0005-0000-0000-00000B620000}"/>
    <cellStyle name="Normal 12 4 2 4 5 2 5" xfId="7154" xr:uid="{00000000-0005-0000-0000-00000C620000}"/>
    <cellStyle name="Normal 12 4 2 4 5 2 5 2" xfId="19964" xr:uid="{00000000-0005-0000-0000-00000D620000}"/>
    <cellStyle name="Normal 12 4 2 4 5 2 5 2 2" xfId="38324" xr:uid="{00000000-0005-0000-0000-00000E620000}"/>
    <cellStyle name="Normal 12 4 2 4 5 2 5 3" xfId="38325" xr:uid="{00000000-0005-0000-0000-00000F620000}"/>
    <cellStyle name="Normal 12 4 2 4 5 2 6" xfId="14474" xr:uid="{00000000-0005-0000-0000-000010620000}"/>
    <cellStyle name="Normal 12 4 2 4 5 2 6 2" xfId="38326" xr:uid="{00000000-0005-0000-0000-000011620000}"/>
    <cellStyle name="Normal 12 4 2 4 5 2 7" xfId="38327" xr:uid="{00000000-0005-0000-0000-000012620000}"/>
    <cellStyle name="Normal 12 4 2 4 5 3" xfId="2600" xr:uid="{00000000-0005-0000-0000-000013620000}"/>
    <cellStyle name="Normal 12 4 2 4 5 3 2" xfId="8090" xr:uid="{00000000-0005-0000-0000-000014620000}"/>
    <cellStyle name="Normal 12 4 2 4 5 3 2 2" xfId="20900" xr:uid="{00000000-0005-0000-0000-000015620000}"/>
    <cellStyle name="Normal 12 4 2 4 5 3 2 2 2" xfId="38328" xr:uid="{00000000-0005-0000-0000-000016620000}"/>
    <cellStyle name="Normal 12 4 2 4 5 3 2 3" xfId="38329" xr:uid="{00000000-0005-0000-0000-000017620000}"/>
    <cellStyle name="Normal 12 4 2 4 5 3 3" xfId="15410" xr:uid="{00000000-0005-0000-0000-000018620000}"/>
    <cellStyle name="Normal 12 4 2 4 5 3 3 2" xfId="38330" xr:uid="{00000000-0005-0000-0000-000019620000}"/>
    <cellStyle name="Normal 12 4 2 4 5 3 4" xfId="38331" xr:uid="{00000000-0005-0000-0000-00001A620000}"/>
    <cellStyle name="Normal 12 4 2 4 5 4" xfId="4430" xr:uid="{00000000-0005-0000-0000-00001B620000}"/>
    <cellStyle name="Normal 12 4 2 4 5 4 2" xfId="9920" xr:uid="{00000000-0005-0000-0000-00001C620000}"/>
    <cellStyle name="Normal 12 4 2 4 5 4 2 2" xfId="22730" xr:uid="{00000000-0005-0000-0000-00001D620000}"/>
    <cellStyle name="Normal 12 4 2 4 5 4 2 2 2" xfId="38332" xr:uid="{00000000-0005-0000-0000-00001E620000}"/>
    <cellStyle name="Normal 12 4 2 4 5 4 2 3" xfId="38333" xr:uid="{00000000-0005-0000-0000-00001F620000}"/>
    <cellStyle name="Normal 12 4 2 4 5 4 3" xfId="17240" xr:uid="{00000000-0005-0000-0000-000020620000}"/>
    <cellStyle name="Normal 12 4 2 4 5 4 3 2" xfId="38334" xr:uid="{00000000-0005-0000-0000-000021620000}"/>
    <cellStyle name="Normal 12 4 2 4 5 4 4" xfId="38335" xr:uid="{00000000-0005-0000-0000-000022620000}"/>
    <cellStyle name="Normal 12 4 2 4 5 5" xfId="11750" xr:uid="{00000000-0005-0000-0000-000023620000}"/>
    <cellStyle name="Normal 12 4 2 4 5 5 2" xfId="24560" xr:uid="{00000000-0005-0000-0000-000024620000}"/>
    <cellStyle name="Normal 12 4 2 4 5 5 2 2" xfId="38336" xr:uid="{00000000-0005-0000-0000-000025620000}"/>
    <cellStyle name="Normal 12 4 2 4 5 5 3" xfId="38337" xr:uid="{00000000-0005-0000-0000-000026620000}"/>
    <cellStyle name="Normal 12 4 2 4 5 6" xfId="6260" xr:uid="{00000000-0005-0000-0000-000027620000}"/>
    <cellStyle name="Normal 12 4 2 4 5 6 2" xfId="19070" xr:uid="{00000000-0005-0000-0000-000028620000}"/>
    <cellStyle name="Normal 12 4 2 4 5 6 2 2" xfId="38338" xr:uid="{00000000-0005-0000-0000-000029620000}"/>
    <cellStyle name="Normal 12 4 2 4 5 6 3" xfId="38339" xr:uid="{00000000-0005-0000-0000-00002A620000}"/>
    <cellStyle name="Normal 12 4 2 4 5 7" xfId="13580" xr:uid="{00000000-0005-0000-0000-00002B620000}"/>
    <cellStyle name="Normal 12 4 2 4 5 7 2" xfId="38340" xr:uid="{00000000-0005-0000-0000-00002C620000}"/>
    <cellStyle name="Normal 12 4 2 4 5 8" xfId="38341" xr:uid="{00000000-0005-0000-0000-00002D620000}"/>
    <cellStyle name="Normal 12 4 2 4 6" xfId="1170" xr:uid="{00000000-0005-0000-0000-00002E620000}"/>
    <cellStyle name="Normal 12 4 2 4 6 2" xfId="3000" xr:uid="{00000000-0005-0000-0000-00002F620000}"/>
    <cellStyle name="Normal 12 4 2 4 6 2 2" xfId="8490" xr:uid="{00000000-0005-0000-0000-000030620000}"/>
    <cellStyle name="Normal 12 4 2 4 6 2 2 2" xfId="21300" xr:uid="{00000000-0005-0000-0000-000031620000}"/>
    <cellStyle name="Normal 12 4 2 4 6 2 2 2 2" xfId="38342" xr:uid="{00000000-0005-0000-0000-000032620000}"/>
    <cellStyle name="Normal 12 4 2 4 6 2 2 3" xfId="38343" xr:uid="{00000000-0005-0000-0000-000033620000}"/>
    <cellStyle name="Normal 12 4 2 4 6 2 3" xfId="15810" xr:uid="{00000000-0005-0000-0000-000034620000}"/>
    <cellStyle name="Normal 12 4 2 4 6 2 3 2" xfId="38344" xr:uid="{00000000-0005-0000-0000-000035620000}"/>
    <cellStyle name="Normal 12 4 2 4 6 2 4" xfId="38345" xr:uid="{00000000-0005-0000-0000-000036620000}"/>
    <cellStyle name="Normal 12 4 2 4 6 3" xfId="4830" xr:uid="{00000000-0005-0000-0000-000037620000}"/>
    <cellStyle name="Normal 12 4 2 4 6 3 2" xfId="10320" xr:uid="{00000000-0005-0000-0000-000038620000}"/>
    <cellStyle name="Normal 12 4 2 4 6 3 2 2" xfId="23130" xr:uid="{00000000-0005-0000-0000-000039620000}"/>
    <cellStyle name="Normal 12 4 2 4 6 3 2 2 2" xfId="38346" xr:uid="{00000000-0005-0000-0000-00003A620000}"/>
    <cellStyle name="Normal 12 4 2 4 6 3 2 3" xfId="38347" xr:uid="{00000000-0005-0000-0000-00003B620000}"/>
    <cellStyle name="Normal 12 4 2 4 6 3 3" xfId="17640" xr:uid="{00000000-0005-0000-0000-00003C620000}"/>
    <cellStyle name="Normal 12 4 2 4 6 3 3 2" xfId="38348" xr:uid="{00000000-0005-0000-0000-00003D620000}"/>
    <cellStyle name="Normal 12 4 2 4 6 3 4" xfId="38349" xr:uid="{00000000-0005-0000-0000-00003E620000}"/>
    <cellStyle name="Normal 12 4 2 4 6 4" xfId="12150" xr:uid="{00000000-0005-0000-0000-00003F620000}"/>
    <cellStyle name="Normal 12 4 2 4 6 4 2" xfId="24960" xr:uid="{00000000-0005-0000-0000-000040620000}"/>
    <cellStyle name="Normal 12 4 2 4 6 4 2 2" xfId="38350" xr:uid="{00000000-0005-0000-0000-000041620000}"/>
    <cellStyle name="Normal 12 4 2 4 6 4 3" xfId="38351" xr:uid="{00000000-0005-0000-0000-000042620000}"/>
    <cellStyle name="Normal 12 4 2 4 6 5" xfId="6660" xr:uid="{00000000-0005-0000-0000-000043620000}"/>
    <cellStyle name="Normal 12 4 2 4 6 5 2" xfId="19470" xr:uid="{00000000-0005-0000-0000-000044620000}"/>
    <cellStyle name="Normal 12 4 2 4 6 5 2 2" xfId="38352" xr:uid="{00000000-0005-0000-0000-000045620000}"/>
    <cellStyle name="Normal 12 4 2 4 6 5 3" xfId="38353" xr:uid="{00000000-0005-0000-0000-000046620000}"/>
    <cellStyle name="Normal 12 4 2 4 6 6" xfId="13980" xr:uid="{00000000-0005-0000-0000-000047620000}"/>
    <cellStyle name="Normal 12 4 2 4 6 6 2" xfId="38354" xr:uid="{00000000-0005-0000-0000-000048620000}"/>
    <cellStyle name="Normal 12 4 2 4 6 7" xfId="38355" xr:uid="{00000000-0005-0000-0000-000049620000}"/>
    <cellStyle name="Normal 12 4 2 4 7" xfId="2106" xr:uid="{00000000-0005-0000-0000-00004A620000}"/>
    <cellStyle name="Normal 12 4 2 4 7 2" xfId="7596" xr:uid="{00000000-0005-0000-0000-00004B620000}"/>
    <cellStyle name="Normal 12 4 2 4 7 2 2" xfId="20406" xr:uid="{00000000-0005-0000-0000-00004C620000}"/>
    <cellStyle name="Normal 12 4 2 4 7 2 2 2" xfId="38356" xr:uid="{00000000-0005-0000-0000-00004D620000}"/>
    <cellStyle name="Normal 12 4 2 4 7 2 3" xfId="38357" xr:uid="{00000000-0005-0000-0000-00004E620000}"/>
    <cellStyle name="Normal 12 4 2 4 7 3" xfId="14916" xr:uid="{00000000-0005-0000-0000-00004F620000}"/>
    <cellStyle name="Normal 12 4 2 4 7 3 2" xfId="38358" xr:uid="{00000000-0005-0000-0000-000050620000}"/>
    <cellStyle name="Normal 12 4 2 4 7 4" xfId="38359" xr:uid="{00000000-0005-0000-0000-000051620000}"/>
    <cellStyle name="Normal 12 4 2 4 8" xfId="3936" xr:uid="{00000000-0005-0000-0000-000052620000}"/>
    <cellStyle name="Normal 12 4 2 4 8 2" xfId="9426" xr:uid="{00000000-0005-0000-0000-000053620000}"/>
    <cellStyle name="Normal 12 4 2 4 8 2 2" xfId="22236" xr:uid="{00000000-0005-0000-0000-000054620000}"/>
    <cellStyle name="Normal 12 4 2 4 8 2 2 2" xfId="38360" xr:uid="{00000000-0005-0000-0000-000055620000}"/>
    <cellStyle name="Normal 12 4 2 4 8 2 3" xfId="38361" xr:uid="{00000000-0005-0000-0000-000056620000}"/>
    <cellStyle name="Normal 12 4 2 4 8 3" xfId="16746" xr:uid="{00000000-0005-0000-0000-000057620000}"/>
    <cellStyle name="Normal 12 4 2 4 8 3 2" xfId="38362" xr:uid="{00000000-0005-0000-0000-000058620000}"/>
    <cellStyle name="Normal 12 4 2 4 8 4" xfId="38363" xr:uid="{00000000-0005-0000-0000-000059620000}"/>
    <cellStyle name="Normal 12 4 2 4 9" xfId="11256" xr:uid="{00000000-0005-0000-0000-00005A620000}"/>
    <cellStyle name="Normal 12 4 2 4 9 2" xfId="24066" xr:uid="{00000000-0005-0000-0000-00005B620000}"/>
    <cellStyle name="Normal 12 4 2 4 9 2 2" xfId="38364" xr:uid="{00000000-0005-0000-0000-00005C620000}"/>
    <cellStyle name="Normal 12 4 2 4 9 3" xfId="38365" xr:uid="{00000000-0005-0000-0000-00005D620000}"/>
    <cellStyle name="Normal 12 4 2 5" xfId="325" xr:uid="{00000000-0005-0000-0000-00005E620000}"/>
    <cellStyle name="Normal 12 4 2 5 10" xfId="5817" xr:uid="{00000000-0005-0000-0000-00005F620000}"/>
    <cellStyle name="Normal 12 4 2 5 10 2" xfId="18627" xr:uid="{00000000-0005-0000-0000-000060620000}"/>
    <cellStyle name="Normal 12 4 2 5 10 2 2" xfId="38366" xr:uid="{00000000-0005-0000-0000-000061620000}"/>
    <cellStyle name="Normal 12 4 2 5 10 3" xfId="38367" xr:uid="{00000000-0005-0000-0000-000062620000}"/>
    <cellStyle name="Normal 12 4 2 5 11" xfId="13137" xr:uid="{00000000-0005-0000-0000-000063620000}"/>
    <cellStyle name="Normal 12 4 2 5 11 2" xfId="38368" xr:uid="{00000000-0005-0000-0000-000064620000}"/>
    <cellStyle name="Normal 12 4 2 5 12" xfId="38369" xr:uid="{00000000-0005-0000-0000-000065620000}"/>
    <cellStyle name="Normal 12 4 2 5 2" xfId="554" xr:uid="{00000000-0005-0000-0000-000066620000}"/>
    <cellStyle name="Normal 12 4 2 5 2 2" xfId="953" xr:uid="{00000000-0005-0000-0000-000067620000}"/>
    <cellStyle name="Normal 12 4 2 5 2 2 2" xfId="1848" xr:uid="{00000000-0005-0000-0000-000068620000}"/>
    <cellStyle name="Normal 12 4 2 5 2 2 2 2" xfId="3678" xr:uid="{00000000-0005-0000-0000-000069620000}"/>
    <cellStyle name="Normal 12 4 2 5 2 2 2 2 2" xfId="9168" xr:uid="{00000000-0005-0000-0000-00006A620000}"/>
    <cellStyle name="Normal 12 4 2 5 2 2 2 2 2 2" xfId="21978" xr:uid="{00000000-0005-0000-0000-00006B620000}"/>
    <cellStyle name="Normal 12 4 2 5 2 2 2 2 2 2 2" xfId="38370" xr:uid="{00000000-0005-0000-0000-00006C620000}"/>
    <cellStyle name="Normal 12 4 2 5 2 2 2 2 2 3" xfId="38371" xr:uid="{00000000-0005-0000-0000-00006D620000}"/>
    <cellStyle name="Normal 12 4 2 5 2 2 2 2 3" xfId="16488" xr:uid="{00000000-0005-0000-0000-00006E620000}"/>
    <cellStyle name="Normal 12 4 2 5 2 2 2 2 3 2" xfId="38372" xr:uid="{00000000-0005-0000-0000-00006F620000}"/>
    <cellStyle name="Normal 12 4 2 5 2 2 2 2 4" xfId="38373" xr:uid="{00000000-0005-0000-0000-000070620000}"/>
    <cellStyle name="Normal 12 4 2 5 2 2 2 3" xfId="5508" xr:uid="{00000000-0005-0000-0000-000071620000}"/>
    <cellStyle name="Normal 12 4 2 5 2 2 2 3 2" xfId="10998" xr:uid="{00000000-0005-0000-0000-000072620000}"/>
    <cellStyle name="Normal 12 4 2 5 2 2 2 3 2 2" xfId="23808" xr:uid="{00000000-0005-0000-0000-000073620000}"/>
    <cellStyle name="Normal 12 4 2 5 2 2 2 3 2 2 2" xfId="38374" xr:uid="{00000000-0005-0000-0000-000074620000}"/>
    <cellStyle name="Normal 12 4 2 5 2 2 2 3 2 3" xfId="38375" xr:uid="{00000000-0005-0000-0000-000075620000}"/>
    <cellStyle name="Normal 12 4 2 5 2 2 2 3 3" xfId="18318" xr:uid="{00000000-0005-0000-0000-000076620000}"/>
    <cellStyle name="Normal 12 4 2 5 2 2 2 3 3 2" xfId="38376" xr:uid="{00000000-0005-0000-0000-000077620000}"/>
    <cellStyle name="Normal 12 4 2 5 2 2 2 3 4" xfId="38377" xr:uid="{00000000-0005-0000-0000-000078620000}"/>
    <cellStyle name="Normal 12 4 2 5 2 2 2 4" xfId="12828" xr:uid="{00000000-0005-0000-0000-000079620000}"/>
    <cellStyle name="Normal 12 4 2 5 2 2 2 4 2" xfId="25638" xr:uid="{00000000-0005-0000-0000-00007A620000}"/>
    <cellStyle name="Normal 12 4 2 5 2 2 2 4 2 2" xfId="38378" xr:uid="{00000000-0005-0000-0000-00007B620000}"/>
    <cellStyle name="Normal 12 4 2 5 2 2 2 4 3" xfId="38379" xr:uid="{00000000-0005-0000-0000-00007C620000}"/>
    <cellStyle name="Normal 12 4 2 5 2 2 2 5" xfId="7338" xr:uid="{00000000-0005-0000-0000-00007D620000}"/>
    <cellStyle name="Normal 12 4 2 5 2 2 2 5 2" xfId="20148" xr:uid="{00000000-0005-0000-0000-00007E620000}"/>
    <cellStyle name="Normal 12 4 2 5 2 2 2 5 2 2" xfId="38380" xr:uid="{00000000-0005-0000-0000-00007F620000}"/>
    <cellStyle name="Normal 12 4 2 5 2 2 2 5 3" xfId="38381" xr:uid="{00000000-0005-0000-0000-000080620000}"/>
    <cellStyle name="Normal 12 4 2 5 2 2 2 6" xfId="14658" xr:uid="{00000000-0005-0000-0000-000081620000}"/>
    <cellStyle name="Normal 12 4 2 5 2 2 2 6 2" xfId="38382" xr:uid="{00000000-0005-0000-0000-000082620000}"/>
    <cellStyle name="Normal 12 4 2 5 2 2 2 7" xfId="38383" xr:uid="{00000000-0005-0000-0000-000083620000}"/>
    <cellStyle name="Normal 12 4 2 5 2 2 3" xfId="2784" xr:uid="{00000000-0005-0000-0000-000084620000}"/>
    <cellStyle name="Normal 12 4 2 5 2 2 3 2" xfId="8274" xr:uid="{00000000-0005-0000-0000-000085620000}"/>
    <cellStyle name="Normal 12 4 2 5 2 2 3 2 2" xfId="21084" xr:uid="{00000000-0005-0000-0000-000086620000}"/>
    <cellStyle name="Normal 12 4 2 5 2 2 3 2 2 2" xfId="38384" xr:uid="{00000000-0005-0000-0000-000087620000}"/>
    <cellStyle name="Normal 12 4 2 5 2 2 3 2 3" xfId="38385" xr:uid="{00000000-0005-0000-0000-000088620000}"/>
    <cellStyle name="Normal 12 4 2 5 2 2 3 3" xfId="15594" xr:uid="{00000000-0005-0000-0000-000089620000}"/>
    <cellStyle name="Normal 12 4 2 5 2 2 3 3 2" xfId="38386" xr:uid="{00000000-0005-0000-0000-00008A620000}"/>
    <cellStyle name="Normal 12 4 2 5 2 2 3 4" xfId="38387" xr:uid="{00000000-0005-0000-0000-00008B620000}"/>
    <cellStyle name="Normal 12 4 2 5 2 2 4" xfId="4614" xr:uid="{00000000-0005-0000-0000-00008C620000}"/>
    <cellStyle name="Normal 12 4 2 5 2 2 4 2" xfId="10104" xr:uid="{00000000-0005-0000-0000-00008D620000}"/>
    <cellStyle name="Normal 12 4 2 5 2 2 4 2 2" xfId="22914" xr:uid="{00000000-0005-0000-0000-00008E620000}"/>
    <cellStyle name="Normal 12 4 2 5 2 2 4 2 2 2" xfId="38388" xr:uid="{00000000-0005-0000-0000-00008F620000}"/>
    <cellStyle name="Normal 12 4 2 5 2 2 4 2 3" xfId="38389" xr:uid="{00000000-0005-0000-0000-000090620000}"/>
    <cellStyle name="Normal 12 4 2 5 2 2 4 3" xfId="17424" xr:uid="{00000000-0005-0000-0000-000091620000}"/>
    <cellStyle name="Normal 12 4 2 5 2 2 4 3 2" xfId="38390" xr:uid="{00000000-0005-0000-0000-000092620000}"/>
    <cellStyle name="Normal 12 4 2 5 2 2 4 4" xfId="38391" xr:uid="{00000000-0005-0000-0000-000093620000}"/>
    <cellStyle name="Normal 12 4 2 5 2 2 5" xfId="11934" xr:uid="{00000000-0005-0000-0000-000094620000}"/>
    <cellStyle name="Normal 12 4 2 5 2 2 5 2" xfId="24744" xr:uid="{00000000-0005-0000-0000-000095620000}"/>
    <cellStyle name="Normal 12 4 2 5 2 2 5 2 2" xfId="38392" xr:uid="{00000000-0005-0000-0000-000096620000}"/>
    <cellStyle name="Normal 12 4 2 5 2 2 5 3" xfId="38393" xr:uid="{00000000-0005-0000-0000-000097620000}"/>
    <cellStyle name="Normal 12 4 2 5 2 2 6" xfId="6444" xr:uid="{00000000-0005-0000-0000-000098620000}"/>
    <cellStyle name="Normal 12 4 2 5 2 2 6 2" xfId="19254" xr:uid="{00000000-0005-0000-0000-000099620000}"/>
    <cellStyle name="Normal 12 4 2 5 2 2 6 2 2" xfId="38394" xr:uid="{00000000-0005-0000-0000-00009A620000}"/>
    <cellStyle name="Normal 12 4 2 5 2 2 6 3" xfId="38395" xr:uid="{00000000-0005-0000-0000-00009B620000}"/>
    <cellStyle name="Normal 12 4 2 5 2 2 7" xfId="13764" xr:uid="{00000000-0005-0000-0000-00009C620000}"/>
    <cellStyle name="Normal 12 4 2 5 2 2 7 2" xfId="38396" xr:uid="{00000000-0005-0000-0000-00009D620000}"/>
    <cellStyle name="Normal 12 4 2 5 2 2 8" xfId="38397" xr:uid="{00000000-0005-0000-0000-00009E620000}"/>
    <cellStyle name="Normal 12 4 2 5 2 3" xfId="1449" xr:uid="{00000000-0005-0000-0000-00009F620000}"/>
    <cellStyle name="Normal 12 4 2 5 2 3 2" xfId="3279" xr:uid="{00000000-0005-0000-0000-0000A0620000}"/>
    <cellStyle name="Normal 12 4 2 5 2 3 2 2" xfId="8769" xr:uid="{00000000-0005-0000-0000-0000A1620000}"/>
    <cellStyle name="Normal 12 4 2 5 2 3 2 2 2" xfId="21579" xr:uid="{00000000-0005-0000-0000-0000A2620000}"/>
    <cellStyle name="Normal 12 4 2 5 2 3 2 2 2 2" xfId="38398" xr:uid="{00000000-0005-0000-0000-0000A3620000}"/>
    <cellStyle name="Normal 12 4 2 5 2 3 2 2 3" xfId="38399" xr:uid="{00000000-0005-0000-0000-0000A4620000}"/>
    <cellStyle name="Normal 12 4 2 5 2 3 2 3" xfId="16089" xr:uid="{00000000-0005-0000-0000-0000A5620000}"/>
    <cellStyle name="Normal 12 4 2 5 2 3 2 3 2" xfId="38400" xr:uid="{00000000-0005-0000-0000-0000A6620000}"/>
    <cellStyle name="Normal 12 4 2 5 2 3 2 4" xfId="38401" xr:uid="{00000000-0005-0000-0000-0000A7620000}"/>
    <cellStyle name="Normal 12 4 2 5 2 3 3" xfId="5109" xr:uid="{00000000-0005-0000-0000-0000A8620000}"/>
    <cellStyle name="Normal 12 4 2 5 2 3 3 2" xfId="10599" xr:uid="{00000000-0005-0000-0000-0000A9620000}"/>
    <cellStyle name="Normal 12 4 2 5 2 3 3 2 2" xfId="23409" xr:uid="{00000000-0005-0000-0000-0000AA620000}"/>
    <cellStyle name="Normal 12 4 2 5 2 3 3 2 2 2" xfId="38402" xr:uid="{00000000-0005-0000-0000-0000AB620000}"/>
    <cellStyle name="Normal 12 4 2 5 2 3 3 2 3" xfId="38403" xr:uid="{00000000-0005-0000-0000-0000AC620000}"/>
    <cellStyle name="Normal 12 4 2 5 2 3 3 3" xfId="17919" xr:uid="{00000000-0005-0000-0000-0000AD620000}"/>
    <cellStyle name="Normal 12 4 2 5 2 3 3 3 2" xfId="38404" xr:uid="{00000000-0005-0000-0000-0000AE620000}"/>
    <cellStyle name="Normal 12 4 2 5 2 3 3 4" xfId="38405" xr:uid="{00000000-0005-0000-0000-0000AF620000}"/>
    <cellStyle name="Normal 12 4 2 5 2 3 4" xfId="12429" xr:uid="{00000000-0005-0000-0000-0000B0620000}"/>
    <cellStyle name="Normal 12 4 2 5 2 3 4 2" xfId="25239" xr:uid="{00000000-0005-0000-0000-0000B1620000}"/>
    <cellStyle name="Normal 12 4 2 5 2 3 4 2 2" xfId="38406" xr:uid="{00000000-0005-0000-0000-0000B2620000}"/>
    <cellStyle name="Normal 12 4 2 5 2 3 4 3" xfId="38407" xr:uid="{00000000-0005-0000-0000-0000B3620000}"/>
    <cellStyle name="Normal 12 4 2 5 2 3 5" xfId="6939" xr:uid="{00000000-0005-0000-0000-0000B4620000}"/>
    <cellStyle name="Normal 12 4 2 5 2 3 5 2" xfId="19749" xr:uid="{00000000-0005-0000-0000-0000B5620000}"/>
    <cellStyle name="Normal 12 4 2 5 2 3 5 2 2" xfId="38408" xr:uid="{00000000-0005-0000-0000-0000B6620000}"/>
    <cellStyle name="Normal 12 4 2 5 2 3 5 3" xfId="38409" xr:uid="{00000000-0005-0000-0000-0000B7620000}"/>
    <cellStyle name="Normal 12 4 2 5 2 3 6" xfId="14259" xr:uid="{00000000-0005-0000-0000-0000B8620000}"/>
    <cellStyle name="Normal 12 4 2 5 2 3 6 2" xfId="38410" xr:uid="{00000000-0005-0000-0000-0000B9620000}"/>
    <cellStyle name="Normal 12 4 2 5 2 3 7" xfId="38411" xr:uid="{00000000-0005-0000-0000-0000BA620000}"/>
    <cellStyle name="Normal 12 4 2 5 2 4" xfId="2385" xr:uid="{00000000-0005-0000-0000-0000BB620000}"/>
    <cellStyle name="Normal 12 4 2 5 2 4 2" xfId="7875" xr:uid="{00000000-0005-0000-0000-0000BC620000}"/>
    <cellStyle name="Normal 12 4 2 5 2 4 2 2" xfId="20685" xr:uid="{00000000-0005-0000-0000-0000BD620000}"/>
    <cellStyle name="Normal 12 4 2 5 2 4 2 2 2" xfId="38412" xr:uid="{00000000-0005-0000-0000-0000BE620000}"/>
    <cellStyle name="Normal 12 4 2 5 2 4 2 3" xfId="38413" xr:uid="{00000000-0005-0000-0000-0000BF620000}"/>
    <cellStyle name="Normal 12 4 2 5 2 4 3" xfId="15195" xr:uid="{00000000-0005-0000-0000-0000C0620000}"/>
    <cellStyle name="Normal 12 4 2 5 2 4 3 2" xfId="38414" xr:uid="{00000000-0005-0000-0000-0000C1620000}"/>
    <cellStyle name="Normal 12 4 2 5 2 4 4" xfId="38415" xr:uid="{00000000-0005-0000-0000-0000C2620000}"/>
    <cellStyle name="Normal 12 4 2 5 2 5" xfId="4215" xr:uid="{00000000-0005-0000-0000-0000C3620000}"/>
    <cellStyle name="Normal 12 4 2 5 2 5 2" xfId="9705" xr:uid="{00000000-0005-0000-0000-0000C4620000}"/>
    <cellStyle name="Normal 12 4 2 5 2 5 2 2" xfId="22515" xr:uid="{00000000-0005-0000-0000-0000C5620000}"/>
    <cellStyle name="Normal 12 4 2 5 2 5 2 2 2" xfId="38416" xr:uid="{00000000-0005-0000-0000-0000C6620000}"/>
    <cellStyle name="Normal 12 4 2 5 2 5 2 3" xfId="38417" xr:uid="{00000000-0005-0000-0000-0000C7620000}"/>
    <cellStyle name="Normal 12 4 2 5 2 5 3" xfId="17025" xr:uid="{00000000-0005-0000-0000-0000C8620000}"/>
    <cellStyle name="Normal 12 4 2 5 2 5 3 2" xfId="38418" xr:uid="{00000000-0005-0000-0000-0000C9620000}"/>
    <cellStyle name="Normal 12 4 2 5 2 5 4" xfId="38419" xr:uid="{00000000-0005-0000-0000-0000CA620000}"/>
    <cellStyle name="Normal 12 4 2 5 2 6" xfId="11535" xr:uid="{00000000-0005-0000-0000-0000CB620000}"/>
    <cellStyle name="Normal 12 4 2 5 2 6 2" xfId="24345" xr:uid="{00000000-0005-0000-0000-0000CC620000}"/>
    <cellStyle name="Normal 12 4 2 5 2 6 2 2" xfId="38420" xr:uid="{00000000-0005-0000-0000-0000CD620000}"/>
    <cellStyle name="Normal 12 4 2 5 2 6 3" xfId="38421" xr:uid="{00000000-0005-0000-0000-0000CE620000}"/>
    <cellStyle name="Normal 12 4 2 5 2 7" xfId="6045" xr:uid="{00000000-0005-0000-0000-0000CF620000}"/>
    <cellStyle name="Normal 12 4 2 5 2 7 2" xfId="18855" xr:uid="{00000000-0005-0000-0000-0000D0620000}"/>
    <cellStyle name="Normal 12 4 2 5 2 7 2 2" xfId="38422" xr:uid="{00000000-0005-0000-0000-0000D1620000}"/>
    <cellStyle name="Normal 12 4 2 5 2 7 3" xfId="38423" xr:uid="{00000000-0005-0000-0000-0000D2620000}"/>
    <cellStyle name="Normal 12 4 2 5 2 8" xfId="13365" xr:uid="{00000000-0005-0000-0000-0000D3620000}"/>
    <cellStyle name="Normal 12 4 2 5 2 8 2" xfId="38424" xr:uid="{00000000-0005-0000-0000-0000D4620000}"/>
    <cellStyle name="Normal 12 4 2 5 2 9" xfId="38425" xr:uid="{00000000-0005-0000-0000-0000D5620000}"/>
    <cellStyle name="Normal 12 4 2 5 3" xfId="686" xr:uid="{00000000-0005-0000-0000-0000D6620000}"/>
    <cellStyle name="Normal 12 4 2 5 3 2" xfId="1086" xr:uid="{00000000-0005-0000-0000-0000D7620000}"/>
    <cellStyle name="Normal 12 4 2 5 3 2 2" xfId="1981" xr:uid="{00000000-0005-0000-0000-0000D8620000}"/>
    <cellStyle name="Normal 12 4 2 5 3 2 2 2" xfId="3811" xr:uid="{00000000-0005-0000-0000-0000D9620000}"/>
    <cellStyle name="Normal 12 4 2 5 3 2 2 2 2" xfId="9301" xr:uid="{00000000-0005-0000-0000-0000DA620000}"/>
    <cellStyle name="Normal 12 4 2 5 3 2 2 2 2 2" xfId="22111" xr:uid="{00000000-0005-0000-0000-0000DB620000}"/>
    <cellStyle name="Normal 12 4 2 5 3 2 2 2 2 2 2" xfId="38426" xr:uid="{00000000-0005-0000-0000-0000DC620000}"/>
    <cellStyle name="Normal 12 4 2 5 3 2 2 2 2 3" xfId="38427" xr:uid="{00000000-0005-0000-0000-0000DD620000}"/>
    <cellStyle name="Normal 12 4 2 5 3 2 2 2 3" xfId="16621" xr:uid="{00000000-0005-0000-0000-0000DE620000}"/>
    <cellStyle name="Normal 12 4 2 5 3 2 2 2 3 2" xfId="38428" xr:uid="{00000000-0005-0000-0000-0000DF620000}"/>
    <cellStyle name="Normal 12 4 2 5 3 2 2 2 4" xfId="38429" xr:uid="{00000000-0005-0000-0000-0000E0620000}"/>
    <cellStyle name="Normal 12 4 2 5 3 2 2 3" xfId="5641" xr:uid="{00000000-0005-0000-0000-0000E1620000}"/>
    <cellStyle name="Normal 12 4 2 5 3 2 2 3 2" xfId="11131" xr:uid="{00000000-0005-0000-0000-0000E2620000}"/>
    <cellStyle name="Normal 12 4 2 5 3 2 2 3 2 2" xfId="23941" xr:uid="{00000000-0005-0000-0000-0000E3620000}"/>
    <cellStyle name="Normal 12 4 2 5 3 2 2 3 2 2 2" xfId="38430" xr:uid="{00000000-0005-0000-0000-0000E4620000}"/>
    <cellStyle name="Normal 12 4 2 5 3 2 2 3 2 3" xfId="38431" xr:uid="{00000000-0005-0000-0000-0000E5620000}"/>
    <cellStyle name="Normal 12 4 2 5 3 2 2 3 3" xfId="18451" xr:uid="{00000000-0005-0000-0000-0000E6620000}"/>
    <cellStyle name="Normal 12 4 2 5 3 2 2 3 3 2" xfId="38432" xr:uid="{00000000-0005-0000-0000-0000E7620000}"/>
    <cellStyle name="Normal 12 4 2 5 3 2 2 3 4" xfId="38433" xr:uid="{00000000-0005-0000-0000-0000E8620000}"/>
    <cellStyle name="Normal 12 4 2 5 3 2 2 4" xfId="12961" xr:uid="{00000000-0005-0000-0000-0000E9620000}"/>
    <cellStyle name="Normal 12 4 2 5 3 2 2 4 2" xfId="25771" xr:uid="{00000000-0005-0000-0000-0000EA620000}"/>
    <cellStyle name="Normal 12 4 2 5 3 2 2 4 2 2" xfId="38434" xr:uid="{00000000-0005-0000-0000-0000EB620000}"/>
    <cellStyle name="Normal 12 4 2 5 3 2 2 4 3" xfId="38435" xr:uid="{00000000-0005-0000-0000-0000EC620000}"/>
    <cellStyle name="Normal 12 4 2 5 3 2 2 5" xfId="7471" xr:uid="{00000000-0005-0000-0000-0000ED620000}"/>
    <cellStyle name="Normal 12 4 2 5 3 2 2 5 2" xfId="20281" xr:uid="{00000000-0005-0000-0000-0000EE620000}"/>
    <cellStyle name="Normal 12 4 2 5 3 2 2 5 2 2" xfId="38436" xr:uid="{00000000-0005-0000-0000-0000EF620000}"/>
    <cellStyle name="Normal 12 4 2 5 3 2 2 5 3" xfId="38437" xr:uid="{00000000-0005-0000-0000-0000F0620000}"/>
    <cellStyle name="Normal 12 4 2 5 3 2 2 6" xfId="14791" xr:uid="{00000000-0005-0000-0000-0000F1620000}"/>
    <cellStyle name="Normal 12 4 2 5 3 2 2 6 2" xfId="38438" xr:uid="{00000000-0005-0000-0000-0000F2620000}"/>
    <cellStyle name="Normal 12 4 2 5 3 2 2 7" xfId="38439" xr:uid="{00000000-0005-0000-0000-0000F3620000}"/>
    <cellStyle name="Normal 12 4 2 5 3 2 3" xfId="2917" xr:uid="{00000000-0005-0000-0000-0000F4620000}"/>
    <cellStyle name="Normal 12 4 2 5 3 2 3 2" xfId="8407" xr:uid="{00000000-0005-0000-0000-0000F5620000}"/>
    <cellStyle name="Normal 12 4 2 5 3 2 3 2 2" xfId="21217" xr:uid="{00000000-0005-0000-0000-0000F6620000}"/>
    <cellStyle name="Normal 12 4 2 5 3 2 3 2 2 2" xfId="38440" xr:uid="{00000000-0005-0000-0000-0000F7620000}"/>
    <cellStyle name="Normal 12 4 2 5 3 2 3 2 3" xfId="38441" xr:uid="{00000000-0005-0000-0000-0000F8620000}"/>
    <cellStyle name="Normal 12 4 2 5 3 2 3 3" xfId="15727" xr:uid="{00000000-0005-0000-0000-0000F9620000}"/>
    <cellStyle name="Normal 12 4 2 5 3 2 3 3 2" xfId="38442" xr:uid="{00000000-0005-0000-0000-0000FA620000}"/>
    <cellStyle name="Normal 12 4 2 5 3 2 3 4" xfId="38443" xr:uid="{00000000-0005-0000-0000-0000FB620000}"/>
    <cellStyle name="Normal 12 4 2 5 3 2 4" xfId="4747" xr:uid="{00000000-0005-0000-0000-0000FC620000}"/>
    <cellStyle name="Normal 12 4 2 5 3 2 4 2" xfId="10237" xr:uid="{00000000-0005-0000-0000-0000FD620000}"/>
    <cellStyle name="Normal 12 4 2 5 3 2 4 2 2" xfId="23047" xr:uid="{00000000-0005-0000-0000-0000FE620000}"/>
    <cellStyle name="Normal 12 4 2 5 3 2 4 2 2 2" xfId="38444" xr:uid="{00000000-0005-0000-0000-0000FF620000}"/>
    <cellStyle name="Normal 12 4 2 5 3 2 4 2 3" xfId="38445" xr:uid="{00000000-0005-0000-0000-000000630000}"/>
    <cellStyle name="Normal 12 4 2 5 3 2 4 3" xfId="17557" xr:uid="{00000000-0005-0000-0000-000001630000}"/>
    <cellStyle name="Normal 12 4 2 5 3 2 4 3 2" xfId="38446" xr:uid="{00000000-0005-0000-0000-000002630000}"/>
    <cellStyle name="Normal 12 4 2 5 3 2 4 4" xfId="38447" xr:uid="{00000000-0005-0000-0000-000003630000}"/>
    <cellStyle name="Normal 12 4 2 5 3 2 5" xfId="12067" xr:uid="{00000000-0005-0000-0000-000004630000}"/>
    <cellStyle name="Normal 12 4 2 5 3 2 5 2" xfId="24877" xr:uid="{00000000-0005-0000-0000-000005630000}"/>
    <cellStyle name="Normal 12 4 2 5 3 2 5 2 2" xfId="38448" xr:uid="{00000000-0005-0000-0000-000006630000}"/>
    <cellStyle name="Normal 12 4 2 5 3 2 5 3" xfId="38449" xr:uid="{00000000-0005-0000-0000-000007630000}"/>
    <cellStyle name="Normal 12 4 2 5 3 2 6" xfId="6577" xr:uid="{00000000-0005-0000-0000-000008630000}"/>
    <cellStyle name="Normal 12 4 2 5 3 2 6 2" xfId="19387" xr:uid="{00000000-0005-0000-0000-000009630000}"/>
    <cellStyle name="Normal 12 4 2 5 3 2 6 2 2" xfId="38450" xr:uid="{00000000-0005-0000-0000-00000A630000}"/>
    <cellStyle name="Normal 12 4 2 5 3 2 6 3" xfId="38451" xr:uid="{00000000-0005-0000-0000-00000B630000}"/>
    <cellStyle name="Normal 12 4 2 5 3 2 7" xfId="13897" xr:uid="{00000000-0005-0000-0000-00000C630000}"/>
    <cellStyle name="Normal 12 4 2 5 3 2 7 2" xfId="38452" xr:uid="{00000000-0005-0000-0000-00000D630000}"/>
    <cellStyle name="Normal 12 4 2 5 3 2 8" xfId="38453" xr:uid="{00000000-0005-0000-0000-00000E630000}"/>
    <cellStyle name="Normal 12 4 2 5 3 3" xfId="1581" xr:uid="{00000000-0005-0000-0000-00000F630000}"/>
    <cellStyle name="Normal 12 4 2 5 3 3 2" xfId="3411" xr:uid="{00000000-0005-0000-0000-000010630000}"/>
    <cellStyle name="Normal 12 4 2 5 3 3 2 2" xfId="8901" xr:uid="{00000000-0005-0000-0000-000011630000}"/>
    <cellStyle name="Normal 12 4 2 5 3 3 2 2 2" xfId="21711" xr:uid="{00000000-0005-0000-0000-000012630000}"/>
    <cellStyle name="Normal 12 4 2 5 3 3 2 2 2 2" xfId="38454" xr:uid="{00000000-0005-0000-0000-000013630000}"/>
    <cellStyle name="Normal 12 4 2 5 3 3 2 2 3" xfId="38455" xr:uid="{00000000-0005-0000-0000-000014630000}"/>
    <cellStyle name="Normal 12 4 2 5 3 3 2 3" xfId="16221" xr:uid="{00000000-0005-0000-0000-000015630000}"/>
    <cellStyle name="Normal 12 4 2 5 3 3 2 3 2" xfId="38456" xr:uid="{00000000-0005-0000-0000-000016630000}"/>
    <cellStyle name="Normal 12 4 2 5 3 3 2 4" xfId="38457" xr:uid="{00000000-0005-0000-0000-000017630000}"/>
    <cellStyle name="Normal 12 4 2 5 3 3 3" xfId="5241" xr:uid="{00000000-0005-0000-0000-000018630000}"/>
    <cellStyle name="Normal 12 4 2 5 3 3 3 2" xfId="10731" xr:uid="{00000000-0005-0000-0000-000019630000}"/>
    <cellStyle name="Normal 12 4 2 5 3 3 3 2 2" xfId="23541" xr:uid="{00000000-0005-0000-0000-00001A630000}"/>
    <cellStyle name="Normal 12 4 2 5 3 3 3 2 2 2" xfId="38458" xr:uid="{00000000-0005-0000-0000-00001B630000}"/>
    <cellStyle name="Normal 12 4 2 5 3 3 3 2 3" xfId="38459" xr:uid="{00000000-0005-0000-0000-00001C630000}"/>
    <cellStyle name="Normal 12 4 2 5 3 3 3 3" xfId="18051" xr:uid="{00000000-0005-0000-0000-00001D630000}"/>
    <cellStyle name="Normal 12 4 2 5 3 3 3 3 2" xfId="38460" xr:uid="{00000000-0005-0000-0000-00001E630000}"/>
    <cellStyle name="Normal 12 4 2 5 3 3 3 4" xfId="38461" xr:uid="{00000000-0005-0000-0000-00001F630000}"/>
    <cellStyle name="Normal 12 4 2 5 3 3 4" xfId="12561" xr:uid="{00000000-0005-0000-0000-000020630000}"/>
    <cellStyle name="Normal 12 4 2 5 3 3 4 2" xfId="25371" xr:uid="{00000000-0005-0000-0000-000021630000}"/>
    <cellStyle name="Normal 12 4 2 5 3 3 4 2 2" xfId="38462" xr:uid="{00000000-0005-0000-0000-000022630000}"/>
    <cellStyle name="Normal 12 4 2 5 3 3 4 3" xfId="38463" xr:uid="{00000000-0005-0000-0000-000023630000}"/>
    <cellStyle name="Normal 12 4 2 5 3 3 5" xfId="7071" xr:uid="{00000000-0005-0000-0000-000024630000}"/>
    <cellStyle name="Normal 12 4 2 5 3 3 5 2" xfId="19881" xr:uid="{00000000-0005-0000-0000-000025630000}"/>
    <cellStyle name="Normal 12 4 2 5 3 3 5 2 2" xfId="38464" xr:uid="{00000000-0005-0000-0000-000026630000}"/>
    <cellStyle name="Normal 12 4 2 5 3 3 5 3" xfId="38465" xr:uid="{00000000-0005-0000-0000-000027630000}"/>
    <cellStyle name="Normal 12 4 2 5 3 3 6" xfId="14391" xr:uid="{00000000-0005-0000-0000-000028630000}"/>
    <cellStyle name="Normal 12 4 2 5 3 3 6 2" xfId="38466" xr:uid="{00000000-0005-0000-0000-000029630000}"/>
    <cellStyle name="Normal 12 4 2 5 3 3 7" xfId="38467" xr:uid="{00000000-0005-0000-0000-00002A630000}"/>
    <cellStyle name="Normal 12 4 2 5 3 4" xfId="2517" xr:uid="{00000000-0005-0000-0000-00002B630000}"/>
    <cellStyle name="Normal 12 4 2 5 3 4 2" xfId="8007" xr:uid="{00000000-0005-0000-0000-00002C630000}"/>
    <cellStyle name="Normal 12 4 2 5 3 4 2 2" xfId="20817" xr:uid="{00000000-0005-0000-0000-00002D630000}"/>
    <cellStyle name="Normal 12 4 2 5 3 4 2 2 2" xfId="38468" xr:uid="{00000000-0005-0000-0000-00002E630000}"/>
    <cellStyle name="Normal 12 4 2 5 3 4 2 3" xfId="38469" xr:uid="{00000000-0005-0000-0000-00002F630000}"/>
    <cellStyle name="Normal 12 4 2 5 3 4 3" xfId="15327" xr:uid="{00000000-0005-0000-0000-000030630000}"/>
    <cellStyle name="Normal 12 4 2 5 3 4 3 2" xfId="38470" xr:uid="{00000000-0005-0000-0000-000031630000}"/>
    <cellStyle name="Normal 12 4 2 5 3 4 4" xfId="38471" xr:uid="{00000000-0005-0000-0000-000032630000}"/>
    <cellStyle name="Normal 12 4 2 5 3 5" xfId="4347" xr:uid="{00000000-0005-0000-0000-000033630000}"/>
    <cellStyle name="Normal 12 4 2 5 3 5 2" xfId="9837" xr:uid="{00000000-0005-0000-0000-000034630000}"/>
    <cellStyle name="Normal 12 4 2 5 3 5 2 2" xfId="22647" xr:uid="{00000000-0005-0000-0000-000035630000}"/>
    <cellStyle name="Normal 12 4 2 5 3 5 2 2 2" xfId="38472" xr:uid="{00000000-0005-0000-0000-000036630000}"/>
    <cellStyle name="Normal 12 4 2 5 3 5 2 3" xfId="38473" xr:uid="{00000000-0005-0000-0000-000037630000}"/>
    <cellStyle name="Normal 12 4 2 5 3 5 3" xfId="17157" xr:uid="{00000000-0005-0000-0000-000038630000}"/>
    <cellStyle name="Normal 12 4 2 5 3 5 3 2" xfId="38474" xr:uid="{00000000-0005-0000-0000-000039630000}"/>
    <cellStyle name="Normal 12 4 2 5 3 5 4" xfId="38475" xr:uid="{00000000-0005-0000-0000-00003A630000}"/>
    <cellStyle name="Normal 12 4 2 5 3 6" xfId="11667" xr:uid="{00000000-0005-0000-0000-00003B630000}"/>
    <cellStyle name="Normal 12 4 2 5 3 6 2" xfId="24477" xr:uid="{00000000-0005-0000-0000-00003C630000}"/>
    <cellStyle name="Normal 12 4 2 5 3 6 2 2" xfId="38476" xr:uid="{00000000-0005-0000-0000-00003D630000}"/>
    <cellStyle name="Normal 12 4 2 5 3 6 3" xfId="38477" xr:uid="{00000000-0005-0000-0000-00003E630000}"/>
    <cellStyle name="Normal 12 4 2 5 3 7" xfId="6177" xr:uid="{00000000-0005-0000-0000-00003F630000}"/>
    <cellStyle name="Normal 12 4 2 5 3 7 2" xfId="18987" xr:uid="{00000000-0005-0000-0000-000040630000}"/>
    <cellStyle name="Normal 12 4 2 5 3 7 2 2" xfId="38478" xr:uid="{00000000-0005-0000-0000-000041630000}"/>
    <cellStyle name="Normal 12 4 2 5 3 7 3" xfId="38479" xr:uid="{00000000-0005-0000-0000-000042630000}"/>
    <cellStyle name="Normal 12 4 2 5 3 8" xfId="13497" xr:uid="{00000000-0005-0000-0000-000043630000}"/>
    <cellStyle name="Normal 12 4 2 5 3 8 2" xfId="38480" xr:uid="{00000000-0005-0000-0000-000044630000}"/>
    <cellStyle name="Normal 12 4 2 5 3 9" xfId="38481" xr:uid="{00000000-0005-0000-0000-000045630000}"/>
    <cellStyle name="Normal 12 4 2 5 4" xfId="461" xr:uid="{00000000-0005-0000-0000-000046630000}"/>
    <cellStyle name="Normal 12 4 2 5 4 2" xfId="1356" xr:uid="{00000000-0005-0000-0000-000047630000}"/>
    <cellStyle name="Normal 12 4 2 5 4 2 2" xfId="3186" xr:uid="{00000000-0005-0000-0000-000048630000}"/>
    <cellStyle name="Normal 12 4 2 5 4 2 2 2" xfId="8676" xr:uid="{00000000-0005-0000-0000-000049630000}"/>
    <cellStyle name="Normal 12 4 2 5 4 2 2 2 2" xfId="21486" xr:uid="{00000000-0005-0000-0000-00004A630000}"/>
    <cellStyle name="Normal 12 4 2 5 4 2 2 2 2 2" xfId="38482" xr:uid="{00000000-0005-0000-0000-00004B630000}"/>
    <cellStyle name="Normal 12 4 2 5 4 2 2 2 3" xfId="38483" xr:uid="{00000000-0005-0000-0000-00004C630000}"/>
    <cellStyle name="Normal 12 4 2 5 4 2 2 3" xfId="15996" xr:uid="{00000000-0005-0000-0000-00004D630000}"/>
    <cellStyle name="Normal 12 4 2 5 4 2 2 3 2" xfId="38484" xr:uid="{00000000-0005-0000-0000-00004E630000}"/>
    <cellStyle name="Normal 12 4 2 5 4 2 2 4" xfId="38485" xr:uid="{00000000-0005-0000-0000-00004F630000}"/>
    <cellStyle name="Normal 12 4 2 5 4 2 3" xfId="5016" xr:uid="{00000000-0005-0000-0000-000050630000}"/>
    <cellStyle name="Normal 12 4 2 5 4 2 3 2" xfId="10506" xr:uid="{00000000-0005-0000-0000-000051630000}"/>
    <cellStyle name="Normal 12 4 2 5 4 2 3 2 2" xfId="23316" xr:uid="{00000000-0005-0000-0000-000052630000}"/>
    <cellStyle name="Normal 12 4 2 5 4 2 3 2 2 2" xfId="38486" xr:uid="{00000000-0005-0000-0000-000053630000}"/>
    <cellStyle name="Normal 12 4 2 5 4 2 3 2 3" xfId="38487" xr:uid="{00000000-0005-0000-0000-000054630000}"/>
    <cellStyle name="Normal 12 4 2 5 4 2 3 3" xfId="17826" xr:uid="{00000000-0005-0000-0000-000055630000}"/>
    <cellStyle name="Normal 12 4 2 5 4 2 3 3 2" xfId="38488" xr:uid="{00000000-0005-0000-0000-000056630000}"/>
    <cellStyle name="Normal 12 4 2 5 4 2 3 4" xfId="38489" xr:uid="{00000000-0005-0000-0000-000057630000}"/>
    <cellStyle name="Normal 12 4 2 5 4 2 4" xfId="12336" xr:uid="{00000000-0005-0000-0000-000058630000}"/>
    <cellStyle name="Normal 12 4 2 5 4 2 4 2" xfId="25146" xr:uid="{00000000-0005-0000-0000-000059630000}"/>
    <cellStyle name="Normal 12 4 2 5 4 2 4 2 2" xfId="38490" xr:uid="{00000000-0005-0000-0000-00005A630000}"/>
    <cellStyle name="Normal 12 4 2 5 4 2 4 3" xfId="38491" xr:uid="{00000000-0005-0000-0000-00005B630000}"/>
    <cellStyle name="Normal 12 4 2 5 4 2 5" xfId="6846" xr:uid="{00000000-0005-0000-0000-00005C630000}"/>
    <cellStyle name="Normal 12 4 2 5 4 2 5 2" xfId="19656" xr:uid="{00000000-0005-0000-0000-00005D630000}"/>
    <cellStyle name="Normal 12 4 2 5 4 2 5 2 2" xfId="38492" xr:uid="{00000000-0005-0000-0000-00005E630000}"/>
    <cellStyle name="Normal 12 4 2 5 4 2 5 3" xfId="38493" xr:uid="{00000000-0005-0000-0000-00005F630000}"/>
    <cellStyle name="Normal 12 4 2 5 4 2 6" xfId="14166" xr:uid="{00000000-0005-0000-0000-000060630000}"/>
    <cellStyle name="Normal 12 4 2 5 4 2 6 2" xfId="38494" xr:uid="{00000000-0005-0000-0000-000061630000}"/>
    <cellStyle name="Normal 12 4 2 5 4 2 7" xfId="38495" xr:uid="{00000000-0005-0000-0000-000062630000}"/>
    <cellStyle name="Normal 12 4 2 5 4 3" xfId="2292" xr:uid="{00000000-0005-0000-0000-000063630000}"/>
    <cellStyle name="Normal 12 4 2 5 4 3 2" xfId="7782" xr:uid="{00000000-0005-0000-0000-000064630000}"/>
    <cellStyle name="Normal 12 4 2 5 4 3 2 2" xfId="20592" xr:uid="{00000000-0005-0000-0000-000065630000}"/>
    <cellStyle name="Normal 12 4 2 5 4 3 2 2 2" xfId="38496" xr:uid="{00000000-0005-0000-0000-000066630000}"/>
    <cellStyle name="Normal 12 4 2 5 4 3 2 3" xfId="38497" xr:uid="{00000000-0005-0000-0000-000067630000}"/>
    <cellStyle name="Normal 12 4 2 5 4 3 3" xfId="15102" xr:uid="{00000000-0005-0000-0000-000068630000}"/>
    <cellStyle name="Normal 12 4 2 5 4 3 3 2" xfId="38498" xr:uid="{00000000-0005-0000-0000-000069630000}"/>
    <cellStyle name="Normal 12 4 2 5 4 3 4" xfId="38499" xr:uid="{00000000-0005-0000-0000-00006A630000}"/>
    <cellStyle name="Normal 12 4 2 5 4 4" xfId="4122" xr:uid="{00000000-0005-0000-0000-00006B630000}"/>
    <cellStyle name="Normal 12 4 2 5 4 4 2" xfId="9612" xr:uid="{00000000-0005-0000-0000-00006C630000}"/>
    <cellStyle name="Normal 12 4 2 5 4 4 2 2" xfId="22422" xr:uid="{00000000-0005-0000-0000-00006D630000}"/>
    <cellStyle name="Normal 12 4 2 5 4 4 2 2 2" xfId="38500" xr:uid="{00000000-0005-0000-0000-00006E630000}"/>
    <cellStyle name="Normal 12 4 2 5 4 4 2 3" xfId="38501" xr:uid="{00000000-0005-0000-0000-00006F630000}"/>
    <cellStyle name="Normal 12 4 2 5 4 4 3" xfId="16932" xr:uid="{00000000-0005-0000-0000-000070630000}"/>
    <cellStyle name="Normal 12 4 2 5 4 4 3 2" xfId="38502" xr:uid="{00000000-0005-0000-0000-000071630000}"/>
    <cellStyle name="Normal 12 4 2 5 4 4 4" xfId="38503" xr:uid="{00000000-0005-0000-0000-000072630000}"/>
    <cellStyle name="Normal 12 4 2 5 4 5" xfId="11442" xr:uid="{00000000-0005-0000-0000-000073630000}"/>
    <cellStyle name="Normal 12 4 2 5 4 5 2" xfId="24252" xr:uid="{00000000-0005-0000-0000-000074630000}"/>
    <cellStyle name="Normal 12 4 2 5 4 5 2 2" xfId="38504" xr:uid="{00000000-0005-0000-0000-000075630000}"/>
    <cellStyle name="Normal 12 4 2 5 4 5 3" xfId="38505" xr:uid="{00000000-0005-0000-0000-000076630000}"/>
    <cellStyle name="Normal 12 4 2 5 4 6" xfId="5952" xr:uid="{00000000-0005-0000-0000-000077630000}"/>
    <cellStyle name="Normal 12 4 2 5 4 6 2" xfId="18762" xr:uid="{00000000-0005-0000-0000-000078630000}"/>
    <cellStyle name="Normal 12 4 2 5 4 6 2 2" xfId="38506" xr:uid="{00000000-0005-0000-0000-000079630000}"/>
    <cellStyle name="Normal 12 4 2 5 4 6 3" xfId="38507" xr:uid="{00000000-0005-0000-0000-00007A630000}"/>
    <cellStyle name="Normal 12 4 2 5 4 7" xfId="13272" xr:uid="{00000000-0005-0000-0000-00007B630000}"/>
    <cellStyle name="Normal 12 4 2 5 4 7 2" xfId="38508" xr:uid="{00000000-0005-0000-0000-00007C630000}"/>
    <cellStyle name="Normal 12 4 2 5 4 8" xfId="38509" xr:uid="{00000000-0005-0000-0000-00007D630000}"/>
    <cellStyle name="Normal 12 4 2 5 5" xfId="820" xr:uid="{00000000-0005-0000-0000-00007E630000}"/>
    <cellStyle name="Normal 12 4 2 5 5 2" xfId="1715" xr:uid="{00000000-0005-0000-0000-00007F630000}"/>
    <cellStyle name="Normal 12 4 2 5 5 2 2" xfId="3545" xr:uid="{00000000-0005-0000-0000-000080630000}"/>
    <cellStyle name="Normal 12 4 2 5 5 2 2 2" xfId="9035" xr:uid="{00000000-0005-0000-0000-000081630000}"/>
    <cellStyle name="Normal 12 4 2 5 5 2 2 2 2" xfId="21845" xr:uid="{00000000-0005-0000-0000-000082630000}"/>
    <cellStyle name="Normal 12 4 2 5 5 2 2 2 2 2" xfId="38510" xr:uid="{00000000-0005-0000-0000-000083630000}"/>
    <cellStyle name="Normal 12 4 2 5 5 2 2 2 3" xfId="38511" xr:uid="{00000000-0005-0000-0000-000084630000}"/>
    <cellStyle name="Normal 12 4 2 5 5 2 2 3" xfId="16355" xr:uid="{00000000-0005-0000-0000-000085630000}"/>
    <cellStyle name="Normal 12 4 2 5 5 2 2 3 2" xfId="38512" xr:uid="{00000000-0005-0000-0000-000086630000}"/>
    <cellStyle name="Normal 12 4 2 5 5 2 2 4" xfId="38513" xr:uid="{00000000-0005-0000-0000-000087630000}"/>
    <cellStyle name="Normal 12 4 2 5 5 2 3" xfId="5375" xr:uid="{00000000-0005-0000-0000-000088630000}"/>
    <cellStyle name="Normal 12 4 2 5 5 2 3 2" xfId="10865" xr:uid="{00000000-0005-0000-0000-000089630000}"/>
    <cellStyle name="Normal 12 4 2 5 5 2 3 2 2" xfId="23675" xr:uid="{00000000-0005-0000-0000-00008A630000}"/>
    <cellStyle name="Normal 12 4 2 5 5 2 3 2 2 2" xfId="38514" xr:uid="{00000000-0005-0000-0000-00008B630000}"/>
    <cellStyle name="Normal 12 4 2 5 5 2 3 2 3" xfId="38515" xr:uid="{00000000-0005-0000-0000-00008C630000}"/>
    <cellStyle name="Normal 12 4 2 5 5 2 3 3" xfId="18185" xr:uid="{00000000-0005-0000-0000-00008D630000}"/>
    <cellStyle name="Normal 12 4 2 5 5 2 3 3 2" xfId="38516" xr:uid="{00000000-0005-0000-0000-00008E630000}"/>
    <cellStyle name="Normal 12 4 2 5 5 2 3 4" xfId="38517" xr:uid="{00000000-0005-0000-0000-00008F630000}"/>
    <cellStyle name="Normal 12 4 2 5 5 2 4" xfId="12695" xr:uid="{00000000-0005-0000-0000-000090630000}"/>
    <cellStyle name="Normal 12 4 2 5 5 2 4 2" xfId="25505" xr:uid="{00000000-0005-0000-0000-000091630000}"/>
    <cellStyle name="Normal 12 4 2 5 5 2 4 2 2" xfId="38518" xr:uid="{00000000-0005-0000-0000-000092630000}"/>
    <cellStyle name="Normal 12 4 2 5 5 2 4 3" xfId="38519" xr:uid="{00000000-0005-0000-0000-000093630000}"/>
    <cellStyle name="Normal 12 4 2 5 5 2 5" xfId="7205" xr:uid="{00000000-0005-0000-0000-000094630000}"/>
    <cellStyle name="Normal 12 4 2 5 5 2 5 2" xfId="20015" xr:uid="{00000000-0005-0000-0000-000095630000}"/>
    <cellStyle name="Normal 12 4 2 5 5 2 5 2 2" xfId="38520" xr:uid="{00000000-0005-0000-0000-000096630000}"/>
    <cellStyle name="Normal 12 4 2 5 5 2 5 3" xfId="38521" xr:uid="{00000000-0005-0000-0000-000097630000}"/>
    <cellStyle name="Normal 12 4 2 5 5 2 6" xfId="14525" xr:uid="{00000000-0005-0000-0000-000098630000}"/>
    <cellStyle name="Normal 12 4 2 5 5 2 6 2" xfId="38522" xr:uid="{00000000-0005-0000-0000-000099630000}"/>
    <cellStyle name="Normal 12 4 2 5 5 2 7" xfId="38523" xr:uid="{00000000-0005-0000-0000-00009A630000}"/>
    <cellStyle name="Normal 12 4 2 5 5 3" xfId="2651" xr:uid="{00000000-0005-0000-0000-00009B630000}"/>
    <cellStyle name="Normal 12 4 2 5 5 3 2" xfId="8141" xr:uid="{00000000-0005-0000-0000-00009C630000}"/>
    <cellStyle name="Normal 12 4 2 5 5 3 2 2" xfId="20951" xr:uid="{00000000-0005-0000-0000-00009D630000}"/>
    <cellStyle name="Normal 12 4 2 5 5 3 2 2 2" xfId="38524" xr:uid="{00000000-0005-0000-0000-00009E630000}"/>
    <cellStyle name="Normal 12 4 2 5 5 3 2 3" xfId="38525" xr:uid="{00000000-0005-0000-0000-00009F630000}"/>
    <cellStyle name="Normal 12 4 2 5 5 3 3" xfId="15461" xr:uid="{00000000-0005-0000-0000-0000A0630000}"/>
    <cellStyle name="Normal 12 4 2 5 5 3 3 2" xfId="38526" xr:uid="{00000000-0005-0000-0000-0000A1630000}"/>
    <cellStyle name="Normal 12 4 2 5 5 3 4" xfId="38527" xr:uid="{00000000-0005-0000-0000-0000A2630000}"/>
    <cellStyle name="Normal 12 4 2 5 5 4" xfId="4481" xr:uid="{00000000-0005-0000-0000-0000A3630000}"/>
    <cellStyle name="Normal 12 4 2 5 5 4 2" xfId="9971" xr:uid="{00000000-0005-0000-0000-0000A4630000}"/>
    <cellStyle name="Normal 12 4 2 5 5 4 2 2" xfId="22781" xr:uid="{00000000-0005-0000-0000-0000A5630000}"/>
    <cellStyle name="Normal 12 4 2 5 5 4 2 2 2" xfId="38528" xr:uid="{00000000-0005-0000-0000-0000A6630000}"/>
    <cellStyle name="Normal 12 4 2 5 5 4 2 3" xfId="38529" xr:uid="{00000000-0005-0000-0000-0000A7630000}"/>
    <cellStyle name="Normal 12 4 2 5 5 4 3" xfId="17291" xr:uid="{00000000-0005-0000-0000-0000A8630000}"/>
    <cellStyle name="Normal 12 4 2 5 5 4 3 2" xfId="38530" xr:uid="{00000000-0005-0000-0000-0000A9630000}"/>
    <cellStyle name="Normal 12 4 2 5 5 4 4" xfId="38531" xr:uid="{00000000-0005-0000-0000-0000AA630000}"/>
    <cellStyle name="Normal 12 4 2 5 5 5" xfId="11801" xr:uid="{00000000-0005-0000-0000-0000AB630000}"/>
    <cellStyle name="Normal 12 4 2 5 5 5 2" xfId="24611" xr:uid="{00000000-0005-0000-0000-0000AC630000}"/>
    <cellStyle name="Normal 12 4 2 5 5 5 2 2" xfId="38532" xr:uid="{00000000-0005-0000-0000-0000AD630000}"/>
    <cellStyle name="Normal 12 4 2 5 5 5 3" xfId="38533" xr:uid="{00000000-0005-0000-0000-0000AE630000}"/>
    <cellStyle name="Normal 12 4 2 5 5 6" xfId="6311" xr:uid="{00000000-0005-0000-0000-0000AF630000}"/>
    <cellStyle name="Normal 12 4 2 5 5 6 2" xfId="19121" xr:uid="{00000000-0005-0000-0000-0000B0630000}"/>
    <cellStyle name="Normal 12 4 2 5 5 6 2 2" xfId="38534" xr:uid="{00000000-0005-0000-0000-0000B1630000}"/>
    <cellStyle name="Normal 12 4 2 5 5 6 3" xfId="38535" xr:uid="{00000000-0005-0000-0000-0000B2630000}"/>
    <cellStyle name="Normal 12 4 2 5 5 7" xfId="13631" xr:uid="{00000000-0005-0000-0000-0000B3630000}"/>
    <cellStyle name="Normal 12 4 2 5 5 7 2" xfId="38536" xr:uid="{00000000-0005-0000-0000-0000B4630000}"/>
    <cellStyle name="Normal 12 4 2 5 5 8" xfId="38537" xr:uid="{00000000-0005-0000-0000-0000B5630000}"/>
    <cellStyle name="Normal 12 4 2 5 6" xfId="1221" xr:uid="{00000000-0005-0000-0000-0000B6630000}"/>
    <cellStyle name="Normal 12 4 2 5 6 2" xfId="3051" xr:uid="{00000000-0005-0000-0000-0000B7630000}"/>
    <cellStyle name="Normal 12 4 2 5 6 2 2" xfId="8541" xr:uid="{00000000-0005-0000-0000-0000B8630000}"/>
    <cellStyle name="Normal 12 4 2 5 6 2 2 2" xfId="21351" xr:uid="{00000000-0005-0000-0000-0000B9630000}"/>
    <cellStyle name="Normal 12 4 2 5 6 2 2 2 2" xfId="38538" xr:uid="{00000000-0005-0000-0000-0000BA630000}"/>
    <cellStyle name="Normal 12 4 2 5 6 2 2 3" xfId="38539" xr:uid="{00000000-0005-0000-0000-0000BB630000}"/>
    <cellStyle name="Normal 12 4 2 5 6 2 3" xfId="15861" xr:uid="{00000000-0005-0000-0000-0000BC630000}"/>
    <cellStyle name="Normal 12 4 2 5 6 2 3 2" xfId="38540" xr:uid="{00000000-0005-0000-0000-0000BD630000}"/>
    <cellStyle name="Normal 12 4 2 5 6 2 4" xfId="38541" xr:uid="{00000000-0005-0000-0000-0000BE630000}"/>
    <cellStyle name="Normal 12 4 2 5 6 3" xfId="4881" xr:uid="{00000000-0005-0000-0000-0000BF630000}"/>
    <cellStyle name="Normal 12 4 2 5 6 3 2" xfId="10371" xr:uid="{00000000-0005-0000-0000-0000C0630000}"/>
    <cellStyle name="Normal 12 4 2 5 6 3 2 2" xfId="23181" xr:uid="{00000000-0005-0000-0000-0000C1630000}"/>
    <cellStyle name="Normal 12 4 2 5 6 3 2 2 2" xfId="38542" xr:uid="{00000000-0005-0000-0000-0000C2630000}"/>
    <cellStyle name="Normal 12 4 2 5 6 3 2 3" xfId="38543" xr:uid="{00000000-0005-0000-0000-0000C3630000}"/>
    <cellStyle name="Normal 12 4 2 5 6 3 3" xfId="17691" xr:uid="{00000000-0005-0000-0000-0000C4630000}"/>
    <cellStyle name="Normal 12 4 2 5 6 3 3 2" xfId="38544" xr:uid="{00000000-0005-0000-0000-0000C5630000}"/>
    <cellStyle name="Normal 12 4 2 5 6 3 4" xfId="38545" xr:uid="{00000000-0005-0000-0000-0000C6630000}"/>
    <cellStyle name="Normal 12 4 2 5 6 4" xfId="12201" xr:uid="{00000000-0005-0000-0000-0000C7630000}"/>
    <cellStyle name="Normal 12 4 2 5 6 4 2" xfId="25011" xr:uid="{00000000-0005-0000-0000-0000C8630000}"/>
    <cellStyle name="Normal 12 4 2 5 6 4 2 2" xfId="38546" xr:uid="{00000000-0005-0000-0000-0000C9630000}"/>
    <cellStyle name="Normal 12 4 2 5 6 4 3" xfId="38547" xr:uid="{00000000-0005-0000-0000-0000CA630000}"/>
    <cellStyle name="Normal 12 4 2 5 6 5" xfId="6711" xr:uid="{00000000-0005-0000-0000-0000CB630000}"/>
    <cellStyle name="Normal 12 4 2 5 6 5 2" xfId="19521" xr:uid="{00000000-0005-0000-0000-0000CC630000}"/>
    <cellStyle name="Normal 12 4 2 5 6 5 2 2" xfId="38548" xr:uid="{00000000-0005-0000-0000-0000CD630000}"/>
    <cellStyle name="Normal 12 4 2 5 6 5 3" xfId="38549" xr:uid="{00000000-0005-0000-0000-0000CE630000}"/>
    <cellStyle name="Normal 12 4 2 5 6 6" xfId="14031" xr:uid="{00000000-0005-0000-0000-0000CF630000}"/>
    <cellStyle name="Normal 12 4 2 5 6 6 2" xfId="38550" xr:uid="{00000000-0005-0000-0000-0000D0630000}"/>
    <cellStyle name="Normal 12 4 2 5 6 7" xfId="38551" xr:uid="{00000000-0005-0000-0000-0000D1630000}"/>
    <cellStyle name="Normal 12 4 2 5 7" xfId="2157" xr:uid="{00000000-0005-0000-0000-0000D2630000}"/>
    <cellStyle name="Normal 12 4 2 5 7 2" xfId="7647" xr:uid="{00000000-0005-0000-0000-0000D3630000}"/>
    <cellStyle name="Normal 12 4 2 5 7 2 2" xfId="20457" xr:uid="{00000000-0005-0000-0000-0000D4630000}"/>
    <cellStyle name="Normal 12 4 2 5 7 2 2 2" xfId="38552" xr:uid="{00000000-0005-0000-0000-0000D5630000}"/>
    <cellStyle name="Normal 12 4 2 5 7 2 3" xfId="38553" xr:uid="{00000000-0005-0000-0000-0000D6630000}"/>
    <cellStyle name="Normal 12 4 2 5 7 3" xfId="14967" xr:uid="{00000000-0005-0000-0000-0000D7630000}"/>
    <cellStyle name="Normal 12 4 2 5 7 3 2" xfId="38554" xr:uid="{00000000-0005-0000-0000-0000D8630000}"/>
    <cellStyle name="Normal 12 4 2 5 7 4" xfId="38555" xr:uid="{00000000-0005-0000-0000-0000D9630000}"/>
    <cellStyle name="Normal 12 4 2 5 8" xfId="3987" xr:uid="{00000000-0005-0000-0000-0000DA630000}"/>
    <cellStyle name="Normal 12 4 2 5 8 2" xfId="9477" xr:uid="{00000000-0005-0000-0000-0000DB630000}"/>
    <cellStyle name="Normal 12 4 2 5 8 2 2" xfId="22287" xr:uid="{00000000-0005-0000-0000-0000DC630000}"/>
    <cellStyle name="Normal 12 4 2 5 8 2 2 2" xfId="38556" xr:uid="{00000000-0005-0000-0000-0000DD630000}"/>
    <cellStyle name="Normal 12 4 2 5 8 2 3" xfId="38557" xr:uid="{00000000-0005-0000-0000-0000DE630000}"/>
    <cellStyle name="Normal 12 4 2 5 8 3" xfId="16797" xr:uid="{00000000-0005-0000-0000-0000DF630000}"/>
    <cellStyle name="Normal 12 4 2 5 8 3 2" xfId="38558" xr:uid="{00000000-0005-0000-0000-0000E0630000}"/>
    <cellStyle name="Normal 12 4 2 5 8 4" xfId="38559" xr:uid="{00000000-0005-0000-0000-0000E1630000}"/>
    <cellStyle name="Normal 12 4 2 5 9" xfId="11307" xr:uid="{00000000-0005-0000-0000-0000E2630000}"/>
    <cellStyle name="Normal 12 4 2 5 9 2" xfId="24117" xr:uid="{00000000-0005-0000-0000-0000E3630000}"/>
    <cellStyle name="Normal 12 4 2 5 9 2 2" xfId="38560" xr:uid="{00000000-0005-0000-0000-0000E4630000}"/>
    <cellStyle name="Normal 12 4 2 5 9 3" xfId="38561" xr:uid="{00000000-0005-0000-0000-0000E5630000}"/>
    <cellStyle name="Normal 12 4 2 6" xfId="380" xr:uid="{00000000-0005-0000-0000-0000E6630000}"/>
    <cellStyle name="Normal 12 4 2 6 2" xfId="861" xr:uid="{00000000-0005-0000-0000-0000E7630000}"/>
    <cellStyle name="Normal 12 4 2 6 2 2" xfId="1756" xr:uid="{00000000-0005-0000-0000-0000E8630000}"/>
    <cellStyle name="Normal 12 4 2 6 2 2 2" xfId="3586" xr:uid="{00000000-0005-0000-0000-0000E9630000}"/>
    <cellStyle name="Normal 12 4 2 6 2 2 2 2" xfId="9076" xr:uid="{00000000-0005-0000-0000-0000EA630000}"/>
    <cellStyle name="Normal 12 4 2 6 2 2 2 2 2" xfId="21886" xr:uid="{00000000-0005-0000-0000-0000EB630000}"/>
    <cellStyle name="Normal 12 4 2 6 2 2 2 2 2 2" xfId="38562" xr:uid="{00000000-0005-0000-0000-0000EC630000}"/>
    <cellStyle name="Normal 12 4 2 6 2 2 2 2 3" xfId="38563" xr:uid="{00000000-0005-0000-0000-0000ED630000}"/>
    <cellStyle name="Normal 12 4 2 6 2 2 2 3" xfId="16396" xr:uid="{00000000-0005-0000-0000-0000EE630000}"/>
    <cellStyle name="Normal 12 4 2 6 2 2 2 3 2" xfId="38564" xr:uid="{00000000-0005-0000-0000-0000EF630000}"/>
    <cellStyle name="Normal 12 4 2 6 2 2 2 4" xfId="38565" xr:uid="{00000000-0005-0000-0000-0000F0630000}"/>
    <cellStyle name="Normal 12 4 2 6 2 2 3" xfId="5416" xr:uid="{00000000-0005-0000-0000-0000F1630000}"/>
    <cellStyle name="Normal 12 4 2 6 2 2 3 2" xfId="10906" xr:uid="{00000000-0005-0000-0000-0000F2630000}"/>
    <cellStyle name="Normal 12 4 2 6 2 2 3 2 2" xfId="23716" xr:uid="{00000000-0005-0000-0000-0000F3630000}"/>
    <cellStyle name="Normal 12 4 2 6 2 2 3 2 2 2" xfId="38566" xr:uid="{00000000-0005-0000-0000-0000F4630000}"/>
    <cellStyle name="Normal 12 4 2 6 2 2 3 2 3" xfId="38567" xr:uid="{00000000-0005-0000-0000-0000F5630000}"/>
    <cellStyle name="Normal 12 4 2 6 2 2 3 3" xfId="18226" xr:uid="{00000000-0005-0000-0000-0000F6630000}"/>
    <cellStyle name="Normal 12 4 2 6 2 2 3 3 2" xfId="38568" xr:uid="{00000000-0005-0000-0000-0000F7630000}"/>
    <cellStyle name="Normal 12 4 2 6 2 2 3 4" xfId="38569" xr:uid="{00000000-0005-0000-0000-0000F8630000}"/>
    <cellStyle name="Normal 12 4 2 6 2 2 4" xfId="12736" xr:uid="{00000000-0005-0000-0000-0000F9630000}"/>
    <cellStyle name="Normal 12 4 2 6 2 2 4 2" xfId="25546" xr:uid="{00000000-0005-0000-0000-0000FA630000}"/>
    <cellStyle name="Normal 12 4 2 6 2 2 4 2 2" xfId="38570" xr:uid="{00000000-0005-0000-0000-0000FB630000}"/>
    <cellStyle name="Normal 12 4 2 6 2 2 4 3" xfId="38571" xr:uid="{00000000-0005-0000-0000-0000FC630000}"/>
    <cellStyle name="Normal 12 4 2 6 2 2 5" xfId="7246" xr:uid="{00000000-0005-0000-0000-0000FD630000}"/>
    <cellStyle name="Normal 12 4 2 6 2 2 5 2" xfId="20056" xr:uid="{00000000-0005-0000-0000-0000FE630000}"/>
    <cellStyle name="Normal 12 4 2 6 2 2 5 2 2" xfId="38572" xr:uid="{00000000-0005-0000-0000-0000FF630000}"/>
    <cellStyle name="Normal 12 4 2 6 2 2 5 3" xfId="38573" xr:uid="{00000000-0005-0000-0000-000000640000}"/>
    <cellStyle name="Normal 12 4 2 6 2 2 6" xfId="14566" xr:uid="{00000000-0005-0000-0000-000001640000}"/>
    <cellStyle name="Normal 12 4 2 6 2 2 6 2" xfId="38574" xr:uid="{00000000-0005-0000-0000-000002640000}"/>
    <cellStyle name="Normal 12 4 2 6 2 2 7" xfId="38575" xr:uid="{00000000-0005-0000-0000-000003640000}"/>
    <cellStyle name="Normal 12 4 2 6 2 3" xfId="2692" xr:uid="{00000000-0005-0000-0000-000004640000}"/>
    <cellStyle name="Normal 12 4 2 6 2 3 2" xfId="8182" xr:uid="{00000000-0005-0000-0000-000005640000}"/>
    <cellStyle name="Normal 12 4 2 6 2 3 2 2" xfId="20992" xr:uid="{00000000-0005-0000-0000-000006640000}"/>
    <cellStyle name="Normal 12 4 2 6 2 3 2 2 2" xfId="38576" xr:uid="{00000000-0005-0000-0000-000007640000}"/>
    <cellStyle name="Normal 12 4 2 6 2 3 2 3" xfId="38577" xr:uid="{00000000-0005-0000-0000-000008640000}"/>
    <cellStyle name="Normal 12 4 2 6 2 3 3" xfId="15502" xr:uid="{00000000-0005-0000-0000-000009640000}"/>
    <cellStyle name="Normal 12 4 2 6 2 3 3 2" xfId="38578" xr:uid="{00000000-0005-0000-0000-00000A640000}"/>
    <cellStyle name="Normal 12 4 2 6 2 3 4" xfId="38579" xr:uid="{00000000-0005-0000-0000-00000B640000}"/>
    <cellStyle name="Normal 12 4 2 6 2 4" xfId="4522" xr:uid="{00000000-0005-0000-0000-00000C640000}"/>
    <cellStyle name="Normal 12 4 2 6 2 4 2" xfId="10012" xr:uid="{00000000-0005-0000-0000-00000D640000}"/>
    <cellStyle name="Normal 12 4 2 6 2 4 2 2" xfId="22822" xr:uid="{00000000-0005-0000-0000-00000E640000}"/>
    <cellStyle name="Normal 12 4 2 6 2 4 2 2 2" xfId="38580" xr:uid="{00000000-0005-0000-0000-00000F640000}"/>
    <cellStyle name="Normal 12 4 2 6 2 4 2 3" xfId="38581" xr:uid="{00000000-0005-0000-0000-000010640000}"/>
    <cellStyle name="Normal 12 4 2 6 2 4 3" xfId="17332" xr:uid="{00000000-0005-0000-0000-000011640000}"/>
    <cellStyle name="Normal 12 4 2 6 2 4 3 2" xfId="38582" xr:uid="{00000000-0005-0000-0000-000012640000}"/>
    <cellStyle name="Normal 12 4 2 6 2 4 4" xfId="38583" xr:uid="{00000000-0005-0000-0000-000013640000}"/>
    <cellStyle name="Normal 12 4 2 6 2 5" xfId="11842" xr:uid="{00000000-0005-0000-0000-000014640000}"/>
    <cellStyle name="Normal 12 4 2 6 2 5 2" xfId="24652" xr:uid="{00000000-0005-0000-0000-000015640000}"/>
    <cellStyle name="Normal 12 4 2 6 2 5 2 2" xfId="38584" xr:uid="{00000000-0005-0000-0000-000016640000}"/>
    <cellStyle name="Normal 12 4 2 6 2 5 3" xfId="38585" xr:uid="{00000000-0005-0000-0000-000017640000}"/>
    <cellStyle name="Normal 12 4 2 6 2 6" xfId="6352" xr:uid="{00000000-0005-0000-0000-000018640000}"/>
    <cellStyle name="Normal 12 4 2 6 2 6 2" xfId="19162" xr:uid="{00000000-0005-0000-0000-000019640000}"/>
    <cellStyle name="Normal 12 4 2 6 2 6 2 2" xfId="38586" xr:uid="{00000000-0005-0000-0000-00001A640000}"/>
    <cellStyle name="Normal 12 4 2 6 2 6 3" xfId="38587" xr:uid="{00000000-0005-0000-0000-00001B640000}"/>
    <cellStyle name="Normal 12 4 2 6 2 7" xfId="13672" xr:uid="{00000000-0005-0000-0000-00001C640000}"/>
    <cellStyle name="Normal 12 4 2 6 2 7 2" xfId="38588" xr:uid="{00000000-0005-0000-0000-00001D640000}"/>
    <cellStyle name="Normal 12 4 2 6 2 8" xfId="38589" xr:uid="{00000000-0005-0000-0000-00001E640000}"/>
    <cellStyle name="Normal 12 4 2 6 3" xfId="1275" xr:uid="{00000000-0005-0000-0000-00001F640000}"/>
    <cellStyle name="Normal 12 4 2 6 3 2" xfId="3105" xr:uid="{00000000-0005-0000-0000-000020640000}"/>
    <cellStyle name="Normal 12 4 2 6 3 2 2" xfId="8595" xr:uid="{00000000-0005-0000-0000-000021640000}"/>
    <cellStyle name="Normal 12 4 2 6 3 2 2 2" xfId="21405" xr:uid="{00000000-0005-0000-0000-000022640000}"/>
    <cellStyle name="Normal 12 4 2 6 3 2 2 2 2" xfId="38590" xr:uid="{00000000-0005-0000-0000-000023640000}"/>
    <cellStyle name="Normal 12 4 2 6 3 2 2 3" xfId="38591" xr:uid="{00000000-0005-0000-0000-000024640000}"/>
    <cellStyle name="Normal 12 4 2 6 3 2 3" xfId="15915" xr:uid="{00000000-0005-0000-0000-000025640000}"/>
    <cellStyle name="Normal 12 4 2 6 3 2 3 2" xfId="38592" xr:uid="{00000000-0005-0000-0000-000026640000}"/>
    <cellStyle name="Normal 12 4 2 6 3 2 4" xfId="38593" xr:uid="{00000000-0005-0000-0000-000027640000}"/>
    <cellStyle name="Normal 12 4 2 6 3 3" xfId="4935" xr:uid="{00000000-0005-0000-0000-000028640000}"/>
    <cellStyle name="Normal 12 4 2 6 3 3 2" xfId="10425" xr:uid="{00000000-0005-0000-0000-000029640000}"/>
    <cellStyle name="Normal 12 4 2 6 3 3 2 2" xfId="23235" xr:uid="{00000000-0005-0000-0000-00002A640000}"/>
    <cellStyle name="Normal 12 4 2 6 3 3 2 2 2" xfId="38594" xr:uid="{00000000-0005-0000-0000-00002B640000}"/>
    <cellStyle name="Normal 12 4 2 6 3 3 2 3" xfId="38595" xr:uid="{00000000-0005-0000-0000-00002C640000}"/>
    <cellStyle name="Normal 12 4 2 6 3 3 3" xfId="17745" xr:uid="{00000000-0005-0000-0000-00002D640000}"/>
    <cellStyle name="Normal 12 4 2 6 3 3 3 2" xfId="38596" xr:uid="{00000000-0005-0000-0000-00002E640000}"/>
    <cellStyle name="Normal 12 4 2 6 3 3 4" xfId="38597" xr:uid="{00000000-0005-0000-0000-00002F640000}"/>
    <cellStyle name="Normal 12 4 2 6 3 4" xfId="12255" xr:uid="{00000000-0005-0000-0000-000030640000}"/>
    <cellStyle name="Normal 12 4 2 6 3 4 2" xfId="25065" xr:uid="{00000000-0005-0000-0000-000031640000}"/>
    <cellStyle name="Normal 12 4 2 6 3 4 2 2" xfId="38598" xr:uid="{00000000-0005-0000-0000-000032640000}"/>
    <cellStyle name="Normal 12 4 2 6 3 4 3" xfId="38599" xr:uid="{00000000-0005-0000-0000-000033640000}"/>
    <cellStyle name="Normal 12 4 2 6 3 5" xfId="6765" xr:uid="{00000000-0005-0000-0000-000034640000}"/>
    <cellStyle name="Normal 12 4 2 6 3 5 2" xfId="19575" xr:uid="{00000000-0005-0000-0000-000035640000}"/>
    <cellStyle name="Normal 12 4 2 6 3 5 2 2" xfId="38600" xr:uid="{00000000-0005-0000-0000-000036640000}"/>
    <cellStyle name="Normal 12 4 2 6 3 5 3" xfId="38601" xr:uid="{00000000-0005-0000-0000-000037640000}"/>
    <cellStyle name="Normal 12 4 2 6 3 6" xfId="14085" xr:uid="{00000000-0005-0000-0000-000038640000}"/>
    <cellStyle name="Normal 12 4 2 6 3 6 2" xfId="38602" xr:uid="{00000000-0005-0000-0000-000039640000}"/>
    <cellStyle name="Normal 12 4 2 6 3 7" xfId="38603" xr:uid="{00000000-0005-0000-0000-00003A640000}"/>
    <cellStyle name="Normal 12 4 2 6 4" xfId="2211" xr:uid="{00000000-0005-0000-0000-00003B640000}"/>
    <cellStyle name="Normal 12 4 2 6 4 2" xfId="7701" xr:uid="{00000000-0005-0000-0000-00003C640000}"/>
    <cellStyle name="Normal 12 4 2 6 4 2 2" xfId="20511" xr:uid="{00000000-0005-0000-0000-00003D640000}"/>
    <cellStyle name="Normal 12 4 2 6 4 2 2 2" xfId="38604" xr:uid="{00000000-0005-0000-0000-00003E640000}"/>
    <cellStyle name="Normal 12 4 2 6 4 2 3" xfId="38605" xr:uid="{00000000-0005-0000-0000-00003F640000}"/>
    <cellStyle name="Normal 12 4 2 6 4 3" xfId="15021" xr:uid="{00000000-0005-0000-0000-000040640000}"/>
    <cellStyle name="Normal 12 4 2 6 4 3 2" xfId="38606" xr:uid="{00000000-0005-0000-0000-000041640000}"/>
    <cellStyle name="Normal 12 4 2 6 4 4" xfId="38607" xr:uid="{00000000-0005-0000-0000-000042640000}"/>
    <cellStyle name="Normal 12 4 2 6 5" xfId="4041" xr:uid="{00000000-0005-0000-0000-000043640000}"/>
    <cellStyle name="Normal 12 4 2 6 5 2" xfId="9531" xr:uid="{00000000-0005-0000-0000-000044640000}"/>
    <cellStyle name="Normal 12 4 2 6 5 2 2" xfId="22341" xr:uid="{00000000-0005-0000-0000-000045640000}"/>
    <cellStyle name="Normal 12 4 2 6 5 2 2 2" xfId="38608" xr:uid="{00000000-0005-0000-0000-000046640000}"/>
    <cellStyle name="Normal 12 4 2 6 5 2 3" xfId="38609" xr:uid="{00000000-0005-0000-0000-000047640000}"/>
    <cellStyle name="Normal 12 4 2 6 5 3" xfId="16851" xr:uid="{00000000-0005-0000-0000-000048640000}"/>
    <cellStyle name="Normal 12 4 2 6 5 3 2" xfId="38610" xr:uid="{00000000-0005-0000-0000-000049640000}"/>
    <cellStyle name="Normal 12 4 2 6 5 4" xfId="38611" xr:uid="{00000000-0005-0000-0000-00004A640000}"/>
    <cellStyle name="Normal 12 4 2 6 6" xfId="11361" xr:uid="{00000000-0005-0000-0000-00004B640000}"/>
    <cellStyle name="Normal 12 4 2 6 6 2" xfId="24171" xr:uid="{00000000-0005-0000-0000-00004C640000}"/>
    <cellStyle name="Normal 12 4 2 6 6 2 2" xfId="38612" xr:uid="{00000000-0005-0000-0000-00004D640000}"/>
    <cellStyle name="Normal 12 4 2 6 6 3" xfId="38613" xr:uid="{00000000-0005-0000-0000-00004E640000}"/>
    <cellStyle name="Normal 12 4 2 6 7" xfId="5871" xr:uid="{00000000-0005-0000-0000-00004F640000}"/>
    <cellStyle name="Normal 12 4 2 6 7 2" xfId="18681" xr:uid="{00000000-0005-0000-0000-000050640000}"/>
    <cellStyle name="Normal 12 4 2 6 7 2 2" xfId="38614" xr:uid="{00000000-0005-0000-0000-000051640000}"/>
    <cellStyle name="Normal 12 4 2 6 7 3" xfId="38615" xr:uid="{00000000-0005-0000-0000-000052640000}"/>
    <cellStyle name="Normal 12 4 2 6 8" xfId="13191" xr:uid="{00000000-0005-0000-0000-000053640000}"/>
    <cellStyle name="Normal 12 4 2 6 8 2" xfId="38616" xr:uid="{00000000-0005-0000-0000-000054640000}"/>
    <cellStyle name="Normal 12 4 2 6 9" xfId="38617" xr:uid="{00000000-0005-0000-0000-000055640000}"/>
    <cellStyle name="Normal 12 4 2 7" xfId="594" xr:uid="{00000000-0005-0000-0000-000056640000}"/>
    <cellStyle name="Normal 12 4 2 7 2" xfId="994" xr:uid="{00000000-0005-0000-0000-000057640000}"/>
    <cellStyle name="Normal 12 4 2 7 2 2" xfId="1889" xr:uid="{00000000-0005-0000-0000-000058640000}"/>
    <cellStyle name="Normal 12 4 2 7 2 2 2" xfId="3719" xr:uid="{00000000-0005-0000-0000-000059640000}"/>
    <cellStyle name="Normal 12 4 2 7 2 2 2 2" xfId="9209" xr:uid="{00000000-0005-0000-0000-00005A640000}"/>
    <cellStyle name="Normal 12 4 2 7 2 2 2 2 2" xfId="22019" xr:uid="{00000000-0005-0000-0000-00005B640000}"/>
    <cellStyle name="Normal 12 4 2 7 2 2 2 2 2 2" xfId="38618" xr:uid="{00000000-0005-0000-0000-00005C640000}"/>
    <cellStyle name="Normal 12 4 2 7 2 2 2 2 3" xfId="38619" xr:uid="{00000000-0005-0000-0000-00005D640000}"/>
    <cellStyle name="Normal 12 4 2 7 2 2 2 3" xfId="16529" xr:uid="{00000000-0005-0000-0000-00005E640000}"/>
    <cellStyle name="Normal 12 4 2 7 2 2 2 3 2" xfId="38620" xr:uid="{00000000-0005-0000-0000-00005F640000}"/>
    <cellStyle name="Normal 12 4 2 7 2 2 2 4" xfId="38621" xr:uid="{00000000-0005-0000-0000-000060640000}"/>
    <cellStyle name="Normal 12 4 2 7 2 2 3" xfId="5549" xr:uid="{00000000-0005-0000-0000-000061640000}"/>
    <cellStyle name="Normal 12 4 2 7 2 2 3 2" xfId="11039" xr:uid="{00000000-0005-0000-0000-000062640000}"/>
    <cellStyle name="Normal 12 4 2 7 2 2 3 2 2" xfId="23849" xr:uid="{00000000-0005-0000-0000-000063640000}"/>
    <cellStyle name="Normal 12 4 2 7 2 2 3 2 2 2" xfId="38622" xr:uid="{00000000-0005-0000-0000-000064640000}"/>
    <cellStyle name="Normal 12 4 2 7 2 2 3 2 3" xfId="38623" xr:uid="{00000000-0005-0000-0000-000065640000}"/>
    <cellStyle name="Normal 12 4 2 7 2 2 3 3" xfId="18359" xr:uid="{00000000-0005-0000-0000-000066640000}"/>
    <cellStyle name="Normal 12 4 2 7 2 2 3 3 2" xfId="38624" xr:uid="{00000000-0005-0000-0000-000067640000}"/>
    <cellStyle name="Normal 12 4 2 7 2 2 3 4" xfId="38625" xr:uid="{00000000-0005-0000-0000-000068640000}"/>
    <cellStyle name="Normal 12 4 2 7 2 2 4" xfId="12869" xr:uid="{00000000-0005-0000-0000-000069640000}"/>
    <cellStyle name="Normal 12 4 2 7 2 2 4 2" xfId="25679" xr:uid="{00000000-0005-0000-0000-00006A640000}"/>
    <cellStyle name="Normal 12 4 2 7 2 2 4 2 2" xfId="38626" xr:uid="{00000000-0005-0000-0000-00006B640000}"/>
    <cellStyle name="Normal 12 4 2 7 2 2 4 3" xfId="38627" xr:uid="{00000000-0005-0000-0000-00006C640000}"/>
    <cellStyle name="Normal 12 4 2 7 2 2 5" xfId="7379" xr:uid="{00000000-0005-0000-0000-00006D640000}"/>
    <cellStyle name="Normal 12 4 2 7 2 2 5 2" xfId="20189" xr:uid="{00000000-0005-0000-0000-00006E640000}"/>
    <cellStyle name="Normal 12 4 2 7 2 2 5 2 2" xfId="38628" xr:uid="{00000000-0005-0000-0000-00006F640000}"/>
    <cellStyle name="Normal 12 4 2 7 2 2 5 3" xfId="38629" xr:uid="{00000000-0005-0000-0000-000070640000}"/>
    <cellStyle name="Normal 12 4 2 7 2 2 6" xfId="14699" xr:uid="{00000000-0005-0000-0000-000071640000}"/>
    <cellStyle name="Normal 12 4 2 7 2 2 6 2" xfId="38630" xr:uid="{00000000-0005-0000-0000-000072640000}"/>
    <cellStyle name="Normal 12 4 2 7 2 2 7" xfId="38631" xr:uid="{00000000-0005-0000-0000-000073640000}"/>
    <cellStyle name="Normal 12 4 2 7 2 3" xfId="2825" xr:uid="{00000000-0005-0000-0000-000074640000}"/>
    <cellStyle name="Normal 12 4 2 7 2 3 2" xfId="8315" xr:uid="{00000000-0005-0000-0000-000075640000}"/>
    <cellStyle name="Normal 12 4 2 7 2 3 2 2" xfId="21125" xr:uid="{00000000-0005-0000-0000-000076640000}"/>
    <cellStyle name="Normal 12 4 2 7 2 3 2 2 2" xfId="38632" xr:uid="{00000000-0005-0000-0000-000077640000}"/>
    <cellStyle name="Normal 12 4 2 7 2 3 2 3" xfId="38633" xr:uid="{00000000-0005-0000-0000-000078640000}"/>
    <cellStyle name="Normal 12 4 2 7 2 3 3" xfId="15635" xr:uid="{00000000-0005-0000-0000-000079640000}"/>
    <cellStyle name="Normal 12 4 2 7 2 3 3 2" xfId="38634" xr:uid="{00000000-0005-0000-0000-00007A640000}"/>
    <cellStyle name="Normal 12 4 2 7 2 3 4" xfId="38635" xr:uid="{00000000-0005-0000-0000-00007B640000}"/>
    <cellStyle name="Normal 12 4 2 7 2 4" xfId="4655" xr:uid="{00000000-0005-0000-0000-00007C640000}"/>
    <cellStyle name="Normal 12 4 2 7 2 4 2" xfId="10145" xr:uid="{00000000-0005-0000-0000-00007D640000}"/>
    <cellStyle name="Normal 12 4 2 7 2 4 2 2" xfId="22955" xr:uid="{00000000-0005-0000-0000-00007E640000}"/>
    <cellStyle name="Normal 12 4 2 7 2 4 2 2 2" xfId="38636" xr:uid="{00000000-0005-0000-0000-00007F640000}"/>
    <cellStyle name="Normal 12 4 2 7 2 4 2 3" xfId="38637" xr:uid="{00000000-0005-0000-0000-000080640000}"/>
    <cellStyle name="Normal 12 4 2 7 2 4 3" xfId="17465" xr:uid="{00000000-0005-0000-0000-000081640000}"/>
    <cellStyle name="Normal 12 4 2 7 2 4 3 2" xfId="38638" xr:uid="{00000000-0005-0000-0000-000082640000}"/>
    <cellStyle name="Normal 12 4 2 7 2 4 4" xfId="38639" xr:uid="{00000000-0005-0000-0000-000083640000}"/>
    <cellStyle name="Normal 12 4 2 7 2 5" xfId="11975" xr:uid="{00000000-0005-0000-0000-000084640000}"/>
    <cellStyle name="Normal 12 4 2 7 2 5 2" xfId="24785" xr:uid="{00000000-0005-0000-0000-000085640000}"/>
    <cellStyle name="Normal 12 4 2 7 2 5 2 2" xfId="38640" xr:uid="{00000000-0005-0000-0000-000086640000}"/>
    <cellStyle name="Normal 12 4 2 7 2 5 3" xfId="38641" xr:uid="{00000000-0005-0000-0000-000087640000}"/>
    <cellStyle name="Normal 12 4 2 7 2 6" xfId="6485" xr:uid="{00000000-0005-0000-0000-000088640000}"/>
    <cellStyle name="Normal 12 4 2 7 2 6 2" xfId="19295" xr:uid="{00000000-0005-0000-0000-000089640000}"/>
    <cellStyle name="Normal 12 4 2 7 2 6 2 2" xfId="38642" xr:uid="{00000000-0005-0000-0000-00008A640000}"/>
    <cellStyle name="Normal 12 4 2 7 2 6 3" xfId="38643" xr:uid="{00000000-0005-0000-0000-00008B640000}"/>
    <cellStyle name="Normal 12 4 2 7 2 7" xfId="13805" xr:uid="{00000000-0005-0000-0000-00008C640000}"/>
    <cellStyle name="Normal 12 4 2 7 2 7 2" xfId="38644" xr:uid="{00000000-0005-0000-0000-00008D640000}"/>
    <cellStyle name="Normal 12 4 2 7 2 8" xfId="38645" xr:uid="{00000000-0005-0000-0000-00008E640000}"/>
    <cellStyle name="Normal 12 4 2 7 3" xfId="1489" xr:uid="{00000000-0005-0000-0000-00008F640000}"/>
    <cellStyle name="Normal 12 4 2 7 3 2" xfId="3319" xr:uid="{00000000-0005-0000-0000-000090640000}"/>
    <cellStyle name="Normal 12 4 2 7 3 2 2" xfId="8809" xr:uid="{00000000-0005-0000-0000-000091640000}"/>
    <cellStyle name="Normal 12 4 2 7 3 2 2 2" xfId="21619" xr:uid="{00000000-0005-0000-0000-000092640000}"/>
    <cellStyle name="Normal 12 4 2 7 3 2 2 2 2" xfId="38646" xr:uid="{00000000-0005-0000-0000-000093640000}"/>
    <cellStyle name="Normal 12 4 2 7 3 2 2 3" xfId="38647" xr:uid="{00000000-0005-0000-0000-000094640000}"/>
    <cellStyle name="Normal 12 4 2 7 3 2 3" xfId="16129" xr:uid="{00000000-0005-0000-0000-000095640000}"/>
    <cellStyle name="Normal 12 4 2 7 3 2 3 2" xfId="38648" xr:uid="{00000000-0005-0000-0000-000096640000}"/>
    <cellStyle name="Normal 12 4 2 7 3 2 4" xfId="38649" xr:uid="{00000000-0005-0000-0000-000097640000}"/>
    <cellStyle name="Normal 12 4 2 7 3 3" xfId="5149" xr:uid="{00000000-0005-0000-0000-000098640000}"/>
    <cellStyle name="Normal 12 4 2 7 3 3 2" xfId="10639" xr:uid="{00000000-0005-0000-0000-000099640000}"/>
    <cellStyle name="Normal 12 4 2 7 3 3 2 2" xfId="23449" xr:uid="{00000000-0005-0000-0000-00009A640000}"/>
    <cellStyle name="Normal 12 4 2 7 3 3 2 2 2" xfId="38650" xr:uid="{00000000-0005-0000-0000-00009B640000}"/>
    <cellStyle name="Normal 12 4 2 7 3 3 2 3" xfId="38651" xr:uid="{00000000-0005-0000-0000-00009C640000}"/>
    <cellStyle name="Normal 12 4 2 7 3 3 3" xfId="17959" xr:uid="{00000000-0005-0000-0000-00009D640000}"/>
    <cellStyle name="Normal 12 4 2 7 3 3 3 2" xfId="38652" xr:uid="{00000000-0005-0000-0000-00009E640000}"/>
    <cellStyle name="Normal 12 4 2 7 3 3 4" xfId="38653" xr:uid="{00000000-0005-0000-0000-00009F640000}"/>
    <cellStyle name="Normal 12 4 2 7 3 4" xfId="12469" xr:uid="{00000000-0005-0000-0000-0000A0640000}"/>
    <cellStyle name="Normal 12 4 2 7 3 4 2" xfId="25279" xr:uid="{00000000-0005-0000-0000-0000A1640000}"/>
    <cellStyle name="Normal 12 4 2 7 3 4 2 2" xfId="38654" xr:uid="{00000000-0005-0000-0000-0000A2640000}"/>
    <cellStyle name="Normal 12 4 2 7 3 4 3" xfId="38655" xr:uid="{00000000-0005-0000-0000-0000A3640000}"/>
    <cellStyle name="Normal 12 4 2 7 3 5" xfId="6979" xr:uid="{00000000-0005-0000-0000-0000A4640000}"/>
    <cellStyle name="Normal 12 4 2 7 3 5 2" xfId="19789" xr:uid="{00000000-0005-0000-0000-0000A5640000}"/>
    <cellStyle name="Normal 12 4 2 7 3 5 2 2" xfId="38656" xr:uid="{00000000-0005-0000-0000-0000A6640000}"/>
    <cellStyle name="Normal 12 4 2 7 3 5 3" xfId="38657" xr:uid="{00000000-0005-0000-0000-0000A7640000}"/>
    <cellStyle name="Normal 12 4 2 7 3 6" xfId="14299" xr:uid="{00000000-0005-0000-0000-0000A8640000}"/>
    <cellStyle name="Normal 12 4 2 7 3 6 2" xfId="38658" xr:uid="{00000000-0005-0000-0000-0000A9640000}"/>
    <cellStyle name="Normal 12 4 2 7 3 7" xfId="38659" xr:uid="{00000000-0005-0000-0000-0000AA640000}"/>
    <cellStyle name="Normal 12 4 2 7 4" xfId="2425" xr:uid="{00000000-0005-0000-0000-0000AB640000}"/>
    <cellStyle name="Normal 12 4 2 7 4 2" xfId="7915" xr:uid="{00000000-0005-0000-0000-0000AC640000}"/>
    <cellStyle name="Normal 12 4 2 7 4 2 2" xfId="20725" xr:uid="{00000000-0005-0000-0000-0000AD640000}"/>
    <cellStyle name="Normal 12 4 2 7 4 2 2 2" xfId="38660" xr:uid="{00000000-0005-0000-0000-0000AE640000}"/>
    <cellStyle name="Normal 12 4 2 7 4 2 3" xfId="38661" xr:uid="{00000000-0005-0000-0000-0000AF640000}"/>
    <cellStyle name="Normal 12 4 2 7 4 3" xfId="15235" xr:uid="{00000000-0005-0000-0000-0000B0640000}"/>
    <cellStyle name="Normal 12 4 2 7 4 3 2" xfId="38662" xr:uid="{00000000-0005-0000-0000-0000B1640000}"/>
    <cellStyle name="Normal 12 4 2 7 4 4" xfId="38663" xr:uid="{00000000-0005-0000-0000-0000B2640000}"/>
    <cellStyle name="Normal 12 4 2 7 5" xfId="4255" xr:uid="{00000000-0005-0000-0000-0000B3640000}"/>
    <cellStyle name="Normal 12 4 2 7 5 2" xfId="9745" xr:uid="{00000000-0005-0000-0000-0000B4640000}"/>
    <cellStyle name="Normal 12 4 2 7 5 2 2" xfId="22555" xr:uid="{00000000-0005-0000-0000-0000B5640000}"/>
    <cellStyle name="Normal 12 4 2 7 5 2 2 2" xfId="38664" xr:uid="{00000000-0005-0000-0000-0000B6640000}"/>
    <cellStyle name="Normal 12 4 2 7 5 2 3" xfId="38665" xr:uid="{00000000-0005-0000-0000-0000B7640000}"/>
    <cellStyle name="Normal 12 4 2 7 5 3" xfId="17065" xr:uid="{00000000-0005-0000-0000-0000B8640000}"/>
    <cellStyle name="Normal 12 4 2 7 5 3 2" xfId="38666" xr:uid="{00000000-0005-0000-0000-0000B9640000}"/>
    <cellStyle name="Normal 12 4 2 7 5 4" xfId="38667" xr:uid="{00000000-0005-0000-0000-0000BA640000}"/>
    <cellStyle name="Normal 12 4 2 7 6" xfId="11575" xr:uid="{00000000-0005-0000-0000-0000BB640000}"/>
    <cellStyle name="Normal 12 4 2 7 6 2" xfId="24385" xr:uid="{00000000-0005-0000-0000-0000BC640000}"/>
    <cellStyle name="Normal 12 4 2 7 6 2 2" xfId="38668" xr:uid="{00000000-0005-0000-0000-0000BD640000}"/>
    <cellStyle name="Normal 12 4 2 7 6 3" xfId="38669" xr:uid="{00000000-0005-0000-0000-0000BE640000}"/>
    <cellStyle name="Normal 12 4 2 7 7" xfId="6085" xr:uid="{00000000-0005-0000-0000-0000BF640000}"/>
    <cellStyle name="Normal 12 4 2 7 7 2" xfId="18895" xr:uid="{00000000-0005-0000-0000-0000C0640000}"/>
    <cellStyle name="Normal 12 4 2 7 7 2 2" xfId="38670" xr:uid="{00000000-0005-0000-0000-0000C1640000}"/>
    <cellStyle name="Normal 12 4 2 7 7 3" xfId="38671" xr:uid="{00000000-0005-0000-0000-0000C2640000}"/>
    <cellStyle name="Normal 12 4 2 7 8" xfId="13405" xr:uid="{00000000-0005-0000-0000-0000C3640000}"/>
    <cellStyle name="Normal 12 4 2 7 8 2" xfId="38672" xr:uid="{00000000-0005-0000-0000-0000C4640000}"/>
    <cellStyle name="Normal 12 4 2 7 9" xfId="38673" xr:uid="{00000000-0005-0000-0000-0000C5640000}"/>
    <cellStyle name="Normal 12 4 2 8" xfId="728" xr:uid="{00000000-0005-0000-0000-0000C6640000}"/>
    <cellStyle name="Normal 12 4 2 8 2" xfId="1623" xr:uid="{00000000-0005-0000-0000-0000C7640000}"/>
    <cellStyle name="Normal 12 4 2 8 2 2" xfId="3453" xr:uid="{00000000-0005-0000-0000-0000C8640000}"/>
    <cellStyle name="Normal 12 4 2 8 2 2 2" xfId="8943" xr:uid="{00000000-0005-0000-0000-0000C9640000}"/>
    <cellStyle name="Normal 12 4 2 8 2 2 2 2" xfId="21753" xr:uid="{00000000-0005-0000-0000-0000CA640000}"/>
    <cellStyle name="Normal 12 4 2 8 2 2 2 2 2" xfId="38674" xr:uid="{00000000-0005-0000-0000-0000CB640000}"/>
    <cellStyle name="Normal 12 4 2 8 2 2 2 3" xfId="38675" xr:uid="{00000000-0005-0000-0000-0000CC640000}"/>
    <cellStyle name="Normal 12 4 2 8 2 2 3" xfId="16263" xr:uid="{00000000-0005-0000-0000-0000CD640000}"/>
    <cellStyle name="Normal 12 4 2 8 2 2 3 2" xfId="38676" xr:uid="{00000000-0005-0000-0000-0000CE640000}"/>
    <cellStyle name="Normal 12 4 2 8 2 2 4" xfId="38677" xr:uid="{00000000-0005-0000-0000-0000CF640000}"/>
    <cellStyle name="Normal 12 4 2 8 2 3" xfId="5283" xr:uid="{00000000-0005-0000-0000-0000D0640000}"/>
    <cellStyle name="Normal 12 4 2 8 2 3 2" xfId="10773" xr:uid="{00000000-0005-0000-0000-0000D1640000}"/>
    <cellStyle name="Normal 12 4 2 8 2 3 2 2" xfId="23583" xr:uid="{00000000-0005-0000-0000-0000D2640000}"/>
    <cellStyle name="Normal 12 4 2 8 2 3 2 2 2" xfId="38678" xr:uid="{00000000-0005-0000-0000-0000D3640000}"/>
    <cellStyle name="Normal 12 4 2 8 2 3 2 3" xfId="38679" xr:uid="{00000000-0005-0000-0000-0000D4640000}"/>
    <cellStyle name="Normal 12 4 2 8 2 3 3" xfId="18093" xr:uid="{00000000-0005-0000-0000-0000D5640000}"/>
    <cellStyle name="Normal 12 4 2 8 2 3 3 2" xfId="38680" xr:uid="{00000000-0005-0000-0000-0000D6640000}"/>
    <cellStyle name="Normal 12 4 2 8 2 3 4" xfId="38681" xr:uid="{00000000-0005-0000-0000-0000D7640000}"/>
    <cellStyle name="Normal 12 4 2 8 2 4" xfId="12603" xr:uid="{00000000-0005-0000-0000-0000D8640000}"/>
    <cellStyle name="Normal 12 4 2 8 2 4 2" xfId="25413" xr:uid="{00000000-0005-0000-0000-0000D9640000}"/>
    <cellStyle name="Normal 12 4 2 8 2 4 2 2" xfId="38682" xr:uid="{00000000-0005-0000-0000-0000DA640000}"/>
    <cellStyle name="Normal 12 4 2 8 2 4 3" xfId="38683" xr:uid="{00000000-0005-0000-0000-0000DB640000}"/>
    <cellStyle name="Normal 12 4 2 8 2 5" xfId="7113" xr:uid="{00000000-0005-0000-0000-0000DC640000}"/>
    <cellStyle name="Normal 12 4 2 8 2 5 2" xfId="19923" xr:uid="{00000000-0005-0000-0000-0000DD640000}"/>
    <cellStyle name="Normal 12 4 2 8 2 5 2 2" xfId="38684" xr:uid="{00000000-0005-0000-0000-0000DE640000}"/>
    <cellStyle name="Normal 12 4 2 8 2 5 3" xfId="38685" xr:uid="{00000000-0005-0000-0000-0000DF640000}"/>
    <cellStyle name="Normal 12 4 2 8 2 6" xfId="14433" xr:uid="{00000000-0005-0000-0000-0000E0640000}"/>
    <cellStyle name="Normal 12 4 2 8 2 6 2" xfId="38686" xr:uid="{00000000-0005-0000-0000-0000E1640000}"/>
    <cellStyle name="Normal 12 4 2 8 2 7" xfId="38687" xr:uid="{00000000-0005-0000-0000-0000E2640000}"/>
    <cellStyle name="Normal 12 4 2 8 3" xfId="2559" xr:uid="{00000000-0005-0000-0000-0000E3640000}"/>
    <cellStyle name="Normal 12 4 2 8 3 2" xfId="8049" xr:uid="{00000000-0005-0000-0000-0000E4640000}"/>
    <cellStyle name="Normal 12 4 2 8 3 2 2" xfId="20859" xr:uid="{00000000-0005-0000-0000-0000E5640000}"/>
    <cellStyle name="Normal 12 4 2 8 3 2 2 2" xfId="38688" xr:uid="{00000000-0005-0000-0000-0000E6640000}"/>
    <cellStyle name="Normal 12 4 2 8 3 2 3" xfId="38689" xr:uid="{00000000-0005-0000-0000-0000E7640000}"/>
    <cellStyle name="Normal 12 4 2 8 3 3" xfId="15369" xr:uid="{00000000-0005-0000-0000-0000E8640000}"/>
    <cellStyle name="Normal 12 4 2 8 3 3 2" xfId="38690" xr:uid="{00000000-0005-0000-0000-0000E9640000}"/>
    <cellStyle name="Normal 12 4 2 8 3 4" xfId="38691" xr:uid="{00000000-0005-0000-0000-0000EA640000}"/>
    <cellStyle name="Normal 12 4 2 8 4" xfId="4389" xr:uid="{00000000-0005-0000-0000-0000EB640000}"/>
    <cellStyle name="Normal 12 4 2 8 4 2" xfId="9879" xr:uid="{00000000-0005-0000-0000-0000EC640000}"/>
    <cellStyle name="Normal 12 4 2 8 4 2 2" xfId="22689" xr:uid="{00000000-0005-0000-0000-0000ED640000}"/>
    <cellStyle name="Normal 12 4 2 8 4 2 2 2" xfId="38692" xr:uid="{00000000-0005-0000-0000-0000EE640000}"/>
    <cellStyle name="Normal 12 4 2 8 4 2 3" xfId="38693" xr:uid="{00000000-0005-0000-0000-0000EF640000}"/>
    <cellStyle name="Normal 12 4 2 8 4 3" xfId="17199" xr:uid="{00000000-0005-0000-0000-0000F0640000}"/>
    <cellStyle name="Normal 12 4 2 8 4 3 2" xfId="38694" xr:uid="{00000000-0005-0000-0000-0000F1640000}"/>
    <cellStyle name="Normal 12 4 2 8 4 4" xfId="38695" xr:uid="{00000000-0005-0000-0000-0000F2640000}"/>
    <cellStyle name="Normal 12 4 2 8 5" xfId="11709" xr:uid="{00000000-0005-0000-0000-0000F3640000}"/>
    <cellStyle name="Normal 12 4 2 8 5 2" xfId="24519" xr:uid="{00000000-0005-0000-0000-0000F4640000}"/>
    <cellStyle name="Normal 12 4 2 8 5 2 2" xfId="38696" xr:uid="{00000000-0005-0000-0000-0000F5640000}"/>
    <cellStyle name="Normal 12 4 2 8 5 3" xfId="38697" xr:uid="{00000000-0005-0000-0000-0000F6640000}"/>
    <cellStyle name="Normal 12 4 2 8 6" xfId="6219" xr:uid="{00000000-0005-0000-0000-0000F7640000}"/>
    <cellStyle name="Normal 12 4 2 8 6 2" xfId="19029" xr:uid="{00000000-0005-0000-0000-0000F8640000}"/>
    <cellStyle name="Normal 12 4 2 8 6 2 2" xfId="38698" xr:uid="{00000000-0005-0000-0000-0000F9640000}"/>
    <cellStyle name="Normal 12 4 2 8 6 3" xfId="38699" xr:uid="{00000000-0005-0000-0000-0000FA640000}"/>
    <cellStyle name="Normal 12 4 2 8 7" xfId="13539" xr:uid="{00000000-0005-0000-0000-0000FB640000}"/>
    <cellStyle name="Normal 12 4 2 8 7 2" xfId="38700" xr:uid="{00000000-0005-0000-0000-0000FC640000}"/>
    <cellStyle name="Normal 12 4 2 8 8" xfId="38701" xr:uid="{00000000-0005-0000-0000-0000FD640000}"/>
    <cellStyle name="Normal 12 4 2 9" xfId="1129" xr:uid="{00000000-0005-0000-0000-0000FE640000}"/>
    <cellStyle name="Normal 12 4 2 9 2" xfId="2959" xr:uid="{00000000-0005-0000-0000-0000FF640000}"/>
    <cellStyle name="Normal 12 4 2 9 2 2" xfId="8449" xr:uid="{00000000-0005-0000-0000-000000650000}"/>
    <cellStyle name="Normal 12 4 2 9 2 2 2" xfId="21259" xr:uid="{00000000-0005-0000-0000-000001650000}"/>
    <cellStyle name="Normal 12 4 2 9 2 2 2 2" xfId="38702" xr:uid="{00000000-0005-0000-0000-000002650000}"/>
    <cellStyle name="Normal 12 4 2 9 2 2 3" xfId="38703" xr:uid="{00000000-0005-0000-0000-000003650000}"/>
    <cellStyle name="Normal 12 4 2 9 2 3" xfId="15769" xr:uid="{00000000-0005-0000-0000-000004650000}"/>
    <cellStyle name="Normal 12 4 2 9 2 3 2" xfId="38704" xr:uid="{00000000-0005-0000-0000-000005650000}"/>
    <cellStyle name="Normal 12 4 2 9 2 4" xfId="38705" xr:uid="{00000000-0005-0000-0000-000006650000}"/>
    <cellStyle name="Normal 12 4 2 9 3" xfId="4789" xr:uid="{00000000-0005-0000-0000-000007650000}"/>
    <cellStyle name="Normal 12 4 2 9 3 2" xfId="10279" xr:uid="{00000000-0005-0000-0000-000008650000}"/>
    <cellStyle name="Normal 12 4 2 9 3 2 2" xfId="23089" xr:uid="{00000000-0005-0000-0000-000009650000}"/>
    <cellStyle name="Normal 12 4 2 9 3 2 2 2" xfId="38706" xr:uid="{00000000-0005-0000-0000-00000A650000}"/>
    <cellStyle name="Normal 12 4 2 9 3 2 3" xfId="38707" xr:uid="{00000000-0005-0000-0000-00000B650000}"/>
    <cellStyle name="Normal 12 4 2 9 3 3" xfId="17599" xr:uid="{00000000-0005-0000-0000-00000C650000}"/>
    <cellStyle name="Normal 12 4 2 9 3 3 2" xfId="38708" xr:uid="{00000000-0005-0000-0000-00000D650000}"/>
    <cellStyle name="Normal 12 4 2 9 3 4" xfId="38709" xr:uid="{00000000-0005-0000-0000-00000E650000}"/>
    <cellStyle name="Normal 12 4 2 9 4" xfId="12109" xr:uid="{00000000-0005-0000-0000-00000F650000}"/>
    <cellStyle name="Normal 12 4 2 9 4 2" xfId="24919" xr:uid="{00000000-0005-0000-0000-000010650000}"/>
    <cellStyle name="Normal 12 4 2 9 4 2 2" xfId="38710" xr:uid="{00000000-0005-0000-0000-000011650000}"/>
    <cellStyle name="Normal 12 4 2 9 4 3" xfId="38711" xr:uid="{00000000-0005-0000-0000-000012650000}"/>
    <cellStyle name="Normal 12 4 2 9 5" xfId="6619" xr:uid="{00000000-0005-0000-0000-000013650000}"/>
    <cellStyle name="Normal 12 4 2 9 5 2" xfId="19429" xr:uid="{00000000-0005-0000-0000-000014650000}"/>
    <cellStyle name="Normal 12 4 2 9 5 2 2" xfId="38712" xr:uid="{00000000-0005-0000-0000-000015650000}"/>
    <cellStyle name="Normal 12 4 2 9 5 3" xfId="38713" xr:uid="{00000000-0005-0000-0000-000016650000}"/>
    <cellStyle name="Normal 12 4 2 9 6" xfId="13939" xr:uid="{00000000-0005-0000-0000-000017650000}"/>
    <cellStyle name="Normal 12 4 2 9 6 2" xfId="38714" xr:uid="{00000000-0005-0000-0000-000018650000}"/>
    <cellStyle name="Normal 12 4 2 9 7" xfId="38715" xr:uid="{00000000-0005-0000-0000-000019650000}"/>
    <cellStyle name="Normal 12 4 3" xfId="192" xr:uid="{00000000-0005-0000-0000-00001A650000}"/>
    <cellStyle name="Normal 12 4 3 10" xfId="2070" xr:uid="{00000000-0005-0000-0000-00001B650000}"/>
    <cellStyle name="Normal 12 4 3 10 2" xfId="7560" xr:uid="{00000000-0005-0000-0000-00001C650000}"/>
    <cellStyle name="Normal 12 4 3 10 2 2" xfId="20370" xr:uid="{00000000-0005-0000-0000-00001D650000}"/>
    <cellStyle name="Normal 12 4 3 10 2 2 2" xfId="38716" xr:uid="{00000000-0005-0000-0000-00001E650000}"/>
    <cellStyle name="Normal 12 4 3 10 2 3" xfId="38717" xr:uid="{00000000-0005-0000-0000-00001F650000}"/>
    <cellStyle name="Normal 12 4 3 10 3" xfId="14880" xr:uid="{00000000-0005-0000-0000-000020650000}"/>
    <cellStyle name="Normal 12 4 3 10 3 2" xfId="38718" xr:uid="{00000000-0005-0000-0000-000021650000}"/>
    <cellStyle name="Normal 12 4 3 10 4" xfId="38719" xr:uid="{00000000-0005-0000-0000-000022650000}"/>
    <cellStyle name="Normal 12 4 3 11" xfId="3900" xr:uid="{00000000-0005-0000-0000-000023650000}"/>
    <cellStyle name="Normal 12 4 3 11 2" xfId="9390" xr:uid="{00000000-0005-0000-0000-000024650000}"/>
    <cellStyle name="Normal 12 4 3 11 2 2" xfId="22200" xr:uid="{00000000-0005-0000-0000-000025650000}"/>
    <cellStyle name="Normal 12 4 3 11 2 2 2" xfId="38720" xr:uid="{00000000-0005-0000-0000-000026650000}"/>
    <cellStyle name="Normal 12 4 3 11 2 3" xfId="38721" xr:uid="{00000000-0005-0000-0000-000027650000}"/>
    <cellStyle name="Normal 12 4 3 11 3" xfId="16710" xr:uid="{00000000-0005-0000-0000-000028650000}"/>
    <cellStyle name="Normal 12 4 3 11 3 2" xfId="38722" xr:uid="{00000000-0005-0000-0000-000029650000}"/>
    <cellStyle name="Normal 12 4 3 11 4" xfId="38723" xr:uid="{00000000-0005-0000-0000-00002A650000}"/>
    <cellStyle name="Normal 12 4 3 12" xfId="11220" xr:uid="{00000000-0005-0000-0000-00002B650000}"/>
    <cellStyle name="Normal 12 4 3 12 2" xfId="24030" xr:uid="{00000000-0005-0000-0000-00002C650000}"/>
    <cellStyle name="Normal 12 4 3 12 2 2" xfId="38724" xr:uid="{00000000-0005-0000-0000-00002D650000}"/>
    <cellStyle name="Normal 12 4 3 12 3" xfId="38725" xr:uid="{00000000-0005-0000-0000-00002E650000}"/>
    <cellStyle name="Normal 12 4 3 13" xfId="5730" xr:uid="{00000000-0005-0000-0000-00002F650000}"/>
    <cellStyle name="Normal 12 4 3 13 2" xfId="18540" xr:uid="{00000000-0005-0000-0000-000030650000}"/>
    <cellStyle name="Normal 12 4 3 13 2 2" xfId="38726" xr:uid="{00000000-0005-0000-0000-000031650000}"/>
    <cellStyle name="Normal 12 4 3 13 3" xfId="38727" xr:uid="{00000000-0005-0000-0000-000032650000}"/>
    <cellStyle name="Normal 12 4 3 14" xfId="13050" xr:uid="{00000000-0005-0000-0000-000033650000}"/>
    <cellStyle name="Normal 12 4 3 14 2" xfId="38728" xr:uid="{00000000-0005-0000-0000-000034650000}"/>
    <cellStyle name="Normal 12 4 3 15" xfId="38729" xr:uid="{00000000-0005-0000-0000-000035650000}"/>
    <cellStyle name="Normal 12 4 3 2" xfId="212" xr:uid="{00000000-0005-0000-0000-000036650000}"/>
    <cellStyle name="Normal 12 4 3 2 10" xfId="3920" xr:uid="{00000000-0005-0000-0000-000037650000}"/>
    <cellStyle name="Normal 12 4 3 2 10 2" xfId="9410" xr:uid="{00000000-0005-0000-0000-000038650000}"/>
    <cellStyle name="Normal 12 4 3 2 10 2 2" xfId="22220" xr:uid="{00000000-0005-0000-0000-000039650000}"/>
    <cellStyle name="Normal 12 4 3 2 10 2 2 2" xfId="38730" xr:uid="{00000000-0005-0000-0000-00003A650000}"/>
    <cellStyle name="Normal 12 4 3 2 10 2 3" xfId="38731" xr:uid="{00000000-0005-0000-0000-00003B650000}"/>
    <cellStyle name="Normal 12 4 3 2 10 3" xfId="16730" xr:uid="{00000000-0005-0000-0000-00003C650000}"/>
    <cellStyle name="Normal 12 4 3 2 10 3 2" xfId="38732" xr:uid="{00000000-0005-0000-0000-00003D650000}"/>
    <cellStyle name="Normal 12 4 3 2 10 4" xfId="38733" xr:uid="{00000000-0005-0000-0000-00003E650000}"/>
    <cellStyle name="Normal 12 4 3 2 11" xfId="11240" xr:uid="{00000000-0005-0000-0000-00003F650000}"/>
    <cellStyle name="Normal 12 4 3 2 11 2" xfId="24050" xr:uid="{00000000-0005-0000-0000-000040650000}"/>
    <cellStyle name="Normal 12 4 3 2 11 2 2" xfId="38734" xr:uid="{00000000-0005-0000-0000-000041650000}"/>
    <cellStyle name="Normal 12 4 3 2 11 3" xfId="38735" xr:uid="{00000000-0005-0000-0000-000042650000}"/>
    <cellStyle name="Normal 12 4 3 2 12" xfId="5750" xr:uid="{00000000-0005-0000-0000-000043650000}"/>
    <cellStyle name="Normal 12 4 3 2 12 2" xfId="18560" xr:uid="{00000000-0005-0000-0000-000044650000}"/>
    <cellStyle name="Normal 12 4 3 2 12 2 2" xfId="38736" xr:uid="{00000000-0005-0000-0000-000045650000}"/>
    <cellStyle name="Normal 12 4 3 2 12 3" xfId="38737" xr:uid="{00000000-0005-0000-0000-000046650000}"/>
    <cellStyle name="Normal 12 4 3 2 13" xfId="13070" xr:uid="{00000000-0005-0000-0000-000047650000}"/>
    <cellStyle name="Normal 12 4 3 2 13 2" xfId="38738" xr:uid="{00000000-0005-0000-0000-000048650000}"/>
    <cellStyle name="Normal 12 4 3 2 14" xfId="38739" xr:uid="{00000000-0005-0000-0000-000049650000}"/>
    <cellStyle name="Normal 12 4 3 2 2" xfId="299" xr:uid="{00000000-0005-0000-0000-00004A650000}"/>
    <cellStyle name="Normal 12 4 3 2 2 10" xfId="5791" xr:uid="{00000000-0005-0000-0000-00004B650000}"/>
    <cellStyle name="Normal 12 4 3 2 2 10 2" xfId="18601" xr:uid="{00000000-0005-0000-0000-00004C650000}"/>
    <cellStyle name="Normal 12 4 3 2 2 10 2 2" xfId="38740" xr:uid="{00000000-0005-0000-0000-00004D650000}"/>
    <cellStyle name="Normal 12 4 3 2 2 10 3" xfId="38741" xr:uid="{00000000-0005-0000-0000-00004E650000}"/>
    <cellStyle name="Normal 12 4 3 2 2 11" xfId="13111" xr:uid="{00000000-0005-0000-0000-00004F650000}"/>
    <cellStyle name="Normal 12 4 3 2 2 11 2" xfId="38742" xr:uid="{00000000-0005-0000-0000-000050650000}"/>
    <cellStyle name="Normal 12 4 3 2 2 12" xfId="38743" xr:uid="{00000000-0005-0000-0000-000051650000}"/>
    <cellStyle name="Normal 12 4 3 2 2 2" xfId="528" xr:uid="{00000000-0005-0000-0000-000052650000}"/>
    <cellStyle name="Normal 12 4 3 2 2 2 2" xfId="927" xr:uid="{00000000-0005-0000-0000-000053650000}"/>
    <cellStyle name="Normal 12 4 3 2 2 2 2 2" xfId="1822" xr:uid="{00000000-0005-0000-0000-000054650000}"/>
    <cellStyle name="Normal 12 4 3 2 2 2 2 2 2" xfId="3652" xr:uid="{00000000-0005-0000-0000-000055650000}"/>
    <cellStyle name="Normal 12 4 3 2 2 2 2 2 2 2" xfId="9142" xr:uid="{00000000-0005-0000-0000-000056650000}"/>
    <cellStyle name="Normal 12 4 3 2 2 2 2 2 2 2 2" xfId="21952" xr:uid="{00000000-0005-0000-0000-000057650000}"/>
    <cellStyle name="Normal 12 4 3 2 2 2 2 2 2 2 2 2" xfId="38744" xr:uid="{00000000-0005-0000-0000-000058650000}"/>
    <cellStyle name="Normal 12 4 3 2 2 2 2 2 2 2 3" xfId="38745" xr:uid="{00000000-0005-0000-0000-000059650000}"/>
    <cellStyle name="Normal 12 4 3 2 2 2 2 2 2 3" xfId="16462" xr:uid="{00000000-0005-0000-0000-00005A650000}"/>
    <cellStyle name="Normal 12 4 3 2 2 2 2 2 2 3 2" xfId="38746" xr:uid="{00000000-0005-0000-0000-00005B650000}"/>
    <cellStyle name="Normal 12 4 3 2 2 2 2 2 2 4" xfId="38747" xr:uid="{00000000-0005-0000-0000-00005C650000}"/>
    <cellStyle name="Normal 12 4 3 2 2 2 2 2 3" xfId="5482" xr:uid="{00000000-0005-0000-0000-00005D650000}"/>
    <cellStyle name="Normal 12 4 3 2 2 2 2 2 3 2" xfId="10972" xr:uid="{00000000-0005-0000-0000-00005E650000}"/>
    <cellStyle name="Normal 12 4 3 2 2 2 2 2 3 2 2" xfId="23782" xr:uid="{00000000-0005-0000-0000-00005F650000}"/>
    <cellStyle name="Normal 12 4 3 2 2 2 2 2 3 2 2 2" xfId="38748" xr:uid="{00000000-0005-0000-0000-000060650000}"/>
    <cellStyle name="Normal 12 4 3 2 2 2 2 2 3 2 3" xfId="38749" xr:uid="{00000000-0005-0000-0000-000061650000}"/>
    <cellStyle name="Normal 12 4 3 2 2 2 2 2 3 3" xfId="18292" xr:uid="{00000000-0005-0000-0000-000062650000}"/>
    <cellStyle name="Normal 12 4 3 2 2 2 2 2 3 3 2" xfId="38750" xr:uid="{00000000-0005-0000-0000-000063650000}"/>
    <cellStyle name="Normal 12 4 3 2 2 2 2 2 3 4" xfId="38751" xr:uid="{00000000-0005-0000-0000-000064650000}"/>
    <cellStyle name="Normal 12 4 3 2 2 2 2 2 4" xfId="12802" xr:uid="{00000000-0005-0000-0000-000065650000}"/>
    <cellStyle name="Normal 12 4 3 2 2 2 2 2 4 2" xfId="25612" xr:uid="{00000000-0005-0000-0000-000066650000}"/>
    <cellStyle name="Normal 12 4 3 2 2 2 2 2 4 2 2" xfId="38752" xr:uid="{00000000-0005-0000-0000-000067650000}"/>
    <cellStyle name="Normal 12 4 3 2 2 2 2 2 4 3" xfId="38753" xr:uid="{00000000-0005-0000-0000-000068650000}"/>
    <cellStyle name="Normal 12 4 3 2 2 2 2 2 5" xfId="7312" xr:uid="{00000000-0005-0000-0000-000069650000}"/>
    <cellStyle name="Normal 12 4 3 2 2 2 2 2 5 2" xfId="20122" xr:uid="{00000000-0005-0000-0000-00006A650000}"/>
    <cellStyle name="Normal 12 4 3 2 2 2 2 2 5 2 2" xfId="38754" xr:uid="{00000000-0005-0000-0000-00006B650000}"/>
    <cellStyle name="Normal 12 4 3 2 2 2 2 2 5 3" xfId="38755" xr:uid="{00000000-0005-0000-0000-00006C650000}"/>
    <cellStyle name="Normal 12 4 3 2 2 2 2 2 6" xfId="14632" xr:uid="{00000000-0005-0000-0000-00006D650000}"/>
    <cellStyle name="Normal 12 4 3 2 2 2 2 2 6 2" xfId="38756" xr:uid="{00000000-0005-0000-0000-00006E650000}"/>
    <cellStyle name="Normal 12 4 3 2 2 2 2 2 7" xfId="38757" xr:uid="{00000000-0005-0000-0000-00006F650000}"/>
    <cellStyle name="Normal 12 4 3 2 2 2 2 3" xfId="2758" xr:uid="{00000000-0005-0000-0000-000070650000}"/>
    <cellStyle name="Normal 12 4 3 2 2 2 2 3 2" xfId="8248" xr:uid="{00000000-0005-0000-0000-000071650000}"/>
    <cellStyle name="Normal 12 4 3 2 2 2 2 3 2 2" xfId="21058" xr:uid="{00000000-0005-0000-0000-000072650000}"/>
    <cellStyle name="Normal 12 4 3 2 2 2 2 3 2 2 2" xfId="38758" xr:uid="{00000000-0005-0000-0000-000073650000}"/>
    <cellStyle name="Normal 12 4 3 2 2 2 2 3 2 3" xfId="38759" xr:uid="{00000000-0005-0000-0000-000074650000}"/>
    <cellStyle name="Normal 12 4 3 2 2 2 2 3 3" xfId="15568" xr:uid="{00000000-0005-0000-0000-000075650000}"/>
    <cellStyle name="Normal 12 4 3 2 2 2 2 3 3 2" xfId="38760" xr:uid="{00000000-0005-0000-0000-000076650000}"/>
    <cellStyle name="Normal 12 4 3 2 2 2 2 3 4" xfId="38761" xr:uid="{00000000-0005-0000-0000-000077650000}"/>
    <cellStyle name="Normal 12 4 3 2 2 2 2 4" xfId="4588" xr:uid="{00000000-0005-0000-0000-000078650000}"/>
    <cellStyle name="Normal 12 4 3 2 2 2 2 4 2" xfId="10078" xr:uid="{00000000-0005-0000-0000-000079650000}"/>
    <cellStyle name="Normal 12 4 3 2 2 2 2 4 2 2" xfId="22888" xr:uid="{00000000-0005-0000-0000-00007A650000}"/>
    <cellStyle name="Normal 12 4 3 2 2 2 2 4 2 2 2" xfId="38762" xr:uid="{00000000-0005-0000-0000-00007B650000}"/>
    <cellStyle name="Normal 12 4 3 2 2 2 2 4 2 3" xfId="38763" xr:uid="{00000000-0005-0000-0000-00007C650000}"/>
    <cellStyle name="Normal 12 4 3 2 2 2 2 4 3" xfId="17398" xr:uid="{00000000-0005-0000-0000-00007D650000}"/>
    <cellStyle name="Normal 12 4 3 2 2 2 2 4 3 2" xfId="38764" xr:uid="{00000000-0005-0000-0000-00007E650000}"/>
    <cellStyle name="Normal 12 4 3 2 2 2 2 4 4" xfId="38765" xr:uid="{00000000-0005-0000-0000-00007F650000}"/>
    <cellStyle name="Normal 12 4 3 2 2 2 2 5" xfId="11908" xr:uid="{00000000-0005-0000-0000-000080650000}"/>
    <cellStyle name="Normal 12 4 3 2 2 2 2 5 2" xfId="24718" xr:uid="{00000000-0005-0000-0000-000081650000}"/>
    <cellStyle name="Normal 12 4 3 2 2 2 2 5 2 2" xfId="38766" xr:uid="{00000000-0005-0000-0000-000082650000}"/>
    <cellStyle name="Normal 12 4 3 2 2 2 2 5 3" xfId="38767" xr:uid="{00000000-0005-0000-0000-000083650000}"/>
    <cellStyle name="Normal 12 4 3 2 2 2 2 6" xfId="6418" xr:uid="{00000000-0005-0000-0000-000084650000}"/>
    <cellStyle name="Normal 12 4 3 2 2 2 2 6 2" xfId="19228" xr:uid="{00000000-0005-0000-0000-000085650000}"/>
    <cellStyle name="Normal 12 4 3 2 2 2 2 6 2 2" xfId="38768" xr:uid="{00000000-0005-0000-0000-000086650000}"/>
    <cellStyle name="Normal 12 4 3 2 2 2 2 6 3" xfId="38769" xr:uid="{00000000-0005-0000-0000-000087650000}"/>
    <cellStyle name="Normal 12 4 3 2 2 2 2 7" xfId="13738" xr:uid="{00000000-0005-0000-0000-000088650000}"/>
    <cellStyle name="Normal 12 4 3 2 2 2 2 7 2" xfId="38770" xr:uid="{00000000-0005-0000-0000-000089650000}"/>
    <cellStyle name="Normal 12 4 3 2 2 2 2 8" xfId="38771" xr:uid="{00000000-0005-0000-0000-00008A650000}"/>
    <cellStyle name="Normal 12 4 3 2 2 2 3" xfId="1423" xr:uid="{00000000-0005-0000-0000-00008B650000}"/>
    <cellStyle name="Normal 12 4 3 2 2 2 3 2" xfId="3253" xr:uid="{00000000-0005-0000-0000-00008C650000}"/>
    <cellStyle name="Normal 12 4 3 2 2 2 3 2 2" xfId="8743" xr:uid="{00000000-0005-0000-0000-00008D650000}"/>
    <cellStyle name="Normal 12 4 3 2 2 2 3 2 2 2" xfId="21553" xr:uid="{00000000-0005-0000-0000-00008E650000}"/>
    <cellStyle name="Normal 12 4 3 2 2 2 3 2 2 2 2" xfId="38772" xr:uid="{00000000-0005-0000-0000-00008F650000}"/>
    <cellStyle name="Normal 12 4 3 2 2 2 3 2 2 3" xfId="38773" xr:uid="{00000000-0005-0000-0000-000090650000}"/>
    <cellStyle name="Normal 12 4 3 2 2 2 3 2 3" xfId="16063" xr:uid="{00000000-0005-0000-0000-000091650000}"/>
    <cellStyle name="Normal 12 4 3 2 2 2 3 2 3 2" xfId="38774" xr:uid="{00000000-0005-0000-0000-000092650000}"/>
    <cellStyle name="Normal 12 4 3 2 2 2 3 2 4" xfId="38775" xr:uid="{00000000-0005-0000-0000-000093650000}"/>
    <cellStyle name="Normal 12 4 3 2 2 2 3 3" xfId="5083" xr:uid="{00000000-0005-0000-0000-000094650000}"/>
    <cellStyle name="Normal 12 4 3 2 2 2 3 3 2" xfId="10573" xr:uid="{00000000-0005-0000-0000-000095650000}"/>
    <cellStyle name="Normal 12 4 3 2 2 2 3 3 2 2" xfId="23383" xr:uid="{00000000-0005-0000-0000-000096650000}"/>
    <cellStyle name="Normal 12 4 3 2 2 2 3 3 2 2 2" xfId="38776" xr:uid="{00000000-0005-0000-0000-000097650000}"/>
    <cellStyle name="Normal 12 4 3 2 2 2 3 3 2 3" xfId="38777" xr:uid="{00000000-0005-0000-0000-000098650000}"/>
    <cellStyle name="Normal 12 4 3 2 2 2 3 3 3" xfId="17893" xr:uid="{00000000-0005-0000-0000-000099650000}"/>
    <cellStyle name="Normal 12 4 3 2 2 2 3 3 3 2" xfId="38778" xr:uid="{00000000-0005-0000-0000-00009A650000}"/>
    <cellStyle name="Normal 12 4 3 2 2 2 3 3 4" xfId="38779" xr:uid="{00000000-0005-0000-0000-00009B650000}"/>
    <cellStyle name="Normal 12 4 3 2 2 2 3 4" xfId="12403" xr:uid="{00000000-0005-0000-0000-00009C650000}"/>
    <cellStyle name="Normal 12 4 3 2 2 2 3 4 2" xfId="25213" xr:uid="{00000000-0005-0000-0000-00009D650000}"/>
    <cellStyle name="Normal 12 4 3 2 2 2 3 4 2 2" xfId="38780" xr:uid="{00000000-0005-0000-0000-00009E650000}"/>
    <cellStyle name="Normal 12 4 3 2 2 2 3 4 3" xfId="38781" xr:uid="{00000000-0005-0000-0000-00009F650000}"/>
    <cellStyle name="Normal 12 4 3 2 2 2 3 5" xfId="6913" xr:uid="{00000000-0005-0000-0000-0000A0650000}"/>
    <cellStyle name="Normal 12 4 3 2 2 2 3 5 2" xfId="19723" xr:uid="{00000000-0005-0000-0000-0000A1650000}"/>
    <cellStyle name="Normal 12 4 3 2 2 2 3 5 2 2" xfId="38782" xr:uid="{00000000-0005-0000-0000-0000A2650000}"/>
    <cellStyle name="Normal 12 4 3 2 2 2 3 5 3" xfId="38783" xr:uid="{00000000-0005-0000-0000-0000A3650000}"/>
    <cellStyle name="Normal 12 4 3 2 2 2 3 6" xfId="14233" xr:uid="{00000000-0005-0000-0000-0000A4650000}"/>
    <cellStyle name="Normal 12 4 3 2 2 2 3 6 2" xfId="38784" xr:uid="{00000000-0005-0000-0000-0000A5650000}"/>
    <cellStyle name="Normal 12 4 3 2 2 2 3 7" xfId="38785" xr:uid="{00000000-0005-0000-0000-0000A6650000}"/>
    <cellStyle name="Normal 12 4 3 2 2 2 4" xfId="2359" xr:uid="{00000000-0005-0000-0000-0000A7650000}"/>
    <cellStyle name="Normal 12 4 3 2 2 2 4 2" xfId="7849" xr:uid="{00000000-0005-0000-0000-0000A8650000}"/>
    <cellStyle name="Normal 12 4 3 2 2 2 4 2 2" xfId="20659" xr:uid="{00000000-0005-0000-0000-0000A9650000}"/>
    <cellStyle name="Normal 12 4 3 2 2 2 4 2 2 2" xfId="38786" xr:uid="{00000000-0005-0000-0000-0000AA650000}"/>
    <cellStyle name="Normal 12 4 3 2 2 2 4 2 3" xfId="38787" xr:uid="{00000000-0005-0000-0000-0000AB650000}"/>
    <cellStyle name="Normal 12 4 3 2 2 2 4 3" xfId="15169" xr:uid="{00000000-0005-0000-0000-0000AC650000}"/>
    <cellStyle name="Normal 12 4 3 2 2 2 4 3 2" xfId="38788" xr:uid="{00000000-0005-0000-0000-0000AD650000}"/>
    <cellStyle name="Normal 12 4 3 2 2 2 4 4" xfId="38789" xr:uid="{00000000-0005-0000-0000-0000AE650000}"/>
    <cellStyle name="Normal 12 4 3 2 2 2 5" xfId="4189" xr:uid="{00000000-0005-0000-0000-0000AF650000}"/>
    <cellStyle name="Normal 12 4 3 2 2 2 5 2" xfId="9679" xr:uid="{00000000-0005-0000-0000-0000B0650000}"/>
    <cellStyle name="Normal 12 4 3 2 2 2 5 2 2" xfId="22489" xr:uid="{00000000-0005-0000-0000-0000B1650000}"/>
    <cellStyle name="Normal 12 4 3 2 2 2 5 2 2 2" xfId="38790" xr:uid="{00000000-0005-0000-0000-0000B2650000}"/>
    <cellStyle name="Normal 12 4 3 2 2 2 5 2 3" xfId="38791" xr:uid="{00000000-0005-0000-0000-0000B3650000}"/>
    <cellStyle name="Normal 12 4 3 2 2 2 5 3" xfId="16999" xr:uid="{00000000-0005-0000-0000-0000B4650000}"/>
    <cellStyle name="Normal 12 4 3 2 2 2 5 3 2" xfId="38792" xr:uid="{00000000-0005-0000-0000-0000B5650000}"/>
    <cellStyle name="Normal 12 4 3 2 2 2 5 4" xfId="38793" xr:uid="{00000000-0005-0000-0000-0000B6650000}"/>
    <cellStyle name="Normal 12 4 3 2 2 2 6" xfId="11509" xr:uid="{00000000-0005-0000-0000-0000B7650000}"/>
    <cellStyle name="Normal 12 4 3 2 2 2 6 2" xfId="24319" xr:uid="{00000000-0005-0000-0000-0000B8650000}"/>
    <cellStyle name="Normal 12 4 3 2 2 2 6 2 2" xfId="38794" xr:uid="{00000000-0005-0000-0000-0000B9650000}"/>
    <cellStyle name="Normal 12 4 3 2 2 2 6 3" xfId="38795" xr:uid="{00000000-0005-0000-0000-0000BA650000}"/>
    <cellStyle name="Normal 12 4 3 2 2 2 7" xfId="6019" xr:uid="{00000000-0005-0000-0000-0000BB650000}"/>
    <cellStyle name="Normal 12 4 3 2 2 2 7 2" xfId="18829" xr:uid="{00000000-0005-0000-0000-0000BC650000}"/>
    <cellStyle name="Normal 12 4 3 2 2 2 7 2 2" xfId="38796" xr:uid="{00000000-0005-0000-0000-0000BD650000}"/>
    <cellStyle name="Normal 12 4 3 2 2 2 7 3" xfId="38797" xr:uid="{00000000-0005-0000-0000-0000BE650000}"/>
    <cellStyle name="Normal 12 4 3 2 2 2 8" xfId="13339" xr:uid="{00000000-0005-0000-0000-0000BF650000}"/>
    <cellStyle name="Normal 12 4 3 2 2 2 8 2" xfId="38798" xr:uid="{00000000-0005-0000-0000-0000C0650000}"/>
    <cellStyle name="Normal 12 4 3 2 2 2 9" xfId="38799" xr:uid="{00000000-0005-0000-0000-0000C1650000}"/>
    <cellStyle name="Normal 12 4 3 2 2 3" xfId="660" xr:uid="{00000000-0005-0000-0000-0000C2650000}"/>
    <cellStyle name="Normal 12 4 3 2 2 3 2" xfId="1060" xr:uid="{00000000-0005-0000-0000-0000C3650000}"/>
    <cellStyle name="Normal 12 4 3 2 2 3 2 2" xfId="1955" xr:uid="{00000000-0005-0000-0000-0000C4650000}"/>
    <cellStyle name="Normal 12 4 3 2 2 3 2 2 2" xfId="3785" xr:uid="{00000000-0005-0000-0000-0000C5650000}"/>
    <cellStyle name="Normal 12 4 3 2 2 3 2 2 2 2" xfId="9275" xr:uid="{00000000-0005-0000-0000-0000C6650000}"/>
    <cellStyle name="Normal 12 4 3 2 2 3 2 2 2 2 2" xfId="22085" xr:uid="{00000000-0005-0000-0000-0000C7650000}"/>
    <cellStyle name="Normal 12 4 3 2 2 3 2 2 2 2 2 2" xfId="38800" xr:uid="{00000000-0005-0000-0000-0000C8650000}"/>
    <cellStyle name="Normal 12 4 3 2 2 3 2 2 2 2 3" xfId="38801" xr:uid="{00000000-0005-0000-0000-0000C9650000}"/>
    <cellStyle name="Normal 12 4 3 2 2 3 2 2 2 3" xfId="16595" xr:uid="{00000000-0005-0000-0000-0000CA650000}"/>
    <cellStyle name="Normal 12 4 3 2 2 3 2 2 2 3 2" xfId="38802" xr:uid="{00000000-0005-0000-0000-0000CB650000}"/>
    <cellStyle name="Normal 12 4 3 2 2 3 2 2 2 4" xfId="38803" xr:uid="{00000000-0005-0000-0000-0000CC650000}"/>
    <cellStyle name="Normal 12 4 3 2 2 3 2 2 3" xfId="5615" xr:uid="{00000000-0005-0000-0000-0000CD650000}"/>
    <cellStyle name="Normal 12 4 3 2 2 3 2 2 3 2" xfId="11105" xr:uid="{00000000-0005-0000-0000-0000CE650000}"/>
    <cellStyle name="Normal 12 4 3 2 2 3 2 2 3 2 2" xfId="23915" xr:uid="{00000000-0005-0000-0000-0000CF650000}"/>
    <cellStyle name="Normal 12 4 3 2 2 3 2 2 3 2 2 2" xfId="38804" xr:uid="{00000000-0005-0000-0000-0000D0650000}"/>
    <cellStyle name="Normal 12 4 3 2 2 3 2 2 3 2 3" xfId="38805" xr:uid="{00000000-0005-0000-0000-0000D1650000}"/>
    <cellStyle name="Normal 12 4 3 2 2 3 2 2 3 3" xfId="18425" xr:uid="{00000000-0005-0000-0000-0000D2650000}"/>
    <cellStyle name="Normal 12 4 3 2 2 3 2 2 3 3 2" xfId="38806" xr:uid="{00000000-0005-0000-0000-0000D3650000}"/>
    <cellStyle name="Normal 12 4 3 2 2 3 2 2 3 4" xfId="38807" xr:uid="{00000000-0005-0000-0000-0000D4650000}"/>
    <cellStyle name="Normal 12 4 3 2 2 3 2 2 4" xfId="12935" xr:uid="{00000000-0005-0000-0000-0000D5650000}"/>
    <cellStyle name="Normal 12 4 3 2 2 3 2 2 4 2" xfId="25745" xr:uid="{00000000-0005-0000-0000-0000D6650000}"/>
    <cellStyle name="Normal 12 4 3 2 2 3 2 2 4 2 2" xfId="38808" xr:uid="{00000000-0005-0000-0000-0000D7650000}"/>
    <cellStyle name="Normal 12 4 3 2 2 3 2 2 4 3" xfId="38809" xr:uid="{00000000-0005-0000-0000-0000D8650000}"/>
    <cellStyle name="Normal 12 4 3 2 2 3 2 2 5" xfId="7445" xr:uid="{00000000-0005-0000-0000-0000D9650000}"/>
    <cellStyle name="Normal 12 4 3 2 2 3 2 2 5 2" xfId="20255" xr:uid="{00000000-0005-0000-0000-0000DA650000}"/>
    <cellStyle name="Normal 12 4 3 2 2 3 2 2 5 2 2" xfId="38810" xr:uid="{00000000-0005-0000-0000-0000DB650000}"/>
    <cellStyle name="Normal 12 4 3 2 2 3 2 2 5 3" xfId="38811" xr:uid="{00000000-0005-0000-0000-0000DC650000}"/>
    <cellStyle name="Normal 12 4 3 2 2 3 2 2 6" xfId="14765" xr:uid="{00000000-0005-0000-0000-0000DD650000}"/>
    <cellStyle name="Normal 12 4 3 2 2 3 2 2 6 2" xfId="38812" xr:uid="{00000000-0005-0000-0000-0000DE650000}"/>
    <cellStyle name="Normal 12 4 3 2 2 3 2 2 7" xfId="38813" xr:uid="{00000000-0005-0000-0000-0000DF650000}"/>
    <cellStyle name="Normal 12 4 3 2 2 3 2 3" xfId="2891" xr:uid="{00000000-0005-0000-0000-0000E0650000}"/>
    <cellStyle name="Normal 12 4 3 2 2 3 2 3 2" xfId="8381" xr:uid="{00000000-0005-0000-0000-0000E1650000}"/>
    <cellStyle name="Normal 12 4 3 2 2 3 2 3 2 2" xfId="21191" xr:uid="{00000000-0005-0000-0000-0000E2650000}"/>
    <cellStyle name="Normal 12 4 3 2 2 3 2 3 2 2 2" xfId="38814" xr:uid="{00000000-0005-0000-0000-0000E3650000}"/>
    <cellStyle name="Normal 12 4 3 2 2 3 2 3 2 3" xfId="38815" xr:uid="{00000000-0005-0000-0000-0000E4650000}"/>
    <cellStyle name="Normal 12 4 3 2 2 3 2 3 3" xfId="15701" xr:uid="{00000000-0005-0000-0000-0000E5650000}"/>
    <cellStyle name="Normal 12 4 3 2 2 3 2 3 3 2" xfId="38816" xr:uid="{00000000-0005-0000-0000-0000E6650000}"/>
    <cellStyle name="Normal 12 4 3 2 2 3 2 3 4" xfId="38817" xr:uid="{00000000-0005-0000-0000-0000E7650000}"/>
    <cellStyle name="Normal 12 4 3 2 2 3 2 4" xfId="4721" xr:uid="{00000000-0005-0000-0000-0000E8650000}"/>
    <cellStyle name="Normal 12 4 3 2 2 3 2 4 2" xfId="10211" xr:uid="{00000000-0005-0000-0000-0000E9650000}"/>
    <cellStyle name="Normal 12 4 3 2 2 3 2 4 2 2" xfId="23021" xr:uid="{00000000-0005-0000-0000-0000EA650000}"/>
    <cellStyle name="Normal 12 4 3 2 2 3 2 4 2 2 2" xfId="38818" xr:uid="{00000000-0005-0000-0000-0000EB650000}"/>
    <cellStyle name="Normal 12 4 3 2 2 3 2 4 2 3" xfId="38819" xr:uid="{00000000-0005-0000-0000-0000EC650000}"/>
    <cellStyle name="Normal 12 4 3 2 2 3 2 4 3" xfId="17531" xr:uid="{00000000-0005-0000-0000-0000ED650000}"/>
    <cellStyle name="Normal 12 4 3 2 2 3 2 4 3 2" xfId="38820" xr:uid="{00000000-0005-0000-0000-0000EE650000}"/>
    <cellStyle name="Normal 12 4 3 2 2 3 2 4 4" xfId="38821" xr:uid="{00000000-0005-0000-0000-0000EF650000}"/>
    <cellStyle name="Normal 12 4 3 2 2 3 2 5" xfId="12041" xr:uid="{00000000-0005-0000-0000-0000F0650000}"/>
    <cellStyle name="Normal 12 4 3 2 2 3 2 5 2" xfId="24851" xr:uid="{00000000-0005-0000-0000-0000F1650000}"/>
    <cellStyle name="Normal 12 4 3 2 2 3 2 5 2 2" xfId="38822" xr:uid="{00000000-0005-0000-0000-0000F2650000}"/>
    <cellStyle name="Normal 12 4 3 2 2 3 2 5 3" xfId="38823" xr:uid="{00000000-0005-0000-0000-0000F3650000}"/>
    <cellStyle name="Normal 12 4 3 2 2 3 2 6" xfId="6551" xr:uid="{00000000-0005-0000-0000-0000F4650000}"/>
    <cellStyle name="Normal 12 4 3 2 2 3 2 6 2" xfId="19361" xr:uid="{00000000-0005-0000-0000-0000F5650000}"/>
    <cellStyle name="Normal 12 4 3 2 2 3 2 6 2 2" xfId="38824" xr:uid="{00000000-0005-0000-0000-0000F6650000}"/>
    <cellStyle name="Normal 12 4 3 2 2 3 2 6 3" xfId="38825" xr:uid="{00000000-0005-0000-0000-0000F7650000}"/>
    <cellStyle name="Normal 12 4 3 2 2 3 2 7" xfId="13871" xr:uid="{00000000-0005-0000-0000-0000F8650000}"/>
    <cellStyle name="Normal 12 4 3 2 2 3 2 7 2" xfId="38826" xr:uid="{00000000-0005-0000-0000-0000F9650000}"/>
    <cellStyle name="Normal 12 4 3 2 2 3 2 8" xfId="38827" xr:uid="{00000000-0005-0000-0000-0000FA650000}"/>
    <cellStyle name="Normal 12 4 3 2 2 3 3" xfId="1555" xr:uid="{00000000-0005-0000-0000-0000FB650000}"/>
    <cellStyle name="Normal 12 4 3 2 2 3 3 2" xfId="3385" xr:uid="{00000000-0005-0000-0000-0000FC650000}"/>
    <cellStyle name="Normal 12 4 3 2 2 3 3 2 2" xfId="8875" xr:uid="{00000000-0005-0000-0000-0000FD650000}"/>
    <cellStyle name="Normal 12 4 3 2 2 3 3 2 2 2" xfId="21685" xr:uid="{00000000-0005-0000-0000-0000FE650000}"/>
    <cellStyle name="Normal 12 4 3 2 2 3 3 2 2 2 2" xfId="38828" xr:uid="{00000000-0005-0000-0000-0000FF650000}"/>
    <cellStyle name="Normal 12 4 3 2 2 3 3 2 2 3" xfId="38829" xr:uid="{00000000-0005-0000-0000-000000660000}"/>
    <cellStyle name="Normal 12 4 3 2 2 3 3 2 3" xfId="16195" xr:uid="{00000000-0005-0000-0000-000001660000}"/>
    <cellStyle name="Normal 12 4 3 2 2 3 3 2 3 2" xfId="38830" xr:uid="{00000000-0005-0000-0000-000002660000}"/>
    <cellStyle name="Normal 12 4 3 2 2 3 3 2 4" xfId="38831" xr:uid="{00000000-0005-0000-0000-000003660000}"/>
    <cellStyle name="Normal 12 4 3 2 2 3 3 3" xfId="5215" xr:uid="{00000000-0005-0000-0000-000004660000}"/>
    <cellStyle name="Normal 12 4 3 2 2 3 3 3 2" xfId="10705" xr:uid="{00000000-0005-0000-0000-000005660000}"/>
    <cellStyle name="Normal 12 4 3 2 2 3 3 3 2 2" xfId="23515" xr:uid="{00000000-0005-0000-0000-000006660000}"/>
    <cellStyle name="Normal 12 4 3 2 2 3 3 3 2 2 2" xfId="38832" xr:uid="{00000000-0005-0000-0000-000007660000}"/>
    <cellStyle name="Normal 12 4 3 2 2 3 3 3 2 3" xfId="38833" xr:uid="{00000000-0005-0000-0000-000008660000}"/>
    <cellStyle name="Normal 12 4 3 2 2 3 3 3 3" xfId="18025" xr:uid="{00000000-0005-0000-0000-000009660000}"/>
    <cellStyle name="Normal 12 4 3 2 2 3 3 3 3 2" xfId="38834" xr:uid="{00000000-0005-0000-0000-00000A660000}"/>
    <cellStyle name="Normal 12 4 3 2 2 3 3 3 4" xfId="38835" xr:uid="{00000000-0005-0000-0000-00000B660000}"/>
    <cellStyle name="Normal 12 4 3 2 2 3 3 4" xfId="12535" xr:uid="{00000000-0005-0000-0000-00000C660000}"/>
    <cellStyle name="Normal 12 4 3 2 2 3 3 4 2" xfId="25345" xr:uid="{00000000-0005-0000-0000-00000D660000}"/>
    <cellStyle name="Normal 12 4 3 2 2 3 3 4 2 2" xfId="38836" xr:uid="{00000000-0005-0000-0000-00000E660000}"/>
    <cellStyle name="Normal 12 4 3 2 2 3 3 4 3" xfId="38837" xr:uid="{00000000-0005-0000-0000-00000F660000}"/>
    <cellStyle name="Normal 12 4 3 2 2 3 3 5" xfId="7045" xr:uid="{00000000-0005-0000-0000-000010660000}"/>
    <cellStyle name="Normal 12 4 3 2 2 3 3 5 2" xfId="19855" xr:uid="{00000000-0005-0000-0000-000011660000}"/>
    <cellStyle name="Normal 12 4 3 2 2 3 3 5 2 2" xfId="38838" xr:uid="{00000000-0005-0000-0000-000012660000}"/>
    <cellStyle name="Normal 12 4 3 2 2 3 3 5 3" xfId="38839" xr:uid="{00000000-0005-0000-0000-000013660000}"/>
    <cellStyle name="Normal 12 4 3 2 2 3 3 6" xfId="14365" xr:uid="{00000000-0005-0000-0000-000014660000}"/>
    <cellStyle name="Normal 12 4 3 2 2 3 3 6 2" xfId="38840" xr:uid="{00000000-0005-0000-0000-000015660000}"/>
    <cellStyle name="Normal 12 4 3 2 2 3 3 7" xfId="38841" xr:uid="{00000000-0005-0000-0000-000016660000}"/>
    <cellStyle name="Normal 12 4 3 2 2 3 4" xfId="2491" xr:uid="{00000000-0005-0000-0000-000017660000}"/>
    <cellStyle name="Normal 12 4 3 2 2 3 4 2" xfId="7981" xr:uid="{00000000-0005-0000-0000-000018660000}"/>
    <cellStyle name="Normal 12 4 3 2 2 3 4 2 2" xfId="20791" xr:uid="{00000000-0005-0000-0000-000019660000}"/>
    <cellStyle name="Normal 12 4 3 2 2 3 4 2 2 2" xfId="38842" xr:uid="{00000000-0005-0000-0000-00001A660000}"/>
    <cellStyle name="Normal 12 4 3 2 2 3 4 2 3" xfId="38843" xr:uid="{00000000-0005-0000-0000-00001B660000}"/>
    <cellStyle name="Normal 12 4 3 2 2 3 4 3" xfId="15301" xr:uid="{00000000-0005-0000-0000-00001C660000}"/>
    <cellStyle name="Normal 12 4 3 2 2 3 4 3 2" xfId="38844" xr:uid="{00000000-0005-0000-0000-00001D660000}"/>
    <cellStyle name="Normal 12 4 3 2 2 3 4 4" xfId="38845" xr:uid="{00000000-0005-0000-0000-00001E660000}"/>
    <cellStyle name="Normal 12 4 3 2 2 3 5" xfId="4321" xr:uid="{00000000-0005-0000-0000-00001F660000}"/>
    <cellStyle name="Normal 12 4 3 2 2 3 5 2" xfId="9811" xr:uid="{00000000-0005-0000-0000-000020660000}"/>
    <cellStyle name="Normal 12 4 3 2 2 3 5 2 2" xfId="22621" xr:uid="{00000000-0005-0000-0000-000021660000}"/>
    <cellStyle name="Normal 12 4 3 2 2 3 5 2 2 2" xfId="38846" xr:uid="{00000000-0005-0000-0000-000022660000}"/>
    <cellStyle name="Normal 12 4 3 2 2 3 5 2 3" xfId="38847" xr:uid="{00000000-0005-0000-0000-000023660000}"/>
    <cellStyle name="Normal 12 4 3 2 2 3 5 3" xfId="17131" xr:uid="{00000000-0005-0000-0000-000024660000}"/>
    <cellStyle name="Normal 12 4 3 2 2 3 5 3 2" xfId="38848" xr:uid="{00000000-0005-0000-0000-000025660000}"/>
    <cellStyle name="Normal 12 4 3 2 2 3 5 4" xfId="38849" xr:uid="{00000000-0005-0000-0000-000026660000}"/>
    <cellStyle name="Normal 12 4 3 2 2 3 6" xfId="11641" xr:uid="{00000000-0005-0000-0000-000027660000}"/>
    <cellStyle name="Normal 12 4 3 2 2 3 6 2" xfId="24451" xr:uid="{00000000-0005-0000-0000-000028660000}"/>
    <cellStyle name="Normal 12 4 3 2 2 3 6 2 2" xfId="38850" xr:uid="{00000000-0005-0000-0000-000029660000}"/>
    <cellStyle name="Normal 12 4 3 2 2 3 6 3" xfId="38851" xr:uid="{00000000-0005-0000-0000-00002A660000}"/>
    <cellStyle name="Normal 12 4 3 2 2 3 7" xfId="6151" xr:uid="{00000000-0005-0000-0000-00002B660000}"/>
    <cellStyle name="Normal 12 4 3 2 2 3 7 2" xfId="18961" xr:uid="{00000000-0005-0000-0000-00002C660000}"/>
    <cellStyle name="Normal 12 4 3 2 2 3 7 2 2" xfId="38852" xr:uid="{00000000-0005-0000-0000-00002D660000}"/>
    <cellStyle name="Normal 12 4 3 2 2 3 7 3" xfId="38853" xr:uid="{00000000-0005-0000-0000-00002E660000}"/>
    <cellStyle name="Normal 12 4 3 2 2 3 8" xfId="13471" xr:uid="{00000000-0005-0000-0000-00002F660000}"/>
    <cellStyle name="Normal 12 4 3 2 2 3 8 2" xfId="38854" xr:uid="{00000000-0005-0000-0000-000030660000}"/>
    <cellStyle name="Normal 12 4 3 2 2 3 9" xfId="38855" xr:uid="{00000000-0005-0000-0000-000031660000}"/>
    <cellStyle name="Normal 12 4 3 2 2 4" xfId="435" xr:uid="{00000000-0005-0000-0000-000032660000}"/>
    <cellStyle name="Normal 12 4 3 2 2 4 2" xfId="1330" xr:uid="{00000000-0005-0000-0000-000033660000}"/>
    <cellStyle name="Normal 12 4 3 2 2 4 2 2" xfId="3160" xr:uid="{00000000-0005-0000-0000-000034660000}"/>
    <cellStyle name="Normal 12 4 3 2 2 4 2 2 2" xfId="8650" xr:uid="{00000000-0005-0000-0000-000035660000}"/>
    <cellStyle name="Normal 12 4 3 2 2 4 2 2 2 2" xfId="21460" xr:uid="{00000000-0005-0000-0000-000036660000}"/>
    <cellStyle name="Normal 12 4 3 2 2 4 2 2 2 2 2" xfId="38856" xr:uid="{00000000-0005-0000-0000-000037660000}"/>
    <cellStyle name="Normal 12 4 3 2 2 4 2 2 2 3" xfId="38857" xr:uid="{00000000-0005-0000-0000-000038660000}"/>
    <cellStyle name="Normal 12 4 3 2 2 4 2 2 3" xfId="15970" xr:uid="{00000000-0005-0000-0000-000039660000}"/>
    <cellStyle name="Normal 12 4 3 2 2 4 2 2 3 2" xfId="38858" xr:uid="{00000000-0005-0000-0000-00003A660000}"/>
    <cellStyle name="Normal 12 4 3 2 2 4 2 2 4" xfId="38859" xr:uid="{00000000-0005-0000-0000-00003B660000}"/>
    <cellStyle name="Normal 12 4 3 2 2 4 2 3" xfId="4990" xr:uid="{00000000-0005-0000-0000-00003C660000}"/>
    <cellStyle name="Normal 12 4 3 2 2 4 2 3 2" xfId="10480" xr:uid="{00000000-0005-0000-0000-00003D660000}"/>
    <cellStyle name="Normal 12 4 3 2 2 4 2 3 2 2" xfId="23290" xr:uid="{00000000-0005-0000-0000-00003E660000}"/>
    <cellStyle name="Normal 12 4 3 2 2 4 2 3 2 2 2" xfId="38860" xr:uid="{00000000-0005-0000-0000-00003F660000}"/>
    <cellStyle name="Normal 12 4 3 2 2 4 2 3 2 3" xfId="38861" xr:uid="{00000000-0005-0000-0000-000040660000}"/>
    <cellStyle name="Normal 12 4 3 2 2 4 2 3 3" xfId="17800" xr:uid="{00000000-0005-0000-0000-000041660000}"/>
    <cellStyle name="Normal 12 4 3 2 2 4 2 3 3 2" xfId="38862" xr:uid="{00000000-0005-0000-0000-000042660000}"/>
    <cellStyle name="Normal 12 4 3 2 2 4 2 3 4" xfId="38863" xr:uid="{00000000-0005-0000-0000-000043660000}"/>
    <cellStyle name="Normal 12 4 3 2 2 4 2 4" xfId="12310" xr:uid="{00000000-0005-0000-0000-000044660000}"/>
    <cellStyle name="Normal 12 4 3 2 2 4 2 4 2" xfId="25120" xr:uid="{00000000-0005-0000-0000-000045660000}"/>
    <cellStyle name="Normal 12 4 3 2 2 4 2 4 2 2" xfId="38864" xr:uid="{00000000-0005-0000-0000-000046660000}"/>
    <cellStyle name="Normal 12 4 3 2 2 4 2 4 3" xfId="38865" xr:uid="{00000000-0005-0000-0000-000047660000}"/>
    <cellStyle name="Normal 12 4 3 2 2 4 2 5" xfId="6820" xr:uid="{00000000-0005-0000-0000-000048660000}"/>
    <cellStyle name="Normal 12 4 3 2 2 4 2 5 2" xfId="19630" xr:uid="{00000000-0005-0000-0000-000049660000}"/>
    <cellStyle name="Normal 12 4 3 2 2 4 2 5 2 2" xfId="38866" xr:uid="{00000000-0005-0000-0000-00004A660000}"/>
    <cellStyle name="Normal 12 4 3 2 2 4 2 5 3" xfId="38867" xr:uid="{00000000-0005-0000-0000-00004B660000}"/>
    <cellStyle name="Normal 12 4 3 2 2 4 2 6" xfId="14140" xr:uid="{00000000-0005-0000-0000-00004C660000}"/>
    <cellStyle name="Normal 12 4 3 2 2 4 2 6 2" xfId="38868" xr:uid="{00000000-0005-0000-0000-00004D660000}"/>
    <cellStyle name="Normal 12 4 3 2 2 4 2 7" xfId="38869" xr:uid="{00000000-0005-0000-0000-00004E660000}"/>
    <cellStyle name="Normal 12 4 3 2 2 4 3" xfId="2266" xr:uid="{00000000-0005-0000-0000-00004F660000}"/>
    <cellStyle name="Normal 12 4 3 2 2 4 3 2" xfId="7756" xr:uid="{00000000-0005-0000-0000-000050660000}"/>
    <cellStyle name="Normal 12 4 3 2 2 4 3 2 2" xfId="20566" xr:uid="{00000000-0005-0000-0000-000051660000}"/>
    <cellStyle name="Normal 12 4 3 2 2 4 3 2 2 2" xfId="38870" xr:uid="{00000000-0005-0000-0000-000052660000}"/>
    <cellStyle name="Normal 12 4 3 2 2 4 3 2 3" xfId="38871" xr:uid="{00000000-0005-0000-0000-000053660000}"/>
    <cellStyle name="Normal 12 4 3 2 2 4 3 3" xfId="15076" xr:uid="{00000000-0005-0000-0000-000054660000}"/>
    <cellStyle name="Normal 12 4 3 2 2 4 3 3 2" xfId="38872" xr:uid="{00000000-0005-0000-0000-000055660000}"/>
    <cellStyle name="Normal 12 4 3 2 2 4 3 4" xfId="38873" xr:uid="{00000000-0005-0000-0000-000056660000}"/>
    <cellStyle name="Normal 12 4 3 2 2 4 4" xfId="4096" xr:uid="{00000000-0005-0000-0000-000057660000}"/>
    <cellStyle name="Normal 12 4 3 2 2 4 4 2" xfId="9586" xr:uid="{00000000-0005-0000-0000-000058660000}"/>
    <cellStyle name="Normal 12 4 3 2 2 4 4 2 2" xfId="22396" xr:uid="{00000000-0005-0000-0000-000059660000}"/>
    <cellStyle name="Normal 12 4 3 2 2 4 4 2 2 2" xfId="38874" xr:uid="{00000000-0005-0000-0000-00005A660000}"/>
    <cellStyle name="Normal 12 4 3 2 2 4 4 2 3" xfId="38875" xr:uid="{00000000-0005-0000-0000-00005B660000}"/>
    <cellStyle name="Normal 12 4 3 2 2 4 4 3" xfId="16906" xr:uid="{00000000-0005-0000-0000-00005C660000}"/>
    <cellStyle name="Normal 12 4 3 2 2 4 4 3 2" xfId="38876" xr:uid="{00000000-0005-0000-0000-00005D660000}"/>
    <cellStyle name="Normal 12 4 3 2 2 4 4 4" xfId="38877" xr:uid="{00000000-0005-0000-0000-00005E660000}"/>
    <cellStyle name="Normal 12 4 3 2 2 4 5" xfId="11416" xr:uid="{00000000-0005-0000-0000-00005F660000}"/>
    <cellStyle name="Normal 12 4 3 2 2 4 5 2" xfId="24226" xr:uid="{00000000-0005-0000-0000-000060660000}"/>
    <cellStyle name="Normal 12 4 3 2 2 4 5 2 2" xfId="38878" xr:uid="{00000000-0005-0000-0000-000061660000}"/>
    <cellStyle name="Normal 12 4 3 2 2 4 5 3" xfId="38879" xr:uid="{00000000-0005-0000-0000-000062660000}"/>
    <cellStyle name="Normal 12 4 3 2 2 4 6" xfId="5926" xr:uid="{00000000-0005-0000-0000-000063660000}"/>
    <cellStyle name="Normal 12 4 3 2 2 4 6 2" xfId="18736" xr:uid="{00000000-0005-0000-0000-000064660000}"/>
    <cellStyle name="Normal 12 4 3 2 2 4 6 2 2" xfId="38880" xr:uid="{00000000-0005-0000-0000-000065660000}"/>
    <cellStyle name="Normal 12 4 3 2 2 4 6 3" xfId="38881" xr:uid="{00000000-0005-0000-0000-000066660000}"/>
    <cellStyle name="Normal 12 4 3 2 2 4 7" xfId="13246" xr:uid="{00000000-0005-0000-0000-000067660000}"/>
    <cellStyle name="Normal 12 4 3 2 2 4 7 2" xfId="38882" xr:uid="{00000000-0005-0000-0000-000068660000}"/>
    <cellStyle name="Normal 12 4 3 2 2 4 8" xfId="38883" xr:uid="{00000000-0005-0000-0000-000069660000}"/>
    <cellStyle name="Normal 12 4 3 2 2 5" xfId="794" xr:uid="{00000000-0005-0000-0000-00006A660000}"/>
    <cellStyle name="Normal 12 4 3 2 2 5 2" xfId="1689" xr:uid="{00000000-0005-0000-0000-00006B660000}"/>
    <cellStyle name="Normal 12 4 3 2 2 5 2 2" xfId="3519" xr:uid="{00000000-0005-0000-0000-00006C660000}"/>
    <cellStyle name="Normal 12 4 3 2 2 5 2 2 2" xfId="9009" xr:uid="{00000000-0005-0000-0000-00006D660000}"/>
    <cellStyle name="Normal 12 4 3 2 2 5 2 2 2 2" xfId="21819" xr:uid="{00000000-0005-0000-0000-00006E660000}"/>
    <cellStyle name="Normal 12 4 3 2 2 5 2 2 2 2 2" xfId="38884" xr:uid="{00000000-0005-0000-0000-00006F660000}"/>
    <cellStyle name="Normal 12 4 3 2 2 5 2 2 2 3" xfId="38885" xr:uid="{00000000-0005-0000-0000-000070660000}"/>
    <cellStyle name="Normal 12 4 3 2 2 5 2 2 3" xfId="16329" xr:uid="{00000000-0005-0000-0000-000071660000}"/>
    <cellStyle name="Normal 12 4 3 2 2 5 2 2 3 2" xfId="38886" xr:uid="{00000000-0005-0000-0000-000072660000}"/>
    <cellStyle name="Normal 12 4 3 2 2 5 2 2 4" xfId="38887" xr:uid="{00000000-0005-0000-0000-000073660000}"/>
    <cellStyle name="Normal 12 4 3 2 2 5 2 3" xfId="5349" xr:uid="{00000000-0005-0000-0000-000074660000}"/>
    <cellStyle name="Normal 12 4 3 2 2 5 2 3 2" xfId="10839" xr:uid="{00000000-0005-0000-0000-000075660000}"/>
    <cellStyle name="Normal 12 4 3 2 2 5 2 3 2 2" xfId="23649" xr:uid="{00000000-0005-0000-0000-000076660000}"/>
    <cellStyle name="Normal 12 4 3 2 2 5 2 3 2 2 2" xfId="38888" xr:uid="{00000000-0005-0000-0000-000077660000}"/>
    <cellStyle name="Normal 12 4 3 2 2 5 2 3 2 3" xfId="38889" xr:uid="{00000000-0005-0000-0000-000078660000}"/>
    <cellStyle name="Normal 12 4 3 2 2 5 2 3 3" xfId="18159" xr:uid="{00000000-0005-0000-0000-000079660000}"/>
    <cellStyle name="Normal 12 4 3 2 2 5 2 3 3 2" xfId="38890" xr:uid="{00000000-0005-0000-0000-00007A660000}"/>
    <cellStyle name="Normal 12 4 3 2 2 5 2 3 4" xfId="38891" xr:uid="{00000000-0005-0000-0000-00007B660000}"/>
    <cellStyle name="Normal 12 4 3 2 2 5 2 4" xfId="12669" xr:uid="{00000000-0005-0000-0000-00007C660000}"/>
    <cellStyle name="Normal 12 4 3 2 2 5 2 4 2" xfId="25479" xr:uid="{00000000-0005-0000-0000-00007D660000}"/>
    <cellStyle name="Normal 12 4 3 2 2 5 2 4 2 2" xfId="38892" xr:uid="{00000000-0005-0000-0000-00007E660000}"/>
    <cellStyle name="Normal 12 4 3 2 2 5 2 4 3" xfId="38893" xr:uid="{00000000-0005-0000-0000-00007F660000}"/>
    <cellStyle name="Normal 12 4 3 2 2 5 2 5" xfId="7179" xr:uid="{00000000-0005-0000-0000-000080660000}"/>
    <cellStyle name="Normal 12 4 3 2 2 5 2 5 2" xfId="19989" xr:uid="{00000000-0005-0000-0000-000081660000}"/>
    <cellStyle name="Normal 12 4 3 2 2 5 2 5 2 2" xfId="38894" xr:uid="{00000000-0005-0000-0000-000082660000}"/>
    <cellStyle name="Normal 12 4 3 2 2 5 2 5 3" xfId="38895" xr:uid="{00000000-0005-0000-0000-000083660000}"/>
    <cellStyle name="Normal 12 4 3 2 2 5 2 6" xfId="14499" xr:uid="{00000000-0005-0000-0000-000084660000}"/>
    <cellStyle name="Normal 12 4 3 2 2 5 2 6 2" xfId="38896" xr:uid="{00000000-0005-0000-0000-000085660000}"/>
    <cellStyle name="Normal 12 4 3 2 2 5 2 7" xfId="38897" xr:uid="{00000000-0005-0000-0000-000086660000}"/>
    <cellStyle name="Normal 12 4 3 2 2 5 3" xfId="2625" xr:uid="{00000000-0005-0000-0000-000087660000}"/>
    <cellStyle name="Normal 12 4 3 2 2 5 3 2" xfId="8115" xr:uid="{00000000-0005-0000-0000-000088660000}"/>
    <cellStyle name="Normal 12 4 3 2 2 5 3 2 2" xfId="20925" xr:uid="{00000000-0005-0000-0000-000089660000}"/>
    <cellStyle name="Normal 12 4 3 2 2 5 3 2 2 2" xfId="38898" xr:uid="{00000000-0005-0000-0000-00008A660000}"/>
    <cellStyle name="Normal 12 4 3 2 2 5 3 2 3" xfId="38899" xr:uid="{00000000-0005-0000-0000-00008B660000}"/>
    <cellStyle name="Normal 12 4 3 2 2 5 3 3" xfId="15435" xr:uid="{00000000-0005-0000-0000-00008C660000}"/>
    <cellStyle name="Normal 12 4 3 2 2 5 3 3 2" xfId="38900" xr:uid="{00000000-0005-0000-0000-00008D660000}"/>
    <cellStyle name="Normal 12 4 3 2 2 5 3 4" xfId="38901" xr:uid="{00000000-0005-0000-0000-00008E660000}"/>
    <cellStyle name="Normal 12 4 3 2 2 5 4" xfId="4455" xr:uid="{00000000-0005-0000-0000-00008F660000}"/>
    <cellStyle name="Normal 12 4 3 2 2 5 4 2" xfId="9945" xr:uid="{00000000-0005-0000-0000-000090660000}"/>
    <cellStyle name="Normal 12 4 3 2 2 5 4 2 2" xfId="22755" xr:uid="{00000000-0005-0000-0000-000091660000}"/>
    <cellStyle name="Normal 12 4 3 2 2 5 4 2 2 2" xfId="38902" xr:uid="{00000000-0005-0000-0000-000092660000}"/>
    <cellStyle name="Normal 12 4 3 2 2 5 4 2 3" xfId="38903" xr:uid="{00000000-0005-0000-0000-000093660000}"/>
    <cellStyle name="Normal 12 4 3 2 2 5 4 3" xfId="17265" xr:uid="{00000000-0005-0000-0000-000094660000}"/>
    <cellStyle name="Normal 12 4 3 2 2 5 4 3 2" xfId="38904" xr:uid="{00000000-0005-0000-0000-000095660000}"/>
    <cellStyle name="Normal 12 4 3 2 2 5 4 4" xfId="38905" xr:uid="{00000000-0005-0000-0000-000096660000}"/>
    <cellStyle name="Normal 12 4 3 2 2 5 5" xfId="11775" xr:uid="{00000000-0005-0000-0000-000097660000}"/>
    <cellStyle name="Normal 12 4 3 2 2 5 5 2" xfId="24585" xr:uid="{00000000-0005-0000-0000-000098660000}"/>
    <cellStyle name="Normal 12 4 3 2 2 5 5 2 2" xfId="38906" xr:uid="{00000000-0005-0000-0000-000099660000}"/>
    <cellStyle name="Normal 12 4 3 2 2 5 5 3" xfId="38907" xr:uid="{00000000-0005-0000-0000-00009A660000}"/>
    <cellStyle name="Normal 12 4 3 2 2 5 6" xfId="6285" xr:uid="{00000000-0005-0000-0000-00009B660000}"/>
    <cellStyle name="Normal 12 4 3 2 2 5 6 2" xfId="19095" xr:uid="{00000000-0005-0000-0000-00009C660000}"/>
    <cellStyle name="Normal 12 4 3 2 2 5 6 2 2" xfId="38908" xr:uid="{00000000-0005-0000-0000-00009D660000}"/>
    <cellStyle name="Normal 12 4 3 2 2 5 6 3" xfId="38909" xr:uid="{00000000-0005-0000-0000-00009E660000}"/>
    <cellStyle name="Normal 12 4 3 2 2 5 7" xfId="13605" xr:uid="{00000000-0005-0000-0000-00009F660000}"/>
    <cellStyle name="Normal 12 4 3 2 2 5 7 2" xfId="38910" xr:uid="{00000000-0005-0000-0000-0000A0660000}"/>
    <cellStyle name="Normal 12 4 3 2 2 5 8" xfId="38911" xr:uid="{00000000-0005-0000-0000-0000A1660000}"/>
    <cellStyle name="Normal 12 4 3 2 2 6" xfId="1195" xr:uid="{00000000-0005-0000-0000-0000A2660000}"/>
    <cellStyle name="Normal 12 4 3 2 2 6 2" xfId="3025" xr:uid="{00000000-0005-0000-0000-0000A3660000}"/>
    <cellStyle name="Normal 12 4 3 2 2 6 2 2" xfId="8515" xr:uid="{00000000-0005-0000-0000-0000A4660000}"/>
    <cellStyle name="Normal 12 4 3 2 2 6 2 2 2" xfId="21325" xr:uid="{00000000-0005-0000-0000-0000A5660000}"/>
    <cellStyle name="Normal 12 4 3 2 2 6 2 2 2 2" xfId="38912" xr:uid="{00000000-0005-0000-0000-0000A6660000}"/>
    <cellStyle name="Normal 12 4 3 2 2 6 2 2 3" xfId="38913" xr:uid="{00000000-0005-0000-0000-0000A7660000}"/>
    <cellStyle name="Normal 12 4 3 2 2 6 2 3" xfId="15835" xr:uid="{00000000-0005-0000-0000-0000A8660000}"/>
    <cellStyle name="Normal 12 4 3 2 2 6 2 3 2" xfId="38914" xr:uid="{00000000-0005-0000-0000-0000A9660000}"/>
    <cellStyle name="Normal 12 4 3 2 2 6 2 4" xfId="38915" xr:uid="{00000000-0005-0000-0000-0000AA660000}"/>
    <cellStyle name="Normal 12 4 3 2 2 6 3" xfId="4855" xr:uid="{00000000-0005-0000-0000-0000AB660000}"/>
    <cellStyle name="Normal 12 4 3 2 2 6 3 2" xfId="10345" xr:uid="{00000000-0005-0000-0000-0000AC660000}"/>
    <cellStyle name="Normal 12 4 3 2 2 6 3 2 2" xfId="23155" xr:uid="{00000000-0005-0000-0000-0000AD660000}"/>
    <cellStyle name="Normal 12 4 3 2 2 6 3 2 2 2" xfId="38916" xr:uid="{00000000-0005-0000-0000-0000AE660000}"/>
    <cellStyle name="Normal 12 4 3 2 2 6 3 2 3" xfId="38917" xr:uid="{00000000-0005-0000-0000-0000AF660000}"/>
    <cellStyle name="Normal 12 4 3 2 2 6 3 3" xfId="17665" xr:uid="{00000000-0005-0000-0000-0000B0660000}"/>
    <cellStyle name="Normal 12 4 3 2 2 6 3 3 2" xfId="38918" xr:uid="{00000000-0005-0000-0000-0000B1660000}"/>
    <cellStyle name="Normal 12 4 3 2 2 6 3 4" xfId="38919" xr:uid="{00000000-0005-0000-0000-0000B2660000}"/>
    <cellStyle name="Normal 12 4 3 2 2 6 4" xfId="12175" xr:uid="{00000000-0005-0000-0000-0000B3660000}"/>
    <cellStyle name="Normal 12 4 3 2 2 6 4 2" xfId="24985" xr:uid="{00000000-0005-0000-0000-0000B4660000}"/>
    <cellStyle name="Normal 12 4 3 2 2 6 4 2 2" xfId="38920" xr:uid="{00000000-0005-0000-0000-0000B5660000}"/>
    <cellStyle name="Normal 12 4 3 2 2 6 4 3" xfId="38921" xr:uid="{00000000-0005-0000-0000-0000B6660000}"/>
    <cellStyle name="Normal 12 4 3 2 2 6 5" xfId="6685" xr:uid="{00000000-0005-0000-0000-0000B7660000}"/>
    <cellStyle name="Normal 12 4 3 2 2 6 5 2" xfId="19495" xr:uid="{00000000-0005-0000-0000-0000B8660000}"/>
    <cellStyle name="Normal 12 4 3 2 2 6 5 2 2" xfId="38922" xr:uid="{00000000-0005-0000-0000-0000B9660000}"/>
    <cellStyle name="Normal 12 4 3 2 2 6 5 3" xfId="38923" xr:uid="{00000000-0005-0000-0000-0000BA660000}"/>
    <cellStyle name="Normal 12 4 3 2 2 6 6" xfId="14005" xr:uid="{00000000-0005-0000-0000-0000BB660000}"/>
    <cellStyle name="Normal 12 4 3 2 2 6 6 2" xfId="38924" xr:uid="{00000000-0005-0000-0000-0000BC660000}"/>
    <cellStyle name="Normal 12 4 3 2 2 6 7" xfId="38925" xr:uid="{00000000-0005-0000-0000-0000BD660000}"/>
    <cellStyle name="Normal 12 4 3 2 2 7" xfId="2131" xr:uid="{00000000-0005-0000-0000-0000BE660000}"/>
    <cellStyle name="Normal 12 4 3 2 2 7 2" xfId="7621" xr:uid="{00000000-0005-0000-0000-0000BF660000}"/>
    <cellStyle name="Normal 12 4 3 2 2 7 2 2" xfId="20431" xr:uid="{00000000-0005-0000-0000-0000C0660000}"/>
    <cellStyle name="Normal 12 4 3 2 2 7 2 2 2" xfId="38926" xr:uid="{00000000-0005-0000-0000-0000C1660000}"/>
    <cellStyle name="Normal 12 4 3 2 2 7 2 3" xfId="38927" xr:uid="{00000000-0005-0000-0000-0000C2660000}"/>
    <cellStyle name="Normal 12 4 3 2 2 7 3" xfId="14941" xr:uid="{00000000-0005-0000-0000-0000C3660000}"/>
    <cellStyle name="Normal 12 4 3 2 2 7 3 2" xfId="38928" xr:uid="{00000000-0005-0000-0000-0000C4660000}"/>
    <cellStyle name="Normal 12 4 3 2 2 7 4" xfId="38929" xr:uid="{00000000-0005-0000-0000-0000C5660000}"/>
    <cellStyle name="Normal 12 4 3 2 2 8" xfId="3961" xr:uid="{00000000-0005-0000-0000-0000C6660000}"/>
    <cellStyle name="Normal 12 4 3 2 2 8 2" xfId="9451" xr:uid="{00000000-0005-0000-0000-0000C7660000}"/>
    <cellStyle name="Normal 12 4 3 2 2 8 2 2" xfId="22261" xr:uid="{00000000-0005-0000-0000-0000C8660000}"/>
    <cellStyle name="Normal 12 4 3 2 2 8 2 2 2" xfId="38930" xr:uid="{00000000-0005-0000-0000-0000C9660000}"/>
    <cellStyle name="Normal 12 4 3 2 2 8 2 3" xfId="38931" xr:uid="{00000000-0005-0000-0000-0000CA660000}"/>
    <cellStyle name="Normal 12 4 3 2 2 8 3" xfId="16771" xr:uid="{00000000-0005-0000-0000-0000CB660000}"/>
    <cellStyle name="Normal 12 4 3 2 2 8 3 2" xfId="38932" xr:uid="{00000000-0005-0000-0000-0000CC660000}"/>
    <cellStyle name="Normal 12 4 3 2 2 8 4" xfId="38933" xr:uid="{00000000-0005-0000-0000-0000CD660000}"/>
    <cellStyle name="Normal 12 4 3 2 2 9" xfId="11281" xr:uid="{00000000-0005-0000-0000-0000CE660000}"/>
    <cellStyle name="Normal 12 4 3 2 2 9 2" xfId="24091" xr:uid="{00000000-0005-0000-0000-0000CF660000}"/>
    <cellStyle name="Normal 12 4 3 2 2 9 2 2" xfId="38934" xr:uid="{00000000-0005-0000-0000-0000D0660000}"/>
    <cellStyle name="Normal 12 4 3 2 2 9 3" xfId="38935" xr:uid="{00000000-0005-0000-0000-0000D1660000}"/>
    <cellStyle name="Normal 12 4 3 2 3" xfId="350" xr:uid="{00000000-0005-0000-0000-0000D2660000}"/>
    <cellStyle name="Normal 12 4 3 2 3 10" xfId="5842" xr:uid="{00000000-0005-0000-0000-0000D3660000}"/>
    <cellStyle name="Normal 12 4 3 2 3 10 2" xfId="18652" xr:uid="{00000000-0005-0000-0000-0000D4660000}"/>
    <cellStyle name="Normal 12 4 3 2 3 10 2 2" xfId="38936" xr:uid="{00000000-0005-0000-0000-0000D5660000}"/>
    <cellStyle name="Normal 12 4 3 2 3 10 3" xfId="38937" xr:uid="{00000000-0005-0000-0000-0000D6660000}"/>
    <cellStyle name="Normal 12 4 3 2 3 11" xfId="13162" xr:uid="{00000000-0005-0000-0000-0000D7660000}"/>
    <cellStyle name="Normal 12 4 3 2 3 11 2" xfId="38938" xr:uid="{00000000-0005-0000-0000-0000D8660000}"/>
    <cellStyle name="Normal 12 4 3 2 3 12" xfId="38939" xr:uid="{00000000-0005-0000-0000-0000D9660000}"/>
    <cellStyle name="Normal 12 4 3 2 3 2" xfId="579" xr:uid="{00000000-0005-0000-0000-0000DA660000}"/>
    <cellStyle name="Normal 12 4 3 2 3 2 2" xfId="978" xr:uid="{00000000-0005-0000-0000-0000DB660000}"/>
    <cellStyle name="Normal 12 4 3 2 3 2 2 2" xfId="1873" xr:uid="{00000000-0005-0000-0000-0000DC660000}"/>
    <cellStyle name="Normal 12 4 3 2 3 2 2 2 2" xfId="3703" xr:uid="{00000000-0005-0000-0000-0000DD660000}"/>
    <cellStyle name="Normal 12 4 3 2 3 2 2 2 2 2" xfId="9193" xr:uid="{00000000-0005-0000-0000-0000DE660000}"/>
    <cellStyle name="Normal 12 4 3 2 3 2 2 2 2 2 2" xfId="22003" xr:uid="{00000000-0005-0000-0000-0000DF660000}"/>
    <cellStyle name="Normal 12 4 3 2 3 2 2 2 2 2 2 2" xfId="38940" xr:uid="{00000000-0005-0000-0000-0000E0660000}"/>
    <cellStyle name="Normal 12 4 3 2 3 2 2 2 2 2 3" xfId="38941" xr:uid="{00000000-0005-0000-0000-0000E1660000}"/>
    <cellStyle name="Normal 12 4 3 2 3 2 2 2 2 3" xfId="16513" xr:uid="{00000000-0005-0000-0000-0000E2660000}"/>
    <cellStyle name="Normal 12 4 3 2 3 2 2 2 2 3 2" xfId="38942" xr:uid="{00000000-0005-0000-0000-0000E3660000}"/>
    <cellStyle name="Normal 12 4 3 2 3 2 2 2 2 4" xfId="38943" xr:uid="{00000000-0005-0000-0000-0000E4660000}"/>
    <cellStyle name="Normal 12 4 3 2 3 2 2 2 3" xfId="5533" xr:uid="{00000000-0005-0000-0000-0000E5660000}"/>
    <cellStyle name="Normal 12 4 3 2 3 2 2 2 3 2" xfId="11023" xr:uid="{00000000-0005-0000-0000-0000E6660000}"/>
    <cellStyle name="Normal 12 4 3 2 3 2 2 2 3 2 2" xfId="23833" xr:uid="{00000000-0005-0000-0000-0000E7660000}"/>
    <cellStyle name="Normal 12 4 3 2 3 2 2 2 3 2 2 2" xfId="38944" xr:uid="{00000000-0005-0000-0000-0000E8660000}"/>
    <cellStyle name="Normal 12 4 3 2 3 2 2 2 3 2 3" xfId="38945" xr:uid="{00000000-0005-0000-0000-0000E9660000}"/>
    <cellStyle name="Normal 12 4 3 2 3 2 2 2 3 3" xfId="18343" xr:uid="{00000000-0005-0000-0000-0000EA660000}"/>
    <cellStyle name="Normal 12 4 3 2 3 2 2 2 3 3 2" xfId="38946" xr:uid="{00000000-0005-0000-0000-0000EB660000}"/>
    <cellStyle name="Normal 12 4 3 2 3 2 2 2 3 4" xfId="38947" xr:uid="{00000000-0005-0000-0000-0000EC660000}"/>
    <cellStyle name="Normal 12 4 3 2 3 2 2 2 4" xfId="12853" xr:uid="{00000000-0005-0000-0000-0000ED660000}"/>
    <cellStyle name="Normal 12 4 3 2 3 2 2 2 4 2" xfId="25663" xr:uid="{00000000-0005-0000-0000-0000EE660000}"/>
    <cellStyle name="Normal 12 4 3 2 3 2 2 2 4 2 2" xfId="38948" xr:uid="{00000000-0005-0000-0000-0000EF660000}"/>
    <cellStyle name="Normal 12 4 3 2 3 2 2 2 4 3" xfId="38949" xr:uid="{00000000-0005-0000-0000-0000F0660000}"/>
    <cellStyle name="Normal 12 4 3 2 3 2 2 2 5" xfId="7363" xr:uid="{00000000-0005-0000-0000-0000F1660000}"/>
    <cellStyle name="Normal 12 4 3 2 3 2 2 2 5 2" xfId="20173" xr:uid="{00000000-0005-0000-0000-0000F2660000}"/>
    <cellStyle name="Normal 12 4 3 2 3 2 2 2 5 2 2" xfId="38950" xr:uid="{00000000-0005-0000-0000-0000F3660000}"/>
    <cellStyle name="Normal 12 4 3 2 3 2 2 2 5 3" xfId="38951" xr:uid="{00000000-0005-0000-0000-0000F4660000}"/>
    <cellStyle name="Normal 12 4 3 2 3 2 2 2 6" xfId="14683" xr:uid="{00000000-0005-0000-0000-0000F5660000}"/>
    <cellStyle name="Normal 12 4 3 2 3 2 2 2 6 2" xfId="38952" xr:uid="{00000000-0005-0000-0000-0000F6660000}"/>
    <cellStyle name="Normal 12 4 3 2 3 2 2 2 7" xfId="38953" xr:uid="{00000000-0005-0000-0000-0000F7660000}"/>
    <cellStyle name="Normal 12 4 3 2 3 2 2 3" xfId="2809" xr:uid="{00000000-0005-0000-0000-0000F8660000}"/>
    <cellStyle name="Normal 12 4 3 2 3 2 2 3 2" xfId="8299" xr:uid="{00000000-0005-0000-0000-0000F9660000}"/>
    <cellStyle name="Normal 12 4 3 2 3 2 2 3 2 2" xfId="21109" xr:uid="{00000000-0005-0000-0000-0000FA660000}"/>
    <cellStyle name="Normal 12 4 3 2 3 2 2 3 2 2 2" xfId="38954" xr:uid="{00000000-0005-0000-0000-0000FB660000}"/>
    <cellStyle name="Normal 12 4 3 2 3 2 2 3 2 3" xfId="38955" xr:uid="{00000000-0005-0000-0000-0000FC660000}"/>
    <cellStyle name="Normal 12 4 3 2 3 2 2 3 3" xfId="15619" xr:uid="{00000000-0005-0000-0000-0000FD660000}"/>
    <cellStyle name="Normal 12 4 3 2 3 2 2 3 3 2" xfId="38956" xr:uid="{00000000-0005-0000-0000-0000FE660000}"/>
    <cellStyle name="Normal 12 4 3 2 3 2 2 3 4" xfId="38957" xr:uid="{00000000-0005-0000-0000-0000FF660000}"/>
    <cellStyle name="Normal 12 4 3 2 3 2 2 4" xfId="4639" xr:uid="{00000000-0005-0000-0000-000000670000}"/>
    <cellStyle name="Normal 12 4 3 2 3 2 2 4 2" xfId="10129" xr:uid="{00000000-0005-0000-0000-000001670000}"/>
    <cellStyle name="Normal 12 4 3 2 3 2 2 4 2 2" xfId="22939" xr:uid="{00000000-0005-0000-0000-000002670000}"/>
    <cellStyle name="Normal 12 4 3 2 3 2 2 4 2 2 2" xfId="38958" xr:uid="{00000000-0005-0000-0000-000003670000}"/>
    <cellStyle name="Normal 12 4 3 2 3 2 2 4 2 3" xfId="38959" xr:uid="{00000000-0005-0000-0000-000004670000}"/>
    <cellStyle name="Normal 12 4 3 2 3 2 2 4 3" xfId="17449" xr:uid="{00000000-0005-0000-0000-000005670000}"/>
    <cellStyle name="Normal 12 4 3 2 3 2 2 4 3 2" xfId="38960" xr:uid="{00000000-0005-0000-0000-000006670000}"/>
    <cellStyle name="Normal 12 4 3 2 3 2 2 4 4" xfId="38961" xr:uid="{00000000-0005-0000-0000-000007670000}"/>
    <cellStyle name="Normal 12 4 3 2 3 2 2 5" xfId="11959" xr:uid="{00000000-0005-0000-0000-000008670000}"/>
    <cellStyle name="Normal 12 4 3 2 3 2 2 5 2" xfId="24769" xr:uid="{00000000-0005-0000-0000-000009670000}"/>
    <cellStyle name="Normal 12 4 3 2 3 2 2 5 2 2" xfId="38962" xr:uid="{00000000-0005-0000-0000-00000A670000}"/>
    <cellStyle name="Normal 12 4 3 2 3 2 2 5 3" xfId="38963" xr:uid="{00000000-0005-0000-0000-00000B670000}"/>
    <cellStyle name="Normal 12 4 3 2 3 2 2 6" xfId="6469" xr:uid="{00000000-0005-0000-0000-00000C670000}"/>
    <cellStyle name="Normal 12 4 3 2 3 2 2 6 2" xfId="19279" xr:uid="{00000000-0005-0000-0000-00000D670000}"/>
    <cellStyle name="Normal 12 4 3 2 3 2 2 6 2 2" xfId="38964" xr:uid="{00000000-0005-0000-0000-00000E670000}"/>
    <cellStyle name="Normal 12 4 3 2 3 2 2 6 3" xfId="38965" xr:uid="{00000000-0005-0000-0000-00000F670000}"/>
    <cellStyle name="Normal 12 4 3 2 3 2 2 7" xfId="13789" xr:uid="{00000000-0005-0000-0000-000010670000}"/>
    <cellStyle name="Normal 12 4 3 2 3 2 2 7 2" xfId="38966" xr:uid="{00000000-0005-0000-0000-000011670000}"/>
    <cellStyle name="Normal 12 4 3 2 3 2 2 8" xfId="38967" xr:uid="{00000000-0005-0000-0000-000012670000}"/>
    <cellStyle name="Normal 12 4 3 2 3 2 3" xfId="1474" xr:uid="{00000000-0005-0000-0000-000013670000}"/>
    <cellStyle name="Normal 12 4 3 2 3 2 3 2" xfId="3304" xr:uid="{00000000-0005-0000-0000-000014670000}"/>
    <cellStyle name="Normal 12 4 3 2 3 2 3 2 2" xfId="8794" xr:uid="{00000000-0005-0000-0000-000015670000}"/>
    <cellStyle name="Normal 12 4 3 2 3 2 3 2 2 2" xfId="21604" xr:uid="{00000000-0005-0000-0000-000016670000}"/>
    <cellStyle name="Normal 12 4 3 2 3 2 3 2 2 2 2" xfId="38968" xr:uid="{00000000-0005-0000-0000-000017670000}"/>
    <cellStyle name="Normal 12 4 3 2 3 2 3 2 2 3" xfId="38969" xr:uid="{00000000-0005-0000-0000-000018670000}"/>
    <cellStyle name="Normal 12 4 3 2 3 2 3 2 3" xfId="16114" xr:uid="{00000000-0005-0000-0000-000019670000}"/>
    <cellStyle name="Normal 12 4 3 2 3 2 3 2 3 2" xfId="38970" xr:uid="{00000000-0005-0000-0000-00001A670000}"/>
    <cellStyle name="Normal 12 4 3 2 3 2 3 2 4" xfId="38971" xr:uid="{00000000-0005-0000-0000-00001B670000}"/>
    <cellStyle name="Normal 12 4 3 2 3 2 3 3" xfId="5134" xr:uid="{00000000-0005-0000-0000-00001C670000}"/>
    <cellStyle name="Normal 12 4 3 2 3 2 3 3 2" xfId="10624" xr:uid="{00000000-0005-0000-0000-00001D670000}"/>
    <cellStyle name="Normal 12 4 3 2 3 2 3 3 2 2" xfId="23434" xr:uid="{00000000-0005-0000-0000-00001E670000}"/>
    <cellStyle name="Normal 12 4 3 2 3 2 3 3 2 2 2" xfId="38972" xr:uid="{00000000-0005-0000-0000-00001F670000}"/>
    <cellStyle name="Normal 12 4 3 2 3 2 3 3 2 3" xfId="38973" xr:uid="{00000000-0005-0000-0000-000020670000}"/>
    <cellStyle name="Normal 12 4 3 2 3 2 3 3 3" xfId="17944" xr:uid="{00000000-0005-0000-0000-000021670000}"/>
    <cellStyle name="Normal 12 4 3 2 3 2 3 3 3 2" xfId="38974" xr:uid="{00000000-0005-0000-0000-000022670000}"/>
    <cellStyle name="Normal 12 4 3 2 3 2 3 3 4" xfId="38975" xr:uid="{00000000-0005-0000-0000-000023670000}"/>
    <cellStyle name="Normal 12 4 3 2 3 2 3 4" xfId="12454" xr:uid="{00000000-0005-0000-0000-000024670000}"/>
    <cellStyle name="Normal 12 4 3 2 3 2 3 4 2" xfId="25264" xr:uid="{00000000-0005-0000-0000-000025670000}"/>
    <cellStyle name="Normal 12 4 3 2 3 2 3 4 2 2" xfId="38976" xr:uid="{00000000-0005-0000-0000-000026670000}"/>
    <cellStyle name="Normal 12 4 3 2 3 2 3 4 3" xfId="38977" xr:uid="{00000000-0005-0000-0000-000027670000}"/>
    <cellStyle name="Normal 12 4 3 2 3 2 3 5" xfId="6964" xr:uid="{00000000-0005-0000-0000-000028670000}"/>
    <cellStyle name="Normal 12 4 3 2 3 2 3 5 2" xfId="19774" xr:uid="{00000000-0005-0000-0000-000029670000}"/>
    <cellStyle name="Normal 12 4 3 2 3 2 3 5 2 2" xfId="38978" xr:uid="{00000000-0005-0000-0000-00002A670000}"/>
    <cellStyle name="Normal 12 4 3 2 3 2 3 5 3" xfId="38979" xr:uid="{00000000-0005-0000-0000-00002B670000}"/>
    <cellStyle name="Normal 12 4 3 2 3 2 3 6" xfId="14284" xr:uid="{00000000-0005-0000-0000-00002C670000}"/>
    <cellStyle name="Normal 12 4 3 2 3 2 3 6 2" xfId="38980" xr:uid="{00000000-0005-0000-0000-00002D670000}"/>
    <cellStyle name="Normal 12 4 3 2 3 2 3 7" xfId="38981" xr:uid="{00000000-0005-0000-0000-00002E670000}"/>
    <cellStyle name="Normal 12 4 3 2 3 2 4" xfId="2410" xr:uid="{00000000-0005-0000-0000-00002F670000}"/>
    <cellStyle name="Normal 12 4 3 2 3 2 4 2" xfId="7900" xr:uid="{00000000-0005-0000-0000-000030670000}"/>
    <cellStyle name="Normal 12 4 3 2 3 2 4 2 2" xfId="20710" xr:uid="{00000000-0005-0000-0000-000031670000}"/>
    <cellStyle name="Normal 12 4 3 2 3 2 4 2 2 2" xfId="38982" xr:uid="{00000000-0005-0000-0000-000032670000}"/>
    <cellStyle name="Normal 12 4 3 2 3 2 4 2 3" xfId="38983" xr:uid="{00000000-0005-0000-0000-000033670000}"/>
    <cellStyle name="Normal 12 4 3 2 3 2 4 3" xfId="15220" xr:uid="{00000000-0005-0000-0000-000034670000}"/>
    <cellStyle name="Normal 12 4 3 2 3 2 4 3 2" xfId="38984" xr:uid="{00000000-0005-0000-0000-000035670000}"/>
    <cellStyle name="Normal 12 4 3 2 3 2 4 4" xfId="38985" xr:uid="{00000000-0005-0000-0000-000036670000}"/>
    <cellStyle name="Normal 12 4 3 2 3 2 5" xfId="4240" xr:uid="{00000000-0005-0000-0000-000037670000}"/>
    <cellStyle name="Normal 12 4 3 2 3 2 5 2" xfId="9730" xr:uid="{00000000-0005-0000-0000-000038670000}"/>
    <cellStyle name="Normal 12 4 3 2 3 2 5 2 2" xfId="22540" xr:uid="{00000000-0005-0000-0000-000039670000}"/>
    <cellStyle name="Normal 12 4 3 2 3 2 5 2 2 2" xfId="38986" xr:uid="{00000000-0005-0000-0000-00003A670000}"/>
    <cellStyle name="Normal 12 4 3 2 3 2 5 2 3" xfId="38987" xr:uid="{00000000-0005-0000-0000-00003B670000}"/>
    <cellStyle name="Normal 12 4 3 2 3 2 5 3" xfId="17050" xr:uid="{00000000-0005-0000-0000-00003C670000}"/>
    <cellStyle name="Normal 12 4 3 2 3 2 5 3 2" xfId="38988" xr:uid="{00000000-0005-0000-0000-00003D670000}"/>
    <cellStyle name="Normal 12 4 3 2 3 2 5 4" xfId="38989" xr:uid="{00000000-0005-0000-0000-00003E670000}"/>
    <cellStyle name="Normal 12 4 3 2 3 2 6" xfId="11560" xr:uid="{00000000-0005-0000-0000-00003F670000}"/>
    <cellStyle name="Normal 12 4 3 2 3 2 6 2" xfId="24370" xr:uid="{00000000-0005-0000-0000-000040670000}"/>
    <cellStyle name="Normal 12 4 3 2 3 2 6 2 2" xfId="38990" xr:uid="{00000000-0005-0000-0000-000041670000}"/>
    <cellStyle name="Normal 12 4 3 2 3 2 6 3" xfId="38991" xr:uid="{00000000-0005-0000-0000-000042670000}"/>
    <cellStyle name="Normal 12 4 3 2 3 2 7" xfId="6070" xr:uid="{00000000-0005-0000-0000-000043670000}"/>
    <cellStyle name="Normal 12 4 3 2 3 2 7 2" xfId="18880" xr:uid="{00000000-0005-0000-0000-000044670000}"/>
    <cellStyle name="Normal 12 4 3 2 3 2 7 2 2" xfId="38992" xr:uid="{00000000-0005-0000-0000-000045670000}"/>
    <cellStyle name="Normal 12 4 3 2 3 2 7 3" xfId="38993" xr:uid="{00000000-0005-0000-0000-000046670000}"/>
    <cellStyle name="Normal 12 4 3 2 3 2 8" xfId="13390" xr:uid="{00000000-0005-0000-0000-000047670000}"/>
    <cellStyle name="Normal 12 4 3 2 3 2 8 2" xfId="38994" xr:uid="{00000000-0005-0000-0000-000048670000}"/>
    <cellStyle name="Normal 12 4 3 2 3 2 9" xfId="38995" xr:uid="{00000000-0005-0000-0000-000049670000}"/>
    <cellStyle name="Normal 12 4 3 2 3 3" xfId="711" xr:uid="{00000000-0005-0000-0000-00004A670000}"/>
    <cellStyle name="Normal 12 4 3 2 3 3 2" xfId="1111" xr:uid="{00000000-0005-0000-0000-00004B670000}"/>
    <cellStyle name="Normal 12 4 3 2 3 3 2 2" xfId="2006" xr:uid="{00000000-0005-0000-0000-00004C670000}"/>
    <cellStyle name="Normal 12 4 3 2 3 3 2 2 2" xfId="3836" xr:uid="{00000000-0005-0000-0000-00004D670000}"/>
    <cellStyle name="Normal 12 4 3 2 3 3 2 2 2 2" xfId="9326" xr:uid="{00000000-0005-0000-0000-00004E670000}"/>
    <cellStyle name="Normal 12 4 3 2 3 3 2 2 2 2 2" xfId="22136" xr:uid="{00000000-0005-0000-0000-00004F670000}"/>
    <cellStyle name="Normal 12 4 3 2 3 3 2 2 2 2 2 2" xfId="38996" xr:uid="{00000000-0005-0000-0000-000050670000}"/>
    <cellStyle name="Normal 12 4 3 2 3 3 2 2 2 2 3" xfId="38997" xr:uid="{00000000-0005-0000-0000-000051670000}"/>
    <cellStyle name="Normal 12 4 3 2 3 3 2 2 2 3" xfId="16646" xr:uid="{00000000-0005-0000-0000-000052670000}"/>
    <cellStyle name="Normal 12 4 3 2 3 3 2 2 2 3 2" xfId="38998" xr:uid="{00000000-0005-0000-0000-000053670000}"/>
    <cellStyle name="Normal 12 4 3 2 3 3 2 2 2 4" xfId="38999" xr:uid="{00000000-0005-0000-0000-000054670000}"/>
    <cellStyle name="Normal 12 4 3 2 3 3 2 2 3" xfId="5666" xr:uid="{00000000-0005-0000-0000-000055670000}"/>
    <cellStyle name="Normal 12 4 3 2 3 3 2 2 3 2" xfId="11156" xr:uid="{00000000-0005-0000-0000-000056670000}"/>
    <cellStyle name="Normal 12 4 3 2 3 3 2 2 3 2 2" xfId="23966" xr:uid="{00000000-0005-0000-0000-000057670000}"/>
    <cellStyle name="Normal 12 4 3 2 3 3 2 2 3 2 2 2" xfId="39000" xr:uid="{00000000-0005-0000-0000-000058670000}"/>
    <cellStyle name="Normal 12 4 3 2 3 3 2 2 3 2 3" xfId="39001" xr:uid="{00000000-0005-0000-0000-000059670000}"/>
    <cellStyle name="Normal 12 4 3 2 3 3 2 2 3 3" xfId="18476" xr:uid="{00000000-0005-0000-0000-00005A670000}"/>
    <cellStyle name="Normal 12 4 3 2 3 3 2 2 3 3 2" xfId="39002" xr:uid="{00000000-0005-0000-0000-00005B670000}"/>
    <cellStyle name="Normal 12 4 3 2 3 3 2 2 3 4" xfId="39003" xr:uid="{00000000-0005-0000-0000-00005C670000}"/>
    <cellStyle name="Normal 12 4 3 2 3 3 2 2 4" xfId="12986" xr:uid="{00000000-0005-0000-0000-00005D670000}"/>
    <cellStyle name="Normal 12 4 3 2 3 3 2 2 4 2" xfId="25796" xr:uid="{00000000-0005-0000-0000-00005E670000}"/>
    <cellStyle name="Normal 12 4 3 2 3 3 2 2 4 2 2" xfId="39004" xr:uid="{00000000-0005-0000-0000-00005F670000}"/>
    <cellStyle name="Normal 12 4 3 2 3 3 2 2 4 3" xfId="39005" xr:uid="{00000000-0005-0000-0000-000060670000}"/>
    <cellStyle name="Normal 12 4 3 2 3 3 2 2 5" xfId="7496" xr:uid="{00000000-0005-0000-0000-000061670000}"/>
    <cellStyle name="Normal 12 4 3 2 3 3 2 2 5 2" xfId="20306" xr:uid="{00000000-0005-0000-0000-000062670000}"/>
    <cellStyle name="Normal 12 4 3 2 3 3 2 2 5 2 2" xfId="39006" xr:uid="{00000000-0005-0000-0000-000063670000}"/>
    <cellStyle name="Normal 12 4 3 2 3 3 2 2 5 3" xfId="39007" xr:uid="{00000000-0005-0000-0000-000064670000}"/>
    <cellStyle name="Normal 12 4 3 2 3 3 2 2 6" xfId="14816" xr:uid="{00000000-0005-0000-0000-000065670000}"/>
    <cellStyle name="Normal 12 4 3 2 3 3 2 2 6 2" xfId="39008" xr:uid="{00000000-0005-0000-0000-000066670000}"/>
    <cellStyle name="Normal 12 4 3 2 3 3 2 2 7" xfId="39009" xr:uid="{00000000-0005-0000-0000-000067670000}"/>
    <cellStyle name="Normal 12 4 3 2 3 3 2 3" xfId="2942" xr:uid="{00000000-0005-0000-0000-000068670000}"/>
    <cellStyle name="Normal 12 4 3 2 3 3 2 3 2" xfId="8432" xr:uid="{00000000-0005-0000-0000-000069670000}"/>
    <cellStyle name="Normal 12 4 3 2 3 3 2 3 2 2" xfId="21242" xr:uid="{00000000-0005-0000-0000-00006A670000}"/>
    <cellStyle name="Normal 12 4 3 2 3 3 2 3 2 2 2" xfId="39010" xr:uid="{00000000-0005-0000-0000-00006B670000}"/>
    <cellStyle name="Normal 12 4 3 2 3 3 2 3 2 3" xfId="39011" xr:uid="{00000000-0005-0000-0000-00006C670000}"/>
    <cellStyle name="Normal 12 4 3 2 3 3 2 3 3" xfId="15752" xr:uid="{00000000-0005-0000-0000-00006D670000}"/>
    <cellStyle name="Normal 12 4 3 2 3 3 2 3 3 2" xfId="39012" xr:uid="{00000000-0005-0000-0000-00006E670000}"/>
    <cellStyle name="Normal 12 4 3 2 3 3 2 3 4" xfId="39013" xr:uid="{00000000-0005-0000-0000-00006F670000}"/>
    <cellStyle name="Normal 12 4 3 2 3 3 2 4" xfId="4772" xr:uid="{00000000-0005-0000-0000-000070670000}"/>
    <cellStyle name="Normal 12 4 3 2 3 3 2 4 2" xfId="10262" xr:uid="{00000000-0005-0000-0000-000071670000}"/>
    <cellStyle name="Normal 12 4 3 2 3 3 2 4 2 2" xfId="23072" xr:uid="{00000000-0005-0000-0000-000072670000}"/>
    <cellStyle name="Normal 12 4 3 2 3 3 2 4 2 2 2" xfId="39014" xr:uid="{00000000-0005-0000-0000-000073670000}"/>
    <cellStyle name="Normal 12 4 3 2 3 3 2 4 2 3" xfId="39015" xr:uid="{00000000-0005-0000-0000-000074670000}"/>
    <cellStyle name="Normal 12 4 3 2 3 3 2 4 3" xfId="17582" xr:uid="{00000000-0005-0000-0000-000075670000}"/>
    <cellStyle name="Normal 12 4 3 2 3 3 2 4 3 2" xfId="39016" xr:uid="{00000000-0005-0000-0000-000076670000}"/>
    <cellStyle name="Normal 12 4 3 2 3 3 2 4 4" xfId="39017" xr:uid="{00000000-0005-0000-0000-000077670000}"/>
    <cellStyle name="Normal 12 4 3 2 3 3 2 5" xfId="12092" xr:uid="{00000000-0005-0000-0000-000078670000}"/>
    <cellStyle name="Normal 12 4 3 2 3 3 2 5 2" xfId="24902" xr:uid="{00000000-0005-0000-0000-000079670000}"/>
    <cellStyle name="Normal 12 4 3 2 3 3 2 5 2 2" xfId="39018" xr:uid="{00000000-0005-0000-0000-00007A670000}"/>
    <cellStyle name="Normal 12 4 3 2 3 3 2 5 3" xfId="39019" xr:uid="{00000000-0005-0000-0000-00007B670000}"/>
    <cellStyle name="Normal 12 4 3 2 3 3 2 6" xfId="6602" xr:uid="{00000000-0005-0000-0000-00007C670000}"/>
    <cellStyle name="Normal 12 4 3 2 3 3 2 6 2" xfId="19412" xr:uid="{00000000-0005-0000-0000-00007D670000}"/>
    <cellStyle name="Normal 12 4 3 2 3 3 2 6 2 2" xfId="39020" xr:uid="{00000000-0005-0000-0000-00007E670000}"/>
    <cellStyle name="Normal 12 4 3 2 3 3 2 6 3" xfId="39021" xr:uid="{00000000-0005-0000-0000-00007F670000}"/>
    <cellStyle name="Normal 12 4 3 2 3 3 2 7" xfId="13922" xr:uid="{00000000-0005-0000-0000-000080670000}"/>
    <cellStyle name="Normal 12 4 3 2 3 3 2 7 2" xfId="39022" xr:uid="{00000000-0005-0000-0000-000081670000}"/>
    <cellStyle name="Normal 12 4 3 2 3 3 2 8" xfId="39023" xr:uid="{00000000-0005-0000-0000-000082670000}"/>
    <cellStyle name="Normal 12 4 3 2 3 3 3" xfId="1606" xr:uid="{00000000-0005-0000-0000-000083670000}"/>
    <cellStyle name="Normal 12 4 3 2 3 3 3 2" xfId="3436" xr:uid="{00000000-0005-0000-0000-000084670000}"/>
    <cellStyle name="Normal 12 4 3 2 3 3 3 2 2" xfId="8926" xr:uid="{00000000-0005-0000-0000-000085670000}"/>
    <cellStyle name="Normal 12 4 3 2 3 3 3 2 2 2" xfId="21736" xr:uid="{00000000-0005-0000-0000-000086670000}"/>
    <cellStyle name="Normal 12 4 3 2 3 3 3 2 2 2 2" xfId="39024" xr:uid="{00000000-0005-0000-0000-000087670000}"/>
    <cellStyle name="Normal 12 4 3 2 3 3 3 2 2 3" xfId="39025" xr:uid="{00000000-0005-0000-0000-000088670000}"/>
    <cellStyle name="Normal 12 4 3 2 3 3 3 2 3" xfId="16246" xr:uid="{00000000-0005-0000-0000-000089670000}"/>
    <cellStyle name="Normal 12 4 3 2 3 3 3 2 3 2" xfId="39026" xr:uid="{00000000-0005-0000-0000-00008A670000}"/>
    <cellStyle name="Normal 12 4 3 2 3 3 3 2 4" xfId="39027" xr:uid="{00000000-0005-0000-0000-00008B670000}"/>
    <cellStyle name="Normal 12 4 3 2 3 3 3 3" xfId="5266" xr:uid="{00000000-0005-0000-0000-00008C670000}"/>
    <cellStyle name="Normal 12 4 3 2 3 3 3 3 2" xfId="10756" xr:uid="{00000000-0005-0000-0000-00008D670000}"/>
    <cellStyle name="Normal 12 4 3 2 3 3 3 3 2 2" xfId="23566" xr:uid="{00000000-0005-0000-0000-00008E670000}"/>
    <cellStyle name="Normal 12 4 3 2 3 3 3 3 2 2 2" xfId="39028" xr:uid="{00000000-0005-0000-0000-00008F670000}"/>
    <cellStyle name="Normal 12 4 3 2 3 3 3 3 2 3" xfId="39029" xr:uid="{00000000-0005-0000-0000-000090670000}"/>
    <cellStyle name="Normal 12 4 3 2 3 3 3 3 3" xfId="18076" xr:uid="{00000000-0005-0000-0000-000091670000}"/>
    <cellStyle name="Normal 12 4 3 2 3 3 3 3 3 2" xfId="39030" xr:uid="{00000000-0005-0000-0000-000092670000}"/>
    <cellStyle name="Normal 12 4 3 2 3 3 3 3 4" xfId="39031" xr:uid="{00000000-0005-0000-0000-000093670000}"/>
    <cellStyle name="Normal 12 4 3 2 3 3 3 4" xfId="12586" xr:uid="{00000000-0005-0000-0000-000094670000}"/>
    <cellStyle name="Normal 12 4 3 2 3 3 3 4 2" xfId="25396" xr:uid="{00000000-0005-0000-0000-000095670000}"/>
    <cellStyle name="Normal 12 4 3 2 3 3 3 4 2 2" xfId="39032" xr:uid="{00000000-0005-0000-0000-000096670000}"/>
    <cellStyle name="Normal 12 4 3 2 3 3 3 4 3" xfId="39033" xr:uid="{00000000-0005-0000-0000-000097670000}"/>
    <cellStyle name="Normal 12 4 3 2 3 3 3 5" xfId="7096" xr:uid="{00000000-0005-0000-0000-000098670000}"/>
    <cellStyle name="Normal 12 4 3 2 3 3 3 5 2" xfId="19906" xr:uid="{00000000-0005-0000-0000-000099670000}"/>
    <cellStyle name="Normal 12 4 3 2 3 3 3 5 2 2" xfId="39034" xr:uid="{00000000-0005-0000-0000-00009A670000}"/>
    <cellStyle name="Normal 12 4 3 2 3 3 3 5 3" xfId="39035" xr:uid="{00000000-0005-0000-0000-00009B670000}"/>
    <cellStyle name="Normal 12 4 3 2 3 3 3 6" xfId="14416" xr:uid="{00000000-0005-0000-0000-00009C670000}"/>
    <cellStyle name="Normal 12 4 3 2 3 3 3 6 2" xfId="39036" xr:uid="{00000000-0005-0000-0000-00009D670000}"/>
    <cellStyle name="Normal 12 4 3 2 3 3 3 7" xfId="39037" xr:uid="{00000000-0005-0000-0000-00009E670000}"/>
    <cellStyle name="Normal 12 4 3 2 3 3 4" xfId="2542" xr:uid="{00000000-0005-0000-0000-00009F670000}"/>
    <cellStyle name="Normal 12 4 3 2 3 3 4 2" xfId="8032" xr:uid="{00000000-0005-0000-0000-0000A0670000}"/>
    <cellStyle name="Normal 12 4 3 2 3 3 4 2 2" xfId="20842" xr:uid="{00000000-0005-0000-0000-0000A1670000}"/>
    <cellStyle name="Normal 12 4 3 2 3 3 4 2 2 2" xfId="39038" xr:uid="{00000000-0005-0000-0000-0000A2670000}"/>
    <cellStyle name="Normal 12 4 3 2 3 3 4 2 3" xfId="39039" xr:uid="{00000000-0005-0000-0000-0000A3670000}"/>
    <cellStyle name="Normal 12 4 3 2 3 3 4 3" xfId="15352" xr:uid="{00000000-0005-0000-0000-0000A4670000}"/>
    <cellStyle name="Normal 12 4 3 2 3 3 4 3 2" xfId="39040" xr:uid="{00000000-0005-0000-0000-0000A5670000}"/>
    <cellStyle name="Normal 12 4 3 2 3 3 4 4" xfId="39041" xr:uid="{00000000-0005-0000-0000-0000A6670000}"/>
    <cellStyle name="Normal 12 4 3 2 3 3 5" xfId="4372" xr:uid="{00000000-0005-0000-0000-0000A7670000}"/>
    <cellStyle name="Normal 12 4 3 2 3 3 5 2" xfId="9862" xr:uid="{00000000-0005-0000-0000-0000A8670000}"/>
    <cellStyle name="Normal 12 4 3 2 3 3 5 2 2" xfId="22672" xr:uid="{00000000-0005-0000-0000-0000A9670000}"/>
    <cellStyle name="Normal 12 4 3 2 3 3 5 2 2 2" xfId="39042" xr:uid="{00000000-0005-0000-0000-0000AA670000}"/>
    <cellStyle name="Normal 12 4 3 2 3 3 5 2 3" xfId="39043" xr:uid="{00000000-0005-0000-0000-0000AB670000}"/>
    <cellStyle name="Normal 12 4 3 2 3 3 5 3" xfId="17182" xr:uid="{00000000-0005-0000-0000-0000AC670000}"/>
    <cellStyle name="Normal 12 4 3 2 3 3 5 3 2" xfId="39044" xr:uid="{00000000-0005-0000-0000-0000AD670000}"/>
    <cellStyle name="Normal 12 4 3 2 3 3 5 4" xfId="39045" xr:uid="{00000000-0005-0000-0000-0000AE670000}"/>
    <cellStyle name="Normal 12 4 3 2 3 3 6" xfId="11692" xr:uid="{00000000-0005-0000-0000-0000AF670000}"/>
    <cellStyle name="Normal 12 4 3 2 3 3 6 2" xfId="24502" xr:uid="{00000000-0005-0000-0000-0000B0670000}"/>
    <cellStyle name="Normal 12 4 3 2 3 3 6 2 2" xfId="39046" xr:uid="{00000000-0005-0000-0000-0000B1670000}"/>
    <cellStyle name="Normal 12 4 3 2 3 3 6 3" xfId="39047" xr:uid="{00000000-0005-0000-0000-0000B2670000}"/>
    <cellStyle name="Normal 12 4 3 2 3 3 7" xfId="6202" xr:uid="{00000000-0005-0000-0000-0000B3670000}"/>
    <cellStyle name="Normal 12 4 3 2 3 3 7 2" xfId="19012" xr:uid="{00000000-0005-0000-0000-0000B4670000}"/>
    <cellStyle name="Normal 12 4 3 2 3 3 7 2 2" xfId="39048" xr:uid="{00000000-0005-0000-0000-0000B5670000}"/>
    <cellStyle name="Normal 12 4 3 2 3 3 7 3" xfId="39049" xr:uid="{00000000-0005-0000-0000-0000B6670000}"/>
    <cellStyle name="Normal 12 4 3 2 3 3 8" xfId="13522" xr:uid="{00000000-0005-0000-0000-0000B7670000}"/>
    <cellStyle name="Normal 12 4 3 2 3 3 8 2" xfId="39050" xr:uid="{00000000-0005-0000-0000-0000B8670000}"/>
    <cellStyle name="Normal 12 4 3 2 3 3 9" xfId="39051" xr:uid="{00000000-0005-0000-0000-0000B9670000}"/>
    <cellStyle name="Normal 12 4 3 2 3 4" xfId="486" xr:uid="{00000000-0005-0000-0000-0000BA670000}"/>
    <cellStyle name="Normal 12 4 3 2 3 4 2" xfId="1381" xr:uid="{00000000-0005-0000-0000-0000BB670000}"/>
    <cellStyle name="Normal 12 4 3 2 3 4 2 2" xfId="3211" xr:uid="{00000000-0005-0000-0000-0000BC670000}"/>
    <cellStyle name="Normal 12 4 3 2 3 4 2 2 2" xfId="8701" xr:uid="{00000000-0005-0000-0000-0000BD670000}"/>
    <cellStyle name="Normal 12 4 3 2 3 4 2 2 2 2" xfId="21511" xr:uid="{00000000-0005-0000-0000-0000BE670000}"/>
    <cellStyle name="Normal 12 4 3 2 3 4 2 2 2 2 2" xfId="39052" xr:uid="{00000000-0005-0000-0000-0000BF670000}"/>
    <cellStyle name="Normal 12 4 3 2 3 4 2 2 2 3" xfId="39053" xr:uid="{00000000-0005-0000-0000-0000C0670000}"/>
    <cellStyle name="Normal 12 4 3 2 3 4 2 2 3" xfId="16021" xr:uid="{00000000-0005-0000-0000-0000C1670000}"/>
    <cellStyle name="Normal 12 4 3 2 3 4 2 2 3 2" xfId="39054" xr:uid="{00000000-0005-0000-0000-0000C2670000}"/>
    <cellStyle name="Normal 12 4 3 2 3 4 2 2 4" xfId="39055" xr:uid="{00000000-0005-0000-0000-0000C3670000}"/>
    <cellStyle name="Normal 12 4 3 2 3 4 2 3" xfId="5041" xr:uid="{00000000-0005-0000-0000-0000C4670000}"/>
    <cellStyle name="Normal 12 4 3 2 3 4 2 3 2" xfId="10531" xr:uid="{00000000-0005-0000-0000-0000C5670000}"/>
    <cellStyle name="Normal 12 4 3 2 3 4 2 3 2 2" xfId="23341" xr:uid="{00000000-0005-0000-0000-0000C6670000}"/>
    <cellStyle name="Normal 12 4 3 2 3 4 2 3 2 2 2" xfId="39056" xr:uid="{00000000-0005-0000-0000-0000C7670000}"/>
    <cellStyle name="Normal 12 4 3 2 3 4 2 3 2 3" xfId="39057" xr:uid="{00000000-0005-0000-0000-0000C8670000}"/>
    <cellStyle name="Normal 12 4 3 2 3 4 2 3 3" xfId="17851" xr:uid="{00000000-0005-0000-0000-0000C9670000}"/>
    <cellStyle name="Normal 12 4 3 2 3 4 2 3 3 2" xfId="39058" xr:uid="{00000000-0005-0000-0000-0000CA670000}"/>
    <cellStyle name="Normal 12 4 3 2 3 4 2 3 4" xfId="39059" xr:uid="{00000000-0005-0000-0000-0000CB670000}"/>
    <cellStyle name="Normal 12 4 3 2 3 4 2 4" xfId="12361" xr:uid="{00000000-0005-0000-0000-0000CC670000}"/>
    <cellStyle name="Normal 12 4 3 2 3 4 2 4 2" xfId="25171" xr:uid="{00000000-0005-0000-0000-0000CD670000}"/>
    <cellStyle name="Normal 12 4 3 2 3 4 2 4 2 2" xfId="39060" xr:uid="{00000000-0005-0000-0000-0000CE670000}"/>
    <cellStyle name="Normal 12 4 3 2 3 4 2 4 3" xfId="39061" xr:uid="{00000000-0005-0000-0000-0000CF670000}"/>
    <cellStyle name="Normal 12 4 3 2 3 4 2 5" xfId="6871" xr:uid="{00000000-0005-0000-0000-0000D0670000}"/>
    <cellStyle name="Normal 12 4 3 2 3 4 2 5 2" xfId="19681" xr:uid="{00000000-0005-0000-0000-0000D1670000}"/>
    <cellStyle name="Normal 12 4 3 2 3 4 2 5 2 2" xfId="39062" xr:uid="{00000000-0005-0000-0000-0000D2670000}"/>
    <cellStyle name="Normal 12 4 3 2 3 4 2 5 3" xfId="39063" xr:uid="{00000000-0005-0000-0000-0000D3670000}"/>
    <cellStyle name="Normal 12 4 3 2 3 4 2 6" xfId="14191" xr:uid="{00000000-0005-0000-0000-0000D4670000}"/>
    <cellStyle name="Normal 12 4 3 2 3 4 2 6 2" xfId="39064" xr:uid="{00000000-0005-0000-0000-0000D5670000}"/>
    <cellStyle name="Normal 12 4 3 2 3 4 2 7" xfId="39065" xr:uid="{00000000-0005-0000-0000-0000D6670000}"/>
    <cellStyle name="Normal 12 4 3 2 3 4 3" xfId="2317" xr:uid="{00000000-0005-0000-0000-0000D7670000}"/>
    <cellStyle name="Normal 12 4 3 2 3 4 3 2" xfId="7807" xr:uid="{00000000-0005-0000-0000-0000D8670000}"/>
    <cellStyle name="Normal 12 4 3 2 3 4 3 2 2" xfId="20617" xr:uid="{00000000-0005-0000-0000-0000D9670000}"/>
    <cellStyle name="Normal 12 4 3 2 3 4 3 2 2 2" xfId="39066" xr:uid="{00000000-0005-0000-0000-0000DA670000}"/>
    <cellStyle name="Normal 12 4 3 2 3 4 3 2 3" xfId="39067" xr:uid="{00000000-0005-0000-0000-0000DB670000}"/>
    <cellStyle name="Normal 12 4 3 2 3 4 3 3" xfId="15127" xr:uid="{00000000-0005-0000-0000-0000DC670000}"/>
    <cellStyle name="Normal 12 4 3 2 3 4 3 3 2" xfId="39068" xr:uid="{00000000-0005-0000-0000-0000DD670000}"/>
    <cellStyle name="Normal 12 4 3 2 3 4 3 4" xfId="39069" xr:uid="{00000000-0005-0000-0000-0000DE670000}"/>
    <cellStyle name="Normal 12 4 3 2 3 4 4" xfId="4147" xr:uid="{00000000-0005-0000-0000-0000DF670000}"/>
    <cellStyle name="Normal 12 4 3 2 3 4 4 2" xfId="9637" xr:uid="{00000000-0005-0000-0000-0000E0670000}"/>
    <cellStyle name="Normal 12 4 3 2 3 4 4 2 2" xfId="22447" xr:uid="{00000000-0005-0000-0000-0000E1670000}"/>
    <cellStyle name="Normal 12 4 3 2 3 4 4 2 2 2" xfId="39070" xr:uid="{00000000-0005-0000-0000-0000E2670000}"/>
    <cellStyle name="Normal 12 4 3 2 3 4 4 2 3" xfId="39071" xr:uid="{00000000-0005-0000-0000-0000E3670000}"/>
    <cellStyle name="Normal 12 4 3 2 3 4 4 3" xfId="16957" xr:uid="{00000000-0005-0000-0000-0000E4670000}"/>
    <cellStyle name="Normal 12 4 3 2 3 4 4 3 2" xfId="39072" xr:uid="{00000000-0005-0000-0000-0000E5670000}"/>
    <cellStyle name="Normal 12 4 3 2 3 4 4 4" xfId="39073" xr:uid="{00000000-0005-0000-0000-0000E6670000}"/>
    <cellStyle name="Normal 12 4 3 2 3 4 5" xfId="11467" xr:uid="{00000000-0005-0000-0000-0000E7670000}"/>
    <cellStyle name="Normal 12 4 3 2 3 4 5 2" xfId="24277" xr:uid="{00000000-0005-0000-0000-0000E8670000}"/>
    <cellStyle name="Normal 12 4 3 2 3 4 5 2 2" xfId="39074" xr:uid="{00000000-0005-0000-0000-0000E9670000}"/>
    <cellStyle name="Normal 12 4 3 2 3 4 5 3" xfId="39075" xr:uid="{00000000-0005-0000-0000-0000EA670000}"/>
    <cellStyle name="Normal 12 4 3 2 3 4 6" xfId="5977" xr:uid="{00000000-0005-0000-0000-0000EB670000}"/>
    <cellStyle name="Normal 12 4 3 2 3 4 6 2" xfId="18787" xr:uid="{00000000-0005-0000-0000-0000EC670000}"/>
    <cellStyle name="Normal 12 4 3 2 3 4 6 2 2" xfId="39076" xr:uid="{00000000-0005-0000-0000-0000ED670000}"/>
    <cellStyle name="Normal 12 4 3 2 3 4 6 3" xfId="39077" xr:uid="{00000000-0005-0000-0000-0000EE670000}"/>
    <cellStyle name="Normal 12 4 3 2 3 4 7" xfId="13297" xr:uid="{00000000-0005-0000-0000-0000EF670000}"/>
    <cellStyle name="Normal 12 4 3 2 3 4 7 2" xfId="39078" xr:uid="{00000000-0005-0000-0000-0000F0670000}"/>
    <cellStyle name="Normal 12 4 3 2 3 4 8" xfId="39079" xr:uid="{00000000-0005-0000-0000-0000F1670000}"/>
    <cellStyle name="Normal 12 4 3 2 3 5" xfId="845" xr:uid="{00000000-0005-0000-0000-0000F2670000}"/>
    <cellStyle name="Normal 12 4 3 2 3 5 2" xfId="1740" xr:uid="{00000000-0005-0000-0000-0000F3670000}"/>
    <cellStyle name="Normal 12 4 3 2 3 5 2 2" xfId="3570" xr:uid="{00000000-0005-0000-0000-0000F4670000}"/>
    <cellStyle name="Normal 12 4 3 2 3 5 2 2 2" xfId="9060" xr:uid="{00000000-0005-0000-0000-0000F5670000}"/>
    <cellStyle name="Normal 12 4 3 2 3 5 2 2 2 2" xfId="21870" xr:uid="{00000000-0005-0000-0000-0000F6670000}"/>
    <cellStyle name="Normal 12 4 3 2 3 5 2 2 2 2 2" xfId="39080" xr:uid="{00000000-0005-0000-0000-0000F7670000}"/>
    <cellStyle name="Normal 12 4 3 2 3 5 2 2 2 3" xfId="39081" xr:uid="{00000000-0005-0000-0000-0000F8670000}"/>
    <cellStyle name="Normal 12 4 3 2 3 5 2 2 3" xfId="16380" xr:uid="{00000000-0005-0000-0000-0000F9670000}"/>
    <cellStyle name="Normal 12 4 3 2 3 5 2 2 3 2" xfId="39082" xr:uid="{00000000-0005-0000-0000-0000FA670000}"/>
    <cellStyle name="Normal 12 4 3 2 3 5 2 2 4" xfId="39083" xr:uid="{00000000-0005-0000-0000-0000FB670000}"/>
    <cellStyle name="Normal 12 4 3 2 3 5 2 3" xfId="5400" xr:uid="{00000000-0005-0000-0000-0000FC670000}"/>
    <cellStyle name="Normal 12 4 3 2 3 5 2 3 2" xfId="10890" xr:uid="{00000000-0005-0000-0000-0000FD670000}"/>
    <cellStyle name="Normal 12 4 3 2 3 5 2 3 2 2" xfId="23700" xr:uid="{00000000-0005-0000-0000-0000FE670000}"/>
    <cellStyle name="Normal 12 4 3 2 3 5 2 3 2 2 2" xfId="39084" xr:uid="{00000000-0005-0000-0000-0000FF670000}"/>
    <cellStyle name="Normal 12 4 3 2 3 5 2 3 2 3" xfId="39085" xr:uid="{00000000-0005-0000-0000-000000680000}"/>
    <cellStyle name="Normal 12 4 3 2 3 5 2 3 3" xfId="18210" xr:uid="{00000000-0005-0000-0000-000001680000}"/>
    <cellStyle name="Normal 12 4 3 2 3 5 2 3 3 2" xfId="39086" xr:uid="{00000000-0005-0000-0000-000002680000}"/>
    <cellStyle name="Normal 12 4 3 2 3 5 2 3 4" xfId="39087" xr:uid="{00000000-0005-0000-0000-000003680000}"/>
    <cellStyle name="Normal 12 4 3 2 3 5 2 4" xfId="12720" xr:uid="{00000000-0005-0000-0000-000004680000}"/>
    <cellStyle name="Normal 12 4 3 2 3 5 2 4 2" xfId="25530" xr:uid="{00000000-0005-0000-0000-000005680000}"/>
    <cellStyle name="Normal 12 4 3 2 3 5 2 4 2 2" xfId="39088" xr:uid="{00000000-0005-0000-0000-000006680000}"/>
    <cellStyle name="Normal 12 4 3 2 3 5 2 4 3" xfId="39089" xr:uid="{00000000-0005-0000-0000-000007680000}"/>
    <cellStyle name="Normal 12 4 3 2 3 5 2 5" xfId="7230" xr:uid="{00000000-0005-0000-0000-000008680000}"/>
    <cellStyle name="Normal 12 4 3 2 3 5 2 5 2" xfId="20040" xr:uid="{00000000-0005-0000-0000-000009680000}"/>
    <cellStyle name="Normal 12 4 3 2 3 5 2 5 2 2" xfId="39090" xr:uid="{00000000-0005-0000-0000-00000A680000}"/>
    <cellStyle name="Normal 12 4 3 2 3 5 2 5 3" xfId="39091" xr:uid="{00000000-0005-0000-0000-00000B680000}"/>
    <cellStyle name="Normal 12 4 3 2 3 5 2 6" xfId="14550" xr:uid="{00000000-0005-0000-0000-00000C680000}"/>
    <cellStyle name="Normal 12 4 3 2 3 5 2 6 2" xfId="39092" xr:uid="{00000000-0005-0000-0000-00000D680000}"/>
    <cellStyle name="Normal 12 4 3 2 3 5 2 7" xfId="39093" xr:uid="{00000000-0005-0000-0000-00000E680000}"/>
    <cellStyle name="Normal 12 4 3 2 3 5 3" xfId="2676" xr:uid="{00000000-0005-0000-0000-00000F680000}"/>
    <cellStyle name="Normal 12 4 3 2 3 5 3 2" xfId="8166" xr:uid="{00000000-0005-0000-0000-000010680000}"/>
    <cellStyle name="Normal 12 4 3 2 3 5 3 2 2" xfId="20976" xr:uid="{00000000-0005-0000-0000-000011680000}"/>
    <cellStyle name="Normal 12 4 3 2 3 5 3 2 2 2" xfId="39094" xr:uid="{00000000-0005-0000-0000-000012680000}"/>
    <cellStyle name="Normal 12 4 3 2 3 5 3 2 3" xfId="39095" xr:uid="{00000000-0005-0000-0000-000013680000}"/>
    <cellStyle name="Normal 12 4 3 2 3 5 3 3" xfId="15486" xr:uid="{00000000-0005-0000-0000-000014680000}"/>
    <cellStyle name="Normal 12 4 3 2 3 5 3 3 2" xfId="39096" xr:uid="{00000000-0005-0000-0000-000015680000}"/>
    <cellStyle name="Normal 12 4 3 2 3 5 3 4" xfId="39097" xr:uid="{00000000-0005-0000-0000-000016680000}"/>
    <cellStyle name="Normal 12 4 3 2 3 5 4" xfId="4506" xr:uid="{00000000-0005-0000-0000-000017680000}"/>
    <cellStyle name="Normal 12 4 3 2 3 5 4 2" xfId="9996" xr:uid="{00000000-0005-0000-0000-000018680000}"/>
    <cellStyle name="Normal 12 4 3 2 3 5 4 2 2" xfId="22806" xr:uid="{00000000-0005-0000-0000-000019680000}"/>
    <cellStyle name="Normal 12 4 3 2 3 5 4 2 2 2" xfId="39098" xr:uid="{00000000-0005-0000-0000-00001A680000}"/>
    <cellStyle name="Normal 12 4 3 2 3 5 4 2 3" xfId="39099" xr:uid="{00000000-0005-0000-0000-00001B680000}"/>
    <cellStyle name="Normal 12 4 3 2 3 5 4 3" xfId="17316" xr:uid="{00000000-0005-0000-0000-00001C680000}"/>
    <cellStyle name="Normal 12 4 3 2 3 5 4 3 2" xfId="39100" xr:uid="{00000000-0005-0000-0000-00001D680000}"/>
    <cellStyle name="Normal 12 4 3 2 3 5 4 4" xfId="39101" xr:uid="{00000000-0005-0000-0000-00001E680000}"/>
    <cellStyle name="Normal 12 4 3 2 3 5 5" xfId="11826" xr:uid="{00000000-0005-0000-0000-00001F680000}"/>
    <cellStyle name="Normal 12 4 3 2 3 5 5 2" xfId="24636" xr:uid="{00000000-0005-0000-0000-000020680000}"/>
    <cellStyle name="Normal 12 4 3 2 3 5 5 2 2" xfId="39102" xr:uid="{00000000-0005-0000-0000-000021680000}"/>
    <cellStyle name="Normal 12 4 3 2 3 5 5 3" xfId="39103" xr:uid="{00000000-0005-0000-0000-000022680000}"/>
    <cellStyle name="Normal 12 4 3 2 3 5 6" xfId="6336" xr:uid="{00000000-0005-0000-0000-000023680000}"/>
    <cellStyle name="Normal 12 4 3 2 3 5 6 2" xfId="19146" xr:uid="{00000000-0005-0000-0000-000024680000}"/>
    <cellStyle name="Normal 12 4 3 2 3 5 6 2 2" xfId="39104" xr:uid="{00000000-0005-0000-0000-000025680000}"/>
    <cellStyle name="Normal 12 4 3 2 3 5 6 3" xfId="39105" xr:uid="{00000000-0005-0000-0000-000026680000}"/>
    <cellStyle name="Normal 12 4 3 2 3 5 7" xfId="13656" xr:uid="{00000000-0005-0000-0000-000027680000}"/>
    <cellStyle name="Normal 12 4 3 2 3 5 7 2" xfId="39106" xr:uid="{00000000-0005-0000-0000-000028680000}"/>
    <cellStyle name="Normal 12 4 3 2 3 5 8" xfId="39107" xr:uid="{00000000-0005-0000-0000-000029680000}"/>
    <cellStyle name="Normal 12 4 3 2 3 6" xfId="1246" xr:uid="{00000000-0005-0000-0000-00002A680000}"/>
    <cellStyle name="Normal 12 4 3 2 3 6 2" xfId="3076" xr:uid="{00000000-0005-0000-0000-00002B680000}"/>
    <cellStyle name="Normal 12 4 3 2 3 6 2 2" xfId="8566" xr:uid="{00000000-0005-0000-0000-00002C680000}"/>
    <cellStyle name="Normal 12 4 3 2 3 6 2 2 2" xfId="21376" xr:uid="{00000000-0005-0000-0000-00002D680000}"/>
    <cellStyle name="Normal 12 4 3 2 3 6 2 2 2 2" xfId="39108" xr:uid="{00000000-0005-0000-0000-00002E680000}"/>
    <cellStyle name="Normal 12 4 3 2 3 6 2 2 3" xfId="39109" xr:uid="{00000000-0005-0000-0000-00002F680000}"/>
    <cellStyle name="Normal 12 4 3 2 3 6 2 3" xfId="15886" xr:uid="{00000000-0005-0000-0000-000030680000}"/>
    <cellStyle name="Normal 12 4 3 2 3 6 2 3 2" xfId="39110" xr:uid="{00000000-0005-0000-0000-000031680000}"/>
    <cellStyle name="Normal 12 4 3 2 3 6 2 4" xfId="39111" xr:uid="{00000000-0005-0000-0000-000032680000}"/>
    <cellStyle name="Normal 12 4 3 2 3 6 3" xfId="4906" xr:uid="{00000000-0005-0000-0000-000033680000}"/>
    <cellStyle name="Normal 12 4 3 2 3 6 3 2" xfId="10396" xr:uid="{00000000-0005-0000-0000-000034680000}"/>
    <cellStyle name="Normal 12 4 3 2 3 6 3 2 2" xfId="23206" xr:uid="{00000000-0005-0000-0000-000035680000}"/>
    <cellStyle name="Normal 12 4 3 2 3 6 3 2 2 2" xfId="39112" xr:uid="{00000000-0005-0000-0000-000036680000}"/>
    <cellStyle name="Normal 12 4 3 2 3 6 3 2 3" xfId="39113" xr:uid="{00000000-0005-0000-0000-000037680000}"/>
    <cellStyle name="Normal 12 4 3 2 3 6 3 3" xfId="17716" xr:uid="{00000000-0005-0000-0000-000038680000}"/>
    <cellStyle name="Normal 12 4 3 2 3 6 3 3 2" xfId="39114" xr:uid="{00000000-0005-0000-0000-000039680000}"/>
    <cellStyle name="Normal 12 4 3 2 3 6 3 4" xfId="39115" xr:uid="{00000000-0005-0000-0000-00003A680000}"/>
    <cellStyle name="Normal 12 4 3 2 3 6 4" xfId="12226" xr:uid="{00000000-0005-0000-0000-00003B680000}"/>
    <cellStyle name="Normal 12 4 3 2 3 6 4 2" xfId="25036" xr:uid="{00000000-0005-0000-0000-00003C680000}"/>
    <cellStyle name="Normal 12 4 3 2 3 6 4 2 2" xfId="39116" xr:uid="{00000000-0005-0000-0000-00003D680000}"/>
    <cellStyle name="Normal 12 4 3 2 3 6 4 3" xfId="39117" xr:uid="{00000000-0005-0000-0000-00003E680000}"/>
    <cellStyle name="Normal 12 4 3 2 3 6 5" xfId="6736" xr:uid="{00000000-0005-0000-0000-00003F680000}"/>
    <cellStyle name="Normal 12 4 3 2 3 6 5 2" xfId="19546" xr:uid="{00000000-0005-0000-0000-000040680000}"/>
    <cellStyle name="Normal 12 4 3 2 3 6 5 2 2" xfId="39118" xr:uid="{00000000-0005-0000-0000-000041680000}"/>
    <cellStyle name="Normal 12 4 3 2 3 6 5 3" xfId="39119" xr:uid="{00000000-0005-0000-0000-000042680000}"/>
    <cellStyle name="Normal 12 4 3 2 3 6 6" xfId="14056" xr:uid="{00000000-0005-0000-0000-000043680000}"/>
    <cellStyle name="Normal 12 4 3 2 3 6 6 2" xfId="39120" xr:uid="{00000000-0005-0000-0000-000044680000}"/>
    <cellStyle name="Normal 12 4 3 2 3 6 7" xfId="39121" xr:uid="{00000000-0005-0000-0000-000045680000}"/>
    <cellStyle name="Normal 12 4 3 2 3 7" xfId="2182" xr:uid="{00000000-0005-0000-0000-000046680000}"/>
    <cellStyle name="Normal 12 4 3 2 3 7 2" xfId="7672" xr:uid="{00000000-0005-0000-0000-000047680000}"/>
    <cellStyle name="Normal 12 4 3 2 3 7 2 2" xfId="20482" xr:uid="{00000000-0005-0000-0000-000048680000}"/>
    <cellStyle name="Normal 12 4 3 2 3 7 2 2 2" xfId="39122" xr:uid="{00000000-0005-0000-0000-000049680000}"/>
    <cellStyle name="Normal 12 4 3 2 3 7 2 3" xfId="39123" xr:uid="{00000000-0005-0000-0000-00004A680000}"/>
    <cellStyle name="Normal 12 4 3 2 3 7 3" xfId="14992" xr:uid="{00000000-0005-0000-0000-00004B680000}"/>
    <cellStyle name="Normal 12 4 3 2 3 7 3 2" xfId="39124" xr:uid="{00000000-0005-0000-0000-00004C680000}"/>
    <cellStyle name="Normal 12 4 3 2 3 7 4" xfId="39125" xr:uid="{00000000-0005-0000-0000-00004D680000}"/>
    <cellStyle name="Normal 12 4 3 2 3 8" xfId="4012" xr:uid="{00000000-0005-0000-0000-00004E680000}"/>
    <cellStyle name="Normal 12 4 3 2 3 8 2" xfId="9502" xr:uid="{00000000-0005-0000-0000-00004F680000}"/>
    <cellStyle name="Normal 12 4 3 2 3 8 2 2" xfId="22312" xr:uid="{00000000-0005-0000-0000-000050680000}"/>
    <cellStyle name="Normal 12 4 3 2 3 8 2 2 2" xfId="39126" xr:uid="{00000000-0005-0000-0000-000051680000}"/>
    <cellStyle name="Normal 12 4 3 2 3 8 2 3" xfId="39127" xr:uid="{00000000-0005-0000-0000-000052680000}"/>
    <cellStyle name="Normal 12 4 3 2 3 8 3" xfId="16822" xr:uid="{00000000-0005-0000-0000-000053680000}"/>
    <cellStyle name="Normal 12 4 3 2 3 8 3 2" xfId="39128" xr:uid="{00000000-0005-0000-0000-000054680000}"/>
    <cellStyle name="Normal 12 4 3 2 3 8 4" xfId="39129" xr:uid="{00000000-0005-0000-0000-000055680000}"/>
    <cellStyle name="Normal 12 4 3 2 3 9" xfId="11332" xr:uid="{00000000-0005-0000-0000-000056680000}"/>
    <cellStyle name="Normal 12 4 3 2 3 9 2" xfId="24142" xr:uid="{00000000-0005-0000-0000-000057680000}"/>
    <cellStyle name="Normal 12 4 3 2 3 9 2 2" xfId="39130" xr:uid="{00000000-0005-0000-0000-000058680000}"/>
    <cellStyle name="Normal 12 4 3 2 3 9 3" xfId="39131" xr:uid="{00000000-0005-0000-0000-000059680000}"/>
    <cellStyle name="Normal 12 4 3 2 4" xfId="383" xr:uid="{00000000-0005-0000-0000-00005A680000}"/>
    <cellStyle name="Normal 12 4 3 2 4 2" xfId="886" xr:uid="{00000000-0005-0000-0000-00005B680000}"/>
    <cellStyle name="Normal 12 4 3 2 4 2 2" xfId="1781" xr:uid="{00000000-0005-0000-0000-00005C680000}"/>
    <cellStyle name="Normal 12 4 3 2 4 2 2 2" xfId="3611" xr:uid="{00000000-0005-0000-0000-00005D680000}"/>
    <cellStyle name="Normal 12 4 3 2 4 2 2 2 2" xfId="9101" xr:uid="{00000000-0005-0000-0000-00005E680000}"/>
    <cellStyle name="Normal 12 4 3 2 4 2 2 2 2 2" xfId="21911" xr:uid="{00000000-0005-0000-0000-00005F680000}"/>
    <cellStyle name="Normal 12 4 3 2 4 2 2 2 2 2 2" xfId="39132" xr:uid="{00000000-0005-0000-0000-000060680000}"/>
    <cellStyle name="Normal 12 4 3 2 4 2 2 2 2 3" xfId="39133" xr:uid="{00000000-0005-0000-0000-000061680000}"/>
    <cellStyle name="Normal 12 4 3 2 4 2 2 2 3" xfId="16421" xr:uid="{00000000-0005-0000-0000-000062680000}"/>
    <cellStyle name="Normal 12 4 3 2 4 2 2 2 3 2" xfId="39134" xr:uid="{00000000-0005-0000-0000-000063680000}"/>
    <cellStyle name="Normal 12 4 3 2 4 2 2 2 4" xfId="39135" xr:uid="{00000000-0005-0000-0000-000064680000}"/>
    <cellStyle name="Normal 12 4 3 2 4 2 2 3" xfId="5441" xr:uid="{00000000-0005-0000-0000-000065680000}"/>
    <cellStyle name="Normal 12 4 3 2 4 2 2 3 2" xfId="10931" xr:uid="{00000000-0005-0000-0000-000066680000}"/>
    <cellStyle name="Normal 12 4 3 2 4 2 2 3 2 2" xfId="23741" xr:uid="{00000000-0005-0000-0000-000067680000}"/>
    <cellStyle name="Normal 12 4 3 2 4 2 2 3 2 2 2" xfId="39136" xr:uid="{00000000-0005-0000-0000-000068680000}"/>
    <cellStyle name="Normal 12 4 3 2 4 2 2 3 2 3" xfId="39137" xr:uid="{00000000-0005-0000-0000-000069680000}"/>
    <cellStyle name="Normal 12 4 3 2 4 2 2 3 3" xfId="18251" xr:uid="{00000000-0005-0000-0000-00006A680000}"/>
    <cellStyle name="Normal 12 4 3 2 4 2 2 3 3 2" xfId="39138" xr:uid="{00000000-0005-0000-0000-00006B680000}"/>
    <cellStyle name="Normal 12 4 3 2 4 2 2 3 4" xfId="39139" xr:uid="{00000000-0005-0000-0000-00006C680000}"/>
    <cellStyle name="Normal 12 4 3 2 4 2 2 4" xfId="12761" xr:uid="{00000000-0005-0000-0000-00006D680000}"/>
    <cellStyle name="Normal 12 4 3 2 4 2 2 4 2" xfId="25571" xr:uid="{00000000-0005-0000-0000-00006E680000}"/>
    <cellStyle name="Normal 12 4 3 2 4 2 2 4 2 2" xfId="39140" xr:uid="{00000000-0005-0000-0000-00006F680000}"/>
    <cellStyle name="Normal 12 4 3 2 4 2 2 4 3" xfId="39141" xr:uid="{00000000-0005-0000-0000-000070680000}"/>
    <cellStyle name="Normal 12 4 3 2 4 2 2 5" xfId="7271" xr:uid="{00000000-0005-0000-0000-000071680000}"/>
    <cellStyle name="Normal 12 4 3 2 4 2 2 5 2" xfId="20081" xr:uid="{00000000-0005-0000-0000-000072680000}"/>
    <cellStyle name="Normal 12 4 3 2 4 2 2 5 2 2" xfId="39142" xr:uid="{00000000-0005-0000-0000-000073680000}"/>
    <cellStyle name="Normal 12 4 3 2 4 2 2 5 3" xfId="39143" xr:uid="{00000000-0005-0000-0000-000074680000}"/>
    <cellStyle name="Normal 12 4 3 2 4 2 2 6" xfId="14591" xr:uid="{00000000-0005-0000-0000-000075680000}"/>
    <cellStyle name="Normal 12 4 3 2 4 2 2 6 2" xfId="39144" xr:uid="{00000000-0005-0000-0000-000076680000}"/>
    <cellStyle name="Normal 12 4 3 2 4 2 2 7" xfId="39145" xr:uid="{00000000-0005-0000-0000-000077680000}"/>
    <cellStyle name="Normal 12 4 3 2 4 2 3" xfId="2717" xr:uid="{00000000-0005-0000-0000-000078680000}"/>
    <cellStyle name="Normal 12 4 3 2 4 2 3 2" xfId="8207" xr:uid="{00000000-0005-0000-0000-000079680000}"/>
    <cellStyle name="Normal 12 4 3 2 4 2 3 2 2" xfId="21017" xr:uid="{00000000-0005-0000-0000-00007A680000}"/>
    <cellStyle name="Normal 12 4 3 2 4 2 3 2 2 2" xfId="39146" xr:uid="{00000000-0005-0000-0000-00007B680000}"/>
    <cellStyle name="Normal 12 4 3 2 4 2 3 2 3" xfId="39147" xr:uid="{00000000-0005-0000-0000-00007C680000}"/>
    <cellStyle name="Normal 12 4 3 2 4 2 3 3" xfId="15527" xr:uid="{00000000-0005-0000-0000-00007D680000}"/>
    <cellStyle name="Normal 12 4 3 2 4 2 3 3 2" xfId="39148" xr:uid="{00000000-0005-0000-0000-00007E680000}"/>
    <cellStyle name="Normal 12 4 3 2 4 2 3 4" xfId="39149" xr:uid="{00000000-0005-0000-0000-00007F680000}"/>
    <cellStyle name="Normal 12 4 3 2 4 2 4" xfId="4547" xr:uid="{00000000-0005-0000-0000-000080680000}"/>
    <cellStyle name="Normal 12 4 3 2 4 2 4 2" xfId="10037" xr:uid="{00000000-0005-0000-0000-000081680000}"/>
    <cellStyle name="Normal 12 4 3 2 4 2 4 2 2" xfId="22847" xr:uid="{00000000-0005-0000-0000-000082680000}"/>
    <cellStyle name="Normal 12 4 3 2 4 2 4 2 2 2" xfId="39150" xr:uid="{00000000-0005-0000-0000-000083680000}"/>
    <cellStyle name="Normal 12 4 3 2 4 2 4 2 3" xfId="39151" xr:uid="{00000000-0005-0000-0000-000084680000}"/>
    <cellStyle name="Normal 12 4 3 2 4 2 4 3" xfId="17357" xr:uid="{00000000-0005-0000-0000-000085680000}"/>
    <cellStyle name="Normal 12 4 3 2 4 2 4 3 2" xfId="39152" xr:uid="{00000000-0005-0000-0000-000086680000}"/>
    <cellStyle name="Normal 12 4 3 2 4 2 4 4" xfId="39153" xr:uid="{00000000-0005-0000-0000-000087680000}"/>
    <cellStyle name="Normal 12 4 3 2 4 2 5" xfId="11867" xr:uid="{00000000-0005-0000-0000-000088680000}"/>
    <cellStyle name="Normal 12 4 3 2 4 2 5 2" xfId="24677" xr:uid="{00000000-0005-0000-0000-000089680000}"/>
    <cellStyle name="Normal 12 4 3 2 4 2 5 2 2" xfId="39154" xr:uid="{00000000-0005-0000-0000-00008A680000}"/>
    <cellStyle name="Normal 12 4 3 2 4 2 5 3" xfId="39155" xr:uid="{00000000-0005-0000-0000-00008B680000}"/>
    <cellStyle name="Normal 12 4 3 2 4 2 6" xfId="6377" xr:uid="{00000000-0005-0000-0000-00008C680000}"/>
    <cellStyle name="Normal 12 4 3 2 4 2 6 2" xfId="19187" xr:uid="{00000000-0005-0000-0000-00008D680000}"/>
    <cellStyle name="Normal 12 4 3 2 4 2 6 2 2" xfId="39156" xr:uid="{00000000-0005-0000-0000-00008E680000}"/>
    <cellStyle name="Normal 12 4 3 2 4 2 6 3" xfId="39157" xr:uid="{00000000-0005-0000-0000-00008F680000}"/>
    <cellStyle name="Normal 12 4 3 2 4 2 7" xfId="13697" xr:uid="{00000000-0005-0000-0000-000090680000}"/>
    <cellStyle name="Normal 12 4 3 2 4 2 7 2" xfId="39158" xr:uid="{00000000-0005-0000-0000-000091680000}"/>
    <cellStyle name="Normal 12 4 3 2 4 2 8" xfId="39159" xr:uid="{00000000-0005-0000-0000-000092680000}"/>
    <cellStyle name="Normal 12 4 3 2 4 3" xfId="1278" xr:uid="{00000000-0005-0000-0000-000093680000}"/>
    <cellStyle name="Normal 12 4 3 2 4 3 2" xfId="3108" xr:uid="{00000000-0005-0000-0000-000094680000}"/>
    <cellStyle name="Normal 12 4 3 2 4 3 2 2" xfId="8598" xr:uid="{00000000-0005-0000-0000-000095680000}"/>
    <cellStyle name="Normal 12 4 3 2 4 3 2 2 2" xfId="21408" xr:uid="{00000000-0005-0000-0000-000096680000}"/>
    <cellStyle name="Normal 12 4 3 2 4 3 2 2 2 2" xfId="39160" xr:uid="{00000000-0005-0000-0000-000097680000}"/>
    <cellStyle name="Normal 12 4 3 2 4 3 2 2 3" xfId="39161" xr:uid="{00000000-0005-0000-0000-000098680000}"/>
    <cellStyle name="Normal 12 4 3 2 4 3 2 3" xfId="15918" xr:uid="{00000000-0005-0000-0000-000099680000}"/>
    <cellStyle name="Normal 12 4 3 2 4 3 2 3 2" xfId="39162" xr:uid="{00000000-0005-0000-0000-00009A680000}"/>
    <cellStyle name="Normal 12 4 3 2 4 3 2 4" xfId="39163" xr:uid="{00000000-0005-0000-0000-00009B680000}"/>
    <cellStyle name="Normal 12 4 3 2 4 3 3" xfId="4938" xr:uid="{00000000-0005-0000-0000-00009C680000}"/>
    <cellStyle name="Normal 12 4 3 2 4 3 3 2" xfId="10428" xr:uid="{00000000-0005-0000-0000-00009D680000}"/>
    <cellStyle name="Normal 12 4 3 2 4 3 3 2 2" xfId="23238" xr:uid="{00000000-0005-0000-0000-00009E680000}"/>
    <cellStyle name="Normal 12 4 3 2 4 3 3 2 2 2" xfId="39164" xr:uid="{00000000-0005-0000-0000-00009F680000}"/>
    <cellStyle name="Normal 12 4 3 2 4 3 3 2 3" xfId="39165" xr:uid="{00000000-0005-0000-0000-0000A0680000}"/>
    <cellStyle name="Normal 12 4 3 2 4 3 3 3" xfId="17748" xr:uid="{00000000-0005-0000-0000-0000A1680000}"/>
    <cellStyle name="Normal 12 4 3 2 4 3 3 3 2" xfId="39166" xr:uid="{00000000-0005-0000-0000-0000A2680000}"/>
    <cellStyle name="Normal 12 4 3 2 4 3 3 4" xfId="39167" xr:uid="{00000000-0005-0000-0000-0000A3680000}"/>
    <cellStyle name="Normal 12 4 3 2 4 3 4" xfId="12258" xr:uid="{00000000-0005-0000-0000-0000A4680000}"/>
    <cellStyle name="Normal 12 4 3 2 4 3 4 2" xfId="25068" xr:uid="{00000000-0005-0000-0000-0000A5680000}"/>
    <cellStyle name="Normal 12 4 3 2 4 3 4 2 2" xfId="39168" xr:uid="{00000000-0005-0000-0000-0000A6680000}"/>
    <cellStyle name="Normal 12 4 3 2 4 3 4 3" xfId="39169" xr:uid="{00000000-0005-0000-0000-0000A7680000}"/>
    <cellStyle name="Normal 12 4 3 2 4 3 5" xfId="6768" xr:uid="{00000000-0005-0000-0000-0000A8680000}"/>
    <cellStyle name="Normal 12 4 3 2 4 3 5 2" xfId="19578" xr:uid="{00000000-0005-0000-0000-0000A9680000}"/>
    <cellStyle name="Normal 12 4 3 2 4 3 5 2 2" xfId="39170" xr:uid="{00000000-0005-0000-0000-0000AA680000}"/>
    <cellStyle name="Normal 12 4 3 2 4 3 5 3" xfId="39171" xr:uid="{00000000-0005-0000-0000-0000AB680000}"/>
    <cellStyle name="Normal 12 4 3 2 4 3 6" xfId="14088" xr:uid="{00000000-0005-0000-0000-0000AC680000}"/>
    <cellStyle name="Normal 12 4 3 2 4 3 6 2" xfId="39172" xr:uid="{00000000-0005-0000-0000-0000AD680000}"/>
    <cellStyle name="Normal 12 4 3 2 4 3 7" xfId="39173" xr:uid="{00000000-0005-0000-0000-0000AE680000}"/>
    <cellStyle name="Normal 12 4 3 2 4 4" xfId="2214" xr:uid="{00000000-0005-0000-0000-0000AF680000}"/>
    <cellStyle name="Normal 12 4 3 2 4 4 2" xfId="7704" xr:uid="{00000000-0005-0000-0000-0000B0680000}"/>
    <cellStyle name="Normal 12 4 3 2 4 4 2 2" xfId="20514" xr:uid="{00000000-0005-0000-0000-0000B1680000}"/>
    <cellStyle name="Normal 12 4 3 2 4 4 2 2 2" xfId="39174" xr:uid="{00000000-0005-0000-0000-0000B2680000}"/>
    <cellStyle name="Normal 12 4 3 2 4 4 2 3" xfId="39175" xr:uid="{00000000-0005-0000-0000-0000B3680000}"/>
    <cellStyle name="Normal 12 4 3 2 4 4 3" xfId="15024" xr:uid="{00000000-0005-0000-0000-0000B4680000}"/>
    <cellStyle name="Normal 12 4 3 2 4 4 3 2" xfId="39176" xr:uid="{00000000-0005-0000-0000-0000B5680000}"/>
    <cellStyle name="Normal 12 4 3 2 4 4 4" xfId="39177" xr:uid="{00000000-0005-0000-0000-0000B6680000}"/>
    <cellStyle name="Normal 12 4 3 2 4 5" xfId="4044" xr:uid="{00000000-0005-0000-0000-0000B7680000}"/>
    <cellStyle name="Normal 12 4 3 2 4 5 2" xfId="9534" xr:uid="{00000000-0005-0000-0000-0000B8680000}"/>
    <cellStyle name="Normal 12 4 3 2 4 5 2 2" xfId="22344" xr:uid="{00000000-0005-0000-0000-0000B9680000}"/>
    <cellStyle name="Normal 12 4 3 2 4 5 2 2 2" xfId="39178" xr:uid="{00000000-0005-0000-0000-0000BA680000}"/>
    <cellStyle name="Normal 12 4 3 2 4 5 2 3" xfId="39179" xr:uid="{00000000-0005-0000-0000-0000BB680000}"/>
    <cellStyle name="Normal 12 4 3 2 4 5 3" xfId="16854" xr:uid="{00000000-0005-0000-0000-0000BC680000}"/>
    <cellStyle name="Normal 12 4 3 2 4 5 3 2" xfId="39180" xr:uid="{00000000-0005-0000-0000-0000BD680000}"/>
    <cellStyle name="Normal 12 4 3 2 4 5 4" xfId="39181" xr:uid="{00000000-0005-0000-0000-0000BE680000}"/>
    <cellStyle name="Normal 12 4 3 2 4 6" xfId="11364" xr:uid="{00000000-0005-0000-0000-0000BF680000}"/>
    <cellStyle name="Normal 12 4 3 2 4 6 2" xfId="24174" xr:uid="{00000000-0005-0000-0000-0000C0680000}"/>
    <cellStyle name="Normal 12 4 3 2 4 6 2 2" xfId="39182" xr:uid="{00000000-0005-0000-0000-0000C1680000}"/>
    <cellStyle name="Normal 12 4 3 2 4 6 3" xfId="39183" xr:uid="{00000000-0005-0000-0000-0000C2680000}"/>
    <cellStyle name="Normal 12 4 3 2 4 7" xfId="5874" xr:uid="{00000000-0005-0000-0000-0000C3680000}"/>
    <cellStyle name="Normal 12 4 3 2 4 7 2" xfId="18684" xr:uid="{00000000-0005-0000-0000-0000C4680000}"/>
    <cellStyle name="Normal 12 4 3 2 4 7 2 2" xfId="39184" xr:uid="{00000000-0005-0000-0000-0000C5680000}"/>
    <cellStyle name="Normal 12 4 3 2 4 7 3" xfId="39185" xr:uid="{00000000-0005-0000-0000-0000C6680000}"/>
    <cellStyle name="Normal 12 4 3 2 4 8" xfId="13194" xr:uid="{00000000-0005-0000-0000-0000C7680000}"/>
    <cellStyle name="Normal 12 4 3 2 4 8 2" xfId="39186" xr:uid="{00000000-0005-0000-0000-0000C8680000}"/>
    <cellStyle name="Normal 12 4 3 2 4 9" xfId="39187" xr:uid="{00000000-0005-0000-0000-0000C9680000}"/>
    <cellStyle name="Normal 12 4 3 2 5" xfId="619" xr:uid="{00000000-0005-0000-0000-0000CA680000}"/>
    <cellStyle name="Normal 12 4 3 2 5 2" xfId="1019" xr:uid="{00000000-0005-0000-0000-0000CB680000}"/>
    <cellStyle name="Normal 12 4 3 2 5 2 2" xfId="1914" xr:uid="{00000000-0005-0000-0000-0000CC680000}"/>
    <cellStyle name="Normal 12 4 3 2 5 2 2 2" xfId="3744" xr:uid="{00000000-0005-0000-0000-0000CD680000}"/>
    <cellStyle name="Normal 12 4 3 2 5 2 2 2 2" xfId="9234" xr:uid="{00000000-0005-0000-0000-0000CE680000}"/>
    <cellStyle name="Normal 12 4 3 2 5 2 2 2 2 2" xfId="22044" xr:uid="{00000000-0005-0000-0000-0000CF680000}"/>
    <cellStyle name="Normal 12 4 3 2 5 2 2 2 2 2 2" xfId="39188" xr:uid="{00000000-0005-0000-0000-0000D0680000}"/>
    <cellStyle name="Normal 12 4 3 2 5 2 2 2 2 3" xfId="39189" xr:uid="{00000000-0005-0000-0000-0000D1680000}"/>
    <cellStyle name="Normal 12 4 3 2 5 2 2 2 3" xfId="16554" xr:uid="{00000000-0005-0000-0000-0000D2680000}"/>
    <cellStyle name="Normal 12 4 3 2 5 2 2 2 3 2" xfId="39190" xr:uid="{00000000-0005-0000-0000-0000D3680000}"/>
    <cellStyle name="Normal 12 4 3 2 5 2 2 2 4" xfId="39191" xr:uid="{00000000-0005-0000-0000-0000D4680000}"/>
    <cellStyle name="Normal 12 4 3 2 5 2 2 3" xfId="5574" xr:uid="{00000000-0005-0000-0000-0000D5680000}"/>
    <cellStyle name="Normal 12 4 3 2 5 2 2 3 2" xfId="11064" xr:uid="{00000000-0005-0000-0000-0000D6680000}"/>
    <cellStyle name="Normal 12 4 3 2 5 2 2 3 2 2" xfId="23874" xr:uid="{00000000-0005-0000-0000-0000D7680000}"/>
    <cellStyle name="Normal 12 4 3 2 5 2 2 3 2 2 2" xfId="39192" xr:uid="{00000000-0005-0000-0000-0000D8680000}"/>
    <cellStyle name="Normal 12 4 3 2 5 2 2 3 2 3" xfId="39193" xr:uid="{00000000-0005-0000-0000-0000D9680000}"/>
    <cellStyle name="Normal 12 4 3 2 5 2 2 3 3" xfId="18384" xr:uid="{00000000-0005-0000-0000-0000DA680000}"/>
    <cellStyle name="Normal 12 4 3 2 5 2 2 3 3 2" xfId="39194" xr:uid="{00000000-0005-0000-0000-0000DB680000}"/>
    <cellStyle name="Normal 12 4 3 2 5 2 2 3 4" xfId="39195" xr:uid="{00000000-0005-0000-0000-0000DC680000}"/>
    <cellStyle name="Normal 12 4 3 2 5 2 2 4" xfId="12894" xr:uid="{00000000-0005-0000-0000-0000DD680000}"/>
    <cellStyle name="Normal 12 4 3 2 5 2 2 4 2" xfId="25704" xr:uid="{00000000-0005-0000-0000-0000DE680000}"/>
    <cellStyle name="Normal 12 4 3 2 5 2 2 4 2 2" xfId="39196" xr:uid="{00000000-0005-0000-0000-0000DF680000}"/>
    <cellStyle name="Normal 12 4 3 2 5 2 2 4 3" xfId="39197" xr:uid="{00000000-0005-0000-0000-0000E0680000}"/>
    <cellStyle name="Normal 12 4 3 2 5 2 2 5" xfId="7404" xr:uid="{00000000-0005-0000-0000-0000E1680000}"/>
    <cellStyle name="Normal 12 4 3 2 5 2 2 5 2" xfId="20214" xr:uid="{00000000-0005-0000-0000-0000E2680000}"/>
    <cellStyle name="Normal 12 4 3 2 5 2 2 5 2 2" xfId="39198" xr:uid="{00000000-0005-0000-0000-0000E3680000}"/>
    <cellStyle name="Normal 12 4 3 2 5 2 2 5 3" xfId="39199" xr:uid="{00000000-0005-0000-0000-0000E4680000}"/>
    <cellStyle name="Normal 12 4 3 2 5 2 2 6" xfId="14724" xr:uid="{00000000-0005-0000-0000-0000E5680000}"/>
    <cellStyle name="Normal 12 4 3 2 5 2 2 6 2" xfId="39200" xr:uid="{00000000-0005-0000-0000-0000E6680000}"/>
    <cellStyle name="Normal 12 4 3 2 5 2 2 7" xfId="39201" xr:uid="{00000000-0005-0000-0000-0000E7680000}"/>
    <cellStyle name="Normal 12 4 3 2 5 2 3" xfId="2850" xr:uid="{00000000-0005-0000-0000-0000E8680000}"/>
    <cellStyle name="Normal 12 4 3 2 5 2 3 2" xfId="8340" xr:uid="{00000000-0005-0000-0000-0000E9680000}"/>
    <cellStyle name="Normal 12 4 3 2 5 2 3 2 2" xfId="21150" xr:uid="{00000000-0005-0000-0000-0000EA680000}"/>
    <cellStyle name="Normal 12 4 3 2 5 2 3 2 2 2" xfId="39202" xr:uid="{00000000-0005-0000-0000-0000EB680000}"/>
    <cellStyle name="Normal 12 4 3 2 5 2 3 2 3" xfId="39203" xr:uid="{00000000-0005-0000-0000-0000EC680000}"/>
    <cellStyle name="Normal 12 4 3 2 5 2 3 3" xfId="15660" xr:uid="{00000000-0005-0000-0000-0000ED680000}"/>
    <cellStyle name="Normal 12 4 3 2 5 2 3 3 2" xfId="39204" xr:uid="{00000000-0005-0000-0000-0000EE680000}"/>
    <cellStyle name="Normal 12 4 3 2 5 2 3 4" xfId="39205" xr:uid="{00000000-0005-0000-0000-0000EF680000}"/>
    <cellStyle name="Normal 12 4 3 2 5 2 4" xfId="4680" xr:uid="{00000000-0005-0000-0000-0000F0680000}"/>
    <cellStyle name="Normal 12 4 3 2 5 2 4 2" xfId="10170" xr:uid="{00000000-0005-0000-0000-0000F1680000}"/>
    <cellStyle name="Normal 12 4 3 2 5 2 4 2 2" xfId="22980" xr:uid="{00000000-0005-0000-0000-0000F2680000}"/>
    <cellStyle name="Normal 12 4 3 2 5 2 4 2 2 2" xfId="39206" xr:uid="{00000000-0005-0000-0000-0000F3680000}"/>
    <cellStyle name="Normal 12 4 3 2 5 2 4 2 3" xfId="39207" xr:uid="{00000000-0005-0000-0000-0000F4680000}"/>
    <cellStyle name="Normal 12 4 3 2 5 2 4 3" xfId="17490" xr:uid="{00000000-0005-0000-0000-0000F5680000}"/>
    <cellStyle name="Normal 12 4 3 2 5 2 4 3 2" xfId="39208" xr:uid="{00000000-0005-0000-0000-0000F6680000}"/>
    <cellStyle name="Normal 12 4 3 2 5 2 4 4" xfId="39209" xr:uid="{00000000-0005-0000-0000-0000F7680000}"/>
    <cellStyle name="Normal 12 4 3 2 5 2 5" xfId="12000" xr:uid="{00000000-0005-0000-0000-0000F8680000}"/>
    <cellStyle name="Normal 12 4 3 2 5 2 5 2" xfId="24810" xr:uid="{00000000-0005-0000-0000-0000F9680000}"/>
    <cellStyle name="Normal 12 4 3 2 5 2 5 2 2" xfId="39210" xr:uid="{00000000-0005-0000-0000-0000FA680000}"/>
    <cellStyle name="Normal 12 4 3 2 5 2 5 3" xfId="39211" xr:uid="{00000000-0005-0000-0000-0000FB680000}"/>
    <cellStyle name="Normal 12 4 3 2 5 2 6" xfId="6510" xr:uid="{00000000-0005-0000-0000-0000FC680000}"/>
    <cellStyle name="Normal 12 4 3 2 5 2 6 2" xfId="19320" xr:uid="{00000000-0005-0000-0000-0000FD680000}"/>
    <cellStyle name="Normal 12 4 3 2 5 2 6 2 2" xfId="39212" xr:uid="{00000000-0005-0000-0000-0000FE680000}"/>
    <cellStyle name="Normal 12 4 3 2 5 2 6 3" xfId="39213" xr:uid="{00000000-0005-0000-0000-0000FF680000}"/>
    <cellStyle name="Normal 12 4 3 2 5 2 7" xfId="13830" xr:uid="{00000000-0005-0000-0000-000000690000}"/>
    <cellStyle name="Normal 12 4 3 2 5 2 7 2" xfId="39214" xr:uid="{00000000-0005-0000-0000-000001690000}"/>
    <cellStyle name="Normal 12 4 3 2 5 2 8" xfId="39215" xr:uid="{00000000-0005-0000-0000-000002690000}"/>
    <cellStyle name="Normal 12 4 3 2 5 3" xfId="1514" xr:uid="{00000000-0005-0000-0000-000003690000}"/>
    <cellStyle name="Normal 12 4 3 2 5 3 2" xfId="3344" xr:uid="{00000000-0005-0000-0000-000004690000}"/>
    <cellStyle name="Normal 12 4 3 2 5 3 2 2" xfId="8834" xr:uid="{00000000-0005-0000-0000-000005690000}"/>
    <cellStyle name="Normal 12 4 3 2 5 3 2 2 2" xfId="21644" xr:uid="{00000000-0005-0000-0000-000006690000}"/>
    <cellStyle name="Normal 12 4 3 2 5 3 2 2 2 2" xfId="39216" xr:uid="{00000000-0005-0000-0000-000007690000}"/>
    <cellStyle name="Normal 12 4 3 2 5 3 2 2 3" xfId="39217" xr:uid="{00000000-0005-0000-0000-000008690000}"/>
    <cellStyle name="Normal 12 4 3 2 5 3 2 3" xfId="16154" xr:uid="{00000000-0005-0000-0000-000009690000}"/>
    <cellStyle name="Normal 12 4 3 2 5 3 2 3 2" xfId="39218" xr:uid="{00000000-0005-0000-0000-00000A690000}"/>
    <cellStyle name="Normal 12 4 3 2 5 3 2 4" xfId="39219" xr:uid="{00000000-0005-0000-0000-00000B690000}"/>
    <cellStyle name="Normal 12 4 3 2 5 3 3" xfId="5174" xr:uid="{00000000-0005-0000-0000-00000C690000}"/>
    <cellStyle name="Normal 12 4 3 2 5 3 3 2" xfId="10664" xr:uid="{00000000-0005-0000-0000-00000D690000}"/>
    <cellStyle name="Normal 12 4 3 2 5 3 3 2 2" xfId="23474" xr:uid="{00000000-0005-0000-0000-00000E690000}"/>
    <cellStyle name="Normal 12 4 3 2 5 3 3 2 2 2" xfId="39220" xr:uid="{00000000-0005-0000-0000-00000F690000}"/>
    <cellStyle name="Normal 12 4 3 2 5 3 3 2 3" xfId="39221" xr:uid="{00000000-0005-0000-0000-000010690000}"/>
    <cellStyle name="Normal 12 4 3 2 5 3 3 3" xfId="17984" xr:uid="{00000000-0005-0000-0000-000011690000}"/>
    <cellStyle name="Normal 12 4 3 2 5 3 3 3 2" xfId="39222" xr:uid="{00000000-0005-0000-0000-000012690000}"/>
    <cellStyle name="Normal 12 4 3 2 5 3 3 4" xfId="39223" xr:uid="{00000000-0005-0000-0000-000013690000}"/>
    <cellStyle name="Normal 12 4 3 2 5 3 4" xfId="12494" xr:uid="{00000000-0005-0000-0000-000014690000}"/>
    <cellStyle name="Normal 12 4 3 2 5 3 4 2" xfId="25304" xr:uid="{00000000-0005-0000-0000-000015690000}"/>
    <cellStyle name="Normal 12 4 3 2 5 3 4 2 2" xfId="39224" xr:uid="{00000000-0005-0000-0000-000016690000}"/>
    <cellStyle name="Normal 12 4 3 2 5 3 4 3" xfId="39225" xr:uid="{00000000-0005-0000-0000-000017690000}"/>
    <cellStyle name="Normal 12 4 3 2 5 3 5" xfId="7004" xr:uid="{00000000-0005-0000-0000-000018690000}"/>
    <cellStyle name="Normal 12 4 3 2 5 3 5 2" xfId="19814" xr:uid="{00000000-0005-0000-0000-000019690000}"/>
    <cellStyle name="Normal 12 4 3 2 5 3 5 2 2" xfId="39226" xr:uid="{00000000-0005-0000-0000-00001A690000}"/>
    <cellStyle name="Normal 12 4 3 2 5 3 5 3" xfId="39227" xr:uid="{00000000-0005-0000-0000-00001B690000}"/>
    <cellStyle name="Normal 12 4 3 2 5 3 6" xfId="14324" xr:uid="{00000000-0005-0000-0000-00001C690000}"/>
    <cellStyle name="Normal 12 4 3 2 5 3 6 2" xfId="39228" xr:uid="{00000000-0005-0000-0000-00001D690000}"/>
    <cellStyle name="Normal 12 4 3 2 5 3 7" xfId="39229" xr:uid="{00000000-0005-0000-0000-00001E690000}"/>
    <cellStyle name="Normal 12 4 3 2 5 4" xfId="2450" xr:uid="{00000000-0005-0000-0000-00001F690000}"/>
    <cellStyle name="Normal 12 4 3 2 5 4 2" xfId="7940" xr:uid="{00000000-0005-0000-0000-000020690000}"/>
    <cellStyle name="Normal 12 4 3 2 5 4 2 2" xfId="20750" xr:uid="{00000000-0005-0000-0000-000021690000}"/>
    <cellStyle name="Normal 12 4 3 2 5 4 2 2 2" xfId="39230" xr:uid="{00000000-0005-0000-0000-000022690000}"/>
    <cellStyle name="Normal 12 4 3 2 5 4 2 3" xfId="39231" xr:uid="{00000000-0005-0000-0000-000023690000}"/>
    <cellStyle name="Normal 12 4 3 2 5 4 3" xfId="15260" xr:uid="{00000000-0005-0000-0000-000024690000}"/>
    <cellStyle name="Normal 12 4 3 2 5 4 3 2" xfId="39232" xr:uid="{00000000-0005-0000-0000-000025690000}"/>
    <cellStyle name="Normal 12 4 3 2 5 4 4" xfId="39233" xr:uid="{00000000-0005-0000-0000-000026690000}"/>
    <cellStyle name="Normal 12 4 3 2 5 5" xfId="4280" xr:uid="{00000000-0005-0000-0000-000027690000}"/>
    <cellStyle name="Normal 12 4 3 2 5 5 2" xfId="9770" xr:uid="{00000000-0005-0000-0000-000028690000}"/>
    <cellStyle name="Normal 12 4 3 2 5 5 2 2" xfId="22580" xr:uid="{00000000-0005-0000-0000-000029690000}"/>
    <cellStyle name="Normal 12 4 3 2 5 5 2 2 2" xfId="39234" xr:uid="{00000000-0005-0000-0000-00002A690000}"/>
    <cellStyle name="Normal 12 4 3 2 5 5 2 3" xfId="39235" xr:uid="{00000000-0005-0000-0000-00002B690000}"/>
    <cellStyle name="Normal 12 4 3 2 5 5 3" xfId="17090" xr:uid="{00000000-0005-0000-0000-00002C690000}"/>
    <cellStyle name="Normal 12 4 3 2 5 5 3 2" xfId="39236" xr:uid="{00000000-0005-0000-0000-00002D690000}"/>
    <cellStyle name="Normal 12 4 3 2 5 5 4" xfId="39237" xr:uid="{00000000-0005-0000-0000-00002E690000}"/>
    <cellStyle name="Normal 12 4 3 2 5 6" xfId="11600" xr:uid="{00000000-0005-0000-0000-00002F690000}"/>
    <cellStyle name="Normal 12 4 3 2 5 6 2" xfId="24410" xr:uid="{00000000-0005-0000-0000-000030690000}"/>
    <cellStyle name="Normal 12 4 3 2 5 6 2 2" xfId="39238" xr:uid="{00000000-0005-0000-0000-000031690000}"/>
    <cellStyle name="Normal 12 4 3 2 5 6 3" xfId="39239" xr:uid="{00000000-0005-0000-0000-000032690000}"/>
    <cellStyle name="Normal 12 4 3 2 5 7" xfId="6110" xr:uid="{00000000-0005-0000-0000-000033690000}"/>
    <cellStyle name="Normal 12 4 3 2 5 7 2" xfId="18920" xr:uid="{00000000-0005-0000-0000-000034690000}"/>
    <cellStyle name="Normal 12 4 3 2 5 7 2 2" xfId="39240" xr:uid="{00000000-0005-0000-0000-000035690000}"/>
    <cellStyle name="Normal 12 4 3 2 5 7 3" xfId="39241" xr:uid="{00000000-0005-0000-0000-000036690000}"/>
    <cellStyle name="Normal 12 4 3 2 5 8" xfId="13430" xr:uid="{00000000-0005-0000-0000-000037690000}"/>
    <cellStyle name="Normal 12 4 3 2 5 8 2" xfId="39242" xr:uid="{00000000-0005-0000-0000-000038690000}"/>
    <cellStyle name="Normal 12 4 3 2 5 9" xfId="39243" xr:uid="{00000000-0005-0000-0000-000039690000}"/>
    <cellStyle name="Normal 12 4 3 2 6" xfId="753" xr:uid="{00000000-0005-0000-0000-00003A690000}"/>
    <cellStyle name="Normal 12 4 3 2 6 2" xfId="1648" xr:uid="{00000000-0005-0000-0000-00003B690000}"/>
    <cellStyle name="Normal 12 4 3 2 6 2 2" xfId="3478" xr:uid="{00000000-0005-0000-0000-00003C690000}"/>
    <cellStyle name="Normal 12 4 3 2 6 2 2 2" xfId="8968" xr:uid="{00000000-0005-0000-0000-00003D690000}"/>
    <cellStyle name="Normal 12 4 3 2 6 2 2 2 2" xfId="21778" xr:uid="{00000000-0005-0000-0000-00003E690000}"/>
    <cellStyle name="Normal 12 4 3 2 6 2 2 2 2 2" xfId="39244" xr:uid="{00000000-0005-0000-0000-00003F690000}"/>
    <cellStyle name="Normal 12 4 3 2 6 2 2 2 3" xfId="39245" xr:uid="{00000000-0005-0000-0000-000040690000}"/>
    <cellStyle name="Normal 12 4 3 2 6 2 2 3" xfId="16288" xr:uid="{00000000-0005-0000-0000-000041690000}"/>
    <cellStyle name="Normal 12 4 3 2 6 2 2 3 2" xfId="39246" xr:uid="{00000000-0005-0000-0000-000042690000}"/>
    <cellStyle name="Normal 12 4 3 2 6 2 2 4" xfId="39247" xr:uid="{00000000-0005-0000-0000-000043690000}"/>
    <cellStyle name="Normal 12 4 3 2 6 2 3" xfId="5308" xr:uid="{00000000-0005-0000-0000-000044690000}"/>
    <cellStyle name="Normal 12 4 3 2 6 2 3 2" xfId="10798" xr:uid="{00000000-0005-0000-0000-000045690000}"/>
    <cellStyle name="Normal 12 4 3 2 6 2 3 2 2" xfId="23608" xr:uid="{00000000-0005-0000-0000-000046690000}"/>
    <cellStyle name="Normal 12 4 3 2 6 2 3 2 2 2" xfId="39248" xr:uid="{00000000-0005-0000-0000-000047690000}"/>
    <cellStyle name="Normal 12 4 3 2 6 2 3 2 3" xfId="39249" xr:uid="{00000000-0005-0000-0000-000048690000}"/>
    <cellStyle name="Normal 12 4 3 2 6 2 3 3" xfId="18118" xr:uid="{00000000-0005-0000-0000-000049690000}"/>
    <cellStyle name="Normal 12 4 3 2 6 2 3 3 2" xfId="39250" xr:uid="{00000000-0005-0000-0000-00004A690000}"/>
    <cellStyle name="Normal 12 4 3 2 6 2 3 4" xfId="39251" xr:uid="{00000000-0005-0000-0000-00004B690000}"/>
    <cellStyle name="Normal 12 4 3 2 6 2 4" xfId="12628" xr:uid="{00000000-0005-0000-0000-00004C690000}"/>
    <cellStyle name="Normal 12 4 3 2 6 2 4 2" xfId="25438" xr:uid="{00000000-0005-0000-0000-00004D690000}"/>
    <cellStyle name="Normal 12 4 3 2 6 2 4 2 2" xfId="39252" xr:uid="{00000000-0005-0000-0000-00004E690000}"/>
    <cellStyle name="Normal 12 4 3 2 6 2 4 3" xfId="39253" xr:uid="{00000000-0005-0000-0000-00004F690000}"/>
    <cellStyle name="Normal 12 4 3 2 6 2 5" xfId="7138" xr:uid="{00000000-0005-0000-0000-000050690000}"/>
    <cellStyle name="Normal 12 4 3 2 6 2 5 2" xfId="19948" xr:uid="{00000000-0005-0000-0000-000051690000}"/>
    <cellStyle name="Normal 12 4 3 2 6 2 5 2 2" xfId="39254" xr:uid="{00000000-0005-0000-0000-000052690000}"/>
    <cellStyle name="Normal 12 4 3 2 6 2 5 3" xfId="39255" xr:uid="{00000000-0005-0000-0000-000053690000}"/>
    <cellStyle name="Normal 12 4 3 2 6 2 6" xfId="14458" xr:uid="{00000000-0005-0000-0000-000054690000}"/>
    <cellStyle name="Normal 12 4 3 2 6 2 6 2" xfId="39256" xr:uid="{00000000-0005-0000-0000-000055690000}"/>
    <cellStyle name="Normal 12 4 3 2 6 2 7" xfId="39257" xr:uid="{00000000-0005-0000-0000-000056690000}"/>
    <cellStyle name="Normal 12 4 3 2 6 3" xfId="2584" xr:uid="{00000000-0005-0000-0000-000057690000}"/>
    <cellStyle name="Normal 12 4 3 2 6 3 2" xfId="8074" xr:uid="{00000000-0005-0000-0000-000058690000}"/>
    <cellStyle name="Normal 12 4 3 2 6 3 2 2" xfId="20884" xr:uid="{00000000-0005-0000-0000-000059690000}"/>
    <cellStyle name="Normal 12 4 3 2 6 3 2 2 2" xfId="39258" xr:uid="{00000000-0005-0000-0000-00005A690000}"/>
    <cellStyle name="Normal 12 4 3 2 6 3 2 3" xfId="39259" xr:uid="{00000000-0005-0000-0000-00005B690000}"/>
    <cellStyle name="Normal 12 4 3 2 6 3 3" xfId="15394" xr:uid="{00000000-0005-0000-0000-00005C690000}"/>
    <cellStyle name="Normal 12 4 3 2 6 3 3 2" xfId="39260" xr:uid="{00000000-0005-0000-0000-00005D690000}"/>
    <cellStyle name="Normal 12 4 3 2 6 3 4" xfId="39261" xr:uid="{00000000-0005-0000-0000-00005E690000}"/>
    <cellStyle name="Normal 12 4 3 2 6 4" xfId="4414" xr:uid="{00000000-0005-0000-0000-00005F690000}"/>
    <cellStyle name="Normal 12 4 3 2 6 4 2" xfId="9904" xr:uid="{00000000-0005-0000-0000-000060690000}"/>
    <cellStyle name="Normal 12 4 3 2 6 4 2 2" xfId="22714" xr:uid="{00000000-0005-0000-0000-000061690000}"/>
    <cellStyle name="Normal 12 4 3 2 6 4 2 2 2" xfId="39262" xr:uid="{00000000-0005-0000-0000-000062690000}"/>
    <cellStyle name="Normal 12 4 3 2 6 4 2 3" xfId="39263" xr:uid="{00000000-0005-0000-0000-000063690000}"/>
    <cellStyle name="Normal 12 4 3 2 6 4 3" xfId="17224" xr:uid="{00000000-0005-0000-0000-000064690000}"/>
    <cellStyle name="Normal 12 4 3 2 6 4 3 2" xfId="39264" xr:uid="{00000000-0005-0000-0000-000065690000}"/>
    <cellStyle name="Normal 12 4 3 2 6 4 4" xfId="39265" xr:uid="{00000000-0005-0000-0000-000066690000}"/>
    <cellStyle name="Normal 12 4 3 2 6 5" xfId="11734" xr:uid="{00000000-0005-0000-0000-000067690000}"/>
    <cellStyle name="Normal 12 4 3 2 6 5 2" xfId="24544" xr:uid="{00000000-0005-0000-0000-000068690000}"/>
    <cellStyle name="Normal 12 4 3 2 6 5 2 2" xfId="39266" xr:uid="{00000000-0005-0000-0000-000069690000}"/>
    <cellStyle name="Normal 12 4 3 2 6 5 3" xfId="39267" xr:uid="{00000000-0005-0000-0000-00006A690000}"/>
    <cellStyle name="Normal 12 4 3 2 6 6" xfId="6244" xr:uid="{00000000-0005-0000-0000-00006B690000}"/>
    <cellStyle name="Normal 12 4 3 2 6 6 2" xfId="19054" xr:uid="{00000000-0005-0000-0000-00006C690000}"/>
    <cellStyle name="Normal 12 4 3 2 6 6 2 2" xfId="39268" xr:uid="{00000000-0005-0000-0000-00006D690000}"/>
    <cellStyle name="Normal 12 4 3 2 6 6 3" xfId="39269" xr:uid="{00000000-0005-0000-0000-00006E690000}"/>
    <cellStyle name="Normal 12 4 3 2 6 7" xfId="13564" xr:uid="{00000000-0005-0000-0000-00006F690000}"/>
    <cellStyle name="Normal 12 4 3 2 6 7 2" xfId="39270" xr:uid="{00000000-0005-0000-0000-000070690000}"/>
    <cellStyle name="Normal 12 4 3 2 6 8" xfId="39271" xr:uid="{00000000-0005-0000-0000-000071690000}"/>
    <cellStyle name="Normal 12 4 3 2 7" xfId="1154" xr:uid="{00000000-0005-0000-0000-000072690000}"/>
    <cellStyle name="Normal 12 4 3 2 7 2" xfId="2984" xr:uid="{00000000-0005-0000-0000-000073690000}"/>
    <cellStyle name="Normal 12 4 3 2 7 2 2" xfId="8474" xr:uid="{00000000-0005-0000-0000-000074690000}"/>
    <cellStyle name="Normal 12 4 3 2 7 2 2 2" xfId="21284" xr:uid="{00000000-0005-0000-0000-000075690000}"/>
    <cellStyle name="Normal 12 4 3 2 7 2 2 2 2" xfId="39272" xr:uid="{00000000-0005-0000-0000-000076690000}"/>
    <cellStyle name="Normal 12 4 3 2 7 2 2 3" xfId="39273" xr:uid="{00000000-0005-0000-0000-000077690000}"/>
    <cellStyle name="Normal 12 4 3 2 7 2 3" xfId="15794" xr:uid="{00000000-0005-0000-0000-000078690000}"/>
    <cellStyle name="Normal 12 4 3 2 7 2 3 2" xfId="39274" xr:uid="{00000000-0005-0000-0000-000079690000}"/>
    <cellStyle name="Normal 12 4 3 2 7 2 4" xfId="39275" xr:uid="{00000000-0005-0000-0000-00007A690000}"/>
    <cellStyle name="Normal 12 4 3 2 7 3" xfId="4814" xr:uid="{00000000-0005-0000-0000-00007B690000}"/>
    <cellStyle name="Normal 12 4 3 2 7 3 2" xfId="10304" xr:uid="{00000000-0005-0000-0000-00007C690000}"/>
    <cellStyle name="Normal 12 4 3 2 7 3 2 2" xfId="23114" xr:uid="{00000000-0005-0000-0000-00007D690000}"/>
    <cellStyle name="Normal 12 4 3 2 7 3 2 2 2" xfId="39276" xr:uid="{00000000-0005-0000-0000-00007E690000}"/>
    <cellStyle name="Normal 12 4 3 2 7 3 2 3" xfId="39277" xr:uid="{00000000-0005-0000-0000-00007F690000}"/>
    <cellStyle name="Normal 12 4 3 2 7 3 3" xfId="17624" xr:uid="{00000000-0005-0000-0000-000080690000}"/>
    <cellStyle name="Normal 12 4 3 2 7 3 3 2" xfId="39278" xr:uid="{00000000-0005-0000-0000-000081690000}"/>
    <cellStyle name="Normal 12 4 3 2 7 3 4" xfId="39279" xr:uid="{00000000-0005-0000-0000-000082690000}"/>
    <cellStyle name="Normal 12 4 3 2 7 4" xfId="12134" xr:uid="{00000000-0005-0000-0000-000083690000}"/>
    <cellStyle name="Normal 12 4 3 2 7 4 2" xfId="24944" xr:uid="{00000000-0005-0000-0000-000084690000}"/>
    <cellStyle name="Normal 12 4 3 2 7 4 2 2" xfId="39280" xr:uid="{00000000-0005-0000-0000-000085690000}"/>
    <cellStyle name="Normal 12 4 3 2 7 4 3" xfId="39281" xr:uid="{00000000-0005-0000-0000-000086690000}"/>
    <cellStyle name="Normal 12 4 3 2 7 5" xfId="6644" xr:uid="{00000000-0005-0000-0000-000087690000}"/>
    <cellStyle name="Normal 12 4 3 2 7 5 2" xfId="19454" xr:uid="{00000000-0005-0000-0000-000088690000}"/>
    <cellStyle name="Normal 12 4 3 2 7 5 2 2" xfId="39282" xr:uid="{00000000-0005-0000-0000-000089690000}"/>
    <cellStyle name="Normal 12 4 3 2 7 5 3" xfId="39283" xr:uid="{00000000-0005-0000-0000-00008A690000}"/>
    <cellStyle name="Normal 12 4 3 2 7 6" xfId="13964" xr:uid="{00000000-0005-0000-0000-00008B690000}"/>
    <cellStyle name="Normal 12 4 3 2 7 6 2" xfId="39284" xr:uid="{00000000-0005-0000-0000-00008C690000}"/>
    <cellStyle name="Normal 12 4 3 2 7 7" xfId="39285" xr:uid="{00000000-0005-0000-0000-00008D690000}"/>
    <cellStyle name="Normal 12 4 3 2 8" xfId="2049" xr:uid="{00000000-0005-0000-0000-00008E690000}"/>
    <cellStyle name="Normal 12 4 3 2 8 2" xfId="3879" xr:uid="{00000000-0005-0000-0000-00008F690000}"/>
    <cellStyle name="Normal 12 4 3 2 8 2 2" xfId="9369" xr:uid="{00000000-0005-0000-0000-000090690000}"/>
    <cellStyle name="Normal 12 4 3 2 8 2 2 2" xfId="22179" xr:uid="{00000000-0005-0000-0000-000091690000}"/>
    <cellStyle name="Normal 12 4 3 2 8 2 2 2 2" xfId="39286" xr:uid="{00000000-0005-0000-0000-000092690000}"/>
    <cellStyle name="Normal 12 4 3 2 8 2 2 3" xfId="39287" xr:uid="{00000000-0005-0000-0000-000093690000}"/>
    <cellStyle name="Normal 12 4 3 2 8 2 3" xfId="16689" xr:uid="{00000000-0005-0000-0000-000094690000}"/>
    <cellStyle name="Normal 12 4 3 2 8 2 3 2" xfId="39288" xr:uid="{00000000-0005-0000-0000-000095690000}"/>
    <cellStyle name="Normal 12 4 3 2 8 2 4" xfId="39289" xr:uid="{00000000-0005-0000-0000-000096690000}"/>
    <cellStyle name="Normal 12 4 3 2 8 3" xfId="5709" xr:uid="{00000000-0005-0000-0000-000097690000}"/>
    <cellStyle name="Normal 12 4 3 2 8 3 2" xfId="11199" xr:uid="{00000000-0005-0000-0000-000098690000}"/>
    <cellStyle name="Normal 12 4 3 2 8 3 2 2" xfId="24009" xr:uid="{00000000-0005-0000-0000-000099690000}"/>
    <cellStyle name="Normal 12 4 3 2 8 3 2 2 2" xfId="39290" xr:uid="{00000000-0005-0000-0000-00009A690000}"/>
    <cellStyle name="Normal 12 4 3 2 8 3 2 3" xfId="39291" xr:uid="{00000000-0005-0000-0000-00009B690000}"/>
    <cellStyle name="Normal 12 4 3 2 8 3 3" xfId="18519" xr:uid="{00000000-0005-0000-0000-00009C690000}"/>
    <cellStyle name="Normal 12 4 3 2 8 3 3 2" xfId="39292" xr:uid="{00000000-0005-0000-0000-00009D690000}"/>
    <cellStyle name="Normal 12 4 3 2 8 3 4" xfId="39293" xr:uid="{00000000-0005-0000-0000-00009E690000}"/>
    <cellStyle name="Normal 12 4 3 2 8 4" xfId="13029" xr:uid="{00000000-0005-0000-0000-00009F690000}"/>
    <cellStyle name="Normal 12 4 3 2 8 4 2" xfId="25839" xr:uid="{00000000-0005-0000-0000-0000A0690000}"/>
    <cellStyle name="Normal 12 4 3 2 8 4 2 2" xfId="39294" xr:uid="{00000000-0005-0000-0000-0000A1690000}"/>
    <cellStyle name="Normal 12 4 3 2 8 4 3" xfId="39295" xr:uid="{00000000-0005-0000-0000-0000A2690000}"/>
    <cellStyle name="Normal 12 4 3 2 8 5" xfId="7539" xr:uid="{00000000-0005-0000-0000-0000A3690000}"/>
    <cellStyle name="Normal 12 4 3 2 8 5 2" xfId="20349" xr:uid="{00000000-0005-0000-0000-0000A4690000}"/>
    <cellStyle name="Normal 12 4 3 2 8 5 2 2" xfId="39296" xr:uid="{00000000-0005-0000-0000-0000A5690000}"/>
    <cellStyle name="Normal 12 4 3 2 8 5 3" xfId="39297" xr:uid="{00000000-0005-0000-0000-0000A6690000}"/>
    <cellStyle name="Normal 12 4 3 2 8 6" xfId="14859" xr:uid="{00000000-0005-0000-0000-0000A7690000}"/>
    <cellStyle name="Normal 12 4 3 2 8 6 2" xfId="39298" xr:uid="{00000000-0005-0000-0000-0000A8690000}"/>
    <cellStyle name="Normal 12 4 3 2 8 7" xfId="39299" xr:uid="{00000000-0005-0000-0000-0000A9690000}"/>
    <cellStyle name="Normal 12 4 3 2 9" xfId="2090" xr:uid="{00000000-0005-0000-0000-0000AA690000}"/>
    <cellStyle name="Normal 12 4 3 2 9 2" xfId="7580" xr:uid="{00000000-0005-0000-0000-0000AB690000}"/>
    <cellStyle name="Normal 12 4 3 2 9 2 2" xfId="20390" xr:uid="{00000000-0005-0000-0000-0000AC690000}"/>
    <cellStyle name="Normal 12 4 3 2 9 2 2 2" xfId="39300" xr:uid="{00000000-0005-0000-0000-0000AD690000}"/>
    <cellStyle name="Normal 12 4 3 2 9 2 3" xfId="39301" xr:uid="{00000000-0005-0000-0000-0000AE690000}"/>
    <cellStyle name="Normal 12 4 3 2 9 3" xfId="14900" xr:uid="{00000000-0005-0000-0000-0000AF690000}"/>
    <cellStyle name="Normal 12 4 3 2 9 3 2" xfId="39302" xr:uid="{00000000-0005-0000-0000-0000B0690000}"/>
    <cellStyle name="Normal 12 4 3 2 9 4" xfId="39303" xr:uid="{00000000-0005-0000-0000-0000B1690000}"/>
    <cellStyle name="Normal 12 4 3 3" xfId="279" xr:uid="{00000000-0005-0000-0000-0000B2690000}"/>
    <cellStyle name="Normal 12 4 3 3 10" xfId="5771" xr:uid="{00000000-0005-0000-0000-0000B3690000}"/>
    <cellStyle name="Normal 12 4 3 3 10 2" xfId="18581" xr:uid="{00000000-0005-0000-0000-0000B4690000}"/>
    <cellStyle name="Normal 12 4 3 3 10 2 2" xfId="39304" xr:uid="{00000000-0005-0000-0000-0000B5690000}"/>
    <cellStyle name="Normal 12 4 3 3 10 3" xfId="39305" xr:uid="{00000000-0005-0000-0000-0000B6690000}"/>
    <cellStyle name="Normal 12 4 3 3 11" xfId="13091" xr:uid="{00000000-0005-0000-0000-0000B7690000}"/>
    <cellStyle name="Normal 12 4 3 3 11 2" xfId="39306" xr:uid="{00000000-0005-0000-0000-0000B8690000}"/>
    <cellStyle name="Normal 12 4 3 3 12" xfId="39307" xr:uid="{00000000-0005-0000-0000-0000B9690000}"/>
    <cellStyle name="Normal 12 4 3 3 2" xfId="508" xr:uid="{00000000-0005-0000-0000-0000BA690000}"/>
    <cellStyle name="Normal 12 4 3 3 2 2" xfId="907" xr:uid="{00000000-0005-0000-0000-0000BB690000}"/>
    <cellStyle name="Normal 12 4 3 3 2 2 2" xfId="1802" xr:uid="{00000000-0005-0000-0000-0000BC690000}"/>
    <cellStyle name="Normal 12 4 3 3 2 2 2 2" xfId="3632" xr:uid="{00000000-0005-0000-0000-0000BD690000}"/>
    <cellStyle name="Normal 12 4 3 3 2 2 2 2 2" xfId="9122" xr:uid="{00000000-0005-0000-0000-0000BE690000}"/>
    <cellStyle name="Normal 12 4 3 3 2 2 2 2 2 2" xfId="21932" xr:uid="{00000000-0005-0000-0000-0000BF690000}"/>
    <cellStyle name="Normal 12 4 3 3 2 2 2 2 2 2 2" xfId="39308" xr:uid="{00000000-0005-0000-0000-0000C0690000}"/>
    <cellStyle name="Normal 12 4 3 3 2 2 2 2 2 3" xfId="39309" xr:uid="{00000000-0005-0000-0000-0000C1690000}"/>
    <cellStyle name="Normal 12 4 3 3 2 2 2 2 3" xfId="16442" xr:uid="{00000000-0005-0000-0000-0000C2690000}"/>
    <cellStyle name="Normal 12 4 3 3 2 2 2 2 3 2" xfId="39310" xr:uid="{00000000-0005-0000-0000-0000C3690000}"/>
    <cellStyle name="Normal 12 4 3 3 2 2 2 2 4" xfId="39311" xr:uid="{00000000-0005-0000-0000-0000C4690000}"/>
    <cellStyle name="Normal 12 4 3 3 2 2 2 3" xfId="5462" xr:uid="{00000000-0005-0000-0000-0000C5690000}"/>
    <cellStyle name="Normal 12 4 3 3 2 2 2 3 2" xfId="10952" xr:uid="{00000000-0005-0000-0000-0000C6690000}"/>
    <cellStyle name="Normal 12 4 3 3 2 2 2 3 2 2" xfId="23762" xr:uid="{00000000-0005-0000-0000-0000C7690000}"/>
    <cellStyle name="Normal 12 4 3 3 2 2 2 3 2 2 2" xfId="39312" xr:uid="{00000000-0005-0000-0000-0000C8690000}"/>
    <cellStyle name="Normal 12 4 3 3 2 2 2 3 2 3" xfId="39313" xr:uid="{00000000-0005-0000-0000-0000C9690000}"/>
    <cellStyle name="Normal 12 4 3 3 2 2 2 3 3" xfId="18272" xr:uid="{00000000-0005-0000-0000-0000CA690000}"/>
    <cellStyle name="Normal 12 4 3 3 2 2 2 3 3 2" xfId="39314" xr:uid="{00000000-0005-0000-0000-0000CB690000}"/>
    <cellStyle name="Normal 12 4 3 3 2 2 2 3 4" xfId="39315" xr:uid="{00000000-0005-0000-0000-0000CC690000}"/>
    <cellStyle name="Normal 12 4 3 3 2 2 2 4" xfId="12782" xr:uid="{00000000-0005-0000-0000-0000CD690000}"/>
    <cellStyle name="Normal 12 4 3 3 2 2 2 4 2" xfId="25592" xr:uid="{00000000-0005-0000-0000-0000CE690000}"/>
    <cellStyle name="Normal 12 4 3 3 2 2 2 4 2 2" xfId="39316" xr:uid="{00000000-0005-0000-0000-0000CF690000}"/>
    <cellStyle name="Normal 12 4 3 3 2 2 2 4 3" xfId="39317" xr:uid="{00000000-0005-0000-0000-0000D0690000}"/>
    <cellStyle name="Normal 12 4 3 3 2 2 2 5" xfId="7292" xr:uid="{00000000-0005-0000-0000-0000D1690000}"/>
    <cellStyle name="Normal 12 4 3 3 2 2 2 5 2" xfId="20102" xr:uid="{00000000-0005-0000-0000-0000D2690000}"/>
    <cellStyle name="Normal 12 4 3 3 2 2 2 5 2 2" xfId="39318" xr:uid="{00000000-0005-0000-0000-0000D3690000}"/>
    <cellStyle name="Normal 12 4 3 3 2 2 2 5 3" xfId="39319" xr:uid="{00000000-0005-0000-0000-0000D4690000}"/>
    <cellStyle name="Normal 12 4 3 3 2 2 2 6" xfId="14612" xr:uid="{00000000-0005-0000-0000-0000D5690000}"/>
    <cellStyle name="Normal 12 4 3 3 2 2 2 6 2" xfId="39320" xr:uid="{00000000-0005-0000-0000-0000D6690000}"/>
    <cellStyle name="Normal 12 4 3 3 2 2 2 7" xfId="39321" xr:uid="{00000000-0005-0000-0000-0000D7690000}"/>
    <cellStyle name="Normal 12 4 3 3 2 2 3" xfId="2738" xr:uid="{00000000-0005-0000-0000-0000D8690000}"/>
    <cellStyle name="Normal 12 4 3 3 2 2 3 2" xfId="8228" xr:uid="{00000000-0005-0000-0000-0000D9690000}"/>
    <cellStyle name="Normal 12 4 3 3 2 2 3 2 2" xfId="21038" xr:uid="{00000000-0005-0000-0000-0000DA690000}"/>
    <cellStyle name="Normal 12 4 3 3 2 2 3 2 2 2" xfId="39322" xr:uid="{00000000-0005-0000-0000-0000DB690000}"/>
    <cellStyle name="Normal 12 4 3 3 2 2 3 2 3" xfId="39323" xr:uid="{00000000-0005-0000-0000-0000DC690000}"/>
    <cellStyle name="Normal 12 4 3 3 2 2 3 3" xfId="15548" xr:uid="{00000000-0005-0000-0000-0000DD690000}"/>
    <cellStyle name="Normal 12 4 3 3 2 2 3 3 2" xfId="39324" xr:uid="{00000000-0005-0000-0000-0000DE690000}"/>
    <cellStyle name="Normal 12 4 3 3 2 2 3 4" xfId="39325" xr:uid="{00000000-0005-0000-0000-0000DF690000}"/>
    <cellStyle name="Normal 12 4 3 3 2 2 4" xfId="4568" xr:uid="{00000000-0005-0000-0000-0000E0690000}"/>
    <cellStyle name="Normal 12 4 3 3 2 2 4 2" xfId="10058" xr:uid="{00000000-0005-0000-0000-0000E1690000}"/>
    <cellStyle name="Normal 12 4 3 3 2 2 4 2 2" xfId="22868" xr:uid="{00000000-0005-0000-0000-0000E2690000}"/>
    <cellStyle name="Normal 12 4 3 3 2 2 4 2 2 2" xfId="39326" xr:uid="{00000000-0005-0000-0000-0000E3690000}"/>
    <cellStyle name="Normal 12 4 3 3 2 2 4 2 3" xfId="39327" xr:uid="{00000000-0005-0000-0000-0000E4690000}"/>
    <cellStyle name="Normal 12 4 3 3 2 2 4 3" xfId="17378" xr:uid="{00000000-0005-0000-0000-0000E5690000}"/>
    <cellStyle name="Normal 12 4 3 3 2 2 4 3 2" xfId="39328" xr:uid="{00000000-0005-0000-0000-0000E6690000}"/>
    <cellStyle name="Normal 12 4 3 3 2 2 4 4" xfId="39329" xr:uid="{00000000-0005-0000-0000-0000E7690000}"/>
    <cellStyle name="Normal 12 4 3 3 2 2 5" xfId="11888" xr:uid="{00000000-0005-0000-0000-0000E8690000}"/>
    <cellStyle name="Normal 12 4 3 3 2 2 5 2" xfId="24698" xr:uid="{00000000-0005-0000-0000-0000E9690000}"/>
    <cellStyle name="Normal 12 4 3 3 2 2 5 2 2" xfId="39330" xr:uid="{00000000-0005-0000-0000-0000EA690000}"/>
    <cellStyle name="Normal 12 4 3 3 2 2 5 3" xfId="39331" xr:uid="{00000000-0005-0000-0000-0000EB690000}"/>
    <cellStyle name="Normal 12 4 3 3 2 2 6" xfId="6398" xr:uid="{00000000-0005-0000-0000-0000EC690000}"/>
    <cellStyle name="Normal 12 4 3 3 2 2 6 2" xfId="19208" xr:uid="{00000000-0005-0000-0000-0000ED690000}"/>
    <cellStyle name="Normal 12 4 3 3 2 2 6 2 2" xfId="39332" xr:uid="{00000000-0005-0000-0000-0000EE690000}"/>
    <cellStyle name="Normal 12 4 3 3 2 2 6 3" xfId="39333" xr:uid="{00000000-0005-0000-0000-0000EF690000}"/>
    <cellStyle name="Normal 12 4 3 3 2 2 7" xfId="13718" xr:uid="{00000000-0005-0000-0000-0000F0690000}"/>
    <cellStyle name="Normal 12 4 3 3 2 2 7 2" xfId="39334" xr:uid="{00000000-0005-0000-0000-0000F1690000}"/>
    <cellStyle name="Normal 12 4 3 3 2 2 8" xfId="39335" xr:uid="{00000000-0005-0000-0000-0000F2690000}"/>
    <cellStyle name="Normal 12 4 3 3 2 3" xfId="1403" xr:uid="{00000000-0005-0000-0000-0000F3690000}"/>
    <cellStyle name="Normal 12 4 3 3 2 3 2" xfId="3233" xr:uid="{00000000-0005-0000-0000-0000F4690000}"/>
    <cellStyle name="Normal 12 4 3 3 2 3 2 2" xfId="8723" xr:uid="{00000000-0005-0000-0000-0000F5690000}"/>
    <cellStyle name="Normal 12 4 3 3 2 3 2 2 2" xfId="21533" xr:uid="{00000000-0005-0000-0000-0000F6690000}"/>
    <cellStyle name="Normal 12 4 3 3 2 3 2 2 2 2" xfId="39336" xr:uid="{00000000-0005-0000-0000-0000F7690000}"/>
    <cellStyle name="Normal 12 4 3 3 2 3 2 2 3" xfId="39337" xr:uid="{00000000-0005-0000-0000-0000F8690000}"/>
    <cellStyle name="Normal 12 4 3 3 2 3 2 3" xfId="16043" xr:uid="{00000000-0005-0000-0000-0000F9690000}"/>
    <cellStyle name="Normal 12 4 3 3 2 3 2 3 2" xfId="39338" xr:uid="{00000000-0005-0000-0000-0000FA690000}"/>
    <cellStyle name="Normal 12 4 3 3 2 3 2 4" xfId="39339" xr:uid="{00000000-0005-0000-0000-0000FB690000}"/>
    <cellStyle name="Normal 12 4 3 3 2 3 3" xfId="5063" xr:uid="{00000000-0005-0000-0000-0000FC690000}"/>
    <cellStyle name="Normal 12 4 3 3 2 3 3 2" xfId="10553" xr:uid="{00000000-0005-0000-0000-0000FD690000}"/>
    <cellStyle name="Normal 12 4 3 3 2 3 3 2 2" xfId="23363" xr:uid="{00000000-0005-0000-0000-0000FE690000}"/>
    <cellStyle name="Normal 12 4 3 3 2 3 3 2 2 2" xfId="39340" xr:uid="{00000000-0005-0000-0000-0000FF690000}"/>
    <cellStyle name="Normal 12 4 3 3 2 3 3 2 3" xfId="39341" xr:uid="{00000000-0005-0000-0000-0000006A0000}"/>
    <cellStyle name="Normal 12 4 3 3 2 3 3 3" xfId="17873" xr:uid="{00000000-0005-0000-0000-0000016A0000}"/>
    <cellStyle name="Normal 12 4 3 3 2 3 3 3 2" xfId="39342" xr:uid="{00000000-0005-0000-0000-0000026A0000}"/>
    <cellStyle name="Normal 12 4 3 3 2 3 3 4" xfId="39343" xr:uid="{00000000-0005-0000-0000-0000036A0000}"/>
    <cellStyle name="Normal 12 4 3 3 2 3 4" xfId="12383" xr:uid="{00000000-0005-0000-0000-0000046A0000}"/>
    <cellStyle name="Normal 12 4 3 3 2 3 4 2" xfId="25193" xr:uid="{00000000-0005-0000-0000-0000056A0000}"/>
    <cellStyle name="Normal 12 4 3 3 2 3 4 2 2" xfId="39344" xr:uid="{00000000-0005-0000-0000-0000066A0000}"/>
    <cellStyle name="Normal 12 4 3 3 2 3 4 3" xfId="39345" xr:uid="{00000000-0005-0000-0000-0000076A0000}"/>
    <cellStyle name="Normal 12 4 3 3 2 3 5" xfId="6893" xr:uid="{00000000-0005-0000-0000-0000086A0000}"/>
    <cellStyle name="Normal 12 4 3 3 2 3 5 2" xfId="19703" xr:uid="{00000000-0005-0000-0000-0000096A0000}"/>
    <cellStyle name="Normal 12 4 3 3 2 3 5 2 2" xfId="39346" xr:uid="{00000000-0005-0000-0000-00000A6A0000}"/>
    <cellStyle name="Normal 12 4 3 3 2 3 5 3" xfId="39347" xr:uid="{00000000-0005-0000-0000-00000B6A0000}"/>
    <cellStyle name="Normal 12 4 3 3 2 3 6" xfId="14213" xr:uid="{00000000-0005-0000-0000-00000C6A0000}"/>
    <cellStyle name="Normal 12 4 3 3 2 3 6 2" xfId="39348" xr:uid="{00000000-0005-0000-0000-00000D6A0000}"/>
    <cellStyle name="Normal 12 4 3 3 2 3 7" xfId="39349" xr:uid="{00000000-0005-0000-0000-00000E6A0000}"/>
    <cellStyle name="Normal 12 4 3 3 2 4" xfId="2339" xr:uid="{00000000-0005-0000-0000-00000F6A0000}"/>
    <cellStyle name="Normal 12 4 3 3 2 4 2" xfId="7829" xr:uid="{00000000-0005-0000-0000-0000106A0000}"/>
    <cellStyle name="Normal 12 4 3 3 2 4 2 2" xfId="20639" xr:uid="{00000000-0005-0000-0000-0000116A0000}"/>
    <cellStyle name="Normal 12 4 3 3 2 4 2 2 2" xfId="39350" xr:uid="{00000000-0005-0000-0000-0000126A0000}"/>
    <cellStyle name="Normal 12 4 3 3 2 4 2 3" xfId="39351" xr:uid="{00000000-0005-0000-0000-0000136A0000}"/>
    <cellStyle name="Normal 12 4 3 3 2 4 3" xfId="15149" xr:uid="{00000000-0005-0000-0000-0000146A0000}"/>
    <cellStyle name="Normal 12 4 3 3 2 4 3 2" xfId="39352" xr:uid="{00000000-0005-0000-0000-0000156A0000}"/>
    <cellStyle name="Normal 12 4 3 3 2 4 4" xfId="39353" xr:uid="{00000000-0005-0000-0000-0000166A0000}"/>
    <cellStyle name="Normal 12 4 3 3 2 5" xfId="4169" xr:uid="{00000000-0005-0000-0000-0000176A0000}"/>
    <cellStyle name="Normal 12 4 3 3 2 5 2" xfId="9659" xr:uid="{00000000-0005-0000-0000-0000186A0000}"/>
    <cellStyle name="Normal 12 4 3 3 2 5 2 2" xfId="22469" xr:uid="{00000000-0005-0000-0000-0000196A0000}"/>
    <cellStyle name="Normal 12 4 3 3 2 5 2 2 2" xfId="39354" xr:uid="{00000000-0005-0000-0000-00001A6A0000}"/>
    <cellStyle name="Normal 12 4 3 3 2 5 2 3" xfId="39355" xr:uid="{00000000-0005-0000-0000-00001B6A0000}"/>
    <cellStyle name="Normal 12 4 3 3 2 5 3" xfId="16979" xr:uid="{00000000-0005-0000-0000-00001C6A0000}"/>
    <cellStyle name="Normal 12 4 3 3 2 5 3 2" xfId="39356" xr:uid="{00000000-0005-0000-0000-00001D6A0000}"/>
    <cellStyle name="Normal 12 4 3 3 2 5 4" xfId="39357" xr:uid="{00000000-0005-0000-0000-00001E6A0000}"/>
    <cellStyle name="Normal 12 4 3 3 2 6" xfId="11489" xr:uid="{00000000-0005-0000-0000-00001F6A0000}"/>
    <cellStyle name="Normal 12 4 3 3 2 6 2" xfId="24299" xr:uid="{00000000-0005-0000-0000-0000206A0000}"/>
    <cellStyle name="Normal 12 4 3 3 2 6 2 2" xfId="39358" xr:uid="{00000000-0005-0000-0000-0000216A0000}"/>
    <cellStyle name="Normal 12 4 3 3 2 6 3" xfId="39359" xr:uid="{00000000-0005-0000-0000-0000226A0000}"/>
    <cellStyle name="Normal 12 4 3 3 2 7" xfId="5999" xr:uid="{00000000-0005-0000-0000-0000236A0000}"/>
    <cellStyle name="Normal 12 4 3 3 2 7 2" xfId="18809" xr:uid="{00000000-0005-0000-0000-0000246A0000}"/>
    <cellStyle name="Normal 12 4 3 3 2 7 2 2" xfId="39360" xr:uid="{00000000-0005-0000-0000-0000256A0000}"/>
    <cellStyle name="Normal 12 4 3 3 2 7 3" xfId="39361" xr:uid="{00000000-0005-0000-0000-0000266A0000}"/>
    <cellStyle name="Normal 12 4 3 3 2 8" xfId="13319" xr:uid="{00000000-0005-0000-0000-0000276A0000}"/>
    <cellStyle name="Normal 12 4 3 3 2 8 2" xfId="39362" xr:uid="{00000000-0005-0000-0000-0000286A0000}"/>
    <cellStyle name="Normal 12 4 3 3 2 9" xfId="39363" xr:uid="{00000000-0005-0000-0000-0000296A0000}"/>
    <cellStyle name="Normal 12 4 3 3 3" xfId="640" xr:uid="{00000000-0005-0000-0000-00002A6A0000}"/>
    <cellStyle name="Normal 12 4 3 3 3 2" xfId="1040" xr:uid="{00000000-0005-0000-0000-00002B6A0000}"/>
    <cellStyle name="Normal 12 4 3 3 3 2 2" xfId="1935" xr:uid="{00000000-0005-0000-0000-00002C6A0000}"/>
    <cellStyle name="Normal 12 4 3 3 3 2 2 2" xfId="3765" xr:uid="{00000000-0005-0000-0000-00002D6A0000}"/>
    <cellStyle name="Normal 12 4 3 3 3 2 2 2 2" xfId="9255" xr:uid="{00000000-0005-0000-0000-00002E6A0000}"/>
    <cellStyle name="Normal 12 4 3 3 3 2 2 2 2 2" xfId="22065" xr:uid="{00000000-0005-0000-0000-00002F6A0000}"/>
    <cellStyle name="Normal 12 4 3 3 3 2 2 2 2 2 2" xfId="39364" xr:uid="{00000000-0005-0000-0000-0000306A0000}"/>
    <cellStyle name="Normal 12 4 3 3 3 2 2 2 2 3" xfId="39365" xr:uid="{00000000-0005-0000-0000-0000316A0000}"/>
    <cellStyle name="Normal 12 4 3 3 3 2 2 2 3" xfId="16575" xr:uid="{00000000-0005-0000-0000-0000326A0000}"/>
    <cellStyle name="Normal 12 4 3 3 3 2 2 2 3 2" xfId="39366" xr:uid="{00000000-0005-0000-0000-0000336A0000}"/>
    <cellStyle name="Normal 12 4 3 3 3 2 2 2 4" xfId="39367" xr:uid="{00000000-0005-0000-0000-0000346A0000}"/>
    <cellStyle name="Normal 12 4 3 3 3 2 2 3" xfId="5595" xr:uid="{00000000-0005-0000-0000-0000356A0000}"/>
    <cellStyle name="Normal 12 4 3 3 3 2 2 3 2" xfId="11085" xr:uid="{00000000-0005-0000-0000-0000366A0000}"/>
    <cellStyle name="Normal 12 4 3 3 3 2 2 3 2 2" xfId="23895" xr:uid="{00000000-0005-0000-0000-0000376A0000}"/>
    <cellStyle name="Normal 12 4 3 3 3 2 2 3 2 2 2" xfId="39368" xr:uid="{00000000-0005-0000-0000-0000386A0000}"/>
    <cellStyle name="Normal 12 4 3 3 3 2 2 3 2 3" xfId="39369" xr:uid="{00000000-0005-0000-0000-0000396A0000}"/>
    <cellStyle name="Normal 12 4 3 3 3 2 2 3 3" xfId="18405" xr:uid="{00000000-0005-0000-0000-00003A6A0000}"/>
    <cellStyle name="Normal 12 4 3 3 3 2 2 3 3 2" xfId="39370" xr:uid="{00000000-0005-0000-0000-00003B6A0000}"/>
    <cellStyle name="Normal 12 4 3 3 3 2 2 3 4" xfId="39371" xr:uid="{00000000-0005-0000-0000-00003C6A0000}"/>
    <cellStyle name="Normal 12 4 3 3 3 2 2 4" xfId="12915" xr:uid="{00000000-0005-0000-0000-00003D6A0000}"/>
    <cellStyle name="Normal 12 4 3 3 3 2 2 4 2" xfId="25725" xr:uid="{00000000-0005-0000-0000-00003E6A0000}"/>
    <cellStyle name="Normal 12 4 3 3 3 2 2 4 2 2" xfId="39372" xr:uid="{00000000-0005-0000-0000-00003F6A0000}"/>
    <cellStyle name="Normal 12 4 3 3 3 2 2 4 3" xfId="39373" xr:uid="{00000000-0005-0000-0000-0000406A0000}"/>
    <cellStyle name="Normal 12 4 3 3 3 2 2 5" xfId="7425" xr:uid="{00000000-0005-0000-0000-0000416A0000}"/>
    <cellStyle name="Normal 12 4 3 3 3 2 2 5 2" xfId="20235" xr:uid="{00000000-0005-0000-0000-0000426A0000}"/>
    <cellStyle name="Normal 12 4 3 3 3 2 2 5 2 2" xfId="39374" xr:uid="{00000000-0005-0000-0000-0000436A0000}"/>
    <cellStyle name="Normal 12 4 3 3 3 2 2 5 3" xfId="39375" xr:uid="{00000000-0005-0000-0000-0000446A0000}"/>
    <cellStyle name="Normal 12 4 3 3 3 2 2 6" xfId="14745" xr:uid="{00000000-0005-0000-0000-0000456A0000}"/>
    <cellStyle name="Normal 12 4 3 3 3 2 2 6 2" xfId="39376" xr:uid="{00000000-0005-0000-0000-0000466A0000}"/>
    <cellStyle name="Normal 12 4 3 3 3 2 2 7" xfId="39377" xr:uid="{00000000-0005-0000-0000-0000476A0000}"/>
    <cellStyle name="Normal 12 4 3 3 3 2 3" xfId="2871" xr:uid="{00000000-0005-0000-0000-0000486A0000}"/>
    <cellStyle name="Normal 12 4 3 3 3 2 3 2" xfId="8361" xr:uid="{00000000-0005-0000-0000-0000496A0000}"/>
    <cellStyle name="Normal 12 4 3 3 3 2 3 2 2" xfId="21171" xr:uid="{00000000-0005-0000-0000-00004A6A0000}"/>
    <cellStyle name="Normal 12 4 3 3 3 2 3 2 2 2" xfId="39378" xr:uid="{00000000-0005-0000-0000-00004B6A0000}"/>
    <cellStyle name="Normal 12 4 3 3 3 2 3 2 3" xfId="39379" xr:uid="{00000000-0005-0000-0000-00004C6A0000}"/>
    <cellStyle name="Normal 12 4 3 3 3 2 3 3" xfId="15681" xr:uid="{00000000-0005-0000-0000-00004D6A0000}"/>
    <cellStyle name="Normal 12 4 3 3 3 2 3 3 2" xfId="39380" xr:uid="{00000000-0005-0000-0000-00004E6A0000}"/>
    <cellStyle name="Normal 12 4 3 3 3 2 3 4" xfId="39381" xr:uid="{00000000-0005-0000-0000-00004F6A0000}"/>
    <cellStyle name="Normal 12 4 3 3 3 2 4" xfId="4701" xr:uid="{00000000-0005-0000-0000-0000506A0000}"/>
    <cellStyle name="Normal 12 4 3 3 3 2 4 2" xfId="10191" xr:uid="{00000000-0005-0000-0000-0000516A0000}"/>
    <cellStyle name="Normal 12 4 3 3 3 2 4 2 2" xfId="23001" xr:uid="{00000000-0005-0000-0000-0000526A0000}"/>
    <cellStyle name="Normal 12 4 3 3 3 2 4 2 2 2" xfId="39382" xr:uid="{00000000-0005-0000-0000-0000536A0000}"/>
    <cellStyle name="Normal 12 4 3 3 3 2 4 2 3" xfId="39383" xr:uid="{00000000-0005-0000-0000-0000546A0000}"/>
    <cellStyle name="Normal 12 4 3 3 3 2 4 3" xfId="17511" xr:uid="{00000000-0005-0000-0000-0000556A0000}"/>
    <cellStyle name="Normal 12 4 3 3 3 2 4 3 2" xfId="39384" xr:uid="{00000000-0005-0000-0000-0000566A0000}"/>
    <cellStyle name="Normal 12 4 3 3 3 2 4 4" xfId="39385" xr:uid="{00000000-0005-0000-0000-0000576A0000}"/>
    <cellStyle name="Normal 12 4 3 3 3 2 5" xfId="12021" xr:uid="{00000000-0005-0000-0000-0000586A0000}"/>
    <cellStyle name="Normal 12 4 3 3 3 2 5 2" xfId="24831" xr:uid="{00000000-0005-0000-0000-0000596A0000}"/>
    <cellStyle name="Normal 12 4 3 3 3 2 5 2 2" xfId="39386" xr:uid="{00000000-0005-0000-0000-00005A6A0000}"/>
    <cellStyle name="Normal 12 4 3 3 3 2 5 3" xfId="39387" xr:uid="{00000000-0005-0000-0000-00005B6A0000}"/>
    <cellStyle name="Normal 12 4 3 3 3 2 6" xfId="6531" xr:uid="{00000000-0005-0000-0000-00005C6A0000}"/>
    <cellStyle name="Normal 12 4 3 3 3 2 6 2" xfId="19341" xr:uid="{00000000-0005-0000-0000-00005D6A0000}"/>
    <cellStyle name="Normal 12 4 3 3 3 2 6 2 2" xfId="39388" xr:uid="{00000000-0005-0000-0000-00005E6A0000}"/>
    <cellStyle name="Normal 12 4 3 3 3 2 6 3" xfId="39389" xr:uid="{00000000-0005-0000-0000-00005F6A0000}"/>
    <cellStyle name="Normal 12 4 3 3 3 2 7" xfId="13851" xr:uid="{00000000-0005-0000-0000-0000606A0000}"/>
    <cellStyle name="Normal 12 4 3 3 3 2 7 2" xfId="39390" xr:uid="{00000000-0005-0000-0000-0000616A0000}"/>
    <cellStyle name="Normal 12 4 3 3 3 2 8" xfId="39391" xr:uid="{00000000-0005-0000-0000-0000626A0000}"/>
    <cellStyle name="Normal 12 4 3 3 3 3" xfId="1535" xr:uid="{00000000-0005-0000-0000-0000636A0000}"/>
    <cellStyle name="Normal 12 4 3 3 3 3 2" xfId="3365" xr:uid="{00000000-0005-0000-0000-0000646A0000}"/>
    <cellStyle name="Normal 12 4 3 3 3 3 2 2" xfId="8855" xr:uid="{00000000-0005-0000-0000-0000656A0000}"/>
    <cellStyle name="Normal 12 4 3 3 3 3 2 2 2" xfId="21665" xr:uid="{00000000-0005-0000-0000-0000666A0000}"/>
    <cellStyle name="Normal 12 4 3 3 3 3 2 2 2 2" xfId="39392" xr:uid="{00000000-0005-0000-0000-0000676A0000}"/>
    <cellStyle name="Normal 12 4 3 3 3 3 2 2 3" xfId="39393" xr:uid="{00000000-0005-0000-0000-0000686A0000}"/>
    <cellStyle name="Normal 12 4 3 3 3 3 2 3" xfId="16175" xr:uid="{00000000-0005-0000-0000-0000696A0000}"/>
    <cellStyle name="Normal 12 4 3 3 3 3 2 3 2" xfId="39394" xr:uid="{00000000-0005-0000-0000-00006A6A0000}"/>
    <cellStyle name="Normal 12 4 3 3 3 3 2 4" xfId="39395" xr:uid="{00000000-0005-0000-0000-00006B6A0000}"/>
    <cellStyle name="Normal 12 4 3 3 3 3 3" xfId="5195" xr:uid="{00000000-0005-0000-0000-00006C6A0000}"/>
    <cellStyle name="Normal 12 4 3 3 3 3 3 2" xfId="10685" xr:uid="{00000000-0005-0000-0000-00006D6A0000}"/>
    <cellStyle name="Normal 12 4 3 3 3 3 3 2 2" xfId="23495" xr:uid="{00000000-0005-0000-0000-00006E6A0000}"/>
    <cellStyle name="Normal 12 4 3 3 3 3 3 2 2 2" xfId="39396" xr:uid="{00000000-0005-0000-0000-00006F6A0000}"/>
    <cellStyle name="Normal 12 4 3 3 3 3 3 2 3" xfId="39397" xr:uid="{00000000-0005-0000-0000-0000706A0000}"/>
    <cellStyle name="Normal 12 4 3 3 3 3 3 3" xfId="18005" xr:uid="{00000000-0005-0000-0000-0000716A0000}"/>
    <cellStyle name="Normal 12 4 3 3 3 3 3 3 2" xfId="39398" xr:uid="{00000000-0005-0000-0000-0000726A0000}"/>
    <cellStyle name="Normal 12 4 3 3 3 3 3 4" xfId="39399" xr:uid="{00000000-0005-0000-0000-0000736A0000}"/>
    <cellStyle name="Normal 12 4 3 3 3 3 4" xfId="12515" xr:uid="{00000000-0005-0000-0000-0000746A0000}"/>
    <cellStyle name="Normal 12 4 3 3 3 3 4 2" xfId="25325" xr:uid="{00000000-0005-0000-0000-0000756A0000}"/>
    <cellStyle name="Normal 12 4 3 3 3 3 4 2 2" xfId="39400" xr:uid="{00000000-0005-0000-0000-0000766A0000}"/>
    <cellStyle name="Normal 12 4 3 3 3 3 4 3" xfId="39401" xr:uid="{00000000-0005-0000-0000-0000776A0000}"/>
    <cellStyle name="Normal 12 4 3 3 3 3 5" xfId="7025" xr:uid="{00000000-0005-0000-0000-0000786A0000}"/>
    <cellStyle name="Normal 12 4 3 3 3 3 5 2" xfId="19835" xr:uid="{00000000-0005-0000-0000-0000796A0000}"/>
    <cellStyle name="Normal 12 4 3 3 3 3 5 2 2" xfId="39402" xr:uid="{00000000-0005-0000-0000-00007A6A0000}"/>
    <cellStyle name="Normal 12 4 3 3 3 3 5 3" xfId="39403" xr:uid="{00000000-0005-0000-0000-00007B6A0000}"/>
    <cellStyle name="Normal 12 4 3 3 3 3 6" xfId="14345" xr:uid="{00000000-0005-0000-0000-00007C6A0000}"/>
    <cellStyle name="Normal 12 4 3 3 3 3 6 2" xfId="39404" xr:uid="{00000000-0005-0000-0000-00007D6A0000}"/>
    <cellStyle name="Normal 12 4 3 3 3 3 7" xfId="39405" xr:uid="{00000000-0005-0000-0000-00007E6A0000}"/>
    <cellStyle name="Normal 12 4 3 3 3 4" xfId="2471" xr:uid="{00000000-0005-0000-0000-00007F6A0000}"/>
    <cellStyle name="Normal 12 4 3 3 3 4 2" xfId="7961" xr:uid="{00000000-0005-0000-0000-0000806A0000}"/>
    <cellStyle name="Normal 12 4 3 3 3 4 2 2" xfId="20771" xr:uid="{00000000-0005-0000-0000-0000816A0000}"/>
    <cellStyle name="Normal 12 4 3 3 3 4 2 2 2" xfId="39406" xr:uid="{00000000-0005-0000-0000-0000826A0000}"/>
    <cellStyle name="Normal 12 4 3 3 3 4 2 3" xfId="39407" xr:uid="{00000000-0005-0000-0000-0000836A0000}"/>
    <cellStyle name="Normal 12 4 3 3 3 4 3" xfId="15281" xr:uid="{00000000-0005-0000-0000-0000846A0000}"/>
    <cellStyle name="Normal 12 4 3 3 3 4 3 2" xfId="39408" xr:uid="{00000000-0005-0000-0000-0000856A0000}"/>
    <cellStyle name="Normal 12 4 3 3 3 4 4" xfId="39409" xr:uid="{00000000-0005-0000-0000-0000866A0000}"/>
    <cellStyle name="Normal 12 4 3 3 3 5" xfId="4301" xr:uid="{00000000-0005-0000-0000-0000876A0000}"/>
    <cellStyle name="Normal 12 4 3 3 3 5 2" xfId="9791" xr:uid="{00000000-0005-0000-0000-0000886A0000}"/>
    <cellStyle name="Normal 12 4 3 3 3 5 2 2" xfId="22601" xr:uid="{00000000-0005-0000-0000-0000896A0000}"/>
    <cellStyle name="Normal 12 4 3 3 3 5 2 2 2" xfId="39410" xr:uid="{00000000-0005-0000-0000-00008A6A0000}"/>
    <cellStyle name="Normal 12 4 3 3 3 5 2 3" xfId="39411" xr:uid="{00000000-0005-0000-0000-00008B6A0000}"/>
    <cellStyle name="Normal 12 4 3 3 3 5 3" xfId="17111" xr:uid="{00000000-0005-0000-0000-00008C6A0000}"/>
    <cellStyle name="Normal 12 4 3 3 3 5 3 2" xfId="39412" xr:uid="{00000000-0005-0000-0000-00008D6A0000}"/>
    <cellStyle name="Normal 12 4 3 3 3 5 4" xfId="39413" xr:uid="{00000000-0005-0000-0000-00008E6A0000}"/>
    <cellStyle name="Normal 12 4 3 3 3 6" xfId="11621" xr:uid="{00000000-0005-0000-0000-00008F6A0000}"/>
    <cellStyle name="Normal 12 4 3 3 3 6 2" xfId="24431" xr:uid="{00000000-0005-0000-0000-0000906A0000}"/>
    <cellStyle name="Normal 12 4 3 3 3 6 2 2" xfId="39414" xr:uid="{00000000-0005-0000-0000-0000916A0000}"/>
    <cellStyle name="Normal 12 4 3 3 3 6 3" xfId="39415" xr:uid="{00000000-0005-0000-0000-0000926A0000}"/>
    <cellStyle name="Normal 12 4 3 3 3 7" xfId="6131" xr:uid="{00000000-0005-0000-0000-0000936A0000}"/>
    <cellStyle name="Normal 12 4 3 3 3 7 2" xfId="18941" xr:uid="{00000000-0005-0000-0000-0000946A0000}"/>
    <cellStyle name="Normal 12 4 3 3 3 7 2 2" xfId="39416" xr:uid="{00000000-0005-0000-0000-0000956A0000}"/>
    <cellStyle name="Normal 12 4 3 3 3 7 3" xfId="39417" xr:uid="{00000000-0005-0000-0000-0000966A0000}"/>
    <cellStyle name="Normal 12 4 3 3 3 8" xfId="13451" xr:uid="{00000000-0005-0000-0000-0000976A0000}"/>
    <cellStyle name="Normal 12 4 3 3 3 8 2" xfId="39418" xr:uid="{00000000-0005-0000-0000-0000986A0000}"/>
    <cellStyle name="Normal 12 4 3 3 3 9" xfId="39419" xr:uid="{00000000-0005-0000-0000-0000996A0000}"/>
    <cellStyle name="Normal 12 4 3 3 4" xfId="415" xr:uid="{00000000-0005-0000-0000-00009A6A0000}"/>
    <cellStyle name="Normal 12 4 3 3 4 2" xfId="1310" xr:uid="{00000000-0005-0000-0000-00009B6A0000}"/>
    <cellStyle name="Normal 12 4 3 3 4 2 2" xfId="3140" xr:uid="{00000000-0005-0000-0000-00009C6A0000}"/>
    <cellStyle name="Normal 12 4 3 3 4 2 2 2" xfId="8630" xr:uid="{00000000-0005-0000-0000-00009D6A0000}"/>
    <cellStyle name="Normal 12 4 3 3 4 2 2 2 2" xfId="21440" xr:uid="{00000000-0005-0000-0000-00009E6A0000}"/>
    <cellStyle name="Normal 12 4 3 3 4 2 2 2 2 2" xfId="39420" xr:uid="{00000000-0005-0000-0000-00009F6A0000}"/>
    <cellStyle name="Normal 12 4 3 3 4 2 2 2 3" xfId="39421" xr:uid="{00000000-0005-0000-0000-0000A06A0000}"/>
    <cellStyle name="Normal 12 4 3 3 4 2 2 3" xfId="15950" xr:uid="{00000000-0005-0000-0000-0000A16A0000}"/>
    <cellStyle name="Normal 12 4 3 3 4 2 2 3 2" xfId="39422" xr:uid="{00000000-0005-0000-0000-0000A26A0000}"/>
    <cellStyle name="Normal 12 4 3 3 4 2 2 4" xfId="39423" xr:uid="{00000000-0005-0000-0000-0000A36A0000}"/>
    <cellStyle name="Normal 12 4 3 3 4 2 3" xfId="4970" xr:uid="{00000000-0005-0000-0000-0000A46A0000}"/>
    <cellStyle name="Normal 12 4 3 3 4 2 3 2" xfId="10460" xr:uid="{00000000-0005-0000-0000-0000A56A0000}"/>
    <cellStyle name="Normal 12 4 3 3 4 2 3 2 2" xfId="23270" xr:uid="{00000000-0005-0000-0000-0000A66A0000}"/>
    <cellStyle name="Normal 12 4 3 3 4 2 3 2 2 2" xfId="39424" xr:uid="{00000000-0005-0000-0000-0000A76A0000}"/>
    <cellStyle name="Normal 12 4 3 3 4 2 3 2 3" xfId="39425" xr:uid="{00000000-0005-0000-0000-0000A86A0000}"/>
    <cellStyle name="Normal 12 4 3 3 4 2 3 3" xfId="17780" xr:uid="{00000000-0005-0000-0000-0000A96A0000}"/>
    <cellStyle name="Normal 12 4 3 3 4 2 3 3 2" xfId="39426" xr:uid="{00000000-0005-0000-0000-0000AA6A0000}"/>
    <cellStyle name="Normal 12 4 3 3 4 2 3 4" xfId="39427" xr:uid="{00000000-0005-0000-0000-0000AB6A0000}"/>
    <cellStyle name="Normal 12 4 3 3 4 2 4" xfId="12290" xr:uid="{00000000-0005-0000-0000-0000AC6A0000}"/>
    <cellStyle name="Normal 12 4 3 3 4 2 4 2" xfId="25100" xr:uid="{00000000-0005-0000-0000-0000AD6A0000}"/>
    <cellStyle name="Normal 12 4 3 3 4 2 4 2 2" xfId="39428" xr:uid="{00000000-0005-0000-0000-0000AE6A0000}"/>
    <cellStyle name="Normal 12 4 3 3 4 2 4 3" xfId="39429" xr:uid="{00000000-0005-0000-0000-0000AF6A0000}"/>
    <cellStyle name="Normal 12 4 3 3 4 2 5" xfId="6800" xr:uid="{00000000-0005-0000-0000-0000B06A0000}"/>
    <cellStyle name="Normal 12 4 3 3 4 2 5 2" xfId="19610" xr:uid="{00000000-0005-0000-0000-0000B16A0000}"/>
    <cellStyle name="Normal 12 4 3 3 4 2 5 2 2" xfId="39430" xr:uid="{00000000-0005-0000-0000-0000B26A0000}"/>
    <cellStyle name="Normal 12 4 3 3 4 2 5 3" xfId="39431" xr:uid="{00000000-0005-0000-0000-0000B36A0000}"/>
    <cellStyle name="Normal 12 4 3 3 4 2 6" xfId="14120" xr:uid="{00000000-0005-0000-0000-0000B46A0000}"/>
    <cellStyle name="Normal 12 4 3 3 4 2 6 2" xfId="39432" xr:uid="{00000000-0005-0000-0000-0000B56A0000}"/>
    <cellStyle name="Normal 12 4 3 3 4 2 7" xfId="39433" xr:uid="{00000000-0005-0000-0000-0000B66A0000}"/>
    <cellStyle name="Normal 12 4 3 3 4 3" xfId="2246" xr:uid="{00000000-0005-0000-0000-0000B76A0000}"/>
    <cellStyle name="Normal 12 4 3 3 4 3 2" xfId="7736" xr:uid="{00000000-0005-0000-0000-0000B86A0000}"/>
    <cellStyle name="Normal 12 4 3 3 4 3 2 2" xfId="20546" xr:uid="{00000000-0005-0000-0000-0000B96A0000}"/>
    <cellStyle name="Normal 12 4 3 3 4 3 2 2 2" xfId="39434" xr:uid="{00000000-0005-0000-0000-0000BA6A0000}"/>
    <cellStyle name="Normal 12 4 3 3 4 3 2 3" xfId="39435" xr:uid="{00000000-0005-0000-0000-0000BB6A0000}"/>
    <cellStyle name="Normal 12 4 3 3 4 3 3" xfId="15056" xr:uid="{00000000-0005-0000-0000-0000BC6A0000}"/>
    <cellStyle name="Normal 12 4 3 3 4 3 3 2" xfId="39436" xr:uid="{00000000-0005-0000-0000-0000BD6A0000}"/>
    <cellStyle name="Normal 12 4 3 3 4 3 4" xfId="39437" xr:uid="{00000000-0005-0000-0000-0000BE6A0000}"/>
    <cellStyle name="Normal 12 4 3 3 4 4" xfId="4076" xr:uid="{00000000-0005-0000-0000-0000BF6A0000}"/>
    <cellStyle name="Normal 12 4 3 3 4 4 2" xfId="9566" xr:uid="{00000000-0005-0000-0000-0000C06A0000}"/>
    <cellStyle name="Normal 12 4 3 3 4 4 2 2" xfId="22376" xr:uid="{00000000-0005-0000-0000-0000C16A0000}"/>
    <cellStyle name="Normal 12 4 3 3 4 4 2 2 2" xfId="39438" xr:uid="{00000000-0005-0000-0000-0000C26A0000}"/>
    <cellStyle name="Normal 12 4 3 3 4 4 2 3" xfId="39439" xr:uid="{00000000-0005-0000-0000-0000C36A0000}"/>
    <cellStyle name="Normal 12 4 3 3 4 4 3" xfId="16886" xr:uid="{00000000-0005-0000-0000-0000C46A0000}"/>
    <cellStyle name="Normal 12 4 3 3 4 4 3 2" xfId="39440" xr:uid="{00000000-0005-0000-0000-0000C56A0000}"/>
    <cellStyle name="Normal 12 4 3 3 4 4 4" xfId="39441" xr:uid="{00000000-0005-0000-0000-0000C66A0000}"/>
    <cellStyle name="Normal 12 4 3 3 4 5" xfId="11396" xr:uid="{00000000-0005-0000-0000-0000C76A0000}"/>
    <cellStyle name="Normal 12 4 3 3 4 5 2" xfId="24206" xr:uid="{00000000-0005-0000-0000-0000C86A0000}"/>
    <cellStyle name="Normal 12 4 3 3 4 5 2 2" xfId="39442" xr:uid="{00000000-0005-0000-0000-0000C96A0000}"/>
    <cellStyle name="Normal 12 4 3 3 4 5 3" xfId="39443" xr:uid="{00000000-0005-0000-0000-0000CA6A0000}"/>
    <cellStyle name="Normal 12 4 3 3 4 6" xfId="5906" xr:uid="{00000000-0005-0000-0000-0000CB6A0000}"/>
    <cellStyle name="Normal 12 4 3 3 4 6 2" xfId="18716" xr:uid="{00000000-0005-0000-0000-0000CC6A0000}"/>
    <cellStyle name="Normal 12 4 3 3 4 6 2 2" xfId="39444" xr:uid="{00000000-0005-0000-0000-0000CD6A0000}"/>
    <cellStyle name="Normal 12 4 3 3 4 6 3" xfId="39445" xr:uid="{00000000-0005-0000-0000-0000CE6A0000}"/>
    <cellStyle name="Normal 12 4 3 3 4 7" xfId="13226" xr:uid="{00000000-0005-0000-0000-0000CF6A0000}"/>
    <cellStyle name="Normal 12 4 3 3 4 7 2" xfId="39446" xr:uid="{00000000-0005-0000-0000-0000D06A0000}"/>
    <cellStyle name="Normal 12 4 3 3 4 8" xfId="39447" xr:uid="{00000000-0005-0000-0000-0000D16A0000}"/>
    <cellStyle name="Normal 12 4 3 3 5" xfId="774" xr:uid="{00000000-0005-0000-0000-0000D26A0000}"/>
    <cellStyle name="Normal 12 4 3 3 5 2" xfId="1669" xr:uid="{00000000-0005-0000-0000-0000D36A0000}"/>
    <cellStyle name="Normal 12 4 3 3 5 2 2" xfId="3499" xr:uid="{00000000-0005-0000-0000-0000D46A0000}"/>
    <cellStyle name="Normal 12 4 3 3 5 2 2 2" xfId="8989" xr:uid="{00000000-0005-0000-0000-0000D56A0000}"/>
    <cellStyle name="Normal 12 4 3 3 5 2 2 2 2" xfId="21799" xr:uid="{00000000-0005-0000-0000-0000D66A0000}"/>
    <cellStyle name="Normal 12 4 3 3 5 2 2 2 2 2" xfId="39448" xr:uid="{00000000-0005-0000-0000-0000D76A0000}"/>
    <cellStyle name="Normal 12 4 3 3 5 2 2 2 3" xfId="39449" xr:uid="{00000000-0005-0000-0000-0000D86A0000}"/>
    <cellStyle name="Normal 12 4 3 3 5 2 2 3" xfId="16309" xr:uid="{00000000-0005-0000-0000-0000D96A0000}"/>
    <cellStyle name="Normal 12 4 3 3 5 2 2 3 2" xfId="39450" xr:uid="{00000000-0005-0000-0000-0000DA6A0000}"/>
    <cellStyle name="Normal 12 4 3 3 5 2 2 4" xfId="39451" xr:uid="{00000000-0005-0000-0000-0000DB6A0000}"/>
    <cellStyle name="Normal 12 4 3 3 5 2 3" xfId="5329" xr:uid="{00000000-0005-0000-0000-0000DC6A0000}"/>
    <cellStyle name="Normal 12 4 3 3 5 2 3 2" xfId="10819" xr:uid="{00000000-0005-0000-0000-0000DD6A0000}"/>
    <cellStyle name="Normal 12 4 3 3 5 2 3 2 2" xfId="23629" xr:uid="{00000000-0005-0000-0000-0000DE6A0000}"/>
    <cellStyle name="Normal 12 4 3 3 5 2 3 2 2 2" xfId="39452" xr:uid="{00000000-0005-0000-0000-0000DF6A0000}"/>
    <cellStyle name="Normal 12 4 3 3 5 2 3 2 3" xfId="39453" xr:uid="{00000000-0005-0000-0000-0000E06A0000}"/>
    <cellStyle name="Normal 12 4 3 3 5 2 3 3" xfId="18139" xr:uid="{00000000-0005-0000-0000-0000E16A0000}"/>
    <cellStyle name="Normal 12 4 3 3 5 2 3 3 2" xfId="39454" xr:uid="{00000000-0005-0000-0000-0000E26A0000}"/>
    <cellStyle name="Normal 12 4 3 3 5 2 3 4" xfId="39455" xr:uid="{00000000-0005-0000-0000-0000E36A0000}"/>
    <cellStyle name="Normal 12 4 3 3 5 2 4" xfId="12649" xr:uid="{00000000-0005-0000-0000-0000E46A0000}"/>
    <cellStyle name="Normal 12 4 3 3 5 2 4 2" xfId="25459" xr:uid="{00000000-0005-0000-0000-0000E56A0000}"/>
    <cellStyle name="Normal 12 4 3 3 5 2 4 2 2" xfId="39456" xr:uid="{00000000-0005-0000-0000-0000E66A0000}"/>
    <cellStyle name="Normal 12 4 3 3 5 2 4 3" xfId="39457" xr:uid="{00000000-0005-0000-0000-0000E76A0000}"/>
    <cellStyle name="Normal 12 4 3 3 5 2 5" xfId="7159" xr:uid="{00000000-0005-0000-0000-0000E86A0000}"/>
    <cellStyle name="Normal 12 4 3 3 5 2 5 2" xfId="19969" xr:uid="{00000000-0005-0000-0000-0000E96A0000}"/>
    <cellStyle name="Normal 12 4 3 3 5 2 5 2 2" xfId="39458" xr:uid="{00000000-0005-0000-0000-0000EA6A0000}"/>
    <cellStyle name="Normal 12 4 3 3 5 2 5 3" xfId="39459" xr:uid="{00000000-0005-0000-0000-0000EB6A0000}"/>
    <cellStyle name="Normal 12 4 3 3 5 2 6" xfId="14479" xr:uid="{00000000-0005-0000-0000-0000EC6A0000}"/>
    <cellStyle name="Normal 12 4 3 3 5 2 6 2" xfId="39460" xr:uid="{00000000-0005-0000-0000-0000ED6A0000}"/>
    <cellStyle name="Normal 12 4 3 3 5 2 7" xfId="39461" xr:uid="{00000000-0005-0000-0000-0000EE6A0000}"/>
    <cellStyle name="Normal 12 4 3 3 5 3" xfId="2605" xr:uid="{00000000-0005-0000-0000-0000EF6A0000}"/>
    <cellStyle name="Normal 12 4 3 3 5 3 2" xfId="8095" xr:uid="{00000000-0005-0000-0000-0000F06A0000}"/>
    <cellStyle name="Normal 12 4 3 3 5 3 2 2" xfId="20905" xr:uid="{00000000-0005-0000-0000-0000F16A0000}"/>
    <cellStyle name="Normal 12 4 3 3 5 3 2 2 2" xfId="39462" xr:uid="{00000000-0005-0000-0000-0000F26A0000}"/>
    <cellStyle name="Normal 12 4 3 3 5 3 2 3" xfId="39463" xr:uid="{00000000-0005-0000-0000-0000F36A0000}"/>
    <cellStyle name="Normal 12 4 3 3 5 3 3" xfId="15415" xr:uid="{00000000-0005-0000-0000-0000F46A0000}"/>
    <cellStyle name="Normal 12 4 3 3 5 3 3 2" xfId="39464" xr:uid="{00000000-0005-0000-0000-0000F56A0000}"/>
    <cellStyle name="Normal 12 4 3 3 5 3 4" xfId="39465" xr:uid="{00000000-0005-0000-0000-0000F66A0000}"/>
    <cellStyle name="Normal 12 4 3 3 5 4" xfId="4435" xr:uid="{00000000-0005-0000-0000-0000F76A0000}"/>
    <cellStyle name="Normal 12 4 3 3 5 4 2" xfId="9925" xr:uid="{00000000-0005-0000-0000-0000F86A0000}"/>
    <cellStyle name="Normal 12 4 3 3 5 4 2 2" xfId="22735" xr:uid="{00000000-0005-0000-0000-0000F96A0000}"/>
    <cellStyle name="Normal 12 4 3 3 5 4 2 2 2" xfId="39466" xr:uid="{00000000-0005-0000-0000-0000FA6A0000}"/>
    <cellStyle name="Normal 12 4 3 3 5 4 2 3" xfId="39467" xr:uid="{00000000-0005-0000-0000-0000FB6A0000}"/>
    <cellStyle name="Normal 12 4 3 3 5 4 3" xfId="17245" xr:uid="{00000000-0005-0000-0000-0000FC6A0000}"/>
    <cellStyle name="Normal 12 4 3 3 5 4 3 2" xfId="39468" xr:uid="{00000000-0005-0000-0000-0000FD6A0000}"/>
    <cellStyle name="Normal 12 4 3 3 5 4 4" xfId="39469" xr:uid="{00000000-0005-0000-0000-0000FE6A0000}"/>
    <cellStyle name="Normal 12 4 3 3 5 5" xfId="11755" xr:uid="{00000000-0005-0000-0000-0000FF6A0000}"/>
    <cellStyle name="Normal 12 4 3 3 5 5 2" xfId="24565" xr:uid="{00000000-0005-0000-0000-0000006B0000}"/>
    <cellStyle name="Normal 12 4 3 3 5 5 2 2" xfId="39470" xr:uid="{00000000-0005-0000-0000-0000016B0000}"/>
    <cellStyle name="Normal 12 4 3 3 5 5 3" xfId="39471" xr:uid="{00000000-0005-0000-0000-0000026B0000}"/>
    <cellStyle name="Normal 12 4 3 3 5 6" xfId="6265" xr:uid="{00000000-0005-0000-0000-0000036B0000}"/>
    <cellStyle name="Normal 12 4 3 3 5 6 2" xfId="19075" xr:uid="{00000000-0005-0000-0000-0000046B0000}"/>
    <cellStyle name="Normal 12 4 3 3 5 6 2 2" xfId="39472" xr:uid="{00000000-0005-0000-0000-0000056B0000}"/>
    <cellStyle name="Normal 12 4 3 3 5 6 3" xfId="39473" xr:uid="{00000000-0005-0000-0000-0000066B0000}"/>
    <cellStyle name="Normal 12 4 3 3 5 7" xfId="13585" xr:uid="{00000000-0005-0000-0000-0000076B0000}"/>
    <cellStyle name="Normal 12 4 3 3 5 7 2" xfId="39474" xr:uid="{00000000-0005-0000-0000-0000086B0000}"/>
    <cellStyle name="Normal 12 4 3 3 5 8" xfId="39475" xr:uid="{00000000-0005-0000-0000-0000096B0000}"/>
    <cellStyle name="Normal 12 4 3 3 6" xfId="1175" xr:uid="{00000000-0005-0000-0000-00000A6B0000}"/>
    <cellStyle name="Normal 12 4 3 3 6 2" xfId="3005" xr:uid="{00000000-0005-0000-0000-00000B6B0000}"/>
    <cellStyle name="Normal 12 4 3 3 6 2 2" xfId="8495" xr:uid="{00000000-0005-0000-0000-00000C6B0000}"/>
    <cellStyle name="Normal 12 4 3 3 6 2 2 2" xfId="21305" xr:uid="{00000000-0005-0000-0000-00000D6B0000}"/>
    <cellStyle name="Normal 12 4 3 3 6 2 2 2 2" xfId="39476" xr:uid="{00000000-0005-0000-0000-00000E6B0000}"/>
    <cellStyle name="Normal 12 4 3 3 6 2 2 3" xfId="39477" xr:uid="{00000000-0005-0000-0000-00000F6B0000}"/>
    <cellStyle name="Normal 12 4 3 3 6 2 3" xfId="15815" xr:uid="{00000000-0005-0000-0000-0000106B0000}"/>
    <cellStyle name="Normal 12 4 3 3 6 2 3 2" xfId="39478" xr:uid="{00000000-0005-0000-0000-0000116B0000}"/>
    <cellStyle name="Normal 12 4 3 3 6 2 4" xfId="39479" xr:uid="{00000000-0005-0000-0000-0000126B0000}"/>
    <cellStyle name="Normal 12 4 3 3 6 3" xfId="4835" xr:uid="{00000000-0005-0000-0000-0000136B0000}"/>
    <cellStyle name="Normal 12 4 3 3 6 3 2" xfId="10325" xr:uid="{00000000-0005-0000-0000-0000146B0000}"/>
    <cellStyle name="Normal 12 4 3 3 6 3 2 2" xfId="23135" xr:uid="{00000000-0005-0000-0000-0000156B0000}"/>
    <cellStyle name="Normal 12 4 3 3 6 3 2 2 2" xfId="39480" xr:uid="{00000000-0005-0000-0000-0000166B0000}"/>
    <cellStyle name="Normal 12 4 3 3 6 3 2 3" xfId="39481" xr:uid="{00000000-0005-0000-0000-0000176B0000}"/>
    <cellStyle name="Normal 12 4 3 3 6 3 3" xfId="17645" xr:uid="{00000000-0005-0000-0000-0000186B0000}"/>
    <cellStyle name="Normal 12 4 3 3 6 3 3 2" xfId="39482" xr:uid="{00000000-0005-0000-0000-0000196B0000}"/>
    <cellStyle name="Normal 12 4 3 3 6 3 4" xfId="39483" xr:uid="{00000000-0005-0000-0000-00001A6B0000}"/>
    <cellStyle name="Normal 12 4 3 3 6 4" xfId="12155" xr:uid="{00000000-0005-0000-0000-00001B6B0000}"/>
    <cellStyle name="Normal 12 4 3 3 6 4 2" xfId="24965" xr:uid="{00000000-0005-0000-0000-00001C6B0000}"/>
    <cellStyle name="Normal 12 4 3 3 6 4 2 2" xfId="39484" xr:uid="{00000000-0005-0000-0000-00001D6B0000}"/>
    <cellStyle name="Normal 12 4 3 3 6 4 3" xfId="39485" xr:uid="{00000000-0005-0000-0000-00001E6B0000}"/>
    <cellStyle name="Normal 12 4 3 3 6 5" xfId="6665" xr:uid="{00000000-0005-0000-0000-00001F6B0000}"/>
    <cellStyle name="Normal 12 4 3 3 6 5 2" xfId="19475" xr:uid="{00000000-0005-0000-0000-0000206B0000}"/>
    <cellStyle name="Normal 12 4 3 3 6 5 2 2" xfId="39486" xr:uid="{00000000-0005-0000-0000-0000216B0000}"/>
    <cellStyle name="Normal 12 4 3 3 6 5 3" xfId="39487" xr:uid="{00000000-0005-0000-0000-0000226B0000}"/>
    <cellStyle name="Normal 12 4 3 3 6 6" xfId="13985" xr:uid="{00000000-0005-0000-0000-0000236B0000}"/>
    <cellStyle name="Normal 12 4 3 3 6 6 2" xfId="39488" xr:uid="{00000000-0005-0000-0000-0000246B0000}"/>
    <cellStyle name="Normal 12 4 3 3 6 7" xfId="39489" xr:uid="{00000000-0005-0000-0000-0000256B0000}"/>
    <cellStyle name="Normal 12 4 3 3 7" xfId="2111" xr:uid="{00000000-0005-0000-0000-0000266B0000}"/>
    <cellStyle name="Normal 12 4 3 3 7 2" xfId="7601" xr:uid="{00000000-0005-0000-0000-0000276B0000}"/>
    <cellStyle name="Normal 12 4 3 3 7 2 2" xfId="20411" xr:uid="{00000000-0005-0000-0000-0000286B0000}"/>
    <cellStyle name="Normal 12 4 3 3 7 2 2 2" xfId="39490" xr:uid="{00000000-0005-0000-0000-0000296B0000}"/>
    <cellStyle name="Normal 12 4 3 3 7 2 3" xfId="39491" xr:uid="{00000000-0005-0000-0000-00002A6B0000}"/>
    <cellStyle name="Normal 12 4 3 3 7 3" xfId="14921" xr:uid="{00000000-0005-0000-0000-00002B6B0000}"/>
    <cellStyle name="Normal 12 4 3 3 7 3 2" xfId="39492" xr:uid="{00000000-0005-0000-0000-00002C6B0000}"/>
    <cellStyle name="Normal 12 4 3 3 7 4" xfId="39493" xr:uid="{00000000-0005-0000-0000-00002D6B0000}"/>
    <cellStyle name="Normal 12 4 3 3 8" xfId="3941" xr:uid="{00000000-0005-0000-0000-00002E6B0000}"/>
    <cellStyle name="Normal 12 4 3 3 8 2" xfId="9431" xr:uid="{00000000-0005-0000-0000-00002F6B0000}"/>
    <cellStyle name="Normal 12 4 3 3 8 2 2" xfId="22241" xr:uid="{00000000-0005-0000-0000-0000306B0000}"/>
    <cellStyle name="Normal 12 4 3 3 8 2 2 2" xfId="39494" xr:uid="{00000000-0005-0000-0000-0000316B0000}"/>
    <cellStyle name="Normal 12 4 3 3 8 2 3" xfId="39495" xr:uid="{00000000-0005-0000-0000-0000326B0000}"/>
    <cellStyle name="Normal 12 4 3 3 8 3" xfId="16751" xr:uid="{00000000-0005-0000-0000-0000336B0000}"/>
    <cellStyle name="Normal 12 4 3 3 8 3 2" xfId="39496" xr:uid="{00000000-0005-0000-0000-0000346B0000}"/>
    <cellStyle name="Normal 12 4 3 3 8 4" xfId="39497" xr:uid="{00000000-0005-0000-0000-0000356B0000}"/>
    <cellStyle name="Normal 12 4 3 3 9" xfId="11261" xr:uid="{00000000-0005-0000-0000-0000366B0000}"/>
    <cellStyle name="Normal 12 4 3 3 9 2" xfId="24071" xr:uid="{00000000-0005-0000-0000-0000376B0000}"/>
    <cellStyle name="Normal 12 4 3 3 9 2 2" xfId="39498" xr:uid="{00000000-0005-0000-0000-0000386B0000}"/>
    <cellStyle name="Normal 12 4 3 3 9 3" xfId="39499" xr:uid="{00000000-0005-0000-0000-0000396B0000}"/>
    <cellStyle name="Normal 12 4 3 4" xfId="330" xr:uid="{00000000-0005-0000-0000-00003A6B0000}"/>
    <cellStyle name="Normal 12 4 3 4 10" xfId="5822" xr:uid="{00000000-0005-0000-0000-00003B6B0000}"/>
    <cellStyle name="Normal 12 4 3 4 10 2" xfId="18632" xr:uid="{00000000-0005-0000-0000-00003C6B0000}"/>
    <cellStyle name="Normal 12 4 3 4 10 2 2" xfId="39500" xr:uid="{00000000-0005-0000-0000-00003D6B0000}"/>
    <cellStyle name="Normal 12 4 3 4 10 3" xfId="39501" xr:uid="{00000000-0005-0000-0000-00003E6B0000}"/>
    <cellStyle name="Normal 12 4 3 4 11" xfId="13142" xr:uid="{00000000-0005-0000-0000-00003F6B0000}"/>
    <cellStyle name="Normal 12 4 3 4 11 2" xfId="39502" xr:uid="{00000000-0005-0000-0000-0000406B0000}"/>
    <cellStyle name="Normal 12 4 3 4 12" xfId="39503" xr:uid="{00000000-0005-0000-0000-0000416B0000}"/>
    <cellStyle name="Normal 12 4 3 4 2" xfId="559" xr:uid="{00000000-0005-0000-0000-0000426B0000}"/>
    <cellStyle name="Normal 12 4 3 4 2 2" xfId="958" xr:uid="{00000000-0005-0000-0000-0000436B0000}"/>
    <cellStyle name="Normal 12 4 3 4 2 2 2" xfId="1853" xr:uid="{00000000-0005-0000-0000-0000446B0000}"/>
    <cellStyle name="Normal 12 4 3 4 2 2 2 2" xfId="3683" xr:uid="{00000000-0005-0000-0000-0000456B0000}"/>
    <cellStyle name="Normal 12 4 3 4 2 2 2 2 2" xfId="9173" xr:uid="{00000000-0005-0000-0000-0000466B0000}"/>
    <cellStyle name="Normal 12 4 3 4 2 2 2 2 2 2" xfId="21983" xr:uid="{00000000-0005-0000-0000-0000476B0000}"/>
    <cellStyle name="Normal 12 4 3 4 2 2 2 2 2 2 2" xfId="39504" xr:uid="{00000000-0005-0000-0000-0000486B0000}"/>
    <cellStyle name="Normal 12 4 3 4 2 2 2 2 2 3" xfId="39505" xr:uid="{00000000-0005-0000-0000-0000496B0000}"/>
    <cellStyle name="Normal 12 4 3 4 2 2 2 2 3" xfId="16493" xr:uid="{00000000-0005-0000-0000-00004A6B0000}"/>
    <cellStyle name="Normal 12 4 3 4 2 2 2 2 3 2" xfId="39506" xr:uid="{00000000-0005-0000-0000-00004B6B0000}"/>
    <cellStyle name="Normal 12 4 3 4 2 2 2 2 4" xfId="39507" xr:uid="{00000000-0005-0000-0000-00004C6B0000}"/>
    <cellStyle name="Normal 12 4 3 4 2 2 2 3" xfId="5513" xr:uid="{00000000-0005-0000-0000-00004D6B0000}"/>
    <cellStyle name="Normal 12 4 3 4 2 2 2 3 2" xfId="11003" xr:uid="{00000000-0005-0000-0000-00004E6B0000}"/>
    <cellStyle name="Normal 12 4 3 4 2 2 2 3 2 2" xfId="23813" xr:uid="{00000000-0005-0000-0000-00004F6B0000}"/>
    <cellStyle name="Normal 12 4 3 4 2 2 2 3 2 2 2" xfId="39508" xr:uid="{00000000-0005-0000-0000-0000506B0000}"/>
    <cellStyle name="Normal 12 4 3 4 2 2 2 3 2 3" xfId="39509" xr:uid="{00000000-0005-0000-0000-0000516B0000}"/>
    <cellStyle name="Normal 12 4 3 4 2 2 2 3 3" xfId="18323" xr:uid="{00000000-0005-0000-0000-0000526B0000}"/>
    <cellStyle name="Normal 12 4 3 4 2 2 2 3 3 2" xfId="39510" xr:uid="{00000000-0005-0000-0000-0000536B0000}"/>
    <cellStyle name="Normal 12 4 3 4 2 2 2 3 4" xfId="39511" xr:uid="{00000000-0005-0000-0000-0000546B0000}"/>
    <cellStyle name="Normal 12 4 3 4 2 2 2 4" xfId="12833" xr:uid="{00000000-0005-0000-0000-0000556B0000}"/>
    <cellStyle name="Normal 12 4 3 4 2 2 2 4 2" xfId="25643" xr:uid="{00000000-0005-0000-0000-0000566B0000}"/>
    <cellStyle name="Normal 12 4 3 4 2 2 2 4 2 2" xfId="39512" xr:uid="{00000000-0005-0000-0000-0000576B0000}"/>
    <cellStyle name="Normal 12 4 3 4 2 2 2 4 3" xfId="39513" xr:uid="{00000000-0005-0000-0000-0000586B0000}"/>
    <cellStyle name="Normal 12 4 3 4 2 2 2 5" xfId="7343" xr:uid="{00000000-0005-0000-0000-0000596B0000}"/>
    <cellStyle name="Normal 12 4 3 4 2 2 2 5 2" xfId="20153" xr:uid="{00000000-0005-0000-0000-00005A6B0000}"/>
    <cellStyle name="Normal 12 4 3 4 2 2 2 5 2 2" xfId="39514" xr:uid="{00000000-0005-0000-0000-00005B6B0000}"/>
    <cellStyle name="Normal 12 4 3 4 2 2 2 5 3" xfId="39515" xr:uid="{00000000-0005-0000-0000-00005C6B0000}"/>
    <cellStyle name="Normal 12 4 3 4 2 2 2 6" xfId="14663" xr:uid="{00000000-0005-0000-0000-00005D6B0000}"/>
    <cellStyle name="Normal 12 4 3 4 2 2 2 6 2" xfId="39516" xr:uid="{00000000-0005-0000-0000-00005E6B0000}"/>
    <cellStyle name="Normal 12 4 3 4 2 2 2 7" xfId="39517" xr:uid="{00000000-0005-0000-0000-00005F6B0000}"/>
    <cellStyle name="Normal 12 4 3 4 2 2 3" xfId="2789" xr:uid="{00000000-0005-0000-0000-0000606B0000}"/>
    <cellStyle name="Normal 12 4 3 4 2 2 3 2" xfId="8279" xr:uid="{00000000-0005-0000-0000-0000616B0000}"/>
    <cellStyle name="Normal 12 4 3 4 2 2 3 2 2" xfId="21089" xr:uid="{00000000-0005-0000-0000-0000626B0000}"/>
    <cellStyle name="Normal 12 4 3 4 2 2 3 2 2 2" xfId="39518" xr:uid="{00000000-0005-0000-0000-0000636B0000}"/>
    <cellStyle name="Normal 12 4 3 4 2 2 3 2 3" xfId="39519" xr:uid="{00000000-0005-0000-0000-0000646B0000}"/>
    <cellStyle name="Normal 12 4 3 4 2 2 3 3" xfId="15599" xr:uid="{00000000-0005-0000-0000-0000656B0000}"/>
    <cellStyle name="Normal 12 4 3 4 2 2 3 3 2" xfId="39520" xr:uid="{00000000-0005-0000-0000-0000666B0000}"/>
    <cellStyle name="Normal 12 4 3 4 2 2 3 4" xfId="39521" xr:uid="{00000000-0005-0000-0000-0000676B0000}"/>
    <cellStyle name="Normal 12 4 3 4 2 2 4" xfId="4619" xr:uid="{00000000-0005-0000-0000-0000686B0000}"/>
    <cellStyle name="Normal 12 4 3 4 2 2 4 2" xfId="10109" xr:uid="{00000000-0005-0000-0000-0000696B0000}"/>
    <cellStyle name="Normal 12 4 3 4 2 2 4 2 2" xfId="22919" xr:uid="{00000000-0005-0000-0000-00006A6B0000}"/>
    <cellStyle name="Normal 12 4 3 4 2 2 4 2 2 2" xfId="39522" xr:uid="{00000000-0005-0000-0000-00006B6B0000}"/>
    <cellStyle name="Normal 12 4 3 4 2 2 4 2 3" xfId="39523" xr:uid="{00000000-0005-0000-0000-00006C6B0000}"/>
    <cellStyle name="Normal 12 4 3 4 2 2 4 3" xfId="17429" xr:uid="{00000000-0005-0000-0000-00006D6B0000}"/>
    <cellStyle name="Normal 12 4 3 4 2 2 4 3 2" xfId="39524" xr:uid="{00000000-0005-0000-0000-00006E6B0000}"/>
    <cellStyle name="Normal 12 4 3 4 2 2 4 4" xfId="39525" xr:uid="{00000000-0005-0000-0000-00006F6B0000}"/>
    <cellStyle name="Normal 12 4 3 4 2 2 5" xfId="11939" xr:uid="{00000000-0005-0000-0000-0000706B0000}"/>
    <cellStyle name="Normal 12 4 3 4 2 2 5 2" xfId="24749" xr:uid="{00000000-0005-0000-0000-0000716B0000}"/>
    <cellStyle name="Normal 12 4 3 4 2 2 5 2 2" xfId="39526" xr:uid="{00000000-0005-0000-0000-0000726B0000}"/>
    <cellStyle name="Normal 12 4 3 4 2 2 5 3" xfId="39527" xr:uid="{00000000-0005-0000-0000-0000736B0000}"/>
    <cellStyle name="Normal 12 4 3 4 2 2 6" xfId="6449" xr:uid="{00000000-0005-0000-0000-0000746B0000}"/>
    <cellStyle name="Normal 12 4 3 4 2 2 6 2" xfId="19259" xr:uid="{00000000-0005-0000-0000-0000756B0000}"/>
    <cellStyle name="Normal 12 4 3 4 2 2 6 2 2" xfId="39528" xr:uid="{00000000-0005-0000-0000-0000766B0000}"/>
    <cellStyle name="Normal 12 4 3 4 2 2 6 3" xfId="39529" xr:uid="{00000000-0005-0000-0000-0000776B0000}"/>
    <cellStyle name="Normal 12 4 3 4 2 2 7" xfId="13769" xr:uid="{00000000-0005-0000-0000-0000786B0000}"/>
    <cellStyle name="Normal 12 4 3 4 2 2 7 2" xfId="39530" xr:uid="{00000000-0005-0000-0000-0000796B0000}"/>
    <cellStyle name="Normal 12 4 3 4 2 2 8" xfId="39531" xr:uid="{00000000-0005-0000-0000-00007A6B0000}"/>
    <cellStyle name="Normal 12 4 3 4 2 3" xfId="1454" xr:uid="{00000000-0005-0000-0000-00007B6B0000}"/>
    <cellStyle name="Normal 12 4 3 4 2 3 2" xfId="3284" xr:uid="{00000000-0005-0000-0000-00007C6B0000}"/>
    <cellStyle name="Normal 12 4 3 4 2 3 2 2" xfId="8774" xr:uid="{00000000-0005-0000-0000-00007D6B0000}"/>
    <cellStyle name="Normal 12 4 3 4 2 3 2 2 2" xfId="21584" xr:uid="{00000000-0005-0000-0000-00007E6B0000}"/>
    <cellStyle name="Normal 12 4 3 4 2 3 2 2 2 2" xfId="39532" xr:uid="{00000000-0005-0000-0000-00007F6B0000}"/>
    <cellStyle name="Normal 12 4 3 4 2 3 2 2 3" xfId="39533" xr:uid="{00000000-0005-0000-0000-0000806B0000}"/>
    <cellStyle name="Normal 12 4 3 4 2 3 2 3" xfId="16094" xr:uid="{00000000-0005-0000-0000-0000816B0000}"/>
    <cellStyle name="Normal 12 4 3 4 2 3 2 3 2" xfId="39534" xr:uid="{00000000-0005-0000-0000-0000826B0000}"/>
    <cellStyle name="Normal 12 4 3 4 2 3 2 4" xfId="39535" xr:uid="{00000000-0005-0000-0000-0000836B0000}"/>
    <cellStyle name="Normal 12 4 3 4 2 3 3" xfId="5114" xr:uid="{00000000-0005-0000-0000-0000846B0000}"/>
    <cellStyle name="Normal 12 4 3 4 2 3 3 2" xfId="10604" xr:uid="{00000000-0005-0000-0000-0000856B0000}"/>
    <cellStyle name="Normal 12 4 3 4 2 3 3 2 2" xfId="23414" xr:uid="{00000000-0005-0000-0000-0000866B0000}"/>
    <cellStyle name="Normal 12 4 3 4 2 3 3 2 2 2" xfId="39536" xr:uid="{00000000-0005-0000-0000-0000876B0000}"/>
    <cellStyle name="Normal 12 4 3 4 2 3 3 2 3" xfId="39537" xr:uid="{00000000-0005-0000-0000-0000886B0000}"/>
    <cellStyle name="Normal 12 4 3 4 2 3 3 3" xfId="17924" xr:uid="{00000000-0005-0000-0000-0000896B0000}"/>
    <cellStyle name="Normal 12 4 3 4 2 3 3 3 2" xfId="39538" xr:uid="{00000000-0005-0000-0000-00008A6B0000}"/>
    <cellStyle name="Normal 12 4 3 4 2 3 3 4" xfId="39539" xr:uid="{00000000-0005-0000-0000-00008B6B0000}"/>
    <cellStyle name="Normal 12 4 3 4 2 3 4" xfId="12434" xr:uid="{00000000-0005-0000-0000-00008C6B0000}"/>
    <cellStyle name="Normal 12 4 3 4 2 3 4 2" xfId="25244" xr:uid="{00000000-0005-0000-0000-00008D6B0000}"/>
    <cellStyle name="Normal 12 4 3 4 2 3 4 2 2" xfId="39540" xr:uid="{00000000-0005-0000-0000-00008E6B0000}"/>
    <cellStyle name="Normal 12 4 3 4 2 3 4 3" xfId="39541" xr:uid="{00000000-0005-0000-0000-00008F6B0000}"/>
    <cellStyle name="Normal 12 4 3 4 2 3 5" xfId="6944" xr:uid="{00000000-0005-0000-0000-0000906B0000}"/>
    <cellStyle name="Normal 12 4 3 4 2 3 5 2" xfId="19754" xr:uid="{00000000-0005-0000-0000-0000916B0000}"/>
    <cellStyle name="Normal 12 4 3 4 2 3 5 2 2" xfId="39542" xr:uid="{00000000-0005-0000-0000-0000926B0000}"/>
    <cellStyle name="Normal 12 4 3 4 2 3 5 3" xfId="39543" xr:uid="{00000000-0005-0000-0000-0000936B0000}"/>
    <cellStyle name="Normal 12 4 3 4 2 3 6" xfId="14264" xr:uid="{00000000-0005-0000-0000-0000946B0000}"/>
    <cellStyle name="Normal 12 4 3 4 2 3 6 2" xfId="39544" xr:uid="{00000000-0005-0000-0000-0000956B0000}"/>
    <cellStyle name="Normal 12 4 3 4 2 3 7" xfId="39545" xr:uid="{00000000-0005-0000-0000-0000966B0000}"/>
    <cellStyle name="Normal 12 4 3 4 2 4" xfId="2390" xr:uid="{00000000-0005-0000-0000-0000976B0000}"/>
    <cellStyle name="Normal 12 4 3 4 2 4 2" xfId="7880" xr:uid="{00000000-0005-0000-0000-0000986B0000}"/>
    <cellStyle name="Normal 12 4 3 4 2 4 2 2" xfId="20690" xr:uid="{00000000-0005-0000-0000-0000996B0000}"/>
    <cellStyle name="Normal 12 4 3 4 2 4 2 2 2" xfId="39546" xr:uid="{00000000-0005-0000-0000-00009A6B0000}"/>
    <cellStyle name="Normal 12 4 3 4 2 4 2 3" xfId="39547" xr:uid="{00000000-0005-0000-0000-00009B6B0000}"/>
    <cellStyle name="Normal 12 4 3 4 2 4 3" xfId="15200" xr:uid="{00000000-0005-0000-0000-00009C6B0000}"/>
    <cellStyle name="Normal 12 4 3 4 2 4 3 2" xfId="39548" xr:uid="{00000000-0005-0000-0000-00009D6B0000}"/>
    <cellStyle name="Normal 12 4 3 4 2 4 4" xfId="39549" xr:uid="{00000000-0005-0000-0000-00009E6B0000}"/>
    <cellStyle name="Normal 12 4 3 4 2 5" xfId="4220" xr:uid="{00000000-0005-0000-0000-00009F6B0000}"/>
    <cellStyle name="Normal 12 4 3 4 2 5 2" xfId="9710" xr:uid="{00000000-0005-0000-0000-0000A06B0000}"/>
    <cellStyle name="Normal 12 4 3 4 2 5 2 2" xfId="22520" xr:uid="{00000000-0005-0000-0000-0000A16B0000}"/>
    <cellStyle name="Normal 12 4 3 4 2 5 2 2 2" xfId="39550" xr:uid="{00000000-0005-0000-0000-0000A26B0000}"/>
    <cellStyle name="Normal 12 4 3 4 2 5 2 3" xfId="39551" xr:uid="{00000000-0005-0000-0000-0000A36B0000}"/>
    <cellStyle name="Normal 12 4 3 4 2 5 3" xfId="17030" xr:uid="{00000000-0005-0000-0000-0000A46B0000}"/>
    <cellStyle name="Normal 12 4 3 4 2 5 3 2" xfId="39552" xr:uid="{00000000-0005-0000-0000-0000A56B0000}"/>
    <cellStyle name="Normal 12 4 3 4 2 5 4" xfId="39553" xr:uid="{00000000-0005-0000-0000-0000A66B0000}"/>
    <cellStyle name="Normal 12 4 3 4 2 6" xfId="11540" xr:uid="{00000000-0005-0000-0000-0000A76B0000}"/>
    <cellStyle name="Normal 12 4 3 4 2 6 2" xfId="24350" xr:uid="{00000000-0005-0000-0000-0000A86B0000}"/>
    <cellStyle name="Normal 12 4 3 4 2 6 2 2" xfId="39554" xr:uid="{00000000-0005-0000-0000-0000A96B0000}"/>
    <cellStyle name="Normal 12 4 3 4 2 6 3" xfId="39555" xr:uid="{00000000-0005-0000-0000-0000AA6B0000}"/>
    <cellStyle name="Normal 12 4 3 4 2 7" xfId="6050" xr:uid="{00000000-0005-0000-0000-0000AB6B0000}"/>
    <cellStyle name="Normal 12 4 3 4 2 7 2" xfId="18860" xr:uid="{00000000-0005-0000-0000-0000AC6B0000}"/>
    <cellStyle name="Normal 12 4 3 4 2 7 2 2" xfId="39556" xr:uid="{00000000-0005-0000-0000-0000AD6B0000}"/>
    <cellStyle name="Normal 12 4 3 4 2 7 3" xfId="39557" xr:uid="{00000000-0005-0000-0000-0000AE6B0000}"/>
    <cellStyle name="Normal 12 4 3 4 2 8" xfId="13370" xr:uid="{00000000-0005-0000-0000-0000AF6B0000}"/>
    <cellStyle name="Normal 12 4 3 4 2 8 2" xfId="39558" xr:uid="{00000000-0005-0000-0000-0000B06B0000}"/>
    <cellStyle name="Normal 12 4 3 4 2 9" xfId="39559" xr:uid="{00000000-0005-0000-0000-0000B16B0000}"/>
    <cellStyle name="Normal 12 4 3 4 3" xfId="691" xr:uid="{00000000-0005-0000-0000-0000B26B0000}"/>
    <cellStyle name="Normal 12 4 3 4 3 2" xfId="1091" xr:uid="{00000000-0005-0000-0000-0000B36B0000}"/>
    <cellStyle name="Normal 12 4 3 4 3 2 2" xfId="1986" xr:uid="{00000000-0005-0000-0000-0000B46B0000}"/>
    <cellStyle name="Normal 12 4 3 4 3 2 2 2" xfId="3816" xr:uid="{00000000-0005-0000-0000-0000B56B0000}"/>
    <cellStyle name="Normal 12 4 3 4 3 2 2 2 2" xfId="9306" xr:uid="{00000000-0005-0000-0000-0000B66B0000}"/>
    <cellStyle name="Normal 12 4 3 4 3 2 2 2 2 2" xfId="22116" xr:uid="{00000000-0005-0000-0000-0000B76B0000}"/>
    <cellStyle name="Normal 12 4 3 4 3 2 2 2 2 2 2" xfId="39560" xr:uid="{00000000-0005-0000-0000-0000B86B0000}"/>
    <cellStyle name="Normal 12 4 3 4 3 2 2 2 2 3" xfId="39561" xr:uid="{00000000-0005-0000-0000-0000B96B0000}"/>
    <cellStyle name="Normal 12 4 3 4 3 2 2 2 3" xfId="16626" xr:uid="{00000000-0005-0000-0000-0000BA6B0000}"/>
    <cellStyle name="Normal 12 4 3 4 3 2 2 2 3 2" xfId="39562" xr:uid="{00000000-0005-0000-0000-0000BB6B0000}"/>
    <cellStyle name="Normal 12 4 3 4 3 2 2 2 4" xfId="39563" xr:uid="{00000000-0005-0000-0000-0000BC6B0000}"/>
    <cellStyle name="Normal 12 4 3 4 3 2 2 3" xfId="5646" xr:uid="{00000000-0005-0000-0000-0000BD6B0000}"/>
    <cellStyle name="Normal 12 4 3 4 3 2 2 3 2" xfId="11136" xr:uid="{00000000-0005-0000-0000-0000BE6B0000}"/>
    <cellStyle name="Normal 12 4 3 4 3 2 2 3 2 2" xfId="23946" xr:uid="{00000000-0005-0000-0000-0000BF6B0000}"/>
    <cellStyle name="Normal 12 4 3 4 3 2 2 3 2 2 2" xfId="39564" xr:uid="{00000000-0005-0000-0000-0000C06B0000}"/>
    <cellStyle name="Normal 12 4 3 4 3 2 2 3 2 3" xfId="39565" xr:uid="{00000000-0005-0000-0000-0000C16B0000}"/>
    <cellStyle name="Normal 12 4 3 4 3 2 2 3 3" xfId="18456" xr:uid="{00000000-0005-0000-0000-0000C26B0000}"/>
    <cellStyle name="Normal 12 4 3 4 3 2 2 3 3 2" xfId="39566" xr:uid="{00000000-0005-0000-0000-0000C36B0000}"/>
    <cellStyle name="Normal 12 4 3 4 3 2 2 3 4" xfId="39567" xr:uid="{00000000-0005-0000-0000-0000C46B0000}"/>
    <cellStyle name="Normal 12 4 3 4 3 2 2 4" xfId="12966" xr:uid="{00000000-0005-0000-0000-0000C56B0000}"/>
    <cellStyle name="Normal 12 4 3 4 3 2 2 4 2" xfId="25776" xr:uid="{00000000-0005-0000-0000-0000C66B0000}"/>
    <cellStyle name="Normal 12 4 3 4 3 2 2 4 2 2" xfId="39568" xr:uid="{00000000-0005-0000-0000-0000C76B0000}"/>
    <cellStyle name="Normal 12 4 3 4 3 2 2 4 3" xfId="39569" xr:uid="{00000000-0005-0000-0000-0000C86B0000}"/>
    <cellStyle name="Normal 12 4 3 4 3 2 2 5" xfId="7476" xr:uid="{00000000-0005-0000-0000-0000C96B0000}"/>
    <cellStyle name="Normal 12 4 3 4 3 2 2 5 2" xfId="20286" xr:uid="{00000000-0005-0000-0000-0000CA6B0000}"/>
    <cellStyle name="Normal 12 4 3 4 3 2 2 5 2 2" xfId="39570" xr:uid="{00000000-0005-0000-0000-0000CB6B0000}"/>
    <cellStyle name="Normal 12 4 3 4 3 2 2 5 3" xfId="39571" xr:uid="{00000000-0005-0000-0000-0000CC6B0000}"/>
    <cellStyle name="Normal 12 4 3 4 3 2 2 6" xfId="14796" xr:uid="{00000000-0005-0000-0000-0000CD6B0000}"/>
    <cellStyle name="Normal 12 4 3 4 3 2 2 6 2" xfId="39572" xr:uid="{00000000-0005-0000-0000-0000CE6B0000}"/>
    <cellStyle name="Normal 12 4 3 4 3 2 2 7" xfId="39573" xr:uid="{00000000-0005-0000-0000-0000CF6B0000}"/>
    <cellStyle name="Normal 12 4 3 4 3 2 3" xfId="2922" xr:uid="{00000000-0005-0000-0000-0000D06B0000}"/>
    <cellStyle name="Normal 12 4 3 4 3 2 3 2" xfId="8412" xr:uid="{00000000-0005-0000-0000-0000D16B0000}"/>
    <cellStyle name="Normal 12 4 3 4 3 2 3 2 2" xfId="21222" xr:uid="{00000000-0005-0000-0000-0000D26B0000}"/>
    <cellStyle name="Normal 12 4 3 4 3 2 3 2 2 2" xfId="39574" xr:uid="{00000000-0005-0000-0000-0000D36B0000}"/>
    <cellStyle name="Normal 12 4 3 4 3 2 3 2 3" xfId="39575" xr:uid="{00000000-0005-0000-0000-0000D46B0000}"/>
    <cellStyle name="Normal 12 4 3 4 3 2 3 3" xfId="15732" xr:uid="{00000000-0005-0000-0000-0000D56B0000}"/>
    <cellStyle name="Normal 12 4 3 4 3 2 3 3 2" xfId="39576" xr:uid="{00000000-0005-0000-0000-0000D66B0000}"/>
    <cellStyle name="Normal 12 4 3 4 3 2 3 4" xfId="39577" xr:uid="{00000000-0005-0000-0000-0000D76B0000}"/>
    <cellStyle name="Normal 12 4 3 4 3 2 4" xfId="4752" xr:uid="{00000000-0005-0000-0000-0000D86B0000}"/>
    <cellStyle name="Normal 12 4 3 4 3 2 4 2" xfId="10242" xr:uid="{00000000-0005-0000-0000-0000D96B0000}"/>
    <cellStyle name="Normal 12 4 3 4 3 2 4 2 2" xfId="23052" xr:uid="{00000000-0005-0000-0000-0000DA6B0000}"/>
    <cellStyle name="Normal 12 4 3 4 3 2 4 2 2 2" xfId="39578" xr:uid="{00000000-0005-0000-0000-0000DB6B0000}"/>
    <cellStyle name="Normal 12 4 3 4 3 2 4 2 3" xfId="39579" xr:uid="{00000000-0005-0000-0000-0000DC6B0000}"/>
    <cellStyle name="Normal 12 4 3 4 3 2 4 3" xfId="17562" xr:uid="{00000000-0005-0000-0000-0000DD6B0000}"/>
    <cellStyle name="Normal 12 4 3 4 3 2 4 3 2" xfId="39580" xr:uid="{00000000-0005-0000-0000-0000DE6B0000}"/>
    <cellStyle name="Normal 12 4 3 4 3 2 4 4" xfId="39581" xr:uid="{00000000-0005-0000-0000-0000DF6B0000}"/>
    <cellStyle name="Normal 12 4 3 4 3 2 5" xfId="12072" xr:uid="{00000000-0005-0000-0000-0000E06B0000}"/>
    <cellStyle name="Normal 12 4 3 4 3 2 5 2" xfId="24882" xr:uid="{00000000-0005-0000-0000-0000E16B0000}"/>
    <cellStyle name="Normal 12 4 3 4 3 2 5 2 2" xfId="39582" xr:uid="{00000000-0005-0000-0000-0000E26B0000}"/>
    <cellStyle name="Normal 12 4 3 4 3 2 5 3" xfId="39583" xr:uid="{00000000-0005-0000-0000-0000E36B0000}"/>
    <cellStyle name="Normal 12 4 3 4 3 2 6" xfId="6582" xr:uid="{00000000-0005-0000-0000-0000E46B0000}"/>
    <cellStyle name="Normal 12 4 3 4 3 2 6 2" xfId="19392" xr:uid="{00000000-0005-0000-0000-0000E56B0000}"/>
    <cellStyle name="Normal 12 4 3 4 3 2 6 2 2" xfId="39584" xr:uid="{00000000-0005-0000-0000-0000E66B0000}"/>
    <cellStyle name="Normal 12 4 3 4 3 2 6 3" xfId="39585" xr:uid="{00000000-0005-0000-0000-0000E76B0000}"/>
    <cellStyle name="Normal 12 4 3 4 3 2 7" xfId="13902" xr:uid="{00000000-0005-0000-0000-0000E86B0000}"/>
    <cellStyle name="Normal 12 4 3 4 3 2 7 2" xfId="39586" xr:uid="{00000000-0005-0000-0000-0000E96B0000}"/>
    <cellStyle name="Normal 12 4 3 4 3 2 8" xfId="39587" xr:uid="{00000000-0005-0000-0000-0000EA6B0000}"/>
    <cellStyle name="Normal 12 4 3 4 3 3" xfId="1586" xr:uid="{00000000-0005-0000-0000-0000EB6B0000}"/>
    <cellStyle name="Normal 12 4 3 4 3 3 2" xfId="3416" xr:uid="{00000000-0005-0000-0000-0000EC6B0000}"/>
    <cellStyle name="Normal 12 4 3 4 3 3 2 2" xfId="8906" xr:uid="{00000000-0005-0000-0000-0000ED6B0000}"/>
    <cellStyle name="Normal 12 4 3 4 3 3 2 2 2" xfId="21716" xr:uid="{00000000-0005-0000-0000-0000EE6B0000}"/>
    <cellStyle name="Normal 12 4 3 4 3 3 2 2 2 2" xfId="39588" xr:uid="{00000000-0005-0000-0000-0000EF6B0000}"/>
    <cellStyle name="Normal 12 4 3 4 3 3 2 2 3" xfId="39589" xr:uid="{00000000-0005-0000-0000-0000F06B0000}"/>
    <cellStyle name="Normal 12 4 3 4 3 3 2 3" xfId="16226" xr:uid="{00000000-0005-0000-0000-0000F16B0000}"/>
    <cellStyle name="Normal 12 4 3 4 3 3 2 3 2" xfId="39590" xr:uid="{00000000-0005-0000-0000-0000F26B0000}"/>
    <cellStyle name="Normal 12 4 3 4 3 3 2 4" xfId="39591" xr:uid="{00000000-0005-0000-0000-0000F36B0000}"/>
    <cellStyle name="Normal 12 4 3 4 3 3 3" xfId="5246" xr:uid="{00000000-0005-0000-0000-0000F46B0000}"/>
    <cellStyle name="Normal 12 4 3 4 3 3 3 2" xfId="10736" xr:uid="{00000000-0005-0000-0000-0000F56B0000}"/>
    <cellStyle name="Normal 12 4 3 4 3 3 3 2 2" xfId="23546" xr:uid="{00000000-0005-0000-0000-0000F66B0000}"/>
    <cellStyle name="Normal 12 4 3 4 3 3 3 2 2 2" xfId="39592" xr:uid="{00000000-0005-0000-0000-0000F76B0000}"/>
    <cellStyle name="Normal 12 4 3 4 3 3 3 2 3" xfId="39593" xr:uid="{00000000-0005-0000-0000-0000F86B0000}"/>
    <cellStyle name="Normal 12 4 3 4 3 3 3 3" xfId="18056" xr:uid="{00000000-0005-0000-0000-0000F96B0000}"/>
    <cellStyle name="Normal 12 4 3 4 3 3 3 3 2" xfId="39594" xr:uid="{00000000-0005-0000-0000-0000FA6B0000}"/>
    <cellStyle name="Normal 12 4 3 4 3 3 3 4" xfId="39595" xr:uid="{00000000-0005-0000-0000-0000FB6B0000}"/>
    <cellStyle name="Normal 12 4 3 4 3 3 4" xfId="12566" xr:uid="{00000000-0005-0000-0000-0000FC6B0000}"/>
    <cellStyle name="Normal 12 4 3 4 3 3 4 2" xfId="25376" xr:uid="{00000000-0005-0000-0000-0000FD6B0000}"/>
    <cellStyle name="Normal 12 4 3 4 3 3 4 2 2" xfId="39596" xr:uid="{00000000-0005-0000-0000-0000FE6B0000}"/>
    <cellStyle name="Normal 12 4 3 4 3 3 4 3" xfId="39597" xr:uid="{00000000-0005-0000-0000-0000FF6B0000}"/>
    <cellStyle name="Normal 12 4 3 4 3 3 5" xfId="7076" xr:uid="{00000000-0005-0000-0000-0000006C0000}"/>
    <cellStyle name="Normal 12 4 3 4 3 3 5 2" xfId="19886" xr:uid="{00000000-0005-0000-0000-0000016C0000}"/>
    <cellStyle name="Normal 12 4 3 4 3 3 5 2 2" xfId="39598" xr:uid="{00000000-0005-0000-0000-0000026C0000}"/>
    <cellStyle name="Normal 12 4 3 4 3 3 5 3" xfId="39599" xr:uid="{00000000-0005-0000-0000-0000036C0000}"/>
    <cellStyle name="Normal 12 4 3 4 3 3 6" xfId="14396" xr:uid="{00000000-0005-0000-0000-0000046C0000}"/>
    <cellStyle name="Normal 12 4 3 4 3 3 6 2" xfId="39600" xr:uid="{00000000-0005-0000-0000-0000056C0000}"/>
    <cellStyle name="Normal 12 4 3 4 3 3 7" xfId="39601" xr:uid="{00000000-0005-0000-0000-0000066C0000}"/>
    <cellStyle name="Normal 12 4 3 4 3 4" xfId="2522" xr:uid="{00000000-0005-0000-0000-0000076C0000}"/>
    <cellStyle name="Normal 12 4 3 4 3 4 2" xfId="8012" xr:uid="{00000000-0005-0000-0000-0000086C0000}"/>
    <cellStyle name="Normal 12 4 3 4 3 4 2 2" xfId="20822" xr:uid="{00000000-0005-0000-0000-0000096C0000}"/>
    <cellStyle name="Normal 12 4 3 4 3 4 2 2 2" xfId="39602" xr:uid="{00000000-0005-0000-0000-00000A6C0000}"/>
    <cellStyle name="Normal 12 4 3 4 3 4 2 3" xfId="39603" xr:uid="{00000000-0005-0000-0000-00000B6C0000}"/>
    <cellStyle name="Normal 12 4 3 4 3 4 3" xfId="15332" xr:uid="{00000000-0005-0000-0000-00000C6C0000}"/>
    <cellStyle name="Normal 12 4 3 4 3 4 3 2" xfId="39604" xr:uid="{00000000-0005-0000-0000-00000D6C0000}"/>
    <cellStyle name="Normal 12 4 3 4 3 4 4" xfId="39605" xr:uid="{00000000-0005-0000-0000-00000E6C0000}"/>
    <cellStyle name="Normal 12 4 3 4 3 5" xfId="4352" xr:uid="{00000000-0005-0000-0000-00000F6C0000}"/>
    <cellStyle name="Normal 12 4 3 4 3 5 2" xfId="9842" xr:uid="{00000000-0005-0000-0000-0000106C0000}"/>
    <cellStyle name="Normal 12 4 3 4 3 5 2 2" xfId="22652" xr:uid="{00000000-0005-0000-0000-0000116C0000}"/>
    <cellStyle name="Normal 12 4 3 4 3 5 2 2 2" xfId="39606" xr:uid="{00000000-0005-0000-0000-0000126C0000}"/>
    <cellStyle name="Normal 12 4 3 4 3 5 2 3" xfId="39607" xr:uid="{00000000-0005-0000-0000-0000136C0000}"/>
    <cellStyle name="Normal 12 4 3 4 3 5 3" xfId="17162" xr:uid="{00000000-0005-0000-0000-0000146C0000}"/>
    <cellStyle name="Normal 12 4 3 4 3 5 3 2" xfId="39608" xr:uid="{00000000-0005-0000-0000-0000156C0000}"/>
    <cellStyle name="Normal 12 4 3 4 3 5 4" xfId="39609" xr:uid="{00000000-0005-0000-0000-0000166C0000}"/>
    <cellStyle name="Normal 12 4 3 4 3 6" xfId="11672" xr:uid="{00000000-0005-0000-0000-0000176C0000}"/>
    <cellStyle name="Normal 12 4 3 4 3 6 2" xfId="24482" xr:uid="{00000000-0005-0000-0000-0000186C0000}"/>
    <cellStyle name="Normal 12 4 3 4 3 6 2 2" xfId="39610" xr:uid="{00000000-0005-0000-0000-0000196C0000}"/>
    <cellStyle name="Normal 12 4 3 4 3 6 3" xfId="39611" xr:uid="{00000000-0005-0000-0000-00001A6C0000}"/>
    <cellStyle name="Normal 12 4 3 4 3 7" xfId="6182" xr:uid="{00000000-0005-0000-0000-00001B6C0000}"/>
    <cellStyle name="Normal 12 4 3 4 3 7 2" xfId="18992" xr:uid="{00000000-0005-0000-0000-00001C6C0000}"/>
    <cellStyle name="Normal 12 4 3 4 3 7 2 2" xfId="39612" xr:uid="{00000000-0005-0000-0000-00001D6C0000}"/>
    <cellStyle name="Normal 12 4 3 4 3 7 3" xfId="39613" xr:uid="{00000000-0005-0000-0000-00001E6C0000}"/>
    <cellStyle name="Normal 12 4 3 4 3 8" xfId="13502" xr:uid="{00000000-0005-0000-0000-00001F6C0000}"/>
    <cellStyle name="Normal 12 4 3 4 3 8 2" xfId="39614" xr:uid="{00000000-0005-0000-0000-0000206C0000}"/>
    <cellStyle name="Normal 12 4 3 4 3 9" xfId="39615" xr:uid="{00000000-0005-0000-0000-0000216C0000}"/>
    <cellStyle name="Normal 12 4 3 4 4" xfId="466" xr:uid="{00000000-0005-0000-0000-0000226C0000}"/>
    <cellStyle name="Normal 12 4 3 4 4 2" xfId="1361" xr:uid="{00000000-0005-0000-0000-0000236C0000}"/>
    <cellStyle name="Normal 12 4 3 4 4 2 2" xfId="3191" xr:uid="{00000000-0005-0000-0000-0000246C0000}"/>
    <cellStyle name="Normal 12 4 3 4 4 2 2 2" xfId="8681" xr:uid="{00000000-0005-0000-0000-0000256C0000}"/>
    <cellStyle name="Normal 12 4 3 4 4 2 2 2 2" xfId="21491" xr:uid="{00000000-0005-0000-0000-0000266C0000}"/>
    <cellStyle name="Normal 12 4 3 4 4 2 2 2 2 2" xfId="39616" xr:uid="{00000000-0005-0000-0000-0000276C0000}"/>
    <cellStyle name="Normal 12 4 3 4 4 2 2 2 3" xfId="39617" xr:uid="{00000000-0005-0000-0000-0000286C0000}"/>
    <cellStyle name="Normal 12 4 3 4 4 2 2 3" xfId="16001" xr:uid="{00000000-0005-0000-0000-0000296C0000}"/>
    <cellStyle name="Normal 12 4 3 4 4 2 2 3 2" xfId="39618" xr:uid="{00000000-0005-0000-0000-00002A6C0000}"/>
    <cellStyle name="Normal 12 4 3 4 4 2 2 4" xfId="39619" xr:uid="{00000000-0005-0000-0000-00002B6C0000}"/>
    <cellStyle name="Normal 12 4 3 4 4 2 3" xfId="5021" xr:uid="{00000000-0005-0000-0000-00002C6C0000}"/>
    <cellStyle name="Normal 12 4 3 4 4 2 3 2" xfId="10511" xr:uid="{00000000-0005-0000-0000-00002D6C0000}"/>
    <cellStyle name="Normal 12 4 3 4 4 2 3 2 2" xfId="23321" xr:uid="{00000000-0005-0000-0000-00002E6C0000}"/>
    <cellStyle name="Normal 12 4 3 4 4 2 3 2 2 2" xfId="39620" xr:uid="{00000000-0005-0000-0000-00002F6C0000}"/>
    <cellStyle name="Normal 12 4 3 4 4 2 3 2 3" xfId="39621" xr:uid="{00000000-0005-0000-0000-0000306C0000}"/>
    <cellStyle name="Normal 12 4 3 4 4 2 3 3" xfId="17831" xr:uid="{00000000-0005-0000-0000-0000316C0000}"/>
    <cellStyle name="Normal 12 4 3 4 4 2 3 3 2" xfId="39622" xr:uid="{00000000-0005-0000-0000-0000326C0000}"/>
    <cellStyle name="Normal 12 4 3 4 4 2 3 4" xfId="39623" xr:uid="{00000000-0005-0000-0000-0000336C0000}"/>
    <cellStyle name="Normal 12 4 3 4 4 2 4" xfId="12341" xr:uid="{00000000-0005-0000-0000-0000346C0000}"/>
    <cellStyle name="Normal 12 4 3 4 4 2 4 2" xfId="25151" xr:uid="{00000000-0005-0000-0000-0000356C0000}"/>
    <cellStyle name="Normal 12 4 3 4 4 2 4 2 2" xfId="39624" xr:uid="{00000000-0005-0000-0000-0000366C0000}"/>
    <cellStyle name="Normal 12 4 3 4 4 2 4 3" xfId="39625" xr:uid="{00000000-0005-0000-0000-0000376C0000}"/>
    <cellStyle name="Normal 12 4 3 4 4 2 5" xfId="6851" xr:uid="{00000000-0005-0000-0000-0000386C0000}"/>
    <cellStyle name="Normal 12 4 3 4 4 2 5 2" xfId="19661" xr:uid="{00000000-0005-0000-0000-0000396C0000}"/>
    <cellStyle name="Normal 12 4 3 4 4 2 5 2 2" xfId="39626" xr:uid="{00000000-0005-0000-0000-00003A6C0000}"/>
    <cellStyle name="Normal 12 4 3 4 4 2 5 3" xfId="39627" xr:uid="{00000000-0005-0000-0000-00003B6C0000}"/>
    <cellStyle name="Normal 12 4 3 4 4 2 6" xfId="14171" xr:uid="{00000000-0005-0000-0000-00003C6C0000}"/>
    <cellStyle name="Normal 12 4 3 4 4 2 6 2" xfId="39628" xr:uid="{00000000-0005-0000-0000-00003D6C0000}"/>
    <cellStyle name="Normal 12 4 3 4 4 2 7" xfId="39629" xr:uid="{00000000-0005-0000-0000-00003E6C0000}"/>
    <cellStyle name="Normal 12 4 3 4 4 3" xfId="2297" xr:uid="{00000000-0005-0000-0000-00003F6C0000}"/>
    <cellStyle name="Normal 12 4 3 4 4 3 2" xfId="7787" xr:uid="{00000000-0005-0000-0000-0000406C0000}"/>
    <cellStyle name="Normal 12 4 3 4 4 3 2 2" xfId="20597" xr:uid="{00000000-0005-0000-0000-0000416C0000}"/>
    <cellStyle name="Normal 12 4 3 4 4 3 2 2 2" xfId="39630" xr:uid="{00000000-0005-0000-0000-0000426C0000}"/>
    <cellStyle name="Normal 12 4 3 4 4 3 2 3" xfId="39631" xr:uid="{00000000-0005-0000-0000-0000436C0000}"/>
    <cellStyle name="Normal 12 4 3 4 4 3 3" xfId="15107" xr:uid="{00000000-0005-0000-0000-0000446C0000}"/>
    <cellStyle name="Normal 12 4 3 4 4 3 3 2" xfId="39632" xr:uid="{00000000-0005-0000-0000-0000456C0000}"/>
    <cellStyle name="Normal 12 4 3 4 4 3 4" xfId="39633" xr:uid="{00000000-0005-0000-0000-0000466C0000}"/>
    <cellStyle name="Normal 12 4 3 4 4 4" xfId="4127" xr:uid="{00000000-0005-0000-0000-0000476C0000}"/>
    <cellStyle name="Normal 12 4 3 4 4 4 2" xfId="9617" xr:uid="{00000000-0005-0000-0000-0000486C0000}"/>
    <cellStyle name="Normal 12 4 3 4 4 4 2 2" xfId="22427" xr:uid="{00000000-0005-0000-0000-0000496C0000}"/>
    <cellStyle name="Normal 12 4 3 4 4 4 2 2 2" xfId="39634" xr:uid="{00000000-0005-0000-0000-00004A6C0000}"/>
    <cellStyle name="Normal 12 4 3 4 4 4 2 3" xfId="39635" xr:uid="{00000000-0005-0000-0000-00004B6C0000}"/>
    <cellStyle name="Normal 12 4 3 4 4 4 3" xfId="16937" xr:uid="{00000000-0005-0000-0000-00004C6C0000}"/>
    <cellStyle name="Normal 12 4 3 4 4 4 3 2" xfId="39636" xr:uid="{00000000-0005-0000-0000-00004D6C0000}"/>
    <cellStyle name="Normal 12 4 3 4 4 4 4" xfId="39637" xr:uid="{00000000-0005-0000-0000-00004E6C0000}"/>
    <cellStyle name="Normal 12 4 3 4 4 5" xfId="11447" xr:uid="{00000000-0005-0000-0000-00004F6C0000}"/>
    <cellStyle name="Normal 12 4 3 4 4 5 2" xfId="24257" xr:uid="{00000000-0005-0000-0000-0000506C0000}"/>
    <cellStyle name="Normal 12 4 3 4 4 5 2 2" xfId="39638" xr:uid="{00000000-0005-0000-0000-0000516C0000}"/>
    <cellStyle name="Normal 12 4 3 4 4 5 3" xfId="39639" xr:uid="{00000000-0005-0000-0000-0000526C0000}"/>
    <cellStyle name="Normal 12 4 3 4 4 6" xfId="5957" xr:uid="{00000000-0005-0000-0000-0000536C0000}"/>
    <cellStyle name="Normal 12 4 3 4 4 6 2" xfId="18767" xr:uid="{00000000-0005-0000-0000-0000546C0000}"/>
    <cellStyle name="Normal 12 4 3 4 4 6 2 2" xfId="39640" xr:uid="{00000000-0005-0000-0000-0000556C0000}"/>
    <cellStyle name="Normal 12 4 3 4 4 6 3" xfId="39641" xr:uid="{00000000-0005-0000-0000-0000566C0000}"/>
    <cellStyle name="Normal 12 4 3 4 4 7" xfId="13277" xr:uid="{00000000-0005-0000-0000-0000576C0000}"/>
    <cellStyle name="Normal 12 4 3 4 4 7 2" xfId="39642" xr:uid="{00000000-0005-0000-0000-0000586C0000}"/>
    <cellStyle name="Normal 12 4 3 4 4 8" xfId="39643" xr:uid="{00000000-0005-0000-0000-0000596C0000}"/>
    <cellStyle name="Normal 12 4 3 4 5" xfId="825" xr:uid="{00000000-0005-0000-0000-00005A6C0000}"/>
    <cellStyle name="Normal 12 4 3 4 5 2" xfId="1720" xr:uid="{00000000-0005-0000-0000-00005B6C0000}"/>
    <cellStyle name="Normal 12 4 3 4 5 2 2" xfId="3550" xr:uid="{00000000-0005-0000-0000-00005C6C0000}"/>
    <cellStyle name="Normal 12 4 3 4 5 2 2 2" xfId="9040" xr:uid="{00000000-0005-0000-0000-00005D6C0000}"/>
    <cellStyle name="Normal 12 4 3 4 5 2 2 2 2" xfId="21850" xr:uid="{00000000-0005-0000-0000-00005E6C0000}"/>
    <cellStyle name="Normal 12 4 3 4 5 2 2 2 2 2" xfId="39644" xr:uid="{00000000-0005-0000-0000-00005F6C0000}"/>
    <cellStyle name="Normal 12 4 3 4 5 2 2 2 3" xfId="39645" xr:uid="{00000000-0005-0000-0000-0000606C0000}"/>
    <cellStyle name="Normal 12 4 3 4 5 2 2 3" xfId="16360" xr:uid="{00000000-0005-0000-0000-0000616C0000}"/>
    <cellStyle name="Normal 12 4 3 4 5 2 2 3 2" xfId="39646" xr:uid="{00000000-0005-0000-0000-0000626C0000}"/>
    <cellStyle name="Normal 12 4 3 4 5 2 2 4" xfId="39647" xr:uid="{00000000-0005-0000-0000-0000636C0000}"/>
    <cellStyle name="Normal 12 4 3 4 5 2 3" xfId="5380" xr:uid="{00000000-0005-0000-0000-0000646C0000}"/>
    <cellStyle name="Normal 12 4 3 4 5 2 3 2" xfId="10870" xr:uid="{00000000-0005-0000-0000-0000656C0000}"/>
    <cellStyle name="Normal 12 4 3 4 5 2 3 2 2" xfId="23680" xr:uid="{00000000-0005-0000-0000-0000666C0000}"/>
    <cellStyle name="Normal 12 4 3 4 5 2 3 2 2 2" xfId="39648" xr:uid="{00000000-0005-0000-0000-0000676C0000}"/>
    <cellStyle name="Normal 12 4 3 4 5 2 3 2 3" xfId="39649" xr:uid="{00000000-0005-0000-0000-0000686C0000}"/>
    <cellStyle name="Normal 12 4 3 4 5 2 3 3" xfId="18190" xr:uid="{00000000-0005-0000-0000-0000696C0000}"/>
    <cellStyle name="Normal 12 4 3 4 5 2 3 3 2" xfId="39650" xr:uid="{00000000-0005-0000-0000-00006A6C0000}"/>
    <cellStyle name="Normal 12 4 3 4 5 2 3 4" xfId="39651" xr:uid="{00000000-0005-0000-0000-00006B6C0000}"/>
    <cellStyle name="Normal 12 4 3 4 5 2 4" xfId="12700" xr:uid="{00000000-0005-0000-0000-00006C6C0000}"/>
    <cellStyle name="Normal 12 4 3 4 5 2 4 2" xfId="25510" xr:uid="{00000000-0005-0000-0000-00006D6C0000}"/>
    <cellStyle name="Normal 12 4 3 4 5 2 4 2 2" xfId="39652" xr:uid="{00000000-0005-0000-0000-00006E6C0000}"/>
    <cellStyle name="Normal 12 4 3 4 5 2 4 3" xfId="39653" xr:uid="{00000000-0005-0000-0000-00006F6C0000}"/>
    <cellStyle name="Normal 12 4 3 4 5 2 5" xfId="7210" xr:uid="{00000000-0005-0000-0000-0000706C0000}"/>
    <cellStyle name="Normal 12 4 3 4 5 2 5 2" xfId="20020" xr:uid="{00000000-0005-0000-0000-0000716C0000}"/>
    <cellStyle name="Normal 12 4 3 4 5 2 5 2 2" xfId="39654" xr:uid="{00000000-0005-0000-0000-0000726C0000}"/>
    <cellStyle name="Normal 12 4 3 4 5 2 5 3" xfId="39655" xr:uid="{00000000-0005-0000-0000-0000736C0000}"/>
    <cellStyle name="Normal 12 4 3 4 5 2 6" xfId="14530" xr:uid="{00000000-0005-0000-0000-0000746C0000}"/>
    <cellStyle name="Normal 12 4 3 4 5 2 6 2" xfId="39656" xr:uid="{00000000-0005-0000-0000-0000756C0000}"/>
    <cellStyle name="Normal 12 4 3 4 5 2 7" xfId="39657" xr:uid="{00000000-0005-0000-0000-0000766C0000}"/>
    <cellStyle name="Normal 12 4 3 4 5 3" xfId="2656" xr:uid="{00000000-0005-0000-0000-0000776C0000}"/>
    <cellStyle name="Normal 12 4 3 4 5 3 2" xfId="8146" xr:uid="{00000000-0005-0000-0000-0000786C0000}"/>
    <cellStyle name="Normal 12 4 3 4 5 3 2 2" xfId="20956" xr:uid="{00000000-0005-0000-0000-0000796C0000}"/>
    <cellStyle name="Normal 12 4 3 4 5 3 2 2 2" xfId="39658" xr:uid="{00000000-0005-0000-0000-00007A6C0000}"/>
    <cellStyle name="Normal 12 4 3 4 5 3 2 3" xfId="39659" xr:uid="{00000000-0005-0000-0000-00007B6C0000}"/>
    <cellStyle name="Normal 12 4 3 4 5 3 3" xfId="15466" xr:uid="{00000000-0005-0000-0000-00007C6C0000}"/>
    <cellStyle name="Normal 12 4 3 4 5 3 3 2" xfId="39660" xr:uid="{00000000-0005-0000-0000-00007D6C0000}"/>
    <cellStyle name="Normal 12 4 3 4 5 3 4" xfId="39661" xr:uid="{00000000-0005-0000-0000-00007E6C0000}"/>
    <cellStyle name="Normal 12 4 3 4 5 4" xfId="4486" xr:uid="{00000000-0005-0000-0000-00007F6C0000}"/>
    <cellStyle name="Normal 12 4 3 4 5 4 2" xfId="9976" xr:uid="{00000000-0005-0000-0000-0000806C0000}"/>
    <cellStyle name="Normal 12 4 3 4 5 4 2 2" xfId="22786" xr:uid="{00000000-0005-0000-0000-0000816C0000}"/>
    <cellStyle name="Normal 12 4 3 4 5 4 2 2 2" xfId="39662" xr:uid="{00000000-0005-0000-0000-0000826C0000}"/>
    <cellStyle name="Normal 12 4 3 4 5 4 2 3" xfId="39663" xr:uid="{00000000-0005-0000-0000-0000836C0000}"/>
    <cellStyle name="Normal 12 4 3 4 5 4 3" xfId="17296" xr:uid="{00000000-0005-0000-0000-0000846C0000}"/>
    <cellStyle name="Normal 12 4 3 4 5 4 3 2" xfId="39664" xr:uid="{00000000-0005-0000-0000-0000856C0000}"/>
    <cellStyle name="Normal 12 4 3 4 5 4 4" xfId="39665" xr:uid="{00000000-0005-0000-0000-0000866C0000}"/>
    <cellStyle name="Normal 12 4 3 4 5 5" xfId="11806" xr:uid="{00000000-0005-0000-0000-0000876C0000}"/>
    <cellStyle name="Normal 12 4 3 4 5 5 2" xfId="24616" xr:uid="{00000000-0005-0000-0000-0000886C0000}"/>
    <cellStyle name="Normal 12 4 3 4 5 5 2 2" xfId="39666" xr:uid="{00000000-0005-0000-0000-0000896C0000}"/>
    <cellStyle name="Normal 12 4 3 4 5 5 3" xfId="39667" xr:uid="{00000000-0005-0000-0000-00008A6C0000}"/>
    <cellStyle name="Normal 12 4 3 4 5 6" xfId="6316" xr:uid="{00000000-0005-0000-0000-00008B6C0000}"/>
    <cellStyle name="Normal 12 4 3 4 5 6 2" xfId="19126" xr:uid="{00000000-0005-0000-0000-00008C6C0000}"/>
    <cellStyle name="Normal 12 4 3 4 5 6 2 2" xfId="39668" xr:uid="{00000000-0005-0000-0000-00008D6C0000}"/>
    <cellStyle name="Normal 12 4 3 4 5 6 3" xfId="39669" xr:uid="{00000000-0005-0000-0000-00008E6C0000}"/>
    <cellStyle name="Normal 12 4 3 4 5 7" xfId="13636" xr:uid="{00000000-0005-0000-0000-00008F6C0000}"/>
    <cellStyle name="Normal 12 4 3 4 5 7 2" xfId="39670" xr:uid="{00000000-0005-0000-0000-0000906C0000}"/>
    <cellStyle name="Normal 12 4 3 4 5 8" xfId="39671" xr:uid="{00000000-0005-0000-0000-0000916C0000}"/>
    <cellStyle name="Normal 12 4 3 4 6" xfId="1226" xr:uid="{00000000-0005-0000-0000-0000926C0000}"/>
    <cellStyle name="Normal 12 4 3 4 6 2" xfId="3056" xr:uid="{00000000-0005-0000-0000-0000936C0000}"/>
    <cellStyle name="Normal 12 4 3 4 6 2 2" xfId="8546" xr:uid="{00000000-0005-0000-0000-0000946C0000}"/>
    <cellStyle name="Normal 12 4 3 4 6 2 2 2" xfId="21356" xr:uid="{00000000-0005-0000-0000-0000956C0000}"/>
    <cellStyle name="Normal 12 4 3 4 6 2 2 2 2" xfId="39672" xr:uid="{00000000-0005-0000-0000-0000966C0000}"/>
    <cellStyle name="Normal 12 4 3 4 6 2 2 3" xfId="39673" xr:uid="{00000000-0005-0000-0000-0000976C0000}"/>
    <cellStyle name="Normal 12 4 3 4 6 2 3" xfId="15866" xr:uid="{00000000-0005-0000-0000-0000986C0000}"/>
    <cellStyle name="Normal 12 4 3 4 6 2 3 2" xfId="39674" xr:uid="{00000000-0005-0000-0000-0000996C0000}"/>
    <cellStyle name="Normal 12 4 3 4 6 2 4" xfId="39675" xr:uid="{00000000-0005-0000-0000-00009A6C0000}"/>
    <cellStyle name="Normal 12 4 3 4 6 3" xfId="4886" xr:uid="{00000000-0005-0000-0000-00009B6C0000}"/>
    <cellStyle name="Normal 12 4 3 4 6 3 2" xfId="10376" xr:uid="{00000000-0005-0000-0000-00009C6C0000}"/>
    <cellStyle name="Normal 12 4 3 4 6 3 2 2" xfId="23186" xr:uid="{00000000-0005-0000-0000-00009D6C0000}"/>
    <cellStyle name="Normal 12 4 3 4 6 3 2 2 2" xfId="39676" xr:uid="{00000000-0005-0000-0000-00009E6C0000}"/>
    <cellStyle name="Normal 12 4 3 4 6 3 2 3" xfId="39677" xr:uid="{00000000-0005-0000-0000-00009F6C0000}"/>
    <cellStyle name="Normal 12 4 3 4 6 3 3" xfId="17696" xr:uid="{00000000-0005-0000-0000-0000A06C0000}"/>
    <cellStyle name="Normal 12 4 3 4 6 3 3 2" xfId="39678" xr:uid="{00000000-0005-0000-0000-0000A16C0000}"/>
    <cellStyle name="Normal 12 4 3 4 6 3 4" xfId="39679" xr:uid="{00000000-0005-0000-0000-0000A26C0000}"/>
    <cellStyle name="Normal 12 4 3 4 6 4" xfId="12206" xr:uid="{00000000-0005-0000-0000-0000A36C0000}"/>
    <cellStyle name="Normal 12 4 3 4 6 4 2" xfId="25016" xr:uid="{00000000-0005-0000-0000-0000A46C0000}"/>
    <cellStyle name="Normal 12 4 3 4 6 4 2 2" xfId="39680" xr:uid="{00000000-0005-0000-0000-0000A56C0000}"/>
    <cellStyle name="Normal 12 4 3 4 6 4 3" xfId="39681" xr:uid="{00000000-0005-0000-0000-0000A66C0000}"/>
    <cellStyle name="Normal 12 4 3 4 6 5" xfId="6716" xr:uid="{00000000-0005-0000-0000-0000A76C0000}"/>
    <cellStyle name="Normal 12 4 3 4 6 5 2" xfId="19526" xr:uid="{00000000-0005-0000-0000-0000A86C0000}"/>
    <cellStyle name="Normal 12 4 3 4 6 5 2 2" xfId="39682" xr:uid="{00000000-0005-0000-0000-0000A96C0000}"/>
    <cellStyle name="Normal 12 4 3 4 6 5 3" xfId="39683" xr:uid="{00000000-0005-0000-0000-0000AA6C0000}"/>
    <cellStyle name="Normal 12 4 3 4 6 6" xfId="14036" xr:uid="{00000000-0005-0000-0000-0000AB6C0000}"/>
    <cellStyle name="Normal 12 4 3 4 6 6 2" xfId="39684" xr:uid="{00000000-0005-0000-0000-0000AC6C0000}"/>
    <cellStyle name="Normal 12 4 3 4 6 7" xfId="39685" xr:uid="{00000000-0005-0000-0000-0000AD6C0000}"/>
    <cellStyle name="Normal 12 4 3 4 7" xfId="2162" xr:uid="{00000000-0005-0000-0000-0000AE6C0000}"/>
    <cellStyle name="Normal 12 4 3 4 7 2" xfId="7652" xr:uid="{00000000-0005-0000-0000-0000AF6C0000}"/>
    <cellStyle name="Normal 12 4 3 4 7 2 2" xfId="20462" xr:uid="{00000000-0005-0000-0000-0000B06C0000}"/>
    <cellStyle name="Normal 12 4 3 4 7 2 2 2" xfId="39686" xr:uid="{00000000-0005-0000-0000-0000B16C0000}"/>
    <cellStyle name="Normal 12 4 3 4 7 2 3" xfId="39687" xr:uid="{00000000-0005-0000-0000-0000B26C0000}"/>
    <cellStyle name="Normal 12 4 3 4 7 3" xfId="14972" xr:uid="{00000000-0005-0000-0000-0000B36C0000}"/>
    <cellStyle name="Normal 12 4 3 4 7 3 2" xfId="39688" xr:uid="{00000000-0005-0000-0000-0000B46C0000}"/>
    <cellStyle name="Normal 12 4 3 4 7 4" xfId="39689" xr:uid="{00000000-0005-0000-0000-0000B56C0000}"/>
    <cellStyle name="Normal 12 4 3 4 8" xfId="3992" xr:uid="{00000000-0005-0000-0000-0000B66C0000}"/>
    <cellStyle name="Normal 12 4 3 4 8 2" xfId="9482" xr:uid="{00000000-0005-0000-0000-0000B76C0000}"/>
    <cellStyle name="Normal 12 4 3 4 8 2 2" xfId="22292" xr:uid="{00000000-0005-0000-0000-0000B86C0000}"/>
    <cellStyle name="Normal 12 4 3 4 8 2 2 2" xfId="39690" xr:uid="{00000000-0005-0000-0000-0000B96C0000}"/>
    <cellStyle name="Normal 12 4 3 4 8 2 3" xfId="39691" xr:uid="{00000000-0005-0000-0000-0000BA6C0000}"/>
    <cellStyle name="Normal 12 4 3 4 8 3" xfId="16802" xr:uid="{00000000-0005-0000-0000-0000BB6C0000}"/>
    <cellStyle name="Normal 12 4 3 4 8 3 2" xfId="39692" xr:uid="{00000000-0005-0000-0000-0000BC6C0000}"/>
    <cellStyle name="Normal 12 4 3 4 8 4" xfId="39693" xr:uid="{00000000-0005-0000-0000-0000BD6C0000}"/>
    <cellStyle name="Normal 12 4 3 4 9" xfId="11312" xr:uid="{00000000-0005-0000-0000-0000BE6C0000}"/>
    <cellStyle name="Normal 12 4 3 4 9 2" xfId="24122" xr:uid="{00000000-0005-0000-0000-0000BF6C0000}"/>
    <cellStyle name="Normal 12 4 3 4 9 2 2" xfId="39694" xr:uid="{00000000-0005-0000-0000-0000C06C0000}"/>
    <cellStyle name="Normal 12 4 3 4 9 3" xfId="39695" xr:uid="{00000000-0005-0000-0000-0000C16C0000}"/>
    <cellStyle name="Normal 12 4 3 5" xfId="382" xr:uid="{00000000-0005-0000-0000-0000C26C0000}"/>
    <cellStyle name="Normal 12 4 3 5 2" xfId="866" xr:uid="{00000000-0005-0000-0000-0000C36C0000}"/>
    <cellStyle name="Normal 12 4 3 5 2 2" xfId="1761" xr:uid="{00000000-0005-0000-0000-0000C46C0000}"/>
    <cellStyle name="Normal 12 4 3 5 2 2 2" xfId="3591" xr:uid="{00000000-0005-0000-0000-0000C56C0000}"/>
    <cellStyle name="Normal 12 4 3 5 2 2 2 2" xfId="9081" xr:uid="{00000000-0005-0000-0000-0000C66C0000}"/>
    <cellStyle name="Normal 12 4 3 5 2 2 2 2 2" xfId="21891" xr:uid="{00000000-0005-0000-0000-0000C76C0000}"/>
    <cellStyle name="Normal 12 4 3 5 2 2 2 2 2 2" xfId="39696" xr:uid="{00000000-0005-0000-0000-0000C86C0000}"/>
    <cellStyle name="Normal 12 4 3 5 2 2 2 2 3" xfId="39697" xr:uid="{00000000-0005-0000-0000-0000C96C0000}"/>
    <cellStyle name="Normal 12 4 3 5 2 2 2 3" xfId="16401" xr:uid="{00000000-0005-0000-0000-0000CA6C0000}"/>
    <cellStyle name="Normal 12 4 3 5 2 2 2 3 2" xfId="39698" xr:uid="{00000000-0005-0000-0000-0000CB6C0000}"/>
    <cellStyle name="Normal 12 4 3 5 2 2 2 4" xfId="39699" xr:uid="{00000000-0005-0000-0000-0000CC6C0000}"/>
    <cellStyle name="Normal 12 4 3 5 2 2 3" xfId="5421" xr:uid="{00000000-0005-0000-0000-0000CD6C0000}"/>
    <cellStyle name="Normal 12 4 3 5 2 2 3 2" xfId="10911" xr:uid="{00000000-0005-0000-0000-0000CE6C0000}"/>
    <cellStyle name="Normal 12 4 3 5 2 2 3 2 2" xfId="23721" xr:uid="{00000000-0005-0000-0000-0000CF6C0000}"/>
    <cellStyle name="Normal 12 4 3 5 2 2 3 2 2 2" xfId="39700" xr:uid="{00000000-0005-0000-0000-0000D06C0000}"/>
    <cellStyle name="Normal 12 4 3 5 2 2 3 2 3" xfId="39701" xr:uid="{00000000-0005-0000-0000-0000D16C0000}"/>
    <cellStyle name="Normal 12 4 3 5 2 2 3 3" xfId="18231" xr:uid="{00000000-0005-0000-0000-0000D26C0000}"/>
    <cellStyle name="Normal 12 4 3 5 2 2 3 3 2" xfId="39702" xr:uid="{00000000-0005-0000-0000-0000D36C0000}"/>
    <cellStyle name="Normal 12 4 3 5 2 2 3 4" xfId="39703" xr:uid="{00000000-0005-0000-0000-0000D46C0000}"/>
    <cellStyle name="Normal 12 4 3 5 2 2 4" xfId="12741" xr:uid="{00000000-0005-0000-0000-0000D56C0000}"/>
    <cellStyle name="Normal 12 4 3 5 2 2 4 2" xfId="25551" xr:uid="{00000000-0005-0000-0000-0000D66C0000}"/>
    <cellStyle name="Normal 12 4 3 5 2 2 4 2 2" xfId="39704" xr:uid="{00000000-0005-0000-0000-0000D76C0000}"/>
    <cellStyle name="Normal 12 4 3 5 2 2 4 3" xfId="39705" xr:uid="{00000000-0005-0000-0000-0000D86C0000}"/>
    <cellStyle name="Normal 12 4 3 5 2 2 5" xfId="7251" xr:uid="{00000000-0005-0000-0000-0000D96C0000}"/>
    <cellStyle name="Normal 12 4 3 5 2 2 5 2" xfId="20061" xr:uid="{00000000-0005-0000-0000-0000DA6C0000}"/>
    <cellStyle name="Normal 12 4 3 5 2 2 5 2 2" xfId="39706" xr:uid="{00000000-0005-0000-0000-0000DB6C0000}"/>
    <cellStyle name="Normal 12 4 3 5 2 2 5 3" xfId="39707" xr:uid="{00000000-0005-0000-0000-0000DC6C0000}"/>
    <cellStyle name="Normal 12 4 3 5 2 2 6" xfId="14571" xr:uid="{00000000-0005-0000-0000-0000DD6C0000}"/>
    <cellStyle name="Normal 12 4 3 5 2 2 6 2" xfId="39708" xr:uid="{00000000-0005-0000-0000-0000DE6C0000}"/>
    <cellStyle name="Normal 12 4 3 5 2 2 7" xfId="39709" xr:uid="{00000000-0005-0000-0000-0000DF6C0000}"/>
    <cellStyle name="Normal 12 4 3 5 2 3" xfId="2697" xr:uid="{00000000-0005-0000-0000-0000E06C0000}"/>
    <cellStyle name="Normal 12 4 3 5 2 3 2" xfId="8187" xr:uid="{00000000-0005-0000-0000-0000E16C0000}"/>
    <cellStyle name="Normal 12 4 3 5 2 3 2 2" xfId="20997" xr:uid="{00000000-0005-0000-0000-0000E26C0000}"/>
    <cellStyle name="Normal 12 4 3 5 2 3 2 2 2" xfId="39710" xr:uid="{00000000-0005-0000-0000-0000E36C0000}"/>
    <cellStyle name="Normal 12 4 3 5 2 3 2 3" xfId="39711" xr:uid="{00000000-0005-0000-0000-0000E46C0000}"/>
    <cellStyle name="Normal 12 4 3 5 2 3 3" xfId="15507" xr:uid="{00000000-0005-0000-0000-0000E56C0000}"/>
    <cellStyle name="Normal 12 4 3 5 2 3 3 2" xfId="39712" xr:uid="{00000000-0005-0000-0000-0000E66C0000}"/>
    <cellStyle name="Normal 12 4 3 5 2 3 4" xfId="39713" xr:uid="{00000000-0005-0000-0000-0000E76C0000}"/>
    <cellStyle name="Normal 12 4 3 5 2 4" xfId="4527" xr:uid="{00000000-0005-0000-0000-0000E86C0000}"/>
    <cellStyle name="Normal 12 4 3 5 2 4 2" xfId="10017" xr:uid="{00000000-0005-0000-0000-0000E96C0000}"/>
    <cellStyle name="Normal 12 4 3 5 2 4 2 2" xfId="22827" xr:uid="{00000000-0005-0000-0000-0000EA6C0000}"/>
    <cellStyle name="Normal 12 4 3 5 2 4 2 2 2" xfId="39714" xr:uid="{00000000-0005-0000-0000-0000EB6C0000}"/>
    <cellStyle name="Normal 12 4 3 5 2 4 2 3" xfId="39715" xr:uid="{00000000-0005-0000-0000-0000EC6C0000}"/>
    <cellStyle name="Normal 12 4 3 5 2 4 3" xfId="17337" xr:uid="{00000000-0005-0000-0000-0000ED6C0000}"/>
    <cellStyle name="Normal 12 4 3 5 2 4 3 2" xfId="39716" xr:uid="{00000000-0005-0000-0000-0000EE6C0000}"/>
    <cellStyle name="Normal 12 4 3 5 2 4 4" xfId="39717" xr:uid="{00000000-0005-0000-0000-0000EF6C0000}"/>
    <cellStyle name="Normal 12 4 3 5 2 5" xfId="11847" xr:uid="{00000000-0005-0000-0000-0000F06C0000}"/>
    <cellStyle name="Normal 12 4 3 5 2 5 2" xfId="24657" xr:uid="{00000000-0005-0000-0000-0000F16C0000}"/>
    <cellStyle name="Normal 12 4 3 5 2 5 2 2" xfId="39718" xr:uid="{00000000-0005-0000-0000-0000F26C0000}"/>
    <cellStyle name="Normal 12 4 3 5 2 5 3" xfId="39719" xr:uid="{00000000-0005-0000-0000-0000F36C0000}"/>
    <cellStyle name="Normal 12 4 3 5 2 6" xfId="6357" xr:uid="{00000000-0005-0000-0000-0000F46C0000}"/>
    <cellStyle name="Normal 12 4 3 5 2 6 2" xfId="19167" xr:uid="{00000000-0005-0000-0000-0000F56C0000}"/>
    <cellStyle name="Normal 12 4 3 5 2 6 2 2" xfId="39720" xr:uid="{00000000-0005-0000-0000-0000F66C0000}"/>
    <cellStyle name="Normal 12 4 3 5 2 6 3" xfId="39721" xr:uid="{00000000-0005-0000-0000-0000F76C0000}"/>
    <cellStyle name="Normal 12 4 3 5 2 7" xfId="13677" xr:uid="{00000000-0005-0000-0000-0000F86C0000}"/>
    <cellStyle name="Normal 12 4 3 5 2 7 2" xfId="39722" xr:uid="{00000000-0005-0000-0000-0000F96C0000}"/>
    <cellStyle name="Normal 12 4 3 5 2 8" xfId="39723" xr:uid="{00000000-0005-0000-0000-0000FA6C0000}"/>
    <cellStyle name="Normal 12 4 3 5 3" xfId="1277" xr:uid="{00000000-0005-0000-0000-0000FB6C0000}"/>
    <cellStyle name="Normal 12 4 3 5 3 2" xfId="3107" xr:uid="{00000000-0005-0000-0000-0000FC6C0000}"/>
    <cellStyle name="Normal 12 4 3 5 3 2 2" xfId="8597" xr:uid="{00000000-0005-0000-0000-0000FD6C0000}"/>
    <cellStyle name="Normal 12 4 3 5 3 2 2 2" xfId="21407" xr:uid="{00000000-0005-0000-0000-0000FE6C0000}"/>
    <cellStyle name="Normal 12 4 3 5 3 2 2 2 2" xfId="39724" xr:uid="{00000000-0005-0000-0000-0000FF6C0000}"/>
    <cellStyle name="Normal 12 4 3 5 3 2 2 3" xfId="39725" xr:uid="{00000000-0005-0000-0000-0000006D0000}"/>
    <cellStyle name="Normal 12 4 3 5 3 2 3" xfId="15917" xr:uid="{00000000-0005-0000-0000-0000016D0000}"/>
    <cellStyle name="Normal 12 4 3 5 3 2 3 2" xfId="39726" xr:uid="{00000000-0005-0000-0000-0000026D0000}"/>
    <cellStyle name="Normal 12 4 3 5 3 2 4" xfId="39727" xr:uid="{00000000-0005-0000-0000-0000036D0000}"/>
    <cellStyle name="Normal 12 4 3 5 3 3" xfId="4937" xr:uid="{00000000-0005-0000-0000-0000046D0000}"/>
    <cellStyle name="Normal 12 4 3 5 3 3 2" xfId="10427" xr:uid="{00000000-0005-0000-0000-0000056D0000}"/>
    <cellStyle name="Normal 12 4 3 5 3 3 2 2" xfId="23237" xr:uid="{00000000-0005-0000-0000-0000066D0000}"/>
    <cellStyle name="Normal 12 4 3 5 3 3 2 2 2" xfId="39728" xr:uid="{00000000-0005-0000-0000-0000076D0000}"/>
    <cellStyle name="Normal 12 4 3 5 3 3 2 3" xfId="39729" xr:uid="{00000000-0005-0000-0000-0000086D0000}"/>
    <cellStyle name="Normal 12 4 3 5 3 3 3" xfId="17747" xr:uid="{00000000-0005-0000-0000-0000096D0000}"/>
    <cellStyle name="Normal 12 4 3 5 3 3 3 2" xfId="39730" xr:uid="{00000000-0005-0000-0000-00000A6D0000}"/>
    <cellStyle name="Normal 12 4 3 5 3 3 4" xfId="39731" xr:uid="{00000000-0005-0000-0000-00000B6D0000}"/>
    <cellStyle name="Normal 12 4 3 5 3 4" xfId="12257" xr:uid="{00000000-0005-0000-0000-00000C6D0000}"/>
    <cellStyle name="Normal 12 4 3 5 3 4 2" xfId="25067" xr:uid="{00000000-0005-0000-0000-00000D6D0000}"/>
    <cellStyle name="Normal 12 4 3 5 3 4 2 2" xfId="39732" xr:uid="{00000000-0005-0000-0000-00000E6D0000}"/>
    <cellStyle name="Normal 12 4 3 5 3 4 3" xfId="39733" xr:uid="{00000000-0005-0000-0000-00000F6D0000}"/>
    <cellStyle name="Normal 12 4 3 5 3 5" xfId="6767" xr:uid="{00000000-0005-0000-0000-0000106D0000}"/>
    <cellStyle name="Normal 12 4 3 5 3 5 2" xfId="19577" xr:uid="{00000000-0005-0000-0000-0000116D0000}"/>
    <cellStyle name="Normal 12 4 3 5 3 5 2 2" xfId="39734" xr:uid="{00000000-0005-0000-0000-0000126D0000}"/>
    <cellStyle name="Normal 12 4 3 5 3 5 3" xfId="39735" xr:uid="{00000000-0005-0000-0000-0000136D0000}"/>
    <cellStyle name="Normal 12 4 3 5 3 6" xfId="14087" xr:uid="{00000000-0005-0000-0000-0000146D0000}"/>
    <cellStyle name="Normal 12 4 3 5 3 6 2" xfId="39736" xr:uid="{00000000-0005-0000-0000-0000156D0000}"/>
    <cellStyle name="Normal 12 4 3 5 3 7" xfId="39737" xr:uid="{00000000-0005-0000-0000-0000166D0000}"/>
    <cellStyle name="Normal 12 4 3 5 4" xfId="2213" xr:uid="{00000000-0005-0000-0000-0000176D0000}"/>
    <cellStyle name="Normal 12 4 3 5 4 2" xfId="7703" xr:uid="{00000000-0005-0000-0000-0000186D0000}"/>
    <cellStyle name="Normal 12 4 3 5 4 2 2" xfId="20513" xr:uid="{00000000-0005-0000-0000-0000196D0000}"/>
    <cellStyle name="Normal 12 4 3 5 4 2 2 2" xfId="39738" xr:uid="{00000000-0005-0000-0000-00001A6D0000}"/>
    <cellStyle name="Normal 12 4 3 5 4 2 3" xfId="39739" xr:uid="{00000000-0005-0000-0000-00001B6D0000}"/>
    <cellStyle name="Normal 12 4 3 5 4 3" xfId="15023" xr:uid="{00000000-0005-0000-0000-00001C6D0000}"/>
    <cellStyle name="Normal 12 4 3 5 4 3 2" xfId="39740" xr:uid="{00000000-0005-0000-0000-00001D6D0000}"/>
    <cellStyle name="Normal 12 4 3 5 4 4" xfId="39741" xr:uid="{00000000-0005-0000-0000-00001E6D0000}"/>
    <cellStyle name="Normal 12 4 3 5 5" xfId="4043" xr:uid="{00000000-0005-0000-0000-00001F6D0000}"/>
    <cellStyle name="Normal 12 4 3 5 5 2" xfId="9533" xr:uid="{00000000-0005-0000-0000-0000206D0000}"/>
    <cellStyle name="Normal 12 4 3 5 5 2 2" xfId="22343" xr:uid="{00000000-0005-0000-0000-0000216D0000}"/>
    <cellStyle name="Normal 12 4 3 5 5 2 2 2" xfId="39742" xr:uid="{00000000-0005-0000-0000-0000226D0000}"/>
    <cellStyle name="Normal 12 4 3 5 5 2 3" xfId="39743" xr:uid="{00000000-0005-0000-0000-0000236D0000}"/>
    <cellStyle name="Normal 12 4 3 5 5 3" xfId="16853" xr:uid="{00000000-0005-0000-0000-0000246D0000}"/>
    <cellStyle name="Normal 12 4 3 5 5 3 2" xfId="39744" xr:uid="{00000000-0005-0000-0000-0000256D0000}"/>
    <cellStyle name="Normal 12 4 3 5 5 4" xfId="39745" xr:uid="{00000000-0005-0000-0000-0000266D0000}"/>
    <cellStyle name="Normal 12 4 3 5 6" xfId="11363" xr:uid="{00000000-0005-0000-0000-0000276D0000}"/>
    <cellStyle name="Normal 12 4 3 5 6 2" xfId="24173" xr:uid="{00000000-0005-0000-0000-0000286D0000}"/>
    <cellStyle name="Normal 12 4 3 5 6 2 2" xfId="39746" xr:uid="{00000000-0005-0000-0000-0000296D0000}"/>
    <cellStyle name="Normal 12 4 3 5 6 3" xfId="39747" xr:uid="{00000000-0005-0000-0000-00002A6D0000}"/>
    <cellStyle name="Normal 12 4 3 5 7" xfId="5873" xr:uid="{00000000-0005-0000-0000-00002B6D0000}"/>
    <cellStyle name="Normal 12 4 3 5 7 2" xfId="18683" xr:uid="{00000000-0005-0000-0000-00002C6D0000}"/>
    <cellStyle name="Normal 12 4 3 5 7 2 2" xfId="39748" xr:uid="{00000000-0005-0000-0000-00002D6D0000}"/>
    <cellStyle name="Normal 12 4 3 5 7 3" xfId="39749" xr:uid="{00000000-0005-0000-0000-00002E6D0000}"/>
    <cellStyle name="Normal 12 4 3 5 8" xfId="13193" xr:uid="{00000000-0005-0000-0000-00002F6D0000}"/>
    <cellStyle name="Normal 12 4 3 5 8 2" xfId="39750" xr:uid="{00000000-0005-0000-0000-0000306D0000}"/>
    <cellStyle name="Normal 12 4 3 5 9" xfId="39751" xr:uid="{00000000-0005-0000-0000-0000316D0000}"/>
    <cellStyle name="Normal 12 4 3 6" xfId="599" xr:uid="{00000000-0005-0000-0000-0000326D0000}"/>
    <cellStyle name="Normal 12 4 3 6 2" xfId="999" xr:uid="{00000000-0005-0000-0000-0000336D0000}"/>
    <cellStyle name="Normal 12 4 3 6 2 2" xfId="1894" xr:uid="{00000000-0005-0000-0000-0000346D0000}"/>
    <cellStyle name="Normal 12 4 3 6 2 2 2" xfId="3724" xr:uid="{00000000-0005-0000-0000-0000356D0000}"/>
    <cellStyle name="Normal 12 4 3 6 2 2 2 2" xfId="9214" xr:uid="{00000000-0005-0000-0000-0000366D0000}"/>
    <cellStyle name="Normal 12 4 3 6 2 2 2 2 2" xfId="22024" xr:uid="{00000000-0005-0000-0000-0000376D0000}"/>
    <cellStyle name="Normal 12 4 3 6 2 2 2 2 2 2" xfId="39752" xr:uid="{00000000-0005-0000-0000-0000386D0000}"/>
    <cellStyle name="Normal 12 4 3 6 2 2 2 2 3" xfId="39753" xr:uid="{00000000-0005-0000-0000-0000396D0000}"/>
    <cellStyle name="Normal 12 4 3 6 2 2 2 3" xfId="16534" xr:uid="{00000000-0005-0000-0000-00003A6D0000}"/>
    <cellStyle name="Normal 12 4 3 6 2 2 2 3 2" xfId="39754" xr:uid="{00000000-0005-0000-0000-00003B6D0000}"/>
    <cellStyle name="Normal 12 4 3 6 2 2 2 4" xfId="39755" xr:uid="{00000000-0005-0000-0000-00003C6D0000}"/>
    <cellStyle name="Normal 12 4 3 6 2 2 3" xfId="5554" xr:uid="{00000000-0005-0000-0000-00003D6D0000}"/>
    <cellStyle name="Normal 12 4 3 6 2 2 3 2" xfId="11044" xr:uid="{00000000-0005-0000-0000-00003E6D0000}"/>
    <cellStyle name="Normal 12 4 3 6 2 2 3 2 2" xfId="23854" xr:uid="{00000000-0005-0000-0000-00003F6D0000}"/>
    <cellStyle name="Normal 12 4 3 6 2 2 3 2 2 2" xfId="39756" xr:uid="{00000000-0005-0000-0000-0000406D0000}"/>
    <cellStyle name="Normal 12 4 3 6 2 2 3 2 3" xfId="39757" xr:uid="{00000000-0005-0000-0000-0000416D0000}"/>
    <cellStyle name="Normal 12 4 3 6 2 2 3 3" xfId="18364" xr:uid="{00000000-0005-0000-0000-0000426D0000}"/>
    <cellStyle name="Normal 12 4 3 6 2 2 3 3 2" xfId="39758" xr:uid="{00000000-0005-0000-0000-0000436D0000}"/>
    <cellStyle name="Normal 12 4 3 6 2 2 3 4" xfId="39759" xr:uid="{00000000-0005-0000-0000-0000446D0000}"/>
    <cellStyle name="Normal 12 4 3 6 2 2 4" xfId="12874" xr:uid="{00000000-0005-0000-0000-0000456D0000}"/>
    <cellStyle name="Normal 12 4 3 6 2 2 4 2" xfId="25684" xr:uid="{00000000-0005-0000-0000-0000466D0000}"/>
    <cellStyle name="Normal 12 4 3 6 2 2 4 2 2" xfId="39760" xr:uid="{00000000-0005-0000-0000-0000476D0000}"/>
    <cellStyle name="Normal 12 4 3 6 2 2 4 3" xfId="39761" xr:uid="{00000000-0005-0000-0000-0000486D0000}"/>
    <cellStyle name="Normal 12 4 3 6 2 2 5" xfId="7384" xr:uid="{00000000-0005-0000-0000-0000496D0000}"/>
    <cellStyle name="Normal 12 4 3 6 2 2 5 2" xfId="20194" xr:uid="{00000000-0005-0000-0000-00004A6D0000}"/>
    <cellStyle name="Normal 12 4 3 6 2 2 5 2 2" xfId="39762" xr:uid="{00000000-0005-0000-0000-00004B6D0000}"/>
    <cellStyle name="Normal 12 4 3 6 2 2 5 3" xfId="39763" xr:uid="{00000000-0005-0000-0000-00004C6D0000}"/>
    <cellStyle name="Normal 12 4 3 6 2 2 6" xfId="14704" xr:uid="{00000000-0005-0000-0000-00004D6D0000}"/>
    <cellStyle name="Normal 12 4 3 6 2 2 6 2" xfId="39764" xr:uid="{00000000-0005-0000-0000-00004E6D0000}"/>
    <cellStyle name="Normal 12 4 3 6 2 2 7" xfId="39765" xr:uid="{00000000-0005-0000-0000-00004F6D0000}"/>
    <cellStyle name="Normal 12 4 3 6 2 3" xfId="2830" xr:uid="{00000000-0005-0000-0000-0000506D0000}"/>
    <cellStyle name="Normal 12 4 3 6 2 3 2" xfId="8320" xr:uid="{00000000-0005-0000-0000-0000516D0000}"/>
    <cellStyle name="Normal 12 4 3 6 2 3 2 2" xfId="21130" xr:uid="{00000000-0005-0000-0000-0000526D0000}"/>
    <cellStyle name="Normal 12 4 3 6 2 3 2 2 2" xfId="39766" xr:uid="{00000000-0005-0000-0000-0000536D0000}"/>
    <cellStyle name="Normal 12 4 3 6 2 3 2 3" xfId="39767" xr:uid="{00000000-0005-0000-0000-0000546D0000}"/>
    <cellStyle name="Normal 12 4 3 6 2 3 3" xfId="15640" xr:uid="{00000000-0005-0000-0000-0000556D0000}"/>
    <cellStyle name="Normal 12 4 3 6 2 3 3 2" xfId="39768" xr:uid="{00000000-0005-0000-0000-0000566D0000}"/>
    <cellStyle name="Normal 12 4 3 6 2 3 4" xfId="39769" xr:uid="{00000000-0005-0000-0000-0000576D0000}"/>
    <cellStyle name="Normal 12 4 3 6 2 4" xfId="4660" xr:uid="{00000000-0005-0000-0000-0000586D0000}"/>
    <cellStyle name="Normal 12 4 3 6 2 4 2" xfId="10150" xr:uid="{00000000-0005-0000-0000-0000596D0000}"/>
    <cellStyle name="Normal 12 4 3 6 2 4 2 2" xfId="22960" xr:uid="{00000000-0005-0000-0000-00005A6D0000}"/>
    <cellStyle name="Normal 12 4 3 6 2 4 2 2 2" xfId="39770" xr:uid="{00000000-0005-0000-0000-00005B6D0000}"/>
    <cellStyle name="Normal 12 4 3 6 2 4 2 3" xfId="39771" xr:uid="{00000000-0005-0000-0000-00005C6D0000}"/>
    <cellStyle name="Normal 12 4 3 6 2 4 3" xfId="17470" xr:uid="{00000000-0005-0000-0000-00005D6D0000}"/>
    <cellStyle name="Normal 12 4 3 6 2 4 3 2" xfId="39772" xr:uid="{00000000-0005-0000-0000-00005E6D0000}"/>
    <cellStyle name="Normal 12 4 3 6 2 4 4" xfId="39773" xr:uid="{00000000-0005-0000-0000-00005F6D0000}"/>
    <cellStyle name="Normal 12 4 3 6 2 5" xfId="11980" xr:uid="{00000000-0005-0000-0000-0000606D0000}"/>
    <cellStyle name="Normal 12 4 3 6 2 5 2" xfId="24790" xr:uid="{00000000-0005-0000-0000-0000616D0000}"/>
    <cellStyle name="Normal 12 4 3 6 2 5 2 2" xfId="39774" xr:uid="{00000000-0005-0000-0000-0000626D0000}"/>
    <cellStyle name="Normal 12 4 3 6 2 5 3" xfId="39775" xr:uid="{00000000-0005-0000-0000-0000636D0000}"/>
    <cellStyle name="Normal 12 4 3 6 2 6" xfId="6490" xr:uid="{00000000-0005-0000-0000-0000646D0000}"/>
    <cellStyle name="Normal 12 4 3 6 2 6 2" xfId="19300" xr:uid="{00000000-0005-0000-0000-0000656D0000}"/>
    <cellStyle name="Normal 12 4 3 6 2 6 2 2" xfId="39776" xr:uid="{00000000-0005-0000-0000-0000666D0000}"/>
    <cellStyle name="Normal 12 4 3 6 2 6 3" xfId="39777" xr:uid="{00000000-0005-0000-0000-0000676D0000}"/>
    <cellStyle name="Normal 12 4 3 6 2 7" xfId="13810" xr:uid="{00000000-0005-0000-0000-0000686D0000}"/>
    <cellStyle name="Normal 12 4 3 6 2 7 2" xfId="39778" xr:uid="{00000000-0005-0000-0000-0000696D0000}"/>
    <cellStyle name="Normal 12 4 3 6 2 8" xfId="39779" xr:uid="{00000000-0005-0000-0000-00006A6D0000}"/>
    <cellStyle name="Normal 12 4 3 6 3" xfId="1494" xr:uid="{00000000-0005-0000-0000-00006B6D0000}"/>
    <cellStyle name="Normal 12 4 3 6 3 2" xfId="3324" xr:uid="{00000000-0005-0000-0000-00006C6D0000}"/>
    <cellStyle name="Normal 12 4 3 6 3 2 2" xfId="8814" xr:uid="{00000000-0005-0000-0000-00006D6D0000}"/>
    <cellStyle name="Normal 12 4 3 6 3 2 2 2" xfId="21624" xr:uid="{00000000-0005-0000-0000-00006E6D0000}"/>
    <cellStyle name="Normal 12 4 3 6 3 2 2 2 2" xfId="39780" xr:uid="{00000000-0005-0000-0000-00006F6D0000}"/>
    <cellStyle name="Normal 12 4 3 6 3 2 2 3" xfId="39781" xr:uid="{00000000-0005-0000-0000-0000706D0000}"/>
    <cellStyle name="Normal 12 4 3 6 3 2 3" xfId="16134" xr:uid="{00000000-0005-0000-0000-0000716D0000}"/>
    <cellStyle name="Normal 12 4 3 6 3 2 3 2" xfId="39782" xr:uid="{00000000-0005-0000-0000-0000726D0000}"/>
    <cellStyle name="Normal 12 4 3 6 3 2 4" xfId="39783" xr:uid="{00000000-0005-0000-0000-0000736D0000}"/>
    <cellStyle name="Normal 12 4 3 6 3 3" xfId="5154" xr:uid="{00000000-0005-0000-0000-0000746D0000}"/>
    <cellStyle name="Normal 12 4 3 6 3 3 2" xfId="10644" xr:uid="{00000000-0005-0000-0000-0000756D0000}"/>
    <cellStyle name="Normal 12 4 3 6 3 3 2 2" xfId="23454" xr:uid="{00000000-0005-0000-0000-0000766D0000}"/>
    <cellStyle name="Normal 12 4 3 6 3 3 2 2 2" xfId="39784" xr:uid="{00000000-0005-0000-0000-0000776D0000}"/>
    <cellStyle name="Normal 12 4 3 6 3 3 2 3" xfId="39785" xr:uid="{00000000-0005-0000-0000-0000786D0000}"/>
    <cellStyle name="Normal 12 4 3 6 3 3 3" xfId="17964" xr:uid="{00000000-0005-0000-0000-0000796D0000}"/>
    <cellStyle name="Normal 12 4 3 6 3 3 3 2" xfId="39786" xr:uid="{00000000-0005-0000-0000-00007A6D0000}"/>
    <cellStyle name="Normal 12 4 3 6 3 3 4" xfId="39787" xr:uid="{00000000-0005-0000-0000-00007B6D0000}"/>
    <cellStyle name="Normal 12 4 3 6 3 4" xfId="12474" xr:uid="{00000000-0005-0000-0000-00007C6D0000}"/>
    <cellStyle name="Normal 12 4 3 6 3 4 2" xfId="25284" xr:uid="{00000000-0005-0000-0000-00007D6D0000}"/>
    <cellStyle name="Normal 12 4 3 6 3 4 2 2" xfId="39788" xr:uid="{00000000-0005-0000-0000-00007E6D0000}"/>
    <cellStyle name="Normal 12 4 3 6 3 4 3" xfId="39789" xr:uid="{00000000-0005-0000-0000-00007F6D0000}"/>
    <cellStyle name="Normal 12 4 3 6 3 5" xfId="6984" xr:uid="{00000000-0005-0000-0000-0000806D0000}"/>
    <cellStyle name="Normal 12 4 3 6 3 5 2" xfId="19794" xr:uid="{00000000-0005-0000-0000-0000816D0000}"/>
    <cellStyle name="Normal 12 4 3 6 3 5 2 2" xfId="39790" xr:uid="{00000000-0005-0000-0000-0000826D0000}"/>
    <cellStyle name="Normal 12 4 3 6 3 5 3" xfId="39791" xr:uid="{00000000-0005-0000-0000-0000836D0000}"/>
    <cellStyle name="Normal 12 4 3 6 3 6" xfId="14304" xr:uid="{00000000-0005-0000-0000-0000846D0000}"/>
    <cellStyle name="Normal 12 4 3 6 3 6 2" xfId="39792" xr:uid="{00000000-0005-0000-0000-0000856D0000}"/>
    <cellStyle name="Normal 12 4 3 6 3 7" xfId="39793" xr:uid="{00000000-0005-0000-0000-0000866D0000}"/>
    <cellStyle name="Normal 12 4 3 6 4" xfId="2430" xr:uid="{00000000-0005-0000-0000-0000876D0000}"/>
    <cellStyle name="Normal 12 4 3 6 4 2" xfId="7920" xr:uid="{00000000-0005-0000-0000-0000886D0000}"/>
    <cellStyle name="Normal 12 4 3 6 4 2 2" xfId="20730" xr:uid="{00000000-0005-0000-0000-0000896D0000}"/>
    <cellStyle name="Normal 12 4 3 6 4 2 2 2" xfId="39794" xr:uid="{00000000-0005-0000-0000-00008A6D0000}"/>
    <cellStyle name="Normal 12 4 3 6 4 2 3" xfId="39795" xr:uid="{00000000-0005-0000-0000-00008B6D0000}"/>
    <cellStyle name="Normal 12 4 3 6 4 3" xfId="15240" xr:uid="{00000000-0005-0000-0000-00008C6D0000}"/>
    <cellStyle name="Normal 12 4 3 6 4 3 2" xfId="39796" xr:uid="{00000000-0005-0000-0000-00008D6D0000}"/>
    <cellStyle name="Normal 12 4 3 6 4 4" xfId="39797" xr:uid="{00000000-0005-0000-0000-00008E6D0000}"/>
    <cellStyle name="Normal 12 4 3 6 5" xfId="4260" xr:uid="{00000000-0005-0000-0000-00008F6D0000}"/>
    <cellStyle name="Normal 12 4 3 6 5 2" xfId="9750" xr:uid="{00000000-0005-0000-0000-0000906D0000}"/>
    <cellStyle name="Normal 12 4 3 6 5 2 2" xfId="22560" xr:uid="{00000000-0005-0000-0000-0000916D0000}"/>
    <cellStyle name="Normal 12 4 3 6 5 2 2 2" xfId="39798" xr:uid="{00000000-0005-0000-0000-0000926D0000}"/>
    <cellStyle name="Normal 12 4 3 6 5 2 3" xfId="39799" xr:uid="{00000000-0005-0000-0000-0000936D0000}"/>
    <cellStyle name="Normal 12 4 3 6 5 3" xfId="17070" xr:uid="{00000000-0005-0000-0000-0000946D0000}"/>
    <cellStyle name="Normal 12 4 3 6 5 3 2" xfId="39800" xr:uid="{00000000-0005-0000-0000-0000956D0000}"/>
    <cellStyle name="Normal 12 4 3 6 5 4" xfId="39801" xr:uid="{00000000-0005-0000-0000-0000966D0000}"/>
    <cellStyle name="Normal 12 4 3 6 6" xfId="11580" xr:uid="{00000000-0005-0000-0000-0000976D0000}"/>
    <cellStyle name="Normal 12 4 3 6 6 2" xfId="24390" xr:uid="{00000000-0005-0000-0000-0000986D0000}"/>
    <cellStyle name="Normal 12 4 3 6 6 2 2" xfId="39802" xr:uid="{00000000-0005-0000-0000-0000996D0000}"/>
    <cellStyle name="Normal 12 4 3 6 6 3" xfId="39803" xr:uid="{00000000-0005-0000-0000-00009A6D0000}"/>
    <cellStyle name="Normal 12 4 3 6 7" xfId="6090" xr:uid="{00000000-0005-0000-0000-00009B6D0000}"/>
    <cellStyle name="Normal 12 4 3 6 7 2" xfId="18900" xr:uid="{00000000-0005-0000-0000-00009C6D0000}"/>
    <cellStyle name="Normal 12 4 3 6 7 2 2" xfId="39804" xr:uid="{00000000-0005-0000-0000-00009D6D0000}"/>
    <cellStyle name="Normal 12 4 3 6 7 3" xfId="39805" xr:uid="{00000000-0005-0000-0000-00009E6D0000}"/>
    <cellStyle name="Normal 12 4 3 6 8" xfId="13410" xr:uid="{00000000-0005-0000-0000-00009F6D0000}"/>
    <cellStyle name="Normal 12 4 3 6 8 2" xfId="39806" xr:uid="{00000000-0005-0000-0000-0000A06D0000}"/>
    <cellStyle name="Normal 12 4 3 6 9" xfId="39807" xr:uid="{00000000-0005-0000-0000-0000A16D0000}"/>
    <cellStyle name="Normal 12 4 3 7" xfId="733" xr:uid="{00000000-0005-0000-0000-0000A26D0000}"/>
    <cellStyle name="Normal 12 4 3 7 2" xfId="1628" xr:uid="{00000000-0005-0000-0000-0000A36D0000}"/>
    <cellStyle name="Normal 12 4 3 7 2 2" xfId="3458" xr:uid="{00000000-0005-0000-0000-0000A46D0000}"/>
    <cellStyle name="Normal 12 4 3 7 2 2 2" xfId="8948" xr:uid="{00000000-0005-0000-0000-0000A56D0000}"/>
    <cellStyle name="Normal 12 4 3 7 2 2 2 2" xfId="21758" xr:uid="{00000000-0005-0000-0000-0000A66D0000}"/>
    <cellStyle name="Normal 12 4 3 7 2 2 2 2 2" xfId="39808" xr:uid="{00000000-0005-0000-0000-0000A76D0000}"/>
    <cellStyle name="Normal 12 4 3 7 2 2 2 3" xfId="39809" xr:uid="{00000000-0005-0000-0000-0000A86D0000}"/>
    <cellStyle name="Normal 12 4 3 7 2 2 3" xfId="16268" xr:uid="{00000000-0005-0000-0000-0000A96D0000}"/>
    <cellStyle name="Normal 12 4 3 7 2 2 3 2" xfId="39810" xr:uid="{00000000-0005-0000-0000-0000AA6D0000}"/>
    <cellStyle name="Normal 12 4 3 7 2 2 4" xfId="39811" xr:uid="{00000000-0005-0000-0000-0000AB6D0000}"/>
    <cellStyle name="Normal 12 4 3 7 2 3" xfId="5288" xr:uid="{00000000-0005-0000-0000-0000AC6D0000}"/>
    <cellStyle name="Normal 12 4 3 7 2 3 2" xfId="10778" xr:uid="{00000000-0005-0000-0000-0000AD6D0000}"/>
    <cellStyle name="Normal 12 4 3 7 2 3 2 2" xfId="23588" xr:uid="{00000000-0005-0000-0000-0000AE6D0000}"/>
    <cellStyle name="Normal 12 4 3 7 2 3 2 2 2" xfId="39812" xr:uid="{00000000-0005-0000-0000-0000AF6D0000}"/>
    <cellStyle name="Normal 12 4 3 7 2 3 2 3" xfId="39813" xr:uid="{00000000-0005-0000-0000-0000B06D0000}"/>
    <cellStyle name="Normal 12 4 3 7 2 3 3" xfId="18098" xr:uid="{00000000-0005-0000-0000-0000B16D0000}"/>
    <cellStyle name="Normal 12 4 3 7 2 3 3 2" xfId="39814" xr:uid="{00000000-0005-0000-0000-0000B26D0000}"/>
    <cellStyle name="Normal 12 4 3 7 2 3 4" xfId="39815" xr:uid="{00000000-0005-0000-0000-0000B36D0000}"/>
    <cellStyle name="Normal 12 4 3 7 2 4" xfId="12608" xr:uid="{00000000-0005-0000-0000-0000B46D0000}"/>
    <cellStyle name="Normal 12 4 3 7 2 4 2" xfId="25418" xr:uid="{00000000-0005-0000-0000-0000B56D0000}"/>
    <cellStyle name="Normal 12 4 3 7 2 4 2 2" xfId="39816" xr:uid="{00000000-0005-0000-0000-0000B66D0000}"/>
    <cellStyle name="Normal 12 4 3 7 2 4 3" xfId="39817" xr:uid="{00000000-0005-0000-0000-0000B76D0000}"/>
    <cellStyle name="Normal 12 4 3 7 2 5" xfId="7118" xr:uid="{00000000-0005-0000-0000-0000B86D0000}"/>
    <cellStyle name="Normal 12 4 3 7 2 5 2" xfId="19928" xr:uid="{00000000-0005-0000-0000-0000B96D0000}"/>
    <cellStyle name="Normal 12 4 3 7 2 5 2 2" xfId="39818" xr:uid="{00000000-0005-0000-0000-0000BA6D0000}"/>
    <cellStyle name="Normal 12 4 3 7 2 5 3" xfId="39819" xr:uid="{00000000-0005-0000-0000-0000BB6D0000}"/>
    <cellStyle name="Normal 12 4 3 7 2 6" xfId="14438" xr:uid="{00000000-0005-0000-0000-0000BC6D0000}"/>
    <cellStyle name="Normal 12 4 3 7 2 6 2" xfId="39820" xr:uid="{00000000-0005-0000-0000-0000BD6D0000}"/>
    <cellStyle name="Normal 12 4 3 7 2 7" xfId="39821" xr:uid="{00000000-0005-0000-0000-0000BE6D0000}"/>
    <cellStyle name="Normal 12 4 3 7 3" xfId="2564" xr:uid="{00000000-0005-0000-0000-0000BF6D0000}"/>
    <cellStyle name="Normal 12 4 3 7 3 2" xfId="8054" xr:uid="{00000000-0005-0000-0000-0000C06D0000}"/>
    <cellStyle name="Normal 12 4 3 7 3 2 2" xfId="20864" xr:uid="{00000000-0005-0000-0000-0000C16D0000}"/>
    <cellStyle name="Normal 12 4 3 7 3 2 2 2" xfId="39822" xr:uid="{00000000-0005-0000-0000-0000C26D0000}"/>
    <cellStyle name="Normal 12 4 3 7 3 2 3" xfId="39823" xr:uid="{00000000-0005-0000-0000-0000C36D0000}"/>
    <cellStyle name="Normal 12 4 3 7 3 3" xfId="15374" xr:uid="{00000000-0005-0000-0000-0000C46D0000}"/>
    <cellStyle name="Normal 12 4 3 7 3 3 2" xfId="39824" xr:uid="{00000000-0005-0000-0000-0000C56D0000}"/>
    <cellStyle name="Normal 12 4 3 7 3 4" xfId="39825" xr:uid="{00000000-0005-0000-0000-0000C66D0000}"/>
    <cellStyle name="Normal 12 4 3 7 4" xfId="4394" xr:uid="{00000000-0005-0000-0000-0000C76D0000}"/>
    <cellStyle name="Normal 12 4 3 7 4 2" xfId="9884" xr:uid="{00000000-0005-0000-0000-0000C86D0000}"/>
    <cellStyle name="Normal 12 4 3 7 4 2 2" xfId="22694" xr:uid="{00000000-0005-0000-0000-0000C96D0000}"/>
    <cellStyle name="Normal 12 4 3 7 4 2 2 2" xfId="39826" xr:uid="{00000000-0005-0000-0000-0000CA6D0000}"/>
    <cellStyle name="Normal 12 4 3 7 4 2 3" xfId="39827" xr:uid="{00000000-0005-0000-0000-0000CB6D0000}"/>
    <cellStyle name="Normal 12 4 3 7 4 3" xfId="17204" xr:uid="{00000000-0005-0000-0000-0000CC6D0000}"/>
    <cellStyle name="Normal 12 4 3 7 4 3 2" xfId="39828" xr:uid="{00000000-0005-0000-0000-0000CD6D0000}"/>
    <cellStyle name="Normal 12 4 3 7 4 4" xfId="39829" xr:uid="{00000000-0005-0000-0000-0000CE6D0000}"/>
    <cellStyle name="Normal 12 4 3 7 5" xfId="11714" xr:uid="{00000000-0005-0000-0000-0000CF6D0000}"/>
    <cellStyle name="Normal 12 4 3 7 5 2" xfId="24524" xr:uid="{00000000-0005-0000-0000-0000D06D0000}"/>
    <cellStyle name="Normal 12 4 3 7 5 2 2" xfId="39830" xr:uid="{00000000-0005-0000-0000-0000D16D0000}"/>
    <cellStyle name="Normal 12 4 3 7 5 3" xfId="39831" xr:uid="{00000000-0005-0000-0000-0000D26D0000}"/>
    <cellStyle name="Normal 12 4 3 7 6" xfId="6224" xr:uid="{00000000-0005-0000-0000-0000D36D0000}"/>
    <cellStyle name="Normal 12 4 3 7 6 2" xfId="19034" xr:uid="{00000000-0005-0000-0000-0000D46D0000}"/>
    <cellStyle name="Normal 12 4 3 7 6 2 2" xfId="39832" xr:uid="{00000000-0005-0000-0000-0000D56D0000}"/>
    <cellStyle name="Normal 12 4 3 7 6 3" xfId="39833" xr:uid="{00000000-0005-0000-0000-0000D66D0000}"/>
    <cellStyle name="Normal 12 4 3 7 7" xfId="13544" xr:uid="{00000000-0005-0000-0000-0000D76D0000}"/>
    <cellStyle name="Normal 12 4 3 7 7 2" xfId="39834" xr:uid="{00000000-0005-0000-0000-0000D86D0000}"/>
    <cellStyle name="Normal 12 4 3 7 8" xfId="39835" xr:uid="{00000000-0005-0000-0000-0000D96D0000}"/>
    <cellStyle name="Normal 12 4 3 8" xfId="1134" xr:uid="{00000000-0005-0000-0000-0000DA6D0000}"/>
    <cellStyle name="Normal 12 4 3 8 2" xfId="2964" xr:uid="{00000000-0005-0000-0000-0000DB6D0000}"/>
    <cellStyle name="Normal 12 4 3 8 2 2" xfId="8454" xr:uid="{00000000-0005-0000-0000-0000DC6D0000}"/>
    <cellStyle name="Normal 12 4 3 8 2 2 2" xfId="21264" xr:uid="{00000000-0005-0000-0000-0000DD6D0000}"/>
    <cellStyle name="Normal 12 4 3 8 2 2 2 2" xfId="39836" xr:uid="{00000000-0005-0000-0000-0000DE6D0000}"/>
    <cellStyle name="Normal 12 4 3 8 2 2 3" xfId="39837" xr:uid="{00000000-0005-0000-0000-0000DF6D0000}"/>
    <cellStyle name="Normal 12 4 3 8 2 3" xfId="15774" xr:uid="{00000000-0005-0000-0000-0000E06D0000}"/>
    <cellStyle name="Normal 12 4 3 8 2 3 2" xfId="39838" xr:uid="{00000000-0005-0000-0000-0000E16D0000}"/>
    <cellStyle name="Normal 12 4 3 8 2 4" xfId="39839" xr:uid="{00000000-0005-0000-0000-0000E26D0000}"/>
    <cellStyle name="Normal 12 4 3 8 3" xfId="4794" xr:uid="{00000000-0005-0000-0000-0000E36D0000}"/>
    <cellStyle name="Normal 12 4 3 8 3 2" xfId="10284" xr:uid="{00000000-0005-0000-0000-0000E46D0000}"/>
    <cellStyle name="Normal 12 4 3 8 3 2 2" xfId="23094" xr:uid="{00000000-0005-0000-0000-0000E56D0000}"/>
    <cellStyle name="Normal 12 4 3 8 3 2 2 2" xfId="39840" xr:uid="{00000000-0005-0000-0000-0000E66D0000}"/>
    <cellStyle name="Normal 12 4 3 8 3 2 3" xfId="39841" xr:uid="{00000000-0005-0000-0000-0000E76D0000}"/>
    <cellStyle name="Normal 12 4 3 8 3 3" xfId="17604" xr:uid="{00000000-0005-0000-0000-0000E86D0000}"/>
    <cellStyle name="Normal 12 4 3 8 3 3 2" xfId="39842" xr:uid="{00000000-0005-0000-0000-0000E96D0000}"/>
    <cellStyle name="Normal 12 4 3 8 3 4" xfId="39843" xr:uid="{00000000-0005-0000-0000-0000EA6D0000}"/>
    <cellStyle name="Normal 12 4 3 8 4" xfId="12114" xr:uid="{00000000-0005-0000-0000-0000EB6D0000}"/>
    <cellStyle name="Normal 12 4 3 8 4 2" xfId="24924" xr:uid="{00000000-0005-0000-0000-0000EC6D0000}"/>
    <cellStyle name="Normal 12 4 3 8 4 2 2" xfId="39844" xr:uid="{00000000-0005-0000-0000-0000ED6D0000}"/>
    <cellStyle name="Normal 12 4 3 8 4 3" xfId="39845" xr:uid="{00000000-0005-0000-0000-0000EE6D0000}"/>
    <cellStyle name="Normal 12 4 3 8 5" xfId="6624" xr:uid="{00000000-0005-0000-0000-0000EF6D0000}"/>
    <cellStyle name="Normal 12 4 3 8 5 2" xfId="19434" xr:uid="{00000000-0005-0000-0000-0000F06D0000}"/>
    <cellStyle name="Normal 12 4 3 8 5 2 2" xfId="39846" xr:uid="{00000000-0005-0000-0000-0000F16D0000}"/>
    <cellStyle name="Normal 12 4 3 8 5 3" xfId="39847" xr:uid="{00000000-0005-0000-0000-0000F26D0000}"/>
    <cellStyle name="Normal 12 4 3 8 6" xfId="13944" xr:uid="{00000000-0005-0000-0000-0000F36D0000}"/>
    <cellStyle name="Normal 12 4 3 8 6 2" xfId="39848" xr:uid="{00000000-0005-0000-0000-0000F46D0000}"/>
    <cellStyle name="Normal 12 4 3 8 7" xfId="39849" xr:uid="{00000000-0005-0000-0000-0000F56D0000}"/>
    <cellStyle name="Normal 12 4 3 9" xfId="2029" xr:uid="{00000000-0005-0000-0000-0000F66D0000}"/>
    <cellStyle name="Normal 12 4 3 9 2" xfId="3859" xr:uid="{00000000-0005-0000-0000-0000F76D0000}"/>
    <cellStyle name="Normal 12 4 3 9 2 2" xfId="9349" xr:uid="{00000000-0005-0000-0000-0000F86D0000}"/>
    <cellStyle name="Normal 12 4 3 9 2 2 2" xfId="22159" xr:uid="{00000000-0005-0000-0000-0000F96D0000}"/>
    <cellStyle name="Normal 12 4 3 9 2 2 2 2" xfId="39850" xr:uid="{00000000-0005-0000-0000-0000FA6D0000}"/>
    <cellStyle name="Normal 12 4 3 9 2 2 3" xfId="39851" xr:uid="{00000000-0005-0000-0000-0000FB6D0000}"/>
    <cellStyle name="Normal 12 4 3 9 2 3" xfId="16669" xr:uid="{00000000-0005-0000-0000-0000FC6D0000}"/>
    <cellStyle name="Normal 12 4 3 9 2 3 2" xfId="39852" xr:uid="{00000000-0005-0000-0000-0000FD6D0000}"/>
    <cellStyle name="Normal 12 4 3 9 2 4" xfId="39853" xr:uid="{00000000-0005-0000-0000-0000FE6D0000}"/>
    <cellStyle name="Normal 12 4 3 9 3" xfId="5689" xr:uid="{00000000-0005-0000-0000-0000FF6D0000}"/>
    <cellStyle name="Normal 12 4 3 9 3 2" xfId="11179" xr:uid="{00000000-0005-0000-0000-0000006E0000}"/>
    <cellStyle name="Normal 12 4 3 9 3 2 2" xfId="23989" xr:uid="{00000000-0005-0000-0000-0000016E0000}"/>
    <cellStyle name="Normal 12 4 3 9 3 2 2 2" xfId="39854" xr:uid="{00000000-0005-0000-0000-0000026E0000}"/>
    <cellStyle name="Normal 12 4 3 9 3 2 3" xfId="39855" xr:uid="{00000000-0005-0000-0000-0000036E0000}"/>
    <cellStyle name="Normal 12 4 3 9 3 3" xfId="18499" xr:uid="{00000000-0005-0000-0000-0000046E0000}"/>
    <cellStyle name="Normal 12 4 3 9 3 3 2" xfId="39856" xr:uid="{00000000-0005-0000-0000-0000056E0000}"/>
    <cellStyle name="Normal 12 4 3 9 3 4" xfId="39857" xr:uid="{00000000-0005-0000-0000-0000066E0000}"/>
    <cellStyle name="Normal 12 4 3 9 4" xfId="13009" xr:uid="{00000000-0005-0000-0000-0000076E0000}"/>
    <cellStyle name="Normal 12 4 3 9 4 2" xfId="25819" xr:uid="{00000000-0005-0000-0000-0000086E0000}"/>
    <cellStyle name="Normal 12 4 3 9 4 2 2" xfId="39858" xr:uid="{00000000-0005-0000-0000-0000096E0000}"/>
    <cellStyle name="Normal 12 4 3 9 4 3" xfId="39859" xr:uid="{00000000-0005-0000-0000-00000A6E0000}"/>
    <cellStyle name="Normal 12 4 3 9 5" xfId="7519" xr:uid="{00000000-0005-0000-0000-00000B6E0000}"/>
    <cellStyle name="Normal 12 4 3 9 5 2" xfId="20329" xr:uid="{00000000-0005-0000-0000-00000C6E0000}"/>
    <cellStyle name="Normal 12 4 3 9 5 2 2" xfId="39860" xr:uid="{00000000-0005-0000-0000-00000D6E0000}"/>
    <cellStyle name="Normal 12 4 3 9 5 3" xfId="39861" xr:uid="{00000000-0005-0000-0000-00000E6E0000}"/>
    <cellStyle name="Normal 12 4 3 9 6" xfId="14839" xr:uid="{00000000-0005-0000-0000-00000F6E0000}"/>
    <cellStyle name="Normal 12 4 3 9 6 2" xfId="39862" xr:uid="{00000000-0005-0000-0000-0000106E0000}"/>
    <cellStyle name="Normal 12 4 3 9 7" xfId="39863" xr:uid="{00000000-0005-0000-0000-0000116E0000}"/>
    <cellStyle name="Normal 12 4 4" xfId="197" xr:uid="{00000000-0005-0000-0000-0000126E0000}"/>
    <cellStyle name="Normal 12 4 4 10" xfId="2075" xr:uid="{00000000-0005-0000-0000-0000136E0000}"/>
    <cellStyle name="Normal 12 4 4 10 2" xfId="7565" xr:uid="{00000000-0005-0000-0000-0000146E0000}"/>
    <cellStyle name="Normal 12 4 4 10 2 2" xfId="20375" xr:uid="{00000000-0005-0000-0000-0000156E0000}"/>
    <cellStyle name="Normal 12 4 4 10 2 2 2" xfId="39864" xr:uid="{00000000-0005-0000-0000-0000166E0000}"/>
    <cellStyle name="Normal 12 4 4 10 2 3" xfId="39865" xr:uid="{00000000-0005-0000-0000-0000176E0000}"/>
    <cellStyle name="Normal 12 4 4 10 3" xfId="14885" xr:uid="{00000000-0005-0000-0000-0000186E0000}"/>
    <cellStyle name="Normal 12 4 4 10 3 2" xfId="39866" xr:uid="{00000000-0005-0000-0000-0000196E0000}"/>
    <cellStyle name="Normal 12 4 4 10 4" xfId="39867" xr:uid="{00000000-0005-0000-0000-00001A6E0000}"/>
    <cellStyle name="Normal 12 4 4 11" xfId="3905" xr:uid="{00000000-0005-0000-0000-00001B6E0000}"/>
    <cellStyle name="Normal 12 4 4 11 2" xfId="9395" xr:uid="{00000000-0005-0000-0000-00001C6E0000}"/>
    <cellStyle name="Normal 12 4 4 11 2 2" xfId="22205" xr:uid="{00000000-0005-0000-0000-00001D6E0000}"/>
    <cellStyle name="Normal 12 4 4 11 2 2 2" xfId="39868" xr:uid="{00000000-0005-0000-0000-00001E6E0000}"/>
    <cellStyle name="Normal 12 4 4 11 2 3" xfId="39869" xr:uid="{00000000-0005-0000-0000-00001F6E0000}"/>
    <cellStyle name="Normal 12 4 4 11 3" xfId="16715" xr:uid="{00000000-0005-0000-0000-0000206E0000}"/>
    <cellStyle name="Normal 12 4 4 11 3 2" xfId="39870" xr:uid="{00000000-0005-0000-0000-0000216E0000}"/>
    <cellStyle name="Normal 12 4 4 11 4" xfId="39871" xr:uid="{00000000-0005-0000-0000-0000226E0000}"/>
    <cellStyle name="Normal 12 4 4 12" xfId="11225" xr:uid="{00000000-0005-0000-0000-0000236E0000}"/>
    <cellStyle name="Normal 12 4 4 12 2" xfId="24035" xr:uid="{00000000-0005-0000-0000-0000246E0000}"/>
    <cellStyle name="Normal 12 4 4 12 2 2" xfId="39872" xr:uid="{00000000-0005-0000-0000-0000256E0000}"/>
    <cellStyle name="Normal 12 4 4 12 3" xfId="39873" xr:uid="{00000000-0005-0000-0000-0000266E0000}"/>
    <cellStyle name="Normal 12 4 4 13" xfId="5735" xr:uid="{00000000-0005-0000-0000-0000276E0000}"/>
    <cellStyle name="Normal 12 4 4 13 2" xfId="18545" xr:uid="{00000000-0005-0000-0000-0000286E0000}"/>
    <cellStyle name="Normal 12 4 4 13 2 2" xfId="39874" xr:uid="{00000000-0005-0000-0000-0000296E0000}"/>
    <cellStyle name="Normal 12 4 4 13 3" xfId="39875" xr:uid="{00000000-0005-0000-0000-00002A6E0000}"/>
    <cellStyle name="Normal 12 4 4 14" xfId="13055" xr:uid="{00000000-0005-0000-0000-00002B6E0000}"/>
    <cellStyle name="Normal 12 4 4 14 2" xfId="39876" xr:uid="{00000000-0005-0000-0000-00002C6E0000}"/>
    <cellStyle name="Normal 12 4 4 15" xfId="39877" xr:uid="{00000000-0005-0000-0000-00002D6E0000}"/>
    <cellStyle name="Normal 12 4 4 2" xfId="217" xr:uid="{00000000-0005-0000-0000-00002E6E0000}"/>
    <cellStyle name="Normal 12 4 4 2 10" xfId="3925" xr:uid="{00000000-0005-0000-0000-00002F6E0000}"/>
    <cellStyle name="Normal 12 4 4 2 10 2" xfId="9415" xr:uid="{00000000-0005-0000-0000-0000306E0000}"/>
    <cellStyle name="Normal 12 4 4 2 10 2 2" xfId="22225" xr:uid="{00000000-0005-0000-0000-0000316E0000}"/>
    <cellStyle name="Normal 12 4 4 2 10 2 2 2" xfId="39878" xr:uid="{00000000-0005-0000-0000-0000326E0000}"/>
    <cellStyle name="Normal 12 4 4 2 10 2 3" xfId="39879" xr:uid="{00000000-0005-0000-0000-0000336E0000}"/>
    <cellStyle name="Normal 12 4 4 2 10 3" xfId="16735" xr:uid="{00000000-0005-0000-0000-0000346E0000}"/>
    <cellStyle name="Normal 12 4 4 2 10 3 2" xfId="39880" xr:uid="{00000000-0005-0000-0000-0000356E0000}"/>
    <cellStyle name="Normal 12 4 4 2 10 4" xfId="39881" xr:uid="{00000000-0005-0000-0000-0000366E0000}"/>
    <cellStyle name="Normal 12 4 4 2 11" xfId="11245" xr:uid="{00000000-0005-0000-0000-0000376E0000}"/>
    <cellStyle name="Normal 12 4 4 2 11 2" xfId="24055" xr:uid="{00000000-0005-0000-0000-0000386E0000}"/>
    <cellStyle name="Normal 12 4 4 2 11 2 2" xfId="39882" xr:uid="{00000000-0005-0000-0000-0000396E0000}"/>
    <cellStyle name="Normal 12 4 4 2 11 3" xfId="39883" xr:uid="{00000000-0005-0000-0000-00003A6E0000}"/>
    <cellStyle name="Normal 12 4 4 2 12" xfId="5755" xr:uid="{00000000-0005-0000-0000-00003B6E0000}"/>
    <cellStyle name="Normal 12 4 4 2 12 2" xfId="18565" xr:uid="{00000000-0005-0000-0000-00003C6E0000}"/>
    <cellStyle name="Normal 12 4 4 2 12 2 2" xfId="39884" xr:uid="{00000000-0005-0000-0000-00003D6E0000}"/>
    <cellStyle name="Normal 12 4 4 2 12 3" xfId="39885" xr:uid="{00000000-0005-0000-0000-00003E6E0000}"/>
    <cellStyle name="Normal 12 4 4 2 13" xfId="13075" xr:uid="{00000000-0005-0000-0000-00003F6E0000}"/>
    <cellStyle name="Normal 12 4 4 2 13 2" xfId="39886" xr:uid="{00000000-0005-0000-0000-0000406E0000}"/>
    <cellStyle name="Normal 12 4 4 2 14" xfId="39887" xr:uid="{00000000-0005-0000-0000-0000416E0000}"/>
    <cellStyle name="Normal 12 4 4 2 2" xfId="304" xr:uid="{00000000-0005-0000-0000-0000426E0000}"/>
    <cellStyle name="Normal 12 4 4 2 2 10" xfId="5796" xr:uid="{00000000-0005-0000-0000-0000436E0000}"/>
    <cellStyle name="Normal 12 4 4 2 2 10 2" xfId="18606" xr:uid="{00000000-0005-0000-0000-0000446E0000}"/>
    <cellStyle name="Normal 12 4 4 2 2 10 2 2" xfId="39888" xr:uid="{00000000-0005-0000-0000-0000456E0000}"/>
    <cellStyle name="Normal 12 4 4 2 2 10 3" xfId="39889" xr:uid="{00000000-0005-0000-0000-0000466E0000}"/>
    <cellStyle name="Normal 12 4 4 2 2 11" xfId="13116" xr:uid="{00000000-0005-0000-0000-0000476E0000}"/>
    <cellStyle name="Normal 12 4 4 2 2 11 2" xfId="39890" xr:uid="{00000000-0005-0000-0000-0000486E0000}"/>
    <cellStyle name="Normal 12 4 4 2 2 12" xfId="39891" xr:uid="{00000000-0005-0000-0000-0000496E0000}"/>
    <cellStyle name="Normal 12 4 4 2 2 2" xfId="533" xr:uid="{00000000-0005-0000-0000-00004A6E0000}"/>
    <cellStyle name="Normal 12 4 4 2 2 2 2" xfId="932" xr:uid="{00000000-0005-0000-0000-00004B6E0000}"/>
    <cellStyle name="Normal 12 4 4 2 2 2 2 2" xfId="1827" xr:uid="{00000000-0005-0000-0000-00004C6E0000}"/>
    <cellStyle name="Normal 12 4 4 2 2 2 2 2 2" xfId="3657" xr:uid="{00000000-0005-0000-0000-00004D6E0000}"/>
    <cellStyle name="Normal 12 4 4 2 2 2 2 2 2 2" xfId="9147" xr:uid="{00000000-0005-0000-0000-00004E6E0000}"/>
    <cellStyle name="Normal 12 4 4 2 2 2 2 2 2 2 2" xfId="21957" xr:uid="{00000000-0005-0000-0000-00004F6E0000}"/>
    <cellStyle name="Normal 12 4 4 2 2 2 2 2 2 2 2 2" xfId="39892" xr:uid="{00000000-0005-0000-0000-0000506E0000}"/>
    <cellStyle name="Normal 12 4 4 2 2 2 2 2 2 2 3" xfId="39893" xr:uid="{00000000-0005-0000-0000-0000516E0000}"/>
    <cellStyle name="Normal 12 4 4 2 2 2 2 2 2 3" xfId="16467" xr:uid="{00000000-0005-0000-0000-0000526E0000}"/>
    <cellStyle name="Normal 12 4 4 2 2 2 2 2 2 3 2" xfId="39894" xr:uid="{00000000-0005-0000-0000-0000536E0000}"/>
    <cellStyle name="Normal 12 4 4 2 2 2 2 2 2 4" xfId="39895" xr:uid="{00000000-0005-0000-0000-0000546E0000}"/>
    <cellStyle name="Normal 12 4 4 2 2 2 2 2 3" xfId="5487" xr:uid="{00000000-0005-0000-0000-0000556E0000}"/>
    <cellStyle name="Normal 12 4 4 2 2 2 2 2 3 2" xfId="10977" xr:uid="{00000000-0005-0000-0000-0000566E0000}"/>
    <cellStyle name="Normal 12 4 4 2 2 2 2 2 3 2 2" xfId="23787" xr:uid="{00000000-0005-0000-0000-0000576E0000}"/>
    <cellStyle name="Normal 12 4 4 2 2 2 2 2 3 2 2 2" xfId="39896" xr:uid="{00000000-0005-0000-0000-0000586E0000}"/>
    <cellStyle name="Normal 12 4 4 2 2 2 2 2 3 2 3" xfId="39897" xr:uid="{00000000-0005-0000-0000-0000596E0000}"/>
    <cellStyle name="Normal 12 4 4 2 2 2 2 2 3 3" xfId="18297" xr:uid="{00000000-0005-0000-0000-00005A6E0000}"/>
    <cellStyle name="Normal 12 4 4 2 2 2 2 2 3 3 2" xfId="39898" xr:uid="{00000000-0005-0000-0000-00005B6E0000}"/>
    <cellStyle name="Normal 12 4 4 2 2 2 2 2 3 4" xfId="39899" xr:uid="{00000000-0005-0000-0000-00005C6E0000}"/>
    <cellStyle name="Normal 12 4 4 2 2 2 2 2 4" xfId="12807" xr:uid="{00000000-0005-0000-0000-00005D6E0000}"/>
    <cellStyle name="Normal 12 4 4 2 2 2 2 2 4 2" xfId="25617" xr:uid="{00000000-0005-0000-0000-00005E6E0000}"/>
    <cellStyle name="Normal 12 4 4 2 2 2 2 2 4 2 2" xfId="39900" xr:uid="{00000000-0005-0000-0000-00005F6E0000}"/>
    <cellStyle name="Normal 12 4 4 2 2 2 2 2 4 3" xfId="39901" xr:uid="{00000000-0005-0000-0000-0000606E0000}"/>
    <cellStyle name="Normal 12 4 4 2 2 2 2 2 5" xfId="7317" xr:uid="{00000000-0005-0000-0000-0000616E0000}"/>
    <cellStyle name="Normal 12 4 4 2 2 2 2 2 5 2" xfId="20127" xr:uid="{00000000-0005-0000-0000-0000626E0000}"/>
    <cellStyle name="Normal 12 4 4 2 2 2 2 2 5 2 2" xfId="39902" xr:uid="{00000000-0005-0000-0000-0000636E0000}"/>
    <cellStyle name="Normal 12 4 4 2 2 2 2 2 5 3" xfId="39903" xr:uid="{00000000-0005-0000-0000-0000646E0000}"/>
    <cellStyle name="Normal 12 4 4 2 2 2 2 2 6" xfId="14637" xr:uid="{00000000-0005-0000-0000-0000656E0000}"/>
    <cellStyle name="Normal 12 4 4 2 2 2 2 2 6 2" xfId="39904" xr:uid="{00000000-0005-0000-0000-0000666E0000}"/>
    <cellStyle name="Normal 12 4 4 2 2 2 2 2 7" xfId="39905" xr:uid="{00000000-0005-0000-0000-0000676E0000}"/>
    <cellStyle name="Normal 12 4 4 2 2 2 2 3" xfId="2763" xr:uid="{00000000-0005-0000-0000-0000686E0000}"/>
    <cellStyle name="Normal 12 4 4 2 2 2 2 3 2" xfId="8253" xr:uid="{00000000-0005-0000-0000-0000696E0000}"/>
    <cellStyle name="Normal 12 4 4 2 2 2 2 3 2 2" xfId="21063" xr:uid="{00000000-0005-0000-0000-00006A6E0000}"/>
    <cellStyle name="Normal 12 4 4 2 2 2 2 3 2 2 2" xfId="39906" xr:uid="{00000000-0005-0000-0000-00006B6E0000}"/>
    <cellStyle name="Normal 12 4 4 2 2 2 2 3 2 3" xfId="39907" xr:uid="{00000000-0005-0000-0000-00006C6E0000}"/>
    <cellStyle name="Normal 12 4 4 2 2 2 2 3 3" xfId="15573" xr:uid="{00000000-0005-0000-0000-00006D6E0000}"/>
    <cellStyle name="Normal 12 4 4 2 2 2 2 3 3 2" xfId="39908" xr:uid="{00000000-0005-0000-0000-00006E6E0000}"/>
    <cellStyle name="Normal 12 4 4 2 2 2 2 3 4" xfId="39909" xr:uid="{00000000-0005-0000-0000-00006F6E0000}"/>
    <cellStyle name="Normal 12 4 4 2 2 2 2 4" xfId="4593" xr:uid="{00000000-0005-0000-0000-0000706E0000}"/>
    <cellStyle name="Normal 12 4 4 2 2 2 2 4 2" xfId="10083" xr:uid="{00000000-0005-0000-0000-0000716E0000}"/>
    <cellStyle name="Normal 12 4 4 2 2 2 2 4 2 2" xfId="22893" xr:uid="{00000000-0005-0000-0000-0000726E0000}"/>
    <cellStyle name="Normal 12 4 4 2 2 2 2 4 2 2 2" xfId="39910" xr:uid="{00000000-0005-0000-0000-0000736E0000}"/>
    <cellStyle name="Normal 12 4 4 2 2 2 2 4 2 3" xfId="39911" xr:uid="{00000000-0005-0000-0000-0000746E0000}"/>
    <cellStyle name="Normal 12 4 4 2 2 2 2 4 3" xfId="17403" xr:uid="{00000000-0005-0000-0000-0000756E0000}"/>
    <cellStyle name="Normal 12 4 4 2 2 2 2 4 3 2" xfId="39912" xr:uid="{00000000-0005-0000-0000-0000766E0000}"/>
    <cellStyle name="Normal 12 4 4 2 2 2 2 4 4" xfId="39913" xr:uid="{00000000-0005-0000-0000-0000776E0000}"/>
    <cellStyle name="Normal 12 4 4 2 2 2 2 5" xfId="11913" xr:uid="{00000000-0005-0000-0000-0000786E0000}"/>
    <cellStyle name="Normal 12 4 4 2 2 2 2 5 2" xfId="24723" xr:uid="{00000000-0005-0000-0000-0000796E0000}"/>
    <cellStyle name="Normal 12 4 4 2 2 2 2 5 2 2" xfId="39914" xr:uid="{00000000-0005-0000-0000-00007A6E0000}"/>
    <cellStyle name="Normal 12 4 4 2 2 2 2 5 3" xfId="39915" xr:uid="{00000000-0005-0000-0000-00007B6E0000}"/>
    <cellStyle name="Normal 12 4 4 2 2 2 2 6" xfId="6423" xr:uid="{00000000-0005-0000-0000-00007C6E0000}"/>
    <cellStyle name="Normal 12 4 4 2 2 2 2 6 2" xfId="19233" xr:uid="{00000000-0005-0000-0000-00007D6E0000}"/>
    <cellStyle name="Normal 12 4 4 2 2 2 2 6 2 2" xfId="39916" xr:uid="{00000000-0005-0000-0000-00007E6E0000}"/>
    <cellStyle name="Normal 12 4 4 2 2 2 2 6 3" xfId="39917" xr:uid="{00000000-0005-0000-0000-00007F6E0000}"/>
    <cellStyle name="Normal 12 4 4 2 2 2 2 7" xfId="13743" xr:uid="{00000000-0005-0000-0000-0000806E0000}"/>
    <cellStyle name="Normal 12 4 4 2 2 2 2 7 2" xfId="39918" xr:uid="{00000000-0005-0000-0000-0000816E0000}"/>
    <cellStyle name="Normal 12 4 4 2 2 2 2 8" xfId="39919" xr:uid="{00000000-0005-0000-0000-0000826E0000}"/>
    <cellStyle name="Normal 12 4 4 2 2 2 3" xfId="1428" xr:uid="{00000000-0005-0000-0000-0000836E0000}"/>
    <cellStyle name="Normal 12 4 4 2 2 2 3 2" xfId="3258" xr:uid="{00000000-0005-0000-0000-0000846E0000}"/>
    <cellStyle name="Normal 12 4 4 2 2 2 3 2 2" xfId="8748" xr:uid="{00000000-0005-0000-0000-0000856E0000}"/>
    <cellStyle name="Normal 12 4 4 2 2 2 3 2 2 2" xfId="21558" xr:uid="{00000000-0005-0000-0000-0000866E0000}"/>
    <cellStyle name="Normal 12 4 4 2 2 2 3 2 2 2 2" xfId="39920" xr:uid="{00000000-0005-0000-0000-0000876E0000}"/>
    <cellStyle name="Normal 12 4 4 2 2 2 3 2 2 3" xfId="39921" xr:uid="{00000000-0005-0000-0000-0000886E0000}"/>
    <cellStyle name="Normal 12 4 4 2 2 2 3 2 3" xfId="16068" xr:uid="{00000000-0005-0000-0000-0000896E0000}"/>
    <cellStyle name="Normal 12 4 4 2 2 2 3 2 3 2" xfId="39922" xr:uid="{00000000-0005-0000-0000-00008A6E0000}"/>
    <cellStyle name="Normal 12 4 4 2 2 2 3 2 4" xfId="39923" xr:uid="{00000000-0005-0000-0000-00008B6E0000}"/>
    <cellStyle name="Normal 12 4 4 2 2 2 3 3" xfId="5088" xr:uid="{00000000-0005-0000-0000-00008C6E0000}"/>
    <cellStyle name="Normal 12 4 4 2 2 2 3 3 2" xfId="10578" xr:uid="{00000000-0005-0000-0000-00008D6E0000}"/>
    <cellStyle name="Normal 12 4 4 2 2 2 3 3 2 2" xfId="23388" xr:uid="{00000000-0005-0000-0000-00008E6E0000}"/>
    <cellStyle name="Normal 12 4 4 2 2 2 3 3 2 2 2" xfId="39924" xr:uid="{00000000-0005-0000-0000-00008F6E0000}"/>
    <cellStyle name="Normal 12 4 4 2 2 2 3 3 2 3" xfId="39925" xr:uid="{00000000-0005-0000-0000-0000906E0000}"/>
    <cellStyle name="Normal 12 4 4 2 2 2 3 3 3" xfId="17898" xr:uid="{00000000-0005-0000-0000-0000916E0000}"/>
    <cellStyle name="Normal 12 4 4 2 2 2 3 3 3 2" xfId="39926" xr:uid="{00000000-0005-0000-0000-0000926E0000}"/>
    <cellStyle name="Normal 12 4 4 2 2 2 3 3 4" xfId="39927" xr:uid="{00000000-0005-0000-0000-0000936E0000}"/>
    <cellStyle name="Normal 12 4 4 2 2 2 3 4" xfId="12408" xr:uid="{00000000-0005-0000-0000-0000946E0000}"/>
    <cellStyle name="Normal 12 4 4 2 2 2 3 4 2" xfId="25218" xr:uid="{00000000-0005-0000-0000-0000956E0000}"/>
    <cellStyle name="Normal 12 4 4 2 2 2 3 4 2 2" xfId="39928" xr:uid="{00000000-0005-0000-0000-0000966E0000}"/>
    <cellStyle name="Normal 12 4 4 2 2 2 3 4 3" xfId="39929" xr:uid="{00000000-0005-0000-0000-0000976E0000}"/>
    <cellStyle name="Normal 12 4 4 2 2 2 3 5" xfId="6918" xr:uid="{00000000-0005-0000-0000-0000986E0000}"/>
    <cellStyle name="Normal 12 4 4 2 2 2 3 5 2" xfId="19728" xr:uid="{00000000-0005-0000-0000-0000996E0000}"/>
    <cellStyle name="Normal 12 4 4 2 2 2 3 5 2 2" xfId="39930" xr:uid="{00000000-0005-0000-0000-00009A6E0000}"/>
    <cellStyle name="Normal 12 4 4 2 2 2 3 5 3" xfId="39931" xr:uid="{00000000-0005-0000-0000-00009B6E0000}"/>
    <cellStyle name="Normal 12 4 4 2 2 2 3 6" xfId="14238" xr:uid="{00000000-0005-0000-0000-00009C6E0000}"/>
    <cellStyle name="Normal 12 4 4 2 2 2 3 6 2" xfId="39932" xr:uid="{00000000-0005-0000-0000-00009D6E0000}"/>
    <cellStyle name="Normal 12 4 4 2 2 2 3 7" xfId="39933" xr:uid="{00000000-0005-0000-0000-00009E6E0000}"/>
    <cellStyle name="Normal 12 4 4 2 2 2 4" xfId="2364" xr:uid="{00000000-0005-0000-0000-00009F6E0000}"/>
    <cellStyle name="Normal 12 4 4 2 2 2 4 2" xfId="7854" xr:uid="{00000000-0005-0000-0000-0000A06E0000}"/>
    <cellStyle name="Normal 12 4 4 2 2 2 4 2 2" xfId="20664" xr:uid="{00000000-0005-0000-0000-0000A16E0000}"/>
    <cellStyle name="Normal 12 4 4 2 2 2 4 2 2 2" xfId="39934" xr:uid="{00000000-0005-0000-0000-0000A26E0000}"/>
    <cellStyle name="Normal 12 4 4 2 2 2 4 2 3" xfId="39935" xr:uid="{00000000-0005-0000-0000-0000A36E0000}"/>
    <cellStyle name="Normal 12 4 4 2 2 2 4 3" xfId="15174" xr:uid="{00000000-0005-0000-0000-0000A46E0000}"/>
    <cellStyle name="Normal 12 4 4 2 2 2 4 3 2" xfId="39936" xr:uid="{00000000-0005-0000-0000-0000A56E0000}"/>
    <cellStyle name="Normal 12 4 4 2 2 2 4 4" xfId="39937" xr:uid="{00000000-0005-0000-0000-0000A66E0000}"/>
    <cellStyle name="Normal 12 4 4 2 2 2 5" xfId="4194" xr:uid="{00000000-0005-0000-0000-0000A76E0000}"/>
    <cellStyle name="Normal 12 4 4 2 2 2 5 2" xfId="9684" xr:uid="{00000000-0005-0000-0000-0000A86E0000}"/>
    <cellStyle name="Normal 12 4 4 2 2 2 5 2 2" xfId="22494" xr:uid="{00000000-0005-0000-0000-0000A96E0000}"/>
    <cellStyle name="Normal 12 4 4 2 2 2 5 2 2 2" xfId="39938" xr:uid="{00000000-0005-0000-0000-0000AA6E0000}"/>
    <cellStyle name="Normal 12 4 4 2 2 2 5 2 3" xfId="39939" xr:uid="{00000000-0005-0000-0000-0000AB6E0000}"/>
    <cellStyle name="Normal 12 4 4 2 2 2 5 3" xfId="17004" xr:uid="{00000000-0005-0000-0000-0000AC6E0000}"/>
    <cellStyle name="Normal 12 4 4 2 2 2 5 3 2" xfId="39940" xr:uid="{00000000-0005-0000-0000-0000AD6E0000}"/>
    <cellStyle name="Normal 12 4 4 2 2 2 5 4" xfId="39941" xr:uid="{00000000-0005-0000-0000-0000AE6E0000}"/>
    <cellStyle name="Normal 12 4 4 2 2 2 6" xfId="11514" xr:uid="{00000000-0005-0000-0000-0000AF6E0000}"/>
    <cellStyle name="Normal 12 4 4 2 2 2 6 2" xfId="24324" xr:uid="{00000000-0005-0000-0000-0000B06E0000}"/>
    <cellStyle name="Normal 12 4 4 2 2 2 6 2 2" xfId="39942" xr:uid="{00000000-0005-0000-0000-0000B16E0000}"/>
    <cellStyle name="Normal 12 4 4 2 2 2 6 3" xfId="39943" xr:uid="{00000000-0005-0000-0000-0000B26E0000}"/>
    <cellStyle name="Normal 12 4 4 2 2 2 7" xfId="6024" xr:uid="{00000000-0005-0000-0000-0000B36E0000}"/>
    <cellStyle name="Normal 12 4 4 2 2 2 7 2" xfId="18834" xr:uid="{00000000-0005-0000-0000-0000B46E0000}"/>
    <cellStyle name="Normal 12 4 4 2 2 2 7 2 2" xfId="39944" xr:uid="{00000000-0005-0000-0000-0000B56E0000}"/>
    <cellStyle name="Normal 12 4 4 2 2 2 7 3" xfId="39945" xr:uid="{00000000-0005-0000-0000-0000B66E0000}"/>
    <cellStyle name="Normal 12 4 4 2 2 2 8" xfId="13344" xr:uid="{00000000-0005-0000-0000-0000B76E0000}"/>
    <cellStyle name="Normal 12 4 4 2 2 2 8 2" xfId="39946" xr:uid="{00000000-0005-0000-0000-0000B86E0000}"/>
    <cellStyle name="Normal 12 4 4 2 2 2 9" xfId="39947" xr:uid="{00000000-0005-0000-0000-0000B96E0000}"/>
    <cellStyle name="Normal 12 4 4 2 2 3" xfId="665" xr:uid="{00000000-0005-0000-0000-0000BA6E0000}"/>
    <cellStyle name="Normal 12 4 4 2 2 3 2" xfId="1065" xr:uid="{00000000-0005-0000-0000-0000BB6E0000}"/>
    <cellStyle name="Normal 12 4 4 2 2 3 2 2" xfId="1960" xr:uid="{00000000-0005-0000-0000-0000BC6E0000}"/>
    <cellStyle name="Normal 12 4 4 2 2 3 2 2 2" xfId="3790" xr:uid="{00000000-0005-0000-0000-0000BD6E0000}"/>
    <cellStyle name="Normal 12 4 4 2 2 3 2 2 2 2" xfId="9280" xr:uid="{00000000-0005-0000-0000-0000BE6E0000}"/>
    <cellStyle name="Normal 12 4 4 2 2 3 2 2 2 2 2" xfId="22090" xr:uid="{00000000-0005-0000-0000-0000BF6E0000}"/>
    <cellStyle name="Normal 12 4 4 2 2 3 2 2 2 2 2 2" xfId="39948" xr:uid="{00000000-0005-0000-0000-0000C06E0000}"/>
    <cellStyle name="Normal 12 4 4 2 2 3 2 2 2 2 3" xfId="39949" xr:uid="{00000000-0005-0000-0000-0000C16E0000}"/>
    <cellStyle name="Normal 12 4 4 2 2 3 2 2 2 3" xfId="16600" xr:uid="{00000000-0005-0000-0000-0000C26E0000}"/>
    <cellStyle name="Normal 12 4 4 2 2 3 2 2 2 3 2" xfId="39950" xr:uid="{00000000-0005-0000-0000-0000C36E0000}"/>
    <cellStyle name="Normal 12 4 4 2 2 3 2 2 2 4" xfId="39951" xr:uid="{00000000-0005-0000-0000-0000C46E0000}"/>
    <cellStyle name="Normal 12 4 4 2 2 3 2 2 3" xfId="5620" xr:uid="{00000000-0005-0000-0000-0000C56E0000}"/>
    <cellStyle name="Normal 12 4 4 2 2 3 2 2 3 2" xfId="11110" xr:uid="{00000000-0005-0000-0000-0000C66E0000}"/>
    <cellStyle name="Normal 12 4 4 2 2 3 2 2 3 2 2" xfId="23920" xr:uid="{00000000-0005-0000-0000-0000C76E0000}"/>
    <cellStyle name="Normal 12 4 4 2 2 3 2 2 3 2 2 2" xfId="39952" xr:uid="{00000000-0005-0000-0000-0000C86E0000}"/>
    <cellStyle name="Normal 12 4 4 2 2 3 2 2 3 2 3" xfId="39953" xr:uid="{00000000-0005-0000-0000-0000C96E0000}"/>
    <cellStyle name="Normal 12 4 4 2 2 3 2 2 3 3" xfId="18430" xr:uid="{00000000-0005-0000-0000-0000CA6E0000}"/>
    <cellStyle name="Normal 12 4 4 2 2 3 2 2 3 3 2" xfId="39954" xr:uid="{00000000-0005-0000-0000-0000CB6E0000}"/>
    <cellStyle name="Normal 12 4 4 2 2 3 2 2 3 4" xfId="39955" xr:uid="{00000000-0005-0000-0000-0000CC6E0000}"/>
    <cellStyle name="Normal 12 4 4 2 2 3 2 2 4" xfId="12940" xr:uid="{00000000-0005-0000-0000-0000CD6E0000}"/>
    <cellStyle name="Normal 12 4 4 2 2 3 2 2 4 2" xfId="25750" xr:uid="{00000000-0005-0000-0000-0000CE6E0000}"/>
    <cellStyle name="Normal 12 4 4 2 2 3 2 2 4 2 2" xfId="39956" xr:uid="{00000000-0005-0000-0000-0000CF6E0000}"/>
    <cellStyle name="Normal 12 4 4 2 2 3 2 2 4 3" xfId="39957" xr:uid="{00000000-0005-0000-0000-0000D06E0000}"/>
    <cellStyle name="Normal 12 4 4 2 2 3 2 2 5" xfId="7450" xr:uid="{00000000-0005-0000-0000-0000D16E0000}"/>
    <cellStyle name="Normal 12 4 4 2 2 3 2 2 5 2" xfId="20260" xr:uid="{00000000-0005-0000-0000-0000D26E0000}"/>
    <cellStyle name="Normal 12 4 4 2 2 3 2 2 5 2 2" xfId="39958" xr:uid="{00000000-0005-0000-0000-0000D36E0000}"/>
    <cellStyle name="Normal 12 4 4 2 2 3 2 2 5 3" xfId="39959" xr:uid="{00000000-0005-0000-0000-0000D46E0000}"/>
    <cellStyle name="Normal 12 4 4 2 2 3 2 2 6" xfId="14770" xr:uid="{00000000-0005-0000-0000-0000D56E0000}"/>
    <cellStyle name="Normal 12 4 4 2 2 3 2 2 6 2" xfId="39960" xr:uid="{00000000-0005-0000-0000-0000D66E0000}"/>
    <cellStyle name="Normal 12 4 4 2 2 3 2 2 7" xfId="39961" xr:uid="{00000000-0005-0000-0000-0000D76E0000}"/>
    <cellStyle name="Normal 12 4 4 2 2 3 2 3" xfId="2896" xr:uid="{00000000-0005-0000-0000-0000D86E0000}"/>
    <cellStyle name="Normal 12 4 4 2 2 3 2 3 2" xfId="8386" xr:uid="{00000000-0005-0000-0000-0000D96E0000}"/>
    <cellStyle name="Normal 12 4 4 2 2 3 2 3 2 2" xfId="21196" xr:uid="{00000000-0005-0000-0000-0000DA6E0000}"/>
    <cellStyle name="Normal 12 4 4 2 2 3 2 3 2 2 2" xfId="39962" xr:uid="{00000000-0005-0000-0000-0000DB6E0000}"/>
    <cellStyle name="Normal 12 4 4 2 2 3 2 3 2 3" xfId="39963" xr:uid="{00000000-0005-0000-0000-0000DC6E0000}"/>
    <cellStyle name="Normal 12 4 4 2 2 3 2 3 3" xfId="15706" xr:uid="{00000000-0005-0000-0000-0000DD6E0000}"/>
    <cellStyle name="Normal 12 4 4 2 2 3 2 3 3 2" xfId="39964" xr:uid="{00000000-0005-0000-0000-0000DE6E0000}"/>
    <cellStyle name="Normal 12 4 4 2 2 3 2 3 4" xfId="39965" xr:uid="{00000000-0005-0000-0000-0000DF6E0000}"/>
    <cellStyle name="Normal 12 4 4 2 2 3 2 4" xfId="4726" xr:uid="{00000000-0005-0000-0000-0000E06E0000}"/>
    <cellStyle name="Normal 12 4 4 2 2 3 2 4 2" xfId="10216" xr:uid="{00000000-0005-0000-0000-0000E16E0000}"/>
    <cellStyle name="Normal 12 4 4 2 2 3 2 4 2 2" xfId="23026" xr:uid="{00000000-0005-0000-0000-0000E26E0000}"/>
    <cellStyle name="Normal 12 4 4 2 2 3 2 4 2 2 2" xfId="39966" xr:uid="{00000000-0005-0000-0000-0000E36E0000}"/>
    <cellStyle name="Normal 12 4 4 2 2 3 2 4 2 3" xfId="39967" xr:uid="{00000000-0005-0000-0000-0000E46E0000}"/>
    <cellStyle name="Normal 12 4 4 2 2 3 2 4 3" xfId="17536" xr:uid="{00000000-0005-0000-0000-0000E56E0000}"/>
    <cellStyle name="Normal 12 4 4 2 2 3 2 4 3 2" xfId="39968" xr:uid="{00000000-0005-0000-0000-0000E66E0000}"/>
    <cellStyle name="Normal 12 4 4 2 2 3 2 4 4" xfId="39969" xr:uid="{00000000-0005-0000-0000-0000E76E0000}"/>
    <cellStyle name="Normal 12 4 4 2 2 3 2 5" xfId="12046" xr:uid="{00000000-0005-0000-0000-0000E86E0000}"/>
    <cellStyle name="Normal 12 4 4 2 2 3 2 5 2" xfId="24856" xr:uid="{00000000-0005-0000-0000-0000E96E0000}"/>
    <cellStyle name="Normal 12 4 4 2 2 3 2 5 2 2" xfId="39970" xr:uid="{00000000-0005-0000-0000-0000EA6E0000}"/>
    <cellStyle name="Normal 12 4 4 2 2 3 2 5 3" xfId="39971" xr:uid="{00000000-0005-0000-0000-0000EB6E0000}"/>
    <cellStyle name="Normal 12 4 4 2 2 3 2 6" xfId="6556" xr:uid="{00000000-0005-0000-0000-0000EC6E0000}"/>
    <cellStyle name="Normal 12 4 4 2 2 3 2 6 2" xfId="19366" xr:uid="{00000000-0005-0000-0000-0000ED6E0000}"/>
    <cellStyle name="Normal 12 4 4 2 2 3 2 6 2 2" xfId="39972" xr:uid="{00000000-0005-0000-0000-0000EE6E0000}"/>
    <cellStyle name="Normal 12 4 4 2 2 3 2 6 3" xfId="39973" xr:uid="{00000000-0005-0000-0000-0000EF6E0000}"/>
    <cellStyle name="Normal 12 4 4 2 2 3 2 7" xfId="13876" xr:uid="{00000000-0005-0000-0000-0000F06E0000}"/>
    <cellStyle name="Normal 12 4 4 2 2 3 2 7 2" xfId="39974" xr:uid="{00000000-0005-0000-0000-0000F16E0000}"/>
    <cellStyle name="Normal 12 4 4 2 2 3 2 8" xfId="39975" xr:uid="{00000000-0005-0000-0000-0000F26E0000}"/>
    <cellStyle name="Normal 12 4 4 2 2 3 3" xfId="1560" xr:uid="{00000000-0005-0000-0000-0000F36E0000}"/>
    <cellStyle name="Normal 12 4 4 2 2 3 3 2" xfId="3390" xr:uid="{00000000-0005-0000-0000-0000F46E0000}"/>
    <cellStyle name="Normal 12 4 4 2 2 3 3 2 2" xfId="8880" xr:uid="{00000000-0005-0000-0000-0000F56E0000}"/>
    <cellStyle name="Normal 12 4 4 2 2 3 3 2 2 2" xfId="21690" xr:uid="{00000000-0005-0000-0000-0000F66E0000}"/>
    <cellStyle name="Normal 12 4 4 2 2 3 3 2 2 2 2" xfId="39976" xr:uid="{00000000-0005-0000-0000-0000F76E0000}"/>
    <cellStyle name="Normal 12 4 4 2 2 3 3 2 2 3" xfId="39977" xr:uid="{00000000-0005-0000-0000-0000F86E0000}"/>
    <cellStyle name="Normal 12 4 4 2 2 3 3 2 3" xfId="16200" xr:uid="{00000000-0005-0000-0000-0000F96E0000}"/>
    <cellStyle name="Normal 12 4 4 2 2 3 3 2 3 2" xfId="39978" xr:uid="{00000000-0005-0000-0000-0000FA6E0000}"/>
    <cellStyle name="Normal 12 4 4 2 2 3 3 2 4" xfId="39979" xr:uid="{00000000-0005-0000-0000-0000FB6E0000}"/>
    <cellStyle name="Normal 12 4 4 2 2 3 3 3" xfId="5220" xr:uid="{00000000-0005-0000-0000-0000FC6E0000}"/>
    <cellStyle name="Normal 12 4 4 2 2 3 3 3 2" xfId="10710" xr:uid="{00000000-0005-0000-0000-0000FD6E0000}"/>
    <cellStyle name="Normal 12 4 4 2 2 3 3 3 2 2" xfId="23520" xr:uid="{00000000-0005-0000-0000-0000FE6E0000}"/>
    <cellStyle name="Normal 12 4 4 2 2 3 3 3 2 2 2" xfId="39980" xr:uid="{00000000-0005-0000-0000-0000FF6E0000}"/>
    <cellStyle name="Normal 12 4 4 2 2 3 3 3 2 3" xfId="39981" xr:uid="{00000000-0005-0000-0000-0000006F0000}"/>
    <cellStyle name="Normal 12 4 4 2 2 3 3 3 3" xfId="18030" xr:uid="{00000000-0005-0000-0000-0000016F0000}"/>
    <cellStyle name="Normal 12 4 4 2 2 3 3 3 3 2" xfId="39982" xr:uid="{00000000-0005-0000-0000-0000026F0000}"/>
    <cellStyle name="Normal 12 4 4 2 2 3 3 3 4" xfId="39983" xr:uid="{00000000-0005-0000-0000-0000036F0000}"/>
    <cellStyle name="Normal 12 4 4 2 2 3 3 4" xfId="12540" xr:uid="{00000000-0005-0000-0000-0000046F0000}"/>
    <cellStyle name="Normal 12 4 4 2 2 3 3 4 2" xfId="25350" xr:uid="{00000000-0005-0000-0000-0000056F0000}"/>
    <cellStyle name="Normal 12 4 4 2 2 3 3 4 2 2" xfId="39984" xr:uid="{00000000-0005-0000-0000-0000066F0000}"/>
    <cellStyle name="Normal 12 4 4 2 2 3 3 4 3" xfId="39985" xr:uid="{00000000-0005-0000-0000-0000076F0000}"/>
    <cellStyle name="Normal 12 4 4 2 2 3 3 5" xfId="7050" xr:uid="{00000000-0005-0000-0000-0000086F0000}"/>
    <cellStyle name="Normal 12 4 4 2 2 3 3 5 2" xfId="19860" xr:uid="{00000000-0005-0000-0000-0000096F0000}"/>
    <cellStyle name="Normal 12 4 4 2 2 3 3 5 2 2" xfId="39986" xr:uid="{00000000-0005-0000-0000-00000A6F0000}"/>
    <cellStyle name="Normal 12 4 4 2 2 3 3 5 3" xfId="39987" xr:uid="{00000000-0005-0000-0000-00000B6F0000}"/>
    <cellStyle name="Normal 12 4 4 2 2 3 3 6" xfId="14370" xr:uid="{00000000-0005-0000-0000-00000C6F0000}"/>
    <cellStyle name="Normal 12 4 4 2 2 3 3 6 2" xfId="39988" xr:uid="{00000000-0005-0000-0000-00000D6F0000}"/>
    <cellStyle name="Normal 12 4 4 2 2 3 3 7" xfId="39989" xr:uid="{00000000-0005-0000-0000-00000E6F0000}"/>
    <cellStyle name="Normal 12 4 4 2 2 3 4" xfId="2496" xr:uid="{00000000-0005-0000-0000-00000F6F0000}"/>
    <cellStyle name="Normal 12 4 4 2 2 3 4 2" xfId="7986" xr:uid="{00000000-0005-0000-0000-0000106F0000}"/>
    <cellStyle name="Normal 12 4 4 2 2 3 4 2 2" xfId="20796" xr:uid="{00000000-0005-0000-0000-0000116F0000}"/>
    <cellStyle name="Normal 12 4 4 2 2 3 4 2 2 2" xfId="39990" xr:uid="{00000000-0005-0000-0000-0000126F0000}"/>
    <cellStyle name="Normal 12 4 4 2 2 3 4 2 3" xfId="39991" xr:uid="{00000000-0005-0000-0000-0000136F0000}"/>
    <cellStyle name="Normal 12 4 4 2 2 3 4 3" xfId="15306" xr:uid="{00000000-0005-0000-0000-0000146F0000}"/>
    <cellStyle name="Normal 12 4 4 2 2 3 4 3 2" xfId="39992" xr:uid="{00000000-0005-0000-0000-0000156F0000}"/>
    <cellStyle name="Normal 12 4 4 2 2 3 4 4" xfId="39993" xr:uid="{00000000-0005-0000-0000-0000166F0000}"/>
    <cellStyle name="Normal 12 4 4 2 2 3 5" xfId="4326" xr:uid="{00000000-0005-0000-0000-0000176F0000}"/>
    <cellStyle name="Normal 12 4 4 2 2 3 5 2" xfId="9816" xr:uid="{00000000-0005-0000-0000-0000186F0000}"/>
    <cellStyle name="Normal 12 4 4 2 2 3 5 2 2" xfId="22626" xr:uid="{00000000-0005-0000-0000-0000196F0000}"/>
    <cellStyle name="Normal 12 4 4 2 2 3 5 2 2 2" xfId="39994" xr:uid="{00000000-0005-0000-0000-00001A6F0000}"/>
    <cellStyle name="Normal 12 4 4 2 2 3 5 2 3" xfId="39995" xr:uid="{00000000-0005-0000-0000-00001B6F0000}"/>
    <cellStyle name="Normal 12 4 4 2 2 3 5 3" xfId="17136" xr:uid="{00000000-0005-0000-0000-00001C6F0000}"/>
    <cellStyle name="Normal 12 4 4 2 2 3 5 3 2" xfId="39996" xr:uid="{00000000-0005-0000-0000-00001D6F0000}"/>
    <cellStyle name="Normal 12 4 4 2 2 3 5 4" xfId="39997" xr:uid="{00000000-0005-0000-0000-00001E6F0000}"/>
    <cellStyle name="Normal 12 4 4 2 2 3 6" xfId="11646" xr:uid="{00000000-0005-0000-0000-00001F6F0000}"/>
    <cellStyle name="Normal 12 4 4 2 2 3 6 2" xfId="24456" xr:uid="{00000000-0005-0000-0000-0000206F0000}"/>
    <cellStyle name="Normal 12 4 4 2 2 3 6 2 2" xfId="39998" xr:uid="{00000000-0005-0000-0000-0000216F0000}"/>
    <cellStyle name="Normal 12 4 4 2 2 3 6 3" xfId="39999" xr:uid="{00000000-0005-0000-0000-0000226F0000}"/>
    <cellStyle name="Normal 12 4 4 2 2 3 7" xfId="6156" xr:uid="{00000000-0005-0000-0000-0000236F0000}"/>
    <cellStyle name="Normal 12 4 4 2 2 3 7 2" xfId="18966" xr:uid="{00000000-0005-0000-0000-0000246F0000}"/>
    <cellStyle name="Normal 12 4 4 2 2 3 7 2 2" xfId="40000" xr:uid="{00000000-0005-0000-0000-0000256F0000}"/>
    <cellStyle name="Normal 12 4 4 2 2 3 7 3" xfId="40001" xr:uid="{00000000-0005-0000-0000-0000266F0000}"/>
    <cellStyle name="Normal 12 4 4 2 2 3 8" xfId="13476" xr:uid="{00000000-0005-0000-0000-0000276F0000}"/>
    <cellStyle name="Normal 12 4 4 2 2 3 8 2" xfId="40002" xr:uid="{00000000-0005-0000-0000-0000286F0000}"/>
    <cellStyle name="Normal 12 4 4 2 2 3 9" xfId="40003" xr:uid="{00000000-0005-0000-0000-0000296F0000}"/>
    <cellStyle name="Normal 12 4 4 2 2 4" xfId="440" xr:uid="{00000000-0005-0000-0000-00002A6F0000}"/>
    <cellStyle name="Normal 12 4 4 2 2 4 2" xfId="1335" xr:uid="{00000000-0005-0000-0000-00002B6F0000}"/>
    <cellStyle name="Normal 12 4 4 2 2 4 2 2" xfId="3165" xr:uid="{00000000-0005-0000-0000-00002C6F0000}"/>
    <cellStyle name="Normal 12 4 4 2 2 4 2 2 2" xfId="8655" xr:uid="{00000000-0005-0000-0000-00002D6F0000}"/>
    <cellStyle name="Normal 12 4 4 2 2 4 2 2 2 2" xfId="21465" xr:uid="{00000000-0005-0000-0000-00002E6F0000}"/>
    <cellStyle name="Normal 12 4 4 2 2 4 2 2 2 2 2" xfId="40004" xr:uid="{00000000-0005-0000-0000-00002F6F0000}"/>
    <cellStyle name="Normal 12 4 4 2 2 4 2 2 2 3" xfId="40005" xr:uid="{00000000-0005-0000-0000-0000306F0000}"/>
    <cellStyle name="Normal 12 4 4 2 2 4 2 2 3" xfId="15975" xr:uid="{00000000-0005-0000-0000-0000316F0000}"/>
    <cellStyle name="Normal 12 4 4 2 2 4 2 2 3 2" xfId="40006" xr:uid="{00000000-0005-0000-0000-0000326F0000}"/>
    <cellStyle name="Normal 12 4 4 2 2 4 2 2 4" xfId="40007" xr:uid="{00000000-0005-0000-0000-0000336F0000}"/>
    <cellStyle name="Normal 12 4 4 2 2 4 2 3" xfId="4995" xr:uid="{00000000-0005-0000-0000-0000346F0000}"/>
    <cellStyle name="Normal 12 4 4 2 2 4 2 3 2" xfId="10485" xr:uid="{00000000-0005-0000-0000-0000356F0000}"/>
    <cellStyle name="Normal 12 4 4 2 2 4 2 3 2 2" xfId="23295" xr:uid="{00000000-0005-0000-0000-0000366F0000}"/>
    <cellStyle name="Normal 12 4 4 2 2 4 2 3 2 2 2" xfId="40008" xr:uid="{00000000-0005-0000-0000-0000376F0000}"/>
    <cellStyle name="Normal 12 4 4 2 2 4 2 3 2 3" xfId="40009" xr:uid="{00000000-0005-0000-0000-0000386F0000}"/>
    <cellStyle name="Normal 12 4 4 2 2 4 2 3 3" xfId="17805" xr:uid="{00000000-0005-0000-0000-0000396F0000}"/>
    <cellStyle name="Normal 12 4 4 2 2 4 2 3 3 2" xfId="40010" xr:uid="{00000000-0005-0000-0000-00003A6F0000}"/>
    <cellStyle name="Normal 12 4 4 2 2 4 2 3 4" xfId="40011" xr:uid="{00000000-0005-0000-0000-00003B6F0000}"/>
    <cellStyle name="Normal 12 4 4 2 2 4 2 4" xfId="12315" xr:uid="{00000000-0005-0000-0000-00003C6F0000}"/>
    <cellStyle name="Normal 12 4 4 2 2 4 2 4 2" xfId="25125" xr:uid="{00000000-0005-0000-0000-00003D6F0000}"/>
    <cellStyle name="Normal 12 4 4 2 2 4 2 4 2 2" xfId="40012" xr:uid="{00000000-0005-0000-0000-00003E6F0000}"/>
    <cellStyle name="Normal 12 4 4 2 2 4 2 4 3" xfId="40013" xr:uid="{00000000-0005-0000-0000-00003F6F0000}"/>
    <cellStyle name="Normal 12 4 4 2 2 4 2 5" xfId="6825" xr:uid="{00000000-0005-0000-0000-0000406F0000}"/>
    <cellStyle name="Normal 12 4 4 2 2 4 2 5 2" xfId="19635" xr:uid="{00000000-0005-0000-0000-0000416F0000}"/>
    <cellStyle name="Normal 12 4 4 2 2 4 2 5 2 2" xfId="40014" xr:uid="{00000000-0005-0000-0000-0000426F0000}"/>
    <cellStyle name="Normal 12 4 4 2 2 4 2 5 3" xfId="40015" xr:uid="{00000000-0005-0000-0000-0000436F0000}"/>
    <cellStyle name="Normal 12 4 4 2 2 4 2 6" xfId="14145" xr:uid="{00000000-0005-0000-0000-0000446F0000}"/>
    <cellStyle name="Normal 12 4 4 2 2 4 2 6 2" xfId="40016" xr:uid="{00000000-0005-0000-0000-0000456F0000}"/>
    <cellStyle name="Normal 12 4 4 2 2 4 2 7" xfId="40017" xr:uid="{00000000-0005-0000-0000-0000466F0000}"/>
    <cellStyle name="Normal 12 4 4 2 2 4 3" xfId="2271" xr:uid="{00000000-0005-0000-0000-0000476F0000}"/>
    <cellStyle name="Normal 12 4 4 2 2 4 3 2" xfId="7761" xr:uid="{00000000-0005-0000-0000-0000486F0000}"/>
    <cellStyle name="Normal 12 4 4 2 2 4 3 2 2" xfId="20571" xr:uid="{00000000-0005-0000-0000-0000496F0000}"/>
    <cellStyle name="Normal 12 4 4 2 2 4 3 2 2 2" xfId="40018" xr:uid="{00000000-0005-0000-0000-00004A6F0000}"/>
    <cellStyle name="Normal 12 4 4 2 2 4 3 2 3" xfId="40019" xr:uid="{00000000-0005-0000-0000-00004B6F0000}"/>
    <cellStyle name="Normal 12 4 4 2 2 4 3 3" xfId="15081" xr:uid="{00000000-0005-0000-0000-00004C6F0000}"/>
    <cellStyle name="Normal 12 4 4 2 2 4 3 3 2" xfId="40020" xr:uid="{00000000-0005-0000-0000-00004D6F0000}"/>
    <cellStyle name="Normal 12 4 4 2 2 4 3 4" xfId="40021" xr:uid="{00000000-0005-0000-0000-00004E6F0000}"/>
    <cellStyle name="Normal 12 4 4 2 2 4 4" xfId="4101" xr:uid="{00000000-0005-0000-0000-00004F6F0000}"/>
    <cellStyle name="Normal 12 4 4 2 2 4 4 2" xfId="9591" xr:uid="{00000000-0005-0000-0000-0000506F0000}"/>
    <cellStyle name="Normal 12 4 4 2 2 4 4 2 2" xfId="22401" xr:uid="{00000000-0005-0000-0000-0000516F0000}"/>
    <cellStyle name="Normal 12 4 4 2 2 4 4 2 2 2" xfId="40022" xr:uid="{00000000-0005-0000-0000-0000526F0000}"/>
    <cellStyle name="Normal 12 4 4 2 2 4 4 2 3" xfId="40023" xr:uid="{00000000-0005-0000-0000-0000536F0000}"/>
    <cellStyle name="Normal 12 4 4 2 2 4 4 3" xfId="16911" xr:uid="{00000000-0005-0000-0000-0000546F0000}"/>
    <cellStyle name="Normal 12 4 4 2 2 4 4 3 2" xfId="40024" xr:uid="{00000000-0005-0000-0000-0000556F0000}"/>
    <cellStyle name="Normal 12 4 4 2 2 4 4 4" xfId="40025" xr:uid="{00000000-0005-0000-0000-0000566F0000}"/>
    <cellStyle name="Normal 12 4 4 2 2 4 5" xfId="11421" xr:uid="{00000000-0005-0000-0000-0000576F0000}"/>
    <cellStyle name="Normal 12 4 4 2 2 4 5 2" xfId="24231" xr:uid="{00000000-0005-0000-0000-0000586F0000}"/>
    <cellStyle name="Normal 12 4 4 2 2 4 5 2 2" xfId="40026" xr:uid="{00000000-0005-0000-0000-0000596F0000}"/>
    <cellStyle name="Normal 12 4 4 2 2 4 5 3" xfId="40027" xr:uid="{00000000-0005-0000-0000-00005A6F0000}"/>
    <cellStyle name="Normal 12 4 4 2 2 4 6" xfId="5931" xr:uid="{00000000-0005-0000-0000-00005B6F0000}"/>
    <cellStyle name="Normal 12 4 4 2 2 4 6 2" xfId="18741" xr:uid="{00000000-0005-0000-0000-00005C6F0000}"/>
    <cellStyle name="Normal 12 4 4 2 2 4 6 2 2" xfId="40028" xr:uid="{00000000-0005-0000-0000-00005D6F0000}"/>
    <cellStyle name="Normal 12 4 4 2 2 4 6 3" xfId="40029" xr:uid="{00000000-0005-0000-0000-00005E6F0000}"/>
    <cellStyle name="Normal 12 4 4 2 2 4 7" xfId="13251" xr:uid="{00000000-0005-0000-0000-00005F6F0000}"/>
    <cellStyle name="Normal 12 4 4 2 2 4 7 2" xfId="40030" xr:uid="{00000000-0005-0000-0000-0000606F0000}"/>
    <cellStyle name="Normal 12 4 4 2 2 4 8" xfId="40031" xr:uid="{00000000-0005-0000-0000-0000616F0000}"/>
    <cellStyle name="Normal 12 4 4 2 2 5" xfId="799" xr:uid="{00000000-0005-0000-0000-0000626F0000}"/>
    <cellStyle name="Normal 12 4 4 2 2 5 2" xfId="1694" xr:uid="{00000000-0005-0000-0000-0000636F0000}"/>
    <cellStyle name="Normal 12 4 4 2 2 5 2 2" xfId="3524" xr:uid="{00000000-0005-0000-0000-0000646F0000}"/>
    <cellStyle name="Normal 12 4 4 2 2 5 2 2 2" xfId="9014" xr:uid="{00000000-0005-0000-0000-0000656F0000}"/>
    <cellStyle name="Normal 12 4 4 2 2 5 2 2 2 2" xfId="21824" xr:uid="{00000000-0005-0000-0000-0000666F0000}"/>
    <cellStyle name="Normal 12 4 4 2 2 5 2 2 2 2 2" xfId="40032" xr:uid="{00000000-0005-0000-0000-0000676F0000}"/>
    <cellStyle name="Normal 12 4 4 2 2 5 2 2 2 3" xfId="40033" xr:uid="{00000000-0005-0000-0000-0000686F0000}"/>
    <cellStyle name="Normal 12 4 4 2 2 5 2 2 3" xfId="16334" xr:uid="{00000000-0005-0000-0000-0000696F0000}"/>
    <cellStyle name="Normal 12 4 4 2 2 5 2 2 3 2" xfId="40034" xr:uid="{00000000-0005-0000-0000-00006A6F0000}"/>
    <cellStyle name="Normal 12 4 4 2 2 5 2 2 4" xfId="40035" xr:uid="{00000000-0005-0000-0000-00006B6F0000}"/>
    <cellStyle name="Normal 12 4 4 2 2 5 2 3" xfId="5354" xr:uid="{00000000-0005-0000-0000-00006C6F0000}"/>
    <cellStyle name="Normal 12 4 4 2 2 5 2 3 2" xfId="10844" xr:uid="{00000000-0005-0000-0000-00006D6F0000}"/>
    <cellStyle name="Normal 12 4 4 2 2 5 2 3 2 2" xfId="23654" xr:uid="{00000000-0005-0000-0000-00006E6F0000}"/>
    <cellStyle name="Normal 12 4 4 2 2 5 2 3 2 2 2" xfId="40036" xr:uid="{00000000-0005-0000-0000-00006F6F0000}"/>
    <cellStyle name="Normal 12 4 4 2 2 5 2 3 2 3" xfId="40037" xr:uid="{00000000-0005-0000-0000-0000706F0000}"/>
    <cellStyle name="Normal 12 4 4 2 2 5 2 3 3" xfId="18164" xr:uid="{00000000-0005-0000-0000-0000716F0000}"/>
    <cellStyle name="Normal 12 4 4 2 2 5 2 3 3 2" xfId="40038" xr:uid="{00000000-0005-0000-0000-0000726F0000}"/>
    <cellStyle name="Normal 12 4 4 2 2 5 2 3 4" xfId="40039" xr:uid="{00000000-0005-0000-0000-0000736F0000}"/>
    <cellStyle name="Normal 12 4 4 2 2 5 2 4" xfId="12674" xr:uid="{00000000-0005-0000-0000-0000746F0000}"/>
    <cellStyle name="Normal 12 4 4 2 2 5 2 4 2" xfId="25484" xr:uid="{00000000-0005-0000-0000-0000756F0000}"/>
    <cellStyle name="Normal 12 4 4 2 2 5 2 4 2 2" xfId="40040" xr:uid="{00000000-0005-0000-0000-0000766F0000}"/>
    <cellStyle name="Normal 12 4 4 2 2 5 2 4 3" xfId="40041" xr:uid="{00000000-0005-0000-0000-0000776F0000}"/>
    <cellStyle name="Normal 12 4 4 2 2 5 2 5" xfId="7184" xr:uid="{00000000-0005-0000-0000-0000786F0000}"/>
    <cellStyle name="Normal 12 4 4 2 2 5 2 5 2" xfId="19994" xr:uid="{00000000-0005-0000-0000-0000796F0000}"/>
    <cellStyle name="Normal 12 4 4 2 2 5 2 5 2 2" xfId="40042" xr:uid="{00000000-0005-0000-0000-00007A6F0000}"/>
    <cellStyle name="Normal 12 4 4 2 2 5 2 5 3" xfId="40043" xr:uid="{00000000-0005-0000-0000-00007B6F0000}"/>
    <cellStyle name="Normal 12 4 4 2 2 5 2 6" xfId="14504" xr:uid="{00000000-0005-0000-0000-00007C6F0000}"/>
    <cellStyle name="Normal 12 4 4 2 2 5 2 6 2" xfId="40044" xr:uid="{00000000-0005-0000-0000-00007D6F0000}"/>
    <cellStyle name="Normal 12 4 4 2 2 5 2 7" xfId="40045" xr:uid="{00000000-0005-0000-0000-00007E6F0000}"/>
    <cellStyle name="Normal 12 4 4 2 2 5 3" xfId="2630" xr:uid="{00000000-0005-0000-0000-00007F6F0000}"/>
    <cellStyle name="Normal 12 4 4 2 2 5 3 2" xfId="8120" xr:uid="{00000000-0005-0000-0000-0000806F0000}"/>
    <cellStyle name="Normal 12 4 4 2 2 5 3 2 2" xfId="20930" xr:uid="{00000000-0005-0000-0000-0000816F0000}"/>
    <cellStyle name="Normal 12 4 4 2 2 5 3 2 2 2" xfId="40046" xr:uid="{00000000-0005-0000-0000-0000826F0000}"/>
    <cellStyle name="Normal 12 4 4 2 2 5 3 2 3" xfId="40047" xr:uid="{00000000-0005-0000-0000-0000836F0000}"/>
    <cellStyle name="Normal 12 4 4 2 2 5 3 3" xfId="15440" xr:uid="{00000000-0005-0000-0000-0000846F0000}"/>
    <cellStyle name="Normal 12 4 4 2 2 5 3 3 2" xfId="40048" xr:uid="{00000000-0005-0000-0000-0000856F0000}"/>
    <cellStyle name="Normal 12 4 4 2 2 5 3 4" xfId="40049" xr:uid="{00000000-0005-0000-0000-0000866F0000}"/>
    <cellStyle name="Normal 12 4 4 2 2 5 4" xfId="4460" xr:uid="{00000000-0005-0000-0000-0000876F0000}"/>
    <cellStyle name="Normal 12 4 4 2 2 5 4 2" xfId="9950" xr:uid="{00000000-0005-0000-0000-0000886F0000}"/>
    <cellStyle name="Normal 12 4 4 2 2 5 4 2 2" xfId="22760" xr:uid="{00000000-0005-0000-0000-0000896F0000}"/>
    <cellStyle name="Normal 12 4 4 2 2 5 4 2 2 2" xfId="40050" xr:uid="{00000000-0005-0000-0000-00008A6F0000}"/>
    <cellStyle name="Normal 12 4 4 2 2 5 4 2 3" xfId="40051" xr:uid="{00000000-0005-0000-0000-00008B6F0000}"/>
    <cellStyle name="Normal 12 4 4 2 2 5 4 3" xfId="17270" xr:uid="{00000000-0005-0000-0000-00008C6F0000}"/>
    <cellStyle name="Normal 12 4 4 2 2 5 4 3 2" xfId="40052" xr:uid="{00000000-0005-0000-0000-00008D6F0000}"/>
    <cellStyle name="Normal 12 4 4 2 2 5 4 4" xfId="40053" xr:uid="{00000000-0005-0000-0000-00008E6F0000}"/>
    <cellStyle name="Normal 12 4 4 2 2 5 5" xfId="11780" xr:uid="{00000000-0005-0000-0000-00008F6F0000}"/>
    <cellStyle name="Normal 12 4 4 2 2 5 5 2" xfId="24590" xr:uid="{00000000-0005-0000-0000-0000906F0000}"/>
    <cellStyle name="Normal 12 4 4 2 2 5 5 2 2" xfId="40054" xr:uid="{00000000-0005-0000-0000-0000916F0000}"/>
    <cellStyle name="Normal 12 4 4 2 2 5 5 3" xfId="40055" xr:uid="{00000000-0005-0000-0000-0000926F0000}"/>
    <cellStyle name="Normal 12 4 4 2 2 5 6" xfId="6290" xr:uid="{00000000-0005-0000-0000-0000936F0000}"/>
    <cellStyle name="Normal 12 4 4 2 2 5 6 2" xfId="19100" xr:uid="{00000000-0005-0000-0000-0000946F0000}"/>
    <cellStyle name="Normal 12 4 4 2 2 5 6 2 2" xfId="40056" xr:uid="{00000000-0005-0000-0000-0000956F0000}"/>
    <cellStyle name="Normal 12 4 4 2 2 5 6 3" xfId="40057" xr:uid="{00000000-0005-0000-0000-0000966F0000}"/>
    <cellStyle name="Normal 12 4 4 2 2 5 7" xfId="13610" xr:uid="{00000000-0005-0000-0000-0000976F0000}"/>
    <cellStyle name="Normal 12 4 4 2 2 5 7 2" xfId="40058" xr:uid="{00000000-0005-0000-0000-0000986F0000}"/>
    <cellStyle name="Normal 12 4 4 2 2 5 8" xfId="40059" xr:uid="{00000000-0005-0000-0000-0000996F0000}"/>
    <cellStyle name="Normal 12 4 4 2 2 6" xfId="1200" xr:uid="{00000000-0005-0000-0000-00009A6F0000}"/>
    <cellStyle name="Normal 12 4 4 2 2 6 2" xfId="3030" xr:uid="{00000000-0005-0000-0000-00009B6F0000}"/>
    <cellStyle name="Normal 12 4 4 2 2 6 2 2" xfId="8520" xr:uid="{00000000-0005-0000-0000-00009C6F0000}"/>
    <cellStyle name="Normal 12 4 4 2 2 6 2 2 2" xfId="21330" xr:uid="{00000000-0005-0000-0000-00009D6F0000}"/>
    <cellStyle name="Normal 12 4 4 2 2 6 2 2 2 2" xfId="40060" xr:uid="{00000000-0005-0000-0000-00009E6F0000}"/>
    <cellStyle name="Normal 12 4 4 2 2 6 2 2 3" xfId="40061" xr:uid="{00000000-0005-0000-0000-00009F6F0000}"/>
    <cellStyle name="Normal 12 4 4 2 2 6 2 3" xfId="15840" xr:uid="{00000000-0005-0000-0000-0000A06F0000}"/>
    <cellStyle name="Normal 12 4 4 2 2 6 2 3 2" xfId="40062" xr:uid="{00000000-0005-0000-0000-0000A16F0000}"/>
    <cellStyle name="Normal 12 4 4 2 2 6 2 4" xfId="40063" xr:uid="{00000000-0005-0000-0000-0000A26F0000}"/>
    <cellStyle name="Normal 12 4 4 2 2 6 3" xfId="4860" xr:uid="{00000000-0005-0000-0000-0000A36F0000}"/>
    <cellStyle name="Normal 12 4 4 2 2 6 3 2" xfId="10350" xr:uid="{00000000-0005-0000-0000-0000A46F0000}"/>
    <cellStyle name="Normal 12 4 4 2 2 6 3 2 2" xfId="23160" xr:uid="{00000000-0005-0000-0000-0000A56F0000}"/>
    <cellStyle name="Normal 12 4 4 2 2 6 3 2 2 2" xfId="40064" xr:uid="{00000000-0005-0000-0000-0000A66F0000}"/>
    <cellStyle name="Normal 12 4 4 2 2 6 3 2 3" xfId="40065" xr:uid="{00000000-0005-0000-0000-0000A76F0000}"/>
    <cellStyle name="Normal 12 4 4 2 2 6 3 3" xfId="17670" xr:uid="{00000000-0005-0000-0000-0000A86F0000}"/>
    <cellStyle name="Normal 12 4 4 2 2 6 3 3 2" xfId="40066" xr:uid="{00000000-0005-0000-0000-0000A96F0000}"/>
    <cellStyle name="Normal 12 4 4 2 2 6 3 4" xfId="40067" xr:uid="{00000000-0005-0000-0000-0000AA6F0000}"/>
    <cellStyle name="Normal 12 4 4 2 2 6 4" xfId="12180" xr:uid="{00000000-0005-0000-0000-0000AB6F0000}"/>
    <cellStyle name="Normal 12 4 4 2 2 6 4 2" xfId="24990" xr:uid="{00000000-0005-0000-0000-0000AC6F0000}"/>
    <cellStyle name="Normal 12 4 4 2 2 6 4 2 2" xfId="40068" xr:uid="{00000000-0005-0000-0000-0000AD6F0000}"/>
    <cellStyle name="Normal 12 4 4 2 2 6 4 3" xfId="40069" xr:uid="{00000000-0005-0000-0000-0000AE6F0000}"/>
    <cellStyle name="Normal 12 4 4 2 2 6 5" xfId="6690" xr:uid="{00000000-0005-0000-0000-0000AF6F0000}"/>
    <cellStyle name="Normal 12 4 4 2 2 6 5 2" xfId="19500" xr:uid="{00000000-0005-0000-0000-0000B06F0000}"/>
    <cellStyle name="Normal 12 4 4 2 2 6 5 2 2" xfId="40070" xr:uid="{00000000-0005-0000-0000-0000B16F0000}"/>
    <cellStyle name="Normal 12 4 4 2 2 6 5 3" xfId="40071" xr:uid="{00000000-0005-0000-0000-0000B26F0000}"/>
    <cellStyle name="Normal 12 4 4 2 2 6 6" xfId="14010" xr:uid="{00000000-0005-0000-0000-0000B36F0000}"/>
    <cellStyle name="Normal 12 4 4 2 2 6 6 2" xfId="40072" xr:uid="{00000000-0005-0000-0000-0000B46F0000}"/>
    <cellStyle name="Normal 12 4 4 2 2 6 7" xfId="40073" xr:uid="{00000000-0005-0000-0000-0000B56F0000}"/>
    <cellStyle name="Normal 12 4 4 2 2 7" xfId="2136" xr:uid="{00000000-0005-0000-0000-0000B66F0000}"/>
    <cellStyle name="Normal 12 4 4 2 2 7 2" xfId="7626" xr:uid="{00000000-0005-0000-0000-0000B76F0000}"/>
    <cellStyle name="Normal 12 4 4 2 2 7 2 2" xfId="20436" xr:uid="{00000000-0005-0000-0000-0000B86F0000}"/>
    <cellStyle name="Normal 12 4 4 2 2 7 2 2 2" xfId="40074" xr:uid="{00000000-0005-0000-0000-0000B96F0000}"/>
    <cellStyle name="Normal 12 4 4 2 2 7 2 3" xfId="40075" xr:uid="{00000000-0005-0000-0000-0000BA6F0000}"/>
    <cellStyle name="Normal 12 4 4 2 2 7 3" xfId="14946" xr:uid="{00000000-0005-0000-0000-0000BB6F0000}"/>
    <cellStyle name="Normal 12 4 4 2 2 7 3 2" xfId="40076" xr:uid="{00000000-0005-0000-0000-0000BC6F0000}"/>
    <cellStyle name="Normal 12 4 4 2 2 7 4" xfId="40077" xr:uid="{00000000-0005-0000-0000-0000BD6F0000}"/>
    <cellStyle name="Normal 12 4 4 2 2 8" xfId="3966" xr:uid="{00000000-0005-0000-0000-0000BE6F0000}"/>
    <cellStyle name="Normal 12 4 4 2 2 8 2" xfId="9456" xr:uid="{00000000-0005-0000-0000-0000BF6F0000}"/>
    <cellStyle name="Normal 12 4 4 2 2 8 2 2" xfId="22266" xr:uid="{00000000-0005-0000-0000-0000C06F0000}"/>
    <cellStyle name="Normal 12 4 4 2 2 8 2 2 2" xfId="40078" xr:uid="{00000000-0005-0000-0000-0000C16F0000}"/>
    <cellStyle name="Normal 12 4 4 2 2 8 2 3" xfId="40079" xr:uid="{00000000-0005-0000-0000-0000C26F0000}"/>
    <cellStyle name="Normal 12 4 4 2 2 8 3" xfId="16776" xr:uid="{00000000-0005-0000-0000-0000C36F0000}"/>
    <cellStyle name="Normal 12 4 4 2 2 8 3 2" xfId="40080" xr:uid="{00000000-0005-0000-0000-0000C46F0000}"/>
    <cellStyle name="Normal 12 4 4 2 2 8 4" xfId="40081" xr:uid="{00000000-0005-0000-0000-0000C56F0000}"/>
    <cellStyle name="Normal 12 4 4 2 2 9" xfId="11286" xr:uid="{00000000-0005-0000-0000-0000C66F0000}"/>
    <cellStyle name="Normal 12 4 4 2 2 9 2" xfId="24096" xr:uid="{00000000-0005-0000-0000-0000C76F0000}"/>
    <cellStyle name="Normal 12 4 4 2 2 9 2 2" xfId="40082" xr:uid="{00000000-0005-0000-0000-0000C86F0000}"/>
    <cellStyle name="Normal 12 4 4 2 2 9 3" xfId="40083" xr:uid="{00000000-0005-0000-0000-0000C96F0000}"/>
    <cellStyle name="Normal 12 4 4 2 3" xfId="355" xr:uid="{00000000-0005-0000-0000-0000CA6F0000}"/>
    <cellStyle name="Normal 12 4 4 2 3 10" xfId="5847" xr:uid="{00000000-0005-0000-0000-0000CB6F0000}"/>
    <cellStyle name="Normal 12 4 4 2 3 10 2" xfId="18657" xr:uid="{00000000-0005-0000-0000-0000CC6F0000}"/>
    <cellStyle name="Normal 12 4 4 2 3 10 2 2" xfId="40084" xr:uid="{00000000-0005-0000-0000-0000CD6F0000}"/>
    <cellStyle name="Normal 12 4 4 2 3 10 3" xfId="40085" xr:uid="{00000000-0005-0000-0000-0000CE6F0000}"/>
    <cellStyle name="Normal 12 4 4 2 3 11" xfId="13167" xr:uid="{00000000-0005-0000-0000-0000CF6F0000}"/>
    <cellStyle name="Normal 12 4 4 2 3 11 2" xfId="40086" xr:uid="{00000000-0005-0000-0000-0000D06F0000}"/>
    <cellStyle name="Normal 12 4 4 2 3 12" xfId="40087" xr:uid="{00000000-0005-0000-0000-0000D16F0000}"/>
    <cellStyle name="Normal 12 4 4 2 3 2" xfId="584" xr:uid="{00000000-0005-0000-0000-0000D26F0000}"/>
    <cellStyle name="Normal 12 4 4 2 3 2 2" xfId="983" xr:uid="{00000000-0005-0000-0000-0000D36F0000}"/>
    <cellStyle name="Normal 12 4 4 2 3 2 2 2" xfId="1878" xr:uid="{00000000-0005-0000-0000-0000D46F0000}"/>
    <cellStyle name="Normal 12 4 4 2 3 2 2 2 2" xfId="3708" xr:uid="{00000000-0005-0000-0000-0000D56F0000}"/>
    <cellStyle name="Normal 12 4 4 2 3 2 2 2 2 2" xfId="9198" xr:uid="{00000000-0005-0000-0000-0000D66F0000}"/>
    <cellStyle name="Normal 12 4 4 2 3 2 2 2 2 2 2" xfId="22008" xr:uid="{00000000-0005-0000-0000-0000D76F0000}"/>
    <cellStyle name="Normal 12 4 4 2 3 2 2 2 2 2 2 2" xfId="40088" xr:uid="{00000000-0005-0000-0000-0000D86F0000}"/>
    <cellStyle name="Normal 12 4 4 2 3 2 2 2 2 2 3" xfId="40089" xr:uid="{00000000-0005-0000-0000-0000D96F0000}"/>
    <cellStyle name="Normal 12 4 4 2 3 2 2 2 2 3" xfId="16518" xr:uid="{00000000-0005-0000-0000-0000DA6F0000}"/>
    <cellStyle name="Normal 12 4 4 2 3 2 2 2 2 3 2" xfId="40090" xr:uid="{00000000-0005-0000-0000-0000DB6F0000}"/>
    <cellStyle name="Normal 12 4 4 2 3 2 2 2 2 4" xfId="40091" xr:uid="{00000000-0005-0000-0000-0000DC6F0000}"/>
    <cellStyle name="Normal 12 4 4 2 3 2 2 2 3" xfId="5538" xr:uid="{00000000-0005-0000-0000-0000DD6F0000}"/>
    <cellStyle name="Normal 12 4 4 2 3 2 2 2 3 2" xfId="11028" xr:uid="{00000000-0005-0000-0000-0000DE6F0000}"/>
    <cellStyle name="Normal 12 4 4 2 3 2 2 2 3 2 2" xfId="23838" xr:uid="{00000000-0005-0000-0000-0000DF6F0000}"/>
    <cellStyle name="Normal 12 4 4 2 3 2 2 2 3 2 2 2" xfId="40092" xr:uid="{00000000-0005-0000-0000-0000E06F0000}"/>
    <cellStyle name="Normal 12 4 4 2 3 2 2 2 3 2 3" xfId="40093" xr:uid="{00000000-0005-0000-0000-0000E16F0000}"/>
    <cellStyle name="Normal 12 4 4 2 3 2 2 2 3 3" xfId="18348" xr:uid="{00000000-0005-0000-0000-0000E26F0000}"/>
    <cellStyle name="Normal 12 4 4 2 3 2 2 2 3 3 2" xfId="40094" xr:uid="{00000000-0005-0000-0000-0000E36F0000}"/>
    <cellStyle name="Normal 12 4 4 2 3 2 2 2 3 4" xfId="40095" xr:uid="{00000000-0005-0000-0000-0000E46F0000}"/>
    <cellStyle name="Normal 12 4 4 2 3 2 2 2 4" xfId="12858" xr:uid="{00000000-0005-0000-0000-0000E56F0000}"/>
    <cellStyle name="Normal 12 4 4 2 3 2 2 2 4 2" xfId="25668" xr:uid="{00000000-0005-0000-0000-0000E66F0000}"/>
    <cellStyle name="Normal 12 4 4 2 3 2 2 2 4 2 2" xfId="40096" xr:uid="{00000000-0005-0000-0000-0000E76F0000}"/>
    <cellStyle name="Normal 12 4 4 2 3 2 2 2 4 3" xfId="40097" xr:uid="{00000000-0005-0000-0000-0000E86F0000}"/>
    <cellStyle name="Normal 12 4 4 2 3 2 2 2 5" xfId="7368" xr:uid="{00000000-0005-0000-0000-0000E96F0000}"/>
    <cellStyle name="Normal 12 4 4 2 3 2 2 2 5 2" xfId="20178" xr:uid="{00000000-0005-0000-0000-0000EA6F0000}"/>
    <cellStyle name="Normal 12 4 4 2 3 2 2 2 5 2 2" xfId="40098" xr:uid="{00000000-0005-0000-0000-0000EB6F0000}"/>
    <cellStyle name="Normal 12 4 4 2 3 2 2 2 5 3" xfId="40099" xr:uid="{00000000-0005-0000-0000-0000EC6F0000}"/>
    <cellStyle name="Normal 12 4 4 2 3 2 2 2 6" xfId="14688" xr:uid="{00000000-0005-0000-0000-0000ED6F0000}"/>
    <cellStyle name="Normal 12 4 4 2 3 2 2 2 6 2" xfId="40100" xr:uid="{00000000-0005-0000-0000-0000EE6F0000}"/>
    <cellStyle name="Normal 12 4 4 2 3 2 2 2 7" xfId="40101" xr:uid="{00000000-0005-0000-0000-0000EF6F0000}"/>
    <cellStyle name="Normal 12 4 4 2 3 2 2 3" xfId="2814" xr:uid="{00000000-0005-0000-0000-0000F06F0000}"/>
    <cellStyle name="Normal 12 4 4 2 3 2 2 3 2" xfId="8304" xr:uid="{00000000-0005-0000-0000-0000F16F0000}"/>
    <cellStyle name="Normal 12 4 4 2 3 2 2 3 2 2" xfId="21114" xr:uid="{00000000-0005-0000-0000-0000F26F0000}"/>
    <cellStyle name="Normal 12 4 4 2 3 2 2 3 2 2 2" xfId="40102" xr:uid="{00000000-0005-0000-0000-0000F36F0000}"/>
    <cellStyle name="Normal 12 4 4 2 3 2 2 3 2 3" xfId="40103" xr:uid="{00000000-0005-0000-0000-0000F46F0000}"/>
    <cellStyle name="Normal 12 4 4 2 3 2 2 3 3" xfId="15624" xr:uid="{00000000-0005-0000-0000-0000F56F0000}"/>
    <cellStyle name="Normal 12 4 4 2 3 2 2 3 3 2" xfId="40104" xr:uid="{00000000-0005-0000-0000-0000F66F0000}"/>
    <cellStyle name="Normal 12 4 4 2 3 2 2 3 4" xfId="40105" xr:uid="{00000000-0005-0000-0000-0000F76F0000}"/>
    <cellStyle name="Normal 12 4 4 2 3 2 2 4" xfId="4644" xr:uid="{00000000-0005-0000-0000-0000F86F0000}"/>
    <cellStyle name="Normal 12 4 4 2 3 2 2 4 2" xfId="10134" xr:uid="{00000000-0005-0000-0000-0000F96F0000}"/>
    <cellStyle name="Normal 12 4 4 2 3 2 2 4 2 2" xfId="22944" xr:uid="{00000000-0005-0000-0000-0000FA6F0000}"/>
    <cellStyle name="Normal 12 4 4 2 3 2 2 4 2 2 2" xfId="40106" xr:uid="{00000000-0005-0000-0000-0000FB6F0000}"/>
    <cellStyle name="Normal 12 4 4 2 3 2 2 4 2 3" xfId="40107" xr:uid="{00000000-0005-0000-0000-0000FC6F0000}"/>
    <cellStyle name="Normal 12 4 4 2 3 2 2 4 3" xfId="17454" xr:uid="{00000000-0005-0000-0000-0000FD6F0000}"/>
    <cellStyle name="Normal 12 4 4 2 3 2 2 4 3 2" xfId="40108" xr:uid="{00000000-0005-0000-0000-0000FE6F0000}"/>
    <cellStyle name="Normal 12 4 4 2 3 2 2 4 4" xfId="40109" xr:uid="{00000000-0005-0000-0000-0000FF6F0000}"/>
    <cellStyle name="Normal 12 4 4 2 3 2 2 5" xfId="11964" xr:uid="{00000000-0005-0000-0000-000000700000}"/>
    <cellStyle name="Normal 12 4 4 2 3 2 2 5 2" xfId="24774" xr:uid="{00000000-0005-0000-0000-000001700000}"/>
    <cellStyle name="Normal 12 4 4 2 3 2 2 5 2 2" xfId="40110" xr:uid="{00000000-0005-0000-0000-000002700000}"/>
    <cellStyle name="Normal 12 4 4 2 3 2 2 5 3" xfId="40111" xr:uid="{00000000-0005-0000-0000-000003700000}"/>
    <cellStyle name="Normal 12 4 4 2 3 2 2 6" xfId="6474" xr:uid="{00000000-0005-0000-0000-000004700000}"/>
    <cellStyle name="Normal 12 4 4 2 3 2 2 6 2" xfId="19284" xr:uid="{00000000-0005-0000-0000-000005700000}"/>
    <cellStyle name="Normal 12 4 4 2 3 2 2 6 2 2" xfId="40112" xr:uid="{00000000-0005-0000-0000-000006700000}"/>
    <cellStyle name="Normal 12 4 4 2 3 2 2 6 3" xfId="40113" xr:uid="{00000000-0005-0000-0000-000007700000}"/>
    <cellStyle name="Normal 12 4 4 2 3 2 2 7" xfId="13794" xr:uid="{00000000-0005-0000-0000-000008700000}"/>
    <cellStyle name="Normal 12 4 4 2 3 2 2 7 2" xfId="40114" xr:uid="{00000000-0005-0000-0000-000009700000}"/>
    <cellStyle name="Normal 12 4 4 2 3 2 2 8" xfId="40115" xr:uid="{00000000-0005-0000-0000-00000A700000}"/>
    <cellStyle name="Normal 12 4 4 2 3 2 3" xfId="1479" xr:uid="{00000000-0005-0000-0000-00000B700000}"/>
    <cellStyle name="Normal 12 4 4 2 3 2 3 2" xfId="3309" xr:uid="{00000000-0005-0000-0000-00000C700000}"/>
    <cellStyle name="Normal 12 4 4 2 3 2 3 2 2" xfId="8799" xr:uid="{00000000-0005-0000-0000-00000D700000}"/>
    <cellStyle name="Normal 12 4 4 2 3 2 3 2 2 2" xfId="21609" xr:uid="{00000000-0005-0000-0000-00000E700000}"/>
    <cellStyle name="Normal 12 4 4 2 3 2 3 2 2 2 2" xfId="40116" xr:uid="{00000000-0005-0000-0000-00000F700000}"/>
    <cellStyle name="Normal 12 4 4 2 3 2 3 2 2 3" xfId="40117" xr:uid="{00000000-0005-0000-0000-000010700000}"/>
    <cellStyle name="Normal 12 4 4 2 3 2 3 2 3" xfId="16119" xr:uid="{00000000-0005-0000-0000-000011700000}"/>
    <cellStyle name="Normal 12 4 4 2 3 2 3 2 3 2" xfId="40118" xr:uid="{00000000-0005-0000-0000-000012700000}"/>
    <cellStyle name="Normal 12 4 4 2 3 2 3 2 4" xfId="40119" xr:uid="{00000000-0005-0000-0000-000013700000}"/>
    <cellStyle name="Normal 12 4 4 2 3 2 3 3" xfId="5139" xr:uid="{00000000-0005-0000-0000-000014700000}"/>
    <cellStyle name="Normal 12 4 4 2 3 2 3 3 2" xfId="10629" xr:uid="{00000000-0005-0000-0000-000015700000}"/>
    <cellStyle name="Normal 12 4 4 2 3 2 3 3 2 2" xfId="23439" xr:uid="{00000000-0005-0000-0000-000016700000}"/>
    <cellStyle name="Normal 12 4 4 2 3 2 3 3 2 2 2" xfId="40120" xr:uid="{00000000-0005-0000-0000-000017700000}"/>
    <cellStyle name="Normal 12 4 4 2 3 2 3 3 2 3" xfId="40121" xr:uid="{00000000-0005-0000-0000-000018700000}"/>
    <cellStyle name="Normal 12 4 4 2 3 2 3 3 3" xfId="17949" xr:uid="{00000000-0005-0000-0000-000019700000}"/>
    <cellStyle name="Normal 12 4 4 2 3 2 3 3 3 2" xfId="40122" xr:uid="{00000000-0005-0000-0000-00001A700000}"/>
    <cellStyle name="Normal 12 4 4 2 3 2 3 3 4" xfId="40123" xr:uid="{00000000-0005-0000-0000-00001B700000}"/>
    <cellStyle name="Normal 12 4 4 2 3 2 3 4" xfId="12459" xr:uid="{00000000-0005-0000-0000-00001C700000}"/>
    <cellStyle name="Normal 12 4 4 2 3 2 3 4 2" xfId="25269" xr:uid="{00000000-0005-0000-0000-00001D700000}"/>
    <cellStyle name="Normal 12 4 4 2 3 2 3 4 2 2" xfId="40124" xr:uid="{00000000-0005-0000-0000-00001E700000}"/>
    <cellStyle name="Normal 12 4 4 2 3 2 3 4 3" xfId="40125" xr:uid="{00000000-0005-0000-0000-00001F700000}"/>
    <cellStyle name="Normal 12 4 4 2 3 2 3 5" xfId="6969" xr:uid="{00000000-0005-0000-0000-000020700000}"/>
    <cellStyle name="Normal 12 4 4 2 3 2 3 5 2" xfId="19779" xr:uid="{00000000-0005-0000-0000-000021700000}"/>
    <cellStyle name="Normal 12 4 4 2 3 2 3 5 2 2" xfId="40126" xr:uid="{00000000-0005-0000-0000-000022700000}"/>
    <cellStyle name="Normal 12 4 4 2 3 2 3 5 3" xfId="40127" xr:uid="{00000000-0005-0000-0000-000023700000}"/>
    <cellStyle name="Normal 12 4 4 2 3 2 3 6" xfId="14289" xr:uid="{00000000-0005-0000-0000-000024700000}"/>
    <cellStyle name="Normal 12 4 4 2 3 2 3 6 2" xfId="40128" xr:uid="{00000000-0005-0000-0000-000025700000}"/>
    <cellStyle name="Normal 12 4 4 2 3 2 3 7" xfId="40129" xr:uid="{00000000-0005-0000-0000-000026700000}"/>
    <cellStyle name="Normal 12 4 4 2 3 2 4" xfId="2415" xr:uid="{00000000-0005-0000-0000-000027700000}"/>
    <cellStyle name="Normal 12 4 4 2 3 2 4 2" xfId="7905" xr:uid="{00000000-0005-0000-0000-000028700000}"/>
    <cellStyle name="Normal 12 4 4 2 3 2 4 2 2" xfId="20715" xr:uid="{00000000-0005-0000-0000-000029700000}"/>
    <cellStyle name="Normal 12 4 4 2 3 2 4 2 2 2" xfId="40130" xr:uid="{00000000-0005-0000-0000-00002A700000}"/>
    <cellStyle name="Normal 12 4 4 2 3 2 4 2 3" xfId="40131" xr:uid="{00000000-0005-0000-0000-00002B700000}"/>
    <cellStyle name="Normal 12 4 4 2 3 2 4 3" xfId="15225" xr:uid="{00000000-0005-0000-0000-00002C700000}"/>
    <cellStyle name="Normal 12 4 4 2 3 2 4 3 2" xfId="40132" xr:uid="{00000000-0005-0000-0000-00002D700000}"/>
    <cellStyle name="Normal 12 4 4 2 3 2 4 4" xfId="40133" xr:uid="{00000000-0005-0000-0000-00002E700000}"/>
    <cellStyle name="Normal 12 4 4 2 3 2 5" xfId="4245" xr:uid="{00000000-0005-0000-0000-00002F700000}"/>
    <cellStyle name="Normal 12 4 4 2 3 2 5 2" xfId="9735" xr:uid="{00000000-0005-0000-0000-000030700000}"/>
    <cellStyle name="Normal 12 4 4 2 3 2 5 2 2" xfId="22545" xr:uid="{00000000-0005-0000-0000-000031700000}"/>
    <cellStyle name="Normal 12 4 4 2 3 2 5 2 2 2" xfId="40134" xr:uid="{00000000-0005-0000-0000-000032700000}"/>
    <cellStyle name="Normal 12 4 4 2 3 2 5 2 3" xfId="40135" xr:uid="{00000000-0005-0000-0000-000033700000}"/>
    <cellStyle name="Normal 12 4 4 2 3 2 5 3" xfId="17055" xr:uid="{00000000-0005-0000-0000-000034700000}"/>
    <cellStyle name="Normal 12 4 4 2 3 2 5 3 2" xfId="40136" xr:uid="{00000000-0005-0000-0000-000035700000}"/>
    <cellStyle name="Normal 12 4 4 2 3 2 5 4" xfId="40137" xr:uid="{00000000-0005-0000-0000-000036700000}"/>
    <cellStyle name="Normal 12 4 4 2 3 2 6" xfId="11565" xr:uid="{00000000-0005-0000-0000-000037700000}"/>
    <cellStyle name="Normal 12 4 4 2 3 2 6 2" xfId="24375" xr:uid="{00000000-0005-0000-0000-000038700000}"/>
    <cellStyle name="Normal 12 4 4 2 3 2 6 2 2" xfId="40138" xr:uid="{00000000-0005-0000-0000-000039700000}"/>
    <cellStyle name="Normal 12 4 4 2 3 2 6 3" xfId="40139" xr:uid="{00000000-0005-0000-0000-00003A700000}"/>
    <cellStyle name="Normal 12 4 4 2 3 2 7" xfId="6075" xr:uid="{00000000-0005-0000-0000-00003B700000}"/>
    <cellStyle name="Normal 12 4 4 2 3 2 7 2" xfId="18885" xr:uid="{00000000-0005-0000-0000-00003C700000}"/>
    <cellStyle name="Normal 12 4 4 2 3 2 7 2 2" xfId="40140" xr:uid="{00000000-0005-0000-0000-00003D700000}"/>
    <cellStyle name="Normal 12 4 4 2 3 2 7 3" xfId="40141" xr:uid="{00000000-0005-0000-0000-00003E700000}"/>
    <cellStyle name="Normal 12 4 4 2 3 2 8" xfId="13395" xr:uid="{00000000-0005-0000-0000-00003F700000}"/>
    <cellStyle name="Normal 12 4 4 2 3 2 8 2" xfId="40142" xr:uid="{00000000-0005-0000-0000-000040700000}"/>
    <cellStyle name="Normal 12 4 4 2 3 2 9" xfId="40143" xr:uid="{00000000-0005-0000-0000-000041700000}"/>
    <cellStyle name="Normal 12 4 4 2 3 3" xfId="716" xr:uid="{00000000-0005-0000-0000-000042700000}"/>
    <cellStyle name="Normal 12 4 4 2 3 3 2" xfId="1116" xr:uid="{00000000-0005-0000-0000-000043700000}"/>
    <cellStyle name="Normal 12 4 4 2 3 3 2 2" xfId="2011" xr:uid="{00000000-0005-0000-0000-000044700000}"/>
    <cellStyle name="Normal 12 4 4 2 3 3 2 2 2" xfId="3841" xr:uid="{00000000-0005-0000-0000-000045700000}"/>
    <cellStyle name="Normal 12 4 4 2 3 3 2 2 2 2" xfId="9331" xr:uid="{00000000-0005-0000-0000-000046700000}"/>
    <cellStyle name="Normal 12 4 4 2 3 3 2 2 2 2 2" xfId="22141" xr:uid="{00000000-0005-0000-0000-000047700000}"/>
    <cellStyle name="Normal 12 4 4 2 3 3 2 2 2 2 2 2" xfId="40144" xr:uid="{00000000-0005-0000-0000-000048700000}"/>
    <cellStyle name="Normal 12 4 4 2 3 3 2 2 2 2 3" xfId="40145" xr:uid="{00000000-0005-0000-0000-000049700000}"/>
    <cellStyle name="Normal 12 4 4 2 3 3 2 2 2 3" xfId="16651" xr:uid="{00000000-0005-0000-0000-00004A700000}"/>
    <cellStyle name="Normal 12 4 4 2 3 3 2 2 2 3 2" xfId="40146" xr:uid="{00000000-0005-0000-0000-00004B700000}"/>
    <cellStyle name="Normal 12 4 4 2 3 3 2 2 2 4" xfId="40147" xr:uid="{00000000-0005-0000-0000-00004C700000}"/>
    <cellStyle name="Normal 12 4 4 2 3 3 2 2 3" xfId="5671" xr:uid="{00000000-0005-0000-0000-00004D700000}"/>
    <cellStyle name="Normal 12 4 4 2 3 3 2 2 3 2" xfId="11161" xr:uid="{00000000-0005-0000-0000-00004E700000}"/>
    <cellStyle name="Normal 12 4 4 2 3 3 2 2 3 2 2" xfId="23971" xr:uid="{00000000-0005-0000-0000-00004F700000}"/>
    <cellStyle name="Normal 12 4 4 2 3 3 2 2 3 2 2 2" xfId="40148" xr:uid="{00000000-0005-0000-0000-000050700000}"/>
    <cellStyle name="Normal 12 4 4 2 3 3 2 2 3 2 3" xfId="40149" xr:uid="{00000000-0005-0000-0000-000051700000}"/>
    <cellStyle name="Normal 12 4 4 2 3 3 2 2 3 3" xfId="18481" xr:uid="{00000000-0005-0000-0000-000052700000}"/>
    <cellStyle name="Normal 12 4 4 2 3 3 2 2 3 3 2" xfId="40150" xr:uid="{00000000-0005-0000-0000-000053700000}"/>
    <cellStyle name="Normal 12 4 4 2 3 3 2 2 3 4" xfId="40151" xr:uid="{00000000-0005-0000-0000-000054700000}"/>
    <cellStyle name="Normal 12 4 4 2 3 3 2 2 4" xfId="12991" xr:uid="{00000000-0005-0000-0000-000055700000}"/>
    <cellStyle name="Normal 12 4 4 2 3 3 2 2 4 2" xfId="25801" xr:uid="{00000000-0005-0000-0000-000056700000}"/>
    <cellStyle name="Normal 12 4 4 2 3 3 2 2 4 2 2" xfId="40152" xr:uid="{00000000-0005-0000-0000-000057700000}"/>
    <cellStyle name="Normal 12 4 4 2 3 3 2 2 4 3" xfId="40153" xr:uid="{00000000-0005-0000-0000-000058700000}"/>
    <cellStyle name="Normal 12 4 4 2 3 3 2 2 5" xfId="7501" xr:uid="{00000000-0005-0000-0000-000059700000}"/>
    <cellStyle name="Normal 12 4 4 2 3 3 2 2 5 2" xfId="20311" xr:uid="{00000000-0005-0000-0000-00005A700000}"/>
    <cellStyle name="Normal 12 4 4 2 3 3 2 2 5 2 2" xfId="40154" xr:uid="{00000000-0005-0000-0000-00005B700000}"/>
    <cellStyle name="Normal 12 4 4 2 3 3 2 2 5 3" xfId="40155" xr:uid="{00000000-0005-0000-0000-00005C700000}"/>
    <cellStyle name="Normal 12 4 4 2 3 3 2 2 6" xfId="14821" xr:uid="{00000000-0005-0000-0000-00005D700000}"/>
    <cellStyle name="Normal 12 4 4 2 3 3 2 2 6 2" xfId="40156" xr:uid="{00000000-0005-0000-0000-00005E700000}"/>
    <cellStyle name="Normal 12 4 4 2 3 3 2 2 7" xfId="40157" xr:uid="{00000000-0005-0000-0000-00005F700000}"/>
    <cellStyle name="Normal 12 4 4 2 3 3 2 3" xfId="2947" xr:uid="{00000000-0005-0000-0000-000060700000}"/>
    <cellStyle name="Normal 12 4 4 2 3 3 2 3 2" xfId="8437" xr:uid="{00000000-0005-0000-0000-000061700000}"/>
    <cellStyle name="Normal 12 4 4 2 3 3 2 3 2 2" xfId="21247" xr:uid="{00000000-0005-0000-0000-000062700000}"/>
    <cellStyle name="Normal 12 4 4 2 3 3 2 3 2 2 2" xfId="40158" xr:uid="{00000000-0005-0000-0000-000063700000}"/>
    <cellStyle name="Normal 12 4 4 2 3 3 2 3 2 3" xfId="40159" xr:uid="{00000000-0005-0000-0000-000064700000}"/>
    <cellStyle name="Normal 12 4 4 2 3 3 2 3 3" xfId="15757" xr:uid="{00000000-0005-0000-0000-000065700000}"/>
    <cellStyle name="Normal 12 4 4 2 3 3 2 3 3 2" xfId="40160" xr:uid="{00000000-0005-0000-0000-000066700000}"/>
    <cellStyle name="Normal 12 4 4 2 3 3 2 3 4" xfId="40161" xr:uid="{00000000-0005-0000-0000-000067700000}"/>
    <cellStyle name="Normal 12 4 4 2 3 3 2 4" xfId="4777" xr:uid="{00000000-0005-0000-0000-000068700000}"/>
    <cellStyle name="Normal 12 4 4 2 3 3 2 4 2" xfId="10267" xr:uid="{00000000-0005-0000-0000-000069700000}"/>
    <cellStyle name="Normal 12 4 4 2 3 3 2 4 2 2" xfId="23077" xr:uid="{00000000-0005-0000-0000-00006A700000}"/>
    <cellStyle name="Normal 12 4 4 2 3 3 2 4 2 2 2" xfId="40162" xr:uid="{00000000-0005-0000-0000-00006B700000}"/>
    <cellStyle name="Normal 12 4 4 2 3 3 2 4 2 3" xfId="40163" xr:uid="{00000000-0005-0000-0000-00006C700000}"/>
    <cellStyle name="Normal 12 4 4 2 3 3 2 4 3" xfId="17587" xr:uid="{00000000-0005-0000-0000-00006D700000}"/>
    <cellStyle name="Normal 12 4 4 2 3 3 2 4 3 2" xfId="40164" xr:uid="{00000000-0005-0000-0000-00006E700000}"/>
    <cellStyle name="Normal 12 4 4 2 3 3 2 4 4" xfId="40165" xr:uid="{00000000-0005-0000-0000-00006F700000}"/>
    <cellStyle name="Normal 12 4 4 2 3 3 2 5" xfId="12097" xr:uid="{00000000-0005-0000-0000-000070700000}"/>
    <cellStyle name="Normal 12 4 4 2 3 3 2 5 2" xfId="24907" xr:uid="{00000000-0005-0000-0000-000071700000}"/>
    <cellStyle name="Normal 12 4 4 2 3 3 2 5 2 2" xfId="40166" xr:uid="{00000000-0005-0000-0000-000072700000}"/>
    <cellStyle name="Normal 12 4 4 2 3 3 2 5 3" xfId="40167" xr:uid="{00000000-0005-0000-0000-000073700000}"/>
    <cellStyle name="Normal 12 4 4 2 3 3 2 6" xfId="6607" xr:uid="{00000000-0005-0000-0000-000074700000}"/>
    <cellStyle name="Normal 12 4 4 2 3 3 2 6 2" xfId="19417" xr:uid="{00000000-0005-0000-0000-000075700000}"/>
    <cellStyle name="Normal 12 4 4 2 3 3 2 6 2 2" xfId="40168" xr:uid="{00000000-0005-0000-0000-000076700000}"/>
    <cellStyle name="Normal 12 4 4 2 3 3 2 6 3" xfId="40169" xr:uid="{00000000-0005-0000-0000-000077700000}"/>
    <cellStyle name="Normal 12 4 4 2 3 3 2 7" xfId="13927" xr:uid="{00000000-0005-0000-0000-000078700000}"/>
    <cellStyle name="Normal 12 4 4 2 3 3 2 7 2" xfId="40170" xr:uid="{00000000-0005-0000-0000-000079700000}"/>
    <cellStyle name="Normal 12 4 4 2 3 3 2 8" xfId="40171" xr:uid="{00000000-0005-0000-0000-00007A700000}"/>
    <cellStyle name="Normal 12 4 4 2 3 3 3" xfId="1611" xr:uid="{00000000-0005-0000-0000-00007B700000}"/>
    <cellStyle name="Normal 12 4 4 2 3 3 3 2" xfId="3441" xr:uid="{00000000-0005-0000-0000-00007C700000}"/>
    <cellStyle name="Normal 12 4 4 2 3 3 3 2 2" xfId="8931" xr:uid="{00000000-0005-0000-0000-00007D700000}"/>
    <cellStyle name="Normal 12 4 4 2 3 3 3 2 2 2" xfId="21741" xr:uid="{00000000-0005-0000-0000-00007E700000}"/>
    <cellStyle name="Normal 12 4 4 2 3 3 3 2 2 2 2" xfId="40172" xr:uid="{00000000-0005-0000-0000-00007F700000}"/>
    <cellStyle name="Normal 12 4 4 2 3 3 3 2 2 3" xfId="40173" xr:uid="{00000000-0005-0000-0000-000080700000}"/>
    <cellStyle name="Normal 12 4 4 2 3 3 3 2 3" xfId="16251" xr:uid="{00000000-0005-0000-0000-000081700000}"/>
    <cellStyle name="Normal 12 4 4 2 3 3 3 2 3 2" xfId="40174" xr:uid="{00000000-0005-0000-0000-000082700000}"/>
    <cellStyle name="Normal 12 4 4 2 3 3 3 2 4" xfId="40175" xr:uid="{00000000-0005-0000-0000-000083700000}"/>
    <cellStyle name="Normal 12 4 4 2 3 3 3 3" xfId="5271" xr:uid="{00000000-0005-0000-0000-000084700000}"/>
    <cellStyle name="Normal 12 4 4 2 3 3 3 3 2" xfId="10761" xr:uid="{00000000-0005-0000-0000-000085700000}"/>
    <cellStyle name="Normal 12 4 4 2 3 3 3 3 2 2" xfId="23571" xr:uid="{00000000-0005-0000-0000-000086700000}"/>
    <cellStyle name="Normal 12 4 4 2 3 3 3 3 2 2 2" xfId="40176" xr:uid="{00000000-0005-0000-0000-000087700000}"/>
    <cellStyle name="Normal 12 4 4 2 3 3 3 3 2 3" xfId="40177" xr:uid="{00000000-0005-0000-0000-000088700000}"/>
    <cellStyle name="Normal 12 4 4 2 3 3 3 3 3" xfId="18081" xr:uid="{00000000-0005-0000-0000-000089700000}"/>
    <cellStyle name="Normal 12 4 4 2 3 3 3 3 3 2" xfId="40178" xr:uid="{00000000-0005-0000-0000-00008A700000}"/>
    <cellStyle name="Normal 12 4 4 2 3 3 3 3 4" xfId="40179" xr:uid="{00000000-0005-0000-0000-00008B700000}"/>
    <cellStyle name="Normal 12 4 4 2 3 3 3 4" xfId="12591" xr:uid="{00000000-0005-0000-0000-00008C700000}"/>
    <cellStyle name="Normal 12 4 4 2 3 3 3 4 2" xfId="25401" xr:uid="{00000000-0005-0000-0000-00008D700000}"/>
    <cellStyle name="Normal 12 4 4 2 3 3 3 4 2 2" xfId="40180" xr:uid="{00000000-0005-0000-0000-00008E700000}"/>
    <cellStyle name="Normal 12 4 4 2 3 3 3 4 3" xfId="40181" xr:uid="{00000000-0005-0000-0000-00008F700000}"/>
    <cellStyle name="Normal 12 4 4 2 3 3 3 5" xfId="7101" xr:uid="{00000000-0005-0000-0000-000090700000}"/>
    <cellStyle name="Normal 12 4 4 2 3 3 3 5 2" xfId="19911" xr:uid="{00000000-0005-0000-0000-000091700000}"/>
    <cellStyle name="Normal 12 4 4 2 3 3 3 5 2 2" xfId="40182" xr:uid="{00000000-0005-0000-0000-000092700000}"/>
    <cellStyle name="Normal 12 4 4 2 3 3 3 5 3" xfId="40183" xr:uid="{00000000-0005-0000-0000-000093700000}"/>
    <cellStyle name="Normal 12 4 4 2 3 3 3 6" xfId="14421" xr:uid="{00000000-0005-0000-0000-000094700000}"/>
    <cellStyle name="Normal 12 4 4 2 3 3 3 6 2" xfId="40184" xr:uid="{00000000-0005-0000-0000-000095700000}"/>
    <cellStyle name="Normal 12 4 4 2 3 3 3 7" xfId="40185" xr:uid="{00000000-0005-0000-0000-000096700000}"/>
    <cellStyle name="Normal 12 4 4 2 3 3 4" xfId="2547" xr:uid="{00000000-0005-0000-0000-000097700000}"/>
    <cellStyle name="Normal 12 4 4 2 3 3 4 2" xfId="8037" xr:uid="{00000000-0005-0000-0000-000098700000}"/>
    <cellStyle name="Normal 12 4 4 2 3 3 4 2 2" xfId="20847" xr:uid="{00000000-0005-0000-0000-000099700000}"/>
    <cellStyle name="Normal 12 4 4 2 3 3 4 2 2 2" xfId="40186" xr:uid="{00000000-0005-0000-0000-00009A700000}"/>
    <cellStyle name="Normal 12 4 4 2 3 3 4 2 3" xfId="40187" xr:uid="{00000000-0005-0000-0000-00009B700000}"/>
    <cellStyle name="Normal 12 4 4 2 3 3 4 3" xfId="15357" xr:uid="{00000000-0005-0000-0000-00009C700000}"/>
    <cellStyle name="Normal 12 4 4 2 3 3 4 3 2" xfId="40188" xr:uid="{00000000-0005-0000-0000-00009D700000}"/>
    <cellStyle name="Normal 12 4 4 2 3 3 4 4" xfId="40189" xr:uid="{00000000-0005-0000-0000-00009E700000}"/>
    <cellStyle name="Normal 12 4 4 2 3 3 5" xfId="4377" xr:uid="{00000000-0005-0000-0000-00009F700000}"/>
    <cellStyle name="Normal 12 4 4 2 3 3 5 2" xfId="9867" xr:uid="{00000000-0005-0000-0000-0000A0700000}"/>
    <cellStyle name="Normal 12 4 4 2 3 3 5 2 2" xfId="22677" xr:uid="{00000000-0005-0000-0000-0000A1700000}"/>
    <cellStyle name="Normal 12 4 4 2 3 3 5 2 2 2" xfId="40190" xr:uid="{00000000-0005-0000-0000-0000A2700000}"/>
    <cellStyle name="Normal 12 4 4 2 3 3 5 2 3" xfId="40191" xr:uid="{00000000-0005-0000-0000-0000A3700000}"/>
    <cellStyle name="Normal 12 4 4 2 3 3 5 3" xfId="17187" xr:uid="{00000000-0005-0000-0000-0000A4700000}"/>
    <cellStyle name="Normal 12 4 4 2 3 3 5 3 2" xfId="40192" xr:uid="{00000000-0005-0000-0000-0000A5700000}"/>
    <cellStyle name="Normal 12 4 4 2 3 3 5 4" xfId="40193" xr:uid="{00000000-0005-0000-0000-0000A6700000}"/>
    <cellStyle name="Normal 12 4 4 2 3 3 6" xfId="11697" xr:uid="{00000000-0005-0000-0000-0000A7700000}"/>
    <cellStyle name="Normal 12 4 4 2 3 3 6 2" xfId="24507" xr:uid="{00000000-0005-0000-0000-0000A8700000}"/>
    <cellStyle name="Normal 12 4 4 2 3 3 6 2 2" xfId="40194" xr:uid="{00000000-0005-0000-0000-0000A9700000}"/>
    <cellStyle name="Normal 12 4 4 2 3 3 6 3" xfId="40195" xr:uid="{00000000-0005-0000-0000-0000AA700000}"/>
    <cellStyle name="Normal 12 4 4 2 3 3 7" xfId="6207" xr:uid="{00000000-0005-0000-0000-0000AB700000}"/>
    <cellStyle name="Normal 12 4 4 2 3 3 7 2" xfId="19017" xr:uid="{00000000-0005-0000-0000-0000AC700000}"/>
    <cellStyle name="Normal 12 4 4 2 3 3 7 2 2" xfId="40196" xr:uid="{00000000-0005-0000-0000-0000AD700000}"/>
    <cellStyle name="Normal 12 4 4 2 3 3 7 3" xfId="40197" xr:uid="{00000000-0005-0000-0000-0000AE700000}"/>
    <cellStyle name="Normal 12 4 4 2 3 3 8" xfId="13527" xr:uid="{00000000-0005-0000-0000-0000AF700000}"/>
    <cellStyle name="Normal 12 4 4 2 3 3 8 2" xfId="40198" xr:uid="{00000000-0005-0000-0000-0000B0700000}"/>
    <cellStyle name="Normal 12 4 4 2 3 3 9" xfId="40199" xr:uid="{00000000-0005-0000-0000-0000B1700000}"/>
    <cellStyle name="Normal 12 4 4 2 3 4" xfId="491" xr:uid="{00000000-0005-0000-0000-0000B2700000}"/>
    <cellStyle name="Normal 12 4 4 2 3 4 2" xfId="1386" xr:uid="{00000000-0005-0000-0000-0000B3700000}"/>
    <cellStyle name="Normal 12 4 4 2 3 4 2 2" xfId="3216" xr:uid="{00000000-0005-0000-0000-0000B4700000}"/>
    <cellStyle name="Normal 12 4 4 2 3 4 2 2 2" xfId="8706" xr:uid="{00000000-0005-0000-0000-0000B5700000}"/>
    <cellStyle name="Normal 12 4 4 2 3 4 2 2 2 2" xfId="21516" xr:uid="{00000000-0005-0000-0000-0000B6700000}"/>
    <cellStyle name="Normal 12 4 4 2 3 4 2 2 2 2 2" xfId="40200" xr:uid="{00000000-0005-0000-0000-0000B7700000}"/>
    <cellStyle name="Normal 12 4 4 2 3 4 2 2 2 3" xfId="40201" xr:uid="{00000000-0005-0000-0000-0000B8700000}"/>
    <cellStyle name="Normal 12 4 4 2 3 4 2 2 3" xfId="16026" xr:uid="{00000000-0005-0000-0000-0000B9700000}"/>
    <cellStyle name="Normal 12 4 4 2 3 4 2 2 3 2" xfId="40202" xr:uid="{00000000-0005-0000-0000-0000BA700000}"/>
    <cellStyle name="Normal 12 4 4 2 3 4 2 2 4" xfId="40203" xr:uid="{00000000-0005-0000-0000-0000BB700000}"/>
    <cellStyle name="Normal 12 4 4 2 3 4 2 3" xfId="5046" xr:uid="{00000000-0005-0000-0000-0000BC700000}"/>
    <cellStyle name="Normal 12 4 4 2 3 4 2 3 2" xfId="10536" xr:uid="{00000000-0005-0000-0000-0000BD700000}"/>
    <cellStyle name="Normal 12 4 4 2 3 4 2 3 2 2" xfId="23346" xr:uid="{00000000-0005-0000-0000-0000BE700000}"/>
    <cellStyle name="Normal 12 4 4 2 3 4 2 3 2 2 2" xfId="40204" xr:uid="{00000000-0005-0000-0000-0000BF700000}"/>
    <cellStyle name="Normal 12 4 4 2 3 4 2 3 2 3" xfId="40205" xr:uid="{00000000-0005-0000-0000-0000C0700000}"/>
    <cellStyle name="Normal 12 4 4 2 3 4 2 3 3" xfId="17856" xr:uid="{00000000-0005-0000-0000-0000C1700000}"/>
    <cellStyle name="Normal 12 4 4 2 3 4 2 3 3 2" xfId="40206" xr:uid="{00000000-0005-0000-0000-0000C2700000}"/>
    <cellStyle name="Normal 12 4 4 2 3 4 2 3 4" xfId="40207" xr:uid="{00000000-0005-0000-0000-0000C3700000}"/>
    <cellStyle name="Normal 12 4 4 2 3 4 2 4" xfId="12366" xr:uid="{00000000-0005-0000-0000-0000C4700000}"/>
    <cellStyle name="Normal 12 4 4 2 3 4 2 4 2" xfId="25176" xr:uid="{00000000-0005-0000-0000-0000C5700000}"/>
    <cellStyle name="Normal 12 4 4 2 3 4 2 4 2 2" xfId="40208" xr:uid="{00000000-0005-0000-0000-0000C6700000}"/>
    <cellStyle name="Normal 12 4 4 2 3 4 2 4 3" xfId="40209" xr:uid="{00000000-0005-0000-0000-0000C7700000}"/>
    <cellStyle name="Normal 12 4 4 2 3 4 2 5" xfId="6876" xr:uid="{00000000-0005-0000-0000-0000C8700000}"/>
    <cellStyle name="Normal 12 4 4 2 3 4 2 5 2" xfId="19686" xr:uid="{00000000-0005-0000-0000-0000C9700000}"/>
    <cellStyle name="Normal 12 4 4 2 3 4 2 5 2 2" xfId="40210" xr:uid="{00000000-0005-0000-0000-0000CA700000}"/>
    <cellStyle name="Normal 12 4 4 2 3 4 2 5 3" xfId="40211" xr:uid="{00000000-0005-0000-0000-0000CB700000}"/>
    <cellStyle name="Normal 12 4 4 2 3 4 2 6" xfId="14196" xr:uid="{00000000-0005-0000-0000-0000CC700000}"/>
    <cellStyle name="Normal 12 4 4 2 3 4 2 6 2" xfId="40212" xr:uid="{00000000-0005-0000-0000-0000CD700000}"/>
    <cellStyle name="Normal 12 4 4 2 3 4 2 7" xfId="40213" xr:uid="{00000000-0005-0000-0000-0000CE700000}"/>
    <cellStyle name="Normal 12 4 4 2 3 4 3" xfId="2322" xr:uid="{00000000-0005-0000-0000-0000CF700000}"/>
    <cellStyle name="Normal 12 4 4 2 3 4 3 2" xfId="7812" xr:uid="{00000000-0005-0000-0000-0000D0700000}"/>
    <cellStyle name="Normal 12 4 4 2 3 4 3 2 2" xfId="20622" xr:uid="{00000000-0005-0000-0000-0000D1700000}"/>
    <cellStyle name="Normal 12 4 4 2 3 4 3 2 2 2" xfId="40214" xr:uid="{00000000-0005-0000-0000-0000D2700000}"/>
    <cellStyle name="Normal 12 4 4 2 3 4 3 2 3" xfId="40215" xr:uid="{00000000-0005-0000-0000-0000D3700000}"/>
    <cellStyle name="Normal 12 4 4 2 3 4 3 3" xfId="15132" xr:uid="{00000000-0005-0000-0000-0000D4700000}"/>
    <cellStyle name="Normal 12 4 4 2 3 4 3 3 2" xfId="40216" xr:uid="{00000000-0005-0000-0000-0000D5700000}"/>
    <cellStyle name="Normal 12 4 4 2 3 4 3 4" xfId="40217" xr:uid="{00000000-0005-0000-0000-0000D6700000}"/>
    <cellStyle name="Normal 12 4 4 2 3 4 4" xfId="4152" xr:uid="{00000000-0005-0000-0000-0000D7700000}"/>
    <cellStyle name="Normal 12 4 4 2 3 4 4 2" xfId="9642" xr:uid="{00000000-0005-0000-0000-0000D8700000}"/>
    <cellStyle name="Normal 12 4 4 2 3 4 4 2 2" xfId="22452" xr:uid="{00000000-0005-0000-0000-0000D9700000}"/>
    <cellStyle name="Normal 12 4 4 2 3 4 4 2 2 2" xfId="40218" xr:uid="{00000000-0005-0000-0000-0000DA700000}"/>
    <cellStyle name="Normal 12 4 4 2 3 4 4 2 3" xfId="40219" xr:uid="{00000000-0005-0000-0000-0000DB700000}"/>
    <cellStyle name="Normal 12 4 4 2 3 4 4 3" xfId="16962" xr:uid="{00000000-0005-0000-0000-0000DC700000}"/>
    <cellStyle name="Normal 12 4 4 2 3 4 4 3 2" xfId="40220" xr:uid="{00000000-0005-0000-0000-0000DD700000}"/>
    <cellStyle name="Normal 12 4 4 2 3 4 4 4" xfId="40221" xr:uid="{00000000-0005-0000-0000-0000DE700000}"/>
    <cellStyle name="Normal 12 4 4 2 3 4 5" xfId="11472" xr:uid="{00000000-0005-0000-0000-0000DF700000}"/>
    <cellStyle name="Normal 12 4 4 2 3 4 5 2" xfId="24282" xr:uid="{00000000-0005-0000-0000-0000E0700000}"/>
    <cellStyle name="Normal 12 4 4 2 3 4 5 2 2" xfId="40222" xr:uid="{00000000-0005-0000-0000-0000E1700000}"/>
    <cellStyle name="Normal 12 4 4 2 3 4 5 3" xfId="40223" xr:uid="{00000000-0005-0000-0000-0000E2700000}"/>
    <cellStyle name="Normal 12 4 4 2 3 4 6" xfId="5982" xr:uid="{00000000-0005-0000-0000-0000E3700000}"/>
    <cellStyle name="Normal 12 4 4 2 3 4 6 2" xfId="18792" xr:uid="{00000000-0005-0000-0000-0000E4700000}"/>
    <cellStyle name="Normal 12 4 4 2 3 4 6 2 2" xfId="40224" xr:uid="{00000000-0005-0000-0000-0000E5700000}"/>
    <cellStyle name="Normal 12 4 4 2 3 4 6 3" xfId="40225" xr:uid="{00000000-0005-0000-0000-0000E6700000}"/>
    <cellStyle name="Normal 12 4 4 2 3 4 7" xfId="13302" xr:uid="{00000000-0005-0000-0000-0000E7700000}"/>
    <cellStyle name="Normal 12 4 4 2 3 4 7 2" xfId="40226" xr:uid="{00000000-0005-0000-0000-0000E8700000}"/>
    <cellStyle name="Normal 12 4 4 2 3 4 8" xfId="40227" xr:uid="{00000000-0005-0000-0000-0000E9700000}"/>
    <cellStyle name="Normal 12 4 4 2 3 5" xfId="850" xr:uid="{00000000-0005-0000-0000-0000EA700000}"/>
    <cellStyle name="Normal 12 4 4 2 3 5 2" xfId="1745" xr:uid="{00000000-0005-0000-0000-0000EB700000}"/>
    <cellStyle name="Normal 12 4 4 2 3 5 2 2" xfId="3575" xr:uid="{00000000-0005-0000-0000-0000EC700000}"/>
    <cellStyle name="Normal 12 4 4 2 3 5 2 2 2" xfId="9065" xr:uid="{00000000-0005-0000-0000-0000ED700000}"/>
    <cellStyle name="Normal 12 4 4 2 3 5 2 2 2 2" xfId="21875" xr:uid="{00000000-0005-0000-0000-0000EE700000}"/>
    <cellStyle name="Normal 12 4 4 2 3 5 2 2 2 2 2" xfId="40228" xr:uid="{00000000-0005-0000-0000-0000EF700000}"/>
    <cellStyle name="Normal 12 4 4 2 3 5 2 2 2 3" xfId="40229" xr:uid="{00000000-0005-0000-0000-0000F0700000}"/>
    <cellStyle name="Normal 12 4 4 2 3 5 2 2 3" xfId="16385" xr:uid="{00000000-0005-0000-0000-0000F1700000}"/>
    <cellStyle name="Normal 12 4 4 2 3 5 2 2 3 2" xfId="40230" xr:uid="{00000000-0005-0000-0000-0000F2700000}"/>
    <cellStyle name="Normal 12 4 4 2 3 5 2 2 4" xfId="40231" xr:uid="{00000000-0005-0000-0000-0000F3700000}"/>
    <cellStyle name="Normal 12 4 4 2 3 5 2 3" xfId="5405" xr:uid="{00000000-0005-0000-0000-0000F4700000}"/>
    <cellStyle name="Normal 12 4 4 2 3 5 2 3 2" xfId="10895" xr:uid="{00000000-0005-0000-0000-0000F5700000}"/>
    <cellStyle name="Normal 12 4 4 2 3 5 2 3 2 2" xfId="23705" xr:uid="{00000000-0005-0000-0000-0000F6700000}"/>
    <cellStyle name="Normal 12 4 4 2 3 5 2 3 2 2 2" xfId="40232" xr:uid="{00000000-0005-0000-0000-0000F7700000}"/>
    <cellStyle name="Normal 12 4 4 2 3 5 2 3 2 3" xfId="40233" xr:uid="{00000000-0005-0000-0000-0000F8700000}"/>
    <cellStyle name="Normal 12 4 4 2 3 5 2 3 3" xfId="18215" xr:uid="{00000000-0005-0000-0000-0000F9700000}"/>
    <cellStyle name="Normal 12 4 4 2 3 5 2 3 3 2" xfId="40234" xr:uid="{00000000-0005-0000-0000-0000FA700000}"/>
    <cellStyle name="Normal 12 4 4 2 3 5 2 3 4" xfId="40235" xr:uid="{00000000-0005-0000-0000-0000FB700000}"/>
    <cellStyle name="Normal 12 4 4 2 3 5 2 4" xfId="12725" xr:uid="{00000000-0005-0000-0000-0000FC700000}"/>
    <cellStyle name="Normal 12 4 4 2 3 5 2 4 2" xfId="25535" xr:uid="{00000000-0005-0000-0000-0000FD700000}"/>
    <cellStyle name="Normal 12 4 4 2 3 5 2 4 2 2" xfId="40236" xr:uid="{00000000-0005-0000-0000-0000FE700000}"/>
    <cellStyle name="Normal 12 4 4 2 3 5 2 4 3" xfId="40237" xr:uid="{00000000-0005-0000-0000-0000FF700000}"/>
    <cellStyle name="Normal 12 4 4 2 3 5 2 5" xfId="7235" xr:uid="{00000000-0005-0000-0000-000000710000}"/>
    <cellStyle name="Normal 12 4 4 2 3 5 2 5 2" xfId="20045" xr:uid="{00000000-0005-0000-0000-000001710000}"/>
    <cellStyle name="Normal 12 4 4 2 3 5 2 5 2 2" xfId="40238" xr:uid="{00000000-0005-0000-0000-000002710000}"/>
    <cellStyle name="Normal 12 4 4 2 3 5 2 5 3" xfId="40239" xr:uid="{00000000-0005-0000-0000-000003710000}"/>
    <cellStyle name="Normal 12 4 4 2 3 5 2 6" xfId="14555" xr:uid="{00000000-0005-0000-0000-000004710000}"/>
    <cellStyle name="Normal 12 4 4 2 3 5 2 6 2" xfId="40240" xr:uid="{00000000-0005-0000-0000-000005710000}"/>
    <cellStyle name="Normal 12 4 4 2 3 5 2 7" xfId="40241" xr:uid="{00000000-0005-0000-0000-000006710000}"/>
    <cellStyle name="Normal 12 4 4 2 3 5 3" xfId="2681" xr:uid="{00000000-0005-0000-0000-000007710000}"/>
    <cellStyle name="Normal 12 4 4 2 3 5 3 2" xfId="8171" xr:uid="{00000000-0005-0000-0000-000008710000}"/>
    <cellStyle name="Normal 12 4 4 2 3 5 3 2 2" xfId="20981" xr:uid="{00000000-0005-0000-0000-000009710000}"/>
    <cellStyle name="Normal 12 4 4 2 3 5 3 2 2 2" xfId="40242" xr:uid="{00000000-0005-0000-0000-00000A710000}"/>
    <cellStyle name="Normal 12 4 4 2 3 5 3 2 3" xfId="40243" xr:uid="{00000000-0005-0000-0000-00000B710000}"/>
    <cellStyle name="Normal 12 4 4 2 3 5 3 3" xfId="15491" xr:uid="{00000000-0005-0000-0000-00000C710000}"/>
    <cellStyle name="Normal 12 4 4 2 3 5 3 3 2" xfId="40244" xr:uid="{00000000-0005-0000-0000-00000D710000}"/>
    <cellStyle name="Normal 12 4 4 2 3 5 3 4" xfId="40245" xr:uid="{00000000-0005-0000-0000-00000E710000}"/>
    <cellStyle name="Normal 12 4 4 2 3 5 4" xfId="4511" xr:uid="{00000000-0005-0000-0000-00000F710000}"/>
    <cellStyle name="Normal 12 4 4 2 3 5 4 2" xfId="10001" xr:uid="{00000000-0005-0000-0000-000010710000}"/>
    <cellStyle name="Normal 12 4 4 2 3 5 4 2 2" xfId="22811" xr:uid="{00000000-0005-0000-0000-000011710000}"/>
    <cellStyle name="Normal 12 4 4 2 3 5 4 2 2 2" xfId="40246" xr:uid="{00000000-0005-0000-0000-000012710000}"/>
    <cellStyle name="Normal 12 4 4 2 3 5 4 2 3" xfId="40247" xr:uid="{00000000-0005-0000-0000-000013710000}"/>
    <cellStyle name="Normal 12 4 4 2 3 5 4 3" xfId="17321" xr:uid="{00000000-0005-0000-0000-000014710000}"/>
    <cellStyle name="Normal 12 4 4 2 3 5 4 3 2" xfId="40248" xr:uid="{00000000-0005-0000-0000-000015710000}"/>
    <cellStyle name="Normal 12 4 4 2 3 5 4 4" xfId="40249" xr:uid="{00000000-0005-0000-0000-000016710000}"/>
    <cellStyle name="Normal 12 4 4 2 3 5 5" xfId="11831" xr:uid="{00000000-0005-0000-0000-000017710000}"/>
    <cellStyle name="Normal 12 4 4 2 3 5 5 2" xfId="24641" xr:uid="{00000000-0005-0000-0000-000018710000}"/>
    <cellStyle name="Normal 12 4 4 2 3 5 5 2 2" xfId="40250" xr:uid="{00000000-0005-0000-0000-000019710000}"/>
    <cellStyle name="Normal 12 4 4 2 3 5 5 3" xfId="40251" xr:uid="{00000000-0005-0000-0000-00001A710000}"/>
    <cellStyle name="Normal 12 4 4 2 3 5 6" xfId="6341" xr:uid="{00000000-0005-0000-0000-00001B710000}"/>
    <cellStyle name="Normal 12 4 4 2 3 5 6 2" xfId="19151" xr:uid="{00000000-0005-0000-0000-00001C710000}"/>
    <cellStyle name="Normal 12 4 4 2 3 5 6 2 2" xfId="40252" xr:uid="{00000000-0005-0000-0000-00001D710000}"/>
    <cellStyle name="Normal 12 4 4 2 3 5 6 3" xfId="40253" xr:uid="{00000000-0005-0000-0000-00001E710000}"/>
    <cellStyle name="Normal 12 4 4 2 3 5 7" xfId="13661" xr:uid="{00000000-0005-0000-0000-00001F710000}"/>
    <cellStyle name="Normal 12 4 4 2 3 5 7 2" xfId="40254" xr:uid="{00000000-0005-0000-0000-000020710000}"/>
    <cellStyle name="Normal 12 4 4 2 3 5 8" xfId="40255" xr:uid="{00000000-0005-0000-0000-000021710000}"/>
    <cellStyle name="Normal 12 4 4 2 3 6" xfId="1251" xr:uid="{00000000-0005-0000-0000-000022710000}"/>
    <cellStyle name="Normal 12 4 4 2 3 6 2" xfId="3081" xr:uid="{00000000-0005-0000-0000-000023710000}"/>
    <cellStyle name="Normal 12 4 4 2 3 6 2 2" xfId="8571" xr:uid="{00000000-0005-0000-0000-000024710000}"/>
    <cellStyle name="Normal 12 4 4 2 3 6 2 2 2" xfId="21381" xr:uid="{00000000-0005-0000-0000-000025710000}"/>
    <cellStyle name="Normal 12 4 4 2 3 6 2 2 2 2" xfId="40256" xr:uid="{00000000-0005-0000-0000-000026710000}"/>
    <cellStyle name="Normal 12 4 4 2 3 6 2 2 3" xfId="40257" xr:uid="{00000000-0005-0000-0000-000027710000}"/>
    <cellStyle name="Normal 12 4 4 2 3 6 2 3" xfId="15891" xr:uid="{00000000-0005-0000-0000-000028710000}"/>
    <cellStyle name="Normal 12 4 4 2 3 6 2 3 2" xfId="40258" xr:uid="{00000000-0005-0000-0000-000029710000}"/>
    <cellStyle name="Normal 12 4 4 2 3 6 2 4" xfId="40259" xr:uid="{00000000-0005-0000-0000-00002A710000}"/>
    <cellStyle name="Normal 12 4 4 2 3 6 3" xfId="4911" xr:uid="{00000000-0005-0000-0000-00002B710000}"/>
    <cellStyle name="Normal 12 4 4 2 3 6 3 2" xfId="10401" xr:uid="{00000000-0005-0000-0000-00002C710000}"/>
    <cellStyle name="Normal 12 4 4 2 3 6 3 2 2" xfId="23211" xr:uid="{00000000-0005-0000-0000-00002D710000}"/>
    <cellStyle name="Normal 12 4 4 2 3 6 3 2 2 2" xfId="40260" xr:uid="{00000000-0005-0000-0000-00002E710000}"/>
    <cellStyle name="Normal 12 4 4 2 3 6 3 2 3" xfId="40261" xr:uid="{00000000-0005-0000-0000-00002F710000}"/>
    <cellStyle name="Normal 12 4 4 2 3 6 3 3" xfId="17721" xr:uid="{00000000-0005-0000-0000-000030710000}"/>
    <cellStyle name="Normal 12 4 4 2 3 6 3 3 2" xfId="40262" xr:uid="{00000000-0005-0000-0000-000031710000}"/>
    <cellStyle name="Normal 12 4 4 2 3 6 3 4" xfId="40263" xr:uid="{00000000-0005-0000-0000-000032710000}"/>
    <cellStyle name="Normal 12 4 4 2 3 6 4" xfId="12231" xr:uid="{00000000-0005-0000-0000-000033710000}"/>
    <cellStyle name="Normal 12 4 4 2 3 6 4 2" xfId="25041" xr:uid="{00000000-0005-0000-0000-000034710000}"/>
    <cellStyle name="Normal 12 4 4 2 3 6 4 2 2" xfId="40264" xr:uid="{00000000-0005-0000-0000-000035710000}"/>
    <cellStyle name="Normal 12 4 4 2 3 6 4 3" xfId="40265" xr:uid="{00000000-0005-0000-0000-000036710000}"/>
    <cellStyle name="Normal 12 4 4 2 3 6 5" xfId="6741" xr:uid="{00000000-0005-0000-0000-000037710000}"/>
    <cellStyle name="Normal 12 4 4 2 3 6 5 2" xfId="19551" xr:uid="{00000000-0005-0000-0000-000038710000}"/>
    <cellStyle name="Normal 12 4 4 2 3 6 5 2 2" xfId="40266" xr:uid="{00000000-0005-0000-0000-000039710000}"/>
    <cellStyle name="Normal 12 4 4 2 3 6 5 3" xfId="40267" xr:uid="{00000000-0005-0000-0000-00003A710000}"/>
    <cellStyle name="Normal 12 4 4 2 3 6 6" xfId="14061" xr:uid="{00000000-0005-0000-0000-00003B710000}"/>
    <cellStyle name="Normal 12 4 4 2 3 6 6 2" xfId="40268" xr:uid="{00000000-0005-0000-0000-00003C710000}"/>
    <cellStyle name="Normal 12 4 4 2 3 6 7" xfId="40269" xr:uid="{00000000-0005-0000-0000-00003D710000}"/>
    <cellStyle name="Normal 12 4 4 2 3 7" xfId="2187" xr:uid="{00000000-0005-0000-0000-00003E710000}"/>
    <cellStyle name="Normal 12 4 4 2 3 7 2" xfId="7677" xr:uid="{00000000-0005-0000-0000-00003F710000}"/>
    <cellStyle name="Normal 12 4 4 2 3 7 2 2" xfId="20487" xr:uid="{00000000-0005-0000-0000-000040710000}"/>
    <cellStyle name="Normal 12 4 4 2 3 7 2 2 2" xfId="40270" xr:uid="{00000000-0005-0000-0000-000041710000}"/>
    <cellStyle name="Normal 12 4 4 2 3 7 2 3" xfId="40271" xr:uid="{00000000-0005-0000-0000-000042710000}"/>
    <cellStyle name="Normal 12 4 4 2 3 7 3" xfId="14997" xr:uid="{00000000-0005-0000-0000-000043710000}"/>
    <cellStyle name="Normal 12 4 4 2 3 7 3 2" xfId="40272" xr:uid="{00000000-0005-0000-0000-000044710000}"/>
    <cellStyle name="Normal 12 4 4 2 3 7 4" xfId="40273" xr:uid="{00000000-0005-0000-0000-000045710000}"/>
    <cellStyle name="Normal 12 4 4 2 3 8" xfId="4017" xr:uid="{00000000-0005-0000-0000-000046710000}"/>
    <cellStyle name="Normal 12 4 4 2 3 8 2" xfId="9507" xr:uid="{00000000-0005-0000-0000-000047710000}"/>
    <cellStyle name="Normal 12 4 4 2 3 8 2 2" xfId="22317" xr:uid="{00000000-0005-0000-0000-000048710000}"/>
    <cellStyle name="Normal 12 4 4 2 3 8 2 2 2" xfId="40274" xr:uid="{00000000-0005-0000-0000-000049710000}"/>
    <cellStyle name="Normal 12 4 4 2 3 8 2 3" xfId="40275" xr:uid="{00000000-0005-0000-0000-00004A710000}"/>
    <cellStyle name="Normal 12 4 4 2 3 8 3" xfId="16827" xr:uid="{00000000-0005-0000-0000-00004B710000}"/>
    <cellStyle name="Normal 12 4 4 2 3 8 3 2" xfId="40276" xr:uid="{00000000-0005-0000-0000-00004C710000}"/>
    <cellStyle name="Normal 12 4 4 2 3 8 4" xfId="40277" xr:uid="{00000000-0005-0000-0000-00004D710000}"/>
    <cellStyle name="Normal 12 4 4 2 3 9" xfId="11337" xr:uid="{00000000-0005-0000-0000-00004E710000}"/>
    <cellStyle name="Normal 12 4 4 2 3 9 2" xfId="24147" xr:uid="{00000000-0005-0000-0000-00004F710000}"/>
    <cellStyle name="Normal 12 4 4 2 3 9 2 2" xfId="40278" xr:uid="{00000000-0005-0000-0000-000050710000}"/>
    <cellStyle name="Normal 12 4 4 2 3 9 3" xfId="40279" xr:uid="{00000000-0005-0000-0000-000051710000}"/>
    <cellStyle name="Normal 12 4 4 2 4" xfId="385" xr:uid="{00000000-0005-0000-0000-000052710000}"/>
    <cellStyle name="Normal 12 4 4 2 4 2" xfId="891" xr:uid="{00000000-0005-0000-0000-000053710000}"/>
    <cellStyle name="Normal 12 4 4 2 4 2 2" xfId="1786" xr:uid="{00000000-0005-0000-0000-000054710000}"/>
    <cellStyle name="Normal 12 4 4 2 4 2 2 2" xfId="3616" xr:uid="{00000000-0005-0000-0000-000055710000}"/>
    <cellStyle name="Normal 12 4 4 2 4 2 2 2 2" xfId="9106" xr:uid="{00000000-0005-0000-0000-000056710000}"/>
    <cellStyle name="Normal 12 4 4 2 4 2 2 2 2 2" xfId="21916" xr:uid="{00000000-0005-0000-0000-000057710000}"/>
    <cellStyle name="Normal 12 4 4 2 4 2 2 2 2 2 2" xfId="40280" xr:uid="{00000000-0005-0000-0000-000058710000}"/>
    <cellStyle name="Normal 12 4 4 2 4 2 2 2 2 3" xfId="40281" xr:uid="{00000000-0005-0000-0000-000059710000}"/>
    <cellStyle name="Normal 12 4 4 2 4 2 2 2 3" xfId="16426" xr:uid="{00000000-0005-0000-0000-00005A710000}"/>
    <cellStyle name="Normal 12 4 4 2 4 2 2 2 3 2" xfId="40282" xr:uid="{00000000-0005-0000-0000-00005B710000}"/>
    <cellStyle name="Normal 12 4 4 2 4 2 2 2 4" xfId="40283" xr:uid="{00000000-0005-0000-0000-00005C710000}"/>
    <cellStyle name="Normal 12 4 4 2 4 2 2 3" xfId="5446" xr:uid="{00000000-0005-0000-0000-00005D710000}"/>
    <cellStyle name="Normal 12 4 4 2 4 2 2 3 2" xfId="10936" xr:uid="{00000000-0005-0000-0000-00005E710000}"/>
    <cellStyle name="Normal 12 4 4 2 4 2 2 3 2 2" xfId="23746" xr:uid="{00000000-0005-0000-0000-00005F710000}"/>
    <cellStyle name="Normal 12 4 4 2 4 2 2 3 2 2 2" xfId="40284" xr:uid="{00000000-0005-0000-0000-000060710000}"/>
    <cellStyle name="Normal 12 4 4 2 4 2 2 3 2 3" xfId="40285" xr:uid="{00000000-0005-0000-0000-000061710000}"/>
    <cellStyle name="Normal 12 4 4 2 4 2 2 3 3" xfId="18256" xr:uid="{00000000-0005-0000-0000-000062710000}"/>
    <cellStyle name="Normal 12 4 4 2 4 2 2 3 3 2" xfId="40286" xr:uid="{00000000-0005-0000-0000-000063710000}"/>
    <cellStyle name="Normal 12 4 4 2 4 2 2 3 4" xfId="40287" xr:uid="{00000000-0005-0000-0000-000064710000}"/>
    <cellStyle name="Normal 12 4 4 2 4 2 2 4" xfId="12766" xr:uid="{00000000-0005-0000-0000-000065710000}"/>
    <cellStyle name="Normal 12 4 4 2 4 2 2 4 2" xfId="25576" xr:uid="{00000000-0005-0000-0000-000066710000}"/>
    <cellStyle name="Normal 12 4 4 2 4 2 2 4 2 2" xfId="40288" xr:uid="{00000000-0005-0000-0000-000067710000}"/>
    <cellStyle name="Normal 12 4 4 2 4 2 2 4 3" xfId="40289" xr:uid="{00000000-0005-0000-0000-000068710000}"/>
    <cellStyle name="Normal 12 4 4 2 4 2 2 5" xfId="7276" xr:uid="{00000000-0005-0000-0000-000069710000}"/>
    <cellStyle name="Normal 12 4 4 2 4 2 2 5 2" xfId="20086" xr:uid="{00000000-0005-0000-0000-00006A710000}"/>
    <cellStyle name="Normal 12 4 4 2 4 2 2 5 2 2" xfId="40290" xr:uid="{00000000-0005-0000-0000-00006B710000}"/>
    <cellStyle name="Normal 12 4 4 2 4 2 2 5 3" xfId="40291" xr:uid="{00000000-0005-0000-0000-00006C710000}"/>
    <cellStyle name="Normal 12 4 4 2 4 2 2 6" xfId="14596" xr:uid="{00000000-0005-0000-0000-00006D710000}"/>
    <cellStyle name="Normal 12 4 4 2 4 2 2 6 2" xfId="40292" xr:uid="{00000000-0005-0000-0000-00006E710000}"/>
    <cellStyle name="Normal 12 4 4 2 4 2 2 7" xfId="40293" xr:uid="{00000000-0005-0000-0000-00006F710000}"/>
    <cellStyle name="Normal 12 4 4 2 4 2 3" xfId="2722" xr:uid="{00000000-0005-0000-0000-000070710000}"/>
    <cellStyle name="Normal 12 4 4 2 4 2 3 2" xfId="8212" xr:uid="{00000000-0005-0000-0000-000071710000}"/>
    <cellStyle name="Normal 12 4 4 2 4 2 3 2 2" xfId="21022" xr:uid="{00000000-0005-0000-0000-000072710000}"/>
    <cellStyle name="Normal 12 4 4 2 4 2 3 2 2 2" xfId="40294" xr:uid="{00000000-0005-0000-0000-000073710000}"/>
    <cellStyle name="Normal 12 4 4 2 4 2 3 2 3" xfId="40295" xr:uid="{00000000-0005-0000-0000-000074710000}"/>
    <cellStyle name="Normal 12 4 4 2 4 2 3 3" xfId="15532" xr:uid="{00000000-0005-0000-0000-000075710000}"/>
    <cellStyle name="Normal 12 4 4 2 4 2 3 3 2" xfId="40296" xr:uid="{00000000-0005-0000-0000-000076710000}"/>
    <cellStyle name="Normal 12 4 4 2 4 2 3 4" xfId="40297" xr:uid="{00000000-0005-0000-0000-000077710000}"/>
    <cellStyle name="Normal 12 4 4 2 4 2 4" xfId="4552" xr:uid="{00000000-0005-0000-0000-000078710000}"/>
    <cellStyle name="Normal 12 4 4 2 4 2 4 2" xfId="10042" xr:uid="{00000000-0005-0000-0000-000079710000}"/>
    <cellStyle name="Normal 12 4 4 2 4 2 4 2 2" xfId="22852" xr:uid="{00000000-0005-0000-0000-00007A710000}"/>
    <cellStyle name="Normal 12 4 4 2 4 2 4 2 2 2" xfId="40298" xr:uid="{00000000-0005-0000-0000-00007B710000}"/>
    <cellStyle name="Normal 12 4 4 2 4 2 4 2 3" xfId="40299" xr:uid="{00000000-0005-0000-0000-00007C710000}"/>
    <cellStyle name="Normal 12 4 4 2 4 2 4 3" xfId="17362" xr:uid="{00000000-0005-0000-0000-00007D710000}"/>
    <cellStyle name="Normal 12 4 4 2 4 2 4 3 2" xfId="40300" xr:uid="{00000000-0005-0000-0000-00007E710000}"/>
    <cellStyle name="Normal 12 4 4 2 4 2 4 4" xfId="40301" xr:uid="{00000000-0005-0000-0000-00007F710000}"/>
    <cellStyle name="Normal 12 4 4 2 4 2 5" xfId="11872" xr:uid="{00000000-0005-0000-0000-000080710000}"/>
    <cellStyle name="Normal 12 4 4 2 4 2 5 2" xfId="24682" xr:uid="{00000000-0005-0000-0000-000081710000}"/>
    <cellStyle name="Normal 12 4 4 2 4 2 5 2 2" xfId="40302" xr:uid="{00000000-0005-0000-0000-000082710000}"/>
    <cellStyle name="Normal 12 4 4 2 4 2 5 3" xfId="40303" xr:uid="{00000000-0005-0000-0000-000083710000}"/>
    <cellStyle name="Normal 12 4 4 2 4 2 6" xfId="6382" xr:uid="{00000000-0005-0000-0000-000084710000}"/>
    <cellStyle name="Normal 12 4 4 2 4 2 6 2" xfId="19192" xr:uid="{00000000-0005-0000-0000-000085710000}"/>
    <cellStyle name="Normal 12 4 4 2 4 2 6 2 2" xfId="40304" xr:uid="{00000000-0005-0000-0000-000086710000}"/>
    <cellStyle name="Normal 12 4 4 2 4 2 6 3" xfId="40305" xr:uid="{00000000-0005-0000-0000-000087710000}"/>
    <cellStyle name="Normal 12 4 4 2 4 2 7" xfId="13702" xr:uid="{00000000-0005-0000-0000-000088710000}"/>
    <cellStyle name="Normal 12 4 4 2 4 2 7 2" xfId="40306" xr:uid="{00000000-0005-0000-0000-000089710000}"/>
    <cellStyle name="Normal 12 4 4 2 4 2 8" xfId="40307" xr:uid="{00000000-0005-0000-0000-00008A710000}"/>
    <cellStyle name="Normal 12 4 4 2 4 3" xfId="1280" xr:uid="{00000000-0005-0000-0000-00008B710000}"/>
    <cellStyle name="Normal 12 4 4 2 4 3 2" xfId="3110" xr:uid="{00000000-0005-0000-0000-00008C710000}"/>
    <cellStyle name="Normal 12 4 4 2 4 3 2 2" xfId="8600" xr:uid="{00000000-0005-0000-0000-00008D710000}"/>
    <cellStyle name="Normal 12 4 4 2 4 3 2 2 2" xfId="21410" xr:uid="{00000000-0005-0000-0000-00008E710000}"/>
    <cellStyle name="Normal 12 4 4 2 4 3 2 2 2 2" xfId="40308" xr:uid="{00000000-0005-0000-0000-00008F710000}"/>
    <cellStyle name="Normal 12 4 4 2 4 3 2 2 3" xfId="40309" xr:uid="{00000000-0005-0000-0000-000090710000}"/>
    <cellStyle name="Normal 12 4 4 2 4 3 2 3" xfId="15920" xr:uid="{00000000-0005-0000-0000-000091710000}"/>
    <cellStyle name="Normal 12 4 4 2 4 3 2 3 2" xfId="40310" xr:uid="{00000000-0005-0000-0000-000092710000}"/>
    <cellStyle name="Normal 12 4 4 2 4 3 2 4" xfId="40311" xr:uid="{00000000-0005-0000-0000-000093710000}"/>
    <cellStyle name="Normal 12 4 4 2 4 3 3" xfId="4940" xr:uid="{00000000-0005-0000-0000-000094710000}"/>
    <cellStyle name="Normal 12 4 4 2 4 3 3 2" xfId="10430" xr:uid="{00000000-0005-0000-0000-000095710000}"/>
    <cellStyle name="Normal 12 4 4 2 4 3 3 2 2" xfId="23240" xr:uid="{00000000-0005-0000-0000-000096710000}"/>
    <cellStyle name="Normal 12 4 4 2 4 3 3 2 2 2" xfId="40312" xr:uid="{00000000-0005-0000-0000-000097710000}"/>
    <cellStyle name="Normal 12 4 4 2 4 3 3 2 3" xfId="40313" xr:uid="{00000000-0005-0000-0000-000098710000}"/>
    <cellStyle name="Normal 12 4 4 2 4 3 3 3" xfId="17750" xr:uid="{00000000-0005-0000-0000-000099710000}"/>
    <cellStyle name="Normal 12 4 4 2 4 3 3 3 2" xfId="40314" xr:uid="{00000000-0005-0000-0000-00009A710000}"/>
    <cellStyle name="Normal 12 4 4 2 4 3 3 4" xfId="40315" xr:uid="{00000000-0005-0000-0000-00009B710000}"/>
    <cellStyle name="Normal 12 4 4 2 4 3 4" xfId="12260" xr:uid="{00000000-0005-0000-0000-00009C710000}"/>
    <cellStyle name="Normal 12 4 4 2 4 3 4 2" xfId="25070" xr:uid="{00000000-0005-0000-0000-00009D710000}"/>
    <cellStyle name="Normal 12 4 4 2 4 3 4 2 2" xfId="40316" xr:uid="{00000000-0005-0000-0000-00009E710000}"/>
    <cellStyle name="Normal 12 4 4 2 4 3 4 3" xfId="40317" xr:uid="{00000000-0005-0000-0000-00009F710000}"/>
    <cellStyle name="Normal 12 4 4 2 4 3 5" xfId="6770" xr:uid="{00000000-0005-0000-0000-0000A0710000}"/>
    <cellStyle name="Normal 12 4 4 2 4 3 5 2" xfId="19580" xr:uid="{00000000-0005-0000-0000-0000A1710000}"/>
    <cellStyle name="Normal 12 4 4 2 4 3 5 2 2" xfId="40318" xr:uid="{00000000-0005-0000-0000-0000A2710000}"/>
    <cellStyle name="Normal 12 4 4 2 4 3 5 3" xfId="40319" xr:uid="{00000000-0005-0000-0000-0000A3710000}"/>
    <cellStyle name="Normal 12 4 4 2 4 3 6" xfId="14090" xr:uid="{00000000-0005-0000-0000-0000A4710000}"/>
    <cellStyle name="Normal 12 4 4 2 4 3 6 2" xfId="40320" xr:uid="{00000000-0005-0000-0000-0000A5710000}"/>
    <cellStyle name="Normal 12 4 4 2 4 3 7" xfId="40321" xr:uid="{00000000-0005-0000-0000-0000A6710000}"/>
    <cellStyle name="Normal 12 4 4 2 4 4" xfId="2216" xr:uid="{00000000-0005-0000-0000-0000A7710000}"/>
    <cellStyle name="Normal 12 4 4 2 4 4 2" xfId="7706" xr:uid="{00000000-0005-0000-0000-0000A8710000}"/>
    <cellStyle name="Normal 12 4 4 2 4 4 2 2" xfId="20516" xr:uid="{00000000-0005-0000-0000-0000A9710000}"/>
    <cellStyle name="Normal 12 4 4 2 4 4 2 2 2" xfId="40322" xr:uid="{00000000-0005-0000-0000-0000AA710000}"/>
    <cellStyle name="Normal 12 4 4 2 4 4 2 3" xfId="40323" xr:uid="{00000000-0005-0000-0000-0000AB710000}"/>
    <cellStyle name="Normal 12 4 4 2 4 4 3" xfId="15026" xr:uid="{00000000-0005-0000-0000-0000AC710000}"/>
    <cellStyle name="Normal 12 4 4 2 4 4 3 2" xfId="40324" xr:uid="{00000000-0005-0000-0000-0000AD710000}"/>
    <cellStyle name="Normal 12 4 4 2 4 4 4" xfId="40325" xr:uid="{00000000-0005-0000-0000-0000AE710000}"/>
    <cellStyle name="Normal 12 4 4 2 4 5" xfId="4046" xr:uid="{00000000-0005-0000-0000-0000AF710000}"/>
    <cellStyle name="Normal 12 4 4 2 4 5 2" xfId="9536" xr:uid="{00000000-0005-0000-0000-0000B0710000}"/>
    <cellStyle name="Normal 12 4 4 2 4 5 2 2" xfId="22346" xr:uid="{00000000-0005-0000-0000-0000B1710000}"/>
    <cellStyle name="Normal 12 4 4 2 4 5 2 2 2" xfId="40326" xr:uid="{00000000-0005-0000-0000-0000B2710000}"/>
    <cellStyle name="Normal 12 4 4 2 4 5 2 3" xfId="40327" xr:uid="{00000000-0005-0000-0000-0000B3710000}"/>
    <cellStyle name="Normal 12 4 4 2 4 5 3" xfId="16856" xr:uid="{00000000-0005-0000-0000-0000B4710000}"/>
    <cellStyle name="Normal 12 4 4 2 4 5 3 2" xfId="40328" xr:uid="{00000000-0005-0000-0000-0000B5710000}"/>
    <cellStyle name="Normal 12 4 4 2 4 5 4" xfId="40329" xr:uid="{00000000-0005-0000-0000-0000B6710000}"/>
    <cellStyle name="Normal 12 4 4 2 4 6" xfId="11366" xr:uid="{00000000-0005-0000-0000-0000B7710000}"/>
    <cellStyle name="Normal 12 4 4 2 4 6 2" xfId="24176" xr:uid="{00000000-0005-0000-0000-0000B8710000}"/>
    <cellStyle name="Normal 12 4 4 2 4 6 2 2" xfId="40330" xr:uid="{00000000-0005-0000-0000-0000B9710000}"/>
    <cellStyle name="Normal 12 4 4 2 4 6 3" xfId="40331" xr:uid="{00000000-0005-0000-0000-0000BA710000}"/>
    <cellStyle name="Normal 12 4 4 2 4 7" xfId="5876" xr:uid="{00000000-0005-0000-0000-0000BB710000}"/>
    <cellStyle name="Normal 12 4 4 2 4 7 2" xfId="18686" xr:uid="{00000000-0005-0000-0000-0000BC710000}"/>
    <cellStyle name="Normal 12 4 4 2 4 7 2 2" xfId="40332" xr:uid="{00000000-0005-0000-0000-0000BD710000}"/>
    <cellStyle name="Normal 12 4 4 2 4 7 3" xfId="40333" xr:uid="{00000000-0005-0000-0000-0000BE710000}"/>
    <cellStyle name="Normal 12 4 4 2 4 8" xfId="13196" xr:uid="{00000000-0005-0000-0000-0000BF710000}"/>
    <cellStyle name="Normal 12 4 4 2 4 8 2" xfId="40334" xr:uid="{00000000-0005-0000-0000-0000C0710000}"/>
    <cellStyle name="Normal 12 4 4 2 4 9" xfId="40335" xr:uid="{00000000-0005-0000-0000-0000C1710000}"/>
    <cellStyle name="Normal 12 4 4 2 5" xfId="624" xr:uid="{00000000-0005-0000-0000-0000C2710000}"/>
    <cellStyle name="Normal 12 4 4 2 5 2" xfId="1024" xr:uid="{00000000-0005-0000-0000-0000C3710000}"/>
    <cellStyle name="Normal 12 4 4 2 5 2 2" xfId="1919" xr:uid="{00000000-0005-0000-0000-0000C4710000}"/>
    <cellStyle name="Normal 12 4 4 2 5 2 2 2" xfId="3749" xr:uid="{00000000-0005-0000-0000-0000C5710000}"/>
    <cellStyle name="Normal 12 4 4 2 5 2 2 2 2" xfId="9239" xr:uid="{00000000-0005-0000-0000-0000C6710000}"/>
    <cellStyle name="Normal 12 4 4 2 5 2 2 2 2 2" xfId="22049" xr:uid="{00000000-0005-0000-0000-0000C7710000}"/>
    <cellStyle name="Normal 12 4 4 2 5 2 2 2 2 2 2" xfId="40336" xr:uid="{00000000-0005-0000-0000-0000C8710000}"/>
    <cellStyle name="Normal 12 4 4 2 5 2 2 2 2 3" xfId="40337" xr:uid="{00000000-0005-0000-0000-0000C9710000}"/>
    <cellStyle name="Normal 12 4 4 2 5 2 2 2 3" xfId="16559" xr:uid="{00000000-0005-0000-0000-0000CA710000}"/>
    <cellStyle name="Normal 12 4 4 2 5 2 2 2 3 2" xfId="40338" xr:uid="{00000000-0005-0000-0000-0000CB710000}"/>
    <cellStyle name="Normal 12 4 4 2 5 2 2 2 4" xfId="40339" xr:uid="{00000000-0005-0000-0000-0000CC710000}"/>
    <cellStyle name="Normal 12 4 4 2 5 2 2 3" xfId="5579" xr:uid="{00000000-0005-0000-0000-0000CD710000}"/>
    <cellStyle name="Normal 12 4 4 2 5 2 2 3 2" xfId="11069" xr:uid="{00000000-0005-0000-0000-0000CE710000}"/>
    <cellStyle name="Normal 12 4 4 2 5 2 2 3 2 2" xfId="23879" xr:uid="{00000000-0005-0000-0000-0000CF710000}"/>
    <cellStyle name="Normal 12 4 4 2 5 2 2 3 2 2 2" xfId="40340" xr:uid="{00000000-0005-0000-0000-0000D0710000}"/>
    <cellStyle name="Normal 12 4 4 2 5 2 2 3 2 3" xfId="40341" xr:uid="{00000000-0005-0000-0000-0000D1710000}"/>
    <cellStyle name="Normal 12 4 4 2 5 2 2 3 3" xfId="18389" xr:uid="{00000000-0005-0000-0000-0000D2710000}"/>
    <cellStyle name="Normal 12 4 4 2 5 2 2 3 3 2" xfId="40342" xr:uid="{00000000-0005-0000-0000-0000D3710000}"/>
    <cellStyle name="Normal 12 4 4 2 5 2 2 3 4" xfId="40343" xr:uid="{00000000-0005-0000-0000-0000D4710000}"/>
    <cellStyle name="Normal 12 4 4 2 5 2 2 4" xfId="12899" xr:uid="{00000000-0005-0000-0000-0000D5710000}"/>
    <cellStyle name="Normal 12 4 4 2 5 2 2 4 2" xfId="25709" xr:uid="{00000000-0005-0000-0000-0000D6710000}"/>
    <cellStyle name="Normal 12 4 4 2 5 2 2 4 2 2" xfId="40344" xr:uid="{00000000-0005-0000-0000-0000D7710000}"/>
    <cellStyle name="Normal 12 4 4 2 5 2 2 4 3" xfId="40345" xr:uid="{00000000-0005-0000-0000-0000D8710000}"/>
    <cellStyle name="Normal 12 4 4 2 5 2 2 5" xfId="7409" xr:uid="{00000000-0005-0000-0000-0000D9710000}"/>
    <cellStyle name="Normal 12 4 4 2 5 2 2 5 2" xfId="20219" xr:uid="{00000000-0005-0000-0000-0000DA710000}"/>
    <cellStyle name="Normal 12 4 4 2 5 2 2 5 2 2" xfId="40346" xr:uid="{00000000-0005-0000-0000-0000DB710000}"/>
    <cellStyle name="Normal 12 4 4 2 5 2 2 5 3" xfId="40347" xr:uid="{00000000-0005-0000-0000-0000DC710000}"/>
    <cellStyle name="Normal 12 4 4 2 5 2 2 6" xfId="14729" xr:uid="{00000000-0005-0000-0000-0000DD710000}"/>
    <cellStyle name="Normal 12 4 4 2 5 2 2 6 2" xfId="40348" xr:uid="{00000000-0005-0000-0000-0000DE710000}"/>
    <cellStyle name="Normal 12 4 4 2 5 2 2 7" xfId="40349" xr:uid="{00000000-0005-0000-0000-0000DF710000}"/>
    <cellStyle name="Normal 12 4 4 2 5 2 3" xfId="2855" xr:uid="{00000000-0005-0000-0000-0000E0710000}"/>
    <cellStyle name="Normal 12 4 4 2 5 2 3 2" xfId="8345" xr:uid="{00000000-0005-0000-0000-0000E1710000}"/>
    <cellStyle name="Normal 12 4 4 2 5 2 3 2 2" xfId="21155" xr:uid="{00000000-0005-0000-0000-0000E2710000}"/>
    <cellStyle name="Normal 12 4 4 2 5 2 3 2 2 2" xfId="40350" xr:uid="{00000000-0005-0000-0000-0000E3710000}"/>
    <cellStyle name="Normal 12 4 4 2 5 2 3 2 3" xfId="40351" xr:uid="{00000000-0005-0000-0000-0000E4710000}"/>
    <cellStyle name="Normal 12 4 4 2 5 2 3 3" xfId="15665" xr:uid="{00000000-0005-0000-0000-0000E5710000}"/>
    <cellStyle name="Normal 12 4 4 2 5 2 3 3 2" xfId="40352" xr:uid="{00000000-0005-0000-0000-0000E6710000}"/>
    <cellStyle name="Normal 12 4 4 2 5 2 3 4" xfId="40353" xr:uid="{00000000-0005-0000-0000-0000E7710000}"/>
    <cellStyle name="Normal 12 4 4 2 5 2 4" xfId="4685" xr:uid="{00000000-0005-0000-0000-0000E8710000}"/>
    <cellStyle name="Normal 12 4 4 2 5 2 4 2" xfId="10175" xr:uid="{00000000-0005-0000-0000-0000E9710000}"/>
    <cellStyle name="Normal 12 4 4 2 5 2 4 2 2" xfId="22985" xr:uid="{00000000-0005-0000-0000-0000EA710000}"/>
    <cellStyle name="Normal 12 4 4 2 5 2 4 2 2 2" xfId="40354" xr:uid="{00000000-0005-0000-0000-0000EB710000}"/>
    <cellStyle name="Normal 12 4 4 2 5 2 4 2 3" xfId="40355" xr:uid="{00000000-0005-0000-0000-0000EC710000}"/>
    <cellStyle name="Normal 12 4 4 2 5 2 4 3" xfId="17495" xr:uid="{00000000-0005-0000-0000-0000ED710000}"/>
    <cellStyle name="Normal 12 4 4 2 5 2 4 3 2" xfId="40356" xr:uid="{00000000-0005-0000-0000-0000EE710000}"/>
    <cellStyle name="Normal 12 4 4 2 5 2 4 4" xfId="40357" xr:uid="{00000000-0005-0000-0000-0000EF710000}"/>
    <cellStyle name="Normal 12 4 4 2 5 2 5" xfId="12005" xr:uid="{00000000-0005-0000-0000-0000F0710000}"/>
    <cellStyle name="Normal 12 4 4 2 5 2 5 2" xfId="24815" xr:uid="{00000000-0005-0000-0000-0000F1710000}"/>
    <cellStyle name="Normal 12 4 4 2 5 2 5 2 2" xfId="40358" xr:uid="{00000000-0005-0000-0000-0000F2710000}"/>
    <cellStyle name="Normal 12 4 4 2 5 2 5 3" xfId="40359" xr:uid="{00000000-0005-0000-0000-0000F3710000}"/>
    <cellStyle name="Normal 12 4 4 2 5 2 6" xfId="6515" xr:uid="{00000000-0005-0000-0000-0000F4710000}"/>
    <cellStyle name="Normal 12 4 4 2 5 2 6 2" xfId="19325" xr:uid="{00000000-0005-0000-0000-0000F5710000}"/>
    <cellStyle name="Normal 12 4 4 2 5 2 6 2 2" xfId="40360" xr:uid="{00000000-0005-0000-0000-0000F6710000}"/>
    <cellStyle name="Normal 12 4 4 2 5 2 6 3" xfId="40361" xr:uid="{00000000-0005-0000-0000-0000F7710000}"/>
    <cellStyle name="Normal 12 4 4 2 5 2 7" xfId="13835" xr:uid="{00000000-0005-0000-0000-0000F8710000}"/>
    <cellStyle name="Normal 12 4 4 2 5 2 7 2" xfId="40362" xr:uid="{00000000-0005-0000-0000-0000F9710000}"/>
    <cellStyle name="Normal 12 4 4 2 5 2 8" xfId="40363" xr:uid="{00000000-0005-0000-0000-0000FA710000}"/>
    <cellStyle name="Normal 12 4 4 2 5 3" xfId="1519" xr:uid="{00000000-0005-0000-0000-0000FB710000}"/>
    <cellStyle name="Normal 12 4 4 2 5 3 2" xfId="3349" xr:uid="{00000000-0005-0000-0000-0000FC710000}"/>
    <cellStyle name="Normal 12 4 4 2 5 3 2 2" xfId="8839" xr:uid="{00000000-0005-0000-0000-0000FD710000}"/>
    <cellStyle name="Normal 12 4 4 2 5 3 2 2 2" xfId="21649" xr:uid="{00000000-0005-0000-0000-0000FE710000}"/>
    <cellStyle name="Normal 12 4 4 2 5 3 2 2 2 2" xfId="40364" xr:uid="{00000000-0005-0000-0000-0000FF710000}"/>
    <cellStyle name="Normal 12 4 4 2 5 3 2 2 3" xfId="40365" xr:uid="{00000000-0005-0000-0000-000000720000}"/>
    <cellStyle name="Normal 12 4 4 2 5 3 2 3" xfId="16159" xr:uid="{00000000-0005-0000-0000-000001720000}"/>
    <cellStyle name="Normal 12 4 4 2 5 3 2 3 2" xfId="40366" xr:uid="{00000000-0005-0000-0000-000002720000}"/>
    <cellStyle name="Normal 12 4 4 2 5 3 2 4" xfId="40367" xr:uid="{00000000-0005-0000-0000-000003720000}"/>
    <cellStyle name="Normal 12 4 4 2 5 3 3" xfId="5179" xr:uid="{00000000-0005-0000-0000-000004720000}"/>
    <cellStyle name="Normal 12 4 4 2 5 3 3 2" xfId="10669" xr:uid="{00000000-0005-0000-0000-000005720000}"/>
    <cellStyle name="Normal 12 4 4 2 5 3 3 2 2" xfId="23479" xr:uid="{00000000-0005-0000-0000-000006720000}"/>
    <cellStyle name="Normal 12 4 4 2 5 3 3 2 2 2" xfId="40368" xr:uid="{00000000-0005-0000-0000-000007720000}"/>
    <cellStyle name="Normal 12 4 4 2 5 3 3 2 3" xfId="40369" xr:uid="{00000000-0005-0000-0000-000008720000}"/>
    <cellStyle name="Normal 12 4 4 2 5 3 3 3" xfId="17989" xr:uid="{00000000-0005-0000-0000-000009720000}"/>
    <cellStyle name="Normal 12 4 4 2 5 3 3 3 2" xfId="40370" xr:uid="{00000000-0005-0000-0000-00000A720000}"/>
    <cellStyle name="Normal 12 4 4 2 5 3 3 4" xfId="40371" xr:uid="{00000000-0005-0000-0000-00000B720000}"/>
    <cellStyle name="Normal 12 4 4 2 5 3 4" xfId="12499" xr:uid="{00000000-0005-0000-0000-00000C720000}"/>
    <cellStyle name="Normal 12 4 4 2 5 3 4 2" xfId="25309" xr:uid="{00000000-0005-0000-0000-00000D720000}"/>
    <cellStyle name="Normal 12 4 4 2 5 3 4 2 2" xfId="40372" xr:uid="{00000000-0005-0000-0000-00000E720000}"/>
    <cellStyle name="Normal 12 4 4 2 5 3 4 3" xfId="40373" xr:uid="{00000000-0005-0000-0000-00000F720000}"/>
    <cellStyle name="Normal 12 4 4 2 5 3 5" xfId="7009" xr:uid="{00000000-0005-0000-0000-000010720000}"/>
    <cellStyle name="Normal 12 4 4 2 5 3 5 2" xfId="19819" xr:uid="{00000000-0005-0000-0000-000011720000}"/>
    <cellStyle name="Normal 12 4 4 2 5 3 5 2 2" xfId="40374" xr:uid="{00000000-0005-0000-0000-000012720000}"/>
    <cellStyle name="Normal 12 4 4 2 5 3 5 3" xfId="40375" xr:uid="{00000000-0005-0000-0000-000013720000}"/>
    <cellStyle name="Normal 12 4 4 2 5 3 6" xfId="14329" xr:uid="{00000000-0005-0000-0000-000014720000}"/>
    <cellStyle name="Normal 12 4 4 2 5 3 6 2" xfId="40376" xr:uid="{00000000-0005-0000-0000-000015720000}"/>
    <cellStyle name="Normal 12 4 4 2 5 3 7" xfId="40377" xr:uid="{00000000-0005-0000-0000-000016720000}"/>
    <cellStyle name="Normal 12 4 4 2 5 4" xfId="2455" xr:uid="{00000000-0005-0000-0000-000017720000}"/>
    <cellStyle name="Normal 12 4 4 2 5 4 2" xfId="7945" xr:uid="{00000000-0005-0000-0000-000018720000}"/>
    <cellStyle name="Normal 12 4 4 2 5 4 2 2" xfId="20755" xr:uid="{00000000-0005-0000-0000-000019720000}"/>
    <cellStyle name="Normal 12 4 4 2 5 4 2 2 2" xfId="40378" xr:uid="{00000000-0005-0000-0000-00001A720000}"/>
    <cellStyle name="Normal 12 4 4 2 5 4 2 3" xfId="40379" xr:uid="{00000000-0005-0000-0000-00001B720000}"/>
    <cellStyle name="Normal 12 4 4 2 5 4 3" xfId="15265" xr:uid="{00000000-0005-0000-0000-00001C720000}"/>
    <cellStyle name="Normal 12 4 4 2 5 4 3 2" xfId="40380" xr:uid="{00000000-0005-0000-0000-00001D720000}"/>
    <cellStyle name="Normal 12 4 4 2 5 4 4" xfId="40381" xr:uid="{00000000-0005-0000-0000-00001E720000}"/>
    <cellStyle name="Normal 12 4 4 2 5 5" xfId="4285" xr:uid="{00000000-0005-0000-0000-00001F720000}"/>
    <cellStyle name="Normal 12 4 4 2 5 5 2" xfId="9775" xr:uid="{00000000-0005-0000-0000-000020720000}"/>
    <cellStyle name="Normal 12 4 4 2 5 5 2 2" xfId="22585" xr:uid="{00000000-0005-0000-0000-000021720000}"/>
    <cellStyle name="Normal 12 4 4 2 5 5 2 2 2" xfId="40382" xr:uid="{00000000-0005-0000-0000-000022720000}"/>
    <cellStyle name="Normal 12 4 4 2 5 5 2 3" xfId="40383" xr:uid="{00000000-0005-0000-0000-000023720000}"/>
    <cellStyle name="Normal 12 4 4 2 5 5 3" xfId="17095" xr:uid="{00000000-0005-0000-0000-000024720000}"/>
    <cellStyle name="Normal 12 4 4 2 5 5 3 2" xfId="40384" xr:uid="{00000000-0005-0000-0000-000025720000}"/>
    <cellStyle name="Normal 12 4 4 2 5 5 4" xfId="40385" xr:uid="{00000000-0005-0000-0000-000026720000}"/>
    <cellStyle name="Normal 12 4 4 2 5 6" xfId="11605" xr:uid="{00000000-0005-0000-0000-000027720000}"/>
    <cellStyle name="Normal 12 4 4 2 5 6 2" xfId="24415" xr:uid="{00000000-0005-0000-0000-000028720000}"/>
    <cellStyle name="Normal 12 4 4 2 5 6 2 2" xfId="40386" xr:uid="{00000000-0005-0000-0000-000029720000}"/>
    <cellStyle name="Normal 12 4 4 2 5 6 3" xfId="40387" xr:uid="{00000000-0005-0000-0000-00002A720000}"/>
    <cellStyle name="Normal 12 4 4 2 5 7" xfId="6115" xr:uid="{00000000-0005-0000-0000-00002B720000}"/>
    <cellStyle name="Normal 12 4 4 2 5 7 2" xfId="18925" xr:uid="{00000000-0005-0000-0000-00002C720000}"/>
    <cellStyle name="Normal 12 4 4 2 5 7 2 2" xfId="40388" xr:uid="{00000000-0005-0000-0000-00002D720000}"/>
    <cellStyle name="Normal 12 4 4 2 5 7 3" xfId="40389" xr:uid="{00000000-0005-0000-0000-00002E720000}"/>
    <cellStyle name="Normal 12 4 4 2 5 8" xfId="13435" xr:uid="{00000000-0005-0000-0000-00002F720000}"/>
    <cellStyle name="Normal 12 4 4 2 5 8 2" xfId="40390" xr:uid="{00000000-0005-0000-0000-000030720000}"/>
    <cellStyle name="Normal 12 4 4 2 5 9" xfId="40391" xr:uid="{00000000-0005-0000-0000-000031720000}"/>
    <cellStyle name="Normal 12 4 4 2 6" xfId="758" xr:uid="{00000000-0005-0000-0000-000032720000}"/>
    <cellStyle name="Normal 12 4 4 2 6 2" xfId="1653" xr:uid="{00000000-0005-0000-0000-000033720000}"/>
    <cellStyle name="Normal 12 4 4 2 6 2 2" xfId="3483" xr:uid="{00000000-0005-0000-0000-000034720000}"/>
    <cellStyle name="Normal 12 4 4 2 6 2 2 2" xfId="8973" xr:uid="{00000000-0005-0000-0000-000035720000}"/>
    <cellStyle name="Normal 12 4 4 2 6 2 2 2 2" xfId="21783" xr:uid="{00000000-0005-0000-0000-000036720000}"/>
    <cellStyle name="Normal 12 4 4 2 6 2 2 2 2 2" xfId="40392" xr:uid="{00000000-0005-0000-0000-000037720000}"/>
    <cellStyle name="Normal 12 4 4 2 6 2 2 2 3" xfId="40393" xr:uid="{00000000-0005-0000-0000-000038720000}"/>
    <cellStyle name="Normal 12 4 4 2 6 2 2 3" xfId="16293" xr:uid="{00000000-0005-0000-0000-000039720000}"/>
    <cellStyle name="Normal 12 4 4 2 6 2 2 3 2" xfId="40394" xr:uid="{00000000-0005-0000-0000-00003A720000}"/>
    <cellStyle name="Normal 12 4 4 2 6 2 2 4" xfId="40395" xr:uid="{00000000-0005-0000-0000-00003B720000}"/>
    <cellStyle name="Normal 12 4 4 2 6 2 3" xfId="5313" xr:uid="{00000000-0005-0000-0000-00003C720000}"/>
    <cellStyle name="Normal 12 4 4 2 6 2 3 2" xfId="10803" xr:uid="{00000000-0005-0000-0000-00003D720000}"/>
    <cellStyle name="Normal 12 4 4 2 6 2 3 2 2" xfId="23613" xr:uid="{00000000-0005-0000-0000-00003E720000}"/>
    <cellStyle name="Normal 12 4 4 2 6 2 3 2 2 2" xfId="40396" xr:uid="{00000000-0005-0000-0000-00003F720000}"/>
    <cellStyle name="Normal 12 4 4 2 6 2 3 2 3" xfId="40397" xr:uid="{00000000-0005-0000-0000-000040720000}"/>
    <cellStyle name="Normal 12 4 4 2 6 2 3 3" xfId="18123" xr:uid="{00000000-0005-0000-0000-000041720000}"/>
    <cellStyle name="Normal 12 4 4 2 6 2 3 3 2" xfId="40398" xr:uid="{00000000-0005-0000-0000-000042720000}"/>
    <cellStyle name="Normal 12 4 4 2 6 2 3 4" xfId="40399" xr:uid="{00000000-0005-0000-0000-000043720000}"/>
    <cellStyle name="Normal 12 4 4 2 6 2 4" xfId="12633" xr:uid="{00000000-0005-0000-0000-000044720000}"/>
    <cellStyle name="Normal 12 4 4 2 6 2 4 2" xfId="25443" xr:uid="{00000000-0005-0000-0000-000045720000}"/>
    <cellStyle name="Normal 12 4 4 2 6 2 4 2 2" xfId="40400" xr:uid="{00000000-0005-0000-0000-000046720000}"/>
    <cellStyle name="Normal 12 4 4 2 6 2 4 3" xfId="40401" xr:uid="{00000000-0005-0000-0000-000047720000}"/>
    <cellStyle name="Normal 12 4 4 2 6 2 5" xfId="7143" xr:uid="{00000000-0005-0000-0000-000048720000}"/>
    <cellStyle name="Normal 12 4 4 2 6 2 5 2" xfId="19953" xr:uid="{00000000-0005-0000-0000-000049720000}"/>
    <cellStyle name="Normal 12 4 4 2 6 2 5 2 2" xfId="40402" xr:uid="{00000000-0005-0000-0000-00004A720000}"/>
    <cellStyle name="Normal 12 4 4 2 6 2 5 3" xfId="40403" xr:uid="{00000000-0005-0000-0000-00004B720000}"/>
    <cellStyle name="Normal 12 4 4 2 6 2 6" xfId="14463" xr:uid="{00000000-0005-0000-0000-00004C720000}"/>
    <cellStyle name="Normal 12 4 4 2 6 2 6 2" xfId="40404" xr:uid="{00000000-0005-0000-0000-00004D720000}"/>
    <cellStyle name="Normal 12 4 4 2 6 2 7" xfId="40405" xr:uid="{00000000-0005-0000-0000-00004E720000}"/>
    <cellStyle name="Normal 12 4 4 2 6 3" xfId="2589" xr:uid="{00000000-0005-0000-0000-00004F720000}"/>
    <cellStyle name="Normal 12 4 4 2 6 3 2" xfId="8079" xr:uid="{00000000-0005-0000-0000-000050720000}"/>
    <cellStyle name="Normal 12 4 4 2 6 3 2 2" xfId="20889" xr:uid="{00000000-0005-0000-0000-000051720000}"/>
    <cellStyle name="Normal 12 4 4 2 6 3 2 2 2" xfId="40406" xr:uid="{00000000-0005-0000-0000-000052720000}"/>
    <cellStyle name="Normal 12 4 4 2 6 3 2 3" xfId="40407" xr:uid="{00000000-0005-0000-0000-000053720000}"/>
    <cellStyle name="Normal 12 4 4 2 6 3 3" xfId="15399" xr:uid="{00000000-0005-0000-0000-000054720000}"/>
    <cellStyle name="Normal 12 4 4 2 6 3 3 2" xfId="40408" xr:uid="{00000000-0005-0000-0000-000055720000}"/>
    <cellStyle name="Normal 12 4 4 2 6 3 4" xfId="40409" xr:uid="{00000000-0005-0000-0000-000056720000}"/>
    <cellStyle name="Normal 12 4 4 2 6 4" xfId="4419" xr:uid="{00000000-0005-0000-0000-000057720000}"/>
    <cellStyle name="Normal 12 4 4 2 6 4 2" xfId="9909" xr:uid="{00000000-0005-0000-0000-000058720000}"/>
    <cellStyle name="Normal 12 4 4 2 6 4 2 2" xfId="22719" xr:uid="{00000000-0005-0000-0000-000059720000}"/>
    <cellStyle name="Normal 12 4 4 2 6 4 2 2 2" xfId="40410" xr:uid="{00000000-0005-0000-0000-00005A720000}"/>
    <cellStyle name="Normal 12 4 4 2 6 4 2 3" xfId="40411" xr:uid="{00000000-0005-0000-0000-00005B720000}"/>
    <cellStyle name="Normal 12 4 4 2 6 4 3" xfId="17229" xr:uid="{00000000-0005-0000-0000-00005C720000}"/>
    <cellStyle name="Normal 12 4 4 2 6 4 3 2" xfId="40412" xr:uid="{00000000-0005-0000-0000-00005D720000}"/>
    <cellStyle name="Normal 12 4 4 2 6 4 4" xfId="40413" xr:uid="{00000000-0005-0000-0000-00005E720000}"/>
    <cellStyle name="Normal 12 4 4 2 6 5" xfId="11739" xr:uid="{00000000-0005-0000-0000-00005F720000}"/>
    <cellStyle name="Normal 12 4 4 2 6 5 2" xfId="24549" xr:uid="{00000000-0005-0000-0000-000060720000}"/>
    <cellStyle name="Normal 12 4 4 2 6 5 2 2" xfId="40414" xr:uid="{00000000-0005-0000-0000-000061720000}"/>
    <cellStyle name="Normal 12 4 4 2 6 5 3" xfId="40415" xr:uid="{00000000-0005-0000-0000-000062720000}"/>
    <cellStyle name="Normal 12 4 4 2 6 6" xfId="6249" xr:uid="{00000000-0005-0000-0000-000063720000}"/>
    <cellStyle name="Normal 12 4 4 2 6 6 2" xfId="19059" xr:uid="{00000000-0005-0000-0000-000064720000}"/>
    <cellStyle name="Normal 12 4 4 2 6 6 2 2" xfId="40416" xr:uid="{00000000-0005-0000-0000-000065720000}"/>
    <cellStyle name="Normal 12 4 4 2 6 6 3" xfId="40417" xr:uid="{00000000-0005-0000-0000-000066720000}"/>
    <cellStyle name="Normal 12 4 4 2 6 7" xfId="13569" xr:uid="{00000000-0005-0000-0000-000067720000}"/>
    <cellStyle name="Normal 12 4 4 2 6 7 2" xfId="40418" xr:uid="{00000000-0005-0000-0000-000068720000}"/>
    <cellStyle name="Normal 12 4 4 2 6 8" xfId="40419" xr:uid="{00000000-0005-0000-0000-000069720000}"/>
    <cellStyle name="Normal 12 4 4 2 7" xfId="1159" xr:uid="{00000000-0005-0000-0000-00006A720000}"/>
    <cellStyle name="Normal 12 4 4 2 7 2" xfId="2989" xr:uid="{00000000-0005-0000-0000-00006B720000}"/>
    <cellStyle name="Normal 12 4 4 2 7 2 2" xfId="8479" xr:uid="{00000000-0005-0000-0000-00006C720000}"/>
    <cellStyle name="Normal 12 4 4 2 7 2 2 2" xfId="21289" xr:uid="{00000000-0005-0000-0000-00006D720000}"/>
    <cellStyle name="Normal 12 4 4 2 7 2 2 2 2" xfId="40420" xr:uid="{00000000-0005-0000-0000-00006E720000}"/>
    <cellStyle name="Normal 12 4 4 2 7 2 2 3" xfId="40421" xr:uid="{00000000-0005-0000-0000-00006F720000}"/>
    <cellStyle name="Normal 12 4 4 2 7 2 3" xfId="15799" xr:uid="{00000000-0005-0000-0000-000070720000}"/>
    <cellStyle name="Normal 12 4 4 2 7 2 3 2" xfId="40422" xr:uid="{00000000-0005-0000-0000-000071720000}"/>
    <cellStyle name="Normal 12 4 4 2 7 2 4" xfId="40423" xr:uid="{00000000-0005-0000-0000-000072720000}"/>
    <cellStyle name="Normal 12 4 4 2 7 3" xfId="4819" xr:uid="{00000000-0005-0000-0000-000073720000}"/>
    <cellStyle name="Normal 12 4 4 2 7 3 2" xfId="10309" xr:uid="{00000000-0005-0000-0000-000074720000}"/>
    <cellStyle name="Normal 12 4 4 2 7 3 2 2" xfId="23119" xr:uid="{00000000-0005-0000-0000-000075720000}"/>
    <cellStyle name="Normal 12 4 4 2 7 3 2 2 2" xfId="40424" xr:uid="{00000000-0005-0000-0000-000076720000}"/>
    <cellStyle name="Normal 12 4 4 2 7 3 2 3" xfId="40425" xr:uid="{00000000-0005-0000-0000-000077720000}"/>
    <cellStyle name="Normal 12 4 4 2 7 3 3" xfId="17629" xr:uid="{00000000-0005-0000-0000-000078720000}"/>
    <cellStyle name="Normal 12 4 4 2 7 3 3 2" xfId="40426" xr:uid="{00000000-0005-0000-0000-000079720000}"/>
    <cellStyle name="Normal 12 4 4 2 7 3 4" xfId="40427" xr:uid="{00000000-0005-0000-0000-00007A720000}"/>
    <cellStyle name="Normal 12 4 4 2 7 4" xfId="12139" xr:uid="{00000000-0005-0000-0000-00007B720000}"/>
    <cellStyle name="Normal 12 4 4 2 7 4 2" xfId="24949" xr:uid="{00000000-0005-0000-0000-00007C720000}"/>
    <cellStyle name="Normal 12 4 4 2 7 4 2 2" xfId="40428" xr:uid="{00000000-0005-0000-0000-00007D720000}"/>
    <cellStyle name="Normal 12 4 4 2 7 4 3" xfId="40429" xr:uid="{00000000-0005-0000-0000-00007E720000}"/>
    <cellStyle name="Normal 12 4 4 2 7 5" xfId="6649" xr:uid="{00000000-0005-0000-0000-00007F720000}"/>
    <cellStyle name="Normal 12 4 4 2 7 5 2" xfId="19459" xr:uid="{00000000-0005-0000-0000-000080720000}"/>
    <cellStyle name="Normal 12 4 4 2 7 5 2 2" xfId="40430" xr:uid="{00000000-0005-0000-0000-000081720000}"/>
    <cellStyle name="Normal 12 4 4 2 7 5 3" xfId="40431" xr:uid="{00000000-0005-0000-0000-000082720000}"/>
    <cellStyle name="Normal 12 4 4 2 7 6" xfId="13969" xr:uid="{00000000-0005-0000-0000-000083720000}"/>
    <cellStyle name="Normal 12 4 4 2 7 6 2" xfId="40432" xr:uid="{00000000-0005-0000-0000-000084720000}"/>
    <cellStyle name="Normal 12 4 4 2 7 7" xfId="40433" xr:uid="{00000000-0005-0000-0000-000085720000}"/>
    <cellStyle name="Normal 12 4 4 2 8" xfId="2054" xr:uid="{00000000-0005-0000-0000-000086720000}"/>
    <cellStyle name="Normal 12 4 4 2 8 2" xfId="3884" xr:uid="{00000000-0005-0000-0000-000087720000}"/>
    <cellStyle name="Normal 12 4 4 2 8 2 2" xfId="9374" xr:uid="{00000000-0005-0000-0000-000088720000}"/>
    <cellStyle name="Normal 12 4 4 2 8 2 2 2" xfId="22184" xr:uid="{00000000-0005-0000-0000-000089720000}"/>
    <cellStyle name="Normal 12 4 4 2 8 2 2 2 2" xfId="40434" xr:uid="{00000000-0005-0000-0000-00008A720000}"/>
    <cellStyle name="Normal 12 4 4 2 8 2 2 3" xfId="40435" xr:uid="{00000000-0005-0000-0000-00008B720000}"/>
    <cellStyle name="Normal 12 4 4 2 8 2 3" xfId="16694" xr:uid="{00000000-0005-0000-0000-00008C720000}"/>
    <cellStyle name="Normal 12 4 4 2 8 2 3 2" xfId="40436" xr:uid="{00000000-0005-0000-0000-00008D720000}"/>
    <cellStyle name="Normal 12 4 4 2 8 2 4" xfId="40437" xr:uid="{00000000-0005-0000-0000-00008E720000}"/>
    <cellStyle name="Normal 12 4 4 2 8 3" xfId="5714" xr:uid="{00000000-0005-0000-0000-00008F720000}"/>
    <cellStyle name="Normal 12 4 4 2 8 3 2" xfId="11204" xr:uid="{00000000-0005-0000-0000-000090720000}"/>
    <cellStyle name="Normal 12 4 4 2 8 3 2 2" xfId="24014" xr:uid="{00000000-0005-0000-0000-000091720000}"/>
    <cellStyle name="Normal 12 4 4 2 8 3 2 2 2" xfId="40438" xr:uid="{00000000-0005-0000-0000-000092720000}"/>
    <cellStyle name="Normal 12 4 4 2 8 3 2 3" xfId="40439" xr:uid="{00000000-0005-0000-0000-000093720000}"/>
    <cellStyle name="Normal 12 4 4 2 8 3 3" xfId="18524" xr:uid="{00000000-0005-0000-0000-000094720000}"/>
    <cellStyle name="Normal 12 4 4 2 8 3 3 2" xfId="40440" xr:uid="{00000000-0005-0000-0000-000095720000}"/>
    <cellStyle name="Normal 12 4 4 2 8 3 4" xfId="40441" xr:uid="{00000000-0005-0000-0000-000096720000}"/>
    <cellStyle name="Normal 12 4 4 2 8 4" xfId="13034" xr:uid="{00000000-0005-0000-0000-000097720000}"/>
    <cellStyle name="Normal 12 4 4 2 8 4 2" xfId="25844" xr:uid="{00000000-0005-0000-0000-000098720000}"/>
    <cellStyle name="Normal 12 4 4 2 8 4 2 2" xfId="40442" xr:uid="{00000000-0005-0000-0000-000099720000}"/>
    <cellStyle name="Normal 12 4 4 2 8 4 3" xfId="40443" xr:uid="{00000000-0005-0000-0000-00009A720000}"/>
    <cellStyle name="Normal 12 4 4 2 8 5" xfId="7544" xr:uid="{00000000-0005-0000-0000-00009B720000}"/>
    <cellStyle name="Normal 12 4 4 2 8 5 2" xfId="20354" xr:uid="{00000000-0005-0000-0000-00009C720000}"/>
    <cellStyle name="Normal 12 4 4 2 8 5 2 2" xfId="40444" xr:uid="{00000000-0005-0000-0000-00009D720000}"/>
    <cellStyle name="Normal 12 4 4 2 8 5 3" xfId="40445" xr:uid="{00000000-0005-0000-0000-00009E720000}"/>
    <cellStyle name="Normal 12 4 4 2 8 6" xfId="14864" xr:uid="{00000000-0005-0000-0000-00009F720000}"/>
    <cellStyle name="Normal 12 4 4 2 8 6 2" xfId="40446" xr:uid="{00000000-0005-0000-0000-0000A0720000}"/>
    <cellStyle name="Normal 12 4 4 2 8 7" xfId="40447" xr:uid="{00000000-0005-0000-0000-0000A1720000}"/>
    <cellStyle name="Normal 12 4 4 2 9" xfId="2095" xr:uid="{00000000-0005-0000-0000-0000A2720000}"/>
    <cellStyle name="Normal 12 4 4 2 9 2" xfId="7585" xr:uid="{00000000-0005-0000-0000-0000A3720000}"/>
    <cellStyle name="Normal 12 4 4 2 9 2 2" xfId="20395" xr:uid="{00000000-0005-0000-0000-0000A4720000}"/>
    <cellStyle name="Normal 12 4 4 2 9 2 2 2" xfId="40448" xr:uid="{00000000-0005-0000-0000-0000A5720000}"/>
    <cellStyle name="Normal 12 4 4 2 9 2 3" xfId="40449" xr:uid="{00000000-0005-0000-0000-0000A6720000}"/>
    <cellStyle name="Normal 12 4 4 2 9 3" xfId="14905" xr:uid="{00000000-0005-0000-0000-0000A7720000}"/>
    <cellStyle name="Normal 12 4 4 2 9 3 2" xfId="40450" xr:uid="{00000000-0005-0000-0000-0000A8720000}"/>
    <cellStyle name="Normal 12 4 4 2 9 4" xfId="40451" xr:uid="{00000000-0005-0000-0000-0000A9720000}"/>
    <cellStyle name="Normal 12 4 4 3" xfId="284" xr:uid="{00000000-0005-0000-0000-0000AA720000}"/>
    <cellStyle name="Normal 12 4 4 3 10" xfId="5776" xr:uid="{00000000-0005-0000-0000-0000AB720000}"/>
    <cellStyle name="Normal 12 4 4 3 10 2" xfId="18586" xr:uid="{00000000-0005-0000-0000-0000AC720000}"/>
    <cellStyle name="Normal 12 4 4 3 10 2 2" xfId="40452" xr:uid="{00000000-0005-0000-0000-0000AD720000}"/>
    <cellStyle name="Normal 12 4 4 3 10 3" xfId="40453" xr:uid="{00000000-0005-0000-0000-0000AE720000}"/>
    <cellStyle name="Normal 12 4 4 3 11" xfId="13096" xr:uid="{00000000-0005-0000-0000-0000AF720000}"/>
    <cellStyle name="Normal 12 4 4 3 11 2" xfId="40454" xr:uid="{00000000-0005-0000-0000-0000B0720000}"/>
    <cellStyle name="Normal 12 4 4 3 12" xfId="40455" xr:uid="{00000000-0005-0000-0000-0000B1720000}"/>
    <cellStyle name="Normal 12 4 4 3 2" xfId="513" xr:uid="{00000000-0005-0000-0000-0000B2720000}"/>
    <cellStyle name="Normal 12 4 4 3 2 2" xfId="912" xr:uid="{00000000-0005-0000-0000-0000B3720000}"/>
    <cellStyle name="Normal 12 4 4 3 2 2 2" xfId="1807" xr:uid="{00000000-0005-0000-0000-0000B4720000}"/>
    <cellStyle name="Normal 12 4 4 3 2 2 2 2" xfId="3637" xr:uid="{00000000-0005-0000-0000-0000B5720000}"/>
    <cellStyle name="Normal 12 4 4 3 2 2 2 2 2" xfId="9127" xr:uid="{00000000-0005-0000-0000-0000B6720000}"/>
    <cellStyle name="Normal 12 4 4 3 2 2 2 2 2 2" xfId="21937" xr:uid="{00000000-0005-0000-0000-0000B7720000}"/>
    <cellStyle name="Normal 12 4 4 3 2 2 2 2 2 2 2" xfId="40456" xr:uid="{00000000-0005-0000-0000-0000B8720000}"/>
    <cellStyle name="Normal 12 4 4 3 2 2 2 2 2 3" xfId="40457" xr:uid="{00000000-0005-0000-0000-0000B9720000}"/>
    <cellStyle name="Normal 12 4 4 3 2 2 2 2 3" xfId="16447" xr:uid="{00000000-0005-0000-0000-0000BA720000}"/>
    <cellStyle name="Normal 12 4 4 3 2 2 2 2 3 2" xfId="40458" xr:uid="{00000000-0005-0000-0000-0000BB720000}"/>
    <cellStyle name="Normal 12 4 4 3 2 2 2 2 4" xfId="40459" xr:uid="{00000000-0005-0000-0000-0000BC720000}"/>
    <cellStyle name="Normal 12 4 4 3 2 2 2 3" xfId="5467" xr:uid="{00000000-0005-0000-0000-0000BD720000}"/>
    <cellStyle name="Normal 12 4 4 3 2 2 2 3 2" xfId="10957" xr:uid="{00000000-0005-0000-0000-0000BE720000}"/>
    <cellStyle name="Normal 12 4 4 3 2 2 2 3 2 2" xfId="23767" xr:uid="{00000000-0005-0000-0000-0000BF720000}"/>
    <cellStyle name="Normal 12 4 4 3 2 2 2 3 2 2 2" xfId="40460" xr:uid="{00000000-0005-0000-0000-0000C0720000}"/>
    <cellStyle name="Normal 12 4 4 3 2 2 2 3 2 3" xfId="40461" xr:uid="{00000000-0005-0000-0000-0000C1720000}"/>
    <cellStyle name="Normal 12 4 4 3 2 2 2 3 3" xfId="18277" xr:uid="{00000000-0005-0000-0000-0000C2720000}"/>
    <cellStyle name="Normal 12 4 4 3 2 2 2 3 3 2" xfId="40462" xr:uid="{00000000-0005-0000-0000-0000C3720000}"/>
    <cellStyle name="Normal 12 4 4 3 2 2 2 3 4" xfId="40463" xr:uid="{00000000-0005-0000-0000-0000C4720000}"/>
    <cellStyle name="Normal 12 4 4 3 2 2 2 4" xfId="12787" xr:uid="{00000000-0005-0000-0000-0000C5720000}"/>
    <cellStyle name="Normal 12 4 4 3 2 2 2 4 2" xfId="25597" xr:uid="{00000000-0005-0000-0000-0000C6720000}"/>
    <cellStyle name="Normal 12 4 4 3 2 2 2 4 2 2" xfId="40464" xr:uid="{00000000-0005-0000-0000-0000C7720000}"/>
    <cellStyle name="Normal 12 4 4 3 2 2 2 4 3" xfId="40465" xr:uid="{00000000-0005-0000-0000-0000C8720000}"/>
    <cellStyle name="Normal 12 4 4 3 2 2 2 5" xfId="7297" xr:uid="{00000000-0005-0000-0000-0000C9720000}"/>
    <cellStyle name="Normal 12 4 4 3 2 2 2 5 2" xfId="20107" xr:uid="{00000000-0005-0000-0000-0000CA720000}"/>
    <cellStyle name="Normal 12 4 4 3 2 2 2 5 2 2" xfId="40466" xr:uid="{00000000-0005-0000-0000-0000CB720000}"/>
    <cellStyle name="Normal 12 4 4 3 2 2 2 5 3" xfId="40467" xr:uid="{00000000-0005-0000-0000-0000CC720000}"/>
    <cellStyle name="Normal 12 4 4 3 2 2 2 6" xfId="14617" xr:uid="{00000000-0005-0000-0000-0000CD720000}"/>
    <cellStyle name="Normal 12 4 4 3 2 2 2 6 2" xfId="40468" xr:uid="{00000000-0005-0000-0000-0000CE720000}"/>
    <cellStyle name="Normal 12 4 4 3 2 2 2 7" xfId="40469" xr:uid="{00000000-0005-0000-0000-0000CF720000}"/>
    <cellStyle name="Normal 12 4 4 3 2 2 3" xfId="2743" xr:uid="{00000000-0005-0000-0000-0000D0720000}"/>
    <cellStyle name="Normal 12 4 4 3 2 2 3 2" xfId="8233" xr:uid="{00000000-0005-0000-0000-0000D1720000}"/>
    <cellStyle name="Normal 12 4 4 3 2 2 3 2 2" xfId="21043" xr:uid="{00000000-0005-0000-0000-0000D2720000}"/>
    <cellStyle name="Normal 12 4 4 3 2 2 3 2 2 2" xfId="40470" xr:uid="{00000000-0005-0000-0000-0000D3720000}"/>
    <cellStyle name="Normal 12 4 4 3 2 2 3 2 3" xfId="40471" xr:uid="{00000000-0005-0000-0000-0000D4720000}"/>
    <cellStyle name="Normal 12 4 4 3 2 2 3 3" xfId="15553" xr:uid="{00000000-0005-0000-0000-0000D5720000}"/>
    <cellStyle name="Normal 12 4 4 3 2 2 3 3 2" xfId="40472" xr:uid="{00000000-0005-0000-0000-0000D6720000}"/>
    <cellStyle name="Normal 12 4 4 3 2 2 3 4" xfId="40473" xr:uid="{00000000-0005-0000-0000-0000D7720000}"/>
    <cellStyle name="Normal 12 4 4 3 2 2 4" xfId="4573" xr:uid="{00000000-0005-0000-0000-0000D8720000}"/>
    <cellStyle name="Normal 12 4 4 3 2 2 4 2" xfId="10063" xr:uid="{00000000-0005-0000-0000-0000D9720000}"/>
    <cellStyle name="Normal 12 4 4 3 2 2 4 2 2" xfId="22873" xr:uid="{00000000-0005-0000-0000-0000DA720000}"/>
    <cellStyle name="Normal 12 4 4 3 2 2 4 2 2 2" xfId="40474" xr:uid="{00000000-0005-0000-0000-0000DB720000}"/>
    <cellStyle name="Normal 12 4 4 3 2 2 4 2 3" xfId="40475" xr:uid="{00000000-0005-0000-0000-0000DC720000}"/>
    <cellStyle name="Normal 12 4 4 3 2 2 4 3" xfId="17383" xr:uid="{00000000-0005-0000-0000-0000DD720000}"/>
    <cellStyle name="Normal 12 4 4 3 2 2 4 3 2" xfId="40476" xr:uid="{00000000-0005-0000-0000-0000DE720000}"/>
    <cellStyle name="Normal 12 4 4 3 2 2 4 4" xfId="40477" xr:uid="{00000000-0005-0000-0000-0000DF720000}"/>
    <cellStyle name="Normal 12 4 4 3 2 2 5" xfId="11893" xr:uid="{00000000-0005-0000-0000-0000E0720000}"/>
    <cellStyle name="Normal 12 4 4 3 2 2 5 2" xfId="24703" xr:uid="{00000000-0005-0000-0000-0000E1720000}"/>
    <cellStyle name="Normal 12 4 4 3 2 2 5 2 2" xfId="40478" xr:uid="{00000000-0005-0000-0000-0000E2720000}"/>
    <cellStyle name="Normal 12 4 4 3 2 2 5 3" xfId="40479" xr:uid="{00000000-0005-0000-0000-0000E3720000}"/>
    <cellStyle name="Normal 12 4 4 3 2 2 6" xfId="6403" xr:uid="{00000000-0005-0000-0000-0000E4720000}"/>
    <cellStyle name="Normal 12 4 4 3 2 2 6 2" xfId="19213" xr:uid="{00000000-0005-0000-0000-0000E5720000}"/>
    <cellStyle name="Normal 12 4 4 3 2 2 6 2 2" xfId="40480" xr:uid="{00000000-0005-0000-0000-0000E6720000}"/>
    <cellStyle name="Normal 12 4 4 3 2 2 6 3" xfId="40481" xr:uid="{00000000-0005-0000-0000-0000E7720000}"/>
    <cellStyle name="Normal 12 4 4 3 2 2 7" xfId="13723" xr:uid="{00000000-0005-0000-0000-0000E8720000}"/>
    <cellStyle name="Normal 12 4 4 3 2 2 7 2" xfId="40482" xr:uid="{00000000-0005-0000-0000-0000E9720000}"/>
    <cellStyle name="Normal 12 4 4 3 2 2 8" xfId="40483" xr:uid="{00000000-0005-0000-0000-0000EA720000}"/>
    <cellStyle name="Normal 12 4 4 3 2 3" xfId="1408" xr:uid="{00000000-0005-0000-0000-0000EB720000}"/>
    <cellStyle name="Normal 12 4 4 3 2 3 2" xfId="3238" xr:uid="{00000000-0005-0000-0000-0000EC720000}"/>
    <cellStyle name="Normal 12 4 4 3 2 3 2 2" xfId="8728" xr:uid="{00000000-0005-0000-0000-0000ED720000}"/>
    <cellStyle name="Normal 12 4 4 3 2 3 2 2 2" xfId="21538" xr:uid="{00000000-0005-0000-0000-0000EE720000}"/>
    <cellStyle name="Normal 12 4 4 3 2 3 2 2 2 2" xfId="40484" xr:uid="{00000000-0005-0000-0000-0000EF720000}"/>
    <cellStyle name="Normal 12 4 4 3 2 3 2 2 3" xfId="40485" xr:uid="{00000000-0005-0000-0000-0000F0720000}"/>
    <cellStyle name="Normal 12 4 4 3 2 3 2 3" xfId="16048" xr:uid="{00000000-0005-0000-0000-0000F1720000}"/>
    <cellStyle name="Normal 12 4 4 3 2 3 2 3 2" xfId="40486" xr:uid="{00000000-0005-0000-0000-0000F2720000}"/>
    <cellStyle name="Normal 12 4 4 3 2 3 2 4" xfId="40487" xr:uid="{00000000-0005-0000-0000-0000F3720000}"/>
    <cellStyle name="Normal 12 4 4 3 2 3 3" xfId="5068" xr:uid="{00000000-0005-0000-0000-0000F4720000}"/>
    <cellStyle name="Normal 12 4 4 3 2 3 3 2" xfId="10558" xr:uid="{00000000-0005-0000-0000-0000F5720000}"/>
    <cellStyle name="Normal 12 4 4 3 2 3 3 2 2" xfId="23368" xr:uid="{00000000-0005-0000-0000-0000F6720000}"/>
    <cellStyle name="Normal 12 4 4 3 2 3 3 2 2 2" xfId="40488" xr:uid="{00000000-0005-0000-0000-0000F7720000}"/>
    <cellStyle name="Normal 12 4 4 3 2 3 3 2 3" xfId="40489" xr:uid="{00000000-0005-0000-0000-0000F8720000}"/>
    <cellStyle name="Normal 12 4 4 3 2 3 3 3" xfId="17878" xr:uid="{00000000-0005-0000-0000-0000F9720000}"/>
    <cellStyle name="Normal 12 4 4 3 2 3 3 3 2" xfId="40490" xr:uid="{00000000-0005-0000-0000-0000FA720000}"/>
    <cellStyle name="Normal 12 4 4 3 2 3 3 4" xfId="40491" xr:uid="{00000000-0005-0000-0000-0000FB720000}"/>
    <cellStyle name="Normal 12 4 4 3 2 3 4" xfId="12388" xr:uid="{00000000-0005-0000-0000-0000FC720000}"/>
    <cellStyle name="Normal 12 4 4 3 2 3 4 2" xfId="25198" xr:uid="{00000000-0005-0000-0000-0000FD720000}"/>
    <cellStyle name="Normal 12 4 4 3 2 3 4 2 2" xfId="40492" xr:uid="{00000000-0005-0000-0000-0000FE720000}"/>
    <cellStyle name="Normal 12 4 4 3 2 3 4 3" xfId="40493" xr:uid="{00000000-0005-0000-0000-0000FF720000}"/>
    <cellStyle name="Normal 12 4 4 3 2 3 5" xfId="6898" xr:uid="{00000000-0005-0000-0000-000000730000}"/>
    <cellStyle name="Normal 12 4 4 3 2 3 5 2" xfId="19708" xr:uid="{00000000-0005-0000-0000-000001730000}"/>
    <cellStyle name="Normal 12 4 4 3 2 3 5 2 2" xfId="40494" xr:uid="{00000000-0005-0000-0000-000002730000}"/>
    <cellStyle name="Normal 12 4 4 3 2 3 5 3" xfId="40495" xr:uid="{00000000-0005-0000-0000-000003730000}"/>
    <cellStyle name="Normal 12 4 4 3 2 3 6" xfId="14218" xr:uid="{00000000-0005-0000-0000-000004730000}"/>
    <cellStyle name="Normal 12 4 4 3 2 3 6 2" xfId="40496" xr:uid="{00000000-0005-0000-0000-000005730000}"/>
    <cellStyle name="Normal 12 4 4 3 2 3 7" xfId="40497" xr:uid="{00000000-0005-0000-0000-000006730000}"/>
    <cellStyle name="Normal 12 4 4 3 2 4" xfId="2344" xr:uid="{00000000-0005-0000-0000-000007730000}"/>
    <cellStyle name="Normal 12 4 4 3 2 4 2" xfId="7834" xr:uid="{00000000-0005-0000-0000-000008730000}"/>
    <cellStyle name="Normal 12 4 4 3 2 4 2 2" xfId="20644" xr:uid="{00000000-0005-0000-0000-000009730000}"/>
    <cellStyle name="Normal 12 4 4 3 2 4 2 2 2" xfId="40498" xr:uid="{00000000-0005-0000-0000-00000A730000}"/>
    <cellStyle name="Normal 12 4 4 3 2 4 2 3" xfId="40499" xr:uid="{00000000-0005-0000-0000-00000B730000}"/>
    <cellStyle name="Normal 12 4 4 3 2 4 3" xfId="15154" xr:uid="{00000000-0005-0000-0000-00000C730000}"/>
    <cellStyle name="Normal 12 4 4 3 2 4 3 2" xfId="40500" xr:uid="{00000000-0005-0000-0000-00000D730000}"/>
    <cellStyle name="Normal 12 4 4 3 2 4 4" xfId="40501" xr:uid="{00000000-0005-0000-0000-00000E730000}"/>
    <cellStyle name="Normal 12 4 4 3 2 5" xfId="4174" xr:uid="{00000000-0005-0000-0000-00000F730000}"/>
    <cellStyle name="Normal 12 4 4 3 2 5 2" xfId="9664" xr:uid="{00000000-0005-0000-0000-000010730000}"/>
    <cellStyle name="Normal 12 4 4 3 2 5 2 2" xfId="22474" xr:uid="{00000000-0005-0000-0000-000011730000}"/>
    <cellStyle name="Normal 12 4 4 3 2 5 2 2 2" xfId="40502" xr:uid="{00000000-0005-0000-0000-000012730000}"/>
    <cellStyle name="Normal 12 4 4 3 2 5 2 3" xfId="40503" xr:uid="{00000000-0005-0000-0000-000013730000}"/>
    <cellStyle name="Normal 12 4 4 3 2 5 3" xfId="16984" xr:uid="{00000000-0005-0000-0000-000014730000}"/>
    <cellStyle name="Normal 12 4 4 3 2 5 3 2" xfId="40504" xr:uid="{00000000-0005-0000-0000-000015730000}"/>
    <cellStyle name="Normal 12 4 4 3 2 5 4" xfId="40505" xr:uid="{00000000-0005-0000-0000-000016730000}"/>
    <cellStyle name="Normal 12 4 4 3 2 6" xfId="11494" xr:uid="{00000000-0005-0000-0000-000017730000}"/>
    <cellStyle name="Normal 12 4 4 3 2 6 2" xfId="24304" xr:uid="{00000000-0005-0000-0000-000018730000}"/>
    <cellStyle name="Normal 12 4 4 3 2 6 2 2" xfId="40506" xr:uid="{00000000-0005-0000-0000-000019730000}"/>
    <cellStyle name="Normal 12 4 4 3 2 6 3" xfId="40507" xr:uid="{00000000-0005-0000-0000-00001A730000}"/>
    <cellStyle name="Normal 12 4 4 3 2 7" xfId="6004" xr:uid="{00000000-0005-0000-0000-00001B730000}"/>
    <cellStyle name="Normal 12 4 4 3 2 7 2" xfId="18814" xr:uid="{00000000-0005-0000-0000-00001C730000}"/>
    <cellStyle name="Normal 12 4 4 3 2 7 2 2" xfId="40508" xr:uid="{00000000-0005-0000-0000-00001D730000}"/>
    <cellStyle name="Normal 12 4 4 3 2 7 3" xfId="40509" xr:uid="{00000000-0005-0000-0000-00001E730000}"/>
    <cellStyle name="Normal 12 4 4 3 2 8" xfId="13324" xr:uid="{00000000-0005-0000-0000-00001F730000}"/>
    <cellStyle name="Normal 12 4 4 3 2 8 2" xfId="40510" xr:uid="{00000000-0005-0000-0000-000020730000}"/>
    <cellStyle name="Normal 12 4 4 3 2 9" xfId="40511" xr:uid="{00000000-0005-0000-0000-000021730000}"/>
    <cellStyle name="Normal 12 4 4 3 3" xfId="645" xr:uid="{00000000-0005-0000-0000-000022730000}"/>
    <cellStyle name="Normal 12 4 4 3 3 2" xfId="1045" xr:uid="{00000000-0005-0000-0000-000023730000}"/>
    <cellStyle name="Normal 12 4 4 3 3 2 2" xfId="1940" xr:uid="{00000000-0005-0000-0000-000024730000}"/>
    <cellStyle name="Normal 12 4 4 3 3 2 2 2" xfId="3770" xr:uid="{00000000-0005-0000-0000-000025730000}"/>
    <cellStyle name="Normal 12 4 4 3 3 2 2 2 2" xfId="9260" xr:uid="{00000000-0005-0000-0000-000026730000}"/>
    <cellStyle name="Normal 12 4 4 3 3 2 2 2 2 2" xfId="22070" xr:uid="{00000000-0005-0000-0000-000027730000}"/>
    <cellStyle name="Normal 12 4 4 3 3 2 2 2 2 2 2" xfId="40512" xr:uid="{00000000-0005-0000-0000-000028730000}"/>
    <cellStyle name="Normal 12 4 4 3 3 2 2 2 2 3" xfId="40513" xr:uid="{00000000-0005-0000-0000-000029730000}"/>
    <cellStyle name="Normal 12 4 4 3 3 2 2 2 3" xfId="16580" xr:uid="{00000000-0005-0000-0000-00002A730000}"/>
    <cellStyle name="Normal 12 4 4 3 3 2 2 2 3 2" xfId="40514" xr:uid="{00000000-0005-0000-0000-00002B730000}"/>
    <cellStyle name="Normal 12 4 4 3 3 2 2 2 4" xfId="40515" xr:uid="{00000000-0005-0000-0000-00002C730000}"/>
    <cellStyle name="Normal 12 4 4 3 3 2 2 3" xfId="5600" xr:uid="{00000000-0005-0000-0000-00002D730000}"/>
    <cellStyle name="Normal 12 4 4 3 3 2 2 3 2" xfId="11090" xr:uid="{00000000-0005-0000-0000-00002E730000}"/>
    <cellStyle name="Normal 12 4 4 3 3 2 2 3 2 2" xfId="23900" xr:uid="{00000000-0005-0000-0000-00002F730000}"/>
    <cellStyle name="Normal 12 4 4 3 3 2 2 3 2 2 2" xfId="40516" xr:uid="{00000000-0005-0000-0000-000030730000}"/>
    <cellStyle name="Normal 12 4 4 3 3 2 2 3 2 3" xfId="40517" xr:uid="{00000000-0005-0000-0000-000031730000}"/>
    <cellStyle name="Normal 12 4 4 3 3 2 2 3 3" xfId="18410" xr:uid="{00000000-0005-0000-0000-000032730000}"/>
    <cellStyle name="Normal 12 4 4 3 3 2 2 3 3 2" xfId="40518" xr:uid="{00000000-0005-0000-0000-000033730000}"/>
    <cellStyle name="Normal 12 4 4 3 3 2 2 3 4" xfId="40519" xr:uid="{00000000-0005-0000-0000-000034730000}"/>
    <cellStyle name="Normal 12 4 4 3 3 2 2 4" xfId="12920" xr:uid="{00000000-0005-0000-0000-000035730000}"/>
    <cellStyle name="Normal 12 4 4 3 3 2 2 4 2" xfId="25730" xr:uid="{00000000-0005-0000-0000-000036730000}"/>
    <cellStyle name="Normal 12 4 4 3 3 2 2 4 2 2" xfId="40520" xr:uid="{00000000-0005-0000-0000-000037730000}"/>
    <cellStyle name="Normal 12 4 4 3 3 2 2 4 3" xfId="40521" xr:uid="{00000000-0005-0000-0000-000038730000}"/>
    <cellStyle name="Normal 12 4 4 3 3 2 2 5" xfId="7430" xr:uid="{00000000-0005-0000-0000-000039730000}"/>
    <cellStyle name="Normal 12 4 4 3 3 2 2 5 2" xfId="20240" xr:uid="{00000000-0005-0000-0000-00003A730000}"/>
    <cellStyle name="Normal 12 4 4 3 3 2 2 5 2 2" xfId="40522" xr:uid="{00000000-0005-0000-0000-00003B730000}"/>
    <cellStyle name="Normal 12 4 4 3 3 2 2 5 3" xfId="40523" xr:uid="{00000000-0005-0000-0000-00003C730000}"/>
    <cellStyle name="Normal 12 4 4 3 3 2 2 6" xfId="14750" xr:uid="{00000000-0005-0000-0000-00003D730000}"/>
    <cellStyle name="Normal 12 4 4 3 3 2 2 6 2" xfId="40524" xr:uid="{00000000-0005-0000-0000-00003E730000}"/>
    <cellStyle name="Normal 12 4 4 3 3 2 2 7" xfId="40525" xr:uid="{00000000-0005-0000-0000-00003F730000}"/>
    <cellStyle name="Normal 12 4 4 3 3 2 3" xfId="2876" xr:uid="{00000000-0005-0000-0000-000040730000}"/>
    <cellStyle name="Normal 12 4 4 3 3 2 3 2" xfId="8366" xr:uid="{00000000-0005-0000-0000-000041730000}"/>
    <cellStyle name="Normal 12 4 4 3 3 2 3 2 2" xfId="21176" xr:uid="{00000000-0005-0000-0000-000042730000}"/>
    <cellStyle name="Normal 12 4 4 3 3 2 3 2 2 2" xfId="40526" xr:uid="{00000000-0005-0000-0000-000043730000}"/>
    <cellStyle name="Normal 12 4 4 3 3 2 3 2 3" xfId="40527" xr:uid="{00000000-0005-0000-0000-000044730000}"/>
    <cellStyle name="Normal 12 4 4 3 3 2 3 3" xfId="15686" xr:uid="{00000000-0005-0000-0000-000045730000}"/>
    <cellStyle name="Normal 12 4 4 3 3 2 3 3 2" xfId="40528" xr:uid="{00000000-0005-0000-0000-000046730000}"/>
    <cellStyle name="Normal 12 4 4 3 3 2 3 4" xfId="40529" xr:uid="{00000000-0005-0000-0000-000047730000}"/>
    <cellStyle name="Normal 12 4 4 3 3 2 4" xfId="4706" xr:uid="{00000000-0005-0000-0000-000048730000}"/>
    <cellStyle name="Normal 12 4 4 3 3 2 4 2" xfId="10196" xr:uid="{00000000-0005-0000-0000-000049730000}"/>
    <cellStyle name="Normal 12 4 4 3 3 2 4 2 2" xfId="23006" xr:uid="{00000000-0005-0000-0000-00004A730000}"/>
    <cellStyle name="Normal 12 4 4 3 3 2 4 2 2 2" xfId="40530" xr:uid="{00000000-0005-0000-0000-00004B730000}"/>
    <cellStyle name="Normal 12 4 4 3 3 2 4 2 3" xfId="40531" xr:uid="{00000000-0005-0000-0000-00004C730000}"/>
    <cellStyle name="Normal 12 4 4 3 3 2 4 3" xfId="17516" xr:uid="{00000000-0005-0000-0000-00004D730000}"/>
    <cellStyle name="Normal 12 4 4 3 3 2 4 3 2" xfId="40532" xr:uid="{00000000-0005-0000-0000-00004E730000}"/>
    <cellStyle name="Normal 12 4 4 3 3 2 4 4" xfId="40533" xr:uid="{00000000-0005-0000-0000-00004F730000}"/>
    <cellStyle name="Normal 12 4 4 3 3 2 5" xfId="12026" xr:uid="{00000000-0005-0000-0000-000050730000}"/>
    <cellStyle name="Normal 12 4 4 3 3 2 5 2" xfId="24836" xr:uid="{00000000-0005-0000-0000-000051730000}"/>
    <cellStyle name="Normal 12 4 4 3 3 2 5 2 2" xfId="40534" xr:uid="{00000000-0005-0000-0000-000052730000}"/>
    <cellStyle name="Normal 12 4 4 3 3 2 5 3" xfId="40535" xr:uid="{00000000-0005-0000-0000-000053730000}"/>
    <cellStyle name="Normal 12 4 4 3 3 2 6" xfId="6536" xr:uid="{00000000-0005-0000-0000-000054730000}"/>
    <cellStyle name="Normal 12 4 4 3 3 2 6 2" xfId="19346" xr:uid="{00000000-0005-0000-0000-000055730000}"/>
    <cellStyle name="Normal 12 4 4 3 3 2 6 2 2" xfId="40536" xr:uid="{00000000-0005-0000-0000-000056730000}"/>
    <cellStyle name="Normal 12 4 4 3 3 2 6 3" xfId="40537" xr:uid="{00000000-0005-0000-0000-000057730000}"/>
    <cellStyle name="Normal 12 4 4 3 3 2 7" xfId="13856" xr:uid="{00000000-0005-0000-0000-000058730000}"/>
    <cellStyle name="Normal 12 4 4 3 3 2 7 2" xfId="40538" xr:uid="{00000000-0005-0000-0000-000059730000}"/>
    <cellStyle name="Normal 12 4 4 3 3 2 8" xfId="40539" xr:uid="{00000000-0005-0000-0000-00005A730000}"/>
    <cellStyle name="Normal 12 4 4 3 3 3" xfId="1540" xr:uid="{00000000-0005-0000-0000-00005B730000}"/>
    <cellStyle name="Normal 12 4 4 3 3 3 2" xfId="3370" xr:uid="{00000000-0005-0000-0000-00005C730000}"/>
    <cellStyle name="Normal 12 4 4 3 3 3 2 2" xfId="8860" xr:uid="{00000000-0005-0000-0000-00005D730000}"/>
    <cellStyle name="Normal 12 4 4 3 3 3 2 2 2" xfId="21670" xr:uid="{00000000-0005-0000-0000-00005E730000}"/>
    <cellStyle name="Normal 12 4 4 3 3 3 2 2 2 2" xfId="40540" xr:uid="{00000000-0005-0000-0000-00005F730000}"/>
    <cellStyle name="Normal 12 4 4 3 3 3 2 2 3" xfId="40541" xr:uid="{00000000-0005-0000-0000-000060730000}"/>
    <cellStyle name="Normal 12 4 4 3 3 3 2 3" xfId="16180" xr:uid="{00000000-0005-0000-0000-000061730000}"/>
    <cellStyle name="Normal 12 4 4 3 3 3 2 3 2" xfId="40542" xr:uid="{00000000-0005-0000-0000-000062730000}"/>
    <cellStyle name="Normal 12 4 4 3 3 3 2 4" xfId="40543" xr:uid="{00000000-0005-0000-0000-000063730000}"/>
    <cellStyle name="Normal 12 4 4 3 3 3 3" xfId="5200" xr:uid="{00000000-0005-0000-0000-000064730000}"/>
    <cellStyle name="Normal 12 4 4 3 3 3 3 2" xfId="10690" xr:uid="{00000000-0005-0000-0000-000065730000}"/>
    <cellStyle name="Normal 12 4 4 3 3 3 3 2 2" xfId="23500" xr:uid="{00000000-0005-0000-0000-000066730000}"/>
    <cellStyle name="Normal 12 4 4 3 3 3 3 2 2 2" xfId="40544" xr:uid="{00000000-0005-0000-0000-000067730000}"/>
    <cellStyle name="Normal 12 4 4 3 3 3 3 2 3" xfId="40545" xr:uid="{00000000-0005-0000-0000-000068730000}"/>
    <cellStyle name="Normal 12 4 4 3 3 3 3 3" xfId="18010" xr:uid="{00000000-0005-0000-0000-000069730000}"/>
    <cellStyle name="Normal 12 4 4 3 3 3 3 3 2" xfId="40546" xr:uid="{00000000-0005-0000-0000-00006A730000}"/>
    <cellStyle name="Normal 12 4 4 3 3 3 3 4" xfId="40547" xr:uid="{00000000-0005-0000-0000-00006B730000}"/>
    <cellStyle name="Normal 12 4 4 3 3 3 4" xfId="12520" xr:uid="{00000000-0005-0000-0000-00006C730000}"/>
    <cellStyle name="Normal 12 4 4 3 3 3 4 2" xfId="25330" xr:uid="{00000000-0005-0000-0000-00006D730000}"/>
    <cellStyle name="Normal 12 4 4 3 3 3 4 2 2" xfId="40548" xr:uid="{00000000-0005-0000-0000-00006E730000}"/>
    <cellStyle name="Normal 12 4 4 3 3 3 4 3" xfId="40549" xr:uid="{00000000-0005-0000-0000-00006F730000}"/>
    <cellStyle name="Normal 12 4 4 3 3 3 5" xfId="7030" xr:uid="{00000000-0005-0000-0000-000070730000}"/>
    <cellStyle name="Normal 12 4 4 3 3 3 5 2" xfId="19840" xr:uid="{00000000-0005-0000-0000-000071730000}"/>
    <cellStyle name="Normal 12 4 4 3 3 3 5 2 2" xfId="40550" xr:uid="{00000000-0005-0000-0000-000072730000}"/>
    <cellStyle name="Normal 12 4 4 3 3 3 5 3" xfId="40551" xr:uid="{00000000-0005-0000-0000-000073730000}"/>
    <cellStyle name="Normal 12 4 4 3 3 3 6" xfId="14350" xr:uid="{00000000-0005-0000-0000-000074730000}"/>
    <cellStyle name="Normal 12 4 4 3 3 3 6 2" xfId="40552" xr:uid="{00000000-0005-0000-0000-000075730000}"/>
    <cellStyle name="Normal 12 4 4 3 3 3 7" xfId="40553" xr:uid="{00000000-0005-0000-0000-000076730000}"/>
    <cellStyle name="Normal 12 4 4 3 3 4" xfId="2476" xr:uid="{00000000-0005-0000-0000-000077730000}"/>
    <cellStyle name="Normal 12 4 4 3 3 4 2" xfId="7966" xr:uid="{00000000-0005-0000-0000-000078730000}"/>
    <cellStyle name="Normal 12 4 4 3 3 4 2 2" xfId="20776" xr:uid="{00000000-0005-0000-0000-000079730000}"/>
    <cellStyle name="Normal 12 4 4 3 3 4 2 2 2" xfId="40554" xr:uid="{00000000-0005-0000-0000-00007A730000}"/>
    <cellStyle name="Normal 12 4 4 3 3 4 2 3" xfId="40555" xr:uid="{00000000-0005-0000-0000-00007B730000}"/>
    <cellStyle name="Normal 12 4 4 3 3 4 3" xfId="15286" xr:uid="{00000000-0005-0000-0000-00007C730000}"/>
    <cellStyle name="Normal 12 4 4 3 3 4 3 2" xfId="40556" xr:uid="{00000000-0005-0000-0000-00007D730000}"/>
    <cellStyle name="Normal 12 4 4 3 3 4 4" xfId="40557" xr:uid="{00000000-0005-0000-0000-00007E730000}"/>
    <cellStyle name="Normal 12 4 4 3 3 5" xfId="4306" xr:uid="{00000000-0005-0000-0000-00007F730000}"/>
    <cellStyle name="Normal 12 4 4 3 3 5 2" xfId="9796" xr:uid="{00000000-0005-0000-0000-000080730000}"/>
    <cellStyle name="Normal 12 4 4 3 3 5 2 2" xfId="22606" xr:uid="{00000000-0005-0000-0000-000081730000}"/>
    <cellStyle name="Normal 12 4 4 3 3 5 2 2 2" xfId="40558" xr:uid="{00000000-0005-0000-0000-000082730000}"/>
    <cellStyle name="Normal 12 4 4 3 3 5 2 3" xfId="40559" xr:uid="{00000000-0005-0000-0000-000083730000}"/>
    <cellStyle name="Normal 12 4 4 3 3 5 3" xfId="17116" xr:uid="{00000000-0005-0000-0000-000084730000}"/>
    <cellStyle name="Normal 12 4 4 3 3 5 3 2" xfId="40560" xr:uid="{00000000-0005-0000-0000-000085730000}"/>
    <cellStyle name="Normal 12 4 4 3 3 5 4" xfId="40561" xr:uid="{00000000-0005-0000-0000-000086730000}"/>
    <cellStyle name="Normal 12 4 4 3 3 6" xfId="11626" xr:uid="{00000000-0005-0000-0000-000087730000}"/>
    <cellStyle name="Normal 12 4 4 3 3 6 2" xfId="24436" xr:uid="{00000000-0005-0000-0000-000088730000}"/>
    <cellStyle name="Normal 12 4 4 3 3 6 2 2" xfId="40562" xr:uid="{00000000-0005-0000-0000-000089730000}"/>
    <cellStyle name="Normal 12 4 4 3 3 6 3" xfId="40563" xr:uid="{00000000-0005-0000-0000-00008A730000}"/>
    <cellStyle name="Normal 12 4 4 3 3 7" xfId="6136" xr:uid="{00000000-0005-0000-0000-00008B730000}"/>
    <cellStyle name="Normal 12 4 4 3 3 7 2" xfId="18946" xr:uid="{00000000-0005-0000-0000-00008C730000}"/>
    <cellStyle name="Normal 12 4 4 3 3 7 2 2" xfId="40564" xr:uid="{00000000-0005-0000-0000-00008D730000}"/>
    <cellStyle name="Normal 12 4 4 3 3 7 3" xfId="40565" xr:uid="{00000000-0005-0000-0000-00008E730000}"/>
    <cellStyle name="Normal 12 4 4 3 3 8" xfId="13456" xr:uid="{00000000-0005-0000-0000-00008F730000}"/>
    <cellStyle name="Normal 12 4 4 3 3 8 2" xfId="40566" xr:uid="{00000000-0005-0000-0000-000090730000}"/>
    <cellStyle name="Normal 12 4 4 3 3 9" xfId="40567" xr:uid="{00000000-0005-0000-0000-000091730000}"/>
    <cellStyle name="Normal 12 4 4 3 4" xfId="420" xr:uid="{00000000-0005-0000-0000-000092730000}"/>
    <cellStyle name="Normal 12 4 4 3 4 2" xfId="1315" xr:uid="{00000000-0005-0000-0000-000093730000}"/>
    <cellStyle name="Normal 12 4 4 3 4 2 2" xfId="3145" xr:uid="{00000000-0005-0000-0000-000094730000}"/>
    <cellStyle name="Normal 12 4 4 3 4 2 2 2" xfId="8635" xr:uid="{00000000-0005-0000-0000-000095730000}"/>
    <cellStyle name="Normal 12 4 4 3 4 2 2 2 2" xfId="21445" xr:uid="{00000000-0005-0000-0000-000096730000}"/>
    <cellStyle name="Normal 12 4 4 3 4 2 2 2 2 2" xfId="40568" xr:uid="{00000000-0005-0000-0000-000097730000}"/>
    <cellStyle name="Normal 12 4 4 3 4 2 2 2 3" xfId="40569" xr:uid="{00000000-0005-0000-0000-000098730000}"/>
    <cellStyle name="Normal 12 4 4 3 4 2 2 3" xfId="15955" xr:uid="{00000000-0005-0000-0000-000099730000}"/>
    <cellStyle name="Normal 12 4 4 3 4 2 2 3 2" xfId="40570" xr:uid="{00000000-0005-0000-0000-00009A730000}"/>
    <cellStyle name="Normal 12 4 4 3 4 2 2 4" xfId="40571" xr:uid="{00000000-0005-0000-0000-00009B730000}"/>
    <cellStyle name="Normal 12 4 4 3 4 2 3" xfId="4975" xr:uid="{00000000-0005-0000-0000-00009C730000}"/>
    <cellStyle name="Normal 12 4 4 3 4 2 3 2" xfId="10465" xr:uid="{00000000-0005-0000-0000-00009D730000}"/>
    <cellStyle name="Normal 12 4 4 3 4 2 3 2 2" xfId="23275" xr:uid="{00000000-0005-0000-0000-00009E730000}"/>
    <cellStyle name="Normal 12 4 4 3 4 2 3 2 2 2" xfId="40572" xr:uid="{00000000-0005-0000-0000-00009F730000}"/>
    <cellStyle name="Normal 12 4 4 3 4 2 3 2 3" xfId="40573" xr:uid="{00000000-0005-0000-0000-0000A0730000}"/>
    <cellStyle name="Normal 12 4 4 3 4 2 3 3" xfId="17785" xr:uid="{00000000-0005-0000-0000-0000A1730000}"/>
    <cellStyle name="Normal 12 4 4 3 4 2 3 3 2" xfId="40574" xr:uid="{00000000-0005-0000-0000-0000A2730000}"/>
    <cellStyle name="Normal 12 4 4 3 4 2 3 4" xfId="40575" xr:uid="{00000000-0005-0000-0000-0000A3730000}"/>
    <cellStyle name="Normal 12 4 4 3 4 2 4" xfId="12295" xr:uid="{00000000-0005-0000-0000-0000A4730000}"/>
    <cellStyle name="Normal 12 4 4 3 4 2 4 2" xfId="25105" xr:uid="{00000000-0005-0000-0000-0000A5730000}"/>
    <cellStyle name="Normal 12 4 4 3 4 2 4 2 2" xfId="40576" xr:uid="{00000000-0005-0000-0000-0000A6730000}"/>
    <cellStyle name="Normal 12 4 4 3 4 2 4 3" xfId="40577" xr:uid="{00000000-0005-0000-0000-0000A7730000}"/>
    <cellStyle name="Normal 12 4 4 3 4 2 5" xfId="6805" xr:uid="{00000000-0005-0000-0000-0000A8730000}"/>
    <cellStyle name="Normal 12 4 4 3 4 2 5 2" xfId="19615" xr:uid="{00000000-0005-0000-0000-0000A9730000}"/>
    <cellStyle name="Normal 12 4 4 3 4 2 5 2 2" xfId="40578" xr:uid="{00000000-0005-0000-0000-0000AA730000}"/>
    <cellStyle name="Normal 12 4 4 3 4 2 5 3" xfId="40579" xr:uid="{00000000-0005-0000-0000-0000AB730000}"/>
    <cellStyle name="Normal 12 4 4 3 4 2 6" xfId="14125" xr:uid="{00000000-0005-0000-0000-0000AC730000}"/>
    <cellStyle name="Normal 12 4 4 3 4 2 6 2" xfId="40580" xr:uid="{00000000-0005-0000-0000-0000AD730000}"/>
    <cellStyle name="Normal 12 4 4 3 4 2 7" xfId="40581" xr:uid="{00000000-0005-0000-0000-0000AE730000}"/>
    <cellStyle name="Normal 12 4 4 3 4 3" xfId="2251" xr:uid="{00000000-0005-0000-0000-0000AF730000}"/>
    <cellStyle name="Normal 12 4 4 3 4 3 2" xfId="7741" xr:uid="{00000000-0005-0000-0000-0000B0730000}"/>
    <cellStyle name="Normal 12 4 4 3 4 3 2 2" xfId="20551" xr:uid="{00000000-0005-0000-0000-0000B1730000}"/>
    <cellStyle name="Normal 12 4 4 3 4 3 2 2 2" xfId="40582" xr:uid="{00000000-0005-0000-0000-0000B2730000}"/>
    <cellStyle name="Normal 12 4 4 3 4 3 2 3" xfId="40583" xr:uid="{00000000-0005-0000-0000-0000B3730000}"/>
    <cellStyle name="Normal 12 4 4 3 4 3 3" xfId="15061" xr:uid="{00000000-0005-0000-0000-0000B4730000}"/>
    <cellStyle name="Normal 12 4 4 3 4 3 3 2" xfId="40584" xr:uid="{00000000-0005-0000-0000-0000B5730000}"/>
    <cellStyle name="Normal 12 4 4 3 4 3 4" xfId="40585" xr:uid="{00000000-0005-0000-0000-0000B6730000}"/>
    <cellStyle name="Normal 12 4 4 3 4 4" xfId="4081" xr:uid="{00000000-0005-0000-0000-0000B7730000}"/>
    <cellStyle name="Normal 12 4 4 3 4 4 2" xfId="9571" xr:uid="{00000000-0005-0000-0000-0000B8730000}"/>
    <cellStyle name="Normal 12 4 4 3 4 4 2 2" xfId="22381" xr:uid="{00000000-0005-0000-0000-0000B9730000}"/>
    <cellStyle name="Normal 12 4 4 3 4 4 2 2 2" xfId="40586" xr:uid="{00000000-0005-0000-0000-0000BA730000}"/>
    <cellStyle name="Normal 12 4 4 3 4 4 2 3" xfId="40587" xr:uid="{00000000-0005-0000-0000-0000BB730000}"/>
    <cellStyle name="Normal 12 4 4 3 4 4 3" xfId="16891" xr:uid="{00000000-0005-0000-0000-0000BC730000}"/>
    <cellStyle name="Normal 12 4 4 3 4 4 3 2" xfId="40588" xr:uid="{00000000-0005-0000-0000-0000BD730000}"/>
    <cellStyle name="Normal 12 4 4 3 4 4 4" xfId="40589" xr:uid="{00000000-0005-0000-0000-0000BE730000}"/>
    <cellStyle name="Normal 12 4 4 3 4 5" xfId="11401" xr:uid="{00000000-0005-0000-0000-0000BF730000}"/>
    <cellStyle name="Normal 12 4 4 3 4 5 2" xfId="24211" xr:uid="{00000000-0005-0000-0000-0000C0730000}"/>
    <cellStyle name="Normal 12 4 4 3 4 5 2 2" xfId="40590" xr:uid="{00000000-0005-0000-0000-0000C1730000}"/>
    <cellStyle name="Normal 12 4 4 3 4 5 3" xfId="40591" xr:uid="{00000000-0005-0000-0000-0000C2730000}"/>
    <cellStyle name="Normal 12 4 4 3 4 6" xfId="5911" xr:uid="{00000000-0005-0000-0000-0000C3730000}"/>
    <cellStyle name="Normal 12 4 4 3 4 6 2" xfId="18721" xr:uid="{00000000-0005-0000-0000-0000C4730000}"/>
    <cellStyle name="Normal 12 4 4 3 4 6 2 2" xfId="40592" xr:uid="{00000000-0005-0000-0000-0000C5730000}"/>
    <cellStyle name="Normal 12 4 4 3 4 6 3" xfId="40593" xr:uid="{00000000-0005-0000-0000-0000C6730000}"/>
    <cellStyle name="Normal 12 4 4 3 4 7" xfId="13231" xr:uid="{00000000-0005-0000-0000-0000C7730000}"/>
    <cellStyle name="Normal 12 4 4 3 4 7 2" xfId="40594" xr:uid="{00000000-0005-0000-0000-0000C8730000}"/>
    <cellStyle name="Normal 12 4 4 3 4 8" xfId="40595" xr:uid="{00000000-0005-0000-0000-0000C9730000}"/>
    <cellStyle name="Normal 12 4 4 3 5" xfId="779" xr:uid="{00000000-0005-0000-0000-0000CA730000}"/>
    <cellStyle name="Normal 12 4 4 3 5 2" xfId="1674" xr:uid="{00000000-0005-0000-0000-0000CB730000}"/>
    <cellStyle name="Normal 12 4 4 3 5 2 2" xfId="3504" xr:uid="{00000000-0005-0000-0000-0000CC730000}"/>
    <cellStyle name="Normal 12 4 4 3 5 2 2 2" xfId="8994" xr:uid="{00000000-0005-0000-0000-0000CD730000}"/>
    <cellStyle name="Normal 12 4 4 3 5 2 2 2 2" xfId="21804" xr:uid="{00000000-0005-0000-0000-0000CE730000}"/>
    <cellStyle name="Normal 12 4 4 3 5 2 2 2 2 2" xfId="40596" xr:uid="{00000000-0005-0000-0000-0000CF730000}"/>
    <cellStyle name="Normal 12 4 4 3 5 2 2 2 3" xfId="40597" xr:uid="{00000000-0005-0000-0000-0000D0730000}"/>
    <cellStyle name="Normal 12 4 4 3 5 2 2 3" xfId="16314" xr:uid="{00000000-0005-0000-0000-0000D1730000}"/>
    <cellStyle name="Normal 12 4 4 3 5 2 2 3 2" xfId="40598" xr:uid="{00000000-0005-0000-0000-0000D2730000}"/>
    <cellStyle name="Normal 12 4 4 3 5 2 2 4" xfId="40599" xr:uid="{00000000-0005-0000-0000-0000D3730000}"/>
    <cellStyle name="Normal 12 4 4 3 5 2 3" xfId="5334" xr:uid="{00000000-0005-0000-0000-0000D4730000}"/>
    <cellStyle name="Normal 12 4 4 3 5 2 3 2" xfId="10824" xr:uid="{00000000-0005-0000-0000-0000D5730000}"/>
    <cellStyle name="Normal 12 4 4 3 5 2 3 2 2" xfId="23634" xr:uid="{00000000-0005-0000-0000-0000D6730000}"/>
    <cellStyle name="Normal 12 4 4 3 5 2 3 2 2 2" xfId="40600" xr:uid="{00000000-0005-0000-0000-0000D7730000}"/>
    <cellStyle name="Normal 12 4 4 3 5 2 3 2 3" xfId="40601" xr:uid="{00000000-0005-0000-0000-0000D8730000}"/>
    <cellStyle name="Normal 12 4 4 3 5 2 3 3" xfId="18144" xr:uid="{00000000-0005-0000-0000-0000D9730000}"/>
    <cellStyle name="Normal 12 4 4 3 5 2 3 3 2" xfId="40602" xr:uid="{00000000-0005-0000-0000-0000DA730000}"/>
    <cellStyle name="Normal 12 4 4 3 5 2 3 4" xfId="40603" xr:uid="{00000000-0005-0000-0000-0000DB730000}"/>
    <cellStyle name="Normal 12 4 4 3 5 2 4" xfId="12654" xr:uid="{00000000-0005-0000-0000-0000DC730000}"/>
    <cellStyle name="Normal 12 4 4 3 5 2 4 2" xfId="25464" xr:uid="{00000000-0005-0000-0000-0000DD730000}"/>
    <cellStyle name="Normal 12 4 4 3 5 2 4 2 2" xfId="40604" xr:uid="{00000000-0005-0000-0000-0000DE730000}"/>
    <cellStyle name="Normal 12 4 4 3 5 2 4 3" xfId="40605" xr:uid="{00000000-0005-0000-0000-0000DF730000}"/>
    <cellStyle name="Normal 12 4 4 3 5 2 5" xfId="7164" xr:uid="{00000000-0005-0000-0000-0000E0730000}"/>
    <cellStyle name="Normal 12 4 4 3 5 2 5 2" xfId="19974" xr:uid="{00000000-0005-0000-0000-0000E1730000}"/>
    <cellStyle name="Normal 12 4 4 3 5 2 5 2 2" xfId="40606" xr:uid="{00000000-0005-0000-0000-0000E2730000}"/>
    <cellStyle name="Normal 12 4 4 3 5 2 5 3" xfId="40607" xr:uid="{00000000-0005-0000-0000-0000E3730000}"/>
    <cellStyle name="Normal 12 4 4 3 5 2 6" xfId="14484" xr:uid="{00000000-0005-0000-0000-0000E4730000}"/>
    <cellStyle name="Normal 12 4 4 3 5 2 6 2" xfId="40608" xr:uid="{00000000-0005-0000-0000-0000E5730000}"/>
    <cellStyle name="Normal 12 4 4 3 5 2 7" xfId="40609" xr:uid="{00000000-0005-0000-0000-0000E6730000}"/>
    <cellStyle name="Normal 12 4 4 3 5 3" xfId="2610" xr:uid="{00000000-0005-0000-0000-0000E7730000}"/>
    <cellStyle name="Normal 12 4 4 3 5 3 2" xfId="8100" xr:uid="{00000000-0005-0000-0000-0000E8730000}"/>
    <cellStyle name="Normal 12 4 4 3 5 3 2 2" xfId="20910" xr:uid="{00000000-0005-0000-0000-0000E9730000}"/>
    <cellStyle name="Normal 12 4 4 3 5 3 2 2 2" xfId="40610" xr:uid="{00000000-0005-0000-0000-0000EA730000}"/>
    <cellStyle name="Normal 12 4 4 3 5 3 2 3" xfId="40611" xr:uid="{00000000-0005-0000-0000-0000EB730000}"/>
    <cellStyle name="Normal 12 4 4 3 5 3 3" xfId="15420" xr:uid="{00000000-0005-0000-0000-0000EC730000}"/>
    <cellStyle name="Normal 12 4 4 3 5 3 3 2" xfId="40612" xr:uid="{00000000-0005-0000-0000-0000ED730000}"/>
    <cellStyle name="Normal 12 4 4 3 5 3 4" xfId="40613" xr:uid="{00000000-0005-0000-0000-0000EE730000}"/>
    <cellStyle name="Normal 12 4 4 3 5 4" xfId="4440" xr:uid="{00000000-0005-0000-0000-0000EF730000}"/>
    <cellStyle name="Normal 12 4 4 3 5 4 2" xfId="9930" xr:uid="{00000000-0005-0000-0000-0000F0730000}"/>
    <cellStyle name="Normal 12 4 4 3 5 4 2 2" xfId="22740" xr:uid="{00000000-0005-0000-0000-0000F1730000}"/>
    <cellStyle name="Normal 12 4 4 3 5 4 2 2 2" xfId="40614" xr:uid="{00000000-0005-0000-0000-0000F2730000}"/>
    <cellStyle name="Normal 12 4 4 3 5 4 2 3" xfId="40615" xr:uid="{00000000-0005-0000-0000-0000F3730000}"/>
    <cellStyle name="Normal 12 4 4 3 5 4 3" xfId="17250" xr:uid="{00000000-0005-0000-0000-0000F4730000}"/>
    <cellStyle name="Normal 12 4 4 3 5 4 3 2" xfId="40616" xr:uid="{00000000-0005-0000-0000-0000F5730000}"/>
    <cellStyle name="Normal 12 4 4 3 5 4 4" xfId="40617" xr:uid="{00000000-0005-0000-0000-0000F6730000}"/>
    <cellStyle name="Normal 12 4 4 3 5 5" xfId="11760" xr:uid="{00000000-0005-0000-0000-0000F7730000}"/>
    <cellStyle name="Normal 12 4 4 3 5 5 2" xfId="24570" xr:uid="{00000000-0005-0000-0000-0000F8730000}"/>
    <cellStyle name="Normal 12 4 4 3 5 5 2 2" xfId="40618" xr:uid="{00000000-0005-0000-0000-0000F9730000}"/>
    <cellStyle name="Normal 12 4 4 3 5 5 3" xfId="40619" xr:uid="{00000000-0005-0000-0000-0000FA730000}"/>
    <cellStyle name="Normal 12 4 4 3 5 6" xfId="6270" xr:uid="{00000000-0005-0000-0000-0000FB730000}"/>
    <cellStyle name="Normal 12 4 4 3 5 6 2" xfId="19080" xr:uid="{00000000-0005-0000-0000-0000FC730000}"/>
    <cellStyle name="Normal 12 4 4 3 5 6 2 2" xfId="40620" xr:uid="{00000000-0005-0000-0000-0000FD730000}"/>
    <cellStyle name="Normal 12 4 4 3 5 6 3" xfId="40621" xr:uid="{00000000-0005-0000-0000-0000FE730000}"/>
    <cellStyle name="Normal 12 4 4 3 5 7" xfId="13590" xr:uid="{00000000-0005-0000-0000-0000FF730000}"/>
    <cellStyle name="Normal 12 4 4 3 5 7 2" xfId="40622" xr:uid="{00000000-0005-0000-0000-000000740000}"/>
    <cellStyle name="Normal 12 4 4 3 5 8" xfId="40623" xr:uid="{00000000-0005-0000-0000-000001740000}"/>
    <cellStyle name="Normal 12 4 4 3 6" xfId="1180" xr:uid="{00000000-0005-0000-0000-000002740000}"/>
    <cellStyle name="Normal 12 4 4 3 6 2" xfId="3010" xr:uid="{00000000-0005-0000-0000-000003740000}"/>
    <cellStyle name="Normal 12 4 4 3 6 2 2" xfId="8500" xr:uid="{00000000-0005-0000-0000-000004740000}"/>
    <cellStyle name="Normal 12 4 4 3 6 2 2 2" xfId="21310" xr:uid="{00000000-0005-0000-0000-000005740000}"/>
    <cellStyle name="Normal 12 4 4 3 6 2 2 2 2" xfId="40624" xr:uid="{00000000-0005-0000-0000-000006740000}"/>
    <cellStyle name="Normal 12 4 4 3 6 2 2 3" xfId="40625" xr:uid="{00000000-0005-0000-0000-000007740000}"/>
    <cellStyle name="Normal 12 4 4 3 6 2 3" xfId="15820" xr:uid="{00000000-0005-0000-0000-000008740000}"/>
    <cellStyle name="Normal 12 4 4 3 6 2 3 2" xfId="40626" xr:uid="{00000000-0005-0000-0000-000009740000}"/>
    <cellStyle name="Normal 12 4 4 3 6 2 4" xfId="40627" xr:uid="{00000000-0005-0000-0000-00000A740000}"/>
    <cellStyle name="Normal 12 4 4 3 6 3" xfId="4840" xr:uid="{00000000-0005-0000-0000-00000B740000}"/>
    <cellStyle name="Normal 12 4 4 3 6 3 2" xfId="10330" xr:uid="{00000000-0005-0000-0000-00000C740000}"/>
    <cellStyle name="Normal 12 4 4 3 6 3 2 2" xfId="23140" xr:uid="{00000000-0005-0000-0000-00000D740000}"/>
    <cellStyle name="Normal 12 4 4 3 6 3 2 2 2" xfId="40628" xr:uid="{00000000-0005-0000-0000-00000E740000}"/>
    <cellStyle name="Normal 12 4 4 3 6 3 2 3" xfId="40629" xr:uid="{00000000-0005-0000-0000-00000F740000}"/>
    <cellStyle name="Normal 12 4 4 3 6 3 3" xfId="17650" xr:uid="{00000000-0005-0000-0000-000010740000}"/>
    <cellStyle name="Normal 12 4 4 3 6 3 3 2" xfId="40630" xr:uid="{00000000-0005-0000-0000-000011740000}"/>
    <cellStyle name="Normal 12 4 4 3 6 3 4" xfId="40631" xr:uid="{00000000-0005-0000-0000-000012740000}"/>
    <cellStyle name="Normal 12 4 4 3 6 4" xfId="12160" xr:uid="{00000000-0005-0000-0000-000013740000}"/>
    <cellStyle name="Normal 12 4 4 3 6 4 2" xfId="24970" xr:uid="{00000000-0005-0000-0000-000014740000}"/>
    <cellStyle name="Normal 12 4 4 3 6 4 2 2" xfId="40632" xr:uid="{00000000-0005-0000-0000-000015740000}"/>
    <cellStyle name="Normal 12 4 4 3 6 4 3" xfId="40633" xr:uid="{00000000-0005-0000-0000-000016740000}"/>
    <cellStyle name="Normal 12 4 4 3 6 5" xfId="6670" xr:uid="{00000000-0005-0000-0000-000017740000}"/>
    <cellStyle name="Normal 12 4 4 3 6 5 2" xfId="19480" xr:uid="{00000000-0005-0000-0000-000018740000}"/>
    <cellStyle name="Normal 12 4 4 3 6 5 2 2" xfId="40634" xr:uid="{00000000-0005-0000-0000-000019740000}"/>
    <cellStyle name="Normal 12 4 4 3 6 5 3" xfId="40635" xr:uid="{00000000-0005-0000-0000-00001A740000}"/>
    <cellStyle name="Normal 12 4 4 3 6 6" xfId="13990" xr:uid="{00000000-0005-0000-0000-00001B740000}"/>
    <cellStyle name="Normal 12 4 4 3 6 6 2" xfId="40636" xr:uid="{00000000-0005-0000-0000-00001C740000}"/>
    <cellStyle name="Normal 12 4 4 3 6 7" xfId="40637" xr:uid="{00000000-0005-0000-0000-00001D740000}"/>
    <cellStyle name="Normal 12 4 4 3 7" xfId="2116" xr:uid="{00000000-0005-0000-0000-00001E740000}"/>
    <cellStyle name="Normal 12 4 4 3 7 2" xfId="7606" xr:uid="{00000000-0005-0000-0000-00001F740000}"/>
    <cellStyle name="Normal 12 4 4 3 7 2 2" xfId="20416" xr:uid="{00000000-0005-0000-0000-000020740000}"/>
    <cellStyle name="Normal 12 4 4 3 7 2 2 2" xfId="40638" xr:uid="{00000000-0005-0000-0000-000021740000}"/>
    <cellStyle name="Normal 12 4 4 3 7 2 3" xfId="40639" xr:uid="{00000000-0005-0000-0000-000022740000}"/>
    <cellStyle name="Normal 12 4 4 3 7 3" xfId="14926" xr:uid="{00000000-0005-0000-0000-000023740000}"/>
    <cellStyle name="Normal 12 4 4 3 7 3 2" xfId="40640" xr:uid="{00000000-0005-0000-0000-000024740000}"/>
    <cellStyle name="Normal 12 4 4 3 7 4" xfId="40641" xr:uid="{00000000-0005-0000-0000-000025740000}"/>
    <cellStyle name="Normal 12 4 4 3 8" xfId="3946" xr:uid="{00000000-0005-0000-0000-000026740000}"/>
    <cellStyle name="Normal 12 4 4 3 8 2" xfId="9436" xr:uid="{00000000-0005-0000-0000-000027740000}"/>
    <cellStyle name="Normal 12 4 4 3 8 2 2" xfId="22246" xr:uid="{00000000-0005-0000-0000-000028740000}"/>
    <cellStyle name="Normal 12 4 4 3 8 2 2 2" xfId="40642" xr:uid="{00000000-0005-0000-0000-000029740000}"/>
    <cellStyle name="Normal 12 4 4 3 8 2 3" xfId="40643" xr:uid="{00000000-0005-0000-0000-00002A740000}"/>
    <cellStyle name="Normal 12 4 4 3 8 3" xfId="16756" xr:uid="{00000000-0005-0000-0000-00002B740000}"/>
    <cellStyle name="Normal 12 4 4 3 8 3 2" xfId="40644" xr:uid="{00000000-0005-0000-0000-00002C740000}"/>
    <cellStyle name="Normal 12 4 4 3 8 4" xfId="40645" xr:uid="{00000000-0005-0000-0000-00002D740000}"/>
    <cellStyle name="Normal 12 4 4 3 9" xfId="11266" xr:uid="{00000000-0005-0000-0000-00002E740000}"/>
    <cellStyle name="Normal 12 4 4 3 9 2" xfId="24076" xr:uid="{00000000-0005-0000-0000-00002F740000}"/>
    <cellStyle name="Normal 12 4 4 3 9 2 2" xfId="40646" xr:uid="{00000000-0005-0000-0000-000030740000}"/>
    <cellStyle name="Normal 12 4 4 3 9 3" xfId="40647" xr:uid="{00000000-0005-0000-0000-000031740000}"/>
    <cellStyle name="Normal 12 4 4 4" xfId="335" xr:uid="{00000000-0005-0000-0000-000032740000}"/>
    <cellStyle name="Normal 12 4 4 4 10" xfId="5827" xr:uid="{00000000-0005-0000-0000-000033740000}"/>
    <cellStyle name="Normal 12 4 4 4 10 2" xfId="18637" xr:uid="{00000000-0005-0000-0000-000034740000}"/>
    <cellStyle name="Normal 12 4 4 4 10 2 2" xfId="40648" xr:uid="{00000000-0005-0000-0000-000035740000}"/>
    <cellStyle name="Normal 12 4 4 4 10 3" xfId="40649" xr:uid="{00000000-0005-0000-0000-000036740000}"/>
    <cellStyle name="Normal 12 4 4 4 11" xfId="13147" xr:uid="{00000000-0005-0000-0000-000037740000}"/>
    <cellStyle name="Normal 12 4 4 4 11 2" xfId="40650" xr:uid="{00000000-0005-0000-0000-000038740000}"/>
    <cellStyle name="Normal 12 4 4 4 12" xfId="40651" xr:uid="{00000000-0005-0000-0000-000039740000}"/>
    <cellStyle name="Normal 12 4 4 4 2" xfId="564" xr:uid="{00000000-0005-0000-0000-00003A740000}"/>
    <cellStyle name="Normal 12 4 4 4 2 2" xfId="963" xr:uid="{00000000-0005-0000-0000-00003B740000}"/>
    <cellStyle name="Normal 12 4 4 4 2 2 2" xfId="1858" xr:uid="{00000000-0005-0000-0000-00003C740000}"/>
    <cellStyle name="Normal 12 4 4 4 2 2 2 2" xfId="3688" xr:uid="{00000000-0005-0000-0000-00003D740000}"/>
    <cellStyle name="Normal 12 4 4 4 2 2 2 2 2" xfId="9178" xr:uid="{00000000-0005-0000-0000-00003E740000}"/>
    <cellStyle name="Normal 12 4 4 4 2 2 2 2 2 2" xfId="21988" xr:uid="{00000000-0005-0000-0000-00003F740000}"/>
    <cellStyle name="Normal 12 4 4 4 2 2 2 2 2 2 2" xfId="40652" xr:uid="{00000000-0005-0000-0000-000040740000}"/>
    <cellStyle name="Normal 12 4 4 4 2 2 2 2 2 3" xfId="40653" xr:uid="{00000000-0005-0000-0000-000041740000}"/>
    <cellStyle name="Normal 12 4 4 4 2 2 2 2 3" xfId="16498" xr:uid="{00000000-0005-0000-0000-000042740000}"/>
    <cellStyle name="Normal 12 4 4 4 2 2 2 2 3 2" xfId="40654" xr:uid="{00000000-0005-0000-0000-000043740000}"/>
    <cellStyle name="Normal 12 4 4 4 2 2 2 2 4" xfId="40655" xr:uid="{00000000-0005-0000-0000-000044740000}"/>
    <cellStyle name="Normal 12 4 4 4 2 2 2 3" xfId="5518" xr:uid="{00000000-0005-0000-0000-000045740000}"/>
    <cellStyle name="Normal 12 4 4 4 2 2 2 3 2" xfId="11008" xr:uid="{00000000-0005-0000-0000-000046740000}"/>
    <cellStyle name="Normal 12 4 4 4 2 2 2 3 2 2" xfId="23818" xr:uid="{00000000-0005-0000-0000-000047740000}"/>
    <cellStyle name="Normal 12 4 4 4 2 2 2 3 2 2 2" xfId="40656" xr:uid="{00000000-0005-0000-0000-000048740000}"/>
    <cellStyle name="Normal 12 4 4 4 2 2 2 3 2 3" xfId="40657" xr:uid="{00000000-0005-0000-0000-000049740000}"/>
    <cellStyle name="Normal 12 4 4 4 2 2 2 3 3" xfId="18328" xr:uid="{00000000-0005-0000-0000-00004A740000}"/>
    <cellStyle name="Normal 12 4 4 4 2 2 2 3 3 2" xfId="40658" xr:uid="{00000000-0005-0000-0000-00004B740000}"/>
    <cellStyle name="Normal 12 4 4 4 2 2 2 3 4" xfId="40659" xr:uid="{00000000-0005-0000-0000-00004C740000}"/>
    <cellStyle name="Normal 12 4 4 4 2 2 2 4" xfId="12838" xr:uid="{00000000-0005-0000-0000-00004D740000}"/>
    <cellStyle name="Normal 12 4 4 4 2 2 2 4 2" xfId="25648" xr:uid="{00000000-0005-0000-0000-00004E740000}"/>
    <cellStyle name="Normal 12 4 4 4 2 2 2 4 2 2" xfId="40660" xr:uid="{00000000-0005-0000-0000-00004F740000}"/>
    <cellStyle name="Normal 12 4 4 4 2 2 2 4 3" xfId="40661" xr:uid="{00000000-0005-0000-0000-000050740000}"/>
    <cellStyle name="Normal 12 4 4 4 2 2 2 5" xfId="7348" xr:uid="{00000000-0005-0000-0000-000051740000}"/>
    <cellStyle name="Normal 12 4 4 4 2 2 2 5 2" xfId="20158" xr:uid="{00000000-0005-0000-0000-000052740000}"/>
    <cellStyle name="Normal 12 4 4 4 2 2 2 5 2 2" xfId="40662" xr:uid="{00000000-0005-0000-0000-000053740000}"/>
    <cellStyle name="Normal 12 4 4 4 2 2 2 5 3" xfId="40663" xr:uid="{00000000-0005-0000-0000-000054740000}"/>
    <cellStyle name="Normal 12 4 4 4 2 2 2 6" xfId="14668" xr:uid="{00000000-0005-0000-0000-000055740000}"/>
    <cellStyle name="Normal 12 4 4 4 2 2 2 6 2" xfId="40664" xr:uid="{00000000-0005-0000-0000-000056740000}"/>
    <cellStyle name="Normal 12 4 4 4 2 2 2 7" xfId="40665" xr:uid="{00000000-0005-0000-0000-000057740000}"/>
    <cellStyle name="Normal 12 4 4 4 2 2 3" xfId="2794" xr:uid="{00000000-0005-0000-0000-000058740000}"/>
    <cellStyle name="Normal 12 4 4 4 2 2 3 2" xfId="8284" xr:uid="{00000000-0005-0000-0000-000059740000}"/>
    <cellStyle name="Normal 12 4 4 4 2 2 3 2 2" xfId="21094" xr:uid="{00000000-0005-0000-0000-00005A740000}"/>
    <cellStyle name="Normal 12 4 4 4 2 2 3 2 2 2" xfId="40666" xr:uid="{00000000-0005-0000-0000-00005B740000}"/>
    <cellStyle name="Normal 12 4 4 4 2 2 3 2 3" xfId="40667" xr:uid="{00000000-0005-0000-0000-00005C740000}"/>
    <cellStyle name="Normal 12 4 4 4 2 2 3 3" xfId="15604" xr:uid="{00000000-0005-0000-0000-00005D740000}"/>
    <cellStyle name="Normal 12 4 4 4 2 2 3 3 2" xfId="40668" xr:uid="{00000000-0005-0000-0000-00005E740000}"/>
    <cellStyle name="Normal 12 4 4 4 2 2 3 4" xfId="40669" xr:uid="{00000000-0005-0000-0000-00005F740000}"/>
    <cellStyle name="Normal 12 4 4 4 2 2 4" xfId="4624" xr:uid="{00000000-0005-0000-0000-000060740000}"/>
    <cellStyle name="Normal 12 4 4 4 2 2 4 2" xfId="10114" xr:uid="{00000000-0005-0000-0000-000061740000}"/>
    <cellStyle name="Normal 12 4 4 4 2 2 4 2 2" xfId="22924" xr:uid="{00000000-0005-0000-0000-000062740000}"/>
    <cellStyle name="Normal 12 4 4 4 2 2 4 2 2 2" xfId="40670" xr:uid="{00000000-0005-0000-0000-000063740000}"/>
    <cellStyle name="Normal 12 4 4 4 2 2 4 2 3" xfId="40671" xr:uid="{00000000-0005-0000-0000-000064740000}"/>
    <cellStyle name="Normal 12 4 4 4 2 2 4 3" xfId="17434" xr:uid="{00000000-0005-0000-0000-000065740000}"/>
    <cellStyle name="Normal 12 4 4 4 2 2 4 3 2" xfId="40672" xr:uid="{00000000-0005-0000-0000-000066740000}"/>
    <cellStyle name="Normal 12 4 4 4 2 2 4 4" xfId="40673" xr:uid="{00000000-0005-0000-0000-000067740000}"/>
    <cellStyle name="Normal 12 4 4 4 2 2 5" xfId="11944" xr:uid="{00000000-0005-0000-0000-000068740000}"/>
    <cellStyle name="Normal 12 4 4 4 2 2 5 2" xfId="24754" xr:uid="{00000000-0005-0000-0000-000069740000}"/>
    <cellStyle name="Normal 12 4 4 4 2 2 5 2 2" xfId="40674" xr:uid="{00000000-0005-0000-0000-00006A740000}"/>
    <cellStyle name="Normal 12 4 4 4 2 2 5 3" xfId="40675" xr:uid="{00000000-0005-0000-0000-00006B740000}"/>
    <cellStyle name="Normal 12 4 4 4 2 2 6" xfId="6454" xr:uid="{00000000-0005-0000-0000-00006C740000}"/>
    <cellStyle name="Normal 12 4 4 4 2 2 6 2" xfId="19264" xr:uid="{00000000-0005-0000-0000-00006D740000}"/>
    <cellStyle name="Normal 12 4 4 4 2 2 6 2 2" xfId="40676" xr:uid="{00000000-0005-0000-0000-00006E740000}"/>
    <cellStyle name="Normal 12 4 4 4 2 2 6 3" xfId="40677" xr:uid="{00000000-0005-0000-0000-00006F740000}"/>
    <cellStyle name="Normal 12 4 4 4 2 2 7" xfId="13774" xr:uid="{00000000-0005-0000-0000-000070740000}"/>
    <cellStyle name="Normal 12 4 4 4 2 2 7 2" xfId="40678" xr:uid="{00000000-0005-0000-0000-000071740000}"/>
    <cellStyle name="Normal 12 4 4 4 2 2 8" xfId="40679" xr:uid="{00000000-0005-0000-0000-000072740000}"/>
    <cellStyle name="Normal 12 4 4 4 2 3" xfId="1459" xr:uid="{00000000-0005-0000-0000-000073740000}"/>
    <cellStyle name="Normal 12 4 4 4 2 3 2" xfId="3289" xr:uid="{00000000-0005-0000-0000-000074740000}"/>
    <cellStyle name="Normal 12 4 4 4 2 3 2 2" xfId="8779" xr:uid="{00000000-0005-0000-0000-000075740000}"/>
    <cellStyle name="Normal 12 4 4 4 2 3 2 2 2" xfId="21589" xr:uid="{00000000-0005-0000-0000-000076740000}"/>
    <cellStyle name="Normal 12 4 4 4 2 3 2 2 2 2" xfId="40680" xr:uid="{00000000-0005-0000-0000-000077740000}"/>
    <cellStyle name="Normal 12 4 4 4 2 3 2 2 3" xfId="40681" xr:uid="{00000000-0005-0000-0000-000078740000}"/>
    <cellStyle name="Normal 12 4 4 4 2 3 2 3" xfId="16099" xr:uid="{00000000-0005-0000-0000-000079740000}"/>
    <cellStyle name="Normal 12 4 4 4 2 3 2 3 2" xfId="40682" xr:uid="{00000000-0005-0000-0000-00007A740000}"/>
    <cellStyle name="Normal 12 4 4 4 2 3 2 4" xfId="40683" xr:uid="{00000000-0005-0000-0000-00007B740000}"/>
    <cellStyle name="Normal 12 4 4 4 2 3 3" xfId="5119" xr:uid="{00000000-0005-0000-0000-00007C740000}"/>
    <cellStyle name="Normal 12 4 4 4 2 3 3 2" xfId="10609" xr:uid="{00000000-0005-0000-0000-00007D740000}"/>
    <cellStyle name="Normal 12 4 4 4 2 3 3 2 2" xfId="23419" xr:uid="{00000000-0005-0000-0000-00007E740000}"/>
    <cellStyle name="Normal 12 4 4 4 2 3 3 2 2 2" xfId="40684" xr:uid="{00000000-0005-0000-0000-00007F740000}"/>
    <cellStyle name="Normal 12 4 4 4 2 3 3 2 3" xfId="40685" xr:uid="{00000000-0005-0000-0000-000080740000}"/>
    <cellStyle name="Normal 12 4 4 4 2 3 3 3" xfId="17929" xr:uid="{00000000-0005-0000-0000-000081740000}"/>
    <cellStyle name="Normal 12 4 4 4 2 3 3 3 2" xfId="40686" xr:uid="{00000000-0005-0000-0000-000082740000}"/>
    <cellStyle name="Normal 12 4 4 4 2 3 3 4" xfId="40687" xr:uid="{00000000-0005-0000-0000-000083740000}"/>
    <cellStyle name="Normal 12 4 4 4 2 3 4" xfId="12439" xr:uid="{00000000-0005-0000-0000-000084740000}"/>
    <cellStyle name="Normal 12 4 4 4 2 3 4 2" xfId="25249" xr:uid="{00000000-0005-0000-0000-000085740000}"/>
    <cellStyle name="Normal 12 4 4 4 2 3 4 2 2" xfId="40688" xr:uid="{00000000-0005-0000-0000-000086740000}"/>
    <cellStyle name="Normal 12 4 4 4 2 3 4 3" xfId="40689" xr:uid="{00000000-0005-0000-0000-000087740000}"/>
    <cellStyle name="Normal 12 4 4 4 2 3 5" xfId="6949" xr:uid="{00000000-0005-0000-0000-000088740000}"/>
    <cellStyle name="Normal 12 4 4 4 2 3 5 2" xfId="19759" xr:uid="{00000000-0005-0000-0000-000089740000}"/>
    <cellStyle name="Normal 12 4 4 4 2 3 5 2 2" xfId="40690" xr:uid="{00000000-0005-0000-0000-00008A740000}"/>
    <cellStyle name="Normal 12 4 4 4 2 3 5 3" xfId="40691" xr:uid="{00000000-0005-0000-0000-00008B740000}"/>
    <cellStyle name="Normal 12 4 4 4 2 3 6" xfId="14269" xr:uid="{00000000-0005-0000-0000-00008C740000}"/>
    <cellStyle name="Normal 12 4 4 4 2 3 6 2" xfId="40692" xr:uid="{00000000-0005-0000-0000-00008D740000}"/>
    <cellStyle name="Normal 12 4 4 4 2 3 7" xfId="40693" xr:uid="{00000000-0005-0000-0000-00008E740000}"/>
    <cellStyle name="Normal 12 4 4 4 2 4" xfId="2395" xr:uid="{00000000-0005-0000-0000-00008F740000}"/>
    <cellStyle name="Normal 12 4 4 4 2 4 2" xfId="7885" xr:uid="{00000000-0005-0000-0000-000090740000}"/>
    <cellStyle name="Normal 12 4 4 4 2 4 2 2" xfId="20695" xr:uid="{00000000-0005-0000-0000-000091740000}"/>
    <cellStyle name="Normal 12 4 4 4 2 4 2 2 2" xfId="40694" xr:uid="{00000000-0005-0000-0000-000092740000}"/>
    <cellStyle name="Normal 12 4 4 4 2 4 2 3" xfId="40695" xr:uid="{00000000-0005-0000-0000-000093740000}"/>
    <cellStyle name="Normal 12 4 4 4 2 4 3" xfId="15205" xr:uid="{00000000-0005-0000-0000-000094740000}"/>
    <cellStyle name="Normal 12 4 4 4 2 4 3 2" xfId="40696" xr:uid="{00000000-0005-0000-0000-000095740000}"/>
    <cellStyle name="Normal 12 4 4 4 2 4 4" xfId="40697" xr:uid="{00000000-0005-0000-0000-000096740000}"/>
    <cellStyle name="Normal 12 4 4 4 2 5" xfId="4225" xr:uid="{00000000-0005-0000-0000-000097740000}"/>
    <cellStyle name="Normal 12 4 4 4 2 5 2" xfId="9715" xr:uid="{00000000-0005-0000-0000-000098740000}"/>
    <cellStyle name="Normal 12 4 4 4 2 5 2 2" xfId="22525" xr:uid="{00000000-0005-0000-0000-000099740000}"/>
    <cellStyle name="Normal 12 4 4 4 2 5 2 2 2" xfId="40698" xr:uid="{00000000-0005-0000-0000-00009A740000}"/>
    <cellStyle name="Normal 12 4 4 4 2 5 2 3" xfId="40699" xr:uid="{00000000-0005-0000-0000-00009B740000}"/>
    <cellStyle name="Normal 12 4 4 4 2 5 3" xfId="17035" xr:uid="{00000000-0005-0000-0000-00009C740000}"/>
    <cellStyle name="Normal 12 4 4 4 2 5 3 2" xfId="40700" xr:uid="{00000000-0005-0000-0000-00009D740000}"/>
    <cellStyle name="Normal 12 4 4 4 2 5 4" xfId="40701" xr:uid="{00000000-0005-0000-0000-00009E740000}"/>
    <cellStyle name="Normal 12 4 4 4 2 6" xfId="11545" xr:uid="{00000000-0005-0000-0000-00009F740000}"/>
    <cellStyle name="Normal 12 4 4 4 2 6 2" xfId="24355" xr:uid="{00000000-0005-0000-0000-0000A0740000}"/>
    <cellStyle name="Normal 12 4 4 4 2 6 2 2" xfId="40702" xr:uid="{00000000-0005-0000-0000-0000A1740000}"/>
    <cellStyle name="Normal 12 4 4 4 2 6 3" xfId="40703" xr:uid="{00000000-0005-0000-0000-0000A2740000}"/>
    <cellStyle name="Normal 12 4 4 4 2 7" xfId="6055" xr:uid="{00000000-0005-0000-0000-0000A3740000}"/>
    <cellStyle name="Normal 12 4 4 4 2 7 2" xfId="18865" xr:uid="{00000000-0005-0000-0000-0000A4740000}"/>
    <cellStyle name="Normal 12 4 4 4 2 7 2 2" xfId="40704" xr:uid="{00000000-0005-0000-0000-0000A5740000}"/>
    <cellStyle name="Normal 12 4 4 4 2 7 3" xfId="40705" xr:uid="{00000000-0005-0000-0000-0000A6740000}"/>
    <cellStyle name="Normal 12 4 4 4 2 8" xfId="13375" xr:uid="{00000000-0005-0000-0000-0000A7740000}"/>
    <cellStyle name="Normal 12 4 4 4 2 8 2" xfId="40706" xr:uid="{00000000-0005-0000-0000-0000A8740000}"/>
    <cellStyle name="Normal 12 4 4 4 2 9" xfId="40707" xr:uid="{00000000-0005-0000-0000-0000A9740000}"/>
    <cellStyle name="Normal 12 4 4 4 3" xfId="696" xr:uid="{00000000-0005-0000-0000-0000AA740000}"/>
    <cellStyle name="Normal 12 4 4 4 3 2" xfId="1096" xr:uid="{00000000-0005-0000-0000-0000AB740000}"/>
    <cellStyle name="Normal 12 4 4 4 3 2 2" xfId="1991" xr:uid="{00000000-0005-0000-0000-0000AC740000}"/>
    <cellStyle name="Normal 12 4 4 4 3 2 2 2" xfId="3821" xr:uid="{00000000-0005-0000-0000-0000AD740000}"/>
    <cellStyle name="Normal 12 4 4 4 3 2 2 2 2" xfId="9311" xr:uid="{00000000-0005-0000-0000-0000AE740000}"/>
    <cellStyle name="Normal 12 4 4 4 3 2 2 2 2 2" xfId="22121" xr:uid="{00000000-0005-0000-0000-0000AF740000}"/>
    <cellStyle name="Normal 12 4 4 4 3 2 2 2 2 2 2" xfId="40708" xr:uid="{00000000-0005-0000-0000-0000B0740000}"/>
    <cellStyle name="Normal 12 4 4 4 3 2 2 2 2 3" xfId="40709" xr:uid="{00000000-0005-0000-0000-0000B1740000}"/>
    <cellStyle name="Normal 12 4 4 4 3 2 2 2 3" xfId="16631" xr:uid="{00000000-0005-0000-0000-0000B2740000}"/>
    <cellStyle name="Normal 12 4 4 4 3 2 2 2 3 2" xfId="40710" xr:uid="{00000000-0005-0000-0000-0000B3740000}"/>
    <cellStyle name="Normal 12 4 4 4 3 2 2 2 4" xfId="40711" xr:uid="{00000000-0005-0000-0000-0000B4740000}"/>
    <cellStyle name="Normal 12 4 4 4 3 2 2 3" xfId="5651" xr:uid="{00000000-0005-0000-0000-0000B5740000}"/>
    <cellStyle name="Normal 12 4 4 4 3 2 2 3 2" xfId="11141" xr:uid="{00000000-0005-0000-0000-0000B6740000}"/>
    <cellStyle name="Normal 12 4 4 4 3 2 2 3 2 2" xfId="23951" xr:uid="{00000000-0005-0000-0000-0000B7740000}"/>
    <cellStyle name="Normal 12 4 4 4 3 2 2 3 2 2 2" xfId="40712" xr:uid="{00000000-0005-0000-0000-0000B8740000}"/>
    <cellStyle name="Normal 12 4 4 4 3 2 2 3 2 3" xfId="40713" xr:uid="{00000000-0005-0000-0000-0000B9740000}"/>
    <cellStyle name="Normal 12 4 4 4 3 2 2 3 3" xfId="18461" xr:uid="{00000000-0005-0000-0000-0000BA740000}"/>
    <cellStyle name="Normal 12 4 4 4 3 2 2 3 3 2" xfId="40714" xr:uid="{00000000-0005-0000-0000-0000BB740000}"/>
    <cellStyle name="Normal 12 4 4 4 3 2 2 3 4" xfId="40715" xr:uid="{00000000-0005-0000-0000-0000BC740000}"/>
    <cellStyle name="Normal 12 4 4 4 3 2 2 4" xfId="12971" xr:uid="{00000000-0005-0000-0000-0000BD740000}"/>
    <cellStyle name="Normal 12 4 4 4 3 2 2 4 2" xfId="25781" xr:uid="{00000000-0005-0000-0000-0000BE740000}"/>
    <cellStyle name="Normal 12 4 4 4 3 2 2 4 2 2" xfId="40716" xr:uid="{00000000-0005-0000-0000-0000BF740000}"/>
    <cellStyle name="Normal 12 4 4 4 3 2 2 4 3" xfId="40717" xr:uid="{00000000-0005-0000-0000-0000C0740000}"/>
    <cellStyle name="Normal 12 4 4 4 3 2 2 5" xfId="7481" xr:uid="{00000000-0005-0000-0000-0000C1740000}"/>
    <cellStyle name="Normal 12 4 4 4 3 2 2 5 2" xfId="20291" xr:uid="{00000000-0005-0000-0000-0000C2740000}"/>
    <cellStyle name="Normal 12 4 4 4 3 2 2 5 2 2" xfId="40718" xr:uid="{00000000-0005-0000-0000-0000C3740000}"/>
    <cellStyle name="Normal 12 4 4 4 3 2 2 5 3" xfId="40719" xr:uid="{00000000-0005-0000-0000-0000C4740000}"/>
    <cellStyle name="Normal 12 4 4 4 3 2 2 6" xfId="14801" xr:uid="{00000000-0005-0000-0000-0000C5740000}"/>
    <cellStyle name="Normal 12 4 4 4 3 2 2 6 2" xfId="40720" xr:uid="{00000000-0005-0000-0000-0000C6740000}"/>
    <cellStyle name="Normal 12 4 4 4 3 2 2 7" xfId="40721" xr:uid="{00000000-0005-0000-0000-0000C7740000}"/>
    <cellStyle name="Normal 12 4 4 4 3 2 3" xfId="2927" xr:uid="{00000000-0005-0000-0000-0000C8740000}"/>
    <cellStyle name="Normal 12 4 4 4 3 2 3 2" xfId="8417" xr:uid="{00000000-0005-0000-0000-0000C9740000}"/>
    <cellStyle name="Normal 12 4 4 4 3 2 3 2 2" xfId="21227" xr:uid="{00000000-0005-0000-0000-0000CA740000}"/>
    <cellStyle name="Normal 12 4 4 4 3 2 3 2 2 2" xfId="40722" xr:uid="{00000000-0005-0000-0000-0000CB740000}"/>
    <cellStyle name="Normal 12 4 4 4 3 2 3 2 3" xfId="40723" xr:uid="{00000000-0005-0000-0000-0000CC740000}"/>
    <cellStyle name="Normal 12 4 4 4 3 2 3 3" xfId="15737" xr:uid="{00000000-0005-0000-0000-0000CD740000}"/>
    <cellStyle name="Normal 12 4 4 4 3 2 3 3 2" xfId="40724" xr:uid="{00000000-0005-0000-0000-0000CE740000}"/>
    <cellStyle name="Normal 12 4 4 4 3 2 3 4" xfId="40725" xr:uid="{00000000-0005-0000-0000-0000CF740000}"/>
    <cellStyle name="Normal 12 4 4 4 3 2 4" xfId="4757" xr:uid="{00000000-0005-0000-0000-0000D0740000}"/>
    <cellStyle name="Normal 12 4 4 4 3 2 4 2" xfId="10247" xr:uid="{00000000-0005-0000-0000-0000D1740000}"/>
    <cellStyle name="Normal 12 4 4 4 3 2 4 2 2" xfId="23057" xr:uid="{00000000-0005-0000-0000-0000D2740000}"/>
    <cellStyle name="Normal 12 4 4 4 3 2 4 2 2 2" xfId="40726" xr:uid="{00000000-0005-0000-0000-0000D3740000}"/>
    <cellStyle name="Normal 12 4 4 4 3 2 4 2 3" xfId="40727" xr:uid="{00000000-0005-0000-0000-0000D4740000}"/>
    <cellStyle name="Normal 12 4 4 4 3 2 4 3" xfId="17567" xr:uid="{00000000-0005-0000-0000-0000D5740000}"/>
    <cellStyle name="Normal 12 4 4 4 3 2 4 3 2" xfId="40728" xr:uid="{00000000-0005-0000-0000-0000D6740000}"/>
    <cellStyle name="Normal 12 4 4 4 3 2 4 4" xfId="40729" xr:uid="{00000000-0005-0000-0000-0000D7740000}"/>
    <cellStyle name="Normal 12 4 4 4 3 2 5" xfId="12077" xr:uid="{00000000-0005-0000-0000-0000D8740000}"/>
    <cellStyle name="Normal 12 4 4 4 3 2 5 2" xfId="24887" xr:uid="{00000000-0005-0000-0000-0000D9740000}"/>
    <cellStyle name="Normal 12 4 4 4 3 2 5 2 2" xfId="40730" xr:uid="{00000000-0005-0000-0000-0000DA740000}"/>
    <cellStyle name="Normal 12 4 4 4 3 2 5 3" xfId="40731" xr:uid="{00000000-0005-0000-0000-0000DB740000}"/>
    <cellStyle name="Normal 12 4 4 4 3 2 6" xfId="6587" xr:uid="{00000000-0005-0000-0000-0000DC740000}"/>
    <cellStyle name="Normal 12 4 4 4 3 2 6 2" xfId="19397" xr:uid="{00000000-0005-0000-0000-0000DD740000}"/>
    <cellStyle name="Normal 12 4 4 4 3 2 6 2 2" xfId="40732" xr:uid="{00000000-0005-0000-0000-0000DE740000}"/>
    <cellStyle name="Normal 12 4 4 4 3 2 6 3" xfId="40733" xr:uid="{00000000-0005-0000-0000-0000DF740000}"/>
    <cellStyle name="Normal 12 4 4 4 3 2 7" xfId="13907" xr:uid="{00000000-0005-0000-0000-0000E0740000}"/>
    <cellStyle name="Normal 12 4 4 4 3 2 7 2" xfId="40734" xr:uid="{00000000-0005-0000-0000-0000E1740000}"/>
    <cellStyle name="Normal 12 4 4 4 3 2 8" xfId="40735" xr:uid="{00000000-0005-0000-0000-0000E2740000}"/>
    <cellStyle name="Normal 12 4 4 4 3 3" xfId="1591" xr:uid="{00000000-0005-0000-0000-0000E3740000}"/>
    <cellStyle name="Normal 12 4 4 4 3 3 2" xfId="3421" xr:uid="{00000000-0005-0000-0000-0000E4740000}"/>
    <cellStyle name="Normal 12 4 4 4 3 3 2 2" xfId="8911" xr:uid="{00000000-0005-0000-0000-0000E5740000}"/>
    <cellStyle name="Normal 12 4 4 4 3 3 2 2 2" xfId="21721" xr:uid="{00000000-0005-0000-0000-0000E6740000}"/>
    <cellStyle name="Normal 12 4 4 4 3 3 2 2 2 2" xfId="40736" xr:uid="{00000000-0005-0000-0000-0000E7740000}"/>
    <cellStyle name="Normal 12 4 4 4 3 3 2 2 3" xfId="40737" xr:uid="{00000000-0005-0000-0000-0000E8740000}"/>
    <cellStyle name="Normal 12 4 4 4 3 3 2 3" xfId="16231" xr:uid="{00000000-0005-0000-0000-0000E9740000}"/>
    <cellStyle name="Normal 12 4 4 4 3 3 2 3 2" xfId="40738" xr:uid="{00000000-0005-0000-0000-0000EA740000}"/>
    <cellStyle name="Normal 12 4 4 4 3 3 2 4" xfId="40739" xr:uid="{00000000-0005-0000-0000-0000EB740000}"/>
    <cellStyle name="Normal 12 4 4 4 3 3 3" xfId="5251" xr:uid="{00000000-0005-0000-0000-0000EC740000}"/>
    <cellStyle name="Normal 12 4 4 4 3 3 3 2" xfId="10741" xr:uid="{00000000-0005-0000-0000-0000ED740000}"/>
    <cellStyle name="Normal 12 4 4 4 3 3 3 2 2" xfId="23551" xr:uid="{00000000-0005-0000-0000-0000EE740000}"/>
    <cellStyle name="Normal 12 4 4 4 3 3 3 2 2 2" xfId="40740" xr:uid="{00000000-0005-0000-0000-0000EF740000}"/>
    <cellStyle name="Normal 12 4 4 4 3 3 3 2 3" xfId="40741" xr:uid="{00000000-0005-0000-0000-0000F0740000}"/>
    <cellStyle name="Normal 12 4 4 4 3 3 3 3" xfId="18061" xr:uid="{00000000-0005-0000-0000-0000F1740000}"/>
    <cellStyle name="Normal 12 4 4 4 3 3 3 3 2" xfId="40742" xr:uid="{00000000-0005-0000-0000-0000F2740000}"/>
    <cellStyle name="Normal 12 4 4 4 3 3 3 4" xfId="40743" xr:uid="{00000000-0005-0000-0000-0000F3740000}"/>
    <cellStyle name="Normal 12 4 4 4 3 3 4" xfId="12571" xr:uid="{00000000-0005-0000-0000-0000F4740000}"/>
    <cellStyle name="Normal 12 4 4 4 3 3 4 2" xfId="25381" xr:uid="{00000000-0005-0000-0000-0000F5740000}"/>
    <cellStyle name="Normal 12 4 4 4 3 3 4 2 2" xfId="40744" xr:uid="{00000000-0005-0000-0000-0000F6740000}"/>
    <cellStyle name="Normal 12 4 4 4 3 3 4 3" xfId="40745" xr:uid="{00000000-0005-0000-0000-0000F7740000}"/>
    <cellStyle name="Normal 12 4 4 4 3 3 5" xfId="7081" xr:uid="{00000000-0005-0000-0000-0000F8740000}"/>
    <cellStyle name="Normal 12 4 4 4 3 3 5 2" xfId="19891" xr:uid="{00000000-0005-0000-0000-0000F9740000}"/>
    <cellStyle name="Normal 12 4 4 4 3 3 5 2 2" xfId="40746" xr:uid="{00000000-0005-0000-0000-0000FA740000}"/>
    <cellStyle name="Normal 12 4 4 4 3 3 5 3" xfId="40747" xr:uid="{00000000-0005-0000-0000-0000FB740000}"/>
    <cellStyle name="Normal 12 4 4 4 3 3 6" xfId="14401" xr:uid="{00000000-0005-0000-0000-0000FC740000}"/>
    <cellStyle name="Normal 12 4 4 4 3 3 6 2" xfId="40748" xr:uid="{00000000-0005-0000-0000-0000FD740000}"/>
    <cellStyle name="Normal 12 4 4 4 3 3 7" xfId="40749" xr:uid="{00000000-0005-0000-0000-0000FE740000}"/>
    <cellStyle name="Normal 12 4 4 4 3 4" xfId="2527" xr:uid="{00000000-0005-0000-0000-0000FF740000}"/>
    <cellStyle name="Normal 12 4 4 4 3 4 2" xfId="8017" xr:uid="{00000000-0005-0000-0000-000000750000}"/>
    <cellStyle name="Normal 12 4 4 4 3 4 2 2" xfId="20827" xr:uid="{00000000-0005-0000-0000-000001750000}"/>
    <cellStyle name="Normal 12 4 4 4 3 4 2 2 2" xfId="40750" xr:uid="{00000000-0005-0000-0000-000002750000}"/>
    <cellStyle name="Normal 12 4 4 4 3 4 2 3" xfId="40751" xr:uid="{00000000-0005-0000-0000-000003750000}"/>
    <cellStyle name="Normal 12 4 4 4 3 4 3" xfId="15337" xr:uid="{00000000-0005-0000-0000-000004750000}"/>
    <cellStyle name="Normal 12 4 4 4 3 4 3 2" xfId="40752" xr:uid="{00000000-0005-0000-0000-000005750000}"/>
    <cellStyle name="Normal 12 4 4 4 3 4 4" xfId="40753" xr:uid="{00000000-0005-0000-0000-000006750000}"/>
    <cellStyle name="Normal 12 4 4 4 3 5" xfId="4357" xr:uid="{00000000-0005-0000-0000-000007750000}"/>
    <cellStyle name="Normal 12 4 4 4 3 5 2" xfId="9847" xr:uid="{00000000-0005-0000-0000-000008750000}"/>
    <cellStyle name="Normal 12 4 4 4 3 5 2 2" xfId="22657" xr:uid="{00000000-0005-0000-0000-000009750000}"/>
    <cellStyle name="Normal 12 4 4 4 3 5 2 2 2" xfId="40754" xr:uid="{00000000-0005-0000-0000-00000A750000}"/>
    <cellStyle name="Normal 12 4 4 4 3 5 2 3" xfId="40755" xr:uid="{00000000-0005-0000-0000-00000B750000}"/>
    <cellStyle name="Normal 12 4 4 4 3 5 3" xfId="17167" xr:uid="{00000000-0005-0000-0000-00000C750000}"/>
    <cellStyle name="Normal 12 4 4 4 3 5 3 2" xfId="40756" xr:uid="{00000000-0005-0000-0000-00000D750000}"/>
    <cellStyle name="Normal 12 4 4 4 3 5 4" xfId="40757" xr:uid="{00000000-0005-0000-0000-00000E750000}"/>
    <cellStyle name="Normal 12 4 4 4 3 6" xfId="11677" xr:uid="{00000000-0005-0000-0000-00000F750000}"/>
    <cellStyle name="Normal 12 4 4 4 3 6 2" xfId="24487" xr:uid="{00000000-0005-0000-0000-000010750000}"/>
    <cellStyle name="Normal 12 4 4 4 3 6 2 2" xfId="40758" xr:uid="{00000000-0005-0000-0000-000011750000}"/>
    <cellStyle name="Normal 12 4 4 4 3 6 3" xfId="40759" xr:uid="{00000000-0005-0000-0000-000012750000}"/>
    <cellStyle name="Normal 12 4 4 4 3 7" xfId="6187" xr:uid="{00000000-0005-0000-0000-000013750000}"/>
    <cellStyle name="Normal 12 4 4 4 3 7 2" xfId="18997" xr:uid="{00000000-0005-0000-0000-000014750000}"/>
    <cellStyle name="Normal 12 4 4 4 3 7 2 2" xfId="40760" xr:uid="{00000000-0005-0000-0000-000015750000}"/>
    <cellStyle name="Normal 12 4 4 4 3 7 3" xfId="40761" xr:uid="{00000000-0005-0000-0000-000016750000}"/>
    <cellStyle name="Normal 12 4 4 4 3 8" xfId="13507" xr:uid="{00000000-0005-0000-0000-000017750000}"/>
    <cellStyle name="Normal 12 4 4 4 3 8 2" xfId="40762" xr:uid="{00000000-0005-0000-0000-000018750000}"/>
    <cellStyle name="Normal 12 4 4 4 3 9" xfId="40763" xr:uid="{00000000-0005-0000-0000-000019750000}"/>
    <cellStyle name="Normal 12 4 4 4 4" xfId="471" xr:uid="{00000000-0005-0000-0000-00001A750000}"/>
    <cellStyle name="Normal 12 4 4 4 4 2" xfId="1366" xr:uid="{00000000-0005-0000-0000-00001B750000}"/>
    <cellStyle name="Normal 12 4 4 4 4 2 2" xfId="3196" xr:uid="{00000000-0005-0000-0000-00001C750000}"/>
    <cellStyle name="Normal 12 4 4 4 4 2 2 2" xfId="8686" xr:uid="{00000000-0005-0000-0000-00001D750000}"/>
    <cellStyle name="Normal 12 4 4 4 4 2 2 2 2" xfId="21496" xr:uid="{00000000-0005-0000-0000-00001E750000}"/>
    <cellStyle name="Normal 12 4 4 4 4 2 2 2 2 2" xfId="40764" xr:uid="{00000000-0005-0000-0000-00001F750000}"/>
    <cellStyle name="Normal 12 4 4 4 4 2 2 2 3" xfId="40765" xr:uid="{00000000-0005-0000-0000-000020750000}"/>
    <cellStyle name="Normal 12 4 4 4 4 2 2 3" xfId="16006" xr:uid="{00000000-0005-0000-0000-000021750000}"/>
    <cellStyle name="Normal 12 4 4 4 4 2 2 3 2" xfId="40766" xr:uid="{00000000-0005-0000-0000-000022750000}"/>
    <cellStyle name="Normal 12 4 4 4 4 2 2 4" xfId="40767" xr:uid="{00000000-0005-0000-0000-000023750000}"/>
    <cellStyle name="Normal 12 4 4 4 4 2 3" xfId="5026" xr:uid="{00000000-0005-0000-0000-000024750000}"/>
    <cellStyle name="Normal 12 4 4 4 4 2 3 2" xfId="10516" xr:uid="{00000000-0005-0000-0000-000025750000}"/>
    <cellStyle name="Normal 12 4 4 4 4 2 3 2 2" xfId="23326" xr:uid="{00000000-0005-0000-0000-000026750000}"/>
    <cellStyle name="Normal 12 4 4 4 4 2 3 2 2 2" xfId="40768" xr:uid="{00000000-0005-0000-0000-000027750000}"/>
    <cellStyle name="Normal 12 4 4 4 4 2 3 2 3" xfId="40769" xr:uid="{00000000-0005-0000-0000-000028750000}"/>
    <cellStyle name="Normal 12 4 4 4 4 2 3 3" xfId="17836" xr:uid="{00000000-0005-0000-0000-000029750000}"/>
    <cellStyle name="Normal 12 4 4 4 4 2 3 3 2" xfId="40770" xr:uid="{00000000-0005-0000-0000-00002A750000}"/>
    <cellStyle name="Normal 12 4 4 4 4 2 3 4" xfId="40771" xr:uid="{00000000-0005-0000-0000-00002B750000}"/>
    <cellStyle name="Normal 12 4 4 4 4 2 4" xfId="12346" xr:uid="{00000000-0005-0000-0000-00002C750000}"/>
    <cellStyle name="Normal 12 4 4 4 4 2 4 2" xfId="25156" xr:uid="{00000000-0005-0000-0000-00002D750000}"/>
    <cellStyle name="Normal 12 4 4 4 4 2 4 2 2" xfId="40772" xr:uid="{00000000-0005-0000-0000-00002E750000}"/>
    <cellStyle name="Normal 12 4 4 4 4 2 4 3" xfId="40773" xr:uid="{00000000-0005-0000-0000-00002F750000}"/>
    <cellStyle name="Normal 12 4 4 4 4 2 5" xfId="6856" xr:uid="{00000000-0005-0000-0000-000030750000}"/>
    <cellStyle name="Normal 12 4 4 4 4 2 5 2" xfId="19666" xr:uid="{00000000-0005-0000-0000-000031750000}"/>
    <cellStyle name="Normal 12 4 4 4 4 2 5 2 2" xfId="40774" xr:uid="{00000000-0005-0000-0000-000032750000}"/>
    <cellStyle name="Normal 12 4 4 4 4 2 5 3" xfId="40775" xr:uid="{00000000-0005-0000-0000-000033750000}"/>
    <cellStyle name="Normal 12 4 4 4 4 2 6" xfId="14176" xr:uid="{00000000-0005-0000-0000-000034750000}"/>
    <cellStyle name="Normal 12 4 4 4 4 2 6 2" xfId="40776" xr:uid="{00000000-0005-0000-0000-000035750000}"/>
    <cellStyle name="Normal 12 4 4 4 4 2 7" xfId="40777" xr:uid="{00000000-0005-0000-0000-000036750000}"/>
    <cellStyle name="Normal 12 4 4 4 4 3" xfId="2302" xr:uid="{00000000-0005-0000-0000-000037750000}"/>
    <cellStyle name="Normal 12 4 4 4 4 3 2" xfId="7792" xr:uid="{00000000-0005-0000-0000-000038750000}"/>
    <cellStyle name="Normal 12 4 4 4 4 3 2 2" xfId="20602" xr:uid="{00000000-0005-0000-0000-000039750000}"/>
    <cellStyle name="Normal 12 4 4 4 4 3 2 2 2" xfId="40778" xr:uid="{00000000-0005-0000-0000-00003A750000}"/>
    <cellStyle name="Normal 12 4 4 4 4 3 2 3" xfId="40779" xr:uid="{00000000-0005-0000-0000-00003B750000}"/>
    <cellStyle name="Normal 12 4 4 4 4 3 3" xfId="15112" xr:uid="{00000000-0005-0000-0000-00003C750000}"/>
    <cellStyle name="Normal 12 4 4 4 4 3 3 2" xfId="40780" xr:uid="{00000000-0005-0000-0000-00003D750000}"/>
    <cellStyle name="Normal 12 4 4 4 4 3 4" xfId="40781" xr:uid="{00000000-0005-0000-0000-00003E750000}"/>
    <cellStyle name="Normal 12 4 4 4 4 4" xfId="4132" xr:uid="{00000000-0005-0000-0000-00003F750000}"/>
    <cellStyle name="Normal 12 4 4 4 4 4 2" xfId="9622" xr:uid="{00000000-0005-0000-0000-000040750000}"/>
    <cellStyle name="Normal 12 4 4 4 4 4 2 2" xfId="22432" xr:uid="{00000000-0005-0000-0000-000041750000}"/>
    <cellStyle name="Normal 12 4 4 4 4 4 2 2 2" xfId="40782" xr:uid="{00000000-0005-0000-0000-000042750000}"/>
    <cellStyle name="Normal 12 4 4 4 4 4 2 3" xfId="40783" xr:uid="{00000000-0005-0000-0000-000043750000}"/>
    <cellStyle name="Normal 12 4 4 4 4 4 3" xfId="16942" xr:uid="{00000000-0005-0000-0000-000044750000}"/>
    <cellStyle name="Normal 12 4 4 4 4 4 3 2" xfId="40784" xr:uid="{00000000-0005-0000-0000-000045750000}"/>
    <cellStyle name="Normal 12 4 4 4 4 4 4" xfId="40785" xr:uid="{00000000-0005-0000-0000-000046750000}"/>
    <cellStyle name="Normal 12 4 4 4 4 5" xfId="11452" xr:uid="{00000000-0005-0000-0000-000047750000}"/>
    <cellStyle name="Normal 12 4 4 4 4 5 2" xfId="24262" xr:uid="{00000000-0005-0000-0000-000048750000}"/>
    <cellStyle name="Normal 12 4 4 4 4 5 2 2" xfId="40786" xr:uid="{00000000-0005-0000-0000-000049750000}"/>
    <cellStyle name="Normal 12 4 4 4 4 5 3" xfId="40787" xr:uid="{00000000-0005-0000-0000-00004A750000}"/>
    <cellStyle name="Normal 12 4 4 4 4 6" xfId="5962" xr:uid="{00000000-0005-0000-0000-00004B750000}"/>
    <cellStyle name="Normal 12 4 4 4 4 6 2" xfId="18772" xr:uid="{00000000-0005-0000-0000-00004C750000}"/>
    <cellStyle name="Normal 12 4 4 4 4 6 2 2" xfId="40788" xr:uid="{00000000-0005-0000-0000-00004D750000}"/>
    <cellStyle name="Normal 12 4 4 4 4 6 3" xfId="40789" xr:uid="{00000000-0005-0000-0000-00004E750000}"/>
    <cellStyle name="Normal 12 4 4 4 4 7" xfId="13282" xr:uid="{00000000-0005-0000-0000-00004F750000}"/>
    <cellStyle name="Normal 12 4 4 4 4 7 2" xfId="40790" xr:uid="{00000000-0005-0000-0000-000050750000}"/>
    <cellStyle name="Normal 12 4 4 4 4 8" xfId="40791" xr:uid="{00000000-0005-0000-0000-000051750000}"/>
    <cellStyle name="Normal 12 4 4 4 5" xfId="830" xr:uid="{00000000-0005-0000-0000-000052750000}"/>
    <cellStyle name="Normal 12 4 4 4 5 2" xfId="1725" xr:uid="{00000000-0005-0000-0000-000053750000}"/>
    <cellStyle name="Normal 12 4 4 4 5 2 2" xfId="3555" xr:uid="{00000000-0005-0000-0000-000054750000}"/>
    <cellStyle name="Normal 12 4 4 4 5 2 2 2" xfId="9045" xr:uid="{00000000-0005-0000-0000-000055750000}"/>
    <cellStyle name="Normal 12 4 4 4 5 2 2 2 2" xfId="21855" xr:uid="{00000000-0005-0000-0000-000056750000}"/>
    <cellStyle name="Normal 12 4 4 4 5 2 2 2 2 2" xfId="40792" xr:uid="{00000000-0005-0000-0000-000057750000}"/>
    <cellStyle name="Normal 12 4 4 4 5 2 2 2 3" xfId="40793" xr:uid="{00000000-0005-0000-0000-000058750000}"/>
    <cellStyle name="Normal 12 4 4 4 5 2 2 3" xfId="16365" xr:uid="{00000000-0005-0000-0000-000059750000}"/>
    <cellStyle name="Normal 12 4 4 4 5 2 2 3 2" xfId="40794" xr:uid="{00000000-0005-0000-0000-00005A750000}"/>
    <cellStyle name="Normal 12 4 4 4 5 2 2 4" xfId="40795" xr:uid="{00000000-0005-0000-0000-00005B750000}"/>
    <cellStyle name="Normal 12 4 4 4 5 2 3" xfId="5385" xr:uid="{00000000-0005-0000-0000-00005C750000}"/>
    <cellStyle name="Normal 12 4 4 4 5 2 3 2" xfId="10875" xr:uid="{00000000-0005-0000-0000-00005D750000}"/>
    <cellStyle name="Normal 12 4 4 4 5 2 3 2 2" xfId="23685" xr:uid="{00000000-0005-0000-0000-00005E750000}"/>
    <cellStyle name="Normal 12 4 4 4 5 2 3 2 2 2" xfId="40796" xr:uid="{00000000-0005-0000-0000-00005F750000}"/>
    <cellStyle name="Normal 12 4 4 4 5 2 3 2 3" xfId="40797" xr:uid="{00000000-0005-0000-0000-000060750000}"/>
    <cellStyle name="Normal 12 4 4 4 5 2 3 3" xfId="18195" xr:uid="{00000000-0005-0000-0000-000061750000}"/>
    <cellStyle name="Normal 12 4 4 4 5 2 3 3 2" xfId="40798" xr:uid="{00000000-0005-0000-0000-000062750000}"/>
    <cellStyle name="Normal 12 4 4 4 5 2 3 4" xfId="40799" xr:uid="{00000000-0005-0000-0000-000063750000}"/>
    <cellStyle name="Normal 12 4 4 4 5 2 4" xfId="12705" xr:uid="{00000000-0005-0000-0000-000064750000}"/>
    <cellStyle name="Normal 12 4 4 4 5 2 4 2" xfId="25515" xr:uid="{00000000-0005-0000-0000-000065750000}"/>
    <cellStyle name="Normal 12 4 4 4 5 2 4 2 2" xfId="40800" xr:uid="{00000000-0005-0000-0000-000066750000}"/>
    <cellStyle name="Normal 12 4 4 4 5 2 4 3" xfId="40801" xr:uid="{00000000-0005-0000-0000-000067750000}"/>
    <cellStyle name="Normal 12 4 4 4 5 2 5" xfId="7215" xr:uid="{00000000-0005-0000-0000-000068750000}"/>
    <cellStyle name="Normal 12 4 4 4 5 2 5 2" xfId="20025" xr:uid="{00000000-0005-0000-0000-000069750000}"/>
    <cellStyle name="Normal 12 4 4 4 5 2 5 2 2" xfId="40802" xr:uid="{00000000-0005-0000-0000-00006A750000}"/>
    <cellStyle name="Normal 12 4 4 4 5 2 5 3" xfId="40803" xr:uid="{00000000-0005-0000-0000-00006B750000}"/>
    <cellStyle name="Normal 12 4 4 4 5 2 6" xfId="14535" xr:uid="{00000000-0005-0000-0000-00006C750000}"/>
    <cellStyle name="Normal 12 4 4 4 5 2 6 2" xfId="40804" xr:uid="{00000000-0005-0000-0000-00006D750000}"/>
    <cellStyle name="Normal 12 4 4 4 5 2 7" xfId="40805" xr:uid="{00000000-0005-0000-0000-00006E750000}"/>
    <cellStyle name="Normal 12 4 4 4 5 3" xfId="2661" xr:uid="{00000000-0005-0000-0000-00006F750000}"/>
    <cellStyle name="Normal 12 4 4 4 5 3 2" xfId="8151" xr:uid="{00000000-0005-0000-0000-000070750000}"/>
    <cellStyle name="Normal 12 4 4 4 5 3 2 2" xfId="20961" xr:uid="{00000000-0005-0000-0000-000071750000}"/>
    <cellStyle name="Normal 12 4 4 4 5 3 2 2 2" xfId="40806" xr:uid="{00000000-0005-0000-0000-000072750000}"/>
    <cellStyle name="Normal 12 4 4 4 5 3 2 3" xfId="40807" xr:uid="{00000000-0005-0000-0000-000073750000}"/>
    <cellStyle name="Normal 12 4 4 4 5 3 3" xfId="15471" xr:uid="{00000000-0005-0000-0000-000074750000}"/>
    <cellStyle name="Normal 12 4 4 4 5 3 3 2" xfId="40808" xr:uid="{00000000-0005-0000-0000-000075750000}"/>
    <cellStyle name="Normal 12 4 4 4 5 3 4" xfId="40809" xr:uid="{00000000-0005-0000-0000-000076750000}"/>
    <cellStyle name="Normal 12 4 4 4 5 4" xfId="4491" xr:uid="{00000000-0005-0000-0000-000077750000}"/>
    <cellStyle name="Normal 12 4 4 4 5 4 2" xfId="9981" xr:uid="{00000000-0005-0000-0000-000078750000}"/>
    <cellStyle name="Normal 12 4 4 4 5 4 2 2" xfId="22791" xr:uid="{00000000-0005-0000-0000-000079750000}"/>
    <cellStyle name="Normal 12 4 4 4 5 4 2 2 2" xfId="40810" xr:uid="{00000000-0005-0000-0000-00007A750000}"/>
    <cellStyle name="Normal 12 4 4 4 5 4 2 3" xfId="40811" xr:uid="{00000000-0005-0000-0000-00007B750000}"/>
    <cellStyle name="Normal 12 4 4 4 5 4 3" xfId="17301" xr:uid="{00000000-0005-0000-0000-00007C750000}"/>
    <cellStyle name="Normal 12 4 4 4 5 4 3 2" xfId="40812" xr:uid="{00000000-0005-0000-0000-00007D750000}"/>
    <cellStyle name="Normal 12 4 4 4 5 4 4" xfId="40813" xr:uid="{00000000-0005-0000-0000-00007E750000}"/>
    <cellStyle name="Normal 12 4 4 4 5 5" xfId="11811" xr:uid="{00000000-0005-0000-0000-00007F750000}"/>
    <cellStyle name="Normal 12 4 4 4 5 5 2" xfId="24621" xr:uid="{00000000-0005-0000-0000-000080750000}"/>
    <cellStyle name="Normal 12 4 4 4 5 5 2 2" xfId="40814" xr:uid="{00000000-0005-0000-0000-000081750000}"/>
    <cellStyle name="Normal 12 4 4 4 5 5 3" xfId="40815" xr:uid="{00000000-0005-0000-0000-000082750000}"/>
    <cellStyle name="Normal 12 4 4 4 5 6" xfId="6321" xr:uid="{00000000-0005-0000-0000-000083750000}"/>
    <cellStyle name="Normal 12 4 4 4 5 6 2" xfId="19131" xr:uid="{00000000-0005-0000-0000-000084750000}"/>
    <cellStyle name="Normal 12 4 4 4 5 6 2 2" xfId="40816" xr:uid="{00000000-0005-0000-0000-000085750000}"/>
    <cellStyle name="Normal 12 4 4 4 5 6 3" xfId="40817" xr:uid="{00000000-0005-0000-0000-000086750000}"/>
    <cellStyle name="Normal 12 4 4 4 5 7" xfId="13641" xr:uid="{00000000-0005-0000-0000-000087750000}"/>
    <cellStyle name="Normal 12 4 4 4 5 7 2" xfId="40818" xr:uid="{00000000-0005-0000-0000-000088750000}"/>
    <cellStyle name="Normal 12 4 4 4 5 8" xfId="40819" xr:uid="{00000000-0005-0000-0000-000089750000}"/>
    <cellStyle name="Normal 12 4 4 4 6" xfId="1231" xr:uid="{00000000-0005-0000-0000-00008A750000}"/>
    <cellStyle name="Normal 12 4 4 4 6 2" xfId="3061" xr:uid="{00000000-0005-0000-0000-00008B750000}"/>
    <cellStyle name="Normal 12 4 4 4 6 2 2" xfId="8551" xr:uid="{00000000-0005-0000-0000-00008C750000}"/>
    <cellStyle name="Normal 12 4 4 4 6 2 2 2" xfId="21361" xr:uid="{00000000-0005-0000-0000-00008D750000}"/>
    <cellStyle name="Normal 12 4 4 4 6 2 2 2 2" xfId="40820" xr:uid="{00000000-0005-0000-0000-00008E750000}"/>
    <cellStyle name="Normal 12 4 4 4 6 2 2 3" xfId="40821" xr:uid="{00000000-0005-0000-0000-00008F750000}"/>
    <cellStyle name="Normal 12 4 4 4 6 2 3" xfId="15871" xr:uid="{00000000-0005-0000-0000-000090750000}"/>
    <cellStyle name="Normal 12 4 4 4 6 2 3 2" xfId="40822" xr:uid="{00000000-0005-0000-0000-000091750000}"/>
    <cellStyle name="Normal 12 4 4 4 6 2 4" xfId="40823" xr:uid="{00000000-0005-0000-0000-000092750000}"/>
    <cellStyle name="Normal 12 4 4 4 6 3" xfId="4891" xr:uid="{00000000-0005-0000-0000-000093750000}"/>
    <cellStyle name="Normal 12 4 4 4 6 3 2" xfId="10381" xr:uid="{00000000-0005-0000-0000-000094750000}"/>
    <cellStyle name="Normal 12 4 4 4 6 3 2 2" xfId="23191" xr:uid="{00000000-0005-0000-0000-000095750000}"/>
    <cellStyle name="Normal 12 4 4 4 6 3 2 2 2" xfId="40824" xr:uid="{00000000-0005-0000-0000-000096750000}"/>
    <cellStyle name="Normal 12 4 4 4 6 3 2 3" xfId="40825" xr:uid="{00000000-0005-0000-0000-000097750000}"/>
    <cellStyle name="Normal 12 4 4 4 6 3 3" xfId="17701" xr:uid="{00000000-0005-0000-0000-000098750000}"/>
    <cellStyle name="Normal 12 4 4 4 6 3 3 2" xfId="40826" xr:uid="{00000000-0005-0000-0000-000099750000}"/>
    <cellStyle name="Normal 12 4 4 4 6 3 4" xfId="40827" xr:uid="{00000000-0005-0000-0000-00009A750000}"/>
    <cellStyle name="Normal 12 4 4 4 6 4" xfId="12211" xr:uid="{00000000-0005-0000-0000-00009B750000}"/>
    <cellStyle name="Normal 12 4 4 4 6 4 2" xfId="25021" xr:uid="{00000000-0005-0000-0000-00009C750000}"/>
    <cellStyle name="Normal 12 4 4 4 6 4 2 2" xfId="40828" xr:uid="{00000000-0005-0000-0000-00009D750000}"/>
    <cellStyle name="Normal 12 4 4 4 6 4 3" xfId="40829" xr:uid="{00000000-0005-0000-0000-00009E750000}"/>
    <cellStyle name="Normal 12 4 4 4 6 5" xfId="6721" xr:uid="{00000000-0005-0000-0000-00009F750000}"/>
    <cellStyle name="Normal 12 4 4 4 6 5 2" xfId="19531" xr:uid="{00000000-0005-0000-0000-0000A0750000}"/>
    <cellStyle name="Normal 12 4 4 4 6 5 2 2" xfId="40830" xr:uid="{00000000-0005-0000-0000-0000A1750000}"/>
    <cellStyle name="Normal 12 4 4 4 6 5 3" xfId="40831" xr:uid="{00000000-0005-0000-0000-0000A2750000}"/>
    <cellStyle name="Normal 12 4 4 4 6 6" xfId="14041" xr:uid="{00000000-0005-0000-0000-0000A3750000}"/>
    <cellStyle name="Normal 12 4 4 4 6 6 2" xfId="40832" xr:uid="{00000000-0005-0000-0000-0000A4750000}"/>
    <cellStyle name="Normal 12 4 4 4 6 7" xfId="40833" xr:uid="{00000000-0005-0000-0000-0000A5750000}"/>
    <cellStyle name="Normal 12 4 4 4 7" xfId="2167" xr:uid="{00000000-0005-0000-0000-0000A6750000}"/>
    <cellStyle name="Normal 12 4 4 4 7 2" xfId="7657" xr:uid="{00000000-0005-0000-0000-0000A7750000}"/>
    <cellStyle name="Normal 12 4 4 4 7 2 2" xfId="20467" xr:uid="{00000000-0005-0000-0000-0000A8750000}"/>
    <cellStyle name="Normal 12 4 4 4 7 2 2 2" xfId="40834" xr:uid="{00000000-0005-0000-0000-0000A9750000}"/>
    <cellStyle name="Normal 12 4 4 4 7 2 3" xfId="40835" xr:uid="{00000000-0005-0000-0000-0000AA750000}"/>
    <cellStyle name="Normal 12 4 4 4 7 3" xfId="14977" xr:uid="{00000000-0005-0000-0000-0000AB750000}"/>
    <cellStyle name="Normal 12 4 4 4 7 3 2" xfId="40836" xr:uid="{00000000-0005-0000-0000-0000AC750000}"/>
    <cellStyle name="Normal 12 4 4 4 7 4" xfId="40837" xr:uid="{00000000-0005-0000-0000-0000AD750000}"/>
    <cellStyle name="Normal 12 4 4 4 8" xfId="3997" xr:uid="{00000000-0005-0000-0000-0000AE750000}"/>
    <cellStyle name="Normal 12 4 4 4 8 2" xfId="9487" xr:uid="{00000000-0005-0000-0000-0000AF750000}"/>
    <cellStyle name="Normal 12 4 4 4 8 2 2" xfId="22297" xr:uid="{00000000-0005-0000-0000-0000B0750000}"/>
    <cellStyle name="Normal 12 4 4 4 8 2 2 2" xfId="40838" xr:uid="{00000000-0005-0000-0000-0000B1750000}"/>
    <cellStyle name="Normal 12 4 4 4 8 2 3" xfId="40839" xr:uid="{00000000-0005-0000-0000-0000B2750000}"/>
    <cellStyle name="Normal 12 4 4 4 8 3" xfId="16807" xr:uid="{00000000-0005-0000-0000-0000B3750000}"/>
    <cellStyle name="Normal 12 4 4 4 8 3 2" xfId="40840" xr:uid="{00000000-0005-0000-0000-0000B4750000}"/>
    <cellStyle name="Normal 12 4 4 4 8 4" xfId="40841" xr:uid="{00000000-0005-0000-0000-0000B5750000}"/>
    <cellStyle name="Normal 12 4 4 4 9" xfId="11317" xr:uid="{00000000-0005-0000-0000-0000B6750000}"/>
    <cellStyle name="Normal 12 4 4 4 9 2" xfId="24127" xr:uid="{00000000-0005-0000-0000-0000B7750000}"/>
    <cellStyle name="Normal 12 4 4 4 9 2 2" xfId="40842" xr:uid="{00000000-0005-0000-0000-0000B8750000}"/>
    <cellStyle name="Normal 12 4 4 4 9 3" xfId="40843" xr:uid="{00000000-0005-0000-0000-0000B9750000}"/>
    <cellStyle name="Normal 12 4 4 5" xfId="384" xr:uid="{00000000-0005-0000-0000-0000BA750000}"/>
    <cellStyle name="Normal 12 4 4 5 2" xfId="871" xr:uid="{00000000-0005-0000-0000-0000BB750000}"/>
    <cellStyle name="Normal 12 4 4 5 2 2" xfId="1766" xr:uid="{00000000-0005-0000-0000-0000BC750000}"/>
    <cellStyle name="Normal 12 4 4 5 2 2 2" xfId="3596" xr:uid="{00000000-0005-0000-0000-0000BD750000}"/>
    <cellStyle name="Normal 12 4 4 5 2 2 2 2" xfId="9086" xr:uid="{00000000-0005-0000-0000-0000BE750000}"/>
    <cellStyle name="Normal 12 4 4 5 2 2 2 2 2" xfId="21896" xr:uid="{00000000-0005-0000-0000-0000BF750000}"/>
    <cellStyle name="Normal 12 4 4 5 2 2 2 2 2 2" xfId="40844" xr:uid="{00000000-0005-0000-0000-0000C0750000}"/>
    <cellStyle name="Normal 12 4 4 5 2 2 2 2 3" xfId="40845" xr:uid="{00000000-0005-0000-0000-0000C1750000}"/>
    <cellStyle name="Normal 12 4 4 5 2 2 2 3" xfId="16406" xr:uid="{00000000-0005-0000-0000-0000C2750000}"/>
    <cellStyle name="Normal 12 4 4 5 2 2 2 3 2" xfId="40846" xr:uid="{00000000-0005-0000-0000-0000C3750000}"/>
    <cellStyle name="Normal 12 4 4 5 2 2 2 4" xfId="40847" xr:uid="{00000000-0005-0000-0000-0000C4750000}"/>
    <cellStyle name="Normal 12 4 4 5 2 2 3" xfId="5426" xr:uid="{00000000-0005-0000-0000-0000C5750000}"/>
    <cellStyle name="Normal 12 4 4 5 2 2 3 2" xfId="10916" xr:uid="{00000000-0005-0000-0000-0000C6750000}"/>
    <cellStyle name="Normal 12 4 4 5 2 2 3 2 2" xfId="23726" xr:uid="{00000000-0005-0000-0000-0000C7750000}"/>
    <cellStyle name="Normal 12 4 4 5 2 2 3 2 2 2" xfId="40848" xr:uid="{00000000-0005-0000-0000-0000C8750000}"/>
    <cellStyle name="Normal 12 4 4 5 2 2 3 2 3" xfId="40849" xr:uid="{00000000-0005-0000-0000-0000C9750000}"/>
    <cellStyle name="Normal 12 4 4 5 2 2 3 3" xfId="18236" xr:uid="{00000000-0005-0000-0000-0000CA750000}"/>
    <cellStyle name="Normal 12 4 4 5 2 2 3 3 2" xfId="40850" xr:uid="{00000000-0005-0000-0000-0000CB750000}"/>
    <cellStyle name="Normal 12 4 4 5 2 2 3 4" xfId="40851" xr:uid="{00000000-0005-0000-0000-0000CC750000}"/>
    <cellStyle name="Normal 12 4 4 5 2 2 4" xfId="12746" xr:uid="{00000000-0005-0000-0000-0000CD750000}"/>
    <cellStyle name="Normal 12 4 4 5 2 2 4 2" xfId="25556" xr:uid="{00000000-0005-0000-0000-0000CE750000}"/>
    <cellStyle name="Normal 12 4 4 5 2 2 4 2 2" xfId="40852" xr:uid="{00000000-0005-0000-0000-0000CF750000}"/>
    <cellStyle name="Normal 12 4 4 5 2 2 4 3" xfId="40853" xr:uid="{00000000-0005-0000-0000-0000D0750000}"/>
    <cellStyle name="Normal 12 4 4 5 2 2 5" xfId="7256" xr:uid="{00000000-0005-0000-0000-0000D1750000}"/>
    <cellStyle name="Normal 12 4 4 5 2 2 5 2" xfId="20066" xr:uid="{00000000-0005-0000-0000-0000D2750000}"/>
    <cellStyle name="Normal 12 4 4 5 2 2 5 2 2" xfId="40854" xr:uid="{00000000-0005-0000-0000-0000D3750000}"/>
    <cellStyle name="Normal 12 4 4 5 2 2 5 3" xfId="40855" xr:uid="{00000000-0005-0000-0000-0000D4750000}"/>
    <cellStyle name="Normal 12 4 4 5 2 2 6" xfId="14576" xr:uid="{00000000-0005-0000-0000-0000D5750000}"/>
    <cellStyle name="Normal 12 4 4 5 2 2 6 2" xfId="40856" xr:uid="{00000000-0005-0000-0000-0000D6750000}"/>
    <cellStyle name="Normal 12 4 4 5 2 2 7" xfId="40857" xr:uid="{00000000-0005-0000-0000-0000D7750000}"/>
    <cellStyle name="Normal 12 4 4 5 2 3" xfId="2702" xr:uid="{00000000-0005-0000-0000-0000D8750000}"/>
    <cellStyle name="Normal 12 4 4 5 2 3 2" xfId="8192" xr:uid="{00000000-0005-0000-0000-0000D9750000}"/>
    <cellStyle name="Normal 12 4 4 5 2 3 2 2" xfId="21002" xr:uid="{00000000-0005-0000-0000-0000DA750000}"/>
    <cellStyle name="Normal 12 4 4 5 2 3 2 2 2" xfId="40858" xr:uid="{00000000-0005-0000-0000-0000DB750000}"/>
    <cellStyle name="Normal 12 4 4 5 2 3 2 3" xfId="40859" xr:uid="{00000000-0005-0000-0000-0000DC750000}"/>
    <cellStyle name="Normal 12 4 4 5 2 3 3" xfId="15512" xr:uid="{00000000-0005-0000-0000-0000DD750000}"/>
    <cellStyle name="Normal 12 4 4 5 2 3 3 2" xfId="40860" xr:uid="{00000000-0005-0000-0000-0000DE750000}"/>
    <cellStyle name="Normal 12 4 4 5 2 3 4" xfId="40861" xr:uid="{00000000-0005-0000-0000-0000DF750000}"/>
    <cellStyle name="Normal 12 4 4 5 2 4" xfId="4532" xr:uid="{00000000-0005-0000-0000-0000E0750000}"/>
    <cellStyle name="Normal 12 4 4 5 2 4 2" xfId="10022" xr:uid="{00000000-0005-0000-0000-0000E1750000}"/>
    <cellStyle name="Normal 12 4 4 5 2 4 2 2" xfId="22832" xr:uid="{00000000-0005-0000-0000-0000E2750000}"/>
    <cellStyle name="Normal 12 4 4 5 2 4 2 2 2" xfId="40862" xr:uid="{00000000-0005-0000-0000-0000E3750000}"/>
    <cellStyle name="Normal 12 4 4 5 2 4 2 3" xfId="40863" xr:uid="{00000000-0005-0000-0000-0000E4750000}"/>
    <cellStyle name="Normal 12 4 4 5 2 4 3" xfId="17342" xr:uid="{00000000-0005-0000-0000-0000E5750000}"/>
    <cellStyle name="Normal 12 4 4 5 2 4 3 2" xfId="40864" xr:uid="{00000000-0005-0000-0000-0000E6750000}"/>
    <cellStyle name="Normal 12 4 4 5 2 4 4" xfId="40865" xr:uid="{00000000-0005-0000-0000-0000E7750000}"/>
    <cellStyle name="Normal 12 4 4 5 2 5" xfId="11852" xr:uid="{00000000-0005-0000-0000-0000E8750000}"/>
    <cellStyle name="Normal 12 4 4 5 2 5 2" xfId="24662" xr:uid="{00000000-0005-0000-0000-0000E9750000}"/>
    <cellStyle name="Normal 12 4 4 5 2 5 2 2" xfId="40866" xr:uid="{00000000-0005-0000-0000-0000EA750000}"/>
    <cellStyle name="Normal 12 4 4 5 2 5 3" xfId="40867" xr:uid="{00000000-0005-0000-0000-0000EB750000}"/>
    <cellStyle name="Normal 12 4 4 5 2 6" xfId="6362" xr:uid="{00000000-0005-0000-0000-0000EC750000}"/>
    <cellStyle name="Normal 12 4 4 5 2 6 2" xfId="19172" xr:uid="{00000000-0005-0000-0000-0000ED750000}"/>
    <cellStyle name="Normal 12 4 4 5 2 6 2 2" xfId="40868" xr:uid="{00000000-0005-0000-0000-0000EE750000}"/>
    <cellStyle name="Normal 12 4 4 5 2 6 3" xfId="40869" xr:uid="{00000000-0005-0000-0000-0000EF750000}"/>
    <cellStyle name="Normal 12 4 4 5 2 7" xfId="13682" xr:uid="{00000000-0005-0000-0000-0000F0750000}"/>
    <cellStyle name="Normal 12 4 4 5 2 7 2" xfId="40870" xr:uid="{00000000-0005-0000-0000-0000F1750000}"/>
    <cellStyle name="Normal 12 4 4 5 2 8" xfId="40871" xr:uid="{00000000-0005-0000-0000-0000F2750000}"/>
    <cellStyle name="Normal 12 4 4 5 3" xfId="1279" xr:uid="{00000000-0005-0000-0000-0000F3750000}"/>
    <cellStyle name="Normal 12 4 4 5 3 2" xfId="3109" xr:uid="{00000000-0005-0000-0000-0000F4750000}"/>
    <cellStyle name="Normal 12 4 4 5 3 2 2" xfId="8599" xr:uid="{00000000-0005-0000-0000-0000F5750000}"/>
    <cellStyle name="Normal 12 4 4 5 3 2 2 2" xfId="21409" xr:uid="{00000000-0005-0000-0000-0000F6750000}"/>
    <cellStyle name="Normal 12 4 4 5 3 2 2 2 2" xfId="40872" xr:uid="{00000000-0005-0000-0000-0000F7750000}"/>
    <cellStyle name="Normal 12 4 4 5 3 2 2 3" xfId="40873" xr:uid="{00000000-0005-0000-0000-0000F8750000}"/>
    <cellStyle name="Normal 12 4 4 5 3 2 3" xfId="15919" xr:uid="{00000000-0005-0000-0000-0000F9750000}"/>
    <cellStyle name="Normal 12 4 4 5 3 2 3 2" xfId="40874" xr:uid="{00000000-0005-0000-0000-0000FA750000}"/>
    <cellStyle name="Normal 12 4 4 5 3 2 4" xfId="40875" xr:uid="{00000000-0005-0000-0000-0000FB750000}"/>
    <cellStyle name="Normal 12 4 4 5 3 3" xfId="4939" xr:uid="{00000000-0005-0000-0000-0000FC750000}"/>
    <cellStyle name="Normal 12 4 4 5 3 3 2" xfId="10429" xr:uid="{00000000-0005-0000-0000-0000FD750000}"/>
    <cellStyle name="Normal 12 4 4 5 3 3 2 2" xfId="23239" xr:uid="{00000000-0005-0000-0000-0000FE750000}"/>
    <cellStyle name="Normal 12 4 4 5 3 3 2 2 2" xfId="40876" xr:uid="{00000000-0005-0000-0000-0000FF750000}"/>
    <cellStyle name="Normal 12 4 4 5 3 3 2 3" xfId="40877" xr:uid="{00000000-0005-0000-0000-000000760000}"/>
    <cellStyle name="Normal 12 4 4 5 3 3 3" xfId="17749" xr:uid="{00000000-0005-0000-0000-000001760000}"/>
    <cellStyle name="Normal 12 4 4 5 3 3 3 2" xfId="40878" xr:uid="{00000000-0005-0000-0000-000002760000}"/>
    <cellStyle name="Normal 12 4 4 5 3 3 4" xfId="40879" xr:uid="{00000000-0005-0000-0000-000003760000}"/>
    <cellStyle name="Normal 12 4 4 5 3 4" xfId="12259" xr:uid="{00000000-0005-0000-0000-000004760000}"/>
    <cellStyle name="Normal 12 4 4 5 3 4 2" xfId="25069" xr:uid="{00000000-0005-0000-0000-000005760000}"/>
    <cellStyle name="Normal 12 4 4 5 3 4 2 2" xfId="40880" xr:uid="{00000000-0005-0000-0000-000006760000}"/>
    <cellStyle name="Normal 12 4 4 5 3 4 3" xfId="40881" xr:uid="{00000000-0005-0000-0000-000007760000}"/>
    <cellStyle name="Normal 12 4 4 5 3 5" xfId="6769" xr:uid="{00000000-0005-0000-0000-000008760000}"/>
    <cellStyle name="Normal 12 4 4 5 3 5 2" xfId="19579" xr:uid="{00000000-0005-0000-0000-000009760000}"/>
    <cellStyle name="Normal 12 4 4 5 3 5 2 2" xfId="40882" xr:uid="{00000000-0005-0000-0000-00000A760000}"/>
    <cellStyle name="Normal 12 4 4 5 3 5 3" xfId="40883" xr:uid="{00000000-0005-0000-0000-00000B760000}"/>
    <cellStyle name="Normal 12 4 4 5 3 6" xfId="14089" xr:uid="{00000000-0005-0000-0000-00000C760000}"/>
    <cellStyle name="Normal 12 4 4 5 3 6 2" xfId="40884" xr:uid="{00000000-0005-0000-0000-00000D760000}"/>
    <cellStyle name="Normal 12 4 4 5 3 7" xfId="40885" xr:uid="{00000000-0005-0000-0000-00000E760000}"/>
    <cellStyle name="Normal 12 4 4 5 4" xfId="2215" xr:uid="{00000000-0005-0000-0000-00000F760000}"/>
    <cellStyle name="Normal 12 4 4 5 4 2" xfId="7705" xr:uid="{00000000-0005-0000-0000-000010760000}"/>
    <cellStyle name="Normal 12 4 4 5 4 2 2" xfId="20515" xr:uid="{00000000-0005-0000-0000-000011760000}"/>
    <cellStyle name="Normal 12 4 4 5 4 2 2 2" xfId="40886" xr:uid="{00000000-0005-0000-0000-000012760000}"/>
    <cellStyle name="Normal 12 4 4 5 4 2 3" xfId="40887" xr:uid="{00000000-0005-0000-0000-000013760000}"/>
    <cellStyle name="Normal 12 4 4 5 4 3" xfId="15025" xr:uid="{00000000-0005-0000-0000-000014760000}"/>
    <cellStyle name="Normal 12 4 4 5 4 3 2" xfId="40888" xr:uid="{00000000-0005-0000-0000-000015760000}"/>
    <cellStyle name="Normal 12 4 4 5 4 4" xfId="40889" xr:uid="{00000000-0005-0000-0000-000016760000}"/>
    <cellStyle name="Normal 12 4 4 5 5" xfId="4045" xr:uid="{00000000-0005-0000-0000-000017760000}"/>
    <cellStyle name="Normal 12 4 4 5 5 2" xfId="9535" xr:uid="{00000000-0005-0000-0000-000018760000}"/>
    <cellStyle name="Normal 12 4 4 5 5 2 2" xfId="22345" xr:uid="{00000000-0005-0000-0000-000019760000}"/>
    <cellStyle name="Normal 12 4 4 5 5 2 2 2" xfId="40890" xr:uid="{00000000-0005-0000-0000-00001A760000}"/>
    <cellStyle name="Normal 12 4 4 5 5 2 3" xfId="40891" xr:uid="{00000000-0005-0000-0000-00001B760000}"/>
    <cellStyle name="Normal 12 4 4 5 5 3" xfId="16855" xr:uid="{00000000-0005-0000-0000-00001C760000}"/>
    <cellStyle name="Normal 12 4 4 5 5 3 2" xfId="40892" xr:uid="{00000000-0005-0000-0000-00001D760000}"/>
    <cellStyle name="Normal 12 4 4 5 5 4" xfId="40893" xr:uid="{00000000-0005-0000-0000-00001E760000}"/>
    <cellStyle name="Normal 12 4 4 5 6" xfId="11365" xr:uid="{00000000-0005-0000-0000-00001F760000}"/>
    <cellStyle name="Normal 12 4 4 5 6 2" xfId="24175" xr:uid="{00000000-0005-0000-0000-000020760000}"/>
    <cellStyle name="Normal 12 4 4 5 6 2 2" xfId="40894" xr:uid="{00000000-0005-0000-0000-000021760000}"/>
    <cellStyle name="Normal 12 4 4 5 6 3" xfId="40895" xr:uid="{00000000-0005-0000-0000-000022760000}"/>
    <cellStyle name="Normal 12 4 4 5 7" xfId="5875" xr:uid="{00000000-0005-0000-0000-000023760000}"/>
    <cellStyle name="Normal 12 4 4 5 7 2" xfId="18685" xr:uid="{00000000-0005-0000-0000-000024760000}"/>
    <cellStyle name="Normal 12 4 4 5 7 2 2" xfId="40896" xr:uid="{00000000-0005-0000-0000-000025760000}"/>
    <cellStyle name="Normal 12 4 4 5 7 3" xfId="40897" xr:uid="{00000000-0005-0000-0000-000026760000}"/>
    <cellStyle name="Normal 12 4 4 5 8" xfId="13195" xr:uid="{00000000-0005-0000-0000-000027760000}"/>
    <cellStyle name="Normal 12 4 4 5 8 2" xfId="40898" xr:uid="{00000000-0005-0000-0000-000028760000}"/>
    <cellStyle name="Normal 12 4 4 5 9" xfId="40899" xr:uid="{00000000-0005-0000-0000-000029760000}"/>
    <cellStyle name="Normal 12 4 4 6" xfId="604" xr:uid="{00000000-0005-0000-0000-00002A760000}"/>
    <cellStyle name="Normal 12 4 4 6 2" xfId="1004" xr:uid="{00000000-0005-0000-0000-00002B760000}"/>
    <cellStyle name="Normal 12 4 4 6 2 2" xfId="1899" xr:uid="{00000000-0005-0000-0000-00002C760000}"/>
    <cellStyle name="Normal 12 4 4 6 2 2 2" xfId="3729" xr:uid="{00000000-0005-0000-0000-00002D760000}"/>
    <cellStyle name="Normal 12 4 4 6 2 2 2 2" xfId="9219" xr:uid="{00000000-0005-0000-0000-00002E760000}"/>
    <cellStyle name="Normal 12 4 4 6 2 2 2 2 2" xfId="22029" xr:uid="{00000000-0005-0000-0000-00002F760000}"/>
    <cellStyle name="Normal 12 4 4 6 2 2 2 2 2 2" xfId="40900" xr:uid="{00000000-0005-0000-0000-000030760000}"/>
    <cellStyle name="Normal 12 4 4 6 2 2 2 2 3" xfId="40901" xr:uid="{00000000-0005-0000-0000-000031760000}"/>
    <cellStyle name="Normal 12 4 4 6 2 2 2 3" xfId="16539" xr:uid="{00000000-0005-0000-0000-000032760000}"/>
    <cellStyle name="Normal 12 4 4 6 2 2 2 3 2" xfId="40902" xr:uid="{00000000-0005-0000-0000-000033760000}"/>
    <cellStyle name="Normal 12 4 4 6 2 2 2 4" xfId="40903" xr:uid="{00000000-0005-0000-0000-000034760000}"/>
    <cellStyle name="Normal 12 4 4 6 2 2 3" xfId="5559" xr:uid="{00000000-0005-0000-0000-000035760000}"/>
    <cellStyle name="Normal 12 4 4 6 2 2 3 2" xfId="11049" xr:uid="{00000000-0005-0000-0000-000036760000}"/>
    <cellStyle name="Normal 12 4 4 6 2 2 3 2 2" xfId="23859" xr:uid="{00000000-0005-0000-0000-000037760000}"/>
    <cellStyle name="Normal 12 4 4 6 2 2 3 2 2 2" xfId="40904" xr:uid="{00000000-0005-0000-0000-000038760000}"/>
    <cellStyle name="Normal 12 4 4 6 2 2 3 2 3" xfId="40905" xr:uid="{00000000-0005-0000-0000-000039760000}"/>
    <cellStyle name="Normal 12 4 4 6 2 2 3 3" xfId="18369" xr:uid="{00000000-0005-0000-0000-00003A760000}"/>
    <cellStyle name="Normal 12 4 4 6 2 2 3 3 2" xfId="40906" xr:uid="{00000000-0005-0000-0000-00003B760000}"/>
    <cellStyle name="Normal 12 4 4 6 2 2 3 4" xfId="40907" xr:uid="{00000000-0005-0000-0000-00003C760000}"/>
    <cellStyle name="Normal 12 4 4 6 2 2 4" xfId="12879" xr:uid="{00000000-0005-0000-0000-00003D760000}"/>
    <cellStyle name="Normal 12 4 4 6 2 2 4 2" xfId="25689" xr:uid="{00000000-0005-0000-0000-00003E760000}"/>
    <cellStyle name="Normal 12 4 4 6 2 2 4 2 2" xfId="40908" xr:uid="{00000000-0005-0000-0000-00003F760000}"/>
    <cellStyle name="Normal 12 4 4 6 2 2 4 3" xfId="40909" xr:uid="{00000000-0005-0000-0000-000040760000}"/>
    <cellStyle name="Normal 12 4 4 6 2 2 5" xfId="7389" xr:uid="{00000000-0005-0000-0000-000041760000}"/>
    <cellStyle name="Normal 12 4 4 6 2 2 5 2" xfId="20199" xr:uid="{00000000-0005-0000-0000-000042760000}"/>
    <cellStyle name="Normal 12 4 4 6 2 2 5 2 2" xfId="40910" xr:uid="{00000000-0005-0000-0000-000043760000}"/>
    <cellStyle name="Normal 12 4 4 6 2 2 5 3" xfId="40911" xr:uid="{00000000-0005-0000-0000-000044760000}"/>
    <cellStyle name="Normal 12 4 4 6 2 2 6" xfId="14709" xr:uid="{00000000-0005-0000-0000-000045760000}"/>
    <cellStyle name="Normal 12 4 4 6 2 2 6 2" xfId="40912" xr:uid="{00000000-0005-0000-0000-000046760000}"/>
    <cellStyle name="Normal 12 4 4 6 2 2 7" xfId="40913" xr:uid="{00000000-0005-0000-0000-000047760000}"/>
    <cellStyle name="Normal 12 4 4 6 2 3" xfId="2835" xr:uid="{00000000-0005-0000-0000-000048760000}"/>
    <cellStyle name="Normal 12 4 4 6 2 3 2" xfId="8325" xr:uid="{00000000-0005-0000-0000-000049760000}"/>
    <cellStyle name="Normal 12 4 4 6 2 3 2 2" xfId="21135" xr:uid="{00000000-0005-0000-0000-00004A760000}"/>
    <cellStyle name="Normal 12 4 4 6 2 3 2 2 2" xfId="40914" xr:uid="{00000000-0005-0000-0000-00004B760000}"/>
    <cellStyle name="Normal 12 4 4 6 2 3 2 3" xfId="40915" xr:uid="{00000000-0005-0000-0000-00004C760000}"/>
    <cellStyle name="Normal 12 4 4 6 2 3 3" xfId="15645" xr:uid="{00000000-0005-0000-0000-00004D760000}"/>
    <cellStyle name="Normal 12 4 4 6 2 3 3 2" xfId="40916" xr:uid="{00000000-0005-0000-0000-00004E760000}"/>
    <cellStyle name="Normal 12 4 4 6 2 3 4" xfId="40917" xr:uid="{00000000-0005-0000-0000-00004F760000}"/>
    <cellStyle name="Normal 12 4 4 6 2 4" xfId="4665" xr:uid="{00000000-0005-0000-0000-000050760000}"/>
    <cellStyle name="Normal 12 4 4 6 2 4 2" xfId="10155" xr:uid="{00000000-0005-0000-0000-000051760000}"/>
    <cellStyle name="Normal 12 4 4 6 2 4 2 2" xfId="22965" xr:uid="{00000000-0005-0000-0000-000052760000}"/>
    <cellStyle name="Normal 12 4 4 6 2 4 2 2 2" xfId="40918" xr:uid="{00000000-0005-0000-0000-000053760000}"/>
    <cellStyle name="Normal 12 4 4 6 2 4 2 3" xfId="40919" xr:uid="{00000000-0005-0000-0000-000054760000}"/>
    <cellStyle name="Normal 12 4 4 6 2 4 3" xfId="17475" xr:uid="{00000000-0005-0000-0000-000055760000}"/>
    <cellStyle name="Normal 12 4 4 6 2 4 3 2" xfId="40920" xr:uid="{00000000-0005-0000-0000-000056760000}"/>
    <cellStyle name="Normal 12 4 4 6 2 4 4" xfId="40921" xr:uid="{00000000-0005-0000-0000-000057760000}"/>
    <cellStyle name="Normal 12 4 4 6 2 5" xfId="11985" xr:uid="{00000000-0005-0000-0000-000058760000}"/>
    <cellStyle name="Normal 12 4 4 6 2 5 2" xfId="24795" xr:uid="{00000000-0005-0000-0000-000059760000}"/>
    <cellStyle name="Normal 12 4 4 6 2 5 2 2" xfId="40922" xr:uid="{00000000-0005-0000-0000-00005A760000}"/>
    <cellStyle name="Normal 12 4 4 6 2 5 3" xfId="40923" xr:uid="{00000000-0005-0000-0000-00005B760000}"/>
    <cellStyle name="Normal 12 4 4 6 2 6" xfId="6495" xr:uid="{00000000-0005-0000-0000-00005C760000}"/>
    <cellStyle name="Normal 12 4 4 6 2 6 2" xfId="19305" xr:uid="{00000000-0005-0000-0000-00005D760000}"/>
    <cellStyle name="Normal 12 4 4 6 2 6 2 2" xfId="40924" xr:uid="{00000000-0005-0000-0000-00005E760000}"/>
    <cellStyle name="Normal 12 4 4 6 2 6 3" xfId="40925" xr:uid="{00000000-0005-0000-0000-00005F760000}"/>
    <cellStyle name="Normal 12 4 4 6 2 7" xfId="13815" xr:uid="{00000000-0005-0000-0000-000060760000}"/>
    <cellStyle name="Normal 12 4 4 6 2 7 2" xfId="40926" xr:uid="{00000000-0005-0000-0000-000061760000}"/>
    <cellStyle name="Normal 12 4 4 6 2 8" xfId="40927" xr:uid="{00000000-0005-0000-0000-000062760000}"/>
    <cellStyle name="Normal 12 4 4 6 3" xfId="1499" xr:uid="{00000000-0005-0000-0000-000063760000}"/>
    <cellStyle name="Normal 12 4 4 6 3 2" xfId="3329" xr:uid="{00000000-0005-0000-0000-000064760000}"/>
    <cellStyle name="Normal 12 4 4 6 3 2 2" xfId="8819" xr:uid="{00000000-0005-0000-0000-000065760000}"/>
    <cellStyle name="Normal 12 4 4 6 3 2 2 2" xfId="21629" xr:uid="{00000000-0005-0000-0000-000066760000}"/>
    <cellStyle name="Normal 12 4 4 6 3 2 2 2 2" xfId="40928" xr:uid="{00000000-0005-0000-0000-000067760000}"/>
    <cellStyle name="Normal 12 4 4 6 3 2 2 3" xfId="40929" xr:uid="{00000000-0005-0000-0000-000068760000}"/>
    <cellStyle name="Normal 12 4 4 6 3 2 3" xfId="16139" xr:uid="{00000000-0005-0000-0000-000069760000}"/>
    <cellStyle name="Normal 12 4 4 6 3 2 3 2" xfId="40930" xr:uid="{00000000-0005-0000-0000-00006A760000}"/>
    <cellStyle name="Normal 12 4 4 6 3 2 4" xfId="40931" xr:uid="{00000000-0005-0000-0000-00006B760000}"/>
    <cellStyle name="Normal 12 4 4 6 3 3" xfId="5159" xr:uid="{00000000-0005-0000-0000-00006C760000}"/>
    <cellStyle name="Normal 12 4 4 6 3 3 2" xfId="10649" xr:uid="{00000000-0005-0000-0000-00006D760000}"/>
    <cellStyle name="Normal 12 4 4 6 3 3 2 2" xfId="23459" xr:uid="{00000000-0005-0000-0000-00006E760000}"/>
    <cellStyle name="Normal 12 4 4 6 3 3 2 2 2" xfId="40932" xr:uid="{00000000-0005-0000-0000-00006F760000}"/>
    <cellStyle name="Normal 12 4 4 6 3 3 2 3" xfId="40933" xr:uid="{00000000-0005-0000-0000-000070760000}"/>
    <cellStyle name="Normal 12 4 4 6 3 3 3" xfId="17969" xr:uid="{00000000-0005-0000-0000-000071760000}"/>
    <cellStyle name="Normal 12 4 4 6 3 3 3 2" xfId="40934" xr:uid="{00000000-0005-0000-0000-000072760000}"/>
    <cellStyle name="Normal 12 4 4 6 3 3 4" xfId="40935" xr:uid="{00000000-0005-0000-0000-000073760000}"/>
    <cellStyle name="Normal 12 4 4 6 3 4" xfId="12479" xr:uid="{00000000-0005-0000-0000-000074760000}"/>
    <cellStyle name="Normal 12 4 4 6 3 4 2" xfId="25289" xr:uid="{00000000-0005-0000-0000-000075760000}"/>
    <cellStyle name="Normal 12 4 4 6 3 4 2 2" xfId="40936" xr:uid="{00000000-0005-0000-0000-000076760000}"/>
    <cellStyle name="Normal 12 4 4 6 3 4 3" xfId="40937" xr:uid="{00000000-0005-0000-0000-000077760000}"/>
    <cellStyle name="Normal 12 4 4 6 3 5" xfId="6989" xr:uid="{00000000-0005-0000-0000-000078760000}"/>
    <cellStyle name="Normal 12 4 4 6 3 5 2" xfId="19799" xr:uid="{00000000-0005-0000-0000-000079760000}"/>
    <cellStyle name="Normal 12 4 4 6 3 5 2 2" xfId="40938" xr:uid="{00000000-0005-0000-0000-00007A760000}"/>
    <cellStyle name="Normal 12 4 4 6 3 5 3" xfId="40939" xr:uid="{00000000-0005-0000-0000-00007B760000}"/>
    <cellStyle name="Normal 12 4 4 6 3 6" xfId="14309" xr:uid="{00000000-0005-0000-0000-00007C760000}"/>
    <cellStyle name="Normal 12 4 4 6 3 6 2" xfId="40940" xr:uid="{00000000-0005-0000-0000-00007D760000}"/>
    <cellStyle name="Normal 12 4 4 6 3 7" xfId="40941" xr:uid="{00000000-0005-0000-0000-00007E760000}"/>
    <cellStyle name="Normal 12 4 4 6 4" xfId="2435" xr:uid="{00000000-0005-0000-0000-00007F760000}"/>
    <cellStyle name="Normal 12 4 4 6 4 2" xfId="7925" xr:uid="{00000000-0005-0000-0000-000080760000}"/>
    <cellStyle name="Normal 12 4 4 6 4 2 2" xfId="20735" xr:uid="{00000000-0005-0000-0000-000081760000}"/>
    <cellStyle name="Normal 12 4 4 6 4 2 2 2" xfId="40942" xr:uid="{00000000-0005-0000-0000-000082760000}"/>
    <cellStyle name="Normal 12 4 4 6 4 2 3" xfId="40943" xr:uid="{00000000-0005-0000-0000-000083760000}"/>
    <cellStyle name="Normal 12 4 4 6 4 3" xfId="15245" xr:uid="{00000000-0005-0000-0000-000084760000}"/>
    <cellStyle name="Normal 12 4 4 6 4 3 2" xfId="40944" xr:uid="{00000000-0005-0000-0000-000085760000}"/>
    <cellStyle name="Normal 12 4 4 6 4 4" xfId="40945" xr:uid="{00000000-0005-0000-0000-000086760000}"/>
    <cellStyle name="Normal 12 4 4 6 5" xfId="4265" xr:uid="{00000000-0005-0000-0000-000087760000}"/>
    <cellStyle name="Normal 12 4 4 6 5 2" xfId="9755" xr:uid="{00000000-0005-0000-0000-000088760000}"/>
    <cellStyle name="Normal 12 4 4 6 5 2 2" xfId="22565" xr:uid="{00000000-0005-0000-0000-000089760000}"/>
    <cellStyle name="Normal 12 4 4 6 5 2 2 2" xfId="40946" xr:uid="{00000000-0005-0000-0000-00008A760000}"/>
    <cellStyle name="Normal 12 4 4 6 5 2 3" xfId="40947" xr:uid="{00000000-0005-0000-0000-00008B760000}"/>
    <cellStyle name="Normal 12 4 4 6 5 3" xfId="17075" xr:uid="{00000000-0005-0000-0000-00008C760000}"/>
    <cellStyle name="Normal 12 4 4 6 5 3 2" xfId="40948" xr:uid="{00000000-0005-0000-0000-00008D760000}"/>
    <cellStyle name="Normal 12 4 4 6 5 4" xfId="40949" xr:uid="{00000000-0005-0000-0000-00008E760000}"/>
    <cellStyle name="Normal 12 4 4 6 6" xfId="11585" xr:uid="{00000000-0005-0000-0000-00008F760000}"/>
    <cellStyle name="Normal 12 4 4 6 6 2" xfId="24395" xr:uid="{00000000-0005-0000-0000-000090760000}"/>
    <cellStyle name="Normal 12 4 4 6 6 2 2" xfId="40950" xr:uid="{00000000-0005-0000-0000-000091760000}"/>
    <cellStyle name="Normal 12 4 4 6 6 3" xfId="40951" xr:uid="{00000000-0005-0000-0000-000092760000}"/>
    <cellStyle name="Normal 12 4 4 6 7" xfId="6095" xr:uid="{00000000-0005-0000-0000-000093760000}"/>
    <cellStyle name="Normal 12 4 4 6 7 2" xfId="18905" xr:uid="{00000000-0005-0000-0000-000094760000}"/>
    <cellStyle name="Normal 12 4 4 6 7 2 2" xfId="40952" xr:uid="{00000000-0005-0000-0000-000095760000}"/>
    <cellStyle name="Normal 12 4 4 6 7 3" xfId="40953" xr:uid="{00000000-0005-0000-0000-000096760000}"/>
    <cellStyle name="Normal 12 4 4 6 8" xfId="13415" xr:uid="{00000000-0005-0000-0000-000097760000}"/>
    <cellStyle name="Normal 12 4 4 6 8 2" xfId="40954" xr:uid="{00000000-0005-0000-0000-000098760000}"/>
    <cellStyle name="Normal 12 4 4 6 9" xfId="40955" xr:uid="{00000000-0005-0000-0000-000099760000}"/>
    <cellStyle name="Normal 12 4 4 7" xfId="738" xr:uid="{00000000-0005-0000-0000-00009A760000}"/>
    <cellStyle name="Normal 12 4 4 7 2" xfId="1633" xr:uid="{00000000-0005-0000-0000-00009B760000}"/>
    <cellStyle name="Normal 12 4 4 7 2 2" xfId="3463" xr:uid="{00000000-0005-0000-0000-00009C760000}"/>
    <cellStyle name="Normal 12 4 4 7 2 2 2" xfId="8953" xr:uid="{00000000-0005-0000-0000-00009D760000}"/>
    <cellStyle name="Normal 12 4 4 7 2 2 2 2" xfId="21763" xr:uid="{00000000-0005-0000-0000-00009E760000}"/>
    <cellStyle name="Normal 12 4 4 7 2 2 2 2 2" xfId="40956" xr:uid="{00000000-0005-0000-0000-00009F760000}"/>
    <cellStyle name="Normal 12 4 4 7 2 2 2 3" xfId="40957" xr:uid="{00000000-0005-0000-0000-0000A0760000}"/>
    <cellStyle name="Normal 12 4 4 7 2 2 3" xfId="16273" xr:uid="{00000000-0005-0000-0000-0000A1760000}"/>
    <cellStyle name="Normal 12 4 4 7 2 2 3 2" xfId="40958" xr:uid="{00000000-0005-0000-0000-0000A2760000}"/>
    <cellStyle name="Normal 12 4 4 7 2 2 4" xfId="40959" xr:uid="{00000000-0005-0000-0000-0000A3760000}"/>
    <cellStyle name="Normal 12 4 4 7 2 3" xfId="5293" xr:uid="{00000000-0005-0000-0000-0000A4760000}"/>
    <cellStyle name="Normal 12 4 4 7 2 3 2" xfId="10783" xr:uid="{00000000-0005-0000-0000-0000A5760000}"/>
    <cellStyle name="Normal 12 4 4 7 2 3 2 2" xfId="23593" xr:uid="{00000000-0005-0000-0000-0000A6760000}"/>
    <cellStyle name="Normal 12 4 4 7 2 3 2 2 2" xfId="40960" xr:uid="{00000000-0005-0000-0000-0000A7760000}"/>
    <cellStyle name="Normal 12 4 4 7 2 3 2 3" xfId="40961" xr:uid="{00000000-0005-0000-0000-0000A8760000}"/>
    <cellStyle name="Normal 12 4 4 7 2 3 3" xfId="18103" xr:uid="{00000000-0005-0000-0000-0000A9760000}"/>
    <cellStyle name="Normal 12 4 4 7 2 3 3 2" xfId="40962" xr:uid="{00000000-0005-0000-0000-0000AA760000}"/>
    <cellStyle name="Normal 12 4 4 7 2 3 4" xfId="40963" xr:uid="{00000000-0005-0000-0000-0000AB760000}"/>
    <cellStyle name="Normal 12 4 4 7 2 4" xfId="12613" xr:uid="{00000000-0005-0000-0000-0000AC760000}"/>
    <cellStyle name="Normal 12 4 4 7 2 4 2" xfId="25423" xr:uid="{00000000-0005-0000-0000-0000AD760000}"/>
    <cellStyle name="Normal 12 4 4 7 2 4 2 2" xfId="40964" xr:uid="{00000000-0005-0000-0000-0000AE760000}"/>
    <cellStyle name="Normal 12 4 4 7 2 4 3" xfId="40965" xr:uid="{00000000-0005-0000-0000-0000AF760000}"/>
    <cellStyle name="Normal 12 4 4 7 2 5" xfId="7123" xr:uid="{00000000-0005-0000-0000-0000B0760000}"/>
    <cellStyle name="Normal 12 4 4 7 2 5 2" xfId="19933" xr:uid="{00000000-0005-0000-0000-0000B1760000}"/>
    <cellStyle name="Normal 12 4 4 7 2 5 2 2" xfId="40966" xr:uid="{00000000-0005-0000-0000-0000B2760000}"/>
    <cellStyle name="Normal 12 4 4 7 2 5 3" xfId="40967" xr:uid="{00000000-0005-0000-0000-0000B3760000}"/>
    <cellStyle name="Normal 12 4 4 7 2 6" xfId="14443" xr:uid="{00000000-0005-0000-0000-0000B4760000}"/>
    <cellStyle name="Normal 12 4 4 7 2 6 2" xfId="40968" xr:uid="{00000000-0005-0000-0000-0000B5760000}"/>
    <cellStyle name="Normal 12 4 4 7 2 7" xfId="40969" xr:uid="{00000000-0005-0000-0000-0000B6760000}"/>
    <cellStyle name="Normal 12 4 4 7 3" xfId="2569" xr:uid="{00000000-0005-0000-0000-0000B7760000}"/>
    <cellStyle name="Normal 12 4 4 7 3 2" xfId="8059" xr:uid="{00000000-0005-0000-0000-0000B8760000}"/>
    <cellStyle name="Normal 12 4 4 7 3 2 2" xfId="20869" xr:uid="{00000000-0005-0000-0000-0000B9760000}"/>
    <cellStyle name="Normal 12 4 4 7 3 2 2 2" xfId="40970" xr:uid="{00000000-0005-0000-0000-0000BA760000}"/>
    <cellStyle name="Normal 12 4 4 7 3 2 3" xfId="40971" xr:uid="{00000000-0005-0000-0000-0000BB760000}"/>
    <cellStyle name="Normal 12 4 4 7 3 3" xfId="15379" xr:uid="{00000000-0005-0000-0000-0000BC760000}"/>
    <cellStyle name="Normal 12 4 4 7 3 3 2" xfId="40972" xr:uid="{00000000-0005-0000-0000-0000BD760000}"/>
    <cellStyle name="Normal 12 4 4 7 3 4" xfId="40973" xr:uid="{00000000-0005-0000-0000-0000BE760000}"/>
    <cellStyle name="Normal 12 4 4 7 4" xfId="4399" xr:uid="{00000000-0005-0000-0000-0000BF760000}"/>
    <cellStyle name="Normal 12 4 4 7 4 2" xfId="9889" xr:uid="{00000000-0005-0000-0000-0000C0760000}"/>
    <cellStyle name="Normal 12 4 4 7 4 2 2" xfId="22699" xr:uid="{00000000-0005-0000-0000-0000C1760000}"/>
    <cellStyle name="Normal 12 4 4 7 4 2 2 2" xfId="40974" xr:uid="{00000000-0005-0000-0000-0000C2760000}"/>
    <cellStyle name="Normal 12 4 4 7 4 2 3" xfId="40975" xr:uid="{00000000-0005-0000-0000-0000C3760000}"/>
    <cellStyle name="Normal 12 4 4 7 4 3" xfId="17209" xr:uid="{00000000-0005-0000-0000-0000C4760000}"/>
    <cellStyle name="Normal 12 4 4 7 4 3 2" xfId="40976" xr:uid="{00000000-0005-0000-0000-0000C5760000}"/>
    <cellStyle name="Normal 12 4 4 7 4 4" xfId="40977" xr:uid="{00000000-0005-0000-0000-0000C6760000}"/>
    <cellStyle name="Normal 12 4 4 7 5" xfId="11719" xr:uid="{00000000-0005-0000-0000-0000C7760000}"/>
    <cellStyle name="Normal 12 4 4 7 5 2" xfId="24529" xr:uid="{00000000-0005-0000-0000-0000C8760000}"/>
    <cellStyle name="Normal 12 4 4 7 5 2 2" xfId="40978" xr:uid="{00000000-0005-0000-0000-0000C9760000}"/>
    <cellStyle name="Normal 12 4 4 7 5 3" xfId="40979" xr:uid="{00000000-0005-0000-0000-0000CA760000}"/>
    <cellStyle name="Normal 12 4 4 7 6" xfId="6229" xr:uid="{00000000-0005-0000-0000-0000CB760000}"/>
    <cellStyle name="Normal 12 4 4 7 6 2" xfId="19039" xr:uid="{00000000-0005-0000-0000-0000CC760000}"/>
    <cellStyle name="Normal 12 4 4 7 6 2 2" xfId="40980" xr:uid="{00000000-0005-0000-0000-0000CD760000}"/>
    <cellStyle name="Normal 12 4 4 7 6 3" xfId="40981" xr:uid="{00000000-0005-0000-0000-0000CE760000}"/>
    <cellStyle name="Normal 12 4 4 7 7" xfId="13549" xr:uid="{00000000-0005-0000-0000-0000CF760000}"/>
    <cellStyle name="Normal 12 4 4 7 7 2" xfId="40982" xr:uid="{00000000-0005-0000-0000-0000D0760000}"/>
    <cellStyle name="Normal 12 4 4 7 8" xfId="40983" xr:uid="{00000000-0005-0000-0000-0000D1760000}"/>
    <cellStyle name="Normal 12 4 4 8" xfId="1139" xr:uid="{00000000-0005-0000-0000-0000D2760000}"/>
    <cellStyle name="Normal 12 4 4 8 2" xfId="2969" xr:uid="{00000000-0005-0000-0000-0000D3760000}"/>
    <cellStyle name="Normal 12 4 4 8 2 2" xfId="8459" xr:uid="{00000000-0005-0000-0000-0000D4760000}"/>
    <cellStyle name="Normal 12 4 4 8 2 2 2" xfId="21269" xr:uid="{00000000-0005-0000-0000-0000D5760000}"/>
    <cellStyle name="Normal 12 4 4 8 2 2 2 2" xfId="40984" xr:uid="{00000000-0005-0000-0000-0000D6760000}"/>
    <cellStyle name="Normal 12 4 4 8 2 2 3" xfId="40985" xr:uid="{00000000-0005-0000-0000-0000D7760000}"/>
    <cellStyle name="Normal 12 4 4 8 2 3" xfId="15779" xr:uid="{00000000-0005-0000-0000-0000D8760000}"/>
    <cellStyle name="Normal 12 4 4 8 2 3 2" xfId="40986" xr:uid="{00000000-0005-0000-0000-0000D9760000}"/>
    <cellStyle name="Normal 12 4 4 8 2 4" xfId="40987" xr:uid="{00000000-0005-0000-0000-0000DA760000}"/>
    <cellStyle name="Normal 12 4 4 8 3" xfId="4799" xr:uid="{00000000-0005-0000-0000-0000DB760000}"/>
    <cellStyle name="Normal 12 4 4 8 3 2" xfId="10289" xr:uid="{00000000-0005-0000-0000-0000DC760000}"/>
    <cellStyle name="Normal 12 4 4 8 3 2 2" xfId="23099" xr:uid="{00000000-0005-0000-0000-0000DD760000}"/>
    <cellStyle name="Normal 12 4 4 8 3 2 2 2" xfId="40988" xr:uid="{00000000-0005-0000-0000-0000DE760000}"/>
    <cellStyle name="Normal 12 4 4 8 3 2 3" xfId="40989" xr:uid="{00000000-0005-0000-0000-0000DF760000}"/>
    <cellStyle name="Normal 12 4 4 8 3 3" xfId="17609" xr:uid="{00000000-0005-0000-0000-0000E0760000}"/>
    <cellStyle name="Normal 12 4 4 8 3 3 2" xfId="40990" xr:uid="{00000000-0005-0000-0000-0000E1760000}"/>
    <cellStyle name="Normal 12 4 4 8 3 4" xfId="40991" xr:uid="{00000000-0005-0000-0000-0000E2760000}"/>
    <cellStyle name="Normal 12 4 4 8 4" xfId="12119" xr:uid="{00000000-0005-0000-0000-0000E3760000}"/>
    <cellStyle name="Normal 12 4 4 8 4 2" xfId="24929" xr:uid="{00000000-0005-0000-0000-0000E4760000}"/>
    <cellStyle name="Normal 12 4 4 8 4 2 2" xfId="40992" xr:uid="{00000000-0005-0000-0000-0000E5760000}"/>
    <cellStyle name="Normal 12 4 4 8 4 3" xfId="40993" xr:uid="{00000000-0005-0000-0000-0000E6760000}"/>
    <cellStyle name="Normal 12 4 4 8 5" xfId="6629" xr:uid="{00000000-0005-0000-0000-0000E7760000}"/>
    <cellStyle name="Normal 12 4 4 8 5 2" xfId="19439" xr:uid="{00000000-0005-0000-0000-0000E8760000}"/>
    <cellStyle name="Normal 12 4 4 8 5 2 2" xfId="40994" xr:uid="{00000000-0005-0000-0000-0000E9760000}"/>
    <cellStyle name="Normal 12 4 4 8 5 3" xfId="40995" xr:uid="{00000000-0005-0000-0000-0000EA760000}"/>
    <cellStyle name="Normal 12 4 4 8 6" xfId="13949" xr:uid="{00000000-0005-0000-0000-0000EB760000}"/>
    <cellStyle name="Normal 12 4 4 8 6 2" xfId="40996" xr:uid="{00000000-0005-0000-0000-0000EC760000}"/>
    <cellStyle name="Normal 12 4 4 8 7" xfId="40997" xr:uid="{00000000-0005-0000-0000-0000ED760000}"/>
    <cellStyle name="Normal 12 4 4 9" xfId="2034" xr:uid="{00000000-0005-0000-0000-0000EE760000}"/>
    <cellStyle name="Normal 12 4 4 9 2" xfId="3864" xr:uid="{00000000-0005-0000-0000-0000EF760000}"/>
    <cellStyle name="Normal 12 4 4 9 2 2" xfId="9354" xr:uid="{00000000-0005-0000-0000-0000F0760000}"/>
    <cellStyle name="Normal 12 4 4 9 2 2 2" xfId="22164" xr:uid="{00000000-0005-0000-0000-0000F1760000}"/>
    <cellStyle name="Normal 12 4 4 9 2 2 2 2" xfId="40998" xr:uid="{00000000-0005-0000-0000-0000F2760000}"/>
    <cellStyle name="Normal 12 4 4 9 2 2 3" xfId="40999" xr:uid="{00000000-0005-0000-0000-0000F3760000}"/>
    <cellStyle name="Normal 12 4 4 9 2 3" xfId="16674" xr:uid="{00000000-0005-0000-0000-0000F4760000}"/>
    <cellStyle name="Normal 12 4 4 9 2 3 2" xfId="41000" xr:uid="{00000000-0005-0000-0000-0000F5760000}"/>
    <cellStyle name="Normal 12 4 4 9 2 4" xfId="41001" xr:uid="{00000000-0005-0000-0000-0000F6760000}"/>
    <cellStyle name="Normal 12 4 4 9 3" xfId="5694" xr:uid="{00000000-0005-0000-0000-0000F7760000}"/>
    <cellStyle name="Normal 12 4 4 9 3 2" xfId="11184" xr:uid="{00000000-0005-0000-0000-0000F8760000}"/>
    <cellStyle name="Normal 12 4 4 9 3 2 2" xfId="23994" xr:uid="{00000000-0005-0000-0000-0000F9760000}"/>
    <cellStyle name="Normal 12 4 4 9 3 2 2 2" xfId="41002" xr:uid="{00000000-0005-0000-0000-0000FA760000}"/>
    <cellStyle name="Normal 12 4 4 9 3 2 3" xfId="41003" xr:uid="{00000000-0005-0000-0000-0000FB760000}"/>
    <cellStyle name="Normal 12 4 4 9 3 3" xfId="18504" xr:uid="{00000000-0005-0000-0000-0000FC760000}"/>
    <cellStyle name="Normal 12 4 4 9 3 3 2" xfId="41004" xr:uid="{00000000-0005-0000-0000-0000FD760000}"/>
    <cellStyle name="Normal 12 4 4 9 3 4" xfId="41005" xr:uid="{00000000-0005-0000-0000-0000FE760000}"/>
    <cellStyle name="Normal 12 4 4 9 4" xfId="13014" xr:uid="{00000000-0005-0000-0000-0000FF760000}"/>
    <cellStyle name="Normal 12 4 4 9 4 2" xfId="25824" xr:uid="{00000000-0005-0000-0000-000000770000}"/>
    <cellStyle name="Normal 12 4 4 9 4 2 2" xfId="41006" xr:uid="{00000000-0005-0000-0000-000001770000}"/>
    <cellStyle name="Normal 12 4 4 9 4 3" xfId="41007" xr:uid="{00000000-0005-0000-0000-000002770000}"/>
    <cellStyle name="Normal 12 4 4 9 5" xfId="7524" xr:uid="{00000000-0005-0000-0000-000003770000}"/>
    <cellStyle name="Normal 12 4 4 9 5 2" xfId="20334" xr:uid="{00000000-0005-0000-0000-000004770000}"/>
    <cellStyle name="Normal 12 4 4 9 5 2 2" xfId="41008" xr:uid="{00000000-0005-0000-0000-000005770000}"/>
    <cellStyle name="Normal 12 4 4 9 5 3" xfId="41009" xr:uid="{00000000-0005-0000-0000-000006770000}"/>
    <cellStyle name="Normal 12 4 4 9 6" xfId="14844" xr:uid="{00000000-0005-0000-0000-000007770000}"/>
    <cellStyle name="Normal 12 4 4 9 6 2" xfId="41010" xr:uid="{00000000-0005-0000-0000-000008770000}"/>
    <cellStyle name="Normal 12 4 4 9 7" xfId="41011" xr:uid="{00000000-0005-0000-0000-000009770000}"/>
    <cellStyle name="Normal 12 4 5" xfId="202" xr:uid="{00000000-0005-0000-0000-00000A770000}"/>
    <cellStyle name="Normal 12 4 5 10" xfId="3910" xr:uid="{00000000-0005-0000-0000-00000B770000}"/>
    <cellStyle name="Normal 12 4 5 10 2" xfId="9400" xr:uid="{00000000-0005-0000-0000-00000C770000}"/>
    <cellStyle name="Normal 12 4 5 10 2 2" xfId="22210" xr:uid="{00000000-0005-0000-0000-00000D770000}"/>
    <cellStyle name="Normal 12 4 5 10 2 2 2" xfId="41012" xr:uid="{00000000-0005-0000-0000-00000E770000}"/>
    <cellStyle name="Normal 12 4 5 10 2 3" xfId="41013" xr:uid="{00000000-0005-0000-0000-00000F770000}"/>
    <cellStyle name="Normal 12 4 5 10 3" xfId="16720" xr:uid="{00000000-0005-0000-0000-000010770000}"/>
    <cellStyle name="Normal 12 4 5 10 3 2" xfId="41014" xr:uid="{00000000-0005-0000-0000-000011770000}"/>
    <cellStyle name="Normal 12 4 5 10 4" xfId="41015" xr:uid="{00000000-0005-0000-0000-000012770000}"/>
    <cellStyle name="Normal 12 4 5 11" xfId="11230" xr:uid="{00000000-0005-0000-0000-000013770000}"/>
    <cellStyle name="Normal 12 4 5 11 2" xfId="24040" xr:uid="{00000000-0005-0000-0000-000014770000}"/>
    <cellStyle name="Normal 12 4 5 11 2 2" xfId="41016" xr:uid="{00000000-0005-0000-0000-000015770000}"/>
    <cellStyle name="Normal 12 4 5 11 3" xfId="41017" xr:uid="{00000000-0005-0000-0000-000016770000}"/>
    <cellStyle name="Normal 12 4 5 12" xfId="5740" xr:uid="{00000000-0005-0000-0000-000017770000}"/>
    <cellStyle name="Normal 12 4 5 12 2" xfId="18550" xr:uid="{00000000-0005-0000-0000-000018770000}"/>
    <cellStyle name="Normal 12 4 5 12 2 2" xfId="41018" xr:uid="{00000000-0005-0000-0000-000019770000}"/>
    <cellStyle name="Normal 12 4 5 12 3" xfId="41019" xr:uid="{00000000-0005-0000-0000-00001A770000}"/>
    <cellStyle name="Normal 12 4 5 13" xfId="13060" xr:uid="{00000000-0005-0000-0000-00001B770000}"/>
    <cellStyle name="Normal 12 4 5 13 2" xfId="41020" xr:uid="{00000000-0005-0000-0000-00001C770000}"/>
    <cellStyle name="Normal 12 4 5 14" xfId="41021" xr:uid="{00000000-0005-0000-0000-00001D770000}"/>
    <cellStyle name="Normal 12 4 5 2" xfId="289" xr:uid="{00000000-0005-0000-0000-00001E770000}"/>
    <cellStyle name="Normal 12 4 5 2 10" xfId="5781" xr:uid="{00000000-0005-0000-0000-00001F770000}"/>
    <cellStyle name="Normal 12 4 5 2 10 2" xfId="18591" xr:uid="{00000000-0005-0000-0000-000020770000}"/>
    <cellStyle name="Normal 12 4 5 2 10 2 2" xfId="41022" xr:uid="{00000000-0005-0000-0000-000021770000}"/>
    <cellStyle name="Normal 12 4 5 2 10 3" xfId="41023" xr:uid="{00000000-0005-0000-0000-000022770000}"/>
    <cellStyle name="Normal 12 4 5 2 11" xfId="13101" xr:uid="{00000000-0005-0000-0000-000023770000}"/>
    <cellStyle name="Normal 12 4 5 2 11 2" xfId="41024" xr:uid="{00000000-0005-0000-0000-000024770000}"/>
    <cellStyle name="Normal 12 4 5 2 12" xfId="41025" xr:uid="{00000000-0005-0000-0000-000025770000}"/>
    <cellStyle name="Normal 12 4 5 2 2" xfId="518" xr:uid="{00000000-0005-0000-0000-000026770000}"/>
    <cellStyle name="Normal 12 4 5 2 2 2" xfId="917" xr:uid="{00000000-0005-0000-0000-000027770000}"/>
    <cellStyle name="Normal 12 4 5 2 2 2 2" xfId="1812" xr:uid="{00000000-0005-0000-0000-000028770000}"/>
    <cellStyle name="Normal 12 4 5 2 2 2 2 2" xfId="3642" xr:uid="{00000000-0005-0000-0000-000029770000}"/>
    <cellStyle name="Normal 12 4 5 2 2 2 2 2 2" xfId="9132" xr:uid="{00000000-0005-0000-0000-00002A770000}"/>
    <cellStyle name="Normal 12 4 5 2 2 2 2 2 2 2" xfId="21942" xr:uid="{00000000-0005-0000-0000-00002B770000}"/>
    <cellStyle name="Normal 12 4 5 2 2 2 2 2 2 2 2" xfId="41026" xr:uid="{00000000-0005-0000-0000-00002C770000}"/>
    <cellStyle name="Normal 12 4 5 2 2 2 2 2 2 3" xfId="41027" xr:uid="{00000000-0005-0000-0000-00002D770000}"/>
    <cellStyle name="Normal 12 4 5 2 2 2 2 2 3" xfId="16452" xr:uid="{00000000-0005-0000-0000-00002E770000}"/>
    <cellStyle name="Normal 12 4 5 2 2 2 2 2 3 2" xfId="41028" xr:uid="{00000000-0005-0000-0000-00002F770000}"/>
    <cellStyle name="Normal 12 4 5 2 2 2 2 2 4" xfId="41029" xr:uid="{00000000-0005-0000-0000-000030770000}"/>
    <cellStyle name="Normal 12 4 5 2 2 2 2 3" xfId="5472" xr:uid="{00000000-0005-0000-0000-000031770000}"/>
    <cellStyle name="Normal 12 4 5 2 2 2 2 3 2" xfId="10962" xr:uid="{00000000-0005-0000-0000-000032770000}"/>
    <cellStyle name="Normal 12 4 5 2 2 2 2 3 2 2" xfId="23772" xr:uid="{00000000-0005-0000-0000-000033770000}"/>
    <cellStyle name="Normal 12 4 5 2 2 2 2 3 2 2 2" xfId="41030" xr:uid="{00000000-0005-0000-0000-000034770000}"/>
    <cellStyle name="Normal 12 4 5 2 2 2 2 3 2 3" xfId="41031" xr:uid="{00000000-0005-0000-0000-000035770000}"/>
    <cellStyle name="Normal 12 4 5 2 2 2 2 3 3" xfId="18282" xr:uid="{00000000-0005-0000-0000-000036770000}"/>
    <cellStyle name="Normal 12 4 5 2 2 2 2 3 3 2" xfId="41032" xr:uid="{00000000-0005-0000-0000-000037770000}"/>
    <cellStyle name="Normal 12 4 5 2 2 2 2 3 4" xfId="41033" xr:uid="{00000000-0005-0000-0000-000038770000}"/>
    <cellStyle name="Normal 12 4 5 2 2 2 2 4" xfId="12792" xr:uid="{00000000-0005-0000-0000-000039770000}"/>
    <cellStyle name="Normal 12 4 5 2 2 2 2 4 2" xfId="25602" xr:uid="{00000000-0005-0000-0000-00003A770000}"/>
    <cellStyle name="Normal 12 4 5 2 2 2 2 4 2 2" xfId="41034" xr:uid="{00000000-0005-0000-0000-00003B770000}"/>
    <cellStyle name="Normal 12 4 5 2 2 2 2 4 3" xfId="41035" xr:uid="{00000000-0005-0000-0000-00003C770000}"/>
    <cellStyle name="Normal 12 4 5 2 2 2 2 5" xfId="7302" xr:uid="{00000000-0005-0000-0000-00003D770000}"/>
    <cellStyle name="Normal 12 4 5 2 2 2 2 5 2" xfId="20112" xr:uid="{00000000-0005-0000-0000-00003E770000}"/>
    <cellStyle name="Normal 12 4 5 2 2 2 2 5 2 2" xfId="41036" xr:uid="{00000000-0005-0000-0000-00003F770000}"/>
    <cellStyle name="Normal 12 4 5 2 2 2 2 5 3" xfId="41037" xr:uid="{00000000-0005-0000-0000-000040770000}"/>
    <cellStyle name="Normal 12 4 5 2 2 2 2 6" xfId="14622" xr:uid="{00000000-0005-0000-0000-000041770000}"/>
    <cellStyle name="Normal 12 4 5 2 2 2 2 6 2" xfId="41038" xr:uid="{00000000-0005-0000-0000-000042770000}"/>
    <cellStyle name="Normal 12 4 5 2 2 2 2 7" xfId="41039" xr:uid="{00000000-0005-0000-0000-000043770000}"/>
    <cellStyle name="Normal 12 4 5 2 2 2 3" xfId="2748" xr:uid="{00000000-0005-0000-0000-000044770000}"/>
    <cellStyle name="Normal 12 4 5 2 2 2 3 2" xfId="8238" xr:uid="{00000000-0005-0000-0000-000045770000}"/>
    <cellStyle name="Normal 12 4 5 2 2 2 3 2 2" xfId="21048" xr:uid="{00000000-0005-0000-0000-000046770000}"/>
    <cellStyle name="Normal 12 4 5 2 2 2 3 2 2 2" xfId="41040" xr:uid="{00000000-0005-0000-0000-000047770000}"/>
    <cellStyle name="Normal 12 4 5 2 2 2 3 2 3" xfId="41041" xr:uid="{00000000-0005-0000-0000-000048770000}"/>
    <cellStyle name="Normal 12 4 5 2 2 2 3 3" xfId="15558" xr:uid="{00000000-0005-0000-0000-000049770000}"/>
    <cellStyle name="Normal 12 4 5 2 2 2 3 3 2" xfId="41042" xr:uid="{00000000-0005-0000-0000-00004A770000}"/>
    <cellStyle name="Normal 12 4 5 2 2 2 3 4" xfId="41043" xr:uid="{00000000-0005-0000-0000-00004B770000}"/>
    <cellStyle name="Normal 12 4 5 2 2 2 4" xfId="4578" xr:uid="{00000000-0005-0000-0000-00004C770000}"/>
    <cellStyle name="Normal 12 4 5 2 2 2 4 2" xfId="10068" xr:uid="{00000000-0005-0000-0000-00004D770000}"/>
    <cellStyle name="Normal 12 4 5 2 2 2 4 2 2" xfId="22878" xr:uid="{00000000-0005-0000-0000-00004E770000}"/>
    <cellStyle name="Normal 12 4 5 2 2 2 4 2 2 2" xfId="41044" xr:uid="{00000000-0005-0000-0000-00004F770000}"/>
    <cellStyle name="Normal 12 4 5 2 2 2 4 2 3" xfId="41045" xr:uid="{00000000-0005-0000-0000-000050770000}"/>
    <cellStyle name="Normal 12 4 5 2 2 2 4 3" xfId="17388" xr:uid="{00000000-0005-0000-0000-000051770000}"/>
    <cellStyle name="Normal 12 4 5 2 2 2 4 3 2" xfId="41046" xr:uid="{00000000-0005-0000-0000-000052770000}"/>
    <cellStyle name="Normal 12 4 5 2 2 2 4 4" xfId="41047" xr:uid="{00000000-0005-0000-0000-000053770000}"/>
    <cellStyle name="Normal 12 4 5 2 2 2 5" xfId="11898" xr:uid="{00000000-0005-0000-0000-000054770000}"/>
    <cellStyle name="Normal 12 4 5 2 2 2 5 2" xfId="24708" xr:uid="{00000000-0005-0000-0000-000055770000}"/>
    <cellStyle name="Normal 12 4 5 2 2 2 5 2 2" xfId="41048" xr:uid="{00000000-0005-0000-0000-000056770000}"/>
    <cellStyle name="Normal 12 4 5 2 2 2 5 3" xfId="41049" xr:uid="{00000000-0005-0000-0000-000057770000}"/>
    <cellStyle name="Normal 12 4 5 2 2 2 6" xfId="6408" xr:uid="{00000000-0005-0000-0000-000058770000}"/>
    <cellStyle name="Normal 12 4 5 2 2 2 6 2" xfId="19218" xr:uid="{00000000-0005-0000-0000-000059770000}"/>
    <cellStyle name="Normal 12 4 5 2 2 2 6 2 2" xfId="41050" xr:uid="{00000000-0005-0000-0000-00005A770000}"/>
    <cellStyle name="Normal 12 4 5 2 2 2 6 3" xfId="41051" xr:uid="{00000000-0005-0000-0000-00005B770000}"/>
    <cellStyle name="Normal 12 4 5 2 2 2 7" xfId="13728" xr:uid="{00000000-0005-0000-0000-00005C770000}"/>
    <cellStyle name="Normal 12 4 5 2 2 2 7 2" xfId="41052" xr:uid="{00000000-0005-0000-0000-00005D770000}"/>
    <cellStyle name="Normal 12 4 5 2 2 2 8" xfId="41053" xr:uid="{00000000-0005-0000-0000-00005E770000}"/>
    <cellStyle name="Normal 12 4 5 2 2 3" xfId="1413" xr:uid="{00000000-0005-0000-0000-00005F770000}"/>
    <cellStyle name="Normal 12 4 5 2 2 3 2" xfId="3243" xr:uid="{00000000-0005-0000-0000-000060770000}"/>
    <cellStyle name="Normal 12 4 5 2 2 3 2 2" xfId="8733" xr:uid="{00000000-0005-0000-0000-000061770000}"/>
    <cellStyle name="Normal 12 4 5 2 2 3 2 2 2" xfId="21543" xr:uid="{00000000-0005-0000-0000-000062770000}"/>
    <cellStyle name="Normal 12 4 5 2 2 3 2 2 2 2" xfId="41054" xr:uid="{00000000-0005-0000-0000-000063770000}"/>
    <cellStyle name="Normal 12 4 5 2 2 3 2 2 3" xfId="41055" xr:uid="{00000000-0005-0000-0000-000064770000}"/>
    <cellStyle name="Normal 12 4 5 2 2 3 2 3" xfId="16053" xr:uid="{00000000-0005-0000-0000-000065770000}"/>
    <cellStyle name="Normal 12 4 5 2 2 3 2 3 2" xfId="41056" xr:uid="{00000000-0005-0000-0000-000066770000}"/>
    <cellStyle name="Normal 12 4 5 2 2 3 2 4" xfId="41057" xr:uid="{00000000-0005-0000-0000-000067770000}"/>
    <cellStyle name="Normal 12 4 5 2 2 3 3" xfId="5073" xr:uid="{00000000-0005-0000-0000-000068770000}"/>
    <cellStyle name="Normal 12 4 5 2 2 3 3 2" xfId="10563" xr:uid="{00000000-0005-0000-0000-000069770000}"/>
    <cellStyle name="Normal 12 4 5 2 2 3 3 2 2" xfId="23373" xr:uid="{00000000-0005-0000-0000-00006A770000}"/>
    <cellStyle name="Normal 12 4 5 2 2 3 3 2 2 2" xfId="41058" xr:uid="{00000000-0005-0000-0000-00006B770000}"/>
    <cellStyle name="Normal 12 4 5 2 2 3 3 2 3" xfId="41059" xr:uid="{00000000-0005-0000-0000-00006C770000}"/>
    <cellStyle name="Normal 12 4 5 2 2 3 3 3" xfId="17883" xr:uid="{00000000-0005-0000-0000-00006D770000}"/>
    <cellStyle name="Normal 12 4 5 2 2 3 3 3 2" xfId="41060" xr:uid="{00000000-0005-0000-0000-00006E770000}"/>
    <cellStyle name="Normal 12 4 5 2 2 3 3 4" xfId="41061" xr:uid="{00000000-0005-0000-0000-00006F770000}"/>
    <cellStyle name="Normal 12 4 5 2 2 3 4" xfId="12393" xr:uid="{00000000-0005-0000-0000-000070770000}"/>
    <cellStyle name="Normal 12 4 5 2 2 3 4 2" xfId="25203" xr:uid="{00000000-0005-0000-0000-000071770000}"/>
    <cellStyle name="Normal 12 4 5 2 2 3 4 2 2" xfId="41062" xr:uid="{00000000-0005-0000-0000-000072770000}"/>
    <cellStyle name="Normal 12 4 5 2 2 3 4 3" xfId="41063" xr:uid="{00000000-0005-0000-0000-000073770000}"/>
    <cellStyle name="Normal 12 4 5 2 2 3 5" xfId="6903" xr:uid="{00000000-0005-0000-0000-000074770000}"/>
    <cellStyle name="Normal 12 4 5 2 2 3 5 2" xfId="19713" xr:uid="{00000000-0005-0000-0000-000075770000}"/>
    <cellStyle name="Normal 12 4 5 2 2 3 5 2 2" xfId="41064" xr:uid="{00000000-0005-0000-0000-000076770000}"/>
    <cellStyle name="Normal 12 4 5 2 2 3 5 3" xfId="41065" xr:uid="{00000000-0005-0000-0000-000077770000}"/>
    <cellStyle name="Normal 12 4 5 2 2 3 6" xfId="14223" xr:uid="{00000000-0005-0000-0000-000078770000}"/>
    <cellStyle name="Normal 12 4 5 2 2 3 6 2" xfId="41066" xr:uid="{00000000-0005-0000-0000-000079770000}"/>
    <cellStyle name="Normal 12 4 5 2 2 3 7" xfId="41067" xr:uid="{00000000-0005-0000-0000-00007A770000}"/>
    <cellStyle name="Normal 12 4 5 2 2 4" xfId="2349" xr:uid="{00000000-0005-0000-0000-00007B770000}"/>
    <cellStyle name="Normal 12 4 5 2 2 4 2" xfId="7839" xr:uid="{00000000-0005-0000-0000-00007C770000}"/>
    <cellStyle name="Normal 12 4 5 2 2 4 2 2" xfId="20649" xr:uid="{00000000-0005-0000-0000-00007D770000}"/>
    <cellStyle name="Normal 12 4 5 2 2 4 2 2 2" xfId="41068" xr:uid="{00000000-0005-0000-0000-00007E770000}"/>
    <cellStyle name="Normal 12 4 5 2 2 4 2 3" xfId="41069" xr:uid="{00000000-0005-0000-0000-00007F770000}"/>
    <cellStyle name="Normal 12 4 5 2 2 4 3" xfId="15159" xr:uid="{00000000-0005-0000-0000-000080770000}"/>
    <cellStyle name="Normal 12 4 5 2 2 4 3 2" xfId="41070" xr:uid="{00000000-0005-0000-0000-000081770000}"/>
    <cellStyle name="Normal 12 4 5 2 2 4 4" xfId="41071" xr:uid="{00000000-0005-0000-0000-000082770000}"/>
    <cellStyle name="Normal 12 4 5 2 2 5" xfId="4179" xr:uid="{00000000-0005-0000-0000-000083770000}"/>
    <cellStyle name="Normal 12 4 5 2 2 5 2" xfId="9669" xr:uid="{00000000-0005-0000-0000-000084770000}"/>
    <cellStyle name="Normal 12 4 5 2 2 5 2 2" xfId="22479" xr:uid="{00000000-0005-0000-0000-000085770000}"/>
    <cellStyle name="Normal 12 4 5 2 2 5 2 2 2" xfId="41072" xr:uid="{00000000-0005-0000-0000-000086770000}"/>
    <cellStyle name="Normal 12 4 5 2 2 5 2 3" xfId="41073" xr:uid="{00000000-0005-0000-0000-000087770000}"/>
    <cellStyle name="Normal 12 4 5 2 2 5 3" xfId="16989" xr:uid="{00000000-0005-0000-0000-000088770000}"/>
    <cellStyle name="Normal 12 4 5 2 2 5 3 2" xfId="41074" xr:uid="{00000000-0005-0000-0000-000089770000}"/>
    <cellStyle name="Normal 12 4 5 2 2 5 4" xfId="41075" xr:uid="{00000000-0005-0000-0000-00008A770000}"/>
    <cellStyle name="Normal 12 4 5 2 2 6" xfId="11499" xr:uid="{00000000-0005-0000-0000-00008B770000}"/>
    <cellStyle name="Normal 12 4 5 2 2 6 2" xfId="24309" xr:uid="{00000000-0005-0000-0000-00008C770000}"/>
    <cellStyle name="Normal 12 4 5 2 2 6 2 2" xfId="41076" xr:uid="{00000000-0005-0000-0000-00008D770000}"/>
    <cellStyle name="Normal 12 4 5 2 2 6 3" xfId="41077" xr:uid="{00000000-0005-0000-0000-00008E770000}"/>
    <cellStyle name="Normal 12 4 5 2 2 7" xfId="6009" xr:uid="{00000000-0005-0000-0000-00008F770000}"/>
    <cellStyle name="Normal 12 4 5 2 2 7 2" xfId="18819" xr:uid="{00000000-0005-0000-0000-000090770000}"/>
    <cellStyle name="Normal 12 4 5 2 2 7 2 2" xfId="41078" xr:uid="{00000000-0005-0000-0000-000091770000}"/>
    <cellStyle name="Normal 12 4 5 2 2 7 3" xfId="41079" xr:uid="{00000000-0005-0000-0000-000092770000}"/>
    <cellStyle name="Normal 12 4 5 2 2 8" xfId="13329" xr:uid="{00000000-0005-0000-0000-000093770000}"/>
    <cellStyle name="Normal 12 4 5 2 2 8 2" xfId="41080" xr:uid="{00000000-0005-0000-0000-000094770000}"/>
    <cellStyle name="Normal 12 4 5 2 2 9" xfId="41081" xr:uid="{00000000-0005-0000-0000-000095770000}"/>
    <cellStyle name="Normal 12 4 5 2 3" xfId="650" xr:uid="{00000000-0005-0000-0000-000096770000}"/>
    <cellStyle name="Normal 12 4 5 2 3 2" xfId="1050" xr:uid="{00000000-0005-0000-0000-000097770000}"/>
    <cellStyle name="Normal 12 4 5 2 3 2 2" xfId="1945" xr:uid="{00000000-0005-0000-0000-000098770000}"/>
    <cellStyle name="Normal 12 4 5 2 3 2 2 2" xfId="3775" xr:uid="{00000000-0005-0000-0000-000099770000}"/>
    <cellStyle name="Normal 12 4 5 2 3 2 2 2 2" xfId="9265" xr:uid="{00000000-0005-0000-0000-00009A770000}"/>
    <cellStyle name="Normal 12 4 5 2 3 2 2 2 2 2" xfId="22075" xr:uid="{00000000-0005-0000-0000-00009B770000}"/>
    <cellStyle name="Normal 12 4 5 2 3 2 2 2 2 2 2" xfId="41082" xr:uid="{00000000-0005-0000-0000-00009C770000}"/>
    <cellStyle name="Normal 12 4 5 2 3 2 2 2 2 3" xfId="41083" xr:uid="{00000000-0005-0000-0000-00009D770000}"/>
    <cellStyle name="Normal 12 4 5 2 3 2 2 2 3" xfId="16585" xr:uid="{00000000-0005-0000-0000-00009E770000}"/>
    <cellStyle name="Normal 12 4 5 2 3 2 2 2 3 2" xfId="41084" xr:uid="{00000000-0005-0000-0000-00009F770000}"/>
    <cellStyle name="Normal 12 4 5 2 3 2 2 2 4" xfId="41085" xr:uid="{00000000-0005-0000-0000-0000A0770000}"/>
    <cellStyle name="Normal 12 4 5 2 3 2 2 3" xfId="5605" xr:uid="{00000000-0005-0000-0000-0000A1770000}"/>
    <cellStyle name="Normal 12 4 5 2 3 2 2 3 2" xfId="11095" xr:uid="{00000000-0005-0000-0000-0000A2770000}"/>
    <cellStyle name="Normal 12 4 5 2 3 2 2 3 2 2" xfId="23905" xr:uid="{00000000-0005-0000-0000-0000A3770000}"/>
    <cellStyle name="Normal 12 4 5 2 3 2 2 3 2 2 2" xfId="41086" xr:uid="{00000000-0005-0000-0000-0000A4770000}"/>
    <cellStyle name="Normal 12 4 5 2 3 2 2 3 2 3" xfId="41087" xr:uid="{00000000-0005-0000-0000-0000A5770000}"/>
    <cellStyle name="Normal 12 4 5 2 3 2 2 3 3" xfId="18415" xr:uid="{00000000-0005-0000-0000-0000A6770000}"/>
    <cellStyle name="Normal 12 4 5 2 3 2 2 3 3 2" xfId="41088" xr:uid="{00000000-0005-0000-0000-0000A7770000}"/>
    <cellStyle name="Normal 12 4 5 2 3 2 2 3 4" xfId="41089" xr:uid="{00000000-0005-0000-0000-0000A8770000}"/>
    <cellStyle name="Normal 12 4 5 2 3 2 2 4" xfId="12925" xr:uid="{00000000-0005-0000-0000-0000A9770000}"/>
    <cellStyle name="Normal 12 4 5 2 3 2 2 4 2" xfId="25735" xr:uid="{00000000-0005-0000-0000-0000AA770000}"/>
    <cellStyle name="Normal 12 4 5 2 3 2 2 4 2 2" xfId="41090" xr:uid="{00000000-0005-0000-0000-0000AB770000}"/>
    <cellStyle name="Normal 12 4 5 2 3 2 2 4 3" xfId="41091" xr:uid="{00000000-0005-0000-0000-0000AC770000}"/>
    <cellStyle name="Normal 12 4 5 2 3 2 2 5" xfId="7435" xr:uid="{00000000-0005-0000-0000-0000AD770000}"/>
    <cellStyle name="Normal 12 4 5 2 3 2 2 5 2" xfId="20245" xr:uid="{00000000-0005-0000-0000-0000AE770000}"/>
    <cellStyle name="Normal 12 4 5 2 3 2 2 5 2 2" xfId="41092" xr:uid="{00000000-0005-0000-0000-0000AF770000}"/>
    <cellStyle name="Normal 12 4 5 2 3 2 2 5 3" xfId="41093" xr:uid="{00000000-0005-0000-0000-0000B0770000}"/>
    <cellStyle name="Normal 12 4 5 2 3 2 2 6" xfId="14755" xr:uid="{00000000-0005-0000-0000-0000B1770000}"/>
    <cellStyle name="Normal 12 4 5 2 3 2 2 6 2" xfId="41094" xr:uid="{00000000-0005-0000-0000-0000B2770000}"/>
    <cellStyle name="Normal 12 4 5 2 3 2 2 7" xfId="41095" xr:uid="{00000000-0005-0000-0000-0000B3770000}"/>
    <cellStyle name="Normal 12 4 5 2 3 2 3" xfId="2881" xr:uid="{00000000-0005-0000-0000-0000B4770000}"/>
    <cellStyle name="Normal 12 4 5 2 3 2 3 2" xfId="8371" xr:uid="{00000000-0005-0000-0000-0000B5770000}"/>
    <cellStyle name="Normal 12 4 5 2 3 2 3 2 2" xfId="21181" xr:uid="{00000000-0005-0000-0000-0000B6770000}"/>
    <cellStyle name="Normal 12 4 5 2 3 2 3 2 2 2" xfId="41096" xr:uid="{00000000-0005-0000-0000-0000B7770000}"/>
    <cellStyle name="Normal 12 4 5 2 3 2 3 2 3" xfId="41097" xr:uid="{00000000-0005-0000-0000-0000B8770000}"/>
    <cellStyle name="Normal 12 4 5 2 3 2 3 3" xfId="15691" xr:uid="{00000000-0005-0000-0000-0000B9770000}"/>
    <cellStyle name="Normal 12 4 5 2 3 2 3 3 2" xfId="41098" xr:uid="{00000000-0005-0000-0000-0000BA770000}"/>
    <cellStyle name="Normal 12 4 5 2 3 2 3 4" xfId="41099" xr:uid="{00000000-0005-0000-0000-0000BB770000}"/>
    <cellStyle name="Normal 12 4 5 2 3 2 4" xfId="4711" xr:uid="{00000000-0005-0000-0000-0000BC770000}"/>
    <cellStyle name="Normal 12 4 5 2 3 2 4 2" xfId="10201" xr:uid="{00000000-0005-0000-0000-0000BD770000}"/>
    <cellStyle name="Normal 12 4 5 2 3 2 4 2 2" xfId="23011" xr:uid="{00000000-0005-0000-0000-0000BE770000}"/>
    <cellStyle name="Normal 12 4 5 2 3 2 4 2 2 2" xfId="41100" xr:uid="{00000000-0005-0000-0000-0000BF770000}"/>
    <cellStyle name="Normal 12 4 5 2 3 2 4 2 3" xfId="41101" xr:uid="{00000000-0005-0000-0000-0000C0770000}"/>
    <cellStyle name="Normal 12 4 5 2 3 2 4 3" xfId="17521" xr:uid="{00000000-0005-0000-0000-0000C1770000}"/>
    <cellStyle name="Normal 12 4 5 2 3 2 4 3 2" xfId="41102" xr:uid="{00000000-0005-0000-0000-0000C2770000}"/>
    <cellStyle name="Normal 12 4 5 2 3 2 4 4" xfId="41103" xr:uid="{00000000-0005-0000-0000-0000C3770000}"/>
    <cellStyle name="Normal 12 4 5 2 3 2 5" xfId="12031" xr:uid="{00000000-0005-0000-0000-0000C4770000}"/>
    <cellStyle name="Normal 12 4 5 2 3 2 5 2" xfId="24841" xr:uid="{00000000-0005-0000-0000-0000C5770000}"/>
    <cellStyle name="Normal 12 4 5 2 3 2 5 2 2" xfId="41104" xr:uid="{00000000-0005-0000-0000-0000C6770000}"/>
    <cellStyle name="Normal 12 4 5 2 3 2 5 3" xfId="41105" xr:uid="{00000000-0005-0000-0000-0000C7770000}"/>
    <cellStyle name="Normal 12 4 5 2 3 2 6" xfId="6541" xr:uid="{00000000-0005-0000-0000-0000C8770000}"/>
    <cellStyle name="Normal 12 4 5 2 3 2 6 2" xfId="19351" xr:uid="{00000000-0005-0000-0000-0000C9770000}"/>
    <cellStyle name="Normal 12 4 5 2 3 2 6 2 2" xfId="41106" xr:uid="{00000000-0005-0000-0000-0000CA770000}"/>
    <cellStyle name="Normal 12 4 5 2 3 2 6 3" xfId="41107" xr:uid="{00000000-0005-0000-0000-0000CB770000}"/>
    <cellStyle name="Normal 12 4 5 2 3 2 7" xfId="13861" xr:uid="{00000000-0005-0000-0000-0000CC770000}"/>
    <cellStyle name="Normal 12 4 5 2 3 2 7 2" xfId="41108" xr:uid="{00000000-0005-0000-0000-0000CD770000}"/>
    <cellStyle name="Normal 12 4 5 2 3 2 8" xfId="41109" xr:uid="{00000000-0005-0000-0000-0000CE770000}"/>
    <cellStyle name="Normal 12 4 5 2 3 3" xfId="1545" xr:uid="{00000000-0005-0000-0000-0000CF770000}"/>
    <cellStyle name="Normal 12 4 5 2 3 3 2" xfId="3375" xr:uid="{00000000-0005-0000-0000-0000D0770000}"/>
    <cellStyle name="Normal 12 4 5 2 3 3 2 2" xfId="8865" xr:uid="{00000000-0005-0000-0000-0000D1770000}"/>
    <cellStyle name="Normal 12 4 5 2 3 3 2 2 2" xfId="21675" xr:uid="{00000000-0005-0000-0000-0000D2770000}"/>
    <cellStyle name="Normal 12 4 5 2 3 3 2 2 2 2" xfId="41110" xr:uid="{00000000-0005-0000-0000-0000D3770000}"/>
    <cellStyle name="Normal 12 4 5 2 3 3 2 2 3" xfId="41111" xr:uid="{00000000-0005-0000-0000-0000D4770000}"/>
    <cellStyle name="Normal 12 4 5 2 3 3 2 3" xfId="16185" xr:uid="{00000000-0005-0000-0000-0000D5770000}"/>
    <cellStyle name="Normal 12 4 5 2 3 3 2 3 2" xfId="41112" xr:uid="{00000000-0005-0000-0000-0000D6770000}"/>
    <cellStyle name="Normal 12 4 5 2 3 3 2 4" xfId="41113" xr:uid="{00000000-0005-0000-0000-0000D7770000}"/>
    <cellStyle name="Normal 12 4 5 2 3 3 3" xfId="5205" xr:uid="{00000000-0005-0000-0000-0000D8770000}"/>
    <cellStyle name="Normal 12 4 5 2 3 3 3 2" xfId="10695" xr:uid="{00000000-0005-0000-0000-0000D9770000}"/>
    <cellStyle name="Normal 12 4 5 2 3 3 3 2 2" xfId="23505" xr:uid="{00000000-0005-0000-0000-0000DA770000}"/>
    <cellStyle name="Normal 12 4 5 2 3 3 3 2 2 2" xfId="41114" xr:uid="{00000000-0005-0000-0000-0000DB770000}"/>
    <cellStyle name="Normal 12 4 5 2 3 3 3 2 3" xfId="41115" xr:uid="{00000000-0005-0000-0000-0000DC770000}"/>
    <cellStyle name="Normal 12 4 5 2 3 3 3 3" xfId="18015" xr:uid="{00000000-0005-0000-0000-0000DD770000}"/>
    <cellStyle name="Normal 12 4 5 2 3 3 3 3 2" xfId="41116" xr:uid="{00000000-0005-0000-0000-0000DE770000}"/>
    <cellStyle name="Normal 12 4 5 2 3 3 3 4" xfId="41117" xr:uid="{00000000-0005-0000-0000-0000DF770000}"/>
    <cellStyle name="Normal 12 4 5 2 3 3 4" xfId="12525" xr:uid="{00000000-0005-0000-0000-0000E0770000}"/>
    <cellStyle name="Normal 12 4 5 2 3 3 4 2" xfId="25335" xr:uid="{00000000-0005-0000-0000-0000E1770000}"/>
    <cellStyle name="Normal 12 4 5 2 3 3 4 2 2" xfId="41118" xr:uid="{00000000-0005-0000-0000-0000E2770000}"/>
    <cellStyle name="Normal 12 4 5 2 3 3 4 3" xfId="41119" xr:uid="{00000000-0005-0000-0000-0000E3770000}"/>
    <cellStyle name="Normal 12 4 5 2 3 3 5" xfId="7035" xr:uid="{00000000-0005-0000-0000-0000E4770000}"/>
    <cellStyle name="Normal 12 4 5 2 3 3 5 2" xfId="19845" xr:uid="{00000000-0005-0000-0000-0000E5770000}"/>
    <cellStyle name="Normal 12 4 5 2 3 3 5 2 2" xfId="41120" xr:uid="{00000000-0005-0000-0000-0000E6770000}"/>
    <cellStyle name="Normal 12 4 5 2 3 3 5 3" xfId="41121" xr:uid="{00000000-0005-0000-0000-0000E7770000}"/>
    <cellStyle name="Normal 12 4 5 2 3 3 6" xfId="14355" xr:uid="{00000000-0005-0000-0000-0000E8770000}"/>
    <cellStyle name="Normal 12 4 5 2 3 3 6 2" xfId="41122" xr:uid="{00000000-0005-0000-0000-0000E9770000}"/>
    <cellStyle name="Normal 12 4 5 2 3 3 7" xfId="41123" xr:uid="{00000000-0005-0000-0000-0000EA770000}"/>
    <cellStyle name="Normal 12 4 5 2 3 4" xfId="2481" xr:uid="{00000000-0005-0000-0000-0000EB770000}"/>
    <cellStyle name="Normal 12 4 5 2 3 4 2" xfId="7971" xr:uid="{00000000-0005-0000-0000-0000EC770000}"/>
    <cellStyle name="Normal 12 4 5 2 3 4 2 2" xfId="20781" xr:uid="{00000000-0005-0000-0000-0000ED770000}"/>
    <cellStyle name="Normal 12 4 5 2 3 4 2 2 2" xfId="41124" xr:uid="{00000000-0005-0000-0000-0000EE770000}"/>
    <cellStyle name="Normal 12 4 5 2 3 4 2 3" xfId="41125" xr:uid="{00000000-0005-0000-0000-0000EF770000}"/>
    <cellStyle name="Normal 12 4 5 2 3 4 3" xfId="15291" xr:uid="{00000000-0005-0000-0000-0000F0770000}"/>
    <cellStyle name="Normal 12 4 5 2 3 4 3 2" xfId="41126" xr:uid="{00000000-0005-0000-0000-0000F1770000}"/>
    <cellStyle name="Normal 12 4 5 2 3 4 4" xfId="41127" xr:uid="{00000000-0005-0000-0000-0000F2770000}"/>
    <cellStyle name="Normal 12 4 5 2 3 5" xfId="4311" xr:uid="{00000000-0005-0000-0000-0000F3770000}"/>
    <cellStyle name="Normal 12 4 5 2 3 5 2" xfId="9801" xr:uid="{00000000-0005-0000-0000-0000F4770000}"/>
    <cellStyle name="Normal 12 4 5 2 3 5 2 2" xfId="22611" xr:uid="{00000000-0005-0000-0000-0000F5770000}"/>
    <cellStyle name="Normal 12 4 5 2 3 5 2 2 2" xfId="41128" xr:uid="{00000000-0005-0000-0000-0000F6770000}"/>
    <cellStyle name="Normal 12 4 5 2 3 5 2 3" xfId="41129" xr:uid="{00000000-0005-0000-0000-0000F7770000}"/>
    <cellStyle name="Normal 12 4 5 2 3 5 3" xfId="17121" xr:uid="{00000000-0005-0000-0000-0000F8770000}"/>
    <cellStyle name="Normal 12 4 5 2 3 5 3 2" xfId="41130" xr:uid="{00000000-0005-0000-0000-0000F9770000}"/>
    <cellStyle name="Normal 12 4 5 2 3 5 4" xfId="41131" xr:uid="{00000000-0005-0000-0000-0000FA770000}"/>
    <cellStyle name="Normal 12 4 5 2 3 6" xfId="11631" xr:uid="{00000000-0005-0000-0000-0000FB770000}"/>
    <cellStyle name="Normal 12 4 5 2 3 6 2" xfId="24441" xr:uid="{00000000-0005-0000-0000-0000FC770000}"/>
    <cellStyle name="Normal 12 4 5 2 3 6 2 2" xfId="41132" xr:uid="{00000000-0005-0000-0000-0000FD770000}"/>
    <cellStyle name="Normal 12 4 5 2 3 6 3" xfId="41133" xr:uid="{00000000-0005-0000-0000-0000FE770000}"/>
    <cellStyle name="Normal 12 4 5 2 3 7" xfId="6141" xr:uid="{00000000-0005-0000-0000-0000FF770000}"/>
    <cellStyle name="Normal 12 4 5 2 3 7 2" xfId="18951" xr:uid="{00000000-0005-0000-0000-000000780000}"/>
    <cellStyle name="Normal 12 4 5 2 3 7 2 2" xfId="41134" xr:uid="{00000000-0005-0000-0000-000001780000}"/>
    <cellStyle name="Normal 12 4 5 2 3 7 3" xfId="41135" xr:uid="{00000000-0005-0000-0000-000002780000}"/>
    <cellStyle name="Normal 12 4 5 2 3 8" xfId="13461" xr:uid="{00000000-0005-0000-0000-000003780000}"/>
    <cellStyle name="Normal 12 4 5 2 3 8 2" xfId="41136" xr:uid="{00000000-0005-0000-0000-000004780000}"/>
    <cellStyle name="Normal 12 4 5 2 3 9" xfId="41137" xr:uid="{00000000-0005-0000-0000-000005780000}"/>
    <cellStyle name="Normal 12 4 5 2 4" xfId="425" xr:uid="{00000000-0005-0000-0000-000006780000}"/>
    <cellStyle name="Normal 12 4 5 2 4 2" xfId="1320" xr:uid="{00000000-0005-0000-0000-000007780000}"/>
    <cellStyle name="Normal 12 4 5 2 4 2 2" xfId="3150" xr:uid="{00000000-0005-0000-0000-000008780000}"/>
    <cellStyle name="Normal 12 4 5 2 4 2 2 2" xfId="8640" xr:uid="{00000000-0005-0000-0000-000009780000}"/>
    <cellStyle name="Normal 12 4 5 2 4 2 2 2 2" xfId="21450" xr:uid="{00000000-0005-0000-0000-00000A780000}"/>
    <cellStyle name="Normal 12 4 5 2 4 2 2 2 2 2" xfId="41138" xr:uid="{00000000-0005-0000-0000-00000B780000}"/>
    <cellStyle name="Normal 12 4 5 2 4 2 2 2 3" xfId="41139" xr:uid="{00000000-0005-0000-0000-00000C780000}"/>
    <cellStyle name="Normal 12 4 5 2 4 2 2 3" xfId="15960" xr:uid="{00000000-0005-0000-0000-00000D780000}"/>
    <cellStyle name="Normal 12 4 5 2 4 2 2 3 2" xfId="41140" xr:uid="{00000000-0005-0000-0000-00000E780000}"/>
    <cellStyle name="Normal 12 4 5 2 4 2 2 4" xfId="41141" xr:uid="{00000000-0005-0000-0000-00000F780000}"/>
    <cellStyle name="Normal 12 4 5 2 4 2 3" xfId="4980" xr:uid="{00000000-0005-0000-0000-000010780000}"/>
    <cellStyle name="Normal 12 4 5 2 4 2 3 2" xfId="10470" xr:uid="{00000000-0005-0000-0000-000011780000}"/>
    <cellStyle name="Normal 12 4 5 2 4 2 3 2 2" xfId="23280" xr:uid="{00000000-0005-0000-0000-000012780000}"/>
    <cellStyle name="Normal 12 4 5 2 4 2 3 2 2 2" xfId="41142" xr:uid="{00000000-0005-0000-0000-000013780000}"/>
    <cellStyle name="Normal 12 4 5 2 4 2 3 2 3" xfId="41143" xr:uid="{00000000-0005-0000-0000-000014780000}"/>
    <cellStyle name="Normal 12 4 5 2 4 2 3 3" xfId="17790" xr:uid="{00000000-0005-0000-0000-000015780000}"/>
    <cellStyle name="Normal 12 4 5 2 4 2 3 3 2" xfId="41144" xr:uid="{00000000-0005-0000-0000-000016780000}"/>
    <cellStyle name="Normal 12 4 5 2 4 2 3 4" xfId="41145" xr:uid="{00000000-0005-0000-0000-000017780000}"/>
    <cellStyle name="Normal 12 4 5 2 4 2 4" xfId="12300" xr:uid="{00000000-0005-0000-0000-000018780000}"/>
    <cellStyle name="Normal 12 4 5 2 4 2 4 2" xfId="25110" xr:uid="{00000000-0005-0000-0000-000019780000}"/>
    <cellStyle name="Normal 12 4 5 2 4 2 4 2 2" xfId="41146" xr:uid="{00000000-0005-0000-0000-00001A780000}"/>
    <cellStyle name="Normal 12 4 5 2 4 2 4 3" xfId="41147" xr:uid="{00000000-0005-0000-0000-00001B780000}"/>
    <cellStyle name="Normal 12 4 5 2 4 2 5" xfId="6810" xr:uid="{00000000-0005-0000-0000-00001C780000}"/>
    <cellStyle name="Normal 12 4 5 2 4 2 5 2" xfId="19620" xr:uid="{00000000-0005-0000-0000-00001D780000}"/>
    <cellStyle name="Normal 12 4 5 2 4 2 5 2 2" xfId="41148" xr:uid="{00000000-0005-0000-0000-00001E780000}"/>
    <cellStyle name="Normal 12 4 5 2 4 2 5 3" xfId="41149" xr:uid="{00000000-0005-0000-0000-00001F780000}"/>
    <cellStyle name="Normal 12 4 5 2 4 2 6" xfId="14130" xr:uid="{00000000-0005-0000-0000-000020780000}"/>
    <cellStyle name="Normal 12 4 5 2 4 2 6 2" xfId="41150" xr:uid="{00000000-0005-0000-0000-000021780000}"/>
    <cellStyle name="Normal 12 4 5 2 4 2 7" xfId="41151" xr:uid="{00000000-0005-0000-0000-000022780000}"/>
    <cellStyle name="Normal 12 4 5 2 4 3" xfId="2256" xr:uid="{00000000-0005-0000-0000-000023780000}"/>
    <cellStyle name="Normal 12 4 5 2 4 3 2" xfId="7746" xr:uid="{00000000-0005-0000-0000-000024780000}"/>
    <cellStyle name="Normal 12 4 5 2 4 3 2 2" xfId="20556" xr:uid="{00000000-0005-0000-0000-000025780000}"/>
    <cellStyle name="Normal 12 4 5 2 4 3 2 2 2" xfId="41152" xr:uid="{00000000-0005-0000-0000-000026780000}"/>
    <cellStyle name="Normal 12 4 5 2 4 3 2 3" xfId="41153" xr:uid="{00000000-0005-0000-0000-000027780000}"/>
    <cellStyle name="Normal 12 4 5 2 4 3 3" xfId="15066" xr:uid="{00000000-0005-0000-0000-000028780000}"/>
    <cellStyle name="Normal 12 4 5 2 4 3 3 2" xfId="41154" xr:uid="{00000000-0005-0000-0000-000029780000}"/>
    <cellStyle name="Normal 12 4 5 2 4 3 4" xfId="41155" xr:uid="{00000000-0005-0000-0000-00002A780000}"/>
    <cellStyle name="Normal 12 4 5 2 4 4" xfId="4086" xr:uid="{00000000-0005-0000-0000-00002B780000}"/>
    <cellStyle name="Normal 12 4 5 2 4 4 2" xfId="9576" xr:uid="{00000000-0005-0000-0000-00002C780000}"/>
    <cellStyle name="Normal 12 4 5 2 4 4 2 2" xfId="22386" xr:uid="{00000000-0005-0000-0000-00002D780000}"/>
    <cellStyle name="Normal 12 4 5 2 4 4 2 2 2" xfId="41156" xr:uid="{00000000-0005-0000-0000-00002E780000}"/>
    <cellStyle name="Normal 12 4 5 2 4 4 2 3" xfId="41157" xr:uid="{00000000-0005-0000-0000-00002F780000}"/>
    <cellStyle name="Normal 12 4 5 2 4 4 3" xfId="16896" xr:uid="{00000000-0005-0000-0000-000030780000}"/>
    <cellStyle name="Normal 12 4 5 2 4 4 3 2" xfId="41158" xr:uid="{00000000-0005-0000-0000-000031780000}"/>
    <cellStyle name="Normal 12 4 5 2 4 4 4" xfId="41159" xr:uid="{00000000-0005-0000-0000-000032780000}"/>
    <cellStyle name="Normal 12 4 5 2 4 5" xfId="11406" xr:uid="{00000000-0005-0000-0000-000033780000}"/>
    <cellStyle name="Normal 12 4 5 2 4 5 2" xfId="24216" xr:uid="{00000000-0005-0000-0000-000034780000}"/>
    <cellStyle name="Normal 12 4 5 2 4 5 2 2" xfId="41160" xr:uid="{00000000-0005-0000-0000-000035780000}"/>
    <cellStyle name="Normal 12 4 5 2 4 5 3" xfId="41161" xr:uid="{00000000-0005-0000-0000-000036780000}"/>
    <cellStyle name="Normal 12 4 5 2 4 6" xfId="5916" xr:uid="{00000000-0005-0000-0000-000037780000}"/>
    <cellStyle name="Normal 12 4 5 2 4 6 2" xfId="18726" xr:uid="{00000000-0005-0000-0000-000038780000}"/>
    <cellStyle name="Normal 12 4 5 2 4 6 2 2" xfId="41162" xr:uid="{00000000-0005-0000-0000-000039780000}"/>
    <cellStyle name="Normal 12 4 5 2 4 6 3" xfId="41163" xr:uid="{00000000-0005-0000-0000-00003A780000}"/>
    <cellStyle name="Normal 12 4 5 2 4 7" xfId="13236" xr:uid="{00000000-0005-0000-0000-00003B780000}"/>
    <cellStyle name="Normal 12 4 5 2 4 7 2" xfId="41164" xr:uid="{00000000-0005-0000-0000-00003C780000}"/>
    <cellStyle name="Normal 12 4 5 2 4 8" xfId="41165" xr:uid="{00000000-0005-0000-0000-00003D780000}"/>
    <cellStyle name="Normal 12 4 5 2 5" xfId="784" xr:uid="{00000000-0005-0000-0000-00003E780000}"/>
    <cellStyle name="Normal 12 4 5 2 5 2" xfId="1679" xr:uid="{00000000-0005-0000-0000-00003F780000}"/>
    <cellStyle name="Normal 12 4 5 2 5 2 2" xfId="3509" xr:uid="{00000000-0005-0000-0000-000040780000}"/>
    <cellStyle name="Normal 12 4 5 2 5 2 2 2" xfId="8999" xr:uid="{00000000-0005-0000-0000-000041780000}"/>
    <cellStyle name="Normal 12 4 5 2 5 2 2 2 2" xfId="21809" xr:uid="{00000000-0005-0000-0000-000042780000}"/>
    <cellStyle name="Normal 12 4 5 2 5 2 2 2 2 2" xfId="41166" xr:uid="{00000000-0005-0000-0000-000043780000}"/>
    <cellStyle name="Normal 12 4 5 2 5 2 2 2 3" xfId="41167" xr:uid="{00000000-0005-0000-0000-000044780000}"/>
    <cellStyle name="Normal 12 4 5 2 5 2 2 3" xfId="16319" xr:uid="{00000000-0005-0000-0000-000045780000}"/>
    <cellStyle name="Normal 12 4 5 2 5 2 2 3 2" xfId="41168" xr:uid="{00000000-0005-0000-0000-000046780000}"/>
    <cellStyle name="Normal 12 4 5 2 5 2 2 4" xfId="41169" xr:uid="{00000000-0005-0000-0000-000047780000}"/>
    <cellStyle name="Normal 12 4 5 2 5 2 3" xfId="5339" xr:uid="{00000000-0005-0000-0000-000048780000}"/>
    <cellStyle name="Normal 12 4 5 2 5 2 3 2" xfId="10829" xr:uid="{00000000-0005-0000-0000-000049780000}"/>
    <cellStyle name="Normal 12 4 5 2 5 2 3 2 2" xfId="23639" xr:uid="{00000000-0005-0000-0000-00004A780000}"/>
    <cellStyle name="Normal 12 4 5 2 5 2 3 2 2 2" xfId="41170" xr:uid="{00000000-0005-0000-0000-00004B780000}"/>
    <cellStyle name="Normal 12 4 5 2 5 2 3 2 3" xfId="41171" xr:uid="{00000000-0005-0000-0000-00004C780000}"/>
    <cellStyle name="Normal 12 4 5 2 5 2 3 3" xfId="18149" xr:uid="{00000000-0005-0000-0000-00004D780000}"/>
    <cellStyle name="Normal 12 4 5 2 5 2 3 3 2" xfId="41172" xr:uid="{00000000-0005-0000-0000-00004E780000}"/>
    <cellStyle name="Normal 12 4 5 2 5 2 3 4" xfId="41173" xr:uid="{00000000-0005-0000-0000-00004F780000}"/>
    <cellStyle name="Normal 12 4 5 2 5 2 4" xfId="12659" xr:uid="{00000000-0005-0000-0000-000050780000}"/>
    <cellStyle name="Normal 12 4 5 2 5 2 4 2" xfId="25469" xr:uid="{00000000-0005-0000-0000-000051780000}"/>
    <cellStyle name="Normal 12 4 5 2 5 2 4 2 2" xfId="41174" xr:uid="{00000000-0005-0000-0000-000052780000}"/>
    <cellStyle name="Normal 12 4 5 2 5 2 4 3" xfId="41175" xr:uid="{00000000-0005-0000-0000-000053780000}"/>
    <cellStyle name="Normal 12 4 5 2 5 2 5" xfId="7169" xr:uid="{00000000-0005-0000-0000-000054780000}"/>
    <cellStyle name="Normal 12 4 5 2 5 2 5 2" xfId="19979" xr:uid="{00000000-0005-0000-0000-000055780000}"/>
    <cellStyle name="Normal 12 4 5 2 5 2 5 2 2" xfId="41176" xr:uid="{00000000-0005-0000-0000-000056780000}"/>
    <cellStyle name="Normal 12 4 5 2 5 2 5 3" xfId="41177" xr:uid="{00000000-0005-0000-0000-000057780000}"/>
    <cellStyle name="Normal 12 4 5 2 5 2 6" xfId="14489" xr:uid="{00000000-0005-0000-0000-000058780000}"/>
    <cellStyle name="Normal 12 4 5 2 5 2 6 2" xfId="41178" xr:uid="{00000000-0005-0000-0000-000059780000}"/>
    <cellStyle name="Normal 12 4 5 2 5 2 7" xfId="41179" xr:uid="{00000000-0005-0000-0000-00005A780000}"/>
    <cellStyle name="Normal 12 4 5 2 5 3" xfId="2615" xr:uid="{00000000-0005-0000-0000-00005B780000}"/>
    <cellStyle name="Normal 12 4 5 2 5 3 2" xfId="8105" xr:uid="{00000000-0005-0000-0000-00005C780000}"/>
    <cellStyle name="Normal 12 4 5 2 5 3 2 2" xfId="20915" xr:uid="{00000000-0005-0000-0000-00005D780000}"/>
    <cellStyle name="Normal 12 4 5 2 5 3 2 2 2" xfId="41180" xr:uid="{00000000-0005-0000-0000-00005E780000}"/>
    <cellStyle name="Normal 12 4 5 2 5 3 2 3" xfId="41181" xr:uid="{00000000-0005-0000-0000-00005F780000}"/>
    <cellStyle name="Normal 12 4 5 2 5 3 3" xfId="15425" xr:uid="{00000000-0005-0000-0000-000060780000}"/>
    <cellStyle name="Normal 12 4 5 2 5 3 3 2" xfId="41182" xr:uid="{00000000-0005-0000-0000-000061780000}"/>
    <cellStyle name="Normal 12 4 5 2 5 3 4" xfId="41183" xr:uid="{00000000-0005-0000-0000-000062780000}"/>
    <cellStyle name="Normal 12 4 5 2 5 4" xfId="4445" xr:uid="{00000000-0005-0000-0000-000063780000}"/>
    <cellStyle name="Normal 12 4 5 2 5 4 2" xfId="9935" xr:uid="{00000000-0005-0000-0000-000064780000}"/>
    <cellStyle name="Normal 12 4 5 2 5 4 2 2" xfId="22745" xr:uid="{00000000-0005-0000-0000-000065780000}"/>
    <cellStyle name="Normal 12 4 5 2 5 4 2 2 2" xfId="41184" xr:uid="{00000000-0005-0000-0000-000066780000}"/>
    <cellStyle name="Normal 12 4 5 2 5 4 2 3" xfId="41185" xr:uid="{00000000-0005-0000-0000-000067780000}"/>
    <cellStyle name="Normal 12 4 5 2 5 4 3" xfId="17255" xr:uid="{00000000-0005-0000-0000-000068780000}"/>
    <cellStyle name="Normal 12 4 5 2 5 4 3 2" xfId="41186" xr:uid="{00000000-0005-0000-0000-000069780000}"/>
    <cellStyle name="Normal 12 4 5 2 5 4 4" xfId="41187" xr:uid="{00000000-0005-0000-0000-00006A780000}"/>
    <cellStyle name="Normal 12 4 5 2 5 5" xfId="11765" xr:uid="{00000000-0005-0000-0000-00006B780000}"/>
    <cellStyle name="Normal 12 4 5 2 5 5 2" xfId="24575" xr:uid="{00000000-0005-0000-0000-00006C780000}"/>
    <cellStyle name="Normal 12 4 5 2 5 5 2 2" xfId="41188" xr:uid="{00000000-0005-0000-0000-00006D780000}"/>
    <cellStyle name="Normal 12 4 5 2 5 5 3" xfId="41189" xr:uid="{00000000-0005-0000-0000-00006E780000}"/>
    <cellStyle name="Normal 12 4 5 2 5 6" xfId="6275" xr:uid="{00000000-0005-0000-0000-00006F780000}"/>
    <cellStyle name="Normal 12 4 5 2 5 6 2" xfId="19085" xr:uid="{00000000-0005-0000-0000-000070780000}"/>
    <cellStyle name="Normal 12 4 5 2 5 6 2 2" xfId="41190" xr:uid="{00000000-0005-0000-0000-000071780000}"/>
    <cellStyle name="Normal 12 4 5 2 5 6 3" xfId="41191" xr:uid="{00000000-0005-0000-0000-000072780000}"/>
    <cellStyle name="Normal 12 4 5 2 5 7" xfId="13595" xr:uid="{00000000-0005-0000-0000-000073780000}"/>
    <cellStyle name="Normal 12 4 5 2 5 7 2" xfId="41192" xr:uid="{00000000-0005-0000-0000-000074780000}"/>
    <cellStyle name="Normal 12 4 5 2 5 8" xfId="41193" xr:uid="{00000000-0005-0000-0000-000075780000}"/>
    <cellStyle name="Normal 12 4 5 2 6" xfId="1185" xr:uid="{00000000-0005-0000-0000-000076780000}"/>
    <cellStyle name="Normal 12 4 5 2 6 2" xfId="3015" xr:uid="{00000000-0005-0000-0000-000077780000}"/>
    <cellStyle name="Normal 12 4 5 2 6 2 2" xfId="8505" xr:uid="{00000000-0005-0000-0000-000078780000}"/>
    <cellStyle name="Normal 12 4 5 2 6 2 2 2" xfId="21315" xr:uid="{00000000-0005-0000-0000-000079780000}"/>
    <cellStyle name="Normal 12 4 5 2 6 2 2 2 2" xfId="41194" xr:uid="{00000000-0005-0000-0000-00007A780000}"/>
    <cellStyle name="Normal 12 4 5 2 6 2 2 3" xfId="41195" xr:uid="{00000000-0005-0000-0000-00007B780000}"/>
    <cellStyle name="Normal 12 4 5 2 6 2 3" xfId="15825" xr:uid="{00000000-0005-0000-0000-00007C780000}"/>
    <cellStyle name="Normal 12 4 5 2 6 2 3 2" xfId="41196" xr:uid="{00000000-0005-0000-0000-00007D780000}"/>
    <cellStyle name="Normal 12 4 5 2 6 2 4" xfId="41197" xr:uid="{00000000-0005-0000-0000-00007E780000}"/>
    <cellStyle name="Normal 12 4 5 2 6 3" xfId="4845" xr:uid="{00000000-0005-0000-0000-00007F780000}"/>
    <cellStyle name="Normal 12 4 5 2 6 3 2" xfId="10335" xr:uid="{00000000-0005-0000-0000-000080780000}"/>
    <cellStyle name="Normal 12 4 5 2 6 3 2 2" xfId="23145" xr:uid="{00000000-0005-0000-0000-000081780000}"/>
    <cellStyle name="Normal 12 4 5 2 6 3 2 2 2" xfId="41198" xr:uid="{00000000-0005-0000-0000-000082780000}"/>
    <cellStyle name="Normal 12 4 5 2 6 3 2 3" xfId="41199" xr:uid="{00000000-0005-0000-0000-000083780000}"/>
    <cellStyle name="Normal 12 4 5 2 6 3 3" xfId="17655" xr:uid="{00000000-0005-0000-0000-000084780000}"/>
    <cellStyle name="Normal 12 4 5 2 6 3 3 2" xfId="41200" xr:uid="{00000000-0005-0000-0000-000085780000}"/>
    <cellStyle name="Normal 12 4 5 2 6 3 4" xfId="41201" xr:uid="{00000000-0005-0000-0000-000086780000}"/>
    <cellStyle name="Normal 12 4 5 2 6 4" xfId="12165" xr:uid="{00000000-0005-0000-0000-000087780000}"/>
    <cellStyle name="Normal 12 4 5 2 6 4 2" xfId="24975" xr:uid="{00000000-0005-0000-0000-000088780000}"/>
    <cellStyle name="Normal 12 4 5 2 6 4 2 2" xfId="41202" xr:uid="{00000000-0005-0000-0000-000089780000}"/>
    <cellStyle name="Normal 12 4 5 2 6 4 3" xfId="41203" xr:uid="{00000000-0005-0000-0000-00008A780000}"/>
    <cellStyle name="Normal 12 4 5 2 6 5" xfId="6675" xr:uid="{00000000-0005-0000-0000-00008B780000}"/>
    <cellStyle name="Normal 12 4 5 2 6 5 2" xfId="19485" xr:uid="{00000000-0005-0000-0000-00008C780000}"/>
    <cellStyle name="Normal 12 4 5 2 6 5 2 2" xfId="41204" xr:uid="{00000000-0005-0000-0000-00008D780000}"/>
    <cellStyle name="Normal 12 4 5 2 6 5 3" xfId="41205" xr:uid="{00000000-0005-0000-0000-00008E780000}"/>
    <cellStyle name="Normal 12 4 5 2 6 6" xfId="13995" xr:uid="{00000000-0005-0000-0000-00008F780000}"/>
    <cellStyle name="Normal 12 4 5 2 6 6 2" xfId="41206" xr:uid="{00000000-0005-0000-0000-000090780000}"/>
    <cellStyle name="Normal 12 4 5 2 6 7" xfId="41207" xr:uid="{00000000-0005-0000-0000-000091780000}"/>
    <cellStyle name="Normal 12 4 5 2 7" xfId="2121" xr:uid="{00000000-0005-0000-0000-000092780000}"/>
    <cellStyle name="Normal 12 4 5 2 7 2" xfId="7611" xr:uid="{00000000-0005-0000-0000-000093780000}"/>
    <cellStyle name="Normal 12 4 5 2 7 2 2" xfId="20421" xr:uid="{00000000-0005-0000-0000-000094780000}"/>
    <cellStyle name="Normal 12 4 5 2 7 2 2 2" xfId="41208" xr:uid="{00000000-0005-0000-0000-000095780000}"/>
    <cellStyle name="Normal 12 4 5 2 7 2 3" xfId="41209" xr:uid="{00000000-0005-0000-0000-000096780000}"/>
    <cellStyle name="Normal 12 4 5 2 7 3" xfId="14931" xr:uid="{00000000-0005-0000-0000-000097780000}"/>
    <cellStyle name="Normal 12 4 5 2 7 3 2" xfId="41210" xr:uid="{00000000-0005-0000-0000-000098780000}"/>
    <cellStyle name="Normal 12 4 5 2 7 4" xfId="41211" xr:uid="{00000000-0005-0000-0000-000099780000}"/>
    <cellStyle name="Normal 12 4 5 2 8" xfId="3951" xr:uid="{00000000-0005-0000-0000-00009A780000}"/>
    <cellStyle name="Normal 12 4 5 2 8 2" xfId="9441" xr:uid="{00000000-0005-0000-0000-00009B780000}"/>
    <cellStyle name="Normal 12 4 5 2 8 2 2" xfId="22251" xr:uid="{00000000-0005-0000-0000-00009C780000}"/>
    <cellStyle name="Normal 12 4 5 2 8 2 2 2" xfId="41212" xr:uid="{00000000-0005-0000-0000-00009D780000}"/>
    <cellStyle name="Normal 12 4 5 2 8 2 3" xfId="41213" xr:uid="{00000000-0005-0000-0000-00009E780000}"/>
    <cellStyle name="Normal 12 4 5 2 8 3" xfId="16761" xr:uid="{00000000-0005-0000-0000-00009F780000}"/>
    <cellStyle name="Normal 12 4 5 2 8 3 2" xfId="41214" xr:uid="{00000000-0005-0000-0000-0000A0780000}"/>
    <cellStyle name="Normal 12 4 5 2 8 4" xfId="41215" xr:uid="{00000000-0005-0000-0000-0000A1780000}"/>
    <cellStyle name="Normal 12 4 5 2 9" xfId="11271" xr:uid="{00000000-0005-0000-0000-0000A2780000}"/>
    <cellStyle name="Normal 12 4 5 2 9 2" xfId="24081" xr:uid="{00000000-0005-0000-0000-0000A3780000}"/>
    <cellStyle name="Normal 12 4 5 2 9 2 2" xfId="41216" xr:uid="{00000000-0005-0000-0000-0000A4780000}"/>
    <cellStyle name="Normal 12 4 5 2 9 3" xfId="41217" xr:uid="{00000000-0005-0000-0000-0000A5780000}"/>
    <cellStyle name="Normal 12 4 5 3" xfId="340" xr:uid="{00000000-0005-0000-0000-0000A6780000}"/>
    <cellStyle name="Normal 12 4 5 3 10" xfId="5832" xr:uid="{00000000-0005-0000-0000-0000A7780000}"/>
    <cellStyle name="Normal 12 4 5 3 10 2" xfId="18642" xr:uid="{00000000-0005-0000-0000-0000A8780000}"/>
    <cellStyle name="Normal 12 4 5 3 10 2 2" xfId="41218" xr:uid="{00000000-0005-0000-0000-0000A9780000}"/>
    <cellStyle name="Normal 12 4 5 3 10 3" xfId="41219" xr:uid="{00000000-0005-0000-0000-0000AA780000}"/>
    <cellStyle name="Normal 12 4 5 3 11" xfId="13152" xr:uid="{00000000-0005-0000-0000-0000AB780000}"/>
    <cellStyle name="Normal 12 4 5 3 11 2" xfId="41220" xr:uid="{00000000-0005-0000-0000-0000AC780000}"/>
    <cellStyle name="Normal 12 4 5 3 12" xfId="41221" xr:uid="{00000000-0005-0000-0000-0000AD780000}"/>
    <cellStyle name="Normal 12 4 5 3 2" xfId="569" xr:uid="{00000000-0005-0000-0000-0000AE780000}"/>
    <cellStyle name="Normal 12 4 5 3 2 2" xfId="968" xr:uid="{00000000-0005-0000-0000-0000AF780000}"/>
    <cellStyle name="Normal 12 4 5 3 2 2 2" xfId="1863" xr:uid="{00000000-0005-0000-0000-0000B0780000}"/>
    <cellStyle name="Normal 12 4 5 3 2 2 2 2" xfId="3693" xr:uid="{00000000-0005-0000-0000-0000B1780000}"/>
    <cellStyle name="Normal 12 4 5 3 2 2 2 2 2" xfId="9183" xr:uid="{00000000-0005-0000-0000-0000B2780000}"/>
    <cellStyle name="Normal 12 4 5 3 2 2 2 2 2 2" xfId="21993" xr:uid="{00000000-0005-0000-0000-0000B3780000}"/>
    <cellStyle name="Normal 12 4 5 3 2 2 2 2 2 2 2" xfId="41222" xr:uid="{00000000-0005-0000-0000-0000B4780000}"/>
    <cellStyle name="Normal 12 4 5 3 2 2 2 2 2 3" xfId="41223" xr:uid="{00000000-0005-0000-0000-0000B5780000}"/>
    <cellStyle name="Normal 12 4 5 3 2 2 2 2 3" xfId="16503" xr:uid="{00000000-0005-0000-0000-0000B6780000}"/>
    <cellStyle name="Normal 12 4 5 3 2 2 2 2 3 2" xfId="41224" xr:uid="{00000000-0005-0000-0000-0000B7780000}"/>
    <cellStyle name="Normal 12 4 5 3 2 2 2 2 4" xfId="41225" xr:uid="{00000000-0005-0000-0000-0000B8780000}"/>
    <cellStyle name="Normal 12 4 5 3 2 2 2 3" xfId="5523" xr:uid="{00000000-0005-0000-0000-0000B9780000}"/>
    <cellStyle name="Normal 12 4 5 3 2 2 2 3 2" xfId="11013" xr:uid="{00000000-0005-0000-0000-0000BA780000}"/>
    <cellStyle name="Normal 12 4 5 3 2 2 2 3 2 2" xfId="23823" xr:uid="{00000000-0005-0000-0000-0000BB780000}"/>
    <cellStyle name="Normal 12 4 5 3 2 2 2 3 2 2 2" xfId="41226" xr:uid="{00000000-0005-0000-0000-0000BC780000}"/>
    <cellStyle name="Normal 12 4 5 3 2 2 2 3 2 3" xfId="41227" xr:uid="{00000000-0005-0000-0000-0000BD780000}"/>
    <cellStyle name="Normal 12 4 5 3 2 2 2 3 3" xfId="18333" xr:uid="{00000000-0005-0000-0000-0000BE780000}"/>
    <cellStyle name="Normal 12 4 5 3 2 2 2 3 3 2" xfId="41228" xr:uid="{00000000-0005-0000-0000-0000BF780000}"/>
    <cellStyle name="Normal 12 4 5 3 2 2 2 3 4" xfId="41229" xr:uid="{00000000-0005-0000-0000-0000C0780000}"/>
    <cellStyle name="Normal 12 4 5 3 2 2 2 4" xfId="12843" xr:uid="{00000000-0005-0000-0000-0000C1780000}"/>
    <cellStyle name="Normal 12 4 5 3 2 2 2 4 2" xfId="25653" xr:uid="{00000000-0005-0000-0000-0000C2780000}"/>
    <cellStyle name="Normal 12 4 5 3 2 2 2 4 2 2" xfId="41230" xr:uid="{00000000-0005-0000-0000-0000C3780000}"/>
    <cellStyle name="Normal 12 4 5 3 2 2 2 4 3" xfId="41231" xr:uid="{00000000-0005-0000-0000-0000C4780000}"/>
    <cellStyle name="Normal 12 4 5 3 2 2 2 5" xfId="7353" xr:uid="{00000000-0005-0000-0000-0000C5780000}"/>
    <cellStyle name="Normal 12 4 5 3 2 2 2 5 2" xfId="20163" xr:uid="{00000000-0005-0000-0000-0000C6780000}"/>
    <cellStyle name="Normal 12 4 5 3 2 2 2 5 2 2" xfId="41232" xr:uid="{00000000-0005-0000-0000-0000C7780000}"/>
    <cellStyle name="Normal 12 4 5 3 2 2 2 5 3" xfId="41233" xr:uid="{00000000-0005-0000-0000-0000C8780000}"/>
    <cellStyle name="Normal 12 4 5 3 2 2 2 6" xfId="14673" xr:uid="{00000000-0005-0000-0000-0000C9780000}"/>
    <cellStyle name="Normal 12 4 5 3 2 2 2 6 2" xfId="41234" xr:uid="{00000000-0005-0000-0000-0000CA780000}"/>
    <cellStyle name="Normal 12 4 5 3 2 2 2 7" xfId="41235" xr:uid="{00000000-0005-0000-0000-0000CB780000}"/>
    <cellStyle name="Normal 12 4 5 3 2 2 3" xfId="2799" xr:uid="{00000000-0005-0000-0000-0000CC780000}"/>
    <cellStyle name="Normal 12 4 5 3 2 2 3 2" xfId="8289" xr:uid="{00000000-0005-0000-0000-0000CD780000}"/>
    <cellStyle name="Normal 12 4 5 3 2 2 3 2 2" xfId="21099" xr:uid="{00000000-0005-0000-0000-0000CE780000}"/>
    <cellStyle name="Normal 12 4 5 3 2 2 3 2 2 2" xfId="41236" xr:uid="{00000000-0005-0000-0000-0000CF780000}"/>
    <cellStyle name="Normal 12 4 5 3 2 2 3 2 3" xfId="41237" xr:uid="{00000000-0005-0000-0000-0000D0780000}"/>
    <cellStyle name="Normal 12 4 5 3 2 2 3 3" xfId="15609" xr:uid="{00000000-0005-0000-0000-0000D1780000}"/>
    <cellStyle name="Normal 12 4 5 3 2 2 3 3 2" xfId="41238" xr:uid="{00000000-0005-0000-0000-0000D2780000}"/>
    <cellStyle name="Normal 12 4 5 3 2 2 3 4" xfId="41239" xr:uid="{00000000-0005-0000-0000-0000D3780000}"/>
    <cellStyle name="Normal 12 4 5 3 2 2 4" xfId="4629" xr:uid="{00000000-0005-0000-0000-0000D4780000}"/>
    <cellStyle name="Normal 12 4 5 3 2 2 4 2" xfId="10119" xr:uid="{00000000-0005-0000-0000-0000D5780000}"/>
    <cellStyle name="Normal 12 4 5 3 2 2 4 2 2" xfId="22929" xr:uid="{00000000-0005-0000-0000-0000D6780000}"/>
    <cellStyle name="Normal 12 4 5 3 2 2 4 2 2 2" xfId="41240" xr:uid="{00000000-0005-0000-0000-0000D7780000}"/>
    <cellStyle name="Normal 12 4 5 3 2 2 4 2 3" xfId="41241" xr:uid="{00000000-0005-0000-0000-0000D8780000}"/>
    <cellStyle name="Normal 12 4 5 3 2 2 4 3" xfId="17439" xr:uid="{00000000-0005-0000-0000-0000D9780000}"/>
    <cellStyle name="Normal 12 4 5 3 2 2 4 3 2" xfId="41242" xr:uid="{00000000-0005-0000-0000-0000DA780000}"/>
    <cellStyle name="Normal 12 4 5 3 2 2 4 4" xfId="41243" xr:uid="{00000000-0005-0000-0000-0000DB780000}"/>
    <cellStyle name="Normal 12 4 5 3 2 2 5" xfId="11949" xr:uid="{00000000-0005-0000-0000-0000DC780000}"/>
    <cellStyle name="Normal 12 4 5 3 2 2 5 2" xfId="24759" xr:uid="{00000000-0005-0000-0000-0000DD780000}"/>
    <cellStyle name="Normal 12 4 5 3 2 2 5 2 2" xfId="41244" xr:uid="{00000000-0005-0000-0000-0000DE780000}"/>
    <cellStyle name="Normal 12 4 5 3 2 2 5 3" xfId="41245" xr:uid="{00000000-0005-0000-0000-0000DF780000}"/>
    <cellStyle name="Normal 12 4 5 3 2 2 6" xfId="6459" xr:uid="{00000000-0005-0000-0000-0000E0780000}"/>
    <cellStyle name="Normal 12 4 5 3 2 2 6 2" xfId="19269" xr:uid="{00000000-0005-0000-0000-0000E1780000}"/>
    <cellStyle name="Normal 12 4 5 3 2 2 6 2 2" xfId="41246" xr:uid="{00000000-0005-0000-0000-0000E2780000}"/>
    <cellStyle name="Normal 12 4 5 3 2 2 6 3" xfId="41247" xr:uid="{00000000-0005-0000-0000-0000E3780000}"/>
    <cellStyle name="Normal 12 4 5 3 2 2 7" xfId="13779" xr:uid="{00000000-0005-0000-0000-0000E4780000}"/>
    <cellStyle name="Normal 12 4 5 3 2 2 7 2" xfId="41248" xr:uid="{00000000-0005-0000-0000-0000E5780000}"/>
    <cellStyle name="Normal 12 4 5 3 2 2 8" xfId="41249" xr:uid="{00000000-0005-0000-0000-0000E6780000}"/>
    <cellStyle name="Normal 12 4 5 3 2 3" xfId="1464" xr:uid="{00000000-0005-0000-0000-0000E7780000}"/>
    <cellStyle name="Normal 12 4 5 3 2 3 2" xfId="3294" xr:uid="{00000000-0005-0000-0000-0000E8780000}"/>
    <cellStyle name="Normal 12 4 5 3 2 3 2 2" xfId="8784" xr:uid="{00000000-0005-0000-0000-0000E9780000}"/>
    <cellStyle name="Normal 12 4 5 3 2 3 2 2 2" xfId="21594" xr:uid="{00000000-0005-0000-0000-0000EA780000}"/>
    <cellStyle name="Normal 12 4 5 3 2 3 2 2 2 2" xfId="41250" xr:uid="{00000000-0005-0000-0000-0000EB780000}"/>
    <cellStyle name="Normal 12 4 5 3 2 3 2 2 3" xfId="41251" xr:uid="{00000000-0005-0000-0000-0000EC780000}"/>
    <cellStyle name="Normal 12 4 5 3 2 3 2 3" xfId="16104" xr:uid="{00000000-0005-0000-0000-0000ED780000}"/>
    <cellStyle name="Normal 12 4 5 3 2 3 2 3 2" xfId="41252" xr:uid="{00000000-0005-0000-0000-0000EE780000}"/>
    <cellStyle name="Normal 12 4 5 3 2 3 2 4" xfId="41253" xr:uid="{00000000-0005-0000-0000-0000EF780000}"/>
    <cellStyle name="Normal 12 4 5 3 2 3 3" xfId="5124" xr:uid="{00000000-0005-0000-0000-0000F0780000}"/>
    <cellStyle name="Normal 12 4 5 3 2 3 3 2" xfId="10614" xr:uid="{00000000-0005-0000-0000-0000F1780000}"/>
    <cellStyle name="Normal 12 4 5 3 2 3 3 2 2" xfId="23424" xr:uid="{00000000-0005-0000-0000-0000F2780000}"/>
    <cellStyle name="Normal 12 4 5 3 2 3 3 2 2 2" xfId="41254" xr:uid="{00000000-0005-0000-0000-0000F3780000}"/>
    <cellStyle name="Normal 12 4 5 3 2 3 3 2 3" xfId="41255" xr:uid="{00000000-0005-0000-0000-0000F4780000}"/>
    <cellStyle name="Normal 12 4 5 3 2 3 3 3" xfId="17934" xr:uid="{00000000-0005-0000-0000-0000F5780000}"/>
    <cellStyle name="Normal 12 4 5 3 2 3 3 3 2" xfId="41256" xr:uid="{00000000-0005-0000-0000-0000F6780000}"/>
    <cellStyle name="Normal 12 4 5 3 2 3 3 4" xfId="41257" xr:uid="{00000000-0005-0000-0000-0000F7780000}"/>
    <cellStyle name="Normal 12 4 5 3 2 3 4" xfId="12444" xr:uid="{00000000-0005-0000-0000-0000F8780000}"/>
    <cellStyle name="Normal 12 4 5 3 2 3 4 2" xfId="25254" xr:uid="{00000000-0005-0000-0000-0000F9780000}"/>
    <cellStyle name="Normal 12 4 5 3 2 3 4 2 2" xfId="41258" xr:uid="{00000000-0005-0000-0000-0000FA780000}"/>
    <cellStyle name="Normal 12 4 5 3 2 3 4 3" xfId="41259" xr:uid="{00000000-0005-0000-0000-0000FB780000}"/>
    <cellStyle name="Normal 12 4 5 3 2 3 5" xfId="6954" xr:uid="{00000000-0005-0000-0000-0000FC780000}"/>
    <cellStyle name="Normal 12 4 5 3 2 3 5 2" xfId="19764" xr:uid="{00000000-0005-0000-0000-0000FD780000}"/>
    <cellStyle name="Normal 12 4 5 3 2 3 5 2 2" xfId="41260" xr:uid="{00000000-0005-0000-0000-0000FE780000}"/>
    <cellStyle name="Normal 12 4 5 3 2 3 5 3" xfId="41261" xr:uid="{00000000-0005-0000-0000-0000FF780000}"/>
    <cellStyle name="Normal 12 4 5 3 2 3 6" xfId="14274" xr:uid="{00000000-0005-0000-0000-000000790000}"/>
    <cellStyle name="Normal 12 4 5 3 2 3 6 2" xfId="41262" xr:uid="{00000000-0005-0000-0000-000001790000}"/>
    <cellStyle name="Normal 12 4 5 3 2 3 7" xfId="41263" xr:uid="{00000000-0005-0000-0000-000002790000}"/>
    <cellStyle name="Normal 12 4 5 3 2 4" xfId="2400" xr:uid="{00000000-0005-0000-0000-000003790000}"/>
    <cellStyle name="Normal 12 4 5 3 2 4 2" xfId="7890" xr:uid="{00000000-0005-0000-0000-000004790000}"/>
    <cellStyle name="Normal 12 4 5 3 2 4 2 2" xfId="20700" xr:uid="{00000000-0005-0000-0000-000005790000}"/>
    <cellStyle name="Normal 12 4 5 3 2 4 2 2 2" xfId="41264" xr:uid="{00000000-0005-0000-0000-000006790000}"/>
    <cellStyle name="Normal 12 4 5 3 2 4 2 3" xfId="41265" xr:uid="{00000000-0005-0000-0000-000007790000}"/>
    <cellStyle name="Normal 12 4 5 3 2 4 3" xfId="15210" xr:uid="{00000000-0005-0000-0000-000008790000}"/>
    <cellStyle name="Normal 12 4 5 3 2 4 3 2" xfId="41266" xr:uid="{00000000-0005-0000-0000-000009790000}"/>
    <cellStyle name="Normal 12 4 5 3 2 4 4" xfId="41267" xr:uid="{00000000-0005-0000-0000-00000A790000}"/>
    <cellStyle name="Normal 12 4 5 3 2 5" xfId="4230" xr:uid="{00000000-0005-0000-0000-00000B790000}"/>
    <cellStyle name="Normal 12 4 5 3 2 5 2" xfId="9720" xr:uid="{00000000-0005-0000-0000-00000C790000}"/>
    <cellStyle name="Normal 12 4 5 3 2 5 2 2" xfId="22530" xr:uid="{00000000-0005-0000-0000-00000D790000}"/>
    <cellStyle name="Normal 12 4 5 3 2 5 2 2 2" xfId="41268" xr:uid="{00000000-0005-0000-0000-00000E790000}"/>
    <cellStyle name="Normal 12 4 5 3 2 5 2 3" xfId="41269" xr:uid="{00000000-0005-0000-0000-00000F790000}"/>
    <cellStyle name="Normal 12 4 5 3 2 5 3" xfId="17040" xr:uid="{00000000-0005-0000-0000-000010790000}"/>
    <cellStyle name="Normal 12 4 5 3 2 5 3 2" xfId="41270" xr:uid="{00000000-0005-0000-0000-000011790000}"/>
    <cellStyle name="Normal 12 4 5 3 2 5 4" xfId="41271" xr:uid="{00000000-0005-0000-0000-000012790000}"/>
    <cellStyle name="Normal 12 4 5 3 2 6" xfId="11550" xr:uid="{00000000-0005-0000-0000-000013790000}"/>
    <cellStyle name="Normal 12 4 5 3 2 6 2" xfId="24360" xr:uid="{00000000-0005-0000-0000-000014790000}"/>
    <cellStyle name="Normal 12 4 5 3 2 6 2 2" xfId="41272" xr:uid="{00000000-0005-0000-0000-000015790000}"/>
    <cellStyle name="Normal 12 4 5 3 2 6 3" xfId="41273" xr:uid="{00000000-0005-0000-0000-000016790000}"/>
    <cellStyle name="Normal 12 4 5 3 2 7" xfId="6060" xr:uid="{00000000-0005-0000-0000-000017790000}"/>
    <cellStyle name="Normal 12 4 5 3 2 7 2" xfId="18870" xr:uid="{00000000-0005-0000-0000-000018790000}"/>
    <cellStyle name="Normal 12 4 5 3 2 7 2 2" xfId="41274" xr:uid="{00000000-0005-0000-0000-000019790000}"/>
    <cellStyle name="Normal 12 4 5 3 2 7 3" xfId="41275" xr:uid="{00000000-0005-0000-0000-00001A790000}"/>
    <cellStyle name="Normal 12 4 5 3 2 8" xfId="13380" xr:uid="{00000000-0005-0000-0000-00001B790000}"/>
    <cellStyle name="Normal 12 4 5 3 2 8 2" xfId="41276" xr:uid="{00000000-0005-0000-0000-00001C790000}"/>
    <cellStyle name="Normal 12 4 5 3 2 9" xfId="41277" xr:uid="{00000000-0005-0000-0000-00001D790000}"/>
    <cellStyle name="Normal 12 4 5 3 3" xfId="701" xr:uid="{00000000-0005-0000-0000-00001E790000}"/>
    <cellStyle name="Normal 12 4 5 3 3 2" xfId="1101" xr:uid="{00000000-0005-0000-0000-00001F790000}"/>
    <cellStyle name="Normal 12 4 5 3 3 2 2" xfId="1996" xr:uid="{00000000-0005-0000-0000-000020790000}"/>
    <cellStyle name="Normal 12 4 5 3 3 2 2 2" xfId="3826" xr:uid="{00000000-0005-0000-0000-000021790000}"/>
    <cellStyle name="Normal 12 4 5 3 3 2 2 2 2" xfId="9316" xr:uid="{00000000-0005-0000-0000-000022790000}"/>
    <cellStyle name="Normal 12 4 5 3 3 2 2 2 2 2" xfId="22126" xr:uid="{00000000-0005-0000-0000-000023790000}"/>
    <cellStyle name="Normal 12 4 5 3 3 2 2 2 2 2 2" xfId="41278" xr:uid="{00000000-0005-0000-0000-000024790000}"/>
    <cellStyle name="Normal 12 4 5 3 3 2 2 2 2 3" xfId="41279" xr:uid="{00000000-0005-0000-0000-000025790000}"/>
    <cellStyle name="Normal 12 4 5 3 3 2 2 2 3" xfId="16636" xr:uid="{00000000-0005-0000-0000-000026790000}"/>
    <cellStyle name="Normal 12 4 5 3 3 2 2 2 3 2" xfId="41280" xr:uid="{00000000-0005-0000-0000-000027790000}"/>
    <cellStyle name="Normal 12 4 5 3 3 2 2 2 4" xfId="41281" xr:uid="{00000000-0005-0000-0000-000028790000}"/>
    <cellStyle name="Normal 12 4 5 3 3 2 2 3" xfId="5656" xr:uid="{00000000-0005-0000-0000-000029790000}"/>
    <cellStyle name="Normal 12 4 5 3 3 2 2 3 2" xfId="11146" xr:uid="{00000000-0005-0000-0000-00002A790000}"/>
    <cellStyle name="Normal 12 4 5 3 3 2 2 3 2 2" xfId="23956" xr:uid="{00000000-0005-0000-0000-00002B790000}"/>
    <cellStyle name="Normal 12 4 5 3 3 2 2 3 2 2 2" xfId="41282" xr:uid="{00000000-0005-0000-0000-00002C790000}"/>
    <cellStyle name="Normal 12 4 5 3 3 2 2 3 2 3" xfId="41283" xr:uid="{00000000-0005-0000-0000-00002D790000}"/>
    <cellStyle name="Normal 12 4 5 3 3 2 2 3 3" xfId="18466" xr:uid="{00000000-0005-0000-0000-00002E790000}"/>
    <cellStyle name="Normal 12 4 5 3 3 2 2 3 3 2" xfId="41284" xr:uid="{00000000-0005-0000-0000-00002F790000}"/>
    <cellStyle name="Normal 12 4 5 3 3 2 2 3 4" xfId="41285" xr:uid="{00000000-0005-0000-0000-000030790000}"/>
    <cellStyle name="Normal 12 4 5 3 3 2 2 4" xfId="12976" xr:uid="{00000000-0005-0000-0000-000031790000}"/>
    <cellStyle name="Normal 12 4 5 3 3 2 2 4 2" xfId="25786" xr:uid="{00000000-0005-0000-0000-000032790000}"/>
    <cellStyle name="Normal 12 4 5 3 3 2 2 4 2 2" xfId="41286" xr:uid="{00000000-0005-0000-0000-000033790000}"/>
    <cellStyle name="Normal 12 4 5 3 3 2 2 4 3" xfId="41287" xr:uid="{00000000-0005-0000-0000-000034790000}"/>
    <cellStyle name="Normal 12 4 5 3 3 2 2 5" xfId="7486" xr:uid="{00000000-0005-0000-0000-000035790000}"/>
    <cellStyle name="Normal 12 4 5 3 3 2 2 5 2" xfId="20296" xr:uid="{00000000-0005-0000-0000-000036790000}"/>
    <cellStyle name="Normal 12 4 5 3 3 2 2 5 2 2" xfId="41288" xr:uid="{00000000-0005-0000-0000-000037790000}"/>
    <cellStyle name="Normal 12 4 5 3 3 2 2 5 3" xfId="41289" xr:uid="{00000000-0005-0000-0000-000038790000}"/>
    <cellStyle name="Normal 12 4 5 3 3 2 2 6" xfId="14806" xr:uid="{00000000-0005-0000-0000-000039790000}"/>
    <cellStyle name="Normal 12 4 5 3 3 2 2 6 2" xfId="41290" xr:uid="{00000000-0005-0000-0000-00003A790000}"/>
    <cellStyle name="Normal 12 4 5 3 3 2 2 7" xfId="41291" xr:uid="{00000000-0005-0000-0000-00003B790000}"/>
    <cellStyle name="Normal 12 4 5 3 3 2 3" xfId="2932" xr:uid="{00000000-0005-0000-0000-00003C790000}"/>
    <cellStyle name="Normal 12 4 5 3 3 2 3 2" xfId="8422" xr:uid="{00000000-0005-0000-0000-00003D790000}"/>
    <cellStyle name="Normal 12 4 5 3 3 2 3 2 2" xfId="21232" xr:uid="{00000000-0005-0000-0000-00003E790000}"/>
    <cellStyle name="Normal 12 4 5 3 3 2 3 2 2 2" xfId="41292" xr:uid="{00000000-0005-0000-0000-00003F790000}"/>
    <cellStyle name="Normal 12 4 5 3 3 2 3 2 3" xfId="41293" xr:uid="{00000000-0005-0000-0000-000040790000}"/>
    <cellStyle name="Normal 12 4 5 3 3 2 3 3" xfId="15742" xr:uid="{00000000-0005-0000-0000-000041790000}"/>
    <cellStyle name="Normal 12 4 5 3 3 2 3 3 2" xfId="41294" xr:uid="{00000000-0005-0000-0000-000042790000}"/>
    <cellStyle name="Normal 12 4 5 3 3 2 3 4" xfId="41295" xr:uid="{00000000-0005-0000-0000-000043790000}"/>
    <cellStyle name="Normal 12 4 5 3 3 2 4" xfId="4762" xr:uid="{00000000-0005-0000-0000-000044790000}"/>
    <cellStyle name="Normal 12 4 5 3 3 2 4 2" xfId="10252" xr:uid="{00000000-0005-0000-0000-000045790000}"/>
    <cellStyle name="Normal 12 4 5 3 3 2 4 2 2" xfId="23062" xr:uid="{00000000-0005-0000-0000-000046790000}"/>
    <cellStyle name="Normal 12 4 5 3 3 2 4 2 2 2" xfId="41296" xr:uid="{00000000-0005-0000-0000-000047790000}"/>
    <cellStyle name="Normal 12 4 5 3 3 2 4 2 3" xfId="41297" xr:uid="{00000000-0005-0000-0000-000048790000}"/>
    <cellStyle name="Normal 12 4 5 3 3 2 4 3" xfId="17572" xr:uid="{00000000-0005-0000-0000-000049790000}"/>
    <cellStyle name="Normal 12 4 5 3 3 2 4 3 2" xfId="41298" xr:uid="{00000000-0005-0000-0000-00004A790000}"/>
    <cellStyle name="Normal 12 4 5 3 3 2 4 4" xfId="41299" xr:uid="{00000000-0005-0000-0000-00004B790000}"/>
    <cellStyle name="Normal 12 4 5 3 3 2 5" xfId="12082" xr:uid="{00000000-0005-0000-0000-00004C790000}"/>
    <cellStyle name="Normal 12 4 5 3 3 2 5 2" xfId="24892" xr:uid="{00000000-0005-0000-0000-00004D790000}"/>
    <cellStyle name="Normal 12 4 5 3 3 2 5 2 2" xfId="41300" xr:uid="{00000000-0005-0000-0000-00004E790000}"/>
    <cellStyle name="Normal 12 4 5 3 3 2 5 3" xfId="41301" xr:uid="{00000000-0005-0000-0000-00004F790000}"/>
    <cellStyle name="Normal 12 4 5 3 3 2 6" xfId="6592" xr:uid="{00000000-0005-0000-0000-000050790000}"/>
    <cellStyle name="Normal 12 4 5 3 3 2 6 2" xfId="19402" xr:uid="{00000000-0005-0000-0000-000051790000}"/>
    <cellStyle name="Normal 12 4 5 3 3 2 6 2 2" xfId="41302" xr:uid="{00000000-0005-0000-0000-000052790000}"/>
    <cellStyle name="Normal 12 4 5 3 3 2 6 3" xfId="41303" xr:uid="{00000000-0005-0000-0000-000053790000}"/>
    <cellStyle name="Normal 12 4 5 3 3 2 7" xfId="13912" xr:uid="{00000000-0005-0000-0000-000054790000}"/>
    <cellStyle name="Normal 12 4 5 3 3 2 7 2" xfId="41304" xr:uid="{00000000-0005-0000-0000-000055790000}"/>
    <cellStyle name="Normal 12 4 5 3 3 2 8" xfId="41305" xr:uid="{00000000-0005-0000-0000-000056790000}"/>
    <cellStyle name="Normal 12 4 5 3 3 3" xfId="1596" xr:uid="{00000000-0005-0000-0000-000057790000}"/>
    <cellStyle name="Normal 12 4 5 3 3 3 2" xfId="3426" xr:uid="{00000000-0005-0000-0000-000058790000}"/>
    <cellStyle name="Normal 12 4 5 3 3 3 2 2" xfId="8916" xr:uid="{00000000-0005-0000-0000-000059790000}"/>
    <cellStyle name="Normal 12 4 5 3 3 3 2 2 2" xfId="21726" xr:uid="{00000000-0005-0000-0000-00005A790000}"/>
    <cellStyle name="Normal 12 4 5 3 3 3 2 2 2 2" xfId="41306" xr:uid="{00000000-0005-0000-0000-00005B790000}"/>
    <cellStyle name="Normal 12 4 5 3 3 3 2 2 3" xfId="41307" xr:uid="{00000000-0005-0000-0000-00005C790000}"/>
    <cellStyle name="Normal 12 4 5 3 3 3 2 3" xfId="16236" xr:uid="{00000000-0005-0000-0000-00005D790000}"/>
    <cellStyle name="Normal 12 4 5 3 3 3 2 3 2" xfId="41308" xr:uid="{00000000-0005-0000-0000-00005E790000}"/>
    <cellStyle name="Normal 12 4 5 3 3 3 2 4" xfId="41309" xr:uid="{00000000-0005-0000-0000-00005F790000}"/>
    <cellStyle name="Normal 12 4 5 3 3 3 3" xfId="5256" xr:uid="{00000000-0005-0000-0000-000060790000}"/>
    <cellStyle name="Normal 12 4 5 3 3 3 3 2" xfId="10746" xr:uid="{00000000-0005-0000-0000-000061790000}"/>
    <cellStyle name="Normal 12 4 5 3 3 3 3 2 2" xfId="23556" xr:uid="{00000000-0005-0000-0000-000062790000}"/>
    <cellStyle name="Normal 12 4 5 3 3 3 3 2 2 2" xfId="41310" xr:uid="{00000000-0005-0000-0000-000063790000}"/>
    <cellStyle name="Normal 12 4 5 3 3 3 3 2 3" xfId="41311" xr:uid="{00000000-0005-0000-0000-000064790000}"/>
    <cellStyle name="Normal 12 4 5 3 3 3 3 3" xfId="18066" xr:uid="{00000000-0005-0000-0000-000065790000}"/>
    <cellStyle name="Normal 12 4 5 3 3 3 3 3 2" xfId="41312" xr:uid="{00000000-0005-0000-0000-000066790000}"/>
    <cellStyle name="Normal 12 4 5 3 3 3 3 4" xfId="41313" xr:uid="{00000000-0005-0000-0000-000067790000}"/>
    <cellStyle name="Normal 12 4 5 3 3 3 4" xfId="12576" xr:uid="{00000000-0005-0000-0000-000068790000}"/>
    <cellStyle name="Normal 12 4 5 3 3 3 4 2" xfId="25386" xr:uid="{00000000-0005-0000-0000-000069790000}"/>
    <cellStyle name="Normal 12 4 5 3 3 3 4 2 2" xfId="41314" xr:uid="{00000000-0005-0000-0000-00006A790000}"/>
    <cellStyle name="Normal 12 4 5 3 3 3 4 3" xfId="41315" xr:uid="{00000000-0005-0000-0000-00006B790000}"/>
    <cellStyle name="Normal 12 4 5 3 3 3 5" xfId="7086" xr:uid="{00000000-0005-0000-0000-00006C790000}"/>
    <cellStyle name="Normal 12 4 5 3 3 3 5 2" xfId="19896" xr:uid="{00000000-0005-0000-0000-00006D790000}"/>
    <cellStyle name="Normal 12 4 5 3 3 3 5 2 2" xfId="41316" xr:uid="{00000000-0005-0000-0000-00006E790000}"/>
    <cellStyle name="Normal 12 4 5 3 3 3 5 3" xfId="41317" xr:uid="{00000000-0005-0000-0000-00006F790000}"/>
    <cellStyle name="Normal 12 4 5 3 3 3 6" xfId="14406" xr:uid="{00000000-0005-0000-0000-000070790000}"/>
    <cellStyle name="Normal 12 4 5 3 3 3 6 2" xfId="41318" xr:uid="{00000000-0005-0000-0000-000071790000}"/>
    <cellStyle name="Normal 12 4 5 3 3 3 7" xfId="41319" xr:uid="{00000000-0005-0000-0000-000072790000}"/>
    <cellStyle name="Normal 12 4 5 3 3 4" xfId="2532" xr:uid="{00000000-0005-0000-0000-000073790000}"/>
    <cellStyle name="Normal 12 4 5 3 3 4 2" xfId="8022" xr:uid="{00000000-0005-0000-0000-000074790000}"/>
    <cellStyle name="Normal 12 4 5 3 3 4 2 2" xfId="20832" xr:uid="{00000000-0005-0000-0000-000075790000}"/>
    <cellStyle name="Normal 12 4 5 3 3 4 2 2 2" xfId="41320" xr:uid="{00000000-0005-0000-0000-000076790000}"/>
    <cellStyle name="Normal 12 4 5 3 3 4 2 3" xfId="41321" xr:uid="{00000000-0005-0000-0000-000077790000}"/>
    <cellStyle name="Normal 12 4 5 3 3 4 3" xfId="15342" xr:uid="{00000000-0005-0000-0000-000078790000}"/>
    <cellStyle name="Normal 12 4 5 3 3 4 3 2" xfId="41322" xr:uid="{00000000-0005-0000-0000-000079790000}"/>
    <cellStyle name="Normal 12 4 5 3 3 4 4" xfId="41323" xr:uid="{00000000-0005-0000-0000-00007A790000}"/>
    <cellStyle name="Normal 12 4 5 3 3 5" xfId="4362" xr:uid="{00000000-0005-0000-0000-00007B790000}"/>
    <cellStyle name="Normal 12 4 5 3 3 5 2" xfId="9852" xr:uid="{00000000-0005-0000-0000-00007C790000}"/>
    <cellStyle name="Normal 12 4 5 3 3 5 2 2" xfId="22662" xr:uid="{00000000-0005-0000-0000-00007D790000}"/>
    <cellStyle name="Normal 12 4 5 3 3 5 2 2 2" xfId="41324" xr:uid="{00000000-0005-0000-0000-00007E790000}"/>
    <cellStyle name="Normal 12 4 5 3 3 5 2 3" xfId="41325" xr:uid="{00000000-0005-0000-0000-00007F790000}"/>
    <cellStyle name="Normal 12 4 5 3 3 5 3" xfId="17172" xr:uid="{00000000-0005-0000-0000-000080790000}"/>
    <cellStyle name="Normal 12 4 5 3 3 5 3 2" xfId="41326" xr:uid="{00000000-0005-0000-0000-000081790000}"/>
    <cellStyle name="Normal 12 4 5 3 3 5 4" xfId="41327" xr:uid="{00000000-0005-0000-0000-000082790000}"/>
    <cellStyle name="Normal 12 4 5 3 3 6" xfId="11682" xr:uid="{00000000-0005-0000-0000-000083790000}"/>
    <cellStyle name="Normal 12 4 5 3 3 6 2" xfId="24492" xr:uid="{00000000-0005-0000-0000-000084790000}"/>
    <cellStyle name="Normal 12 4 5 3 3 6 2 2" xfId="41328" xr:uid="{00000000-0005-0000-0000-000085790000}"/>
    <cellStyle name="Normal 12 4 5 3 3 6 3" xfId="41329" xr:uid="{00000000-0005-0000-0000-000086790000}"/>
    <cellStyle name="Normal 12 4 5 3 3 7" xfId="6192" xr:uid="{00000000-0005-0000-0000-000087790000}"/>
    <cellStyle name="Normal 12 4 5 3 3 7 2" xfId="19002" xr:uid="{00000000-0005-0000-0000-000088790000}"/>
    <cellStyle name="Normal 12 4 5 3 3 7 2 2" xfId="41330" xr:uid="{00000000-0005-0000-0000-000089790000}"/>
    <cellStyle name="Normal 12 4 5 3 3 7 3" xfId="41331" xr:uid="{00000000-0005-0000-0000-00008A790000}"/>
    <cellStyle name="Normal 12 4 5 3 3 8" xfId="13512" xr:uid="{00000000-0005-0000-0000-00008B790000}"/>
    <cellStyle name="Normal 12 4 5 3 3 8 2" xfId="41332" xr:uid="{00000000-0005-0000-0000-00008C790000}"/>
    <cellStyle name="Normal 12 4 5 3 3 9" xfId="41333" xr:uid="{00000000-0005-0000-0000-00008D790000}"/>
    <cellStyle name="Normal 12 4 5 3 4" xfId="476" xr:uid="{00000000-0005-0000-0000-00008E790000}"/>
    <cellStyle name="Normal 12 4 5 3 4 2" xfId="1371" xr:uid="{00000000-0005-0000-0000-00008F790000}"/>
    <cellStyle name="Normal 12 4 5 3 4 2 2" xfId="3201" xr:uid="{00000000-0005-0000-0000-000090790000}"/>
    <cellStyle name="Normal 12 4 5 3 4 2 2 2" xfId="8691" xr:uid="{00000000-0005-0000-0000-000091790000}"/>
    <cellStyle name="Normal 12 4 5 3 4 2 2 2 2" xfId="21501" xr:uid="{00000000-0005-0000-0000-000092790000}"/>
    <cellStyle name="Normal 12 4 5 3 4 2 2 2 2 2" xfId="41334" xr:uid="{00000000-0005-0000-0000-000093790000}"/>
    <cellStyle name="Normal 12 4 5 3 4 2 2 2 3" xfId="41335" xr:uid="{00000000-0005-0000-0000-000094790000}"/>
    <cellStyle name="Normal 12 4 5 3 4 2 2 3" xfId="16011" xr:uid="{00000000-0005-0000-0000-000095790000}"/>
    <cellStyle name="Normal 12 4 5 3 4 2 2 3 2" xfId="41336" xr:uid="{00000000-0005-0000-0000-000096790000}"/>
    <cellStyle name="Normal 12 4 5 3 4 2 2 4" xfId="41337" xr:uid="{00000000-0005-0000-0000-000097790000}"/>
    <cellStyle name="Normal 12 4 5 3 4 2 3" xfId="5031" xr:uid="{00000000-0005-0000-0000-000098790000}"/>
    <cellStyle name="Normal 12 4 5 3 4 2 3 2" xfId="10521" xr:uid="{00000000-0005-0000-0000-000099790000}"/>
    <cellStyle name="Normal 12 4 5 3 4 2 3 2 2" xfId="23331" xr:uid="{00000000-0005-0000-0000-00009A790000}"/>
    <cellStyle name="Normal 12 4 5 3 4 2 3 2 2 2" xfId="41338" xr:uid="{00000000-0005-0000-0000-00009B790000}"/>
    <cellStyle name="Normal 12 4 5 3 4 2 3 2 3" xfId="41339" xr:uid="{00000000-0005-0000-0000-00009C790000}"/>
    <cellStyle name="Normal 12 4 5 3 4 2 3 3" xfId="17841" xr:uid="{00000000-0005-0000-0000-00009D790000}"/>
    <cellStyle name="Normal 12 4 5 3 4 2 3 3 2" xfId="41340" xr:uid="{00000000-0005-0000-0000-00009E790000}"/>
    <cellStyle name="Normal 12 4 5 3 4 2 3 4" xfId="41341" xr:uid="{00000000-0005-0000-0000-00009F790000}"/>
    <cellStyle name="Normal 12 4 5 3 4 2 4" xfId="12351" xr:uid="{00000000-0005-0000-0000-0000A0790000}"/>
    <cellStyle name="Normal 12 4 5 3 4 2 4 2" xfId="25161" xr:uid="{00000000-0005-0000-0000-0000A1790000}"/>
    <cellStyle name="Normal 12 4 5 3 4 2 4 2 2" xfId="41342" xr:uid="{00000000-0005-0000-0000-0000A2790000}"/>
    <cellStyle name="Normal 12 4 5 3 4 2 4 3" xfId="41343" xr:uid="{00000000-0005-0000-0000-0000A3790000}"/>
    <cellStyle name="Normal 12 4 5 3 4 2 5" xfId="6861" xr:uid="{00000000-0005-0000-0000-0000A4790000}"/>
    <cellStyle name="Normal 12 4 5 3 4 2 5 2" xfId="19671" xr:uid="{00000000-0005-0000-0000-0000A5790000}"/>
    <cellStyle name="Normal 12 4 5 3 4 2 5 2 2" xfId="41344" xr:uid="{00000000-0005-0000-0000-0000A6790000}"/>
    <cellStyle name="Normal 12 4 5 3 4 2 5 3" xfId="41345" xr:uid="{00000000-0005-0000-0000-0000A7790000}"/>
    <cellStyle name="Normal 12 4 5 3 4 2 6" xfId="14181" xr:uid="{00000000-0005-0000-0000-0000A8790000}"/>
    <cellStyle name="Normal 12 4 5 3 4 2 6 2" xfId="41346" xr:uid="{00000000-0005-0000-0000-0000A9790000}"/>
    <cellStyle name="Normal 12 4 5 3 4 2 7" xfId="41347" xr:uid="{00000000-0005-0000-0000-0000AA790000}"/>
    <cellStyle name="Normal 12 4 5 3 4 3" xfId="2307" xr:uid="{00000000-0005-0000-0000-0000AB790000}"/>
    <cellStyle name="Normal 12 4 5 3 4 3 2" xfId="7797" xr:uid="{00000000-0005-0000-0000-0000AC790000}"/>
    <cellStyle name="Normal 12 4 5 3 4 3 2 2" xfId="20607" xr:uid="{00000000-0005-0000-0000-0000AD790000}"/>
    <cellStyle name="Normal 12 4 5 3 4 3 2 2 2" xfId="41348" xr:uid="{00000000-0005-0000-0000-0000AE790000}"/>
    <cellStyle name="Normal 12 4 5 3 4 3 2 3" xfId="41349" xr:uid="{00000000-0005-0000-0000-0000AF790000}"/>
    <cellStyle name="Normal 12 4 5 3 4 3 3" xfId="15117" xr:uid="{00000000-0005-0000-0000-0000B0790000}"/>
    <cellStyle name="Normal 12 4 5 3 4 3 3 2" xfId="41350" xr:uid="{00000000-0005-0000-0000-0000B1790000}"/>
    <cellStyle name="Normal 12 4 5 3 4 3 4" xfId="41351" xr:uid="{00000000-0005-0000-0000-0000B2790000}"/>
    <cellStyle name="Normal 12 4 5 3 4 4" xfId="4137" xr:uid="{00000000-0005-0000-0000-0000B3790000}"/>
    <cellStyle name="Normal 12 4 5 3 4 4 2" xfId="9627" xr:uid="{00000000-0005-0000-0000-0000B4790000}"/>
    <cellStyle name="Normal 12 4 5 3 4 4 2 2" xfId="22437" xr:uid="{00000000-0005-0000-0000-0000B5790000}"/>
    <cellStyle name="Normal 12 4 5 3 4 4 2 2 2" xfId="41352" xr:uid="{00000000-0005-0000-0000-0000B6790000}"/>
    <cellStyle name="Normal 12 4 5 3 4 4 2 3" xfId="41353" xr:uid="{00000000-0005-0000-0000-0000B7790000}"/>
    <cellStyle name="Normal 12 4 5 3 4 4 3" xfId="16947" xr:uid="{00000000-0005-0000-0000-0000B8790000}"/>
    <cellStyle name="Normal 12 4 5 3 4 4 3 2" xfId="41354" xr:uid="{00000000-0005-0000-0000-0000B9790000}"/>
    <cellStyle name="Normal 12 4 5 3 4 4 4" xfId="41355" xr:uid="{00000000-0005-0000-0000-0000BA790000}"/>
    <cellStyle name="Normal 12 4 5 3 4 5" xfId="11457" xr:uid="{00000000-0005-0000-0000-0000BB790000}"/>
    <cellStyle name="Normal 12 4 5 3 4 5 2" xfId="24267" xr:uid="{00000000-0005-0000-0000-0000BC790000}"/>
    <cellStyle name="Normal 12 4 5 3 4 5 2 2" xfId="41356" xr:uid="{00000000-0005-0000-0000-0000BD790000}"/>
    <cellStyle name="Normal 12 4 5 3 4 5 3" xfId="41357" xr:uid="{00000000-0005-0000-0000-0000BE790000}"/>
    <cellStyle name="Normal 12 4 5 3 4 6" xfId="5967" xr:uid="{00000000-0005-0000-0000-0000BF790000}"/>
    <cellStyle name="Normal 12 4 5 3 4 6 2" xfId="18777" xr:uid="{00000000-0005-0000-0000-0000C0790000}"/>
    <cellStyle name="Normal 12 4 5 3 4 6 2 2" xfId="41358" xr:uid="{00000000-0005-0000-0000-0000C1790000}"/>
    <cellStyle name="Normal 12 4 5 3 4 6 3" xfId="41359" xr:uid="{00000000-0005-0000-0000-0000C2790000}"/>
    <cellStyle name="Normal 12 4 5 3 4 7" xfId="13287" xr:uid="{00000000-0005-0000-0000-0000C3790000}"/>
    <cellStyle name="Normal 12 4 5 3 4 7 2" xfId="41360" xr:uid="{00000000-0005-0000-0000-0000C4790000}"/>
    <cellStyle name="Normal 12 4 5 3 4 8" xfId="41361" xr:uid="{00000000-0005-0000-0000-0000C5790000}"/>
    <cellStyle name="Normal 12 4 5 3 5" xfId="835" xr:uid="{00000000-0005-0000-0000-0000C6790000}"/>
    <cellStyle name="Normal 12 4 5 3 5 2" xfId="1730" xr:uid="{00000000-0005-0000-0000-0000C7790000}"/>
    <cellStyle name="Normal 12 4 5 3 5 2 2" xfId="3560" xr:uid="{00000000-0005-0000-0000-0000C8790000}"/>
    <cellStyle name="Normal 12 4 5 3 5 2 2 2" xfId="9050" xr:uid="{00000000-0005-0000-0000-0000C9790000}"/>
    <cellStyle name="Normal 12 4 5 3 5 2 2 2 2" xfId="21860" xr:uid="{00000000-0005-0000-0000-0000CA790000}"/>
    <cellStyle name="Normal 12 4 5 3 5 2 2 2 2 2" xfId="41362" xr:uid="{00000000-0005-0000-0000-0000CB790000}"/>
    <cellStyle name="Normal 12 4 5 3 5 2 2 2 3" xfId="41363" xr:uid="{00000000-0005-0000-0000-0000CC790000}"/>
    <cellStyle name="Normal 12 4 5 3 5 2 2 3" xfId="16370" xr:uid="{00000000-0005-0000-0000-0000CD790000}"/>
    <cellStyle name="Normal 12 4 5 3 5 2 2 3 2" xfId="41364" xr:uid="{00000000-0005-0000-0000-0000CE790000}"/>
    <cellStyle name="Normal 12 4 5 3 5 2 2 4" xfId="41365" xr:uid="{00000000-0005-0000-0000-0000CF790000}"/>
    <cellStyle name="Normal 12 4 5 3 5 2 3" xfId="5390" xr:uid="{00000000-0005-0000-0000-0000D0790000}"/>
    <cellStyle name="Normal 12 4 5 3 5 2 3 2" xfId="10880" xr:uid="{00000000-0005-0000-0000-0000D1790000}"/>
    <cellStyle name="Normal 12 4 5 3 5 2 3 2 2" xfId="23690" xr:uid="{00000000-0005-0000-0000-0000D2790000}"/>
    <cellStyle name="Normal 12 4 5 3 5 2 3 2 2 2" xfId="41366" xr:uid="{00000000-0005-0000-0000-0000D3790000}"/>
    <cellStyle name="Normal 12 4 5 3 5 2 3 2 3" xfId="41367" xr:uid="{00000000-0005-0000-0000-0000D4790000}"/>
    <cellStyle name="Normal 12 4 5 3 5 2 3 3" xfId="18200" xr:uid="{00000000-0005-0000-0000-0000D5790000}"/>
    <cellStyle name="Normal 12 4 5 3 5 2 3 3 2" xfId="41368" xr:uid="{00000000-0005-0000-0000-0000D6790000}"/>
    <cellStyle name="Normal 12 4 5 3 5 2 3 4" xfId="41369" xr:uid="{00000000-0005-0000-0000-0000D7790000}"/>
    <cellStyle name="Normal 12 4 5 3 5 2 4" xfId="12710" xr:uid="{00000000-0005-0000-0000-0000D8790000}"/>
    <cellStyle name="Normal 12 4 5 3 5 2 4 2" xfId="25520" xr:uid="{00000000-0005-0000-0000-0000D9790000}"/>
    <cellStyle name="Normal 12 4 5 3 5 2 4 2 2" xfId="41370" xr:uid="{00000000-0005-0000-0000-0000DA790000}"/>
    <cellStyle name="Normal 12 4 5 3 5 2 4 3" xfId="41371" xr:uid="{00000000-0005-0000-0000-0000DB790000}"/>
    <cellStyle name="Normal 12 4 5 3 5 2 5" xfId="7220" xr:uid="{00000000-0005-0000-0000-0000DC790000}"/>
    <cellStyle name="Normal 12 4 5 3 5 2 5 2" xfId="20030" xr:uid="{00000000-0005-0000-0000-0000DD790000}"/>
    <cellStyle name="Normal 12 4 5 3 5 2 5 2 2" xfId="41372" xr:uid="{00000000-0005-0000-0000-0000DE790000}"/>
    <cellStyle name="Normal 12 4 5 3 5 2 5 3" xfId="41373" xr:uid="{00000000-0005-0000-0000-0000DF790000}"/>
    <cellStyle name="Normal 12 4 5 3 5 2 6" xfId="14540" xr:uid="{00000000-0005-0000-0000-0000E0790000}"/>
    <cellStyle name="Normal 12 4 5 3 5 2 6 2" xfId="41374" xr:uid="{00000000-0005-0000-0000-0000E1790000}"/>
    <cellStyle name="Normal 12 4 5 3 5 2 7" xfId="41375" xr:uid="{00000000-0005-0000-0000-0000E2790000}"/>
    <cellStyle name="Normal 12 4 5 3 5 3" xfId="2666" xr:uid="{00000000-0005-0000-0000-0000E3790000}"/>
    <cellStyle name="Normal 12 4 5 3 5 3 2" xfId="8156" xr:uid="{00000000-0005-0000-0000-0000E4790000}"/>
    <cellStyle name="Normal 12 4 5 3 5 3 2 2" xfId="20966" xr:uid="{00000000-0005-0000-0000-0000E5790000}"/>
    <cellStyle name="Normal 12 4 5 3 5 3 2 2 2" xfId="41376" xr:uid="{00000000-0005-0000-0000-0000E6790000}"/>
    <cellStyle name="Normal 12 4 5 3 5 3 2 3" xfId="41377" xr:uid="{00000000-0005-0000-0000-0000E7790000}"/>
    <cellStyle name="Normal 12 4 5 3 5 3 3" xfId="15476" xr:uid="{00000000-0005-0000-0000-0000E8790000}"/>
    <cellStyle name="Normal 12 4 5 3 5 3 3 2" xfId="41378" xr:uid="{00000000-0005-0000-0000-0000E9790000}"/>
    <cellStyle name="Normal 12 4 5 3 5 3 4" xfId="41379" xr:uid="{00000000-0005-0000-0000-0000EA790000}"/>
    <cellStyle name="Normal 12 4 5 3 5 4" xfId="4496" xr:uid="{00000000-0005-0000-0000-0000EB790000}"/>
    <cellStyle name="Normal 12 4 5 3 5 4 2" xfId="9986" xr:uid="{00000000-0005-0000-0000-0000EC790000}"/>
    <cellStyle name="Normal 12 4 5 3 5 4 2 2" xfId="22796" xr:uid="{00000000-0005-0000-0000-0000ED790000}"/>
    <cellStyle name="Normal 12 4 5 3 5 4 2 2 2" xfId="41380" xr:uid="{00000000-0005-0000-0000-0000EE790000}"/>
    <cellStyle name="Normal 12 4 5 3 5 4 2 3" xfId="41381" xr:uid="{00000000-0005-0000-0000-0000EF790000}"/>
    <cellStyle name="Normal 12 4 5 3 5 4 3" xfId="17306" xr:uid="{00000000-0005-0000-0000-0000F0790000}"/>
    <cellStyle name="Normal 12 4 5 3 5 4 3 2" xfId="41382" xr:uid="{00000000-0005-0000-0000-0000F1790000}"/>
    <cellStyle name="Normal 12 4 5 3 5 4 4" xfId="41383" xr:uid="{00000000-0005-0000-0000-0000F2790000}"/>
    <cellStyle name="Normal 12 4 5 3 5 5" xfId="11816" xr:uid="{00000000-0005-0000-0000-0000F3790000}"/>
    <cellStyle name="Normal 12 4 5 3 5 5 2" xfId="24626" xr:uid="{00000000-0005-0000-0000-0000F4790000}"/>
    <cellStyle name="Normal 12 4 5 3 5 5 2 2" xfId="41384" xr:uid="{00000000-0005-0000-0000-0000F5790000}"/>
    <cellStyle name="Normal 12 4 5 3 5 5 3" xfId="41385" xr:uid="{00000000-0005-0000-0000-0000F6790000}"/>
    <cellStyle name="Normal 12 4 5 3 5 6" xfId="6326" xr:uid="{00000000-0005-0000-0000-0000F7790000}"/>
    <cellStyle name="Normal 12 4 5 3 5 6 2" xfId="19136" xr:uid="{00000000-0005-0000-0000-0000F8790000}"/>
    <cellStyle name="Normal 12 4 5 3 5 6 2 2" xfId="41386" xr:uid="{00000000-0005-0000-0000-0000F9790000}"/>
    <cellStyle name="Normal 12 4 5 3 5 6 3" xfId="41387" xr:uid="{00000000-0005-0000-0000-0000FA790000}"/>
    <cellStyle name="Normal 12 4 5 3 5 7" xfId="13646" xr:uid="{00000000-0005-0000-0000-0000FB790000}"/>
    <cellStyle name="Normal 12 4 5 3 5 7 2" xfId="41388" xr:uid="{00000000-0005-0000-0000-0000FC790000}"/>
    <cellStyle name="Normal 12 4 5 3 5 8" xfId="41389" xr:uid="{00000000-0005-0000-0000-0000FD790000}"/>
    <cellStyle name="Normal 12 4 5 3 6" xfId="1236" xr:uid="{00000000-0005-0000-0000-0000FE790000}"/>
    <cellStyle name="Normal 12 4 5 3 6 2" xfId="3066" xr:uid="{00000000-0005-0000-0000-0000FF790000}"/>
    <cellStyle name="Normal 12 4 5 3 6 2 2" xfId="8556" xr:uid="{00000000-0005-0000-0000-0000007A0000}"/>
    <cellStyle name="Normal 12 4 5 3 6 2 2 2" xfId="21366" xr:uid="{00000000-0005-0000-0000-0000017A0000}"/>
    <cellStyle name="Normal 12 4 5 3 6 2 2 2 2" xfId="41390" xr:uid="{00000000-0005-0000-0000-0000027A0000}"/>
    <cellStyle name="Normal 12 4 5 3 6 2 2 3" xfId="41391" xr:uid="{00000000-0005-0000-0000-0000037A0000}"/>
    <cellStyle name="Normal 12 4 5 3 6 2 3" xfId="15876" xr:uid="{00000000-0005-0000-0000-0000047A0000}"/>
    <cellStyle name="Normal 12 4 5 3 6 2 3 2" xfId="41392" xr:uid="{00000000-0005-0000-0000-0000057A0000}"/>
    <cellStyle name="Normal 12 4 5 3 6 2 4" xfId="41393" xr:uid="{00000000-0005-0000-0000-0000067A0000}"/>
    <cellStyle name="Normal 12 4 5 3 6 3" xfId="4896" xr:uid="{00000000-0005-0000-0000-0000077A0000}"/>
    <cellStyle name="Normal 12 4 5 3 6 3 2" xfId="10386" xr:uid="{00000000-0005-0000-0000-0000087A0000}"/>
    <cellStyle name="Normal 12 4 5 3 6 3 2 2" xfId="23196" xr:uid="{00000000-0005-0000-0000-0000097A0000}"/>
    <cellStyle name="Normal 12 4 5 3 6 3 2 2 2" xfId="41394" xr:uid="{00000000-0005-0000-0000-00000A7A0000}"/>
    <cellStyle name="Normal 12 4 5 3 6 3 2 3" xfId="41395" xr:uid="{00000000-0005-0000-0000-00000B7A0000}"/>
    <cellStyle name="Normal 12 4 5 3 6 3 3" xfId="17706" xr:uid="{00000000-0005-0000-0000-00000C7A0000}"/>
    <cellStyle name="Normal 12 4 5 3 6 3 3 2" xfId="41396" xr:uid="{00000000-0005-0000-0000-00000D7A0000}"/>
    <cellStyle name="Normal 12 4 5 3 6 3 4" xfId="41397" xr:uid="{00000000-0005-0000-0000-00000E7A0000}"/>
    <cellStyle name="Normal 12 4 5 3 6 4" xfId="12216" xr:uid="{00000000-0005-0000-0000-00000F7A0000}"/>
    <cellStyle name="Normal 12 4 5 3 6 4 2" xfId="25026" xr:uid="{00000000-0005-0000-0000-0000107A0000}"/>
    <cellStyle name="Normal 12 4 5 3 6 4 2 2" xfId="41398" xr:uid="{00000000-0005-0000-0000-0000117A0000}"/>
    <cellStyle name="Normal 12 4 5 3 6 4 3" xfId="41399" xr:uid="{00000000-0005-0000-0000-0000127A0000}"/>
    <cellStyle name="Normal 12 4 5 3 6 5" xfId="6726" xr:uid="{00000000-0005-0000-0000-0000137A0000}"/>
    <cellStyle name="Normal 12 4 5 3 6 5 2" xfId="19536" xr:uid="{00000000-0005-0000-0000-0000147A0000}"/>
    <cellStyle name="Normal 12 4 5 3 6 5 2 2" xfId="41400" xr:uid="{00000000-0005-0000-0000-0000157A0000}"/>
    <cellStyle name="Normal 12 4 5 3 6 5 3" xfId="41401" xr:uid="{00000000-0005-0000-0000-0000167A0000}"/>
    <cellStyle name="Normal 12 4 5 3 6 6" xfId="14046" xr:uid="{00000000-0005-0000-0000-0000177A0000}"/>
    <cellStyle name="Normal 12 4 5 3 6 6 2" xfId="41402" xr:uid="{00000000-0005-0000-0000-0000187A0000}"/>
    <cellStyle name="Normal 12 4 5 3 6 7" xfId="41403" xr:uid="{00000000-0005-0000-0000-0000197A0000}"/>
    <cellStyle name="Normal 12 4 5 3 7" xfId="2172" xr:uid="{00000000-0005-0000-0000-00001A7A0000}"/>
    <cellStyle name="Normal 12 4 5 3 7 2" xfId="7662" xr:uid="{00000000-0005-0000-0000-00001B7A0000}"/>
    <cellStyle name="Normal 12 4 5 3 7 2 2" xfId="20472" xr:uid="{00000000-0005-0000-0000-00001C7A0000}"/>
    <cellStyle name="Normal 12 4 5 3 7 2 2 2" xfId="41404" xr:uid="{00000000-0005-0000-0000-00001D7A0000}"/>
    <cellStyle name="Normal 12 4 5 3 7 2 3" xfId="41405" xr:uid="{00000000-0005-0000-0000-00001E7A0000}"/>
    <cellStyle name="Normal 12 4 5 3 7 3" xfId="14982" xr:uid="{00000000-0005-0000-0000-00001F7A0000}"/>
    <cellStyle name="Normal 12 4 5 3 7 3 2" xfId="41406" xr:uid="{00000000-0005-0000-0000-0000207A0000}"/>
    <cellStyle name="Normal 12 4 5 3 7 4" xfId="41407" xr:uid="{00000000-0005-0000-0000-0000217A0000}"/>
    <cellStyle name="Normal 12 4 5 3 8" xfId="4002" xr:uid="{00000000-0005-0000-0000-0000227A0000}"/>
    <cellStyle name="Normal 12 4 5 3 8 2" xfId="9492" xr:uid="{00000000-0005-0000-0000-0000237A0000}"/>
    <cellStyle name="Normal 12 4 5 3 8 2 2" xfId="22302" xr:uid="{00000000-0005-0000-0000-0000247A0000}"/>
    <cellStyle name="Normal 12 4 5 3 8 2 2 2" xfId="41408" xr:uid="{00000000-0005-0000-0000-0000257A0000}"/>
    <cellStyle name="Normal 12 4 5 3 8 2 3" xfId="41409" xr:uid="{00000000-0005-0000-0000-0000267A0000}"/>
    <cellStyle name="Normal 12 4 5 3 8 3" xfId="16812" xr:uid="{00000000-0005-0000-0000-0000277A0000}"/>
    <cellStyle name="Normal 12 4 5 3 8 3 2" xfId="41410" xr:uid="{00000000-0005-0000-0000-0000287A0000}"/>
    <cellStyle name="Normal 12 4 5 3 8 4" xfId="41411" xr:uid="{00000000-0005-0000-0000-0000297A0000}"/>
    <cellStyle name="Normal 12 4 5 3 9" xfId="11322" xr:uid="{00000000-0005-0000-0000-00002A7A0000}"/>
    <cellStyle name="Normal 12 4 5 3 9 2" xfId="24132" xr:uid="{00000000-0005-0000-0000-00002B7A0000}"/>
    <cellStyle name="Normal 12 4 5 3 9 2 2" xfId="41412" xr:uid="{00000000-0005-0000-0000-00002C7A0000}"/>
    <cellStyle name="Normal 12 4 5 3 9 3" xfId="41413" xr:uid="{00000000-0005-0000-0000-00002D7A0000}"/>
    <cellStyle name="Normal 12 4 5 4" xfId="386" xr:uid="{00000000-0005-0000-0000-00002E7A0000}"/>
    <cellStyle name="Normal 12 4 5 4 2" xfId="876" xr:uid="{00000000-0005-0000-0000-00002F7A0000}"/>
    <cellStyle name="Normal 12 4 5 4 2 2" xfId="1771" xr:uid="{00000000-0005-0000-0000-0000307A0000}"/>
    <cellStyle name="Normal 12 4 5 4 2 2 2" xfId="3601" xr:uid="{00000000-0005-0000-0000-0000317A0000}"/>
    <cellStyle name="Normal 12 4 5 4 2 2 2 2" xfId="9091" xr:uid="{00000000-0005-0000-0000-0000327A0000}"/>
    <cellStyle name="Normal 12 4 5 4 2 2 2 2 2" xfId="21901" xr:uid="{00000000-0005-0000-0000-0000337A0000}"/>
    <cellStyle name="Normal 12 4 5 4 2 2 2 2 2 2" xfId="41414" xr:uid="{00000000-0005-0000-0000-0000347A0000}"/>
    <cellStyle name="Normal 12 4 5 4 2 2 2 2 3" xfId="41415" xr:uid="{00000000-0005-0000-0000-0000357A0000}"/>
    <cellStyle name="Normal 12 4 5 4 2 2 2 3" xfId="16411" xr:uid="{00000000-0005-0000-0000-0000367A0000}"/>
    <cellStyle name="Normal 12 4 5 4 2 2 2 3 2" xfId="41416" xr:uid="{00000000-0005-0000-0000-0000377A0000}"/>
    <cellStyle name="Normal 12 4 5 4 2 2 2 4" xfId="41417" xr:uid="{00000000-0005-0000-0000-0000387A0000}"/>
    <cellStyle name="Normal 12 4 5 4 2 2 3" xfId="5431" xr:uid="{00000000-0005-0000-0000-0000397A0000}"/>
    <cellStyle name="Normal 12 4 5 4 2 2 3 2" xfId="10921" xr:uid="{00000000-0005-0000-0000-00003A7A0000}"/>
    <cellStyle name="Normal 12 4 5 4 2 2 3 2 2" xfId="23731" xr:uid="{00000000-0005-0000-0000-00003B7A0000}"/>
    <cellStyle name="Normal 12 4 5 4 2 2 3 2 2 2" xfId="41418" xr:uid="{00000000-0005-0000-0000-00003C7A0000}"/>
    <cellStyle name="Normal 12 4 5 4 2 2 3 2 3" xfId="41419" xr:uid="{00000000-0005-0000-0000-00003D7A0000}"/>
    <cellStyle name="Normal 12 4 5 4 2 2 3 3" xfId="18241" xr:uid="{00000000-0005-0000-0000-00003E7A0000}"/>
    <cellStyle name="Normal 12 4 5 4 2 2 3 3 2" xfId="41420" xr:uid="{00000000-0005-0000-0000-00003F7A0000}"/>
    <cellStyle name="Normal 12 4 5 4 2 2 3 4" xfId="41421" xr:uid="{00000000-0005-0000-0000-0000407A0000}"/>
    <cellStyle name="Normal 12 4 5 4 2 2 4" xfId="12751" xr:uid="{00000000-0005-0000-0000-0000417A0000}"/>
    <cellStyle name="Normal 12 4 5 4 2 2 4 2" xfId="25561" xr:uid="{00000000-0005-0000-0000-0000427A0000}"/>
    <cellStyle name="Normal 12 4 5 4 2 2 4 2 2" xfId="41422" xr:uid="{00000000-0005-0000-0000-0000437A0000}"/>
    <cellStyle name="Normal 12 4 5 4 2 2 4 3" xfId="41423" xr:uid="{00000000-0005-0000-0000-0000447A0000}"/>
    <cellStyle name="Normal 12 4 5 4 2 2 5" xfId="7261" xr:uid="{00000000-0005-0000-0000-0000457A0000}"/>
    <cellStyle name="Normal 12 4 5 4 2 2 5 2" xfId="20071" xr:uid="{00000000-0005-0000-0000-0000467A0000}"/>
    <cellStyle name="Normal 12 4 5 4 2 2 5 2 2" xfId="41424" xr:uid="{00000000-0005-0000-0000-0000477A0000}"/>
    <cellStyle name="Normal 12 4 5 4 2 2 5 3" xfId="41425" xr:uid="{00000000-0005-0000-0000-0000487A0000}"/>
    <cellStyle name="Normal 12 4 5 4 2 2 6" xfId="14581" xr:uid="{00000000-0005-0000-0000-0000497A0000}"/>
    <cellStyle name="Normal 12 4 5 4 2 2 6 2" xfId="41426" xr:uid="{00000000-0005-0000-0000-00004A7A0000}"/>
    <cellStyle name="Normal 12 4 5 4 2 2 7" xfId="41427" xr:uid="{00000000-0005-0000-0000-00004B7A0000}"/>
    <cellStyle name="Normal 12 4 5 4 2 3" xfId="2707" xr:uid="{00000000-0005-0000-0000-00004C7A0000}"/>
    <cellStyle name="Normal 12 4 5 4 2 3 2" xfId="8197" xr:uid="{00000000-0005-0000-0000-00004D7A0000}"/>
    <cellStyle name="Normal 12 4 5 4 2 3 2 2" xfId="21007" xr:uid="{00000000-0005-0000-0000-00004E7A0000}"/>
    <cellStyle name="Normal 12 4 5 4 2 3 2 2 2" xfId="41428" xr:uid="{00000000-0005-0000-0000-00004F7A0000}"/>
    <cellStyle name="Normal 12 4 5 4 2 3 2 3" xfId="41429" xr:uid="{00000000-0005-0000-0000-0000507A0000}"/>
    <cellStyle name="Normal 12 4 5 4 2 3 3" xfId="15517" xr:uid="{00000000-0005-0000-0000-0000517A0000}"/>
    <cellStyle name="Normal 12 4 5 4 2 3 3 2" xfId="41430" xr:uid="{00000000-0005-0000-0000-0000527A0000}"/>
    <cellStyle name="Normal 12 4 5 4 2 3 4" xfId="41431" xr:uid="{00000000-0005-0000-0000-0000537A0000}"/>
    <cellStyle name="Normal 12 4 5 4 2 4" xfId="4537" xr:uid="{00000000-0005-0000-0000-0000547A0000}"/>
    <cellStyle name="Normal 12 4 5 4 2 4 2" xfId="10027" xr:uid="{00000000-0005-0000-0000-0000557A0000}"/>
    <cellStyle name="Normal 12 4 5 4 2 4 2 2" xfId="22837" xr:uid="{00000000-0005-0000-0000-0000567A0000}"/>
    <cellStyle name="Normal 12 4 5 4 2 4 2 2 2" xfId="41432" xr:uid="{00000000-0005-0000-0000-0000577A0000}"/>
    <cellStyle name="Normal 12 4 5 4 2 4 2 3" xfId="41433" xr:uid="{00000000-0005-0000-0000-0000587A0000}"/>
    <cellStyle name="Normal 12 4 5 4 2 4 3" xfId="17347" xr:uid="{00000000-0005-0000-0000-0000597A0000}"/>
    <cellStyle name="Normal 12 4 5 4 2 4 3 2" xfId="41434" xr:uid="{00000000-0005-0000-0000-00005A7A0000}"/>
    <cellStyle name="Normal 12 4 5 4 2 4 4" xfId="41435" xr:uid="{00000000-0005-0000-0000-00005B7A0000}"/>
    <cellStyle name="Normal 12 4 5 4 2 5" xfId="11857" xr:uid="{00000000-0005-0000-0000-00005C7A0000}"/>
    <cellStyle name="Normal 12 4 5 4 2 5 2" xfId="24667" xr:uid="{00000000-0005-0000-0000-00005D7A0000}"/>
    <cellStyle name="Normal 12 4 5 4 2 5 2 2" xfId="41436" xr:uid="{00000000-0005-0000-0000-00005E7A0000}"/>
    <cellStyle name="Normal 12 4 5 4 2 5 3" xfId="41437" xr:uid="{00000000-0005-0000-0000-00005F7A0000}"/>
    <cellStyle name="Normal 12 4 5 4 2 6" xfId="6367" xr:uid="{00000000-0005-0000-0000-0000607A0000}"/>
    <cellStyle name="Normal 12 4 5 4 2 6 2" xfId="19177" xr:uid="{00000000-0005-0000-0000-0000617A0000}"/>
    <cellStyle name="Normal 12 4 5 4 2 6 2 2" xfId="41438" xr:uid="{00000000-0005-0000-0000-0000627A0000}"/>
    <cellStyle name="Normal 12 4 5 4 2 6 3" xfId="41439" xr:uid="{00000000-0005-0000-0000-0000637A0000}"/>
    <cellStyle name="Normal 12 4 5 4 2 7" xfId="13687" xr:uid="{00000000-0005-0000-0000-0000647A0000}"/>
    <cellStyle name="Normal 12 4 5 4 2 7 2" xfId="41440" xr:uid="{00000000-0005-0000-0000-0000657A0000}"/>
    <cellStyle name="Normal 12 4 5 4 2 8" xfId="41441" xr:uid="{00000000-0005-0000-0000-0000667A0000}"/>
    <cellStyle name="Normal 12 4 5 4 3" xfId="1281" xr:uid="{00000000-0005-0000-0000-0000677A0000}"/>
    <cellStyle name="Normal 12 4 5 4 3 2" xfId="3111" xr:uid="{00000000-0005-0000-0000-0000687A0000}"/>
    <cellStyle name="Normal 12 4 5 4 3 2 2" xfId="8601" xr:uid="{00000000-0005-0000-0000-0000697A0000}"/>
    <cellStyle name="Normal 12 4 5 4 3 2 2 2" xfId="21411" xr:uid="{00000000-0005-0000-0000-00006A7A0000}"/>
    <cellStyle name="Normal 12 4 5 4 3 2 2 2 2" xfId="41442" xr:uid="{00000000-0005-0000-0000-00006B7A0000}"/>
    <cellStyle name="Normal 12 4 5 4 3 2 2 3" xfId="41443" xr:uid="{00000000-0005-0000-0000-00006C7A0000}"/>
    <cellStyle name="Normal 12 4 5 4 3 2 3" xfId="15921" xr:uid="{00000000-0005-0000-0000-00006D7A0000}"/>
    <cellStyle name="Normal 12 4 5 4 3 2 3 2" xfId="41444" xr:uid="{00000000-0005-0000-0000-00006E7A0000}"/>
    <cellStyle name="Normal 12 4 5 4 3 2 4" xfId="41445" xr:uid="{00000000-0005-0000-0000-00006F7A0000}"/>
    <cellStyle name="Normal 12 4 5 4 3 3" xfId="4941" xr:uid="{00000000-0005-0000-0000-0000707A0000}"/>
    <cellStyle name="Normal 12 4 5 4 3 3 2" xfId="10431" xr:uid="{00000000-0005-0000-0000-0000717A0000}"/>
    <cellStyle name="Normal 12 4 5 4 3 3 2 2" xfId="23241" xr:uid="{00000000-0005-0000-0000-0000727A0000}"/>
    <cellStyle name="Normal 12 4 5 4 3 3 2 2 2" xfId="41446" xr:uid="{00000000-0005-0000-0000-0000737A0000}"/>
    <cellStyle name="Normal 12 4 5 4 3 3 2 3" xfId="41447" xr:uid="{00000000-0005-0000-0000-0000747A0000}"/>
    <cellStyle name="Normal 12 4 5 4 3 3 3" xfId="17751" xr:uid="{00000000-0005-0000-0000-0000757A0000}"/>
    <cellStyle name="Normal 12 4 5 4 3 3 3 2" xfId="41448" xr:uid="{00000000-0005-0000-0000-0000767A0000}"/>
    <cellStyle name="Normal 12 4 5 4 3 3 4" xfId="41449" xr:uid="{00000000-0005-0000-0000-0000777A0000}"/>
    <cellStyle name="Normal 12 4 5 4 3 4" xfId="12261" xr:uid="{00000000-0005-0000-0000-0000787A0000}"/>
    <cellStyle name="Normal 12 4 5 4 3 4 2" xfId="25071" xr:uid="{00000000-0005-0000-0000-0000797A0000}"/>
    <cellStyle name="Normal 12 4 5 4 3 4 2 2" xfId="41450" xr:uid="{00000000-0005-0000-0000-00007A7A0000}"/>
    <cellStyle name="Normal 12 4 5 4 3 4 3" xfId="41451" xr:uid="{00000000-0005-0000-0000-00007B7A0000}"/>
    <cellStyle name="Normal 12 4 5 4 3 5" xfId="6771" xr:uid="{00000000-0005-0000-0000-00007C7A0000}"/>
    <cellStyle name="Normal 12 4 5 4 3 5 2" xfId="19581" xr:uid="{00000000-0005-0000-0000-00007D7A0000}"/>
    <cellStyle name="Normal 12 4 5 4 3 5 2 2" xfId="41452" xr:uid="{00000000-0005-0000-0000-00007E7A0000}"/>
    <cellStyle name="Normal 12 4 5 4 3 5 3" xfId="41453" xr:uid="{00000000-0005-0000-0000-00007F7A0000}"/>
    <cellStyle name="Normal 12 4 5 4 3 6" xfId="14091" xr:uid="{00000000-0005-0000-0000-0000807A0000}"/>
    <cellStyle name="Normal 12 4 5 4 3 6 2" xfId="41454" xr:uid="{00000000-0005-0000-0000-0000817A0000}"/>
    <cellStyle name="Normal 12 4 5 4 3 7" xfId="41455" xr:uid="{00000000-0005-0000-0000-0000827A0000}"/>
    <cellStyle name="Normal 12 4 5 4 4" xfId="2217" xr:uid="{00000000-0005-0000-0000-0000837A0000}"/>
    <cellStyle name="Normal 12 4 5 4 4 2" xfId="7707" xr:uid="{00000000-0005-0000-0000-0000847A0000}"/>
    <cellStyle name="Normal 12 4 5 4 4 2 2" xfId="20517" xr:uid="{00000000-0005-0000-0000-0000857A0000}"/>
    <cellStyle name="Normal 12 4 5 4 4 2 2 2" xfId="41456" xr:uid="{00000000-0005-0000-0000-0000867A0000}"/>
    <cellStyle name="Normal 12 4 5 4 4 2 3" xfId="41457" xr:uid="{00000000-0005-0000-0000-0000877A0000}"/>
    <cellStyle name="Normal 12 4 5 4 4 3" xfId="15027" xr:uid="{00000000-0005-0000-0000-0000887A0000}"/>
    <cellStyle name="Normal 12 4 5 4 4 3 2" xfId="41458" xr:uid="{00000000-0005-0000-0000-0000897A0000}"/>
    <cellStyle name="Normal 12 4 5 4 4 4" xfId="41459" xr:uid="{00000000-0005-0000-0000-00008A7A0000}"/>
    <cellStyle name="Normal 12 4 5 4 5" xfId="4047" xr:uid="{00000000-0005-0000-0000-00008B7A0000}"/>
    <cellStyle name="Normal 12 4 5 4 5 2" xfId="9537" xr:uid="{00000000-0005-0000-0000-00008C7A0000}"/>
    <cellStyle name="Normal 12 4 5 4 5 2 2" xfId="22347" xr:uid="{00000000-0005-0000-0000-00008D7A0000}"/>
    <cellStyle name="Normal 12 4 5 4 5 2 2 2" xfId="41460" xr:uid="{00000000-0005-0000-0000-00008E7A0000}"/>
    <cellStyle name="Normal 12 4 5 4 5 2 3" xfId="41461" xr:uid="{00000000-0005-0000-0000-00008F7A0000}"/>
    <cellStyle name="Normal 12 4 5 4 5 3" xfId="16857" xr:uid="{00000000-0005-0000-0000-0000907A0000}"/>
    <cellStyle name="Normal 12 4 5 4 5 3 2" xfId="41462" xr:uid="{00000000-0005-0000-0000-0000917A0000}"/>
    <cellStyle name="Normal 12 4 5 4 5 4" xfId="41463" xr:uid="{00000000-0005-0000-0000-0000927A0000}"/>
    <cellStyle name="Normal 12 4 5 4 6" xfId="11367" xr:uid="{00000000-0005-0000-0000-0000937A0000}"/>
    <cellStyle name="Normal 12 4 5 4 6 2" xfId="24177" xr:uid="{00000000-0005-0000-0000-0000947A0000}"/>
    <cellStyle name="Normal 12 4 5 4 6 2 2" xfId="41464" xr:uid="{00000000-0005-0000-0000-0000957A0000}"/>
    <cellStyle name="Normal 12 4 5 4 6 3" xfId="41465" xr:uid="{00000000-0005-0000-0000-0000967A0000}"/>
    <cellStyle name="Normal 12 4 5 4 7" xfId="5877" xr:uid="{00000000-0005-0000-0000-0000977A0000}"/>
    <cellStyle name="Normal 12 4 5 4 7 2" xfId="18687" xr:uid="{00000000-0005-0000-0000-0000987A0000}"/>
    <cellStyle name="Normal 12 4 5 4 7 2 2" xfId="41466" xr:uid="{00000000-0005-0000-0000-0000997A0000}"/>
    <cellStyle name="Normal 12 4 5 4 7 3" xfId="41467" xr:uid="{00000000-0005-0000-0000-00009A7A0000}"/>
    <cellStyle name="Normal 12 4 5 4 8" xfId="13197" xr:uid="{00000000-0005-0000-0000-00009B7A0000}"/>
    <cellStyle name="Normal 12 4 5 4 8 2" xfId="41468" xr:uid="{00000000-0005-0000-0000-00009C7A0000}"/>
    <cellStyle name="Normal 12 4 5 4 9" xfId="41469" xr:uid="{00000000-0005-0000-0000-00009D7A0000}"/>
    <cellStyle name="Normal 12 4 5 5" xfId="609" xr:uid="{00000000-0005-0000-0000-00009E7A0000}"/>
    <cellStyle name="Normal 12 4 5 5 2" xfId="1009" xr:uid="{00000000-0005-0000-0000-00009F7A0000}"/>
    <cellStyle name="Normal 12 4 5 5 2 2" xfId="1904" xr:uid="{00000000-0005-0000-0000-0000A07A0000}"/>
    <cellStyle name="Normal 12 4 5 5 2 2 2" xfId="3734" xr:uid="{00000000-0005-0000-0000-0000A17A0000}"/>
    <cellStyle name="Normal 12 4 5 5 2 2 2 2" xfId="9224" xr:uid="{00000000-0005-0000-0000-0000A27A0000}"/>
    <cellStyle name="Normal 12 4 5 5 2 2 2 2 2" xfId="22034" xr:uid="{00000000-0005-0000-0000-0000A37A0000}"/>
    <cellStyle name="Normal 12 4 5 5 2 2 2 2 2 2" xfId="41470" xr:uid="{00000000-0005-0000-0000-0000A47A0000}"/>
    <cellStyle name="Normal 12 4 5 5 2 2 2 2 3" xfId="41471" xr:uid="{00000000-0005-0000-0000-0000A57A0000}"/>
    <cellStyle name="Normal 12 4 5 5 2 2 2 3" xfId="16544" xr:uid="{00000000-0005-0000-0000-0000A67A0000}"/>
    <cellStyle name="Normal 12 4 5 5 2 2 2 3 2" xfId="41472" xr:uid="{00000000-0005-0000-0000-0000A77A0000}"/>
    <cellStyle name="Normal 12 4 5 5 2 2 2 4" xfId="41473" xr:uid="{00000000-0005-0000-0000-0000A87A0000}"/>
    <cellStyle name="Normal 12 4 5 5 2 2 3" xfId="5564" xr:uid="{00000000-0005-0000-0000-0000A97A0000}"/>
    <cellStyle name="Normal 12 4 5 5 2 2 3 2" xfId="11054" xr:uid="{00000000-0005-0000-0000-0000AA7A0000}"/>
    <cellStyle name="Normal 12 4 5 5 2 2 3 2 2" xfId="23864" xr:uid="{00000000-0005-0000-0000-0000AB7A0000}"/>
    <cellStyle name="Normal 12 4 5 5 2 2 3 2 2 2" xfId="41474" xr:uid="{00000000-0005-0000-0000-0000AC7A0000}"/>
    <cellStyle name="Normal 12 4 5 5 2 2 3 2 3" xfId="41475" xr:uid="{00000000-0005-0000-0000-0000AD7A0000}"/>
    <cellStyle name="Normal 12 4 5 5 2 2 3 3" xfId="18374" xr:uid="{00000000-0005-0000-0000-0000AE7A0000}"/>
    <cellStyle name="Normal 12 4 5 5 2 2 3 3 2" xfId="41476" xr:uid="{00000000-0005-0000-0000-0000AF7A0000}"/>
    <cellStyle name="Normal 12 4 5 5 2 2 3 4" xfId="41477" xr:uid="{00000000-0005-0000-0000-0000B07A0000}"/>
    <cellStyle name="Normal 12 4 5 5 2 2 4" xfId="12884" xr:uid="{00000000-0005-0000-0000-0000B17A0000}"/>
    <cellStyle name="Normal 12 4 5 5 2 2 4 2" xfId="25694" xr:uid="{00000000-0005-0000-0000-0000B27A0000}"/>
    <cellStyle name="Normal 12 4 5 5 2 2 4 2 2" xfId="41478" xr:uid="{00000000-0005-0000-0000-0000B37A0000}"/>
    <cellStyle name="Normal 12 4 5 5 2 2 4 3" xfId="41479" xr:uid="{00000000-0005-0000-0000-0000B47A0000}"/>
    <cellStyle name="Normal 12 4 5 5 2 2 5" xfId="7394" xr:uid="{00000000-0005-0000-0000-0000B57A0000}"/>
    <cellStyle name="Normal 12 4 5 5 2 2 5 2" xfId="20204" xr:uid="{00000000-0005-0000-0000-0000B67A0000}"/>
    <cellStyle name="Normal 12 4 5 5 2 2 5 2 2" xfId="41480" xr:uid="{00000000-0005-0000-0000-0000B77A0000}"/>
    <cellStyle name="Normal 12 4 5 5 2 2 5 3" xfId="41481" xr:uid="{00000000-0005-0000-0000-0000B87A0000}"/>
    <cellStyle name="Normal 12 4 5 5 2 2 6" xfId="14714" xr:uid="{00000000-0005-0000-0000-0000B97A0000}"/>
    <cellStyle name="Normal 12 4 5 5 2 2 6 2" xfId="41482" xr:uid="{00000000-0005-0000-0000-0000BA7A0000}"/>
    <cellStyle name="Normal 12 4 5 5 2 2 7" xfId="41483" xr:uid="{00000000-0005-0000-0000-0000BB7A0000}"/>
    <cellStyle name="Normal 12 4 5 5 2 3" xfId="2840" xr:uid="{00000000-0005-0000-0000-0000BC7A0000}"/>
    <cellStyle name="Normal 12 4 5 5 2 3 2" xfId="8330" xr:uid="{00000000-0005-0000-0000-0000BD7A0000}"/>
    <cellStyle name="Normal 12 4 5 5 2 3 2 2" xfId="21140" xr:uid="{00000000-0005-0000-0000-0000BE7A0000}"/>
    <cellStyle name="Normal 12 4 5 5 2 3 2 2 2" xfId="41484" xr:uid="{00000000-0005-0000-0000-0000BF7A0000}"/>
    <cellStyle name="Normal 12 4 5 5 2 3 2 3" xfId="41485" xr:uid="{00000000-0005-0000-0000-0000C07A0000}"/>
    <cellStyle name="Normal 12 4 5 5 2 3 3" xfId="15650" xr:uid="{00000000-0005-0000-0000-0000C17A0000}"/>
    <cellStyle name="Normal 12 4 5 5 2 3 3 2" xfId="41486" xr:uid="{00000000-0005-0000-0000-0000C27A0000}"/>
    <cellStyle name="Normal 12 4 5 5 2 3 4" xfId="41487" xr:uid="{00000000-0005-0000-0000-0000C37A0000}"/>
    <cellStyle name="Normal 12 4 5 5 2 4" xfId="4670" xr:uid="{00000000-0005-0000-0000-0000C47A0000}"/>
    <cellStyle name="Normal 12 4 5 5 2 4 2" xfId="10160" xr:uid="{00000000-0005-0000-0000-0000C57A0000}"/>
    <cellStyle name="Normal 12 4 5 5 2 4 2 2" xfId="22970" xr:uid="{00000000-0005-0000-0000-0000C67A0000}"/>
    <cellStyle name="Normal 12 4 5 5 2 4 2 2 2" xfId="41488" xr:uid="{00000000-0005-0000-0000-0000C77A0000}"/>
    <cellStyle name="Normal 12 4 5 5 2 4 2 3" xfId="41489" xr:uid="{00000000-0005-0000-0000-0000C87A0000}"/>
    <cellStyle name="Normal 12 4 5 5 2 4 3" xfId="17480" xr:uid="{00000000-0005-0000-0000-0000C97A0000}"/>
    <cellStyle name="Normal 12 4 5 5 2 4 3 2" xfId="41490" xr:uid="{00000000-0005-0000-0000-0000CA7A0000}"/>
    <cellStyle name="Normal 12 4 5 5 2 4 4" xfId="41491" xr:uid="{00000000-0005-0000-0000-0000CB7A0000}"/>
    <cellStyle name="Normal 12 4 5 5 2 5" xfId="11990" xr:uid="{00000000-0005-0000-0000-0000CC7A0000}"/>
    <cellStyle name="Normal 12 4 5 5 2 5 2" xfId="24800" xr:uid="{00000000-0005-0000-0000-0000CD7A0000}"/>
    <cellStyle name="Normal 12 4 5 5 2 5 2 2" xfId="41492" xr:uid="{00000000-0005-0000-0000-0000CE7A0000}"/>
    <cellStyle name="Normal 12 4 5 5 2 5 3" xfId="41493" xr:uid="{00000000-0005-0000-0000-0000CF7A0000}"/>
    <cellStyle name="Normal 12 4 5 5 2 6" xfId="6500" xr:uid="{00000000-0005-0000-0000-0000D07A0000}"/>
    <cellStyle name="Normal 12 4 5 5 2 6 2" xfId="19310" xr:uid="{00000000-0005-0000-0000-0000D17A0000}"/>
    <cellStyle name="Normal 12 4 5 5 2 6 2 2" xfId="41494" xr:uid="{00000000-0005-0000-0000-0000D27A0000}"/>
    <cellStyle name="Normal 12 4 5 5 2 6 3" xfId="41495" xr:uid="{00000000-0005-0000-0000-0000D37A0000}"/>
    <cellStyle name="Normal 12 4 5 5 2 7" xfId="13820" xr:uid="{00000000-0005-0000-0000-0000D47A0000}"/>
    <cellStyle name="Normal 12 4 5 5 2 7 2" xfId="41496" xr:uid="{00000000-0005-0000-0000-0000D57A0000}"/>
    <cellStyle name="Normal 12 4 5 5 2 8" xfId="41497" xr:uid="{00000000-0005-0000-0000-0000D67A0000}"/>
    <cellStyle name="Normal 12 4 5 5 3" xfId="1504" xr:uid="{00000000-0005-0000-0000-0000D77A0000}"/>
    <cellStyle name="Normal 12 4 5 5 3 2" xfId="3334" xr:uid="{00000000-0005-0000-0000-0000D87A0000}"/>
    <cellStyle name="Normal 12 4 5 5 3 2 2" xfId="8824" xr:uid="{00000000-0005-0000-0000-0000D97A0000}"/>
    <cellStyle name="Normal 12 4 5 5 3 2 2 2" xfId="21634" xr:uid="{00000000-0005-0000-0000-0000DA7A0000}"/>
    <cellStyle name="Normal 12 4 5 5 3 2 2 2 2" xfId="41498" xr:uid="{00000000-0005-0000-0000-0000DB7A0000}"/>
    <cellStyle name="Normal 12 4 5 5 3 2 2 3" xfId="41499" xr:uid="{00000000-0005-0000-0000-0000DC7A0000}"/>
    <cellStyle name="Normal 12 4 5 5 3 2 3" xfId="16144" xr:uid="{00000000-0005-0000-0000-0000DD7A0000}"/>
    <cellStyle name="Normal 12 4 5 5 3 2 3 2" xfId="41500" xr:uid="{00000000-0005-0000-0000-0000DE7A0000}"/>
    <cellStyle name="Normal 12 4 5 5 3 2 4" xfId="41501" xr:uid="{00000000-0005-0000-0000-0000DF7A0000}"/>
    <cellStyle name="Normal 12 4 5 5 3 3" xfId="5164" xr:uid="{00000000-0005-0000-0000-0000E07A0000}"/>
    <cellStyle name="Normal 12 4 5 5 3 3 2" xfId="10654" xr:uid="{00000000-0005-0000-0000-0000E17A0000}"/>
    <cellStyle name="Normal 12 4 5 5 3 3 2 2" xfId="23464" xr:uid="{00000000-0005-0000-0000-0000E27A0000}"/>
    <cellStyle name="Normal 12 4 5 5 3 3 2 2 2" xfId="41502" xr:uid="{00000000-0005-0000-0000-0000E37A0000}"/>
    <cellStyle name="Normal 12 4 5 5 3 3 2 3" xfId="41503" xr:uid="{00000000-0005-0000-0000-0000E47A0000}"/>
    <cellStyle name="Normal 12 4 5 5 3 3 3" xfId="17974" xr:uid="{00000000-0005-0000-0000-0000E57A0000}"/>
    <cellStyle name="Normal 12 4 5 5 3 3 3 2" xfId="41504" xr:uid="{00000000-0005-0000-0000-0000E67A0000}"/>
    <cellStyle name="Normal 12 4 5 5 3 3 4" xfId="41505" xr:uid="{00000000-0005-0000-0000-0000E77A0000}"/>
    <cellStyle name="Normal 12 4 5 5 3 4" xfId="12484" xr:uid="{00000000-0005-0000-0000-0000E87A0000}"/>
    <cellStyle name="Normal 12 4 5 5 3 4 2" xfId="25294" xr:uid="{00000000-0005-0000-0000-0000E97A0000}"/>
    <cellStyle name="Normal 12 4 5 5 3 4 2 2" xfId="41506" xr:uid="{00000000-0005-0000-0000-0000EA7A0000}"/>
    <cellStyle name="Normal 12 4 5 5 3 4 3" xfId="41507" xr:uid="{00000000-0005-0000-0000-0000EB7A0000}"/>
    <cellStyle name="Normal 12 4 5 5 3 5" xfId="6994" xr:uid="{00000000-0005-0000-0000-0000EC7A0000}"/>
    <cellStyle name="Normal 12 4 5 5 3 5 2" xfId="19804" xr:uid="{00000000-0005-0000-0000-0000ED7A0000}"/>
    <cellStyle name="Normal 12 4 5 5 3 5 2 2" xfId="41508" xr:uid="{00000000-0005-0000-0000-0000EE7A0000}"/>
    <cellStyle name="Normal 12 4 5 5 3 5 3" xfId="41509" xr:uid="{00000000-0005-0000-0000-0000EF7A0000}"/>
    <cellStyle name="Normal 12 4 5 5 3 6" xfId="14314" xr:uid="{00000000-0005-0000-0000-0000F07A0000}"/>
    <cellStyle name="Normal 12 4 5 5 3 6 2" xfId="41510" xr:uid="{00000000-0005-0000-0000-0000F17A0000}"/>
    <cellStyle name="Normal 12 4 5 5 3 7" xfId="41511" xr:uid="{00000000-0005-0000-0000-0000F27A0000}"/>
    <cellStyle name="Normal 12 4 5 5 4" xfId="2440" xr:uid="{00000000-0005-0000-0000-0000F37A0000}"/>
    <cellStyle name="Normal 12 4 5 5 4 2" xfId="7930" xr:uid="{00000000-0005-0000-0000-0000F47A0000}"/>
    <cellStyle name="Normal 12 4 5 5 4 2 2" xfId="20740" xr:uid="{00000000-0005-0000-0000-0000F57A0000}"/>
    <cellStyle name="Normal 12 4 5 5 4 2 2 2" xfId="41512" xr:uid="{00000000-0005-0000-0000-0000F67A0000}"/>
    <cellStyle name="Normal 12 4 5 5 4 2 3" xfId="41513" xr:uid="{00000000-0005-0000-0000-0000F77A0000}"/>
    <cellStyle name="Normal 12 4 5 5 4 3" xfId="15250" xr:uid="{00000000-0005-0000-0000-0000F87A0000}"/>
    <cellStyle name="Normal 12 4 5 5 4 3 2" xfId="41514" xr:uid="{00000000-0005-0000-0000-0000F97A0000}"/>
    <cellStyle name="Normal 12 4 5 5 4 4" xfId="41515" xr:uid="{00000000-0005-0000-0000-0000FA7A0000}"/>
    <cellStyle name="Normal 12 4 5 5 5" xfId="4270" xr:uid="{00000000-0005-0000-0000-0000FB7A0000}"/>
    <cellStyle name="Normal 12 4 5 5 5 2" xfId="9760" xr:uid="{00000000-0005-0000-0000-0000FC7A0000}"/>
    <cellStyle name="Normal 12 4 5 5 5 2 2" xfId="22570" xr:uid="{00000000-0005-0000-0000-0000FD7A0000}"/>
    <cellStyle name="Normal 12 4 5 5 5 2 2 2" xfId="41516" xr:uid="{00000000-0005-0000-0000-0000FE7A0000}"/>
    <cellStyle name="Normal 12 4 5 5 5 2 3" xfId="41517" xr:uid="{00000000-0005-0000-0000-0000FF7A0000}"/>
    <cellStyle name="Normal 12 4 5 5 5 3" xfId="17080" xr:uid="{00000000-0005-0000-0000-0000007B0000}"/>
    <cellStyle name="Normal 12 4 5 5 5 3 2" xfId="41518" xr:uid="{00000000-0005-0000-0000-0000017B0000}"/>
    <cellStyle name="Normal 12 4 5 5 5 4" xfId="41519" xr:uid="{00000000-0005-0000-0000-0000027B0000}"/>
    <cellStyle name="Normal 12 4 5 5 6" xfId="11590" xr:uid="{00000000-0005-0000-0000-0000037B0000}"/>
    <cellStyle name="Normal 12 4 5 5 6 2" xfId="24400" xr:uid="{00000000-0005-0000-0000-0000047B0000}"/>
    <cellStyle name="Normal 12 4 5 5 6 2 2" xfId="41520" xr:uid="{00000000-0005-0000-0000-0000057B0000}"/>
    <cellStyle name="Normal 12 4 5 5 6 3" xfId="41521" xr:uid="{00000000-0005-0000-0000-0000067B0000}"/>
    <cellStyle name="Normal 12 4 5 5 7" xfId="6100" xr:uid="{00000000-0005-0000-0000-0000077B0000}"/>
    <cellStyle name="Normal 12 4 5 5 7 2" xfId="18910" xr:uid="{00000000-0005-0000-0000-0000087B0000}"/>
    <cellStyle name="Normal 12 4 5 5 7 2 2" xfId="41522" xr:uid="{00000000-0005-0000-0000-0000097B0000}"/>
    <cellStyle name="Normal 12 4 5 5 7 3" xfId="41523" xr:uid="{00000000-0005-0000-0000-00000A7B0000}"/>
    <cellStyle name="Normal 12 4 5 5 8" xfId="13420" xr:uid="{00000000-0005-0000-0000-00000B7B0000}"/>
    <cellStyle name="Normal 12 4 5 5 8 2" xfId="41524" xr:uid="{00000000-0005-0000-0000-00000C7B0000}"/>
    <cellStyle name="Normal 12 4 5 5 9" xfId="41525" xr:uid="{00000000-0005-0000-0000-00000D7B0000}"/>
    <cellStyle name="Normal 12 4 5 6" xfId="743" xr:uid="{00000000-0005-0000-0000-00000E7B0000}"/>
    <cellStyle name="Normal 12 4 5 6 2" xfId="1638" xr:uid="{00000000-0005-0000-0000-00000F7B0000}"/>
    <cellStyle name="Normal 12 4 5 6 2 2" xfId="3468" xr:uid="{00000000-0005-0000-0000-0000107B0000}"/>
    <cellStyle name="Normal 12 4 5 6 2 2 2" xfId="8958" xr:uid="{00000000-0005-0000-0000-0000117B0000}"/>
    <cellStyle name="Normal 12 4 5 6 2 2 2 2" xfId="21768" xr:uid="{00000000-0005-0000-0000-0000127B0000}"/>
    <cellStyle name="Normal 12 4 5 6 2 2 2 2 2" xfId="41526" xr:uid="{00000000-0005-0000-0000-0000137B0000}"/>
    <cellStyle name="Normal 12 4 5 6 2 2 2 3" xfId="41527" xr:uid="{00000000-0005-0000-0000-0000147B0000}"/>
    <cellStyle name="Normal 12 4 5 6 2 2 3" xfId="16278" xr:uid="{00000000-0005-0000-0000-0000157B0000}"/>
    <cellStyle name="Normal 12 4 5 6 2 2 3 2" xfId="41528" xr:uid="{00000000-0005-0000-0000-0000167B0000}"/>
    <cellStyle name="Normal 12 4 5 6 2 2 4" xfId="41529" xr:uid="{00000000-0005-0000-0000-0000177B0000}"/>
    <cellStyle name="Normal 12 4 5 6 2 3" xfId="5298" xr:uid="{00000000-0005-0000-0000-0000187B0000}"/>
    <cellStyle name="Normal 12 4 5 6 2 3 2" xfId="10788" xr:uid="{00000000-0005-0000-0000-0000197B0000}"/>
    <cellStyle name="Normal 12 4 5 6 2 3 2 2" xfId="23598" xr:uid="{00000000-0005-0000-0000-00001A7B0000}"/>
    <cellStyle name="Normal 12 4 5 6 2 3 2 2 2" xfId="41530" xr:uid="{00000000-0005-0000-0000-00001B7B0000}"/>
    <cellStyle name="Normal 12 4 5 6 2 3 2 3" xfId="41531" xr:uid="{00000000-0005-0000-0000-00001C7B0000}"/>
    <cellStyle name="Normal 12 4 5 6 2 3 3" xfId="18108" xr:uid="{00000000-0005-0000-0000-00001D7B0000}"/>
    <cellStyle name="Normal 12 4 5 6 2 3 3 2" xfId="41532" xr:uid="{00000000-0005-0000-0000-00001E7B0000}"/>
    <cellStyle name="Normal 12 4 5 6 2 3 4" xfId="41533" xr:uid="{00000000-0005-0000-0000-00001F7B0000}"/>
    <cellStyle name="Normal 12 4 5 6 2 4" xfId="12618" xr:uid="{00000000-0005-0000-0000-0000207B0000}"/>
    <cellStyle name="Normal 12 4 5 6 2 4 2" xfId="25428" xr:uid="{00000000-0005-0000-0000-0000217B0000}"/>
    <cellStyle name="Normal 12 4 5 6 2 4 2 2" xfId="41534" xr:uid="{00000000-0005-0000-0000-0000227B0000}"/>
    <cellStyle name="Normal 12 4 5 6 2 4 3" xfId="41535" xr:uid="{00000000-0005-0000-0000-0000237B0000}"/>
    <cellStyle name="Normal 12 4 5 6 2 5" xfId="7128" xr:uid="{00000000-0005-0000-0000-0000247B0000}"/>
    <cellStyle name="Normal 12 4 5 6 2 5 2" xfId="19938" xr:uid="{00000000-0005-0000-0000-0000257B0000}"/>
    <cellStyle name="Normal 12 4 5 6 2 5 2 2" xfId="41536" xr:uid="{00000000-0005-0000-0000-0000267B0000}"/>
    <cellStyle name="Normal 12 4 5 6 2 5 3" xfId="41537" xr:uid="{00000000-0005-0000-0000-0000277B0000}"/>
    <cellStyle name="Normal 12 4 5 6 2 6" xfId="14448" xr:uid="{00000000-0005-0000-0000-0000287B0000}"/>
    <cellStyle name="Normal 12 4 5 6 2 6 2" xfId="41538" xr:uid="{00000000-0005-0000-0000-0000297B0000}"/>
    <cellStyle name="Normal 12 4 5 6 2 7" xfId="41539" xr:uid="{00000000-0005-0000-0000-00002A7B0000}"/>
    <cellStyle name="Normal 12 4 5 6 3" xfId="2574" xr:uid="{00000000-0005-0000-0000-00002B7B0000}"/>
    <cellStyle name="Normal 12 4 5 6 3 2" xfId="8064" xr:uid="{00000000-0005-0000-0000-00002C7B0000}"/>
    <cellStyle name="Normal 12 4 5 6 3 2 2" xfId="20874" xr:uid="{00000000-0005-0000-0000-00002D7B0000}"/>
    <cellStyle name="Normal 12 4 5 6 3 2 2 2" xfId="41540" xr:uid="{00000000-0005-0000-0000-00002E7B0000}"/>
    <cellStyle name="Normal 12 4 5 6 3 2 3" xfId="41541" xr:uid="{00000000-0005-0000-0000-00002F7B0000}"/>
    <cellStyle name="Normal 12 4 5 6 3 3" xfId="15384" xr:uid="{00000000-0005-0000-0000-0000307B0000}"/>
    <cellStyle name="Normal 12 4 5 6 3 3 2" xfId="41542" xr:uid="{00000000-0005-0000-0000-0000317B0000}"/>
    <cellStyle name="Normal 12 4 5 6 3 4" xfId="41543" xr:uid="{00000000-0005-0000-0000-0000327B0000}"/>
    <cellStyle name="Normal 12 4 5 6 4" xfId="4404" xr:uid="{00000000-0005-0000-0000-0000337B0000}"/>
    <cellStyle name="Normal 12 4 5 6 4 2" xfId="9894" xr:uid="{00000000-0005-0000-0000-0000347B0000}"/>
    <cellStyle name="Normal 12 4 5 6 4 2 2" xfId="22704" xr:uid="{00000000-0005-0000-0000-0000357B0000}"/>
    <cellStyle name="Normal 12 4 5 6 4 2 2 2" xfId="41544" xr:uid="{00000000-0005-0000-0000-0000367B0000}"/>
    <cellStyle name="Normal 12 4 5 6 4 2 3" xfId="41545" xr:uid="{00000000-0005-0000-0000-0000377B0000}"/>
    <cellStyle name="Normal 12 4 5 6 4 3" xfId="17214" xr:uid="{00000000-0005-0000-0000-0000387B0000}"/>
    <cellStyle name="Normal 12 4 5 6 4 3 2" xfId="41546" xr:uid="{00000000-0005-0000-0000-0000397B0000}"/>
    <cellStyle name="Normal 12 4 5 6 4 4" xfId="41547" xr:uid="{00000000-0005-0000-0000-00003A7B0000}"/>
    <cellStyle name="Normal 12 4 5 6 5" xfId="11724" xr:uid="{00000000-0005-0000-0000-00003B7B0000}"/>
    <cellStyle name="Normal 12 4 5 6 5 2" xfId="24534" xr:uid="{00000000-0005-0000-0000-00003C7B0000}"/>
    <cellStyle name="Normal 12 4 5 6 5 2 2" xfId="41548" xr:uid="{00000000-0005-0000-0000-00003D7B0000}"/>
    <cellStyle name="Normal 12 4 5 6 5 3" xfId="41549" xr:uid="{00000000-0005-0000-0000-00003E7B0000}"/>
    <cellStyle name="Normal 12 4 5 6 6" xfId="6234" xr:uid="{00000000-0005-0000-0000-00003F7B0000}"/>
    <cellStyle name="Normal 12 4 5 6 6 2" xfId="19044" xr:uid="{00000000-0005-0000-0000-0000407B0000}"/>
    <cellStyle name="Normal 12 4 5 6 6 2 2" xfId="41550" xr:uid="{00000000-0005-0000-0000-0000417B0000}"/>
    <cellStyle name="Normal 12 4 5 6 6 3" xfId="41551" xr:uid="{00000000-0005-0000-0000-0000427B0000}"/>
    <cellStyle name="Normal 12 4 5 6 7" xfId="13554" xr:uid="{00000000-0005-0000-0000-0000437B0000}"/>
    <cellStyle name="Normal 12 4 5 6 7 2" xfId="41552" xr:uid="{00000000-0005-0000-0000-0000447B0000}"/>
    <cellStyle name="Normal 12 4 5 6 8" xfId="41553" xr:uid="{00000000-0005-0000-0000-0000457B0000}"/>
    <cellStyle name="Normal 12 4 5 7" xfId="1144" xr:uid="{00000000-0005-0000-0000-0000467B0000}"/>
    <cellStyle name="Normal 12 4 5 7 2" xfId="2974" xr:uid="{00000000-0005-0000-0000-0000477B0000}"/>
    <cellStyle name="Normal 12 4 5 7 2 2" xfId="8464" xr:uid="{00000000-0005-0000-0000-0000487B0000}"/>
    <cellStyle name="Normal 12 4 5 7 2 2 2" xfId="21274" xr:uid="{00000000-0005-0000-0000-0000497B0000}"/>
    <cellStyle name="Normal 12 4 5 7 2 2 2 2" xfId="41554" xr:uid="{00000000-0005-0000-0000-00004A7B0000}"/>
    <cellStyle name="Normal 12 4 5 7 2 2 3" xfId="41555" xr:uid="{00000000-0005-0000-0000-00004B7B0000}"/>
    <cellStyle name="Normal 12 4 5 7 2 3" xfId="15784" xr:uid="{00000000-0005-0000-0000-00004C7B0000}"/>
    <cellStyle name="Normal 12 4 5 7 2 3 2" xfId="41556" xr:uid="{00000000-0005-0000-0000-00004D7B0000}"/>
    <cellStyle name="Normal 12 4 5 7 2 4" xfId="41557" xr:uid="{00000000-0005-0000-0000-00004E7B0000}"/>
    <cellStyle name="Normal 12 4 5 7 3" xfId="4804" xr:uid="{00000000-0005-0000-0000-00004F7B0000}"/>
    <cellStyle name="Normal 12 4 5 7 3 2" xfId="10294" xr:uid="{00000000-0005-0000-0000-0000507B0000}"/>
    <cellStyle name="Normal 12 4 5 7 3 2 2" xfId="23104" xr:uid="{00000000-0005-0000-0000-0000517B0000}"/>
    <cellStyle name="Normal 12 4 5 7 3 2 2 2" xfId="41558" xr:uid="{00000000-0005-0000-0000-0000527B0000}"/>
    <cellStyle name="Normal 12 4 5 7 3 2 3" xfId="41559" xr:uid="{00000000-0005-0000-0000-0000537B0000}"/>
    <cellStyle name="Normal 12 4 5 7 3 3" xfId="17614" xr:uid="{00000000-0005-0000-0000-0000547B0000}"/>
    <cellStyle name="Normal 12 4 5 7 3 3 2" xfId="41560" xr:uid="{00000000-0005-0000-0000-0000557B0000}"/>
    <cellStyle name="Normal 12 4 5 7 3 4" xfId="41561" xr:uid="{00000000-0005-0000-0000-0000567B0000}"/>
    <cellStyle name="Normal 12 4 5 7 4" xfId="12124" xr:uid="{00000000-0005-0000-0000-0000577B0000}"/>
    <cellStyle name="Normal 12 4 5 7 4 2" xfId="24934" xr:uid="{00000000-0005-0000-0000-0000587B0000}"/>
    <cellStyle name="Normal 12 4 5 7 4 2 2" xfId="41562" xr:uid="{00000000-0005-0000-0000-0000597B0000}"/>
    <cellStyle name="Normal 12 4 5 7 4 3" xfId="41563" xr:uid="{00000000-0005-0000-0000-00005A7B0000}"/>
    <cellStyle name="Normal 12 4 5 7 5" xfId="6634" xr:uid="{00000000-0005-0000-0000-00005B7B0000}"/>
    <cellStyle name="Normal 12 4 5 7 5 2" xfId="19444" xr:uid="{00000000-0005-0000-0000-00005C7B0000}"/>
    <cellStyle name="Normal 12 4 5 7 5 2 2" xfId="41564" xr:uid="{00000000-0005-0000-0000-00005D7B0000}"/>
    <cellStyle name="Normal 12 4 5 7 5 3" xfId="41565" xr:uid="{00000000-0005-0000-0000-00005E7B0000}"/>
    <cellStyle name="Normal 12 4 5 7 6" xfId="13954" xr:uid="{00000000-0005-0000-0000-00005F7B0000}"/>
    <cellStyle name="Normal 12 4 5 7 6 2" xfId="41566" xr:uid="{00000000-0005-0000-0000-0000607B0000}"/>
    <cellStyle name="Normal 12 4 5 7 7" xfId="41567" xr:uid="{00000000-0005-0000-0000-0000617B0000}"/>
    <cellStyle name="Normal 12 4 5 8" xfId="2039" xr:uid="{00000000-0005-0000-0000-0000627B0000}"/>
    <cellStyle name="Normal 12 4 5 8 2" xfId="3869" xr:uid="{00000000-0005-0000-0000-0000637B0000}"/>
    <cellStyle name="Normal 12 4 5 8 2 2" xfId="9359" xr:uid="{00000000-0005-0000-0000-0000647B0000}"/>
    <cellStyle name="Normal 12 4 5 8 2 2 2" xfId="22169" xr:uid="{00000000-0005-0000-0000-0000657B0000}"/>
    <cellStyle name="Normal 12 4 5 8 2 2 2 2" xfId="41568" xr:uid="{00000000-0005-0000-0000-0000667B0000}"/>
    <cellStyle name="Normal 12 4 5 8 2 2 3" xfId="41569" xr:uid="{00000000-0005-0000-0000-0000677B0000}"/>
    <cellStyle name="Normal 12 4 5 8 2 3" xfId="16679" xr:uid="{00000000-0005-0000-0000-0000687B0000}"/>
    <cellStyle name="Normal 12 4 5 8 2 3 2" xfId="41570" xr:uid="{00000000-0005-0000-0000-0000697B0000}"/>
    <cellStyle name="Normal 12 4 5 8 2 4" xfId="41571" xr:uid="{00000000-0005-0000-0000-00006A7B0000}"/>
    <cellStyle name="Normal 12 4 5 8 3" xfId="5699" xr:uid="{00000000-0005-0000-0000-00006B7B0000}"/>
    <cellStyle name="Normal 12 4 5 8 3 2" xfId="11189" xr:uid="{00000000-0005-0000-0000-00006C7B0000}"/>
    <cellStyle name="Normal 12 4 5 8 3 2 2" xfId="23999" xr:uid="{00000000-0005-0000-0000-00006D7B0000}"/>
    <cellStyle name="Normal 12 4 5 8 3 2 2 2" xfId="41572" xr:uid="{00000000-0005-0000-0000-00006E7B0000}"/>
    <cellStyle name="Normal 12 4 5 8 3 2 3" xfId="41573" xr:uid="{00000000-0005-0000-0000-00006F7B0000}"/>
    <cellStyle name="Normal 12 4 5 8 3 3" xfId="18509" xr:uid="{00000000-0005-0000-0000-0000707B0000}"/>
    <cellStyle name="Normal 12 4 5 8 3 3 2" xfId="41574" xr:uid="{00000000-0005-0000-0000-0000717B0000}"/>
    <cellStyle name="Normal 12 4 5 8 3 4" xfId="41575" xr:uid="{00000000-0005-0000-0000-0000727B0000}"/>
    <cellStyle name="Normal 12 4 5 8 4" xfId="13019" xr:uid="{00000000-0005-0000-0000-0000737B0000}"/>
    <cellStyle name="Normal 12 4 5 8 4 2" xfId="25829" xr:uid="{00000000-0005-0000-0000-0000747B0000}"/>
    <cellStyle name="Normal 12 4 5 8 4 2 2" xfId="41576" xr:uid="{00000000-0005-0000-0000-0000757B0000}"/>
    <cellStyle name="Normal 12 4 5 8 4 3" xfId="41577" xr:uid="{00000000-0005-0000-0000-0000767B0000}"/>
    <cellStyle name="Normal 12 4 5 8 5" xfId="7529" xr:uid="{00000000-0005-0000-0000-0000777B0000}"/>
    <cellStyle name="Normal 12 4 5 8 5 2" xfId="20339" xr:uid="{00000000-0005-0000-0000-0000787B0000}"/>
    <cellStyle name="Normal 12 4 5 8 5 2 2" xfId="41578" xr:uid="{00000000-0005-0000-0000-0000797B0000}"/>
    <cellStyle name="Normal 12 4 5 8 5 3" xfId="41579" xr:uid="{00000000-0005-0000-0000-00007A7B0000}"/>
    <cellStyle name="Normal 12 4 5 8 6" xfId="14849" xr:uid="{00000000-0005-0000-0000-00007B7B0000}"/>
    <cellStyle name="Normal 12 4 5 8 6 2" xfId="41580" xr:uid="{00000000-0005-0000-0000-00007C7B0000}"/>
    <cellStyle name="Normal 12 4 5 8 7" xfId="41581" xr:uid="{00000000-0005-0000-0000-00007D7B0000}"/>
    <cellStyle name="Normal 12 4 5 9" xfId="2080" xr:uid="{00000000-0005-0000-0000-00007E7B0000}"/>
    <cellStyle name="Normal 12 4 5 9 2" xfId="7570" xr:uid="{00000000-0005-0000-0000-00007F7B0000}"/>
    <cellStyle name="Normal 12 4 5 9 2 2" xfId="20380" xr:uid="{00000000-0005-0000-0000-0000807B0000}"/>
    <cellStyle name="Normal 12 4 5 9 2 2 2" xfId="41582" xr:uid="{00000000-0005-0000-0000-0000817B0000}"/>
    <cellStyle name="Normal 12 4 5 9 2 3" xfId="41583" xr:uid="{00000000-0005-0000-0000-0000827B0000}"/>
    <cellStyle name="Normal 12 4 5 9 3" xfId="14890" xr:uid="{00000000-0005-0000-0000-0000837B0000}"/>
    <cellStyle name="Normal 12 4 5 9 3 2" xfId="41584" xr:uid="{00000000-0005-0000-0000-0000847B0000}"/>
    <cellStyle name="Normal 12 4 5 9 4" xfId="41585" xr:uid="{00000000-0005-0000-0000-0000857B0000}"/>
    <cellStyle name="Normal 12 4 6" xfId="310" xr:uid="{00000000-0005-0000-0000-0000867B0000}"/>
    <cellStyle name="Normal 12 4 6 10" xfId="5802" xr:uid="{00000000-0005-0000-0000-0000877B0000}"/>
    <cellStyle name="Normal 12 4 6 10 2" xfId="18612" xr:uid="{00000000-0005-0000-0000-0000887B0000}"/>
    <cellStyle name="Normal 12 4 6 10 2 2" xfId="41586" xr:uid="{00000000-0005-0000-0000-0000897B0000}"/>
    <cellStyle name="Normal 12 4 6 10 3" xfId="41587" xr:uid="{00000000-0005-0000-0000-00008A7B0000}"/>
    <cellStyle name="Normal 12 4 6 11" xfId="13122" xr:uid="{00000000-0005-0000-0000-00008B7B0000}"/>
    <cellStyle name="Normal 12 4 6 11 2" xfId="41588" xr:uid="{00000000-0005-0000-0000-00008C7B0000}"/>
    <cellStyle name="Normal 12 4 6 12" xfId="41589" xr:uid="{00000000-0005-0000-0000-00008D7B0000}"/>
    <cellStyle name="Normal 12 4 6 2" xfId="539" xr:uid="{00000000-0005-0000-0000-00008E7B0000}"/>
    <cellStyle name="Normal 12 4 6 2 2" xfId="938" xr:uid="{00000000-0005-0000-0000-00008F7B0000}"/>
    <cellStyle name="Normal 12 4 6 2 2 2" xfId="1833" xr:uid="{00000000-0005-0000-0000-0000907B0000}"/>
    <cellStyle name="Normal 12 4 6 2 2 2 2" xfId="3663" xr:uid="{00000000-0005-0000-0000-0000917B0000}"/>
    <cellStyle name="Normal 12 4 6 2 2 2 2 2" xfId="9153" xr:uid="{00000000-0005-0000-0000-0000927B0000}"/>
    <cellStyle name="Normal 12 4 6 2 2 2 2 2 2" xfId="21963" xr:uid="{00000000-0005-0000-0000-0000937B0000}"/>
    <cellStyle name="Normal 12 4 6 2 2 2 2 2 2 2" xfId="41590" xr:uid="{00000000-0005-0000-0000-0000947B0000}"/>
    <cellStyle name="Normal 12 4 6 2 2 2 2 2 3" xfId="41591" xr:uid="{00000000-0005-0000-0000-0000957B0000}"/>
    <cellStyle name="Normal 12 4 6 2 2 2 2 3" xfId="16473" xr:uid="{00000000-0005-0000-0000-0000967B0000}"/>
    <cellStyle name="Normal 12 4 6 2 2 2 2 3 2" xfId="41592" xr:uid="{00000000-0005-0000-0000-0000977B0000}"/>
    <cellStyle name="Normal 12 4 6 2 2 2 2 4" xfId="41593" xr:uid="{00000000-0005-0000-0000-0000987B0000}"/>
    <cellStyle name="Normal 12 4 6 2 2 2 3" xfId="5493" xr:uid="{00000000-0005-0000-0000-0000997B0000}"/>
    <cellStyle name="Normal 12 4 6 2 2 2 3 2" xfId="10983" xr:uid="{00000000-0005-0000-0000-00009A7B0000}"/>
    <cellStyle name="Normal 12 4 6 2 2 2 3 2 2" xfId="23793" xr:uid="{00000000-0005-0000-0000-00009B7B0000}"/>
    <cellStyle name="Normal 12 4 6 2 2 2 3 2 2 2" xfId="41594" xr:uid="{00000000-0005-0000-0000-00009C7B0000}"/>
    <cellStyle name="Normal 12 4 6 2 2 2 3 2 3" xfId="41595" xr:uid="{00000000-0005-0000-0000-00009D7B0000}"/>
    <cellStyle name="Normal 12 4 6 2 2 2 3 3" xfId="18303" xr:uid="{00000000-0005-0000-0000-00009E7B0000}"/>
    <cellStyle name="Normal 12 4 6 2 2 2 3 3 2" xfId="41596" xr:uid="{00000000-0005-0000-0000-00009F7B0000}"/>
    <cellStyle name="Normal 12 4 6 2 2 2 3 4" xfId="41597" xr:uid="{00000000-0005-0000-0000-0000A07B0000}"/>
    <cellStyle name="Normal 12 4 6 2 2 2 4" xfId="12813" xr:uid="{00000000-0005-0000-0000-0000A17B0000}"/>
    <cellStyle name="Normal 12 4 6 2 2 2 4 2" xfId="25623" xr:uid="{00000000-0005-0000-0000-0000A27B0000}"/>
    <cellStyle name="Normal 12 4 6 2 2 2 4 2 2" xfId="41598" xr:uid="{00000000-0005-0000-0000-0000A37B0000}"/>
    <cellStyle name="Normal 12 4 6 2 2 2 4 3" xfId="41599" xr:uid="{00000000-0005-0000-0000-0000A47B0000}"/>
    <cellStyle name="Normal 12 4 6 2 2 2 5" xfId="7323" xr:uid="{00000000-0005-0000-0000-0000A57B0000}"/>
    <cellStyle name="Normal 12 4 6 2 2 2 5 2" xfId="20133" xr:uid="{00000000-0005-0000-0000-0000A67B0000}"/>
    <cellStyle name="Normal 12 4 6 2 2 2 5 2 2" xfId="41600" xr:uid="{00000000-0005-0000-0000-0000A77B0000}"/>
    <cellStyle name="Normal 12 4 6 2 2 2 5 3" xfId="41601" xr:uid="{00000000-0005-0000-0000-0000A87B0000}"/>
    <cellStyle name="Normal 12 4 6 2 2 2 6" xfId="14643" xr:uid="{00000000-0005-0000-0000-0000A97B0000}"/>
    <cellStyle name="Normal 12 4 6 2 2 2 6 2" xfId="41602" xr:uid="{00000000-0005-0000-0000-0000AA7B0000}"/>
    <cellStyle name="Normal 12 4 6 2 2 2 7" xfId="41603" xr:uid="{00000000-0005-0000-0000-0000AB7B0000}"/>
    <cellStyle name="Normal 12 4 6 2 2 3" xfId="2769" xr:uid="{00000000-0005-0000-0000-0000AC7B0000}"/>
    <cellStyle name="Normal 12 4 6 2 2 3 2" xfId="8259" xr:uid="{00000000-0005-0000-0000-0000AD7B0000}"/>
    <cellStyle name="Normal 12 4 6 2 2 3 2 2" xfId="21069" xr:uid="{00000000-0005-0000-0000-0000AE7B0000}"/>
    <cellStyle name="Normal 12 4 6 2 2 3 2 2 2" xfId="41604" xr:uid="{00000000-0005-0000-0000-0000AF7B0000}"/>
    <cellStyle name="Normal 12 4 6 2 2 3 2 3" xfId="41605" xr:uid="{00000000-0005-0000-0000-0000B07B0000}"/>
    <cellStyle name="Normal 12 4 6 2 2 3 3" xfId="15579" xr:uid="{00000000-0005-0000-0000-0000B17B0000}"/>
    <cellStyle name="Normal 12 4 6 2 2 3 3 2" xfId="41606" xr:uid="{00000000-0005-0000-0000-0000B27B0000}"/>
    <cellStyle name="Normal 12 4 6 2 2 3 4" xfId="41607" xr:uid="{00000000-0005-0000-0000-0000B37B0000}"/>
    <cellStyle name="Normal 12 4 6 2 2 4" xfId="4599" xr:uid="{00000000-0005-0000-0000-0000B47B0000}"/>
    <cellStyle name="Normal 12 4 6 2 2 4 2" xfId="10089" xr:uid="{00000000-0005-0000-0000-0000B57B0000}"/>
    <cellStyle name="Normal 12 4 6 2 2 4 2 2" xfId="22899" xr:uid="{00000000-0005-0000-0000-0000B67B0000}"/>
    <cellStyle name="Normal 12 4 6 2 2 4 2 2 2" xfId="41608" xr:uid="{00000000-0005-0000-0000-0000B77B0000}"/>
    <cellStyle name="Normal 12 4 6 2 2 4 2 3" xfId="41609" xr:uid="{00000000-0005-0000-0000-0000B87B0000}"/>
    <cellStyle name="Normal 12 4 6 2 2 4 3" xfId="17409" xr:uid="{00000000-0005-0000-0000-0000B97B0000}"/>
    <cellStyle name="Normal 12 4 6 2 2 4 3 2" xfId="41610" xr:uid="{00000000-0005-0000-0000-0000BA7B0000}"/>
    <cellStyle name="Normal 12 4 6 2 2 4 4" xfId="41611" xr:uid="{00000000-0005-0000-0000-0000BB7B0000}"/>
    <cellStyle name="Normal 12 4 6 2 2 5" xfId="11919" xr:uid="{00000000-0005-0000-0000-0000BC7B0000}"/>
    <cellStyle name="Normal 12 4 6 2 2 5 2" xfId="24729" xr:uid="{00000000-0005-0000-0000-0000BD7B0000}"/>
    <cellStyle name="Normal 12 4 6 2 2 5 2 2" xfId="41612" xr:uid="{00000000-0005-0000-0000-0000BE7B0000}"/>
    <cellStyle name="Normal 12 4 6 2 2 5 3" xfId="41613" xr:uid="{00000000-0005-0000-0000-0000BF7B0000}"/>
    <cellStyle name="Normal 12 4 6 2 2 6" xfId="6429" xr:uid="{00000000-0005-0000-0000-0000C07B0000}"/>
    <cellStyle name="Normal 12 4 6 2 2 6 2" xfId="19239" xr:uid="{00000000-0005-0000-0000-0000C17B0000}"/>
    <cellStyle name="Normal 12 4 6 2 2 6 2 2" xfId="41614" xr:uid="{00000000-0005-0000-0000-0000C27B0000}"/>
    <cellStyle name="Normal 12 4 6 2 2 6 3" xfId="41615" xr:uid="{00000000-0005-0000-0000-0000C37B0000}"/>
    <cellStyle name="Normal 12 4 6 2 2 7" xfId="13749" xr:uid="{00000000-0005-0000-0000-0000C47B0000}"/>
    <cellStyle name="Normal 12 4 6 2 2 7 2" xfId="41616" xr:uid="{00000000-0005-0000-0000-0000C57B0000}"/>
    <cellStyle name="Normal 12 4 6 2 2 8" xfId="41617" xr:uid="{00000000-0005-0000-0000-0000C67B0000}"/>
    <cellStyle name="Normal 12 4 6 2 3" xfId="1434" xr:uid="{00000000-0005-0000-0000-0000C77B0000}"/>
    <cellStyle name="Normal 12 4 6 2 3 2" xfId="3264" xr:uid="{00000000-0005-0000-0000-0000C87B0000}"/>
    <cellStyle name="Normal 12 4 6 2 3 2 2" xfId="8754" xr:uid="{00000000-0005-0000-0000-0000C97B0000}"/>
    <cellStyle name="Normal 12 4 6 2 3 2 2 2" xfId="21564" xr:uid="{00000000-0005-0000-0000-0000CA7B0000}"/>
    <cellStyle name="Normal 12 4 6 2 3 2 2 2 2" xfId="41618" xr:uid="{00000000-0005-0000-0000-0000CB7B0000}"/>
    <cellStyle name="Normal 12 4 6 2 3 2 2 3" xfId="41619" xr:uid="{00000000-0005-0000-0000-0000CC7B0000}"/>
    <cellStyle name="Normal 12 4 6 2 3 2 3" xfId="16074" xr:uid="{00000000-0005-0000-0000-0000CD7B0000}"/>
    <cellStyle name="Normal 12 4 6 2 3 2 3 2" xfId="41620" xr:uid="{00000000-0005-0000-0000-0000CE7B0000}"/>
    <cellStyle name="Normal 12 4 6 2 3 2 4" xfId="41621" xr:uid="{00000000-0005-0000-0000-0000CF7B0000}"/>
    <cellStyle name="Normal 12 4 6 2 3 3" xfId="5094" xr:uid="{00000000-0005-0000-0000-0000D07B0000}"/>
    <cellStyle name="Normal 12 4 6 2 3 3 2" xfId="10584" xr:uid="{00000000-0005-0000-0000-0000D17B0000}"/>
    <cellStyle name="Normal 12 4 6 2 3 3 2 2" xfId="23394" xr:uid="{00000000-0005-0000-0000-0000D27B0000}"/>
    <cellStyle name="Normal 12 4 6 2 3 3 2 2 2" xfId="41622" xr:uid="{00000000-0005-0000-0000-0000D37B0000}"/>
    <cellStyle name="Normal 12 4 6 2 3 3 2 3" xfId="41623" xr:uid="{00000000-0005-0000-0000-0000D47B0000}"/>
    <cellStyle name="Normal 12 4 6 2 3 3 3" xfId="17904" xr:uid="{00000000-0005-0000-0000-0000D57B0000}"/>
    <cellStyle name="Normal 12 4 6 2 3 3 3 2" xfId="41624" xr:uid="{00000000-0005-0000-0000-0000D67B0000}"/>
    <cellStyle name="Normal 12 4 6 2 3 3 4" xfId="41625" xr:uid="{00000000-0005-0000-0000-0000D77B0000}"/>
    <cellStyle name="Normal 12 4 6 2 3 4" xfId="12414" xr:uid="{00000000-0005-0000-0000-0000D87B0000}"/>
    <cellStyle name="Normal 12 4 6 2 3 4 2" xfId="25224" xr:uid="{00000000-0005-0000-0000-0000D97B0000}"/>
    <cellStyle name="Normal 12 4 6 2 3 4 2 2" xfId="41626" xr:uid="{00000000-0005-0000-0000-0000DA7B0000}"/>
    <cellStyle name="Normal 12 4 6 2 3 4 3" xfId="41627" xr:uid="{00000000-0005-0000-0000-0000DB7B0000}"/>
    <cellStyle name="Normal 12 4 6 2 3 5" xfId="6924" xr:uid="{00000000-0005-0000-0000-0000DC7B0000}"/>
    <cellStyle name="Normal 12 4 6 2 3 5 2" xfId="19734" xr:uid="{00000000-0005-0000-0000-0000DD7B0000}"/>
    <cellStyle name="Normal 12 4 6 2 3 5 2 2" xfId="41628" xr:uid="{00000000-0005-0000-0000-0000DE7B0000}"/>
    <cellStyle name="Normal 12 4 6 2 3 5 3" xfId="41629" xr:uid="{00000000-0005-0000-0000-0000DF7B0000}"/>
    <cellStyle name="Normal 12 4 6 2 3 6" xfId="14244" xr:uid="{00000000-0005-0000-0000-0000E07B0000}"/>
    <cellStyle name="Normal 12 4 6 2 3 6 2" xfId="41630" xr:uid="{00000000-0005-0000-0000-0000E17B0000}"/>
    <cellStyle name="Normal 12 4 6 2 3 7" xfId="41631" xr:uid="{00000000-0005-0000-0000-0000E27B0000}"/>
    <cellStyle name="Normal 12 4 6 2 4" xfId="2370" xr:uid="{00000000-0005-0000-0000-0000E37B0000}"/>
    <cellStyle name="Normal 12 4 6 2 4 2" xfId="7860" xr:uid="{00000000-0005-0000-0000-0000E47B0000}"/>
    <cellStyle name="Normal 12 4 6 2 4 2 2" xfId="20670" xr:uid="{00000000-0005-0000-0000-0000E57B0000}"/>
    <cellStyle name="Normal 12 4 6 2 4 2 2 2" xfId="41632" xr:uid="{00000000-0005-0000-0000-0000E67B0000}"/>
    <cellStyle name="Normal 12 4 6 2 4 2 3" xfId="41633" xr:uid="{00000000-0005-0000-0000-0000E77B0000}"/>
    <cellStyle name="Normal 12 4 6 2 4 3" xfId="15180" xr:uid="{00000000-0005-0000-0000-0000E87B0000}"/>
    <cellStyle name="Normal 12 4 6 2 4 3 2" xfId="41634" xr:uid="{00000000-0005-0000-0000-0000E97B0000}"/>
    <cellStyle name="Normal 12 4 6 2 4 4" xfId="41635" xr:uid="{00000000-0005-0000-0000-0000EA7B0000}"/>
    <cellStyle name="Normal 12 4 6 2 5" xfId="4200" xr:uid="{00000000-0005-0000-0000-0000EB7B0000}"/>
    <cellStyle name="Normal 12 4 6 2 5 2" xfId="9690" xr:uid="{00000000-0005-0000-0000-0000EC7B0000}"/>
    <cellStyle name="Normal 12 4 6 2 5 2 2" xfId="22500" xr:uid="{00000000-0005-0000-0000-0000ED7B0000}"/>
    <cellStyle name="Normal 12 4 6 2 5 2 2 2" xfId="41636" xr:uid="{00000000-0005-0000-0000-0000EE7B0000}"/>
    <cellStyle name="Normal 12 4 6 2 5 2 3" xfId="41637" xr:uid="{00000000-0005-0000-0000-0000EF7B0000}"/>
    <cellStyle name="Normal 12 4 6 2 5 3" xfId="17010" xr:uid="{00000000-0005-0000-0000-0000F07B0000}"/>
    <cellStyle name="Normal 12 4 6 2 5 3 2" xfId="41638" xr:uid="{00000000-0005-0000-0000-0000F17B0000}"/>
    <cellStyle name="Normal 12 4 6 2 5 4" xfId="41639" xr:uid="{00000000-0005-0000-0000-0000F27B0000}"/>
    <cellStyle name="Normal 12 4 6 2 6" xfId="11520" xr:uid="{00000000-0005-0000-0000-0000F37B0000}"/>
    <cellStyle name="Normal 12 4 6 2 6 2" xfId="24330" xr:uid="{00000000-0005-0000-0000-0000F47B0000}"/>
    <cellStyle name="Normal 12 4 6 2 6 2 2" xfId="41640" xr:uid="{00000000-0005-0000-0000-0000F57B0000}"/>
    <cellStyle name="Normal 12 4 6 2 6 3" xfId="41641" xr:uid="{00000000-0005-0000-0000-0000F67B0000}"/>
    <cellStyle name="Normal 12 4 6 2 7" xfId="6030" xr:uid="{00000000-0005-0000-0000-0000F77B0000}"/>
    <cellStyle name="Normal 12 4 6 2 7 2" xfId="18840" xr:uid="{00000000-0005-0000-0000-0000F87B0000}"/>
    <cellStyle name="Normal 12 4 6 2 7 2 2" xfId="41642" xr:uid="{00000000-0005-0000-0000-0000F97B0000}"/>
    <cellStyle name="Normal 12 4 6 2 7 3" xfId="41643" xr:uid="{00000000-0005-0000-0000-0000FA7B0000}"/>
    <cellStyle name="Normal 12 4 6 2 8" xfId="13350" xr:uid="{00000000-0005-0000-0000-0000FB7B0000}"/>
    <cellStyle name="Normal 12 4 6 2 8 2" xfId="41644" xr:uid="{00000000-0005-0000-0000-0000FC7B0000}"/>
    <cellStyle name="Normal 12 4 6 2 9" xfId="41645" xr:uid="{00000000-0005-0000-0000-0000FD7B0000}"/>
    <cellStyle name="Normal 12 4 6 3" xfId="671" xr:uid="{00000000-0005-0000-0000-0000FE7B0000}"/>
    <cellStyle name="Normal 12 4 6 3 2" xfId="1071" xr:uid="{00000000-0005-0000-0000-0000FF7B0000}"/>
    <cellStyle name="Normal 12 4 6 3 2 2" xfId="1966" xr:uid="{00000000-0005-0000-0000-0000007C0000}"/>
    <cellStyle name="Normal 12 4 6 3 2 2 2" xfId="3796" xr:uid="{00000000-0005-0000-0000-0000017C0000}"/>
    <cellStyle name="Normal 12 4 6 3 2 2 2 2" xfId="9286" xr:uid="{00000000-0005-0000-0000-0000027C0000}"/>
    <cellStyle name="Normal 12 4 6 3 2 2 2 2 2" xfId="22096" xr:uid="{00000000-0005-0000-0000-0000037C0000}"/>
    <cellStyle name="Normal 12 4 6 3 2 2 2 2 2 2" xfId="41646" xr:uid="{00000000-0005-0000-0000-0000047C0000}"/>
    <cellStyle name="Normal 12 4 6 3 2 2 2 2 3" xfId="41647" xr:uid="{00000000-0005-0000-0000-0000057C0000}"/>
    <cellStyle name="Normal 12 4 6 3 2 2 2 3" xfId="16606" xr:uid="{00000000-0005-0000-0000-0000067C0000}"/>
    <cellStyle name="Normal 12 4 6 3 2 2 2 3 2" xfId="41648" xr:uid="{00000000-0005-0000-0000-0000077C0000}"/>
    <cellStyle name="Normal 12 4 6 3 2 2 2 4" xfId="41649" xr:uid="{00000000-0005-0000-0000-0000087C0000}"/>
    <cellStyle name="Normal 12 4 6 3 2 2 3" xfId="5626" xr:uid="{00000000-0005-0000-0000-0000097C0000}"/>
    <cellStyle name="Normal 12 4 6 3 2 2 3 2" xfId="11116" xr:uid="{00000000-0005-0000-0000-00000A7C0000}"/>
    <cellStyle name="Normal 12 4 6 3 2 2 3 2 2" xfId="23926" xr:uid="{00000000-0005-0000-0000-00000B7C0000}"/>
    <cellStyle name="Normal 12 4 6 3 2 2 3 2 2 2" xfId="41650" xr:uid="{00000000-0005-0000-0000-00000C7C0000}"/>
    <cellStyle name="Normal 12 4 6 3 2 2 3 2 3" xfId="41651" xr:uid="{00000000-0005-0000-0000-00000D7C0000}"/>
    <cellStyle name="Normal 12 4 6 3 2 2 3 3" xfId="18436" xr:uid="{00000000-0005-0000-0000-00000E7C0000}"/>
    <cellStyle name="Normal 12 4 6 3 2 2 3 3 2" xfId="41652" xr:uid="{00000000-0005-0000-0000-00000F7C0000}"/>
    <cellStyle name="Normal 12 4 6 3 2 2 3 4" xfId="41653" xr:uid="{00000000-0005-0000-0000-0000107C0000}"/>
    <cellStyle name="Normal 12 4 6 3 2 2 4" xfId="12946" xr:uid="{00000000-0005-0000-0000-0000117C0000}"/>
    <cellStyle name="Normal 12 4 6 3 2 2 4 2" xfId="25756" xr:uid="{00000000-0005-0000-0000-0000127C0000}"/>
    <cellStyle name="Normal 12 4 6 3 2 2 4 2 2" xfId="41654" xr:uid="{00000000-0005-0000-0000-0000137C0000}"/>
    <cellStyle name="Normal 12 4 6 3 2 2 4 3" xfId="41655" xr:uid="{00000000-0005-0000-0000-0000147C0000}"/>
    <cellStyle name="Normal 12 4 6 3 2 2 5" xfId="7456" xr:uid="{00000000-0005-0000-0000-0000157C0000}"/>
    <cellStyle name="Normal 12 4 6 3 2 2 5 2" xfId="20266" xr:uid="{00000000-0005-0000-0000-0000167C0000}"/>
    <cellStyle name="Normal 12 4 6 3 2 2 5 2 2" xfId="41656" xr:uid="{00000000-0005-0000-0000-0000177C0000}"/>
    <cellStyle name="Normal 12 4 6 3 2 2 5 3" xfId="41657" xr:uid="{00000000-0005-0000-0000-0000187C0000}"/>
    <cellStyle name="Normal 12 4 6 3 2 2 6" xfId="14776" xr:uid="{00000000-0005-0000-0000-0000197C0000}"/>
    <cellStyle name="Normal 12 4 6 3 2 2 6 2" xfId="41658" xr:uid="{00000000-0005-0000-0000-00001A7C0000}"/>
    <cellStyle name="Normal 12 4 6 3 2 2 7" xfId="41659" xr:uid="{00000000-0005-0000-0000-00001B7C0000}"/>
    <cellStyle name="Normal 12 4 6 3 2 3" xfId="2902" xr:uid="{00000000-0005-0000-0000-00001C7C0000}"/>
    <cellStyle name="Normal 12 4 6 3 2 3 2" xfId="8392" xr:uid="{00000000-0005-0000-0000-00001D7C0000}"/>
    <cellStyle name="Normal 12 4 6 3 2 3 2 2" xfId="21202" xr:uid="{00000000-0005-0000-0000-00001E7C0000}"/>
    <cellStyle name="Normal 12 4 6 3 2 3 2 2 2" xfId="41660" xr:uid="{00000000-0005-0000-0000-00001F7C0000}"/>
    <cellStyle name="Normal 12 4 6 3 2 3 2 3" xfId="41661" xr:uid="{00000000-0005-0000-0000-0000207C0000}"/>
    <cellStyle name="Normal 12 4 6 3 2 3 3" xfId="15712" xr:uid="{00000000-0005-0000-0000-0000217C0000}"/>
    <cellStyle name="Normal 12 4 6 3 2 3 3 2" xfId="41662" xr:uid="{00000000-0005-0000-0000-0000227C0000}"/>
    <cellStyle name="Normal 12 4 6 3 2 3 4" xfId="41663" xr:uid="{00000000-0005-0000-0000-0000237C0000}"/>
    <cellStyle name="Normal 12 4 6 3 2 4" xfId="4732" xr:uid="{00000000-0005-0000-0000-0000247C0000}"/>
    <cellStyle name="Normal 12 4 6 3 2 4 2" xfId="10222" xr:uid="{00000000-0005-0000-0000-0000257C0000}"/>
    <cellStyle name="Normal 12 4 6 3 2 4 2 2" xfId="23032" xr:uid="{00000000-0005-0000-0000-0000267C0000}"/>
    <cellStyle name="Normal 12 4 6 3 2 4 2 2 2" xfId="41664" xr:uid="{00000000-0005-0000-0000-0000277C0000}"/>
    <cellStyle name="Normal 12 4 6 3 2 4 2 3" xfId="41665" xr:uid="{00000000-0005-0000-0000-0000287C0000}"/>
    <cellStyle name="Normal 12 4 6 3 2 4 3" xfId="17542" xr:uid="{00000000-0005-0000-0000-0000297C0000}"/>
    <cellStyle name="Normal 12 4 6 3 2 4 3 2" xfId="41666" xr:uid="{00000000-0005-0000-0000-00002A7C0000}"/>
    <cellStyle name="Normal 12 4 6 3 2 4 4" xfId="41667" xr:uid="{00000000-0005-0000-0000-00002B7C0000}"/>
    <cellStyle name="Normal 12 4 6 3 2 5" xfId="12052" xr:uid="{00000000-0005-0000-0000-00002C7C0000}"/>
    <cellStyle name="Normal 12 4 6 3 2 5 2" xfId="24862" xr:uid="{00000000-0005-0000-0000-00002D7C0000}"/>
    <cellStyle name="Normal 12 4 6 3 2 5 2 2" xfId="41668" xr:uid="{00000000-0005-0000-0000-00002E7C0000}"/>
    <cellStyle name="Normal 12 4 6 3 2 5 3" xfId="41669" xr:uid="{00000000-0005-0000-0000-00002F7C0000}"/>
    <cellStyle name="Normal 12 4 6 3 2 6" xfId="6562" xr:uid="{00000000-0005-0000-0000-0000307C0000}"/>
    <cellStyle name="Normal 12 4 6 3 2 6 2" xfId="19372" xr:uid="{00000000-0005-0000-0000-0000317C0000}"/>
    <cellStyle name="Normal 12 4 6 3 2 6 2 2" xfId="41670" xr:uid="{00000000-0005-0000-0000-0000327C0000}"/>
    <cellStyle name="Normal 12 4 6 3 2 6 3" xfId="41671" xr:uid="{00000000-0005-0000-0000-0000337C0000}"/>
    <cellStyle name="Normal 12 4 6 3 2 7" xfId="13882" xr:uid="{00000000-0005-0000-0000-0000347C0000}"/>
    <cellStyle name="Normal 12 4 6 3 2 7 2" xfId="41672" xr:uid="{00000000-0005-0000-0000-0000357C0000}"/>
    <cellStyle name="Normal 12 4 6 3 2 8" xfId="41673" xr:uid="{00000000-0005-0000-0000-0000367C0000}"/>
    <cellStyle name="Normal 12 4 6 3 3" xfId="1566" xr:uid="{00000000-0005-0000-0000-0000377C0000}"/>
    <cellStyle name="Normal 12 4 6 3 3 2" xfId="3396" xr:uid="{00000000-0005-0000-0000-0000387C0000}"/>
    <cellStyle name="Normal 12 4 6 3 3 2 2" xfId="8886" xr:uid="{00000000-0005-0000-0000-0000397C0000}"/>
    <cellStyle name="Normal 12 4 6 3 3 2 2 2" xfId="21696" xr:uid="{00000000-0005-0000-0000-00003A7C0000}"/>
    <cellStyle name="Normal 12 4 6 3 3 2 2 2 2" xfId="41674" xr:uid="{00000000-0005-0000-0000-00003B7C0000}"/>
    <cellStyle name="Normal 12 4 6 3 3 2 2 3" xfId="41675" xr:uid="{00000000-0005-0000-0000-00003C7C0000}"/>
    <cellStyle name="Normal 12 4 6 3 3 2 3" xfId="16206" xr:uid="{00000000-0005-0000-0000-00003D7C0000}"/>
    <cellStyle name="Normal 12 4 6 3 3 2 3 2" xfId="41676" xr:uid="{00000000-0005-0000-0000-00003E7C0000}"/>
    <cellStyle name="Normal 12 4 6 3 3 2 4" xfId="41677" xr:uid="{00000000-0005-0000-0000-00003F7C0000}"/>
    <cellStyle name="Normal 12 4 6 3 3 3" xfId="5226" xr:uid="{00000000-0005-0000-0000-0000407C0000}"/>
    <cellStyle name="Normal 12 4 6 3 3 3 2" xfId="10716" xr:uid="{00000000-0005-0000-0000-0000417C0000}"/>
    <cellStyle name="Normal 12 4 6 3 3 3 2 2" xfId="23526" xr:uid="{00000000-0005-0000-0000-0000427C0000}"/>
    <cellStyle name="Normal 12 4 6 3 3 3 2 2 2" xfId="41678" xr:uid="{00000000-0005-0000-0000-0000437C0000}"/>
    <cellStyle name="Normal 12 4 6 3 3 3 2 3" xfId="41679" xr:uid="{00000000-0005-0000-0000-0000447C0000}"/>
    <cellStyle name="Normal 12 4 6 3 3 3 3" xfId="18036" xr:uid="{00000000-0005-0000-0000-0000457C0000}"/>
    <cellStyle name="Normal 12 4 6 3 3 3 3 2" xfId="41680" xr:uid="{00000000-0005-0000-0000-0000467C0000}"/>
    <cellStyle name="Normal 12 4 6 3 3 3 4" xfId="41681" xr:uid="{00000000-0005-0000-0000-0000477C0000}"/>
    <cellStyle name="Normal 12 4 6 3 3 4" xfId="12546" xr:uid="{00000000-0005-0000-0000-0000487C0000}"/>
    <cellStyle name="Normal 12 4 6 3 3 4 2" xfId="25356" xr:uid="{00000000-0005-0000-0000-0000497C0000}"/>
    <cellStyle name="Normal 12 4 6 3 3 4 2 2" xfId="41682" xr:uid="{00000000-0005-0000-0000-00004A7C0000}"/>
    <cellStyle name="Normal 12 4 6 3 3 4 3" xfId="41683" xr:uid="{00000000-0005-0000-0000-00004B7C0000}"/>
    <cellStyle name="Normal 12 4 6 3 3 5" xfId="7056" xr:uid="{00000000-0005-0000-0000-00004C7C0000}"/>
    <cellStyle name="Normal 12 4 6 3 3 5 2" xfId="19866" xr:uid="{00000000-0005-0000-0000-00004D7C0000}"/>
    <cellStyle name="Normal 12 4 6 3 3 5 2 2" xfId="41684" xr:uid="{00000000-0005-0000-0000-00004E7C0000}"/>
    <cellStyle name="Normal 12 4 6 3 3 5 3" xfId="41685" xr:uid="{00000000-0005-0000-0000-00004F7C0000}"/>
    <cellStyle name="Normal 12 4 6 3 3 6" xfId="14376" xr:uid="{00000000-0005-0000-0000-0000507C0000}"/>
    <cellStyle name="Normal 12 4 6 3 3 6 2" xfId="41686" xr:uid="{00000000-0005-0000-0000-0000517C0000}"/>
    <cellStyle name="Normal 12 4 6 3 3 7" xfId="41687" xr:uid="{00000000-0005-0000-0000-0000527C0000}"/>
    <cellStyle name="Normal 12 4 6 3 4" xfId="2502" xr:uid="{00000000-0005-0000-0000-0000537C0000}"/>
    <cellStyle name="Normal 12 4 6 3 4 2" xfId="7992" xr:uid="{00000000-0005-0000-0000-0000547C0000}"/>
    <cellStyle name="Normal 12 4 6 3 4 2 2" xfId="20802" xr:uid="{00000000-0005-0000-0000-0000557C0000}"/>
    <cellStyle name="Normal 12 4 6 3 4 2 2 2" xfId="41688" xr:uid="{00000000-0005-0000-0000-0000567C0000}"/>
    <cellStyle name="Normal 12 4 6 3 4 2 3" xfId="41689" xr:uid="{00000000-0005-0000-0000-0000577C0000}"/>
    <cellStyle name="Normal 12 4 6 3 4 3" xfId="15312" xr:uid="{00000000-0005-0000-0000-0000587C0000}"/>
    <cellStyle name="Normal 12 4 6 3 4 3 2" xfId="41690" xr:uid="{00000000-0005-0000-0000-0000597C0000}"/>
    <cellStyle name="Normal 12 4 6 3 4 4" xfId="41691" xr:uid="{00000000-0005-0000-0000-00005A7C0000}"/>
    <cellStyle name="Normal 12 4 6 3 5" xfId="4332" xr:uid="{00000000-0005-0000-0000-00005B7C0000}"/>
    <cellStyle name="Normal 12 4 6 3 5 2" xfId="9822" xr:uid="{00000000-0005-0000-0000-00005C7C0000}"/>
    <cellStyle name="Normal 12 4 6 3 5 2 2" xfId="22632" xr:uid="{00000000-0005-0000-0000-00005D7C0000}"/>
    <cellStyle name="Normal 12 4 6 3 5 2 2 2" xfId="41692" xr:uid="{00000000-0005-0000-0000-00005E7C0000}"/>
    <cellStyle name="Normal 12 4 6 3 5 2 3" xfId="41693" xr:uid="{00000000-0005-0000-0000-00005F7C0000}"/>
    <cellStyle name="Normal 12 4 6 3 5 3" xfId="17142" xr:uid="{00000000-0005-0000-0000-0000607C0000}"/>
    <cellStyle name="Normal 12 4 6 3 5 3 2" xfId="41694" xr:uid="{00000000-0005-0000-0000-0000617C0000}"/>
    <cellStyle name="Normal 12 4 6 3 5 4" xfId="41695" xr:uid="{00000000-0005-0000-0000-0000627C0000}"/>
    <cellStyle name="Normal 12 4 6 3 6" xfId="11652" xr:uid="{00000000-0005-0000-0000-0000637C0000}"/>
    <cellStyle name="Normal 12 4 6 3 6 2" xfId="24462" xr:uid="{00000000-0005-0000-0000-0000647C0000}"/>
    <cellStyle name="Normal 12 4 6 3 6 2 2" xfId="41696" xr:uid="{00000000-0005-0000-0000-0000657C0000}"/>
    <cellStyle name="Normal 12 4 6 3 6 3" xfId="41697" xr:uid="{00000000-0005-0000-0000-0000667C0000}"/>
    <cellStyle name="Normal 12 4 6 3 7" xfId="6162" xr:uid="{00000000-0005-0000-0000-0000677C0000}"/>
    <cellStyle name="Normal 12 4 6 3 7 2" xfId="18972" xr:uid="{00000000-0005-0000-0000-0000687C0000}"/>
    <cellStyle name="Normal 12 4 6 3 7 2 2" xfId="41698" xr:uid="{00000000-0005-0000-0000-0000697C0000}"/>
    <cellStyle name="Normal 12 4 6 3 7 3" xfId="41699" xr:uid="{00000000-0005-0000-0000-00006A7C0000}"/>
    <cellStyle name="Normal 12 4 6 3 8" xfId="13482" xr:uid="{00000000-0005-0000-0000-00006B7C0000}"/>
    <cellStyle name="Normal 12 4 6 3 8 2" xfId="41700" xr:uid="{00000000-0005-0000-0000-00006C7C0000}"/>
    <cellStyle name="Normal 12 4 6 3 9" xfId="41701" xr:uid="{00000000-0005-0000-0000-00006D7C0000}"/>
    <cellStyle name="Normal 12 4 6 4" xfId="446" xr:uid="{00000000-0005-0000-0000-00006E7C0000}"/>
    <cellStyle name="Normal 12 4 6 4 2" xfId="1341" xr:uid="{00000000-0005-0000-0000-00006F7C0000}"/>
    <cellStyle name="Normal 12 4 6 4 2 2" xfId="3171" xr:uid="{00000000-0005-0000-0000-0000707C0000}"/>
    <cellStyle name="Normal 12 4 6 4 2 2 2" xfId="8661" xr:uid="{00000000-0005-0000-0000-0000717C0000}"/>
    <cellStyle name="Normal 12 4 6 4 2 2 2 2" xfId="21471" xr:uid="{00000000-0005-0000-0000-0000727C0000}"/>
    <cellStyle name="Normal 12 4 6 4 2 2 2 2 2" xfId="41702" xr:uid="{00000000-0005-0000-0000-0000737C0000}"/>
    <cellStyle name="Normal 12 4 6 4 2 2 2 3" xfId="41703" xr:uid="{00000000-0005-0000-0000-0000747C0000}"/>
    <cellStyle name="Normal 12 4 6 4 2 2 3" xfId="15981" xr:uid="{00000000-0005-0000-0000-0000757C0000}"/>
    <cellStyle name="Normal 12 4 6 4 2 2 3 2" xfId="41704" xr:uid="{00000000-0005-0000-0000-0000767C0000}"/>
    <cellStyle name="Normal 12 4 6 4 2 2 4" xfId="41705" xr:uid="{00000000-0005-0000-0000-0000777C0000}"/>
    <cellStyle name="Normal 12 4 6 4 2 3" xfId="5001" xr:uid="{00000000-0005-0000-0000-0000787C0000}"/>
    <cellStyle name="Normal 12 4 6 4 2 3 2" xfId="10491" xr:uid="{00000000-0005-0000-0000-0000797C0000}"/>
    <cellStyle name="Normal 12 4 6 4 2 3 2 2" xfId="23301" xr:uid="{00000000-0005-0000-0000-00007A7C0000}"/>
    <cellStyle name="Normal 12 4 6 4 2 3 2 2 2" xfId="41706" xr:uid="{00000000-0005-0000-0000-00007B7C0000}"/>
    <cellStyle name="Normal 12 4 6 4 2 3 2 3" xfId="41707" xr:uid="{00000000-0005-0000-0000-00007C7C0000}"/>
    <cellStyle name="Normal 12 4 6 4 2 3 3" xfId="17811" xr:uid="{00000000-0005-0000-0000-00007D7C0000}"/>
    <cellStyle name="Normal 12 4 6 4 2 3 3 2" xfId="41708" xr:uid="{00000000-0005-0000-0000-00007E7C0000}"/>
    <cellStyle name="Normal 12 4 6 4 2 3 4" xfId="41709" xr:uid="{00000000-0005-0000-0000-00007F7C0000}"/>
    <cellStyle name="Normal 12 4 6 4 2 4" xfId="12321" xr:uid="{00000000-0005-0000-0000-0000807C0000}"/>
    <cellStyle name="Normal 12 4 6 4 2 4 2" xfId="25131" xr:uid="{00000000-0005-0000-0000-0000817C0000}"/>
    <cellStyle name="Normal 12 4 6 4 2 4 2 2" xfId="41710" xr:uid="{00000000-0005-0000-0000-0000827C0000}"/>
    <cellStyle name="Normal 12 4 6 4 2 4 3" xfId="41711" xr:uid="{00000000-0005-0000-0000-0000837C0000}"/>
    <cellStyle name="Normal 12 4 6 4 2 5" xfId="6831" xr:uid="{00000000-0005-0000-0000-0000847C0000}"/>
    <cellStyle name="Normal 12 4 6 4 2 5 2" xfId="19641" xr:uid="{00000000-0005-0000-0000-0000857C0000}"/>
    <cellStyle name="Normal 12 4 6 4 2 5 2 2" xfId="41712" xr:uid="{00000000-0005-0000-0000-0000867C0000}"/>
    <cellStyle name="Normal 12 4 6 4 2 5 3" xfId="41713" xr:uid="{00000000-0005-0000-0000-0000877C0000}"/>
    <cellStyle name="Normal 12 4 6 4 2 6" xfId="14151" xr:uid="{00000000-0005-0000-0000-0000887C0000}"/>
    <cellStyle name="Normal 12 4 6 4 2 6 2" xfId="41714" xr:uid="{00000000-0005-0000-0000-0000897C0000}"/>
    <cellStyle name="Normal 12 4 6 4 2 7" xfId="41715" xr:uid="{00000000-0005-0000-0000-00008A7C0000}"/>
    <cellStyle name="Normal 12 4 6 4 3" xfId="2277" xr:uid="{00000000-0005-0000-0000-00008B7C0000}"/>
    <cellStyle name="Normal 12 4 6 4 3 2" xfId="7767" xr:uid="{00000000-0005-0000-0000-00008C7C0000}"/>
    <cellStyle name="Normal 12 4 6 4 3 2 2" xfId="20577" xr:uid="{00000000-0005-0000-0000-00008D7C0000}"/>
    <cellStyle name="Normal 12 4 6 4 3 2 2 2" xfId="41716" xr:uid="{00000000-0005-0000-0000-00008E7C0000}"/>
    <cellStyle name="Normal 12 4 6 4 3 2 3" xfId="41717" xr:uid="{00000000-0005-0000-0000-00008F7C0000}"/>
    <cellStyle name="Normal 12 4 6 4 3 3" xfId="15087" xr:uid="{00000000-0005-0000-0000-0000907C0000}"/>
    <cellStyle name="Normal 12 4 6 4 3 3 2" xfId="41718" xr:uid="{00000000-0005-0000-0000-0000917C0000}"/>
    <cellStyle name="Normal 12 4 6 4 3 4" xfId="41719" xr:uid="{00000000-0005-0000-0000-0000927C0000}"/>
    <cellStyle name="Normal 12 4 6 4 4" xfId="4107" xr:uid="{00000000-0005-0000-0000-0000937C0000}"/>
    <cellStyle name="Normal 12 4 6 4 4 2" xfId="9597" xr:uid="{00000000-0005-0000-0000-0000947C0000}"/>
    <cellStyle name="Normal 12 4 6 4 4 2 2" xfId="22407" xr:uid="{00000000-0005-0000-0000-0000957C0000}"/>
    <cellStyle name="Normal 12 4 6 4 4 2 2 2" xfId="41720" xr:uid="{00000000-0005-0000-0000-0000967C0000}"/>
    <cellStyle name="Normal 12 4 6 4 4 2 3" xfId="41721" xr:uid="{00000000-0005-0000-0000-0000977C0000}"/>
    <cellStyle name="Normal 12 4 6 4 4 3" xfId="16917" xr:uid="{00000000-0005-0000-0000-0000987C0000}"/>
    <cellStyle name="Normal 12 4 6 4 4 3 2" xfId="41722" xr:uid="{00000000-0005-0000-0000-0000997C0000}"/>
    <cellStyle name="Normal 12 4 6 4 4 4" xfId="41723" xr:uid="{00000000-0005-0000-0000-00009A7C0000}"/>
    <cellStyle name="Normal 12 4 6 4 5" xfId="11427" xr:uid="{00000000-0005-0000-0000-00009B7C0000}"/>
    <cellStyle name="Normal 12 4 6 4 5 2" xfId="24237" xr:uid="{00000000-0005-0000-0000-00009C7C0000}"/>
    <cellStyle name="Normal 12 4 6 4 5 2 2" xfId="41724" xr:uid="{00000000-0005-0000-0000-00009D7C0000}"/>
    <cellStyle name="Normal 12 4 6 4 5 3" xfId="41725" xr:uid="{00000000-0005-0000-0000-00009E7C0000}"/>
    <cellStyle name="Normal 12 4 6 4 6" xfId="5937" xr:uid="{00000000-0005-0000-0000-00009F7C0000}"/>
    <cellStyle name="Normal 12 4 6 4 6 2" xfId="18747" xr:uid="{00000000-0005-0000-0000-0000A07C0000}"/>
    <cellStyle name="Normal 12 4 6 4 6 2 2" xfId="41726" xr:uid="{00000000-0005-0000-0000-0000A17C0000}"/>
    <cellStyle name="Normal 12 4 6 4 6 3" xfId="41727" xr:uid="{00000000-0005-0000-0000-0000A27C0000}"/>
    <cellStyle name="Normal 12 4 6 4 7" xfId="13257" xr:uid="{00000000-0005-0000-0000-0000A37C0000}"/>
    <cellStyle name="Normal 12 4 6 4 7 2" xfId="41728" xr:uid="{00000000-0005-0000-0000-0000A47C0000}"/>
    <cellStyle name="Normal 12 4 6 4 8" xfId="41729" xr:uid="{00000000-0005-0000-0000-0000A57C0000}"/>
    <cellStyle name="Normal 12 4 6 5" xfId="805" xr:uid="{00000000-0005-0000-0000-0000A67C0000}"/>
    <cellStyle name="Normal 12 4 6 5 2" xfId="1700" xr:uid="{00000000-0005-0000-0000-0000A77C0000}"/>
    <cellStyle name="Normal 12 4 6 5 2 2" xfId="3530" xr:uid="{00000000-0005-0000-0000-0000A87C0000}"/>
    <cellStyle name="Normal 12 4 6 5 2 2 2" xfId="9020" xr:uid="{00000000-0005-0000-0000-0000A97C0000}"/>
    <cellStyle name="Normal 12 4 6 5 2 2 2 2" xfId="21830" xr:uid="{00000000-0005-0000-0000-0000AA7C0000}"/>
    <cellStyle name="Normal 12 4 6 5 2 2 2 2 2" xfId="41730" xr:uid="{00000000-0005-0000-0000-0000AB7C0000}"/>
    <cellStyle name="Normal 12 4 6 5 2 2 2 3" xfId="41731" xr:uid="{00000000-0005-0000-0000-0000AC7C0000}"/>
    <cellStyle name="Normal 12 4 6 5 2 2 3" xfId="16340" xr:uid="{00000000-0005-0000-0000-0000AD7C0000}"/>
    <cellStyle name="Normal 12 4 6 5 2 2 3 2" xfId="41732" xr:uid="{00000000-0005-0000-0000-0000AE7C0000}"/>
    <cellStyle name="Normal 12 4 6 5 2 2 4" xfId="41733" xr:uid="{00000000-0005-0000-0000-0000AF7C0000}"/>
    <cellStyle name="Normal 12 4 6 5 2 3" xfId="5360" xr:uid="{00000000-0005-0000-0000-0000B07C0000}"/>
    <cellStyle name="Normal 12 4 6 5 2 3 2" xfId="10850" xr:uid="{00000000-0005-0000-0000-0000B17C0000}"/>
    <cellStyle name="Normal 12 4 6 5 2 3 2 2" xfId="23660" xr:uid="{00000000-0005-0000-0000-0000B27C0000}"/>
    <cellStyle name="Normal 12 4 6 5 2 3 2 2 2" xfId="41734" xr:uid="{00000000-0005-0000-0000-0000B37C0000}"/>
    <cellStyle name="Normal 12 4 6 5 2 3 2 3" xfId="41735" xr:uid="{00000000-0005-0000-0000-0000B47C0000}"/>
    <cellStyle name="Normal 12 4 6 5 2 3 3" xfId="18170" xr:uid="{00000000-0005-0000-0000-0000B57C0000}"/>
    <cellStyle name="Normal 12 4 6 5 2 3 3 2" xfId="41736" xr:uid="{00000000-0005-0000-0000-0000B67C0000}"/>
    <cellStyle name="Normal 12 4 6 5 2 3 4" xfId="41737" xr:uid="{00000000-0005-0000-0000-0000B77C0000}"/>
    <cellStyle name="Normal 12 4 6 5 2 4" xfId="12680" xr:uid="{00000000-0005-0000-0000-0000B87C0000}"/>
    <cellStyle name="Normal 12 4 6 5 2 4 2" xfId="25490" xr:uid="{00000000-0005-0000-0000-0000B97C0000}"/>
    <cellStyle name="Normal 12 4 6 5 2 4 2 2" xfId="41738" xr:uid="{00000000-0005-0000-0000-0000BA7C0000}"/>
    <cellStyle name="Normal 12 4 6 5 2 4 3" xfId="41739" xr:uid="{00000000-0005-0000-0000-0000BB7C0000}"/>
    <cellStyle name="Normal 12 4 6 5 2 5" xfId="7190" xr:uid="{00000000-0005-0000-0000-0000BC7C0000}"/>
    <cellStyle name="Normal 12 4 6 5 2 5 2" xfId="20000" xr:uid="{00000000-0005-0000-0000-0000BD7C0000}"/>
    <cellStyle name="Normal 12 4 6 5 2 5 2 2" xfId="41740" xr:uid="{00000000-0005-0000-0000-0000BE7C0000}"/>
    <cellStyle name="Normal 12 4 6 5 2 5 3" xfId="41741" xr:uid="{00000000-0005-0000-0000-0000BF7C0000}"/>
    <cellStyle name="Normal 12 4 6 5 2 6" xfId="14510" xr:uid="{00000000-0005-0000-0000-0000C07C0000}"/>
    <cellStyle name="Normal 12 4 6 5 2 6 2" xfId="41742" xr:uid="{00000000-0005-0000-0000-0000C17C0000}"/>
    <cellStyle name="Normal 12 4 6 5 2 7" xfId="41743" xr:uid="{00000000-0005-0000-0000-0000C27C0000}"/>
    <cellStyle name="Normal 12 4 6 5 3" xfId="2636" xr:uid="{00000000-0005-0000-0000-0000C37C0000}"/>
    <cellStyle name="Normal 12 4 6 5 3 2" xfId="8126" xr:uid="{00000000-0005-0000-0000-0000C47C0000}"/>
    <cellStyle name="Normal 12 4 6 5 3 2 2" xfId="20936" xr:uid="{00000000-0005-0000-0000-0000C57C0000}"/>
    <cellStyle name="Normal 12 4 6 5 3 2 2 2" xfId="41744" xr:uid="{00000000-0005-0000-0000-0000C67C0000}"/>
    <cellStyle name="Normal 12 4 6 5 3 2 3" xfId="41745" xr:uid="{00000000-0005-0000-0000-0000C77C0000}"/>
    <cellStyle name="Normal 12 4 6 5 3 3" xfId="15446" xr:uid="{00000000-0005-0000-0000-0000C87C0000}"/>
    <cellStyle name="Normal 12 4 6 5 3 3 2" xfId="41746" xr:uid="{00000000-0005-0000-0000-0000C97C0000}"/>
    <cellStyle name="Normal 12 4 6 5 3 4" xfId="41747" xr:uid="{00000000-0005-0000-0000-0000CA7C0000}"/>
    <cellStyle name="Normal 12 4 6 5 4" xfId="4466" xr:uid="{00000000-0005-0000-0000-0000CB7C0000}"/>
    <cellStyle name="Normal 12 4 6 5 4 2" xfId="9956" xr:uid="{00000000-0005-0000-0000-0000CC7C0000}"/>
    <cellStyle name="Normal 12 4 6 5 4 2 2" xfId="22766" xr:uid="{00000000-0005-0000-0000-0000CD7C0000}"/>
    <cellStyle name="Normal 12 4 6 5 4 2 2 2" xfId="41748" xr:uid="{00000000-0005-0000-0000-0000CE7C0000}"/>
    <cellStyle name="Normal 12 4 6 5 4 2 3" xfId="41749" xr:uid="{00000000-0005-0000-0000-0000CF7C0000}"/>
    <cellStyle name="Normal 12 4 6 5 4 3" xfId="17276" xr:uid="{00000000-0005-0000-0000-0000D07C0000}"/>
    <cellStyle name="Normal 12 4 6 5 4 3 2" xfId="41750" xr:uid="{00000000-0005-0000-0000-0000D17C0000}"/>
    <cellStyle name="Normal 12 4 6 5 4 4" xfId="41751" xr:uid="{00000000-0005-0000-0000-0000D27C0000}"/>
    <cellStyle name="Normal 12 4 6 5 5" xfId="11786" xr:uid="{00000000-0005-0000-0000-0000D37C0000}"/>
    <cellStyle name="Normal 12 4 6 5 5 2" xfId="24596" xr:uid="{00000000-0005-0000-0000-0000D47C0000}"/>
    <cellStyle name="Normal 12 4 6 5 5 2 2" xfId="41752" xr:uid="{00000000-0005-0000-0000-0000D57C0000}"/>
    <cellStyle name="Normal 12 4 6 5 5 3" xfId="41753" xr:uid="{00000000-0005-0000-0000-0000D67C0000}"/>
    <cellStyle name="Normal 12 4 6 5 6" xfId="6296" xr:uid="{00000000-0005-0000-0000-0000D77C0000}"/>
    <cellStyle name="Normal 12 4 6 5 6 2" xfId="19106" xr:uid="{00000000-0005-0000-0000-0000D87C0000}"/>
    <cellStyle name="Normal 12 4 6 5 6 2 2" xfId="41754" xr:uid="{00000000-0005-0000-0000-0000D97C0000}"/>
    <cellStyle name="Normal 12 4 6 5 6 3" xfId="41755" xr:uid="{00000000-0005-0000-0000-0000DA7C0000}"/>
    <cellStyle name="Normal 12 4 6 5 7" xfId="13616" xr:uid="{00000000-0005-0000-0000-0000DB7C0000}"/>
    <cellStyle name="Normal 12 4 6 5 7 2" xfId="41756" xr:uid="{00000000-0005-0000-0000-0000DC7C0000}"/>
    <cellStyle name="Normal 12 4 6 5 8" xfId="41757" xr:uid="{00000000-0005-0000-0000-0000DD7C0000}"/>
    <cellStyle name="Normal 12 4 6 6" xfId="1206" xr:uid="{00000000-0005-0000-0000-0000DE7C0000}"/>
    <cellStyle name="Normal 12 4 6 6 2" xfId="3036" xr:uid="{00000000-0005-0000-0000-0000DF7C0000}"/>
    <cellStyle name="Normal 12 4 6 6 2 2" xfId="8526" xr:uid="{00000000-0005-0000-0000-0000E07C0000}"/>
    <cellStyle name="Normal 12 4 6 6 2 2 2" xfId="21336" xr:uid="{00000000-0005-0000-0000-0000E17C0000}"/>
    <cellStyle name="Normal 12 4 6 6 2 2 2 2" xfId="41758" xr:uid="{00000000-0005-0000-0000-0000E27C0000}"/>
    <cellStyle name="Normal 12 4 6 6 2 2 3" xfId="41759" xr:uid="{00000000-0005-0000-0000-0000E37C0000}"/>
    <cellStyle name="Normal 12 4 6 6 2 3" xfId="15846" xr:uid="{00000000-0005-0000-0000-0000E47C0000}"/>
    <cellStyle name="Normal 12 4 6 6 2 3 2" xfId="41760" xr:uid="{00000000-0005-0000-0000-0000E57C0000}"/>
    <cellStyle name="Normal 12 4 6 6 2 4" xfId="41761" xr:uid="{00000000-0005-0000-0000-0000E67C0000}"/>
    <cellStyle name="Normal 12 4 6 6 3" xfId="4866" xr:uid="{00000000-0005-0000-0000-0000E77C0000}"/>
    <cellStyle name="Normal 12 4 6 6 3 2" xfId="10356" xr:uid="{00000000-0005-0000-0000-0000E87C0000}"/>
    <cellStyle name="Normal 12 4 6 6 3 2 2" xfId="23166" xr:uid="{00000000-0005-0000-0000-0000E97C0000}"/>
    <cellStyle name="Normal 12 4 6 6 3 2 2 2" xfId="41762" xr:uid="{00000000-0005-0000-0000-0000EA7C0000}"/>
    <cellStyle name="Normal 12 4 6 6 3 2 3" xfId="41763" xr:uid="{00000000-0005-0000-0000-0000EB7C0000}"/>
    <cellStyle name="Normal 12 4 6 6 3 3" xfId="17676" xr:uid="{00000000-0005-0000-0000-0000EC7C0000}"/>
    <cellStyle name="Normal 12 4 6 6 3 3 2" xfId="41764" xr:uid="{00000000-0005-0000-0000-0000ED7C0000}"/>
    <cellStyle name="Normal 12 4 6 6 3 4" xfId="41765" xr:uid="{00000000-0005-0000-0000-0000EE7C0000}"/>
    <cellStyle name="Normal 12 4 6 6 4" xfId="12186" xr:uid="{00000000-0005-0000-0000-0000EF7C0000}"/>
    <cellStyle name="Normal 12 4 6 6 4 2" xfId="24996" xr:uid="{00000000-0005-0000-0000-0000F07C0000}"/>
    <cellStyle name="Normal 12 4 6 6 4 2 2" xfId="41766" xr:uid="{00000000-0005-0000-0000-0000F17C0000}"/>
    <cellStyle name="Normal 12 4 6 6 4 3" xfId="41767" xr:uid="{00000000-0005-0000-0000-0000F27C0000}"/>
    <cellStyle name="Normal 12 4 6 6 5" xfId="6696" xr:uid="{00000000-0005-0000-0000-0000F37C0000}"/>
    <cellStyle name="Normal 12 4 6 6 5 2" xfId="19506" xr:uid="{00000000-0005-0000-0000-0000F47C0000}"/>
    <cellStyle name="Normal 12 4 6 6 5 2 2" xfId="41768" xr:uid="{00000000-0005-0000-0000-0000F57C0000}"/>
    <cellStyle name="Normal 12 4 6 6 5 3" xfId="41769" xr:uid="{00000000-0005-0000-0000-0000F67C0000}"/>
    <cellStyle name="Normal 12 4 6 6 6" xfId="14016" xr:uid="{00000000-0005-0000-0000-0000F77C0000}"/>
    <cellStyle name="Normal 12 4 6 6 6 2" xfId="41770" xr:uid="{00000000-0005-0000-0000-0000F87C0000}"/>
    <cellStyle name="Normal 12 4 6 6 7" xfId="41771" xr:uid="{00000000-0005-0000-0000-0000F97C0000}"/>
    <cellStyle name="Normal 12 4 6 7" xfId="2142" xr:uid="{00000000-0005-0000-0000-0000FA7C0000}"/>
    <cellStyle name="Normal 12 4 6 7 2" xfId="7632" xr:uid="{00000000-0005-0000-0000-0000FB7C0000}"/>
    <cellStyle name="Normal 12 4 6 7 2 2" xfId="20442" xr:uid="{00000000-0005-0000-0000-0000FC7C0000}"/>
    <cellStyle name="Normal 12 4 6 7 2 2 2" xfId="41772" xr:uid="{00000000-0005-0000-0000-0000FD7C0000}"/>
    <cellStyle name="Normal 12 4 6 7 2 3" xfId="41773" xr:uid="{00000000-0005-0000-0000-0000FE7C0000}"/>
    <cellStyle name="Normal 12 4 6 7 3" xfId="14952" xr:uid="{00000000-0005-0000-0000-0000FF7C0000}"/>
    <cellStyle name="Normal 12 4 6 7 3 2" xfId="41774" xr:uid="{00000000-0005-0000-0000-0000007D0000}"/>
    <cellStyle name="Normal 12 4 6 7 4" xfId="41775" xr:uid="{00000000-0005-0000-0000-0000017D0000}"/>
    <cellStyle name="Normal 12 4 6 8" xfId="3972" xr:uid="{00000000-0005-0000-0000-0000027D0000}"/>
    <cellStyle name="Normal 12 4 6 8 2" xfId="9462" xr:uid="{00000000-0005-0000-0000-0000037D0000}"/>
    <cellStyle name="Normal 12 4 6 8 2 2" xfId="22272" xr:uid="{00000000-0005-0000-0000-0000047D0000}"/>
    <cellStyle name="Normal 12 4 6 8 2 2 2" xfId="41776" xr:uid="{00000000-0005-0000-0000-0000057D0000}"/>
    <cellStyle name="Normal 12 4 6 8 2 3" xfId="41777" xr:uid="{00000000-0005-0000-0000-0000067D0000}"/>
    <cellStyle name="Normal 12 4 6 8 3" xfId="16782" xr:uid="{00000000-0005-0000-0000-0000077D0000}"/>
    <cellStyle name="Normal 12 4 6 8 3 2" xfId="41778" xr:uid="{00000000-0005-0000-0000-0000087D0000}"/>
    <cellStyle name="Normal 12 4 6 8 4" xfId="41779" xr:uid="{00000000-0005-0000-0000-0000097D0000}"/>
    <cellStyle name="Normal 12 4 6 9" xfId="11292" xr:uid="{00000000-0005-0000-0000-00000A7D0000}"/>
    <cellStyle name="Normal 12 4 6 9 2" xfId="24102" xr:uid="{00000000-0005-0000-0000-00000B7D0000}"/>
    <cellStyle name="Normal 12 4 6 9 2 2" xfId="41780" xr:uid="{00000000-0005-0000-0000-00000C7D0000}"/>
    <cellStyle name="Normal 12 4 6 9 3" xfId="41781" xr:uid="{00000000-0005-0000-0000-00000D7D0000}"/>
    <cellStyle name="Normal 12 4 7" xfId="269" xr:uid="{00000000-0005-0000-0000-00000E7D0000}"/>
    <cellStyle name="Normal 12 4 7 10" xfId="5761" xr:uid="{00000000-0005-0000-0000-00000F7D0000}"/>
    <cellStyle name="Normal 12 4 7 10 2" xfId="18571" xr:uid="{00000000-0005-0000-0000-0000107D0000}"/>
    <cellStyle name="Normal 12 4 7 10 2 2" xfId="41782" xr:uid="{00000000-0005-0000-0000-0000117D0000}"/>
    <cellStyle name="Normal 12 4 7 10 3" xfId="41783" xr:uid="{00000000-0005-0000-0000-0000127D0000}"/>
    <cellStyle name="Normal 12 4 7 11" xfId="13081" xr:uid="{00000000-0005-0000-0000-0000137D0000}"/>
    <cellStyle name="Normal 12 4 7 11 2" xfId="41784" xr:uid="{00000000-0005-0000-0000-0000147D0000}"/>
    <cellStyle name="Normal 12 4 7 12" xfId="41785" xr:uid="{00000000-0005-0000-0000-0000157D0000}"/>
    <cellStyle name="Normal 12 4 7 2" xfId="498" xr:uid="{00000000-0005-0000-0000-0000167D0000}"/>
    <cellStyle name="Normal 12 4 7 2 2" xfId="897" xr:uid="{00000000-0005-0000-0000-0000177D0000}"/>
    <cellStyle name="Normal 12 4 7 2 2 2" xfId="1792" xr:uid="{00000000-0005-0000-0000-0000187D0000}"/>
    <cellStyle name="Normal 12 4 7 2 2 2 2" xfId="3622" xr:uid="{00000000-0005-0000-0000-0000197D0000}"/>
    <cellStyle name="Normal 12 4 7 2 2 2 2 2" xfId="9112" xr:uid="{00000000-0005-0000-0000-00001A7D0000}"/>
    <cellStyle name="Normal 12 4 7 2 2 2 2 2 2" xfId="21922" xr:uid="{00000000-0005-0000-0000-00001B7D0000}"/>
    <cellStyle name="Normal 12 4 7 2 2 2 2 2 2 2" xfId="41786" xr:uid="{00000000-0005-0000-0000-00001C7D0000}"/>
    <cellStyle name="Normal 12 4 7 2 2 2 2 2 3" xfId="41787" xr:uid="{00000000-0005-0000-0000-00001D7D0000}"/>
    <cellStyle name="Normal 12 4 7 2 2 2 2 3" xfId="16432" xr:uid="{00000000-0005-0000-0000-00001E7D0000}"/>
    <cellStyle name="Normal 12 4 7 2 2 2 2 3 2" xfId="41788" xr:uid="{00000000-0005-0000-0000-00001F7D0000}"/>
    <cellStyle name="Normal 12 4 7 2 2 2 2 4" xfId="41789" xr:uid="{00000000-0005-0000-0000-0000207D0000}"/>
    <cellStyle name="Normal 12 4 7 2 2 2 3" xfId="5452" xr:uid="{00000000-0005-0000-0000-0000217D0000}"/>
    <cellStyle name="Normal 12 4 7 2 2 2 3 2" xfId="10942" xr:uid="{00000000-0005-0000-0000-0000227D0000}"/>
    <cellStyle name="Normal 12 4 7 2 2 2 3 2 2" xfId="23752" xr:uid="{00000000-0005-0000-0000-0000237D0000}"/>
    <cellStyle name="Normal 12 4 7 2 2 2 3 2 2 2" xfId="41790" xr:uid="{00000000-0005-0000-0000-0000247D0000}"/>
    <cellStyle name="Normal 12 4 7 2 2 2 3 2 3" xfId="41791" xr:uid="{00000000-0005-0000-0000-0000257D0000}"/>
    <cellStyle name="Normal 12 4 7 2 2 2 3 3" xfId="18262" xr:uid="{00000000-0005-0000-0000-0000267D0000}"/>
    <cellStyle name="Normal 12 4 7 2 2 2 3 3 2" xfId="41792" xr:uid="{00000000-0005-0000-0000-0000277D0000}"/>
    <cellStyle name="Normal 12 4 7 2 2 2 3 4" xfId="41793" xr:uid="{00000000-0005-0000-0000-0000287D0000}"/>
    <cellStyle name="Normal 12 4 7 2 2 2 4" xfId="12772" xr:uid="{00000000-0005-0000-0000-0000297D0000}"/>
    <cellStyle name="Normal 12 4 7 2 2 2 4 2" xfId="25582" xr:uid="{00000000-0005-0000-0000-00002A7D0000}"/>
    <cellStyle name="Normal 12 4 7 2 2 2 4 2 2" xfId="41794" xr:uid="{00000000-0005-0000-0000-00002B7D0000}"/>
    <cellStyle name="Normal 12 4 7 2 2 2 4 3" xfId="41795" xr:uid="{00000000-0005-0000-0000-00002C7D0000}"/>
    <cellStyle name="Normal 12 4 7 2 2 2 5" xfId="7282" xr:uid="{00000000-0005-0000-0000-00002D7D0000}"/>
    <cellStyle name="Normal 12 4 7 2 2 2 5 2" xfId="20092" xr:uid="{00000000-0005-0000-0000-00002E7D0000}"/>
    <cellStyle name="Normal 12 4 7 2 2 2 5 2 2" xfId="41796" xr:uid="{00000000-0005-0000-0000-00002F7D0000}"/>
    <cellStyle name="Normal 12 4 7 2 2 2 5 3" xfId="41797" xr:uid="{00000000-0005-0000-0000-0000307D0000}"/>
    <cellStyle name="Normal 12 4 7 2 2 2 6" xfId="14602" xr:uid="{00000000-0005-0000-0000-0000317D0000}"/>
    <cellStyle name="Normal 12 4 7 2 2 2 6 2" xfId="41798" xr:uid="{00000000-0005-0000-0000-0000327D0000}"/>
    <cellStyle name="Normal 12 4 7 2 2 2 7" xfId="41799" xr:uid="{00000000-0005-0000-0000-0000337D0000}"/>
    <cellStyle name="Normal 12 4 7 2 2 3" xfId="2728" xr:uid="{00000000-0005-0000-0000-0000347D0000}"/>
    <cellStyle name="Normal 12 4 7 2 2 3 2" xfId="8218" xr:uid="{00000000-0005-0000-0000-0000357D0000}"/>
    <cellStyle name="Normal 12 4 7 2 2 3 2 2" xfId="21028" xr:uid="{00000000-0005-0000-0000-0000367D0000}"/>
    <cellStyle name="Normal 12 4 7 2 2 3 2 2 2" xfId="41800" xr:uid="{00000000-0005-0000-0000-0000377D0000}"/>
    <cellStyle name="Normal 12 4 7 2 2 3 2 3" xfId="41801" xr:uid="{00000000-0005-0000-0000-0000387D0000}"/>
    <cellStyle name="Normal 12 4 7 2 2 3 3" xfId="15538" xr:uid="{00000000-0005-0000-0000-0000397D0000}"/>
    <cellStyle name="Normal 12 4 7 2 2 3 3 2" xfId="41802" xr:uid="{00000000-0005-0000-0000-00003A7D0000}"/>
    <cellStyle name="Normal 12 4 7 2 2 3 4" xfId="41803" xr:uid="{00000000-0005-0000-0000-00003B7D0000}"/>
    <cellStyle name="Normal 12 4 7 2 2 4" xfId="4558" xr:uid="{00000000-0005-0000-0000-00003C7D0000}"/>
    <cellStyle name="Normal 12 4 7 2 2 4 2" xfId="10048" xr:uid="{00000000-0005-0000-0000-00003D7D0000}"/>
    <cellStyle name="Normal 12 4 7 2 2 4 2 2" xfId="22858" xr:uid="{00000000-0005-0000-0000-00003E7D0000}"/>
    <cellStyle name="Normal 12 4 7 2 2 4 2 2 2" xfId="41804" xr:uid="{00000000-0005-0000-0000-00003F7D0000}"/>
    <cellStyle name="Normal 12 4 7 2 2 4 2 3" xfId="41805" xr:uid="{00000000-0005-0000-0000-0000407D0000}"/>
    <cellStyle name="Normal 12 4 7 2 2 4 3" xfId="17368" xr:uid="{00000000-0005-0000-0000-0000417D0000}"/>
    <cellStyle name="Normal 12 4 7 2 2 4 3 2" xfId="41806" xr:uid="{00000000-0005-0000-0000-0000427D0000}"/>
    <cellStyle name="Normal 12 4 7 2 2 4 4" xfId="41807" xr:uid="{00000000-0005-0000-0000-0000437D0000}"/>
    <cellStyle name="Normal 12 4 7 2 2 5" xfId="11878" xr:uid="{00000000-0005-0000-0000-0000447D0000}"/>
    <cellStyle name="Normal 12 4 7 2 2 5 2" xfId="24688" xr:uid="{00000000-0005-0000-0000-0000457D0000}"/>
    <cellStyle name="Normal 12 4 7 2 2 5 2 2" xfId="41808" xr:uid="{00000000-0005-0000-0000-0000467D0000}"/>
    <cellStyle name="Normal 12 4 7 2 2 5 3" xfId="41809" xr:uid="{00000000-0005-0000-0000-0000477D0000}"/>
    <cellStyle name="Normal 12 4 7 2 2 6" xfId="6388" xr:uid="{00000000-0005-0000-0000-0000487D0000}"/>
    <cellStyle name="Normal 12 4 7 2 2 6 2" xfId="19198" xr:uid="{00000000-0005-0000-0000-0000497D0000}"/>
    <cellStyle name="Normal 12 4 7 2 2 6 2 2" xfId="41810" xr:uid="{00000000-0005-0000-0000-00004A7D0000}"/>
    <cellStyle name="Normal 12 4 7 2 2 6 3" xfId="41811" xr:uid="{00000000-0005-0000-0000-00004B7D0000}"/>
    <cellStyle name="Normal 12 4 7 2 2 7" xfId="13708" xr:uid="{00000000-0005-0000-0000-00004C7D0000}"/>
    <cellStyle name="Normal 12 4 7 2 2 7 2" xfId="41812" xr:uid="{00000000-0005-0000-0000-00004D7D0000}"/>
    <cellStyle name="Normal 12 4 7 2 2 8" xfId="41813" xr:uid="{00000000-0005-0000-0000-00004E7D0000}"/>
    <cellStyle name="Normal 12 4 7 2 3" xfId="1393" xr:uid="{00000000-0005-0000-0000-00004F7D0000}"/>
    <cellStyle name="Normal 12 4 7 2 3 2" xfId="3223" xr:uid="{00000000-0005-0000-0000-0000507D0000}"/>
    <cellStyle name="Normal 12 4 7 2 3 2 2" xfId="8713" xr:uid="{00000000-0005-0000-0000-0000517D0000}"/>
    <cellStyle name="Normal 12 4 7 2 3 2 2 2" xfId="21523" xr:uid="{00000000-0005-0000-0000-0000527D0000}"/>
    <cellStyle name="Normal 12 4 7 2 3 2 2 2 2" xfId="41814" xr:uid="{00000000-0005-0000-0000-0000537D0000}"/>
    <cellStyle name="Normal 12 4 7 2 3 2 2 3" xfId="41815" xr:uid="{00000000-0005-0000-0000-0000547D0000}"/>
    <cellStyle name="Normal 12 4 7 2 3 2 3" xfId="16033" xr:uid="{00000000-0005-0000-0000-0000557D0000}"/>
    <cellStyle name="Normal 12 4 7 2 3 2 3 2" xfId="41816" xr:uid="{00000000-0005-0000-0000-0000567D0000}"/>
    <cellStyle name="Normal 12 4 7 2 3 2 4" xfId="41817" xr:uid="{00000000-0005-0000-0000-0000577D0000}"/>
    <cellStyle name="Normal 12 4 7 2 3 3" xfId="5053" xr:uid="{00000000-0005-0000-0000-0000587D0000}"/>
    <cellStyle name="Normal 12 4 7 2 3 3 2" xfId="10543" xr:uid="{00000000-0005-0000-0000-0000597D0000}"/>
    <cellStyle name="Normal 12 4 7 2 3 3 2 2" xfId="23353" xr:uid="{00000000-0005-0000-0000-00005A7D0000}"/>
    <cellStyle name="Normal 12 4 7 2 3 3 2 2 2" xfId="41818" xr:uid="{00000000-0005-0000-0000-00005B7D0000}"/>
    <cellStyle name="Normal 12 4 7 2 3 3 2 3" xfId="41819" xr:uid="{00000000-0005-0000-0000-00005C7D0000}"/>
    <cellStyle name="Normal 12 4 7 2 3 3 3" xfId="17863" xr:uid="{00000000-0005-0000-0000-00005D7D0000}"/>
    <cellStyle name="Normal 12 4 7 2 3 3 3 2" xfId="41820" xr:uid="{00000000-0005-0000-0000-00005E7D0000}"/>
    <cellStyle name="Normal 12 4 7 2 3 3 4" xfId="41821" xr:uid="{00000000-0005-0000-0000-00005F7D0000}"/>
    <cellStyle name="Normal 12 4 7 2 3 4" xfId="12373" xr:uid="{00000000-0005-0000-0000-0000607D0000}"/>
    <cellStyle name="Normal 12 4 7 2 3 4 2" xfId="25183" xr:uid="{00000000-0005-0000-0000-0000617D0000}"/>
    <cellStyle name="Normal 12 4 7 2 3 4 2 2" xfId="41822" xr:uid="{00000000-0005-0000-0000-0000627D0000}"/>
    <cellStyle name="Normal 12 4 7 2 3 4 3" xfId="41823" xr:uid="{00000000-0005-0000-0000-0000637D0000}"/>
    <cellStyle name="Normal 12 4 7 2 3 5" xfId="6883" xr:uid="{00000000-0005-0000-0000-0000647D0000}"/>
    <cellStyle name="Normal 12 4 7 2 3 5 2" xfId="19693" xr:uid="{00000000-0005-0000-0000-0000657D0000}"/>
    <cellStyle name="Normal 12 4 7 2 3 5 2 2" xfId="41824" xr:uid="{00000000-0005-0000-0000-0000667D0000}"/>
    <cellStyle name="Normal 12 4 7 2 3 5 3" xfId="41825" xr:uid="{00000000-0005-0000-0000-0000677D0000}"/>
    <cellStyle name="Normal 12 4 7 2 3 6" xfId="14203" xr:uid="{00000000-0005-0000-0000-0000687D0000}"/>
    <cellStyle name="Normal 12 4 7 2 3 6 2" xfId="41826" xr:uid="{00000000-0005-0000-0000-0000697D0000}"/>
    <cellStyle name="Normal 12 4 7 2 3 7" xfId="41827" xr:uid="{00000000-0005-0000-0000-00006A7D0000}"/>
    <cellStyle name="Normal 12 4 7 2 4" xfId="2329" xr:uid="{00000000-0005-0000-0000-00006B7D0000}"/>
    <cellStyle name="Normal 12 4 7 2 4 2" xfId="7819" xr:uid="{00000000-0005-0000-0000-00006C7D0000}"/>
    <cellStyle name="Normal 12 4 7 2 4 2 2" xfId="20629" xr:uid="{00000000-0005-0000-0000-00006D7D0000}"/>
    <cellStyle name="Normal 12 4 7 2 4 2 2 2" xfId="41828" xr:uid="{00000000-0005-0000-0000-00006E7D0000}"/>
    <cellStyle name="Normal 12 4 7 2 4 2 3" xfId="41829" xr:uid="{00000000-0005-0000-0000-00006F7D0000}"/>
    <cellStyle name="Normal 12 4 7 2 4 3" xfId="15139" xr:uid="{00000000-0005-0000-0000-0000707D0000}"/>
    <cellStyle name="Normal 12 4 7 2 4 3 2" xfId="41830" xr:uid="{00000000-0005-0000-0000-0000717D0000}"/>
    <cellStyle name="Normal 12 4 7 2 4 4" xfId="41831" xr:uid="{00000000-0005-0000-0000-0000727D0000}"/>
    <cellStyle name="Normal 12 4 7 2 5" xfId="4159" xr:uid="{00000000-0005-0000-0000-0000737D0000}"/>
    <cellStyle name="Normal 12 4 7 2 5 2" xfId="9649" xr:uid="{00000000-0005-0000-0000-0000747D0000}"/>
    <cellStyle name="Normal 12 4 7 2 5 2 2" xfId="22459" xr:uid="{00000000-0005-0000-0000-0000757D0000}"/>
    <cellStyle name="Normal 12 4 7 2 5 2 2 2" xfId="41832" xr:uid="{00000000-0005-0000-0000-0000767D0000}"/>
    <cellStyle name="Normal 12 4 7 2 5 2 3" xfId="41833" xr:uid="{00000000-0005-0000-0000-0000777D0000}"/>
    <cellStyle name="Normal 12 4 7 2 5 3" xfId="16969" xr:uid="{00000000-0005-0000-0000-0000787D0000}"/>
    <cellStyle name="Normal 12 4 7 2 5 3 2" xfId="41834" xr:uid="{00000000-0005-0000-0000-0000797D0000}"/>
    <cellStyle name="Normal 12 4 7 2 5 4" xfId="41835" xr:uid="{00000000-0005-0000-0000-00007A7D0000}"/>
    <cellStyle name="Normal 12 4 7 2 6" xfId="11479" xr:uid="{00000000-0005-0000-0000-00007B7D0000}"/>
    <cellStyle name="Normal 12 4 7 2 6 2" xfId="24289" xr:uid="{00000000-0005-0000-0000-00007C7D0000}"/>
    <cellStyle name="Normal 12 4 7 2 6 2 2" xfId="41836" xr:uid="{00000000-0005-0000-0000-00007D7D0000}"/>
    <cellStyle name="Normal 12 4 7 2 6 3" xfId="41837" xr:uid="{00000000-0005-0000-0000-00007E7D0000}"/>
    <cellStyle name="Normal 12 4 7 2 7" xfId="5989" xr:uid="{00000000-0005-0000-0000-00007F7D0000}"/>
    <cellStyle name="Normal 12 4 7 2 7 2" xfId="18799" xr:uid="{00000000-0005-0000-0000-0000807D0000}"/>
    <cellStyle name="Normal 12 4 7 2 7 2 2" xfId="41838" xr:uid="{00000000-0005-0000-0000-0000817D0000}"/>
    <cellStyle name="Normal 12 4 7 2 7 3" xfId="41839" xr:uid="{00000000-0005-0000-0000-0000827D0000}"/>
    <cellStyle name="Normal 12 4 7 2 8" xfId="13309" xr:uid="{00000000-0005-0000-0000-0000837D0000}"/>
    <cellStyle name="Normal 12 4 7 2 8 2" xfId="41840" xr:uid="{00000000-0005-0000-0000-0000847D0000}"/>
    <cellStyle name="Normal 12 4 7 2 9" xfId="41841" xr:uid="{00000000-0005-0000-0000-0000857D0000}"/>
    <cellStyle name="Normal 12 4 7 3" xfId="630" xr:uid="{00000000-0005-0000-0000-0000867D0000}"/>
    <cellStyle name="Normal 12 4 7 3 2" xfId="1030" xr:uid="{00000000-0005-0000-0000-0000877D0000}"/>
    <cellStyle name="Normal 12 4 7 3 2 2" xfId="1925" xr:uid="{00000000-0005-0000-0000-0000887D0000}"/>
    <cellStyle name="Normal 12 4 7 3 2 2 2" xfId="3755" xr:uid="{00000000-0005-0000-0000-0000897D0000}"/>
    <cellStyle name="Normal 12 4 7 3 2 2 2 2" xfId="9245" xr:uid="{00000000-0005-0000-0000-00008A7D0000}"/>
    <cellStyle name="Normal 12 4 7 3 2 2 2 2 2" xfId="22055" xr:uid="{00000000-0005-0000-0000-00008B7D0000}"/>
    <cellStyle name="Normal 12 4 7 3 2 2 2 2 2 2" xfId="41842" xr:uid="{00000000-0005-0000-0000-00008C7D0000}"/>
    <cellStyle name="Normal 12 4 7 3 2 2 2 2 3" xfId="41843" xr:uid="{00000000-0005-0000-0000-00008D7D0000}"/>
    <cellStyle name="Normal 12 4 7 3 2 2 2 3" xfId="16565" xr:uid="{00000000-0005-0000-0000-00008E7D0000}"/>
    <cellStyle name="Normal 12 4 7 3 2 2 2 3 2" xfId="41844" xr:uid="{00000000-0005-0000-0000-00008F7D0000}"/>
    <cellStyle name="Normal 12 4 7 3 2 2 2 4" xfId="41845" xr:uid="{00000000-0005-0000-0000-0000907D0000}"/>
    <cellStyle name="Normal 12 4 7 3 2 2 3" xfId="5585" xr:uid="{00000000-0005-0000-0000-0000917D0000}"/>
    <cellStyle name="Normal 12 4 7 3 2 2 3 2" xfId="11075" xr:uid="{00000000-0005-0000-0000-0000927D0000}"/>
    <cellStyle name="Normal 12 4 7 3 2 2 3 2 2" xfId="23885" xr:uid="{00000000-0005-0000-0000-0000937D0000}"/>
    <cellStyle name="Normal 12 4 7 3 2 2 3 2 2 2" xfId="41846" xr:uid="{00000000-0005-0000-0000-0000947D0000}"/>
    <cellStyle name="Normal 12 4 7 3 2 2 3 2 3" xfId="41847" xr:uid="{00000000-0005-0000-0000-0000957D0000}"/>
    <cellStyle name="Normal 12 4 7 3 2 2 3 3" xfId="18395" xr:uid="{00000000-0005-0000-0000-0000967D0000}"/>
    <cellStyle name="Normal 12 4 7 3 2 2 3 3 2" xfId="41848" xr:uid="{00000000-0005-0000-0000-0000977D0000}"/>
    <cellStyle name="Normal 12 4 7 3 2 2 3 4" xfId="41849" xr:uid="{00000000-0005-0000-0000-0000987D0000}"/>
    <cellStyle name="Normal 12 4 7 3 2 2 4" xfId="12905" xr:uid="{00000000-0005-0000-0000-0000997D0000}"/>
    <cellStyle name="Normal 12 4 7 3 2 2 4 2" xfId="25715" xr:uid="{00000000-0005-0000-0000-00009A7D0000}"/>
    <cellStyle name="Normal 12 4 7 3 2 2 4 2 2" xfId="41850" xr:uid="{00000000-0005-0000-0000-00009B7D0000}"/>
    <cellStyle name="Normal 12 4 7 3 2 2 4 3" xfId="41851" xr:uid="{00000000-0005-0000-0000-00009C7D0000}"/>
    <cellStyle name="Normal 12 4 7 3 2 2 5" xfId="7415" xr:uid="{00000000-0005-0000-0000-00009D7D0000}"/>
    <cellStyle name="Normal 12 4 7 3 2 2 5 2" xfId="20225" xr:uid="{00000000-0005-0000-0000-00009E7D0000}"/>
    <cellStyle name="Normal 12 4 7 3 2 2 5 2 2" xfId="41852" xr:uid="{00000000-0005-0000-0000-00009F7D0000}"/>
    <cellStyle name="Normal 12 4 7 3 2 2 5 3" xfId="41853" xr:uid="{00000000-0005-0000-0000-0000A07D0000}"/>
    <cellStyle name="Normal 12 4 7 3 2 2 6" xfId="14735" xr:uid="{00000000-0005-0000-0000-0000A17D0000}"/>
    <cellStyle name="Normal 12 4 7 3 2 2 6 2" xfId="41854" xr:uid="{00000000-0005-0000-0000-0000A27D0000}"/>
    <cellStyle name="Normal 12 4 7 3 2 2 7" xfId="41855" xr:uid="{00000000-0005-0000-0000-0000A37D0000}"/>
    <cellStyle name="Normal 12 4 7 3 2 3" xfId="2861" xr:uid="{00000000-0005-0000-0000-0000A47D0000}"/>
    <cellStyle name="Normal 12 4 7 3 2 3 2" xfId="8351" xr:uid="{00000000-0005-0000-0000-0000A57D0000}"/>
    <cellStyle name="Normal 12 4 7 3 2 3 2 2" xfId="21161" xr:uid="{00000000-0005-0000-0000-0000A67D0000}"/>
    <cellStyle name="Normal 12 4 7 3 2 3 2 2 2" xfId="41856" xr:uid="{00000000-0005-0000-0000-0000A77D0000}"/>
    <cellStyle name="Normal 12 4 7 3 2 3 2 3" xfId="41857" xr:uid="{00000000-0005-0000-0000-0000A87D0000}"/>
    <cellStyle name="Normal 12 4 7 3 2 3 3" xfId="15671" xr:uid="{00000000-0005-0000-0000-0000A97D0000}"/>
    <cellStyle name="Normal 12 4 7 3 2 3 3 2" xfId="41858" xr:uid="{00000000-0005-0000-0000-0000AA7D0000}"/>
    <cellStyle name="Normal 12 4 7 3 2 3 4" xfId="41859" xr:uid="{00000000-0005-0000-0000-0000AB7D0000}"/>
    <cellStyle name="Normal 12 4 7 3 2 4" xfId="4691" xr:uid="{00000000-0005-0000-0000-0000AC7D0000}"/>
    <cellStyle name="Normal 12 4 7 3 2 4 2" xfId="10181" xr:uid="{00000000-0005-0000-0000-0000AD7D0000}"/>
    <cellStyle name="Normal 12 4 7 3 2 4 2 2" xfId="22991" xr:uid="{00000000-0005-0000-0000-0000AE7D0000}"/>
    <cellStyle name="Normal 12 4 7 3 2 4 2 2 2" xfId="41860" xr:uid="{00000000-0005-0000-0000-0000AF7D0000}"/>
    <cellStyle name="Normal 12 4 7 3 2 4 2 3" xfId="41861" xr:uid="{00000000-0005-0000-0000-0000B07D0000}"/>
    <cellStyle name="Normal 12 4 7 3 2 4 3" xfId="17501" xr:uid="{00000000-0005-0000-0000-0000B17D0000}"/>
    <cellStyle name="Normal 12 4 7 3 2 4 3 2" xfId="41862" xr:uid="{00000000-0005-0000-0000-0000B27D0000}"/>
    <cellStyle name="Normal 12 4 7 3 2 4 4" xfId="41863" xr:uid="{00000000-0005-0000-0000-0000B37D0000}"/>
    <cellStyle name="Normal 12 4 7 3 2 5" xfId="12011" xr:uid="{00000000-0005-0000-0000-0000B47D0000}"/>
    <cellStyle name="Normal 12 4 7 3 2 5 2" xfId="24821" xr:uid="{00000000-0005-0000-0000-0000B57D0000}"/>
    <cellStyle name="Normal 12 4 7 3 2 5 2 2" xfId="41864" xr:uid="{00000000-0005-0000-0000-0000B67D0000}"/>
    <cellStyle name="Normal 12 4 7 3 2 5 3" xfId="41865" xr:uid="{00000000-0005-0000-0000-0000B77D0000}"/>
    <cellStyle name="Normal 12 4 7 3 2 6" xfId="6521" xr:uid="{00000000-0005-0000-0000-0000B87D0000}"/>
    <cellStyle name="Normal 12 4 7 3 2 6 2" xfId="19331" xr:uid="{00000000-0005-0000-0000-0000B97D0000}"/>
    <cellStyle name="Normal 12 4 7 3 2 6 2 2" xfId="41866" xr:uid="{00000000-0005-0000-0000-0000BA7D0000}"/>
    <cellStyle name="Normal 12 4 7 3 2 6 3" xfId="41867" xr:uid="{00000000-0005-0000-0000-0000BB7D0000}"/>
    <cellStyle name="Normal 12 4 7 3 2 7" xfId="13841" xr:uid="{00000000-0005-0000-0000-0000BC7D0000}"/>
    <cellStyle name="Normal 12 4 7 3 2 7 2" xfId="41868" xr:uid="{00000000-0005-0000-0000-0000BD7D0000}"/>
    <cellStyle name="Normal 12 4 7 3 2 8" xfId="41869" xr:uid="{00000000-0005-0000-0000-0000BE7D0000}"/>
    <cellStyle name="Normal 12 4 7 3 3" xfId="1525" xr:uid="{00000000-0005-0000-0000-0000BF7D0000}"/>
    <cellStyle name="Normal 12 4 7 3 3 2" xfId="3355" xr:uid="{00000000-0005-0000-0000-0000C07D0000}"/>
    <cellStyle name="Normal 12 4 7 3 3 2 2" xfId="8845" xr:uid="{00000000-0005-0000-0000-0000C17D0000}"/>
    <cellStyle name="Normal 12 4 7 3 3 2 2 2" xfId="21655" xr:uid="{00000000-0005-0000-0000-0000C27D0000}"/>
    <cellStyle name="Normal 12 4 7 3 3 2 2 2 2" xfId="41870" xr:uid="{00000000-0005-0000-0000-0000C37D0000}"/>
    <cellStyle name="Normal 12 4 7 3 3 2 2 3" xfId="41871" xr:uid="{00000000-0005-0000-0000-0000C47D0000}"/>
    <cellStyle name="Normal 12 4 7 3 3 2 3" xfId="16165" xr:uid="{00000000-0005-0000-0000-0000C57D0000}"/>
    <cellStyle name="Normal 12 4 7 3 3 2 3 2" xfId="41872" xr:uid="{00000000-0005-0000-0000-0000C67D0000}"/>
    <cellStyle name="Normal 12 4 7 3 3 2 4" xfId="41873" xr:uid="{00000000-0005-0000-0000-0000C77D0000}"/>
    <cellStyle name="Normal 12 4 7 3 3 3" xfId="5185" xr:uid="{00000000-0005-0000-0000-0000C87D0000}"/>
    <cellStyle name="Normal 12 4 7 3 3 3 2" xfId="10675" xr:uid="{00000000-0005-0000-0000-0000C97D0000}"/>
    <cellStyle name="Normal 12 4 7 3 3 3 2 2" xfId="23485" xr:uid="{00000000-0005-0000-0000-0000CA7D0000}"/>
    <cellStyle name="Normal 12 4 7 3 3 3 2 2 2" xfId="41874" xr:uid="{00000000-0005-0000-0000-0000CB7D0000}"/>
    <cellStyle name="Normal 12 4 7 3 3 3 2 3" xfId="41875" xr:uid="{00000000-0005-0000-0000-0000CC7D0000}"/>
    <cellStyle name="Normal 12 4 7 3 3 3 3" xfId="17995" xr:uid="{00000000-0005-0000-0000-0000CD7D0000}"/>
    <cellStyle name="Normal 12 4 7 3 3 3 3 2" xfId="41876" xr:uid="{00000000-0005-0000-0000-0000CE7D0000}"/>
    <cellStyle name="Normal 12 4 7 3 3 3 4" xfId="41877" xr:uid="{00000000-0005-0000-0000-0000CF7D0000}"/>
    <cellStyle name="Normal 12 4 7 3 3 4" xfId="12505" xr:uid="{00000000-0005-0000-0000-0000D07D0000}"/>
    <cellStyle name="Normal 12 4 7 3 3 4 2" xfId="25315" xr:uid="{00000000-0005-0000-0000-0000D17D0000}"/>
    <cellStyle name="Normal 12 4 7 3 3 4 2 2" xfId="41878" xr:uid="{00000000-0005-0000-0000-0000D27D0000}"/>
    <cellStyle name="Normal 12 4 7 3 3 4 3" xfId="41879" xr:uid="{00000000-0005-0000-0000-0000D37D0000}"/>
    <cellStyle name="Normal 12 4 7 3 3 5" xfId="7015" xr:uid="{00000000-0005-0000-0000-0000D47D0000}"/>
    <cellStyle name="Normal 12 4 7 3 3 5 2" xfId="19825" xr:uid="{00000000-0005-0000-0000-0000D57D0000}"/>
    <cellStyle name="Normal 12 4 7 3 3 5 2 2" xfId="41880" xr:uid="{00000000-0005-0000-0000-0000D67D0000}"/>
    <cellStyle name="Normal 12 4 7 3 3 5 3" xfId="41881" xr:uid="{00000000-0005-0000-0000-0000D77D0000}"/>
    <cellStyle name="Normal 12 4 7 3 3 6" xfId="14335" xr:uid="{00000000-0005-0000-0000-0000D87D0000}"/>
    <cellStyle name="Normal 12 4 7 3 3 6 2" xfId="41882" xr:uid="{00000000-0005-0000-0000-0000D97D0000}"/>
    <cellStyle name="Normal 12 4 7 3 3 7" xfId="41883" xr:uid="{00000000-0005-0000-0000-0000DA7D0000}"/>
    <cellStyle name="Normal 12 4 7 3 4" xfId="2461" xr:uid="{00000000-0005-0000-0000-0000DB7D0000}"/>
    <cellStyle name="Normal 12 4 7 3 4 2" xfId="7951" xr:uid="{00000000-0005-0000-0000-0000DC7D0000}"/>
    <cellStyle name="Normal 12 4 7 3 4 2 2" xfId="20761" xr:uid="{00000000-0005-0000-0000-0000DD7D0000}"/>
    <cellStyle name="Normal 12 4 7 3 4 2 2 2" xfId="41884" xr:uid="{00000000-0005-0000-0000-0000DE7D0000}"/>
    <cellStyle name="Normal 12 4 7 3 4 2 3" xfId="41885" xr:uid="{00000000-0005-0000-0000-0000DF7D0000}"/>
    <cellStyle name="Normal 12 4 7 3 4 3" xfId="15271" xr:uid="{00000000-0005-0000-0000-0000E07D0000}"/>
    <cellStyle name="Normal 12 4 7 3 4 3 2" xfId="41886" xr:uid="{00000000-0005-0000-0000-0000E17D0000}"/>
    <cellStyle name="Normal 12 4 7 3 4 4" xfId="41887" xr:uid="{00000000-0005-0000-0000-0000E27D0000}"/>
    <cellStyle name="Normal 12 4 7 3 5" xfId="4291" xr:uid="{00000000-0005-0000-0000-0000E37D0000}"/>
    <cellStyle name="Normal 12 4 7 3 5 2" xfId="9781" xr:uid="{00000000-0005-0000-0000-0000E47D0000}"/>
    <cellStyle name="Normal 12 4 7 3 5 2 2" xfId="22591" xr:uid="{00000000-0005-0000-0000-0000E57D0000}"/>
    <cellStyle name="Normal 12 4 7 3 5 2 2 2" xfId="41888" xr:uid="{00000000-0005-0000-0000-0000E67D0000}"/>
    <cellStyle name="Normal 12 4 7 3 5 2 3" xfId="41889" xr:uid="{00000000-0005-0000-0000-0000E77D0000}"/>
    <cellStyle name="Normal 12 4 7 3 5 3" xfId="17101" xr:uid="{00000000-0005-0000-0000-0000E87D0000}"/>
    <cellStyle name="Normal 12 4 7 3 5 3 2" xfId="41890" xr:uid="{00000000-0005-0000-0000-0000E97D0000}"/>
    <cellStyle name="Normal 12 4 7 3 5 4" xfId="41891" xr:uid="{00000000-0005-0000-0000-0000EA7D0000}"/>
    <cellStyle name="Normal 12 4 7 3 6" xfId="11611" xr:uid="{00000000-0005-0000-0000-0000EB7D0000}"/>
    <cellStyle name="Normal 12 4 7 3 6 2" xfId="24421" xr:uid="{00000000-0005-0000-0000-0000EC7D0000}"/>
    <cellStyle name="Normal 12 4 7 3 6 2 2" xfId="41892" xr:uid="{00000000-0005-0000-0000-0000ED7D0000}"/>
    <cellStyle name="Normal 12 4 7 3 6 3" xfId="41893" xr:uid="{00000000-0005-0000-0000-0000EE7D0000}"/>
    <cellStyle name="Normal 12 4 7 3 7" xfId="6121" xr:uid="{00000000-0005-0000-0000-0000EF7D0000}"/>
    <cellStyle name="Normal 12 4 7 3 7 2" xfId="18931" xr:uid="{00000000-0005-0000-0000-0000F07D0000}"/>
    <cellStyle name="Normal 12 4 7 3 7 2 2" xfId="41894" xr:uid="{00000000-0005-0000-0000-0000F17D0000}"/>
    <cellStyle name="Normal 12 4 7 3 7 3" xfId="41895" xr:uid="{00000000-0005-0000-0000-0000F27D0000}"/>
    <cellStyle name="Normal 12 4 7 3 8" xfId="13441" xr:uid="{00000000-0005-0000-0000-0000F37D0000}"/>
    <cellStyle name="Normal 12 4 7 3 8 2" xfId="41896" xr:uid="{00000000-0005-0000-0000-0000F47D0000}"/>
    <cellStyle name="Normal 12 4 7 3 9" xfId="41897" xr:uid="{00000000-0005-0000-0000-0000F57D0000}"/>
    <cellStyle name="Normal 12 4 7 4" xfId="405" xr:uid="{00000000-0005-0000-0000-0000F67D0000}"/>
    <cellStyle name="Normal 12 4 7 4 2" xfId="1300" xr:uid="{00000000-0005-0000-0000-0000F77D0000}"/>
    <cellStyle name="Normal 12 4 7 4 2 2" xfId="3130" xr:uid="{00000000-0005-0000-0000-0000F87D0000}"/>
    <cellStyle name="Normal 12 4 7 4 2 2 2" xfId="8620" xr:uid="{00000000-0005-0000-0000-0000F97D0000}"/>
    <cellStyle name="Normal 12 4 7 4 2 2 2 2" xfId="21430" xr:uid="{00000000-0005-0000-0000-0000FA7D0000}"/>
    <cellStyle name="Normal 12 4 7 4 2 2 2 2 2" xfId="41898" xr:uid="{00000000-0005-0000-0000-0000FB7D0000}"/>
    <cellStyle name="Normal 12 4 7 4 2 2 2 3" xfId="41899" xr:uid="{00000000-0005-0000-0000-0000FC7D0000}"/>
    <cellStyle name="Normal 12 4 7 4 2 2 3" xfId="15940" xr:uid="{00000000-0005-0000-0000-0000FD7D0000}"/>
    <cellStyle name="Normal 12 4 7 4 2 2 3 2" xfId="41900" xr:uid="{00000000-0005-0000-0000-0000FE7D0000}"/>
    <cellStyle name="Normal 12 4 7 4 2 2 4" xfId="41901" xr:uid="{00000000-0005-0000-0000-0000FF7D0000}"/>
    <cellStyle name="Normal 12 4 7 4 2 3" xfId="4960" xr:uid="{00000000-0005-0000-0000-0000007E0000}"/>
    <cellStyle name="Normal 12 4 7 4 2 3 2" xfId="10450" xr:uid="{00000000-0005-0000-0000-0000017E0000}"/>
    <cellStyle name="Normal 12 4 7 4 2 3 2 2" xfId="23260" xr:uid="{00000000-0005-0000-0000-0000027E0000}"/>
    <cellStyle name="Normal 12 4 7 4 2 3 2 2 2" xfId="41902" xr:uid="{00000000-0005-0000-0000-0000037E0000}"/>
    <cellStyle name="Normal 12 4 7 4 2 3 2 3" xfId="41903" xr:uid="{00000000-0005-0000-0000-0000047E0000}"/>
    <cellStyle name="Normal 12 4 7 4 2 3 3" xfId="17770" xr:uid="{00000000-0005-0000-0000-0000057E0000}"/>
    <cellStyle name="Normal 12 4 7 4 2 3 3 2" xfId="41904" xr:uid="{00000000-0005-0000-0000-0000067E0000}"/>
    <cellStyle name="Normal 12 4 7 4 2 3 4" xfId="41905" xr:uid="{00000000-0005-0000-0000-0000077E0000}"/>
    <cellStyle name="Normal 12 4 7 4 2 4" xfId="12280" xr:uid="{00000000-0005-0000-0000-0000087E0000}"/>
    <cellStyle name="Normal 12 4 7 4 2 4 2" xfId="25090" xr:uid="{00000000-0005-0000-0000-0000097E0000}"/>
    <cellStyle name="Normal 12 4 7 4 2 4 2 2" xfId="41906" xr:uid="{00000000-0005-0000-0000-00000A7E0000}"/>
    <cellStyle name="Normal 12 4 7 4 2 4 3" xfId="41907" xr:uid="{00000000-0005-0000-0000-00000B7E0000}"/>
    <cellStyle name="Normal 12 4 7 4 2 5" xfId="6790" xr:uid="{00000000-0005-0000-0000-00000C7E0000}"/>
    <cellStyle name="Normal 12 4 7 4 2 5 2" xfId="19600" xr:uid="{00000000-0005-0000-0000-00000D7E0000}"/>
    <cellStyle name="Normal 12 4 7 4 2 5 2 2" xfId="41908" xr:uid="{00000000-0005-0000-0000-00000E7E0000}"/>
    <cellStyle name="Normal 12 4 7 4 2 5 3" xfId="41909" xr:uid="{00000000-0005-0000-0000-00000F7E0000}"/>
    <cellStyle name="Normal 12 4 7 4 2 6" xfId="14110" xr:uid="{00000000-0005-0000-0000-0000107E0000}"/>
    <cellStyle name="Normal 12 4 7 4 2 6 2" xfId="41910" xr:uid="{00000000-0005-0000-0000-0000117E0000}"/>
    <cellStyle name="Normal 12 4 7 4 2 7" xfId="41911" xr:uid="{00000000-0005-0000-0000-0000127E0000}"/>
    <cellStyle name="Normal 12 4 7 4 3" xfId="2236" xr:uid="{00000000-0005-0000-0000-0000137E0000}"/>
    <cellStyle name="Normal 12 4 7 4 3 2" xfId="7726" xr:uid="{00000000-0005-0000-0000-0000147E0000}"/>
    <cellStyle name="Normal 12 4 7 4 3 2 2" xfId="20536" xr:uid="{00000000-0005-0000-0000-0000157E0000}"/>
    <cellStyle name="Normal 12 4 7 4 3 2 2 2" xfId="41912" xr:uid="{00000000-0005-0000-0000-0000167E0000}"/>
    <cellStyle name="Normal 12 4 7 4 3 2 3" xfId="41913" xr:uid="{00000000-0005-0000-0000-0000177E0000}"/>
    <cellStyle name="Normal 12 4 7 4 3 3" xfId="15046" xr:uid="{00000000-0005-0000-0000-0000187E0000}"/>
    <cellStyle name="Normal 12 4 7 4 3 3 2" xfId="41914" xr:uid="{00000000-0005-0000-0000-0000197E0000}"/>
    <cellStyle name="Normal 12 4 7 4 3 4" xfId="41915" xr:uid="{00000000-0005-0000-0000-00001A7E0000}"/>
    <cellStyle name="Normal 12 4 7 4 4" xfId="4066" xr:uid="{00000000-0005-0000-0000-00001B7E0000}"/>
    <cellStyle name="Normal 12 4 7 4 4 2" xfId="9556" xr:uid="{00000000-0005-0000-0000-00001C7E0000}"/>
    <cellStyle name="Normal 12 4 7 4 4 2 2" xfId="22366" xr:uid="{00000000-0005-0000-0000-00001D7E0000}"/>
    <cellStyle name="Normal 12 4 7 4 4 2 2 2" xfId="41916" xr:uid="{00000000-0005-0000-0000-00001E7E0000}"/>
    <cellStyle name="Normal 12 4 7 4 4 2 3" xfId="41917" xr:uid="{00000000-0005-0000-0000-00001F7E0000}"/>
    <cellStyle name="Normal 12 4 7 4 4 3" xfId="16876" xr:uid="{00000000-0005-0000-0000-0000207E0000}"/>
    <cellStyle name="Normal 12 4 7 4 4 3 2" xfId="41918" xr:uid="{00000000-0005-0000-0000-0000217E0000}"/>
    <cellStyle name="Normal 12 4 7 4 4 4" xfId="41919" xr:uid="{00000000-0005-0000-0000-0000227E0000}"/>
    <cellStyle name="Normal 12 4 7 4 5" xfId="11386" xr:uid="{00000000-0005-0000-0000-0000237E0000}"/>
    <cellStyle name="Normal 12 4 7 4 5 2" xfId="24196" xr:uid="{00000000-0005-0000-0000-0000247E0000}"/>
    <cellStyle name="Normal 12 4 7 4 5 2 2" xfId="41920" xr:uid="{00000000-0005-0000-0000-0000257E0000}"/>
    <cellStyle name="Normal 12 4 7 4 5 3" xfId="41921" xr:uid="{00000000-0005-0000-0000-0000267E0000}"/>
    <cellStyle name="Normal 12 4 7 4 6" xfId="5896" xr:uid="{00000000-0005-0000-0000-0000277E0000}"/>
    <cellStyle name="Normal 12 4 7 4 6 2" xfId="18706" xr:uid="{00000000-0005-0000-0000-0000287E0000}"/>
    <cellStyle name="Normal 12 4 7 4 6 2 2" xfId="41922" xr:uid="{00000000-0005-0000-0000-0000297E0000}"/>
    <cellStyle name="Normal 12 4 7 4 6 3" xfId="41923" xr:uid="{00000000-0005-0000-0000-00002A7E0000}"/>
    <cellStyle name="Normal 12 4 7 4 7" xfId="13216" xr:uid="{00000000-0005-0000-0000-00002B7E0000}"/>
    <cellStyle name="Normal 12 4 7 4 7 2" xfId="41924" xr:uid="{00000000-0005-0000-0000-00002C7E0000}"/>
    <cellStyle name="Normal 12 4 7 4 8" xfId="41925" xr:uid="{00000000-0005-0000-0000-00002D7E0000}"/>
    <cellStyle name="Normal 12 4 7 5" xfId="764" xr:uid="{00000000-0005-0000-0000-00002E7E0000}"/>
    <cellStyle name="Normal 12 4 7 5 2" xfId="1659" xr:uid="{00000000-0005-0000-0000-00002F7E0000}"/>
    <cellStyle name="Normal 12 4 7 5 2 2" xfId="3489" xr:uid="{00000000-0005-0000-0000-0000307E0000}"/>
    <cellStyle name="Normal 12 4 7 5 2 2 2" xfId="8979" xr:uid="{00000000-0005-0000-0000-0000317E0000}"/>
    <cellStyle name="Normal 12 4 7 5 2 2 2 2" xfId="21789" xr:uid="{00000000-0005-0000-0000-0000327E0000}"/>
    <cellStyle name="Normal 12 4 7 5 2 2 2 2 2" xfId="41926" xr:uid="{00000000-0005-0000-0000-0000337E0000}"/>
    <cellStyle name="Normal 12 4 7 5 2 2 2 3" xfId="41927" xr:uid="{00000000-0005-0000-0000-0000347E0000}"/>
    <cellStyle name="Normal 12 4 7 5 2 2 3" xfId="16299" xr:uid="{00000000-0005-0000-0000-0000357E0000}"/>
    <cellStyle name="Normal 12 4 7 5 2 2 3 2" xfId="41928" xr:uid="{00000000-0005-0000-0000-0000367E0000}"/>
    <cellStyle name="Normal 12 4 7 5 2 2 4" xfId="41929" xr:uid="{00000000-0005-0000-0000-0000377E0000}"/>
    <cellStyle name="Normal 12 4 7 5 2 3" xfId="5319" xr:uid="{00000000-0005-0000-0000-0000387E0000}"/>
    <cellStyle name="Normal 12 4 7 5 2 3 2" xfId="10809" xr:uid="{00000000-0005-0000-0000-0000397E0000}"/>
    <cellStyle name="Normal 12 4 7 5 2 3 2 2" xfId="23619" xr:uid="{00000000-0005-0000-0000-00003A7E0000}"/>
    <cellStyle name="Normal 12 4 7 5 2 3 2 2 2" xfId="41930" xr:uid="{00000000-0005-0000-0000-00003B7E0000}"/>
    <cellStyle name="Normal 12 4 7 5 2 3 2 3" xfId="41931" xr:uid="{00000000-0005-0000-0000-00003C7E0000}"/>
    <cellStyle name="Normal 12 4 7 5 2 3 3" xfId="18129" xr:uid="{00000000-0005-0000-0000-00003D7E0000}"/>
    <cellStyle name="Normal 12 4 7 5 2 3 3 2" xfId="41932" xr:uid="{00000000-0005-0000-0000-00003E7E0000}"/>
    <cellStyle name="Normal 12 4 7 5 2 3 4" xfId="41933" xr:uid="{00000000-0005-0000-0000-00003F7E0000}"/>
    <cellStyle name="Normal 12 4 7 5 2 4" xfId="12639" xr:uid="{00000000-0005-0000-0000-0000407E0000}"/>
    <cellStyle name="Normal 12 4 7 5 2 4 2" xfId="25449" xr:uid="{00000000-0005-0000-0000-0000417E0000}"/>
    <cellStyle name="Normal 12 4 7 5 2 4 2 2" xfId="41934" xr:uid="{00000000-0005-0000-0000-0000427E0000}"/>
    <cellStyle name="Normal 12 4 7 5 2 4 3" xfId="41935" xr:uid="{00000000-0005-0000-0000-0000437E0000}"/>
    <cellStyle name="Normal 12 4 7 5 2 5" xfId="7149" xr:uid="{00000000-0005-0000-0000-0000447E0000}"/>
    <cellStyle name="Normal 12 4 7 5 2 5 2" xfId="19959" xr:uid="{00000000-0005-0000-0000-0000457E0000}"/>
    <cellStyle name="Normal 12 4 7 5 2 5 2 2" xfId="41936" xr:uid="{00000000-0005-0000-0000-0000467E0000}"/>
    <cellStyle name="Normal 12 4 7 5 2 5 3" xfId="41937" xr:uid="{00000000-0005-0000-0000-0000477E0000}"/>
    <cellStyle name="Normal 12 4 7 5 2 6" xfId="14469" xr:uid="{00000000-0005-0000-0000-0000487E0000}"/>
    <cellStyle name="Normal 12 4 7 5 2 6 2" xfId="41938" xr:uid="{00000000-0005-0000-0000-0000497E0000}"/>
    <cellStyle name="Normal 12 4 7 5 2 7" xfId="41939" xr:uid="{00000000-0005-0000-0000-00004A7E0000}"/>
    <cellStyle name="Normal 12 4 7 5 3" xfId="2595" xr:uid="{00000000-0005-0000-0000-00004B7E0000}"/>
    <cellStyle name="Normal 12 4 7 5 3 2" xfId="8085" xr:uid="{00000000-0005-0000-0000-00004C7E0000}"/>
    <cellStyle name="Normal 12 4 7 5 3 2 2" xfId="20895" xr:uid="{00000000-0005-0000-0000-00004D7E0000}"/>
    <cellStyle name="Normal 12 4 7 5 3 2 2 2" xfId="41940" xr:uid="{00000000-0005-0000-0000-00004E7E0000}"/>
    <cellStyle name="Normal 12 4 7 5 3 2 3" xfId="41941" xr:uid="{00000000-0005-0000-0000-00004F7E0000}"/>
    <cellStyle name="Normal 12 4 7 5 3 3" xfId="15405" xr:uid="{00000000-0005-0000-0000-0000507E0000}"/>
    <cellStyle name="Normal 12 4 7 5 3 3 2" xfId="41942" xr:uid="{00000000-0005-0000-0000-0000517E0000}"/>
    <cellStyle name="Normal 12 4 7 5 3 4" xfId="41943" xr:uid="{00000000-0005-0000-0000-0000527E0000}"/>
    <cellStyle name="Normal 12 4 7 5 4" xfId="4425" xr:uid="{00000000-0005-0000-0000-0000537E0000}"/>
    <cellStyle name="Normal 12 4 7 5 4 2" xfId="9915" xr:uid="{00000000-0005-0000-0000-0000547E0000}"/>
    <cellStyle name="Normal 12 4 7 5 4 2 2" xfId="22725" xr:uid="{00000000-0005-0000-0000-0000557E0000}"/>
    <cellStyle name="Normal 12 4 7 5 4 2 2 2" xfId="41944" xr:uid="{00000000-0005-0000-0000-0000567E0000}"/>
    <cellStyle name="Normal 12 4 7 5 4 2 3" xfId="41945" xr:uid="{00000000-0005-0000-0000-0000577E0000}"/>
    <cellStyle name="Normal 12 4 7 5 4 3" xfId="17235" xr:uid="{00000000-0005-0000-0000-0000587E0000}"/>
    <cellStyle name="Normal 12 4 7 5 4 3 2" xfId="41946" xr:uid="{00000000-0005-0000-0000-0000597E0000}"/>
    <cellStyle name="Normal 12 4 7 5 4 4" xfId="41947" xr:uid="{00000000-0005-0000-0000-00005A7E0000}"/>
    <cellStyle name="Normal 12 4 7 5 5" xfId="11745" xr:uid="{00000000-0005-0000-0000-00005B7E0000}"/>
    <cellStyle name="Normal 12 4 7 5 5 2" xfId="24555" xr:uid="{00000000-0005-0000-0000-00005C7E0000}"/>
    <cellStyle name="Normal 12 4 7 5 5 2 2" xfId="41948" xr:uid="{00000000-0005-0000-0000-00005D7E0000}"/>
    <cellStyle name="Normal 12 4 7 5 5 3" xfId="41949" xr:uid="{00000000-0005-0000-0000-00005E7E0000}"/>
    <cellStyle name="Normal 12 4 7 5 6" xfId="6255" xr:uid="{00000000-0005-0000-0000-00005F7E0000}"/>
    <cellStyle name="Normal 12 4 7 5 6 2" xfId="19065" xr:uid="{00000000-0005-0000-0000-0000607E0000}"/>
    <cellStyle name="Normal 12 4 7 5 6 2 2" xfId="41950" xr:uid="{00000000-0005-0000-0000-0000617E0000}"/>
    <cellStyle name="Normal 12 4 7 5 6 3" xfId="41951" xr:uid="{00000000-0005-0000-0000-0000627E0000}"/>
    <cellStyle name="Normal 12 4 7 5 7" xfId="13575" xr:uid="{00000000-0005-0000-0000-0000637E0000}"/>
    <cellStyle name="Normal 12 4 7 5 7 2" xfId="41952" xr:uid="{00000000-0005-0000-0000-0000647E0000}"/>
    <cellStyle name="Normal 12 4 7 5 8" xfId="41953" xr:uid="{00000000-0005-0000-0000-0000657E0000}"/>
    <cellStyle name="Normal 12 4 7 6" xfId="1165" xr:uid="{00000000-0005-0000-0000-0000667E0000}"/>
    <cellStyle name="Normal 12 4 7 6 2" xfId="2995" xr:uid="{00000000-0005-0000-0000-0000677E0000}"/>
    <cellStyle name="Normal 12 4 7 6 2 2" xfId="8485" xr:uid="{00000000-0005-0000-0000-0000687E0000}"/>
    <cellStyle name="Normal 12 4 7 6 2 2 2" xfId="21295" xr:uid="{00000000-0005-0000-0000-0000697E0000}"/>
    <cellStyle name="Normal 12 4 7 6 2 2 2 2" xfId="41954" xr:uid="{00000000-0005-0000-0000-00006A7E0000}"/>
    <cellStyle name="Normal 12 4 7 6 2 2 3" xfId="41955" xr:uid="{00000000-0005-0000-0000-00006B7E0000}"/>
    <cellStyle name="Normal 12 4 7 6 2 3" xfId="15805" xr:uid="{00000000-0005-0000-0000-00006C7E0000}"/>
    <cellStyle name="Normal 12 4 7 6 2 3 2" xfId="41956" xr:uid="{00000000-0005-0000-0000-00006D7E0000}"/>
    <cellStyle name="Normal 12 4 7 6 2 4" xfId="41957" xr:uid="{00000000-0005-0000-0000-00006E7E0000}"/>
    <cellStyle name="Normal 12 4 7 6 3" xfId="4825" xr:uid="{00000000-0005-0000-0000-00006F7E0000}"/>
    <cellStyle name="Normal 12 4 7 6 3 2" xfId="10315" xr:uid="{00000000-0005-0000-0000-0000707E0000}"/>
    <cellStyle name="Normal 12 4 7 6 3 2 2" xfId="23125" xr:uid="{00000000-0005-0000-0000-0000717E0000}"/>
    <cellStyle name="Normal 12 4 7 6 3 2 2 2" xfId="41958" xr:uid="{00000000-0005-0000-0000-0000727E0000}"/>
    <cellStyle name="Normal 12 4 7 6 3 2 3" xfId="41959" xr:uid="{00000000-0005-0000-0000-0000737E0000}"/>
    <cellStyle name="Normal 12 4 7 6 3 3" xfId="17635" xr:uid="{00000000-0005-0000-0000-0000747E0000}"/>
    <cellStyle name="Normal 12 4 7 6 3 3 2" xfId="41960" xr:uid="{00000000-0005-0000-0000-0000757E0000}"/>
    <cellStyle name="Normal 12 4 7 6 3 4" xfId="41961" xr:uid="{00000000-0005-0000-0000-0000767E0000}"/>
    <cellStyle name="Normal 12 4 7 6 4" xfId="12145" xr:uid="{00000000-0005-0000-0000-0000777E0000}"/>
    <cellStyle name="Normal 12 4 7 6 4 2" xfId="24955" xr:uid="{00000000-0005-0000-0000-0000787E0000}"/>
    <cellStyle name="Normal 12 4 7 6 4 2 2" xfId="41962" xr:uid="{00000000-0005-0000-0000-0000797E0000}"/>
    <cellStyle name="Normal 12 4 7 6 4 3" xfId="41963" xr:uid="{00000000-0005-0000-0000-00007A7E0000}"/>
    <cellStyle name="Normal 12 4 7 6 5" xfId="6655" xr:uid="{00000000-0005-0000-0000-00007B7E0000}"/>
    <cellStyle name="Normal 12 4 7 6 5 2" xfId="19465" xr:uid="{00000000-0005-0000-0000-00007C7E0000}"/>
    <cellStyle name="Normal 12 4 7 6 5 2 2" xfId="41964" xr:uid="{00000000-0005-0000-0000-00007D7E0000}"/>
    <cellStyle name="Normal 12 4 7 6 5 3" xfId="41965" xr:uid="{00000000-0005-0000-0000-00007E7E0000}"/>
    <cellStyle name="Normal 12 4 7 6 6" xfId="13975" xr:uid="{00000000-0005-0000-0000-00007F7E0000}"/>
    <cellStyle name="Normal 12 4 7 6 6 2" xfId="41966" xr:uid="{00000000-0005-0000-0000-0000807E0000}"/>
    <cellStyle name="Normal 12 4 7 6 7" xfId="41967" xr:uid="{00000000-0005-0000-0000-0000817E0000}"/>
    <cellStyle name="Normal 12 4 7 7" xfId="2101" xr:uid="{00000000-0005-0000-0000-0000827E0000}"/>
    <cellStyle name="Normal 12 4 7 7 2" xfId="7591" xr:uid="{00000000-0005-0000-0000-0000837E0000}"/>
    <cellStyle name="Normal 12 4 7 7 2 2" xfId="20401" xr:uid="{00000000-0005-0000-0000-0000847E0000}"/>
    <cellStyle name="Normal 12 4 7 7 2 2 2" xfId="41968" xr:uid="{00000000-0005-0000-0000-0000857E0000}"/>
    <cellStyle name="Normal 12 4 7 7 2 3" xfId="41969" xr:uid="{00000000-0005-0000-0000-0000867E0000}"/>
    <cellStyle name="Normal 12 4 7 7 3" xfId="14911" xr:uid="{00000000-0005-0000-0000-0000877E0000}"/>
    <cellStyle name="Normal 12 4 7 7 3 2" xfId="41970" xr:uid="{00000000-0005-0000-0000-0000887E0000}"/>
    <cellStyle name="Normal 12 4 7 7 4" xfId="41971" xr:uid="{00000000-0005-0000-0000-0000897E0000}"/>
    <cellStyle name="Normal 12 4 7 8" xfId="3931" xr:uid="{00000000-0005-0000-0000-00008A7E0000}"/>
    <cellStyle name="Normal 12 4 7 8 2" xfId="9421" xr:uid="{00000000-0005-0000-0000-00008B7E0000}"/>
    <cellStyle name="Normal 12 4 7 8 2 2" xfId="22231" xr:uid="{00000000-0005-0000-0000-00008C7E0000}"/>
    <cellStyle name="Normal 12 4 7 8 2 2 2" xfId="41972" xr:uid="{00000000-0005-0000-0000-00008D7E0000}"/>
    <cellStyle name="Normal 12 4 7 8 2 3" xfId="41973" xr:uid="{00000000-0005-0000-0000-00008E7E0000}"/>
    <cellStyle name="Normal 12 4 7 8 3" xfId="16741" xr:uid="{00000000-0005-0000-0000-00008F7E0000}"/>
    <cellStyle name="Normal 12 4 7 8 3 2" xfId="41974" xr:uid="{00000000-0005-0000-0000-0000907E0000}"/>
    <cellStyle name="Normal 12 4 7 8 4" xfId="41975" xr:uid="{00000000-0005-0000-0000-0000917E0000}"/>
    <cellStyle name="Normal 12 4 7 9" xfId="11251" xr:uid="{00000000-0005-0000-0000-0000927E0000}"/>
    <cellStyle name="Normal 12 4 7 9 2" xfId="24061" xr:uid="{00000000-0005-0000-0000-0000937E0000}"/>
    <cellStyle name="Normal 12 4 7 9 2 2" xfId="41976" xr:uid="{00000000-0005-0000-0000-0000947E0000}"/>
    <cellStyle name="Normal 12 4 7 9 3" xfId="41977" xr:uid="{00000000-0005-0000-0000-0000957E0000}"/>
    <cellStyle name="Normal 12 4 8" xfId="320" xr:uid="{00000000-0005-0000-0000-0000967E0000}"/>
    <cellStyle name="Normal 12 4 8 10" xfId="5812" xr:uid="{00000000-0005-0000-0000-0000977E0000}"/>
    <cellStyle name="Normal 12 4 8 10 2" xfId="18622" xr:uid="{00000000-0005-0000-0000-0000987E0000}"/>
    <cellStyle name="Normal 12 4 8 10 2 2" xfId="41978" xr:uid="{00000000-0005-0000-0000-0000997E0000}"/>
    <cellStyle name="Normal 12 4 8 10 3" xfId="41979" xr:uid="{00000000-0005-0000-0000-00009A7E0000}"/>
    <cellStyle name="Normal 12 4 8 11" xfId="13132" xr:uid="{00000000-0005-0000-0000-00009B7E0000}"/>
    <cellStyle name="Normal 12 4 8 11 2" xfId="41980" xr:uid="{00000000-0005-0000-0000-00009C7E0000}"/>
    <cellStyle name="Normal 12 4 8 12" xfId="41981" xr:uid="{00000000-0005-0000-0000-00009D7E0000}"/>
    <cellStyle name="Normal 12 4 8 2" xfId="549" xr:uid="{00000000-0005-0000-0000-00009E7E0000}"/>
    <cellStyle name="Normal 12 4 8 2 2" xfId="948" xr:uid="{00000000-0005-0000-0000-00009F7E0000}"/>
    <cellStyle name="Normal 12 4 8 2 2 2" xfId="1843" xr:uid="{00000000-0005-0000-0000-0000A07E0000}"/>
    <cellStyle name="Normal 12 4 8 2 2 2 2" xfId="3673" xr:uid="{00000000-0005-0000-0000-0000A17E0000}"/>
    <cellStyle name="Normal 12 4 8 2 2 2 2 2" xfId="9163" xr:uid="{00000000-0005-0000-0000-0000A27E0000}"/>
    <cellStyle name="Normal 12 4 8 2 2 2 2 2 2" xfId="21973" xr:uid="{00000000-0005-0000-0000-0000A37E0000}"/>
    <cellStyle name="Normal 12 4 8 2 2 2 2 2 2 2" xfId="41982" xr:uid="{00000000-0005-0000-0000-0000A47E0000}"/>
    <cellStyle name="Normal 12 4 8 2 2 2 2 2 3" xfId="41983" xr:uid="{00000000-0005-0000-0000-0000A57E0000}"/>
    <cellStyle name="Normal 12 4 8 2 2 2 2 3" xfId="16483" xr:uid="{00000000-0005-0000-0000-0000A67E0000}"/>
    <cellStyle name="Normal 12 4 8 2 2 2 2 3 2" xfId="41984" xr:uid="{00000000-0005-0000-0000-0000A77E0000}"/>
    <cellStyle name="Normal 12 4 8 2 2 2 2 4" xfId="41985" xr:uid="{00000000-0005-0000-0000-0000A87E0000}"/>
    <cellStyle name="Normal 12 4 8 2 2 2 3" xfId="5503" xr:uid="{00000000-0005-0000-0000-0000A97E0000}"/>
    <cellStyle name="Normal 12 4 8 2 2 2 3 2" xfId="10993" xr:uid="{00000000-0005-0000-0000-0000AA7E0000}"/>
    <cellStyle name="Normal 12 4 8 2 2 2 3 2 2" xfId="23803" xr:uid="{00000000-0005-0000-0000-0000AB7E0000}"/>
    <cellStyle name="Normal 12 4 8 2 2 2 3 2 2 2" xfId="41986" xr:uid="{00000000-0005-0000-0000-0000AC7E0000}"/>
    <cellStyle name="Normal 12 4 8 2 2 2 3 2 3" xfId="41987" xr:uid="{00000000-0005-0000-0000-0000AD7E0000}"/>
    <cellStyle name="Normal 12 4 8 2 2 2 3 3" xfId="18313" xr:uid="{00000000-0005-0000-0000-0000AE7E0000}"/>
    <cellStyle name="Normal 12 4 8 2 2 2 3 3 2" xfId="41988" xr:uid="{00000000-0005-0000-0000-0000AF7E0000}"/>
    <cellStyle name="Normal 12 4 8 2 2 2 3 4" xfId="41989" xr:uid="{00000000-0005-0000-0000-0000B07E0000}"/>
    <cellStyle name="Normal 12 4 8 2 2 2 4" xfId="12823" xr:uid="{00000000-0005-0000-0000-0000B17E0000}"/>
    <cellStyle name="Normal 12 4 8 2 2 2 4 2" xfId="25633" xr:uid="{00000000-0005-0000-0000-0000B27E0000}"/>
    <cellStyle name="Normal 12 4 8 2 2 2 4 2 2" xfId="41990" xr:uid="{00000000-0005-0000-0000-0000B37E0000}"/>
    <cellStyle name="Normal 12 4 8 2 2 2 4 3" xfId="41991" xr:uid="{00000000-0005-0000-0000-0000B47E0000}"/>
    <cellStyle name="Normal 12 4 8 2 2 2 5" xfId="7333" xr:uid="{00000000-0005-0000-0000-0000B57E0000}"/>
    <cellStyle name="Normal 12 4 8 2 2 2 5 2" xfId="20143" xr:uid="{00000000-0005-0000-0000-0000B67E0000}"/>
    <cellStyle name="Normal 12 4 8 2 2 2 5 2 2" xfId="41992" xr:uid="{00000000-0005-0000-0000-0000B77E0000}"/>
    <cellStyle name="Normal 12 4 8 2 2 2 5 3" xfId="41993" xr:uid="{00000000-0005-0000-0000-0000B87E0000}"/>
    <cellStyle name="Normal 12 4 8 2 2 2 6" xfId="14653" xr:uid="{00000000-0005-0000-0000-0000B97E0000}"/>
    <cellStyle name="Normal 12 4 8 2 2 2 6 2" xfId="41994" xr:uid="{00000000-0005-0000-0000-0000BA7E0000}"/>
    <cellStyle name="Normal 12 4 8 2 2 2 7" xfId="41995" xr:uid="{00000000-0005-0000-0000-0000BB7E0000}"/>
    <cellStyle name="Normal 12 4 8 2 2 3" xfId="2779" xr:uid="{00000000-0005-0000-0000-0000BC7E0000}"/>
    <cellStyle name="Normal 12 4 8 2 2 3 2" xfId="8269" xr:uid="{00000000-0005-0000-0000-0000BD7E0000}"/>
    <cellStyle name="Normal 12 4 8 2 2 3 2 2" xfId="21079" xr:uid="{00000000-0005-0000-0000-0000BE7E0000}"/>
    <cellStyle name="Normal 12 4 8 2 2 3 2 2 2" xfId="41996" xr:uid="{00000000-0005-0000-0000-0000BF7E0000}"/>
    <cellStyle name="Normal 12 4 8 2 2 3 2 3" xfId="41997" xr:uid="{00000000-0005-0000-0000-0000C07E0000}"/>
    <cellStyle name="Normal 12 4 8 2 2 3 3" xfId="15589" xr:uid="{00000000-0005-0000-0000-0000C17E0000}"/>
    <cellStyle name="Normal 12 4 8 2 2 3 3 2" xfId="41998" xr:uid="{00000000-0005-0000-0000-0000C27E0000}"/>
    <cellStyle name="Normal 12 4 8 2 2 3 4" xfId="41999" xr:uid="{00000000-0005-0000-0000-0000C37E0000}"/>
    <cellStyle name="Normal 12 4 8 2 2 4" xfId="4609" xr:uid="{00000000-0005-0000-0000-0000C47E0000}"/>
    <cellStyle name="Normal 12 4 8 2 2 4 2" xfId="10099" xr:uid="{00000000-0005-0000-0000-0000C57E0000}"/>
    <cellStyle name="Normal 12 4 8 2 2 4 2 2" xfId="22909" xr:uid="{00000000-0005-0000-0000-0000C67E0000}"/>
    <cellStyle name="Normal 12 4 8 2 2 4 2 2 2" xfId="42000" xr:uid="{00000000-0005-0000-0000-0000C77E0000}"/>
    <cellStyle name="Normal 12 4 8 2 2 4 2 3" xfId="42001" xr:uid="{00000000-0005-0000-0000-0000C87E0000}"/>
    <cellStyle name="Normal 12 4 8 2 2 4 3" xfId="17419" xr:uid="{00000000-0005-0000-0000-0000C97E0000}"/>
    <cellStyle name="Normal 12 4 8 2 2 4 3 2" xfId="42002" xr:uid="{00000000-0005-0000-0000-0000CA7E0000}"/>
    <cellStyle name="Normal 12 4 8 2 2 4 4" xfId="42003" xr:uid="{00000000-0005-0000-0000-0000CB7E0000}"/>
    <cellStyle name="Normal 12 4 8 2 2 5" xfId="11929" xr:uid="{00000000-0005-0000-0000-0000CC7E0000}"/>
    <cellStyle name="Normal 12 4 8 2 2 5 2" xfId="24739" xr:uid="{00000000-0005-0000-0000-0000CD7E0000}"/>
    <cellStyle name="Normal 12 4 8 2 2 5 2 2" xfId="42004" xr:uid="{00000000-0005-0000-0000-0000CE7E0000}"/>
    <cellStyle name="Normal 12 4 8 2 2 5 3" xfId="42005" xr:uid="{00000000-0005-0000-0000-0000CF7E0000}"/>
    <cellStyle name="Normal 12 4 8 2 2 6" xfId="6439" xr:uid="{00000000-0005-0000-0000-0000D07E0000}"/>
    <cellStyle name="Normal 12 4 8 2 2 6 2" xfId="19249" xr:uid="{00000000-0005-0000-0000-0000D17E0000}"/>
    <cellStyle name="Normal 12 4 8 2 2 6 2 2" xfId="42006" xr:uid="{00000000-0005-0000-0000-0000D27E0000}"/>
    <cellStyle name="Normal 12 4 8 2 2 6 3" xfId="42007" xr:uid="{00000000-0005-0000-0000-0000D37E0000}"/>
    <cellStyle name="Normal 12 4 8 2 2 7" xfId="13759" xr:uid="{00000000-0005-0000-0000-0000D47E0000}"/>
    <cellStyle name="Normal 12 4 8 2 2 7 2" xfId="42008" xr:uid="{00000000-0005-0000-0000-0000D57E0000}"/>
    <cellStyle name="Normal 12 4 8 2 2 8" xfId="42009" xr:uid="{00000000-0005-0000-0000-0000D67E0000}"/>
    <cellStyle name="Normal 12 4 8 2 3" xfId="1444" xr:uid="{00000000-0005-0000-0000-0000D77E0000}"/>
    <cellStyle name="Normal 12 4 8 2 3 2" xfId="3274" xr:uid="{00000000-0005-0000-0000-0000D87E0000}"/>
    <cellStyle name="Normal 12 4 8 2 3 2 2" xfId="8764" xr:uid="{00000000-0005-0000-0000-0000D97E0000}"/>
    <cellStyle name="Normal 12 4 8 2 3 2 2 2" xfId="21574" xr:uid="{00000000-0005-0000-0000-0000DA7E0000}"/>
    <cellStyle name="Normal 12 4 8 2 3 2 2 2 2" xfId="42010" xr:uid="{00000000-0005-0000-0000-0000DB7E0000}"/>
    <cellStyle name="Normal 12 4 8 2 3 2 2 3" xfId="42011" xr:uid="{00000000-0005-0000-0000-0000DC7E0000}"/>
    <cellStyle name="Normal 12 4 8 2 3 2 3" xfId="16084" xr:uid="{00000000-0005-0000-0000-0000DD7E0000}"/>
    <cellStyle name="Normal 12 4 8 2 3 2 3 2" xfId="42012" xr:uid="{00000000-0005-0000-0000-0000DE7E0000}"/>
    <cellStyle name="Normal 12 4 8 2 3 2 4" xfId="42013" xr:uid="{00000000-0005-0000-0000-0000DF7E0000}"/>
    <cellStyle name="Normal 12 4 8 2 3 3" xfId="5104" xr:uid="{00000000-0005-0000-0000-0000E07E0000}"/>
    <cellStyle name="Normal 12 4 8 2 3 3 2" xfId="10594" xr:uid="{00000000-0005-0000-0000-0000E17E0000}"/>
    <cellStyle name="Normal 12 4 8 2 3 3 2 2" xfId="23404" xr:uid="{00000000-0005-0000-0000-0000E27E0000}"/>
    <cellStyle name="Normal 12 4 8 2 3 3 2 2 2" xfId="42014" xr:uid="{00000000-0005-0000-0000-0000E37E0000}"/>
    <cellStyle name="Normal 12 4 8 2 3 3 2 3" xfId="42015" xr:uid="{00000000-0005-0000-0000-0000E47E0000}"/>
    <cellStyle name="Normal 12 4 8 2 3 3 3" xfId="17914" xr:uid="{00000000-0005-0000-0000-0000E57E0000}"/>
    <cellStyle name="Normal 12 4 8 2 3 3 3 2" xfId="42016" xr:uid="{00000000-0005-0000-0000-0000E67E0000}"/>
    <cellStyle name="Normal 12 4 8 2 3 3 4" xfId="42017" xr:uid="{00000000-0005-0000-0000-0000E77E0000}"/>
    <cellStyle name="Normal 12 4 8 2 3 4" xfId="12424" xr:uid="{00000000-0005-0000-0000-0000E87E0000}"/>
    <cellStyle name="Normal 12 4 8 2 3 4 2" xfId="25234" xr:uid="{00000000-0005-0000-0000-0000E97E0000}"/>
    <cellStyle name="Normal 12 4 8 2 3 4 2 2" xfId="42018" xr:uid="{00000000-0005-0000-0000-0000EA7E0000}"/>
    <cellStyle name="Normal 12 4 8 2 3 4 3" xfId="42019" xr:uid="{00000000-0005-0000-0000-0000EB7E0000}"/>
    <cellStyle name="Normal 12 4 8 2 3 5" xfId="6934" xr:uid="{00000000-0005-0000-0000-0000EC7E0000}"/>
    <cellStyle name="Normal 12 4 8 2 3 5 2" xfId="19744" xr:uid="{00000000-0005-0000-0000-0000ED7E0000}"/>
    <cellStyle name="Normal 12 4 8 2 3 5 2 2" xfId="42020" xr:uid="{00000000-0005-0000-0000-0000EE7E0000}"/>
    <cellStyle name="Normal 12 4 8 2 3 5 3" xfId="42021" xr:uid="{00000000-0005-0000-0000-0000EF7E0000}"/>
    <cellStyle name="Normal 12 4 8 2 3 6" xfId="14254" xr:uid="{00000000-0005-0000-0000-0000F07E0000}"/>
    <cellStyle name="Normal 12 4 8 2 3 6 2" xfId="42022" xr:uid="{00000000-0005-0000-0000-0000F17E0000}"/>
    <cellStyle name="Normal 12 4 8 2 3 7" xfId="42023" xr:uid="{00000000-0005-0000-0000-0000F27E0000}"/>
    <cellStyle name="Normal 12 4 8 2 4" xfId="2380" xr:uid="{00000000-0005-0000-0000-0000F37E0000}"/>
    <cellStyle name="Normal 12 4 8 2 4 2" xfId="7870" xr:uid="{00000000-0005-0000-0000-0000F47E0000}"/>
    <cellStyle name="Normal 12 4 8 2 4 2 2" xfId="20680" xr:uid="{00000000-0005-0000-0000-0000F57E0000}"/>
    <cellStyle name="Normal 12 4 8 2 4 2 2 2" xfId="42024" xr:uid="{00000000-0005-0000-0000-0000F67E0000}"/>
    <cellStyle name="Normal 12 4 8 2 4 2 3" xfId="42025" xr:uid="{00000000-0005-0000-0000-0000F77E0000}"/>
    <cellStyle name="Normal 12 4 8 2 4 3" xfId="15190" xr:uid="{00000000-0005-0000-0000-0000F87E0000}"/>
    <cellStyle name="Normal 12 4 8 2 4 3 2" xfId="42026" xr:uid="{00000000-0005-0000-0000-0000F97E0000}"/>
    <cellStyle name="Normal 12 4 8 2 4 4" xfId="42027" xr:uid="{00000000-0005-0000-0000-0000FA7E0000}"/>
    <cellStyle name="Normal 12 4 8 2 5" xfId="4210" xr:uid="{00000000-0005-0000-0000-0000FB7E0000}"/>
    <cellStyle name="Normal 12 4 8 2 5 2" xfId="9700" xr:uid="{00000000-0005-0000-0000-0000FC7E0000}"/>
    <cellStyle name="Normal 12 4 8 2 5 2 2" xfId="22510" xr:uid="{00000000-0005-0000-0000-0000FD7E0000}"/>
    <cellStyle name="Normal 12 4 8 2 5 2 2 2" xfId="42028" xr:uid="{00000000-0005-0000-0000-0000FE7E0000}"/>
    <cellStyle name="Normal 12 4 8 2 5 2 3" xfId="42029" xr:uid="{00000000-0005-0000-0000-0000FF7E0000}"/>
    <cellStyle name="Normal 12 4 8 2 5 3" xfId="17020" xr:uid="{00000000-0005-0000-0000-0000007F0000}"/>
    <cellStyle name="Normal 12 4 8 2 5 3 2" xfId="42030" xr:uid="{00000000-0005-0000-0000-0000017F0000}"/>
    <cellStyle name="Normal 12 4 8 2 5 4" xfId="42031" xr:uid="{00000000-0005-0000-0000-0000027F0000}"/>
    <cellStyle name="Normal 12 4 8 2 6" xfId="11530" xr:uid="{00000000-0005-0000-0000-0000037F0000}"/>
    <cellStyle name="Normal 12 4 8 2 6 2" xfId="24340" xr:uid="{00000000-0005-0000-0000-0000047F0000}"/>
    <cellStyle name="Normal 12 4 8 2 6 2 2" xfId="42032" xr:uid="{00000000-0005-0000-0000-0000057F0000}"/>
    <cellStyle name="Normal 12 4 8 2 6 3" xfId="42033" xr:uid="{00000000-0005-0000-0000-0000067F0000}"/>
    <cellStyle name="Normal 12 4 8 2 7" xfId="6040" xr:uid="{00000000-0005-0000-0000-0000077F0000}"/>
    <cellStyle name="Normal 12 4 8 2 7 2" xfId="18850" xr:uid="{00000000-0005-0000-0000-0000087F0000}"/>
    <cellStyle name="Normal 12 4 8 2 7 2 2" xfId="42034" xr:uid="{00000000-0005-0000-0000-0000097F0000}"/>
    <cellStyle name="Normal 12 4 8 2 7 3" xfId="42035" xr:uid="{00000000-0005-0000-0000-00000A7F0000}"/>
    <cellStyle name="Normal 12 4 8 2 8" xfId="13360" xr:uid="{00000000-0005-0000-0000-00000B7F0000}"/>
    <cellStyle name="Normal 12 4 8 2 8 2" xfId="42036" xr:uid="{00000000-0005-0000-0000-00000C7F0000}"/>
    <cellStyle name="Normal 12 4 8 2 9" xfId="42037" xr:uid="{00000000-0005-0000-0000-00000D7F0000}"/>
    <cellStyle name="Normal 12 4 8 3" xfId="681" xr:uid="{00000000-0005-0000-0000-00000E7F0000}"/>
    <cellStyle name="Normal 12 4 8 3 2" xfId="1081" xr:uid="{00000000-0005-0000-0000-00000F7F0000}"/>
    <cellStyle name="Normal 12 4 8 3 2 2" xfId="1976" xr:uid="{00000000-0005-0000-0000-0000107F0000}"/>
    <cellStyle name="Normal 12 4 8 3 2 2 2" xfId="3806" xr:uid="{00000000-0005-0000-0000-0000117F0000}"/>
    <cellStyle name="Normal 12 4 8 3 2 2 2 2" xfId="9296" xr:uid="{00000000-0005-0000-0000-0000127F0000}"/>
    <cellStyle name="Normal 12 4 8 3 2 2 2 2 2" xfId="22106" xr:uid="{00000000-0005-0000-0000-0000137F0000}"/>
    <cellStyle name="Normal 12 4 8 3 2 2 2 2 2 2" xfId="42038" xr:uid="{00000000-0005-0000-0000-0000147F0000}"/>
    <cellStyle name="Normal 12 4 8 3 2 2 2 2 3" xfId="42039" xr:uid="{00000000-0005-0000-0000-0000157F0000}"/>
    <cellStyle name="Normal 12 4 8 3 2 2 2 3" xfId="16616" xr:uid="{00000000-0005-0000-0000-0000167F0000}"/>
    <cellStyle name="Normal 12 4 8 3 2 2 2 3 2" xfId="42040" xr:uid="{00000000-0005-0000-0000-0000177F0000}"/>
    <cellStyle name="Normal 12 4 8 3 2 2 2 4" xfId="42041" xr:uid="{00000000-0005-0000-0000-0000187F0000}"/>
    <cellStyle name="Normal 12 4 8 3 2 2 3" xfId="5636" xr:uid="{00000000-0005-0000-0000-0000197F0000}"/>
    <cellStyle name="Normal 12 4 8 3 2 2 3 2" xfId="11126" xr:uid="{00000000-0005-0000-0000-00001A7F0000}"/>
    <cellStyle name="Normal 12 4 8 3 2 2 3 2 2" xfId="23936" xr:uid="{00000000-0005-0000-0000-00001B7F0000}"/>
    <cellStyle name="Normal 12 4 8 3 2 2 3 2 2 2" xfId="42042" xr:uid="{00000000-0005-0000-0000-00001C7F0000}"/>
    <cellStyle name="Normal 12 4 8 3 2 2 3 2 3" xfId="42043" xr:uid="{00000000-0005-0000-0000-00001D7F0000}"/>
    <cellStyle name="Normal 12 4 8 3 2 2 3 3" xfId="18446" xr:uid="{00000000-0005-0000-0000-00001E7F0000}"/>
    <cellStyle name="Normal 12 4 8 3 2 2 3 3 2" xfId="42044" xr:uid="{00000000-0005-0000-0000-00001F7F0000}"/>
    <cellStyle name="Normal 12 4 8 3 2 2 3 4" xfId="42045" xr:uid="{00000000-0005-0000-0000-0000207F0000}"/>
    <cellStyle name="Normal 12 4 8 3 2 2 4" xfId="12956" xr:uid="{00000000-0005-0000-0000-0000217F0000}"/>
    <cellStyle name="Normal 12 4 8 3 2 2 4 2" xfId="25766" xr:uid="{00000000-0005-0000-0000-0000227F0000}"/>
    <cellStyle name="Normal 12 4 8 3 2 2 4 2 2" xfId="42046" xr:uid="{00000000-0005-0000-0000-0000237F0000}"/>
    <cellStyle name="Normal 12 4 8 3 2 2 4 3" xfId="42047" xr:uid="{00000000-0005-0000-0000-0000247F0000}"/>
    <cellStyle name="Normal 12 4 8 3 2 2 5" xfId="7466" xr:uid="{00000000-0005-0000-0000-0000257F0000}"/>
    <cellStyle name="Normal 12 4 8 3 2 2 5 2" xfId="20276" xr:uid="{00000000-0005-0000-0000-0000267F0000}"/>
    <cellStyle name="Normal 12 4 8 3 2 2 5 2 2" xfId="42048" xr:uid="{00000000-0005-0000-0000-0000277F0000}"/>
    <cellStyle name="Normal 12 4 8 3 2 2 5 3" xfId="42049" xr:uid="{00000000-0005-0000-0000-0000287F0000}"/>
    <cellStyle name="Normal 12 4 8 3 2 2 6" xfId="14786" xr:uid="{00000000-0005-0000-0000-0000297F0000}"/>
    <cellStyle name="Normal 12 4 8 3 2 2 6 2" xfId="42050" xr:uid="{00000000-0005-0000-0000-00002A7F0000}"/>
    <cellStyle name="Normal 12 4 8 3 2 2 7" xfId="42051" xr:uid="{00000000-0005-0000-0000-00002B7F0000}"/>
    <cellStyle name="Normal 12 4 8 3 2 3" xfId="2912" xr:uid="{00000000-0005-0000-0000-00002C7F0000}"/>
    <cellStyle name="Normal 12 4 8 3 2 3 2" xfId="8402" xr:uid="{00000000-0005-0000-0000-00002D7F0000}"/>
    <cellStyle name="Normal 12 4 8 3 2 3 2 2" xfId="21212" xr:uid="{00000000-0005-0000-0000-00002E7F0000}"/>
    <cellStyle name="Normal 12 4 8 3 2 3 2 2 2" xfId="42052" xr:uid="{00000000-0005-0000-0000-00002F7F0000}"/>
    <cellStyle name="Normal 12 4 8 3 2 3 2 3" xfId="42053" xr:uid="{00000000-0005-0000-0000-0000307F0000}"/>
    <cellStyle name="Normal 12 4 8 3 2 3 3" xfId="15722" xr:uid="{00000000-0005-0000-0000-0000317F0000}"/>
    <cellStyle name="Normal 12 4 8 3 2 3 3 2" xfId="42054" xr:uid="{00000000-0005-0000-0000-0000327F0000}"/>
    <cellStyle name="Normal 12 4 8 3 2 3 4" xfId="42055" xr:uid="{00000000-0005-0000-0000-0000337F0000}"/>
    <cellStyle name="Normal 12 4 8 3 2 4" xfId="4742" xr:uid="{00000000-0005-0000-0000-0000347F0000}"/>
    <cellStyle name="Normal 12 4 8 3 2 4 2" xfId="10232" xr:uid="{00000000-0005-0000-0000-0000357F0000}"/>
    <cellStyle name="Normal 12 4 8 3 2 4 2 2" xfId="23042" xr:uid="{00000000-0005-0000-0000-0000367F0000}"/>
    <cellStyle name="Normal 12 4 8 3 2 4 2 2 2" xfId="42056" xr:uid="{00000000-0005-0000-0000-0000377F0000}"/>
    <cellStyle name="Normal 12 4 8 3 2 4 2 3" xfId="42057" xr:uid="{00000000-0005-0000-0000-0000387F0000}"/>
    <cellStyle name="Normal 12 4 8 3 2 4 3" xfId="17552" xr:uid="{00000000-0005-0000-0000-0000397F0000}"/>
    <cellStyle name="Normal 12 4 8 3 2 4 3 2" xfId="42058" xr:uid="{00000000-0005-0000-0000-00003A7F0000}"/>
    <cellStyle name="Normal 12 4 8 3 2 4 4" xfId="42059" xr:uid="{00000000-0005-0000-0000-00003B7F0000}"/>
    <cellStyle name="Normal 12 4 8 3 2 5" xfId="12062" xr:uid="{00000000-0005-0000-0000-00003C7F0000}"/>
    <cellStyle name="Normal 12 4 8 3 2 5 2" xfId="24872" xr:uid="{00000000-0005-0000-0000-00003D7F0000}"/>
    <cellStyle name="Normal 12 4 8 3 2 5 2 2" xfId="42060" xr:uid="{00000000-0005-0000-0000-00003E7F0000}"/>
    <cellStyle name="Normal 12 4 8 3 2 5 3" xfId="42061" xr:uid="{00000000-0005-0000-0000-00003F7F0000}"/>
    <cellStyle name="Normal 12 4 8 3 2 6" xfId="6572" xr:uid="{00000000-0005-0000-0000-0000407F0000}"/>
    <cellStyle name="Normal 12 4 8 3 2 6 2" xfId="19382" xr:uid="{00000000-0005-0000-0000-0000417F0000}"/>
    <cellStyle name="Normal 12 4 8 3 2 6 2 2" xfId="42062" xr:uid="{00000000-0005-0000-0000-0000427F0000}"/>
    <cellStyle name="Normal 12 4 8 3 2 6 3" xfId="42063" xr:uid="{00000000-0005-0000-0000-0000437F0000}"/>
    <cellStyle name="Normal 12 4 8 3 2 7" xfId="13892" xr:uid="{00000000-0005-0000-0000-0000447F0000}"/>
    <cellStyle name="Normal 12 4 8 3 2 7 2" xfId="42064" xr:uid="{00000000-0005-0000-0000-0000457F0000}"/>
    <cellStyle name="Normal 12 4 8 3 2 8" xfId="42065" xr:uid="{00000000-0005-0000-0000-0000467F0000}"/>
    <cellStyle name="Normal 12 4 8 3 3" xfId="1576" xr:uid="{00000000-0005-0000-0000-0000477F0000}"/>
    <cellStyle name="Normal 12 4 8 3 3 2" xfId="3406" xr:uid="{00000000-0005-0000-0000-0000487F0000}"/>
    <cellStyle name="Normal 12 4 8 3 3 2 2" xfId="8896" xr:uid="{00000000-0005-0000-0000-0000497F0000}"/>
    <cellStyle name="Normal 12 4 8 3 3 2 2 2" xfId="21706" xr:uid="{00000000-0005-0000-0000-00004A7F0000}"/>
    <cellStyle name="Normal 12 4 8 3 3 2 2 2 2" xfId="42066" xr:uid="{00000000-0005-0000-0000-00004B7F0000}"/>
    <cellStyle name="Normal 12 4 8 3 3 2 2 3" xfId="42067" xr:uid="{00000000-0005-0000-0000-00004C7F0000}"/>
    <cellStyle name="Normal 12 4 8 3 3 2 3" xfId="16216" xr:uid="{00000000-0005-0000-0000-00004D7F0000}"/>
    <cellStyle name="Normal 12 4 8 3 3 2 3 2" xfId="42068" xr:uid="{00000000-0005-0000-0000-00004E7F0000}"/>
    <cellStyle name="Normal 12 4 8 3 3 2 4" xfId="42069" xr:uid="{00000000-0005-0000-0000-00004F7F0000}"/>
    <cellStyle name="Normal 12 4 8 3 3 3" xfId="5236" xr:uid="{00000000-0005-0000-0000-0000507F0000}"/>
    <cellStyle name="Normal 12 4 8 3 3 3 2" xfId="10726" xr:uid="{00000000-0005-0000-0000-0000517F0000}"/>
    <cellStyle name="Normal 12 4 8 3 3 3 2 2" xfId="23536" xr:uid="{00000000-0005-0000-0000-0000527F0000}"/>
    <cellStyle name="Normal 12 4 8 3 3 3 2 2 2" xfId="42070" xr:uid="{00000000-0005-0000-0000-0000537F0000}"/>
    <cellStyle name="Normal 12 4 8 3 3 3 2 3" xfId="42071" xr:uid="{00000000-0005-0000-0000-0000547F0000}"/>
    <cellStyle name="Normal 12 4 8 3 3 3 3" xfId="18046" xr:uid="{00000000-0005-0000-0000-0000557F0000}"/>
    <cellStyle name="Normal 12 4 8 3 3 3 3 2" xfId="42072" xr:uid="{00000000-0005-0000-0000-0000567F0000}"/>
    <cellStyle name="Normal 12 4 8 3 3 3 4" xfId="42073" xr:uid="{00000000-0005-0000-0000-0000577F0000}"/>
    <cellStyle name="Normal 12 4 8 3 3 4" xfId="12556" xr:uid="{00000000-0005-0000-0000-0000587F0000}"/>
    <cellStyle name="Normal 12 4 8 3 3 4 2" xfId="25366" xr:uid="{00000000-0005-0000-0000-0000597F0000}"/>
    <cellStyle name="Normal 12 4 8 3 3 4 2 2" xfId="42074" xr:uid="{00000000-0005-0000-0000-00005A7F0000}"/>
    <cellStyle name="Normal 12 4 8 3 3 4 3" xfId="42075" xr:uid="{00000000-0005-0000-0000-00005B7F0000}"/>
    <cellStyle name="Normal 12 4 8 3 3 5" xfId="7066" xr:uid="{00000000-0005-0000-0000-00005C7F0000}"/>
    <cellStyle name="Normal 12 4 8 3 3 5 2" xfId="19876" xr:uid="{00000000-0005-0000-0000-00005D7F0000}"/>
    <cellStyle name="Normal 12 4 8 3 3 5 2 2" xfId="42076" xr:uid="{00000000-0005-0000-0000-00005E7F0000}"/>
    <cellStyle name="Normal 12 4 8 3 3 5 3" xfId="42077" xr:uid="{00000000-0005-0000-0000-00005F7F0000}"/>
    <cellStyle name="Normal 12 4 8 3 3 6" xfId="14386" xr:uid="{00000000-0005-0000-0000-0000607F0000}"/>
    <cellStyle name="Normal 12 4 8 3 3 6 2" xfId="42078" xr:uid="{00000000-0005-0000-0000-0000617F0000}"/>
    <cellStyle name="Normal 12 4 8 3 3 7" xfId="42079" xr:uid="{00000000-0005-0000-0000-0000627F0000}"/>
    <cellStyle name="Normal 12 4 8 3 4" xfId="2512" xr:uid="{00000000-0005-0000-0000-0000637F0000}"/>
    <cellStyle name="Normal 12 4 8 3 4 2" xfId="8002" xr:uid="{00000000-0005-0000-0000-0000647F0000}"/>
    <cellStyle name="Normal 12 4 8 3 4 2 2" xfId="20812" xr:uid="{00000000-0005-0000-0000-0000657F0000}"/>
    <cellStyle name="Normal 12 4 8 3 4 2 2 2" xfId="42080" xr:uid="{00000000-0005-0000-0000-0000667F0000}"/>
    <cellStyle name="Normal 12 4 8 3 4 2 3" xfId="42081" xr:uid="{00000000-0005-0000-0000-0000677F0000}"/>
    <cellStyle name="Normal 12 4 8 3 4 3" xfId="15322" xr:uid="{00000000-0005-0000-0000-0000687F0000}"/>
    <cellStyle name="Normal 12 4 8 3 4 3 2" xfId="42082" xr:uid="{00000000-0005-0000-0000-0000697F0000}"/>
    <cellStyle name="Normal 12 4 8 3 4 4" xfId="42083" xr:uid="{00000000-0005-0000-0000-00006A7F0000}"/>
    <cellStyle name="Normal 12 4 8 3 5" xfId="4342" xr:uid="{00000000-0005-0000-0000-00006B7F0000}"/>
    <cellStyle name="Normal 12 4 8 3 5 2" xfId="9832" xr:uid="{00000000-0005-0000-0000-00006C7F0000}"/>
    <cellStyle name="Normal 12 4 8 3 5 2 2" xfId="22642" xr:uid="{00000000-0005-0000-0000-00006D7F0000}"/>
    <cellStyle name="Normal 12 4 8 3 5 2 2 2" xfId="42084" xr:uid="{00000000-0005-0000-0000-00006E7F0000}"/>
    <cellStyle name="Normal 12 4 8 3 5 2 3" xfId="42085" xr:uid="{00000000-0005-0000-0000-00006F7F0000}"/>
    <cellStyle name="Normal 12 4 8 3 5 3" xfId="17152" xr:uid="{00000000-0005-0000-0000-0000707F0000}"/>
    <cellStyle name="Normal 12 4 8 3 5 3 2" xfId="42086" xr:uid="{00000000-0005-0000-0000-0000717F0000}"/>
    <cellStyle name="Normal 12 4 8 3 5 4" xfId="42087" xr:uid="{00000000-0005-0000-0000-0000727F0000}"/>
    <cellStyle name="Normal 12 4 8 3 6" xfId="11662" xr:uid="{00000000-0005-0000-0000-0000737F0000}"/>
    <cellStyle name="Normal 12 4 8 3 6 2" xfId="24472" xr:uid="{00000000-0005-0000-0000-0000747F0000}"/>
    <cellStyle name="Normal 12 4 8 3 6 2 2" xfId="42088" xr:uid="{00000000-0005-0000-0000-0000757F0000}"/>
    <cellStyle name="Normal 12 4 8 3 6 3" xfId="42089" xr:uid="{00000000-0005-0000-0000-0000767F0000}"/>
    <cellStyle name="Normal 12 4 8 3 7" xfId="6172" xr:uid="{00000000-0005-0000-0000-0000777F0000}"/>
    <cellStyle name="Normal 12 4 8 3 7 2" xfId="18982" xr:uid="{00000000-0005-0000-0000-0000787F0000}"/>
    <cellStyle name="Normal 12 4 8 3 7 2 2" xfId="42090" xr:uid="{00000000-0005-0000-0000-0000797F0000}"/>
    <cellStyle name="Normal 12 4 8 3 7 3" xfId="42091" xr:uid="{00000000-0005-0000-0000-00007A7F0000}"/>
    <cellStyle name="Normal 12 4 8 3 8" xfId="13492" xr:uid="{00000000-0005-0000-0000-00007B7F0000}"/>
    <cellStyle name="Normal 12 4 8 3 8 2" xfId="42092" xr:uid="{00000000-0005-0000-0000-00007C7F0000}"/>
    <cellStyle name="Normal 12 4 8 3 9" xfId="42093" xr:uid="{00000000-0005-0000-0000-00007D7F0000}"/>
    <cellStyle name="Normal 12 4 8 4" xfId="456" xr:uid="{00000000-0005-0000-0000-00007E7F0000}"/>
    <cellStyle name="Normal 12 4 8 4 2" xfId="1351" xr:uid="{00000000-0005-0000-0000-00007F7F0000}"/>
    <cellStyle name="Normal 12 4 8 4 2 2" xfId="3181" xr:uid="{00000000-0005-0000-0000-0000807F0000}"/>
    <cellStyle name="Normal 12 4 8 4 2 2 2" xfId="8671" xr:uid="{00000000-0005-0000-0000-0000817F0000}"/>
    <cellStyle name="Normal 12 4 8 4 2 2 2 2" xfId="21481" xr:uid="{00000000-0005-0000-0000-0000827F0000}"/>
    <cellStyle name="Normal 12 4 8 4 2 2 2 2 2" xfId="42094" xr:uid="{00000000-0005-0000-0000-0000837F0000}"/>
    <cellStyle name="Normal 12 4 8 4 2 2 2 3" xfId="42095" xr:uid="{00000000-0005-0000-0000-0000847F0000}"/>
    <cellStyle name="Normal 12 4 8 4 2 2 3" xfId="15991" xr:uid="{00000000-0005-0000-0000-0000857F0000}"/>
    <cellStyle name="Normal 12 4 8 4 2 2 3 2" xfId="42096" xr:uid="{00000000-0005-0000-0000-0000867F0000}"/>
    <cellStyle name="Normal 12 4 8 4 2 2 4" xfId="42097" xr:uid="{00000000-0005-0000-0000-0000877F0000}"/>
    <cellStyle name="Normal 12 4 8 4 2 3" xfId="5011" xr:uid="{00000000-0005-0000-0000-0000887F0000}"/>
    <cellStyle name="Normal 12 4 8 4 2 3 2" xfId="10501" xr:uid="{00000000-0005-0000-0000-0000897F0000}"/>
    <cellStyle name="Normal 12 4 8 4 2 3 2 2" xfId="23311" xr:uid="{00000000-0005-0000-0000-00008A7F0000}"/>
    <cellStyle name="Normal 12 4 8 4 2 3 2 2 2" xfId="42098" xr:uid="{00000000-0005-0000-0000-00008B7F0000}"/>
    <cellStyle name="Normal 12 4 8 4 2 3 2 3" xfId="42099" xr:uid="{00000000-0005-0000-0000-00008C7F0000}"/>
    <cellStyle name="Normal 12 4 8 4 2 3 3" xfId="17821" xr:uid="{00000000-0005-0000-0000-00008D7F0000}"/>
    <cellStyle name="Normal 12 4 8 4 2 3 3 2" xfId="42100" xr:uid="{00000000-0005-0000-0000-00008E7F0000}"/>
    <cellStyle name="Normal 12 4 8 4 2 3 4" xfId="42101" xr:uid="{00000000-0005-0000-0000-00008F7F0000}"/>
    <cellStyle name="Normal 12 4 8 4 2 4" xfId="12331" xr:uid="{00000000-0005-0000-0000-0000907F0000}"/>
    <cellStyle name="Normal 12 4 8 4 2 4 2" xfId="25141" xr:uid="{00000000-0005-0000-0000-0000917F0000}"/>
    <cellStyle name="Normal 12 4 8 4 2 4 2 2" xfId="42102" xr:uid="{00000000-0005-0000-0000-0000927F0000}"/>
    <cellStyle name="Normal 12 4 8 4 2 4 3" xfId="42103" xr:uid="{00000000-0005-0000-0000-0000937F0000}"/>
    <cellStyle name="Normal 12 4 8 4 2 5" xfId="6841" xr:uid="{00000000-0005-0000-0000-0000947F0000}"/>
    <cellStyle name="Normal 12 4 8 4 2 5 2" xfId="19651" xr:uid="{00000000-0005-0000-0000-0000957F0000}"/>
    <cellStyle name="Normal 12 4 8 4 2 5 2 2" xfId="42104" xr:uid="{00000000-0005-0000-0000-0000967F0000}"/>
    <cellStyle name="Normal 12 4 8 4 2 5 3" xfId="42105" xr:uid="{00000000-0005-0000-0000-0000977F0000}"/>
    <cellStyle name="Normal 12 4 8 4 2 6" xfId="14161" xr:uid="{00000000-0005-0000-0000-0000987F0000}"/>
    <cellStyle name="Normal 12 4 8 4 2 6 2" xfId="42106" xr:uid="{00000000-0005-0000-0000-0000997F0000}"/>
    <cellStyle name="Normal 12 4 8 4 2 7" xfId="42107" xr:uid="{00000000-0005-0000-0000-00009A7F0000}"/>
    <cellStyle name="Normal 12 4 8 4 3" xfId="2287" xr:uid="{00000000-0005-0000-0000-00009B7F0000}"/>
    <cellStyle name="Normal 12 4 8 4 3 2" xfId="7777" xr:uid="{00000000-0005-0000-0000-00009C7F0000}"/>
    <cellStyle name="Normal 12 4 8 4 3 2 2" xfId="20587" xr:uid="{00000000-0005-0000-0000-00009D7F0000}"/>
    <cellStyle name="Normal 12 4 8 4 3 2 2 2" xfId="42108" xr:uid="{00000000-0005-0000-0000-00009E7F0000}"/>
    <cellStyle name="Normal 12 4 8 4 3 2 3" xfId="42109" xr:uid="{00000000-0005-0000-0000-00009F7F0000}"/>
    <cellStyle name="Normal 12 4 8 4 3 3" xfId="15097" xr:uid="{00000000-0005-0000-0000-0000A07F0000}"/>
    <cellStyle name="Normal 12 4 8 4 3 3 2" xfId="42110" xr:uid="{00000000-0005-0000-0000-0000A17F0000}"/>
    <cellStyle name="Normal 12 4 8 4 3 4" xfId="42111" xr:uid="{00000000-0005-0000-0000-0000A27F0000}"/>
    <cellStyle name="Normal 12 4 8 4 4" xfId="4117" xr:uid="{00000000-0005-0000-0000-0000A37F0000}"/>
    <cellStyle name="Normal 12 4 8 4 4 2" xfId="9607" xr:uid="{00000000-0005-0000-0000-0000A47F0000}"/>
    <cellStyle name="Normal 12 4 8 4 4 2 2" xfId="22417" xr:uid="{00000000-0005-0000-0000-0000A57F0000}"/>
    <cellStyle name="Normal 12 4 8 4 4 2 2 2" xfId="42112" xr:uid="{00000000-0005-0000-0000-0000A67F0000}"/>
    <cellStyle name="Normal 12 4 8 4 4 2 3" xfId="42113" xr:uid="{00000000-0005-0000-0000-0000A77F0000}"/>
    <cellStyle name="Normal 12 4 8 4 4 3" xfId="16927" xr:uid="{00000000-0005-0000-0000-0000A87F0000}"/>
    <cellStyle name="Normal 12 4 8 4 4 3 2" xfId="42114" xr:uid="{00000000-0005-0000-0000-0000A97F0000}"/>
    <cellStyle name="Normal 12 4 8 4 4 4" xfId="42115" xr:uid="{00000000-0005-0000-0000-0000AA7F0000}"/>
    <cellStyle name="Normal 12 4 8 4 5" xfId="11437" xr:uid="{00000000-0005-0000-0000-0000AB7F0000}"/>
    <cellStyle name="Normal 12 4 8 4 5 2" xfId="24247" xr:uid="{00000000-0005-0000-0000-0000AC7F0000}"/>
    <cellStyle name="Normal 12 4 8 4 5 2 2" xfId="42116" xr:uid="{00000000-0005-0000-0000-0000AD7F0000}"/>
    <cellStyle name="Normal 12 4 8 4 5 3" xfId="42117" xr:uid="{00000000-0005-0000-0000-0000AE7F0000}"/>
    <cellStyle name="Normal 12 4 8 4 6" xfId="5947" xr:uid="{00000000-0005-0000-0000-0000AF7F0000}"/>
    <cellStyle name="Normal 12 4 8 4 6 2" xfId="18757" xr:uid="{00000000-0005-0000-0000-0000B07F0000}"/>
    <cellStyle name="Normal 12 4 8 4 6 2 2" xfId="42118" xr:uid="{00000000-0005-0000-0000-0000B17F0000}"/>
    <cellStyle name="Normal 12 4 8 4 6 3" xfId="42119" xr:uid="{00000000-0005-0000-0000-0000B27F0000}"/>
    <cellStyle name="Normal 12 4 8 4 7" xfId="13267" xr:uid="{00000000-0005-0000-0000-0000B37F0000}"/>
    <cellStyle name="Normal 12 4 8 4 7 2" xfId="42120" xr:uid="{00000000-0005-0000-0000-0000B47F0000}"/>
    <cellStyle name="Normal 12 4 8 4 8" xfId="42121" xr:uid="{00000000-0005-0000-0000-0000B57F0000}"/>
    <cellStyle name="Normal 12 4 8 5" xfId="815" xr:uid="{00000000-0005-0000-0000-0000B67F0000}"/>
    <cellStyle name="Normal 12 4 8 5 2" xfId="1710" xr:uid="{00000000-0005-0000-0000-0000B77F0000}"/>
    <cellStyle name="Normal 12 4 8 5 2 2" xfId="3540" xr:uid="{00000000-0005-0000-0000-0000B87F0000}"/>
    <cellStyle name="Normal 12 4 8 5 2 2 2" xfId="9030" xr:uid="{00000000-0005-0000-0000-0000B97F0000}"/>
    <cellStyle name="Normal 12 4 8 5 2 2 2 2" xfId="21840" xr:uid="{00000000-0005-0000-0000-0000BA7F0000}"/>
    <cellStyle name="Normal 12 4 8 5 2 2 2 2 2" xfId="42122" xr:uid="{00000000-0005-0000-0000-0000BB7F0000}"/>
    <cellStyle name="Normal 12 4 8 5 2 2 2 3" xfId="42123" xr:uid="{00000000-0005-0000-0000-0000BC7F0000}"/>
    <cellStyle name="Normal 12 4 8 5 2 2 3" xfId="16350" xr:uid="{00000000-0005-0000-0000-0000BD7F0000}"/>
    <cellStyle name="Normal 12 4 8 5 2 2 3 2" xfId="42124" xr:uid="{00000000-0005-0000-0000-0000BE7F0000}"/>
    <cellStyle name="Normal 12 4 8 5 2 2 4" xfId="42125" xr:uid="{00000000-0005-0000-0000-0000BF7F0000}"/>
    <cellStyle name="Normal 12 4 8 5 2 3" xfId="5370" xr:uid="{00000000-0005-0000-0000-0000C07F0000}"/>
    <cellStyle name="Normal 12 4 8 5 2 3 2" xfId="10860" xr:uid="{00000000-0005-0000-0000-0000C17F0000}"/>
    <cellStyle name="Normal 12 4 8 5 2 3 2 2" xfId="23670" xr:uid="{00000000-0005-0000-0000-0000C27F0000}"/>
    <cellStyle name="Normal 12 4 8 5 2 3 2 2 2" xfId="42126" xr:uid="{00000000-0005-0000-0000-0000C37F0000}"/>
    <cellStyle name="Normal 12 4 8 5 2 3 2 3" xfId="42127" xr:uid="{00000000-0005-0000-0000-0000C47F0000}"/>
    <cellStyle name="Normal 12 4 8 5 2 3 3" xfId="18180" xr:uid="{00000000-0005-0000-0000-0000C57F0000}"/>
    <cellStyle name="Normal 12 4 8 5 2 3 3 2" xfId="42128" xr:uid="{00000000-0005-0000-0000-0000C67F0000}"/>
    <cellStyle name="Normal 12 4 8 5 2 3 4" xfId="42129" xr:uid="{00000000-0005-0000-0000-0000C77F0000}"/>
    <cellStyle name="Normal 12 4 8 5 2 4" xfId="12690" xr:uid="{00000000-0005-0000-0000-0000C87F0000}"/>
    <cellStyle name="Normal 12 4 8 5 2 4 2" xfId="25500" xr:uid="{00000000-0005-0000-0000-0000C97F0000}"/>
    <cellStyle name="Normal 12 4 8 5 2 4 2 2" xfId="42130" xr:uid="{00000000-0005-0000-0000-0000CA7F0000}"/>
    <cellStyle name="Normal 12 4 8 5 2 4 3" xfId="42131" xr:uid="{00000000-0005-0000-0000-0000CB7F0000}"/>
    <cellStyle name="Normal 12 4 8 5 2 5" xfId="7200" xr:uid="{00000000-0005-0000-0000-0000CC7F0000}"/>
    <cellStyle name="Normal 12 4 8 5 2 5 2" xfId="20010" xr:uid="{00000000-0005-0000-0000-0000CD7F0000}"/>
    <cellStyle name="Normal 12 4 8 5 2 5 2 2" xfId="42132" xr:uid="{00000000-0005-0000-0000-0000CE7F0000}"/>
    <cellStyle name="Normal 12 4 8 5 2 5 3" xfId="42133" xr:uid="{00000000-0005-0000-0000-0000CF7F0000}"/>
    <cellStyle name="Normal 12 4 8 5 2 6" xfId="14520" xr:uid="{00000000-0005-0000-0000-0000D07F0000}"/>
    <cellStyle name="Normal 12 4 8 5 2 6 2" xfId="42134" xr:uid="{00000000-0005-0000-0000-0000D17F0000}"/>
    <cellStyle name="Normal 12 4 8 5 2 7" xfId="42135" xr:uid="{00000000-0005-0000-0000-0000D27F0000}"/>
    <cellStyle name="Normal 12 4 8 5 3" xfId="2646" xr:uid="{00000000-0005-0000-0000-0000D37F0000}"/>
    <cellStyle name="Normal 12 4 8 5 3 2" xfId="8136" xr:uid="{00000000-0005-0000-0000-0000D47F0000}"/>
    <cellStyle name="Normal 12 4 8 5 3 2 2" xfId="20946" xr:uid="{00000000-0005-0000-0000-0000D57F0000}"/>
    <cellStyle name="Normal 12 4 8 5 3 2 2 2" xfId="42136" xr:uid="{00000000-0005-0000-0000-0000D67F0000}"/>
    <cellStyle name="Normal 12 4 8 5 3 2 3" xfId="42137" xr:uid="{00000000-0005-0000-0000-0000D77F0000}"/>
    <cellStyle name="Normal 12 4 8 5 3 3" xfId="15456" xr:uid="{00000000-0005-0000-0000-0000D87F0000}"/>
    <cellStyle name="Normal 12 4 8 5 3 3 2" xfId="42138" xr:uid="{00000000-0005-0000-0000-0000D97F0000}"/>
    <cellStyle name="Normal 12 4 8 5 3 4" xfId="42139" xr:uid="{00000000-0005-0000-0000-0000DA7F0000}"/>
    <cellStyle name="Normal 12 4 8 5 4" xfId="4476" xr:uid="{00000000-0005-0000-0000-0000DB7F0000}"/>
    <cellStyle name="Normal 12 4 8 5 4 2" xfId="9966" xr:uid="{00000000-0005-0000-0000-0000DC7F0000}"/>
    <cellStyle name="Normal 12 4 8 5 4 2 2" xfId="22776" xr:uid="{00000000-0005-0000-0000-0000DD7F0000}"/>
    <cellStyle name="Normal 12 4 8 5 4 2 2 2" xfId="42140" xr:uid="{00000000-0005-0000-0000-0000DE7F0000}"/>
    <cellStyle name="Normal 12 4 8 5 4 2 3" xfId="42141" xr:uid="{00000000-0005-0000-0000-0000DF7F0000}"/>
    <cellStyle name="Normal 12 4 8 5 4 3" xfId="17286" xr:uid="{00000000-0005-0000-0000-0000E07F0000}"/>
    <cellStyle name="Normal 12 4 8 5 4 3 2" xfId="42142" xr:uid="{00000000-0005-0000-0000-0000E17F0000}"/>
    <cellStyle name="Normal 12 4 8 5 4 4" xfId="42143" xr:uid="{00000000-0005-0000-0000-0000E27F0000}"/>
    <cellStyle name="Normal 12 4 8 5 5" xfId="11796" xr:uid="{00000000-0005-0000-0000-0000E37F0000}"/>
    <cellStyle name="Normal 12 4 8 5 5 2" xfId="24606" xr:uid="{00000000-0005-0000-0000-0000E47F0000}"/>
    <cellStyle name="Normal 12 4 8 5 5 2 2" xfId="42144" xr:uid="{00000000-0005-0000-0000-0000E57F0000}"/>
    <cellStyle name="Normal 12 4 8 5 5 3" xfId="42145" xr:uid="{00000000-0005-0000-0000-0000E67F0000}"/>
    <cellStyle name="Normal 12 4 8 5 6" xfId="6306" xr:uid="{00000000-0005-0000-0000-0000E77F0000}"/>
    <cellStyle name="Normal 12 4 8 5 6 2" xfId="19116" xr:uid="{00000000-0005-0000-0000-0000E87F0000}"/>
    <cellStyle name="Normal 12 4 8 5 6 2 2" xfId="42146" xr:uid="{00000000-0005-0000-0000-0000E97F0000}"/>
    <cellStyle name="Normal 12 4 8 5 6 3" xfId="42147" xr:uid="{00000000-0005-0000-0000-0000EA7F0000}"/>
    <cellStyle name="Normal 12 4 8 5 7" xfId="13626" xr:uid="{00000000-0005-0000-0000-0000EB7F0000}"/>
    <cellStyle name="Normal 12 4 8 5 7 2" xfId="42148" xr:uid="{00000000-0005-0000-0000-0000EC7F0000}"/>
    <cellStyle name="Normal 12 4 8 5 8" xfId="42149" xr:uid="{00000000-0005-0000-0000-0000ED7F0000}"/>
    <cellStyle name="Normal 12 4 8 6" xfId="1216" xr:uid="{00000000-0005-0000-0000-0000EE7F0000}"/>
    <cellStyle name="Normal 12 4 8 6 2" xfId="3046" xr:uid="{00000000-0005-0000-0000-0000EF7F0000}"/>
    <cellStyle name="Normal 12 4 8 6 2 2" xfId="8536" xr:uid="{00000000-0005-0000-0000-0000F07F0000}"/>
    <cellStyle name="Normal 12 4 8 6 2 2 2" xfId="21346" xr:uid="{00000000-0005-0000-0000-0000F17F0000}"/>
    <cellStyle name="Normal 12 4 8 6 2 2 2 2" xfId="42150" xr:uid="{00000000-0005-0000-0000-0000F27F0000}"/>
    <cellStyle name="Normal 12 4 8 6 2 2 3" xfId="42151" xr:uid="{00000000-0005-0000-0000-0000F37F0000}"/>
    <cellStyle name="Normal 12 4 8 6 2 3" xfId="15856" xr:uid="{00000000-0005-0000-0000-0000F47F0000}"/>
    <cellStyle name="Normal 12 4 8 6 2 3 2" xfId="42152" xr:uid="{00000000-0005-0000-0000-0000F57F0000}"/>
    <cellStyle name="Normal 12 4 8 6 2 4" xfId="42153" xr:uid="{00000000-0005-0000-0000-0000F67F0000}"/>
    <cellStyle name="Normal 12 4 8 6 3" xfId="4876" xr:uid="{00000000-0005-0000-0000-0000F77F0000}"/>
    <cellStyle name="Normal 12 4 8 6 3 2" xfId="10366" xr:uid="{00000000-0005-0000-0000-0000F87F0000}"/>
    <cellStyle name="Normal 12 4 8 6 3 2 2" xfId="23176" xr:uid="{00000000-0005-0000-0000-0000F97F0000}"/>
    <cellStyle name="Normal 12 4 8 6 3 2 2 2" xfId="42154" xr:uid="{00000000-0005-0000-0000-0000FA7F0000}"/>
    <cellStyle name="Normal 12 4 8 6 3 2 3" xfId="42155" xr:uid="{00000000-0005-0000-0000-0000FB7F0000}"/>
    <cellStyle name="Normal 12 4 8 6 3 3" xfId="17686" xr:uid="{00000000-0005-0000-0000-0000FC7F0000}"/>
    <cellStyle name="Normal 12 4 8 6 3 3 2" xfId="42156" xr:uid="{00000000-0005-0000-0000-0000FD7F0000}"/>
    <cellStyle name="Normal 12 4 8 6 3 4" xfId="42157" xr:uid="{00000000-0005-0000-0000-0000FE7F0000}"/>
    <cellStyle name="Normal 12 4 8 6 4" xfId="12196" xr:uid="{00000000-0005-0000-0000-0000FF7F0000}"/>
    <cellStyle name="Normal 12 4 8 6 4 2" xfId="25006" xr:uid="{00000000-0005-0000-0000-000000800000}"/>
    <cellStyle name="Normal 12 4 8 6 4 2 2" xfId="42158" xr:uid="{00000000-0005-0000-0000-000001800000}"/>
    <cellStyle name="Normal 12 4 8 6 4 3" xfId="42159" xr:uid="{00000000-0005-0000-0000-000002800000}"/>
    <cellStyle name="Normal 12 4 8 6 5" xfId="6706" xr:uid="{00000000-0005-0000-0000-000003800000}"/>
    <cellStyle name="Normal 12 4 8 6 5 2" xfId="19516" xr:uid="{00000000-0005-0000-0000-000004800000}"/>
    <cellStyle name="Normal 12 4 8 6 5 2 2" xfId="42160" xr:uid="{00000000-0005-0000-0000-000005800000}"/>
    <cellStyle name="Normal 12 4 8 6 5 3" xfId="42161" xr:uid="{00000000-0005-0000-0000-000006800000}"/>
    <cellStyle name="Normal 12 4 8 6 6" xfId="14026" xr:uid="{00000000-0005-0000-0000-000007800000}"/>
    <cellStyle name="Normal 12 4 8 6 6 2" xfId="42162" xr:uid="{00000000-0005-0000-0000-000008800000}"/>
    <cellStyle name="Normal 12 4 8 6 7" xfId="42163" xr:uid="{00000000-0005-0000-0000-000009800000}"/>
    <cellStyle name="Normal 12 4 8 7" xfId="2152" xr:uid="{00000000-0005-0000-0000-00000A800000}"/>
    <cellStyle name="Normal 12 4 8 7 2" xfId="7642" xr:uid="{00000000-0005-0000-0000-00000B800000}"/>
    <cellStyle name="Normal 12 4 8 7 2 2" xfId="20452" xr:uid="{00000000-0005-0000-0000-00000C800000}"/>
    <cellStyle name="Normal 12 4 8 7 2 2 2" xfId="42164" xr:uid="{00000000-0005-0000-0000-00000D800000}"/>
    <cellStyle name="Normal 12 4 8 7 2 3" xfId="42165" xr:uid="{00000000-0005-0000-0000-00000E800000}"/>
    <cellStyle name="Normal 12 4 8 7 3" xfId="14962" xr:uid="{00000000-0005-0000-0000-00000F800000}"/>
    <cellStyle name="Normal 12 4 8 7 3 2" xfId="42166" xr:uid="{00000000-0005-0000-0000-000010800000}"/>
    <cellStyle name="Normal 12 4 8 7 4" xfId="42167" xr:uid="{00000000-0005-0000-0000-000011800000}"/>
    <cellStyle name="Normal 12 4 8 8" xfId="3982" xr:uid="{00000000-0005-0000-0000-000012800000}"/>
    <cellStyle name="Normal 12 4 8 8 2" xfId="9472" xr:uid="{00000000-0005-0000-0000-000013800000}"/>
    <cellStyle name="Normal 12 4 8 8 2 2" xfId="22282" xr:uid="{00000000-0005-0000-0000-000014800000}"/>
    <cellStyle name="Normal 12 4 8 8 2 2 2" xfId="42168" xr:uid="{00000000-0005-0000-0000-000015800000}"/>
    <cellStyle name="Normal 12 4 8 8 2 3" xfId="42169" xr:uid="{00000000-0005-0000-0000-000016800000}"/>
    <cellStyle name="Normal 12 4 8 8 3" xfId="16792" xr:uid="{00000000-0005-0000-0000-000017800000}"/>
    <cellStyle name="Normal 12 4 8 8 3 2" xfId="42170" xr:uid="{00000000-0005-0000-0000-000018800000}"/>
    <cellStyle name="Normal 12 4 8 8 4" xfId="42171" xr:uid="{00000000-0005-0000-0000-000019800000}"/>
    <cellStyle name="Normal 12 4 8 9" xfId="11302" xr:uid="{00000000-0005-0000-0000-00001A800000}"/>
    <cellStyle name="Normal 12 4 8 9 2" xfId="24112" xr:uid="{00000000-0005-0000-0000-00001B800000}"/>
    <cellStyle name="Normal 12 4 8 9 2 2" xfId="42172" xr:uid="{00000000-0005-0000-0000-00001C800000}"/>
    <cellStyle name="Normal 12 4 8 9 3" xfId="42173" xr:uid="{00000000-0005-0000-0000-00001D800000}"/>
    <cellStyle name="Normal 12 4 9" xfId="379" xr:uid="{00000000-0005-0000-0000-00001E800000}"/>
    <cellStyle name="Normal 12 4 9 2" xfId="856" xr:uid="{00000000-0005-0000-0000-00001F800000}"/>
    <cellStyle name="Normal 12 4 9 2 2" xfId="1751" xr:uid="{00000000-0005-0000-0000-000020800000}"/>
    <cellStyle name="Normal 12 4 9 2 2 2" xfId="3581" xr:uid="{00000000-0005-0000-0000-000021800000}"/>
    <cellStyle name="Normal 12 4 9 2 2 2 2" xfId="9071" xr:uid="{00000000-0005-0000-0000-000022800000}"/>
    <cellStyle name="Normal 12 4 9 2 2 2 2 2" xfId="21881" xr:uid="{00000000-0005-0000-0000-000023800000}"/>
    <cellStyle name="Normal 12 4 9 2 2 2 2 2 2" xfId="42174" xr:uid="{00000000-0005-0000-0000-000024800000}"/>
    <cellStyle name="Normal 12 4 9 2 2 2 2 3" xfId="42175" xr:uid="{00000000-0005-0000-0000-000025800000}"/>
    <cellStyle name="Normal 12 4 9 2 2 2 3" xfId="16391" xr:uid="{00000000-0005-0000-0000-000026800000}"/>
    <cellStyle name="Normal 12 4 9 2 2 2 3 2" xfId="42176" xr:uid="{00000000-0005-0000-0000-000027800000}"/>
    <cellStyle name="Normal 12 4 9 2 2 2 4" xfId="42177" xr:uid="{00000000-0005-0000-0000-000028800000}"/>
    <cellStyle name="Normal 12 4 9 2 2 3" xfId="5411" xr:uid="{00000000-0005-0000-0000-000029800000}"/>
    <cellStyle name="Normal 12 4 9 2 2 3 2" xfId="10901" xr:uid="{00000000-0005-0000-0000-00002A800000}"/>
    <cellStyle name="Normal 12 4 9 2 2 3 2 2" xfId="23711" xr:uid="{00000000-0005-0000-0000-00002B800000}"/>
    <cellStyle name="Normal 12 4 9 2 2 3 2 2 2" xfId="42178" xr:uid="{00000000-0005-0000-0000-00002C800000}"/>
    <cellStyle name="Normal 12 4 9 2 2 3 2 3" xfId="42179" xr:uid="{00000000-0005-0000-0000-00002D800000}"/>
    <cellStyle name="Normal 12 4 9 2 2 3 3" xfId="18221" xr:uid="{00000000-0005-0000-0000-00002E800000}"/>
    <cellStyle name="Normal 12 4 9 2 2 3 3 2" xfId="42180" xr:uid="{00000000-0005-0000-0000-00002F800000}"/>
    <cellStyle name="Normal 12 4 9 2 2 3 4" xfId="42181" xr:uid="{00000000-0005-0000-0000-000030800000}"/>
    <cellStyle name="Normal 12 4 9 2 2 4" xfId="12731" xr:uid="{00000000-0005-0000-0000-000031800000}"/>
    <cellStyle name="Normal 12 4 9 2 2 4 2" xfId="25541" xr:uid="{00000000-0005-0000-0000-000032800000}"/>
    <cellStyle name="Normal 12 4 9 2 2 4 2 2" xfId="42182" xr:uid="{00000000-0005-0000-0000-000033800000}"/>
    <cellStyle name="Normal 12 4 9 2 2 4 3" xfId="42183" xr:uid="{00000000-0005-0000-0000-000034800000}"/>
    <cellStyle name="Normal 12 4 9 2 2 5" xfId="7241" xr:uid="{00000000-0005-0000-0000-000035800000}"/>
    <cellStyle name="Normal 12 4 9 2 2 5 2" xfId="20051" xr:uid="{00000000-0005-0000-0000-000036800000}"/>
    <cellStyle name="Normal 12 4 9 2 2 5 2 2" xfId="42184" xr:uid="{00000000-0005-0000-0000-000037800000}"/>
    <cellStyle name="Normal 12 4 9 2 2 5 3" xfId="42185" xr:uid="{00000000-0005-0000-0000-000038800000}"/>
    <cellStyle name="Normal 12 4 9 2 2 6" xfId="14561" xr:uid="{00000000-0005-0000-0000-000039800000}"/>
    <cellStyle name="Normal 12 4 9 2 2 6 2" xfId="42186" xr:uid="{00000000-0005-0000-0000-00003A800000}"/>
    <cellStyle name="Normal 12 4 9 2 2 7" xfId="42187" xr:uid="{00000000-0005-0000-0000-00003B800000}"/>
    <cellStyle name="Normal 12 4 9 2 3" xfId="2687" xr:uid="{00000000-0005-0000-0000-00003C800000}"/>
    <cellStyle name="Normal 12 4 9 2 3 2" xfId="8177" xr:uid="{00000000-0005-0000-0000-00003D800000}"/>
    <cellStyle name="Normal 12 4 9 2 3 2 2" xfId="20987" xr:uid="{00000000-0005-0000-0000-00003E800000}"/>
    <cellStyle name="Normal 12 4 9 2 3 2 2 2" xfId="42188" xr:uid="{00000000-0005-0000-0000-00003F800000}"/>
    <cellStyle name="Normal 12 4 9 2 3 2 3" xfId="42189" xr:uid="{00000000-0005-0000-0000-000040800000}"/>
    <cellStyle name="Normal 12 4 9 2 3 3" xfId="15497" xr:uid="{00000000-0005-0000-0000-000041800000}"/>
    <cellStyle name="Normal 12 4 9 2 3 3 2" xfId="42190" xr:uid="{00000000-0005-0000-0000-000042800000}"/>
    <cellStyle name="Normal 12 4 9 2 3 4" xfId="42191" xr:uid="{00000000-0005-0000-0000-000043800000}"/>
    <cellStyle name="Normal 12 4 9 2 4" xfId="4517" xr:uid="{00000000-0005-0000-0000-000044800000}"/>
    <cellStyle name="Normal 12 4 9 2 4 2" xfId="10007" xr:uid="{00000000-0005-0000-0000-000045800000}"/>
    <cellStyle name="Normal 12 4 9 2 4 2 2" xfId="22817" xr:uid="{00000000-0005-0000-0000-000046800000}"/>
    <cellStyle name="Normal 12 4 9 2 4 2 2 2" xfId="42192" xr:uid="{00000000-0005-0000-0000-000047800000}"/>
    <cellStyle name="Normal 12 4 9 2 4 2 3" xfId="42193" xr:uid="{00000000-0005-0000-0000-000048800000}"/>
    <cellStyle name="Normal 12 4 9 2 4 3" xfId="17327" xr:uid="{00000000-0005-0000-0000-000049800000}"/>
    <cellStyle name="Normal 12 4 9 2 4 3 2" xfId="42194" xr:uid="{00000000-0005-0000-0000-00004A800000}"/>
    <cellStyle name="Normal 12 4 9 2 4 4" xfId="42195" xr:uid="{00000000-0005-0000-0000-00004B800000}"/>
    <cellStyle name="Normal 12 4 9 2 5" xfId="11837" xr:uid="{00000000-0005-0000-0000-00004C800000}"/>
    <cellStyle name="Normal 12 4 9 2 5 2" xfId="24647" xr:uid="{00000000-0005-0000-0000-00004D800000}"/>
    <cellStyle name="Normal 12 4 9 2 5 2 2" xfId="42196" xr:uid="{00000000-0005-0000-0000-00004E800000}"/>
    <cellStyle name="Normal 12 4 9 2 5 3" xfId="42197" xr:uid="{00000000-0005-0000-0000-00004F800000}"/>
    <cellStyle name="Normal 12 4 9 2 6" xfId="6347" xr:uid="{00000000-0005-0000-0000-000050800000}"/>
    <cellStyle name="Normal 12 4 9 2 6 2" xfId="19157" xr:uid="{00000000-0005-0000-0000-000051800000}"/>
    <cellStyle name="Normal 12 4 9 2 6 2 2" xfId="42198" xr:uid="{00000000-0005-0000-0000-000052800000}"/>
    <cellStyle name="Normal 12 4 9 2 6 3" xfId="42199" xr:uid="{00000000-0005-0000-0000-000053800000}"/>
    <cellStyle name="Normal 12 4 9 2 7" xfId="13667" xr:uid="{00000000-0005-0000-0000-000054800000}"/>
    <cellStyle name="Normal 12 4 9 2 7 2" xfId="42200" xr:uid="{00000000-0005-0000-0000-000055800000}"/>
    <cellStyle name="Normal 12 4 9 2 8" xfId="42201" xr:uid="{00000000-0005-0000-0000-000056800000}"/>
    <cellStyle name="Normal 12 4 9 3" xfId="1274" xr:uid="{00000000-0005-0000-0000-000057800000}"/>
    <cellStyle name="Normal 12 4 9 3 2" xfId="3104" xr:uid="{00000000-0005-0000-0000-000058800000}"/>
    <cellStyle name="Normal 12 4 9 3 2 2" xfId="8594" xr:uid="{00000000-0005-0000-0000-000059800000}"/>
    <cellStyle name="Normal 12 4 9 3 2 2 2" xfId="21404" xr:uid="{00000000-0005-0000-0000-00005A800000}"/>
    <cellStyle name="Normal 12 4 9 3 2 2 2 2" xfId="42202" xr:uid="{00000000-0005-0000-0000-00005B800000}"/>
    <cellStyle name="Normal 12 4 9 3 2 2 3" xfId="42203" xr:uid="{00000000-0005-0000-0000-00005C800000}"/>
    <cellStyle name="Normal 12 4 9 3 2 3" xfId="15914" xr:uid="{00000000-0005-0000-0000-00005D800000}"/>
    <cellStyle name="Normal 12 4 9 3 2 3 2" xfId="42204" xr:uid="{00000000-0005-0000-0000-00005E800000}"/>
    <cellStyle name="Normal 12 4 9 3 2 4" xfId="42205" xr:uid="{00000000-0005-0000-0000-00005F800000}"/>
    <cellStyle name="Normal 12 4 9 3 3" xfId="4934" xr:uid="{00000000-0005-0000-0000-000060800000}"/>
    <cellStyle name="Normal 12 4 9 3 3 2" xfId="10424" xr:uid="{00000000-0005-0000-0000-000061800000}"/>
    <cellStyle name="Normal 12 4 9 3 3 2 2" xfId="23234" xr:uid="{00000000-0005-0000-0000-000062800000}"/>
    <cellStyle name="Normal 12 4 9 3 3 2 2 2" xfId="42206" xr:uid="{00000000-0005-0000-0000-000063800000}"/>
    <cellStyle name="Normal 12 4 9 3 3 2 3" xfId="42207" xr:uid="{00000000-0005-0000-0000-000064800000}"/>
    <cellStyle name="Normal 12 4 9 3 3 3" xfId="17744" xr:uid="{00000000-0005-0000-0000-000065800000}"/>
    <cellStyle name="Normal 12 4 9 3 3 3 2" xfId="42208" xr:uid="{00000000-0005-0000-0000-000066800000}"/>
    <cellStyle name="Normal 12 4 9 3 3 4" xfId="42209" xr:uid="{00000000-0005-0000-0000-000067800000}"/>
    <cellStyle name="Normal 12 4 9 3 4" xfId="12254" xr:uid="{00000000-0005-0000-0000-000068800000}"/>
    <cellStyle name="Normal 12 4 9 3 4 2" xfId="25064" xr:uid="{00000000-0005-0000-0000-000069800000}"/>
    <cellStyle name="Normal 12 4 9 3 4 2 2" xfId="42210" xr:uid="{00000000-0005-0000-0000-00006A800000}"/>
    <cellStyle name="Normal 12 4 9 3 4 3" xfId="42211" xr:uid="{00000000-0005-0000-0000-00006B800000}"/>
    <cellStyle name="Normal 12 4 9 3 5" xfId="6764" xr:uid="{00000000-0005-0000-0000-00006C800000}"/>
    <cellStyle name="Normal 12 4 9 3 5 2" xfId="19574" xr:uid="{00000000-0005-0000-0000-00006D800000}"/>
    <cellStyle name="Normal 12 4 9 3 5 2 2" xfId="42212" xr:uid="{00000000-0005-0000-0000-00006E800000}"/>
    <cellStyle name="Normal 12 4 9 3 5 3" xfId="42213" xr:uid="{00000000-0005-0000-0000-00006F800000}"/>
    <cellStyle name="Normal 12 4 9 3 6" xfId="14084" xr:uid="{00000000-0005-0000-0000-000070800000}"/>
    <cellStyle name="Normal 12 4 9 3 6 2" xfId="42214" xr:uid="{00000000-0005-0000-0000-000071800000}"/>
    <cellStyle name="Normal 12 4 9 3 7" xfId="42215" xr:uid="{00000000-0005-0000-0000-000072800000}"/>
    <cellStyle name="Normal 12 4 9 4" xfId="2210" xr:uid="{00000000-0005-0000-0000-000073800000}"/>
    <cellStyle name="Normal 12 4 9 4 2" xfId="7700" xr:uid="{00000000-0005-0000-0000-000074800000}"/>
    <cellStyle name="Normal 12 4 9 4 2 2" xfId="20510" xr:uid="{00000000-0005-0000-0000-000075800000}"/>
    <cellStyle name="Normal 12 4 9 4 2 2 2" xfId="42216" xr:uid="{00000000-0005-0000-0000-000076800000}"/>
    <cellStyle name="Normal 12 4 9 4 2 3" xfId="42217" xr:uid="{00000000-0005-0000-0000-000077800000}"/>
    <cellStyle name="Normal 12 4 9 4 3" xfId="15020" xr:uid="{00000000-0005-0000-0000-000078800000}"/>
    <cellStyle name="Normal 12 4 9 4 3 2" xfId="42218" xr:uid="{00000000-0005-0000-0000-000079800000}"/>
    <cellStyle name="Normal 12 4 9 4 4" xfId="42219" xr:uid="{00000000-0005-0000-0000-00007A800000}"/>
    <cellStyle name="Normal 12 4 9 5" xfId="4040" xr:uid="{00000000-0005-0000-0000-00007B800000}"/>
    <cellStyle name="Normal 12 4 9 5 2" xfId="9530" xr:uid="{00000000-0005-0000-0000-00007C800000}"/>
    <cellStyle name="Normal 12 4 9 5 2 2" xfId="22340" xr:uid="{00000000-0005-0000-0000-00007D800000}"/>
    <cellStyle name="Normal 12 4 9 5 2 2 2" xfId="42220" xr:uid="{00000000-0005-0000-0000-00007E800000}"/>
    <cellStyle name="Normal 12 4 9 5 2 3" xfId="42221" xr:uid="{00000000-0005-0000-0000-00007F800000}"/>
    <cellStyle name="Normal 12 4 9 5 3" xfId="16850" xr:uid="{00000000-0005-0000-0000-000080800000}"/>
    <cellStyle name="Normal 12 4 9 5 3 2" xfId="42222" xr:uid="{00000000-0005-0000-0000-000081800000}"/>
    <cellStyle name="Normal 12 4 9 5 4" xfId="42223" xr:uid="{00000000-0005-0000-0000-000082800000}"/>
    <cellStyle name="Normal 12 4 9 6" xfId="11360" xr:uid="{00000000-0005-0000-0000-000083800000}"/>
    <cellStyle name="Normal 12 4 9 6 2" xfId="24170" xr:uid="{00000000-0005-0000-0000-000084800000}"/>
    <cellStyle name="Normal 12 4 9 6 2 2" xfId="42224" xr:uid="{00000000-0005-0000-0000-000085800000}"/>
    <cellStyle name="Normal 12 4 9 6 3" xfId="42225" xr:uid="{00000000-0005-0000-0000-000086800000}"/>
    <cellStyle name="Normal 12 4 9 7" xfId="5870" xr:uid="{00000000-0005-0000-0000-000087800000}"/>
    <cellStyle name="Normal 12 4 9 7 2" xfId="18680" xr:uid="{00000000-0005-0000-0000-000088800000}"/>
    <cellStyle name="Normal 12 4 9 7 2 2" xfId="42226" xr:uid="{00000000-0005-0000-0000-000089800000}"/>
    <cellStyle name="Normal 12 4 9 7 3" xfId="42227" xr:uid="{00000000-0005-0000-0000-00008A800000}"/>
    <cellStyle name="Normal 12 4 9 8" xfId="13190" xr:uid="{00000000-0005-0000-0000-00008B800000}"/>
    <cellStyle name="Normal 12 4 9 8 2" xfId="42228" xr:uid="{00000000-0005-0000-0000-00008C800000}"/>
    <cellStyle name="Normal 12 4 9 9" xfId="42229" xr:uid="{00000000-0005-0000-0000-00008D800000}"/>
    <cellStyle name="Normal 12 5" xfId="183" xr:uid="{00000000-0005-0000-0000-00008E800000}"/>
    <cellStyle name="Normal 12 5 10" xfId="590" xr:uid="{00000000-0005-0000-0000-00008F800000}"/>
    <cellStyle name="Normal 12 5 10 2" xfId="990" xr:uid="{00000000-0005-0000-0000-000090800000}"/>
    <cellStyle name="Normal 12 5 10 2 2" xfId="1885" xr:uid="{00000000-0005-0000-0000-000091800000}"/>
    <cellStyle name="Normal 12 5 10 2 2 2" xfId="3715" xr:uid="{00000000-0005-0000-0000-000092800000}"/>
    <cellStyle name="Normal 12 5 10 2 2 2 2" xfId="9205" xr:uid="{00000000-0005-0000-0000-000093800000}"/>
    <cellStyle name="Normal 12 5 10 2 2 2 2 2" xfId="22015" xr:uid="{00000000-0005-0000-0000-000094800000}"/>
    <cellStyle name="Normal 12 5 10 2 2 2 2 2 2" xfId="42230" xr:uid="{00000000-0005-0000-0000-000095800000}"/>
    <cellStyle name="Normal 12 5 10 2 2 2 2 3" xfId="42231" xr:uid="{00000000-0005-0000-0000-000096800000}"/>
    <cellStyle name="Normal 12 5 10 2 2 2 3" xfId="16525" xr:uid="{00000000-0005-0000-0000-000097800000}"/>
    <cellStyle name="Normal 12 5 10 2 2 2 3 2" xfId="42232" xr:uid="{00000000-0005-0000-0000-000098800000}"/>
    <cellStyle name="Normal 12 5 10 2 2 2 4" xfId="42233" xr:uid="{00000000-0005-0000-0000-000099800000}"/>
    <cellStyle name="Normal 12 5 10 2 2 3" xfId="5545" xr:uid="{00000000-0005-0000-0000-00009A800000}"/>
    <cellStyle name="Normal 12 5 10 2 2 3 2" xfId="11035" xr:uid="{00000000-0005-0000-0000-00009B800000}"/>
    <cellStyle name="Normal 12 5 10 2 2 3 2 2" xfId="23845" xr:uid="{00000000-0005-0000-0000-00009C800000}"/>
    <cellStyle name="Normal 12 5 10 2 2 3 2 2 2" xfId="42234" xr:uid="{00000000-0005-0000-0000-00009D800000}"/>
    <cellStyle name="Normal 12 5 10 2 2 3 2 3" xfId="42235" xr:uid="{00000000-0005-0000-0000-00009E800000}"/>
    <cellStyle name="Normal 12 5 10 2 2 3 3" xfId="18355" xr:uid="{00000000-0005-0000-0000-00009F800000}"/>
    <cellStyle name="Normal 12 5 10 2 2 3 3 2" xfId="42236" xr:uid="{00000000-0005-0000-0000-0000A0800000}"/>
    <cellStyle name="Normal 12 5 10 2 2 3 4" xfId="42237" xr:uid="{00000000-0005-0000-0000-0000A1800000}"/>
    <cellStyle name="Normal 12 5 10 2 2 4" xfId="12865" xr:uid="{00000000-0005-0000-0000-0000A2800000}"/>
    <cellStyle name="Normal 12 5 10 2 2 4 2" xfId="25675" xr:uid="{00000000-0005-0000-0000-0000A3800000}"/>
    <cellStyle name="Normal 12 5 10 2 2 4 2 2" xfId="42238" xr:uid="{00000000-0005-0000-0000-0000A4800000}"/>
    <cellStyle name="Normal 12 5 10 2 2 4 3" xfId="42239" xr:uid="{00000000-0005-0000-0000-0000A5800000}"/>
    <cellStyle name="Normal 12 5 10 2 2 5" xfId="7375" xr:uid="{00000000-0005-0000-0000-0000A6800000}"/>
    <cellStyle name="Normal 12 5 10 2 2 5 2" xfId="20185" xr:uid="{00000000-0005-0000-0000-0000A7800000}"/>
    <cellStyle name="Normal 12 5 10 2 2 5 2 2" xfId="42240" xr:uid="{00000000-0005-0000-0000-0000A8800000}"/>
    <cellStyle name="Normal 12 5 10 2 2 5 3" xfId="42241" xr:uid="{00000000-0005-0000-0000-0000A9800000}"/>
    <cellStyle name="Normal 12 5 10 2 2 6" xfId="14695" xr:uid="{00000000-0005-0000-0000-0000AA800000}"/>
    <cellStyle name="Normal 12 5 10 2 2 6 2" xfId="42242" xr:uid="{00000000-0005-0000-0000-0000AB800000}"/>
    <cellStyle name="Normal 12 5 10 2 2 7" xfId="42243" xr:uid="{00000000-0005-0000-0000-0000AC800000}"/>
    <cellStyle name="Normal 12 5 10 2 3" xfId="2821" xr:uid="{00000000-0005-0000-0000-0000AD800000}"/>
    <cellStyle name="Normal 12 5 10 2 3 2" xfId="8311" xr:uid="{00000000-0005-0000-0000-0000AE800000}"/>
    <cellStyle name="Normal 12 5 10 2 3 2 2" xfId="21121" xr:uid="{00000000-0005-0000-0000-0000AF800000}"/>
    <cellStyle name="Normal 12 5 10 2 3 2 2 2" xfId="42244" xr:uid="{00000000-0005-0000-0000-0000B0800000}"/>
    <cellStyle name="Normal 12 5 10 2 3 2 3" xfId="42245" xr:uid="{00000000-0005-0000-0000-0000B1800000}"/>
    <cellStyle name="Normal 12 5 10 2 3 3" xfId="15631" xr:uid="{00000000-0005-0000-0000-0000B2800000}"/>
    <cellStyle name="Normal 12 5 10 2 3 3 2" xfId="42246" xr:uid="{00000000-0005-0000-0000-0000B3800000}"/>
    <cellStyle name="Normal 12 5 10 2 3 4" xfId="42247" xr:uid="{00000000-0005-0000-0000-0000B4800000}"/>
    <cellStyle name="Normal 12 5 10 2 4" xfId="4651" xr:uid="{00000000-0005-0000-0000-0000B5800000}"/>
    <cellStyle name="Normal 12 5 10 2 4 2" xfId="10141" xr:uid="{00000000-0005-0000-0000-0000B6800000}"/>
    <cellStyle name="Normal 12 5 10 2 4 2 2" xfId="22951" xr:uid="{00000000-0005-0000-0000-0000B7800000}"/>
    <cellStyle name="Normal 12 5 10 2 4 2 2 2" xfId="42248" xr:uid="{00000000-0005-0000-0000-0000B8800000}"/>
    <cellStyle name="Normal 12 5 10 2 4 2 3" xfId="42249" xr:uid="{00000000-0005-0000-0000-0000B9800000}"/>
    <cellStyle name="Normal 12 5 10 2 4 3" xfId="17461" xr:uid="{00000000-0005-0000-0000-0000BA800000}"/>
    <cellStyle name="Normal 12 5 10 2 4 3 2" xfId="42250" xr:uid="{00000000-0005-0000-0000-0000BB800000}"/>
    <cellStyle name="Normal 12 5 10 2 4 4" xfId="42251" xr:uid="{00000000-0005-0000-0000-0000BC800000}"/>
    <cellStyle name="Normal 12 5 10 2 5" xfId="11971" xr:uid="{00000000-0005-0000-0000-0000BD800000}"/>
    <cellStyle name="Normal 12 5 10 2 5 2" xfId="24781" xr:uid="{00000000-0005-0000-0000-0000BE800000}"/>
    <cellStyle name="Normal 12 5 10 2 5 2 2" xfId="42252" xr:uid="{00000000-0005-0000-0000-0000BF800000}"/>
    <cellStyle name="Normal 12 5 10 2 5 3" xfId="42253" xr:uid="{00000000-0005-0000-0000-0000C0800000}"/>
    <cellStyle name="Normal 12 5 10 2 6" xfId="6481" xr:uid="{00000000-0005-0000-0000-0000C1800000}"/>
    <cellStyle name="Normal 12 5 10 2 6 2" xfId="19291" xr:uid="{00000000-0005-0000-0000-0000C2800000}"/>
    <cellStyle name="Normal 12 5 10 2 6 2 2" xfId="42254" xr:uid="{00000000-0005-0000-0000-0000C3800000}"/>
    <cellStyle name="Normal 12 5 10 2 6 3" xfId="42255" xr:uid="{00000000-0005-0000-0000-0000C4800000}"/>
    <cellStyle name="Normal 12 5 10 2 7" xfId="13801" xr:uid="{00000000-0005-0000-0000-0000C5800000}"/>
    <cellStyle name="Normal 12 5 10 2 7 2" xfId="42256" xr:uid="{00000000-0005-0000-0000-0000C6800000}"/>
    <cellStyle name="Normal 12 5 10 2 8" xfId="42257" xr:uid="{00000000-0005-0000-0000-0000C7800000}"/>
    <cellStyle name="Normal 12 5 10 3" xfId="1485" xr:uid="{00000000-0005-0000-0000-0000C8800000}"/>
    <cellStyle name="Normal 12 5 10 3 2" xfId="3315" xr:uid="{00000000-0005-0000-0000-0000C9800000}"/>
    <cellStyle name="Normal 12 5 10 3 2 2" xfId="8805" xr:uid="{00000000-0005-0000-0000-0000CA800000}"/>
    <cellStyle name="Normal 12 5 10 3 2 2 2" xfId="21615" xr:uid="{00000000-0005-0000-0000-0000CB800000}"/>
    <cellStyle name="Normal 12 5 10 3 2 2 2 2" xfId="42258" xr:uid="{00000000-0005-0000-0000-0000CC800000}"/>
    <cellStyle name="Normal 12 5 10 3 2 2 3" xfId="42259" xr:uid="{00000000-0005-0000-0000-0000CD800000}"/>
    <cellStyle name="Normal 12 5 10 3 2 3" xfId="16125" xr:uid="{00000000-0005-0000-0000-0000CE800000}"/>
    <cellStyle name="Normal 12 5 10 3 2 3 2" xfId="42260" xr:uid="{00000000-0005-0000-0000-0000CF800000}"/>
    <cellStyle name="Normal 12 5 10 3 2 4" xfId="42261" xr:uid="{00000000-0005-0000-0000-0000D0800000}"/>
    <cellStyle name="Normal 12 5 10 3 3" xfId="5145" xr:uid="{00000000-0005-0000-0000-0000D1800000}"/>
    <cellStyle name="Normal 12 5 10 3 3 2" xfId="10635" xr:uid="{00000000-0005-0000-0000-0000D2800000}"/>
    <cellStyle name="Normal 12 5 10 3 3 2 2" xfId="23445" xr:uid="{00000000-0005-0000-0000-0000D3800000}"/>
    <cellStyle name="Normal 12 5 10 3 3 2 2 2" xfId="42262" xr:uid="{00000000-0005-0000-0000-0000D4800000}"/>
    <cellStyle name="Normal 12 5 10 3 3 2 3" xfId="42263" xr:uid="{00000000-0005-0000-0000-0000D5800000}"/>
    <cellStyle name="Normal 12 5 10 3 3 3" xfId="17955" xr:uid="{00000000-0005-0000-0000-0000D6800000}"/>
    <cellStyle name="Normal 12 5 10 3 3 3 2" xfId="42264" xr:uid="{00000000-0005-0000-0000-0000D7800000}"/>
    <cellStyle name="Normal 12 5 10 3 3 4" xfId="42265" xr:uid="{00000000-0005-0000-0000-0000D8800000}"/>
    <cellStyle name="Normal 12 5 10 3 4" xfId="12465" xr:uid="{00000000-0005-0000-0000-0000D9800000}"/>
    <cellStyle name="Normal 12 5 10 3 4 2" xfId="25275" xr:uid="{00000000-0005-0000-0000-0000DA800000}"/>
    <cellStyle name="Normal 12 5 10 3 4 2 2" xfId="42266" xr:uid="{00000000-0005-0000-0000-0000DB800000}"/>
    <cellStyle name="Normal 12 5 10 3 4 3" xfId="42267" xr:uid="{00000000-0005-0000-0000-0000DC800000}"/>
    <cellStyle name="Normal 12 5 10 3 5" xfId="6975" xr:uid="{00000000-0005-0000-0000-0000DD800000}"/>
    <cellStyle name="Normal 12 5 10 3 5 2" xfId="19785" xr:uid="{00000000-0005-0000-0000-0000DE800000}"/>
    <cellStyle name="Normal 12 5 10 3 5 2 2" xfId="42268" xr:uid="{00000000-0005-0000-0000-0000DF800000}"/>
    <cellStyle name="Normal 12 5 10 3 5 3" xfId="42269" xr:uid="{00000000-0005-0000-0000-0000E0800000}"/>
    <cellStyle name="Normal 12 5 10 3 6" xfId="14295" xr:uid="{00000000-0005-0000-0000-0000E1800000}"/>
    <cellStyle name="Normal 12 5 10 3 6 2" xfId="42270" xr:uid="{00000000-0005-0000-0000-0000E2800000}"/>
    <cellStyle name="Normal 12 5 10 3 7" xfId="42271" xr:uid="{00000000-0005-0000-0000-0000E3800000}"/>
    <cellStyle name="Normal 12 5 10 4" xfId="2421" xr:uid="{00000000-0005-0000-0000-0000E4800000}"/>
    <cellStyle name="Normal 12 5 10 4 2" xfId="7911" xr:uid="{00000000-0005-0000-0000-0000E5800000}"/>
    <cellStyle name="Normal 12 5 10 4 2 2" xfId="20721" xr:uid="{00000000-0005-0000-0000-0000E6800000}"/>
    <cellStyle name="Normal 12 5 10 4 2 2 2" xfId="42272" xr:uid="{00000000-0005-0000-0000-0000E7800000}"/>
    <cellStyle name="Normal 12 5 10 4 2 3" xfId="42273" xr:uid="{00000000-0005-0000-0000-0000E8800000}"/>
    <cellStyle name="Normal 12 5 10 4 3" xfId="15231" xr:uid="{00000000-0005-0000-0000-0000E9800000}"/>
    <cellStyle name="Normal 12 5 10 4 3 2" xfId="42274" xr:uid="{00000000-0005-0000-0000-0000EA800000}"/>
    <cellStyle name="Normal 12 5 10 4 4" xfId="42275" xr:uid="{00000000-0005-0000-0000-0000EB800000}"/>
    <cellStyle name="Normal 12 5 10 5" xfId="4251" xr:uid="{00000000-0005-0000-0000-0000EC800000}"/>
    <cellStyle name="Normal 12 5 10 5 2" xfId="9741" xr:uid="{00000000-0005-0000-0000-0000ED800000}"/>
    <cellStyle name="Normal 12 5 10 5 2 2" xfId="22551" xr:uid="{00000000-0005-0000-0000-0000EE800000}"/>
    <cellStyle name="Normal 12 5 10 5 2 2 2" xfId="42276" xr:uid="{00000000-0005-0000-0000-0000EF800000}"/>
    <cellStyle name="Normal 12 5 10 5 2 3" xfId="42277" xr:uid="{00000000-0005-0000-0000-0000F0800000}"/>
    <cellStyle name="Normal 12 5 10 5 3" xfId="17061" xr:uid="{00000000-0005-0000-0000-0000F1800000}"/>
    <cellStyle name="Normal 12 5 10 5 3 2" xfId="42278" xr:uid="{00000000-0005-0000-0000-0000F2800000}"/>
    <cellStyle name="Normal 12 5 10 5 4" xfId="42279" xr:uid="{00000000-0005-0000-0000-0000F3800000}"/>
    <cellStyle name="Normal 12 5 10 6" xfId="11571" xr:uid="{00000000-0005-0000-0000-0000F4800000}"/>
    <cellStyle name="Normal 12 5 10 6 2" xfId="24381" xr:uid="{00000000-0005-0000-0000-0000F5800000}"/>
    <cellStyle name="Normal 12 5 10 6 2 2" xfId="42280" xr:uid="{00000000-0005-0000-0000-0000F6800000}"/>
    <cellStyle name="Normal 12 5 10 6 3" xfId="42281" xr:uid="{00000000-0005-0000-0000-0000F7800000}"/>
    <cellStyle name="Normal 12 5 10 7" xfId="6081" xr:uid="{00000000-0005-0000-0000-0000F8800000}"/>
    <cellStyle name="Normal 12 5 10 7 2" xfId="18891" xr:uid="{00000000-0005-0000-0000-0000F9800000}"/>
    <cellStyle name="Normal 12 5 10 7 2 2" xfId="42282" xr:uid="{00000000-0005-0000-0000-0000FA800000}"/>
    <cellStyle name="Normal 12 5 10 7 3" xfId="42283" xr:uid="{00000000-0005-0000-0000-0000FB800000}"/>
    <cellStyle name="Normal 12 5 10 8" xfId="13401" xr:uid="{00000000-0005-0000-0000-0000FC800000}"/>
    <cellStyle name="Normal 12 5 10 8 2" xfId="42284" xr:uid="{00000000-0005-0000-0000-0000FD800000}"/>
    <cellStyle name="Normal 12 5 10 9" xfId="42285" xr:uid="{00000000-0005-0000-0000-0000FE800000}"/>
    <cellStyle name="Normal 12 5 11" xfId="724" xr:uid="{00000000-0005-0000-0000-0000FF800000}"/>
    <cellStyle name="Normal 12 5 11 2" xfId="1619" xr:uid="{00000000-0005-0000-0000-000000810000}"/>
    <cellStyle name="Normal 12 5 11 2 2" xfId="3449" xr:uid="{00000000-0005-0000-0000-000001810000}"/>
    <cellStyle name="Normal 12 5 11 2 2 2" xfId="8939" xr:uid="{00000000-0005-0000-0000-000002810000}"/>
    <cellStyle name="Normal 12 5 11 2 2 2 2" xfId="21749" xr:uid="{00000000-0005-0000-0000-000003810000}"/>
    <cellStyle name="Normal 12 5 11 2 2 2 2 2" xfId="42286" xr:uid="{00000000-0005-0000-0000-000004810000}"/>
    <cellStyle name="Normal 12 5 11 2 2 2 3" xfId="42287" xr:uid="{00000000-0005-0000-0000-000005810000}"/>
    <cellStyle name="Normal 12 5 11 2 2 3" xfId="16259" xr:uid="{00000000-0005-0000-0000-000006810000}"/>
    <cellStyle name="Normal 12 5 11 2 2 3 2" xfId="42288" xr:uid="{00000000-0005-0000-0000-000007810000}"/>
    <cellStyle name="Normal 12 5 11 2 2 4" xfId="42289" xr:uid="{00000000-0005-0000-0000-000008810000}"/>
    <cellStyle name="Normal 12 5 11 2 3" xfId="5279" xr:uid="{00000000-0005-0000-0000-000009810000}"/>
    <cellStyle name="Normal 12 5 11 2 3 2" xfId="10769" xr:uid="{00000000-0005-0000-0000-00000A810000}"/>
    <cellStyle name="Normal 12 5 11 2 3 2 2" xfId="23579" xr:uid="{00000000-0005-0000-0000-00000B810000}"/>
    <cellStyle name="Normal 12 5 11 2 3 2 2 2" xfId="42290" xr:uid="{00000000-0005-0000-0000-00000C810000}"/>
    <cellStyle name="Normal 12 5 11 2 3 2 3" xfId="42291" xr:uid="{00000000-0005-0000-0000-00000D810000}"/>
    <cellStyle name="Normal 12 5 11 2 3 3" xfId="18089" xr:uid="{00000000-0005-0000-0000-00000E810000}"/>
    <cellStyle name="Normal 12 5 11 2 3 3 2" xfId="42292" xr:uid="{00000000-0005-0000-0000-00000F810000}"/>
    <cellStyle name="Normal 12 5 11 2 3 4" xfId="42293" xr:uid="{00000000-0005-0000-0000-000010810000}"/>
    <cellStyle name="Normal 12 5 11 2 4" xfId="12599" xr:uid="{00000000-0005-0000-0000-000011810000}"/>
    <cellStyle name="Normal 12 5 11 2 4 2" xfId="25409" xr:uid="{00000000-0005-0000-0000-000012810000}"/>
    <cellStyle name="Normal 12 5 11 2 4 2 2" xfId="42294" xr:uid="{00000000-0005-0000-0000-000013810000}"/>
    <cellStyle name="Normal 12 5 11 2 4 3" xfId="42295" xr:uid="{00000000-0005-0000-0000-000014810000}"/>
    <cellStyle name="Normal 12 5 11 2 5" xfId="7109" xr:uid="{00000000-0005-0000-0000-000015810000}"/>
    <cellStyle name="Normal 12 5 11 2 5 2" xfId="19919" xr:uid="{00000000-0005-0000-0000-000016810000}"/>
    <cellStyle name="Normal 12 5 11 2 5 2 2" xfId="42296" xr:uid="{00000000-0005-0000-0000-000017810000}"/>
    <cellStyle name="Normal 12 5 11 2 5 3" xfId="42297" xr:uid="{00000000-0005-0000-0000-000018810000}"/>
    <cellStyle name="Normal 12 5 11 2 6" xfId="14429" xr:uid="{00000000-0005-0000-0000-000019810000}"/>
    <cellStyle name="Normal 12 5 11 2 6 2" xfId="42298" xr:uid="{00000000-0005-0000-0000-00001A810000}"/>
    <cellStyle name="Normal 12 5 11 2 7" xfId="42299" xr:uid="{00000000-0005-0000-0000-00001B810000}"/>
    <cellStyle name="Normal 12 5 11 3" xfId="2555" xr:uid="{00000000-0005-0000-0000-00001C810000}"/>
    <cellStyle name="Normal 12 5 11 3 2" xfId="8045" xr:uid="{00000000-0005-0000-0000-00001D810000}"/>
    <cellStyle name="Normal 12 5 11 3 2 2" xfId="20855" xr:uid="{00000000-0005-0000-0000-00001E810000}"/>
    <cellStyle name="Normal 12 5 11 3 2 2 2" xfId="42300" xr:uid="{00000000-0005-0000-0000-00001F810000}"/>
    <cellStyle name="Normal 12 5 11 3 2 3" xfId="42301" xr:uid="{00000000-0005-0000-0000-000020810000}"/>
    <cellStyle name="Normal 12 5 11 3 3" xfId="15365" xr:uid="{00000000-0005-0000-0000-000021810000}"/>
    <cellStyle name="Normal 12 5 11 3 3 2" xfId="42302" xr:uid="{00000000-0005-0000-0000-000022810000}"/>
    <cellStyle name="Normal 12 5 11 3 4" xfId="42303" xr:uid="{00000000-0005-0000-0000-000023810000}"/>
    <cellStyle name="Normal 12 5 11 4" xfId="4385" xr:uid="{00000000-0005-0000-0000-000024810000}"/>
    <cellStyle name="Normal 12 5 11 4 2" xfId="9875" xr:uid="{00000000-0005-0000-0000-000025810000}"/>
    <cellStyle name="Normal 12 5 11 4 2 2" xfId="22685" xr:uid="{00000000-0005-0000-0000-000026810000}"/>
    <cellStyle name="Normal 12 5 11 4 2 2 2" xfId="42304" xr:uid="{00000000-0005-0000-0000-000027810000}"/>
    <cellStyle name="Normal 12 5 11 4 2 3" xfId="42305" xr:uid="{00000000-0005-0000-0000-000028810000}"/>
    <cellStyle name="Normal 12 5 11 4 3" xfId="17195" xr:uid="{00000000-0005-0000-0000-000029810000}"/>
    <cellStyle name="Normal 12 5 11 4 3 2" xfId="42306" xr:uid="{00000000-0005-0000-0000-00002A810000}"/>
    <cellStyle name="Normal 12 5 11 4 4" xfId="42307" xr:uid="{00000000-0005-0000-0000-00002B810000}"/>
    <cellStyle name="Normal 12 5 11 5" xfId="11705" xr:uid="{00000000-0005-0000-0000-00002C810000}"/>
    <cellStyle name="Normal 12 5 11 5 2" xfId="24515" xr:uid="{00000000-0005-0000-0000-00002D810000}"/>
    <cellStyle name="Normal 12 5 11 5 2 2" xfId="42308" xr:uid="{00000000-0005-0000-0000-00002E810000}"/>
    <cellStyle name="Normal 12 5 11 5 3" xfId="42309" xr:uid="{00000000-0005-0000-0000-00002F810000}"/>
    <cellStyle name="Normal 12 5 11 6" xfId="6215" xr:uid="{00000000-0005-0000-0000-000030810000}"/>
    <cellStyle name="Normal 12 5 11 6 2" xfId="19025" xr:uid="{00000000-0005-0000-0000-000031810000}"/>
    <cellStyle name="Normal 12 5 11 6 2 2" xfId="42310" xr:uid="{00000000-0005-0000-0000-000032810000}"/>
    <cellStyle name="Normal 12 5 11 6 3" xfId="42311" xr:uid="{00000000-0005-0000-0000-000033810000}"/>
    <cellStyle name="Normal 12 5 11 7" xfId="13535" xr:uid="{00000000-0005-0000-0000-000034810000}"/>
    <cellStyle name="Normal 12 5 11 7 2" xfId="42312" xr:uid="{00000000-0005-0000-0000-000035810000}"/>
    <cellStyle name="Normal 12 5 11 8" xfId="42313" xr:uid="{00000000-0005-0000-0000-000036810000}"/>
    <cellStyle name="Normal 12 5 12" xfId="1125" xr:uid="{00000000-0005-0000-0000-000037810000}"/>
    <cellStyle name="Normal 12 5 12 2" xfId="2955" xr:uid="{00000000-0005-0000-0000-000038810000}"/>
    <cellStyle name="Normal 12 5 12 2 2" xfId="8445" xr:uid="{00000000-0005-0000-0000-000039810000}"/>
    <cellStyle name="Normal 12 5 12 2 2 2" xfId="21255" xr:uid="{00000000-0005-0000-0000-00003A810000}"/>
    <cellStyle name="Normal 12 5 12 2 2 2 2" xfId="42314" xr:uid="{00000000-0005-0000-0000-00003B810000}"/>
    <cellStyle name="Normal 12 5 12 2 2 3" xfId="42315" xr:uid="{00000000-0005-0000-0000-00003C810000}"/>
    <cellStyle name="Normal 12 5 12 2 3" xfId="15765" xr:uid="{00000000-0005-0000-0000-00003D810000}"/>
    <cellStyle name="Normal 12 5 12 2 3 2" xfId="42316" xr:uid="{00000000-0005-0000-0000-00003E810000}"/>
    <cellStyle name="Normal 12 5 12 2 4" xfId="42317" xr:uid="{00000000-0005-0000-0000-00003F810000}"/>
    <cellStyle name="Normal 12 5 12 3" xfId="4785" xr:uid="{00000000-0005-0000-0000-000040810000}"/>
    <cellStyle name="Normal 12 5 12 3 2" xfId="10275" xr:uid="{00000000-0005-0000-0000-000041810000}"/>
    <cellStyle name="Normal 12 5 12 3 2 2" xfId="23085" xr:uid="{00000000-0005-0000-0000-000042810000}"/>
    <cellStyle name="Normal 12 5 12 3 2 2 2" xfId="42318" xr:uid="{00000000-0005-0000-0000-000043810000}"/>
    <cellStyle name="Normal 12 5 12 3 2 3" xfId="42319" xr:uid="{00000000-0005-0000-0000-000044810000}"/>
    <cellStyle name="Normal 12 5 12 3 3" xfId="17595" xr:uid="{00000000-0005-0000-0000-000045810000}"/>
    <cellStyle name="Normal 12 5 12 3 3 2" xfId="42320" xr:uid="{00000000-0005-0000-0000-000046810000}"/>
    <cellStyle name="Normal 12 5 12 3 4" xfId="42321" xr:uid="{00000000-0005-0000-0000-000047810000}"/>
    <cellStyle name="Normal 12 5 12 4" xfId="12105" xr:uid="{00000000-0005-0000-0000-000048810000}"/>
    <cellStyle name="Normal 12 5 12 4 2" xfId="24915" xr:uid="{00000000-0005-0000-0000-000049810000}"/>
    <cellStyle name="Normal 12 5 12 4 2 2" xfId="42322" xr:uid="{00000000-0005-0000-0000-00004A810000}"/>
    <cellStyle name="Normal 12 5 12 4 3" xfId="42323" xr:uid="{00000000-0005-0000-0000-00004B810000}"/>
    <cellStyle name="Normal 12 5 12 5" xfId="6615" xr:uid="{00000000-0005-0000-0000-00004C810000}"/>
    <cellStyle name="Normal 12 5 12 5 2" xfId="19425" xr:uid="{00000000-0005-0000-0000-00004D810000}"/>
    <cellStyle name="Normal 12 5 12 5 2 2" xfId="42324" xr:uid="{00000000-0005-0000-0000-00004E810000}"/>
    <cellStyle name="Normal 12 5 12 5 3" xfId="42325" xr:uid="{00000000-0005-0000-0000-00004F810000}"/>
    <cellStyle name="Normal 12 5 12 6" xfId="13935" xr:uid="{00000000-0005-0000-0000-000050810000}"/>
    <cellStyle name="Normal 12 5 12 6 2" xfId="42326" xr:uid="{00000000-0005-0000-0000-000051810000}"/>
    <cellStyle name="Normal 12 5 12 7" xfId="42327" xr:uid="{00000000-0005-0000-0000-000052810000}"/>
    <cellStyle name="Normal 12 5 13" xfId="2020" xr:uid="{00000000-0005-0000-0000-000053810000}"/>
    <cellStyle name="Normal 12 5 13 2" xfId="3850" xr:uid="{00000000-0005-0000-0000-000054810000}"/>
    <cellStyle name="Normal 12 5 13 2 2" xfId="9340" xr:uid="{00000000-0005-0000-0000-000055810000}"/>
    <cellStyle name="Normal 12 5 13 2 2 2" xfId="22150" xr:uid="{00000000-0005-0000-0000-000056810000}"/>
    <cellStyle name="Normal 12 5 13 2 2 2 2" xfId="42328" xr:uid="{00000000-0005-0000-0000-000057810000}"/>
    <cellStyle name="Normal 12 5 13 2 2 3" xfId="42329" xr:uid="{00000000-0005-0000-0000-000058810000}"/>
    <cellStyle name="Normal 12 5 13 2 3" xfId="16660" xr:uid="{00000000-0005-0000-0000-000059810000}"/>
    <cellStyle name="Normal 12 5 13 2 3 2" xfId="42330" xr:uid="{00000000-0005-0000-0000-00005A810000}"/>
    <cellStyle name="Normal 12 5 13 2 4" xfId="42331" xr:uid="{00000000-0005-0000-0000-00005B810000}"/>
    <cellStyle name="Normal 12 5 13 3" xfId="5680" xr:uid="{00000000-0005-0000-0000-00005C810000}"/>
    <cellStyle name="Normal 12 5 13 3 2" xfId="11170" xr:uid="{00000000-0005-0000-0000-00005D810000}"/>
    <cellStyle name="Normal 12 5 13 3 2 2" xfId="23980" xr:uid="{00000000-0005-0000-0000-00005E810000}"/>
    <cellStyle name="Normal 12 5 13 3 2 2 2" xfId="42332" xr:uid="{00000000-0005-0000-0000-00005F810000}"/>
    <cellStyle name="Normal 12 5 13 3 2 3" xfId="42333" xr:uid="{00000000-0005-0000-0000-000060810000}"/>
    <cellStyle name="Normal 12 5 13 3 3" xfId="18490" xr:uid="{00000000-0005-0000-0000-000061810000}"/>
    <cellStyle name="Normal 12 5 13 3 3 2" xfId="42334" xr:uid="{00000000-0005-0000-0000-000062810000}"/>
    <cellStyle name="Normal 12 5 13 3 4" xfId="42335" xr:uid="{00000000-0005-0000-0000-000063810000}"/>
    <cellStyle name="Normal 12 5 13 4" xfId="13000" xr:uid="{00000000-0005-0000-0000-000064810000}"/>
    <cellStyle name="Normal 12 5 13 4 2" xfId="25810" xr:uid="{00000000-0005-0000-0000-000065810000}"/>
    <cellStyle name="Normal 12 5 13 4 2 2" xfId="42336" xr:uid="{00000000-0005-0000-0000-000066810000}"/>
    <cellStyle name="Normal 12 5 13 4 3" xfId="42337" xr:uid="{00000000-0005-0000-0000-000067810000}"/>
    <cellStyle name="Normal 12 5 13 5" xfId="7510" xr:uid="{00000000-0005-0000-0000-000068810000}"/>
    <cellStyle name="Normal 12 5 13 5 2" xfId="20320" xr:uid="{00000000-0005-0000-0000-000069810000}"/>
    <cellStyle name="Normal 12 5 13 5 2 2" xfId="42338" xr:uid="{00000000-0005-0000-0000-00006A810000}"/>
    <cellStyle name="Normal 12 5 13 5 3" xfId="42339" xr:uid="{00000000-0005-0000-0000-00006B810000}"/>
    <cellStyle name="Normal 12 5 13 6" xfId="14830" xr:uid="{00000000-0005-0000-0000-00006C810000}"/>
    <cellStyle name="Normal 12 5 13 6 2" xfId="42340" xr:uid="{00000000-0005-0000-0000-00006D810000}"/>
    <cellStyle name="Normal 12 5 13 7" xfId="42341" xr:uid="{00000000-0005-0000-0000-00006E810000}"/>
    <cellStyle name="Normal 12 5 14" xfId="2061" xr:uid="{00000000-0005-0000-0000-00006F810000}"/>
    <cellStyle name="Normal 12 5 14 2" xfId="7551" xr:uid="{00000000-0005-0000-0000-000070810000}"/>
    <cellStyle name="Normal 12 5 14 2 2" xfId="20361" xr:uid="{00000000-0005-0000-0000-000071810000}"/>
    <cellStyle name="Normal 12 5 14 2 2 2" xfId="42342" xr:uid="{00000000-0005-0000-0000-000072810000}"/>
    <cellStyle name="Normal 12 5 14 2 3" xfId="42343" xr:uid="{00000000-0005-0000-0000-000073810000}"/>
    <cellStyle name="Normal 12 5 14 3" xfId="14871" xr:uid="{00000000-0005-0000-0000-000074810000}"/>
    <cellStyle name="Normal 12 5 14 3 2" xfId="42344" xr:uid="{00000000-0005-0000-0000-000075810000}"/>
    <cellStyle name="Normal 12 5 14 4" xfId="42345" xr:uid="{00000000-0005-0000-0000-000076810000}"/>
    <cellStyle name="Normal 12 5 15" xfId="3891" xr:uid="{00000000-0005-0000-0000-000077810000}"/>
    <cellStyle name="Normal 12 5 15 2" xfId="9381" xr:uid="{00000000-0005-0000-0000-000078810000}"/>
    <cellStyle name="Normal 12 5 15 2 2" xfId="22191" xr:uid="{00000000-0005-0000-0000-000079810000}"/>
    <cellStyle name="Normal 12 5 15 2 2 2" xfId="42346" xr:uid="{00000000-0005-0000-0000-00007A810000}"/>
    <cellStyle name="Normal 12 5 15 2 3" xfId="42347" xr:uid="{00000000-0005-0000-0000-00007B810000}"/>
    <cellStyle name="Normal 12 5 15 3" xfId="16701" xr:uid="{00000000-0005-0000-0000-00007C810000}"/>
    <cellStyle name="Normal 12 5 15 3 2" xfId="42348" xr:uid="{00000000-0005-0000-0000-00007D810000}"/>
    <cellStyle name="Normal 12 5 15 4" xfId="42349" xr:uid="{00000000-0005-0000-0000-00007E810000}"/>
    <cellStyle name="Normal 12 5 16" xfId="11211" xr:uid="{00000000-0005-0000-0000-00007F810000}"/>
    <cellStyle name="Normal 12 5 16 2" xfId="24021" xr:uid="{00000000-0005-0000-0000-000080810000}"/>
    <cellStyle name="Normal 12 5 16 2 2" xfId="42350" xr:uid="{00000000-0005-0000-0000-000081810000}"/>
    <cellStyle name="Normal 12 5 16 3" xfId="42351" xr:uid="{00000000-0005-0000-0000-000082810000}"/>
    <cellStyle name="Normal 12 5 17" xfId="5721" xr:uid="{00000000-0005-0000-0000-000083810000}"/>
    <cellStyle name="Normal 12 5 17 2" xfId="18531" xr:uid="{00000000-0005-0000-0000-000084810000}"/>
    <cellStyle name="Normal 12 5 17 2 2" xfId="42352" xr:uid="{00000000-0005-0000-0000-000085810000}"/>
    <cellStyle name="Normal 12 5 17 3" xfId="42353" xr:uid="{00000000-0005-0000-0000-000086810000}"/>
    <cellStyle name="Normal 12 5 18" xfId="13041" xr:uid="{00000000-0005-0000-0000-000087810000}"/>
    <cellStyle name="Normal 12 5 18 2" xfId="42354" xr:uid="{00000000-0005-0000-0000-000088810000}"/>
    <cellStyle name="Normal 12 5 19" xfId="42355" xr:uid="{00000000-0005-0000-0000-000089810000}"/>
    <cellStyle name="Normal 12 5 2" xfId="188" xr:uid="{00000000-0005-0000-0000-00008A810000}"/>
    <cellStyle name="Normal 12 5 2 10" xfId="2025" xr:uid="{00000000-0005-0000-0000-00008B810000}"/>
    <cellStyle name="Normal 12 5 2 10 2" xfId="3855" xr:uid="{00000000-0005-0000-0000-00008C810000}"/>
    <cellStyle name="Normal 12 5 2 10 2 2" xfId="9345" xr:uid="{00000000-0005-0000-0000-00008D810000}"/>
    <cellStyle name="Normal 12 5 2 10 2 2 2" xfId="22155" xr:uid="{00000000-0005-0000-0000-00008E810000}"/>
    <cellStyle name="Normal 12 5 2 10 2 2 2 2" xfId="42356" xr:uid="{00000000-0005-0000-0000-00008F810000}"/>
    <cellStyle name="Normal 12 5 2 10 2 2 3" xfId="42357" xr:uid="{00000000-0005-0000-0000-000090810000}"/>
    <cellStyle name="Normal 12 5 2 10 2 3" xfId="16665" xr:uid="{00000000-0005-0000-0000-000091810000}"/>
    <cellStyle name="Normal 12 5 2 10 2 3 2" xfId="42358" xr:uid="{00000000-0005-0000-0000-000092810000}"/>
    <cellStyle name="Normal 12 5 2 10 2 4" xfId="42359" xr:uid="{00000000-0005-0000-0000-000093810000}"/>
    <cellStyle name="Normal 12 5 2 10 3" xfId="5685" xr:uid="{00000000-0005-0000-0000-000094810000}"/>
    <cellStyle name="Normal 12 5 2 10 3 2" xfId="11175" xr:uid="{00000000-0005-0000-0000-000095810000}"/>
    <cellStyle name="Normal 12 5 2 10 3 2 2" xfId="23985" xr:uid="{00000000-0005-0000-0000-000096810000}"/>
    <cellStyle name="Normal 12 5 2 10 3 2 2 2" xfId="42360" xr:uid="{00000000-0005-0000-0000-000097810000}"/>
    <cellStyle name="Normal 12 5 2 10 3 2 3" xfId="42361" xr:uid="{00000000-0005-0000-0000-000098810000}"/>
    <cellStyle name="Normal 12 5 2 10 3 3" xfId="18495" xr:uid="{00000000-0005-0000-0000-000099810000}"/>
    <cellStyle name="Normal 12 5 2 10 3 3 2" xfId="42362" xr:uid="{00000000-0005-0000-0000-00009A810000}"/>
    <cellStyle name="Normal 12 5 2 10 3 4" xfId="42363" xr:uid="{00000000-0005-0000-0000-00009B810000}"/>
    <cellStyle name="Normal 12 5 2 10 4" xfId="13005" xr:uid="{00000000-0005-0000-0000-00009C810000}"/>
    <cellStyle name="Normal 12 5 2 10 4 2" xfId="25815" xr:uid="{00000000-0005-0000-0000-00009D810000}"/>
    <cellStyle name="Normal 12 5 2 10 4 2 2" xfId="42364" xr:uid="{00000000-0005-0000-0000-00009E810000}"/>
    <cellStyle name="Normal 12 5 2 10 4 3" xfId="42365" xr:uid="{00000000-0005-0000-0000-00009F810000}"/>
    <cellStyle name="Normal 12 5 2 10 5" xfId="7515" xr:uid="{00000000-0005-0000-0000-0000A0810000}"/>
    <cellStyle name="Normal 12 5 2 10 5 2" xfId="20325" xr:uid="{00000000-0005-0000-0000-0000A1810000}"/>
    <cellStyle name="Normal 12 5 2 10 5 2 2" xfId="42366" xr:uid="{00000000-0005-0000-0000-0000A2810000}"/>
    <cellStyle name="Normal 12 5 2 10 5 3" xfId="42367" xr:uid="{00000000-0005-0000-0000-0000A3810000}"/>
    <cellStyle name="Normal 12 5 2 10 6" xfId="14835" xr:uid="{00000000-0005-0000-0000-0000A4810000}"/>
    <cellStyle name="Normal 12 5 2 10 6 2" xfId="42368" xr:uid="{00000000-0005-0000-0000-0000A5810000}"/>
    <cellStyle name="Normal 12 5 2 10 7" xfId="42369" xr:uid="{00000000-0005-0000-0000-0000A6810000}"/>
    <cellStyle name="Normal 12 5 2 11" xfId="2066" xr:uid="{00000000-0005-0000-0000-0000A7810000}"/>
    <cellStyle name="Normal 12 5 2 11 2" xfId="7556" xr:uid="{00000000-0005-0000-0000-0000A8810000}"/>
    <cellStyle name="Normal 12 5 2 11 2 2" xfId="20366" xr:uid="{00000000-0005-0000-0000-0000A9810000}"/>
    <cellStyle name="Normal 12 5 2 11 2 2 2" xfId="42370" xr:uid="{00000000-0005-0000-0000-0000AA810000}"/>
    <cellStyle name="Normal 12 5 2 11 2 3" xfId="42371" xr:uid="{00000000-0005-0000-0000-0000AB810000}"/>
    <cellStyle name="Normal 12 5 2 11 3" xfId="14876" xr:uid="{00000000-0005-0000-0000-0000AC810000}"/>
    <cellStyle name="Normal 12 5 2 11 3 2" xfId="42372" xr:uid="{00000000-0005-0000-0000-0000AD810000}"/>
    <cellStyle name="Normal 12 5 2 11 4" xfId="42373" xr:uid="{00000000-0005-0000-0000-0000AE810000}"/>
    <cellStyle name="Normal 12 5 2 12" xfId="3896" xr:uid="{00000000-0005-0000-0000-0000AF810000}"/>
    <cellStyle name="Normal 12 5 2 12 2" xfId="9386" xr:uid="{00000000-0005-0000-0000-0000B0810000}"/>
    <cellStyle name="Normal 12 5 2 12 2 2" xfId="22196" xr:uid="{00000000-0005-0000-0000-0000B1810000}"/>
    <cellStyle name="Normal 12 5 2 12 2 2 2" xfId="42374" xr:uid="{00000000-0005-0000-0000-0000B2810000}"/>
    <cellStyle name="Normal 12 5 2 12 2 3" xfId="42375" xr:uid="{00000000-0005-0000-0000-0000B3810000}"/>
    <cellStyle name="Normal 12 5 2 12 3" xfId="16706" xr:uid="{00000000-0005-0000-0000-0000B4810000}"/>
    <cellStyle name="Normal 12 5 2 12 3 2" xfId="42376" xr:uid="{00000000-0005-0000-0000-0000B5810000}"/>
    <cellStyle name="Normal 12 5 2 12 4" xfId="42377" xr:uid="{00000000-0005-0000-0000-0000B6810000}"/>
    <cellStyle name="Normal 12 5 2 13" xfId="11216" xr:uid="{00000000-0005-0000-0000-0000B7810000}"/>
    <cellStyle name="Normal 12 5 2 13 2" xfId="24026" xr:uid="{00000000-0005-0000-0000-0000B8810000}"/>
    <cellStyle name="Normal 12 5 2 13 2 2" xfId="42378" xr:uid="{00000000-0005-0000-0000-0000B9810000}"/>
    <cellStyle name="Normal 12 5 2 13 3" xfId="42379" xr:uid="{00000000-0005-0000-0000-0000BA810000}"/>
    <cellStyle name="Normal 12 5 2 14" xfId="5726" xr:uid="{00000000-0005-0000-0000-0000BB810000}"/>
    <cellStyle name="Normal 12 5 2 14 2" xfId="18536" xr:uid="{00000000-0005-0000-0000-0000BC810000}"/>
    <cellStyle name="Normal 12 5 2 14 2 2" xfId="42380" xr:uid="{00000000-0005-0000-0000-0000BD810000}"/>
    <cellStyle name="Normal 12 5 2 14 3" xfId="42381" xr:uid="{00000000-0005-0000-0000-0000BE810000}"/>
    <cellStyle name="Normal 12 5 2 15" xfId="13046" xr:uid="{00000000-0005-0000-0000-0000BF810000}"/>
    <cellStyle name="Normal 12 5 2 15 2" xfId="42382" xr:uid="{00000000-0005-0000-0000-0000C0810000}"/>
    <cellStyle name="Normal 12 5 2 16" xfId="42383" xr:uid="{00000000-0005-0000-0000-0000C1810000}"/>
    <cellStyle name="Normal 12 5 2 2" xfId="208" xr:uid="{00000000-0005-0000-0000-0000C2810000}"/>
    <cellStyle name="Normal 12 5 2 2 10" xfId="3916" xr:uid="{00000000-0005-0000-0000-0000C3810000}"/>
    <cellStyle name="Normal 12 5 2 2 10 2" xfId="9406" xr:uid="{00000000-0005-0000-0000-0000C4810000}"/>
    <cellStyle name="Normal 12 5 2 2 10 2 2" xfId="22216" xr:uid="{00000000-0005-0000-0000-0000C5810000}"/>
    <cellStyle name="Normal 12 5 2 2 10 2 2 2" xfId="42384" xr:uid="{00000000-0005-0000-0000-0000C6810000}"/>
    <cellStyle name="Normal 12 5 2 2 10 2 3" xfId="42385" xr:uid="{00000000-0005-0000-0000-0000C7810000}"/>
    <cellStyle name="Normal 12 5 2 2 10 3" xfId="16726" xr:uid="{00000000-0005-0000-0000-0000C8810000}"/>
    <cellStyle name="Normal 12 5 2 2 10 3 2" xfId="42386" xr:uid="{00000000-0005-0000-0000-0000C9810000}"/>
    <cellStyle name="Normal 12 5 2 2 10 4" xfId="42387" xr:uid="{00000000-0005-0000-0000-0000CA810000}"/>
    <cellStyle name="Normal 12 5 2 2 11" xfId="11236" xr:uid="{00000000-0005-0000-0000-0000CB810000}"/>
    <cellStyle name="Normal 12 5 2 2 11 2" xfId="24046" xr:uid="{00000000-0005-0000-0000-0000CC810000}"/>
    <cellStyle name="Normal 12 5 2 2 11 2 2" xfId="42388" xr:uid="{00000000-0005-0000-0000-0000CD810000}"/>
    <cellStyle name="Normal 12 5 2 2 11 3" xfId="42389" xr:uid="{00000000-0005-0000-0000-0000CE810000}"/>
    <cellStyle name="Normal 12 5 2 2 12" xfId="5746" xr:uid="{00000000-0005-0000-0000-0000CF810000}"/>
    <cellStyle name="Normal 12 5 2 2 12 2" xfId="18556" xr:uid="{00000000-0005-0000-0000-0000D0810000}"/>
    <cellStyle name="Normal 12 5 2 2 12 2 2" xfId="42390" xr:uid="{00000000-0005-0000-0000-0000D1810000}"/>
    <cellStyle name="Normal 12 5 2 2 12 3" xfId="42391" xr:uid="{00000000-0005-0000-0000-0000D2810000}"/>
    <cellStyle name="Normal 12 5 2 2 13" xfId="13066" xr:uid="{00000000-0005-0000-0000-0000D3810000}"/>
    <cellStyle name="Normal 12 5 2 2 13 2" xfId="42392" xr:uid="{00000000-0005-0000-0000-0000D4810000}"/>
    <cellStyle name="Normal 12 5 2 2 14" xfId="42393" xr:uid="{00000000-0005-0000-0000-0000D5810000}"/>
    <cellStyle name="Normal 12 5 2 2 2" xfId="295" xr:uid="{00000000-0005-0000-0000-0000D6810000}"/>
    <cellStyle name="Normal 12 5 2 2 2 10" xfId="5787" xr:uid="{00000000-0005-0000-0000-0000D7810000}"/>
    <cellStyle name="Normal 12 5 2 2 2 10 2" xfId="18597" xr:uid="{00000000-0005-0000-0000-0000D8810000}"/>
    <cellStyle name="Normal 12 5 2 2 2 10 2 2" xfId="42394" xr:uid="{00000000-0005-0000-0000-0000D9810000}"/>
    <cellStyle name="Normal 12 5 2 2 2 10 3" xfId="42395" xr:uid="{00000000-0005-0000-0000-0000DA810000}"/>
    <cellStyle name="Normal 12 5 2 2 2 11" xfId="13107" xr:uid="{00000000-0005-0000-0000-0000DB810000}"/>
    <cellStyle name="Normal 12 5 2 2 2 11 2" xfId="42396" xr:uid="{00000000-0005-0000-0000-0000DC810000}"/>
    <cellStyle name="Normal 12 5 2 2 2 12" xfId="42397" xr:uid="{00000000-0005-0000-0000-0000DD810000}"/>
    <cellStyle name="Normal 12 5 2 2 2 2" xfId="524" xr:uid="{00000000-0005-0000-0000-0000DE810000}"/>
    <cellStyle name="Normal 12 5 2 2 2 2 2" xfId="923" xr:uid="{00000000-0005-0000-0000-0000DF810000}"/>
    <cellStyle name="Normal 12 5 2 2 2 2 2 2" xfId="1818" xr:uid="{00000000-0005-0000-0000-0000E0810000}"/>
    <cellStyle name="Normal 12 5 2 2 2 2 2 2 2" xfId="3648" xr:uid="{00000000-0005-0000-0000-0000E1810000}"/>
    <cellStyle name="Normal 12 5 2 2 2 2 2 2 2 2" xfId="9138" xr:uid="{00000000-0005-0000-0000-0000E2810000}"/>
    <cellStyle name="Normal 12 5 2 2 2 2 2 2 2 2 2" xfId="21948" xr:uid="{00000000-0005-0000-0000-0000E3810000}"/>
    <cellStyle name="Normal 12 5 2 2 2 2 2 2 2 2 2 2" xfId="42398" xr:uid="{00000000-0005-0000-0000-0000E4810000}"/>
    <cellStyle name="Normal 12 5 2 2 2 2 2 2 2 2 3" xfId="42399" xr:uid="{00000000-0005-0000-0000-0000E5810000}"/>
    <cellStyle name="Normal 12 5 2 2 2 2 2 2 2 3" xfId="16458" xr:uid="{00000000-0005-0000-0000-0000E6810000}"/>
    <cellStyle name="Normal 12 5 2 2 2 2 2 2 2 3 2" xfId="42400" xr:uid="{00000000-0005-0000-0000-0000E7810000}"/>
    <cellStyle name="Normal 12 5 2 2 2 2 2 2 2 4" xfId="42401" xr:uid="{00000000-0005-0000-0000-0000E8810000}"/>
    <cellStyle name="Normal 12 5 2 2 2 2 2 2 3" xfId="5478" xr:uid="{00000000-0005-0000-0000-0000E9810000}"/>
    <cellStyle name="Normal 12 5 2 2 2 2 2 2 3 2" xfId="10968" xr:uid="{00000000-0005-0000-0000-0000EA810000}"/>
    <cellStyle name="Normal 12 5 2 2 2 2 2 2 3 2 2" xfId="23778" xr:uid="{00000000-0005-0000-0000-0000EB810000}"/>
    <cellStyle name="Normal 12 5 2 2 2 2 2 2 3 2 2 2" xfId="42402" xr:uid="{00000000-0005-0000-0000-0000EC810000}"/>
    <cellStyle name="Normal 12 5 2 2 2 2 2 2 3 2 3" xfId="42403" xr:uid="{00000000-0005-0000-0000-0000ED810000}"/>
    <cellStyle name="Normal 12 5 2 2 2 2 2 2 3 3" xfId="18288" xr:uid="{00000000-0005-0000-0000-0000EE810000}"/>
    <cellStyle name="Normal 12 5 2 2 2 2 2 2 3 3 2" xfId="42404" xr:uid="{00000000-0005-0000-0000-0000EF810000}"/>
    <cellStyle name="Normal 12 5 2 2 2 2 2 2 3 4" xfId="42405" xr:uid="{00000000-0005-0000-0000-0000F0810000}"/>
    <cellStyle name="Normal 12 5 2 2 2 2 2 2 4" xfId="12798" xr:uid="{00000000-0005-0000-0000-0000F1810000}"/>
    <cellStyle name="Normal 12 5 2 2 2 2 2 2 4 2" xfId="25608" xr:uid="{00000000-0005-0000-0000-0000F2810000}"/>
    <cellStyle name="Normal 12 5 2 2 2 2 2 2 4 2 2" xfId="42406" xr:uid="{00000000-0005-0000-0000-0000F3810000}"/>
    <cellStyle name="Normal 12 5 2 2 2 2 2 2 4 3" xfId="42407" xr:uid="{00000000-0005-0000-0000-0000F4810000}"/>
    <cellStyle name="Normal 12 5 2 2 2 2 2 2 5" xfId="7308" xr:uid="{00000000-0005-0000-0000-0000F5810000}"/>
    <cellStyle name="Normal 12 5 2 2 2 2 2 2 5 2" xfId="20118" xr:uid="{00000000-0005-0000-0000-0000F6810000}"/>
    <cellStyle name="Normal 12 5 2 2 2 2 2 2 5 2 2" xfId="42408" xr:uid="{00000000-0005-0000-0000-0000F7810000}"/>
    <cellStyle name="Normal 12 5 2 2 2 2 2 2 5 3" xfId="42409" xr:uid="{00000000-0005-0000-0000-0000F8810000}"/>
    <cellStyle name="Normal 12 5 2 2 2 2 2 2 6" xfId="14628" xr:uid="{00000000-0005-0000-0000-0000F9810000}"/>
    <cellStyle name="Normal 12 5 2 2 2 2 2 2 6 2" xfId="42410" xr:uid="{00000000-0005-0000-0000-0000FA810000}"/>
    <cellStyle name="Normal 12 5 2 2 2 2 2 2 7" xfId="42411" xr:uid="{00000000-0005-0000-0000-0000FB810000}"/>
    <cellStyle name="Normal 12 5 2 2 2 2 2 3" xfId="2754" xr:uid="{00000000-0005-0000-0000-0000FC810000}"/>
    <cellStyle name="Normal 12 5 2 2 2 2 2 3 2" xfId="8244" xr:uid="{00000000-0005-0000-0000-0000FD810000}"/>
    <cellStyle name="Normal 12 5 2 2 2 2 2 3 2 2" xfId="21054" xr:uid="{00000000-0005-0000-0000-0000FE810000}"/>
    <cellStyle name="Normal 12 5 2 2 2 2 2 3 2 2 2" xfId="42412" xr:uid="{00000000-0005-0000-0000-0000FF810000}"/>
    <cellStyle name="Normal 12 5 2 2 2 2 2 3 2 3" xfId="42413" xr:uid="{00000000-0005-0000-0000-000000820000}"/>
    <cellStyle name="Normal 12 5 2 2 2 2 2 3 3" xfId="15564" xr:uid="{00000000-0005-0000-0000-000001820000}"/>
    <cellStyle name="Normal 12 5 2 2 2 2 2 3 3 2" xfId="42414" xr:uid="{00000000-0005-0000-0000-000002820000}"/>
    <cellStyle name="Normal 12 5 2 2 2 2 2 3 4" xfId="42415" xr:uid="{00000000-0005-0000-0000-000003820000}"/>
    <cellStyle name="Normal 12 5 2 2 2 2 2 4" xfId="4584" xr:uid="{00000000-0005-0000-0000-000004820000}"/>
    <cellStyle name="Normal 12 5 2 2 2 2 2 4 2" xfId="10074" xr:uid="{00000000-0005-0000-0000-000005820000}"/>
    <cellStyle name="Normal 12 5 2 2 2 2 2 4 2 2" xfId="22884" xr:uid="{00000000-0005-0000-0000-000006820000}"/>
    <cellStyle name="Normal 12 5 2 2 2 2 2 4 2 2 2" xfId="42416" xr:uid="{00000000-0005-0000-0000-000007820000}"/>
    <cellStyle name="Normal 12 5 2 2 2 2 2 4 2 3" xfId="42417" xr:uid="{00000000-0005-0000-0000-000008820000}"/>
    <cellStyle name="Normal 12 5 2 2 2 2 2 4 3" xfId="17394" xr:uid="{00000000-0005-0000-0000-000009820000}"/>
    <cellStyle name="Normal 12 5 2 2 2 2 2 4 3 2" xfId="42418" xr:uid="{00000000-0005-0000-0000-00000A820000}"/>
    <cellStyle name="Normal 12 5 2 2 2 2 2 4 4" xfId="42419" xr:uid="{00000000-0005-0000-0000-00000B820000}"/>
    <cellStyle name="Normal 12 5 2 2 2 2 2 5" xfId="11904" xr:uid="{00000000-0005-0000-0000-00000C820000}"/>
    <cellStyle name="Normal 12 5 2 2 2 2 2 5 2" xfId="24714" xr:uid="{00000000-0005-0000-0000-00000D820000}"/>
    <cellStyle name="Normal 12 5 2 2 2 2 2 5 2 2" xfId="42420" xr:uid="{00000000-0005-0000-0000-00000E820000}"/>
    <cellStyle name="Normal 12 5 2 2 2 2 2 5 3" xfId="42421" xr:uid="{00000000-0005-0000-0000-00000F820000}"/>
    <cellStyle name="Normal 12 5 2 2 2 2 2 6" xfId="6414" xr:uid="{00000000-0005-0000-0000-000010820000}"/>
    <cellStyle name="Normal 12 5 2 2 2 2 2 6 2" xfId="19224" xr:uid="{00000000-0005-0000-0000-000011820000}"/>
    <cellStyle name="Normal 12 5 2 2 2 2 2 6 2 2" xfId="42422" xr:uid="{00000000-0005-0000-0000-000012820000}"/>
    <cellStyle name="Normal 12 5 2 2 2 2 2 6 3" xfId="42423" xr:uid="{00000000-0005-0000-0000-000013820000}"/>
    <cellStyle name="Normal 12 5 2 2 2 2 2 7" xfId="13734" xr:uid="{00000000-0005-0000-0000-000014820000}"/>
    <cellStyle name="Normal 12 5 2 2 2 2 2 7 2" xfId="42424" xr:uid="{00000000-0005-0000-0000-000015820000}"/>
    <cellStyle name="Normal 12 5 2 2 2 2 2 8" xfId="42425" xr:uid="{00000000-0005-0000-0000-000016820000}"/>
    <cellStyle name="Normal 12 5 2 2 2 2 3" xfId="1419" xr:uid="{00000000-0005-0000-0000-000017820000}"/>
    <cellStyle name="Normal 12 5 2 2 2 2 3 2" xfId="3249" xr:uid="{00000000-0005-0000-0000-000018820000}"/>
    <cellStyle name="Normal 12 5 2 2 2 2 3 2 2" xfId="8739" xr:uid="{00000000-0005-0000-0000-000019820000}"/>
    <cellStyle name="Normal 12 5 2 2 2 2 3 2 2 2" xfId="21549" xr:uid="{00000000-0005-0000-0000-00001A820000}"/>
    <cellStyle name="Normal 12 5 2 2 2 2 3 2 2 2 2" xfId="42426" xr:uid="{00000000-0005-0000-0000-00001B820000}"/>
    <cellStyle name="Normal 12 5 2 2 2 2 3 2 2 3" xfId="42427" xr:uid="{00000000-0005-0000-0000-00001C820000}"/>
    <cellStyle name="Normal 12 5 2 2 2 2 3 2 3" xfId="16059" xr:uid="{00000000-0005-0000-0000-00001D820000}"/>
    <cellStyle name="Normal 12 5 2 2 2 2 3 2 3 2" xfId="42428" xr:uid="{00000000-0005-0000-0000-00001E820000}"/>
    <cellStyle name="Normal 12 5 2 2 2 2 3 2 4" xfId="42429" xr:uid="{00000000-0005-0000-0000-00001F820000}"/>
    <cellStyle name="Normal 12 5 2 2 2 2 3 3" xfId="5079" xr:uid="{00000000-0005-0000-0000-000020820000}"/>
    <cellStyle name="Normal 12 5 2 2 2 2 3 3 2" xfId="10569" xr:uid="{00000000-0005-0000-0000-000021820000}"/>
    <cellStyle name="Normal 12 5 2 2 2 2 3 3 2 2" xfId="23379" xr:uid="{00000000-0005-0000-0000-000022820000}"/>
    <cellStyle name="Normal 12 5 2 2 2 2 3 3 2 2 2" xfId="42430" xr:uid="{00000000-0005-0000-0000-000023820000}"/>
    <cellStyle name="Normal 12 5 2 2 2 2 3 3 2 3" xfId="42431" xr:uid="{00000000-0005-0000-0000-000024820000}"/>
    <cellStyle name="Normal 12 5 2 2 2 2 3 3 3" xfId="17889" xr:uid="{00000000-0005-0000-0000-000025820000}"/>
    <cellStyle name="Normal 12 5 2 2 2 2 3 3 3 2" xfId="42432" xr:uid="{00000000-0005-0000-0000-000026820000}"/>
    <cellStyle name="Normal 12 5 2 2 2 2 3 3 4" xfId="42433" xr:uid="{00000000-0005-0000-0000-000027820000}"/>
    <cellStyle name="Normal 12 5 2 2 2 2 3 4" xfId="12399" xr:uid="{00000000-0005-0000-0000-000028820000}"/>
    <cellStyle name="Normal 12 5 2 2 2 2 3 4 2" xfId="25209" xr:uid="{00000000-0005-0000-0000-000029820000}"/>
    <cellStyle name="Normal 12 5 2 2 2 2 3 4 2 2" xfId="42434" xr:uid="{00000000-0005-0000-0000-00002A820000}"/>
    <cellStyle name="Normal 12 5 2 2 2 2 3 4 3" xfId="42435" xr:uid="{00000000-0005-0000-0000-00002B820000}"/>
    <cellStyle name="Normal 12 5 2 2 2 2 3 5" xfId="6909" xr:uid="{00000000-0005-0000-0000-00002C820000}"/>
    <cellStyle name="Normal 12 5 2 2 2 2 3 5 2" xfId="19719" xr:uid="{00000000-0005-0000-0000-00002D820000}"/>
    <cellStyle name="Normal 12 5 2 2 2 2 3 5 2 2" xfId="42436" xr:uid="{00000000-0005-0000-0000-00002E820000}"/>
    <cellStyle name="Normal 12 5 2 2 2 2 3 5 3" xfId="42437" xr:uid="{00000000-0005-0000-0000-00002F820000}"/>
    <cellStyle name="Normal 12 5 2 2 2 2 3 6" xfId="14229" xr:uid="{00000000-0005-0000-0000-000030820000}"/>
    <cellStyle name="Normal 12 5 2 2 2 2 3 6 2" xfId="42438" xr:uid="{00000000-0005-0000-0000-000031820000}"/>
    <cellStyle name="Normal 12 5 2 2 2 2 3 7" xfId="42439" xr:uid="{00000000-0005-0000-0000-000032820000}"/>
    <cellStyle name="Normal 12 5 2 2 2 2 4" xfId="2355" xr:uid="{00000000-0005-0000-0000-000033820000}"/>
    <cellStyle name="Normal 12 5 2 2 2 2 4 2" xfId="7845" xr:uid="{00000000-0005-0000-0000-000034820000}"/>
    <cellStyle name="Normal 12 5 2 2 2 2 4 2 2" xfId="20655" xr:uid="{00000000-0005-0000-0000-000035820000}"/>
    <cellStyle name="Normal 12 5 2 2 2 2 4 2 2 2" xfId="42440" xr:uid="{00000000-0005-0000-0000-000036820000}"/>
    <cellStyle name="Normal 12 5 2 2 2 2 4 2 3" xfId="42441" xr:uid="{00000000-0005-0000-0000-000037820000}"/>
    <cellStyle name="Normal 12 5 2 2 2 2 4 3" xfId="15165" xr:uid="{00000000-0005-0000-0000-000038820000}"/>
    <cellStyle name="Normal 12 5 2 2 2 2 4 3 2" xfId="42442" xr:uid="{00000000-0005-0000-0000-000039820000}"/>
    <cellStyle name="Normal 12 5 2 2 2 2 4 4" xfId="42443" xr:uid="{00000000-0005-0000-0000-00003A820000}"/>
    <cellStyle name="Normal 12 5 2 2 2 2 5" xfId="4185" xr:uid="{00000000-0005-0000-0000-00003B820000}"/>
    <cellStyle name="Normal 12 5 2 2 2 2 5 2" xfId="9675" xr:uid="{00000000-0005-0000-0000-00003C820000}"/>
    <cellStyle name="Normal 12 5 2 2 2 2 5 2 2" xfId="22485" xr:uid="{00000000-0005-0000-0000-00003D820000}"/>
    <cellStyle name="Normal 12 5 2 2 2 2 5 2 2 2" xfId="42444" xr:uid="{00000000-0005-0000-0000-00003E820000}"/>
    <cellStyle name="Normal 12 5 2 2 2 2 5 2 3" xfId="42445" xr:uid="{00000000-0005-0000-0000-00003F820000}"/>
    <cellStyle name="Normal 12 5 2 2 2 2 5 3" xfId="16995" xr:uid="{00000000-0005-0000-0000-000040820000}"/>
    <cellStyle name="Normal 12 5 2 2 2 2 5 3 2" xfId="42446" xr:uid="{00000000-0005-0000-0000-000041820000}"/>
    <cellStyle name="Normal 12 5 2 2 2 2 5 4" xfId="42447" xr:uid="{00000000-0005-0000-0000-000042820000}"/>
    <cellStyle name="Normal 12 5 2 2 2 2 6" xfId="11505" xr:uid="{00000000-0005-0000-0000-000043820000}"/>
    <cellStyle name="Normal 12 5 2 2 2 2 6 2" xfId="24315" xr:uid="{00000000-0005-0000-0000-000044820000}"/>
    <cellStyle name="Normal 12 5 2 2 2 2 6 2 2" xfId="42448" xr:uid="{00000000-0005-0000-0000-000045820000}"/>
    <cellStyle name="Normal 12 5 2 2 2 2 6 3" xfId="42449" xr:uid="{00000000-0005-0000-0000-000046820000}"/>
    <cellStyle name="Normal 12 5 2 2 2 2 7" xfId="6015" xr:uid="{00000000-0005-0000-0000-000047820000}"/>
    <cellStyle name="Normal 12 5 2 2 2 2 7 2" xfId="18825" xr:uid="{00000000-0005-0000-0000-000048820000}"/>
    <cellStyle name="Normal 12 5 2 2 2 2 7 2 2" xfId="42450" xr:uid="{00000000-0005-0000-0000-000049820000}"/>
    <cellStyle name="Normal 12 5 2 2 2 2 7 3" xfId="42451" xr:uid="{00000000-0005-0000-0000-00004A820000}"/>
    <cellStyle name="Normal 12 5 2 2 2 2 8" xfId="13335" xr:uid="{00000000-0005-0000-0000-00004B820000}"/>
    <cellStyle name="Normal 12 5 2 2 2 2 8 2" xfId="42452" xr:uid="{00000000-0005-0000-0000-00004C820000}"/>
    <cellStyle name="Normal 12 5 2 2 2 2 9" xfId="42453" xr:uid="{00000000-0005-0000-0000-00004D820000}"/>
    <cellStyle name="Normal 12 5 2 2 2 3" xfId="656" xr:uid="{00000000-0005-0000-0000-00004E820000}"/>
    <cellStyle name="Normal 12 5 2 2 2 3 2" xfId="1056" xr:uid="{00000000-0005-0000-0000-00004F820000}"/>
    <cellStyle name="Normal 12 5 2 2 2 3 2 2" xfId="1951" xr:uid="{00000000-0005-0000-0000-000050820000}"/>
    <cellStyle name="Normal 12 5 2 2 2 3 2 2 2" xfId="3781" xr:uid="{00000000-0005-0000-0000-000051820000}"/>
    <cellStyle name="Normal 12 5 2 2 2 3 2 2 2 2" xfId="9271" xr:uid="{00000000-0005-0000-0000-000052820000}"/>
    <cellStyle name="Normal 12 5 2 2 2 3 2 2 2 2 2" xfId="22081" xr:uid="{00000000-0005-0000-0000-000053820000}"/>
    <cellStyle name="Normal 12 5 2 2 2 3 2 2 2 2 2 2" xfId="42454" xr:uid="{00000000-0005-0000-0000-000054820000}"/>
    <cellStyle name="Normal 12 5 2 2 2 3 2 2 2 2 3" xfId="42455" xr:uid="{00000000-0005-0000-0000-000055820000}"/>
    <cellStyle name="Normal 12 5 2 2 2 3 2 2 2 3" xfId="16591" xr:uid="{00000000-0005-0000-0000-000056820000}"/>
    <cellStyle name="Normal 12 5 2 2 2 3 2 2 2 3 2" xfId="42456" xr:uid="{00000000-0005-0000-0000-000057820000}"/>
    <cellStyle name="Normal 12 5 2 2 2 3 2 2 2 4" xfId="42457" xr:uid="{00000000-0005-0000-0000-000058820000}"/>
    <cellStyle name="Normal 12 5 2 2 2 3 2 2 3" xfId="5611" xr:uid="{00000000-0005-0000-0000-000059820000}"/>
    <cellStyle name="Normal 12 5 2 2 2 3 2 2 3 2" xfId="11101" xr:uid="{00000000-0005-0000-0000-00005A820000}"/>
    <cellStyle name="Normal 12 5 2 2 2 3 2 2 3 2 2" xfId="23911" xr:uid="{00000000-0005-0000-0000-00005B820000}"/>
    <cellStyle name="Normal 12 5 2 2 2 3 2 2 3 2 2 2" xfId="42458" xr:uid="{00000000-0005-0000-0000-00005C820000}"/>
    <cellStyle name="Normal 12 5 2 2 2 3 2 2 3 2 3" xfId="42459" xr:uid="{00000000-0005-0000-0000-00005D820000}"/>
    <cellStyle name="Normal 12 5 2 2 2 3 2 2 3 3" xfId="18421" xr:uid="{00000000-0005-0000-0000-00005E820000}"/>
    <cellStyle name="Normal 12 5 2 2 2 3 2 2 3 3 2" xfId="42460" xr:uid="{00000000-0005-0000-0000-00005F820000}"/>
    <cellStyle name="Normal 12 5 2 2 2 3 2 2 3 4" xfId="42461" xr:uid="{00000000-0005-0000-0000-000060820000}"/>
    <cellStyle name="Normal 12 5 2 2 2 3 2 2 4" xfId="12931" xr:uid="{00000000-0005-0000-0000-000061820000}"/>
    <cellStyle name="Normal 12 5 2 2 2 3 2 2 4 2" xfId="25741" xr:uid="{00000000-0005-0000-0000-000062820000}"/>
    <cellStyle name="Normal 12 5 2 2 2 3 2 2 4 2 2" xfId="42462" xr:uid="{00000000-0005-0000-0000-000063820000}"/>
    <cellStyle name="Normal 12 5 2 2 2 3 2 2 4 3" xfId="42463" xr:uid="{00000000-0005-0000-0000-000064820000}"/>
    <cellStyle name="Normal 12 5 2 2 2 3 2 2 5" xfId="7441" xr:uid="{00000000-0005-0000-0000-000065820000}"/>
    <cellStyle name="Normal 12 5 2 2 2 3 2 2 5 2" xfId="20251" xr:uid="{00000000-0005-0000-0000-000066820000}"/>
    <cellStyle name="Normal 12 5 2 2 2 3 2 2 5 2 2" xfId="42464" xr:uid="{00000000-0005-0000-0000-000067820000}"/>
    <cellStyle name="Normal 12 5 2 2 2 3 2 2 5 3" xfId="42465" xr:uid="{00000000-0005-0000-0000-000068820000}"/>
    <cellStyle name="Normal 12 5 2 2 2 3 2 2 6" xfId="14761" xr:uid="{00000000-0005-0000-0000-000069820000}"/>
    <cellStyle name="Normal 12 5 2 2 2 3 2 2 6 2" xfId="42466" xr:uid="{00000000-0005-0000-0000-00006A820000}"/>
    <cellStyle name="Normal 12 5 2 2 2 3 2 2 7" xfId="42467" xr:uid="{00000000-0005-0000-0000-00006B820000}"/>
    <cellStyle name="Normal 12 5 2 2 2 3 2 3" xfId="2887" xr:uid="{00000000-0005-0000-0000-00006C820000}"/>
    <cellStyle name="Normal 12 5 2 2 2 3 2 3 2" xfId="8377" xr:uid="{00000000-0005-0000-0000-00006D820000}"/>
    <cellStyle name="Normal 12 5 2 2 2 3 2 3 2 2" xfId="21187" xr:uid="{00000000-0005-0000-0000-00006E820000}"/>
    <cellStyle name="Normal 12 5 2 2 2 3 2 3 2 2 2" xfId="42468" xr:uid="{00000000-0005-0000-0000-00006F820000}"/>
    <cellStyle name="Normal 12 5 2 2 2 3 2 3 2 3" xfId="42469" xr:uid="{00000000-0005-0000-0000-000070820000}"/>
    <cellStyle name="Normal 12 5 2 2 2 3 2 3 3" xfId="15697" xr:uid="{00000000-0005-0000-0000-000071820000}"/>
    <cellStyle name="Normal 12 5 2 2 2 3 2 3 3 2" xfId="42470" xr:uid="{00000000-0005-0000-0000-000072820000}"/>
    <cellStyle name="Normal 12 5 2 2 2 3 2 3 4" xfId="42471" xr:uid="{00000000-0005-0000-0000-000073820000}"/>
    <cellStyle name="Normal 12 5 2 2 2 3 2 4" xfId="4717" xr:uid="{00000000-0005-0000-0000-000074820000}"/>
    <cellStyle name="Normal 12 5 2 2 2 3 2 4 2" xfId="10207" xr:uid="{00000000-0005-0000-0000-000075820000}"/>
    <cellStyle name="Normal 12 5 2 2 2 3 2 4 2 2" xfId="23017" xr:uid="{00000000-0005-0000-0000-000076820000}"/>
    <cellStyle name="Normal 12 5 2 2 2 3 2 4 2 2 2" xfId="42472" xr:uid="{00000000-0005-0000-0000-000077820000}"/>
    <cellStyle name="Normal 12 5 2 2 2 3 2 4 2 3" xfId="42473" xr:uid="{00000000-0005-0000-0000-000078820000}"/>
    <cellStyle name="Normal 12 5 2 2 2 3 2 4 3" xfId="17527" xr:uid="{00000000-0005-0000-0000-000079820000}"/>
    <cellStyle name="Normal 12 5 2 2 2 3 2 4 3 2" xfId="42474" xr:uid="{00000000-0005-0000-0000-00007A820000}"/>
    <cellStyle name="Normal 12 5 2 2 2 3 2 4 4" xfId="42475" xr:uid="{00000000-0005-0000-0000-00007B820000}"/>
    <cellStyle name="Normal 12 5 2 2 2 3 2 5" xfId="12037" xr:uid="{00000000-0005-0000-0000-00007C820000}"/>
    <cellStyle name="Normal 12 5 2 2 2 3 2 5 2" xfId="24847" xr:uid="{00000000-0005-0000-0000-00007D820000}"/>
    <cellStyle name="Normal 12 5 2 2 2 3 2 5 2 2" xfId="42476" xr:uid="{00000000-0005-0000-0000-00007E820000}"/>
    <cellStyle name="Normal 12 5 2 2 2 3 2 5 3" xfId="42477" xr:uid="{00000000-0005-0000-0000-00007F820000}"/>
    <cellStyle name="Normal 12 5 2 2 2 3 2 6" xfId="6547" xr:uid="{00000000-0005-0000-0000-000080820000}"/>
    <cellStyle name="Normal 12 5 2 2 2 3 2 6 2" xfId="19357" xr:uid="{00000000-0005-0000-0000-000081820000}"/>
    <cellStyle name="Normal 12 5 2 2 2 3 2 6 2 2" xfId="42478" xr:uid="{00000000-0005-0000-0000-000082820000}"/>
    <cellStyle name="Normal 12 5 2 2 2 3 2 6 3" xfId="42479" xr:uid="{00000000-0005-0000-0000-000083820000}"/>
    <cellStyle name="Normal 12 5 2 2 2 3 2 7" xfId="13867" xr:uid="{00000000-0005-0000-0000-000084820000}"/>
    <cellStyle name="Normal 12 5 2 2 2 3 2 7 2" xfId="42480" xr:uid="{00000000-0005-0000-0000-000085820000}"/>
    <cellStyle name="Normal 12 5 2 2 2 3 2 8" xfId="42481" xr:uid="{00000000-0005-0000-0000-000086820000}"/>
    <cellStyle name="Normal 12 5 2 2 2 3 3" xfId="1551" xr:uid="{00000000-0005-0000-0000-000087820000}"/>
    <cellStyle name="Normal 12 5 2 2 2 3 3 2" xfId="3381" xr:uid="{00000000-0005-0000-0000-000088820000}"/>
    <cellStyle name="Normal 12 5 2 2 2 3 3 2 2" xfId="8871" xr:uid="{00000000-0005-0000-0000-000089820000}"/>
    <cellStyle name="Normal 12 5 2 2 2 3 3 2 2 2" xfId="21681" xr:uid="{00000000-0005-0000-0000-00008A820000}"/>
    <cellStyle name="Normal 12 5 2 2 2 3 3 2 2 2 2" xfId="42482" xr:uid="{00000000-0005-0000-0000-00008B820000}"/>
    <cellStyle name="Normal 12 5 2 2 2 3 3 2 2 3" xfId="42483" xr:uid="{00000000-0005-0000-0000-00008C820000}"/>
    <cellStyle name="Normal 12 5 2 2 2 3 3 2 3" xfId="16191" xr:uid="{00000000-0005-0000-0000-00008D820000}"/>
    <cellStyle name="Normal 12 5 2 2 2 3 3 2 3 2" xfId="42484" xr:uid="{00000000-0005-0000-0000-00008E820000}"/>
    <cellStyle name="Normal 12 5 2 2 2 3 3 2 4" xfId="42485" xr:uid="{00000000-0005-0000-0000-00008F820000}"/>
    <cellStyle name="Normal 12 5 2 2 2 3 3 3" xfId="5211" xr:uid="{00000000-0005-0000-0000-000090820000}"/>
    <cellStyle name="Normal 12 5 2 2 2 3 3 3 2" xfId="10701" xr:uid="{00000000-0005-0000-0000-000091820000}"/>
    <cellStyle name="Normal 12 5 2 2 2 3 3 3 2 2" xfId="23511" xr:uid="{00000000-0005-0000-0000-000092820000}"/>
    <cellStyle name="Normal 12 5 2 2 2 3 3 3 2 2 2" xfId="42486" xr:uid="{00000000-0005-0000-0000-000093820000}"/>
    <cellStyle name="Normal 12 5 2 2 2 3 3 3 2 3" xfId="42487" xr:uid="{00000000-0005-0000-0000-000094820000}"/>
    <cellStyle name="Normal 12 5 2 2 2 3 3 3 3" xfId="18021" xr:uid="{00000000-0005-0000-0000-000095820000}"/>
    <cellStyle name="Normal 12 5 2 2 2 3 3 3 3 2" xfId="42488" xr:uid="{00000000-0005-0000-0000-000096820000}"/>
    <cellStyle name="Normal 12 5 2 2 2 3 3 3 4" xfId="42489" xr:uid="{00000000-0005-0000-0000-000097820000}"/>
    <cellStyle name="Normal 12 5 2 2 2 3 3 4" xfId="12531" xr:uid="{00000000-0005-0000-0000-000098820000}"/>
    <cellStyle name="Normal 12 5 2 2 2 3 3 4 2" xfId="25341" xr:uid="{00000000-0005-0000-0000-000099820000}"/>
    <cellStyle name="Normal 12 5 2 2 2 3 3 4 2 2" xfId="42490" xr:uid="{00000000-0005-0000-0000-00009A820000}"/>
    <cellStyle name="Normal 12 5 2 2 2 3 3 4 3" xfId="42491" xr:uid="{00000000-0005-0000-0000-00009B820000}"/>
    <cellStyle name="Normal 12 5 2 2 2 3 3 5" xfId="7041" xr:uid="{00000000-0005-0000-0000-00009C820000}"/>
    <cellStyle name="Normal 12 5 2 2 2 3 3 5 2" xfId="19851" xr:uid="{00000000-0005-0000-0000-00009D820000}"/>
    <cellStyle name="Normal 12 5 2 2 2 3 3 5 2 2" xfId="42492" xr:uid="{00000000-0005-0000-0000-00009E820000}"/>
    <cellStyle name="Normal 12 5 2 2 2 3 3 5 3" xfId="42493" xr:uid="{00000000-0005-0000-0000-00009F820000}"/>
    <cellStyle name="Normal 12 5 2 2 2 3 3 6" xfId="14361" xr:uid="{00000000-0005-0000-0000-0000A0820000}"/>
    <cellStyle name="Normal 12 5 2 2 2 3 3 6 2" xfId="42494" xr:uid="{00000000-0005-0000-0000-0000A1820000}"/>
    <cellStyle name="Normal 12 5 2 2 2 3 3 7" xfId="42495" xr:uid="{00000000-0005-0000-0000-0000A2820000}"/>
    <cellStyle name="Normal 12 5 2 2 2 3 4" xfId="2487" xr:uid="{00000000-0005-0000-0000-0000A3820000}"/>
    <cellStyle name="Normal 12 5 2 2 2 3 4 2" xfId="7977" xr:uid="{00000000-0005-0000-0000-0000A4820000}"/>
    <cellStyle name="Normal 12 5 2 2 2 3 4 2 2" xfId="20787" xr:uid="{00000000-0005-0000-0000-0000A5820000}"/>
    <cellStyle name="Normal 12 5 2 2 2 3 4 2 2 2" xfId="42496" xr:uid="{00000000-0005-0000-0000-0000A6820000}"/>
    <cellStyle name="Normal 12 5 2 2 2 3 4 2 3" xfId="42497" xr:uid="{00000000-0005-0000-0000-0000A7820000}"/>
    <cellStyle name="Normal 12 5 2 2 2 3 4 3" xfId="15297" xr:uid="{00000000-0005-0000-0000-0000A8820000}"/>
    <cellStyle name="Normal 12 5 2 2 2 3 4 3 2" xfId="42498" xr:uid="{00000000-0005-0000-0000-0000A9820000}"/>
    <cellStyle name="Normal 12 5 2 2 2 3 4 4" xfId="42499" xr:uid="{00000000-0005-0000-0000-0000AA820000}"/>
    <cellStyle name="Normal 12 5 2 2 2 3 5" xfId="4317" xr:uid="{00000000-0005-0000-0000-0000AB820000}"/>
    <cellStyle name="Normal 12 5 2 2 2 3 5 2" xfId="9807" xr:uid="{00000000-0005-0000-0000-0000AC820000}"/>
    <cellStyle name="Normal 12 5 2 2 2 3 5 2 2" xfId="22617" xr:uid="{00000000-0005-0000-0000-0000AD820000}"/>
    <cellStyle name="Normal 12 5 2 2 2 3 5 2 2 2" xfId="42500" xr:uid="{00000000-0005-0000-0000-0000AE820000}"/>
    <cellStyle name="Normal 12 5 2 2 2 3 5 2 3" xfId="42501" xr:uid="{00000000-0005-0000-0000-0000AF820000}"/>
    <cellStyle name="Normal 12 5 2 2 2 3 5 3" xfId="17127" xr:uid="{00000000-0005-0000-0000-0000B0820000}"/>
    <cellStyle name="Normal 12 5 2 2 2 3 5 3 2" xfId="42502" xr:uid="{00000000-0005-0000-0000-0000B1820000}"/>
    <cellStyle name="Normal 12 5 2 2 2 3 5 4" xfId="42503" xr:uid="{00000000-0005-0000-0000-0000B2820000}"/>
    <cellStyle name="Normal 12 5 2 2 2 3 6" xfId="11637" xr:uid="{00000000-0005-0000-0000-0000B3820000}"/>
    <cellStyle name="Normal 12 5 2 2 2 3 6 2" xfId="24447" xr:uid="{00000000-0005-0000-0000-0000B4820000}"/>
    <cellStyle name="Normal 12 5 2 2 2 3 6 2 2" xfId="42504" xr:uid="{00000000-0005-0000-0000-0000B5820000}"/>
    <cellStyle name="Normal 12 5 2 2 2 3 6 3" xfId="42505" xr:uid="{00000000-0005-0000-0000-0000B6820000}"/>
    <cellStyle name="Normal 12 5 2 2 2 3 7" xfId="6147" xr:uid="{00000000-0005-0000-0000-0000B7820000}"/>
    <cellStyle name="Normal 12 5 2 2 2 3 7 2" xfId="18957" xr:uid="{00000000-0005-0000-0000-0000B8820000}"/>
    <cellStyle name="Normal 12 5 2 2 2 3 7 2 2" xfId="42506" xr:uid="{00000000-0005-0000-0000-0000B9820000}"/>
    <cellStyle name="Normal 12 5 2 2 2 3 7 3" xfId="42507" xr:uid="{00000000-0005-0000-0000-0000BA820000}"/>
    <cellStyle name="Normal 12 5 2 2 2 3 8" xfId="13467" xr:uid="{00000000-0005-0000-0000-0000BB820000}"/>
    <cellStyle name="Normal 12 5 2 2 2 3 8 2" xfId="42508" xr:uid="{00000000-0005-0000-0000-0000BC820000}"/>
    <cellStyle name="Normal 12 5 2 2 2 3 9" xfId="42509" xr:uid="{00000000-0005-0000-0000-0000BD820000}"/>
    <cellStyle name="Normal 12 5 2 2 2 4" xfId="431" xr:uid="{00000000-0005-0000-0000-0000BE820000}"/>
    <cellStyle name="Normal 12 5 2 2 2 4 2" xfId="1326" xr:uid="{00000000-0005-0000-0000-0000BF820000}"/>
    <cellStyle name="Normal 12 5 2 2 2 4 2 2" xfId="3156" xr:uid="{00000000-0005-0000-0000-0000C0820000}"/>
    <cellStyle name="Normal 12 5 2 2 2 4 2 2 2" xfId="8646" xr:uid="{00000000-0005-0000-0000-0000C1820000}"/>
    <cellStyle name="Normal 12 5 2 2 2 4 2 2 2 2" xfId="21456" xr:uid="{00000000-0005-0000-0000-0000C2820000}"/>
    <cellStyle name="Normal 12 5 2 2 2 4 2 2 2 2 2" xfId="42510" xr:uid="{00000000-0005-0000-0000-0000C3820000}"/>
    <cellStyle name="Normal 12 5 2 2 2 4 2 2 2 3" xfId="42511" xr:uid="{00000000-0005-0000-0000-0000C4820000}"/>
    <cellStyle name="Normal 12 5 2 2 2 4 2 2 3" xfId="15966" xr:uid="{00000000-0005-0000-0000-0000C5820000}"/>
    <cellStyle name="Normal 12 5 2 2 2 4 2 2 3 2" xfId="42512" xr:uid="{00000000-0005-0000-0000-0000C6820000}"/>
    <cellStyle name="Normal 12 5 2 2 2 4 2 2 4" xfId="42513" xr:uid="{00000000-0005-0000-0000-0000C7820000}"/>
    <cellStyle name="Normal 12 5 2 2 2 4 2 3" xfId="4986" xr:uid="{00000000-0005-0000-0000-0000C8820000}"/>
    <cellStyle name="Normal 12 5 2 2 2 4 2 3 2" xfId="10476" xr:uid="{00000000-0005-0000-0000-0000C9820000}"/>
    <cellStyle name="Normal 12 5 2 2 2 4 2 3 2 2" xfId="23286" xr:uid="{00000000-0005-0000-0000-0000CA820000}"/>
    <cellStyle name="Normal 12 5 2 2 2 4 2 3 2 2 2" xfId="42514" xr:uid="{00000000-0005-0000-0000-0000CB820000}"/>
    <cellStyle name="Normal 12 5 2 2 2 4 2 3 2 3" xfId="42515" xr:uid="{00000000-0005-0000-0000-0000CC820000}"/>
    <cellStyle name="Normal 12 5 2 2 2 4 2 3 3" xfId="17796" xr:uid="{00000000-0005-0000-0000-0000CD820000}"/>
    <cellStyle name="Normal 12 5 2 2 2 4 2 3 3 2" xfId="42516" xr:uid="{00000000-0005-0000-0000-0000CE820000}"/>
    <cellStyle name="Normal 12 5 2 2 2 4 2 3 4" xfId="42517" xr:uid="{00000000-0005-0000-0000-0000CF820000}"/>
    <cellStyle name="Normal 12 5 2 2 2 4 2 4" xfId="12306" xr:uid="{00000000-0005-0000-0000-0000D0820000}"/>
    <cellStyle name="Normal 12 5 2 2 2 4 2 4 2" xfId="25116" xr:uid="{00000000-0005-0000-0000-0000D1820000}"/>
    <cellStyle name="Normal 12 5 2 2 2 4 2 4 2 2" xfId="42518" xr:uid="{00000000-0005-0000-0000-0000D2820000}"/>
    <cellStyle name="Normal 12 5 2 2 2 4 2 4 3" xfId="42519" xr:uid="{00000000-0005-0000-0000-0000D3820000}"/>
    <cellStyle name="Normal 12 5 2 2 2 4 2 5" xfId="6816" xr:uid="{00000000-0005-0000-0000-0000D4820000}"/>
    <cellStyle name="Normal 12 5 2 2 2 4 2 5 2" xfId="19626" xr:uid="{00000000-0005-0000-0000-0000D5820000}"/>
    <cellStyle name="Normal 12 5 2 2 2 4 2 5 2 2" xfId="42520" xr:uid="{00000000-0005-0000-0000-0000D6820000}"/>
    <cellStyle name="Normal 12 5 2 2 2 4 2 5 3" xfId="42521" xr:uid="{00000000-0005-0000-0000-0000D7820000}"/>
    <cellStyle name="Normal 12 5 2 2 2 4 2 6" xfId="14136" xr:uid="{00000000-0005-0000-0000-0000D8820000}"/>
    <cellStyle name="Normal 12 5 2 2 2 4 2 6 2" xfId="42522" xr:uid="{00000000-0005-0000-0000-0000D9820000}"/>
    <cellStyle name="Normal 12 5 2 2 2 4 2 7" xfId="42523" xr:uid="{00000000-0005-0000-0000-0000DA820000}"/>
    <cellStyle name="Normal 12 5 2 2 2 4 3" xfId="2262" xr:uid="{00000000-0005-0000-0000-0000DB820000}"/>
    <cellStyle name="Normal 12 5 2 2 2 4 3 2" xfId="7752" xr:uid="{00000000-0005-0000-0000-0000DC820000}"/>
    <cellStyle name="Normal 12 5 2 2 2 4 3 2 2" xfId="20562" xr:uid="{00000000-0005-0000-0000-0000DD820000}"/>
    <cellStyle name="Normal 12 5 2 2 2 4 3 2 2 2" xfId="42524" xr:uid="{00000000-0005-0000-0000-0000DE820000}"/>
    <cellStyle name="Normal 12 5 2 2 2 4 3 2 3" xfId="42525" xr:uid="{00000000-0005-0000-0000-0000DF820000}"/>
    <cellStyle name="Normal 12 5 2 2 2 4 3 3" xfId="15072" xr:uid="{00000000-0005-0000-0000-0000E0820000}"/>
    <cellStyle name="Normal 12 5 2 2 2 4 3 3 2" xfId="42526" xr:uid="{00000000-0005-0000-0000-0000E1820000}"/>
    <cellStyle name="Normal 12 5 2 2 2 4 3 4" xfId="42527" xr:uid="{00000000-0005-0000-0000-0000E2820000}"/>
    <cellStyle name="Normal 12 5 2 2 2 4 4" xfId="4092" xr:uid="{00000000-0005-0000-0000-0000E3820000}"/>
    <cellStyle name="Normal 12 5 2 2 2 4 4 2" xfId="9582" xr:uid="{00000000-0005-0000-0000-0000E4820000}"/>
    <cellStyle name="Normal 12 5 2 2 2 4 4 2 2" xfId="22392" xr:uid="{00000000-0005-0000-0000-0000E5820000}"/>
    <cellStyle name="Normal 12 5 2 2 2 4 4 2 2 2" xfId="42528" xr:uid="{00000000-0005-0000-0000-0000E6820000}"/>
    <cellStyle name="Normal 12 5 2 2 2 4 4 2 3" xfId="42529" xr:uid="{00000000-0005-0000-0000-0000E7820000}"/>
    <cellStyle name="Normal 12 5 2 2 2 4 4 3" xfId="16902" xr:uid="{00000000-0005-0000-0000-0000E8820000}"/>
    <cellStyle name="Normal 12 5 2 2 2 4 4 3 2" xfId="42530" xr:uid="{00000000-0005-0000-0000-0000E9820000}"/>
    <cellStyle name="Normal 12 5 2 2 2 4 4 4" xfId="42531" xr:uid="{00000000-0005-0000-0000-0000EA820000}"/>
    <cellStyle name="Normal 12 5 2 2 2 4 5" xfId="11412" xr:uid="{00000000-0005-0000-0000-0000EB820000}"/>
    <cellStyle name="Normal 12 5 2 2 2 4 5 2" xfId="24222" xr:uid="{00000000-0005-0000-0000-0000EC820000}"/>
    <cellStyle name="Normal 12 5 2 2 2 4 5 2 2" xfId="42532" xr:uid="{00000000-0005-0000-0000-0000ED820000}"/>
    <cellStyle name="Normal 12 5 2 2 2 4 5 3" xfId="42533" xr:uid="{00000000-0005-0000-0000-0000EE820000}"/>
    <cellStyle name="Normal 12 5 2 2 2 4 6" xfId="5922" xr:uid="{00000000-0005-0000-0000-0000EF820000}"/>
    <cellStyle name="Normal 12 5 2 2 2 4 6 2" xfId="18732" xr:uid="{00000000-0005-0000-0000-0000F0820000}"/>
    <cellStyle name="Normal 12 5 2 2 2 4 6 2 2" xfId="42534" xr:uid="{00000000-0005-0000-0000-0000F1820000}"/>
    <cellStyle name="Normal 12 5 2 2 2 4 6 3" xfId="42535" xr:uid="{00000000-0005-0000-0000-0000F2820000}"/>
    <cellStyle name="Normal 12 5 2 2 2 4 7" xfId="13242" xr:uid="{00000000-0005-0000-0000-0000F3820000}"/>
    <cellStyle name="Normal 12 5 2 2 2 4 7 2" xfId="42536" xr:uid="{00000000-0005-0000-0000-0000F4820000}"/>
    <cellStyle name="Normal 12 5 2 2 2 4 8" xfId="42537" xr:uid="{00000000-0005-0000-0000-0000F5820000}"/>
    <cellStyle name="Normal 12 5 2 2 2 5" xfId="790" xr:uid="{00000000-0005-0000-0000-0000F6820000}"/>
    <cellStyle name="Normal 12 5 2 2 2 5 2" xfId="1685" xr:uid="{00000000-0005-0000-0000-0000F7820000}"/>
    <cellStyle name="Normal 12 5 2 2 2 5 2 2" xfId="3515" xr:uid="{00000000-0005-0000-0000-0000F8820000}"/>
    <cellStyle name="Normal 12 5 2 2 2 5 2 2 2" xfId="9005" xr:uid="{00000000-0005-0000-0000-0000F9820000}"/>
    <cellStyle name="Normal 12 5 2 2 2 5 2 2 2 2" xfId="21815" xr:uid="{00000000-0005-0000-0000-0000FA820000}"/>
    <cellStyle name="Normal 12 5 2 2 2 5 2 2 2 2 2" xfId="42538" xr:uid="{00000000-0005-0000-0000-0000FB820000}"/>
    <cellStyle name="Normal 12 5 2 2 2 5 2 2 2 3" xfId="42539" xr:uid="{00000000-0005-0000-0000-0000FC820000}"/>
    <cellStyle name="Normal 12 5 2 2 2 5 2 2 3" xfId="16325" xr:uid="{00000000-0005-0000-0000-0000FD820000}"/>
    <cellStyle name="Normal 12 5 2 2 2 5 2 2 3 2" xfId="42540" xr:uid="{00000000-0005-0000-0000-0000FE820000}"/>
    <cellStyle name="Normal 12 5 2 2 2 5 2 2 4" xfId="42541" xr:uid="{00000000-0005-0000-0000-0000FF820000}"/>
    <cellStyle name="Normal 12 5 2 2 2 5 2 3" xfId="5345" xr:uid="{00000000-0005-0000-0000-000000830000}"/>
    <cellStyle name="Normal 12 5 2 2 2 5 2 3 2" xfId="10835" xr:uid="{00000000-0005-0000-0000-000001830000}"/>
    <cellStyle name="Normal 12 5 2 2 2 5 2 3 2 2" xfId="23645" xr:uid="{00000000-0005-0000-0000-000002830000}"/>
    <cellStyle name="Normal 12 5 2 2 2 5 2 3 2 2 2" xfId="42542" xr:uid="{00000000-0005-0000-0000-000003830000}"/>
    <cellStyle name="Normal 12 5 2 2 2 5 2 3 2 3" xfId="42543" xr:uid="{00000000-0005-0000-0000-000004830000}"/>
    <cellStyle name="Normal 12 5 2 2 2 5 2 3 3" xfId="18155" xr:uid="{00000000-0005-0000-0000-000005830000}"/>
    <cellStyle name="Normal 12 5 2 2 2 5 2 3 3 2" xfId="42544" xr:uid="{00000000-0005-0000-0000-000006830000}"/>
    <cellStyle name="Normal 12 5 2 2 2 5 2 3 4" xfId="42545" xr:uid="{00000000-0005-0000-0000-000007830000}"/>
    <cellStyle name="Normal 12 5 2 2 2 5 2 4" xfId="12665" xr:uid="{00000000-0005-0000-0000-000008830000}"/>
    <cellStyle name="Normal 12 5 2 2 2 5 2 4 2" xfId="25475" xr:uid="{00000000-0005-0000-0000-000009830000}"/>
    <cellStyle name="Normal 12 5 2 2 2 5 2 4 2 2" xfId="42546" xr:uid="{00000000-0005-0000-0000-00000A830000}"/>
    <cellStyle name="Normal 12 5 2 2 2 5 2 4 3" xfId="42547" xr:uid="{00000000-0005-0000-0000-00000B830000}"/>
    <cellStyle name="Normal 12 5 2 2 2 5 2 5" xfId="7175" xr:uid="{00000000-0005-0000-0000-00000C830000}"/>
    <cellStyle name="Normal 12 5 2 2 2 5 2 5 2" xfId="19985" xr:uid="{00000000-0005-0000-0000-00000D830000}"/>
    <cellStyle name="Normal 12 5 2 2 2 5 2 5 2 2" xfId="42548" xr:uid="{00000000-0005-0000-0000-00000E830000}"/>
    <cellStyle name="Normal 12 5 2 2 2 5 2 5 3" xfId="42549" xr:uid="{00000000-0005-0000-0000-00000F830000}"/>
    <cellStyle name="Normal 12 5 2 2 2 5 2 6" xfId="14495" xr:uid="{00000000-0005-0000-0000-000010830000}"/>
    <cellStyle name="Normal 12 5 2 2 2 5 2 6 2" xfId="42550" xr:uid="{00000000-0005-0000-0000-000011830000}"/>
    <cellStyle name="Normal 12 5 2 2 2 5 2 7" xfId="42551" xr:uid="{00000000-0005-0000-0000-000012830000}"/>
    <cellStyle name="Normal 12 5 2 2 2 5 3" xfId="2621" xr:uid="{00000000-0005-0000-0000-000013830000}"/>
    <cellStyle name="Normal 12 5 2 2 2 5 3 2" xfId="8111" xr:uid="{00000000-0005-0000-0000-000014830000}"/>
    <cellStyle name="Normal 12 5 2 2 2 5 3 2 2" xfId="20921" xr:uid="{00000000-0005-0000-0000-000015830000}"/>
    <cellStyle name="Normal 12 5 2 2 2 5 3 2 2 2" xfId="42552" xr:uid="{00000000-0005-0000-0000-000016830000}"/>
    <cellStyle name="Normal 12 5 2 2 2 5 3 2 3" xfId="42553" xr:uid="{00000000-0005-0000-0000-000017830000}"/>
    <cellStyle name="Normal 12 5 2 2 2 5 3 3" xfId="15431" xr:uid="{00000000-0005-0000-0000-000018830000}"/>
    <cellStyle name="Normal 12 5 2 2 2 5 3 3 2" xfId="42554" xr:uid="{00000000-0005-0000-0000-000019830000}"/>
    <cellStyle name="Normal 12 5 2 2 2 5 3 4" xfId="42555" xr:uid="{00000000-0005-0000-0000-00001A830000}"/>
    <cellStyle name="Normal 12 5 2 2 2 5 4" xfId="4451" xr:uid="{00000000-0005-0000-0000-00001B830000}"/>
    <cellStyle name="Normal 12 5 2 2 2 5 4 2" xfId="9941" xr:uid="{00000000-0005-0000-0000-00001C830000}"/>
    <cellStyle name="Normal 12 5 2 2 2 5 4 2 2" xfId="22751" xr:uid="{00000000-0005-0000-0000-00001D830000}"/>
    <cellStyle name="Normal 12 5 2 2 2 5 4 2 2 2" xfId="42556" xr:uid="{00000000-0005-0000-0000-00001E830000}"/>
    <cellStyle name="Normal 12 5 2 2 2 5 4 2 3" xfId="42557" xr:uid="{00000000-0005-0000-0000-00001F830000}"/>
    <cellStyle name="Normal 12 5 2 2 2 5 4 3" xfId="17261" xr:uid="{00000000-0005-0000-0000-000020830000}"/>
    <cellStyle name="Normal 12 5 2 2 2 5 4 3 2" xfId="42558" xr:uid="{00000000-0005-0000-0000-000021830000}"/>
    <cellStyle name="Normal 12 5 2 2 2 5 4 4" xfId="42559" xr:uid="{00000000-0005-0000-0000-000022830000}"/>
    <cellStyle name="Normal 12 5 2 2 2 5 5" xfId="11771" xr:uid="{00000000-0005-0000-0000-000023830000}"/>
    <cellStyle name="Normal 12 5 2 2 2 5 5 2" xfId="24581" xr:uid="{00000000-0005-0000-0000-000024830000}"/>
    <cellStyle name="Normal 12 5 2 2 2 5 5 2 2" xfId="42560" xr:uid="{00000000-0005-0000-0000-000025830000}"/>
    <cellStyle name="Normal 12 5 2 2 2 5 5 3" xfId="42561" xr:uid="{00000000-0005-0000-0000-000026830000}"/>
    <cellStyle name="Normal 12 5 2 2 2 5 6" xfId="6281" xr:uid="{00000000-0005-0000-0000-000027830000}"/>
    <cellStyle name="Normal 12 5 2 2 2 5 6 2" xfId="19091" xr:uid="{00000000-0005-0000-0000-000028830000}"/>
    <cellStyle name="Normal 12 5 2 2 2 5 6 2 2" xfId="42562" xr:uid="{00000000-0005-0000-0000-000029830000}"/>
    <cellStyle name="Normal 12 5 2 2 2 5 6 3" xfId="42563" xr:uid="{00000000-0005-0000-0000-00002A830000}"/>
    <cellStyle name="Normal 12 5 2 2 2 5 7" xfId="13601" xr:uid="{00000000-0005-0000-0000-00002B830000}"/>
    <cellStyle name="Normal 12 5 2 2 2 5 7 2" xfId="42564" xr:uid="{00000000-0005-0000-0000-00002C830000}"/>
    <cellStyle name="Normal 12 5 2 2 2 5 8" xfId="42565" xr:uid="{00000000-0005-0000-0000-00002D830000}"/>
    <cellStyle name="Normal 12 5 2 2 2 6" xfId="1191" xr:uid="{00000000-0005-0000-0000-00002E830000}"/>
    <cellStyle name="Normal 12 5 2 2 2 6 2" xfId="3021" xr:uid="{00000000-0005-0000-0000-00002F830000}"/>
    <cellStyle name="Normal 12 5 2 2 2 6 2 2" xfId="8511" xr:uid="{00000000-0005-0000-0000-000030830000}"/>
    <cellStyle name="Normal 12 5 2 2 2 6 2 2 2" xfId="21321" xr:uid="{00000000-0005-0000-0000-000031830000}"/>
    <cellStyle name="Normal 12 5 2 2 2 6 2 2 2 2" xfId="42566" xr:uid="{00000000-0005-0000-0000-000032830000}"/>
    <cellStyle name="Normal 12 5 2 2 2 6 2 2 3" xfId="42567" xr:uid="{00000000-0005-0000-0000-000033830000}"/>
    <cellStyle name="Normal 12 5 2 2 2 6 2 3" xfId="15831" xr:uid="{00000000-0005-0000-0000-000034830000}"/>
    <cellStyle name="Normal 12 5 2 2 2 6 2 3 2" xfId="42568" xr:uid="{00000000-0005-0000-0000-000035830000}"/>
    <cellStyle name="Normal 12 5 2 2 2 6 2 4" xfId="42569" xr:uid="{00000000-0005-0000-0000-000036830000}"/>
    <cellStyle name="Normal 12 5 2 2 2 6 3" xfId="4851" xr:uid="{00000000-0005-0000-0000-000037830000}"/>
    <cellStyle name="Normal 12 5 2 2 2 6 3 2" xfId="10341" xr:uid="{00000000-0005-0000-0000-000038830000}"/>
    <cellStyle name="Normal 12 5 2 2 2 6 3 2 2" xfId="23151" xr:uid="{00000000-0005-0000-0000-000039830000}"/>
    <cellStyle name="Normal 12 5 2 2 2 6 3 2 2 2" xfId="42570" xr:uid="{00000000-0005-0000-0000-00003A830000}"/>
    <cellStyle name="Normal 12 5 2 2 2 6 3 2 3" xfId="42571" xr:uid="{00000000-0005-0000-0000-00003B830000}"/>
    <cellStyle name="Normal 12 5 2 2 2 6 3 3" xfId="17661" xr:uid="{00000000-0005-0000-0000-00003C830000}"/>
    <cellStyle name="Normal 12 5 2 2 2 6 3 3 2" xfId="42572" xr:uid="{00000000-0005-0000-0000-00003D830000}"/>
    <cellStyle name="Normal 12 5 2 2 2 6 3 4" xfId="42573" xr:uid="{00000000-0005-0000-0000-00003E830000}"/>
    <cellStyle name="Normal 12 5 2 2 2 6 4" xfId="12171" xr:uid="{00000000-0005-0000-0000-00003F830000}"/>
    <cellStyle name="Normal 12 5 2 2 2 6 4 2" xfId="24981" xr:uid="{00000000-0005-0000-0000-000040830000}"/>
    <cellStyle name="Normal 12 5 2 2 2 6 4 2 2" xfId="42574" xr:uid="{00000000-0005-0000-0000-000041830000}"/>
    <cellStyle name="Normal 12 5 2 2 2 6 4 3" xfId="42575" xr:uid="{00000000-0005-0000-0000-000042830000}"/>
    <cellStyle name="Normal 12 5 2 2 2 6 5" xfId="6681" xr:uid="{00000000-0005-0000-0000-000043830000}"/>
    <cellStyle name="Normal 12 5 2 2 2 6 5 2" xfId="19491" xr:uid="{00000000-0005-0000-0000-000044830000}"/>
    <cellStyle name="Normal 12 5 2 2 2 6 5 2 2" xfId="42576" xr:uid="{00000000-0005-0000-0000-000045830000}"/>
    <cellStyle name="Normal 12 5 2 2 2 6 5 3" xfId="42577" xr:uid="{00000000-0005-0000-0000-000046830000}"/>
    <cellStyle name="Normal 12 5 2 2 2 6 6" xfId="14001" xr:uid="{00000000-0005-0000-0000-000047830000}"/>
    <cellStyle name="Normal 12 5 2 2 2 6 6 2" xfId="42578" xr:uid="{00000000-0005-0000-0000-000048830000}"/>
    <cellStyle name="Normal 12 5 2 2 2 6 7" xfId="42579" xr:uid="{00000000-0005-0000-0000-000049830000}"/>
    <cellStyle name="Normal 12 5 2 2 2 7" xfId="2127" xr:uid="{00000000-0005-0000-0000-00004A830000}"/>
    <cellStyle name="Normal 12 5 2 2 2 7 2" xfId="7617" xr:uid="{00000000-0005-0000-0000-00004B830000}"/>
    <cellStyle name="Normal 12 5 2 2 2 7 2 2" xfId="20427" xr:uid="{00000000-0005-0000-0000-00004C830000}"/>
    <cellStyle name="Normal 12 5 2 2 2 7 2 2 2" xfId="42580" xr:uid="{00000000-0005-0000-0000-00004D830000}"/>
    <cellStyle name="Normal 12 5 2 2 2 7 2 3" xfId="42581" xr:uid="{00000000-0005-0000-0000-00004E830000}"/>
    <cellStyle name="Normal 12 5 2 2 2 7 3" xfId="14937" xr:uid="{00000000-0005-0000-0000-00004F830000}"/>
    <cellStyle name="Normal 12 5 2 2 2 7 3 2" xfId="42582" xr:uid="{00000000-0005-0000-0000-000050830000}"/>
    <cellStyle name="Normal 12 5 2 2 2 7 4" xfId="42583" xr:uid="{00000000-0005-0000-0000-000051830000}"/>
    <cellStyle name="Normal 12 5 2 2 2 8" xfId="3957" xr:uid="{00000000-0005-0000-0000-000052830000}"/>
    <cellStyle name="Normal 12 5 2 2 2 8 2" xfId="9447" xr:uid="{00000000-0005-0000-0000-000053830000}"/>
    <cellStyle name="Normal 12 5 2 2 2 8 2 2" xfId="22257" xr:uid="{00000000-0005-0000-0000-000054830000}"/>
    <cellStyle name="Normal 12 5 2 2 2 8 2 2 2" xfId="42584" xr:uid="{00000000-0005-0000-0000-000055830000}"/>
    <cellStyle name="Normal 12 5 2 2 2 8 2 3" xfId="42585" xr:uid="{00000000-0005-0000-0000-000056830000}"/>
    <cellStyle name="Normal 12 5 2 2 2 8 3" xfId="16767" xr:uid="{00000000-0005-0000-0000-000057830000}"/>
    <cellStyle name="Normal 12 5 2 2 2 8 3 2" xfId="42586" xr:uid="{00000000-0005-0000-0000-000058830000}"/>
    <cellStyle name="Normal 12 5 2 2 2 8 4" xfId="42587" xr:uid="{00000000-0005-0000-0000-000059830000}"/>
    <cellStyle name="Normal 12 5 2 2 2 9" xfId="11277" xr:uid="{00000000-0005-0000-0000-00005A830000}"/>
    <cellStyle name="Normal 12 5 2 2 2 9 2" xfId="24087" xr:uid="{00000000-0005-0000-0000-00005B830000}"/>
    <cellStyle name="Normal 12 5 2 2 2 9 2 2" xfId="42588" xr:uid="{00000000-0005-0000-0000-00005C830000}"/>
    <cellStyle name="Normal 12 5 2 2 2 9 3" xfId="42589" xr:uid="{00000000-0005-0000-0000-00005D830000}"/>
    <cellStyle name="Normal 12 5 2 2 3" xfId="346" xr:uid="{00000000-0005-0000-0000-00005E830000}"/>
    <cellStyle name="Normal 12 5 2 2 3 10" xfId="5838" xr:uid="{00000000-0005-0000-0000-00005F830000}"/>
    <cellStyle name="Normal 12 5 2 2 3 10 2" xfId="18648" xr:uid="{00000000-0005-0000-0000-000060830000}"/>
    <cellStyle name="Normal 12 5 2 2 3 10 2 2" xfId="42590" xr:uid="{00000000-0005-0000-0000-000061830000}"/>
    <cellStyle name="Normal 12 5 2 2 3 10 3" xfId="42591" xr:uid="{00000000-0005-0000-0000-000062830000}"/>
    <cellStyle name="Normal 12 5 2 2 3 11" xfId="13158" xr:uid="{00000000-0005-0000-0000-000063830000}"/>
    <cellStyle name="Normal 12 5 2 2 3 11 2" xfId="42592" xr:uid="{00000000-0005-0000-0000-000064830000}"/>
    <cellStyle name="Normal 12 5 2 2 3 12" xfId="42593" xr:uid="{00000000-0005-0000-0000-000065830000}"/>
    <cellStyle name="Normal 12 5 2 2 3 2" xfId="575" xr:uid="{00000000-0005-0000-0000-000066830000}"/>
    <cellStyle name="Normal 12 5 2 2 3 2 2" xfId="974" xr:uid="{00000000-0005-0000-0000-000067830000}"/>
    <cellStyle name="Normal 12 5 2 2 3 2 2 2" xfId="1869" xr:uid="{00000000-0005-0000-0000-000068830000}"/>
    <cellStyle name="Normal 12 5 2 2 3 2 2 2 2" xfId="3699" xr:uid="{00000000-0005-0000-0000-000069830000}"/>
    <cellStyle name="Normal 12 5 2 2 3 2 2 2 2 2" xfId="9189" xr:uid="{00000000-0005-0000-0000-00006A830000}"/>
    <cellStyle name="Normal 12 5 2 2 3 2 2 2 2 2 2" xfId="21999" xr:uid="{00000000-0005-0000-0000-00006B830000}"/>
    <cellStyle name="Normal 12 5 2 2 3 2 2 2 2 2 2 2" xfId="42594" xr:uid="{00000000-0005-0000-0000-00006C830000}"/>
    <cellStyle name="Normal 12 5 2 2 3 2 2 2 2 2 3" xfId="42595" xr:uid="{00000000-0005-0000-0000-00006D830000}"/>
    <cellStyle name="Normal 12 5 2 2 3 2 2 2 2 3" xfId="16509" xr:uid="{00000000-0005-0000-0000-00006E830000}"/>
    <cellStyle name="Normal 12 5 2 2 3 2 2 2 2 3 2" xfId="42596" xr:uid="{00000000-0005-0000-0000-00006F830000}"/>
    <cellStyle name="Normal 12 5 2 2 3 2 2 2 2 4" xfId="42597" xr:uid="{00000000-0005-0000-0000-000070830000}"/>
    <cellStyle name="Normal 12 5 2 2 3 2 2 2 3" xfId="5529" xr:uid="{00000000-0005-0000-0000-000071830000}"/>
    <cellStyle name="Normal 12 5 2 2 3 2 2 2 3 2" xfId="11019" xr:uid="{00000000-0005-0000-0000-000072830000}"/>
    <cellStyle name="Normal 12 5 2 2 3 2 2 2 3 2 2" xfId="23829" xr:uid="{00000000-0005-0000-0000-000073830000}"/>
    <cellStyle name="Normal 12 5 2 2 3 2 2 2 3 2 2 2" xfId="42598" xr:uid="{00000000-0005-0000-0000-000074830000}"/>
    <cellStyle name="Normal 12 5 2 2 3 2 2 2 3 2 3" xfId="42599" xr:uid="{00000000-0005-0000-0000-000075830000}"/>
    <cellStyle name="Normal 12 5 2 2 3 2 2 2 3 3" xfId="18339" xr:uid="{00000000-0005-0000-0000-000076830000}"/>
    <cellStyle name="Normal 12 5 2 2 3 2 2 2 3 3 2" xfId="42600" xr:uid="{00000000-0005-0000-0000-000077830000}"/>
    <cellStyle name="Normal 12 5 2 2 3 2 2 2 3 4" xfId="42601" xr:uid="{00000000-0005-0000-0000-000078830000}"/>
    <cellStyle name="Normal 12 5 2 2 3 2 2 2 4" xfId="12849" xr:uid="{00000000-0005-0000-0000-000079830000}"/>
    <cellStyle name="Normal 12 5 2 2 3 2 2 2 4 2" xfId="25659" xr:uid="{00000000-0005-0000-0000-00007A830000}"/>
    <cellStyle name="Normal 12 5 2 2 3 2 2 2 4 2 2" xfId="42602" xr:uid="{00000000-0005-0000-0000-00007B830000}"/>
    <cellStyle name="Normal 12 5 2 2 3 2 2 2 4 3" xfId="42603" xr:uid="{00000000-0005-0000-0000-00007C830000}"/>
    <cellStyle name="Normal 12 5 2 2 3 2 2 2 5" xfId="7359" xr:uid="{00000000-0005-0000-0000-00007D830000}"/>
    <cellStyle name="Normal 12 5 2 2 3 2 2 2 5 2" xfId="20169" xr:uid="{00000000-0005-0000-0000-00007E830000}"/>
    <cellStyle name="Normal 12 5 2 2 3 2 2 2 5 2 2" xfId="42604" xr:uid="{00000000-0005-0000-0000-00007F830000}"/>
    <cellStyle name="Normal 12 5 2 2 3 2 2 2 5 3" xfId="42605" xr:uid="{00000000-0005-0000-0000-000080830000}"/>
    <cellStyle name="Normal 12 5 2 2 3 2 2 2 6" xfId="14679" xr:uid="{00000000-0005-0000-0000-000081830000}"/>
    <cellStyle name="Normal 12 5 2 2 3 2 2 2 6 2" xfId="42606" xr:uid="{00000000-0005-0000-0000-000082830000}"/>
    <cellStyle name="Normal 12 5 2 2 3 2 2 2 7" xfId="42607" xr:uid="{00000000-0005-0000-0000-000083830000}"/>
    <cellStyle name="Normal 12 5 2 2 3 2 2 3" xfId="2805" xr:uid="{00000000-0005-0000-0000-000084830000}"/>
    <cellStyle name="Normal 12 5 2 2 3 2 2 3 2" xfId="8295" xr:uid="{00000000-0005-0000-0000-000085830000}"/>
    <cellStyle name="Normal 12 5 2 2 3 2 2 3 2 2" xfId="21105" xr:uid="{00000000-0005-0000-0000-000086830000}"/>
    <cellStyle name="Normal 12 5 2 2 3 2 2 3 2 2 2" xfId="42608" xr:uid="{00000000-0005-0000-0000-000087830000}"/>
    <cellStyle name="Normal 12 5 2 2 3 2 2 3 2 3" xfId="42609" xr:uid="{00000000-0005-0000-0000-000088830000}"/>
    <cellStyle name="Normal 12 5 2 2 3 2 2 3 3" xfId="15615" xr:uid="{00000000-0005-0000-0000-000089830000}"/>
    <cellStyle name="Normal 12 5 2 2 3 2 2 3 3 2" xfId="42610" xr:uid="{00000000-0005-0000-0000-00008A830000}"/>
    <cellStyle name="Normal 12 5 2 2 3 2 2 3 4" xfId="42611" xr:uid="{00000000-0005-0000-0000-00008B830000}"/>
    <cellStyle name="Normal 12 5 2 2 3 2 2 4" xfId="4635" xr:uid="{00000000-0005-0000-0000-00008C830000}"/>
    <cellStyle name="Normal 12 5 2 2 3 2 2 4 2" xfId="10125" xr:uid="{00000000-0005-0000-0000-00008D830000}"/>
    <cellStyle name="Normal 12 5 2 2 3 2 2 4 2 2" xfId="22935" xr:uid="{00000000-0005-0000-0000-00008E830000}"/>
    <cellStyle name="Normal 12 5 2 2 3 2 2 4 2 2 2" xfId="42612" xr:uid="{00000000-0005-0000-0000-00008F830000}"/>
    <cellStyle name="Normal 12 5 2 2 3 2 2 4 2 3" xfId="42613" xr:uid="{00000000-0005-0000-0000-000090830000}"/>
    <cellStyle name="Normal 12 5 2 2 3 2 2 4 3" xfId="17445" xr:uid="{00000000-0005-0000-0000-000091830000}"/>
    <cellStyle name="Normal 12 5 2 2 3 2 2 4 3 2" xfId="42614" xr:uid="{00000000-0005-0000-0000-000092830000}"/>
    <cellStyle name="Normal 12 5 2 2 3 2 2 4 4" xfId="42615" xr:uid="{00000000-0005-0000-0000-000093830000}"/>
    <cellStyle name="Normal 12 5 2 2 3 2 2 5" xfId="11955" xr:uid="{00000000-0005-0000-0000-000094830000}"/>
    <cellStyle name="Normal 12 5 2 2 3 2 2 5 2" xfId="24765" xr:uid="{00000000-0005-0000-0000-000095830000}"/>
    <cellStyle name="Normal 12 5 2 2 3 2 2 5 2 2" xfId="42616" xr:uid="{00000000-0005-0000-0000-000096830000}"/>
    <cellStyle name="Normal 12 5 2 2 3 2 2 5 3" xfId="42617" xr:uid="{00000000-0005-0000-0000-000097830000}"/>
    <cellStyle name="Normal 12 5 2 2 3 2 2 6" xfId="6465" xr:uid="{00000000-0005-0000-0000-000098830000}"/>
    <cellStyle name="Normal 12 5 2 2 3 2 2 6 2" xfId="19275" xr:uid="{00000000-0005-0000-0000-000099830000}"/>
    <cellStyle name="Normal 12 5 2 2 3 2 2 6 2 2" xfId="42618" xr:uid="{00000000-0005-0000-0000-00009A830000}"/>
    <cellStyle name="Normal 12 5 2 2 3 2 2 6 3" xfId="42619" xr:uid="{00000000-0005-0000-0000-00009B830000}"/>
    <cellStyle name="Normal 12 5 2 2 3 2 2 7" xfId="13785" xr:uid="{00000000-0005-0000-0000-00009C830000}"/>
    <cellStyle name="Normal 12 5 2 2 3 2 2 7 2" xfId="42620" xr:uid="{00000000-0005-0000-0000-00009D830000}"/>
    <cellStyle name="Normal 12 5 2 2 3 2 2 8" xfId="42621" xr:uid="{00000000-0005-0000-0000-00009E830000}"/>
    <cellStyle name="Normal 12 5 2 2 3 2 3" xfId="1470" xr:uid="{00000000-0005-0000-0000-00009F830000}"/>
    <cellStyle name="Normal 12 5 2 2 3 2 3 2" xfId="3300" xr:uid="{00000000-0005-0000-0000-0000A0830000}"/>
    <cellStyle name="Normal 12 5 2 2 3 2 3 2 2" xfId="8790" xr:uid="{00000000-0005-0000-0000-0000A1830000}"/>
    <cellStyle name="Normal 12 5 2 2 3 2 3 2 2 2" xfId="21600" xr:uid="{00000000-0005-0000-0000-0000A2830000}"/>
    <cellStyle name="Normal 12 5 2 2 3 2 3 2 2 2 2" xfId="42622" xr:uid="{00000000-0005-0000-0000-0000A3830000}"/>
    <cellStyle name="Normal 12 5 2 2 3 2 3 2 2 3" xfId="42623" xr:uid="{00000000-0005-0000-0000-0000A4830000}"/>
    <cellStyle name="Normal 12 5 2 2 3 2 3 2 3" xfId="16110" xr:uid="{00000000-0005-0000-0000-0000A5830000}"/>
    <cellStyle name="Normal 12 5 2 2 3 2 3 2 3 2" xfId="42624" xr:uid="{00000000-0005-0000-0000-0000A6830000}"/>
    <cellStyle name="Normal 12 5 2 2 3 2 3 2 4" xfId="42625" xr:uid="{00000000-0005-0000-0000-0000A7830000}"/>
    <cellStyle name="Normal 12 5 2 2 3 2 3 3" xfId="5130" xr:uid="{00000000-0005-0000-0000-0000A8830000}"/>
    <cellStyle name="Normal 12 5 2 2 3 2 3 3 2" xfId="10620" xr:uid="{00000000-0005-0000-0000-0000A9830000}"/>
    <cellStyle name="Normal 12 5 2 2 3 2 3 3 2 2" xfId="23430" xr:uid="{00000000-0005-0000-0000-0000AA830000}"/>
    <cellStyle name="Normal 12 5 2 2 3 2 3 3 2 2 2" xfId="42626" xr:uid="{00000000-0005-0000-0000-0000AB830000}"/>
    <cellStyle name="Normal 12 5 2 2 3 2 3 3 2 3" xfId="42627" xr:uid="{00000000-0005-0000-0000-0000AC830000}"/>
    <cellStyle name="Normal 12 5 2 2 3 2 3 3 3" xfId="17940" xr:uid="{00000000-0005-0000-0000-0000AD830000}"/>
    <cellStyle name="Normal 12 5 2 2 3 2 3 3 3 2" xfId="42628" xr:uid="{00000000-0005-0000-0000-0000AE830000}"/>
    <cellStyle name="Normal 12 5 2 2 3 2 3 3 4" xfId="42629" xr:uid="{00000000-0005-0000-0000-0000AF830000}"/>
    <cellStyle name="Normal 12 5 2 2 3 2 3 4" xfId="12450" xr:uid="{00000000-0005-0000-0000-0000B0830000}"/>
    <cellStyle name="Normal 12 5 2 2 3 2 3 4 2" xfId="25260" xr:uid="{00000000-0005-0000-0000-0000B1830000}"/>
    <cellStyle name="Normal 12 5 2 2 3 2 3 4 2 2" xfId="42630" xr:uid="{00000000-0005-0000-0000-0000B2830000}"/>
    <cellStyle name="Normal 12 5 2 2 3 2 3 4 3" xfId="42631" xr:uid="{00000000-0005-0000-0000-0000B3830000}"/>
    <cellStyle name="Normal 12 5 2 2 3 2 3 5" xfId="6960" xr:uid="{00000000-0005-0000-0000-0000B4830000}"/>
    <cellStyle name="Normal 12 5 2 2 3 2 3 5 2" xfId="19770" xr:uid="{00000000-0005-0000-0000-0000B5830000}"/>
    <cellStyle name="Normal 12 5 2 2 3 2 3 5 2 2" xfId="42632" xr:uid="{00000000-0005-0000-0000-0000B6830000}"/>
    <cellStyle name="Normal 12 5 2 2 3 2 3 5 3" xfId="42633" xr:uid="{00000000-0005-0000-0000-0000B7830000}"/>
    <cellStyle name="Normal 12 5 2 2 3 2 3 6" xfId="14280" xr:uid="{00000000-0005-0000-0000-0000B8830000}"/>
    <cellStyle name="Normal 12 5 2 2 3 2 3 6 2" xfId="42634" xr:uid="{00000000-0005-0000-0000-0000B9830000}"/>
    <cellStyle name="Normal 12 5 2 2 3 2 3 7" xfId="42635" xr:uid="{00000000-0005-0000-0000-0000BA830000}"/>
    <cellStyle name="Normal 12 5 2 2 3 2 4" xfId="2406" xr:uid="{00000000-0005-0000-0000-0000BB830000}"/>
    <cellStyle name="Normal 12 5 2 2 3 2 4 2" xfId="7896" xr:uid="{00000000-0005-0000-0000-0000BC830000}"/>
    <cellStyle name="Normal 12 5 2 2 3 2 4 2 2" xfId="20706" xr:uid="{00000000-0005-0000-0000-0000BD830000}"/>
    <cellStyle name="Normal 12 5 2 2 3 2 4 2 2 2" xfId="42636" xr:uid="{00000000-0005-0000-0000-0000BE830000}"/>
    <cellStyle name="Normal 12 5 2 2 3 2 4 2 3" xfId="42637" xr:uid="{00000000-0005-0000-0000-0000BF830000}"/>
    <cellStyle name="Normal 12 5 2 2 3 2 4 3" xfId="15216" xr:uid="{00000000-0005-0000-0000-0000C0830000}"/>
    <cellStyle name="Normal 12 5 2 2 3 2 4 3 2" xfId="42638" xr:uid="{00000000-0005-0000-0000-0000C1830000}"/>
    <cellStyle name="Normal 12 5 2 2 3 2 4 4" xfId="42639" xr:uid="{00000000-0005-0000-0000-0000C2830000}"/>
    <cellStyle name="Normal 12 5 2 2 3 2 5" xfId="4236" xr:uid="{00000000-0005-0000-0000-0000C3830000}"/>
    <cellStyle name="Normal 12 5 2 2 3 2 5 2" xfId="9726" xr:uid="{00000000-0005-0000-0000-0000C4830000}"/>
    <cellStyle name="Normal 12 5 2 2 3 2 5 2 2" xfId="22536" xr:uid="{00000000-0005-0000-0000-0000C5830000}"/>
    <cellStyle name="Normal 12 5 2 2 3 2 5 2 2 2" xfId="42640" xr:uid="{00000000-0005-0000-0000-0000C6830000}"/>
    <cellStyle name="Normal 12 5 2 2 3 2 5 2 3" xfId="42641" xr:uid="{00000000-0005-0000-0000-0000C7830000}"/>
    <cellStyle name="Normal 12 5 2 2 3 2 5 3" xfId="17046" xr:uid="{00000000-0005-0000-0000-0000C8830000}"/>
    <cellStyle name="Normal 12 5 2 2 3 2 5 3 2" xfId="42642" xr:uid="{00000000-0005-0000-0000-0000C9830000}"/>
    <cellStyle name="Normal 12 5 2 2 3 2 5 4" xfId="42643" xr:uid="{00000000-0005-0000-0000-0000CA830000}"/>
    <cellStyle name="Normal 12 5 2 2 3 2 6" xfId="11556" xr:uid="{00000000-0005-0000-0000-0000CB830000}"/>
    <cellStyle name="Normal 12 5 2 2 3 2 6 2" xfId="24366" xr:uid="{00000000-0005-0000-0000-0000CC830000}"/>
    <cellStyle name="Normal 12 5 2 2 3 2 6 2 2" xfId="42644" xr:uid="{00000000-0005-0000-0000-0000CD830000}"/>
    <cellStyle name="Normal 12 5 2 2 3 2 6 3" xfId="42645" xr:uid="{00000000-0005-0000-0000-0000CE830000}"/>
    <cellStyle name="Normal 12 5 2 2 3 2 7" xfId="6066" xr:uid="{00000000-0005-0000-0000-0000CF830000}"/>
    <cellStyle name="Normal 12 5 2 2 3 2 7 2" xfId="18876" xr:uid="{00000000-0005-0000-0000-0000D0830000}"/>
    <cellStyle name="Normal 12 5 2 2 3 2 7 2 2" xfId="42646" xr:uid="{00000000-0005-0000-0000-0000D1830000}"/>
    <cellStyle name="Normal 12 5 2 2 3 2 7 3" xfId="42647" xr:uid="{00000000-0005-0000-0000-0000D2830000}"/>
    <cellStyle name="Normal 12 5 2 2 3 2 8" xfId="13386" xr:uid="{00000000-0005-0000-0000-0000D3830000}"/>
    <cellStyle name="Normal 12 5 2 2 3 2 8 2" xfId="42648" xr:uid="{00000000-0005-0000-0000-0000D4830000}"/>
    <cellStyle name="Normal 12 5 2 2 3 2 9" xfId="42649" xr:uid="{00000000-0005-0000-0000-0000D5830000}"/>
    <cellStyle name="Normal 12 5 2 2 3 3" xfId="707" xr:uid="{00000000-0005-0000-0000-0000D6830000}"/>
    <cellStyle name="Normal 12 5 2 2 3 3 2" xfId="1107" xr:uid="{00000000-0005-0000-0000-0000D7830000}"/>
    <cellStyle name="Normal 12 5 2 2 3 3 2 2" xfId="2002" xr:uid="{00000000-0005-0000-0000-0000D8830000}"/>
    <cellStyle name="Normal 12 5 2 2 3 3 2 2 2" xfId="3832" xr:uid="{00000000-0005-0000-0000-0000D9830000}"/>
    <cellStyle name="Normal 12 5 2 2 3 3 2 2 2 2" xfId="9322" xr:uid="{00000000-0005-0000-0000-0000DA830000}"/>
    <cellStyle name="Normal 12 5 2 2 3 3 2 2 2 2 2" xfId="22132" xr:uid="{00000000-0005-0000-0000-0000DB830000}"/>
    <cellStyle name="Normal 12 5 2 2 3 3 2 2 2 2 2 2" xfId="42650" xr:uid="{00000000-0005-0000-0000-0000DC830000}"/>
    <cellStyle name="Normal 12 5 2 2 3 3 2 2 2 2 3" xfId="42651" xr:uid="{00000000-0005-0000-0000-0000DD830000}"/>
    <cellStyle name="Normal 12 5 2 2 3 3 2 2 2 3" xfId="16642" xr:uid="{00000000-0005-0000-0000-0000DE830000}"/>
    <cellStyle name="Normal 12 5 2 2 3 3 2 2 2 3 2" xfId="42652" xr:uid="{00000000-0005-0000-0000-0000DF830000}"/>
    <cellStyle name="Normal 12 5 2 2 3 3 2 2 2 4" xfId="42653" xr:uid="{00000000-0005-0000-0000-0000E0830000}"/>
    <cellStyle name="Normal 12 5 2 2 3 3 2 2 3" xfId="5662" xr:uid="{00000000-0005-0000-0000-0000E1830000}"/>
    <cellStyle name="Normal 12 5 2 2 3 3 2 2 3 2" xfId="11152" xr:uid="{00000000-0005-0000-0000-0000E2830000}"/>
    <cellStyle name="Normal 12 5 2 2 3 3 2 2 3 2 2" xfId="23962" xr:uid="{00000000-0005-0000-0000-0000E3830000}"/>
    <cellStyle name="Normal 12 5 2 2 3 3 2 2 3 2 2 2" xfId="42654" xr:uid="{00000000-0005-0000-0000-0000E4830000}"/>
    <cellStyle name="Normal 12 5 2 2 3 3 2 2 3 2 3" xfId="42655" xr:uid="{00000000-0005-0000-0000-0000E5830000}"/>
    <cellStyle name="Normal 12 5 2 2 3 3 2 2 3 3" xfId="18472" xr:uid="{00000000-0005-0000-0000-0000E6830000}"/>
    <cellStyle name="Normal 12 5 2 2 3 3 2 2 3 3 2" xfId="42656" xr:uid="{00000000-0005-0000-0000-0000E7830000}"/>
    <cellStyle name="Normal 12 5 2 2 3 3 2 2 3 4" xfId="42657" xr:uid="{00000000-0005-0000-0000-0000E8830000}"/>
    <cellStyle name="Normal 12 5 2 2 3 3 2 2 4" xfId="12982" xr:uid="{00000000-0005-0000-0000-0000E9830000}"/>
    <cellStyle name="Normal 12 5 2 2 3 3 2 2 4 2" xfId="25792" xr:uid="{00000000-0005-0000-0000-0000EA830000}"/>
    <cellStyle name="Normal 12 5 2 2 3 3 2 2 4 2 2" xfId="42658" xr:uid="{00000000-0005-0000-0000-0000EB830000}"/>
    <cellStyle name="Normal 12 5 2 2 3 3 2 2 4 3" xfId="42659" xr:uid="{00000000-0005-0000-0000-0000EC830000}"/>
    <cellStyle name="Normal 12 5 2 2 3 3 2 2 5" xfId="7492" xr:uid="{00000000-0005-0000-0000-0000ED830000}"/>
    <cellStyle name="Normal 12 5 2 2 3 3 2 2 5 2" xfId="20302" xr:uid="{00000000-0005-0000-0000-0000EE830000}"/>
    <cellStyle name="Normal 12 5 2 2 3 3 2 2 5 2 2" xfId="42660" xr:uid="{00000000-0005-0000-0000-0000EF830000}"/>
    <cellStyle name="Normal 12 5 2 2 3 3 2 2 5 3" xfId="42661" xr:uid="{00000000-0005-0000-0000-0000F0830000}"/>
    <cellStyle name="Normal 12 5 2 2 3 3 2 2 6" xfId="14812" xr:uid="{00000000-0005-0000-0000-0000F1830000}"/>
    <cellStyle name="Normal 12 5 2 2 3 3 2 2 6 2" xfId="42662" xr:uid="{00000000-0005-0000-0000-0000F2830000}"/>
    <cellStyle name="Normal 12 5 2 2 3 3 2 2 7" xfId="42663" xr:uid="{00000000-0005-0000-0000-0000F3830000}"/>
    <cellStyle name="Normal 12 5 2 2 3 3 2 3" xfId="2938" xr:uid="{00000000-0005-0000-0000-0000F4830000}"/>
    <cellStyle name="Normal 12 5 2 2 3 3 2 3 2" xfId="8428" xr:uid="{00000000-0005-0000-0000-0000F5830000}"/>
    <cellStyle name="Normal 12 5 2 2 3 3 2 3 2 2" xfId="21238" xr:uid="{00000000-0005-0000-0000-0000F6830000}"/>
    <cellStyle name="Normal 12 5 2 2 3 3 2 3 2 2 2" xfId="42664" xr:uid="{00000000-0005-0000-0000-0000F7830000}"/>
    <cellStyle name="Normal 12 5 2 2 3 3 2 3 2 3" xfId="42665" xr:uid="{00000000-0005-0000-0000-0000F8830000}"/>
    <cellStyle name="Normal 12 5 2 2 3 3 2 3 3" xfId="15748" xr:uid="{00000000-0005-0000-0000-0000F9830000}"/>
    <cellStyle name="Normal 12 5 2 2 3 3 2 3 3 2" xfId="42666" xr:uid="{00000000-0005-0000-0000-0000FA830000}"/>
    <cellStyle name="Normal 12 5 2 2 3 3 2 3 4" xfId="42667" xr:uid="{00000000-0005-0000-0000-0000FB830000}"/>
    <cellStyle name="Normal 12 5 2 2 3 3 2 4" xfId="4768" xr:uid="{00000000-0005-0000-0000-0000FC830000}"/>
    <cellStyle name="Normal 12 5 2 2 3 3 2 4 2" xfId="10258" xr:uid="{00000000-0005-0000-0000-0000FD830000}"/>
    <cellStyle name="Normal 12 5 2 2 3 3 2 4 2 2" xfId="23068" xr:uid="{00000000-0005-0000-0000-0000FE830000}"/>
    <cellStyle name="Normal 12 5 2 2 3 3 2 4 2 2 2" xfId="42668" xr:uid="{00000000-0005-0000-0000-0000FF830000}"/>
    <cellStyle name="Normal 12 5 2 2 3 3 2 4 2 3" xfId="42669" xr:uid="{00000000-0005-0000-0000-000000840000}"/>
    <cellStyle name="Normal 12 5 2 2 3 3 2 4 3" xfId="17578" xr:uid="{00000000-0005-0000-0000-000001840000}"/>
    <cellStyle name="Normal 12 5 2 2 3 3 2 4 3 2" xfId="42670" xr:uid="{00000000-0005-0000-0000-000002840000}"/>
    <cellStyle name="Normal 12 5 2 2 3 3 2 4 4" xfId="42671" xr:uid="{00000000-0005-0000-0000-000003840000}"/>
    <cellStyle name="Normal 12 5 2 2 3 3 2 5" xfId="12088" xr:uid="{00000000-0005-0000-0000-000004840000}"/>
    <cellStyle name="Normal 12 5 2 2 3 3 2 5 2" xfId="24898" xr:uid="{00000000-0005-0000-0000-000005840000}"/>
    <cellStyle name="Normal 12 5 2 2 3 3 2 5 2 2" xfId="42672" xr:uid="{00000000-0005-0000-0000-000006840000}"/>
    <cellStyle name="Normal 12 5 2 2 3 3 2 5 3" xfId="42673" xr:uid="{00000000-0005-0000-0000-000007840000}"/>
    <cellStyle name="Normal 12 5 2 2 3 3 2 6" xfId="6598" xr:uid="{00000000-0005-0000-0000-000008840000}"/>
    <cellStyle name="Normal 12 5 2 2 3 3 2 6 2" xfId="19408" xr:uid="{00000000-0005-0000-0000-000009840000}"/>
    <cellStyle name="Normal 12 5 2 2 3 3 2 6 2 2" xfId="42674" xr:uid="{00000000-0005-0000-0000-00000A840000}"/>
    <cellStyle name="Normal 12 5 2 2 3 3 2 6 3" xfId="42675" xr:uid="{00000000-0005-0000-0000-00000B840000}"/>
    <cellStyle name="Normal 12 5 2 2 3 3 2 7" xfId="13918" xr:uid="{00000000-0005-0000-0000-00000C840000}"/>
    <cellStyle name="Normal 12 5 2 2 3 3 2 7 2" xfId="42676" xr:uid="{00000000-0005-0000-0000-00000D840000}"/>
    <cellStyle name="Normal 12 5 2 2 3 3 2 8" xfId="42677" xr:uid="{00000000-0005-0000-0000-00000E840000}"/>
    <cellStyle name="Normal 12 5 2 2 3 3 3" xfId="1602" xr:uid="{00000000-0005-0000-0000-00000F840000}"/>
    <cellStyle name="Normal 12 5 2 2 3 3 3 2" xfId="3432" xr:uid="{00000000-0005-0000-0000-000010840000}"/>
    <cellStyle name="Normal 12 5 2 2 3 3 3 2 2" xfId="8922" xr:uid="{00000000-0005-0000-0000-000011840000}"/>
    <cellStyle name="Normal 12 5 2 2 3 3 3 2 2 2" xfId="21732" xr:uid="{00000000-0005-0000-0000-000012840000}"/>
    <cellStyle name="Normal 12 5 2 2 3 3 3 2 2 2 2" xfId="42678" xr:uid="{00000000-0005-0000-0000-000013840000}"/>
    <cellStyle name="Normal 12 5 2 2 3 3 3 2 2 3" xfId="42679" xr:uid="{00000000-0005-0000-0000-000014840000}"/>
    <cellStyle name="Normal 12 5 2 2 3 3 3 2 3" xfId="16242" xr:uid="{00000000-0005-0000-0000-000015840000}"/>
    <cellStyle name="Normal 12 5 2 2 3 3 3 2 3 2" xfId="42680" xr:uid="{00000000-0005-0000-0000-000016840000}"/>
    <cellStyle name="Normal 12 5 2 2 3 3 3 2 4" xfId="42681" xr:uid="{00000000-0005-0000-0000-000017840000}"/>
    <cellStyle name="Normal 12 5 2 2 3 3 3 3" xfId="5262" xr:uid="{00000000-0005-0000-0000-000018840000}"/>
    <cellStyle name="Normal 12 5 2 2 3 3 3 3 2" xfId="10752" xr:uid="{00000000-0005-0000-0000-000019840000}"/>
    <cellStyle name="Normal 12 5 2 2 3 3 3 3 2 2" xfId="23562" xr:uid="{00000000-0005-0000-0000-00001A840000}"/>
    <cellStyle name="Normal 12 5 2 2 3 3 3 3 2 2 2" xfId="42682" xr:uid="{00000000-0005-0000-0000-00001B840000}"/>
    <cellStyle name="Normal 12 5 2 2 3 3 3 3 2 3" xfId="42683" xr:uid="{00000000-0005-0000-0000-00001C840000}"/>
    <cellStyle name="Normal 12 5 2 2 3 3 3 3 3" xfId="18072" xr:uid="{00000000-0005-0000-0000-00001D840000}"/>
    <cellStyle name="Normal 12 5 2 2 3 3 3 3 3 2" xfId="42684" xr:uid="{00000000-0005-0000-0000-00001E840000}"/>
    <cellStyle name="Normal 12 5 2 2 3 3 3 3 4" xfId="42685" xr:uid="{00000000-0005-0000-0000-00001F840000}"/>
    <cellStyle name="Normal 12 5 2 2 3 3 3 4" xfId="12582" xr:uid="{00000000-0005-0000-0000-000020840000}"/>
    <cellStyle name="Normal 12 5 2 2 3 3 3 4 2" xfId="25392" xr:uid="{00000000-0005-0000-0000-000021840000}"/>
    <cellStyle name="Normal 12 5 2 2 3 3 3 4 2 2" xfId="42686" xr:uid="{00000000-0005-0000-0000-000022840000}"/>
    <cellStyle name="Normal 12 5 2 2 3 3 3 4 3" xfId="42687" xr:uid="{00000000-0005-0000-0000-000023840000}"/>
    <cellStyle name="Normal 12 5 2 2 3 3 3 5" xfId="7092" xr:uid="{00000000-0005-0000-0000-000024840000}"/>
    <cellStyle name="Normal 12 5 2 2 3 3 3 5 2" xfId="19902" xr:uid="{00000000-0005-0000-0000-000025840000}"/>
    <cellStyle name="Normal 12 5 2 2 3 3 3 5 2 2" xfId="42688" xr:uid="{00000000-0005-0000-0000-000026840000}"/>
    <cellStyle name="Normal 12 5 2 2 3 3 3 5 3" xfId="42689" xr:uid="{00000000-0005-0000-0000-000027840000}"/>
    <cellStyle name="Normal 12 5 2 2 3 3 3 6" xfId="14412" xr:uid="{00000000-0005-0000-0000-000028840000}"/>
    <cellStyle name="Normal 12 5 2 2 3 3 3 6 2" xfId="42690" xr:uid="{00000000-0005-0000-0000-000029840000}"/>
    <cellStyle name="Normal 12 5 2 2 3 3 3 7" xfId="42691" xr:uid="{00000000-0005-0000-0000-00002A840000}"/>
    <cellStyle name="Normal 12 5 2 2 3 3 4" xfId="2538" xr:uid="{00000000-0005-0000-0000-00002B840000}"/>
    <cellStyle name="Normal 12 5 2 2 3 3 4 2" xfId="8028" xr:uid="{00000000-0005-0000-0000-00002C840000}"/>
    <cellStyle name="Normal 12 5 2 2 3 3 4 2 2" xfId="20838" xr:uid="{00000000-0005-0000-0000-00002D840000}"/>
    <cellStyle name="Normal 12 5 2 2 3 3 4 2 2 2" xfId="42692" xr:uid="{00000000-0005-0000-0000-00002E840000}"/>
    <cellStyle name="Normal 12 5 2 2 3 3 4 2 3" xfId="42693" xr:uid="{00000000-0005-0000-0000-00002F840000}"/>
    <cellStyle name="Normal 12 5 2 2 3 3 4 3" xfId="15348" xr:uid="{00000000-0005-0000-0000-000030840000}"/>
    <cellStyle name="Normal 12 5 2 2 3 3 4 3 2" xfId="42694" xr:uid="{00000000-0005-0000-0000-000031840000}"/>
    <cellStyle name="Normal 12 5 2 2 3 3 4 4" xfId="42695" xr:uid="{00000000-0005-0000-0000-000032840000}"/>
    <cellStyle name="Normal 12 5 2 2 3 3 5" xfId="4368" xr:uid="{00000000-0005-0000-0000-000033840000}"/>
    <cellStyle name="Normal 12 5 2 2 3 3 5 2" xfId="9858" xr:uid="{00000000-0005-0000-0000-000034840000}"/>
    <cellStyle name="Normal 12 5 2 2 3 3 5 2 2" xfId="22668" xr:uid="{00000000-0005-0000-0000-000035840000}"/>
    <cellStyle name="Normal 12 5 2 2 3 3 5 2 2 2" xfId="42696" xr:uid="{00000000-0005-0000-0000-000036840000}"/>
    <cellStyle name="Normal 12 5 2 2 3 3 5 2 3" xfId="42697" xr:uid="{00000000-0005-0000-0000-000037840000}"/>
    <cellStyle name="Normal 12 5 2 2 3 3 5 3" xfId="17178" xr:uid="{00000000-0005-0000-0000-000038840000}"/>
    <cellStyle name="Normal 12 5 2 2 3 3 5 3 2" xfId="42698" xr:uid="{00000000-0005-0000-0000-000039840000}"/>
    <cellStyle name="Normal 12 5 2 2 3 3 5 4" xfId="42699" xr:uid="{00000000-0005-0000-0000-00003A840000}"/>
    <cellStyle name="Normal 12 5 2 2 3 3 6" xfId="11688" xr:uid="{00000000-0005-0000-0000-00003B840000}"/>
    <cellStyle name="Normal 12 5 2 2 3 3 6 2" xfId="24498" xr:uid="{00000000-0005-0000-0000-00003C840000}"/>
    <cellStyle name="Normal 12 5 2 2 3 3 6 2 2" xfId="42700" xr:uid="{00000000-0005-0000-0000-00003D840000}"/>
    <cellStyle name="Normal 12 5 2 2 3 3 6 3" xfId="42701" xr:uid="{00000000-0005-0000-0000-00003E840000}"/>
    <cellStyle name="Normal 12 5 2 2 3 3 7" xfId="6198" xr:uid="{00000000-0005-0000-0000-00003F840000}"/>
    <cellStyle name="Normal 12 5 2 2 3 3 7 2" xfId="19008" xr:uid="{00000000-0005-0000-0000-000040840000}"/>
    <cellStyle name="Normal 12 5 2 2 3 3 7 2 2" xfId="42702" xr:uid="{00000000-0005-0000-0000-000041840000}"/>
    <cellStyle name="Normal 12 5 2 2 3 3 7 3" xfId="42703" xr:uid="{00000000-0005-0000-0000-000042840000}"/>
    <cellStyle name="Normal 12 5 2 2 3 3 8" xfId="13518" xr:uid="{00000000-0005-0000-0000-000043840000}"/>
    <cellStyle name="Normal 12 5 2 2 3 3 8 2" xfId="42704" xr:uid="{00000000-0005-0000-0000-000044840000}"/>
    <cellStyle name="Normal 12 5 2 2 3 3 9" xfId="42705" xr:uid="{00000000-0005-0000-0000-000045840000}"/>
    <cellStyle name="Normal 12 5 2 2 3 4" xfId="482" xr:uid="{00000000-0005-0000-0000-000046840000}"/>
    <cellStyle name="Normal 12 5 2 2 3 4 2" xfId="1377" xr:uid="{00000000-0005-0000-0000-000047840000}"/>
    <cellStyle name="Normal 12 5 2 2 3 4 2 2" xfId="3207" xr:uid="{00000000-0005-0000-0000-000048840000}"/>
    <cellStyle name="Normal 12 5 2 2 3 4 2 2 2" xfId="8697" xr:uid="{00000000-0005-0000-0000-000049840000}"/>
    <cellStyle name="Normal 12 5 2 2 3 4 2 2 2 2" xfId="21507" xr:uid="{00000000-0005-0000-0000-00004A840000}"/>
    <cellStyle name="Normal 12 5 2 2 3 4 2 2 2 2 2" xfId="42706" xr:uid="{00000000-0005-0000-0000-00004B840000}"/>
    <cellStyle name="Normal 12 5 2 2 3 4 2 2 2 3" xfId="42707" xr:uid="{00000000-0005-0000-0000-00004C840000}"/>
    <cellStyle name="Normal 12 5 2 2 3 4 2 2 3" xfId="16017" xr:uid="{00000000-0005-0000-0000-00004D840000}"/>
    <cellStyle name="Normal 12 5 2 2 3 4 2 2 3 2" xfId="42708" xr:uid="{00000000-0005-0000-0000-00004E840000}"/>
    <cellStyle name="Normal 12 5 2 2 3 4 2 2 4" xfId="42709" xr:uid="{00000000-0005-0000-0000-00004F840000}"/>
    <cellStyle name="Normal 12 5 2 2 3 4 2 3" xfId="5037" xr:uid="{00000000-0005-0000-0000-000050840000}"/>
    <cellStyle name="Normal 12 5 2 2 3 4 2 3 2" xfId="10527" xr:uid="{00000000-0005-0000-0000-000051840000}"/>
    <cellStyle name="Normal 12 5 2 2 3 4 2 3 2 2" xfId="23337" xr:uid="{00000000-0005-0000-0000-000052840000}"/>
    <cellStyle name="Normal 12 5 2 2 3 4 2 3 2 2 2" xfId="42710" xr:uid="{00000000-0005-0000-0000-000053840000}"/>
    <cellStyle name="Normal 12 5 2 2 3 4 2 3 2 3" xfId="42711" xr:uid="{00000000-0005-0000-0000-000054840000}"/>
    <cellStyle name="Normal 12 5 2 2 3 4 2 3 3" xfId="17847" xr:uid="{00000000-0005-0000-0000-000055840000}"/>
    <cellStyle name="Normal 12 5 2 2 3 4 2 3 3 2" xfId="42712" xr:uid="{00000000-0005-0000-0000-000056840000}"/>
    <cellStyle name="Normal 12 5 2 2 3 4 2 3 4" xfId="42713" xr:uid="{00000000-0005-0000-0000-000057840000}"/>
    <cellStyle name="Normal 12 5 2 2 3 4 2 4" xfId="12357" xr:uid="{00000000-0005-0000-0000-000058840000}"/>
    <cellStyle name="Normal 12 5 2 2 3 4 2 4 2" xfId="25167" xr:uid="{00000000-0005-0000-0000-000059840000}"/>
    <cellStyle name="Normal 12 5 2 2 3 4 2 4 2 2" xfId="42714" xr:uid="{00000000-0005-0000-0000-00005A840000}"/>
    <cellStyle name="Normal 12 5 2 2 3 4 2 4 3" xfId="42715" xr:uid="{00000000-0005-0000-0000-00005B840000}"/>
    <cellStyle name="Normal 12 5 2 2 3 4 2 5" xfId="6867" xr:uid="{00000000-0005-0000-0000-00005C840000}"/>
    <cellStyle name="Normal 12 5 2 2 3 4 2 5 2" xfId="19677" xr:uid="{00000000-0005-0000-0000-00005D840000}"/>
    <cellStyle name="Normal 12 5 2 2 3 4 2 5 2 2" xfId="42716" xr:uid="{00000000-0005-0000-0000-00005E840000}"/>
    <cellStyle name="Normal 12 5 2 2 3 4 2 5 3" xfId="42717" xr:uid="{00000000-0005-0000-0000-00005F840000}"/>
    <cellStyle name="Normal 12 5 2 2 3 4 2 6" xfId="14187" xr:uid="{00000000-0005-0000-0000-000060840000}"/>
    <cellStyle name="Normal 12 5 2 2 3 4 2 6 2" xfId="42718" xr:uid="{00000000-0005-0000-0000-000061840000}"/>
    <cellStyle name="Normal 12 5 2 2 3 4 2 7" xfId="42719" xr:uid="{00000000-0005-0000-0000-000062840000}"/>
    <cellStyle name="Normal 12 5 2 2 3 4 3" xfId="2313" xr:uid="{00000000-0005-0000-0000-000063840000}"/>
    <cellStyle name="Normal 12 5 2 2 3 4 3 2" xfId="7803" xr:uid="{00000000-0005-0000-0000-000064840000}"/>
    <cellStyle name="Normal 12 5 2 2 3 4 3 2 2" xfId="20613" xr:uid="{00000000-0005-0000-0000-000065840000}"/>
    <cellStyle name="Normal 12 5 2 2 3 4 3 2 2 2" xfId="42720" xr:uid="{00000000-0005-0000-0000-000066840000}"/>
    <cellStyle name="Normal 12 5 2 2 3 4 3 2 3" xfId="42721" xr:uid="{00000000-0005-0000-0000-000067840000}"/>
    <cellStyle name="Normal 12 5 2 2 3 4 3 3" xfId="15123" xr:uid="{00000000-0005-0000-0000-000068840000}"/>
    <cellStyle name="Normal 12 5 2 2 3 4 3 3 2" xfId="42722" xr:uid="{00000000-0005-0000-0000-000069840000}"/>
    <cellStyle name="Normal 12 5 2 2 3 4 3 4" xfId="42723" xr:uid="{00000000-0005-0000-0000-00006A840000}"/>
    <cellStyle name="Normal 12 5 2 2 3 4 4" xfId="4143" xr:uid="{00000000-0005-0000-0000-00006B840000}"/>
    <cellStyle name="Normal 12 5 2 2 3 4 4 2" xfId="9633" xr:uid="{00000000-0005-0000-0000-00006C840000}"/>
    <cellStyle name="Normal 12 5 2 2 3 4 4 2 2" xfId="22443" xr:uid="{00000000-0005-0000-0000-00006D840000}"/>
    <cellStyle name="Normal 12 5 2 2 3 4 4 2 2 2" xfId="42724" xr:uid="{00000000-0005-0000-0000-00006E840000}"/>
    <cellStyle name="Normal 12 5 2 2 3 4 4 2 3" xfId="42725" xr:uid="{00000000-0005-0000-0000-00006F840000}"/>
    <cellStyle name="Normal 12 5 2 2 3 4 4 3" xfId="16953" xr:uid="{00000000-0005-0000-0000-000070840000}"/>
    <cellStyle name="Normal 12 5 2 2 3 4 4 3 2" xfId="42726" xr:uid="{00000000-0005-0000-0000-000071840000}"/>
    <cellStyle name="Normal 12 5 2 2 3 4 4 4" xfId="42727" xr:uid="{00000000-0005-0000-0000-000072840000}"/>
    <cellStyle name="Normal 12 5 2 2 3 4 5" xfId="11463" xr:uid="{00000000-0005-0000-0000-000073840000}"/>
    <cellStyle name="Normal 12 5 2 2 3 4 5 2" xfId="24273" xr:uid="{00000000-0005-0000-0000-000074840000}"/>
    <cellStyle name="Normal 12 5 2 2 3 4 5 2 2" xfId="42728" xr:uid="{00000000-0005-0000-0000-000075840000}"/>
    <cellStyle name="Normal 12 5 2 2 3 4 5 3" xfId="42729" xr:uid="{00000000-0005-0000-0000-000076840000}"/>
    <cellStyle name="Normal 12 5 2 2 3 4 6" xfId="5973" xr:uid="{00000000-0005-0000-0000-000077840000}"/>
    <cellStyle name="Normal 12 5 2 2 3 4 6 2" xfId="18783" xr:uid="{00000000-0005-0000-0000-000078840000}"/>
    <cellStyle name="Normal 12 5 2 2 3 4 6 2 2" xfId="42730" xr:uid="{00000000-0005-0000-0000-000079840000}"/>
    <cellStyle name="Normal 12 5 2 2 3 4 6 3" xfId="42731" xr:uid="{00000000-0005-0000-0000-00007A840000}"/>
    <cellStyle name="Normal 12 5 2 2 3 4 7" xfId="13293" xr:uid="{00000000-0005-0000-0000-00007B840000}"/>
    <cellStyle name="Normal 12 5 2 2 3 4 7 2" xfId="42732" xr:uid="{00000000-0005-0000-0000-00007C840000}"/>
    <cellStyle name="Normal 12 5 2 2 3 4 8" xfId="42733" xr:uid="{00000000-0005-0000-0000-00007D840000}"/>
    <cellStyle name="Normal 12 5 2 2 3 5" xfId="841" xr:uid="{00000000-0005-0000-0000-00007E840000}"/>
    <cellStyle name="Normal 12 5 2 2 3 5 2" xfId="1736" xr:uid="{00000000-0005-0000-0000-00007F840000}"/>
    <cellStyle name="Normal 12 5 2 2 3 5 2 2" xfId="3566" xr:uid="{00000000-0005-0000-0000-000080840000}"/>
    <cellStyle name="Normal 12 5 2 2 3 5 2 2 2" xfId="9056" xr:uid="{00000000-0005-0000-0000-000081840000}"/>
    <cellStyle name="Normal 12 5 2 2 3 5 2 2 2 2" xfId="21866" xr:uid="{00000000-0005-0000-0000-000082840000}"/>
    <cellStyle name="Normal 12 5 2 2 3 5 2 2 2 2 2" xfId="42734" xr:uid="{00000000-0005-0000-0000-000083840000}"/>
    <cellStyle name="Normal 12 5 2 2 3 5 2 2 2 3" xfId="42735" xr:uid="{00000000-0005-0000-0000-000084840000}"/>
    <cellStyle name="Normal 12 5 2 2 3 5 2 2 3" xfId="16376" xr:uid="{00000000-0005-0000-0000-000085840000}"/>
    <cellStyle name="Normal 12 5 2 2 3 5 2 2 3 2" xfId="42736" xr:uid="{00000000-0005-0000-0000-000086840000}"/>
    <cellStyle name="Normal 12 5 2 2 3 5 2 2 4" xfId="42737" xr:uid="{00000000-0005-0000-0000-000087840000}"/>
    <cellStyle name="Normal 12 5 2 2 3 5 2 3" xfId="5396" xr:uid="{00000000-0005-0000-0000-000088840000}"/>
    <cellStyle name="Normal 12 5 2 2 3 5 2 3 2" xfId="10886" xr:uid="{00000000-0005-0000-0000-000089840000}"/>
    <cellStyle name="Normal 12 5 2 2 3 5 2 3 2 2" xfId="23696" xr:uid="{00000000-0005-0000-0000-00008A840000}"/>
    <cellStyle name="Normal 12 5 2 2 3 5 2 3 2 2 2" xfId="42738" xr:uid="{00000000-0005-0000-0000-00008B840000}"/>
    <cellStyle name="Normal 12 5 2 2 3 5 2 3 2 3" xfId="42739" xr:uid="{00000000-0005-0000-0000-00008C840000}"/>
    <cellStyle name="Normal 12 5 2 2 3 5 2 3 3" xfId="18206" xr:uid="{00000000-0005-0000-0000-00008D840000}"/>
    <cellStyle name="Normal 12 5 2 2 3 5 2 3 3 2" xfId="42740" xr:uid="{00000000-0005-0000-0000-00008E840000}"/>
    <cellStyle name="Normal 12 5 2 2 3 5 2 3 4" xfId="42741" xr:uid="{00000000-0005-0000-0000-00008F840000}"/>
    <cellStyle name="Normal 12 5 2 2 3 5 2 4" xfId="12716" xr:uid="{00000000-0005-0000-0000-000090840000}"/>
    <cellStyle name="Normal 12 5 2 2 3 5 2 4 2" xfId="25526" xr:uid="{00000000-0005-0000-0000-000091840000}"/>
    <cellStyle name="Normal 12 5 2 2 3 5 2 4 2 2" xfId="42742" xr:uid="{00000000-0005-0000-0000-000092840000}"/>
    <cellStyle name="Normal 12 5 2 2 3 5 2 4 3" xfId="42743" xr:uid="{00000000-0005-0000-0000-000093840000}"/>
    <cellStyle name="Normal 12 5 2 2 3 5 2 5" xfId="7226" xr:uid="{00000000-0005-0000-0000-000094840000}"/>
    <cellStyle name="Normal 12 5 2 2 3 5 2 5 2" xfId="20036" xr:uid="{00000000-0005-0000-0000-000095840000}"/>
    <cellStyle name="Normal 12 5 2 2 3 5 2 5 2 2" xfId="42744" xr:uid="{00000000-0005-0000-0000-000096840000}"/>
    <cellStyle name="Normal 12 5 2 2 3 5 2 5 3" xfId="42745" xr:uid="{00000000-0005-0000-0000-000097840000}"/>
    <cellStyle name="Normal 12 5 2 2 3 5 2 6" xfId="14546" xr:uid="{00000000-0005-0000-0000-000098840000}"/>
    <cellStyle name="Normal 12 5 2 2 3 5 2 6 2" xfId="42746" xr:uid="{00000000-0005-0000-0000-000099840000}"/>
    <cellStyle name="Normal 12 5 2 2 3 5 2 7" xfId="42747" xr:uid="{00000000-0005-0000-0000-00009A840000}"/>
    <cellStyle name="Normal 12 5 2 2 3 5 3" xfId="2672" xr:uid="{00000000-0005-0000-0000-00009B840000}"/>
    <cellStyle name="Normal 12 5 2 2 3 5 3 2" xfId="8162" xr:uid="{00000000-0005-0000-0000-00009C840000}"/>
    <cellStyle name="Normal 12 5 2 2 3 5 3 2 2" xfId="20972" xr:uid="{00000000-0005-0000-0000-00009D840000}"/>
    <cellStyle name="Normal 12 5 2 2 3 5 3 2 2 2" xfId="42748" xr:uid="{00000000-0005-0000-0000-00009E840000}"/>
    <cellStyle name="Normal 12 5 2 2 3 5 3 2 3" xfId="42749" xr:uid="{00000000-0005-0000-0000-00009F840000}"/>
    <cellStyle name="Normal 12 5 2 2 3 5 3 3" xfId="15482" xr:uid="{00000000-0005-0000-0000-0000A0840000}"/>
    <cellStyle name="Normal 12 5 2 2 3 5 3 3 2" xfId="42750" xr:uid="{00000000-0005-0000-0000-0000A1840000}"/>
    <cellStyle name="Normal 12 5 2 2 3 5 3 4" xfId="42751" xr:uid="{00000000-0005-0000-0000-0000A2840000}"/>
    <cellStyle name="Normal 12 5 2 2 3 5 4" xfId="4502" xr:uid="{00000000-0005-0000-0000-0000A3840000}"/>
    <cellStyle name="Normal 12 5 2 2 3 5 4 2" xfId="9992" xr:uid="{00000000-0005-0000-0000-0000A4840000}"/>
    <cellStyle name="Normal 12 5 2 2 3 5 4 2 2" xfId="22802" xr:uid="{00000000-0005-0000-0000-0000A5840000}"/>
    <cellStyle name="Normal 12 5 2 2 3 5 4 2 2 2" xfId="42752" xr:uid="{00000000-0005-0000-0000-0000A6840000}"/>
    <cellStyle name="Normal 12 5 2 2 3 5 4 2 3" xfId="42753" xr:uid="{00000000-0005-0000-0000-0000A7840000}"/>
    <cellStyle name="Normal 12 5 2 2 3 5 4 3" xfId="17312" xr:uid="{00000000-0005-0000-0000-0000A8840000}"/>
    <cellStyle name="Normal 12 5 2 2 3 5 4 3 2" xfId="42754" xr:uid="{00000000-0005-0000-0000-0000A9840000}"/>
    <cellStyle name="Normal 12 5 2 2 3 5 4 4" xfId="42755" xr:uid="{00000000-0005-0000-0000-0000AA840000}"/>
    <cellStyle name="Normal 12 5 2 2 3 5 5" xfId="11822" xr:uid="{00000000-0005-0000-0000-0000AB840000}"/>
    <cellStyle name="Normal 12 5 2 2 3 5 5 2" xfId="24632" xr:uid="{00000000-0005-0000-0000-0000AC840000}"/>
    <cellStyle name="Normal 12 5 2 2 3 5 5 2 2" xfId="42756" xr:uid="{00000000-0005-0000-0000-0000AD840000}"/>
    <cellStyle name="Normal 12 5 2 2 3 5 5 3" xfId="42757" xr:uid="{00000000-0005-0000-0000-0000AE840000}"/>
    <cellStyle name="Normal 12 5 2 2 3 5 6" xfId="6332" xr:uid="{00000000-0005-0000-0000-0000AF840000}"/>
    <cellStyle name="Normal 12 5 2 2 3 5 6 2" xfId="19142" xr:uid="{00000000-0005-0000-0000-0000B0840000}"/>
    <cellStyle name="Normal 12 5 2 2 3 5 6 2 2" xfId="42758" xr:uid="{00000000-0005-0000-0000-0000B1840000}"/>
    <cellStyle name="Normal 12 5 2 2 3 5 6 3" xfId="42759" xr:uid="{00000000-0005-0000-0000-0000B2840000}"/>
    <cellStyle name="Normal 12 5 2 2 3 5 7" xfId="13652" xr:uid="{00000000-0005-0000-0000-0000B3840000}"/>
    <cellStyle name="Normal 12 5 2 2 3 5 7 2" xfId="42760" xr:uid="{00000000-0005-0000-0000-0000B4840000}"/>
    <cellStyle name="Normal 12 5 2 2 3 5 8" xfId="42761" xr:uid="{00000000-0005-0000-0000-0000B5840000}"/>
    <cellStyle name="Normal 12 5 2 2 3 6" xfId="1242" xr:uid="{00000000-0005-0000-0000-0000B6840000}"/>
    <cellStyle name="Normal 12 5 2 2 3 6 2" xfId="3072" xr:uid="{00000000-0005-0000-0000-0000B7840000}"/>
    <cellStyle name="Normal 12 5 2 2 3 6 2 2" xfId="8562" xr:uid="{00000000-0005-0000-0000-0000B8840000}"/>
    <cellStyle name="Normal 12 5 2 2 3 6 2 2 2" xfId="21372" xr:uid="{00000000-0005-0000-0000-0000B9840000}"/>
    <cellStyle name="Normal 12 5 2 2 3 6 2 2 2 2" xfId="42762" xr:uid="{00000000-0005-0000-0000-0000BA840000}"/>
    <cellStyle name="Normal 12 5 2 2 3 6 2 2 3" xfId="42763" xr:uid="{00000000-0005-0000-0000-0000BB840000}"/>
    <cellStyle name="Normal 12 5 2 2 3 6 2 3" xfId="15882" xr:uid="{00000000-0005-0000-0000-0000BC840000}"/>
    <cellStyle name="Normal 12 5 2 2 3 6 2 3 2" xfId="42764" xr:uid="{00000000-0005-0000-0000-0000BD840000}"/>
    <cellStyle name="Normal 12 5 2 2 3 6 2 4" xfId="42765" xr:uid="{00000000-0005-0000-0000-0000BE840000}"/>
    <cellStyle name="Normal 12 5 2 2 3 6 3" xfId="4902" xr:uid="{00000000-0005-0000-0000-0000BF840000}"/>
    <cellStyle name="Normal 12 5 2 2 3 6 3 2" xfId="10392" xr:uid="{00000000-0005-0000-0000-0000C0840000}"/>
    <cellStyle name="Normal 12 5 2 2 3 6 3 2 2" xfId="23202" xr:uid="{00000000-0005-0000-0000-0000C1840000}"/>
    <cellStyle name="Normal 12 5 2 2 3 6 3 2 2 2" xfId="42766" xr:uid="{00000000-0005-0000-0000-0000C2840000}"/>
    <cellStyle name="Normal 12 5 2 2 3 6 3 2 3" xfId="42767" xr:uid="{00000000-0005-0000-0000-0000C3840000}"/>
    <cellStyle name="Normal 12 5 2 2 3 6 3 3" xfId="17712" xr:uid="{00000000-0005-0000-0000-0000C4840000}"/>
    <cellStyle name="Normal 12 5 2 2 3 6 3 3 2" xfId="42768" xr:uid="{00000000-0005-0000-0000-0000C5840000}"/>
    <cellStyle name="Normal 12 5 2 2 3 6 3 4" xfId="42769" xr:uid="{00000000-0005-0000-0000-0000C6840000}"/>
    <cellStyle name="Normal 12 5 2 2 3 6 4" xfId="12222" xr:uid="{00000000-0005-0000-0000-0000C7840000}"/>
    <cellStyle name="Normal 12 5 2 2 3 6 4 2" xfId="25032" xr:uid="{00000000-0005-0000-0000-0000C8840000}"/>
    <cellStyle name="Normal 12 5 2 2 3 6 4 2 2" xfId="42770" xr:uid="{00000000-0005-0000-0000-0000C9840000}"/>
    <cellStyle name="Normal 12 5 2 2 3 6 4 3" xfId="42771" xr:uid="{00000000-0005-0000-0000-0000CA840000}"/>
    <cellStyle name="Normal 12 5 2 2 3 6 5" xfId="6732" xr:uid="{00000000-0005-0000-0000-0000CB840000}"/>
    <cellStyle name="Normal 12 5 2 2 3 6 5 2" xfId="19542" xr:uid="{00000000-0005-0000-0000-0000CC840000}"/>
    <cellStyle name="Normal 12 5 2 2 3 6 5 2 2" xfId="42772" xr:uid="{00000000-0005-0000-0000-0000CD840000}"/>
    <cellStyle name="Normal 12 5 2 2 3 6 5 3" xfId="42773" xr:uid="{00000000-0005-0000-0000-0000CE840000}"/>
    <cellStyle name="Normal 12 5 2 2 3 6 6" xfId="14052" xr:uid="{00000000-0005-0000-0000-0000CF840000}"/>
    <cellStyle name="Normal 12 5 2 2 3 6 6 2" xfId="42774" xr:uid="{00000000-0005-0000-0000-0000D0840000}"/>
    <cellStyle name="Normal 12 5 2 2 3 6 7" xfId="42775" xr:uid="{00000000-0005-0000-0000-0000D1840000}"/>
    <cellStyle name="Normal 12 5 2 2 3 7" xfId="2178" xr:uid="{00000000-0005-0000-0000-0000D2840000}"/>
    <cellStyle name="Normal 12 5 2 2 3 7 2" xfId="7668" xr:uid="{00000000-0005-0000-0000-0000D3840000}"/>
    <cellStyle name="Normal 12 5 2 2 3 7 2 2" xfId="20478" xr:uid="{00000000-0005-0000-0000-0000D4840000}"/>
    <cellStyle name="Normal 12 5 2 2 3 7 2 2 2" xfId="42776" xr:uid="{00000000-0005-0000-0000-0000D5840000}"/>
    <cellStyle name="Normal 12 5 2 2 3 7 2 3" xfId="42777" xr:uid="{00000000-0005-0000-0000-0000D6840000}"/>
    <cellStyle name="Normal 12 5 2 2 3 7 3" xfId="14988" xr:uid="{00000000-0005-0000-0000-0000D7840000}"/>
    <cellStyle name="Normal 12 5 2 2 3 7 3 2" xfId="42778" xr:uid="{00000000-0005-0000-0000-0000D8840000}"/>
    <cellStyle name="Normal 12 5 2 2 3 7 4" xfId="42779" xr:uid="{00000000-0005-0000-0000-0000D9840000}"/>
    <cellStyle name="Normal 12 5 2 2 3 8" xfId="4008" xr:uid="{00000000-0005-0000-0000-0000DA840000}"/>
    <cellStyle name="Normal 12 5 2 2 3 8 2" xfId="9498" xr:uid="{00000000-0005-0000-0000-0000DB840000}"/>
    <cellStyle name="Normal 12 5 2 2 3 8 2 2" xfId="22308" xr:uid="{00000000-0005-0000-0000-0000DC840000}"/>
    <cellStyle name="Normal 12 5 2 2 3 8 2 2 2" xfId="42780" xr:uid="{00000000-0005-0000-0000-0000DD840000}"/>
    <cellStyle name="Normal 12 5 2 2 3 8 2 3" xfId="42781" xr:uid="{00000000-0005-0000-0000-0000DE840000}"/>
    <cellStyle name="Normal 12 5 2 2 3 8 3" xfId="16818" xr:uid="{00000000-0005-0000-0000-0000DF840000}"/>
    <cellStyle name="Normal 12 5 2 2 3 8 3 2" xfId="42782" xr:uid="{00000000-0005-0000-0000-0000E0840000}"/>
    <cellStyle name="Normal 12 5 2 2 3 8 4" xfId="42783" xr:uid="{00000000-0005-0000-0000-0000E1840000}"/>
    <cellStyle name="Normal 12 5 2 2 3 9" xfId="11328" xr:uid="{00000000-0005-0000-0000-0000E2840000}"/>
    <cellStyle name="Normal 12 5 2 2 3 9 2" xfId="24138" xr:uid="{00000000-0005-0000-0000-0000E3840000}"/>
    <cellStyle name="Normal 12 5 2 2 3 9 2 2" xfId="42784" xr:uid="{00000000-0005-0000-0000-0000E4840000}"/>
    <cellStyle name="Normal 12 5 2 2 3 9 3" xfId="42785" xr:uid="{00000000-0005-0000-0000-0000E5840000}"/>
    <cellStyle name="Normal 12 5 2 2 4" xfId="389" xr:uid="{00000000-0005-0000-0000-0000E6840000}"/>
    <cellStyle name="Normal 12 5 2 2 4 2" xfId="882" xr:uid="{00000000-0005-0000-0000-0000E7840000}"/>
    <cellStyle name="Normal 12 5 2 2 4 2 2" xfId="1777" xr:uid="{00000000-0005-0000-0000-0000E8840000}"/>
    <cellStyle name="Normal 12 5 2 2 4 2 2 2" xfId="3607" xr:uid="{00000000-0005-0000-0000-0000E9840000}"/>
    <cellStyle name="Normal 12 5 2 2 4 2 2 2 2" xfId="9097" xr:uid="{00000000-0005-0000-0000-0000EA840000}"/>
    <cellStyle name="Normal 12 5 2 2 4 2 2 2 2 2" xfId="21907" xr:uid="{00000000-0005-0000-0000-0000EB840000}"/>
    <cellStyle name="Normal 12 5 2 2 4 2 2 2 2 2 2" xfId="42786" xr:uid="{00000000-0005-0000-0000-0000EC840000}"/>
    <cellStyle name="Normal 12 5 2 2 4 2 2 2 2 3" xfId="42787" xr:uid="{00000000-0005-0000-0000-0000ED840000}"/>
    <cellStyle name="Normal 12 5 2 2 4 2 2 2 3" xfId="16417" xr:uid="{00000000-0005-0000-0000-0000EE840000}"/>
    <cellStyle name="Normal 12 5 2 2 4 2 2 2 3 2" xfId="42788" xr:uid="{00000000-0005-0000-0000-0000EF840000}"/>
    <cellStyle name="Normal 12 5 2 2 4 2 2 2 4" xfId="42789" xr:uid="{00000000-0005-0000-0000-0000F0840000}"/>
    <cellStyle name="Normal 12 5 2 2 4 2 2 3" xfId="5437" xr:uid="{00000000-0005-0000-0000-0000F1840000}"/>
    <cellStyle name="Normal 12 5 2 2 4 2 2 3 2" xfId="10927" xr:uid="{00000000-0005-0000-0000-0000F2840000}"/>
    <cellStyle name="Normal 12 5 2 2 4 2 2 3 2 2" xfId="23737" xr:uid="{00000000-0005-0000-0000-0000F3840000}"/>
    <cellStyle name="Normal 12 5 2 2 4 2 2 3 2 2 2" xfId="42790" xr:uid="{00000000-0005-0000-0000-0000F4840000}"/>
    <cellStyle name="Normal 12 5 2 2 4 2 2 3 2 3" xfId="42791" xr:uid="{00000000-0005-0000-0000-0000F5840000}"/>
    <cellStyle name="Normal 12 5 2 2 4 2 2 3 3" xfId="18247" xr:uid="{00000000-0005-0000-0000-0000F6840000}"/>
    <cellStyle name="Normal 12 5 2 2 4 2 2 3 3 2" xfId="42792" xr:uid="{00000000-0005-0000-0000-0000F7840000}"/>
    <cellStyle name="Normal 12 5 2 2 4 2 2 3 4" xfId="42793" xr:uid="{00000000-0005-0000-0000-0000F8840000}"/>
    <cellStyle name="Normal 12 5 2 2 4 2 2 4" xfId="12757" xr:uid="{00000000-0005-0000-0000-0000F9840000}"/>
    <cellStyle name="Normal 12 5 2 2 4 2 2 4 2" xfId="25567" xr:uid="{00000000-0005-0000-0000-0000FA840000}"/>
    <cellStyle name="Normal 12 5 2 2 4 2 2 4 2 2" xfId="42794" xr:uid="{00000000-0005-0000-0000-0000FB840000}"/>
    <cellStyle name="Normal 12 5 2 2 4 2 2 4 3" xfId="42795" xr:uid="{00000000-0005-0000-0000-0000FC840000}"/>
    <cellStyle name="Normal 12 5 2 2 4 2 2 5" xfId="7267" xr:uid="{00000000-0005-0000-0000-0000FD840000}"/>
    <cellStyle name="Normal 12 5 2 2 4 2 2 5 2" xfId="20077" xr:uid="{00000000-0005-0000-0000-0000FE840000}"/>
    <cellStyle name="Normal 12 5 2 2 4 2 2 5 2 2" xfId="42796" xr:uid="{00000000-0005-0000-0000-0000FF840000}"/>
    <cellStyle name="Normal 12 5 2 2 4 2 2 5 3" xfId="42797" xr:uid="{00000000-0005-0000-0000-000000850000}"/>
    <cellStyle name="Normal 12 5 2 2 4 2 2 6" xfId="14587" xr:uid="{00000000-0005-0000-0000-000001850000}"/>
    <cellStyle name="Normal 12 5 2 2 4 2 2 6 2" xfId="42798" xr:uid="{00000000-0005-0000-0000-000002850000}"/>
    <cellStyle name="Normal 12 5 2 2 4 2 2 7" xfId="42799" xr:uid="{00000000-0005-0000-0000-000003850000}"/>
    <cellStyle name="Normal 12 5 2 2 4 2 3" xfId="2713" xr:uid="{00000000-0005-0000-0000-000004850000}"/>
    <cellStyle name="Normal 12 5 2 2 4 2 3 2" xfId="8203" xr:uid="{00000000-0005-0000-0000-000005850000}"/>
    <cellStyle name="Normal 12 5 2 2 4 2 3 2 2" xfId="21013" xr:uid="{00000000-0005-0000-0000-000006850000}"/>
    <cellStyle name="Normal 12 5 2 2 4 2 3 2 2 2" xfId="42800" xr:uid="{00000000-0005-0000-0000-000007850000}"/>
    <cellStyle name="Normal 12 5 2 2 4 2 3 2 3" xfId="42801" xr:uid="{00000000-0005-0000-0000-000008850000}"/>
    <cellStyle name="Normal 12 5 2 2 4 2 3 3" xfId="15523" xr:uid="{00000000-0005-0000-0000-000009850000}"/>
    <cellStyle name="Normal 12 5 2 2 4 2 3 3 2" xfId="42802" xr:uid="{00000000-0005-0000-0000-00000A850000}"/>
    <cellStyle name="Normal 12 5 2 2 4 2 3 4" xfId="42803" xr:uid="{00000000-0005-0000-0000-00000B850000}"/>
    <cellStyle name="Normal 12 5 2 2 4 2 4" xfId="4543" xr:uid="{00000000-0005-0000-0000-00000C850000}"/>
    <cellStyle name="Normal 12 5 2 2 4 2 4 2" xfId="10033" xr:uid="{00000000-0005-0000-0000-00000D850000}"/>
    <cellStyle name="Normal 12 5 2 2 4 2 4 2 2" xfId="22843" xr:uid="{00000000-0005-0000-0000-00000E850000}"/>
    <cellStyle name="Normal 12 5 2 2 4 2 4 2 2 2" xfId="42804" xr:uid="{00000000-0005-0000-0000-00000F850000}"/>
    <cellStyle name="Normal 12 5 2 2 4 2 4 2 3" xfId="42805" xr:uid="{00000000-0005-0000-0000-000010850000}"/>
    <cellStyle name="Normal 12 5 2 2 4 2 4 3" xfId="17353" xr:uid="{00000000-0005-0000-0000-000011850000}"/>
    <cellStyle name="Normal 12 5 2 2 4 2 4 3 2" xfId="42806" xr:uid="{00000000-0005-0000-0000-000012850000}"/>
    <cellStyle name="Normal 12 5 2 2 4 2 4 4" xfId="42807" xr:uid="{00000000-0005-0000-0000-000013850000}"/>
    <cellStyle name="Normal 12 5 2 2 4 2 5" xfId="11863" xr:uid="{00000000-0005-0000-0000-000014850000}"/>
    <cellStyle name="Normal 12 5 2 2 4 2 5 2" xfId="24673" xr:uid="{00000000-0005-0000-0000-000015850000}"/>
    <cellStyle name="Normal 12 5 2 2 4 2 5 2 2" xfId="42808" xr:uid="{00000000-0005-0000-0000-000016850000}"/>
    <cellStyle name="Normal 12 5 2 2 4 2 5 3" xfId="42809" xr:uid="{00000000-0005-0000-0000-000017850000}"/>
    <cellStyle name="Normal 12 5 2 2 4 2 6" xfId="6373" xr:uid="{00000000-0005-0000-0000-000018850000}"/>
    <cellStyle name="Normal 12 5 2 2 4 2 6 2" xfId="19183" xr:uid="{00000000-0005-0000-0000-000019850000}"/>
    <cellStyle name="Normal 12 5 2 2 4 2 6 2 2" xfId="42810" xr:uid="{00000000-0005-0000-0000-00001A850000}"/>
    <cellStyle name="Normal 12 5 2 2 4 2 6 3" xfId="42811" xr:uid="{00000000-0005-0000-0000-00001B850000}"/>
    <cellStyle name="Normal 12 5 2 2 4 2 7" xfId="13693" xr:uid="{00000000-0005-0000-0000-00001C850000}"/>
    <cellStyle name="Normal 12 5 2 2 4 2 7 2" xfId="42812" xr:uid="{00000000-0005-0000-0000-00001D850000}"/>
    <cellStyle name="Normal 12 5 2 2 4 2 8" xfId="42813" xr:uid="{00000000-0005-0000-0000-00001E850000}"/>
    <cellStyle name="Normal 12 5 2 2 4 3" xfId="1284" xr:uid="{00000000-0005-0000-0000-00001F850000}"/>
    <cellStyle name="Normal 12 5 2 2 4 3 2" xfId="3114" xr:uid="{00000000-0005-0000-0000-000020850000}"/>
    <cellStyle name="Normal 12 5 2 2 4 3 2 2" xfId="8604" xr:uid="{00000000-0005-0000-0000-000021850000}"/>
    <cellStyle name="Normal 12 5 2 2 4 3 2 2 2" xfId="21414" xr:uid="{00000000-0005-0000-0000-000022850000}"/>
    <cellStyle name="Normal 12 5 2 2 4 3 2 2 2 2" xfId="42814" xr:uid="{00000000-0005-0000-0000-000023850000}"/>
    <cellStyle name="Normal 12 5 2 2 4 3 2 2 3" xfId="42815" xr:uid="{00000000-0005-0000-0000-000024850000}"/>
    <cellStyle name="Normal 12 5 2 2 4 3 2 3" xfId="15924" xr:uid="{00000000-0005-0000-0000-000025850000}"/>
    <cellStyle name="Normal 12 5 2 2 4 3 2 3 2" xfId="42816" xr:uid="{00000000-0005-0000-0000-000026850000}"/>
    <cellStyle name="Normal 12 5 2 2 4 3 2 4" xfId="42817" xr:uid="{00000000-0005-0000-0000-000027850000}"/>
    <cellStyle name="Normal 12 5 2 2 4 3 3" xfId="4944" xr:uid="{00000000-0005-0000-0000-000028850000}"/>
    <cellStyle name="Normal 12 5 2 2 4 3 3 2" xfId="10434" xr:uid="{00000000-0005-0000-0000-000029850000}"/>
    <cellStyle name="Normal 12 5 2 2 4 3 3 2 2" xfId="23244" xr:uid="{00000000-0005-0000-0000-00002A850000}"/>
    <cellStyle name="Normal 12 5 2 2 4 3 3 2 2 2" xfId="42818" xr:uid="{00000000-0005-0000-0000-00002B850000}"/>
    <cellStyle name="Normal 12 5 2 2 4 3 3 2 3" xfId="42819" xr:uid="{00000000-0005-0000-0000-00002C850000}"/>
    <cellStyle name="Normal 12 5 2 2 4 3 3 3" xfId="17754" xr:uid="{00000000-0005-0000-0000-00002D850000}"/>
    <cellStyle name="Normal 12 5 2 2 4 3 3 3 2" xfId="42820" xr:uid="{00000000-0005-0000-0000-00002E850000}"/>
    <cellStyle name="Normal 12 5 2 2 4 3 3 4" xfId="42821" xr:uid="{00000000-0005-0000-0000-00002F850000}"/>
    <cellStyle name="Normal 12 5 2 2 4 3 4" xfId="12264" xr:uid="{00000000-0005-0000-0000-000030850000}"/>
    <cellStyle name="Normal 12 5 2 2 4 3 4 2" xfId="25074" xr:uid="{00000000-0005-0000-0000-000031850000}"/>
    <cellStyle name="Normal 12 5 2 2 4 3 4 2 2" xfId="42822" xr:uid="{00000000-0005-0000-0000-000032850000}"/>
    <cellStyle name="Normal 12 5 2 2 4 3 4 3" xfId="42823" xr:uid="{00000000-0005-0000-0000-000033850000}"/>
    <cellStyle name="Normal 12 5 2 2 4 3 5" xfId="6774" xr:uid="{00000000-0005-0000-0000-000034850000}"/>
    <cellStyle name="Normal 12 5 2 2 4 3 5 2" xfId="19584" xr:uid="{00000000-0005-0000-0000-000035850000}"/>
    <cellStyle name="Normal 12 5 2 2 4 3 5 2 2" xfId="42824" xr:uid="{00000000-0005-0000-0000-000036850000}"/>
    <cellStyle name="Normal 12 5 2 2 4 3 5 3" xfId="42825" xr:uid="{00000000-0005-0000-0000-000037850000}"/>
    <cellStyle name="Normal 12 5 2 2 4 3 6" xfId="14094" xr:uid="{00000000-0005-0000-0000-000038850000}"/>
    <cellStyle name="Normal 12 5 2 2 4 3 6 2" xfId="42826" xr:uid="{00000000-0005-0000-0000-000039850000}"/>
    <cellStyle name="Normal 12 5 2 2 4 3 7" xfId="42827" xr:uid="{00000000-0005-0000-0000-00003A850000}"/>
    <cellStyle name="Normal 12 5 2 2 4 4" xfId="2220" xr:uid="{00000000-0005-0000-0000-00003B850000}"/>
    <cellStyle name="Normal 12 5 2 2 4 4 2" xfId="7710" xr:uid="{00000000-0005-0000-0000-00003C850000}"/>
    <cellStyle name="Normal 12 5 2 2 4 4 2 2" xfId="20520" xr:uid="{00000000-0005-0000-0000-00003D850000}"/>
    <cellStyle name="Normal 12 5 2 2 4 4 2 2 2" xfId="42828" xr:uid="{00000000-0005-0000-0000-00003E850000}"/>
    <cellStyle name="Normal 12 5 2 2 4 4 2 3" xfId="42829" xr:uid="{00000000-0005-0000-0000-00003F850000}"/>
    <cellStyle name="Normal 12 5 2 2 4 4 3" xfId="15030" xr:uid="{00000000-0005-0000-0000-000040850000}"/>
    <cellStyle name="Normal 12 5 2 2 4 4 3 2" xfId="42830" xr:uid="{00000000-0005-0000-0000-000041850000}"/>
    <cellStyle name="Normal 12 5 2 2 4 4 4" xfId="42831" xr:uid="{00000000-0005-0000-0000-000042850000}"/>
    <cellStyle name="Normal 12 5 2 2 4 5" xfId="4050" xr:uid="{00000000-0005-0000-0000-000043850000}"/>
    <cellStyle name="Normal 12 5 2 2 4 5 2" xfId="9540" xr:uid="{00000000-0005-0000-0000-000044850000}"/>
    <cellStyle name="Normal 12 5 2 2 4 5 2 2" xfId="22350" xr:uid="{00000000-0005-0000-0000-000045850000}"/>
    <cellStyle name="Normal 12 5 2 2 4 5 2 2 2" xfId="42832" xr:uid="{00000000-0005-0000-0000-000046850000}"/>
    <cellStyle name="Normal 12 5 2 2 4 5 2 3" xfId="42833" xr:uid="{00000000-0005-0000-0000-000047850000}"/>
    <cellStyle name="Normal 12 5 2 2 4 5 3" xfId="16860" xr:uid="{00000000-0005-0000-0000-000048850000}"/>
    <cellStyle name="Normal 12 5 2 2 4 5 3 2" xfId="42834" xr:uid="{00000000-0005-0000-0000-000049850000}"/>
    <cellStyle name="Normal 12 5 2 2 4 5 4" xfId="42835" xr:uid="{00000000-0005-0000-0000-00004A850000}"/>
    <cellStyle name="Normal 12 5 2 2 4 6" xfId="11370" xr:uid="{00000000-0005-0000-0000-00004B850000}"/>
    <cellStyle name="Normal 12 5 2 2 4 6 2" xfId="24180" xr:uid="{00000000-0005-0000-0000-00004C850000}"/>
    <cellStyle name="Normal 12 5 2 2 4 6 2 2" xfId="42836" xr:uid="{00000000-0005-0000-0000-00004D850000}"/>
    <cellStyle name="Normal 12 5 2 2 4 6 3" xfId="42837" xr:uid="{00000000-0005-0000-0000-00004E850000}"/>
    <cellStyle name="Normal 12 5 2 2 4 7" xfId="5880" xr:uid="{00000000-0005-0000-0000-00004F850000}"/>
    <cellStyle name="Normal 12 5 2 2 4 7 2" xfId="18690" xr:uid="{00000000-0005-0000-0000-000050850000}"/>
    <cellStyle name="Normal 12 5 2 2 4 7 2 2" xfId="42838" xr:uid="{00000000-0005-0000-0000-000051850000}"/>
    <cellStyle name="Normal 12 5 2 2 4 7 3" xfId="42839" xr:uid="{00000000-0005-0000-0000-000052850000}"/>
    <cellStyle name="Normal 12 5 2 2 4 8" xfId="13200" xr:uid="{00000000-0005-0000-0000-000053850000}"/>
    <cellStyle name="Normal 12 5 2 2 4 8 2" xfId="42840" xr:uid="{00000000-0005-0000-0000-000054850000}"/>
    <cellStyle name="Normal 12 5 2 2 4 9" xfId="42841" xr:uid="{00000000-0005-0000-0000-000055850000}"/>
    <cellStyle name="Normal 12 5 2 2 5" xfId="615" xr:uid="{00000000-0005-0000-0000-000056850000}"/>
    <cellStyle name="Normal 12 5 2 2 5 2" xfId="1015" xr:uid="{00000000-0005-0000-0000-000057850000}"/>
    <cellStyle name="Normal 12 5 2 2 5 2 2" xfId="1910" xr:uid="{00000000-0005-0000-0000-000058850000}"/>
    <cellStyle name="Normal 12 5 2 2 5 2 2 2" xfId="3740" xr:uid="{00000000-0005-0000-0000-000059850000}"/>
    <cellStyle name="Normal 12 5 2 2 5 2 2 2 2" xfId="9230" xr:uid="{00000000-0005-0000-0000-00005A850000}"/>
    <cellStyle name="Normal 12 5 2 2 5 2 2 2 2 2" xfId="22040" xr:uid="{00000000-0005-0000-0000-00005B850000}"/>
    <cellStyle name="Normal 12 5 2 2 5 2 2 2 2 2 2" xfId="42842" xr:uid="{00000000-0005-0000-0000-00005C850000}"/>
    <cellStyle name="Normal 12 5 2 2 5 2 2 2 2 3" xfId="42843" xr:uid="{00000000-0005-0000-0000-00005D850000}"/>
    <cellStyle name="Normal 12 5 2 2 5 2 2 2 3" xfId="16550" xr:uid="{00000000-0005-0000-0000-00005E850000}"/>
    <cellStyle name="Normal 12 5 2 2 5 2 2 2 3 2" xfId="42844" xr:uid="{00000000-0005-0000-0000-00005F850000}"/>
    <cellStyle name="Normal 12 5 2 2 5 2 2 2 4" xfId="42845" xr:uid="{00000000-0005-0000-0000-000060850000}"/>
    <cellStyle name="Normal 12 5 2 2 5 2 2 3" xfId="5570" xr:uid="{00000000-0005-0000-0000-000061850000}"/>
    <cellStyle name="Normal 12 5 2 2 5 2 2 3 2" xfId="11060" xr:uid="{00000000-0005-0000-0000-000062850000}"/>
    <cellStyle name="Normal 12 5 2 2 5 2 2 3 2 2" xfId="23870" xr:uid="{00000000-0005-0000-0000-000063850000}"/>
    <cellStyle name="Normal 12 5 2 2 5 2 2 3 2 2 2" xfId="42846" xr:uid="{00000000-0005-0000-0000-000064850000}"/>
    <cellStyle name="Normal 12 5 2 2 5 2 2 3 2 3" xfId="42847" xr:uid="{00000000-0005-0000-0000-000065850000}"/>
    <cellStyle name="Normal 12 5 2 2 5 2 2 3 3" xfId="18380" xr:uid="{00000000-0005-0000-0000-000066850000}"/>
    <cellStyle name="Normal 12 5 2 2 5 2 2 3 3 2" xfId="42848" xr:uid="{00000000-0005-0000-0000-000067850000}"/>
    <cellStyle name="Normal 12 5 2 2 5 2 2 3 4" xfId="42849" xr:uid="{00000000-0005-0000-0000-000068850000}"/>
    <cellStyle name="Normal 12 5 2 2 5 2 2 4" xfId="12890" xr:uid="{00000000-0005-0000-0000-000069850000}"/>
    <cellStyle name="Normal 12 5 2 2 5 2 2 4 2" xfId="25700" xr:uid="{00000000-0005-0000-0000-00006A850000}"/>
    <cellStyle name="Normal 12 5 2 2 5 2 2 4 2 2" xfId="42850" xr:uid="{00000000-0005-0000-0000-00006B850000}"/>
    <cellStyle name="Normal 12 5 2 2 5 2 2 4 3" xfId="42851" xr:uid="{00000000-0005-0000-0000-00006C850000}"/>
    <cellStyle name="Normal 12 5 2 2 5 2 2 5" xfId="7400" xr:uid="{00000000-0005-0000-0000-00006D850000}"/>
    <cellStyle name="Normal 12 5 2 2 5 2 2 5 2" xfId="20210" xr:uid="{00000000-0005-0000-0000-00006E850000}"/>
    <cellStyle name="Normal 12 5 2 2 5 2 2 5 2 2" xfId="42852" xr:uid="{00000000-0005-0000-0000-00006F850000}"/>
    <cellStyle name="Normal 12 5 2 2 5 2 2 5 3" xfId="42853" xr:uid="{00000000-0005-0000-0000-000070850000}"/>
    <cellStyle name="Normal 12 5 2 2 5 2 2 6" xfId="14720" xr:uid="{00000000-0005-0000-0000-000071850000}"/>
    <cellStyle name="Normal 12 5 2 2 5 2 2 6 2" xfId="42854" xr:uid="{00000000-0005-0000-0000-000072850000}"/>
    <cellStyle name="Normal 12 5 2 2 5 2 2 7" xfId="42855" xr:uid="{00000000-0005-0000-0000-000073850000}"/>
    <cellStyle name="Normal 12 5 2 2 5 2 3" xfId="2846" xr:uid="{00000000-0005-0000-0000-000074850000}"/>
    <cellStyle name="Normal 12 5 2 2 5 2 3 2" xfId="8336" xr:uid="{00000000-0005-0000-0000-000075850000}"/>
    <cellStyle name="Normal 12 5 2 2 5 2 3 2 2" xfId="21146" xr:uid="{00000000-0005-0000-0000-000076850000}"/>
    <cellStyle name="Normal 12 5 2 2 5 2 3 2 2 2" xfId="42856" xr:uid="{00000000-0005-0000-0000-000077850000}"/>
    <cellStyle name="Normal 12 5 2 2 5 2 3 2 3" xfId="42857" xr:uid="{00000000-0005-0000-0000-000078850000}"/>
    <cellStyle name="Normal 12 5 2 2 5 2 3 3" xfId="15656" xr:uid="{00000000-0005-0000-0000-000079850000}"/>
    <cellStyle name="Normal 12 5 2 2 5 2 3 3 2" xfId="42858" xr:uid="{00000000-0005-0000-0000-00007A850000}"/>
    <cellStyle name="Normal 12 5 2 2 5 2 3 4" xfId="42859" xr:uid="{00000000-0005-0000-0000-00007B850000}"/>
    <cellStyle name="Normal 12 5 2 2 5 2 4" xfId="4676" xr:uid="{00000000-0005-0000-0000-00007C850000}"/>
    <cellStyle name="Normal 12 5 2 2 5 2 4 2" xfId="10166" xr:uid="{00000000-0005-0000-0000-00007D850000}"/>
    <cellStyle name="Normal 12 5 2 2 5 2 4 2 2" xfId="22976" xr:uid="{00000000-0005-0000-0000-00007E850000}"/>
    <cellStyle name="Normal 12 5 2 2 5 2 4 2 2 2" xfId="42860" xr:uid="{00000000-0005-0000-0000-00007F850000}"/>
    <cellStyle name="Normal 12 5 2 2 5 2 4 2 3" xfId="42861" xr:uid="{00000000-0005-0000-0000-000080850000}"/>
    <cellStyle name="Normal 12 5 2 2 5 2 4 3" xfId="17486" xr:uid="{00000000-0005-0000-0000-000081850000}"/>
    <cellStyle name="Normal 12 5 2 2 5 2 4 3 2" xfId="42862" xr:uid="{00000000-0005-0000-0000-000082850000}"/>
    <cellStyle name="Normal 12 5 2 2 5 2 4 4" xfId="42863" xr:uid="{00000000-0005-0000-0000-000083850000}"/>
    <cellStyle name="Normal 12 5 2 2 5 2 5" xfId="11996" xr:uid="{00000000-0005-0000-0000-000084850000}"/>
    <cellStyle name="Normal 12 5 2 2 5 2 5 2" xfId="24806" xr:uid="{00000000-0005-0000-0000-000085850000}"/>
    <cellStyle name="Normal 12 5 2 2 5 2 5 2 2" xfId="42864" xr:uid="{00000000-0005-0000-0000-000086850000}"/>
    <cellStyle name="Normal 12 5 2 2 5 2 5 3" xfId="42865" xr:uid="{00000000-0005-0000-0000-000087850000}"/>
    <cellStyle name="Normal 12 5 2 2 5 2 6" xfId="6506" xr:uid="{00000000-0005-0000-0000-000088850000}"/>
    <cellStyle name="Normal 12 5 2 2 5 2 6 2" xfId="19316" xr:uid="{00000000-0005-0000-0000-000089850000}"/>
    <cellStyle name="Normal 12 5 2 2 5 2 6 2 2" xfId="42866" xr:uid="{00000000-0005-0000-0000-00008A850000}"/>
    <cellStyle name="Normal 12 5 2 2 5 2 6 3" xfId="42867" xr:uid="{00000000-0005-0000-0000-00008B850000}"/>
    <cellStyle name="Normal 12 5 2 2 5 2 7" xfId="13826" xr:uid="{00000000-0005-0000-0000-00008C850000}"/>
    <cellStyle name="Normal 12 5 2 2 5 2 7 2" xfId="42868" xr:uid="{00000000-0005-0000-0000-00008D850000}"/>
    <cellStyle name="Normal 12 5 2 2 5 2 8" xfId="42869" xr:uid="{00000000-0005-0000-0000-00008E850000}"/>
    <cellStyle name="Normal 12 5 2 2 5 3" xfId="1510" xr:uid="{00000000-0005-0000-0000-00008F850000}"/>
    <cellStyle name="Normal 12 5 2 2 5 3 2" xfId="3340" xr:uid="{00000000-0005-0000-0000-000090850000}"/>
    <cellStyle name="Normal 12 5 2 2 5 3 2 2" xfId="8830" xr:uid="{00000000-0005-0000-0000-000091850000}"/>
    <cellStyle name="Normal 12 5 2 2 5 3 2 2 2" xfId="21640" xr:uid="{00000000-0005-0000-0000-000092850000}"/>
    <cellStyle name="Normal 12 5 2 2 5 3 2 2 2 2" xfId="42870" xr:uid="{00000000-0005-0000-0000-000093850000}"/>
    <cellStyle name="Normal 12 5 2 2 5 3 2 2 3" xfId="42871" xr:uid="{00000000-0005-0000-0000-000094850000}"/>
    <cellStyle name="Normal 12 5 2 2 5 3 2 3" xfId="16150" xr:uid="{00000000-0005-0000-0000-000095850000}"/>
    <cellStyle name="Normal 12 5 2 2 5 3 2 3 2" xfId="42872" xr:uid="{00000000-0005-0000-0000-000096850000}"/>
    <cellStyle name="Normal 12 5 2 2 5 3 2 4" xfId="42873" xr:uid="{00000000-0005-0000-0000-000097850000}"/>
    <cellStyle name="Normal 12 5 2 2 5 3 3" xfId="5170" xr:uid="{00000000-0005-0000-0000-000098850000}"/>
    <cellStyle name="Normal 12 5 2 2 5 3 3 2" xfId="10660" xr:uid="{00000000-0005-0000-0000-000099850000}"/>
    <cellStyle name="Normal 12 5 2 2 5 3 3 2 2" xfId="23470" xr:uid="{00000000-0005-0000-0000-00009A850000}"/>
    <cellStyle name="Normal 12 5 2 2 5 3 3 2 2 2" xfId="42874" xr:uid="{00000000-0005-0000-0000-00009B850000}"/>
    <cellStyle name="Normal 12 5 2 2 5 3 3 2 3" xfId="42875" xr:uid="{00000000-0005-0000-0000-00009C850000}"/>
    <cellStyle name="Normal 12 5 2 2 5 3 3 3" xfId="17980" xr:uid="{00000000-0005-0000-0000-00009D850000}"/>
    <cellStyle name="Normal 12 5 2 2 5 3 3 3 2" xfId="42876" xr:uid="{00000000-0005-0000-0000-00009E850000}"/>
    <cellStyle name="Normal 12 5 2 2 5 3 3 4" xfId="42877" xr:uid="{00000000-0005-0000-0000-00009F850000}"/>
    <cellStyle name="Normal 12 5 2 2 5 3 4" xfId="12490" xr:uid="{00000000-0005-0000-0000-0000A0850000}"/>
    <cellStyle name="Normal 12 5 2 2 5 3 4 2" xfId="25300" xr:uid="{00000000-0005-0000-0000-0000A1850000}"/>
    <cellStyle name="Normal 12 5 2 2 5 3 4 2 2" xfId="42878" xr:uid="{00000000-0005-0000-0000-0000A2850000}"/>
    <cellStyle name="Normal 12 5 2 2 5 3 4 3" xfId="42879" xr:uid="{00000000-0005-0000-0000-0000A3850000}"/>
    <cellStyle name="Normal 12 5 2 2 5 3 5" xfId="7000" xr:uid="{00000000-0005-0000-0000-0000A4850000}"/>
    <cellStyle name="Normal 12 5 2 2 5 3 5 2" xfId="19810" xr:uid="{00000000-0005-0000-0000-0000A5850000}"/>
    <cellStyle name="Normal 12 5 2 2 5 3 5 2 2" xfId="42880" xr:uid="{00000000-0005-0000-0000-0000A6850000}"/>
    <cellStyle name="Normal 12 5 2 2 5 3 5 3" xfId="42881" xr:uid="{00000000-0005-0000-0000-0000A7850000}"/>
    <cellStyle name="Normal 12 5 2 2 5 3 6" xfId="14320" xr:uid="{00000000-0005-0000-0000-0000A8850000}"/>
    <cellStyle name="Normal 12 5 2 2 5 3 6 2" xfId="42882" xr:uid="{00000000-0005-0000-0000-0000A9850000}"/>
    <cellStyle name="Normal 12 5 2 2 5 3 7" xfId="42883" xr:uid="{00000000-0005-0000-0000-0000AA850000}"/>
    <cellStyle name="Normal 12 5 2 2 5 4" xfId="2446" xr:uid="{00000000-0005-0000-0000-0000AB850000}"/>
    <cellStyle name="Normal 12 5 2 2 5 4 2" xfId="7936" xr:uid="{00000000-0005-0000-0000-0000AC850000}"/>
    <cellStyle name="Normal 12 5 2 2 5 4 2 2" xfId="20746" xr:uid="{00000000-0005-0000-0000-0000AD850000}"/>
    <cellStyle name="Normal 12 5 2 2 5 4 2 2 2" xfId="42884" xr:uid="{00000000-0005-0000-0000-0000AE850000}"/>
    <cellStyle name="Normal 12 5 2 2 5 4 2 3" xfId="42885" xr:uid="{00000000-0005-0000-0000-0000AF850000}"/>
    <cellStyle name="Normal 12 5 2 2 5 4 3" xfId="15256" xr:uid="{00000000-0005-0000-0000-0000B0850000}"/>
    <cellStyle name="Normal 12 5 2 2 5 4 3 2" xfId="42886" xr:uid="{00000000-0005-0000-0000-0000B1850000}"/>
    <cellStyle name="Normal 12 5 2 2 5 4 4" xfId="42887" xr:uid="{00000000-0005-0000-0000-0000B2850000}"/>
    <cellStyle name="Normal 12 5 2 2 5 5" xfId="4276" xr:uid="{00000000-0005-0000-0000-0000B3850000}"/>
    <cellStyle name="Normal 12 5 2 2 5 5 2" xfId="9766" xr:uid="{00000000-0005-0000-0000-0000B4850000}"/>
    <cellStyle name="Normal 12 5 2 2 5 5 2 2" xfId="22576" xr:uid="{00000000-0005-0000-0000-0000B5850000}"/>
    <cellStyle name="Normal 12 5 2 2 5 5 2 2 2" xfId="42888" xr:uid="{00000000-0005-0000-0000-0000B6850000}"/>
    <cellStyle name="Normal 12 5 2 2 5 5 2 3" xfId="42889" xr:uid="{00000000-0005-0000-0000-0000B7850000}"/>
    <cellStyle name="Normal 12 5 2 2 5 5 3" xfId="17086" xr:uid="{00000000-0005-0000-0000-0000B8850000}"/>
    <cellStyle name="Normal 12 5 2 2 5 5 3 2" xfId="42890" xr:uid="{00000000-0005-0000-0000-0000B9850000}"/>
    <cellStyle name="Normal 12 5 2 2 5 5 4" xfId="42891" xr:uid="{00000000-0005-0000-0000-0000BA850000}"/>
    <cellStyle name="Normal 12 5 2 2 5 6" xfId="11596" xr:uid="{00000000-0005-0000-0000-0000BB850000}"/>
    <cellStyle name="Normal 12 5 2 2 5 6 2" xfId="24406" xr:uid="{00000000-0005-0000-0000-0000BC850000}"/>
    <cellStyle name="Normal 12 5 2 2 5 6 2 2" xfId="42892" xr:uid="{00000000-0005-0000-0000-0000BD850000}"/>
    <cellStyle name="Normal 12 5 2 2 5 6 3" xfId="42893" xr:uid="{00000000-0005-0000-0000-0000BE850000}"/>
    <cellStyle name="Normal 12 5 2 2 5 7" xfId="6106" xr:uid="{00000000-0005-0000-0000-0000BF850000}"/>
    <cellStyle name="Normal 12 5 2 2 5 7 2" xfId="18916" xr:uid="{00000000-0005-0000-0000-0000C0850000}"/>
    <cellStyle name="Normal 12 5 2 2 5 7 2 2" xfId="42894" xr:uid="{00000000-0005-0000-0000-0000C1850000}"/>
    <cellStyle name="Normal 12 5 2 2 5 7 3" xfId="42895" xr:uid="{00000000-0005-0000-0000-0000C2850000}"/>
    <cellStyle name="Normal 12 5 2 2 5 8" xfId="13426" xr:uid="{00000000-0005-0000-0000-0000C3850000}"/>
    <cellStyle name="Normal 12 5 2 2 5 8 2" xfId="42896" xr:uid="{00000000-0005-0000-0000-0000C4850000}"/>
    <cellStyle name="Normal 12 5 2 2 5 9" xfId="42897" xr:uid="{00000000-0005-0000-0000-0000C5850000}"/>
    <cellStyle name="Normal 12 5 2 2 6" xfId="749" xr:uid="{00000000-0005-0000-0000-0000C6850000}"/>
    <cellStyle name="Normal 12 5 2 2 6 2" xfId="1644" xr:uid="{00000000-0005-0000-0000-0000C7850000}"/>
    <cellStyle name="Normal 12 5 2 2 6 2 2" xfId="3474" xr:uid="{00000000-0005-0000-0000-0000C8850000}"/>
    <cellStyle name="Normal 12 5 2 2 6 2 2 2" xfId="8964" xr:uid="{00000000-0005-0000-0000-0000C9850000}"/>
    <cellStyle name="Normal 12 5 2 2 6 2 2 2 2" xfId="21774" xr:uid="{00000000-0005-0000-0000-0000CA850000}"/>
    <cellStyle name="Normal 12 5 2 2 6 2 2 2 2 2" xfId="42898" xr:uid="{00000000-0005-0000-0000-0000CB850000}"/>
    <cellStyle name="Normal 12 5 2 2 6 2 2 2 3" xfId="42899" xr:uid="{00000000-0005-0000-0000-0000CC850000}"/>
    <cellStyle name="Normal 12 5 2 2 6 2 2 3" xfId="16284" xr:uid="{00000000-0005-0000-0000-0000CD850000}"/>
    <cellStyle name="Normal 12 5 2 2 6 2 2 3 2" xfId="42900" xr:uid="{00000000-0005-0000-0000-0000CE850000}"/>
    <cellStyle name="Normal 12 5 2 2 6 2 2 4" xfId="42901" xr:uid="{00000000-0005-0000-0000-0000CF850000}"/>
    <cellStyle name="Normal 12 5 2 2 6 2 3" xfId="5304" xr:uid="{00000000-0005-0000-0000-0000D0850000}"/>
    <cellStyle name="Normal 12 5 2 2 6 2 3 2" xfId="10794" xr:uid="{00000000-0005-0000-0000-0000D1850000}"/>
    <cellStyle name="Normal 12 5 2 2 6 2 3 2 2" xfId="23604" xr:uid="{00000000-0005-0000-0000-0000D2850000}"/>
    <cellStyle name="Normal 12 5 2 2 6 2 3 2 2 2" xfId="42902" xr:uid="{00000000-0005-0000-0000-0000D3850000}"/>
    <cellStyle name="Normal 12 5 2 2 6 2 3 2 3" xfId="42903" xr:uid="{00000000-0005-0000-0000-0000D4850000}"/>
    <cellStyle name="Normal 12 5 2 2 6 2 3 3" xfId="18114" xr:uid="{00000000-0005-0000-0000-0000D5850000}"/>
    <cellStyle name="Normal 12 5 2 2 6 2 3 3 2" xfId="42904" xr:uid="{00000000-0005-0000-0000-0000D6850000}"/>
    <cellStyle name="Normal 12 5 2 2 6 2 3 4" xfId="42905" xr:uid="{00000000-0005-0000-0000-0000D7850000}"/>
    <cellStyle name="Normal 12 5 2 2 6 2 4" xfId="12624" xr:uid="{00000000-0005-0000-0000-0000D8850000}"/>
    <cellStyle name="Normal 12 5 2 2 6 2 4 2" xfId="25434" xr:uid="{00000000-0005-0000-0000-0000D9850000}"/>
    <cellStyle name="Normal 12 5 2 2 6 2 4 2 2" xfId="42906" xr:uid="{00000000-0005-0000-0000-0000DA850000}"/>
    <cellStyle name="Normal 12 5 2 2 6 2 4 3" xfId="42907" xr:uid="{00000000-0005-0000-0000-0000DB850000}"/>
    <cellStyle name="Normal 12 5 2 2 6 2 5" xfId="7134" xr:uid="{00000000-0005-0000-0000-0000DC850000}"/>
    <cellStyle name="Normal 12 5 2 2 6 2 5 2" xfId="19944" xr:uid="{00000000-0005-0000-0000-0000DD850000}"/>
    <cellStyle name="Normal 12 5 2 2 6 2 5 2 2" xfId="42908" xr:uid="{00000000-0005-0000-0000-0000DE850000}"/>
    <cellStyle name="Normal 12 5 2 2 6 2 5 3" xfId="42909" xr:uid="{00000000-0005-0000-0000-0000DF850000}"/>
    <cellStyle name="Normal 12 5 2 2 6 2 6" xfId="14454" xr:uid="{00000000-0005-0000-0000-0000E0850000}"/>
    <cellStyle name="Normal 12 5 2 2 6 2 6 2" xfId="42910" xr:uid="{00000000-0005-0000-0000-0000E1850000}"/>
    <cellStyle name="Normal 12 5 2 2 6 2 7" xfId="42911" xr:uid="{00000000-0005-0000-0000-0000E2850000}"/>
    <cellStyle name="Normal 12 5 2 2 6 3" xfId="2580" xr:uid="{00000000-0005-0000-0000-0000E3850000}"/>
    <cellStyle name="Normal 12 5 2 2 6 3 2" xfId="8070" xr:uid="{00000000-0005-0000-0000-0000E4850000}"/>
    <cellStyle name="Normal 12 5 2 2 6 3 2 2" xfId="20880" xr:uid="{00000000-0005-0000-0000-0000E5850000}"/>
    <cellStyle name="Normal 12 5 2 2 6 3 2 2 2" xfId="42912" xr:uid="{00000000-0005-0000-0000-0000E6850000}"/>
    <cellStyle name="Normal 12 5 2 2 6 3 2 3" xfId="42913" xr:uid="{00000000-0005-0000-0000-0000E7850000}"/>
    <cellStyle name="Normal 12 5 2 2 6 3 3" xfId="15390" xr:uid="{00000000-0005-0000-0000-0000E8850000}"/>
    <cellStyle name="Normal 12 5 2 2 6 3 3 2" xfId="42914" xr:uid="{00000000-0005-0000-0000-0000E9850000}"/>
    <cellStyle name="Normal 12 5 2 2 6 3 4" xfId="42915" xr:uid="{00000000-0005-0000-0000-0000EA850000}"/>
    <cellStyle name="Normal 12 5 2 2 6 4" xfId="4410" xr:uid="{00000000-0005-0000-0000-0000EB850000}"/>
    <cellStyle name="Normal 12 5 2 2 6 4 2" xfId="9900" xr:uid="{00000000-0005-0000-0000-0000EC850000}"/>
    <cellStyle name="Normal 12 5 2 2 6 4 2 2" xfId="22710" xr:uid="{00000000-0005-0000-0000-0000ED850000}"/>
    <cellStyle name="Normal 12 5 2 2 6 4 2 2 2" xfId="42916" xr:uid="{00000000-0005-0000-0000-0000EE850000}"/>
    <cellStyle name="Normal 12 5 2 2 6 4 2 3" xfId="42917" xr:uid="{00000000-0005-0000-0000-0000EF850000}"/>
    <cellStyle name="Normal 12 5 2 2 6 4 3" xfId="17220" xr:uid="{00000000-0005-0000-0000-0000F0850000}"/>
    <cellStyle name="Normal 12 5 2 2 6 4 3 2" xfId="42918" xr:uid="{00000000-0005-0000-0000-0000F1850000}"/>
    <cellStyle name="Normal 12 5 2 2 6 4 4" xfId="42919" xr:uid="{00000000-0005-0000-0000-0000F2850000}"/>
    <cellStyle name="Normal 12 5 2 2 6 5" xfId="11730" xr:uid="{00000000-0005-0000-0000-0000F3850000}"/>
    <cellStyle name="Normal 12 5 2 2 6 5 2" xfId="24540" xr:uid="{00000000-0005-0000-0000-0000F4850000}"/>
    <cellStyle name="Normal 12 5 2 2 6 5 2 2" xfId="42920" xr:uid="{00000000-0005-0000-0000-0000F5850000}"/>
    <cellStyle name="Normal 12 5 2 2 6 5 3" xfId="42921" xr:uid="{00000000-0005-0000-0000-0000F6850000}"/>
    <cellStyle name="Normal 12 5 2 2 6 6" xfId="6240" xr:uid="{00000000-0005-0000-0000-0000F7850000}"/>
    <cellStyle name="Normal 12 5 2 2 6 6 2" xfId="19050" xr:uid="{00000000-0005-0000-0000-0000F8850000}"/>
    <cellStyle name="Normal 12 5 2 2 6 6 2 2" xfId="42922" xr:uid="{00000000-0005-0000-0000-0000F9850000}"/>
    <cellStyle name="Normal 12 5 2 2 6 6 3" xfId="42923" xr:uid="{00000000-0005-0000-0000-0000FA850000}"/>
    <cellStyle name="Normal 12 5 2 2 6 7" xfId="13560" xr:uid="{00000000-0005-0000-0000-0000FB850000}"/>
    <cellStyle name="Normal 12 5 2 2 6 7 2" xfId="42924" xr:uid="{00000000-0005-0000-0000-0000FC850000}"/>
    <cellStyle name="Normal 12 5 2 2 6 8" xfId="42925" xr:uid="{00000000-0005-0000-0000-0000FD850000}"/>
    <cellStyle name="Normal 12 5 2 2 7" xfId="1150" xr:uid="{00000000-0005-0000-0000-0000FE850000}"/>
    <cellStyle name="Normal 12 5 2 2 7 2" xfId="2980" xr:uid="{00000000-0005-0000-0000-0000FF850000}"/>
    <cellStyle name="Normal 12 5 2 2 7 2 2" xfId="8470" xr:uid="{00000000-0005-0000-0000-000000860000}"/>
    <cellStyle name="Normal 12 5 2 2 7 2 2 2" xfId="21280" xr:uid="{00000000-0005-0000-0000-000001860000}"/>
    <cellStyle name="Normal 12 5 2 2 7 2 2 2 2" xfId="42926" xr:uid="{00000000-0005-0000-0000-000002860000}"/>
    <cellStyle name="Normal 12 5 2 2 7 2 2 3" xfId="42927" xr:uid="{00000000-0005-0000-0000-000003860000}"/>
    <cellStyle name="Normal 12 5 2 2 7 2 3" xfId="15790" xr:uid="{00000000-0005-0000-0000-000004860000}"/>
    <cellStyle name="Normal 12 5 2 2 7 2 3 2" xfId="42928" xr:uid="{00000000-0005-0000-0000-000005860000}"/>
    <cellStyle name="Normal 12 5 2 2 7 2 4" xfId="42929" xr:uid="{00000000-0005-0000-0000-000006860000}"/>
    <cellStyle name="Normal 12 5 2 2 7 3" xfId="4810" xr:uid="{00000000-0005-0000-0000-000007860000}"/>
    <cellStyle name="Normal 12 5 2 2 7 3 2" xfId="10300" xr:uid="{00000000-0005-0000-0000-000008860000}"/>
    <cellStyle name="Normal 12 5 2 2 7 3 2 2" xfId="23110" xr:uid="{00000000-0005-0000-0000-000009860000}"/>
    <cellStyle name="Normal 12 5 2 2 7 3 2 2 2" xfId="42930" xr:uid="{00000000-0005-0000-0000-00000A860000}"/>
    <cellStyle name="Normal 12 5 2 2 7 3 2 3" xfId="42931" xr:uid="{00000000-0005-0000-0000-00000B860000}"/>
    <cellStyle name="Normal 12 5 2 2 7 3 3" xfId="17620" xr:uid="{00000000-0005-0000-0000-00000C860000}"/>
    <cellStyle name="Normal 12 5 2 2 7 3 3 2" xfId="42932" xr:uid="{00000000-0005-0000-0000-00000D860000}"/>
    <cellStyle name="Normal 12 5 2 2 7 3 4" xfId="42933" xr:uid="{00000000-0005-0000-0000-00000E860000}"/>
    <cellStyle name="Normal 12 5 2 2 7 4" xfId="12130" xr:uid="{00000000-0005-0000-0000-00000F860000}"/>
    <cellStyle name="Normal 12 5 2 2 7 4 2" xfId="24940" xr:uid="{00000000-0005-0000-0000-000010860000}"/>
    <cellStyle name="Normal 12 5 2 2 7 4 2 2" xfId="42934" xr:uid="{00000000-0005-0000-0000-000011860000}"/>
    <cellStyle name="Normal 12 5 2 2 7 4 3" xfId="42935" xr:uid="{00000000-0005-0000-0000-000012860000}"/>
    <cellStyle name="Normal 12 5 2 2 7 5" xfId="6640" xr:uid="{00000000-0005-0000-0000-000013860000}"/>
    <cellStyle name="Normal 12 5 2 2 7 5 2" xfId="19450" xr:uid="{00000000-0005-0000-0000-000014860000}"/>
    <cellStyle name="Normal 12 5 2 2 7 5 2 2" xfId="42936" xr:uid="{00000000-0005-0000-0000-000015860000}"/>
    <cellStyle name="Normal 12 5 2 2 7 5 3" xfId="42937" xr:uid="{00000000-0005-0000-0000-000016860000}"/>
    <cellStyle name="Normal 12 5 2 2 7 6" xfId="13960" xr:uid="{00000000-0005-0000-0000-000017860000}"/>
    <cellStyle name="Normal 12 5 2 2 7 6 2" xfId="42938" xr:uid="{00000000-0005-0000-0000-000018860000}"/>
    <cellStyle name="Normal 12 5 2 2 7 7" xfId="42939" xr:uid="{00000000-0005-0000-0000-000019860000}"/>
    <cellStyle name="Normal 12 5 2 2 8" xfId="2045" xr:uid="{00000000-0005-0000-0000-00001A860000}"/>
    <cellStyle name="Normal 12 5 2 2 8 2" xfId="3875" xr:uid="{00000000-0005-0000-0000-00001B860000}"/>
    <cellStyle name="Normal 12 5 2 2 8 2 2" xfId="9365" xr:uid="{00000000-0005-0000-0000-00001C860000}"/>
    <cellStyle name="Normal 12 5 2 2 8 2 2 2" xfId="22175" xr:uid="{00000000-0005-0000-0000-00001D860000}"/>
    <cellStyle name="Normal 12 5 2 2 8 2 2 2 2" xfId="42940" xr:uid="{00000000-0005-0000-0000-00001E860000}"/>
    <cellStyle name="Normal 12 5 2 2 8 2 2 3" xfId="42941" xr:uid="{00000000-0005-0000-0000-00001F860000}"/>
    <cellStyle name="Normal 12 5 2 2 8 2 3" xfId="16685" xr:uid="{00000000-0005-0000-0000-000020860000}"/>
    <cellStyle name="Normal 12 5 2 2 8 2 3 2" xfId="42942" xr:uid="{00000000-0005-0000-0000-000021860000}"/>
    <cellStyle name="Normal 12 5 2 2 8 2 4" xfId="42943" xr:uid="{00000000-0005-0000-0000-000022860000}"/>
    <cellStyle name="Normal 12 5 2 2 8 3" xfId="5705" xr:uid="{00000000-0005-0000-0000-000023860000}"/>
    <cellStyle name="Normal 12 5 2 2 8 3 2" xfId="11195" xr:uid="{00000000-0005-0000-0000-000024860000}"/>
    <cellStyle name="Normal 12 5 2 2 8 3 2 2" xfId="24005" xr:uid="{00000000-0005-0000-0000-000025860000}"/>
    <cellStyle name="Normal 12 5 2 2 8 3 2 2 2" xfId="42944" xr:uid="{00000000-0005-0000-0000-000026860000}"/>
    <cellStyle name="Normal 12 5 2 2 8 3 2 3" xfId="42945" xr:uid="{00000000-0005-0000-0000-000027860000}"/>
    <cellStyle name="Normal 12 5 2 2 8 3 3" xfId="18515" xr:uid="{00000000-0005-0000-0000-000028860000}"/>
    <cellStyle name="Normal 12 5 2 2 8 3 3 2" xfId="42946" xr:uid="{00000000-0005-0000-0000-000029860000}"/>
    <cellStyle name="Normal 12 5 2 2 8 3 4" xfId="42947" xr:uid="{00000000-0005-0000-0000-00002A860000}"/>
    <cellStyle name="Normal 12 5 2 2 8 4" xfId="13025" xr:uid="{00000000-0005-0000-0000-00002B860000}"/>
    <cellStyle name="Normal 12 5 2 2 8 4 2" xfId="25835" xr:uid="{00000000-0005-0000-0000-00002C860000}"/>
    <cellStyle name="Normal 12 5 2 2 8 4 2 2" xfId="42948" xr:uid="{00000000-0005-0000-0000-00002D860000}"/>
    <cellStyle name="Normal 12 5 2 2 8 4 3" xfId="42949" xr:uid="{00000000-0005-0000-0000-00002E860000}"/>
    <cellStyle name="Normal 12 5 2 2 8 5" xfId="7535" xr:uid="{00000000-0005-0000-0000-00002F860000}"/>
    <cellStyle name="Normal 12 5 2 2 8 5 2" xfId="20345" xr:uid="{00000000-0005-0000-0000-000030860000}"/>
    <cellStyle name="Normal 12 5 2 2 8 5 2 2" xfId="42950" xr:uid="{00000000-0005-0000-0000-000031860000}"/>
    <cellStyle name="Normal 12 5 2 2 8 5 3" xfId="42951" xr:uid="{00000000-0005-0000-0000-000032860000}"/>
    <cellStyle name="Normal 12 5 2 2 8 6" xfId="14855" xr:uid="{00000000-0005-0000-0000-000033860000}"/>
    <cellStyle name="Normal 12 5 2 2 8 6 2" xfId="42952" xr:uid="{00000000-0005-0000-0000-000034860000}"/>
    <cellStyle name="Normal 12 5 2 2 8 7" xfId="42953" xr:uid="{00000000-0005-0000-0000-000035860000}"/>
    <cellStyle name="Normal 12 5 2 2 9" xfId="2086" xr:uid="{00000000-0005-0000-0000-000036860000}"/>
    <cellStyle name="Normal 12 5 2 2 9 2" xfId="7576" xr:uid="{00000000-0005-0000-0000-000037860000}"/>
    <cellStyle name="Normal 12 5 2 2 9 2 2" xfId="20386" xr:uid="{00000000-0005-0000-0000-000038860000}"/>
    <cellStyle name="Normal 12 5 2 2 9 2 2 2" xfId="42954" xr:uid="{00000000-0005-0000-0000-000039860000}"/>
    <cellStyle name="Normal 12 5 2 2 9 2 3" xfId="42955" xr:uid="{00000000-0005-0000-0000-00003A860000}"/>
    <cellStyle name="Normal 12 5 2 2 9 3" xfId="14896" xr:uid="{00000000-0005-0000-0000-00003B860000}"/>
    <cellStyle name="Normal 12 5 2 2 9 3 2" xfId="42956" xr:uid="{00000000-0005-0000-0000-00003C860000}"/>
    <cellStyle name="Normal 12 5 2 2 9 4" xfId="42957" xr:uid="{00000000-0005-0000-0000-00003D860000}"/>
    <cellStyle name="Normal 12 5 2 3" xfId="316" xr:uid="{00000000-0005-0000-0000-00003E860000}"/>
    <cellStyle name="Normal 12 5 2 3 10" xfId="5808" xr:uid="{00000000-0005-0000-0000-00003F860000}"/>
    <cellStyle name="Normal 12 5 2 3 10 2" xfId="18618" xr:uid="{00000000-0005-0000-0000-000040860000}"/>
    <cellStyle name="Normal 12 5 2 3 10 2 2" xfId="42958" xr:uid="{00000000-0005-0000-0000-000041860000}"/>
    <cellStyle name="Normal 12 5 2 3 10 3" xfId="42959" xr:uid="{00000000-0005-0000-0000-000042860000}"/>
    <cellStyle name="Normal 12 5 2 3 11" xfId="13128" xr:uid="{00000000-0005-0000-0000-000043860000}"/>
    <cellStyle name="Normal 12 5 2 3 11 2" xfId="42960" xr:uid="{00000000-0005-0000-0000-000044860000}"/>
    <cellStyle name="Normal 12 5 2 3 12" xfId="42961" xr:uid="{00000000-0005-0000-0000-000045860000}"/>
    <cellStyle name="Normal 12 5 2 3 2" xfId="545" xr:uid="{00000000-0005-0000-0000-000046860000}"/>
    <cellStyle name="Normal 12 5 2 3 2 2" xfId="944" xr:uid="{00000000-0005-0000-0000-000047860000}"/>
    <cellStyle name="Normal 12 5 2 3 2 2 2" xfId="1839" xr:uid="{00000000-0005-0000-0000-000048860000}"/>
    <cellStyle name="Normal 12 5 2 3 2 2 2 2" xfId="3669" xr:uid="{00000000-0005-0000-0000-000049860000}"/>
    <cellStyle name="Normal 12 5 2 3 2 2 2 2 2" xfId="9159" xr:uid="{00000000-0005-0000-0000-00004A860000}"/>
    <cellStyle name="Normal 12 5 2 3 2 2 2 2 2 2" xfId="21969" xr:uid="{00000000-0005-0000-0000-00004B860000}"/>
    <cellStyle name="Normal 12 5 2 3 2 2 2 2 2 2 2" xfId="42962" xr:uid="{00000000-0005-0000-0000-00004C860000}"/>
    <cellStyle name="Normal 12 5 2 3 2 2 2 2 2 3" xfId="42963" xr:uid="{00000000-0005-0000-0000-00004D860000}"/>
    <cellStyle name="Normal 12 5 2 3 2 2 2 2 3" xfId="16479" xr:uid="{00000000-0005-0000-0000-00004E860000}"/>
    <cellStyle name="Normal 12 5 2 3 2 2 2 2 3 2" xfId="42964" xr:uid="{00000000-0005-0000-0000-00004F860000}"/>
    <cellStyle name="Normal 12 5 2 3 2 2 2 2 4" xfId="42965" xr:uid="{00000000-0005-0000-0000-000050860000}"/>
    <cellStyle name="Normal 12 5 2 3 2 2 2 3" xfId="5499" xr:uid="{00000000-0005-0000-0000-000051860000}"/>
    <cellStyle name="Normal 12 5 2 3 2 2 2 3 2" xfId="10989" xr:uid="{00000000-0005-0000-0000-000052860000}"/>
    <cellStyle name="Normal 12 5 2 3 2 2 2 3 2 2" xfId="23799" xr:uid="{00000000-0005-0000-0000-000053860000}"/>
    <cellStyle name="Normal 12 5 2 3 2 2 2 3 2 2 2" xfId="42966" xr:uid="{00000000-0005-0000-0000-000054860000}"/>
    <cellStyle name="Normal 12 5 2 3 2 2 2 3 2 3" xfId="42967" xr:uid="{00000000-0005-0000-0000-000055860000}"/>
    <cellStyle name="Normal 12 5 2 3 2 2 2 3 3" xfId="18309" xr:uid="{00000000-0005-0000-0000-000056860000}"/>
    <cellStyle name="Normal 12 5 2 3 2 2 2 3 3 2" xfId="42968" xr:uid="{00000000-0005-0000-0000-000057860000}"/>
    <cellStyle name="Normal 12 5 2 3 2 2 2 3 4" xfId="42969" xr:uid="{00000000-0005-0000-0000-000058860000}"/>
    <cellStyle name="Normal 12 5 2 3 2 2 2 4" xfId="12819" xr:uid="{00000000-0005-0000-0000-000059860000}"/>
    <cellStyle name="Normal 12 5 2 3 2 2 2 4 2" xfId="25629" xr:uid="{00000000-0005-0000-0000-00005A860000}"/>
    <cellStyle name="Normal 12 5 2 3 2 2 2 4 2 2" xfId="42970" xr:uid="{00000000-0005-0000-0000-00005B860000}"/>
    <cellStyle name="Normal 12 5 2 3 2 2 2 4 3" xfId="42971" xr:uid="{00000000-0005-0000-0000-00005C860000}"/>
    <cellStyle name="Normal 12 5 2 3 2 2 2 5" xfId="7329" xr:uid="{00000000-0005-0000-0000-00005D860000}"/>
    <cellStyle name="Normal 12 5 2 3 2 2 2 5 2" xfId="20139" xr:uid="{00000000-0005-0000-0000-00005E860000}"/>
    <cellStyle name="Normal 12 5 2 3 2 2 2 5 2 2" xfId="42972" xr:uid="{00000000-0005-0000-0000-00005F860000}"/>
    <cellStyle name="Normal 12 5 2 3 2 2 2 5 3" xfId="42973" xr:uid="{00000000-0005-0000-0000-000060860000}"/>
    <cellStyle name="Normal 12 5 2 3 2 2 2 6" xfId="14649" xr:uid="{00000000-0005-0000-0000-000061860000}"/>
    <cellStyle name="Normal 12 5 2 3 2 2 2 6 2" xfId="42974" xr:uid="{00000000-0005-0000-0000-000062860000}"/>
    <cellStyle name="Normal 12 5 2 3 2 2 2 7" xfId="42975" xr:uid="{00000000-0005-0000-0000-000063860000}"/>
    <cellStyle name="Normal 12 5 2 3 2 2 3" xfId="2775" xr:uid="{00000000-0005-0000-0000-000064860000}"/>
    <cellStyle name="Normal 12 5 2 3 2 2 3 2" xfId="8265" xr:uid="{00000000-0005-0000-0000-000065860000}"/>
    <cellStyle name="Normal 12 5 2 3 2 2 3 2 2" xfId="21075" xr:uid="{00000000-0005-0000-0000-000066860000}"/>
    <cellStyle name="Normal 12 5 2 3 2 2 3 2 2 2" xfId="42976" xr:uid="{00000000-0005-0000-0000-000067860000}"/>
    <cellStyle name="Normal 12 5 2 3 2 2 3 2 3" xfId="42977" xr:uid="{00000000-0005-0000-0000-000068860000}"/>
    <cellStyle name="Normal 12 5 2 3 2 2 3 3" xfId="15585" xr:uid="{00000000-0005-0000-0000-000069860000}"/>
    <cellStyle name="Normal 12 5 2 3 2 2 3 3 2" xfId="42978" xr:uid="{00000000-0005-0000-0000-00006A860000}"/>
    <cellStyle name="Normal 12 5 2 3 2 2 3 4" xfId="42979" xr:uid="{00000000-0005-0000-0000-00006B860000}"/>
    <cellStyle name="Normal 12 5 2 3 2 2 4" xfId="4605" xr:uid="{00000000-0005-0000-0000-00006C860000}"/>
    <cellStyle name="Normal 12 5 2 3 2 2 4 2" xfId="10095" xr:uid="{00000000-0005-0000-0000-00006D860000}"/>
    <cellStyle name="Normal 12 5 2 3 2 2 4 2 2" xfId="22905" xr:uid="{00000000-0005-0000-0000-00006E860000}"/>
    <cellStyle name="Normal 12 5 2 3 2 2 4 2 2 2" xfId="42980" xr:uid="{00000000-0005-0000-0000-00006F860000}"/>
    <cellStyle name="Normal 12 5 2 3 2 2 4 2 3" xfId="42981" xr:uid="{00000000-0005-0000-0000-000070860000}"/>
    <cellStyle name="Normal 12 5 2 3 2 2 4 3" xfId="17415" xr:uid="{00000000-0005-0000-0000-000071860000}"/>
    <cellStyle name="Normal 12 5 2 3 2 2 4 3 2" xfId="42982" xr:uid="{00000000-0005-0000-0000-000072860000}"/>
    <cellStyle name="Normal 12 5 2 3 2 2 4 4" xfId="42983" xr:uid="{00000000-0005-0000-0000-000073860000}"/>
    <cellStyle name="Normal 12 5 2 3 2 2 5" xfId="11925" xr:uid="{00000000-0005-0000-0000-000074860000}"/>
    <cellStyle name="Normal 12 5 2 3 2 2 5 2" xfId="24735" xr:uid="{00000000-0005-0000-0000-000075860000}"/>
    <cellStyle name="Normal 12 5 2 3 2 2 5 2 2" xfId="42984" xr:uid="{00000000-0005-0000-0000-000076860000}"/>
    <cellStyle name="Normal 12 5 2 3 2 2 5 3" xfId="42985" xr:uid="{00000000-0005-0000-0000-000077860000}"/>
    <cellStyle name="Normal 12 5 2 3 2 2 6" xfId="6435" xr:uid="{00000000-0005-0000-0000-000078860000}"/>
    <cellStyle name="Normal 12 5 2 3 2 2 6 2" xfId="19245" xr:uid="{00000000-0005-0000-0000-000079860000}"/>
    <cellStyle name="Normal 12 5 2 3 2 2 6 2 2" xfId="42986" xr:uid="{00000000-0005-0000-0000-00007A860000}"/>
    <cellStyle name="Normal 12 5 2 3 2 2 6 3" xfId="42987" xr:uid="{00000000-0005-0000-0000-00007B860000}"/>
    <cellStyle name="Normal 12 5 2 3 2 2 7" xfId="13755" xr:uid="{00000000-0005-0000-0000-00007C860000}"/>
    <cellStyle name="Normal 12 5 2 3 2 2 7 2" xfId="42988" xr:uid="{00000000-0005-0000-0000-00007D860000}"/>
    <cellStyle name="Normal 12 5 2 3 2 2 8" xfId="42989" xr:uid="{00000000-0005-0000-0000-00007E860000}"/>
    <cellStyle name="Normal 12 5 2 3 2 3" xfId="1440" xr:uid="{00000000-0005-0000-0000-00007F860000}"/>
    <cellStyle name="Normal 12 5 2 3 2 3 2" xfId="3270" xr:uid="{00000000-0005-0000-0000-000080860000}"/>
    <cellStyle name="Normal 12 5 2 3 2 3 2 2" xfId="8760" xr:uid="{00000000-0005-0000-0000-000081860000}"/>
    <cellStyle name="Normal 12 5 2 3 2 3 2 2 2" xfId="21570" xr:uid="{00000000-0005-0000-0000-000082860000}"/>
    <cellStyle name="Normal 12 5 2 3 2 3 2 2 2 2" xfId="42990" xr:uid="{00000000-0005-0000-0000-000083860000}"/>
    <cellStyle name="Normal 12 5 2 3 2 3 2 2 3" xfId="42991" xr:uid="{00000000-0005-0000-0000-000084860000}"/>
    <cellStyle name="Normal 12 5 2 3 2 3 2 3" xfId="16080" xr:uid="{00000000-0005-0000-0000-000085860000}"/>
    <cellStyle name="Normal 12 5 2 3 2 3 2 3 2" xfId="42992" xr:uid="{00000000-0005-0000-0000-000086860000}"/>
    <cellStyle name="Normal 12 5 2 3 2 3 2 4" xfId="42993" xr:uid="{00000000-0005-0000-0000-000087860000}"/>
    <cellStyle name="Normal 12 5 2 3 2 3 3" xfId="5100" xr:uid="{00000000-0005-0000-0000-000088860000}"/>
    <cellStyle name="Normal 12 5 2 3 2 3 3 2" xfId="10590" xr:uid="{00000000-0005-0000-0000-000089860000}"/>
    <cellStyle name="Normal 12 5 2 3 2 3 3 2 2" xfId="23400" xr:uid="{00000000-0005-0000-0000-00008A860000}"/>
    <cellStyle name="Normal 12 5 2 3 2 3 3 2 2 2" xfId="42994" xr:uid="{00000000-0005-0000-0000-00008B860000}"/>
    <cellStyle name="Normal 12 5 2 3 2 3 3 2 3" xfId="42995" xr:uid="{00000000-0005-0000-0000-00008C860000}"/>
    <cellStyle name="Normal 12 5 2 3 2 3 3 3" xfId="17910" xr:uid="{00000000-0005-0000-0000-00008D860000}"/>
    <cellStyle name="Normal 12 5 2 3 2 3 3 3 2" xfId="42996" xr:uid="{00000000-0005-0000-0000-00008E860000}"/>
    <cellStyle name="Normal 12 5 2 3 2 3 3 4" xfId="42997" xr:uid="{00000000-0005-0000-0000-00008F860000}"/>
    <cellStyle name="Normal 12 5 2 3 2 3 4" xfId="12420" xr:uid="{00000000-0005-0000-0000-000090860000}"/>
    <cellStyle name="Normal 12 5 2 3 2 3 4 2" xfId="25230" xr:uid="{00000000-0005-0000-0000-000091860000}"/>
    <cellStyle name="Normal 12 5 2 3 2 3 4 2 2" xfId="42998" xr:uid="{00000000-0005-0000-0000-000092860000}"/>
    <cellStyle name="Normal 12 5 2 3 2 3 4 3" xfId="42999" xr:uid="{00000000-0005-0000-0000-000093860000}"/>
    <cellStyle name="Normal 12 5 2 3 2 3 5" xfId="6930" xr:uid="{00000000-0005-0000-0000-000094860000}"/>
    <cellStyle name="Normal 12 5 2 3 2 3 5 2" xfId="19740" xr:uid="{00000000-0005-0000-0000-000095860000}"/>
    <cellStyle name="Normal 12 5 2 3 2 3 5 2 2" xfId="43000" xr:uid="{00000000-0005-0000-0000-000096860000}"/>
    <cellStyle name="Normal 12 5 2 3 2 3 5 3" xfId="43001" xr:uid="{00000000-0005-0000-0000-000097860000}"/>
    <cellStyle name="Normal 12 5 2 3 2 3 6" xfId="14250" xr:uid="{00000000-0005-0000-0000-000098860000}"/>
    <cellStyle name="Normal 12 5 2 3 2 3 6 2" xfId="43002" xr:uid="{00000000-0005-0000-0000-000099860000}"/>
    <cellStyle name="Normal 12 5 2 3 2 3 7" xfId="43003" xr:uid="{00000000-0005-0000-0000-00009A860000}"/>
    <cellStyle name="Normal 12 5 2 3 2 4" xfId="2376" xr:uid="{00000000-0005-0000-0000-00009B860000}"/>
    <cellStyle name="Normal 12 5 2 3 2 4 2" xfId="7866" xr:uid="{00000000-0005-0000-0000-00009C860000}"/>
    <cellStyle name="Normal 12 5 2 3 2 4 2 2" xfId="20676" xr:uid="{00000000-0005-0000-0000-00009D860000}"/>
    <cellStyle name="Normal 12 5 2 3 2 4 2 2 2" xfId="43004" xr:uid="{00000000-0005-0000-0000-00009E860000}"/>
    <cellStyle name="Normal 12 5 2 3 2 4 2 3" xfId="43005" xr:uid="{00000000-0005-0000-0000-00009F860000}"/>
    <cellStyle name="Normal 12 5 2 3 2 4 3" xfId="15186" xr:uid="{00000000-0005-0000-0000-0000A0860000}"/>
    <cellStyle name="Normal 12 5 2 3 2 4 3 2" xfId="43006" xr:uid="{00000000-0005-0000-0000-0000A1860000}"/>
    <cellStyle name="Normal 12 5 2 3 2 4 4" xfId="43007" xr:uid="{00000000-0005-0000-0000-0000A2860000}"/>
    <cellStyle name="Normal 12 5 2 3 2 5" xfId="4206" xr:uid="{00000000-0005-0000-0000-0000A3860000}"/>
    <cellStyle name="Normal 12 5 2 3 2 5 2" xfId="9696" xr:uid="{00000000-0005-0000-0000-0000A4860000}"/>
    <cellStyle name="Normal 12 5 2 3 2 5 2 2" xfId="22506" xr:uid="{00000000-0005-0000-0000-0000A5860000}"/>
    <cellStyle name="Normal 12 5 2 3 2 5 2 2 2" xfId="43008" xr:uid="{00000000-0005-0000-0000-0000A6860000}"/>
    <cellStyle name="Normal 12 5 2 3 2 5 2 3" xfId="43009" xr:uid="{00000000-0005-0000-0000-0000A7860000}"/>
    <cellStyle name="Normal 12 5 2 3 2 5 3" xfId="17016" xr:uid="{00000000-0005-0000-0000-0000A8860000}"/>
    <cellStyle name="Normal 12 5 2 3 2 5 3 2" xfId="43010" xr:uid="{00000000-0005-0000-0000-0000A9860000}"/>
    <cellStyle name="Normal 12 5 2 3 2 5 4" xfId="43011" xr:uid="{00000000-0005-0000-0000-0000AA860000}"/>
    <cellStyle name="Normal 12 5 2 3 2 6" xfId="11526" xr:uid="{00000000-0005-0000-0000-0000AB860000}"/>
    <cellStyle name="Normal 12 5 2 3 2 6 2" xfId="24336" xr:uid="{00000000-0005-0000-0000-0000AC860000}"/>
    <cellStyle name="Normal 12 5 2 3 2 6 2 2" xfId="43012" xr:uid="{00000000-0005-0000-0000-0000AD860000}"/>
    <cellStyle name="Normal 12 5 2 3 2 6 3" xfId="43013" xr:uid="{00000000-0005-0000-0000-0000AE860000}"/>
    <cellStyle name="Normal 12 5 2 3 2 7" xfId="6036" xr:uid="{00000000-0005-0000-0000-0000AF860000}"/>
    <cellStyle name="Normal 12 5 2 3 2 7 2" xfId="18846" xr:uid="{00000000-0005-0000-0000-0000B0860000}"/>
    <cellStyle name="Normal 12 5 2 3 2 7 2 2" xfId="43014" xr:uid="{00000000-0005-0000-0000-0000B1860000}"/>
    <cellStyle name="Normal 12 5 2 3 2 7 3" xfId="43015" xr:uid="{00000000-0005-0000-0000-0000B2860000}"/>
    <cellStyle name="Normal 12 5 2 3 2 8" xfId="13356" xr:uid="{00000000-0005-0000-0000-0000B3860000}"/>
    <cellStyle name="Normal 12 5 2 3 2 8 2" xfId="43016" xr:uid="{00000000-0005-0000-0000-0000B4860000}"/>
    <cellStyle name="Normal 12 5 2 3 2 9" xfId="43017" xr:uid="{00000000-0005-0000-0000-0000B5860000}"/>
    <cellStyle name="Normal 12 5 2 3 3" xfId="677" xr:uid="{00000000-0005-0000-0000-0000B6860000}"/>
    <cellStyle name="Normal 12 5 2 3 3 2" xfId="1077" xr:uid="{00000000-0005-0000-0000-0000B7860000}"/>
    <cellStyle name="Normal 12 5 2 3 3 2 2" xfId="1972" xr:uid="{00000000-0005-0000-0000-0000B8860000}"/>
    <cellStyle name="Normal 12 5 2 3 3 2 2 2" xfId="3802" xr:uid="{00000000-0005-0000-0000-0000B9860000}"/>
    <cellStyle name="Normal 12 5 2 3 3 2 2 2 2" xfId="9292" xr:uid="{00000000-0005-0000-0000-0000BA860000}"/>
    <cellStyle name="Normal 12 5 2 3 3 2 2 2 2 2" xfId="22102" xr:uid="{00000000-0005-0000-0000-0000BB860000}"/>
    <cellStyle name="Normal 12 5 2 3 3 2 2 2 2 2 2" xfId="43018" xr:uid="{00000000-0005-0000-0000-0000BC860000}"/>
    <cellStyle name="Normal 12 5 2 3 3 2 2 2 2 3" xfId="43019" xr:uid="{00000000-0005-0000-0000-0000BD860000}"/>
    <cellStyle name="Normal 12 5 2 3 3 2 2 2 3" xfId="16612" xr:uid="{00000000-0005-0000-0000-0000BE860000}"/>
    <cellStyle name="Normal 12 5 2 3 3 2 2 2 3 2" xfId="43020" xr:uid="{00000000-0005-0000-0000-0000BF860000}"/>
    <cellStyle name="Normal 12 5 2 3 3 2 2 2 4" xfId="43021" xr:uid="{00000000-0005-0000-0000-0000C0860000}"/>
    <cellStyle name="Normal 12 5 2 3 3 2 2 3" xfId="5632" xr:uid="{00000000-0005-0000-0000-0000C1860000}"/>
    <cellStyle name="Normal 12 5 2 3 3 2 2 3 2" xfId="11122" xr:uid="{00000000-0005-0000-0000-0000C2860000}"/>
    <cellStyle name="Normal 12 5 2 3 3 2 2 3 2 2" xfId="23932" xr:uid="{00000000-0005-0000-0000-0000C3860000}"/>
    <cellStyle name="Normal 12 5 2 3 3 2 2 3 2 2 2" xfId="43022" xr:uid="{00000000-0005-0000-0000-0000C4860000}"/>
    <cellStyle name="Normal 12 5 2 3 3 2 2 3 2 3" xfId="43023" xr:uid="{00000000-0005-0000-0000-0000C5860000}"/>
    <cellStyle name="Normal 12 5 2 3 3 2 2 3 3" xfId="18442" xr:uid="{00000000-0005-0000-0000-0000C6860000}"/>
    <cellStyle name="Normal 12 5 2 3 3 2 2 3 3 2" xfId="43024" xr:uid="{00000000-0005-0000-0000-0000C7860000}"/>
    <cellStyle name="Normal 12 5 2 3 3 2 2 3 4" xfId="43025" xr:uid="{00000000-0005-0000-0000-0000C8860000}"/>
    <cellStyle name="Normal 12 5 2 3 3 2 2 4" xfId="12952" xr:uid="{00000000-0005-0000-0000-0000C9860000}"/>
    <cellStyle name="Normal 12 5 2 3 3 2 2 4 2" xfId="25762" xr:uid="{00000000-0005-0000-0000-0000CA860000}"/>
    <cellStyle name="Normal 12 5 2 3 3 2 2 4 2 2" xfId="43026" xr:uid="{00000000-0005-0000-0000-0000CB860000}"/>
    <cellStyle name="Normal 12 5 2 3 3 2 2 4 3" xfId="43027" xr:uid="{00000000-0005-0000-0000-0000CC860000}"/>
    <cellStyle name="Normal 12 5 2 3 3 2 2 5" xfId="7462" xr:uid="{00000000-0005-0000-0000-0000CD860000}"/>
    <cellStyle name="Normal 12 5 2 3 3 2 2 5 2" xfId="20272" xr:uid="{00000000-0005-0000-0000-0000CE860000}"/>
    <cellStyle name="Normal 12 5 2 3 3 2 2 5 2 2" xfId="43028" xr:uid="{00000000-0005-0000-0000-0000CF860000}"/>
    <cellStyle name="Normal 12 5 2 3 3 2 2 5 3" xfId="43029" xr:uid="{00000000-0005-0000-0000-0000D0860000}"/>
    <cellStyle name="Normal 12 5 2 3 3 2 2 6" xfId="14782" xr:uid="{00000000-0005-0000-0000-0000D1860000}"/>
    <cellStyle name="Normal 12 5 2 3 3 2 2 6 2" xfId="43030" xr:uid="{00000000-0005-0000-0000-0000D2860000}"/>
    <cellStyle name="Normal 12 5 2 3 3 2 2 7" xfId="43031" xr:uid="{00000000-0005-0000-0000-0000D3860000}"/>
    <cellStyle name="Normal 12 5 2 3 3 2 3" xfId="2908" xr:uid="{00000000-0005-0000-0000-0000D4860000}"/>
    <cellStyle name="Normal 12 5 2 3 3 2 3 2" xfId="8398" xr:uid="{00000000-0005-0000-0000-0000D5860000}"/>
    <cellStyle name="Normal 12 5 2 3 3 2 3 2 2" xfId="21208" xr:uid="{00000000-0005-0000-0000-0000D6860000}"/>
    <cellStyle name="Normal 12 5 2 3 3 2 3 2 2 2" xfId="43032" xr:uid="{00000000-0005-0000-0000-0000D7860000}"/>
    <cellStyle name="Normal 12 5 2 3 3 2 3 2 3" xfId="43033" xr:uid="{00000000-0005-0000-0000-0000D8860000}"/>
    <cellStyle name="Normal 12 5 2 3 3 2 3 3" xfId="15718" xr:uid="{00000000-0005-0000-0000-0000D9860000}"/>
    <cellStyle name="Normal 12 5 2 3 3 2 3 3 2" xfId="43034" xr:uid="{00000000-0005-0000-0000-0000DA860000}"/>
    <cellStyle name="Normal 12 5 2 3 3 2 3 4" xfId="43035" xr:uid="{00000000-0005-0000-0000-0000DB860000}"/>
    <cellStyle name="Normal 12 5 2 3 3 2 4" xfId="4738" xr:uid="{00000000-0005-0000-0000-0000DC860000}"/>
    <cellStyle name="Normal 12 5 2 3 3 2 4 2" xfId="10228" xr:uid="{00000000-0005-0000-0000-0000DD860000}"/>
    <cellStyle name="Normal 12 5 2 3 3 2 4 2 2" xfId="23038" xr:uid="{00000000-0005-0000-0000-0000DE860000}"/>
    <cellStyle name="Normal 12 5 2 3 3 2 4 2 2 2" xfId="43036" xr:uid="{00000000-0005-0000-0000-0000DF860000}"/>
    <cellStyle name="Normal 12 5 2 3 3 2 4 2 3" xfId="43037" xr:uid="{00000000-0005-0000-0000-0000E0860000}"/>
    <cellStyle name="Normal 12 5 2 3 3 2 4 3" xfId="17548" xr:uid="{00000000-0005-0000-0000-0000E1860000}"/>
    <cellStyle name="Normal 12 5 2 3 3 2 4 3 2" xfId="43038" xr:uid="{00000000-0005-0000-0000-0000E2860000}"/>
    <cellStyle name="Normal 12 5 2 3 3 2 4 4" xfId="43039" xr:uid="{00000000-0005-0000-0000-0000E3860000}"/>
    <cellStyle name="Normal 12 5 2 3 3 2 5" xfId="12058" xr:uid="{00000000-0005-0000-0000-0000E4860000}"/>
    <cellStyle name="Normal 12 5 2 3 3 2 5 2" xfId="24868" xr:uid="{00000000-0005-0000-0000-0000E5860000}"/>
    <cellStyle name="Normal 12 5 2 3 3 2 5 2 2" xfId="43040" xr:uid="{00000000-0005-0000-0000-0000E6860000}"/>
    <cellStyle name="Normal 12 5 2 3 3 2 5 3" xfId="43041" xr:uid="{00000000-0005-0000-0000-0000E7860000}"/>
    <cellStyle name="Normal 12 5 2 3 3 2 6" xfId="6568" xr:uid="{00000000-0005-0000-0000-0000E8860000}"/>
    <cellStyle name="Normal 12 5 2 3 3 2 6 2" xfId="19378" xr:uid="{00000000-0005-0000-0000-0000E9860000}"/>
    <cellStyle name="Normal 12 5 2 3 3 2 6 2 2" xfId="43042" xr:uid="{00000000-0005-0000-0000-0000EA860000}"/>
    <cellStyle name="Normal 12 5 2 3 3 2 6 3" xfId="43043" xr:uid="{00000000-0005-0000-0000-0000EB860000}"/>
    <cellStyle name="Normal 12 5 2 3 3 2 7" xfId="13888" xr:uid="{00000000-0005-0000-0000-0000EC860000}"/>
    <cellStyle name="Normal 12 5 2 3 3 2 7 2" xfId="43044" xr:uid="{00000000-0005-0000-0000-0000ED860000}"/>
    <cellStyle name="Normal 12 5 2 3 3 2 8" xfId="43045" xr:uid="{00000000-0005-0000-0000-0000EE860000}"/>
    <cellStyle name="Normal 12 5 2 3 3 3" xfId="1572" xr:uid="{00000000-0005-0000-0000-0000EF860000}"/>
    <cellStyle name="Normal 12 5 2 3 3 3 2" xfId="3402" xr:uid="{00000000-0005-0000-0000-0000F0860000}"/>
    <cellStyle name="Normal 12 5 2 3 3 3 2 2" xfId="8892" xr:uid="{00000000-0005-0000-0000-0000F1860000}"/>
    <cellStyle name="Normal 12 5 2 3 3 3 2 2 2" xfId="21702" xr:uid="{00000000-0005-0000-0000-0000F2860000}"/>
    <cellStyle name="Normal 12 5 2 3 3 3 2 2 2 2" xfId="43046" xr:uid="{00000000-0005-0000-0000-0000F3860000}"/>
    <cellStyle name="Normal 12 5 2 3 3 3 2 2 3" xfId="43047" xr:uid="{00000000-0005-0000-0000-0000F4860000}"/>
    <cellStyle name="Normal 12 5 2 3 3 3 2 3" xfId="16212" xr:uid="{00000000-0005-0000-0000-0000F5860000}"/>
    <cellStyle name="Normal 12 5 2 3 3 3 2 3 2" xfId="43048" xr:uid="{00000000-0005-0000-0000-0000F6860000}"/>
    <cellStyle name="Normal 12 5 2 3 3 3 2 4" xfId="43049" xr:uid="{00000000-0005-0000-0000-0000F7860000}"/>
    <cellStyle name="Normal 12 5 2 3 3 3 3" xfId="5232" xr:uid="{00000000-0005-0000-0000-0000F8860000}"/>
    <cellStyle name="Normal 12 5 2 3 3 3 3 2" xfId="10722" xr:uid="{00000000-0005-0000-0000-0000F9860000}"/>
    <cellStyle name="Normal 12 5 2 3 3 3 3 2 2" xfId="23532" xr:uid="{00000000-0005-0000-0000-0000FA860000}"/>
    <cellStyle name="Normal 12 5 2 3 3 3 3 2 2 2" xfId="43050" xr:uid="{00000000-0005-0000-0000-0000FB860000}"/>
    <cellStyle name="Normal 12 5 2 3 3 3 3 2 3" xfId="43051" xr:uid="{00000000-0005-0000-0000-0000FC860000}"/>
    <cellStyle name="Normal 12 5 2 3 3 3 3 3" xfId="18042" xr:uid="{00000000-0005-0000-0000-0000FD860000}"/>
    <cellStyle name="Normal 12 5 2 3 3 3 3 3 2" xfId="43052" xr:uid="{00000000-0005-0000-0000-0000FE860000}"/>
    <cellStyle name="Normal 12 5 2 3 3 3 3 4" xfId="43053" xr:uid="{00000000-0005-0000-0000-0000FF860000}"/>
    <cellStyle name="Normal 12 5 2 3 3 3 4" xfId="12552" xr:uid="{00000000-0005-0000-0000-000000870000}"/>
    <cellStyle name="Normal 12 5 2 3 3 3 4 2" xfId="25362" xr:uid="{00000000-0005-0000-0000-000001870000}"/>
    <cellStyle name="Normal 12 5 2 3 3 3 4 2 2" xfId="43054" xr:uid="{00000000-0005-0000-0000-000002870000}"/>
    <cellStyle name="Normal 12 5 2 3 3 3 4 3" xfId="43055" xr:uid="{00000000-0005-0000-0000-000003870000}"/>
    <cellStyle name="Normal 12 5 2 3 3 3 5" xfId="7062" xr:uid="{00000000-0005-0000-0000-000004870000}"/>
    <cellStyle name="Normal 12 5 2 3 3 3 5 2" xfId="19872" xr:uid="{00000000-0005-0000-0000-000005870000}"/>
    <cellStyle name="Normal 12 5 2 3 3 3 5 2 2" xfId="43056" xr:uid="{00000000-0005-0000-0000-000006870000}"/>
    <cellStyle name="Normal 12 5 2 3 3 3 5 3" xfId="43057" xr:uid="{00000000-0005-0000-0000-000007870000}"/>
    <cellStyle name="Normal 12 5 2 3 3 3 6" xfId="14382" xr:uid="{00000000-0005-0000-0000-000008870000}"/>
    <cellStyle name="Normal 12 5 2 3 3 3 6 2" xfId="43058" xr:uid="{00000000-0005-0000-0000-000009870000}"/>
    <cellStyle name="Normal 12 5 2 3 3 3 7" xfId="43059" xr:uid="{00000000-0005-0000-0000-00000A870000}"/>
    <cellStyle name="Normal 12 5 2 3 3 4" xfId="2508" xr:uid="{00000000-0005-0000-0000-00000B870000}"/>
    <cellStyle name="Normal 12 5 2 3 3 4 2" xfId="7998" xr:uid="{00000000-0005-0000-0000-00000C870000}"/>
    <cellStyle name="Normal 12 5 2 3 3 4 2 2" xfId="20808" xr:uid="{00000000-0005-0000-0000-00000D870000}"/>
    <cellStyle name="Normal 12 5 2 3 3 4 2 2 2" xfId="43060" xr:uid="{00000000-0005-0000-0000-00000E870000}"/>
    <cellStyle name="Normal 12 5 2 3 3 4 2 3" xfId="43061" xr:uid="{00000000-0005-0000-0000-00000F870000}"/>
    <cellStyle name="Normal 12 5 2 3 3 4 3" xfId="15318" xr:uid="{00000000-0005-0000-0000-000010870000}"/>
    <cellStyle name="Normal 12 5 2 3 3 4 3 2" xfId="43062" xr:uid="{00000000-0005-0000-0000-000011870000}"/>
    <cellStyle name="Normal 12 5 2 3 3 4 4" xfId="43063" xr:uid="{00000000-0005-0000-0000-000012870000}"/>
    <cellStyle name="Normal 12 5 2 3 3 5" xfId="4338" xr:uid="{00000000-0005-0000-0000-000013870000}"/>
    <cellStyle name="Normal 12 5 2 3 3 5 2" xfId="9828" xr:uid="{00000000-0005-0000-0000-000014870000}"/>
    <cellStyle name="Normal 12 5 2 3 3 5 2 2" xfId="22638" xr:uid="{00000000-0005-0000-0000-000015870000}"/>
    <cellStyle name="Normal 12 5 2 3 3 5 2 2 2" xfId="43064" xr:uid="{00000000-0005-0000-0000-000016870000}"/>
    <cellStyle name="Normal 12 5 2 3 3 5 2 3" xfId="43065" xr:uid="{00000000-0005-0000-0000-000017870000}"/>
    <cellStyle name="Normal 12 5 2 3 3 5 3" xfId="17148" xr:uid="{00000000-0005-0000-0000-000018870000}"/>
    <cellStyle name="Normal 12 5 2 3 3 5 3 2" xfId="43066" xr:uid="{00000000-0005-0000-0000-000019870000}"/>
    <cellStyle name="Normal 12 5 2 3 3 5 4" xfId="43067" xr:uid="{00000000-0005-0000-0000-00001A870000}"/>
    <cellStyle name="Normal 12 5 2 3 3 6" xfId="11658" xr:uid="{00000000-0005-0000-0000-00001B870000}"/>
    <cellStyle name="Normal 12 5 2 3 3 6 2" xfId="24468" xr:uid="{00000000-0005-0000-0000-00001C870000}"/>
    <cellStyle name="Normal 12 5 2 3 3 6 2 2" xfId="43068" xr:uid="{00000000-0005-0000-0000-00001D870000}"/>
    <cellStyle name="Normal 12 5 2 3 3 6 3" xfId="43069" xr:uid="{00000000-0005-0000-0000-00001E870000}"/>
    <cellStyle name="Normal 12 5 2 3 3 7" xfId="6168" xr:uid="{00000000-0005-0000-0000-00001F870000}"/>
    <cellStyle name="Normal 12 5 2 3 3 7 2" xfId="18978" xr:uid="{00000000-0005-0000-0000-000020870000}"/>
    <cellStyle name="Normal 12 5 2 3 3 7 2 2" xfId="43070" xr:uid="{00000000-0005-0000-0000-000021870000}"/>
    <cellStyle name="Normal 12 5 2 3 3 7 3" xfId="43071" xr:uid="{00000000-0005-0000-0000-000022870000}"/>
    <cellStyle name="Normal 12 5 2 3 3 8" xfId="13488" xr:uid="{00000000-0005-0000-0000-000023870000}"/>
    <cellStyle name="Normal 12 5 2 3 3 8 2" xfId="43072" xr:uid="{00000000-0005-0000-0000-000024870000}"/>
    <cellStyle name="Normal 12 5 2 3 3 9" xfId="43073" xr:uid="{00000000-0005-0000-0000-000025870000}"/>
    <cellStyle name="Normal 12 5 2 3 4" xfId="452" xr:uid="{00000000-0005-0000-0000-000026870000}"/>
    <cellStyle name="Normal 12 5 2 3 4 2" xfId="1347" xr:uid="{00000000-0005-0000-0000-000027870000}"/>
    <cellStyle name="Normal 12 5 2 3 4 2 2" xfId="3177" xr:uid="{00000000-0005-0000-0000-000028870000}"/>
    <cellStyle name="Normal 12 5 2 3 4 2 2 2" xfId="8667" xr:uid="{00000000-0005-0000-0000-000029870000}"/>
    <cellStyle name="Normal 12 5 2 3 4 2 2 2 2" xfId="21477" xr:uid="{00000000-0005-0000-0000-00002A870000}"/>
    <cellStyle name="Normal 12 5 2 3 4 2 2 2 2 2" xfId="43074" xr:uid="{00000000-0005-0000-0000-00002B870000}"/>
    <cellStyle name="Normal 12 5 2 3 4 2 2 2 3" xfId="43075" xr:uid="{00000000-0005-0000-0000-00002C870000}"/>
    <cellStyle name="Normal 12 5 2 3 4 2 2 3" xfId="15987" xr:uid="{00000000-0005-0000-0000-00002D870000}"/>
    <cellStyle name="Normal 12 5 2 3 4 2 2 3 2" xfId="43076" xr:uid="{00000000-0005-0000-0000-00002E870000}"/>
    <cellStyle name="Normal 12 5 2 3 4 2 2 4" xfId="43077" xr:uid="{00000000-0005-0000-0000-00002F870000}"/>
    <cellStyle name="Normal 12 5 2 3 4 2 3" xfId="5007" xr:uid="{00000000-0005-0000-0000-000030870000}"/>
    <cellStyle name="Normal 12 5 2 3 4 2 3 2" xfId="10497" xr:uid="{00000000-0005-0000-0000-000031870000}"/>
    <cellStyle name="Normal 12 5 2 3 4 2 3 2 2" xfId="23307" xr:uid="{00000000-0005-0000-0000-000032870000}"/>
    <cellStyle name="Normal 12 5 2 3 4 2 3 2 2 2" xfId="43078" xr:uid="{00000000-0005-0000-0000-000033870000}"/>
    <cellStyle name="Normal 12 5 2 3 4 2 3 2 3" xfId="43079" xr:uid="{00000000-0005-0000-0000-000034870000}"/>
    <cellStyle name="Normal 12 5 2 3 4 2 3 3" xfId="17817" xr:uid="{00000000-0005-0000-0000-000035870000}"/>
    <cellStyle name="Normal 12 5 2 3 4 2 3 3 2" xfId="43080" xr:uid="{00000000-0005-0000-0000-000036870000}"/>
    <cellStyle name="Normal 12 5 2 3 4 2 3 4" xfId="43081" xr:uid="{00000000-0005-0000-0000-000037870000}"/>
    <cellStyle name="Normal 12 5 2 3 4 2 4" xfId="12327" xr:uid="{00000000-0005-0000-0000-000038870000}"/>
    <cellStyle name="Normal 12 5 2 3 4 2 4 2" xfId="25137" xr:uid="{00000000-0005-0000-0000-000039870000}"/>
    <cellStyle name="Normal 12 5 2 3 4 2 4 2 2" xfId="43082" xr:uid="{00000000-0005-0000-0000-00003A870000}"/>
    <cellStyle name="Normal 12 5 2 3 4 2 4 3" xfId="43083" xr:uid="{00000000-0005-0000-0000-00003B870000}"/>
    <cellStyle name="Normal 12 5 2 3 4 2 5" xfId="6837" xr:uid="{00000000-0005-0000-0000-00003C870000}"/>
    <cellStyle name="Normal 12 5 2 3 4 2 5 2" xfId="19647" xr:uid="{00000000-0005-0000-0000-00003D870000}"/>
    <cellStyle name="Normal 12 5 2 3 4 2 5 2 2" xfId="43084" xr:uid="{00000000-0005-0000-0000-00003E870000}"/>
    <cellStyle name="Normal 12 5 2 3 4 2 5 3" xfId="43085" xr:uid="{00000000-0005-0000-0000-00003F870000}"/>
    <cellStyle name="Normal 12 5 2 3 4 2 6" xfId="14157" xr:uid="{00000000-0005-0000-0000-000040870000}"/>
    <cellStyle name="Normal 12 5 2 3 4 2 6 2" xfId="43086" xr:uid="{00000000-0005-0000-0000-000041870000}"/>
    <cellStyle name="Normal 12 5 2 3 4 2 7" xfId="43087" xr:uid="{00000000-0005-0000-0000-000042870000}"/>
    <cellStyle name="Normal 12 5 2 3 4 3" xfId="2283" xr:uid="{00000000-0005-0000-0000-000043870000}"/>
    <cellStyle name="Normal 12 5 2 3 4 3 2" xfId="7773" xr:uid="{00000000-0005-0000-0000-000044870000}"/>
    <cellStyle name="Normal 12 5 2 3 4 3 2 2" xfId="20583" xr:uid="{00000000-0005-0000-0000-000045870000}"/>
    <cellStyle name="Normal 12 5 2 3 4 3 2 2 2" xfId="43088" xr:uid="{00000000-0005-0000-0000-000046870000}"/>
    <cellStyle name="Normal 12 5 2 3 4 3 2 3" xfId="43089" xr:uid="{00000000-0005-0000-0000-000047870000}"/>
    <cellStyle name="Normal 12 5 2 3 4 3 3" xfId="15093" xr:uid="{00000000-0005-0000-0000-000048870000}"/>
    <cellStyle name="Normal 12 5 2 3 4 3 3 2" xfId="43090" xr:uid="{00000000-0005-0000-0000-000049870000}"/>
    <cellStyle name="Normal 12 5 2 3 4 3 4" xfId="43091" xr:uid="{00000000-0005-0000-0000-00004A870000}"/>
    <cellStyle name="Normal 12 5 2 3 4 4" xfId="4113" xr:uid="{00000000-0005-0000-0000-00004B870000}"/>
    <cellStyle name="Normal 12 5 2 3 4 4 2" xfId="9603" xr:uid="{00000000-0005-0000-0000-00004C870000}"/>
    <cellStyle name="Normal 12 5 2 3 4 4 2 2" xfId="22413" xr:uid="{00000000-0005-0000-0000-00004D870000}"/>
    <cellStyle name="Normal 12 5 2 3 4 4 2 2 2" xfId="43092" xr:uid="{00000000-0005-0000-0000-00004E870000}"/>
    <cellStyle name="Normal 12 5 2 3 4 4 2 3" xfId="43093" xr:uid="{00000000-0005-0000-0000-00004F870000}"/>
    <cellStyle name="Normal 12 5 2 3 4 4 3" xfId="16923" xr:uid="{00000000-0005-0000-0000-000050870000}"/>
    <cellStyle name="Normal 12 5 2 3 4 4 3 2" xfId="43094" xr:uid="{00000000-0005-0000-0000-000051870000}"/>
    <cellStyle name="Normal 12 5 2 3 4 4 4" xfId="43095" xr:uid="{00000000-0005-0000-0000-000052870000}"/>
    <cellStyle name="Normal 12 5 2 3 4 5" xfId="11433" xr:uid="{00000000-0005-0000-0000-000053870000}"/>
    <cellStyle name="Normal 12 5 2 3 4 5 2" xfId="24243" xr:uid="{00000000-0005-0000-0000-000054870000}"/>
    <cellStyle name="Normal 12 5 2 3 4 5 2 2" xfId="43096" xr:uid="{00000000-0005-0000-0000-000055870000}"/>
    <cellStyle name="Normal 12 5 2 3 4 5 3" xfId="43097" xr:uid="{00000000-0005-0000-0000-000056870000}"/>
    <cellStyle name="Normal 12 5 2 3 4 6" xfId="5943" xr:uid="{00000000-0005-0000-0000-000057870000}"/>
    <cellStyle name="Normal 12 5 2 3 4 6 2" xfId="18753" xr:uid="{00000000-0005-0000-0000-000058870000}"/>
    <cellStyle name="Normal 12 5 2 3 4 6 2 2" xfId="43098" xr:uid="{00000000-0005-0000-0000-000059870000}"/>
    <cellStyle name="Normal 12 5 2 3 4 6 3" xfId="43099" xr:uid="{00000000-0005-0000-0000-00005A870000}"/>
    <cellStyle name="Normal 12 5 2 3 4 7" xfId="13263" xr:uid="{00000000-0005-0000-0000-00005B870000}"/>
    <cellStyle name="Normal 12 5 2 3 4 7 2" xfId="43100" xr:uid="{00000000-0005-0000-0000-00005C870000}"/>
    <cellStyle name="Normal 12 5 2 3 4 8" xfId="43101" xr:uid="{00000000-0005-0000-0000-00005D870000}"/>
    <cellStyle name="Normal 12 5 2 3 5" xfId="811" xr:uid="{00000000-0005-0000-0000-00005E870000}"/>
    <cellStyle name="Normal 12 5 2 3 5 2" xfId="1706" xr:uid="{00000000-0005-0000-0000-00005F870000}"/>
    <cellStyle name="Normal 12 5 2 3 5 2 2" xfId="3536" xr:uid="{00000000-0005-0000-0000-000060870000}"/>
    <cellStyle name="Normal 12 5 2 3 5 2 2 2" xfId="9026" xr:uid="{00000000-0005-0000-0000-000061870000}"/>
    <cellStyle name="Normal 12 5 2 3 5 2 2 2 2" xfId="21836" xr:uid="{00000000-0005-0000-0000-000062870000}"/>
    <cellStyle name="Normal 12 5 2 3 5 2 2 2 2 2" xfId="43102" xr:uid="{00000000-0005-0000-0000-000063870000}"/>
    <cellStyle name="Normal 12 5 2 3 5 2 2 2 3" xfId="43103" xr:uid="{00000000-0005-0000-0000-000064870000}"/>
    <cellStyle name="Normal 12 5 2 3 5 2 2 3" xfId="16346" xr:uid="{00000000-0005-0000-0000-000065870000}"/>
    <cellStyle name="Normal 12 5 2 3 5 2 2 3 2" xfId="43104" xr:uid="{00000000-0005-0000-0000-000066870000}"/>
    <cellStyle name="Normal 12 5 2 3 5 2 2 4" xfId="43105" xr:uid="{00000000-0005-0000-0000-000067870000}"/>
    <cellStyle name="Normal 12 5 2 3 5 2 3" xfId="5366" xr:uid="{00000000-0005-0000-0000-000068870000}"/>
    <cellStyle name="Normal 12 5 2 3 5 2 3 2" xfId="10856" xr:uid="{00000000-0005-0000-0000-000069870000}"/>
    <cellStyle name="Normal 12 5 2 3 5 2 3 2 2" xfId="23666" xr:uid="{00000000-0005-0000-0000-00006A870000}"/>
    <cellStyle name="Normal 12 5 2 3 5 2 3 2 2 2" xfId="43106" xr:uid="{00000000-0005-0000-0000-00006B870000}"/>
    <cellStyle name="Normal 12 5 2 3 5 2 3 2 3" xfId="43107" xr:uid="{00000000-0005-0000-0000-00006C870000}"/>
    <cellStyle name="Normal 12 5 2 3 5 2 3 3" xfId="18176" xr:uid="{00000000-0005-0000-0000-00006D870000}"/>
    <cellStyle name="Normal 12 5 2 3 5 2 3 3 2" xfId="43108" xr:uid="{00000000-0005-0000-0000-00006E870000}"/>
    <cellStyle name="Normal 12 5 2 3 5 2 3 4" xfId="43109" xr:uid="{00000000-0005-0000-0000-00006F870000}"/>
    <cellStyle name="Normal 12 5 2 3 5 2 4" xfId="12686" xr:uid="{00000000-0005-0000-0000-000070870000}"/>
    <cellStyle name="Normal 12 5 2 3 5 2 4 2" xfId="25496" xr:uid="{00000000-0005-0000-0000-000071870000}"/>
    <cellStyle name="Normal 12 5 2 3 5 2 4 2 2" xfId="43110" xr:uid="{00000000-0005-0000-0000-000072870000}"/>
    <cellStyle name="Normal 12 5 2 3 5 2 4 3" xfId="43111" xr:uid="{00000000-0005-0000-0000-000073870000}"/>
    <cellStyle name="Normal 12 5 2 3 5 2 5" xfId="7196" xr:uid="{00000000-0005-0000-0000-000074870000}"/>
    <cellStyle name="Normal 12 5 2 3 5 2 5 2" xfId="20006" xr:uid="{00000000-0005-0000-0000-000075870000}"/>
    <cellStyle name="Normal 12 5 2 3 5 2 5 2 2" xfId="43112" xr:uid="{00000000-0005-0000-0000-000076870000}"/>
    <cellStyle name="Normal 12 5 2 3 5 2 5 3" xfId="43113" xr:uid="{00000000-0005-0000-0000-000077870000}"/>
    <cellStyle name="Normal 12 5 2 3 5 2 6" xfId="14516" xr:uid="{00000000-0005-0000-0000-000078870000}"/>
    <cellStyle name="Normal 12 5 2 3 5 2 6 2" xfId="43114" xr:uid="{00000000-0005-0000-0000-000079870000}"/>
    <cellStyle name="Normal 12 5 2 3 5 2 7" xfId="43115" xr:uid="{00000000-0005-0000-0000-00007A870000}"/>
    <cellStyle name="Normal 12 5 2 3 5 3" xfId="2642" xr:uid="{00000000-0005-0000-0000-00007B870000}"/>
    <cellStyle name="Normal 12 5 2 3 5 3 2" xfId="8132" xr:uid="{00000000-0005-0000-0000-00007C870000}"/>
    <cellStyle name="Normal 12 5 2 3 5 3 2 2" xfId="20942" xr:uid="{00000000-0005-0000-0000-00007D870000}"/>
    <cellStyle name="Normal 12 5 2 3 5 3 2 2 2" xfId="43116" xr:uid="{00000000-0005-0000-0000-00007E870000}"/>
    <cellStyle name="Normal 12 5 2 3 5 3 2 3" xfId="43117" xr:uid="{00000000-0005-0000-0000-00007F870000}"/>
    <cellStyle name="Normal 12 5 2 3 5 3 3" xfId="15452" xr:uid="{00000000-0005-0000-0000-000080870000}"/>
    <cellStyle name="Normal 12 5 2 3 5 3 3 2" xfId="43118" xr:uid="{00000000-0005-0000-0000-000081870000}"/>
    <cellStyle name="Normal 12 5 2 3 5 3 4" xfId="43119" xr:uid="{00000000-0005-0000-0000-000082870000}"/>
    <cellStyle name="Normal 12 5 2 3 5 4" xfId="4472" xr:uid="{00000000-0005-0000-0000-000083870000}"/>
    <cellStyle name="Normal 12 5 2 3 5 4 2" xfId="9962" xr:uid="{00000000-0005-0000-0000-000084870000}"/>
    <cellStyle name="Normal 12 5 2 3 5 4 2 2" xfId="22772" xr:uid="{00000000-0005-0000-0000-000085870000}"/>
    <cellStyle name="Normal 12 5 2 3 5 4 2 2 2" xfId="43120" xr:uid="{00000000-0005-0000-0000-000086870000}"/>
    <cellStyle name="Normal 12 5 2 3 5 4 2 3" xfId="43121" xr:uid="{00000000-0005-0000-0000-000087870000}"/>
    <cellStyle name="Normal 12 5 2 3 5 4 3" xfId="17282" xr:uid="{00000000-0005-0000-0000-000088870000}"/>
    <cellStyle name="Normal 12 5 2 3 5 4 3 2" xfId="43122" xr:uid="{00000000-0005-0000-0000-000089870000}"/>
    <cellStyle name="Normal 12 5 2 3 5 4 4" xfId="43123" xr:uid="{00000000-0005-0000-0000-00008A870000}"/>
    <cellStyle name="Normal 12 5 2 3 5 5" xfId="11792" xr:uid="{00000000-0005-0000-0000-00008B870000}"/>
    <cellStyle name="Normal 12 5 2 3 5 5 2" xfId="24602" xr:uid="{00000000-0005-0000-0000-00008C870000}"/>
    <cellStyle name="Normal 12 5 2 3 5 5 2 2" xfId="43124" xr:uid="{00000000-0005-0000-0000-00008D870000}"/>
    <cellStyle name="Normal 12 5 2 3 5 5 3" xfId="43125" xr:uid="{00000000-0005-0000-0000-00008E870000}"/>
    <cellStyle name="Normal 12 5 2 3 5 6" xfId="6302" xr:uid="{00000000-0005-0000-0000-00008F870000}"/>
    <cellStyle name="Normal 12 5 2 3 5 6 2" xfId="19112" xr:uid="{00000000-0005-0000-0000-000090870000}"/>
    <cellStyle name="Normal 12 5 2 3 5 6 2 2" xfId="43126" xr:uid="{00000000-0005-0000-0000-000091870000}"/>
    <cellStyle name="Normal 12 5 2 3 5 6 3" xfId="43127" xr:uid="{00000000-0005-0000-0000-000092870000}"/>
    <cellStyle name="Normal 12 5 2 3 5 7" xfId="13622" xr:uid="{00000000-0005-0000-0000-000093870000}"/>
    <cellStyle name="Normal 12 5 2 3 5 7 2" xfId="43128" xr:uid="{00000000-0005-0000-0000-000094870000}"/>
    <cellStyle name="Normal 12 5 2 3 5 8" xfId="43129" xr:uid="{00000000-0005-0000-0000-000095870000}"/>
    <cellStyle name="Normal 12 5 2 3 6" xfId="1212" xr:uid="{00000000-0005-0000-0000-000096870000}"/>
    <cellStyle name="Normal 12 5 2 3 6 2" xfId="3042" xr:uid="{00000000-0005-0000-0000-000097870000}"/>
    <cellStyle name="Normal 12 5 2 3 6 2 2" xfId="8532" xr:uid="{00000000-0005-0000-0000-000098870000}"/>
    <cellStyle name="Normal 12 5 2 3 6 2 2 2" xfId="21342" xr:uid="{00000000-0005-0000-0000-000099870000}"/>
    <cellStyle name="Normal 12 5 2 3 6 2 2 2 2" xfId="43130" xr:uid="{00000000-0005-0000-0000-00009A870000}"/>
    <cellStyle name="Normal 12 5 2 3 6 2 2 3" xfId="43131" xr:uid="{00000000-0005-0000-0000-00009B870000}"/>
    <cellStyle name="Normal 12 5 2 3 6 2 3" xfId="15852" xr:uid="{00000000-0005-0000-0000-00009C870000}"/>
    <cellStyle name="Normal 12 5 2 3 6 2 3 2" xfId="43132" xr:uid="{00000000-0005-0000-0000-00009D870000}"/>
    <cellStyle name="Normal 12 5 2 3 6 2 4" xfId="43133" xr:uid="{00000000-0005-0000-0000-00009E870000}"/>
    <cellStyle name="Normal 12 5 2 3 6 3" xfId="4872" xr:uid="{00000000-0005-0000-0000-00009F870000}"/>
    <cellStyle name="Normal 12 5 2 3 6 3 2" xfId="10362" xr:uid="{00000000-0005-0000-0000-0000A0870000}"/>
    <cellStyle name="Normal 12 5 2 3 6 3 2 2" xfId="23172" xr:uid="{00000000-0005-0000-0000-0000A1870000}"/>
    <cellStyle name="Normal 12 5 2 3 6 3 2 2 2" xfId="43134" xr:uid="{00000000-0005-0000-0000-0000A2870000}"/>
    <cellStyle name="Normal 12 5 2 3 6 3 2 3" xfId="43135" xr:uid="{00000000-0005-0000-0000-0000A3870000}"/>
    <cellStyle name="Normal 12 5 2 3 6 3 3" xfId="17682" xr:uid="{00000000-0005-0000-0000-0000A4870000}"/>
    <cellStyle name="Normal 12 5 2 3 6 3 3 2" xfId="43136" xr:uid="{00000000-0005-0000-0000-0000A5870000}"/>
    <cellStyle name="Normal 12 5 2 3 6 3 4" xfId="43137" xr:uid="{00000000-0005-0000-0000-0000A6870000}"/>
    <cellStyle name="Normal 12 5 2 3 6 4" xfId="12192" xr:uid="{00000000-0005-0000-0000-0000A7870000}"/>
    <cellStyle name="Normal 12 5 2 3 6 4 2" xfId="25002" xr:uid="{00000000-0005-0000-0000-0000A8870000}"/>
    <cellStyle name="Normal 12 5 2 3 6 4 2 2" xfId="43138" xr:uid="{00000000-0005-0000-0000-0000A9870000}"/>
    <cellStyle name="Normal 12 5 2 3 6 4 3" xfId="43139" xr:uid="{00000000-0005-0000-0000-0000AA870000}"/>
    <cellStyle name="Normal 12 5 2 3 6 5" xfId="6702" xr:uid="{00000000-0005-0000-0000-0000AB870000}"/>
    <cellStyle name="Normal 12 5 2 3 6 5 2" xfId="19512" xr:uid="{00000000-0005-0000-0000-0000AC870000}"/>
    <cellStyle name="Normal 12 5 2 3 6 5 2 2" xfId="43140" xr:uid="{00000000-0005-0000-0000-0000AD870000}"/>
    <cellStyle name="Normal 12 5 2 3 6 5 3" xfId="43141" xr:uid="{00000000-0005-0000-0000-0000AE870000}"/>
    <cellStyle name="Normal 12 5 2 3 6 6" xfId="14022" xr:uid="{00000000-0005-0000-0000-0000AF870000}"/>
    <cellStyle name="Normal 12 5 2 3 6 6 2" xfId="43142" xr:uid="{00000000-0005-0000-0000-0000B0870000}"/>
    <cellStyle name="Normal 12 5 2 3 6 7" xfId="43143" xr:uid="{00000000-0005-0000-0000-0000B1870000}"/>
    <cellStyle name="Normal 12 5 2 3 7" xfId="2148" xr:uid="{00000000-0005-0000-0000-0000B2870000}"/>
    <cellStyle name="Normal 12 5 2 3 7 2" xfId="7638" xr:uid="{00000000-0005-0000-0000-0000B3870000}"/>
    <cellStyle name="Normal 12 5 2 3 7 2 2" xfId="20448" xr:uid="{00000000-0005-0000-0000-0000B4870000}"/>
    <cellStyle name="Normal 12 5 2 3 7 2 2 2" xfId="43144" xr:uid="{00000000-0005-0000-0000-0000B5870000}"/>
    <cellStyle name="Normal 12 5 2 3 7 2 3" xfId="43145" xr:uid="{00000000-0005-0000-0000-0000B6870000}"/>
    <cellStyle name="Normal 12 5 2 3 7 3" xfId="14958" xr:uid="{00000000-0005-0000-0000-0000B7870000}"/>
    <cellStyle name="Normal 12 5 2 3 7 3 2" xfId="43146" xr:uid="{00000000-0005-0000-0000-0000B8870000}"/>
    <cellStyle name="Normal 12 5 2 3 7 4" xfId="43147" xr:uid="{00000000-0005-0000-0000-0000B9870000}"/>
    <cellStyle name="Normal 12 5 2 3 8" xfId="3978" xr:uid="{00000000-0005-0000-0000-0000BA870000}"/>
    <cellStyle name="Normal 12 5 2 3 8 2" xfId="9468" xr:uid="{00000000-0005-0000-0000-0000BB870000}"/>
    <cellStyle name="Normal 12 5 2 3 8 2 2" xfId="22278" xr:uid="{00000000-0005-0000-0000-0000BC870000}"/>
    <cellStyle name="Normal 12 5 2 3 8 2 2 2" xfId="43148" xr:uid="{00000000-0005-0000-0000-0000BD870000}"/>
    <cellStyle name="Normal 12 5 2 3 8 2 3" xfId="43149" xr:uid="{00000000-0005-0000-0000-0000BE870000}"/>
    <cellStyle name="Normal 12 5 2 3 8 3" xfId="16788" xr:uid="{00000000-0005-0000-0000-0000BF870000}"/>
    <cellStyle name="Normal 12 5 2 3 8 3 2" xfId="43150" xr:uid="{00000000-0005-0000-0000-0000C0870000}"/>
    <cellStyle name="Normal 12 5 2 3 8 4" xfId="43151" xr:uid="{00000000-0005-0000-0000-0000C1870000}"/>
    <cellStyle name="Normal 12 5 2 3 9" xfId="11298" xr:uid="{00000000-0005-0000-0000-0000C2870000}"/>
    <cellStyle name="Normal 12 5 2 3 9 2" xfId="24108" xr:uid="{00000000-0005-0000-0000-0000C3870000}"/>
    <cellStyle name="Normal 12 5 2 3 9 2 2" xfId="43152" xr:uid="{00000000-0005-0000-0000-0000C4870000}"/>
    <cellStyle name="Normal 12 5 2 3 9 3" xfId="43153" xr:uid="{00000000-0005-0000-0000-0000C5870000}"/>
    <cellStyle name="Normal 12 5 2 4" xfId="275" xr:uid="{00000000-0005-0000-0000-0000C6870000}"/>
    <cellStyle name="Normal 12 5 2 4 10" xfId="5767" xr:uid="{00000000-0005-0000-0000-0000C7870000}"/>
    <cellStyle name="Normal 12 5 2 4 10 2" xfId="18577" xr:uid="{00000000-0005-0000-0000-0000C8870000}"/>
    <cellStyle name="Normal 12 5 2 4 10 2 2" xfId="43154" xr:uid="{00000000-0005-0000-0000-0000C9870000}"/>
    <cellStyle name="Normal 12 5 2 4 10 3" xfId="43155" xr:uid="{00000000-0005-0000-0000-0000CA870000}"/>
    <cellStyle name="Normal 12 5 2 4 11" xfId="13087" xr:uid="{00000000-0005-0000-0000-0000CB870000}"/>
    <cellStyle name="Normal 12 5 2 4 11 2" xfId="43156" xr:uid="{00000000-0005-0000-0000-0000CC870000}"/>
    <cellStyle name="Normal 12 5 2 4 12" xfId="43157" xr:uid="{00000000-0005-0000-0000-0000CD870000}"/>
    <cellStyle name="Normal 12 5 2 4 2" xfId="504" xr:uid="{00000000-0005-0000-0000-0000CE870000}"/>
    <cellStyle name="Normal 12 5 2 4 2 2" xfId="903" xr:uid="{00000000-0005-0000-0000-0000CF870000}"/>
    <cellStyle name="Normal 12 5 2 4 2 2 2" xfId="1798" xr:uid="{00000000-0005-0000-0000-0000D0870000}"/>
    <cellStyle name="Normal 12 5 2 4 2 2 2 2" xfId="3628" xr:uid="{00000000-0005-0000-0000-0000D1870000}"/>
    <cellStyle name="Normal 12 5 2 4 2 2 2 2 2" xfId="9118" xr:uid="{00000000-0005-0000-0000-0000D2870000}"/>
    <cellStyle name="Normal 12 5 2 4 2 2 2 2 2 2" xfId="21928" xr:uid="{00000000-0005-0000-0000-0000D3870000}"/>
    <cellStyle name="Normal 12 5 2 4 2 2 2 2 2 2 2" xfId="43158" xr:uid="{00000000-0005-0000-0000-0000D4870000}"/>
    <cellStyle name="Normal 12 5 2 4 2 2 2 2 2 3" xfId="43159" xr:uid="{00000000-0005-0000-0000-0000D5870000}"/>
    <cellStyle name="Normal 12 5 2 4 2 2 2 2 3" xfId="16438" xr:uid="{00000000-0005-0000-0000-0000D6870000}"/>
    <cellStyle name="Normal 12 5 2 4 2 2 2 2 3 2" xfId="43160" xr:uid="{00000000-0005-0000-0000-0000D7870000}"/>
    <cellStyle name="Normal 12 5 2 4 2 2 2 2 4" xfId="43161" xr:uid="{00000000-0005-0000-0000-0000D8870000}"/>
    <cellStyle name="Normal 12 5 2 4 2 2 2 3" xfId="5458" xr:uid="{00000000-0005-0000-0000-0000D9870000}"/>
    <cellStyle name="Normal 12 5 2 4 2 2 2 3 2" xfId="10948" xr:uid="{00000000-0005-0000-0000-0000DA870000}"/>
    <cellStyle name="Normal 12 5 2 4 2 2 2 3 2 2" xfId="23758" xr:uid="{00000000-0005-0000-0000-0000DB870000}"/>
    <cellStyle name="Normal 12 5 2 4 2 2 2 3 2 2 2" xfId="43162" xr:uid="{00000000-0005-0000-0000-0000DC870000}"/>
    <cellStyle name="Normal 12 5 2 4 2 2 2 3 2 3" xfId="43163" xr:uid="{00000000-0005-0000-0000-0000DD870000}"/>
    <cellStyle name="Normal 12 5 2 4 2 2 2 3 3" xfId="18268" xr:uid="{00000000-0005-0000-0000-0000DE870000}"/>
    <cellStyle name="Normal 12 5 2 4 2 2 2 3 3 2" xfId="43164" xr:uid="{00000000-0005-0000-0000-0000DF870000}"/>
    <cellStyle name="Normal 12 5 2 4 2 2 2 3 4" xfId="43165" xr:uid="{00000000-0005-0000-0000-0000E0870000}"/>
    <cellStyle name="Normal 12 5 2 4 2 2 2 4" xfId="12778" xr:uid="{00000000-0005-0000-0000-0000E1870000}"/>
    <cellStyle name="Normal 12 5 2 4 2 2 2 4 2" xfId="25588" xr:uid="{00000000-0005-0000-0000-0000E2870000}"/>
    <cellStyle name="Normal 12 5 2 4 2 2 2 4 2 2" xfId="43166" xr:uid="{00000000-0005-0000-0000-0000E3870000}"/>
    <cellStyle name="Normal 12 5 2 4 2 2 2 4 3" xfId="43167" xr:uid="{00000000-0005-0000-0000-0000E4870000}"/>
    <cellStyle name="Normal 12 5 2 4 2 2 2 5" xfId="7288" xr:uid="{00000000-0005-0000-0000-0000E5870000}"/>
    <cellStyle name="Normal 12 5 2 4 2 2 2 5 2" xfId="20098" xr:uid="{00000000-0005-0000-0000-0000E6870000}"/>
    <cellStyle name="Normal 12 5 2 4 2 2 2 5 2 2" xfId="43168" xr:uid="{00000000-0005-0000-0000-0000E7870000}"/>
    <cellStyle name="Normal 12 5 2 4 2 2 2 5 3" xfId="43169" xr:uid="{00000000-0005-0000-0000-0000E8870000}"/>
    <cellStyle name="Normal 12 5 2 4 2 2 2 6" xfId="14608" xr:uid="{00000000-0005-0000-0000-0000E9870000}"/>
    <cellStyle name="Normal 12 5 2 4 2 2 2 6 2" xfId="43170" xr:uid="{00000000-0005-0000-0000-0000EA870000}"/>
    <cellStyle name="Normal 12 5 2 4 2 2 2 7" xfId="43171" xr:uid="{00000000-0005-0000-0000-0000EB870000}"/>
    <cellStyle name="Normal 12 5 2 4 2 2 3" xfId="2734" xr:uid="{00000000-0005-0000-0000-0000EC870000}"/>
    <cellStyle name="Normal 12 5 2 4 2 2 3 2" xfId="8224" xr:uid="{00000000-0005-0000-0000-0000ED870000}"/>
    <cellStyle name="Normal 12 5 2 4 2 2 3 2 2" xfId="21034" xr:uid="{00000000-0005-0000-0000-0000EE870000}"/>
    <cellStyle name="Normal 12 5 2 4 2 2 3 2 2 2" xfId="43172" xr:uid="{00000000-0005-0000-0000-0000EF870000}"/>
    <cellStyle name="Normal 12 5 2 4 2 2 3 2 3" xfId="43173" xr:uid="{00000000-0005-0000-0000-0000F0870000}"/>
    <cellStyle name="Normal 12 5 2 4 2 2 3 3" xfId="15544" xr:uid="{00000000-0005-0000-0000-0000F1870000}"/>
    <cellStyle name="Normal 12 5 2 4 2 2 3 3 2" xfId="43174" xr:uid="{00000000-0005-0000-0000-0000F2870000}"/>
    <cellStyle name="Normal 12 5 2 4 2 2 3 4" xfId="43175" xr:uid="{00000000-0005-0000-0000-0000F3870000}"/>
    <cellStyle name="Normal 12 5 2 4 2 2 4" xfId="4564" xr:uid="{00000000-0005-0000-0000-0000F4870000}"/>
    <cellStyle name="Normal 12 5 2 4 2 2 4 2" xfId="10054" xr:uid="{00000000-0005-0000-0000-0000F5870000}"/>
    <cellStyle name="Normal 12 5 2 4 2 2 4 2 2" xfId="22864" xr:uid="{00000000-0005-0000-0000-0000F6870000}"/>
    <cellStyle name="Normal 12 5 2 4 2 2 4 2 2 2" xfId="43176" xr:uid="{00000000-0005-0000-0000-0000F7870000}"/>
    <cellStyle name="Normal 12 5 2 4 2 2 4 2 3" xfId="43177" xr:uid="{00000000-0005-0000-0000-0000F8870000}"/>
    <cellStyle name="Normal 12 5 2 4 2 2 4 3" xfId="17374" xr:uid="{00000000-0005-0000-0000-0000F9870000}"/>
    <cellStyle name="Normal 12 5 2 4 2 2 4 3 2" xfId="43178" xr:uid="{00000000-0005-0000-0000-0000FA870000}"/>
    <cellStyle name="Normal 12 5 2 4 2 2 4 4" xfId="43179" xr:uid="{00000000-0005-0000-0000-0000FB870000}"/>
    <cellStyle name="Normal 12 5 2 4 2 2 5" xfId="11884" xr:uid="{00000000-0005-0000-0000-0000FC870000}"/>
    <cellStyle name="Normal 12 5 2 4 2 2 5 2" xfId="24694" xr:uid="{00000000-0005-0000-0000-0000FD870000}"/>
    <cellStyle name="Normal 12 5 2 4 2 2 5 2 2" xfId="43180" xr:uid="{00000000-0005-0000-0000-0000FE870000}"/>
    <cellStyle name="Normal 12 5 2 4 2 2 5 3" xfId="43181" xr:uid="{00000000-0005-0000-0000-0000FF870000}"/>
    <cellStyle name="Normal 12 5 2 4 2 2 6" xfId="6394" xr:uid="{00000000-0005-0000-0000-000000880000}"/>
    <cellStyle name="Normal 12 5 2 4 2 2 6 2" xfId="19204" xr:uid="{00000000-0005-0000-0000-000001880000}"/>
    <cellStyle name="Normal 12 5 2 4 2 2 6 2 2" xfId="43182" xr:uid="{00000000-0005-0000-0000-000002880000}"/>
    <cellStyle name="Normal 12 5 2 4 2 2 6 3" xfId="43183" xr:uid="{00000000-0005-0000-0000-000003880000}"/>
    <cellStyle name="Normal 12 5 2 4 2 2 7" xfId="13714" xr:uid="{00000000-0005-0000-0000-000004880000}"/>
    <cellStyle name="Normal 12 5 2 4 2 2 7 2" xfId="43184" xr:uid="{00000000-0005-0000-0000-000005880000}"/>
    <cellStyle name="Normal 12 5 2 4 2 2 8" xfId="43185" xr:uid="{00000000-0005-0000-0000-000006880000}"/>
    <cellStyle name="Normal 12 5 2 4 2 3" xfId="1399" xr:uid="{00000000-0005-0000-0000-000007880000}"/>
    <cellStyle name="Normal 12 5 2 4 2 3 2" xfId="3229" xr:uid="{00000000-0005-0000-0000-000008880000}"/>
    <cellStyle name="Normal 12 5 2 4 2 3 2 2" xfId="8719" xr:uid="{00000000-0005-0000-0000-000009880000}"/>
    <cellStyle name="Normal 12 5 2 4 2 3 2 2 2" xfId="21529" xr:uid="{00000000-0005-0000-0000-00000A880000}"/>
    <cellStyle name="Normal 12 5 2 4 2 3 2 2 2 2" xfId="43186" xr:uid="{00000000-0005-0000-0000-00000B880000}"/>
    <cellStyle name="Normal 12 5 2 4 2 3 2 2 3" xfId="43187" xr:uid="{00000000-0005-0000-0000-00000C880000}"/>
    <cellStyle name="Normal 12 5 2 4 2 3 2 3" xfId="16039" xr:uid="{00000000-0005-0000-0000-00000D880000}"/>
    <cellStyle name="Normal 12 5 2 4 2 3 2 3 2" xfId="43188" xr:uid="{00000000-0005-0000-0000-00000E880000}"/>
    <cellStyle name="Normal 12 5 2 4 2 3 2 4" xfId="43189" xr:uid="{00000000-0005-0000-0000-00000F880000}"/>
    <cellStyle name="Normal 12 5 2 4 2 3 3" xfId="5059" xr:uid="{00000000-0005-0000-0000-000010880000}"/>
    <cellStyle name="Normal 12 5 2 4 2 3 3 2" xfId="10549" xr:uid="{00000000-0005-0000-0000-000011880000}"/>
    <cellStyle name="Normal 12 5 2 4 2 3 3 2 2" xfId="23359" xr:uid="{00000000-0005-0000-0000-000012880000}"/>
    <cellStyle name="Normal 12 5 2 4 2 3 3 2 2 2" xfId="43190" xr:uid="{00000000-0005-0000-0000-000013880000}"/>
    <cellStyle name="Normal 12 5 2 4 2 3 3 2 3" xfId="43191" xr:uid="{00000000-0005-0000-0000-000014880000}"/>
    <cellStyle name="Normal 12 5 2 4 2 3 3 3" xfId="17869" xr:uid="{00000000-0005-0000-0000-000015880000}"/>
    <cellStyle name="Normal 12 5 2 4 2 3 3 3 2" xfId="43192" xr:uid="{00000000-0005-0000-0000-000016880000}"/>
    <cellStyle name="Normal 12 5 2 4 2 3 3 4" xfId="43193" xr:uid="{00000000-0005-0000-0000-000017880000}"/>
    <cellStyle name="Normal 12 5 2 4 2 3 4" xfId="12379" xr:uid="{00000000-0005-0000-0000-000018880000}"/>
    <cellStyle name="Normal 12 5 2 4 2 3 4 2" xfId="25189" xr:uid="{00000000-0005-0000-0000-000019880000}"/>
    <cellStyle name="Normal 12 5 2 4 2 3 4 2 2" xfId="43194" xr:uid="{00000000-0005-0000-0000-00001A880000}"/>
    <cellStyle name="Normal 12 5 2 4 2 3 4 3" xfId="43195" xr:uid="{00000000-0005-0000-0000-00001B880000}"/>
    <cellStyle name="Normal 12 5 2 4 2 3 5" xfId="6889" xr:uid="{00000000-0005-0000-0000-00001C880000}"/>
    <cellStyle name="Normal 12 5 2 4 2 3 5 2" xfId="19699" xr:uid="{00000000-0005-0000-0000-00001D880000}"/>
    <cellStyle name="Normal 12 5 2 4 2 3 5 2 2" xfId="43196" xr:uid="{00000000-0005-0000-0000-00001E880000}"/>
    <cellStyle name="Normal 12 5 2 4 2 3 5 3" xfId="43197" xr:uid="{00000000-0005-0000-0000-00001F880000}"/>
    <cellStyle name="Normal 12 5 2 4 2 3 6" xfId="14209" xr:uid="{00000000-0005-0000-0000-000020880000}"/>
    <cellStyle name="Normal 12 5 2 4 2 3 6 2" xfId="43198" xr:uid="{00000000-0005-0000-0000-000021880000}"/>
    <cellStyle name="Normal 12 5 2 4 2 3 7" xfId="43199" xr:uid="{00000000-0005-0000-0000-000022880000}"/>
    <cellStyle name="Normal 12 5 2 4 2 4" xfId="2335" xr:uid="{00000000-0005-0000-0000-000023880000}"/>
    <cellStyle name="Normal 12 5 2 4 2 4 2" xfId="7825" xr:uid="{00000000-0005-0000-0000-000024880000}"/>
    <cellStyle name="Normal 12 5 2 4 2 4 2 2" xfId="20635" xr:uid="{00000000-0005-0000-0000-000025880000}"/>
    <cellStyle name="Normal 12 5 2 4 2 4 2 2 2" xfId="43200" xr:uid="{00000000-0005-0000-0000-000026880000}"/>
    <cellStyle name="Normal 12 5 2 4 2 4 2 3" xfId="43201" xr:uid="{00000000-0005-0000-0000-000027880000}"/>
    <cellStyle name="Normal 12 5 2 4 2 4 3" xfId="15145" xr:uid="{00000000-0005-0000-0000-000028880000}"/>
    <cellStyle name="Normal 12 5 2 4 2 4 3 2" xfId="43202" xr:uid="{00000000-0005-0000-0000-000029880000}"/>
    <cellStyle name="Normal 12 5 2 4 2 4 4" xfId="43203" xr:uid="{00000000-0005-0000-0000-00002A880000}"/>
    <cellStyle name="Normal 12 5 2 4 2 5" xfId="4165" xr:uid="{00000000-0005-0000-0000-00002B880000}"/>
    <cellStyle name="Normal 12 5 2 4 2 5 2" xfId="9655" xr:uid="{00000000-0005-0000-0000-00002C880000}"/>
    <cellStyle name="Normal 12 5 2 4 2 5 2 2" xfId="22465" xr:uid="{00000000-0005-0000-0000-00002D880000}"/>
    <cellStyle name="Normal 12 5 2 4 2 5 2 2 2" xfId="43204" xr:uid="{00000000-0005-0000-0000-00002E880000}"/>
    <cellStyle name="Normal 12 5 2 4 2 5 2 3" xfId="43205" xr:uid="{00000000-0005-0000-0000-00002F880000}"/>
    <cellStyle name="Normal 12 5 2 4 2 5 3" xfId="16975" xr:uid="{00000000-0005-0000-0000-000030880000}"/>
    <cellStyle name="Normal 12 5 2 4 2 5 3 2" xfId="43206" xr:uid="{00000000-0005-0000-0000-000031880000}"/>
    <cellStyle name="Normal 12 5 2 4 2 5 4" xfId="43207" xr:uid="{00000000-0005-0000-0000-000032880000}"/>
    <cellStyle name="Normal 12 5 2 4 2 6" xfId="11485" xr:uid="{00000000-0005-0000-0000-000033880000}"/>
    <cellStyle name="Normal 12 5 2 4 2 6 2" xfId="24295" xr:uid="{00000000-0005-0000-0000-000034880000}"/>
    <cellStyle name="Normal 12 5 2 4 2 6 2 2" xfId="43208" xr:uid="{00000000-0005-0000-0000-000035880000}"/>
    <cellStyle name="Normal 12 5 2 4 2 6 3" xfId="43209" xr:uid="{00000000-0005-0000-0000-000036880000}"/>
    <cellStyle name="Normal 12 5 2 4 2 7" xfId="5995" xr:uid="{00000000-0005-0000-0000-000037880000}"/>
    <cellStyle name="Normal 12 5 2 4 2 7 2" xfId="18805" xr:uid="{00000000-0005-0000-0000-000038880000}"/>
    <cellStyle name="Normal 12 5 2 4 2 7 2 2" xfId="43210" xr:uid="{00000000-0005-0000-0000-000039880000}"/>
    <cellStyle name="Normal 12 5 2 4 2 7 3" xfId="43211" xr:uid="{00000000-0005-0000-0000-00003A880000}"/>
    <cellStyle name="Normal 12 5 2 4 2 8" xfId="13315" xr:uid="{00000000-0005-0000-0000-00003B880000}"/>
    <cellStyle name="Normal 12 5 2 4 2 8 2" xfId="43212" xr:uid="{00000000-0005-0000-0000-00003C880000}"/>
    <cellStyle name="Normal 12 5 2 4 2 9" xfId="43213" xr:uid="{00000000-0005-0000-0000-00003D880000}"/>
    <cellStyle name="Normal 12 5 2 4 3" xfId="636" xr:uid="{00000000-0005-0000-0000-00003E880000}"/>
    <cellStyle name="Normal 12 5 2 4 3 2" xfId="1036" xr:uid="{00000000-0005-0000-0000-00003F880000}"/>
    <cellStyle name="Normal 12 5 2 4 3 2 2" xfId="1931" xr:uid="{00000000-0005-0000-0000-000040880000}"/>
    <cellStyle name="Normal 12 5 2 4 3 2 2 2" xfId="3761" xr:uid="{00000000-0005-0000-0000-000041880000}"/>
    <cellStyle name="Normal 12 5 2 4 3 2 2 2 2" xfId="9251" xr:uid="{00000000-0005-0000-0000-000042880000}"/>
    <cellStyle name="Normal 12 5 2 4 3 2 2 2 2 2" xfId="22061" xr:uid="{00000000-0005-0000-0000-000043880000}"/>
    <cellStyle name="Normal 12 5 2 4 3 2 2 2 2 2 2" xfId="43214" xr:uid="{00000000-0005-0000-0000-000044880000}"/>
    <cellStyle name="Normal 12 5 2 4 3 2 2 2 2 3" xfId="43215" xr:uid="{00000000-0005-0000-0000-000045880000}"/>
    <cellStyle name="Normal 12 5 2 4 3 2 2 2 3" xfId="16571" xr:uid="{00000000-0005-0000-0000-000046880000}"/>
    <cellStyle name="Normal 12 5 2 4 3 2 2 2 3 2" xfId="43216" xr:uid="{00000000-0005-0000-0000-000047880000}"/>
    <cellStyle name="Normal 12 5 2 4 3 2 2 2 4" xfId="43217" xr:uid="{00000000-0005-0000-0000-000048880000}"/>
    <cellStyle name="Normal 12 5 2 4 3 2 2 3" xfId="5591" xr:uid="{00000000-0005-0000-0000-000049880000}"/>
    <cellStyle name="Normal 12 5 2 4 3 2 2 3 2" xfId="11081" xr:uid="{00000000-0005-0000-0000-00004A880000}"/>
    <cellStyle name="Normal 12 5 2 4 3 2 2 3 2 2" xfId="23891" xr:uid="{00000000-0005-0000-0000-00004B880000}"/>
    <cellStyle name="Normal 12 5 2 4 3 2 2 3 2 2 2" xfId="43218" xr:uid="{00000000-0005-0000-0000-00004C880000}"/>
    <cellStyle name="Normal 12 5 2 4 3 2 2 3 2 3" xfId="43219" xr:uid="{00000000-0005-0000-0000-00004D880000}"/>
    <cellStyle name="Normal 12 5 2 4 3 2 2 3 3" xfId="18401" xr:uid="{00000000-0005-0000-0000-00004E880000}"/>
    <cellStyle name="Normal 12 5 2 4 3 2 2 3 3 2" xfId="43220" xr:uid="{00000000-0005-0000-0000-00004F880000}"/>
    <cellStyle name="Normal 12 5 2 4 3 2 2 3 4" xfId="43221" xr:uid="{00000000-0005-0000-0000-000050880000}"/>
    <cellStyle name="Normal 12 5 2 4 3 2 2 4" xfId="12911" xr:uid="{00000000-0005-0000-0000-000051880000}"/>
    <cellStyle name="Normal 12 5 2 4 3 2 2 4 2" xfId="25721" xr:uid="{00000000-0005-0000-0000-000052880000}"/>
    <cellStyle name="Normal 12 5 2 4 3 2 2 4 2 2" xfId="43222" xr:uid="{00000000-0005-0000-0000-000053880000}"/>
    <cellStyle name="Normal 12 5 2 4 3 2 2 4 3" xfId="43223" xr:uid="{00000000-0005-0000-0000-000054880000}"/>
    <cellStyle name="Normal 12 5 2 4 3 2 2 5" xfId="7421" xr:uid="{00000000-0005-0000-0000-000055880000}"/>
    <cellStyle name="Normal 12 5 2 4 3 2 2 5 2" xfId="20231" xr:uid="{00000000-0005-0000-0000-000056880000}"/>
    <cellStyle name="Normal 12 5 2 4 3 2 2 5 2 2" xfId="43224" xr:uid="{00000000-0005-0000-0000-000057880000}"/>
    <cellStyle name="Normal 12 5 2 4 3 2 2 5 3" xfId="43225" xr:uid="{00000000-0005-0000-0000-000058880000}"/>
    <cellStyle name="Normal 12 5 2 4 3 2 2 6" xfId="14741" xr:uid="{00000000-0005-0000-0000-000059880000}"/>
    <cellStyle name="Normal 12 5 2 4 3 2 2 6 2" xfId="43226" xr:uid="{00000000-0005-0000-0000-00005A880000}"/>
    <cellStyle name="Normal 12 5 2 4 3 2 2 7" xfId="43227" xr:uid="{00000000-0005-0000-0000-00005B880000}"/>
    <cellStyle name="Normal 12 5 2 4 3 2 3" xfId="2867" xr:uid="{00000000-0005-0000-0000-00005C880000}"/>
    <cellStyle name="Normal 12 5 2 4 3 2 3 2" xfId="8357" xr:uid="{00000000-0005-0000-0000-00005D880000}"/>
    <cellStyle name="Normal 12 5 2 4 3 2 3 2 2" xfId="21167" xr:uid="{00000000-0005-0000-0000-00005E880000}"/>
    <cellStyle name="Normal 12 5 2 4 3 2 3 2 2 2" xfId="43228" xr:uid="{00000000-0005-0000-0000-00005F880000}"/>
    <cellStyle name="Normal 12 5 2 4 3 2 3 2 3" xfId="43229" xr:uid="{00000000-0005-0000-0000-000060880000}"/>
    <cellStyle name="Normal 12 5 2 4 3 2 3 3" xfId="15677" xr:uid="{00000000-0005-0000-0000-000061880000}"/>
    <cellStyle name="Normal 12 5 2 4 3 2 3 3 2" xfId="43230" xr:uid="{00000000-0005-0000-0000-000062880000}"/>
    <cellStyle name="Normal 12 5 2 4 3 2 3 4" xfId="43231" xr:uid="{00000000-0005-0000-0000-000063880000}"/>
    <cellStyle name="Normal 12 5 2 4 3 2 4" xfId="4697" xr:uid="{00000000-0005-0000-0000-000064880000}"/>
    <cellStyle name="Normal 12 5 2 4 3 2 4 2" xfId="10187" xr:uid="{00000000-0005-0000-0000-000065880000}"/>
    <cellStyle name="Normal 12 5 2 4 3 2 4 2 2" xfId="22997" xr:uid="{00000000-0005-0000-0000-000066880000}"/>
    <cellStyle name="Normal 12 5 2 4 3 2 4 2 2 2" xfId="43232" xr:uid="{00000000-0005-0000-0000-000067880000}"/>
    <cellStyle name="Normal 12 5 2 4 3 2 4 2 3" xfId="43233" xr:uid="{00000000-0005-0000-0000-000068880000}"/>
    <cellStyle name="Normal 12 5 2 4 3 2 4 3" xfId="17507" xr:uid="{00000000-0005-0000-0000-000069880000}"/>
    <cellStyle name="Normal 12 5 2 4 3 2 4 3 2" xfId="43234" xr:uid="{00000000-0005-0000-0000-00006A880000}"/>
    <cellStyle name="Normal 12 5 2 4 3 2 4 4" xfId="43235" xr:uid="{00000000-0005-0000-0000-00006B880000}"/>
    <cellStyle name="Normal 12 5 2 4 3 2 5" xfId="12017" xr:uid="{00000000-0005-0000-0000-00006C880000}"/>
    <cellStyle name="Normal 12 5 2 4 3 2 5 2" xfId="24827" xr:uid="{00000000-0005-0000-0000-00006D880000}"/>
    <cellStyle name="Normal 12 5 2 4 3 2 5 2 2" xfId="43236" xr:uid="{00000000-0005-0000-0000-00006E880000}"/>
    <cellStyle name="Normal 12 5 2 4 3 2 5 3" xfId="43237" xr:uid="{00000000-0005-0000-0000-00006F880000}"/>
    <cellStyle name="Normal 12 5 2 4 3 2 6" xfId="6527" xr:uid="{00000000-0005-0000-0000-000070880000}"/>
    <cellStyle name="Normal 12 5 2 4 3 2 6 2" xfId="19337" xr:uid="{00000000-0005-0000-0000-000071880000}"/>
    <cellStyle name="Normal 12 5 2 4 3 2 6 2 2" xfId="43238" xr:uid="{00000000-0005-0000-0000-000072880000}"/>
    <cellStyle name="Normal 12 5 2 4 3 2 6 3" xfId="43239" xr:uid="{00000000-0005-0000-0000-000073880000}"/>
    <cellStyle name="Normal 12 5 2 4 3 2 7" xfId="13847" xr:uid="{00000000-0005-0000-0000-000074880000}"/>
    <cellStyle name="Normal 12 5 2 4 3 2 7 2" xfId="43240" xr:uid="{00000000-0005-0000-0000-000075880000}"/>
    <cellStyle name="Normal 12 5 2 4 3 2 8" xfId="43241" xr:uid="{00000000-0005-0000-0000-000076880000}"/>
    <cellStyle name="Normal 12 5 2 4 3 3" xfId="1531" xr:uid="{00000000-0005-0000-0000-000077880000}"/>
    <cellStyle name="Normal 12 5 2 4 3 3 2" xfId="3361" xr:uid="{00000000-0005-0000-0000-000078880000}"/>
    <cellStyle name="Normal 12 5 2 4 3 3 2 2" xfId="8851" xr:uid="{00000000-0005-0000-0000-000079880000}"/>
    <cellStyle name="Normal 12 5 2 4 3 3 2 2 2" xfId="21661" xr:uid="{00000000-0005-0000-0000-00007A880000}"/>
    <cellStyle name="Normal 12 5 2 4 3 3 2 2 2 2" xfId="43242" xr:uid="{00000000-0005-0000-0000-00007B880000}"/>
    <cellStyle name="Normal 12 5 2 4 3 3 2 2 3" xfId="43243" xr:uid="{00000000-0005-0000-0000-00007C880000}"/>
    <cellStyle name="Normal 12 5 2 4 3 3 2 3" xfId="16171" xr:uid="{00000000-0005-0000-0000-00007D880000}"/>
    <cellStyle name="Normal 12 5 2 4 3 3 2 3 2" xfId="43244" xr:uid="{00000000-0005-0000-0000-00007E880000}"/>
    <cellStyle name="Normal 12 5 2 4 3 3 2 4" xfId="43245" xr:uid="{00000000-0005-0000-0000-00007F880000}"/>
    <cellStyle name="Normal 12 5 2 4 3 3 3" xfId="5191" xr:uid="{00000000-0005-0000-0000-000080880000}"/>
    <cellStyle name="Normal 12 5 2 4 3 3 3 2" xfId="10681" xr:uid="{00000000-0005-0000-0000-000081880000}"/>
    <cellStyle name="Normal 12 5 2 4 3 3 3 2 2" xfId="23491" xr:uid="{00000000-0005-0000-0000-000082880000}"/>
    <cellStyle name="Normal 12 5 2 4 3 3 3 2 2 2" xfId="43246" xr:uid="{00000000-0005-0000-0000-000083880000}"/>
    <cellStyle name="Normal 12 5 2 4 3 3 3 2 3" xfId="43247" xr:uid="{00000000-0005-0000-0000-000084880000}"/>
    <cellStyle name="Normal 12 5 2 4 3 3 3 3" xfId="18001" xr:uid="{00000000-0005-0000-0000-000085880000}"/>
    <cellStyle name="Normal 12 5 2 4 3 3 3 3 2" xfId="43248" xr:uid="{00000000-0005-0000-0000-000086880000}"/>
    <cellStyle name="Normal 12 5 2 4 3 3 3 4" xfId="43249" xr:uid="{00000000-0005-0000-0000-000087880000}"/>
    <cellStyle name="Normal 12 5 2 4 3 3 4" xfId="12511" xr:uid="{00000000-0005-0000-0000-000088880000}"/>
    <cellStyle name="Normal 12 5 2 4 3 3 4 2" xfId="25321" xr:uid="{00000000-0005-0000-0000-000089880000}"/>
    <cellStyle name="Normal 12 5 2 4 3 3 4 2 2" xfId="43250" xr:uid="{00000000-0005-0000-0000-00008A880000}"/>
    <cellStyle name="Normal 12 5 2 4 3 3 4 3" xfId="43251" xr:uid="{00000000-0005-0000-0000-00008B880000}"/>
    <cellStyle name="Normal 12 5 2 4 3 3 5" xfId="7021" xr:uid="{00000000-0005-0000-0000-00008C880000}"/>
    <cellStyle name="Normal 12 5 2 4 3 3 5 2" xfId="19831" xr:uid="{00000000-0005-0000-0000-00008D880000}"/>
    <cellStyle name="Normal 12 5 2 4 3 3 5 2 2" xfId="43252" xr:uid="{00000000-0005-0000-0000-00008E880000}"/>
    <cellStyle name="Normal 12 5 2 4 3 3 5 3" xfId="43253" xr:uid="{00000000-0005-0000-0000-00008F880000}"/>
    <cellStyle name="Normal 12 5 2 4 3 3 6" xfId="14341" xr:uid="{00000000-0005-0000-0000-000090880000}"/>
    <cellStyle name="Normal 12 5 2 4 3 3 6 2" xfId="43254" xr:uid="{00000000-0005-0000-0000-000091880000}"/>
    <cellStyle name="Normal 12 5 2 4 3 3 7" xfId="43255" xr:uid="{00000000-0005-0000-0000-000092880000}"/>
    <cellStyle name="Normal 12 5 2 4 3 4" xfId="2467" xr:uid="{00000000-0005-0000-0000-000093880000}"/>
    <cellStyle name="Normal 12 5 2 4 3 4 2" xfId="7957" xr:uid="{00000000-0005-0000-0000-000094880000}"/>
    <cellStyle name="Normal 12 5 2 4 3 4 2 2" xfId="20767" xr:uid="{00000000-0005-0000-0000-000095880000}"/>
    <cellStyle name="Normal 12 5 2 4 3 4 2 2 2" xfId="43256" xr:uid="{00000000-0005-0000-0000-000096880000}"/>
    <cellStyle name="Normal 12 5 2 4 3 4 2 3" xfId="43257" xr:uid="{00000000-0005-0000-0000-000097880000}"/>
    <cellStyle name="Normal 12 5 2 4 3 4 3" xfId="15277" xr:uid="{00000000-0005-0000-0000-000098880000}"/>
    <cellStyle name="Normal 12 5 2 4 3 4 3 2" xfId="43258" xr:uid="{00000000-0005-0000-0000-000099880000}"/>
    <cellStyle name="Normal 12 5 2 4 3 4 4" xfId="43259" xr:uid="{00000000-0005-0000-0000-00009A880000}"/>
    <cellStyle name="Normal 12 5 2 4 3 5" xfId="4297" xr:uid="{00000000-0005-0000-0000-00009B880000}"/>
    <cellStyle name="Normal 12 5 2 4 3 5 2" xfId="9787" xr:uid="{00000000-0005-0000-0000-00009C880000}"/>
    <cellStyle name="Normal 12 5 2 4 3 5 2 2" xfId="22597" xr:uid="{00000000-0005-0000-0000-00009D880000}"/>
    <cellStyle name="Normal 12 5 2 4 3 5 2 2 2" xfId="43260" xr:uid="{00000000-0005-0000-0000-00009E880000}"/>
    <cellStyle name="Normal 12 5 2 4 3 5 2 3" xfId="43261" xr:uid="{00000000-0005-0000-0000-00009F880000}"/>
    <cellStyle name="Normal 12 5 2 4 3 5 3" xfId="17107" xr:uid="{00000000-0005-0000-0000-0000A0880000}"/>
    <cellStyle name="Normal 12 5 2 4 3 5 3 2" xfId="43262" xr:uid="{00000000-0005-0000-0000-0000A1880000}"/>
    <cellStyle name="Normal 12 5 2 4 3 5 4" xfId="43263" xr:uid="{00000000-0005-0000-0000-0000A2880000}"/>
    <cellStyle name="Normal 12 5 2 4 3 6" xfId="11617" xr:uid="{00000000-0005-0000-0000-0000A3880000}"/>
    <cellStyle name="Normal 12 5 2 4 3 6 2" xfId="24427" xr:uid="{00000000-0005-0000-0000-0000A4880000}"/>
    <cellStyle name="Normal 12 5 2 4 3 6 2 2" xfId="43264" xr:uid="{00000000-0005-0000-0000-0000A5880000}"/>
    <cellStyle name="Normal 12 5 2 4 3 6 3" xfId="43265" xr:uid="{00000000-0005-0000-0000-0000A6880000}"/>
    <cellStyle name="Normal 12 5 2 4 3 7" xfId="6127" xr:uid="{00000000-0005-0000-0000-0000A7880000}"/>
    <cellStyle name="Normal 12 5 2 4 3 7 2" xfId="18937" xr:uid="{00000000-0005-0000-0000-0000A8880000}"/>
    <cellStyle name="Normal 12 5 2 4 3 7 2 2" xfId="43266" xr:uid="{00000000-0005-0000-0000-0000A9880000}"/>
    <cellStyle name="Normal 12 5 2 4 3 7 3" xfId="43267" xr:uid="{00000000-0005-0000-0000-0000AA880000}"/>
    <cellStyle name="Normal 12 5 2 4 3 8" xfId="13447" xr:uid="{00000000-0005-0000-0000-0000AB880000}"/>
    <cellStyle name="Normal 12 5 2 4 3 8 2" xfId="43268" xr:uid="{00000000-0005-0000-0000-0000AC880000}"/>
    <cellStyle name="Normal 12 5 2 4 3 9" xfId="43269" xr:uid="{00000000-0005-0000-0000-0000AD880000}"/>
    <cellStyle name="Normal 12 5 2 4 4" xfId="411" xr:uid="{00000000-0005-0000-0000-0000AE880000}"/>
    <cellStyle name="Normal 12 5 2 4 4 2" xfId="1306" xr:uid="{00000000-0005-0000-0000-0000AF880000}"/>
    <cellStyle name="Normal 12 5 2 4 4 2 2" xfId="3136" xr:uid="{00000000-0005-0000-0000-0000B0880000}"/>
    <cellStyle name="Normal 12 5 2 4 4 2 2 2" xfId="8626" xr:uid="{00000000-0005-0000-0000-0000B1880000}"/>
    <cellStyle name="Normal 12 5 2 4 4 2 2 2 2" xfId="21436" xr:uid="{00000000-0005-0000-0000-0000B2880000}"/>
    <cellStyle name="Normal 12 5 2 4 4 2 2 2 2 2" xfId="43270" xr:uid="{00000000-0005-0000-0000-0000B3880000}"/>
    <cellStyle name="Normal 12 5 2 4 4 2 2 2 3" xfId="43271" xr:uid="{00000000-0005-0000-0000-0000B4880000}"/>
    <cellStyle name="Normal 12 5 2 4 4 2 2 3" xfId="15946" xr:uid="{00000000-0005-0000-0000-0000B5880000}"/>
    <cellStyle name="Normal 12 5 2 4 4 2 2 3 2" xfId="43272" xr:uid="{00000000-0005-0000-0000-0000B6880000}"/>
    <cellStyle name="Normal 12 5 2 4 4 2 2 4" xfId="43273" xr:uid="{00000000-0005-0000-0000-0000B7880000}"/>
    <cellStyle name="Normal 12 5 2 4 4 2 3" xfId="4966" xr:uid="{00000000-0005-0000-0000-0000B8880000}"/>
    <cellStyle name="Normal 12 5 2 4 4 2 3 2" xfId="10456" xr:uid="{00000000-0005-0000-0000-0000B9880000}"/>
    <cellStyle name="Normal 12 5 2 4 4 2 3 2 2" xfId="23266" xr:uid="{00000000-0005-0000-0000-0000BA880000}"/>
    <cellStyle name="Normal 12 5 2 4 4 2 3 2 2 2" xfId="43274" xr:uid="{00000000-0005-0000-0000-0000BB880000}"/>
    <cellStyle name="Normal 12 5 2 4 4 2 3 2 3" xfId="43275" xr:uid="{00000000-0005-0000-0000-0000BC880000}"/>
    <cellStyle name="Normal 12 5 2 4 4 2 3 3" xfId="17776" xr:uid="{00000000-0005-0000-0000-0000BD880000}"/>
    <cellStyle name="Normal 12 5 2 4 4 2 3 3 2" xfId="43276" xr:uid="{00000000-0005-0000-0000-0000BE880000}"/>
    <cellStyle name="Normal 12 5 2 4 4 2 3 4" xfId="43277" xr:uid="{00000000-0005-0000-0000-0000BF880000}"/>
    <cellStyle name="Normal 12 5 2 4 4 2 4" xfId="12286" xr:uid="{00000000-0005-0000-0000-0000C0880000}"/>
    <cellStyle name="Normal 12 5 2 4 4 2 4 2" xfId="25096" xr:uid="{00000000-0005-0000-0000-0000C1880000}"/>
    <cellStyle name="Normal 12 5 2 4 4 2 4 2 2" xfId="43278" xr:uid="{00000000-0005-0000-0000-0000C2880000}"/>
    <cellStyle name="Normal 12 5 2 4 4 2 4 3" xfId="43279" xr:uid="{00000000-0005-0000-0000-0000C3880000}"/>
    <cellStyle name="Normal 12 5 2 4 4 2 5" xfId="6796" xr:uid="{00000000-0005-0000-0000-0000C4880000}"/>
    <cellStyle name="Normal 12 5 2 4 4 2 5 2" xfId="19606" xr:uid="{00000000-0005-0000-0000-0000C5880000}"/>
    <cellStyle name="Normal 12 5 2 4 4 2 5 2 2" xfId="43280" xr:uid="{00000000-0005-0000-0000-0000C6880000}"/>
    <cellStyle name="Normal 12 5 2 4 4 2 5 3" xfId="43281" xr:uid="{00000000-0005-0000-0000-0000C7880000}"/>
    <cellStyle name="Normal 12 5 2 4 4 2 6" xfId="14116" xr:uid="{00000000-0005-0000-0000-0000C8880000}"/>
    <cellStyle name="Normal 12 5 2 4 4 2 6 2" xfId="43282" xr:uid="{00000000-0005-0000-0000-0000C9880000}"/>
    <cellStyle name="Normal 12 5 2 4 4 2 7" xfId="43283" xr:uid="{00000000-0005-0000-0000-0000CA880000}"/>
    <cellStyle name="Normal 12 5 2 4 4 3" xfId="2242" xr:uid="{00000000-0005-0000-0000-0000CB880000}"/>
    <cellStyle name="Normal 12 5 2 4 4 3 2" xfId="7732" xr:uid="{00000000-0005-0000-0000-0000CC880000}"/>
    <cellStyle name="Normal 12 5 2 4 4 3 2 2" xfId="20542" xr:uid="{00000000-0005-0000-0000-0000CD880000}"/>
    <cellStyle name="Normal 12 5 2 4 4 3 2 2 2" xfId="43284" xr:uid="{00000000-0005-0000-0000-0000CE880000}"/>
    <cellStyle name="Normal 12 5 2 4 4 3 2 3" xfId="43285" xr:uid="{00000000-0005-0000-0000-0000CF880000}"/>
    <cellStyle name="Normal 12 5 2 4 4 3 3" xfId="15052" xr:uid="{00000000-0005-0000-0000-0000D0880000}"/>
    <cellStyle name="Normal 12 5 2 4 4 3 3 2" xfId="43286" xr:uid="{00000000-0005-0000-0000-0000D1880000}"/>
    <cellStyle name="Normal 12 5 2 4 4 3 4" xfId="43287" xr:uid="{00000000-0005-0000-0000-0000D2880000}"/>
    <cellStyle name="Normal 12 5 2 4 4 4" xfId="4072" xr:uid="{00000000-0005-0000-0000-0000D3880000}"/>
    <cellStyle name="Normal 12 5 2 4 4 4 2" xfId="9562" xr:uid="{00000000-0005-0000-0000-0000D4880000}"/>
    <cellStyle name="Normal 12 5 2 4 4 4 2 2" xfId="22372" xr:uid="{00000000-0005-0000-0000-0000D5880000}"/>
    <cellStyle name="Normal 12 5 2 4 4 4 2 2 2" xfId="43288" xr:uid="{00000000-0005-0000-0000-0000D6880000}"/>
    <cellStyle name="Normal 12 5 2 4 4 4 2 3" xfId="43289" xr:uid="{00000000-0005-0000-0000-0000D7880000}"/>
    <cellStyle name="Normal 12 5 2 4 4 4 3" xfId="16882" xr:uid="{00000000-0005-0000-0000-0000D8880000}"/>
    <cellStyle name="Normal 12 5 2 4 4 4 3 2" xfId="43290" xr:uid="{00000000-0005-0000-0000-0000D9880000}"/>
    <cellStyle name="Normal 12 5 2 4 4 4 4" xfId="43291" xr:uid="{00000000-0005-0000-0000-0000DA880000}"/>
    <cellStyle name="Normal 12 5 2 4 4 5" xfId="11392" xr:uid="{00000000-0005-0000-0000-0000DB880000}"/>
    <cellStyle name="Normal 12 5 2 4 4 5 2" xfId="24202" xr:uid="{00000000-0005-0000-0000-0000DC880000}"/>
    <cellStyle name="Normal 12 5 2 4 4 5 2 2" xfId="43292" xr:uid="{00000000-0005-0000-0000-0000DD880000}"/>
    <cellStyle name="Normal 12 5 2 4 4 5 3" xfId="43293" xr:uid="{00000000-0005-0000-0000-0000DE880000}"/>
    <cellStyle name="Normal 12 5 2 4 4 6" xfId="5902" xr:uid="{00000000-0005-0000-0000-0000DF880000}"/>
    <cellStyle name="Normal 12 5 2 4 4 6 2" xfId="18712" xr:uid="{00000000-0005-0000-0000-0000E0880000}"/>
    <cellStyle name="Normal 12 5 2 4 4 6 2 2" xfId="43294" xr:uid="{00000000-0005-0000-0000-0000E1880000}"/>
    <cellStyle name="Normal 12 5 2 4 4 6 3" xfId="43295" xr:uid="{00000000-0005-0000-0000-0000E2880000}"/>
    <cellStyle name="Normal 12 5 2 4 4 7" xfId="13222" xr:uid="{00000000-0005-0000-0000-0000E3880000}"/>
    <cellStyle name="Normal 12 5 2 4 4 7 2" xfId="43296" xr:uid="{00000000-0005-0000-0000-0000E4880000}"/>
    <cellStyle name="Normal 12 5 2 4 4 8" xfId="43297" xr:uid="{00000000-0005-0000-0000-0000E5880000}"/>
    <cellStyle name="Normal 12 5 2 4 5" xfId="770" xr:uid="{00000000-0005-0000-0000-0000E6880000}"/>
    <cellStyle name="Normal 12 5 2 4 5 2" xfId="1665" xr:uid="{00000000-0005-0000-0000-0000E7880000}"/>
    <cellStyle name="Normal 12 5 2 4 5 2 2" xfId="3495" xr:uid="{00000000-0005-0000-0000-0000E8880000}"/>
    <cellStyle name="Normal 12 5 2 4 5 2 2 2" xfId="8985" xr:uid="{00000000-0005-0000-0000-0000E9880000}"/>
    <cellStyle name="Normal 12 5 2 4 5 2 2 2 2" xfId="21795" xr:uid="{00000000-0005-0000-0000-0000EA880000}"/>
    <cellStyle name="Normal 12 5 2 4 5 2 2 2 2 2" xfId="43298" xr:uid="{00000000-0005-0000-0000-0000EB880000}"/>
    <cellStyle name="Normal 12 5 2 4 5 2 2 2 3" xfId="43299" xr:uid="{00000000-0005-0000-0000-0000EC880000}"/>
    <cellStyle name="Normal 12 5 2 4 5 2 2 3" xfId="16305" xr:uid="{00000000-0005-0000-0000-0000ED880000}"/>
    <cellStyle name="Normal 12 5 2 4 5 2 2 3 2" xfId="43300" xr:uid="{00000000-0005-0000-0000-0000EE880000}"/>
    <cellStyle name="Normal 12 5 2 4 5 2 2 4" xfId="43301" xr:uid="{00000000-0005-0000-0000-0000EF880000}"/>
    <cellStyle name="Normal 12 5 2 4 5 2 3" xfId="5325" xr:uid="{00000000-0005-0000-0000-0000F0880000}"/>
    <cellStyle name="Normal 12 5 2 4 5 2 3 2" xfId="10815" xr:uid="{00000000-0005-0000-0000-0000F1880000}"/>
    <cellStyle name="Normal 12 5 2 4 5 2 3 2 2" xfId="23625" xr:uid="{00000000-0005-0000-0000-0000F2880000}"/>
    <cellStyle name="Normal 12 5 2 4 5 2 3 2 2 2" xfId="43302" xr:uid="{00000000-0005-0000-0000-0000F3880000}"/>
    <cellStyle name="Normal 12 5 2 4 5 2 3 2 3" xfId="43303" xr:uid="{00000000-0005-0000-0000-0000F4880000}"/>
    <cellStyle name="Normal 12 5 2 4 5 2 3 3" xfId="18135" xr:uid="{00000000-0005-0000-0000-0000F5880000}"/>
    <cellStyle name="Normal 12 5 2 4 5 2 3 3 2" xfId="43304" xr:uid="{00000000-0005-0000-0000-0000F6880000}"/>
    <cellStyle name="Normal 12 5 2 4 5 2 3 4" xfId="43305" xr:uid="{00000000-0005-0000-0000-0000F7880000}"/>
    <cellStyle name="Normal 12 5 2 4 5 2 4" xfId="12645" xr:uid="{00000000-0005-0000-0000-0000F8880000}"/>
    <cellStyle name="Normal 12 5 2 4 5 2 4 2" xfId="25455" xr:uid="{00000000-0005-0000-0000-0000F9880000}"/>
    <cellStyle name="Normal 12 5 2 4 5 2 4 2 2" xfId="43306" xr:uid="{00000000-0005-0000-0000-0000FA880000}"/>
    <cellStyle name="Normal 12 5 2 4 5 2 4 3" xfId="43307" xr:uid="{00000000-0005-0000-0000-0000FB880000}"/>
    <cellStyle name="Normal 12 5 2 4 5 2 5" xfId="7155" xr:uid="{00000000-0005-0000-0000-0000FC880000}"/>
    <cellStyle name="Normal 12 5 2 4 5 2 5 2" xfId="19965" xr:uid="{00000000-0005-0000-0000-0000FD880000}"/>
    <cellStyle name="Normal 12 5 2 4 5 2 5 2 2" xfId="43308" xr:uid="{00000000-0005-0000-0000-0000FE880000}"/>
    <cellStyle name="Normal 12 5 2 4 5 2 5 3" xfId="43309" xr:uid="{00000000-0005-0000-0000-0000FF880000}"/>
    <cellStyle name="Normal 12 5 2 4 5 2 6" xfId="14475" xr:uid="{00000000-0005-0000-0000-000000890000}"/>
    <cellStyle name="Normal 12 5 2 4 5 2 6 2" xfId="43310" xr:uid="{00000000-0005-0000-0000-000001890000}"/>
    <cellStyle name="Normal 12 5 2 4 5 2 7" xfId="43311" xr:uid="{00000000-0005-0000-0000-000002890000}"/>
    <cellStyle name="Normal 12 5 2 4 5 3" xfId="2601" xr:uid="{00000000-0005-0000-0000-000003890000}"/>
    <cellStyle name="Normal 12 5 2 4 5 3 2" xfId="8091" xr:uid="{00000000-0005-0000-0000-000004890000}"/>
    <cellStyle name="Normal 12 5 2 4 5 3 2 2" xfId="20901" xr:uid="{00000000-0005-0000-0000-000005890000}"/>
    <cellStyle name="Normal 12 5 2 4 5 3 2 2 2" xfId="43312" xr:uid="{00000000-0005-0000-0000-000006890000}"/>
    <cellStyle name="Normal 12 5 2 4 5 3 2 3" xfId="43313" xr:uid="{00000000-0005-0000-0000-000007890000}"/>
    <cellStyle name="Normal 12 5 2 4 5 3 3" xfId="15411" xr:uid="{00000000-0005-0000-0000-000008890000}"/>
    <cellStyle name="Normal 12 5 2 4 5 3 3 2" xfId="43314" xr:uid="{00000000-0005-0000-0000-000009890000}"/>
    <cellStyle name="Normal 12 5 2 4 5 3 4" xfId="43315" xr:uid="{00000000-0005-0000-0000-00000A890000}"/>
    <cellStyle name="Normal 12 5 2 4 5 4" xfId="4431" xr:uid="{00000000-0005-0000-0000-00000B890000}"/>
    <cellStyle name="Normal 12 5 2 4 5 4 2" xfId="9921" xr:uid="{00000000-0005-0000-0000-00000C890000}"/>
    <cellStyle name="Normal 12 5 2 4 5 4 2 2" xfId="22731" xr:uid="{00000000-0005-0000-0000-00000D890000}"/>
    <cellStyle name="Normal 12 5 2 4 5 4 2 2 2" xfId="43316" xr:uid="{00000000-0005-0000-0000-00000E890000}"/>
    <cellStyle name="Normal 12 5 2 4 5 4 2 3" xfId="43317" xr:uid="{00000000-0005-0000-0000-00000F890000}"/>
    <cellStyle name="Normal 12 5 2 4 5 4 3" xfId="17241" xr:uid="{00000000-0005-0000-0000-000010890000}"/>
    <cellStyle name="Normal 12 5 2 4 5 4 3 2" xfId="43318" xr:uid="{00000000-0005-0000-0000-000011890000}"/>
    <cellStyle name="Normal 12 5 2 4 5 4 4" xfId="43319" xr:uid="{00000000-0005-0000-0000-000012890000}"/>
    <cellStyle name="Normal 12 5 2 4 5 5" xfId="11751" xr:uid="{00000000-0005-0000-0000-000013890000}"/>
    <cellStyle name="Normal 12 5 2 4 5 5 2" xfId="24561" xr:uid="{00000000-0005-0000-0000-000014890000}"/>
    <cellStyle name="Normal 12 5 2 4 5 5 2 2" xfId="43320" xr:uid="{00000000-0005-0000-0000-000015890000}"/>
    <cellStyle name="Normal 12 5 2 4 5 5 3" xfId="43321" xr:uid="{00000000-0005-0000-0000-000016890000}"/>
    <cellStyle name="Normal 12 5 2 4 5 6" xfId="6261" xr:uid="{00000000-0005-0000-0000-000017890000}"/>
    <cellStyle name="Normal 12 5 2 4 5 6 2" xfId="19071" xr:uid="{00000000-0005-0000-0000-000018890000}"/>
    <cellStyle name="Normal 12 5 2 4 5 6 2 2" xfId="43322" xr:uid="{00000000-0005-0000-0000-000019890000}"/>
    <cellStyle name="Normal 12 5 2 4 5 6 3" xfId="43323" xr:uid="{00000000-0005-0000-0000-00001A890000}"/>
    <cellStyle name="Normal 12 5 2 4 5 7" xfId="13581" xr:uid="{00000000-0005-0000-0000-00001B890000}"/>
    <cellStyle name="Normal 12 5 2 4 5 7 2" xfId="43324" xr:uid="{00000000-0005-0000-0000-00001C890000}"/>
    <cellStyle name="Normal 12 5 2 4 5 8" xfId="43325" xr:uid="{00000000-0005-0000-0000-00001D890000}"/>
    <cellStyle name="Normal 12 5 2 4 6" xfId="1171" xr:uid="{00000000-0005-0000-0000-00001E890000}"/>
    <cellStyle name="Normal 12 5 2 4 6 2" xfId="3001" xr:uid="{00000000-0005-0000-0000-00001F890000}"/>
    <cellStyle name="Normal 12 5 2 4 6 2 2" xfId="8491" xr:uid="{00000000-0005-0000-0000-000020890000}"/>
    <cellStyle name="Normal 12 5 2 4 6 2 2 2" xfId="21301" xr:uid="{00000000-0005-0000-0000-000021890000}"/>
    <cellStyle name="Normal 12 5 2 4 6 2 2 2 2" xfId="43326" xr:uid="{00000000-0005-0000-0000-000022890000}"/>
    <cellStyle name="Normal 12 5 2 4 6 2 2 3" xfId="43327" xr:uid="{00000000-0005-0000-0000-000023890000}"/>
    <cellStyle name="Normal 12 5 2 4 6 2 3" xfId="15811" xr:uid="{00000000-0005-0000-0000-000024890000}"/>
    <cellStyle name="Normal 12 5 2 4 6 2 3 2" xfId="43328" xr:uid="{00000000-0005-0000-0000-000025890000}"/>
    <cellStyle name="Normal 12 5 2 4 6 2 4" xfId="43329" xr:uid="{00000000-0005-0000-0000-000026890000}"/>
    <cellStyle name="Normal 12 5 2 4 6 3" xfId="4831" xr:uid="{00000000-0005-0000-0000-000027890000}"/>
    <cellStyle name="Normal 12 5 2 4 6 3 2" xfId="10321" xr:uid="{00000000-0005-0000-0000-000028890000}"/>
    <cellStyle name="Normal 12 5 2 4 6 3 2 2" xfId="23131" xr:uid="{00000000-0005-0000-0000-000029890000}"/>
    <cellStyle name="Normal 12 5 2 4 6 3 2 2 2" xfId="43330" xr:uid="{00000000-0005-0000-0000-00002A890000}"/>
    <cellStyle name="Normal 12 5 2 4 6 3 2 3" xfId="43331" xr:uid="{00000000-0005-0000-0000-00002B890000}"/>
    <cellStyle name="Normal 12 5 2 4 6 3 3" xfId="17641" xr:uid="{00000000-0005-0000-0000-00002C890000}"/>
    <cellStyle name="Normal 12 5 2 4 6 3 3 2" xfId="43332" xr:uid="{00000000-0005-0000-0000-00002D890000}"/>
    <cellStyle name="Normal 12 5 2 4 6 3 4" xfId="43333" xr:uid="{00000000-0005-0000-0000-00002E890000}"/>
    <cellStyle name="Normal 12 5 2 4 6 4" xfId="12151" xr:uid="{00000000-0005-0000-0000-00002F890000}"/>
    <cellStyle name="Normal 12 5 2 4 6 4 2" xfId="24961" xr:uid="{00000000-0005-0000-0000-000030890000}"/>
    <cellStyle name="Normal 12 5 2 4 6 4 2 2" xfId="43334" xr:uid="{00000000-0005-0000-0000-000031890000}"/>
    <cellStyle name="Normal 12 5 2 4 6 4 3" xfId="43335" xr:uid="{00000000-0005-0000-0000-000032890000}"/>
    <cellStyle name="Normal 12 5 2 4 6 5" xfId="6661" xr:uid="{00000000-0005-0000-0000-000033890000}"/>
    <cellStyle name="Normal 12 5 2 4 6 5 2" xfId="19471" xr:uid="{00000000-0005-0000-0000-000034890000}"/>
    <cellStyle name="Normal 12 5 2 4 6 5 2 2" xfId="43336" xr:uid="{00000000-0005-0000-0000-000035890000}"/>
    <cellStyle name="Normal 12 5 2 4 6 5 3" xfId="43337" xr:uid="{00000000-0005-0000-0000-000036890000}"/>
    <cellStyle name="Normal 12 5 2 4 6 6" xfId="13981" xr:uid="{00000000-0005-0000-0000-000037890000}"/>
    <cellStyle name="Normal 12 5 2 4 6 6 2" xfId="43338" xr:uid="{00000000-0005-0000-0000-000038890000}"/>
    <cellStyle name="Normal 12 5 2 4 6 7" xfId="43339" xr:uid="{00000000-0005-0000-0000-000039890000}"/>
    <cellStyle name="Normal 12 5 2 4 7" xfId="2107" xr:uid="{00000000-0005-0000-0000-00003A890000}"/>
    <cellStyle name="Normal 12 5 2 4 7 2" xfId="7597" xr:uid="{00000000-0005-0000-0000-00003B890000}"/>
    <cellStyle name="Normal 12 5 2 4 7 2 2" xfId="20407" xr:uid="{00000000-0005-0000-0000-00003C890000}"/>
    <cellStyle name="Normal 12 5 2 4 7 2 2 2" xfId="43340" xr:uid="{00000000-0005-0000-0000-00003D890000}"/>
    <cellStyle name="Normal 12 5 2 4 7 2 3" xfId="43341" xr:uid="{00000000-0005-0000-0000-00003E890000}"/>
    <cellStyle name="Normal 12 5 2 4 7 3" xfId="14917" xr:uid="{00000000-0005-0000-0000-00003F890000}"/>
    <cellStyle name="Normal 12 5 2 4 7 3 2" xfId="43342" xr:uid="{00000000-0005-0000-0000-000040890000}"/>
    <cellStyle name="Normal 12 5 2 4 7 4" xfId="43343" xr:uid="{00000000-0005-0000-0000-000041890000}"/>
    <cellStyle name="Normal 12 5 2 4 8" xfId="3937" xr:uid="{00000000-0005-0000-0000-000042890000}"/>
    <cellStyle name="Normal 12 5 2 4 8 2" xfId="9427" xr:uid="{00000000-0005-0000-0000-000043890000}"/>
    <cellStyle name="Normal 12 5 2 4 8 2 2" xfId="22237" xr:uid="{00000000-0005-0000-0000-000044890000}"/>
    <cellStyle name="Normal 12 5 2 4 8 2 2 2" xfId="43344" xr:uid="{00000000-0005-0000-0000-000045890000}"/>
    <cellStyle name="Normal 12 5 2 4 8 2 3" xfId="43345" xr:uid="{00000000-0005-0000-0000-000046890000}"/>
    <cellStyle name="Normal 12 5 2 4 8 3" xfId="16747" xr:uid="{00000000-0005-0000-0000-000047890000}"/>
    <cellStyle name="Normal 12 5 2 4 8 3 2" xfId="43346" xr:uid="{00000000-0005-0000-0000-000048890000}"/>
    <cellStyle name="Normal 12 5 2 4 8 4" xfId="43347" xr:uid="{00000000-0005-0000-0000-000049890000}"/>
    <cellStyle name="Normal 12 5 2 4 9" xfId="11257" xr:uid="{00000000-0005-0000-0000-00004A890000}"/>
    <cellStyle name="Normal 12 5 2 4 9 2" xfId="24067" xr:uid="{00000000-0005-0000-0000-00004B890000}"/>
    <cellStyle name="Normal 12 5 2 4 9 2 2" xfId="43348" xr:uid="{00000000-0005-0000-0000-00004C890000}"/>
    <cellStyle name="Normal 12 5 2 4 9 3" xfId="43349" xr:uid="{00000000-0005-0000-0000-00004D890000}"/>
    <cellStyle name="Normal 12 5 2 5" xfId="326" xr:uid="{00000000-0005-0000-0000-00004E890000}"/>
    <cellStyle name="Normal 12 5 2 5 10" xfId="5818" xr:uid="{00000000-0005-0000-0000-00004F890000}"/>
    <cellStyle name="Normal 12 5 2 5 10 2" xfId="18628" xr:uid="{00000000-0005-0000-0000-000050890000}"/>
    <cellStyle name="Normal 12 5 2 5 10 2 2" xfId="43350" xr:uid="{00000000-0005-0000-0000-000051890000}"/>
    <cellStyle name="Normal 12 5 2 5 10 3" xfId="43351" xr:uid="{00000000-0005-0000-0000-000052890000}"/>
    <cellStyle name="Normal 12 5 2 5 11" xfId="13138" xr:uid="{00000000-0005-0000-0000-000053890000}"/>
    <cellStyle name="Normal 12 5 2 5 11 2" xfId="43352" xr:uid="{00000000-0005-0000-0000-000054890000}"/>
    <cellStyle name="Normal 12 5 2 5 12" xfId="43353" xr:uid="{00000000-0005-0000-0000-000055890000}"/>
    <cellStyle name="Normal 12 5 2 5 2" xfId="555" xr:uid="{00000000-0005-0000-0000-000056890000}"/>
    <cellStyle name="Normal 12 5 2 5 2 2" xfId="954" xr:uid="{00000000-0005-0000-0000-000057890000}"/>
    <cellStyle name="Normal 12 5 2 5 2 2 2" xfId="1849" xr:uid="{00000000-0005-0000-0000-000058890000}"/>
    <cellStyle name="Normal 12 5 2 5 2 2 2 2" xfId="3679" xr:uid="{00000000-0005-0000-0000-000059890000}"/>
    <cellStyle name="Normal 12 5 2 5 2 2 2 2 2" xfId="9169" xr:uid="{00000000-0005-0000-0000-00005A890000}"/>
    <cellStyle name="Normal 12 5 2 5 2 2 2 2 2 2" xfId="21979" xr:uid="{00000000-0005-0000-0000-00005B890000}"/>
    <cellStyle name="Normal 12 5 2 5 2 2 2 2 2 2 2" xfId="43354" xr:uid="{00000000-0005-0000-0000-00005C890000}"/>
    <cellStyle name="Normal 12 5 2 5 2 2 2 2 2 3" xfId="43355" xr:uid="{00000000-0005-0000-0000-00005D890000}"/>
    <cellStyle name="Normal 12 5 2 5 2 2 2 2 3" xfId="16489" xr:uid="{00000000-0005-0000-0000-00005E890000}"/>
    <cellStyle name="Normal 12 5 2 5 2 2 2 2 3 2" xfId="43356" xr:uid="{00000000-0005-0000-0000-00005F890000}"/>
    <cellStyle name="Normal 12 5 2 5 2 2 2 2 4" xfId="43357" xr:uid="{00000000-0005-0000-0000-000060890000}"/>
    <cellStyle name="Normal 12 5 2 5 2 2 2 3" xfId="5509" xr:uid="{00000000-0005-0000-0000-000061890000}"/>
    <cellStyle name="Normal 12 5 2 5 2 2 2 3 2" xfId="10999" xr:uid="{00000000-0005-0000-0000-000062890000}"/>
    <cellStyle name="Normal 12 5 2 5 2 2 2 3 2 2" xfId="23809" xr:uid="{00000000-0005-0000-0000-000063890000}"/>
    <cellStyle name="Normal 12 5 2 5 2 2 2 3 2 2 2" xfId="43358" xr:uid="{00000000-0005-0000-0000-000064890000}"/>
    <cellStyle name="Normal 12 5 2 5 2 2 2 3 2 3" xfId="43359" xr:uid="{00000000-0005-0000-0000-000065890000}"/>
    <cellStyle name="Normal 12 5 2 5 2 2 2 3 3" xfId="18319" xr:uid="{00000000-0005-0000-0000-000066890000}"/>
    <cellStyle name="Normal 12 5 2 5 2 2 2 3 3 2" xfId="43360" xr:uid="{00000000-0005-0000-0000-000067890000}"/>
    <cellStyle name="Normal 12 5 2 5 2 2 2 3 4" xfId="43361" xr:uid="{00000000-0005-0000-0000-000068890000}"/>
    <cellStyle name="Normal 12 5 2 5 2 2 2 4" xfId="12829" xr:uid="{00000000-0005-0000-0000-000069890000}"/>
    <cellStyle name="Normal 12 5 2 5 2 2 2 4 2" xfId="25639" xr:uid="{00000000-0005-0000-0000-00006A890000}"/>
    <cellStyle name="Normal 12 5 2 5 2 2 2 4 2 2" xfId="43362" xr:uid="{00000000-0005-0000-0000-00006B890000}"/>
    <cellStyle name="Normal 12 5 2 5 2 2 2 4 3" xfId="43363" xr:uid="{00000000-0005-0000-0000-00006C890000}"/>
    <cellStyle name="Normal 12 5 2 5 2 2 2 5" xfId="7339" xr:uid="{00000000-0005-0000-0000-00006D890000}"/>
    <cellStyle name="Normal 12 5 2 5 2 2 2 5 2" xfId="20149" xr:uid="{00000000-0005-0000-0000-00006E890000}"/>
    <cellStyle name="Normal 12 5 2 5 2 2 2 5 2 2" xfId="43364" xr:uid="{00000000-0005-0000-0000-00006F890000}"/>
    <cellStyle name="Normal 12 5 2 5 2 2 2 5 3" xfId="43365" xr:uid="{00000000-0005-0000-0000-000070890000}"/>
    <cellStyle name="Normal 12 5 2 5 2 2 2 6" xfId="14659" xr:uid="{00000000-0005-0000-0000-000071890000}"/>
    <cellStyle name="Normal 12 5 2 5 2 2 2 6 2" xfId="43366" xr:uid="{00000000-0005-0000-0000-000072890000}"/>
    <cellStyle name="Normal 12 5 2 5 2 2 2 7" xfId="43367" xr:uid="{00000000-0005-0000-0000-000073890000}"/>
    <cellStyle name="Normal 12 5 2 5 2 2 3" xfId="2785" xr:uid="{00000000-0005-0000-0000-000074890000}"/>
    <cellStyle name="Normal 12 5 2 5 2 2 3 2" xfId="8275" xr:uid="{00000000-0005-0000-0000-000075890000}"/>
    <cellStyle name="Normal 12 5 2 5 2 2 3 2 2" xfId="21085" xr:uid="{00000000-0005-0000-0000-000076890000}"/>
    <cellStyle name="Normal 12 5 2 5 2 2 3 2 2 2" xfId="43368" xr:uid="{00000000-0005-0000-0000-000077890000}"/>
    <cellStyle name="Normal 12 5 2 5 2 2 3 2 3" xfId="43369" xr:uid="{00000000-0005-0000-0000-000078890000}"/>
    <cellStyle name="Normal 12 5 2 5 2 2 3 3" xfId="15595" xr:uid="{00000000-0005-0000-0000-000079890000}"/>
    <cellStyle name="Normal 12 5 2 5 2 2 3 3 2" xfId="43370" xr:uid="{00000000-0005-0000-0000-00007A890000}"/>
    <cellStyle name="Normal 12 5 2 5 2 2 3 4" xfId="43371" xr:uid="{00000000-0005-0000-0000-00007B890000}"/>
    <cellStyle name="Normal 12 5 2 5 2 2 4" xfId="4615" xr:uid="{00000000-0005-0000-0000-00007C890000}"/>
    <cellStyle name="Normal 12 5 2 5 2 2 4 2" xfId="10105" xr:uid="{00000000-0005-0000-0000-00007D890000}"/>
    <cellStyle name="Normal 12 5 2 5 2 2 4 2 2" xfId="22915" xr:uid="{00000000-0005-0000-0000-00007E890000}"/>
    <cellStyle name="Normal 12 5 2 5 2 2 4 2 2 2" xfId="43372" xr:uid="{00000000-0005-0000-0000-00007F890000}"/>
    <cellStyle name="Normal 12 5 2 5 2 2 4 2 3" xfId="43373" xr:uid="{00000000-0005-0000-0000-000080890000}"/>
    <cellStyle name="Normal 12 5 2 5 2 2 4 3" xfId="17425" xr:uid="{00000000-0005-0000-0000-000081890000}"/>
    <cellStyle name="Normal 12 5 2 5 2 2 4 3 2" xfId="43374" xr:uid="{00000000-0005-0000-0000-000082890000}"/>
    <cellStyle name="Normal 12 5 2 5 2 2 4 4" xfId="43375" xr:uid="{00000000-0005-0000-0000-000083890000}"/>
    <cellStyle name="Normal 12 5 2 5 2 2 5" xfId="11935" xr:uid="{00000000-0005-0000-0000-000084890000}"/>
    <cellStyle name="Normal 12 5 2 5 2 2 5 2" xfId="24745" xr:uid="{00000000-0005-0000-0000-000085890000}"/>
    <cellStyle name="Normal 12 5 2 5 2 2 5 2 2" xfId="43376" xr:uid="{00000000-0005-0000-0000-000086890000}"/>
    <cellStyle name="Normal 12 5 2 5 2 2 5 3" xfId="43377" xr:uid="{00000000-0005-0000-0000-000087890000}"/>
    <cellStyle name="Normal 12 5 2 5 2 2 6" xfId="6445" xr:uid="{00000000-0005-0000-0000-000088890000}"/>
    <cellStyle name="Normal 12 5 2 5 2 2 6 2" xfId="19255" xr:uid="{00000000-0005-0000-0000-000089890000}"/>
    <cellStyle name="Normal 12 5 2 5 2 2 6 2 2" xfId="43378" xr:uid="{00000000-0005-0000-0000-00008A890000}"/>
    <cellStyle name="Normal 12 5 2 5 2 2 6 3" xfId="43379" xr:uid="{00000000-0005-0000-0000-00008B890000}"/>
    <cellStyle name="Normal 12 5 2 5 2 2 7" xfId="13765" xr:uid="{00000000-0005-0000-0000-00008C890000}"/>
    <cellStyle name="Normal 12 5 2 5 2 2 7 2" xfId="43380" xr:uid="{00000000-0005-0000-0000-00008D890000}"/>
    <cellStyle name="Normal 12 5 2 5 2 2 8" xfId="43381" xr:uid="{00000000-0005-0000-0000-00008E890000}"/>
    <cellStyle name="Normal 12 5 2 5 2 3" xfId="1450" xr:uid="{00000000-0005-0000-0000-00008F890000}"/>
    <cellStyle name="Normal 12 5 2 5 2 3 2" xfId="3280" xr:uid="{00000000-0005-0000-0000-000090890000}"/>
    <cellStyle name="Normal 12 5 2 5 2 3 2 2" xfId="8770" xr:uid="{00000000-0005-0000-0000-000091890000}"/>
    <cellStyle name="Normal 12 5 2 5 2 3 2 2 2" xfId="21580" xr:uid="{00000000-0005-0000-0000-000092890000}"/>
    <cellStyle name="Normal 12 5 2 5 2 3 2 2 2 2" xfId="43382" xr:uid="{00000000-0005-0000-0000-000093890000}"/>
    <cellStyle name="Normal 12 5 2 5 2 3 2 2 3" xfId="43383" xr:uid="{00000000-0005-0000-0000-000094890000}"/>
    <cellStyle name="Normal 12 5 2 5 2 3 2 3" xfId="16090" xr:uid="{00000000-0005-0000-0000-000095890000}"/>
    <cellStyle name="Normal 12 5 2 5 2 3 2 3 2" xfId="43384" xr:uid="{00000000-0005-0000-0000-000096890000}"/>
    <cellStyle name="Normal 12 5 2 5 2 3 2 4" xfId="43385" xr:uid="{00000000-0005-0000-0000-000097890000}"/>
    <cellStyle name="Normal 12 5 2 5 2 3 3" xfId="5110" xr:uid="{00000000-0005-0000-0000-000098890000}"/>
    <cellStyle name="Normal 12 5 2 5 2 3 3 2" xfId="10600" xr:uid="{00000000-0005-0000-0000-000099890000}"/>
    <cellStyle name="Normal 12 5 2 5 2 3 3 2 2" xfId="23410" xr:uid="{00000000-0005-0000-0000-00009A890000}"/>
    <cellStyle name="Normal 12 5 2 5 2 3 3 2 2 2" xfId="43386" xr:uid="{00000000-0005-0000-0000-00009B890000}"/>
    <cellStyle name="Normal 12 5 2 5 2 3 3 2 3" xfId="43387" xr:uid="{00000000-0005-0000-0000-00009C890000}"/>
    <cellStyle name="Normal 12 5 2 5 2 3 3 3" xfId="17920" xr:uid="{00000000-0005-0000-0000-00009D890000}"/>
    <cellStyle name="Normal 12 5 2 5 2 3 3 3 2" xfId="43388" xr:uid="{00000000-0005-0000-0000-00009E890000}"/>
    <cellStyle name="Normal 12 5 2 5 2 3 3 4" xfId="43389" xr:uid="{00000000-0005-0000-0000-00009F890000}"/>
    <cellStyle name="Normal 12 5 2 5 2 3 4" xfId="12430" xr:uid="{00000000-0005-0000-0000-0000A0890000}"/>
    <cellStyle name="Normal 12 5 2 5 2 3 4 2" xfId="25240" xr:uid="{00000000-0005-0000-0000-0000A1890000}"/>
    <cellStyle name="Normal 12 5 2 5 2 3 4 2 2" xfId="43390" xr:uid="{00000000-0005-0000-0000-0000A2890000}"/>
    <cellStyle name="Normal 12 5 2 5 2 3 4 3" xfId="43391" xr:uid="{00000000-0005-0000-0000-0000A3890000}"/>
    <cellStyle name="Normal 12 5 2 5 2 3 5" xfId="6940" xr:uid="{00000000-0005-0000-0000-0000A4890000}"/>
    <cellStyle name="Normal 12 5 2 5 2 3 5 2" xfId="19750" xr:uid="{00000000-0005-0000-0000-0000A5890000}"/>
    <cellStyle name="Normal 12 5 2 5 2 3 5 2 2" xfId="43392" xr:uid="{00000000-0005-0000-0000-0000A6890000}"/>
    <cellStyle name="Normal 12 5 2 5 2 3 5 3" xfId="43393" xr:uid="{00000000-0005-0000-0000-0000A7890000}"/>
    <cellStyle name="Normal 12 5 2 5 2 3 6" xfId="14260" xr:uid="{00000000-0005-0000-0000-0000A8890000}"/>
    <cellStyle name="Normal 12 5 2 5 2 3 6 2" xfId="43394" xr:uid="{00000000-0005-0000-0000-0000A9890000}"/>
    <cellStyle name="Normal 12 5 2 5 2 3 7" xfId="43395" xr:uid="{00000000-0005-0000-0000-0000AA890000}"/>
    <cellStyle name="Normal 12 5 2 5 2 4" xfId="2386" xr:uid="{00000000-0005-0000-0000-0000AB890000}"/>
    <cellStyle name="Normal 12 5 2 5 2 4 2" xfId="7876" xr:uid="{00000000-0005-0000-0000-0000AC890000}"/>
    <cellStyle name="Normal 12 5 2 5 2 4 2 2" xfId="20686" xr:uid="{00000000-0005-0000-0000-0000AD890000}"/>
    <cellStyle name="Normal 12 5 2 5 2 4 2 2 2" xfId="43396" xr:uid="{00000000-0005-0000-0000-0000AE890000}"/>
    <cellStyle name="Normal 12 5 2 5 2 4 2 3" xfId="43397" xr:uid="{00000000-0005-0000-0000-0000AF890000}"/>
    <cellStyle name="Normal 12 5 2 5 2 4 3" xfId="15196" xr:uid="{00000000-0005-0000-0000-0000B0890000}"/>
    <cellStyle name="Normal 12 5 2 5 2 4 3 2" xfId="43398" xr:uid="{00000000-0005-0000-0000-0000B1890000}"/>
    <cellStyle name="Normal 12 5 2 5 2 4 4" xfId="43399" xr:uid="{00000000-0005-0000-0000-0000B2890000}"/>
    <cellStyle name="Normal 12 5 2 5 2 5" xfId="4216" xr:uid="{00000000-0005-0000-0000-0000B3890000}"/>
    <cellStyle name="Normal 12 5 2 5 2 5 2" xfId="9706" xr:uid="{00000000-0005-0000-0000-0000B4890000}"/>
    <cellStyle name="Normal 12 5 2 5 2 5 2 2" xfId="22516" xr:uid="{00000000-0005-0000-0000-0000B5890000}"/>
    <cellStyle name="Normal 12 5 2 5 2 5 2 2 2" xfId="43400" xr:uid="{00000000-0005-0000-0000-0000B6890000}"/>
    <cellStyle name="Normal 12 5 2 5 2 5 2 3" xfId="43401" xr:uid="{00000000-0005-0000-0000-0000B7890000}"/>
    <cellStyle name="Normal 12 5 2 5 2 5 3" xfId="17026" xr:uid="{00000000-0005-0000-0000-0000B8890000}"/>
    <cellStyle name="Normal 12 5 2 5 2 5 3 2" xfId="43402" xr:uid="{00000000-0005-0000-0000-0000B9890000}"/>
    <cellStyle name="Normal 12 5 2 5 2 5 4" xfId="43403" xr:uid="{00000000-0005-0000-0000-0000BA890000}"/>
    <cellStyle name="Normal 12 5 2 5 2 6" xfId="11536" xr:uid="{00000000-0005-0000-0000-0000BB890000}"/>
    <cellStyle name="Normal 12 5 2 5 2 6 2" xfId="24346" xr:uid="{00000000-0005-0000-0000-0000BC890000}"/>
    <cellStyle name="Normal 12 5 2 5 2 6 2 2" xfId="43404" xr:uid="{00000000-0005-0000-0000-0000BD890000}"/>
    <cellStyle name="Normal 12 5 2 5 2 6 3" xfId="43405" xr:uid="{00000000-0005-0000-0000-0000BE890000}"/>
    <cellStyle name="Normal 12 5 2 5 2 7" xfId="6046" xr:uid="{00000000-0005-0000-0000-0000BF890000}"/>
    <cellStyle name="Normal 12 5 2 5 2 7 2" xfId="18856" xr:uid="{00000000-0005-0000-0000-0000C0890000}"/>
    <cellStyle name="Normal 12 5 2 5 2 7 2 2" xfId="43406" xr:uid="{00000000-0005-0000-0000-0000C1890000}"/>
    <cellStyle name="Normal 12 5 2 5 2 7 3" xfId="43407" xr:uid="{00000000-0005-0000-0000-0000C2890000}"/>
    <cellStyle name="Normal 12 5 2 5 2 8" xfId="13366" xr:uid="{00000000-0005-0000-0000-0000C3890000}"/>
    <cellStyle name="Normal 12 5 2 5 2 8 2" xfId="43408" xr:uid="{00000000-0005-0000-0000-0000C4890000}"/>
    <cellStyle name="Normal 12 5 2 5 2 9" xfId="43409" xr:uid="{00000000-0005-0000-0000-0000C5890000}"/>
    <cellStyle name="Normal 12 5 2 5 3" xfId="687" xr:uid="{00000000-0005-0000-0000-0000C6890000}"/>
    <cellStyle name="Normal 12 5 2 5 3 2" xfId="1087" xr:uid="{00000000-0005-0000-0000-0000C7890000}"/>
    <cellStyle name="Normal 12 5 2 5 3 2 2" xfId="1982" xr:uid="{00000000-0005-0000-0000-0000C8890000}"/>
    <cellStyle name="Normal 12 5 2 5 3 2 2 2" xfId="3812" xr:uid="{00000000-0005-0000-0000-0000C9890000}"/>
    <cellStyle name="Normal 12 5 2 5 3 2 2 2 2" xfId="9302" xr:uid="{00000000-0005-0000-0000-0000CA890000}"/>
    <cellStyle name="Normal 12 5 2 5 3 2 2 2 2 2" xfId="22112" xr:uid="{00000000-0005-0000-0000-0000CB890000}"/>
    <cellStyle name="Normal 12 5 2 5 3 2 2 2 2 2 2" xfId="43410" xr:uid="{00000000-0005-0000-0000-0000CC890000}"/>
    <cellStyle name="Normal 12 5 2 5 3 2 2 2 2 3" xfId="43411" xr:uid="{00000000-0005-0000-0000-0000CD890000}"/>
    <cellStyle name="Normal 12 5 2 5 3 2 2 2 3" xfId="16622" xr:uid="{00000000-0005-0000-0000-0000CE890000}"/>
    <cellStyle name="Normal 12 5 2 5 3 2 2 2 3 2" xfId="43412" xr:uid="{00000000-0005-0000-0000-0000CF890000}"/>
    <cellStyle name="Normal 12 5 2 5 3 2 2 2 4" xfId="43413" xr:uid="{00000000-0005-0000-0000-0000D0890000}"/>
    <cellStyle name="Normal 12 5 2 5 3 2 2 3" xfId="5642" xr:uid="{00000000-0005-0000-0000-0000D1890000}"/>
    <cellStyle name="Normal 12 5 2 5 3 2 2 3 2" xfId="11132" xr:uid="{00000000-0005-0000-0000-0000D2890000}"/>
    <cellStyle name="Normal 12 5 2 5 3 2 2 3 2 2" xfId="23942" xr:uid="{00000000-0005-0000-0000-0000D3890000}"/>
    <cellStyle name="Normal 12 5 2 5 3 2 2 3 2 2 2" xfId="43414" xr:uid="{00000000-0005-0000-0000-0000D4890000}"/>
    <cellStyle name="Normal 12 5 2 5 3 2 2 3 2 3" xfId="43415" xr:uid="{00000000-0005-0000-0000-0000D5890000}"/>
    <cellStyle name="Normal 12 5 2 5 3 2 2 3 3" xfId="18452" xr:uid="{00000000-0005-0000-0000-0000D6890000}"/>
    <cellStyle name="Normal 12 5 2 5 3 2 2 3 3 2" xfId="43416" xr:uid="{00000000-0005-0000-0000-0000D7890000}"/>
    <cellStyle name="Normal 12 5 2 5 3 2 2 3 4" xfId="43417" xr:uid="{00000000-0005-0000-0000-0000D8890000}"/>
    <cellStyle name="Normal 12 5 2 5 3 2 2 4" xfId="12962" xr:uid="{00000000-0005-0000-0000-0000D9890000}"/>
    <cellStyle name="Normal 12 5 2 5 3 2 2 4 2" xfId="25772" xr:uid="{00000000-0005-0000-0000-0000DA890000}"/>
    <cellStyle name="Normal 12 5 2 5 3 2 2 4 2 2" xfId="43418" xr:uid="{00000000-0005-0000-0000-0000DB890000}"/>
    <cellStyle name="Normal 12 5 2 5 3 2 2 4 3" xfId="43419" xr:uid="{00000000-0005-0000-0000-0000DC890000}"/>
    <cellStyle name="Normal 12 5 2 5 3 2 2 5" xfId="7472" xr:uid="{00000000-0005-0000-0000-0000DD890000}"/>
    <cellStyle name="Normal 12 5 2 5 3 2 2 5 2" xfId="20282" xr:uid="{00000000-0005-0000-0000-0000DE890000}"/>
    <cellStyle name="Normal 12 5 2 5 3 2 2 5 2 2" xfId="43420" xr:uid="{00000000-0005-0000-0000-0000DF890000}"/>
    <cellStyle name="Normal 12 5 2 5 3 2 2 5 3" xfId="43421" xr:uid="{00000000-0005-0000-0000-0000E0890000}"/>
    <cellStyle name="Normal 12 5 2 5 3 2 2 6" xfId="14792" xr:uid="{00000000-0005-0000-0000-0000E1890000}"/>
    <cellStyle name="Normal 12 5 2 5 3 2 2 6 2" xfId="43422" xr:uid="{00000000-0005-0000-0000-0000E2890000}"/>
    <cellStyle name="Normal 12 5 2 5 3 2 2 7" xfId="43423" xr:uid="{00000000-0005-0000-0000-0000E3890000}"/>
    <cellStyle name="Normal 12 5 2 5 3 2 3" xfId="2918" xr:uid="{00000000-0005-0000-0000-0000E4890000}"/>
    <cellStyle name="Normal 12 5 2 5 3 2 3 2" xfId="8408" xr:uid="{00000000-0005-0000-0000-0000E5890000}"/>
    <cellStyle name="Normal 12 5 2 5 3 2 3 2 2" xfId="21218" xr:uid="{00000000-0005-0000-0000-0000E6890000}"/>
    <cellStyle name="Normal 12 5 2 5 3 2 3 2 2 2" xfId="43424" xr:uid="{00000000-0005-0000-0000-0000E7890000}"/>
    <cellStyle name="Normal 12 5 2 5 3 2 3 2 3" xfId="43425" xr:uid="{00000000-0005-0000-0000-0000E8890000}"/>
    <cellStyle name="Normal 12 5 2 5 3 2 3 3" xfId="15728" xr:uid="{00000000-0005-0000-0000-0000E9890000}"/>
    <cellStyle name="Normal 12 5 2 5 3 2 3 3 2" xfId="43426" xr:uid="{00000000-0005-0000-0000-0000EA890000}"/>
    <cellStyle name="Normal 12 5 2 5 3 2 3 4" xfId="43427" xr:uid="{00000000-0005-0000-0000-0000EB890000}"/>
    <cellStyle name="Normal 12 5 2 5 3 2 4" xfId="4748" xr:uid="{00000000-0005-0000-0000-0000EC890000}"/>
    <cellStyle name="Normal 12 5 2 5 3 2 4 2" xfId="10238" xr:uid="{00000000-0005-0000-0000-0000ED890000}"/>
    <cellStyle name="Normal 12 5 2 5 3 2 4 2 2" xfId="23048" xr:uid="{00000000-0005-0000-0000-0000EE890000}"/>
    <cellStyle name="Normal 12 5 2 5 3 2 4 2 2 2" xfId="43428" xr:uid="{00000000-0005-0000-0000-0000EF890000}"/>
    <cellStyle name="Normal 12 5 2 5 3 2 4 2 3" xfId="43429" xr:uid="{00000000-0005-0000-0000-0000F0890000}"/>
    <cellStyle name="Normal 12 5 2 5 3 2 4 3" xfId="17558" xr:uid="{00000000-0005-0000-0000-0000F1890000}"/>
    <cellStyle name="Normal 12 5 2 5 3 2 4 3 2" xfId="43430" xr:uid="{00000000-0005-0000-0000-0000F2890000}"/>
    <cellStyle name="Normal 12 5 2 5 3 2 4 4" xfId="43431" xr:uid="{00000000-0005-0000-0000-0000F3890000}"/>
    <cellStyle name="Normal 12 5 2 5 3 2 5" xfId="12068" xr:uid="{00000000-0005-0000-0000-0000F4890000}"/>
    <cellStyle name="Normal 12 5 2 5 3 2 5 2" xfId="24878" xr:uid="{00000000-0005-0000-0000-0000F5890000}"/>
    <cellStyle name="Normal 12 5 2 5 3 2 5 2 2" xfId="43432" xr:uid="{00000000-0005-0000-0000-0000F6890000}"/>
    <cellStyle name="Normal 12 5 2 5 3 2 5 3" xfId="43433" xr:uid="{00000000-0005-0000-0000-0000F7890000}"/>
    <cellStyle name="Normal 12 5 2 5 3 2 6" xfId="6578" xr:uid="{00000000-0005-0000-0000-0000F8890000}"/>
    <cellStyle name="Normal 12 5 2 5 3 2 6 2" xfId="19388" xr:uid="{00000000-0005-0000-0000-0000F9890000}"/>
    <cellStyle name="Normal 12 5 2 5 3 2 6 2 2" xfId="43434" xr:uid="{00000000-0005-0000-0000-0000FA890000}"/>
    <cellStyle name="Normal 12 5 2 5 3 2 6 3" xfId="43435" xr:uid="{00000000-0005-0000-0000-0000FB890000}"/>
    <cellStyle name="Normal 12 5 2 5 3 2 7" xfId="13898" xr:uid="{00000000-0005-0000-0000-0000FC890000}"/>
    <cellStyle name="Normal 12 5 2 5 3 2 7 2" xfId="43436" xr:uid="{00000000-0005-0000-0000-0000FD890000}"/>
    <cellStyle name="Normal 12 5 2 5 3 2 8" xfId="43437" xr:uid="{00000000-0005-0000-0000-0000FE890000}"/>
    <cellStyle name="Normal 12 5 2 5 3 3" xfId="1582" xr:uid="{00000000-0005-0000-0000-0000FF890000}"/>
    <cellStyle name="Normal 12 5 2 5 3 3 2" xfId="3412" xr:uid="{00000000-0005-0000-0000-0000008A0000}"/>
    <cellStyle name="Normal 12 5 2 5 3 3 2 2" xfId="8902" xr:uid="{00000000-0005-0000-0000-0000018A0000}"/>
    <cellStyle name="Normal 12 5 2 5 3 3 2 2 2" xfId="21712" xr:uid="{00000000-0005-0000-0000-0000028A0000}"/>
    <cellStyle name="Normal 12 5 2 5 3 3 2 2 2 2" xfId="43438" xr:uid="{00000000-0005-0000-0000-0000038A0000}"/>
    <cellStyle name="Normal 12 5 2 5 3 3 2 2 3" xfId="43439" xr:uid="{00000000-0005-0000-0000-0000048A0000}"/>
    <cellStyle name="Normal 12 5 2 5 3 3 2 3" xfId="16222" xr:uid="{00000000-0005-0000-0000-0000058A0000}"/>
    <cellStyle name="Normal 12 5 2 5 3 3 2 3 2" xfId="43440" xr:uid="{00000000-0005-0000-0000-0000068A0000}"/>
    <cellStyle name="Normal 12 5 2 5 3 3 2 4" xfId="43441" xr:uid="{00000000-0005-0000-0000-0000078A0000}"/>
    <cellStyle name="Normal 12 5 2 5 3 3 3" xfId="5242" xr:uid="{00000000-0005-0000-0000-0000088A0000}"/>
    <cellStyle name="Normal 12 5 2 5 3 3 3 2" xfId="10732" xr:uid="{00000000-0005-0000-0000-0000098A0000}"/>
    <cellStyle name="Normal 12 5 2 5 3 3 3 2 2" xfId="23542" xr:uid="{00000000-0005-0000-0000-00000A8A0000}"/>
    <cellStyle name="Normal 12 5 2 5 3 3 3 2 2 2" xfId="43442" xr:uid="{00000000-0005-0000-0000-00000B8A0000}"/>
    <cellStyle name="Normal 12 5 2 5 3 3 3 2 3" xfId="43443" xr:uid="{00000000-0005-0000-0000-00000C8A0000}"/>
    <cellStyle name="Normal 12 5 2 5 3 3 3 3" xfId="18052" xr:uid="{00000000-0005-0000-0000-00000D8A0000}"/>
    <cellStyle name="Normal 12 5 2 5 3 3 3 3 2" xfId="43444" xr:uid="{00000000-0005-0000-0000-00000E8A0000}"/>
    <cellStyle name="Normal 12 5 2 5 3 3 3 4" xfId="43445" xr:uid="{00000000-0005-0000-0000-00000F8A0000}"/>
    <cellStyle name="Normal 12 5 2 5 3 3 4" xfId="12562" xr:uid="{00000000-0005-0000-0000-0000108A0000}"/>
    <cellStyle name="Normal 12 5 2 5 3 3 4 2" xfId="25372" xr:uid="{00000000-0005-0000-0000-0000118A0000}"/>
    <cellStyle name="Normal 12 5 2 5 3 3 4 2 2" xfId="43446" xr:uid="{00000000-0005-0000-0000-0000128A0000}"/>
    <cellStyle name="Normal 12 5 2 5 3 3 4 3" xfId="43447" xr:uid="{00000000-0005-0000-0000-0000138A0000}"/>
    <cellStyle name="Normal 12 5 2 5 3 3 5" xfId="7072" xr:uid="{00000000-0005-0000-0000-0000148A0000}"/>
    <cellStyle name="Normal 12 5 2 5 3 3 5 2" xfId="19882" xr:uid="{00000000-0005-0000-0000-0000158A0000}"/>
    <cellStyle name="Normal 12 5 2 5 3 3 5 2 2" xfId="43448" xr:uid="{00000000-0005-0000-0000-0000168A0000}"/>
    <cellStyle name="Normal 12 5 2 5 3 3 5 3" xfId="43449" xr:uid="{00000000-0005-0000-0000-0000178A0000}"/>
    <cellStyle name="Normal 12 5 2 5 3 3 6" xfId="14392" xr:uid="{00000000-0005-0000-0000-0000188A0000}"/>
    <cellStyle name="Normal 12 5 2 5 3 3 6 2" xfId="43450" xr:uid="{00000000-0005-0000-0000-0000198A0000}"/>
    <cellStyle name="Normal 12 5 2 5 3 3 7" xfId="43451" xr:uid="{00000000-0005-0000-0000-00001A8A0000}"/>
    <cellStyle name="Normal 12 5 2 5 3 4" xfId="2518" xr:uid="{00000000-0005-0000-0000-00001B8A0000}"/>
    <cellStyle name="Normal 12 5 2 5 3 4 2" xfId="8008" xr:uid="{00000000-0005-0000-0000-00001C8A0000}"/>
    <cellStyle name="Normal 12 5 2 5 3 4 2 2" xfId="20818" xr:uid="{00000000-0005-0000-0000-00001D8A0000}"/>
    <cellStyle name="Normal 12 5 2 5 3 4 2 2 2" xfId="43452" xr:uid="{00000000-0005-0000-0000-00001E8A0000}"/>
    <cellStyle name="Normal 12 5 2 5 3 4 2 3" xfId="43453" xr:uid="{00000000-0005-0000-0000-00001F8A0000}"/>
    <cellStyle name="Normal 12 5 2 5 3 4 3" xfId="15328" xr:uid="{00000000-0005-0000-0000-0000208A0000}"/>
    <cellStyle name="Normal 12 5 2 5 3 4 3 2" xfId="43454" xr:uid="{00000000-0005-0000-0000-0000218A0000}"/>
    <cellStyle name="Normal 12 5 2 5 3 4 4" xfId="43455" xr:uid="{00000000-0005-0000-0000-0000228A0000}"/>
    <cellStyle name="Normal 12 5 2 5 3 5" xfId="4348" xr:uid="{00000000-0005-0000-0000-0000238A0000}"/>
    <cellStyle name="Normal 12 5 2 5 3 5 2" xfId="9838" xr:uid="{00000000-0005-0000-0000-0000248A0000}"/>
    <cellStyle name="Normal 12 5 2 5 3 5 2 2" xfId="22648" xr:uid="{00000000-0005-0000-0000-0000258A0000}"/>
    <cellStyle name="Normal 12 5 2 5 3 5 2 2 2" xfId="43456" xr:uid="{00000000-0005-0000-0000-0000268A0000}"/>
    <cellStyle name="Normal 12 5 2 5 3 5 2 3" xfId="43457" xr:uid="{00000000-0005-0000-0000-0000278A0000}"/>
    <cellStyle name="Normal 12 5 2 5 3 5 3" xfId="17158" xr:uid="{00000000-0005-0000-0000-0000288A0000}"/>
    <cellStyle name="Normal 12 5 2 5 3 5 3 2" xfId="43458" xr:uid="{00000000-0005-0000-0000-0000298A0000}"/>
    <cellStyle name="Normal 12 5 2 5 3 5 4" xfId="43459" xr:uid="{00000000-0005-0000-0000-00002A8A0000}"/>
    <cellStyle name="Normal 12 5 2 5 3 6" xfId="11668" xr:uid="{00000000-0005-0000-0000-00002B8A0000}"/>
    <cellStyle name="Normal 12 5 2 5 3 6 2" xfId="24478" xr:uid="{00000000-0005-0000-0000-00002C8A0000}"/>
    <cellStyle name="Normal 12 5 2 5 3 6 2 2" xfId="43460" xr:uid="{00000000-0005-0000-0000-00002D8A0000}"/>
    <cellStyle name="Normal 12 5 2 5 3 6 3" xfId="43461" xr:uid="{00000000-0005-0000-0000-00002E8A0000}"/>
    <cellStyle name="Normal 12 5 2 5 3 7" xfId="6178" xr:uid="{00000000-0005-0000-0000-00002F8A0000}"/>
    <cellStyle name="Normal 12 5 2 5 3 7 2" xfId="18988" xr:uid="{00000000-0005-0000-0000-0000308A0000}"/>
    <cellStyle name="Normal 12 5 2 5 3 7 2 2" xfId="43462" xr:uid="{00000000-0005-0000-0000-0000318A0000}"/>
    <cellStyle name="Normal 12 5 2 5 3 7 3" xfId="43463" xr:uid="{00000000-0005-0000-0000-0000328A0000}"/>
    <cellStyle name="Normal 12 5 2 5 3 8" xfId="13498" xr:uid="{00000000-0005-0000-0000-0000338A0000}"/>
    <cellStyle name="Normal 12 5 2 5 3 8 2" xfId="43464" xr:uid="{00000000-0005-0000-0000-0000348A0000}"/>
    <cellStyle name="Normal 12 5 2 5 3 9" xfId="43465" xr:uid="{00000000-0005-0000-0000-0000358A0000}"/>
    <cellStyle name="Normal 12 5 2 5 4" xfId="462" xr:uid="{00000000-0005-0000-0000-0000368A0000}"/>
    <cellStyle name="Normal 12 5 2 5 4 2" xfId="1357" xr:uid="{00000000-0005-0000-0000-0000378A0000}"/>
    <cellStyle name="Normal 12 5 2 5 4 2 2" xfId="3187" xr:uid="{00000000-0005-0000-0000-0000388A0000}"/>
    <cellStyle name="Normal 12 5 2 5 4 2 2 2" xfId="8677" xr:uid="{00000000-0005-0000-0000-0000398A0000}"/>
    <cellStyle name="Normal 12 5 2 5 4 2 2 2 2" xfId="21487" xr:uid="{00000000-0005-0000-0000-00003A8A0000}"/>
    <cellStyle name="Normal 12 5 2 5 4 2 2 2 2 2" xfId="43466" xr:uid="{00000000-0005-0000-0000-00003B8A0000}"/>
    <cellStyle name="Normal 12 5 2 5 4 2 2 2 3" xfId="43467" xr:uid="{00000000-0005-0000-0000-00003C8A0000}"/>
    <cellStyle name="Normal 12 5 2 5 4 2 2 3" xfId="15997" xr:uid="{00000000-0005-0000-0000-00003D8A0000}"/>
    <cellStyle name="Normal 12 5 2 5 4 2 2 3 2" xfId="43468" xr:uid="{00000000-0005-0000-0000-00003E8A0000}"/>
    <cellStyle name="Normal 12 5 2 5 4 2 2 4" xfId="43469" xr:uid="{00000000-0005-0000-0000-00003F8A0000}"/>
    <cellStyle name="Normal 12 5 2 5 4 2 3" xfId="5017" xr:uid="{00000000-0005-0000-0000-0000408A0000}"/>
    <cellStyle name="Normal 12 5 2 5 4 2 3 2" xfId="10507" xr:uid="{00000000-0005-0000-0000-0000418A0000}"/>
    <cellStyle name="Normal 12 5 2 5 4 2 3 2 2" xfId="23317" xr:uid="{00000000-0005-0000-0000-0000428A0000}"/>
    <cellStyle name="Normal 12 5 2 5 4 2 3 2 2 2" xfId="43470" xr:uid="{00000000-0005-0000-0000-0000438A0000}"/>
    <cellStyle name="Normal 12 5 2 5 4 2 3 2 3" xfId="43471" xr:uid="{00000000-0005-0000-0000-0000448A0000}"/>
    <cellStyle name="Normal 12 5 2 5 4 2 3 3" xfId="17827" xr:uid="{00000000-0005-0000-0000-0000458A0000}"/>
    <cellStyle name="Normal 12 5 2 5 4 2 3 3 2" xfId="43472" xr:uid="{00000000-0005-0000-0000-0000468A0000}"/>
    <cellStyle name="Normal 12 5 2 5 4 2 3 4" xfId="43473" xr:uid="{00000000-0005-0000-0000-0000478A0000}"/>
    <cellStyle name="Normal 12 5 2 5 4 2 4" xfId="12337" xr:uid="{00000000-0005-0000-0000-0000488A0000}"/>
    <cellStyle name="Normal 12 5 2 5 4 2 4 2" xfId="25147" xr:uid="{00000000-0005-0000-0000-0000498A0000}"/>
    <cellStyle name="Normal 12 5 2 5 4 2 4 2 2" xfId="43474" xr:uid="{00000000-0005-0000-0000-00004A8A0000}"/>
    <cellStyle name="Normal 12 5 2 5 4 2 4 3" xfId="43475" xr:uid="{00000000-0005-0000-0000-00004B8A0000}"/>
    <cellStyle name="Normal 12 5 2 5 4 2 5" xfId="6847" xr:uid="{00000000-0005-0000-0000-00004C8A0000}"/>
    <cellStyle name="Normal 12 5 2 5 4 2 5 2" xfId="19657" xr:uid="{00000000-0005-0000-0000-00004D8A0000}"/>
    <cellStyle name="Normal 12 5 2 5 4 2 5 2 2" xfId="43476" xr:uid="{00000000-0005-0000-0000-00004E8A0000}"/>
    <cellStyle name="Normal 12 5 2 5 4 2 5 3" xfId="43477" xr:uid="{00000000-0005-0000-0000-00004F8A0000}"/>
    <cellStyle name="Normal 12 5 2 5 4 2 6" xfId="14167" xr:uid="{00000000-0005-0000-0000-0000508A0000}"/>
    <cellStyle name="Normal 12 5 2 5 4 2 6 2" xfId="43478" xr:uid="{00000000-0005-0000-0000-0000518A0000}"/>
    <cellStyle name="Normal 12 5 2 5 4 2 7" xfId="43479" xr:uid="{00000000-0005-0000-0000-0000528A0000}"/>
    <cellStyle name="Normal 12 5 2 5 4 3" xfId="2293" xr:uid="{00000000-0005-0000-0000-0000538A0000}"/>
    <cellStyle name="Normal 12 5 2 5 4 3 2" xfId="7783" xr:uid="{00000000-0005-0000-0000-0000548A0000}"/>
    <cellStyle name="Normal 12 5 2 5 4 3 2 2" xfId="20593" xr:uid="{00000000-0005-0000-0000-0000558A0000}"/>
    <cellStyle name="Normal 12 5 2 5 4 3 2 2 2" xfId="43480" xr:uid="{00000000-0005-0000-0000-0000568A0000}"/>
    <cellStyle name="Normal 12 5 2 5 4 3 2 3" xfId="43481" xr:uid="{00000000-0005-0000-0000-0000578A0000}"/>
    <cellStyle name="Normal 12 5 2 5 4 3 3" xfId="15103" xr:uid="{00000000-0005-0000-0000-0000588A0000}"/>
    <cellStyle name="Normal 12 5 2 5 4 3 3 2" xfId="43482" xr:uid="{00000000-0005-0000-0000-0000598A0000}"/>
    <cellStyle name="Normal 12 5 2 5 4 3 4" xfId="43483" xr:uid="{00000000-0005-0000-0000-00005A8A0000}"/>
    <cellStyle name="Normal 12 5 2 5 4 4" xfId="4123" xr:uid="{00000000-0005-0000-0000-00005B8A0000}"/>
    <cellStyle name="Normal 12 5 2 5 4 4 2" xfId="9613" xr:uid="{00000000-0005-0000-0000-00005C8A0000}"/>
    <cellStyle name="Normal 12 5 2 5 4 4 2 2" xfId="22423" xr:uid="{00000000-0005-0000-0000-00005D8A0000}"/>
    <cellStyle name="Normal 12 5 2 5 4 4 2 2 2" xfId="43484" xr:uid="{00000000-0005-0000-0000-00005E8A0000}"/>
    <cellStyle name="Normal 12 5 2 5 4 4 2 3" xfId="43485" xr:uid="{00000000-0005-0000-0000-00005F8A0000}"/>
    <cellStyle name="Normal 12 5 2 5 4 4 3" xfId="16933" xr:uid="{00000000-0005-0000-0000-0000608A0000}"/>
    <cellStyle name="Normal 12 5 2 5 4 4 3 2" xfId="43486" xr:uid="{00000000-0005-0000-0000-0000618A0000}"/>
    <cellStyle name="Normal 12 5 2 5 4 4 4" xfId="43487" xr:uid="{00000000-0005-0000-0000-0000628A0000}"/>
    <cellStyle name="Normal 12 5 2 5 4 5" xfId="11443" xr:uid="{00000000-0005-0000-0000-0000638A0000}"/>
    <cellStyle name="Normal 12 5 2 5 4 5 2" xfId="24253" xr:uid="{00000000-0005-0000-0000-0000648A0000}"/>
    <cellStyle name="Normal 12 5 2 5 4 5 2 2" xfId="43488" xr:uid="{00000000-0005-0000-0000-0000658A0000}"/>
    <cellStyle name="Normal 12 5 2 5 4 5 3" xfId="43489" xr:uid="{00000000-0005-0000-0000-0000668A0000}"/>
    <cellStyle name="Normal 12 5 2 5 4 6" xfId="5953" xr:uid="{00000000-0005-0000-0000-0000678A0000}"/>
    <cellStyle name="Normal 12 5 2 5 4 6 2" xfId="18763" xr:uid="{00000000-0005-0000-0000-0000688A0000}"/>
    <cellStyle name="Normal 12 5 2 5 4 6 2 2" xfId="43490" xr:uid="{00000000-0005-0000-0000-0000698A0000}"/>
    <cellStyle name="Normal 12 5 2 5 4 6 3" xfId="43491" xr:uid="{00000000-0005-0000-0000-00006A8A0000}"/>
    <cellStyle name="Normal 12 5 2 5 4 7" xfId="13273" xr:uid="{00000000-0005-0000-0000-00006B8A0000}"/>
    <cellStyle name="Normal 12 5 2 5 4 7 2" xfId="43492" xr:uid="{00000000-0005-0000-0000-00006C8A0000}"/>
    <cellStyle name="Normal 12 5 2 5 4 8" xfId="43493" xr:uid="{00000000-0005-0000-0000-00006D8A0000}"/>
    <cellStyle name="Normal 12 5 2 5 5" xfId="821" xr:uid="{00000000-0005-0000-0000-00006E8A0000}"/>
    <cellStyle name="Normal 12 5 2 5 5 2" xfId="1716" xr:uid="{00000000-0005-0000-0000-00006F8A0000}"/>
    <cellStyle name="Normal 12 5 2 5 5 2 2" xfId="3546" xr:uid="{00000000-0005-0000-0000-0000708A0000}"/>
    <cellStyle name="Normal 12 5 2 5 5 2 2 2" xfId="9036" xr:uid="{00000000-0005-0000-0000-0000718A0000}"/>
    <cellStyle name="Normal 12 5 2 5 5 2 2 2 2" xfId="21846" xr:uid="{00000000-0005-0000-0000-0000728A0000}"/>
    <cellStyle name="Normal 12 5 2 5 5 2 2 2 2 2" xfId="43494" xr:uid="{00000000-0005-0000-0000-0000738A0000}"/>
    <cellStyle name="Normal 12 5 2 5 5 2 2 2 3" xfId="43495" xr:uid="{00000000-0005-0000-0000-0000748A0000}"/>
    <cellStyle name="Normal 12 5 2 5 5 2 2 3" xfId="16356" xr:uid="{00000000-0005-0000-0000-0000758A0000}"/>
    <cellStyle name="Normal 12 5 2 5 5 2 2 3 2" xfId="43496" xr:uid="{00000000-0005-0000-0000-0000768A0000}"/>
    <cellStyle name="Normal 12 5 2 5 5 2 2 4" xfId="43497" xr:uid="{00000000-0005-0000-0000-0000778A0000}"/>
    <cellStyle name="Normal 12 5 2 5 5 2 3" xfId="5376" xr:uid="{00000000-0005-0000-0000-0000788A0000}"/>
    <cellStyle name="Normal 12 5 2 5 5 2 3 2" xfId="10866" xr:uid="{00000000-0005-0000-0000-0000798A0000}"/>
    <cellStyle name="Normal 12 5 2 5 5 2 3 2 2" xfId="23676" xr:uid="{00000000-0005-0000-0000-00007A8A0000}"/>
    <cellStyle name="Normal 12 5 2 5 5 2 3 2 2 2" xfId="43498" xr:uid="{00000000-0005-0000-0000-00007B8A0000}"/>
    <cellStyle name="Normal 12 5 2 5 5 2 3 2 3" xfId="43499" xr:uid="{00000000-0005-0000-0000-00007C8A0000}"/>
    <cellStyle name="Normal 12 5 2 5 5 2 3 3" xfId="18186" xr:uid="{00000000-0005-0000-0000-00007D8A0000}"/>
    <cellStyle name="Normal 12 5 2 5 5 2 3 3 2" xfId="43500" xr:uid="{00000000-0005-0000-0000-00007E8A0000}"/>
    <cellStyle name="Normal 12 5 2 5 5 2 3 4" xfId="43501" xr:uid="{00000000-0005-0000-0000-00007F8A0000}"/>
    <cellStyle name="Normal 12 5 2 5 5 2 4" xfId="12696" xr:uid="{00000000-0005-0000-0000-0000808A0000}"/>
    <cellStyle name="Normal 12 5 2 5 5 2 4 2" xfId="25506" xr:uid="{00000000-0005-0000-0000-0000818A0000}"/>
    <cellStyle name="Normal 12 5 2 5 5 2 4 2 2" xfId="43502" xr:uid="{00000000-0005-0000-0000-0000828A0000}"/>
    <cellStyle name="Normal 12 5 2 5 5 2 4 3" xfId="43503" xr:uid="{00000000-0005-0000-0000-0000838A0000}"/>
    <cellStyle name="Normal 12 5 2 5 5 2 5" xfId="7206" xr:uid="{00000000-0005-0000-0000-0000848A0000}"/>
    <cellStyle name="Normal 12 5 2 5 5 2 5 2" xfId="20016" xr:uid="{00000000-0005-0000-0000-0000858A0000}"/>
    <cellStyle name="Normal 12 5 2 5 5 2 5 2 2" xfId="43504" xr:uid="{00000000-0005-0000-0000-0000868A0000}"/>
    <cellStyle name="Normal 12 5 2 5 5 2 5 3" xfId="43505" xr:uid="{00000000-0005-0000-0000-0000878A0000}"/>
    <cellStyle name="Normal 12 5 2 5 5 2 6" xfId="14526" xr:uid="{00000000-0005-0000-0000-0000888A0000}"/>
    <cellStyle name="Normal 12 5 2 5 5 2 6 2" xfId="43506" xr:uid="{00000000-0005-0000-0000-0000898A0000}"/>
    <cellStyle name="Normal 12 5 2 5 5 2 7" xfId="43507" xr:uid="{00000000-0005-0000-0000-00008A8A0000}"/>
    <cellStyle name="Normal 12 5 2 5 5 3" xfId="2652" xr:uid="{00000000-0005-0000-0000-00008B8A0000}"/>
    <cellStyle name="Normal 12 5 2 5 5 3 2" xfId="8142" xr:uid="{00000000-0005-0000-0000-00008C8A0000}"/>
    <cellStyle name="Normal 12 5 2 5 5 3 2 2" xfId="20952" xr:uid="{00000000-0005-0000-0000-00008D8A0000}"/>
    <cellStyle name="Normal 12 5 2 5 5 3 2 2 2" xfId="43508" xr:uid="{00000000-0005-0000-0000-00008E8A0000}"/>
    <cellStyle name="Normal 12 5 2 5 5 3 2 3" xfId="43509" xr:uid="{00000000-0005-0000-0000-00008F8A0000}"/>
    <cellStyle name="Normal 12 5 2 5 5 3 3" xfId="15462" xr:uid="{00000000-0005-0000-0000-0000908A0000}"/>
    <cellStyle name="Normal 12 5 2 5 5 3 3 2" xfId="43510" xr:uid="{00000000-0005-0000-0000-0000918A0000}"/>
    <cellStyle name="Normal 12 5 2 5 5 3 4" xfId="43511" xr:uid="{00000000-0005-0000-0000-0000928A0000}"/>
    <cellStyle name="Normal 12 5 2 5 5 4" xfId="4482" xr:uid="{00000000-0005-0000-0000-0000938A0000}"/>
    <cellStyle name="Normal 12 5 2 5 5 4 2" xfId="9972" xr:uid="{00000000-0005-0000-0000-0000948A0000}"/>
    <cellStyle name="Normal 12 5 2 5 5 4 2 2" xfId="22782" xr:uid="{00000000-0005-0000-0000-0000958A0000}"/>
    <cellStyle name="Normal 12 5 2 5 5 4 2 2 2" xfId="43512" xr:uid="{00000000-0005-0000-0000-0000968A0000}"/>
    <cellStyle name="Normal 12 5 2 5 5 4 2 3" xfId="43513" xr:uid="{00000000-0005-0000-0000-0000978A0000}"/>
    <cellStyle name="Normal 12 5 2 5 5 4 3" xfId="17292" xr:uid="{00000000-0005-0000-0000-0000988A0000}"/>
    <cellStyle name="Normal 12 5 2 5 5 4 3 2" xfId="43514" xr:uid="{00000000-0005-0000-0000-0000998A0000}"/>
    <cellStyle name="Normal 12 5 2 5 5 4 4" xfId="43515" xr:uid="{00000000-0005-0000-0000-00009A8A0000}"/>
    <cellStyle name="Normal 12 5 2 5 5 5" xfId="11802" xr:uid="{00000000-0005-0000-0000-00009B8A0000}"/>
    <cellStyle name="Normal 12 5 2 5 5 5 2" xfId="24612" xr:uid="{00000000-0005-0000-0000-00009C8A0000}"/>
    <cellStyle name="Normal 12 5 2 5 5 5 2 2" xfId="43516" xr:uid="{00000000-0005-0000-0000-00009D8A0000}"/>
    <cellStyle name="Normal 12 5 2 5 5 5 3" xfId="43517" xr:uid="{00000000-0005-0000-0000-00009E8A0000}"/>
    <cellStyle name="Normal 12 5 2 5 5 6" xfId="6312" xr:uid="{00000000-0005-0000-0000-00009F8A0000}"/>
    <cellStyle name="Normal 12 5 2 5 5 6 2" xfId="19122" xr:uid="{00000000-0005-0000-0000-0000A08A0000}"/>
    <cellStyle name="Normal 12 5 2 5 5 6 2 2" xfId="43518" xr:uid="{00000000-0005-0000-0000-0000A18A0000}"/>
    <cellStyle name="Normal 12 5 2 5 5 6 3" xfId="43519" xr:uid="{00000000-0005-0000-0000-0000A28A0000}"/>
    <cellStyle name="Normal 12 5 2 5 5 7" xfId="13632" xr:uid="{00000000-0005-0000-0000-0000A38A0000}"/>
    <cellStyle name="Normal 12 5 2 5 5 7 2" xfId="43520" xr:uid="{00000000-0005-0000-0000-0000A48A0000}"/>
    <cellStyle name="Normal 12 5 2 5 5 8" xfId="43521" xr:uid="{00000000-0005-0000-0000-0000A58A0000}"/>
    <cellStyle name="Normal 12 5 2 5 6" xfId="1222" xr:uid="{00000000-0005-0000-0000-0000A68A0000}"/>
    <cellStyle name="Normal 12 5 2 5 6 2" xfId="3052" xr:uid="{00000000-0005-0000-0000-0000A78A0000}"/>
    <cellStyle name="Normal 12 5 2 5 6 2 2" xfId="8542" xr:uid="{00000000-0005-0000-0000-0000A88A0000}"/>
    <cellStyle name="Normal 12 5 2 5 6 2 2 2" xfId="21352" xr:uid="{00000000-0005-0000-0000-0000A98A0000}"/>
    <cellStyle name="Normal 12 5 2 5 6 2 2 2 2" xfId="43522" xr:uid="{00000000-0005-0000-0000-0000AA8A0000}"/>
    <cellStyle name="Normal 12 5 2 5 6 2 2 3" xfId="43523" xr:uid="{00000000-0005-0000-0000-0000AB8A0000}"/>
    <cellStyle name="Normal 12 5 2 5 6 2 3" xfId="15862" xr:uid="{00000000-0005-0000-0000-0000AC8A0000}"/>
    <cellStyle name="Normal 12 5 2 5 6 2 3 2" xfId="43524" xr:uid="{00000000-0005-0000-0000-0000AD8A0000}"/>
    <cellStyle name="Normal 12 5 2 5 6 2 4" xfId="43525" xr:uid="{00000000-0005-0000-0000-0000AE8A0000}"/>
    <cellStyle name="Normal 12 5 2 5 6 3" xfId="4882" xr:uid="{00000000-0005-0000-0000-0000AF8A0000}"/>
    <cellStyle name="Normal 12 5 2 5 6 3 2" xfId="10372" xr:uid="{00000000-0005-0000-0000-0000B08A0000}"/>
    <cellStyle name="Normal 12 5 2 5 6 3 2 2" xfId="23182" xr:uid="{00000000-0005-0000-0000-0000B18A0000}"/>
    <cellStyle name="Normal 12 5 2 5 6 3 2 2 2" xfId="43526" xr:uid="{00000000-0005-0000-0000-0000B28A0000}"/>
    <cellStyle name="Normal 12 5 2 5 6 3 2 3" xfId="43527" xr:uid="{00000000-0005-0000-0000-0000B38A0000}"/>
    <cellStyle name="Normal 12 5 2 5 6 3 3" xfId="17692" xr:uid="{00000000-0005-0000-0000-0000B48A0000}"/>
    <cellStyle name="Normal 12 5 2 5 6 3 3 2" xfId="43528" xr:uid="{00000000-0005-0000-0000-0000B58A0000}"/>
    <cellStyle name="Normal 12 5 2 5 6 3 4" xfId="43529" xr:uid="{00000000-0005-0000-0000-0000B68A0000}"/>
    <cellStyle name="Normal 12 5 2 5 6 4" xfId="12202" xr:uid="{00000000-0005-0000-0000-0000B78A0000}"/>
    <cellStyle name="Normal 12 5 2 5 6 4 2" xfId="25012" xr:uid="{00000000-0005-0000-0000-0000B88A0000}"/>
    <cellStyle name="Normal 12 5 2 5 6 4 2 2" xfId="43530" xr:uid="{00000000-0005-0000-0000-0000B98A0000}"/>
    <cellStyle name="Normal 12 5 2 5 6 4 3" xfId="43531" xr:uid="{00000000-0005-0000-0000-0000BA8A0000}"/>
    <cellStyle name="Normal 12 5 2 5 6 5" xfId="6712" xr:uid="{00000000-0005-0000-0000-0000BB8A0000}"/>
    <cellStyle name="Normal 12 5 2 5 6 5 2" xfId="19522" xr:uid="{00000000-0005-0000-0000-0000BC8A0000}"/>
    <cellStyle name="Normal 12 5 2 5 6 5 2 2" xfId="43532" xr:uid="{00000000-0005-0000-0000-0000BD8A0000}"/>
    <cellStyle name="Normal 12 5 2 5 6 5 3" xfId="43533" xr:uid="{00000000-0005-0000-0000-0000BE8A0000}"/>
    <cellStyle name="Normal 12 5 2 5 6 6" xfId="14032" xr:uid="{00000000-0005-0000-0000-0000BF8A0000}"/>
    <cellStyle name="Normal 12 5 2 5 6 6 2" xfId="43534" xr:uid="{00000000-0005-0000-0000-0000C08A0000}"/>
    <cellStyle name="Normal 12 5 2 5 6 7" xfId="43535" xr:uid="{00000000-0005-0000-0000-0000C18A0000}"/>
    <cellStyle name="Normal 12 5 2 5 7" xfId="2158" xr:uid="{00000000-0005-0000-0000-0000C28A0000}"/>
    <cellStyle name="Normal 12 5 2 5 7 2" xfId="7648" xr:uid="{00000000-0005-0000-0000-0000C38A0000}"/>
    <cellStyle name="Normal 12 5 2 5 7 2 2" xfId="20458" xr:uid="{00000000-0005-0000-0000-0000C48A0000}"/>
    <cellStyle name="Normal 12 5 2 5 7 2 2 2" xfId="43536" xr:uid="{00000000-0005-0000-0000-0000C58A0000}"/>
    <cellStyle name="Normal 12 5 2 5 7 2 3" xfId="43537" xr:uid="{00000000-0005-0000-0000-0000C68A0000}"/>
    <cellStyle name="Normal 12 5 2 5 7 3" xfId="14968" xr:uid="{00000000-0005-0000-0000-0000C78A0000}"/>
    <cellStyle name="Normal 12 5 2 5 7 3 2" xfId="43538" xr:uid="{00000000-0005-0000-0000-0000C88A0000}"/>
    <cellStyle name="Normal 12 5 2 5 7 4" xfId="43539" xr:uid="{00000000-0005-0000-0000-0000C98A0000}"/>
    <cellStyle name="Normal 12 5 2 5 8" xfId="3988" xr:uid="{00000000-0005-0000-0000-0000CA8A0000}"/>
    <cellStyle name="Normal 12 5 2 5 8 2" xfId="9478" xr:uid="{00000000-0005-0000-0000-0000CB8A0000}"/>
    <cellStyle name="Normal 12 5 2 5 8 2 2" xfId="22288" xr:uid="{00000000-0005-0000-0000-0000CC8A0000}"/>
    <cellStyle name="Normal 12 5 2 5 8 2 2 2" xfId="43540" xr:uid="{00000000-0005-0000-0000-0000CD8A0000}"/>
    <cellStyle name="Normal 12 5 2 5 8 2 3" xfId="43541" xr:uid="{00000000-0005-0000-0000-0000CE8A0000}"/>
    <cellStyle name="Normal 12 5 2 5 8 3" xfId="16798" xr:uid="{00000000-0005-0000-0000-0000CF8A0000}"/>
    <cellStyle name="Normal 12 5 2 5 8 3 2" xfId="43542" xr:uid="{00000000-0005-0000-0000-0000D08A0000}"/>
    <cellStyle name="Normal 12 5 2 5 8 4" xfId="43543" xr:uid="{00000000-0005-0000-0000-0000D18A0000}"/>
    <cellStyle name="Normal 12 5 2 5 9" xfId="11308" xr:uid="{00000000-0005-0000-0000-0000D28A0000}"/>
    <cellStyle name="Normal 12 5 2 5 9 2" xfId="24118" xr:uid="{00000000-0005-0000-0000-0000D38A0000}"/>
    <cellStyle name="Normal 12 5 2 5 9 2 2" xfId="43544" xr:uid="{00000000-0005-0000-0000-0000D48A0000}"/>
    <cellStyle name="Normal 12 5 2 5 9 3" xfId="43545" xr:uid="{00000000-0005-0000-0000-0000D58A0000}"/>
    <cellStyle name="Normal 12 5 2 6" xfId="388" xr:uid="{00000000-0005-0000-0000-0000D68A0000}"/>
    <cellStyle name="Normal 12 5 2 6 2" xfId="862" xr:uid="{00000000-0005-0000-0000-0000D78A0000}"/>
    <cellStyle name="Normal 12 5 2 6 2 2" xfId="1757" xr:uid="{00000000-0005-0000-0000-0000D88A0000}"/>
    <cellStyle name="Normal 12 5 2 6 2 2 2" xfId="3587" xr:uid="{00000000-0005-0000-0000-0000D98A0000}"/>
    <cellStyle name="Normal 12 5 2 6 2 2 2 2" xfId="9077" xr:uid="{00000000-0005-0000-0000-0000DA8A0000}"/>
    <cellStyle name="Normal 12 5 2 6 2 2 2 2 2" xfId="21887" xr:uid="{00000000-0005-0000-0000-0000DB8A0000}"/>
    <cellStyle name="Normal 12 5 2 6 2 2 2 2 2 2" xfId="43546" xr:uid="{00000000-0005-0000-0000-0000DC8A0000}"/>
    <cellStyle name="Normal 12 5 2 6 2 2 2 2 3" xfId="43547" xr:uid="{00000000-0005-0000-0000-0000DD8A0000}"/>
    <cellStyle name="Normal 12 5 2 6 2 2 2 3" xfId="16397" xr:uid="{00000000-0005-0000-0000-0000DE8A0000}"/>
    <cellStyle name="Normal 12 5 2 6 2 2 2 3 2" xfId="43548" xr:uid="{00000000-0005-0000-0000-0000DF8A0000}"/>
    <cellStyle name="Normal 12 5 2 6 2 2 2 4" xfId="43549" xr:uid="{00000000-0005-0000-0000-0000E08A0000}"/>
    <cellStyle name="Normal 12 5 2 6 2 2 3" xfId="5417" xr:uid="{00000000-0005-0000-0000-0000E18A0000}"/>
    <cellStyle name="Normal 12 5 2 6 2 2 3 2" xfId="10907" xr:uid="{00000000-0005-0000-0000-0000E28A0000}"/>
    <cellStyle name="Normal 12 5 2 6 2 2 3 2 2" xfId="23717" xr:uid="{00000000-0005-0000-0000-0000E38A0000}"/>
    <cellStyle name="Normal 12 5 2 6 2 2 3 2 2 2" xfId="43550" xr:uid="{00000000-0005-0000-0000-0000E48A0000}"/>
    <cellStyle name="Normal 12 5 2 6 2 2 3 2 3" xfId="43551" xr:uid="{00000000-0005-0000-0000-0000E58A0000}"/>
    <cellStyle name="Normal 12 5 2 6 2 2 3 3" xfId="18227" xr:uid="{00000000-0005-0000-0000-0000E68A0000}"/>
    <cellStyle name="Normal 12 5 2 6 2 2 3 3 2" xfId="43552" xr:uid="{00000000-0005-0000-0000-0000E78A0000}"/>
    <cellStyle name="Normal 12 5 2 6 2 2 3 4" xfId="43553" xr:uid="{00000000-0005-0000-0000-0000E88A0000}"/>
    <cellStyle name="Normal 12 5 2 6 2 2 4" xfId="12737" xr:uid="{00000000-0005-0000-0000-0000E98A0000}"/>
    <cellStyle name="Normal 12 5 2 6 2 2 4 2" xfId="25547" xr:uid="{00000000-0005-0000-0000-0000EA8A0000}"/>
    <cellStyle name="Normal 12 5 2 6 2 2 4 2 2" xfId="43554" xr:uid="{00000000-0005-0000-0000-0000EB8A0000}"/>
    <cellStyle name="Normal 12 5 2 6 2 2 4 3" xfId="43555" xr:uid="{00000000-0005-0000-0000-0000EC8A0000}"/>
    <cellStyle name="Normal 12 5 2 6 2 2 5" xfId="7247" xr:uid="{00000000-0005-0000-0000-0000ED8A0000}"/>
    <cellStyle name="Normal 12 5 2 6 2 2 5 2" xfId="20057" xr:uid="{00000000-0005-0000-0000-0000EE8A0000}"/>
    <cellStyle name="Normal 12 5 2 6 2 2 5 2 2" xfId="43556" xr:uid="{00000000-0005-0000-0000-0000EF8A0000}"/>
    <cellStyle name="Normal 12 5 2 6 2 2 5 3" xfId="43557" xr:uid="{00000000-0005-0000-0000-0000F08A0000}"/>
    <cellStyle name="Normal 12 5 2 6 2 2 6" xfId="14567" xr:uid="{00000000-0005-0000-0000-0000F18A0000}"/>
    <cellStyle name="Normal 12 5 2 6 2 2 6 2" xfId="43558" xr:uid="{00000000-0005-0000-0000-0000F28A0000}"/>
    <cellStyle name="Normal 12 5 2 6 2 2 7" xfId="43559" xr:uid="{00000000-0005-0000-0000-0000F38A0000}"/>
    <cellStyle name="Normal 12 5 2 6 2 3" xfId="2693" xr:uid="{00000000-0005-0000-0000-0000F48A0000}"/>
    <cellStyle name="Normal 12 5 2 6 2 3 2" xfId="8183" xr:uid="{00000000-0005-0000-0000-0000F58A0000}"/>
    <cellStyle name="Normal 12 5 2 6 2 3 2 2" xfId="20993" xr:uid="{00000000-0005-0000-0000-0000F68A0000}"/>
    <cellStyle name="Normal 12 5 2 6 2 3 2 2 2" xfId="43560" xr:uid="{00000000-0005-0000-0000-0000F78A0000}"/>
    <cellStyle name="Normal 12 5 2 6 2 3 2 3" xfId="43561" xr:uid="{00000000-0005-0000-0000-0000F88A0000}"/>
    <cellStyle name="Normal 12 5 2 6 2 3 3" xfId="15503" xr:uid="{00000000-0005-0000-0000-0000F98A0000}"/>
    <cellStyle name="Normal 12 5 2 6 2 3 3 2" xfId="43562" xr:uid="{00000000-0005-0000-0000-0000FA8A0000}"/>
    <cellStyle name="Normal 12 5 2 6 2 3 4" xfId="43563" xr:uid="{00000000-0005-0000-0000-0000FB8A0000}"/>
    <cellStyle name="Normal 12 5 2 6 2 4" xfId="4523" xr:uid="{00000000-0005-0000-0000-0000FC8A0000}"/>
    <cellStyle name="Normal 12 5 2 6 2 4 2" xfId="10013" xr:uid="{00000000-0005-0000-0000-0000FD8A0000}"/>
    <cellStyle name="Normal 12 5 2 6 2 4 2 2" xfId="22823" xr:uid="{00000000-0005-0000-0000-0000FE8A0000}"/>
    <cellStyle name="Normal 12 5 2 6 2 4 2 2 2" xfId="43564" xr:uid="{00000000-0005-0000-0000-0000FF8A0000}"/>
    <cellStyle name="Normal 12 5 2 6 2 4 2 3" xfId="43565" xr:uid="{00000000-0005-0000-0000-0000008B0000}"/>
    <cellStyle name="Normal 12 5 2 6 2 4 3" xfId="17333" xr:uid="{00000000-0005-0000-0000-0000018B0000}"/>
    <cellStyle name="Normal 12 5 2 6 2 4 3 2" xfId="43566" xr:uid="{00000000-0005-0000-0000-0000028B0000}"/>
    <cellStyle name="Normal 12 5 2 6 2 4 4" xfId="43567" xr:uid="{00000000-0005-0000-0000-0000038B0000}"/>
    <cellStyle name="Normal 12 5 2 6 2 5" xfId="11843" xr:uid="{00000000-0005-0000-0000-0000048B0000}"/>
    <cellStyle name="Normal 12 5 2 6 2 5 2" xfId="24653" xr:uid="{00000000-0005-0000-0000-0000058B0000}"/>
    <cellStyle name="Normal 12 5 2 6 2 5 2 2" xfId="43568" xr:uid="{00000000-0005-0000-0000-0000068B0000}"/>
    <cellStyle name="Normal 12 5 2 6 2 5 3" xfId="43569" xr:uid="{00000000-0005-0000-0000-0000078B0000}"/>
    <cellStyle name="Normal 12 5 2 6 2 6" xfId="6353" xr:uid="{00000000-0005-0000-0000-0000088B0000}"/>
    <cellStyle name="Normal 12 5 2 6 2 6 2" xfId="19163" xr:uid="{00000000-0005-0000-0000-0000098B0000}"/>
    <cellStyle name="Normal 12 5 2 6 2 6 2 2" xfId="43570" xr:uid="{00000000-0005-0000-0000-00000A8B0000}"/>
    <cellStyle name="Normal 12 5 2 6 2 6 3" xfId="43571" xr:uid="{00000000-0005-0000-0000-00000B8B0000}"/>
    <cellStyle name="Normal 12 5 2 6 2 7" xfId="13673" xr:uid="{00000000-0005-0000-0000-00000C8B0000}"/>
    <cellStyle name="Normal 12 5 2 6 2 7 2" xfId="43572" xr:uid="{00000000-0005-0000-0000-00000D8B0000}"/>
    <cellStyle name="Normal 12 5 2 6 2 8" xfId="43573" xr:uid="{00000000-0005-0000-0000-00000E8B0000}"/>
    <cellStyle name="Normal 12 5 2 6 3" xfId="1283" xr:uid="{00000000-0005-0000-0000-00000F8B0000}"/>
    <cellStyle name="Normal 12 5 2 6 3 2" xfId="3113" xr:uid="{00000000-0005-0000-0000-0000108B0000}"/>
    <cellStyle name="Normal 12 5 2 6 3 2 2" xfId="8603" xr:uid="{00000000-0005-0000-0000-0000118B0000}"/>
    <cellStyle name="Normal 12 5 2 6 3 2 2 2" xfId="21413" xr:uid="{00000000-0005-0000-0000-0000128B0000}"/>
    <cellStyle name="Normal 12 5 2 6 3 2 2 2 2" xfId="43574" xr:uid="{00000000-0005-0000-0000-0000138B0000}"/>
    <cellStyle name="Normal 12 5 2 6 3 2 2 3" xfId="43575" xr:uid="{00000000-0005-0000-0000-0000148B0000}"/>
    <cellStyle name="Normal 12 5 2 6 3 2 3" xfId="15923" xr:uid="{00000000-0005-0000-0000-0000158B0000}"/>
    <cellStyle name="Normal 12 5 2 6 3 2 3 2" xfId="43576" xr:uid="{00000000-0005-0000-0000-0000168B0000}"/>
    <cellStyle name="Normal 12 5 2 6 3 2 4" xfId="43577" xr:uid="{00000000-0005-0000-0000-0000178B0000}"/>
    <cellStyle name="Normal 12 5 2 6 3 3" xfId="4943" xr:uid="{00000000-0005-0000-0000-0000188B0000}"/>
    <cellStyle name="Normal 12 5 2 6 3 3 2" xfId="10433" xr:uid="{00000000-0005-0000-0000-0000198B0000}"/>
    <cellStyle name="Normal 12 5 2 6 3 3 2 2" xfId="23243" xr:uid="{00000000-0005-0000-0000-00001A8B0000}"/>
    <cellStyle name="Normal 12 5 2 6 3 3 2 2 2" xfId="43578" xr:uid="{00000000-0005-0000-0000-00001B8B0000}"/>
    <cellStyle name="Normal 12 5 2 6 3 3 2 3" xfId="43579" xr:uid="{00000000-0005-0000-0000-00001C8B0000}"/>
    <cellStyle name="Normal 12 5 2 6 3 3 3" xfId="17753" xr:uid="{00000000-0005-0000-0000-00001D8B0000}"/>
    <cellStyle name="Normal 12 5 2 6 3 3 3 2" xfId="43580" xr:uid="{00000000-0005-0000-0000-00001E8B0000}"/>
    <cellStyle name="Normal 12 5 2 6 3 3 4" xfId="43581" xr:uid="{00000000-0005-0000-0000-00001F8B0000}"/>
    <cellStyle name="Normal 12 5 2 6 3 4" xfId="12263" xr:uid="{00000000-0005-0000-0000-0000208B0000}"/>
    <cellStyle name="Normal 12 5 2 6 3 4 2" xfId="25073" xr:uid="{00000000-0005-0000-0000-0000218B0000}"/>
    <cellStyle name="Normal 12 5 2 6 3 4 2 2" xfId="43582" xr:uid="{00000000-0005-0000-0000-0000228B0000}"/>
    <cellStyle name="Normal 12 5 2 6 3 4 3" xfId="43583" xr:uid="{00000000-0005-0000-0000-0000238B0000}"/>
    <cellStyle name="Normal 12 5 2 6 3 5" xfId="6773" xr:uid="{00000000-0005-0000-0000-0000248B0000}"/>
    <cellStyle name="Normal 12 5 2 6 3 5 2" xfId="19583" xr:uid="{00000000-0005-0000-0000-0000258B0000}"/>
    <cellStyle name="Normal 12 5 2 6 3 5 2 2" xfId="43584" xr:uid="{00000000-0005-0000-0000-0000268B0000}"/>
    <cellStyle name="Normal 12 5 2 6 3 5 3" xfId="43585" xr:uid="{00000000-0005-0000-0000-0000278B0000}"/>
    <cellStyle name="Normal 12 5 2 6 3 6" xfId="14093" xr:uid="{00000000-0005-0000-0000-0000288B0000}"/>
    <cellStyle name="Normal 12 5 2 6 3 6 2" xfId="43586" xr:uid="{00000000-0005-0000-0000-0000298B0000}"/>
    <cellStyle name="Normal 12 5 2 6 3 7" xfId="43587" xr:uid="{00000000-0005-0000-0000-00002A8B0000}"/>
    <cellStyle name="Normal 12 5 2 6 4" xfId="2219" xr:uid="{00000000-0005-0000-0000-00002B8B0000}"/>
    <cellStyle name="Normal 12 5 2 6 4 2" xfId="7709" xr:uid="{00000000-0005-0000-0000-00002C8B0000}"/>
    <cellStyle name="Normal 12 5 2 6 4 2 2" xfId="20519" xr:uid="{00000000-0005-0000-0000-00002D8B0000}"/>
    <cellStyle name="Normal 12 5 2 6 4 2 2 2" xfId="43588" xr:uid="{00000000-0005-0000-0000-00002E8B0000}"/>
    <cellStyle name="Normal 12 5 2 6 4 2 3" xfId="43589" xr:uid="{00000000-0005-0000-0000-00002F8B0000}"/>
    <cellStyle name="Normal 12 5 2 6 4 3" xfId="15029" xr:uid="{00000000-0005-0000-0000-0000308B0000}"/>
    <cellStyle name="Normal 12 5 2 6 4 3 2" xfId="43590" xr:uid="{00000000-0005-0000-0000-0000318B0000}"/>
    <cellStyle name="Normal 12 5 2 6 4 4" xfId="43591" xr:uid="{00000000-0005-0000-0000-0000328B0000}"/>
    <cellStyle name="Normal 12 5 2 6 5" xfId="4049" xr:uid="{00000000-0005-0000-0000-0000338B0000}"/>
    <cellStyle name="Normal 12 5 2 6 5 2" xfId="9539" xr:uid="{00000000-0005-0000-0000-0000348B0000}"/>
    <cellStyle name="Normal 12 5 2 6 5 2 2" xfId="22349" xr:uid="{00000000-0005-0000-0000-0000358B0000}"/>
    <cellStyle name="Normal 12 5 2 6 5 2 2 2" xfId="43592" xr:uid="{00000000-0005-0000-0000-0000368B0000}"/>
    <cellStyle name="Normal 12 5 2 6 5 2 3" xfId="43593" xr:uid="{00000000-0005-0000-0000-0000378B0000}"/>
    <cellStyle name="Normal 12 5 2 6 5 3" xfId="16859" xr:uid="{00000000-0005-0000-0000-0000388B0000}"/>
    <cellStyle name="Normal 12 5 2 6 5 3 2" xfId="43594" xr:uid="{00000000-0005-0000-0000-0000398B0000}"/>
    <cellStyle name="Normal 12 5 2 6 5 4" xfId="43595" xr:uid="{00000000-0005-0000-0000-00003A8B0000}"/>
    <cellStyle name="Normal 12 5 2 6 6" xfId="11369" xr:uid="{00000000-0005-0000-0000-00003B8B0000}"/>
    <cellStyle name="Normal 12 5 2 6 6 2" xfId="24179" xr:uid="{00000000-0005-0000-0000-00003C8B0000}"/>
    <cellStyle name="Normal 12 5 2 6 6 2 2" xfId="43596" xr:uid="{00000000-0005-0000-0000-00003D8B0000}"/>
    <cellStyle name="Normal 12 5 2 6 6 3" xfId="43597" xr:uid="{00000000-0005-0000-0000-00003E8B0000}"/>
    <cellStyle name="Normal 12 5 2 6 7" xfId="5879" xr:uid="{00000000-0005-0000-0000-00003F8B0000}"/>
    <cellStyle name="Normal 12 5 2 6 7 2" xfId="18689" xr:uid="{00000000-0005-0000-0000-0000408B0000}"/>
    <cellStyle name="Normal 12 5 2 6 7 2 2" xfId="43598" xr:uid="{00000000-0005-0000-0000-0000418B0000}"/>
    <cellStyle name="Normal 12 5 2 6 7 3" xfId="43599" xr:uid="{00000000-0005-0000-0000-0000428B0000}"/>
    <cellStyle name="Normal 12 5 2 6 8" xfId="13199" xr:uid="{00000000-0005-0000-0000-0000438B0000}"/>
    <cellStyle name="Normal 12 5 2 6 8 2" xfId="43600" xr:uid="{00000000-0005-0000-0000-0000448B0000}"/>
    <cellStyle name="Normal 12 5 2 6 9" xfId="43601" xr:uid="{00000000-0005-0000-0000-0000458B0000}"/>
    <cellStyle name="Normal 12 5 2 7" xfId="595" xr:uid="{00000000-0005-0000-0000-0000468B0000}"/>
    <cellStyle name="Normal 12 5 2 7 2" xfId="995" xr:uid="{00000000-0005-0000-0000-0000478B0000}"/>
    <cellStyle name="Normal 12 5 2 7 2 2" xfId="1890" xr:uid="{00000000-0005-0000-0000-0000488B0000}"/>
    <cellStyle name="Normal 12 5 2 7 2 2 2" xfId="3720" xr:uid="{00000000-0005-0000-0000-0000498B0000}"/>
    <cellStyle name="Normal 12 5 2 7 2 2 2 2" xfId="9210" xr:uid="{00000000-0005-0000-0000-00004A8B0000}"/>
    <cellStyle name="Normal 12 5 2 7 2 2 2 2 2" xfId="22020" xr:uid="{00000000-0005-0000-0000-00004B8B0000}"/>
    <cellStyle name="Normal 12 5 2 7 2 2 2 2 2 2" xfId="43602" xr:uid="{00000000-0005-0000-0000-00004C8B0000}"/>
    <cellStyle name="Normal 12 5 2 7 2 2 2 2 3" xfId="43603" xr:uid="{00000000-0005-0000-0000-00004D8B0000}"/>
    <cellStyle name="Normal 12 5 2 7 2 2 2 3" xfId="16530" xr:uid="{00000000-0005-0000-0000-00004E8B0000}"/>
    <cellStyle name="Normal 12 5 2 7 2 2 2 3 2" xfId="43604" xr:uid="{00000000-0005-0000-0000-00004F8B0000}"/>
    <cellStyle name="Normal 12 5 2 7 2 2 2 4" xfId="43605" xr:uid="{00000000-0005-0000-0000-0000508B0000}"/>
    <cellStyle name="Normal 12 5 2 7 2 2 3" xfId="5550" xr:uid="{00000000-0005-0000-0000-0000518B0000}"/>
    <cellStyle name="Normal 12 5 2 7 2 2 3 2" xfId="11040" xr:uid="{00000000-0005-0000-0000-0000528B0000}"/>
    <cellStyle name="Normal 12 5 2 7 2 2 3 2 2" xfId="23850" xr:uid="{00000000-0005-0000-0000-0000538B0000}"/>
    <cellStyle name="Normal 12 5 2 7 2 2 3 2 2 2" xfId="43606" xr:uid="{00000000-0005-0000-0000-0000548B0000}"/>
    <cellStyle name="Normal 12 5 2 7 2 2 3 2 3" xfId="43607" xr:uid="{00000000-0005-0000-0000-0000558B0000}"/>
    <cellStyle name="Normal 12 5 2 7 2 2 3 3" xfId="18360" xr:uid="{00000000-0005-0000-0000-0000568B0000}"/>
    <cellStyle name="Normal 12 5 2 7 2 2 3 3 2" xfId="43608" xr:uid="{00000000-0005-0000-0000-0000578B0000}"/>
    <cellStyle name="Normal 12 5 2 7 2 2 3 4" xfId="43609" xr:uid="{00000000-0005-0000-0000-0000588B0000}"/>
    <cellStyle name="Normal 12 5 2 7 2 2 4" xfId="12870" xr:uid="{00000000-0005-0000-0000-0000598B0000}"/>
    <cellStyle name="Normal 12 5 2 7 2 2 4 2" xfId="25680" xr:uid="{00000000-0005-0000-0000-00005A8B0000}"/>
    <cellStyle name="Normal 12 5 2 7 2 2 4 2 2" xfId="43610" xr:uid="{00000000-0005-0000-0000-00005B8B0000}"/>
    <cellStyle name="Normal 12 5 2 7 2 2 4 3" xfId="43611" xr:uid="{00000000-0005-0000-0000-00005C8B0000}"/>
    <cellStyle name="Normal 12 5 2 7 2 2 5" xfId="7380" xr:uid="{00000000-0005-0000-0000-00005D8B0000}"/>
    <cellStyle name="Normal 12 5 2 7 2 2 5 2" xfId="20190" xr:uid="{00000000-0005-0000-0000-00005E8B0000}"/>
    <cellStyle name="Normal 12 5 2 7 2 2 5 2 2" xfId="43612" xr:uid="{00000000-0005-0000-0000-00005F8B0000}"/>
    <cellStyle name="Normal 12 5 2 7 2 2 5 3" xfId="43613" xr:uid="{00000000-0005-0000-0000-0000608B0000}"/>
    <cellStyle name="Normal 12 5 2 7 2 2 6" xfId="14700" xr:uid="{00000000-0005-0000-0000-0000618B0000}"/>
    <cellStyle name="Normal 12 5 2 7 2 2 6 2" xfId="43614" xr:uid="{00000000-0005-0000-0000-0000628B0000}"/>
    <cellStyle name="Normal 12 5 2 7 2 2 7" xfId="43615" xr:uid="{00000000-0005-0000-0000-0000638B0000}"/>
    <cellStyle name="Normal 12 5 2 7 2 3" xfId="2826" xr:uid="{00000000-0005-0000-0000-0000648B0000}"/>
    <cellStyle name="Normal 12 5 2 7 2 3 2" xfId="8316" xr:uid="{00000000-0005-0000-0000-0000658B0000}"/>
    <cellStyle name="Normal 12 5 2 7 2 3 2 2" xfId="21126" xr:uid="{00000000-0005-0000-0000-0000668B0000}"/>
    <cellStyle name="Normal 12 5 2 7 2 3 2 2 2" xfId="43616" xr:uid="{00000000-0005-0000-0000-0000678B0000}"/>
    <cellStyle name="Normal 12 5 2 7 2 3 2 3" xfId="43617" xr:uid="{00000000-0005-0000-0000-0000688B0000}"/>
    <cellStyle name="Normal 12 5 2 7 2 3 3" xfId="15636" xr:uid="{00000000-0005-0000-0000-0000698B0000}"/>
    <cellStyle name="Normal 12 5 2 7 2 3 3 2" xfId="43618" xr:uid="{00000000-0005-0000-0000-00006A8B0000}"/>
    <cellStyle name="Normal 12 5 2 7 2 3 4" xfId="43619" xr:uid="{00000000-0005-0000-0000-00006B8B0000}"/>
    <cellStyle name="Normal 12 5 2 7 2 4" xfId="4656" xr:uid="{00000000-0005-0000-0000-00006C8B0000}"/>
    <cellStyle name="Normal 12 5 2 7 2 4 2" xfId="10146" xr:uid="{00000000-0005-0000-0000-00006D8B0000}"/>
    <cellStyle name="Normal 12 5 2 7 2 4 2 2" xfId="22956" xr:uid="{00000000-0005-0000-0000-00006E8B0000}"/>
    <cellStyle name="Normal 12 5 2 7 2 4 2 2 2" xfId="43620" xr:uid="{00000000-0005-0000-0000-00006F8B0000}"/>
    <cellStyle name="Normal 12 5 2 7 2 4 2 3" xfId="43621" xr:uid="{00000000-0005-0000-0000-0000708B0000}"/>
    <cellStyle name="Normal 12 5 2 7 2 4 3" xfId="17466" xr:uid="{00000000-0005-0000-0000-0000718B0000}"/>
    <cellStyle name="Normal 12 5 2 7 2 4 3 2" xfId="43622" xr:uid="{00000000-0005-0000-0000-0000728B0000}"/>
    <cellStyle name="Normal 12 5 2 7 2 4 4" xfId="43623" xr:uid="{00000000-0005-0000-0000-0000738B0000}"/>
    <cellStyle name="Normal 12 5 2 7 2 5" xfId="11976" xr:uid="{00000000-0005-0000-0000-0000748B0000}"/>
    <cellStyle name="Normal 12 5 2 7 2 5 2" xfId="24786" xr:uid="{00000000-0005-0000-0000-0000758B0000}"/>
    <cellStyle name="Normal 12 5 2 7 2 5 2 2" xfId="43624" xr:uid="{00000000-0005-0000-0000-0000768B0000}"/>
    <cellStyle name="Normal 12 5 2 7 2 5 3" xfId="43625" xr:uid="{00000000-0005-0000-0000-0000778B0000}"/>
    <cellStyle name="Normal 12 5 2 7 2 6" xfId="6486" xr:uid="{00000000-0005-0000-0000-0000788B0000}"/>
    <cellStyle name="Normal 12 5 2 7 2 6 2" xfId="19296" xr:uid="{00000000-0005-0000-0000-0000798B0000}"/>
    <cellStyle name="Normal 12 5 2 7 2 6 2 2" xfId="43626" xr:uid="{00000000-0005-0000-0000-00007A8B0000}"/>
    <cellStyle name="Normal 12 5 2 7 2 6 3" xfId="43627" xr:uid="{00000000-0005-0000-0000-00007B8B0000}"/>
    <cellStyle name="Normal 12 5 2 7 2 7" xfId="13806" xr:uid="{00000000-0005-0000-0000-00007C8B0000}"/>
    <cellStyle name="Normal 12 5 2 7 2 7 2" xfId="43628" xr:uid="{00000000-0005-0000-0000-00007D8B0000}"/>
    <cellStyle name="Normal 12 5 2 7 2 8" xfId="43629" xr:uid="{00000000-0005-0000-0000-00007E8B0000}"/>
    <cellStyle name="Normal 12 5 2 7 3" xfId="1490" xr:uid="{00000000-0005-0000-0000-00007F8B0000}"/>
    <cellStyle name="Normal 12 5 2 7 3 2" xfId="3320" xr:uid="{00000000-0005-0000-0000-0000808B0000}"/>
    <cellStyle name="Normal 12 5 2 7 3 2 2" xfId="8810" xr:uid="{00000000-0005-0000-0000-0000818B0000}"/>
    <cellStyle name="Normal 12 5 2 7 3 2 2 2" xfId="21620" xr:uid="{00000000-0005-0000-0000-0000828B0000}"/>
    <cellStyle name="Normal 12 5 2 7 3 2 2 2 2" xfId="43630" xr:uid="{00000000-0005-0000-0000-0000838B0000}"/>
    <cellStyle name="Normal 12 5 2 7 3 2 2 3" xfId="43631" xr:uid="{00000000-0005-0000-0000-0000848B0000}"/>
    <cellStyle name="Normal 12 5 2 7 3 2 3" xfId="16130" xr:uid="{00000000-0005-0000-0000-0000858B0000}"/>
    <cellStyle name="Normal 12 5 2 7 3 2 3 2" xfId="43632" xr:uid="{00000000-0005-0000-0000-0000868B0000}"/>
    <cellStyle name="Normal 12 5 2 7 3 2 4" xfId="43633" xr:uid="{00000000-0005-0000-0000-0000878B0000}"/>
    <cellStyle name="Normal 12 5 2 7 3 3" xfId="5150" xr:uid="{00000000-0005-0000-0000-0000888B0000}"/>
    <cellStyle name="Normal 12 5 2 7 3 3 2" xfId="10640" xr:uid="{00000000-0005-0000-0000-0000898B0000}"/>
    <cellStyle name="Normal 12 5 2 7 3 3 2 2" xfId="23450" xr:uid="{00000000-0005-0000-0000-00008A8B0000}"/>
    <cellStyle name="Normal 12 5 2 7 3 3 2 2 2" xfId="43634" xr:uid="{00000000-0005-0000-0000-00008B8B0000}"/>
    <cellStyle name="Normal 12 5 2 7 3 3 2 3" xfId="43635" xr:uid="{00000000-0005-0000-0000-00008C8B0000}"/>
    <cellStyle name="Normal 12 5 2 7 3 3 3" xfId="17960" xr:uid="{00000000-0005-0000-0000-00008D8B0000}"/>
    <cellStyle name="Normal 12 5 2 7 3 3 3 2" xfId="43636" xr:uid="{00000000-0005-0000-0000-00008E8B0000}"/>
    <cellStyle name="Normal 12 5 2 7 3 3 4" xfId="43637" xr:uid="{00000000-0005-0000-0000-00008F8B0000}"/>
    <cellStyle name="Normal 12 5 2 7 3 4" xfId="12470" xr:uid="{00000000-0005-0000-0000-0000908B0000}"/>
    <cellStyle name="Normal 12 5 2 7 3 4 2" xfId="25280" xr:uid="{00000000-0005-0000-0000-0000918B0000}"/>
    <cellStyle name="Normal 12 5 2 7 3 4 2 2" xfId="43638" xr:uid="{00000000-0005-0000-0000-0000928B0000}"/>
    <cellStyle name="Normal 12 5 2 7 3 4 3" xfId="43639" xr:uid="{00000000-0005-0000-0000-0000938B0000}"/>
    <cellStyle name="Normal 12 5 2 7 3 5" xfId="6980" xr:uid="{00000000-0005-0000-0000-0000948B0000}"/>
    <cellStyle name="Normal 12 5 2 7 3 5 2" xfId="19790" xr:uid="{00000000-0005-0000-0000-0000958B0000}"/>
    <cellStyle name="Normal 12 5 2 7 3 5 2 2" xfId="43640" xr:uid="{00000000-0005-0000-0000-0000968B0000}"/>
    <cellStyle name="Normal 12 5 2 7 3 5 3" xfId="43641" xr:uid="{00000000-0005-0000-0000-0000978B0000}"/>
    <cellStyle name="Normal 12 5 2 7 3 6" xfId="14300" xr:uid="{00000000-0005-0000-0000-0000988B0000}"/>
    <cellStyle name="Normal 12 5 2 7 3 6 2" xfId="43642" xr:uid="{00000000-0005-0000-0000-0000998B0000}"/>
    <cellStyle name="Normal 12 5 2 7 3 7" xfId="43643" xr:uid="{00000000-0005-0000-0000-00009A8B0000}"/>
    <cellStyle name="Normal 12 5 2 7 4" xfId="2426" xr:uid="{00000000-0005-0000-0000-00009B8B0000}"/>
    <cellStyle name="Normal 12 5 2 7 4 2" xfId="7916" xr:uid="{00000000-0005-0000-0000-00009C8B0000}"/>
    <cellStyle name="Normal 12 5 2 7 4 2 2" xfId="20726" xr:uid="{00000000-0005-0000-0000-00009D8B0000}"/>
    <cellStyle name="Normal 12 5 2 7 4 2 2 2" xfId="43644" xr:uid="{00000000-0005-0000-0000-00009E8B0000}"/>
    <cellStyle name="Normal 12 5 2 7 4 2 3" xfId="43645" xr:uid="{00000000-0005-0000-0000-00009F8B0000}"/>
    <cellStyle name="Normal 12 5 2 7 4 3" xfId="15236" xr:uid="{00000000-0005-0000-0000-0000A08B0000}"/>
    <cellStyle name="Normal 12 5 2 7 4 3 2" xfId="43646" xr:uid="{00000000-0005-0000-0000-0000A18B0000}"/>
    <cellStyle name="Normal 12 5 2 7 4 4" xfId="43647" xr:uid="{00000000-0005-0000-0000-0000A28B0000}"/>
    <cellStyle name="Normal 12 5 2 7 5" xfId="4256" xr:uid="{00000000-0005-0000-0000-0000A38B0000}"/>
    <cellStyle name="Normal 12 5 2 7 5 2" xfId="9746" xr:uid="{00000000-0005-0000-0000-0000A48B0000}"/>
    <cellStyle name="Normal 12 5 2 7 5 2 2" xfId="22556" xr:uid="{00000000-0005-0000-0000-0000A58B0000}"/>
    <cellStyle name="Normal 12 5 2 7 5 2 2 2" xfId="43648" xr:uid="{00000000-0005-0000-0000-0000A68B0000}"/>
    <cellStyle name="Normal 12 5 2 7 5 2 3" xfId="43649" xr:uid="{00000000-0005-0000-0000-0000A78B0000}"/>
    <cellStyle name="Normal 12 5 2 7 5 3" xfId="17066" xr:uid="{00000000-0005-0000-0000-0000A88B0000}"/>
    <cellStyle name="Normal 12 5 2 7 5 3 2" xfId="43650" xr:uid="{00000000-0005-0000-0000-0000A98B0000}"/>
    <cellStyle name="Normal 12 5 2 7 5 4" xfId="43651" xr:uid="{00000000-0005-0000-0000-0000AA8B0000}"/>
    <cellStyle name="Normal 12 5 2 7 6" xfId="11576" xr:uid="{00000000-0005-0000-0000-0000AB8B0000}"/>
    <cellStyle name="Normal 12 5 2 7 6 2" xfId="24386" xr:uid="{00000000-0005-0000-0000-0000AC8B0000}"/>
    <cellStyle name="Normal 12 5 2 7 6 2 2" xfId="43652" xr:uid="{00000000-0005-0000-0000-0000AD8B0000}"/>
    <cellStyle name="Normal 12 5 2 7 6 3" xfId="43653" xr:uid="{00000000-0005-0000-0000-0000AE8B0000}"/>
    <cellStyle name="Normal 12 5 2 7 7" xfId="6086" xr:uid="{00000000-0005-0000-0000-0000AF8B0000}"/>
    <cellStyle name="Normal 12 5 2 7 7 2" xfId="18896" xr:uid="{00000000-0005-0000-0000-0000B08B0000}"/>
    <cellStyle name="Normal 12 5 2 7 7 2 2" xfId="43654" xr:uid="{00000000-0005-0000-0000-0000B18B0000}"/>
    <cellStyle name="Normal 12 5 2 7 7 3" xfId="43655" xr:uid="{00000000-0005-0000-0000-0000B28B0000}"/>
    <cellStyle name="Normal 12 5 2 7 8" xfId="13406" xr:uid="{00000000-0005-0000-0000-0000B38B0000}"/>
    <cellStyle name="Normal 12 5 2 7 8 2" xfId="43656" xr:uid="{00000000-0005-0000-0000-0000B48B0000}"/>
    <cellStyle name="Normal 12 5 2 7 9" xfId="43657" xr:uid="{00000000-0005-0000-0000-0000B58B0000}"/>
    <cellStyle name="Normal 12 5 2 8" xfId="729" xr:uid="{00000000-0005-0000-0000-0000B68B0000}"/>
    <cellStyle name="Normal 12 5 2 8 2" xfId="1624" xr:uid="{00000000-0005-0000-0000-0000B78B0000}"/>
    <cellStyle name="Normal 12 5 2 8 2 2" xfId="3454" xr:uid="{00000000-0005-0000-0000-0000B88B0000}"/>
    <cellStyle name="Normal 12 5 2 8 2 2 2" xfId="8944" xr:uid="{00000000-0005-0000-0000-0000B98B0000}"/>
    <cellStyle name="Normal 12 5 2 8 2 2 2 2" xfId="21754" xr:uid="{00000000-0005-0000-0000-0000BA8B0000}"/>
    <cellStyle name="Normal 12 5 2 8 2 2 2 2 2" xfId="43658" xr:uid="{00000000-0005-0000-0000-0000BB8B0000}"/>
    <cellStyle name="Normal 12 5 2 8 2 2 2 3" xfId="43659" xr:uid="{00000000-0005-0000-0000-0000BC8B0000}"/>
    <cellStyle name="Normal 12 5 2 8 2 2 3" xfId="16264" xr:uid="{00000000-0005-0000-0000-0000BD8B0000}"/>
    <cellStyle name="Normal 12 5 2 8 2 2 3 2" xfId="43660" xr:uid="{00000000-0005-0000-0000-0000BE8B0000}"/>
    <cellStyle name="Normal 12 5 2 8 2 2 4" xfId="43661" xr:uid="{00000000-0005-0000-0000-0000BF8B0000}"/>
    <cellStyle name="Normal 12 5 2 8 2 3" xfId="5284" xr:uid="{00000000-0005-0000-0000-0000C08B0000}"/>
    <cellStyle name="Normal 12 5 2 8 2 3 2" xfId="10774" xr:uid="{00000000-0005-0000-0000-0000C18B0000}"/>
    <cellStyle name="Normal 12 5 2 8 2 3 2 2" xfId="23584" xr:uid="{00000000-0005-0000-0000-0000C28B0000}"/>
    <cellStyle name="Normal 12 5 2 8 2 3 2 2 2" xfId="43662" xr:uid="{00000000-0005-0000-0000-0000C38B0000}"/>
    <cellStyle name="Normal 12 5 2 8 2 3 2 3" xfId="43663" xr:uid="{00000000-0005-0000-0000-0000C48B0000}"/>
    <cellStyle name="Normal 12 5 2 8 2 3 3" xfId="18094" xr:uid="{00000000-0005-0000-0000-0000C58B0000}"/>
    <cellStyle name="Normal 12 5 2 8 2 3 3 2" xfId="43664" xr:uid="{00000000-0005-0000-0000-0000C68B0000}"/>
    <cellStyle name="Normal 12 5 2 8 2 3 4" xfId="43665" xr:uid="{00000000-0005-0000-0000-0000C78B0000}"/>
    <cellStyle name="Normal 12 5 2 8 2 4" xfId="12604" xr:uid="{00000000-0005-0000-0000-0000C88B0000}"/>
    <cellStyle name="Normal 12 5 2 8 2 4 2" xfId="25414" xr:uid="{00000000-0005-0000-0000-0000C98B0000}"/>
    <cellStyle name="Normal 12 5 2 8 2 4 2 2" xfId="43666" xr:uid="{00000000-0005-0000-0000-0000CA8B0000}"/>
    <cellStyle name="Normal 12 5 2 8 2 4 3" xfId="43667" xr:uid="{00000000-0005-0000-0000-0000CB8B0000}"/>
    <cellStyle name="Normal 12 5 2 8 2 5" xfId="7114" xr:uid="{00000000-0005-0000-0000-0000CC8B0000}"/>
    <cellStyle name="Normal 12 5 2 8 2 5 2" xfId="19924" xr:uid="{00000000-0005-0000-0000-0000CD8B0000}"/>
    <cellStyle name="Normal 12 5 2 8 2 5 2 2" xfId="43668" xr:uid="{00000000-0005-0000-0000-0000CE8B0000}"/>
    <cellStyle name="Normal 12 5 2 8 2 5 3" xfId="43669" xr:uid="{00000000-0005-0000-0000-0000CF8B0000}"/>
    <cellStyle name="Normal 12 5 2 8 2 6" xfId="14434" xr:uid="{00000000-0005-0000-0000-0000D08B0000}"/>
    <cellStyle name="Normal 12 5 2 8 2 6 2" xfId="43670" xr:uid="{00000000-0005-0000-0000-0000D18B0000}"/>
    <cellStyle name="Normal 12 5 2 8 2 7" xfId="43671" xr:uid="{00000000-0005-0000-0000-0000D28B0000}"/>
    <cellStyle name="Normal 12 5 2 8 3" xfId="2560" xr:uid="{00000000-0005-0000-0000-0000D38B0000}"/>
    <cellStyle name="Normal 12 5 2 8 3 2" xfId="8050" xr:uid="{00000000-0005-0000-0000-0000D48B0000}"/>
    <cellStyle name="Normal 12 5 2 8 3 2 2" xfId="20860" xr:uid="{00000000-0005-0000-0000-0000D58B0000}"/>
    <cellStyle name="Normal 12 5 2 8 3 2 2 2" xfId="43672" xr:uid="{00000000-0005-0000-0000-0000D68B0000}"/>
    <cellStyle name="Normal 12 5 2 8 3 2 3" xfId="43673" xr:uid="{00000000-0005-0000-0000-0000D78B0000}"/>
    <cellStyle name="Normal 12 5 2 8 3 3" xfId="15370" xr:uid="{00000000-0005-0000-0000-0000D88B0000}"/>
    <cellStyle name="Normal 12 5 2 8 3 3 2" xfId="43674" xr:uid="{00000000-0005-0000-0000-0000D98B0000}"/>
    <cellStyle name="Normal 12 5 2 8 3 4" xfId="43675" xr:uid="{00000000-0005-0000-0000-0000DA8B0000}"/>
    <cellStyle name="Normal 12 5 2 8 4" xfId="4390" xr:uid="{00000000-0005-0000-0000-0000DB8B0000}"/>
    <cellStyle name="Normal 12 5 2 8 4 2" xfId="9880" xr:uid="{00000000-0005-0000-0000-0000DC8B0000}"/>
    <cellStyle name="Normal 12 5 2 8 4 2 2" xfId="22690" xr:uid="{00000000-0005-0000-0000-0000DD8B0000}"/>
    <cellStyle name="Normal 12 5 2 8 4 2 2 2" xfId="43676" xr:uid="{00000000-0005-0000-0000-0000DE8B0000}"/>
    <cellStyle name="Normal 12 5 2 8 4 2 3" xfId="43677" xr:uid="{00000000-0005-0000-0000-0000DF8B0000}"/>
    <cellStyle name="Normal 12 5 2 8 4 3" xfId="17200" xr:uid="{00000000-0005-0000-0000-0000E08B0000}"/>
    <cellStyle name="Normal 12 5 2 8 4 3 2" xfId="43678" xr:uid="{00000000-0005-0000-0000-0000E18B0000}"/>
    <cellStyle name="Normal 12 5 2 8 4 4" xfId="43679" xr:uid="{00000000-0005-0000-0000-0000E28B0000}"/>
    <cellStyle name="Normal 12 5 2 8 5" xfId="11710" xr:uid="{00000000-0005-0000-0000-0000E38B0000}"/>
    <cellStyle name="Normal 12 5 2 8 5 2" xfId="24520" xr:uid="{00000000-0005-0000-0000-0000E48B0000}"/>
    <cellStyle name="Normal 12 5 2 8 5 2 2" xfId="43680" xr:uid="{00000000-0005-0000-0000-0000E58B0000}"/>
    <cellStyle name="Normal 12 5 2 8 5 3" xfId="43681" xr:uid="{00000000-0005-0000-0000-0000E68B0000}"/>
    <cellStyle name="Normal 12 5 2 8 6" xfId="6220" xr:uid="{00000000-0005-0000-0000-0000E78B0000}"/>
    <cellStyle name="Normal 12 5 2 8 6 2" xfId="19030" xr:uid="{00000000-0005-0000-0000-0000E88B0000}"/>
    <cellStyle name="Normal 12 5 2 8 6 2 2" xfId="43682" xr:uid="{00000000-0005-0000-0000-0000E98B0000}"/>
    <cellStyle name="Normal 12 5 2 8 6 3" xfId="43683" xr:uid="{00000000-0005-0000-0000-0000EA8B0000}"/>
    <cellStyle name="Normal 12 5 2 8 7" xfId="13540" xr:uid="{00000000-0005-0000-0000-0000EB8B0000}"/>
    <cellStyle name="Normal 12 5 2 8 7 2" xfId="43684" xr:uid="{00000000-0005-0000-0000-0000EC8B0000}"/>
    <cellStyle name="Normal 12 5 2 8 8" xfId="43685" xr:uid="{00000000-0005-0000-0000-0000ED8B0000}"/>
    <cellStyle name="Normal 12 5 2 9" xfId="1130" xr:uid="{00000000-0005-0000-0000-0000EE8B0000}"/>
    <cellStyle name="Normal 12 5 2 9 2" xfId="2960" xr:uid="{00000000-0005-0000-0000-0000EF8B0000}"/>
    <cellStyle name="Normal 12 5 2 9 2 2" xfId="8450" xr:uid="{00000000-0005-0000-0000-0000F08B0000}"/>
    <cellStyle name="Normal 12 5 2 9 2 2 2" xfId="21260" xr:uid="{00000000-0005-0000-0000-0000F18B0000}"/>
    <cellStyle name="Normal 12 5 2 9 2 2 2 2" xfId="43686" xr:uid="{00000000-0005-0000-0000-0000F28B0000}"/>
    <cellStyle name="Normal 12 5 2 9 2 2 3" xfId="43687" xr:uid="{00000000-0005-0000-0000-0000F38B0000}"/>
    <cellStyle name="Normal 12 5 2 9 2 3" xfId="15770" xr:uid="{00000000-0005-0000-0000-0000F48B0000}"/>
    <cellStyle name="Normal 12 5 2 9 2 3 2" xfId="43688" xr:uid="{00000000-0005-0000-0000-0000F58B0000}"/>
    <cellStyle name="Normal 12 5 2 9 2 4" xfId="43689" xr:uid="{00000000-0005-0000-0000-0000F68B0000}"/>
    <cellStyle name="Normal 12 5 2 9 3" xfId="4790" xr:uid="{00000000-0005-0000-0000-0000F78B0000}"/>
    <cellStyle name="Normal 12 5 2 9 3 2" xfId="10280" xr:uid="{00000000-0005-0000-0000-0000F88B0000}"/>
    <cellStyle name="Normal 12 5 2 9 3 2 2" xfId="23090" xr:uid="{00000000-0005-0000-0000-0000F98B0000}"/>
    <cellStyle name="Normal 12 5 2 9 3 2 2 2" xfId="43690" xr:uid="{00000000-0005-0000-0000-0000FA8B0000}"/>
    <cellStyle name="Normal 12 5 2 9 3 2 3" xfId="43691" xr:uid="{00000000-0005-0000-0000-0000FB8B0000}"/>
    <cellStyle name="Normal 12 5 2 9 3 3" xfId="17600" xr:uid="{00000000-0005-0000-0000-0000FC8B0000}"/>
    <cellStyle name="Normal 12 5 2 9 3 3 2" xfId="43692" xr:uid="{00000000-0005-0000-0000-0000FD8B0000}"/>
    <cellStyle name="Normal 12 5 2 9 3 4" xfId="43693" xr:uid="{00000000-0005-0000-0000-0000FE8B0000}"/>
    <cellStyle name="Normal 12 5 2 9 4" xfId="12110" xr:uid="{00000000-0005-0000-0000-0000FF8B0000}"/>
    <cellStyle name="Normal 12 5 2 9 4 2" xfId="24920" xr:uid="{00000000-0005-0000-0000-0000008C0000}"/>
    <cellStyle name="Normal 12 5 2 9 4 2 2" xfId="43694" xr:uid="{00000000-0005-0000-0000-0000018C0000}"/>
    <cellStyle name="Normal 12 5 2 9 4 3" xfId="43695" xr:uid="{00000000-0005-0000-0000-0000028C0000}"/>
    <cellStyle name="Normal 12 5 2 9 5" xfId="6620" xr:uid="{00000000-0005-0000-0000-0000038C0000}"/>
    <cellStyle name="Normal 12 5 2 9 5 2" xfId="19430" xr:uid="{00000000-0005-0000-0000-0000048C0000}"/>
    <cellStyle name="Normal 12 5 2 9 5 2 2" xfId="43696" xr:uid="{00000000-0005-0000-0000-0000058C0000}"/>
    <cellStyle name="Normal 12 5 2 9 5 3" xfId="43697" xr:uid="{00000000-0005-0000-0000-0000068C0000}"/>
    <cellStyle name="Normal 12 5 2 9 6" xfId="13940" xr:uid="{00000000-0005-0000-0000-0000078C0000}"/>
    <cellStyle name="Normal 12 5 2 9 6 2" xfId="43698" xr:uid="{00000000-0005-0000-0000-0000088C0000}"/>
    <cellStyle name="Normal 12 5 2 9 7" xfId="43699" xr:uid="{00000000-0005-0000-0000-0000098C0000}"/>
    <cellStyle name="Normal 12 5 3" xfId="193" xr:uid="{00000000-0005-0000-0000-00000A8C0000}"/>
    <cellStyle name="Normal 12 5 3 10" xfId="2071" xr:uid="{00000000-0005-0000-0000-00000B8C0000}"/>
    <cellStyle name="Normal 12 5 3 10 2" xfId="7561" xr:uid="{00000000-0005-0000-0000-00000C8C0000}"/>
    <cellStyle name="Normal 12 5 3 10 2 2" xfId="20371" xr:uid="{00000000-0005-0000-0000-00000D8C0000}"/>
    <cellStyle name="Normal 12 5 3 10 2 2 2" xfId="43700" xr:uid="{00000000-0005-0000-0000-00000E8C0000}"/>
    <cellStyle name="Normal 12 5 3 10 2 3" xfId="43701" xr:uid="{00000000-0005-0000-0000-00000F8C0000}"/>
    <cellStyle name="Normal 12 5 3 10 3" xfId="14881" xr:uid="{00000000-0005-0000-0000-0000108C0000}"/>
    <cellStyle name="Normal 12 5 3 10 3 2" xfId="43702" xr:uid="{00000000-0005-0000-0000-0000118C0000}"/>
    <cellStyle name="Normal 12 5 3 10 4" xfId="43703" xr:uid="{00000000-0005-0000-0000-0000128C0000}"/>
    <cellStyle name="Normal 12 5 3 11" xfId="3901" xr:uid="{00000000-0005-0000-0000-0000138C0000}"/>
    <cellStyle name="Normal 12 5 3 11 2" xfId="9391" xr:uid="{00000000-0005-0000-0000-0000148C0000}"/>
    <cellStyle name="Normal 12 5 3 11 2 2" xfId="22201" xr:uid="{00000000-0005-0000-0000-0000158C0000}"/>
    <cellStyle name="Normal 12 5 3 11 2 2 2" xfId="43704" xr:uid="{00000000-0005-0000-0000-0000168C0000}"/>
    <cellStyle name="Normal 12 5 3 11 2 3" xfId="43705" xr:uid="{00000000-0005-0000-0000-0000178C0000}"/>
    <cellStyle name="Normal 12 5 3 11 3" xfId="16711" xr:uid="{00000000-0005-0000-0000-0000188C0000}"/>
    <cellStyle name="Normal 12 5 3 11 3 2" xfId="43706" xr:uid="{00000000-0005-0000-0000-0000198C0000}"/>
    <cellStyle name="Normal 12 5 3 11 4" xfId="43707" xr:uid="{00000000-0005-0000-0000-00001A8C0000}"/>
    <cellStyle name="Normal 12 5 3 12" xfId="11221" xr:uid="{00000000-0005-0000-0000-00001B8C0000}"/>
    <cellStyle name="Normal 12 5 3 12 2" xfId="24031" xr:uid="{00000000-0005-0000-0000-00001C8C0000}"/>
    <cellStyle name="Normal 12 5 3 12 2 2" xfId="43708" xr:uid="{00000000-0005-0000-0000-00001D8C0000}"/>
    <cellStyle name="Normal 12 5 3 12 3" xfId="43709" xr:uid="{00000000-0005-0000-0000-00001E8C0000}"/>
    <cellStyle name="Normal 12 5 3 13" xfId="5731" xr:uid="{00000000-0005-0000-0000-00001F8C0000}"/>
    <cellStyle name="Normal 12 5 3 13 2" xfId="18541" xr:uid="{00000000-0005-0000-0000-0000208C0000}"/>
    <cellStyle name="Normal 12 5 3 13 2 2" xfId="43710" xr:uid="{00000000-0005-0000-0000-0000218C0000}"/>
    <cellStyle name="Normal 12 5 3 13 3" xfId="43711" xr:uid="{00000000-0005-0000-0000-0000228C0000}"/>
    <cellStyle name="Normal 12 5 3 14" xfId="13051" xr:uid="{00000000-0005-0000-0000-0000238C0000}"/>
    <cellStyle name="Normal 12 5 3 14 2" xfId="43712" xr:uid="{00000000-0005-0000-0000-0000248C0000}"/>
    <cellStyle name="Normal 12 5 3 15" xfId="43713" xr:uid="{00000000-0005-0000-0000-0000258C0000}"/>
    <cellStyle name="Normal 12 5 3 2" xfId="213" xr:uid="{00000000-0005-0000-0000-0000268C0000}"/>
    <cellStyle name="Normal 12 5 3 2 10" xfId="3921" xr:uid="{00000000-0005-0000-0000-0000278C0000}"/>
    <cellStyle name="Normal 12 5 3 2 10 2" xfId="9411" xr:uid="{00000000-0005-0000-0000-0000288C0000}"/>
    <cellStyle name="Normal 12 5 3 2 10 2 2" xfId="22221" xr:uid="{00000000-0005-0000-0000-0000298C0000}"/>
    <cellStyle name="Normal 12 5 3 2 10 2 2 2" xfId="43714" xr:uid="{00000000-0005-0000-0000-00002A8C0000}"/>
    <cellStyle name="Normal 12 5 3 2 10 2 3" xfId="43715" xr:uid="{00000000-0005-0000-0000-00002B8C0000}"/>
    <cellStyle name="Normal 12 5 3 2 10 3" xfId="16731" xr:uid="{00000000-0005-0000-0000-00002C8C0000}"/>
    <cellStyle name="Normal 12 5 3 2 10 3 2" xfId="43716" xr:uid="{00000000-0005-0000-0000-00002D8C0000}"/>
    <cellStyle name="Normal 12 5 3 2 10 4" xfId="43717" xr:uid="{00000000-0005-0000-0000-00002E8C0000}"/>
    <cellStyle name="Normal 12 5 3 2 11" xfId="11241" xr:uid="{00000000-0005-0000-0000-00002F8C0000}"/>
    <cellStyle name="Normal 12 5 3 2 11 2" xfId="24051" xr:uid="{00000000-0005-0000-0000-0000308C0000}"/>
    <cellStyle name="Normal 12 5 3 2 11 2 2" xfId="43718" xr:uid="{00000000-0005-0000-0000-0000318C0000}"/>
    <cellStyle name="Normal 12 5 3 2 11 3" xfId="43719" xr:uid="{00000000-0005-0000-0000-0000328C0000}"/>
    <cellStyle name="Normal 12 5 3 2 12" xfId="5751" xr:uid="{00000000-0005-0000-0000-0000338C0000}"/>
    <cellStyle name="Normal 12 5 3 2 12 2" xfId="18561" xr:uid="{00000000-0005-0000-0000-0000348C0000}"/>
    <cellStyle name="Normal 12 5 3 2 12 2 2" xfId="43720" xr:uid="{00000000-0005-0000-0000-0000358C0000}"/>
    <cellStyle name="Normal 12 5 3 2 12 3" xfId="43721" xr:uid="{00000000-0005-0000-0000-0000368C0000}"/>
    <cellStyle name="Normal 12 5 3 2 13" xfId="13071" xr:uid="{00000000-0005-0000-0000-0000378C0000}"/>
    <cellStyle name="Normal 12 5 3 2 13 2" xfId="43722" xr:uid="{00000000-0005-0000-0000-0000388C0000}"/>
    <cellStyle name="Normal 12 5 3 2 14" xfId="43723" xr:uid="{00000000-0005-0000-0000-0000398C0000}"/>
    <cellStyle name="Normal 12 5 3 2 2" xfId="300" xr:uid="{00000000-0005-0000-0000-00003A8C0000}"/>
    <cellStyle name="Normal 12 5 3 2 2 10" xfId="5792" xr:uid="{00000000-0005-0000-0000-00003B8C0000}"/>
    <cellStyle name="Normal 12 5 3 2 2 10 2" xfId="18602" xr:uid="{00000000-0005-0000-0000-00003C8C0000}"/>
    <cellStyle name="Normal 12 5 3 2 2 10 2 2" xfId="43724" xr:uid="{00000000-0005-0000-0000-00003D8C0000}"/>
    <cellStyle name="Normal 12 5 3 2 2 10 3" xfId="43725" xr:uid="{00000000-0005-0000-0000-00003E8C0000}"/>
    <cellStyle name="Normal 12 5 3 2 2 11" xfId="13112" xr:uid="{00000000-0005-0000-0000-00003F8C0000}"/>
    <cellStyle name="Normal 12 5 3 2 2 11 2" xfId="43726" xr:uid="{00000000-0005-0000-0000-0000408C0000}"/>
    <cellStyle name="Normal 12 5 3 2 2 12" xfId="43727" xr:uid="{00000000-0005-0000-0000-0000418C0000}"/>
    <cellStyle name="Normal 12 5 3 2 2 2" xfId="529" xr:uid="{00000000-0005-0000-0000-0000428C0000}"/>
    <cellStyle name="Normal 12 5 3 2 2 2 2" xfId="928" xr:uid="{00000000-0005-0000-0000-0000438C0000}"/>
    <cellStyle name="Normal 12 5 3 2 2 2 2 2" xfId="1823" xr:uid="{00000000-0005-0000-0000-0000448C0000}"/>
    <cellStyle name="Normal 12 5 3 2 2 2 2 2 2" xfId="3653" xr:uid="{00000000-0005-0000-0000-0000458C0000}"/>
    <cellStyle name="Normal 12 5 3 2 2 2 2 2 2 2" xfId="9143" xr:uid="{00000000-0005-0000-0000-0000468C0000}"/>
    <cellStyle name="Normal 12 5 3 2 2 2 2 2 2 2 2" xfId="21953" xr:uid="{00000000-0005-0000-0000-0000478C0000}"/>
    <cellStyle name="Normal 12 5 3 2 2 2 2 2 2 2 2 2" xfId="43728" xr:uid="{00000000-0005-0000-0000-0000488C0000}"/>
    <cellStyle name="Normal 12 5 3 2 2 2 2 2 2 2 3" xfId="43729" xr:uid="{00000000-0005-0000-0000-0000498C0000}"/>
    <cellStyle name="Normal 12 5 3 2 2 2 2 2 2 3" xfId="16463" xr:uid="{00000000-0005-0000-0000-00004A8C0000}"/>
    <cellStyle name="Normal 12 5 3 2 2 2 2 2 2 3 2" xfId="43730" xr:uid="{00000000-0005-0000-0000-00004B8C0000}"/>
    <cellStyle name="Normal 12 5 3 2 2 2 2 2 2 4" xfId="43731" xr:uid="{00000000-0005-0000-0000-00004C8C0000}"/>
    <cellStyle name="Normal 12 5 3 2 2 2 2 2 3" xfId="5483" xr:uid="{00000000-0005-0000-0000-00004D8C0000}"/>
    <cellStyle name="Normal 12 5 3 2 2 2 2 2 3 2" xfId="10973" xr:uid="{00000000-0005-0000-0000-00004E8C0000}"/>
    <cellStyle name="Normal 12 5 3 2 2 2 2 2 3 2 2" xfId="23783" xr:uid="{00000000-0005-0000-0000-00004F8C0000}"/>
    <cellStyle name="Normal 12 5 3 2 2 2 2 2 3 2 2 2" xfId="43732" xr:uid="{00000000-0005-0000-0000-0000508C0000}"/>
    <cellStyle name="Normal 12 5 3 2 2 2 2 2 3 2 3" xfId="43733" xr:uid="{00000000-0005-0000-0000-0000518C0000}"/>
    <cellStyle name="Normal 12 5 3 2 2 2 2 2 3 3" xfId="18293" xr:uid="{00000000-0005-0000-0000-0000528C0000}"/>
    <cellStyle name="Normal 12 5 3 2 2 2 2 2 3 3 2" xfId="43734" xr:uid="{00000000-0005-0000-0000-0000538C0000}"/>
    <cellStyle name="Normal 12 5 3 2 2 2 2 2 3 4" xfId="43735" xr:uid="{00000000-0005-0000-0000-0000548C0000}"/>
    <cellStyle name="Normal 12 5 3 2 2 2 2 2 4" xfId="12803" xr:uid="{00000000-0005-0000-0000-0000558C0000}"/>
    <cellStyle name="Normal 12 5 3 2 2 2 2 2 4 2" xfId="25613" xr:uid="{00000000-0005-0000-0000-0000568C0000}"/>
    <cellStyle name="Normal 12 5 3 2 2 2 2 2 4 2 2" xfId="43736" xr:uid="{00000000-0005-0000-0000-0000578C0000}"/>
    <cellStyle name="Normal 12 5 3 2 2 2 2 2 4 3" xfId="43737" xr:uid="{00000000-0005-0000-0000-0000588C0000}"/>
    <cellStyle name="Normal 12 5 3 2 2 2 2 2 5" xfId="7313" xr:uid="{00000000-0005-0000-0000-0000598C0000}"/>
    <cellStyle name="Normal 12 5 3 2 2 2 2 2 5 2" xfId="20123" xr:uid="{00000000-0005-0000-0000-00005A8C0000}"/>
    <cellStyle name="Normal 12 5 3 2 2 2 2 2 5 2 2" xfId="43738" xr:uid="{00000000-0005-0000-0000-00005B8C0000}"/>
    <cellStyle name="Normal 12 5 3 2 2 2 2 2 5 3" xfId="43739" xr:uid="{00000000-0005-0000-0000-00005C8C0000}"/>
    <cellStyle name="Normal 12 5 3 2 2 2 2 2 6" xfId="14633" xr:uid="{00000000-0005-0000-0000-00005D8C0000}"/>
    <cellStyle name="Normal 12 5 3 2 2 2 2 2 6 2" xfId="43740" xr:uid="{00000000-0005-0000-0000-00005E8C0000}"/>
    <cellStyle name="Normal 12 5 3 2 2 2 2 2 7" xfId="43741" xr:uid="{00000000-0005-0000-0000-00005F8C0000}"/>
    <cellStyle name="Normal 12 5 3 2 2 2 2 3" xfId="2759" xr:uid="{00000000-0005-0000-0000-0000608C0000}"/>
    <cellStyle name="Normal 12 5 3 2 2 2 2 3 2" xfId="8249" xr:uid="{00000000-0005-0000-0000-0000618C0000}"/>
    <cellStyle name="Normal 12 5 3 2 2 2 2 3 2 2" xfId="21059" xr:uid="{00000000-0005-0000-0000-0000628C0000}"/>
    <cellStyle name="Normal 12 5 3 2 2 2 2 3 2 2 2" xfId="43742" xr:uid="{00000000-0005-0000-0000-0000638C0000}"/>
    <cellStyle name="Normal 12 5 3 2 2 2 2 3 2 3" xfId="43743" xr:uid="{00000000-0005-0000-0000-0000648C0000}"/>
    <cellStyle name="Normal 12 5 3 2 2 2 2 3 3" xfId="15569" xr:uid="{00000000-0005-0000-0000-0000658C0000}"/>
    <cellStyle name="Normal 12 5 3 2 2 2 2 3 3 2" xfId="43744" xr:uid="{00000000-0005-0000-0000-0000668C0000}"/>
    <cellStyle name="Normal 12 5 3 2 2 2 2 3 4" xfId="43745" xr:uid="{00000000-0005-0000-0000-0000678C0000}"/>
    <cellStyle name="Normal 12 5 3 2 2 2 2 4" xfId="4589" xr:uid="{00000000-0005-0000-0000-0000688C0000}"/>
    <cellStyle name="Normal 12 5 3 2 2 2 2 4 2" xfId="10079" xr:uid="{00000000-0005-0000-0000-0000698C0000}"/>
    <cellStyle name="Normal 12 5 3 2 2 2 2 4 2 2" xfId="22889" xr:uid="{00000000-0005-0000-0000-00006A8C0000}"/>
    <cellStyle name="Normal 12 5 3 2 2 2 2 4 2 2 2" xfId="43746" xr:uid="{00000000-0005-0000-0000-00006B8C0000}"/>
    <cellStyle name="Normal 12 5 3 2 2 2 2 4 2 3" xfId="43747" xr:uid="{00000000-0005-0000-0000-00006C8C0000}"/>
    <cellStyle name="Normal 12 5 3 2 2 2 2 4 3" xfId="17399" xr:uid="{00000000-0005-0000-0000-00006D8C0000}"/>
    <cellStyle name="Normal 12 5 3 2 2 2 2 4 3 2" xfId="43748" xr:uid="{00000000-0005-0000-0000-00006E8C0000}"/>
    <cellStyle name="Normal 12 5 3 2 2 2 2 4 4" xfId="43749" xr:uid="{00000000-0005-0000-0000-00006F8C0000}"/>
    <cellStyle name="Normal 12 5 3 2 2 2 2 5" xfId="11909" xr:uid="{00000000-0005-0000-0000-0000708C0000}"/>
    <cellStyle name="Normal 12 5 3 2 2 2 2 5 2" xfId="24719" xr:uid="{00000000-0005-0000-0000-0000718C0000}"/>
    <cellStyle name="Normal 12 5 3 2 2 2 2 5 2 2" xfId="43750" xr:uid="{00000000-0005-0000-0000-0000728C0000}"/>
    <cellStyle name="Normal 12 5 3 2 2 2 2 5 3" xfId="43751" xr:uid="{00000000-0005-0000-0000-0000738C0000}"/>
    <cellStyle name="Normal 12 5 3 2 2 2 2 6" xfId="6419" xr:uid="{00000000-0005-0000-0000-0000748C0000}"/>
    <cellStyle name="Normal 12 5 3 2 2 2 2 6 2" xfId="19229" xr:uid="{00000000-0005-0000-0000-0000758C0000}"/>
    <cellStyle name="Normal 12 5 3 2 2 2 2 6 2 2" xfId="43752" xr:uid="{00000000-0005-0000-0000-0000768C0000}"/>
    <cellStyle name="Normal 12 5 3 2 2 2 2 6 3" xfId="43753" xr:uid="{00000000-0005-0000-0000-0000778C0000}"/>
    <cellStyle name="Normal 12 5 3 2 2 2 2 7" xfId="13739" xr:uid="{00000000-0005-0000-0000-0000788C0000}"/>
    <cellStyle name="Normal 12 5 3 2 2 2 2 7 2" xfId="43754" xr:uid="{00000000-0005-0000-0000-0000798C0000}"/>
    <cellStyle name="Normal 12 5 3 2 2 2 2 8" xfId="43755" xr:uid="{00000000-0005-0000-0000-00007A8C0000}"/>
    <cellStyle name="Normal 12 5 3 2 2 2 3" xfId="1424" xr:uid="{00000000-0005-0000-0000-00007B8C0000}"/>
    <cellStyle name="Normal 12 5 3 2 2 2 3 2" xfId="3254" xr:uid="{00000000-0005-0000-0000-00007C8C0000}"/>
    <cellStyle name="Normal 12 5 3 2 2 2 3 2 2" xfId="8744" xr:uid="{00000000-0005-0000-0000-00007D8C0000}"/>
    <cellStyle name="Normal 12 5 3 2 2 2 3 2 2 2" xfId="21554" xr:uid="{00000000-0005-0000-0000-00007E8C0000}"/>
    <cellStyle name="Normal 12 5 3 2 2 2 3 2 2 2 2" xfId="43756" xr:uid="{00000000-0005-0000-0000-00007F8C0000}"/>
    <cellStyle name="Normal 12 5 3 2 2 2 3 2 2 3" xfId="43757" xr:uid="{00000000-0005-0000-0000-0000808C0000}"/>
    <cellStyle name="Normal 12 5 3 2 2 2 3 2 3" xfId="16064" xr:uid="{00000000-0005-0000-0000-0000818C0000}"/>
    <cellStyle name="Normal 12 5 3 2 2 2 3 2 3 2" xfId="43758" xr:uid="{00000000-0005-0000-0000-0000828C0000}"/>
    <cellStyle name="Normal 12 5 3 2 2 2 3 2 4" xfId="43759" xr:uid="{00000000-0005-0000-0000-0000838C0000}"/>
    <cellStyle name="Normal 12 5 3 2 2 2 3 3" xfId="5084" xr:uid="{00000000-0005-0000-0000-0000848C0000}"/>
    <cellStyle name="Normal 12 5 3 2 2 2 3 3 2" xfId="10574" xr:uid="{00000000-0005-0000-0000-0000858C0000}"/>
    <cellStyle name="Normal 12 5 3 2 2 2 3 3 2 2" xfId="23384" xr:uid="{00000000-0005-0000-0000-0000868C0000}"/>
    <cellStyle name="Normal 12 5 3 2 2 2 3 3 2 2 2" xfId="43760" xr:uid="{00000000-0005-0000-0000-0000878C0000}"/>
    <cellStyle name="Normal 12 5 3 2 2 2 3 3 2 3" xfId="43761" xr:uid="{00000000-0005-0000-0000-0000888C0000}"/>
    <cellStyle name="Normal 12 5 3 2 2 2 3 3 3" xfId="17894" xr:uid="{00000000-0005-0000-0000-0000898C0000}"/>
    <cellStyle name="Normal 12 5 3 2 2 2 3 3 3 2" xfId="43762" xr:uid="{00000000-0005-0000-0000-00008A8C0000}"/>
    <cellStyle name="Normal 12 5 3 2 2 2 3 3 4" xfId="43763" xr:uid="{00000000-0005-0000-0000-00008B8C0000}"/>
    <cellStyle name="Normal 12 5 3 2 2 2 3 4" xfId="12404" xr:uid="{00000000-0005-0000-0000-00008C8C0000}"/>
    <cellStyle name="Normal 12 5 3 2 2 2 3 4 2" xfId="25214" xr:uid="{00000000-0005-0000-0000-00008D8C0000}"/>
    <cellStyle name="Normal 12 5 3 2 2 2 3 4 2 2" xfId="43764" xr:uid="{00000000-0005-0000-0000-00008E8C0000}"/>
    <cellStyle name="Normal 12 5 3 2 2 2 3 4 3" xfId="43765" xr:uid="{00000000-0005-0000-0000-00008F8C0000}"/>
    <cellStyle name="Normal 12 5 3 2 2 2 3 5" xfId="6914" xr:uid="{00000000-0005-0000-0000-0000908C0000}"/>
    <cellStyle name="Normal 12 5 3 2 2 2 3 5 2" xfId="19724" xr:uid="{00000000-0005-0000-0000-0000918C0000}"/>
    <cellStyle name="Normal 12 5 3 2 2 2 3 5 2 2" xfId="43766" xr:uid="{00000000-0005-0000-0000-0000928C0000}"/>
    <cellStyle name="Normal 12 5 3 2 2 2 3 5 3" xfId="43767" xr:uid="{00000000-0005-0000-0000-0000938C0000}"/>
    <cellStyle name="Normal 12 5 3 2 2 2 3 6" xfId="14234" xr:uid="{00000000-0005-0000-0000-0000948C0000}"/>
    <cellStyle name="Normal 12 5 3 2 2 2 3 6 2" xfId="43768" xr:uid="{00000000-0005-0000-0000-0000958C0000}"/>
    <cellStyle name="Normal 12 5 3 2 2 2 3 7" xfId="43769" xr:uid="{00000000-0005-0000-0000-0000968C0000}"/>
    <cellStyle name="Normal 12 5 3 2 2 2 4" xfId="2360" xr:uid="{00000000-0005-0000-0000-0000978C0000}"/>
    <cellStyle name="Normal 12 5 3 2 2 2 4 2" xfId="7850" xr:uid="{00000000-0005-0000-0000-0000988C0000}"/>
    <cellStyle name="Normal 12 5 3 2 2 2 4 2 2" xfId="20660" xr:uid="{00000000-0005-0000-0000-0000998C0000}"/>
    <cellStyle name="Normal 12 5 3 2 2 2 4 2 2 2" xfId="43770" xr:uid="{00000000-0005-0000-0000-00009A8C0000}"/>
    <cellStyle name="Normal 12 5 3 2 2 2 4 2 3" xfId="43771" xr:uid="{00000000-0005-0000-0000-00009B8C0000}"/>
    <cellStyle name="Normal 12 5 3 2 2 2 4 3" xfId="15170" xr:uid="{00000000-0005-0000-0000-00009C8C0000}"/>
    <cellStyle name="Normal 12 5 3 2 2 2 4 3 2" xfId="43772" xr:uid="{00000000-0005-0000-0000-00009D8C0000}"/>
    <cellStyle name="Normal 12 5 3 2 2 2 4 4" xfId="43773" xr:uid="{00000000-0005-0000-0000-00009E8C0000}"/>
    <cellStyle name="Normal 12 5 3 2 2 2 5" xfId="4190" xr:uid="{00000000-0005-0000-0000-00009F8C0000}"/>
    <cellStyle name="Normal 12 5 3 2 2 2 5 2" xfId="9680" xr:uid="{00000000-0005-0000-0000-0000A08C0000}"/>
    <cellStyle name="Normal 12 5 3 2 2 2 5 2 2" xfId="22490" xr:uid="{00000000-0005-0000-0000-0000A18C0000}"/>
    <cellStyle name="Normal 12 5 3 2 2 2 5 2 2 2" xfId="43774" xr:uid="{00000000-0005-0000-0000-0000A28C0000}"/>
    <cellStyle name="Normal 12 5 3 2 2 2 5 2 3" xfId="43775" xr:uid="{00000000-0005-0000-0000-0000A38C0000}"/>
    <cellStyle name="Normal 12 5 3 2 2 2 5 3" xfId="17000" xr:uid="{00000000-0005-0000-0000-0000A48C0000}"/>
    <cellStyle name="Normal 12 5 3 2 2 2 5 3 2" xfId="43776" xr:uid="{00000000-0005-0000-0000-0000A58C0000}"/>
    <cellStyle name="Normal 12 5 3 2 2 2 5 4" xfId="43777" xr:uid="{00000000-0005-0000-0000-0000A68C0000}"/>
    <cellStyle name="Normal 12 5 3 2 2 2 6" xfId="11510" xr:uid="{00000000-0005-0000-0000-0000A78C0000}"/>
    <cellStyle name="Normal 12 5 3 2 2 2 6 2" xfId="24320" xr:uid="{00000000-0005-0000-0000-0000A88C0000}"/>
    <cellStyle name="Normal 12 5 3 2 2 2 6 2 2" xfId="43778" xr:uid="{00000000-0005-0000-0000-0000A98C0000}"/>
    <cellStyle name="Normal 12 5 3 2 2 2 6 3" xfId="43779" xr:uid="{00000000-0005-0000-0000-0000AA8C0000}"/>
    <cellStyle name="Normal 12 5 3 2 2 2 7" xfId="6020" xr:uid="{00000000-0005-0000-0000-0000AB8C0000}"/>
    <cellStyle name="Normal 12 5 3 2 2 2 7 2" xfId="18830" xr:uid="{00000000-0005-0000-0000-0000AC8C0000}"/>
    <cellStyle name="Normal 12 5 3 2 2 2 7 2 2" xfId="43780" xr:uid="{00000000-0005-0000-0000-0000AD8C0000}"/>
    <cellStyle name="Normal 12 5 3 2 2 2 7 3" xfId="43781" xr:uid="{00000000-0005-0000-0000-0000AE8C0000}"/>
    <cellStyle name="Normal 12 5 3 2 2 2 8" xfId="13340" xr:uid="{00000000-0005-0000-0000-0000AF8C0000}"/>
    <cellStyle name="Normal 12 5 3 2 2 2 8 2" xfId="43782" xr:uid="{00000000-0005-0000-0000-0000B08C0000}"/>
    <cellStyle name="Normal 12 5 3 2 2 2 9" xfId="43783" xr:uid="{00000000-0005-0000-0000-0000B18C0000}"/>
    <cellStyle name="Normal 12 5 3 2 2 3" xfId="661" xr:uid="{00000000-0005-0000-0000-0000B28C0000}"/>
    <cellStyle name="Normal 12 5 3 2 2 3 2" xfId="1061" xr:uid="{00000000-0005-0000-0000-0000B38C0000}"/>
    <cellStyle name="Normal 12 5 3 2 2 3 2 2" xfId="1956" xr:uid="{00000000-0005-0000-0000-0000B48C0000}"/>
    <cellStyle name="Normal 12 5 3 2 2 3 2 2 2" xfId="3786" xr:uid="{00000000-0005-0000-0000-0000B58C0000}"/>
    <cellStyle name="Normal 12 5 3 2 2 3 2 2 2 2" xfId="9276" xr:uid="{00000000-0005-0000-0000-0000B68C0000}"/>
    <cellStyle name="Normal 12 5 3 2 2 3 2 2 2 2 2" xfId="22086" xr:uid="{00000000-0005-0000-0000-0000B78C0000}"/>
    <cellStyle name="Normal 12 5 3 2 2 3 2 2 2 2 2 2" xfId="43784" xr:uid="{00000000-0005-0000-0000-0000B88C0000}"/>
    <cellStyle name="Normal 12 5 3 2 2 3 2 2 2 2 3" xfId="43785" xr:uid="{00000000-0005-0000-0000-0000B98C0000}"/>
    <cellStyle name="Normal 12 5 3 2 2 3 2 2 2 3" xfId="16596" xr:uid="{00000000-0005-0000-0000-0000BA8C0000}"/>
    <cellStyle name="Normal 12 5 3 2 2 3 2 2 2 3 2" xfId="43786" xr:uid="{00000000-0005-0000-0000-0000BB8C0000}"/>
    <cellStyle name="Normal 12 5 3 2 2 3 2 2 2 4" xfId="43787" xr:uid="{00000000-0005-0000-0000-0000BC8C0000}"/>
    <cellStyle name="Normal 12 5 3 2 2 3 2 2 3" xfId="5616" xr:uid="{00000000-0005-0000-0000-0000BD8C0000}"/>
    <cellStyle name="Normal 12 5 3 2 2 3 2 2 3 2" xfId="11106" xr:uid="{00000000-0005-0000-0000-0000BE8C0000}"/>
    <cellStyle name="Normal 12 5 3 2 2 3 2 2 3 2 2" xfId="23916" xr:uid="{00000000-0005-0000-0000-0000BF8C0000}"/>
    <cellStyle name="Normal 12 5 3 2 2 3 2 2 3 2 2 2" xfId="43788" xr:uid="{00000000-0005-0000-0000-0000C08C0000}"/>
    <cellStyle name="Normal 12 5 3 2 2 3 2 2 3 2 3" xfId="43789" xr:uid="{00000000-0005-0000-0000-0000C18C0000}"/>
    <cellStyle name="Normal 12 5 3 2 2 3 2 2 3 3" xfId="18426" xr:uid="{00000000-0005-0000-0000-0000C28C0000}"/>
    <cellStyle name="Normal 12 5 3 2 2 3 2 2 3 3 2" xfId="43790" xr:uid="{00000000-0005-0000-0000-0000C38C0000}"/>
    <cellStyle name="Normal 12 5 3 2 2 3 2 2 3 4" xfId="43791" xr:uid="{00000000-0005-0000-0000-0000C48C0000}"/>
    <cellStyle name="Normal 12 5 3 2 2 3 2 2 4" xfId="12936" xr:uid="{00000000-0005-0000-0000-0000C58C0000}"/>
    <cellStyle name="Normal 12 5 3 2 2 3 2 2 4 2" xfId="25746" xr:uid="{00000000-0005-0000-0000-0000C68C0000}"/>
    <cellStyle name="Normal 12 5 3 2 2 3 2 2 4 2 2" xfId="43792" xr:uid="{00000000-0005-0000-0000-0000C78C0000}"/>
    <cellStyle name="Normal 12 5 3 2 2 3 2 2 4 3" xfId="43793" xr:uid="{00000000-0005-0000-0000-0000C88C0000}"/>
    <cellStyle name="Normal 12 5 3 2 2 3 2 2 5" xfId="7446" xr:uid="{00000000-0005-0000-0000-0000C98C0000}"/>
    <cellStyle name="Normal 12 5 3 2 2 3 2 2 5 2" xfId="20256" xr:uid="{00000000-0005-0000-0000-0000CA8C0000}"/>
    <cellStyle name="Normal 12 5 3 2 2 3 2 2 5 2 2" xfId="43794" xr:uid="{00000000-0005-0000-0000-0000CB8C0000}"/>
    <cellStyle name="Normal 12 5 3 2 2 3 2 2 5 3" xfId="43795" xr:uid="{00000000-0005-0000-0000-0000CC8C0000}"/>
    <cellStyle name="Normal 12 5 3 2 2 3 2 2 6" xfId="14766" xr:uid="{00000000-0005-0000-0000-0000CD8C0000}"/>
    <cellStyle name="Normal 12 5 3 2 2 3 2 2 6 2" xfId="43796" xr:uid="{00000000-0005-0000-0000-0000CE8C0000}"/>
    <cellStyle name="Normal 12 5 3 2 2 3 2 2 7" xfId="43797" xr:uid="{00000000-0005-0000-0000-0000CF8C0000}"/>
    <cellStyle name="Normal 12 5 3 2 2 3 2 3" xfId="2892" xr:uid="{00000000-0005-0000-0000-0000D08C0000}"/>
    <cellStyle name="Normal 12 5 3 2 2 3 2 3 2" xfId="8382" xr:uid="{00000000-0005-0000-0000-0000D18C0000}"/>
    <cellStyle name="Normal 12 5 3 2 2 3 2 3 2 2" xfId="21192" xr:uid="{00000000-0005-0000-0000-0000D28C0000}"/>
    <cellStyle name="Normal 12 5 3 2 2 3 2 3 2 2 2" xfId="43798" xr:uid="{00000000-0005-0000-0000-0000D38C0000}"/>
    <cellStyle name="Normal 12 5 3 2 2 3 2 3 2 3" xfId="43799" xr:uid="{00000000-0005-0000-0000-0000D48C0000}"/>
    <cellStyle name="Normal 12 5 3 2 2 3 2 3 3" xfId="15702" xr:uid="{00000000-0005-0000-0000-0000D58C0000}"/>
    <cellStyle name="Normal 12 5 3 2 2 3 2 3 3 2" xfId="43800" xr:uid="{00000000-0005-0000-0000-0000D68C0000}"/>
    <cellStyle name="Normal 12 5 3 2 2 3 2 3 4" xfId="43801" xr:uid="{00000000-0005-0000-0000-0000D78C0000}"/>
    <cellStyle name="Normal 12 5 3 2 2 3 2 4" xfId="4722" xr:uid="{00000000-0005-0000-0000-0000D88C0000}"/>
    <cellStyle name="Normal 12 5 3 2 2 3 2 4 2" xfId="10212" xr:uid="{00000000-0005-0000-0000-0000D98C0000}"/>
    <cellStyle name="Normal 12 5 3 2 2 3 2 4 2 2" xfId="23022" xr:uid="{00000000-0005-0000-0000-0000DA8C0000}"/>
    <cellStyle name="Normal 12 5 3 2 2 3 2 4 2 2 2" xfId="43802" xr:uid="{00000000-0005-0000-0000-0000DB8C0000}"/>
    <cellStyle name="Normal 12 5 3 2 2 3 2 4 2 3" xfId="43803" xr:uid="{00000000-0005-0000-0000-0000DC8C0000}"/>
    <cellStyle name="Normal 12 5 3 2 2 3 2 4 3" xfId="17532" xr:uid="{00000000-0005-0000-0000-0000DD8C0000}"/>
    <cellStyle name="Normal 12 5 3 2 2 3 2 4 3 2" xfId="43804" xr:uid="{00000000-0005-0000-0000-0000DE8C0000}"/>
    <cellStyle name="Normal 12 5 3 2 2 3 2 4 4" xfId="43805" xr:uid="{00000000-0005-0000-0000-0000DF8C0000}"/>
    <cellStyle name="Normal 12 5 3 2 2 3 2 5" xfId="12042" xr:uid="{00000000-0005-0000-0000-0000E08C0000}"/>
    <cellStyle name="Normal 12 5 3 2 2 3 2 5 2" xfId="24852" xr:uid="{00000000-0005-0000-0000-0000E18C0000}"/>
    <cellStyle name="Normal 12 5 3 2 2 3 2 5 2 2" xfId="43806" xr:uid="{00000000-0005-0000-0000-0000E28C0000}"/>
    <cellStyle name="Normal 12 5 3 2 2 3 2 5 3" xfId="43807" xr:uid="{00000000-0005-0000-0000-0000E38C0000}"/>
    <cellStyle name="Normal 12 5 3 2 2 3 2 6" xfId="6552" xr:uid="{00000000-0005-0000-0000-0000E48C0000}"/>
    <cellStyle name="Normal 12 5 3 2 2 3 2 6 2" xfId="19362" xr:uid="{00000000-0005-0000-0000-0000E58C0000}"/>
    <cellStyle name="Normal 12 5 3 2 2 3 2 6 2 2" xfId="43808" xr:uid="{00000000-0005-0000-0000-0000E68C0000}"/>
    <cellStyle name="Normal 12 5 3 2 2 3 2 6 3" xfId="43809" xr:uid="{00000000-0005-0000-0000-0000E78C0000}"/>
    <cellStyle name="Normal 12 5 3 2 2 3 2 7" xfId="13872" xr:uid="{00000000-0005-0000-0000-0000E88C0000}"/>
    <cellStyle name="Normal 12 5 3 2 2 3 2 7 2" xfId="43810" xr:uid="{00000000-0005-0000-0000-0000E98C0000}"/>
    <cellStyle name="Normal 12 5 3 2 2 3 2 8" xfId="43811" xr:uid="{00000000-0005-0000-0000-0000EA8C0000}"/>
    <cellStyle name="Normal 12 5 3 2 2 3 3" xfId="1556" xr:uid="{00000000-0005-0000-0000-0000EB8C0000}"/>
    <cellStyle name="Normal 12 5 3 2 2 3 3 2" xfId="3386" xr:uid="{00000000-0005-0000-0000-0000EC8C0000}"/>
    <cellStyle name="Normal 12 5 3 2 2 3 3 2 2" xfId="8876" xr:uid="{00000000-0005-0000-0000-0000ED8C0000}"/>
    <cellStyle name="Normal 12 5 3 2 2 3 3 2 2 2" xfId="21686" xr:uid="{00000000-0005-0000-0000-0000EE8C0000}"/>
    <cellStyle name="Normal 12 5 3 2 2 3 3 2 2 2 2" xfId="43812" xr:uid="{00000000-0005-0000-0000-0000EF8C0000}"/>
    <cellStyle name="Normal 12 5 3 2 2 3 3 2 2 3" xfId="43813" xr:uid="{00000000-0005-0000-0000-0000F08C0000}"/>
    <cellStyle name="Normal 12 5 3 2 2 3 3 2 3" xfId="16196" xr:uid="{00000000-0005-0000-0000-0000F18C0000}"/>
    <cellStyle name="Normal 12 5 3 2 2 3 3 2 3 2" xfId="43814" xr:uid="{00000000-0005-0000-0000-0000F28C0000}"/>
    <cellStyle name="Normal 12 5 3 2 2 3 3 2 4" xfId="43815" xr:uid="{00000000-0005-0000-0000-0000F38C0000}"/>
    <cellStyle name="Normal 12 5 3 2 2 3 3 3" xfId="5216" xr:uid="{00000000-0005-0000-0000-0000F48C0000}"/>
    <cellStyle name="Normal 12 5 3 2 2 3 3 3 2" xfId="10706" xr:uid="{00000000-0005-0000-0000-0000F58C0000}"/>
    <cellStyle name="Normal 12 5 3 2 2 3 3 3 2 2" xfId="23516" xr:uid="{00000000-0005-0000-0000-0000F68C0000}"/>
    <cellStyle name="Normal 12 5 3 2 2 3 3 3 2 2 2" xfId="43816" xr:uid="{00000000-0005-0000-0000-0000F78C0000}"/>
    <cellStyle name="Normal 12 5 3 2 2 3 3 3 2 3" xfId="43817" xr:uid="{00000000-0005-0000-0000-0000F88C0000}"/>
    <cellStyle name="Normal 12 5 3 2 2 3 3 3 3" xfId="18026" xr:uid="{00000000-0005-0000-0000-0000F98C0000}"/>
    <cellStyle name="Normal 12 5 3 2 2 3 3 3 3 2" xfId="43818" xr:uid="{00000000-0005-0000-0000-0000FA8C0000}"/>
    <cellStyle name="Normal 12 5 3 2 2 3 3 3 4" xfId="43819" xr:uid="{00000000-0005-0000-0000-0000FB8C0000}"/>
    <cellStyle name="Normal 12 5 3 2 2 3 3 4" xfId="12536" xr:uid="{00000000-0005-0000-0000-0000FC8C0000}"/>
    <cellStyle name="Normal 12 5 3 2 2 3 3 4 2" xfId="25346" xr:uid="{00000000-0005-0000-0000-0000FD8C0000}"/>
    <cellStyle name="Normal 12 5 3 2 2 3 3 4 2 2" xfId="43820" xr:uid="{00000000-0005-0000-0000-0000FE8C0000}"/>
    <cellStyle name="Normal 12 5 3 2 2 3 3 4 3" xfId="43821" xr:uid="{00000000-0005-0000-0000-0000FF8C0000}"/>
    <cellStyle name="Normal 12 5 3 2 2 3 3 5" xfId="7046" xr:uid="{00000000-0005-0000-0000-0000008D0000}"/>
    <cellStyle name="Normal 12 5 3 2 2 3 3 5 2" xfId="19856" xr:uid="{00000000-0005-0000-0000-0000018D0000}"/>
    <cellStyle name="Normal 12 5 3 2 2 3 3 5 2 2" xfId="43822" xr:uid="{00000000-0005-0000-0000-0000028D0000}"/>
    <cellStyle name="Normal 12 5 3 2 2 3 3 5 3" xfId="43823" xr:uid="{00000000-0005-0000-0000-0000038D0000}"/>
    <cellStyle name="Normal 12 5 3 2 2 3 3 6" xfId="14366" xr:uid="{00000000-0005-0000-0000-0000048D0000}"/>
    <cellStyle name="Normal 12 5 3 2 2 3 3 6 2" xfId="43824" xr:uid="{00000000-0005-0000-0000-0000058D0000}"/>
    <cellStyle name="Normal 12 5 3 2 2 3 3 7" xfId="43825" xr:uid="{00000000-0005-0000-0000-0000068D0000}"/>
    <cellStyle name="Normal 12 5 3 2 2 3 4" xfId="2492" xr:uid="{00000000-0005-0000-0000-0000078D0000}"/>
    <cellStyle name="Normal 12 5 3 2 2 3 4 2" xfId="7982" xr:uid="{00000000-0005-0000-0000-0000088D0000}"/>
    <cellStyle name="Normal 12 5 3 2 2 3 4 2 2" xfId="20792" xr:uid="{00000000-0005-0000-0000-0000098D0000}"/>
    <cellStyle name="Normal 12 5 3 2 2 3 4 2 2 2" xfId="43826" xr:uid="{00000000-0005-0000-0000-00000A8D0000}"/>
    <cellStyle name="Normal 12 5 3 2 2 3 4 2 3" xfId="43827" xr:uid="{00000000-0005-0000-0000-00000B8D0000}"/>
    <cellStyle name="Normal 12 5 3 2 2 3 4 3" xfId="15302" xr:uid="{00000000-0005-0000-0000-00000C8D0000}"/>
    <cellStyle name="Normal 12 5 3 2 2 3 4 3 2" xfId="43828" xr:uid="{00000000-0005-0000-0000-00000D8D0000}"/>
    <cellStyle name="Normal 12 5 3 2 2 3 4 4" xfId="43829" xr:uid="{00000000-0005-0000-0000-00000E8D0000}"/>
    <cellStyle name="Normal 12 5 3 2 2 3 5" xfId="4322" xr:uid="{00000000-0005-0000-0000-00000F8D0000}"/>
    <cellStyle name="Normal 12 5 3 2 2 3 5 2" xfId="9812" xr:uid="{00000000-0005-0000-0000-0000108D0000}"/>
    <cellStyle name="Normal 12 5 3 2 2 3 5 2 2" xfId="22622" xr:uid="{00000000-0005-0000-0000-0000118D0000}"/>
    <cellStyle name="Normal 12 5 3 2 2 3 5 2 2 2" xfId="43830" xr:uid="{00000000-0005-0000-0000-0000128D0000}"/>
    <cellStyle name="Normal 12 5 3 2 2 3 5 2 3" xfId="43831" xr:uid="{00000000-0005-0000-0000-0000138D0000}"/>
    <cellStyle name="Normal 12 5 3 2 2 3 5 3" xfId="17132" xr:uid="{00000000-0005-0000-0000-0000148D0000}"/>
    <cellStyle name="Normal 12 5 3 2 2 3 5 3 2" xfId="43832" xr:uid="{00000000-0005-0000-0000-0000158D0000}"/>
    <cellStyle name="Normal 12 5 3 2 2 3 5 4" xfId="43833" xr:uid="{00000000-0005-0000-0000-0000168D0000}"/>
    <cellStyle name="Normal 12 5 3 2 2 3 6" xfId="11642" xr:uid="{00000000-0005-0000-0000-0000178D0000}"/>
    <cellStyle name="Normal 12 5 3 2 2 3 6 2" xfId="24452" xr:uid="{00000000-0005-0000-0000-0000188D0000}"/>
    <cellStyle name="Normal 12 5 3 2 2 3 6 2 2" xfId="43834" xr:uid="{00000000-0005-0000-0000-0000198D0000}"/>
    <cellStyle name="Normal 12 5 3 2 2 3 6 3" xfId="43835" xr:uid="{00000000-0005-0000-0000-00001A8D0000}"/>
    <cellStyle name="Normal 12 5 3 2 2 3 7" xfId="6152" xr:uid="{00000000-0005-0000-0000-00001B8D0000}"/>
    <cellStyle name="Normal 12 5 3 2 2 3 7 2" xfId="18962" xr:uid="{00000000-0005-0000-0000-00001C8D0000}"/>
    <cellStyle name="Normal 12 5 3 2 2 3 7 2 2" xfId="43836" xr:uid="{00000000-0005-0000-0000-00001D8D0000}"/>
    <cellStyle name="Normal 12 5 3 2 2 3 7 3" xfId="43837" xr:uid="{00000000-0005-0000-0000-00001E8D0000}"/>
    <cellStyle name="Normal 12 5 3 2 2 3 8" xfId="13472" xr:uid="{00000000-0005-0000-0000-00001F8D0000}"/>
    <cellStyle name="Normal 12 5 3 2 2 3 8 2" xfId="43838" xr:uid="{00000000-0005-0000-0000-0000208D0000}"/>
    <cellStyle name="Normal 12 5 3 2 2 3 9" xfId="43839" xr:uid="{00000000-0005-0000-0000-0000218D0000}"/>
    <cellStyle name="Normal 12 5 3 2 2 4" xfId="436" xr:uid="{00000000-0005-0000-0000-0000228D0000}"/>
    <cellStyle name="Normal 12 5 3 2 2 4 2" xfId="1331" xr:uid="{00000000-0005-0000-0000-0000238D0000}"/>
    <cellStyle name="Normal 12 5 3 2 2 4 2 2" xfId="3161" xr:uid="{00000000-0005-0000-0000-0000248D0000}"/>
    <cellStyle name="Normal 12 5 3 2 2 4 2 2 2" xfId="8651" xr:uid="{00000000-0005-0000-0000-0000258D0000}"/>
    <cellStyle name="Normal 12 5 3 2 2 4 2 2 2 2" xfId="21461" xr:uid="{00000000-0005-0000-0000-0000268D0000}"/>
    <cellStyle name="Normal 12 5 3 2 2 4 2 2 2 2 2" xfId="43840" xr:uid="{00000000-0005-0000-0000-0000278D0000}"/>
    <cellStyle name="Normal 12 5 3 2 2 4 2 2 2 3" xfId="43841" xr:uid="{00000000-0005-0000-0000-0000288D0000}"/>
    <cellStyle name="Normal 12 5 3 2 2 4 2 2 3" xfId="15971" xr:uid="{00000000-0005-0000-0000-0000298D0000}"/>
    <cellStyle name="Normal 12 5 3 2 2 4 2 2 3 2" xfId="43842" xr:uid="{00000000-0005-0000-0000-00002A8D0000}"/>
    <cellStyle name="Normal 12 5 3 2 2 4 2 2 4" xfId="43843" xr:uid="{00000000-0005-0000-0000-00002B8D0000}"/>
    <cellStyle name="Normal 12 5 3 2 2 4 2 3" xfId="4991" xr:uid="{00000000-0005-0000-0000-00002C8D0000}"/>
    <cellStyle name="Normal 12 5 3 2 2 4 2 3 2" xfId="10481" xr:uid="{00000000-0005-0000-0000-00002D8D0000}"/>
    <cellStyle name="Normal 12 5 3 2 2 4 2 3 2 2" xfId="23291" xr:uid="{00000000-0005-0000-0000-00002E8D0000}"/>
    <cellStyle name="Normal 12 5 3 2 2 4 2 3 2 2 2" xfId="43844" xr:uid="{00000000-0005-0000-0000-00002F8D0000}"/>
    <cellStyle name="Normal 12 5 3 2 2 4 2 3 2 3" xfId="43845" xr:uid="{00000000-0005-0000-0000-0000308D0000}"/>
    <cellStyle name="Normal 12 5 3 2 2 4 2 3 3" xfId="17801" xr:uid="{00000000-0005-0000-0000-0000318D0000}"/>
    <cellStyle name="Normal 12 5 3 2 2 4 2 3 3 2" xfId="43846" xr:uid="{00000000-0005-0000-0000-0000328D0000}"/>
    <cellStyle name="Normal 12 5 3 2 2 4 2 3 4" xfId="43847" xr:uid="{00000000-0005-0000-0000-0000338D0000}"/>
    <cellStyle name="Normal 12 5 3 2 2 4 2 4" xfId="12311" xr:uid="{00000000-0005-0000-0000-0000348D0000}"/>
    <cellStyle name="Normal 12 5 3 2 2 4 2 4 2" xfId="25121" xr:uid="{00000000-0005-0000-0000-0000358D0000}"/>
    <cellStyle name="Normal 12 5 3 2 2 4 2 4 2 2" xfId="43848" xr:uid="{00000000-0005-0000-0000-0000368D0000}"/>
    <cellStyle name="Normal 12 5 3 2 2 4 2 4 3" xfId="43849" xr:uid="{00000000-0005-0000-0000-0000378D0000}"/>
    <cellStyle name="Normal 12 5 3 2 2 4 2 5" xfId="6821" xr:uid="{00000000-0005-0000-0000-0000388D0000}"/>
    <cellStyle name="Normal 12 5 3 2 2 4 2 5 2" xfId="19631" xr:uid="{00000000-0005-0000-0000-0000398D0000}"/>
    <cellStyle name="Normal 12 5 3 2 2 4 2 5 2 2" xfId="43850" xr:uid="{00000000-0005-0000-0000-00003A8D0000}"/>
    <cellStyle name="Normal 12 5 3 2 2 4 2 5 3" xfId="43851" xr:uid="{00000000-0005-0000-0000-00003B8D0000}"/>
    <cellStyle name="Normal 12 5 3 2 2 4 2 6" xfId="14141" xr:uid="{00000000-0005-0000-0000-00003C8D0000}"/>
    <cellStyle name="Normal 12 5 3 2 2 4 2 6 2" xfId="43852" xr:uid="{00000000-0005-0000-0000-00003D8D0000}"/>
    <cellStyle name="Normal 12 5 3 2 2 4 2 7" xfId="43853" xr:uid="{00000000-0005-0000-0000-00003E8D0000}"/>
    <cellStyle name="Normal 12 5 3 2 2 4 3" xfId="2267" xr:uid="{00000000-0005-0000-0000-00003F8D0000}"/>
    <cellStyle name="Normal 12 5 3 2 2 4 3 2" xfId="7757" xr:uid="{00000000-0005-0000-0000-0000408D0000}"/>
    <cellStyle name="Normal 12 5 3 2 2 4 3 2 2" xfId="20567" xr:uid="{00000000-0005-0000-0000-0000418D0000}"/>
    <cellStyle name="Normal 12 5 3 2 2 4 3 2 2 2" xfId="43854" xr:uid="{00000000-0005-0000-0000-0000428D0000}"/>
    <cellStyle name="Normal 12 5 3 2 2 4 3 2 3" xfId="43855" xr:uid="{00000000-0005-0000-0000-0000438D0000}"/>
    <cellStyle name="Normal 12 5 3 2 2 4 3 3" xfId="15077" xr:uid="{00000000-0005-0000-0000-0000448D0000}"/>
    <cellStyle name="Normal 12 5 3 2 2 4 3 3 2" xfId="43856" xr:uid="{00000000-0005-0000-0000-0000458D0000}"/>
    <cellStyle name="Normal 12 5 3 2 2 4 3 4" xfId="43857" xr:uid="{00000000-0005-0000-0000-0000468D0000}"/>
    <cellStyle name="Normal 12 5 3 2 2 4 4" xfId="4097" xr:uid="{00000000-0005-0000-0000-0000478D0000}"/>
    <cellStyle name="Normal 12 5 3 2 2 4 4 2" xfId="9587" xr:uid="{00000000-0005-0000-0000-0000488D0000}"/>
    <cellStyle name="Normal 12 5 3 2 2 4 4 2 2" xfId="22397" xr:uid="{00000000-0005-0000-0000-0000498D0000}"/>
    <cellStyle name="Normal 12 5 3 2 2 4 4 2 2 2" xfId="43858" xr:uid="{00000000-0005-0000-0000-00004A8D0000}"/>
    <cellStyle name="Normal 12 5 3 2 2 4 4 2 3" xfId="43859" xr:uid="{00000000-0005-0000-0000-00004B8D0000}"/>
    <cellStyle name="Normal 12 5 3 2 2 4 4 3" xfId="16907" xr:uid="{00000000-0005-0000-0000-00004C8D0000}"/>
    <cellStyle name="Normal 12 5 3 2 2 4 4 3 2" xfId="43860" xr:uid="{00000000-0005-0000-0000-00004D8D0000}"/>
    <cellStyle name="Normal 12 5 3 2 2 4 4 4" xfId="43861" xr:uid="{00000000-0005-0000-0000-00004E8D0000}"/>
    <cellStyle name="Normal 12 5 3 2 2 4 5" xfId="11417" xr:uid="{00000000-0005-0000-0000-00004F8D0000}"/>
    <cellStyle name="Normal 12 5 3 2 2 4 5 2" xfId="24227" xr:uid="{00000000-0005-0000-0000-0000508D0000}"/>
    <cellStyle name="Normal 12 5 3 2 2 4 5 2 2" xfId="43862" xr:uid="{00000000-0005-0000-0000-0000518D0000}"/>
    <cellStyle name="Normal 12 5 3 2 2 4 5 3" xfId="43863" xr:uid="{00000000-0005-0000-0000-0000528D0000}"/>
    <cellStyle name="Normal 12 5 3 2 2 4 6" xfId="5927" xr:uid="{00000000-0005-0000-0000-0000538D0000}"/>
    <cellStyle name="Normal 12 5 3 2 2 4 6 2" xfId="18737" xr:uid="{00000000-0005-0000-0000-0000548D0000}"/>
    <cellStyle name="Normal 12 5 3 2 2 4 6 2 2" xfId="43864" xr:uid="{00000000-0005-0000-0000-0000558D0000}"/>
    <cellStyle name="Normal 12 5 3 2 2 4 6 3" xfId="43865" xr:uid="{00000000-0005-0000-0000-0000568D0000}"/>
    <cellStyle name="Normal 12 5 3 2 2 4 7" xfId="13247" xr:uid="{00000000-0005-0000-0000-0000578D0000}"/>
    <cellStyle name="Normal 12 5 3 2 2 4 7 2" xfId="43866" xr:uid="{00000000-0005-0000-0000-0000588D0000}"/>
    <cellStyle name="Normal 12 5 3 2 2 4 8" xfId="43867" xr:uid="{00000000-0005-0000-0000-0000598D0000}"/>
    <cellStyle name="Normal 12 5 3 2 2 5" xfId="795" xr:uid="{00000000-0005-0000-0000-00005A8D0000}"/>
    <cellStyle name="Normal 12 5 3 2 2 5 2" xfId="1690" xr:uid="{00000000-0005-0000-0000-00005B8D0000}"/>
    <cellStyle name="Normal 12 5 3 2 2 5 2 2" xfId="3520" xr:uid="{00000000-0005-0000-0000-00005C8D0000}"/>
    <cellStyle name="Normal 12 5 3 2 2 5 2 2 2" xfId="9010" xr:uid="{00000000-0005-0000-0000-00005D8D0000}"/>
    <cellStyle name="Normal 12 5 3 2 2 5 2 2 2 2" xfId="21820" xr:uid="{00000000-0005-0000-0000-00005E8D0000}"/>
    <cellStyle name="Normal 12 5 3 2 2 5 2 2 2 2 2" xfId="43868" xr:uid="{00000000-0005-0000-0000-00005F8D0000}"/>
    <cellStyle name="Normal 12 5 3 2 2 5 2 2 2 3" xfId="43869" xr:uid="{00000000-0005-0000-0000-0000608D0000}"/>
    <cellStyle name="Normal 12 5 3 2 2 5 2 2 3" xfId="16330" xr:uid="{00000000-0005-0000-0000-0000618D0000}"/>
    <cellStyle name="Normal 12 5 3 2 2 5 2 2 3 2" xfId="43870" xr:uid="{00000000-0005-0000-0000-0000628D0000}"/>
    <cellStyle name="Normal 12 5 3 2 2 5 2 2 4" xfId="43871" xr:uid="{00000000-0005-0000-0000-0000638D0000}"/>
    <cellStyle name="Normal 12 5 3 2 2 5 2 3" xfId="5350" xr:uid="{00000000-0005-0000-0000-0000648D0000}"/>
    <cellStyle name="Normal 12 5 3 2 2 5 2 3 2" xfId="10840" xr:uid="{00000000-0005-0000-0000-0000658D0000}"/>
    <cellStyle name="Normal 12 5 3 2 2 5 2 3 2 2" xfId="23650" xr:uid="{00000000-0005-0000-0000-0000668D0000}"/>
    <cellStyle name="Normal 12 5 3 2 2 5 2 3 2 2 2" xfId="43872" xr:uid="{00000000-0005-0000-0000-0000678D0000}"/>
    <cellStyle name="Normal 12 5 3 2 2 5 2 3 2 3" xfId="43873" xr:uid="{00000000-0005-0000-0000-0000688D0000}"/>
    <cellStyle name="Normal 12 5 3 2 2 5 2 3 3" xfId="18160" xr:uid="{00000000-0005-0000-0000-0000698D0000}"/>
    <cellStyle name="Normal 12 5 3 2 2 5 2 3 3 2" xfId="43874" xr:uid="{00000000-0005-0000-0000-00006A8D0000}"/>
    <cellStyle name="Normal 12 5 3 2 2 5 2 3 4" xfId="43875" xr:uid="{00000000-0005-0000-0000-00006B8D0000}"/>
    <cellStyle name="Normal 12 5 3 2 2 5 2 4" xfId="12670" xr:uid="{00000000-0005-0000-0000-00006C8D0000}"/>
    <cellStyle name="Normal 12 5 3 2 2 5 2 4 2" xfId="25480" xr:uid="{00000000-0005-0000-0000-00006D8D0000}"/>
    <cellStyle name="Normal 12 5 3 2 2 5 2 4 2 2" xfId="43876" xr:uid="{00000000-0005-0000-0000-00006E8D0000}"/>
    <cellStyle name="Normal 12 5 3 2 2 5 2 4 3" xfId="43877" xr:uid="{00000000-0005-0000-0000-00006F8D0000}"/>
    <cellStyle name="Normal 12 5 3 2 2 5 2 5" xfId="7180" xr:uid="{00000000-0005-0000-0000-0000708D0000}"/>
    <cellStyle name="Normal 12 5 3 2 2 5 2 5 2" xfId="19990" xr:uid="{00000000-0005-0000-0000-0000718D0000}"/>
    <cellStyle name="Normal 12 5 3 2 2 5 2 5 2 2" xfId="43878" xr:uid="{00000000-0005-0000-0000-0000728D0000}"/>
    <cellStyle name="Normal 12 5 3 2 2 5 2 5 3" xfId="43879" xr:uid="{00000000-0005-0000-0000-0000738D0000}"/>
    <cellStyle name="Normal 12 5 3 2 2 5 2 6" xfId="14500" xr:uid="{00000000-0005-0000-0000-0000748D0000}"/>
    <cellStyle name="Normal 12 5 3 2 2 5 2 6 2" xfId="43880" xr:uid="{00000000-0005-0000-0000-0000758D0000}"/>
    <cellStyle name="Normal 12 5 3 2 2 5 2 7" xfId="43881" xr:uid="{00000000-0005-0000-0000-0000768D0000}"/>
    <cellStyle name="Normal 12 5 3 2 2 5 3" xfId="2626" xr:uid="{00000000-0005-0000-0000-0000778D0000}"/>
    <cellStyle name="Normal 12 5 3 2 2 5 3 2" xfId="8116" xr:uid="{00000000-0005-0000-0000-0000788D0000}"/>
    <cellStyle name="Normal 12 5 3 2 2 5 3 2 2" xfId="20926" xr:uid="{00000000-0005-0000-0000-0000798D0000}"/>
    <cellStyle name="Normal 12 5 3 2 2 5 3 2 2 2" xfId="43882" xr:uid="{00000000-0005-0000-0000-00007A8D0000}"/>
    <cellStyle name="Normal 12 5 3 2 2 5 3 2 3" xfId="43883" xr:uid="{00000000-0005-0000-0000-00007B8D0000}"/>
    <cellStyle name="Normal 12 5 3 2 2 5 3 3" xfId="15436" xr:uid="{00000000-0005-0000-0000-00007C8D0000}"/>
    <cellStyle name="Normal 12 5 3 2 2 5 3 3 2" xfId="43884" xr:uid="{00000000-0005-0000-0000-00007D8D0000}"/>
    <cellStyle name="Normal 12 5 3 2 2 5 3 4" xfId="43885" xr:uid="{00000000-0005-0000-0000-00007E8D0000}"/>
    <cellStyle name="Normal 12 5 3 2 2 5 4" xfId="4456" xr:uid="{00000000-0005-0000-0000-00007F8D0000}"/>
    <cellStyle name="Normal 12 5 3 2 2 5 4 2" xfId="9946" xr:uid="{00000000-0005-0000-0000-0000808D0000}"/>
    <cellStyle name="Normal 12 5 3 2 2 5 4 2 2" xfId="22756" xr:uid="{00000000-0005-0000-0000-0000818D0000}"/>
    <cellStyle name="Normal 12 5 3 2 2 5 4 2 2 2" xfId="43886" xr:uid="{00000000-0005-0000-0000-0000828D0000}"/>
    <cellStyle name="Normal 12 5 3 2 2 5 4 2 3" xfId="43887" xr:uid="{00000000-0005-0000-0000-0000838D0000}"/>
    <cellStyle name="Normal 12 5 3 2 2 5 4 3" xfId="17266" xr:uid="{00000000-0005-0000-0000-0000848D0000}"/>
    <cellStyle name="Normal 12 5 3 2 2 5 4 3 2" xfId="43888" xr:uid="{00000000-0005-0000-0000-0000858D0000}"/>
    <cellStyle name="Normal 12 5 3 2 2 5 4 4" xfId="43889" xr:uid="{00000000-0005-0000-0000-0000868D0000}"/>
    <cellStyle name="Normal 12 5 3 2 2 5 5" xfId="11776" xr:uid="{00000000-0005-0000-0000-0000878D0000}"/>
    <cellStyle name="Normal 12 5 3 2 2 5 5 2" xfId="24586" xr:uid="{00000000-0005-0000-0000-0000888D0000}"/>
    <cellStyle name="Normal 12 5 3 2 2 5 5 2 2" xfId="43890" xr:uid="{00000000-0005-0000-0000-0000898D0000}"/>
    <cellStyle name="Normal 12 5 3 2 2 5 5 3" xfId="43891" xr:uid="{00000000-0005-0000-0000-00008A8D0000}"/>
    <cellStyle name="Normal 12 5 3 2 2 5 6" xfId="6286" xr:uid="{00000000-0005-0000-0000-00008B8D0000}"/>
    <cellStyle name="Normal 12 5 3 2 2 5 6 2" xfId="19096" xr:uid="{00000000-0005-0000-0000-00008C8D0000}"/>
    <cellStyle name="Normal 12 5 3 2 2 5 6 2 2" xfId="43892" xr:uid="{00000000-0005-0000-0000-00008D8D0000}"/>
    <cellStyle name="Normal 12 5 3 2 2 5 6 3" xfId="43893" xr:uid="{00000000-0005-0000-0000-00008E8D0000}"/>
    <cellStyle name="Normal 12 5 3 2 2 5 7" xfId="13606" xr:uid="{00000000-0005-0000-0000-00008F8D0000}"/>
    <cellStyle name="Normal 12 5 3 2 2 5 7 2" xfId="43894" xr:uid="{00000000-0005-0000-0000-0000908D0000}"/>
    <cellStyle name="Normal 12 5 3 2 2 5 8" xfId="43895" xr:uid="{00000000-0005-0000-0000-0000918D0000}"/>
    <cellStyle name="Normal 12 5 3 2 2 6" xfId="1196" xr:uid="{00000000-0005-0000-0000-0000928D0000}"/>
    <cellStyle name="Normal 12 5 3 2 2 6 2" xfId="3026" xr:uid="{00000000-0005-0000-0000-0000938D0000}"/>
    <cellStyle name="Normal 12 5 3 2 2 6 2 2" xfId="8516" xr:uid="{00000000-0005-0000-0000-0000948D0000}"/>
    <cellStyle name="Normal 12 5 3 2 2 6 2 2 2" xfId="21326" xr:uid="{00000000-0005-0000-0000-0000958D0000}"/>
    <cellStyle name="Normal 12 5 3 2 2 6 2 2 2 2" xfId="43896" xr:uid="{00000000-0005-0000-0000-0000968D0000}"/>
    <cellStyle name="Normal 12 5 3 2 2 6 2 2 3" xfId="43897" xr:uid="{00000000-0005-0000-0000-0000978D0000}"/>
    <cellStyle name="Normal 12 5 3 2 2 6 2 3" xfId="15836" xr:uid="{00000000-0005-0000-0000-0000988D0000}"/>
    <cellStyle name="Normal 12 5 3 2 2 6 2 3 2" xfId="43898" xr:uid="{00000000-0005-0000-0000-0000998D0000}"/>
    <cellStyle name="Normal 12 5 3 2 2 6 2 4" xfId="43899" xr:uid="{00000000-0005-0000-0000-00009A8D0000}"/>
    <cellStyle name="Normal 12 5 3 2 2 6 3" xfId="4856" xr:uid="{00000000-0005-0000-0000-00009B8D0000}"/>
    <cellStyle name="Normal 12 5 3 2 2 6 3 2" xfId="10346" xr:uid="{00000000-0005-0000-0000-00009C8D0000}"/>
    <cellStyle name="Normal 12 5 3 2 2 6 3 2 2" xfId="23156" xr:uid="{00000000-0005-0000-0000-00009D8D0000}"/>
    <cellStyle name="Normal 12 5 3 2 2 6 3 2 2 2" xfId="43900" xr:uid="{00000000-0005-0000-0000-00009E8D0000}"/>
    <cellStyle name="Normal 12 5 3 2 2 6 3 2 3" xfId="43901" xr:uid="{00000000-0005-0000-0000-00009F8D0000}"/>
    <cellStyle name="Normal 12 5 3 2 2 6 3 3" xfId="17666" xr:uid="{00000000-0005-0000-0000-0000A08D0000}"/>
    <cellStyle name="Normal 12 5 3 2 2 6 3 3 2" xfId="43902" xr:uid="{00000000-0005-0000-0000-0000A18D0000}"/>
    <cellStyle name="Normal 12 5 3 2 2 6 3 4" xfId="43903" xr:uid="{00000000-0005-0000-0000-0000A28D0000}"/>
    <cellStyle name="Normal 12 5 3 2 2 6 4" xfId="12176" xr:uid="{00000000-0005-0000-0000-0000A38D0000}"/>
    <cellStyle name="Normal 12 5 3 2 2 6 4 2" xfId="24986" xr:uid="{00000000-0005-0000-0000-0000A48D0000}"/>
    <cellStyle name="Normal 12 5 3 2 2 6 4 2 2" xfId="43904" xr:uid="{00000000-0005-0000-0000-0000A58D0000}"/>
    <cellStyle name="Normal 12 5 3 2 2 6 4 3" xfId="43905" xr:uid="{00000000-0005-0000-0000-0000A68D0000}"/>
    <cellStyle name="Normal 12 5 3 2 2 6 5" xfId="6686" xr:uid="{00000000-0005-0000-0000-0000A78D0000}"/>
    <cellStyle name="Normal 12 5 3 2 2 6 5 2" xfId="19496" xr:uid="{00000000-0005-0000-0000-0000A88D0000}"/>
    <cellStyle name="Normal 12 5 3 2 2 6 5 2 2" xfId="43906" xr:uid="{00000000-0005-0000-0000-0000A98D0000}"/>
    <cellStyle name="Normal 12 5 3 2 2 6 5 3" xfId="43907" xr:uid="{00000000-0005-0000-0000-0000AA8D0000}"/>
    <cellStyle name="Normal 12 5 3 2 2 6 6" xfId="14006" xr:uid="{00000000-0005-0000-0000-0000AB8D0000}"/>
    <cellStyle name="Normal 12 5 3 2 2 6 6 2" xfId="43908" xr:uid="{00000000-0005-0000-0000-0000AC8D0000}"/>
    <cellStyle name="Normal 12 5 3 2 2 6 7" xfId="43909" xr:uid="{00000000-0005-0000-0000-0000AD8D0000}"/>
    <cellStyle name="Normal 12 5 3 2 2 7" xfId="2132" xr:uid="{00000000-0005-0000-0000-0000AE8D0000}"/>
    <cellStyle name="Normal 12 5 3 2 2 7 2" xfId="7622" xr:uid="{00000000-0005-0000-0000-0000AF8D0000}"/>
    <cellStyle name="Normal 12 5 3 2 2 7 2 2" xfId="20432" xr:uid="{00000000-0005-0000-0000-0000B08D0000}"/>
    <cellStyle name="Normal 12 5 3 2 2 7 2 2 2" xfId="43910" xr:uid="{00000000-0005-0000-0000-0000B18D0000}"/>
    <cellStyle name="Normal 12 5 3 2 2 7 2 3" xfId="43911" xr:uid="{00000000-0005-0000-0000-0000B28D0000}"/>
    <cellStyle name="Normal 12 5 3 2 2 7 3" xfId="14942" xr:uid="{00000000-0005-0000-0000-0000B38D0000}"/>
    <cellStyle name="Normal 12 5 3 2 2 7 3 2" xfId="43912" xr:uid="{00000000-0005-0000-0000-0000B48D0000}"/>
    <cellStyle name="Normal 12 5 3 2 2 7 4" xfId="43913" xr:uid="{00000000-0005-0000-0000-0000B58D0000}"/>
    <cellStyle name="Normal 12 5 3 2 2 8" xfId="3962" xr:uid="{00000000-0005-0000-0000-0000B68D0000}"/>
    <cellStyle name="Normal 12 5 3 2 2 8 2" xfId="9452" xr:uid="{00000000-0005-0000-0000-0000B78D0000}"/>
    <cellStyle name="Normal 12 5 3 2 2 8 2 2" xfId="22262" xr:uid="{00000000-0005-0000-0000-0000B88D0000}"/>
    <cellStyle name="Normal 12 5 3 2 2 8 2 2 2" xfId="43914" xr:uid="{00000000-0005-0000-0000-0000B98D0000}"/>
    <cellStyle name="Normal 12 5 3 2 2 8 2 3" xfId="43915" xr:uid="{00000000-0005-0000-0000-0000BA8D0000}"/>
    <cellStyle name="Normal 12 5 3 2 2 8 3" xfId="16772" xr:uid="{00000000-0005-0000-0000-0000BB8D0000}"/>
    <cellStyle name="Normal 12 5 3 2 2 8 3 2" xfId="43916" xr:uid="{00000000-0005-0000-0000-0000BC8D0000}"/>
    <cellStyle name="Normal 12 5 3 2 2 8 4" xfId="43917" xr:uid="{00000000-0005-0000-0000-0000BD8D0000}"/>
    <cellStyle name="Normal 12 5 3 2 2 9" xfId="11282" xr:uid="{00000000-0005-0000-0000-0000BE8D0000}"/>
    <cellStyle name="Normal 12 5 3 2 2 9 2" xfId="24092" xr:uid="{00000000-0005-0000-0000-0000BF8D0000}"/>
    <cellStyle name="Normal 12 5 3 2 2 9 2 2" xfId="43918" xr:uid="{00000000-0005-0000-0000-0000C08D0000}"/>
    <cellStyle name="Normal 12 5 3 2 2 9 3" xfId="43919" xr:uid="{00000000-0005-0000-0000-0000C18D0000}"/>
    <cellStyle name="Normal 12 5 3 2 3" xfId="351" xr:uid="{00000000-0005-0000-0000-0000C28D0000}"/>
    <cellStyle name="Normal 12 5 3 2 3 10" xfId="5843" xr:uid="{00000000-0005-0000-0000-0000C38D0000}"/>
    <cellStyle name="Normal 12 5 3 2 3 10 2" xfId="18653" xr:uid="{00000000-0005-0000-0000-0000C48D0000}"/>
    <cellStyle name="Normal 12 5 3 2 3 10 2 2" xfId="43920" xr:uid="{00000000-0005-0000-0000-0000C58D0000}"/>
    <cellStyle name="Normal 12 5 3 2 3 10 3" xfId="43921" xr:uid="{00000000-0005-0000-0000-0000C68D0000}"/>
    <cellStyle name="Normal 12 5 3 2 3 11" xfId="13163" xr:uid="{00000000-0005-0000-0000-0000C78D0000}"/>
    <cellStyle name="Normal 12 5 3 2 3 11 2" xfId="43922" xr:uid="{00000000-0005-0000-0000-0000C88D0000}"/>
    <cellStyle name="Normal 12 5 3 2 3 12" xfId="43923" xr:uid="{00000000-0005-0000-0000-0000C98D0000}"/>
    <cellStyle name="Normal 12 5 3 2 3 2" xfId="580" xr:uid="{00000000-0005-0000-0000-0000CA8D0000}"/>
    <cellStyle name="Normal 12 5 3 2 3 2 2" xfId="979" xr:uid="{00000000-0005-0000-0000-0000CB8D0000}"/>
    <cellStyle name="Normal 12 5 3 2 3 2 2 2" xfId="1874" xr:uid="{00000000-0005-0000-0000-0000CC8D0000}"/>
    <cellStyle name="Normal 12 5 3 2 3 2 2 2 2" xfId="3704" xr:uid="{00000000-0005-0000-0000-0000CD8D0000}"/>
    <cellStyle name="Normal 12 5 3 2 3 2 2 2 2 2" xfId="9194" xr:uid="{00000000-0005-0000-0000-0000CE8D0000}"/>
    <cellStyle name="Normal 12 5 3 2 3 2 2 2 2 2 2" xfId="22004" xr:uid="{00000000-0005-0000-0000-0000CF8D0000}"/>
    <cellStyle name="Normal 12 5 3 2 3 2 2 2 2 2 2 2" xfId="43924" xr:uid="{00000000-0005-0000-0000-0000D08D0000}"/>
    <cellStyle name="Normal 12 5 3 2 3 2 2 2 2 2 3" xfId="43925" xr:uid="{00000000-0005-0000-0000-0000D18D0000}"/>
    <cellStyle name="Normal 12 5 3 2 3 2 2 2 2 3" xfId="16514" xr:uid="{00000000-0005-0000-0000-0000D28D0000}"/>
    <cellStyle name="Normal 12 5 3 2 3 2 2 2 2 3 2" xfId="43926" xr:uid="{00000000-0005-0000-0000-0000D38D0000}"/>
    <cellStyle name="Normal 12 5 3 2 3 2 2 2 2 4" xfId="43927" xr:uid="{00000000-0005-0000-0000-0000D48D0000}"/>
    <cellStyle name="Normal 12 5 3 2 3 2 2 2 3" xfId="5534" xr:uid="{00000000-0005-0000-0000-0000D58D0000}"/>
    <cellStyle name="Normal 12 5 3 2 3 2 2 2 3 2" xfId="11024" xr:uid="{00000000-0005-0000-0000-0000D68D0000}"/>
    <cellStyle name="Normal 12 5 3 2 3 2 2 2 3 2 2" xfId="23834" xr:uid="{00000000-0005-0000-0000-0000D78D0000}"/>
    <cellStyle name="Normal 12 5 3 2 3 2 2 2 3 2 2 2" xfId="43928" xr:uid="{00000000-0005-0000-0000-0000D88D0000}"/>
    <cellStyle name="Normal 12 5 3 2 3 2 2 2 3 2 3" xfId="43929" xr:uid="{00000000-0005-0000-0000-0000D98D0000}"/>
    <cellStyle name="Normal 12 5 3 2 3 2 2 2 3 3" xfId="18344" xr:uid="{00000000-0005-0000-0000-0000DA8D0000}"/>
    <cellStyle name="Normal 12 5 3 2 3 2 2 2 3 3 2" xfId="43930" xr:uid="{00000000-0005-0000-0000-0000DB8D0000}"/>
    <cellStyle name="Normal 12 5 3 2 3 2 2 2 3 4" xfId="43931" xr:uid="{00000000-0005-0000-0000-0000DC8D0000}"/>
    <cellStyle name="Normal 12 5 3 2 3 2 2 2 4" xfId="12854" xr:uid="{00000000-0005-0000-0000-0000DD8D0000}"/>
    <cellStyle name="Normal 12 5 3 2 3 2 2 2 4 2" xfId="25664" xr:uid="{00000000-0005-0000-0000-0000DE8D0000}"/>
    <cellStyle name="Normal 12 5 3 2 3 2 2 2 4 2 2" xfId="43932" xr:uid="{00000000-0005-0000-0000-0000DF8D0000}"/>
    <cellStyle name="Normal 12 5 3 2 3 2 2 2 4 3" xfId="43933" xr:uid="{00000000-0005-0000-0000-0000E08D0000}"/>
    <cellStyle name="Normal 12 5 3 2 3 2 2 2 5" xfId="7364" xr:uid="{00000000-0005-0000-0000-0000E18D0000}"/>
    <cellStyle name="Normal 12 5 3 2 3 2 2 2 5 2" xfId="20174" xr:uid="{00000000-0005-0000-0000-0000E28D0000}"/>
    <cellStyle name="Normal 12 5 3 2 3 2 2 2 5 2 2" xfId="43934" xr:uid="{00000000-0005-0000-0000-0000E38D0000}"/>
    <cellStyle name="Normal 12 5 3 2 3 2 2 2 5 3" xfId="43935" xr:uid="{00000000-0005-0000-0000-0000E48D0000}"/>
    <cellStyle name="Normal 12 5 3 2 3 2 2 2 6" xfId="14684" xr:uid="{00000000-0005-0000-0000-0000E58D0000}"/>
    <cellStyle name="Normal 12 5 3 2 3 2 2 2 6 2" xfId="43936" xr:uid="{00000000-0005-0000-0000-0000E68D0000}"/>
    <cellStyle name="Normal 12 5 3 2 3 2 2 2 7" xfId="43937" xr:uid="{00000000-0005-0000-0000-0000E78D0000}"/>
    <cellStyle name="Normal 12 5 3 2 3 2 2 3" xfId="2810" xr:uid="{00000000-0005-0000-0000-0000E88D0000}"/>
    <cellStyle name="Normal 12 5 3 2 3 2 2 3 2" xfId="8300" xr:uid="{00000000-0005-0000-0000-0000E98D0000}"/>
    <cellStyle name="Normal 12 5 3 2 3 2 2 3 2 2" xfId="21110" xr:uid="{00000000-0005-0000-0000-0000EA8D0000}"/>
    <cellStyle name="Normal 12 5 3 2 3 2 2 3 2 2 2" xfId="43938" xr:uid="{00000000-0005-0000-0000-0000EB8D0000}"/>
    <cellStyle name="Normal 12 5 3 2 3 2 2 3 2 3" xfId="43939" xr:uid="{00000000-0005-0000-0000-0000EC8D0000}"/>
    <cellStyle name="Normal 12 5 3 2 3 2 2 3 3" xfId="15620" xr:uid="{00000000-0005-0000-0000-0000ED8D0000}"/>
    <cellStyle name="Normal 12 5 3 2 3 2 2 3 3 2" xfId="43940" xr:uid="{00000000-0005-0000-0000-0000EE8D0000}"/>
    <cellStyle name="Normal 12 5 3 2 3 2 2 3 4" xfId="43941" xr:uid="{00000000-0005-0000-0000-0000EF8D0000}"/>
    <cellStyle name="Normal 12 5 3 2 3 2 2 4" xfId="4640" xr:uid="{00000000-0005-0000-0000-0000F08D0000}"/>
    <cellStyle name="Normal 12 5 3 2 3 2 2 4 2" xfId="10130" xr:uid="{00000000-0005-0000-0000-0000F18D0000}"/>
    <cellStyle name="Normal 12 5 3 2 3 2 2 4 2 2" xfId="22940" xr:uid="{00000000-0005-0000-0000-0000F28D0000}"/>
    <cellStyle name="Normal 12 5 3 2 3 2 2 4 2 2 2" xfId="43942" xr:uid="{00000000-0005-0000-0000-0000F38D0000}"/>
    <cellStyle name="Normal 12 5 3 2 3 2 2 4 2 3" xfId="43943" xr:uid="{00000000-0005-0000-0000-0000F48D0000}"/>
    <cellStyle name="Normal 12 5 3 2 3 2 2 4 3" xfId="17450" xr:uid="{00000000-0005-0000-0000-0000F58D0000}"/>
    <cellStyle name="Normal 12 5 3 2 3 2 2 4 3 2" xfId="43944" xr:uid="{00000000-0005-0000-0000-0000F68D0000}"/>
    <cellStyle name="Normal 12 5 3 2 3 2 2 4 4" xfId="43945" xr:uid="{00000000-0005-0000-0000-0000F78D0000}"/>
    <cellStyle name="Normal 12 5 3 2 3 2 2 5" xfId="11960" xr:uid="{00000000-0005-0000-0000-0000F88D0000}"/>
    <cellStyle name="Normal 12 5 3 2 3 2 2 5 2" xfId="24770" xr:uid="{00000000-0005-0000-0000-0000F98D0000}"/>
    <cellStyle name="Normal 12 5 3 2 3 2 2 5 2 2" xfId="43946" xr:uid="{00000000-0005-0000-0000-0000FA8D0000}"/>
    <cellStyle name="Normal 12 5 3 2 3 2 2 5 3" xfId="43947" xr:uid="{00000000-0005-0000-0000-0000FB8D0000}"/>
    <cellStyle name="Normal 12 5 3 2 3 2 2 6" xfId="6470" xr:uid="{00000000-0005-0000-0000-0000FC8D0000}"/>
    <cellStyle name="Normal 12 5 3 2 3 2 2 6 2" xfId="19280" xr:uid="{00000000-0005-0000-0000-0000FD8D0000}"/>
    <cellStyle name="Normal 12 5 3 2 3 2 2 6 2 2" xfId="43948" xr:uid="{00000000-0005-0000-0000-0000FE8D0000}"/>
    <cellStyle name="Normal 12 5 3 2 3 2 2 6 3" xfId="43949" xr:uid="{00000000-0005-0000-0000-0000FF8D0000}"/>
    <cellStyle name="Normal 12 5 3 2 3 2 2 7" xfId="13790" xr:uid="{00000000-0005-0000-0000-0000008E0000}"/>
    <cellStyle name="Normal 12 5 3 2 3 2 2 7 2" xfId="43950" xr:uid="{00000000-0005-0000-0000-0000018E0000}"/>
    <cellStyle name="Normal 12 5 3 2 3 2 2 8" xfId="43951" xr:uid="{00000000-0005-0000-0000-0000028E0000}"/>
    <cellStyle name="Normal 12 5 3 2 3 2 3" xfId="1475" xr:uid="{00000000-0005-0000-0000-0000038E0000}"/>
    <cellStyle name="Normal 12 5 3 2 3 2 3 2" xfId="3305" xr:uid="{00000000-0005-0000-0000-0000048E0000}"/>
    <cellStyle name="Normal 12 5 3 2 3 2 3 2 2" xfId="8795" xr:uid="{00000000-0005-0000-0000-0000058E0000}"/>
    <cellStyle name="Normal 12 5 3 2 3 2 3 2 2 2" xfId="21605" xr:uid="{00000000-0005-0000-0000-0000068E0000}"/>
    <cellStyle name="Normal 12 5 3 2 3 2 3 2 2 2 2" xfId="43952" xr:uid="{00000000-0005-0000-0000-0000078E0000}"/>
    <cellStyle name="Normal 12 5 3 2 3 2 3 2 2 3" xfId="43953" xr:uid="{00000000-0005-0000-0000-0000088E0000}"/>
    <cellStyle name="Normal 12 5 3 2 3 2 3 2 3" xfId="16115" xr:uid="{00000000-0005-0000-0000-0000098E0000}"/>
    <cellStyle name="Normal 12 5 3 2 3 2 3 2 3 2" xfId="43954" xr:uid="{00000000-0005-0000-0000-00000A8E0000}"/>
    <cellStyle name="Normal 12 5 3 2 3 2 3 2 4" xfId="43955" xr:uid="{00000000-0005-0000-0000-00000B8E0000}"/>
    <cellStyle name="Normal 12 5 3 2 3 2 3 3" xfId="5135" xr:uid="{00000000-0005-0000-0000-00000C8E0000}"/>
    <cellStyle name="Normal 12 5 3 2 3 2 3 3 2" xfId="10625" xr:uid="{00000000-0005-0000-0000-00000D8E0000}"/>
    <cellStyle name="Normal 12 5 3 2 3 2 3 3 2 2" xfId="23435" xr:uid="{00000000-0005-0000-0000-00000E8E0000}"/>
    <cellStyle name="Normal 12 5 3 2 3 2 3 3 2 2 2" xfId="43956" xr:uid="{00000000-0005-0000-0000-00000F8E0000}"/>
    <cellStyle name="Normal 12 5 3 2 3 2 3 3 2 3" xfId="43957" xr:uid="{00000000-0005-0000-0000-0000108E0000}"/>
    <cellStyle name="Normal 12 5 3 2 3 2 3 3 3" xfId="17945" xr:uid="{00000000-0005-0000-0000-0000118E0000}"/>
    <cellStyle name="Normal 12 5 3 2 3 2 3 3 3 2" xfId="43958" xr:uid="{00000000-0005-0000-0000-0000128E0000}"/>
    <cellStyle name="Normal 12 5 3 2 3 2 3 3 4" xfId="43959" xr:uid="{00000000-0005-0000-0000-0000138E0000}"/>
    <cellStyle name="Normal 12 5 3 2 3 2 3 4" xfId="12455" xr:uid="{00000000-0005-0000-0000-0000148E0000}"/>
    <cellStyle name="Normal 12 5 3 2 3 2 3 4 2" xfId="25265" xr:uid="{00000000-0005-0000-0000-0000158E0000}"/>
    <cellStyle name="Normal 12 5 3 2 3 2 3 4 2 2" xfId="43960" xr:uid="{00000000-0005-0000-0000-0000168E0000}"/>
    <cellStyle name="Normal 12 5 3 2 3 2 3 4 3" xfId="43961" xr:uid="{00000000-0005-0000-0000-0000178E0000}"/>
    <cellStyle name="Normal 12 5 3 2 3 2 3 5" xfId="6965" xr:uid="{00000000-0005-0000-0000-0000188E0000}"/>
    <cellStyle name="Normal 12 5 3 2 3 2 3 5 2" xfId="19775" xr:uid="{00000000-0005-0000-0000-0000198E0000}"/>
    <cellStyle name="Normal 12 5 3 2 3 2 3 5 2 2" xfId="43962" xr:uid="{00000000-0005-0000-0000-00001A8E0000}"/>
    <cellStyle name="Normal 12 5 3 2 3 2 3 5 3" xfId="43963" xr:uid="{00000000-0005-0000-0000-00001B8E0000}"/>
    <cellStyle name="Normal 12 5 3 2 3 2 3 6" xfId="14285" xr:uid="{00000000-0005-0000-0000-00001C8E0000}"/>
    <cellStyle name="Normal 12 5 3 2 3 2 3 6 2" xfId="43964" xr:uid="{00000000-0005-0000-0000-00001D8E0000}"/>
    <cellStyle name="Normal 12 5 3 2 3 2 3 7" xfId="43965" xr:uid="{00000000-0005-0000-0000-00001E8E0000}"/>
    <cellStyle name="Normal 12 5 3 2 3 2 4" xfId="2411" xr:uid="{00000000-0005-0000-0000-00001F8E0000}"/>
    <cellStyle name="Normal 12 5 3 2 3 2 4 2" xfId="7901" xr:uid="{00000000-0005-0000-0000-0000208E0000}"/>
    <cellStyle name="Normal 12 5 3 2 3 2 4 2 2" xfId="20711" xr:uid="{00000000-0005-0000-0000-0000218E0000}"/>
    <cellStyle name="Normal 12 5 3 2 3 2 4 2 2 2" xfId="43966" xr:uid="{00000000-0005-0000-0000-0000228E0000}"/>
    <cellStyle name="Normal 12 5 3 2 3 2 4 2 3" xfId="43967" xr:uid="{00000000-0005-0000-0000-0000238E0000}"/>
    <cellStyle name="Normal 12 5 3 2 3 2 4 3" xfId="15221" xr:uid="{00000000-0005-0000-0000-0000248E0000}"/>
    <cellStyle name="Normal 12 5 3 2 3 2 4 3 2" xfId="43968" xr:uid="{00000000-0005-0000-0000-0000258E0000}"/>
    <cellStyle name="Normal 12 5 3 2 3 2 4 4" xfId="43969" xr:uid="{00000000-0005-0000-0000-0000268E0000}"/>
    <cellStyle name="Normal 12 5 3 2 3 2 5" xfId="4241" xr:uid="{00000000-0005-0000-0000-0000278E0000}"/>
    <cellStyle name="Normal 12 5 3 2 3 2 5 2" xfId="9731" xr:uid="{00000000-0005-0000-0000-0000288E0000}"/>
    <cellStyle name="Normal 12 5 3 2 3 2 5 2 2" xfId="22541" xr:uid="{00000000-0005-0000-0000-0000298E0000}"/>
    <cellStyle name="Normal 12 5 3 2 3 2 5 2 2 2" xfId="43970" xr:uid="{00000000-0005-0000-0000-00002A8E0000}"/>
    <cellStyle name="Normal 12 5 3 2 3 2 5 2 3" xfId="43971" xr:uid="{00000000-0005-0000-0000-00002B8E0000}"/>
    <cellStyle name="Normal 12 5 3 2 3 2 5 3" xfId="17051" xr:uid="{00000000-0005-0000-0000-00002C8E0000}"/>
    <cellStyle name="Normal 12 5 3 2 3 2 5 3 2" xfId="43972" xr:uid="{00000000-0005-0000-0000-00002D8E0000}"/>
    <cellStyle name="Normal 12 5 3 2 3 2 5 4" xfId="43973" xr:uid="{00000000-0005-0000-0000-00002E8E0000}"/>
    <cellStyle name="Normal 12 5 3 2 3 2 6" xfId="11561" xr:uid="{00000000-0005-0000-0000-00002F8E0000}"/>
    <cellStyle name="Normal 12 5 3 2 3 2 6 2" xfId="24371" xr:uid="{00000000-0005-0000-0000-0000308E0000}"/>
    <cellStyle name="Normal 12 5 3 2 3 2 6 2 2" xfId="43974" xr:uid="{00000000-0005-0000-0000-0000318E0000}"/>
    <cellStyle name="Normal 12 5 3 2 3 2 6 3" xfId="43975" xr:uid="{00000000-0005-0000-0000-0000328E0000}"/>
    <cellStyle name="Normal 12 5 3 2 3 2 7" xfId="6071" xr:uid="{00000000-0005-0000-0000-0000338E0000}"/>
    <cellStyle name="Normal 12 5 3 2 3 2 7 2" xfId="18881" xr:uid="{00000000-0005-0000-0000-0000348E0000}"/>
    <cellStyle name="Normal 12 5 3 2 3 2 7 2 2" xfId="43976" xr:uid="{00000000-0005-0000-0000-0000358E0000}"/>
    <cellStyle name="Normal 12 5 3 2 3 2 7 3" xfId="43977" xr:uid="{00000000-0005-0000-0000-0000368E0000}"/>
    <cellStyle name="Normal 12 5 3 2 3 2 8" xfId="13391" xr:uid="{00000000-0005-0000-0000-0000378E0000}"/>
    <cellStyle name="Normal 12 5 3 2 3 2 8 2" xfId="43978" xr:uid="{00000000-0005-0000-0000-0000388E0000}"/>
    <cellStyle name="Normal 12 5 3 2 3 2 9" xfId="43979" xr:uid="{00000000-0005-0000-0000-0000398E0000}"/>
    <cellStyle name="Normal 12 5 3 2 3 3" xfId="712" xr:uid="{00000000-0005-0000-0000-00003A8E0000}"/>
    <cellStyle name="Normal 12 5 3 2 3 3 2" xfId="1112" xr:uid="{00000000-0005-0000-0000-00003B8E0000}"/>
    <cellStyle name="Normal 12 5 3 2 3 3 2 2" xfId="2007" xr:uid="{00000000-0005-0000-0000-00003C8E0000}"/>
    <cellStyle name="Normal 12 5 3 2 3 3 2 2 2" xfId="3837" xr:uid="{00000000-0005-0000-0000-00003D8E0000}"/>
    <cellStyle name="Normal 12 5 3 2 3 3 2 2 2 2" xfId="9327" xr:uid="{00000000-0005-0000-0000-00003E8E0000}"/>
    <cellStyle name="Normal 12 5 3 2 3 3 2 2 2 2 2" xfId="22137" xr:uid="{00000000-0005-0000-0000-00003F8E0000}"/>
    <cellStyle name="Normal 12 5 3 2 3 3 2 2 2 2 2 2" xfId="43980" xr:uid="{00000000-0005-0000-0000-0000408E0000}"/>
    <cellStyle name="Normal 12 5 3 2 3 3 2 2 2 2 3" xfId="43981" xr:uid="{00000000-0005-0000-0000-0000418E0000}"/>
    <cellStyle name="Normal 12 5 3 2 3 3 2 2 2 3" xfId="16647" xr:uid="{00000000-0005-0000-0000-0000428E0000}"/>
    <cellStyle name="Normal 12 5 3 2 3 3 2 2 2 3 2" xfId="43982" xr:uid="{00000000-0005-0000-0000-0000438E0000}"/>
    <cellStyle name="Normal 12 5 3 2 3 3 2 2 2 4" xfId="43983" xr:uid="{00000000-0005-0000-0000-0000448E0000}"/>
    <cellStyle name="Normal 12 5 3 2 3 3 2 2 3" xfId="5667" xr:uid="{00000000-0005-0000-0000-0000458E0000}"/>
    <cellStyle name="Normal 12 5 3 2 3 3 2 2 3 2" xfId="11157" xr:uid="{00000000-0005-0000-0000-0000468E0000}"/>
    <cellStyle name="Normal 12 5 3 2 3 3 2 2 3 2 2" xfId="23967" xr:uid="{00000000-0005-0000-0000-0000478E0000}"/>
    <cellStyle name="Normal 12 5 3 2 3 3 2 2 3 2 2 2" xfId="43984" xr:uid="{00000000-0005-0000-0000-0000488E0000}"/>
    <cellStyle name="Normal 12 5 3 2 3 3 2 2 3 2 3" xfId="43985" xr:uid="{00000000-0005-0000-0000-0000498E0000}"/>
    <cellStyle name="Normal 12 5 3 2 3 3 2 2 3 3" xfId="18477" xr:uid="{00000000-0005-0000-0000-00004A8E0000}"/>
    <cellStyle name="Normal 12 5 3 2 3 3 2 2 3 3 2" xfId="43986" xr:uid="{00000000-0005-0000-0000-00004B8E0000}"/>
    <cellStyle name="Normal 12 5 3 2 3 3 2 2 3 4" xfId="43987" xr:uid="{00000000-0005-0000-0000-00004C8E0000}"/>
    <cellStyle name="Normal 12 5 3 2 3 3 2 2 4" xfId="12987" xr:uid="{00000000-0005-0000-0000-00004D8E0000}"/>
    <cellStyle name="Normal 12 5 3 2 3 3 2 2 4 2" xfId="25797" xr:uid="{00000000-0005-0000-0000-00004E8E0000}"/>
    <cellStyle name="Normal 12 5 3 2 3 3 2 2 4 2 2" xfId="43988" xr:uid="{00000000-0005-0000-0000-00004F8E0000}"/>
    <cellStyle name="Normal 12 5 3 2 3 3 2 2 4 3" xfId="43989" xr:uid="{00000000-0005-0000-0000-0000508E0000}"/>
    <cellStyle name="Normal 12 5 3 2 3 3 2 2 5" xfId="7497" xr:uid="{00000000-0005-0000-0000-0000518E0000}"/>
    <cellStyle name="Normal 12 5 3 2 3 3 2 2 5 2" xfId="20307" xr:uid="{00000000-0005-0000-0000-0000528E0000}"/>
    <cellStyle name="Normal 12 5 3 2 3 3 2 2 5 2 2" xfId="43990" xr:uid="{00000000-0005-0000-0000-0000538E0000}"/>
    <cellStyle name="Normal 12 5 3 2 3 3 2 2 5 3" xfId="43991" xr:uid="{00000000-0005-0000-0000-0000548E0000}"/>
    <cellStyle name="Normal 12 5 3 2 3 3 2 2 6" xfId="14817" xr:uid="{00000000-0005-0000-0000-0000558E0000}"/>
    <cellStyle name="Normal 12 5 3 2 3 3 2 2 6 2" xfId="43992" xr:uid="{00000000-0005-0000-0000-0000568E0000}"/>
    <cellStyle name="Normal 12 5 3 2 3 3 2 2 7" xfId="43993" xr:uid="{00000000-0005-0000-0000-0000578E0000}"/>
    <cellStyle name="Normal 12 5 3 2 3 3 2 3" xfId="2943" xr:uid="{00000000-0005-0000-0000-0000588E0000}"/>
    <cellStyle name="Normal 12 5 3 2 3 3 2 3 2" xfId="8433" xr:uid="{00000000-0005-0000-0000-0000598E0000}"/>
    <cellStyle name="Normal 12 5 3 2 3 3 2 3 2 2" xfId="21243" xr:uid="{00000000-0005-0000-0000-00005A8E0000}"/>
    <cellStyle name="Normal 12 5 3 2 3 3 2 3 2 2 2" xfId="43994" xr:uid="{00000000-0005-0000-0000-00005B8E0000}"/>
    <cellStyle name="Normal 12 5 3 2 3 3 2 3 2 3" xfId="43995" xr:uid="{00000000-0005-0000-0000-00005C8E0000}"/>
    <cellStyle name="Normal 12 5 3 2 3 3 2 3 3" xfId="15753" xr:uid="{00000000-0005-0000-0000-00005D8E0000}"/>
    <cellStyle name="Normal 12 5 3 2 3 3 2 3 3 2" xfId="43996" xr:uid="{00000000-0005-0000-0000-00005E8E0000}"/>
    <cellStyle name="Normal 12 5 3 2 3 3 2 3 4" xfId="43997" xr:uid="{00000000-0005-0000-0000-00005F8E0000}"/>
    <cellStyle name="Normal 12 5 3 2 3 3 2 4" xfId="4773" xr:uid="{00000000-0005-0000-0000-0000608E0000}"/>
    <cellStyle name="Normal 12 5 3 2 3 3 2 4 2" xfId="10263" xr:uid="{00000000-0005-0000-0000-0000618E0000}"/>
    <cellStyle name="Normal 12 5 3 2 3 3 2 4 2 2" xfId="23073" xr:uid="{00000000-0005-0000-0000-0000628E0000}"/>
    <cellStyle name="Normal 12 5 3 2 3 3 2 4 2 2 2" xfId="43998" xr:uid="{00000000-0005-0000-0000-0000638E0000}"/>
    <cellStyle name="Normal 12 5 3 2 3 3 2 4 2 3" xfId="43999" xr:uid="{00000000-0005-0000-0000-0000648E0000}"/>
    <cellStyle name="Normal 12 5 3 2 3 3 2 4 3" xfId="17583" xr:uid="{00000000-0005-0000-0000-0000658E0000}"/>
    <cellStyle name="Normal 12 5 3 2 3 3 2 4 3 2" xfId="44000" xr:uid="{00000000-0005-0000-0000-0000668E0000}"/>
    <cellStyle name="Normal 12 5 3 2 3 3 2 4 4" xfId="44001" xr:uid="{00000000-0005-0000-0000-0000678E0000}"/>
    <cellStyle name="Normal 12 5 3 2 3 3 2 5" xfId="12093" xr:uid="{00000000-0005-0000-0000-0000688E0000}"/>
    <cellStyle name="Normal 12 5 3 2 3 3 2 5 2" xfId="24903" xr:uid="{00000000-0005-0000-0000-0000698E0000}"/>
    <cellStyle name="Normal 12 5 3 2 3 3 2 5 2 2" xfId="44002" xr:uid="{00000000-0005-0000-0000-00006A8E0000}"/>
    <cellStyle name="Normal 12 5 3 2 3 3 2 5 3" xfId="44003" xr:uid="{00000000-0005-0000-0000-00006B8E0000}"/>
    <cellStyle name="Normal 12 5 3 2 3 3 2 6" xfId="6603" xr:uid="{00000000-0005-0000-0000-00006C8E0000}"/>
    <cellStyle name="Normal 12 5 3 2 3 3 2 6 2" xfId="19413" xr:uid="{00000000-0005-0000-0000-00006D8E0000}"/>
    <cellStyle name="Normal 12 5 3 2 3 3 2 6 2 2" xfId="44004" xr:uid="{00000000-0005-0000-0000-00006E8E0000}"/>
    <cellStyle name="Normal 12 5 3 2 3 3 2 6 3" xfId="44005" xr:uid="{00000000-0005-0000-0000-00006F8E0000}"/>
    <cellStyle name="Normal 12 5 3 2 3 3 2 7" xfId="13923" xr:uid="{00000000-0005-0000-0000-0000708E0000}"/>
    <cellStyle name="Normal 12 5 3 2 3 3 2 7 2" xfId="44006" xr:uid="{00000000-0005-0000-0000-0000718E0000}"/>
    <cellStyle name="Normal 12 5 3 2 3 3 2 8" xfId="44007" xr:uid="{00000000-0005-0000-0000-0000728E0000}"/>
    <cellStyle name="Normal 12 5 3 2 3 3 3" xfId="1607" xr:uid="{00000000-0005-0000-0000-0000738E0000}"/>
    <cellStyle name="Normal 12 5 3 2 3 3 3 2" xfId="3437" xr:uid="{00000000-0005-0000-0000-0000748E0000}"/>
    <cellStyle name="Normal 12 5 3 2 3 3 3 2 2" xfId="8927" xr:uid="{00000000-0005-0000-0000-0000758E0000}"/>
    <cellStyle name="Normal 12 5 3 2 3 3 3 2 2 2" xfId="21737" xr:uid="{00000000-0005-0000-0000-0000768E0000}"/>
    <cellStyle name="Normal 12 5 3 2 3 3 3 2 2 2 2" xfId="44008" xr:uid="{00000000-0005-0000-0000-0000778E0000}"/>
    <cellStyle name="Normal 12 5 3 2 3 3 3 2 2 3" xfId="44009" xr:uid="{00000000-0005-0000-0000-0000788E0000}"/>
    <cellStyle name="Normal 12 5 3 2 3 3 3 2 3" xfId="16247" xr:uid="{00000000-0005-0000-0000-0000798E0000}"/>
    <cellStyle name="Normal 12 5 3 2 3 3 3 2 3 2" xfId="44010" xr:uid="{00000000-0005-0000-0000-00007A8E0000}"/>
    <cellStyle name="Normal 12 5 3 2 3 3 3 2 4" xfId="44011" xr:uid="{00000000-0005-0000-0000-00007B8E0000}"/>
    <cellStyle name="Normal 12 5 3 2 3 3 3 3" xfId="5267" xr:uid="{00000000-0005-0000-0000-00007C8E0000}"/>
    <cellStyle name="Normal 12 5 3 2 3 3 3 3 2" xfId="10757" xr:uid="{00000000-0005-0000-0000-00007D8E0000}"/>
    <cellStyle name="Normal 12 5 3 2 3 3 3 3 2 2" xfId="23567" xr:uid="{00000000-0005-0000-0000-00007E8E0000}"/>
    <cellStyle name="Normal 12 5 3 2 3 3 3 3 2 2 2" xfId="44012" xr:uid="{00000000-0005-0000-0000-00007F8E0000}"/>
    <cellStyle name="Normal 12 5 3 2 3 3 3 3 2 3" xfId="44013" xr:uid="{00000000-0005-0000-0000-0000808E0000}"/>
    <cellStyle name="Normal 12 5 3 2 3 3 3 3 3" xfId="18077" xr:uid="{00000000-0005-0000-0000-0000818E0000}"/>
    <cellStyle name="Normal 12 5 3 2 3 3 3 3 3 2" xfId="44014" xr:uid="{00000000-0005-0000-0000-0000828E0000}"/>
    <cellStyle name="Normal 12 5 3 2 3 3 3 3 4" xfId="44015" xr:uid="{00000000-0005-0000-0000-0000838E0000}"/>
    <cellStyle name="Normal 12 5 3 2 3 3 3 4" xfId="12587" xr:uid="{00000000-0005-0000-0000-0000848E0000}"/>
    <cellStyle name="Normal 12 5 3 2 3 3 3 4 2" xfId="25397" xr:uid="{00000000-0005-0000-0000-0000858E0000}"/>
    <cellStyle name="Normal 12 5 3 2 3 3 3 4 2 2" xfId="44016" xr:uid="{00000000-0005-0000-0000-0000868E0000}"/>
    <cellStyle name="Normal 12 5 3 2 3 3 3 4 3" xfId="44017" xr:uid="{00000000-0005-0000-0000-0000878E0000}"/>
    <cellStyle name="Normal 12 5 3 2 3 3 3 5" xfId="7097" xr:uid="{00000000-0005-0000-0000-0000888E0000}"/>
    <cellStyle name="Normal 12 5 3 2 3 3 3 5 2" xfId="19907" xr:uid="{00000000-0005-0000-0000-0000898E0000}"/>
    <cellStyle name="Normal 12 5 3 2 3 3 3 5 2 2" xfId="44018" xr:uid="{00000000-0005-0000-0000-00008A8E0000}"/>
    <cellStyle name="Normal 12 5 3 2 3 3 3 5 3" xfId="44019" xr:uid="{00000000-0005-0000-0000-00008B8E0000}"/>
    <cellStyle name="Normal 12 5 3 2 3 3 3 6" xfId="14417" xr:uid="{00000000-0005-0000-0000-00008C8E0000}"/>
    <cellStyle name="Normal 12 5 3 2 3 3 3 6 2" xfId="44020" xr:uid="{00000000-0005-0000-0000-00008D8E0000}"/>
    <cellStyle name="Normal 12 5 3 2 3 3 3 7" xfId="44021" xr:uid="{00000000-0005-0000-0000-00008E8E0000}"/>
    <cellStyle name="Normal 12 5 3 2 3 3 4" xfId="2543" xr:uid="{00000000-0005-0000-0000-00008F8E0000}"/>
    <cellStyle name="Normal 12 5 3 2 3 3 4 2" xfId="8033" xr:uid="{00000000-0005-0000-0000-0000908E0000}"/>
    <cellStyle name="Normal 12 5 3 2 3 3 4 2 2" xfId="20843" xr:uid="{00000000-0005-0000-0000-0000918E0000}"/>
    <cellStyle name="Normal 12 5 3 2 3 3 4 2 2 2" xfId="44022" xr:uid="{00000000-0005-0000-0000-0000928E0000}"/>
    <cellStyle name="Normal 12 5 3 2 3 3 4 2 3" xfId="44023" xr:uid="{00000000-0005-0000-0000-0000938E0000}"/>
    <cellStyle name="Normal 12 5 3 2 3 3 4 3" xfId="15353" xr:uid="{00000000-0005-0000-0000-0000948E0000}"/>
    <cellStyle name="Normal 12 5 3 2 3 3 4 3 2" xfId="44024" xr:uid="{00000000-0005-0000-0000-0000958E0000}"/>
    <cellStyle name="Normal 12 5 3 2 3 3 4 4" xfId="44025" xr:uid="{00000000-0005-0000-0000-0000968E0000}"/>
    <cellStyle name="Normal 12 5 3 2 3 3 5" xfId="4373" xr:uid="{00000000-0005-0000-0000-0000978E0000}"/>
    <cellStyle name="Normal 12 5 3 2 3 3 5 2" xfId="9863" xr:uid="{00000000-0005-0000-0000-0000988E0000}"/>
    <cellStyle name="Normal 12 5 3 2 3 3 5 2 2" xfId="22673" xr:uid="{00000000-0005-0000-0000-0000998E0000}"/>
    <cellStyle name="Normal 12 5 3 2 3 3 5 2 2 2" xfId="44026" xr:uid="{00000000-0005-0000-0000-00009A8E0000}"/>
    <cellStyle name="Normal 12 5 3 2 3 3 5 2 3" xfId="44027" xr:uid="{00000000-0005-0000-0000-00009B8E0000}"/>
    <cellStyle name="Normal 12 5 3 2 3 3 5 3" xfId="17183" xr:uid="{00000000-0005-0000-0000-00009C8E0000}"/>
    <cellStyle name="Normal 12 5 3 2 3 3 5 3 2" xfId="44028" xr:uid="{00000000-0005-0000-0000-00009D8E0000}"/>
    <cellStyle name="Normal 12 5 3 2 3 3 5 4" xfId="44029" xr:uid="{00000000-0005-0000-0000-00009E8E0000}"/>
    <cellStyle name="Normal 12 5 3 2 3 3 6" xfId="11693" xr:uid="{00000000-0005-0000-0000-00009F8E0000}"/>
    <cellStyle name="Normal 12 5 3 2 3 3 6 2" xfId="24503" xr:uid="{00000000-0005-0000-0000-0000A08E0000}"/>
    <cellStyle name="Normal 12 5 3 2 3 3 6 2 2" xfId="44030" xr:uid="{00000000-0005-0000-0000-0000A18E0000}"/>
    <cellStyle name="Normal 12 5 3 2 3 3 6 3" xfId="44031" xr:uid="{00000000-0005-0000-0000-0000A28E0000}"/>
    <cellStyle name="Normal 12 5 3 2 3 3 7" xfId="6203" xr:uid="{00000000-0005-0000-0000-0000A38E0000}"/>
    <cellStyle name="Normal 12 5 3 2 3 3 7 2" xfId="19013" xr:uid="{00000000-0005-0000-0000-0000A48E0000}"/>
    <cellStyle name="Normal 12 5 3 2 3 3 7 2 2" xfId="44032" xr:uid="{00000000-0005-0000-0000-0000A58E0000}"/>
    <cellStyle name="Normal 12 5 3 2 3 3 7 3" xfId="44033" xr:uid="{00000000-0005-0000-0000-0000A68E0000}"/>
    <cellStyle name="Normal 12 5 3 2 3 3 8" xfId="13523" xr:uid="{00000000-0005-0000-0000-0000A78E0000}"/>
    <cellStyle name="Normal 12 5 3 2 3 3 8 2" xfId="44034" xr:uid="{00000000-0005-0000-0000-0000A88E0000}"/>
    <cellStyle name="Normal 12 5 3 2 3 3 9" xfId="44035" xr:uid="{00000000-0005-0000-0000-0000A98E0000}"/>
    <cellStyle name="Normal 12 5 3 2 3 4" xfId="487" xr:uid="{00000000-0005-0000-0000-0000AA8E0000}"/>
    <cellStyle name="Normal 12 5 3 2 3 4 2" xfId="1382" xr:uid="{00000000-0005-0000-0000-0000AB8E0000}"/>
    <cellStyle name="Normal 12 5 3 2 3 4 2 2" xfId="3212" xr:uid="{00000000-0005-0000-0000-0000AC8E0000}"/>
    <cellStyle name="Normal 12 5 3 2 3 4 2 2 2" xfId="8702" xr:uid="{00000000-0005-0000-0000-0000AD8E0000}"/>
    <cellStyle name="Normal 12 5 3 2 3 4 2 2 2 2" xfId="21512" xr:uid="{00000000-0005-0000-0000-0000AE8E0000}"/>
    <cellStyle name="Normal 12 5 3 2 3 4 2 2 2 2 2" xfId="44036" xr:uid="{00000000-0005-0000-0000-0000AF8E0000}"/>
    <cellStyle name="Normal 12 5 3 2 3 4 2 2 2 3" xfId="44037" xr:uid="{00000000-0005-0000-0000-0000B08E0000}"/>
    <cellStyle name="Normal 12 5 3 2 3 4 2 2 3" xfId="16022" xr:uid="{00000000-0005-0000-0000-0000B18E0000}"/>
    <cellStyle name="Normal 12 5 3 2 3 4 2 2 3 2" xfId="44038" xr:uid="{00000000-0005-0000-0000-0000B28E0000}"/>
    <cellStyle name="Normal 12 5 3 2 3 4 2 2 4" xfId="44039" xr:uid="{00000000-0005-0000-0000-0000B38E0000}"/>
    <cellStyle name="Normal 12 5 3 2 3 4 2 3" xfId="5042" xr:uid="{00000000-0005-0000-0000-0000B48E0000}"/>
    <cellStyle name="Normal 12 5 3 2 3 4 2 3 2" xfId="10532" xr:uid="{00000000-0005-0000-0000-0000B58E0000}"/>
    <cellStyle name="Normal 12 5 3 2 3 4 2 3 2 2" xfId="23342" xr:uid="{00000000-0005-0000-0000-0000B68E0000}"/>
    <cellStyle name="Normal 12 5 3 2 3 4 2 3 2 2 2" xfId="44040" xr:uid="{00000000-0005-0000-0000-0000B78E0000}"/>
    <cellStyle name="Normal 12 5 3 2 3 4 2 3 2 3" xfId="44041" xr:uid="{00000000-0005-0000-0000-0000B88E0000}"/>
    <cellStyle name="Normal 12 5 3 2 3 4 2 3 3" xfId="17852" xr:uid="{00000000-0005-0000-0000-0000B98E0000}"/>
    <cellStyle name="Normal 12 5 3 2 3 4 2 3 3 2" xfId="44042" xr:uid="{00000000-0005-0000-0000-0000BA8E0000}"/>
    <cellStyle name="Normal 12 5 3 2 3 4 2 3 4" xfId="44043" xr:uid="{00000000-0005-0000-0000-0000BB8E0000}"/>
    <cellStyle name="Normal 12 5 3 2 3 4 2 4" xfId="12362" xr:uid="{00000000-0005-0000-0000-0000BC8E0000}"/>
    <cellStyle name="Normal 12 5 3 2 3 4 2 4 2" xfId="25172" xr:uid="{00000000-0005-0000-0000-0000BD8E0000}"/>
    <cellStyle name="Normal 12 5 3 2 3 4 2 4 2 2" xfId="44044" xr:uid="{00000000-0005-0000-0000-0000BE8E0000}"/>
    <cellStyle name="Normal 12 5 3 2 3 4 2 4 3" xfId="44045" xr:uid="{00000000-0005-0000-0000-0000BF8E0000}"/>
    <cellStyle name="Normal 12 5 3 2 3 4 2 5" xfId="6872" xr:uid="{00000000-0005-0000-0000-0000C08E0000}"/>
    <cellStyle name="Normal 12 5 3 2 3 4 2 5 2" xfId="19682" xr:uid="{00000000-0005-0000-0000-0000C18E0000}"/>
    <cellStyle name="Normal 12 5 3 2 3 4 2 5 2 2" xfId="44046" xr:uid="{00000000-0005-0000-0000-0000C28E0000}"/>
    <cellStyle name="Normal 12 5 3 2 3 4 2 5 3" xfId="44047" xr:uid="{00000000-0005-0000-0000-0000C38E0000}"/>
    <cellStyle name="Normal 12 5 3 2 3 4 2 6" xfId="14192" xr:uid="{00000000-0005-0000-0000-0000C48E0000}"/>
    <cellStyle name="Normal 12 5 3 2 3 4 2 6 2" xfId="44048" xr:uid="{00000000-0005-0000-0000-0000C58E0000}"/>
    <cellStyle name="Normal 12 5 3 2 3 4 2 7" xfId="44049" xr:uid="{00000000-0005-0000-0000-0000C68E0000}"/>
    <cellStyle name="Normal 12 5 3 2 3 4 3" xfId="2318" xr:uid="{00000000-0005-0000-0000-0000C78E0000}"/>
    <cellStyle name="Normal 12 5 3 2 3 4 3 2" xfId="7808" xr:uid="{00000000-0005-0000-0000-0000C88E0000}"/>
    <cellStyle name="Normal 12 5 3 2 3 4 3 2 2" xfId="20618" xr:uid="{00000000-0005-0000-0000-0000C98E0000}"/>
    <cellStyle name="Normal 12 5 3 2 3 4 3 2 2 2" xfId="44050" xr:uid="{00000000-0005-0000-0000-0000CA8E0000}"/>
    <cellStyle name="Normal 12 5 3 2 3 4 3 2 3" xfId="44051" xr:uid="{00000000-0005-0000-0000-0000CB8E0000}"/>
    <cellStyle name="Normal 12 5 3 2 3 4 3 3" xfId="15128" xr:uid="{00000000-0005-0000-0000-0000CC8E0000}"/>
    <cellStyle name="Normal 12 5 3 2 3 4 3 3 2" xfId="44052" xr:uid="{00000000-0005-0000-0000-0000CD8E0000}"/>
    <cellStyle name="Normal 12 5 3 2 3 4 3 4" xfId="44053" xr:uid="{00000000-0005-0000-0000-0000CE8E0000}"/>
    <cellStyle name="Normal 12 5 3 2 3 4 4" xfId="4148" xr:uid="{00000000-0005-0000-0000-0000CF8E0000}"/>
    <cellStyle name="Normal 12 5 3 2 3 4 4 2" xfId="9638" xr:uid="{00000000-0005-0000-0000-0000D08E0000}"/>
    <cellStyle name="Normal 12 5 3 2 3 4 4 2 2" xfId="22448" xr:uid="{00000000-0005-0000-0000-0000D18E0000}"/>
    <cellStyle name="Normal 12 5 3 2 3 4 4 2 2 2" xfId="44054" xr:uid="{00000000-0005-0000-0000-0000D28E0000}"/>
    <cellStyle name="Normal 12 5 3 2 3 4 4 2 3" xfId="44055" xr:uid="{00000000-0005-0000-0000-0000D38E0000}"/>
    <cellStyle name="Normal 12 5 3 2 3 4 4 3" xfId="16958" xr:uid="{00000000-0005-0000-0000-0000D48E0000}"/>
    <cellStyle name="Normal 12 5 3 2 3 4 4 3 2" xfId="44056" xr:uid="{00000000-0005-0000-0000-0000D58E0000}"/>
    <cellStyle name="Normal 12 5 3 2 3 4 4 4" xfId="44057" xr:uid="{00000000-0005-0000-0000-0000D68E0000}"/>
    <cellStyle name="Normal 12 5 3 2 3 4 5" xfId="11468" xr:uid="{00000000-0005-0000-0000-0000D78E0000}"/>
    <cellStyle name="Normal 12 5 3 2 3 4 5 2" xfId="24278" xr:uid="{00000000-0005-0000-0000-0000D88E0000}"/>
    <cellStyle name="Normal 12 5 3 2 3 4 5 2 2" xfId="44058" xr:uid="{00000000-0005-0000-0000-0000D98E0000}"/>
    <cellStyle name="Normal 12 5 3 2 3 4 5 3" xfId="44059" xr:uid="{00000000-0005-0000-0000-0000DA8E0000}"/>
    <cellStyle name="Normal 12 5 3 2 3 4 6" xfId="5978" xr:uid="{00000000-0005-0000-0000-0000DB8E0000}"/>
    <cellStyle name="Normal 12 5 3 2 3 4 6 2" xfId="18788" xr:uid="{00000000-0005-0000-0000-0000DC8E0000}"/>
    <cellStyle name="Normal 12 5 3 2 3 4 6 2 2" xfId="44060" xr:uid="{00000000-0005-0000-0000-0000DD8E0000}"/>
    <cellStyle name="Normal 12 5 3 2 3 4 6 3" xfId="44061" xr:uid="{00000000-0005-0000-0000-0000DE8E0000}"/>
    <cellStyle name="Normal 12 5 3 2 3 4 7" xfId="13298" xr:uid="{00000000-0005-0000-0000-0000DF8E0000}"/>
    <cellStyle name="Normal 12 5 3 2 3 4 7 2" xfId="44062" xr:uid="{00000000-0005-0000-0000-0000E08E0000}"/>
    <cellStyle name="Normal 12 5 3 2 3 4 8" xfId="44063" xr:uid="{00000000-0005-0000-0000-0000E18E0000}"/>
    <cellStyle name="Normal 12 5 3 2 3 5" xfId="846" xr:uid="{00000000-0005-0000-0000-0000E28E0000}"/>
    <cellStyle name="Normal 12 5 3 2 3 5 2" xfId="1741" xr:uid="{00000000-0005-0000-0000-0000E38E0000}"/>
    <cellStyle name="Normal 12 5 3 2 3 5 2 2" xfId="3571" xr:uid="{00000000-0005-0000-0000-0000E48E0000}"/>
    <cellStyle name="Normal 12 5 3 2 3 5 2 2 2" xfId="9061" xr:uid="{00000000-0005-0000-0000-0000E58E0000}"/>
    <cellStyle name="Normal 12 5 3 2 3 5 2 2 2 2" xfId="21871" xr:uid="{00000000-0005-0000-0000-0000E68E0000}"/>
    <cellStyle name="Normal 12 5 3 2 3 5 2 2 2 2 2" xfId="44064" xr:uid="{00000000-0005-0000-0000-0000E78E0000}"/>
    <cellStyle name="Normal 12 5 3 2 3 5 2 2 2 3" xfId="44065" xr:uid="{00000000-0005-0000-0000-0000E88E0000}"/>
    <cellStyle name="Normal 12 5 3 2 3 5 2 2 3" xfId="16381" xr:uid="{00000000-0005-0000-0000-0000E98E0000}"/>
    <cellStyle name="Normal 12 5 3 2 3 5 2 2 3 2" xfId="44066" xr:uid="{00000000-0005-0000-0000-0000EA8E0000}"/>
    <cellStyle name="Normal 12 5 3 2 3 5 2 2 4" xfId="44067" xr:uid="{00000000-0005-0000-0000-0000EB8E0000}"/>
    <cellStyle name="Normal 12 5 3 2 3 5 2 3" xfId="5401" xr:uid="{00000000-0005-0000-0000-0000EC8E0000}"/>
    <cellStyle name="Normal 12 5 3 2 3 5 2 3 2" xfId="10891" xr:uid="{00000000-0005-0000-0000-0000ED8E0000}"/>
    <cellStyle name="Normal 12 5 3 2 3 5 2 3 2 2" xfId="23701" xr:uid="{00000000-0005-0000-0000-0000EE8E0000}"/>
    <cellStyle name="Normal 12 5 3 2 3 5 2 3 2 2 2" xfId="44068" xr:uid="{00000000-0005-0000-0000-0000EF8E0000}"/>
    <cellStyle name="Normal 12 5 3 2 3 5 2 3 2 3" xfId="44069" xr:uid="{00000000-0005-0000-0000-0000F08E0000}"/>
    <cellStyle name="Normal 12 5 3 2 3 5 2 3 3" xfId="18211" xr:uid="{00000000-0005-0000-0000-0000F18E0000}"/>
    <cellStyle name="Normal 12 5 3 2 3 5 2 3 3 2" xfId="44070" xr:uid="{00000000-0005-0000-0000-0000F28E0000}"/>
    <cellStyle name="Normal 12 5 3 2 3 5 2 3 4" xfId="44071" xr:uid="{00000000-0005-0000-0000-0000F38E0000}"/>
    <cellStyle name="Normal 12 5 3 2 3 5 2 4" xfId="12721" xr:uid="{00000000-0005-0000-0000-0000F48E0000}"/>
    <cellStyle name="Normal 12 5 3 2 3 5 2 4 2" xfId="25531" xr:uid="{00000000-0005-0000-0000-0000F58E0000}"/>
    <cellStyle name="Normal 12 5 3 2 3 5 2 4 2 2" xfId="44072" xr:uid="{00000000-0005-0000-0000-0000F68E0000}"/>
    <cellStyle name="Normal 12 5 3 2 3 5 2 4 3" xfId="44073" xr:uid="{00000000-0005-0000-0000-0000F78E0000}"/>
    <cellStyle name="Normal 12 5 3 2 3 5 2 5" xfId="7231" xr:uid="{00000000-0005-0000-0000-0000F88E0000}"/>
    <cellStyle name="Normal 12 5 3 2 3 5 2 5 2" xfId="20041" xr:uid="{00000000-0005-0000-0000-0000F98E0000}"/>
    <cellStyle name="Normal 12 5 3 2 3 5 2 5 2 2" xfId="44074" xr:uid="{00000000-0005-0000-0000-0000FA8E0000}"/>
    <cellStyle name="Normal 12 5 3 2 3 5 2 5 3" xfId="44075" xr:uid="{00000000-0005-0000-0000-0000FB8E0000}"/>
    <cellStyle name="Normal 12 5 3 2 3 5 2 6" xfId="14551" xr:uid="{00000000-0005-0000-0000-0000FC8E0000}"/>
    <cellStyle name="Normal 12 5 3 2 3 5 2 6 2" xfId="44076" xr:uid="{00000000-0005-0000-0000-0000FD8E0000}"/>
    <cellStyle name="Normal 12 5 3 2 3 5 2 7" xfId="44077" xr:uid="{00000000-0005-0000-0000-0000FE8E0000}"/>
    <cellStyle name="Normal 12 5 3 2 3 5 3" xfId="2677" xr:uid="{00000000-0005-0000-0000-0000FF8E0000}"/>
    <cellStyle name="Normal 12 5 3 2 3 5 3 2" xfId="8167" xr:uid="{00000000-0005-0000-0000-0000008F0000}"/>
    <cellStyle name="Normal 12 5 3 2 3 5 3 2 2" xfId="20977" xr:uid="{00000000-0005-0000-0000-0000018F0000}"/>
    <cellStyle name="Normal 12 5 3 2 3 5 3 2 2 2" xfId="44078" xr:uid="{00000000-0005-0000-0000-0000028F0000}"/>
    <cellStyle name="Normal 12 5 3 2 3 5 3 2 3" xfId="44079" xr:uid="{00000000-0005-0000-0000-0000038F0000}"/>
    <cellStyle name="Normal 12 5 3 2 3 5 3 3" xfId="15487" xr:uid="{00000000-0005-0000-0000-0000048F0000}"/>
    <cellStyle name="Normal 12 5 3 2 3 5 3 3 2" xfId="44080" xr:uid="{00000000-0005-0000-0000-0000058F0000}"/>
    <cellStyle name="Normal 12 5 3 2 3 5 3 4" xfId="44081" xr:uid="{00000000-0005-0000-0000-0000068F0000}"/>
    <cellStyle name="Normal 12 5 3 2 3 5 4" xfId="4507" xr:uid="{00000000-0005-0000-0000-0000078F0000}"/>
    <cellStyle name="Normal 12 5 3 2 3 5 4 2" xfId="9997" xr:uid="{00000000-0005-0000-0000-0000088F0000}"/>
    <cellStyle name="Normal 12 5 3 2 3 5 4 2 2" xfId="22807" xr:uid="{00000000-0005-0000-0000-0000098F0000}"/>
    <cellStyle name="Normal 12 5 3 2 3 5 4 2 2 2" xfId="44082" xr:uid="{00000000-0005-0000-0000-00000A8F0000}"/>
    <cellStyle name="Normal 12 5 3 2 3 5 4 2 3" xfId="44083" xr:uid="{00000000-0005-0000-0000-00000B8F0000}"/>
    <cellStyle name="Normal 12 5 3 2 3 5 4 3" xfId="17317" xr:uid="{00000000-0005-0000-0000-00000C8F0000}"/>
    <cellStyle name="Normal 12 5 3 2 3 5 4 3 2" xfId="44084" xr:uid="{00000000-0005-0000-0000-00000D8F0000}"/>
    <cellStyle name="Normal 12 5 3 2 3 5 4 4" xfId="44085" xr:uid="{00000000-0005-0000-0000-00000E8F0000}"/>
    <cellStyle name="Normal 12 5 3 2 3 5 5" xfId="11827" xr:uid="{00000000-0005-0000-0000-00000F8F0000}"/>
    <cellStyle name="Normal 12 5 3 2 3 5 5 2" xfId="24637" xr:uid="{00000000-0005-0000-0000-0000108F0000}"/>
    <cellStyle name="Normal 12 5 3 2 3 5 5 2 2" xfId="44086" xr:uid="{00000000-0005-0000-0000-0000118F0000}"/>
    <cellStyle name="Normal 12 5 3 2 3 5 5 3" xfId="44087" xr:uid="{00000000-0005-0000-0000-0000128F0000}"/>
    <cellStyle name="Normal 12 5 3 2 3 5 6" xfId="6337" xr:uid="{00000000-0005-0000-0000-0000138F0000}"/>
    <cellStyle name="Normal 12 5 3 2 3 5 6 2" xfId="19147" xr:uid="{00000000-0005-0000-0000-0000148F0000}"/>
    <cellStyle name="Normal 12 5 3 2 3 5 6 2 2" xfId="44088" xr:uid="{00000000-0005-0000-0000-0000158F0000}"/>
    <cellStyle name="Normal 12 5 3 2 3 5 6 3" xfId="44089" xr:uid="{00000000-0005-0000-0000-0000168F0000}"/>
    <cellStyle name="Normal 12 5 3 2 3 5 7" xfId="13657" xr:uid="{00000000-0005-0000-0000-0000178F0000}"/>
    <cellStyle name="Normal 12 5 3 2 3 5 7 2" xfId="44090" xr:uid="{00000000-0005-0000-0000-0000188F0000}"/>
    <cellStyle name="Normal 12 5 3 2 3 5 8" xfId="44091" xr:uid="{00000000-0005-0000-0000-0000198F0000}"/>
    <cellStyle name="Normal 12 5 3 2 3 6" xfId="1247" xr:uid="{00000000-0005-0000-0000-00001A8F0000}"/>
    <cellStyle name="Normal 12 5 3 2 3 6 2" xfId="3077" xr:uid="{00000000-0005-0000-0000-00001B8F0000}"/>
    <cellStyle name="Normal 12 5 3 2 3 6 2 2" xfId="8567" xr:uid="{00000000-0005-0000-0000-00001C8F0000}"/>
    <cellStyle name="Normal 12 5 3 2 3 6 2 2 2" xfId="21377" xr:uid="{00000000-0005-0000-0000-00001D8F0000}"/>
    <cellStyle name="Normal 12 5 3 2 3 6 2 2 2 2" xfId="44092" xr:uid="{00000000-0005-0000-0000-00001E8F0000}"/>
    <cellStyle name="Normal 12 5 3 2 3 6 2 2 3" xfId="44093" xr:uid="{00000000-0005-0000-0000-00001F8F0000}"/>
    <cellStyle name="Normal 12 5 3 2 3 6 2 3" xfId="15887" xr:uid="{00000000-0005-0000-0000-0000208F0000}"/>
    <cellStyle name="Normal 12 5 3 2 3 6 2 3 2" xfId="44094" xr:uid="{00000000-0005-0000-0000-0000218F0000}"/>
    <cellStyle name="Normal 12 5 3 2 3 6 2 4" xfId="44095" xr:uid="{00000000-0005-0000-0000-0000228F0000}"/>
    <cellStyle name="Normal 12 5 3 2 3 6 3" xfId="4907" xr:uid="{00000000-0005-0000-0000-0000238F0000}"/>
    <cellStyle name="Normal 12 5 3 2 3 6 3 2" xfId="10397" xr:uid="{00000000-0005-0000-0000-0000248F0000}"/>
    <cellStyle name="Normal 12 5 3 2 3 6 3 2 2" xfId="23207" xr:uid="{00000000-0005-0000-0000-0000258F0000}"/>
    <cellStyle name="Normal 12 5 3 2 3 6 3 2 2 2" xfId="44096" xr:uid="{00000000-0005-0000-0000-0000268F0000}"/>
    <cellStyle name="Normal 12 5 3 2 3 6 3 2 3" xfId="44097" xr:uid="{00000000-0005-0000-0000-0000278F0000}"/>
    <cellStyle name="Normal 12 5 3 2 3 6 3 3" xfId="17717" xr:uid="{00000000-0005-0000-0000-0000288F0000}"/>
    <cellStyle name="Normal 12 5 3 2 3 6 3 3 2" xfId="44098" xr:uid="{00000000-0005-0000-0000-0000298F0000}"/>
    <cellStyle name="Normal 12 5 3 2 3 6 3 4" xfId="44099" xr:uid="{00000000-0005-0000-0000-00002A8F0000}"/>
    <cellStyle name="Normal 12 5 3 2 3 6 4" xfId="12227" xr:uid="{00000000-0005-0000-0000-00002B8F0000}"/>
    <cellStyle name="Normal 12 5 3 2 3 6 4 2" xfId="25037" xr:uid="{00000000-0005-0000-0000-00002C8F0000}"/>
    <cellStyle name="Normal 12 5 3 2 3 6 4 2 2" xfId="44100" xr:uid="{00000000-0005-0000-0000-00002D8F0000}"/>
    <cellStyle name="Normal 12 5 3 2 3 6 4 3" xfId="44101" xr:uid="{00000000-0005-0000-0000-00002E8F0000}"/>
    <cellStyle name="Normal 12 5 3 2 3 6 5" xfId="6737" xr:uid="{00000000-0005-0000-0000-00002F8F0000}"/>
    <cellStyle name="Normal 12 5 3 2 3 6 5 2" xfId="19547" xr:uid="{00000000-0005-0000-0000-0000308F0000}"/>
    <cellStyle name="Normal 12 5 3 2 3 6 5 2 2" xfId="44102" xr:uid="{00000000-0005-0000-0000-0000318F0000}"/>
    <cellStyle name="Normal 12 5 3 2 3 6 5 3" xfId="44103" xr:uid="{00000000-0005-0000-0000-0000328F0000}"/>
    <cellStyle name="Normal 12 5 3 2 3 6 6" xfId="14057" xr:uid="{00000000-0005-0000-0000-0000338F0000}"/>
    <cellStyle name="Normal 12 5 3 2 3 6 6 2" xfId="44104" xr:uid="{00000000-0005-0000-0000-0000348F0000}"/>
    <cellStyle name="Normal 12 5 3 2 3 6 7" xfId="44105" xr:uid="{00000000-0005-0000-0000-0000358F0000}"/>
    <cellStyle name="Normal 12 5 3 2 3 7" xfId="2183" xr:uid="{00000000-0005-0000-0000-0000368F0000}"/>
    <cellStyle name="Normal 12 5 3 2 3 7 2" xfId="7673" xr:uid="{00000000-0005-0000-0000-0000378F0000}"/>
    <cellStyle name="Normal 12 5 3 2 3 7 2 2" xfId="20483" xr:uid="{00000000-0005-0000-0000-0000388F0000}"/>
    <cellStyle name="Normal 12 5 3 2 3 7 2 2 2" xfId="44106" xr:uid="{00000000-0005-0000-0000-0000398F0000}"/>
    <cellStyle name="Normal 12 5 3 2 3 7 2 3" xfId="44107" xr:uid="{00000000-0005-0000-0000-00003A8F0000}"/>
    <cellStyle name="Normal 12 5 3 2 3 7 3" xfId="14993" xr:uid="{00000000-0005-0000-0000-00003B8F0000}"/>
    <cellStyle name="Normal 12 5 3 2 3 7 3 2" xfId="44108" xr:uid="{00000000-0005-0000-0000-00003C8F0000}"/>
    <cellStyle name="Normal 12 5 3 2 3 7 4" xfId="44109" xr:uid="{00000000-0005-0000-0000-00003D8F0000}"/>
    <cellStyle name="Normal 12 5 3 2 3 8" xfId="4013" xr:uid="{00000000-0005-0000-0000-00003E8F0000}"/>
    <cellStyle name="Normal 12 5 3 2 3 8 2" xfId="9503" xr:uid="{00000000-0005-0000-0000-00003F8F0000}"/>
    <cellStyle name="Normal 12 5 3 2 3 8 2 2" xfId="22313" xr:uid="{00000000-0005-0000-0000-0000408F0000}"/>
    <cellStyle name="Normal 12 5 3 2 3 8 2 2 2" xfId="44110" xr:uid="{00000000-0005-0000-0000-0000418F0000}"/>
    <cellStyle name="Normal 12 5 3 2 3 8 2 3" xfId="44111" xr:uid="{00000000-0005-0000-0000-0000428F0000}"/>
    <cellStyle name="Normal 12 5 3 2 3 8 3" xfId="16823" xr:uid="{00000000-0005-0000-0000-0000438F0000}"/>
    <cellStyle name="Normal 12 5 3 2 3 8 3 2" xfId="44112" xr:uid="{00000000-0005-0000-0000-0000448F0000}"/>
    <cellStyle name="Normal 12 5 3 2 3 8 4" xfId="44113" xr:uid="{00000000-0005-0000-0000-0000458F0000}"/>
    <cellStyle name="Normal 12 5 3 2 3 9" xfId="11333" xr:uid="{00000000-0005-0000-0000-0000468F0000}"/>
    <cellStyle name="Normal 12 5 3 2 3 9 2" xfId="24143" xr:uid="{00000000-0005-0000-0000-0000478F0000}"/>
    <cellStyle name="Normal 12 5 3 2 3 9 2 2" xfId="44114" xr:uid="{00000000-0005-0000-0000-0000488F0000}"/>
    <cellStyle name="Normal 12 5 3 2 3 9 3" xfId="44115" xr:uid="{00000000-0005-0000-0000-0000498F0000}"/>
    <cellStyle name="Normal 12 5 3 2 4" xfId="391" xr:uid="{00000000-0005-0000-0000-00004A8F0000}"/>
    <cellStyle name="Normal 12 5 3 2 4 2" xfId="887" xr:uid="{00000000-0005-0000-0000-00004B8F0000}"/>
    <cellStyle name="Normal 12 5 3 2 4 2 2" xfId="1782" xr:uid="{00000000-0005-0000-0000-00004C8F0000}"/>
    <cellStyle name="Normal 12 5 3 2 4 2 2 2" xfId="3612" xr:uid="{00000000-0005-0000-0000-00004D8F0000}"/>
    <cellStyle name="Normal 12 5 3 2 4 2 2 2 2" xfId="9102" xr:uid="{00000000-0005-0000-0000-00004E8F0000}"/>
    <cellStyle name="Normal 12 5 3 2 4 2 2 2 2 2" xfId="21912" xr:uid="{00000000-0005-0000-0000-00004F8F0000}"/>
    <cellStyle name="Normal 12 5 3 2 4 2 2 2 2 2 2" xfId="44116" xr:uid="{00000000-0005-0000-0000-0000508F0000}"/>
    <cellStyle name="Normal 12 5 3 2 4 2 2 2 2 3" xfId="44117" xr:uid="{00000000-0005-0000-0000-0000518F0000}"/>
    <cellStyle name="Normal 12 5 3 2 4 2 2 2 3" xfId="16422" xr:uid="{00000000-0005-0000-0000-0000528F0000}"/>
    <cellStyle name="Normal 12 5 3 2 4 2 2 2 3 2" xfId="44118" xr:uid="{00000000-0005-0000-0000-0000538F0000}"/>
    <cellStyle name="Normal 12 5 3 2 4 2 2 2 4" xfId="44119" xr:uid="{00000000-0005-0000-0000-0000548F0000}"/>
    <cellStyle name="Normal 12 5 3 2 4 2 2 3" xfId="5442" xr:uid="{00000000-0005-0000-0000-0000558F0000}"/>
    <cellStyle name="Normal 12 5 3 2 4 2 2 3 2" xfId="10932" xr:uid="{00000000-0005-0000-0000-0000568F0000}"/>
    <cellStyle name="Normal 12 5 3 2 4 2 2 3 2 2" xfId="23742" xr:uid="{00000000-0005-0000-0000-0000578F0000}"/>
    <cellStyle name="Normal 12 5 3 2 4 2 2 3 2 2 2" xfId="44120" xr:uid="{00000000-0005-0000-0000-0000588F0000}"/>
    <cellStyle name="Normal 12 5 3 2 4 2 2 3 2 3" xfId="44121" xr:uid="{00000000-0005-0000-0000-0000598F0000}"/>
    <cellStyle name="Normal 12 5 3 2 4 2 2 3 3" xfId="18252" xr:uid="{00000000-0005-0000-0000-00005A8F0000}"/>
    <cellStyle name="Normal 12 5 3 2 4 2 2 3 3 2" xfId="44122" xr:uid="{00000000-0005-0000-0000-00005B8F0000}"/>
    <cellStyle name="Normal 12 5 3 2 4 2 2 3 4" xfId="44123" xr:uid="{00000000-0005-0000-0000-00005C8F0000}"/>
    <cellStyle name="Normal 12 5 3 2 4 2 2 4" xfId="12762" xr:uid="{00000000-0005-0000-0000-00005D8F0000}"/>
    <cellStyle name="Normal 12 5 3 2 4 2 2 4 2" xfId="25572" xr:uid="{00000000-0005-0000-0000-00005E8F0000}"/>
    <cellStyle name="Normal 12 5 3 2 4 2 2 4 2 2" xfId="44124" xr:uid="{00000000-0005-0000-0000-00005F8F0000}"/>
    <cellStyle name="Normal 12 5 3 2 4 2 2 4 3" xfId="44125" xr:uid="{00000000-0005-0000-0000-0000608F0000}"/>
    <cellStyle name="Normal 12 5 3 2 4 2 2 5" xfId="7272" xr:uid="{00000000-0005-0000-0000-0000618F0000}"/>
    <cellStyle name="Normal 12 5 3 2 4 2 2 5 2" xfId="20082" xr:uid="{00000000-0005-0000-0000-0000628F0000}"/>
    <cellStyle name="Normal 12 5 3 2 4 2 2 5 2 2" xfId="44126" xr:uid="{00000000-0005-0000-0000-0000638F0000}"/>
    <cellStyle name="Normal 12 5 3 2 4 2 2 5 3" xfId="44127" xr:uid="{00000000-0005-0000-0000-0000648F0000}"/>
    <cellStyle name="Normal 12 5 3 2 4 2 2 6" xfId="14592" xr:uid="{00000000-0005-0000-0000-0000658F0000}"/>
    <cellStyle name="Normal 12 5 3 2 4 2 2 6 2" xfId="44128" xr:uid="{00000000-0005-0000-0000-0000668F0000}"/>
    <cellStyle name="Normal 12 5 3 2 4 2 2 7" xfId="44129" xr:uid="{00000000-0005-0000-0000-0000678F0000}"/>
    <cellStyle name="Normal 12 5 3 2 4 2 3" xfId="2718" xr:uid="{00000000-0005-0000-0000-0000688F0000}"/>
    <cellStyle name="Normal 12 5 3 2 4 2 3 2" xfId="8208" xr:uid="{00000000-0005-0000-0000-0000698F0000}"/>
    <cellStyle name="Normal 12 5 3 2 4 2 3 2 2" xfId="21018" xr:uid="{00000000-0005-0000-0000-00006A8F0000}"/>
    <cellStyle name="Normal 12 5 3 2 4 2 3 2 2 2" xfId="44130" xr:uid="{00000000-0005-0000-0000-00006B8F0000}"/>
    <cellStyle name="Normal 12 5 3 2 4 2 3 2 3" xfId="44131" xr:uid="{00000000-0005-0000-0000-00006C8F0000}"/>
    <cellStyle name="Normal 12 5 3 2 4 2 3 3" xfId="15528" xr:uid="{00000000-0005-0000-0000-00006D8F0000}"/>
    <cellStyle name="Normal 12 5 3 2 4 2 3 3 2" xfId="44132" xr:uid="{00000000-0005-0000-0000-00006E8F0000}"/>
    <cellStyle name="Normal 12 5 3 2 4 2 3 4" xfId="44133" xr:uid="{00000000-0005-0000-0000-00006F8F0000}"/>
    <cellStyle name="Normal 12 5 3 2 4 2 4" xfId="4548" xr:uid="{00000000-0005-0000-0000-0000708F0000}"/>
    <cellStyle name="Normal 12 5 3 2 4 2 4 2" xfId="10038" xr:uid="{00000000-0005-0000-0000-0000718F0000}"/>
    <cellStyle name="Normal 12 5 3 2 4 2 4 2 2" xfId="22848" xr:uid="{00000000-0005-0000-0000-0000728F0000}"/>
    <cellStyle name="Normal 12 5 3 2 4 2 4 2 2 2" xfId="44134" xr:uid="{00000000-0005-0000-0000-0000738F0000}"/>
    <cellStyle name="Normal 12 5 3 2 4 2 4 2 3" xfId="44135" xr:uid="{00000000-0005-0000-0000-0000748F0000}"/>
    <cellStyle name="Normal 12 5 3 2 4 2 4 3" xfId="17358" xr:uid="{00000000-0005-0000-0000-0000758F0000}"/>
    <cellStyle name="Normal 12 5 3 2 4 2 4 3 2" xfId="44136" xr:uid="{00000000-0005-0000-0000-0000768F0000}"/>
    <cellStyle name="Normal 12 5 3 2 4 2 4 4" xfId="44137" xr:uid="{00000000-0005-0000-0000-0000778F0000}"/>
    <cellStyle name="Normal 12 5 3 2 4 2 5" xfId="11868" xr:uid="{00000000-0005-0000-0000-0000788F0000}"/>
    <cellStyle name="Normal 12 5 3 2 4 2 5 2" xfId="24678" xr:uid="{00000000-0005-0000-0000-0000798F0000}"/>
    <cellStyle name="Normal 12 5 3 2 4 2 5 2 2" xfId="44138" xr:uid="{00000000-0005-0000-0000-00007A8F0000}"/>
    <cellStyle name="Normal 12 5 3 2 4 2 5 3" xfId="44139" xr:uid="{00000000-0005-0000-0000-00007B8F0000}"/>
    <cellStyle name="Normal 12 5 3 2 4 2 6" xfId="6378" xr:uid="{00000000-0005-0000-0000-00007C8F0000}"/>
    <cellStyle name="Normal 12 5 3 2 4 2 6 2" xfId="19188" xr:uid="{00000000-0005-0000-0000-00007D8F0000}"/>
    <cellStyle name="Normal 12 5 3 2 4 2 6 2 2" xfId="44140" xr:uid="{00000000-0005-0000-0000-00007E8F0000}"/>
    <cellStyle name="Normal 12 5 3 2 4 2 6 3" xfId="44141" xr:uid="{00000000-0005-0000-0000-00007F8F0000}"/>
    <cellStyle name="Normal 12 5 3 2 4 2 7" xfId="13698" xr:uid="{00000000-0005-0000-0000-0000808F0000}"/>
    <cellStyle name="Normal 12 5 3 2 4 2 7 2" xfId="44142" xr:uid="{00000000-0005-0000-0000-0000818F0000}"/>
    <cellStyle name="Normal 12 5 3 2 4 2 8" xfId="44143" xr:uid="{00000000-0005-0000-0000-0000828F0000}"/>
    <cellStyle name="Normal 12 5 3 2 4 3" xfId="1286" xr:uid="{00000000-0005-0000-0000-0000838F0000}"/>
    <cellStyle name="Normal 12 5 3 2 4 3 2" xfId="3116" xr:uid="{00000000-0005-0000-0000-0000848F0000}"/>
    <cellStyle name="Normal 12 5 3 2 4 3 2 2" xfId="8606" xr:uid="{00000000-0005-0000-0000-0000858F0000}"/>
    <cellStyle name="Normal 12 5 3 2 4 3 2 2 2" xfId="21416" xr:uid="{00000000-0005-0000-0000-0000868F0000}"/>
    <cellStyle name="Normal 12 5 3 2 4 3 2 2 2 2" xfId="44144" xr:uid="{00000000-0005-0000-0000-0000878F0000}"/>
    <cellStyle name="Normal 12 5 3 2 4 3 2 2 3" xfId="44145" xr:uid="{00000000-0005-0000-0000-0000888F0000}"/>
    <cellStyle name="Normal 12 5 3 2 4 3 2 3" xfId="15926" xr:uid="{00000000-0005-0000-0000-0000898F0000}"/>
    <cellStyle name="Normal 12 5 3 2 4 3 2 3 2" xfId="44146" xr:uid="{00000000-0005-0000-0000-00008A8F0000}"/>
    <cellStyle name="Normal 12 5 3 2 4 3 2 4" xfId="44147" xr:uid="{00000000-0005-0000-0000-00008B8F0000}"/>
    <cellStyle name="Normal 12 5 3 2 4 3 3" xfId="4946" xr:uid="{00000000-0005-0000-0000-00008C8F0000}"/>
    <cellStyle name="Normal 12 5 3 2 4 3 3 2" xfId="10436" xr:uid="{00000000-0005-0000-0000-00008D8F0000}"/>
    <cellStyle name="Normal 12 5 3 2 4 3 3 2 2" xfId="23246" xr:uid="{00000000-0005-0000-0000-00008E8F0000}"/>
    <cellStyle name="Normal 12 5 3 2 4 3 3 2 2 2" xfId="44148" xr:uid="{00000000-0005-0000-0000-00008F8F0000}"/>
    <cellStyle name="Normal 12 5 3 2 4 3 3 2 3" xfId="44149" xr:uid="{00000000-0005-0000-0000-0000908F0000}"/>
    <cellStyle name="Normal 12 5 3 2 4 3 3 3" xfId="17756" xr:uid="{00000000-0005-0000-0000-0000918F0000}"/>
    <cellStyle name="Normal 12 5 3 2 4 3 3 3 2" xfId="44150" xr:uid="{00000000-0005-0000-0000-0000928F0000}"/>
    <cellStyle name="Normal 12 5 3 2 4 3 3 4" xfId="44151" xr:uid="{00000000-0005-0000-0000-0000938F0000}"/>
    <cellStyle name="Normal 12 5 3 2 4 3 4" xfId="12266" xr:uid="{00000000-0005-0000-0000-0000948F0000}"/>
    <cellStyle name="Normal 12 5 3 2 4 3 4 2" xfId="25076" xr:uid="{00000000-0005-0000-0000-0000958F0000}"/>
    <cellStyle name="Normal 12 5 3 2 4 3 4 2 2" xfId="44152" xr:uid="{00000000-0005-0000-0000-0000968F0000}"/>
    <cellStyle name="Normal 12 5 3 2 4 3 4 3" xfId="44153" xr:uid="{00000000-0005-0000-0000-0000978F0000}"/>
    <cellStyle name="Normal 12 5 3 2 4 3 5" xfId="6776" xr:uid="{00000000-0005-0000-0000-0000988F0000}"/>
    <cellStyle name="Normal 12 5 3 2 4 3 5 2" xfId="19586" xr:uid="{00000000-0005-0000-0000-0000998F0000}"/>
    <cellStyle name="Normal 12 5 3 2 4 3 5 2 2" xfId="44154" xr:uid="{00000000-0005-0000-0000-00009A8F0000}"/>
    <cellStyle name="Normal 12 5 3 2 4 3 5 3" xfId="44155" xr:uid="{00000000-0005-0000-0000-00009B8F0000}"/>
    <cellStyle name="Normal 12 5 3 2 4 3 6" xfId="14096" xr:uid="{00000000-0005-0000-0000-00009C8F0000}"/>
    <cellStyle name="Normal 12 5 3 2 4 3 6 2" xfId="44156" xr:uid="{00000000-0005-0000-0000-00009D8F0000}"/>
    <cellStyle name="Normal 12 5 3 2 4 3 7" xfId="44157" xr:uid="{00000000-0005-0000-0000-00009E8F0000}"/>
    <cellStyle name="Normal 12 5 3 2 4 4" xfId="2222" xr:uid="{00000000-0005-0000-0000-00009F8F0000}"/>
    <cellStyle name="Normal 12 5 3 2 4 4 2" xfId="7712" xr:uid="{00000000-0005-0000-0000-0000A08F0000}"/>
    <cellStyle name="Normal 12 5 3 2 4 4 2 2" xfId="20522" xr:uid="{00000000-0005-0000-0000-0000A18F0000}"/>
    <cellStyle name="Normal 12 5 3 2 4 4 2 2 2" xfId="44158" xr:uid="{00000000-0005-0000-0000-0000A28F0000}"/>
    <cellStyle name="Normal 12 5 3 2 4 4 2 3" xfId="44159" xr:uid="{00000000-0005-0000-0000-0000A38F0000}"/>
    <cellStyle name="Normal 12 5 3 2 4 4 3" xfId="15032" xr:uid="{00000000-0005-0000-0000-0000A48F0000}"/>
    <cellStyle name="Normal 12 5 3 2 4 4 3 2" xfId="44160" xr:uid="{00000000-0005-0000-0000-0000A58F0000}"/>
    <cellStyle name="Normal 12 5 3 2 4 4 4" xfId="44161" xr:uid="{00000000-0005-0000-0000-0000A68F0000}"/>
    <cellStyle name="Normal 12 5 3 2 4 5" xfId="4052" xr:uid="{00000000-0005-0000-0000-0000A78F0000}"/>
    <cellStyle name="Normal 12 5 3 2 4 5 2" xfId="9542" xr:uid="{00000000-0005-0000-0000-0000A88F0000}"/>
    <cellStyle name="Normal 12 5 3 2 4 5 2 2" xfId="22352" xr:uid="{00000000-0005-0000-0000-0000A98F0000}"/>
    <cellStyle name="Normal 12 5 3 2 4 5 2 2 2" xfId="44162" xr:uid="{00000000-0005-0000-0000-0000AA8F0000}"/>
    <cellStyle name="Normal 12 5 3 2 4 5 2 3" xfId="44163" xr:uid="{00000000-0005-0000-0000-0000AB8F0000}"/>
    <cellStyle name="Normal 12 5 3 2 4 5 3" xfId="16862" xr:uid="{00000000-0005-0000-0000-0000AC8F0000}"/>
    <cellStyle name="Normal 12 5 3 2 4 5 3 2" xfId="44164" xr:uid="{00000000-0005-0000-0000-0000AD8F0000}"/>
    <cellStyle name="Normal 12 5 3 2 4 5 4" xfId="44165" xr:uid="{00000000-0005-0000-0000-0000AE8F0000}"/>
    <cellStyle name="Normal 12 5 3 2 4 6" xfId="11372" xr:uid="{00000000-0005-0000-0000-0000AF8F0000}"/>
    <cellStyle name="Normal 12 5 3 2 4 6 2" xfId="24182" xr:uid="{00000000-0005-0000-0000-0000B08F0000}"/>
    <cellStyle name="Normal 12 5 3 2 4 6 2 2" xfId="44166" xr:uid="{00000000-0005-0000-0000-0000B18F0000}"/>
    <cellStyle name="Normal 12 5 3 2 4 6 3" xfId="44167" xr:uid="{00000000-0005-0000-0000-0000B28F0000}"/>
    <cellStyle name="Normal 12 5 3 2 4 7" xfId="5882" xr:uid="{00000000-0005-0000-0000-0000B38F0000}"/>
    <cellStyle name="Normal 12 5 3 2 4 7 2" xfId="18692" xr:uid="{00000000-0005-0000-0000-0000B48F0000}"/>
    <cellStyle name="Normal 12 5 3 2 4 7 2 2" xfId="44168" xr:uid="{00000000-0005-0000-0000-0000B58F0000}"/>
    <cellStyle name="Normal 12 5 3 2 4 7 3" xfId="44169" xr:uid="{00000000-0005-0000-0000-0000B68F0000}"/>
    <cellStyle name="Normal 12 5 3 2 4 8" xfId="13202" xr:uid="{00000000-0005-0000-0000-0000B78F0000}"/>
    <cellStyle name="Normal 12 5 3 2 4 8 2" xfId="44170" xr:uid="{00000000-0005-0000-0000-0000B88F0000}"/>
    <cellStyle name="Normal 12 5 3 2 4 9" xfId="44171" xr:uid="{00000000-0005-0000-0000-0000B98F0000}"/>
    <cellStyle name="Normal 12 5 3 2 5" xfId="620" xr:uid="{00000000-0005-0000-0000-0000BA8F0000}"/>
    <cellStyle name="Normal 12 5 3 2 5 2" xfId="1020" xr:uid="{00000000-0005-0000-0000-0000BB8F0000}"/>
    <cellStyle name="Normal 12 5 3 2 5 2 2" xfId="1915" xr:uid="{00000000-0005-0000-0000-0000BC8F0000}"/>
    <cellStyle name="Normal 12 5 3 2 5 2 2 2" xfId="3745" xr:uid="{00000000-0005-0000-0000-0000BD8F0000}"/>
    <cellStyle name="Normal 12 5 3 2 5 2 2 2 2" xfId="9235" xr:uid="{00000000-0005-0000-0000-0000BE8F0000}"/>
    <cellStyle name="Normal 12 5 3 2 5 2 2 2 2 2" xfId="22045" xr:uid="{00000000-0005-0000-0000-0000BF8F0000}"/>
    <cellStyle name="Normal 12 5 3 2 5 2 2 2 2 2 2" xfId="44172" xr:uid="{00000000-0005-0000-0000-0000C08F0000}"/>
    <cellStyle name="Normal 12 5 3 2 5 2 2 2 2 3" xfId="44173" xr:uid="{00000000-0005-0000-0000-0000C18F0000}"/>
    <cellStyle name="Normal 12 5 3 2 5 2 2 2 3" xfId="16555" xr:uid="{00000000-0005-0000-0000-0000C28F0000}"/>
    <cellStyle name="Normal 12 5 3 2 5 2 2 2 3 2" xfId="44174" xr:uid="{00000000-0005-0000-0000-0000C38F0000}"/>
    <cellStyle name="Normal 12 5 3 2 5 2 2 2 4" xfId="44175" xr:uid="{00000000-0005-0000-0000-0000C48F0000}"/>
    <cellStyle name="Normal 12 5 3 2 5 2 2 3" xfId="5575" xr:uid="{00000000-0005-0000-0000-0000C58F0000}"/>
    <cellStyle name="Normal 12 5 3 2 5 2 2 3 2" xfId="11065" xr:uid="{00000000-0005-0000-0000-0000C68F0000}"/>
    <cellStyle name="Normal 12 5 3 2 5 2 2 3 2 2" xfId="23875" xr:uid="{00000000-0005-0000-0000-0000C78F0000}"/>
    <cellStyle name="Normal 12 5 3 2 5 2 2 3 2 2 2" xfId="44176" xr:uid="{00000000-0005-0000-0000-0000C88F0000}"/>
    <cellStyle name="Normal 12 5 3 2 5 2 2 3 2 3" xfId="44177" xr:uid="{00000000-0005-0000-0000-0000C98F0000}"/>
    <cellStyle name="Normal 12 5 3 2 5 2 2 3 3" xfId="18385" xr:uid="{00000000-0005-0000-0000-0000CA8F0000}"/>
    <cellStyle name="Normal 12 5 3 2 5 2 2 3 3 2" xfId="44178" xr:uid="{00000000-0005-0000-0000-0000CB8F0000}"/>
    <cellStyle name="Normal 12 5 3 2 5 2 2 3 4" xfId="44179" xr:uid="{00000000-0005-0000-0000-0000CC8F0000}"/>
    <cellStyle name="Normal 12 5 3 2 5 2 2 4" xfId="12895" xr:uid="{00000000-0005-0000-0000-0000CD8F0000}"/>
    <cellStyle name="Normal 12 5 3 2 5 2 2 4 2" xfId="25705" xr:uid="{00000000-0005-0000-0000-0000CE8F0000}"/>
    <cellStyle name="Normal 12 5 3 2 5 2 2 4 2 2" xfId="44180" xr:uid="{00000000-0005-0000-0000-0000CF8F0000}"/>
    <cellStyle name="Normal 12 5 3 2 5 2 2 4 3" xfId="44181" xr:uid="{00000000-0005-0000-0000-0000D08F0000}"/>
    <cellStyle name="Normal 12 5 3 2 5 2 2 5" xfId="7405" xr:uid="{00000000-0005-0000-0000-0000D18F0000}"/>
    <cellStyle name="Normal 12 5 3 2 5 2 2 5 2" xfId="20215" xr:uid="{00000000-0005-0000-0000-0000D28F0000}"/>
    <cellStyle name="Normal 12 5 3 2 5 2 2 5 2 2" xfId="44182" xr:uid="{00000000-0005-0000-0000-0000D38F0000}"/>
    <cellStyle name="Normal 12 5 3 2 5 2 2 5 3" xfId="44183" xr:uid="{00000000-0005-0000-0000-0000D48F0000}"/>
    <cellStyle name="Normal 12 5 3 2 5 2 2 6" xfId="14725" xr:uid="{00000000-0005-0000-0000-0000D58F0000}"/>
    <cellStyle name="Normal 12 5 3 2 5 2 2 6 2" xfId="44184" xr:uid="{00000000-0005-0000-0000-0000D68F0000}"/>
    <cellStyle name="Normal 12 5 3 2 5 2 2 7" xfId="44185" xr:uid="{00000000-0005-0000-0000-0000D78F0000}"/>
    <cellStyle name="Normal 12 5 3 2 5 2 3" xfId="2851" xr:uid="{00000000-0005-0000-0000-0000D88F0000}"/>
    <cellStyle name="Normal 12 5 3 2 5 2 3 2" xfId="8341" xr:uid="{00000000-0005-0000-0000-0000D98F0000}"/>
    <cellStyle name="Normal 12 5 3 2 5 2 3 2 2" xfId="21151" xr:uid="{00000000-0005-0000-0000-0000DA8F0000}"/>
    <cellStyle name="Normal 12 5 3 2 5 2 3 2 2 2" xfId="44186" xr:uid="{00000000-0005-0000-0000-0000DB8F0000}"/>
    <cellStyle name="Normal 12 5 3 2 5 2 3 2 3" xfId="44187" xr:uid="{00000000-0005-0000-0000-0000DC8F0000}"/>
    <cellStyle name="Normal 12 5 3 2 5 2 3 3" xfId="15661" xr:uid="{00000000-0005-0000-0000-0000DD8F0000}"/>
    <cellStyle name="Normal 12 5 3 2 5 2 3 3 2" xfId="44188" xr:uid="{00000000-0005-0000-0000-0000DE8F0000}"/>
    <cellStyle name="Normal 12 5 3 2 5 2 3 4" xfId="44189" xr:uid="{00000000-0005-0000-0000-0000DF8F0000}"/>
    <cellStyle name="Normal 12 5 3 2 5 2 4" xfId="4681" xr:uid="{00000000-0005-0000-0000-0000E08F0000}"/>
    <cellStyle name="Normal 12 5 3 2 5 2 4 2" xfId="10171" xr:uid="{00000000-0005-0000-0000-0000E18F0000}"/>
    <cellStyle name="Normal 12 5 3 2 5 2 4 2 2" xfId="22981" xr:uid="{00000000-0005-0000-0000-0000E28F0000}"/>
    <cellStyle name="Normal 12 5 3 2 5 2 4 2 2 2" xfId="44190" xr:uid="{00000000-0005-0000-0000-0000E38F0000}"/>
    <cellStyle name="Normal 12 5 3 2 5 2 4 2 3" xfId="44191" xr:uid="{00000000-0005-0000-0000-0000E48F0000}"/>
    <cellStyle name="Normal 12 5 3 2 5 2 4 3" xfId="17491" xr:uid="{00000000-0005-0000-0000-0000E58F0000}"/>
    <cellStyle name="Normal 12 5 3 2 5 2 4 3 2" xfId="44192" xr:uid="{00000000-0005-0000-0000-0000E68F0000}"/>
    <cellStyle name="Normal 12 5 3 2 5 2 4 4" xfId="44193" xr:uid="{00000000-0005-0000-0000-0000E78F0000}"/>
    <cellStyle name="Normal 12 5 3 2 5 2 5" xfId="12001" xr:uid="{00000000-0005-0000-0000-0000E88F0000}"/>
    <cellStyle name="Normal 12 5 3 2 5 2 5 2" xfId="24811" xr:uid="{00000000-0005-0000-0000-0000E98F0000}"/>
    <cellStyle name="Normal 12 5 3 2 5 2 5 2 2" xfId="44194" xr:uid="{00000000-0005-0000-0000-0000EA8F0000}"/>
    <cellStyle name="Normal 12 5 3 2 5 2 5 3" xfId="44195" xr:uid="{00000000-0005-0000-0000-0000EB8F0000}"/>
    <cellStyle name="Normal 12 5 3 2 5 2 6" xfId="6511" xr:uid="{00000000-0005-0000-0000-0000EC8F0000}"/>
    <cellStyle name="Normal 12 5 3 2 5 2 6 2" xfId="19321" xr:uid="{00000000-0005-0000-0000-0000ED8F0000}"/>
    <cellStyle name="Normal 12 5 3 2 5 2 6 2 2" xfId="44196" xr:uid="{00000000-0005-0000-0000-0000EE8F0000}"/>
    <cellStyle name="Normal 12 5 3 2 5 2 6 3" xfId="44197" xr:uid="{00000000-0005-0000-0000-0000EF8F0000}"/>
    <cellStyle name="Normal 12 5 3 2 5 2 7" xfId="13831" xr:uid="{00000000-0005-0000-0000-0000F08F0000}"/>
    <cellStyle name="Normal 12 5 3 2 5 2 7 2" xfId="44198" xr:uid="{00000000-0005-0000-0000-0000F18F0000}"/>
    <cellStyle name="Normal 12 5 3 2 5 2 8" xfId="44199" xr:uid="{00000000-0005-0000-0000-0000F28F0000}"/>
    <cellStyle name="Normal 12 5 3 2 5 3" xfId="1515" xr:uid="{00000000-0005-0000-0000-0000F38F0000}"/>
    <cellStyle name="Normal 12 5 3 2 5 3 2" xfId="3345" xr:uid="{00000000-0005-0000-0000-0000F48F0000}"/>
    <cellStyle name="Normal 12 5 3 2 5 3 2 2" xfId="8835" xr:uid="{00000000-0005-0000-0000-0000F58F0000}"/>
    <cellStyle name="Normal 12 5 3 2 5 3 2 2 2" xfId="21645" xr:uid="{00000000-0005-0000-0000-0000F68F0000}"/>
    <cellStyle name="Normal 12 5 3 2 5 3 2 2 2 2" xfId="44200" xr:uid="{00000000-0005-0000-0000-0000F78F0000}"/>
    <cellStyle name="Normal 12 5 3 2 5 3 2 2 3" xfId="44201" xr:uid="{00000000-0005-0000-0000-0000F88F0000}"/>
    <cellStyle name="Normal 12 5 3 2 5 3 2 3" xfId="16155" xr:uid="{00000000-0005-0000-0000-0000F98F0000}"/>
    <cellStyle name="Normal 12 5 3 2 5 3 2 3 2" xfId="44202" xr:uid="{00000000-0005-0000-0000-0000FA8F0000}"/>
    <cellStyle name="Normal 12 5 3 2 5 3 2 4" xfId="44203" xr:uid="{00000000-0005-0000-0000-0000FB8F0000}"/>
    <cellStyle name="Normal 12 5 3 2 5 3 3" xfId="5175" xr:uid="{00000000-0005-0000-0000-0000FC8F0000}"/>
    <cellStyle name="Normal 12 5 3 2 5 3 3 2" xfId="10665" xr:uid="{00000000-0005-0000-0000-0000FD8F0000}"/>
    <cellStyle name="Normal 12 5 3 2 5 3 3 2 2" xfId="23475" xr:uid="{00000000-0005-0000-0000-0000FE8F0000}"/>
    <cellStyle name="Normal 12 5 3 2 5 3 3 2 2 2" xfId="44204" xr:uid="{00000000-0005-0000-0000-0000FF8F0000}"/>
    <cellStyle name="Normal 12 5 3 2 5 3 3 2 3" xfId="44205" xr:uid="{00000000-0005-0000-0000-000000900000}"/>
    <cellStyle name="Normal 12 5 3 2 5 3 3 3" xfId="17985" xr:uid="{00000000-0005-0000-0000-000001900000}"/>
    <cellStyle name="Normal 12 5 3 2 5 3 3 3 2" xfId="44206" xr:uid="{00000000-0005-0000-0000-000002900000}"/>
    <cellStyle name="Normal 12 5 3 2 5 3 3 4" xfId="44207" xr:uid="{00000000-0005-0000-0000-000003900000}"/>
    <cellStyle name="Normal 12 5 3 2 5 3 4" xfId="12495" xr:uid="{00000000-0005-0000-0000-000004900000}"/>
    <cellStyle name="Normal 12 5 3 2 5 3 4 2" xfId="25305" xr:uid="{00000000-0005-0000-0000-000005900000}"/>
    <cellStyle name="Normal 12 5 3 2 5 3 4 2 2" xfId="44208" xr:uid="{00000000-0005-0000-0000-000006900000}"/>
    <cellStyle name="Normal 12 5 3 2 5 3 4 3" xfId="44209" xr:uid="{00000000-0005-0000-0000-000007900000}"/>
    <cellStyle name="Normal 12 5 3 2 5 3 5" xfId="7005" xr:uid="{00000000-0005-0000-0000-000008900000}"/>
    <cellStyle name="Normal 12 5 3 2 5 3 5 2" xfId="19815" xr:uid="{00000000-0005-0000-0000-000009900000}"/>
    <cellStyle name="Normal 12 5 3 2 5 3 5 2 2" xfId="44210" xr:uid="{00000000-0005-0000-0000-00000A900000}"/>
    <cellStyle name="Normal 12 5 3 2 5 3 5 3" xfId="44211" xr:uid="{00000000-0005-0000-0000-00000B900000}"/>
    <cellStyle name="Normal 12 5 3 2 5 3 6" xfId="14325" xr:uid="{00000000-0005-0000-0000-00000C900000}"/>
    <cellStyle name="Normal 12 5 3 2 5 3 6 2" xfId="44212" xr:uid="{00000000-0005-0000-0000-00000D900000}"/>
    <cellStyle name="Normal 12 5 3 2 5 3 7" xfId="44213" xr:uid="{00000000-0005-0000-0000-00000E900000}"/>
    <cellStyle name="Normal 12 5 3 2 5 4" xfId="2451" xr:uid="{00000000-0005-0000-0000-00000F900000}"/>
    <cellStyle name="Normal 12 5 3 2 5 4 2" xfId="7941" xr:uid="{00000000-0005-0000-0000-000010900000}"/>
    <cellStyle name="Normal 12 5 3 2 5 4 2 2" xfId="20751" xr:uid="{00000000-0005-0000-0000-000011900000}"/>
    <cellStyle name="Normal 12 5 3 2 5 4 2 2 2" xfId="44214" xr:uid="{00000000-0005-0000-0000-000012900000}"/>
    <cellStyle name="Normal 12 5 3 2 5 4 2 3" xfId="44215" xr:uid="{00000000-0005-0000-0000-000013900000}"/>
    <cellStyle name="Normal 12 5 3 2 5 4 3" xfId="15261" xr:uid="{00000000-0005-0000-0000-000014900000}"/>
    <cellStyle name="Normal 12 5 3 2 5 4 3 2" xfId="44216" xr:uid="{00000000-0005-0000-0000-000015900000}"/>
    <cellStyle name="Normal 12 5 3 2 5 4 4" xfId="44217" xr:uid="{00000000-0005-0000-0000-000016900000}"/>
    <cellStyle name="Normal 12 5 3 2 5 5" xfId="4281" xr:uid="{00000000-0005-0000-0000-000017900000}"/>
    <cellStyle name="Normal 12 5 3 2 5 5 2" xfId="9771" xr:uid="{00000000-0005-0000-0000-000018900000}"/>
    <cellStyle name="Normal 12 5 3 2 5 5 2 2" xfId="22581" xr:uid="{00000000-0005-0000-0000-000019900000}"/>
    <cellStyle name="Normal 12 5 3 2 5 5 2 2 2" xfId="44218" xr:uid="{00000000-0005-0000-0000-00001A900000}"/>
    <cellStyle name="Normal 12 5 3 2 5 5 2 3" xfId="44219" xr:uid="{00000000-0005-0000-0000-00001B900000}"/>
    <cellStyle name="Normal 12 5 3 2 5 5 3" xfId="17091" xr:uid="{00000000-0005-0000-0000-00001C900000}"/>
    <cellStyle name="Normal 12 5 3 2 5 5 3 2" xfId="44220" xr:uid="{00000000-0005-0000-0000-00001D900000}"/>
    <cellStyle name="Normal 12 5 3 2 5 5 4" xfId="44221" xr:uid="{00000000-0005-0000-0000-00001E900000}"/>
    <cellStyle name="Normal 12 5 3 2 5 6" xfId="11601" xr:uid="{00000000-0005-0000-0000-00001F900000}"/>
    <cellStyle name="Normal 12 5 3 2 5 6 2" xfId="24411" xr:uid="{00000000-0005-0000-0000-000020900000}"/>
    <cellStyle name="Normal 12 5 3 2 5 6 2 2" xfId="44222" xr:uid="{00000000-0005-0000-0000-000021900000}"/>
    <cellStyle name="Normal 12 5 3 2 5 6 3" xfId="44223" xr:uid="{00000000-0005-0000-0000-000022900000}"/>
    <cellStyle name="Normal 12 5 3 2 5 7" xfId="6111" xr:uid="{00000000-0005-0000-0000-000023900000}"/>
    <cellStyle name="Normal 12 5 3 2 5 7 2" xfId="18921" xr:uid="{00000000-0005-0000-0000-000024900000}"/>
    <cellStyle name="Normal 12 5 3 2 5 7 2 2" xfId="44224" xr:uid="{00000000-0005-0000-0000-000025900000}"/>
    <cellStyle name="Normal 12 5 3 2 5 7 3" xfId="44225" xr:uid="{00000000-0005-0000-0000-000026900000}"/>
    <cellStyle name="Normal 12 5 3 2 5 8" xfId="13431" xr:uid="{00000000-0005-0000-0000-000027900000}"/>
    <cellStyle name="Normal 12 5 3 2 5 8 2" xfId="44226" xr:uid="{00000000-0005-0000-0000-000028900000}"/>
    <cellStyle name="Normal 12 5 3 2 5 9" xfId="44227" xr:uid="{00000000-0005-0000-0000-000029900000}"/>
    <cellStyle name="Normal 12 5 3 2 6" xfId="754" xr:uid="{00000000-0005-0000-0000-00002A900000}"/>
    <cellStyle name="Normal 12 5 3 2 6 2" xfId="1649" xr:uid="{00000000-0005-0000-0000-00002B900000}"/>
    <cellStyle name="Normal 12 5 3 2 6 2 2" xfId="3479" xr:uid="{00000000-0005-0000-0000-00002C900000}"/>
    <cellStyle name="Normal 12 5 3 2 6 2 2 2" xfId="8969" xr:uid="{00000000-0005-0000-0000-00002D900000}"/>
    <cellStyle name="Normal 12 5 3 2 6 2 2 2 2" xfId="21779" xr:uid="{00000000-0005-0000-0000-00002E900000}"/>
    <cellStyle name="Normal 12 5 3 2 6 2 2 2 2 2" xfId="44228" xr:uid="{00000000-0005-0000-0000-00002F900000}"/>
    <cellStyle name="Normal 12 5 3 2 6 2 2 2 3" xfId="44229" xr:uid="{00000000-0005-0000-0000-000030900000}"/>
    <cellStyle name="Normal 12 5 3 2 6 2 2 3" xfId="16289" xr:uid="{00000000-0005-0000-0000-000031900000}"/>
    <cellStyle name="Normal 12 5 3 2 6 2 2 3 2" xfId="44230" xr:uid="{00000000-0005-0000-0000-000032900000}"/>
    <cellStyle name="Normal 12 5 3 2 6 2 2 4" xfId="44231" xr:uid="{00000000-0005-0000-0000-000033900000}"/>
    <cellStyle name="Normal 12 5 3 2 6 2 3" xfId="5309" xr:uid="{00000000-0005-0000-0000-000034900000}"/>
    <cellStyle name="Normal 12 5 3 2 6 2 3 2" xfId="10799" xr:uid="{00000000-0005-0000-0000-000035900000}"/>
    <cellStyle name="Normal 12 5 3 2 6 2 3 2 2" xfId="23609" xr:uid="{00000000-0005-0000-0000-000036900000}"/>
    <cellStyle name="Normal 12 5 3 2 6 2 3 2 2 2" xfId="44232" xr:uid="{00000000-0005-0000-0000-000037900000}"/>
    <cellStyle name="Normal 12 5 3 2 6 2 3 2 3" xfId="44233" xr:uid="{00000000-0005-0000-0000-000038900000}"/>
    <cellStyle name="Normal 12 5 3 2 6 2 3 3" xfId="18119" xr:uid="{00000000-0005-0000-0000-000039900000}"/>
    <cellStyle name="Normal 12 5 3 2 6 2 3 3 2" xfId="44234" xr:uid="{00000000-0005-0000-0000-00003A900000}"/>
    <cellStyle name="Normal 12 5 3 2 6 2 3 4" xfId="44235" xr:uid="{00000000-0005-0000-0000-00003B900000}"/>
    <cellStyle name="Normal 12 5 3 2 6 2 4" xfId="12629" xr:uid="{00000000-0005-0000-0000-00003C900000}"/>
    <cellStyle name="Normal 12 5 3 2 6 2 4 2" xfId="25439" xr:uid="{00000000-0005-0000-0000-00003D900000}"/>
    <cellStyle name="Normal 12 5 3 2 6 2 4 2 2" xfId="44236" xr:uid="{00000000-0005-0000-0000-00003E900000}"/>
    <cellStyle name="Normal 12 5 3 2 6 2 4 3" xfId="44237" xr:uid="{00000000-0005-0000-0000-00003F900000}"/>
    <cellStyle name="Normal 12 5 3 2 6 2 5" xfId="7139" xr:uid="{00000000-0005-0000-0000-000040900000}"/>
    <cellStyle name="Normal 12 5 3 2 6 2 5 2" xfId="19949" xr:uid="{00000000-0005-0000-0000-000041900000}"/>
    <cellStyle name="Normal 12 5 3 2 6 2 5 2 2" xfId="44238" xr:uid="{00000000-0005-0000-0000-000042900000}"/>
    <cellStyle name="Normal 12 5 3 2 6 2 5 3" xfId="44239" xr:uid="{00000000-0005-0000-0000-000043900000}"/>
    <cellStyle name="Normal 12 5 3 2 6 2 6" xfId="14459" xr:uid="{00000000-0005-0000-0000-000044900000}"/>
    <cellStyle name="Normal 12 5 3 2 6 2 6 2" xfId="44240" xr:uid="{00000000-0005-0000-0000-000045900000}"/>
    <cellStyle name="Normal 12 5 3 2 6 2 7" xfId="44241" xr:uid="{00000000-0005-0000-0000-000046900000}"/>
    <cellStyle name="Normal 12 5 3 2 6 3" xfId="2585" xr:uid="{00000000-0005-0000-0000-000047900000}"/>
    <cellStyle name="Normal 12 5 3 2 6 3 2" xfId="8075" xr:uid="{00000000-0005-0000-0000-000048900000}"/>
    <cellStyle name="Normal 12 5 3 2 6 3 2 2" xfId="20885" xr:uid="{00000000-0005-0000-0000-000049900000}"/>
    <cellStyle name="Normal 12 5 3 2 6 3 2 2 2" xfId="44242" xr:uid="{00000000-0005-0000-0000-00004A900000}"/>
    <cellStyle name="Normal 12 5 3 2 6 3 2 3" xfId="44243" xr:uid="{00000000-0005-0000-0000-00004B900000}"/>
    <cellStyle name="Normal 12 5 3 2 6 3 3" xfId="15395" xr:uid="{00000000-0005-0000-0000-00004C900000}"/>
    <cellStyle name="Normal 12 5 3 2 6 3 3 2" xfId="44244" xr:uid="{00000000-0005-0000-0000-00004D900000}"/>
    <cellStyle name="Normal 12 5 3 2 6 3 4" xfId="44245" xr:uid="{00000000-0005-0000-0000-00004E900000}"/>
    <cellStyle name="Normal 12 5 3 2 6 4" xfId="4415" xr:uid="{00000000-0005-0000-0000-00004F900000}"/>
    <cellStyle name="Normal 12 5 3 2 6 4 2" xfId="9905" xr:uid="{00000000-0005-0000-0000-000050900000}"/>
    <cellStyle name="Normal 12 5 3 2 6 4 2 2" xfId="22715" xr:uid="{00000000-0005-0000-0000-000051900000}"/>
    <cellStyle name="Normal 12 5 3 2 6 4 2 2 2" xfId="44246" xr:uid="{00000000-0005-0000-0000-000052900000}"/>
    <cellStyle name="Normal 12 5 3 2 6 4 2 3" xfId="44247" xr:uid="{00000000-0005-0000-0000-000053900000}"/>
    <cellStyle name="Normal 12 5 3 2 6 4 3" xfId="17225" xr:uid="{00000000-0005-0000-0000-000054900000}"/>
    <cellStyle name="Normal 12 5 3 2 6 4 3 2" xfId="44248" xr:uid="{00000000-0005-0000-0000-000055900000}"/>
    <cellStyle name="Normal 12 5 3 2 6 4 4" xfId="44249" xr:uid="{00000000-0005-0000-0000-000056900000}"/>
    <cellStyle name="Normal 12 5 3 2 6 5" xfId="11735" xr:uid="{00000000-0005-0000-0000-000057900000}"/>
    <cellStyle name="Normal 12 5 3 2 6 5 2" xfId="24545" xr:uid="{00000000-0005-0000-0000-000058900000}"/>
    <cellStyle name="Normal 12 5 3 2 6 5 2 2" xfId="44250" xr:uid="{00000000-0005-0000-0000-000059900000}"/>
    <cellStyle name="Normal 12 5 3 2 6 5 3" xfId="44251" xr:uid="{00000000-0005-0000-0000-00005A900000}"/>
    <cellStyle name="Normal 12 5 3 2 6 6" xfId="6245" xr:uid="{00000000-0005-0000-0000-00005B900000}"/>
    <cellStyle name="Normal 12 5 3 2 6 6 2" xfId="19055" xr:uid="{00000000-0005-0000-0000-00005C900000}"/>
    <cellStyle name="Normal 12 5 3 2 6 6 2 2" xfId="44252" xr:uid="{00000000-0005-0000-0000-00005D900000}"/>
    <cellStyle name="Normal 12 5 3 2 6 6 3" xfId="44253" xr:uid="{00000000-0005-0000-0000-00005E900000}"/>
    <cellStyle name="Normal 12 5 3 2 6 7" xfId="13565" xr:uid="{00000000-0005-0000-0000-00005F900000}"/>
    <cellStyle name="Normal 12 5 3 2 6 7 2" xfId="44254" xr:uid="{00000000-0005-0000-0000-000060900000}"/>
    <cellStyle name="Normal 12 5 3 2 6 8" xfId="44255" xr:uid="{00000000-0005-0000-0000-000061900000}"/>
    <cellStyle name="Normal 12 5 3 2 7" xfId="1155" xr:uid="{00000000-0005-0000-0000-000062900000}"/>
    <cellStyle name="Normal 12 5 3 2 7 2" xfId="2985" xr:uid="{00000000-0005-0000-0000-000063900000}"/>
    <cellStyle name="Normal 12 5 3 2 7 2 2" xfId="8475" xr:uid="{00000000-0005-0000-0000-000064900000}"/>
    <cellStyle name="Normal 12 5 3 2 7 2 2 2" xfId="21285" xr:uid="{00000000-0005-0000-0000-000065900000}"/>
    <cellStyle name="Normal 12 5 3 2 7 2 2 2 2" xfId="44256" xr:uid="{00000000-0005-0000-0000-000066900000}"/>
    <cellStyle name="Normal 12 5 3 2 7 2 2 3" xfId="44257" xr:uid="{00000000-0005-0000-0000-000067900000}"/>
    <cellStyle name="Normal 12 5 3 2 7 2 3" xfId="15795" xr:uid="{00000000-0005-0000-0000-000068900000}"/>
    <cellStyle name="Normal 12 5 3 2 7 2 3 2" xfId="44258" xr:uid="{00000000-0005-0000-0000-000069900000}"/>
    <cellStyle name="Normal 12 5 3 2 7 2 4" xfId="44259" xr:uid="{00000000-0005-0000-0000-00006A900000}"/>
    <cellStyle name="Normal 12 5 3 2 7 3" xfId="4815" xr:uid="{00000000-0005-0000-0000-00006B900000}"/>
    <cellStyle name="Normal 12 5 3 2 7 3 2" xfId="10305" xr:uid="{00000000-0005-0000-0000-00006C900000}"/>
    <cellStyle name="Normal 12 5 3 2 7 3 2 2" xfId="23115" xr:uid="{00000000-0005-0000-0000-00006D900000}"/>
    <cellStyle name="Normal 12 5 3 2 7 3 2 2 2" xfId="44260" xr:uid="{00000000-0005-0000-0000-00006E900000}"/>
    <cellStyle name="Normal 12 5 3 2 7 3 2 3" xfId="44261" xr:uid="{00000000-0005-0000-0000-00006F900000}"/>
    <cellStyle name="Normal 12 5 3 2 7 3 3" xfId="17625" xr:uid="{00000000-0005-0000-0000-000070900000}"/>
    <cellStyle name="Normal 12 5 3 2 7 3 3 2" xfId="44262" xr:uid="{00000000-0005-0000-0000-000071900000}"/>
    <cellStyle name="Normal 12 5 3 2 7 3 4" xfId="44263" xr:uid="{00000000-0005-0000-0000-000072900000}"/>
    <cellStyle name="Normal 12 5 3 2 7 4" xfId="12135" xr:uid="{00000000-0005-0000-0000-000073900000}"/>
    <cellStyle name="Normal 12 5 3 2 7 4 2" xfId="24945" xr:uid="{00000000-0005-0000-0000-000074900000}"/>
    <cellStyle name="Normal 12 5 3 2 7 4 2 2" xfId="44264" xr:uid="{00000000-0005-0000-0000-000075900000}"/>
    <cellStyle name="Normal 12 5 3 2 7 4 3" xfId="44265" xr:uid="{00000000-0005-0000-0000-000076900000}"/>
    <cellStyle name="Normal 12 5 3 2 7 5" xfId="6645" xr:uid="{00000000-0005-0000-0000-000077900000}"/>
    <cellStyle name="Normal 12 5 3 2 7 5 2" xfId="19455" xr:uid="{00000000-0005-0000-0000-000078900000}"/>
    <cellStyle name="Normal 12 5 3 2 7 5 2 2" xfId="44266" xr:uid="{00000000-0005-0000-0000-000079900000}"/>
    <cellStyle name="Normal 12 5 3 2 7 5 3" xfId="44267" xr:uid="{00000000-0005-0000-0000-00007A900000}"/>
    <cellStyle name="Normal 12 5 3 2 7 6" xfId="13965" xr:uid="{00000000-0005-0000-0000-00007B900000}"/>
    <cellStyle name="Normal 12 5 3 2 7 6 2" xfId="44268" xr:uid="{00000000-0005-0000-0000-00007C900000}"/>
    <cellStyle name="Normal 12 5 3 2 7 7" xfId="44269" xr:uid="{00000000-0005-0000-0000-00007D900000}"/>
    <cellStyle name="Normal 12 5 3 2 8" xfId="2050" xr:uid="{00000000-0005-0000-0000-00007E900000}"/>
    <cellStyle name="Normal 12 5 3 2 8 2" xfId="3880" xr:uid="{00000000-0005-0000-0000-00007F900000}"/>
    <cellStyle name="Normal 12 5 3 2 8 2 2" xfId="9370" xr:uid="{00000000-0005-0000-0000-000080900000}"/>
    <cellStyle name="Normal 12 5 3 2 8 2 2 2" xfId="22180" xr:uid="{00000000-0005-0000-0000-000081900000}"/>
    <cellStyle name="Normal 12 5 3 2 8 2 2 2 2" xfId="44270" xr:uid="{00000000-0005-0000-0000-000082900000}"/>
    <cellStyle name="Normal 12 5 3 2 8 2 2 3" xfId="44271" xr:uid="{00000000-0005-0000-0000-000083900000}"/>
    <cellStyle name="Normal 12 5 3 2 8 2 3" xfId="16690" xr:uid="{00000000-0005-0000-0000-000084900000}"/>
    <cellStyle name="Normal 12 5 3 2 8 2 3 2" xfId="44272" xr:uid="{00000000-0005-0000-0000-000085900000}"/>
    <cellStyle name="Normal 12 5 3 2 8 2 4" xfId="44273" xr:uid="{00000000-0005-0000-0000-000086900000}"/>
    <cellStyle name="Normal 12 5 3 2 8 3" xfId="5710" xr:uid="{00000000-0005-0000-0000-000087900000}"/>
    <cellStyle name="Normal 12 5 3 2 8 3 2" xfId="11200" xr:uid="{00000000-0005-0000-0000-000088900000}"/>
    <cellStyle name="Normal 12 5 3 2 8 3 2 2" xfId="24010" xr:uid="{00000000-0005-0000-0000-000089900000}"/>
    <cellStyle name="Normal 12 5 3 2 8 3 2 2 2" xfId="44274" xr:uid="{00000000-0005-0000-0000-00008A900000}"/>
    <cellStyle name="Normal 12 5 3 2 8 3 2 3" xfId="44275" xr:uid="{00000000-0005-0000-0000-00008B900000}"/>
    <cellStyle name="Normal 12 5 3 2 8 3 3" xfId="18520" xr:uid="{00000000-0005-0000-0000-00008C900000}"/>
    <cellStyle name="Normal 12 5 3 2 8 3 3 2" xfId="44276" xr:uid="{00000000-0005-0000-0000-00008D900000}"/>
    <cellStyle name="Normal 12 5 3 2 8 3 4" xfId="44277" xr:uid="{00000000-0005-0000-0000-00008E900000}"/>
    <cellStyle name="Normal 12 5 3 2 8 4" xfId="13030" xr:uid="{00000000-0005-0000-0000-00008F900000}"/>
    <cellStyle name="Normal 12 5 3 2 8 4 2" xfId="25840" xr:uid="{00000000-0005-0000-0000-000090900000}"/>
    <cellStyle name="Normal 12 5 3 2 8 4 2 2" xfId="44278" xr:uid="{00000000-0005-0000-0000-000091900000}"/>
    <cellStyle name="Normal 12 5 3 2 8 4 3" xfId="44279" xr:uid="{00000000-0005-0000-0000-000092900000}"/>
    <cellStyle name="Normal 12 5 3 2 8 5" xfId="7540" xr:uid="{00000000-0005-0000-0000-000093900000}"/>
    <cellStyle name="Normal 12 5 3 2 8 5 2" xfId="20350" xr:uid="{00000000-0005-0000-0000-000094900000}"/>
    <cellStyle name="Normal 12 5 3 2 8 5 2 2" xfId="44280" xr:uid="{00000000-0005-0000-0000-000095900000}"/>
    <cellStyle name="Normal 12 5 3 2 8 5 3" xfId="44281" xr:uid="{00000000-0005-0000-0000-000096900000}"/>
    <cellStyle name="Normal 12 5 3 2 8 6" xfId="14860" xr:uid="{00000000-0005-0000-0000-000097900000}"/>
    <cellStyle name="Normal 12 5 3 2 8 6 2" xfId="44282" xr:uid="{00000000-0005-0000-0000-000098900000}"/>
    <cellStyle name="Normal 12 5 3 2 8 7" xfId="44283" xr:uid="{00000000-0005-0000-0000-000099900000}"/>
    <cellStyle name="Normal 12 5 3 2 9" xfId="2091" xr:uid="{00000000-0005-0000-0000-00009A900000}"/>
    <cellStyle name="Normal 12 5 3 2 9 2" xfId="7581" xr:uid="{00000000-0005-0000-0000-00009B900000}"/>
    <cellStyle name="Normal 12 5 3 2 9 2 2" xfId="20391" xr:uid="{00000000-0005-0000-0000-00009C900000}"/>
    <cellStyle name="Normal 12 5 3 2 9 2 2 2" xfId="44284" xr:uid="{00000000-0005-0000-0000-00009D900000}"/>
    <cellStyle name="Normal 12 5 3 2 9 2 3" xfId="44285" xr:uid="{00000000-0005-0000-0000-00009E900000}"/>
    <cellStyle name="Normal 12 5 3 2 9 3" xfId="14901" xr:uid="{00000000-0005-0000-0000-00009F900000}"/>
    <cellStyle name="Normal 12 5 3 2 9 3 2" xfId="44286" xr:uid="{00000000-0005-0000-0000-0000A0900000}"/>
    <cellStyle name="Normal 12 5 3 2 9 4" xfId="44287" xr:uid="{00000000-0005-0000-0000-0000A1900000}"/>
    <cellStyle name="Normal 12 5 3 3" xfId="280" xr:uid="{00000000-0005-0000-0000-0000A2900000}"/>
    <cellStyle name="Normal 12 5 3 3 10" xfId="5772" xr:uid="{00000000-0005-0000-0000-0000A3900000}"/>
    <cellStyle name="Normal 12 5 3 3 10 2" xfId="18582" xr:uid="{00000000-0005-0000-0000-0000A4900000}"/>
    <cellStyle name="Normal 12 5 3 3 10 2 2" xfId="44288" xr:uid="{00000000-0005-0000-0000-0000A5900000}"/>
    <cellStyle name="Normal 12 5 3 3 10 3" xfId="44289" xr:uid="{00000000-0005-0000-0000-0000A6900000}"/>
    <cellStyle name="Normal 12 5 3 3 11" xfId="13092" xr:uid="{00000000-0005-0000-0000-0000A7900000}"/>
    <cellStyle name="Normal 12 5 3 3 11 2" xfId="44290" xr:uid="{00000000-0005-0000-0000-0000A8900000}"/>
    <cellStyle name="Normal 12 5 3 3 12" xfId="44291" xr:uid="{00000000-0005-0000-0000-0000A9900000}"/>
    <cellStyle name="Normal 12 5 3 3 2" xfId="509" xr:uid="{00000000-0005-0000-0000-0000AA900000}"/>
    <cellStyle name="Normal 12 5 3 3 2 2" xfId="908" xr:uid="{00000000-0005-0000-0000-0000AB900000}"/>
    <cellStyle name="Normal 12 5 3 3 2 2 2" xfId="1803" xr:uid="{00000000-0005-0000-0000-0000AC900000}"/>
    <cellStyle name="Normal 12 5 3 3 2 2 2 2" xfId="3633" xr:uid="{00000000-0005-0000-0000-0000AD900000}"/>
    <cellStyle name="Normal 12 5 3 3 2 2 2 2 2" xfId="9123" xr:uid="{00000000-0005-0000-0000-0000AE900000}"/>
    <cellStyle name="Normal 12 5 3 3 2 2 2 2 2 2" xfId="21933" xr:uid="{00000000-0005-0000-0000-0000AF900000}"/>
    <cellStyle name="Normal 12 5 3 3 2 2 2 2 2 2 2" xfId="44292" xr:uid="{00000000-0005-0000-0000-0000B0900000}"/>
    <cellStyle name="Normal 12 5 3 3 2 2 2 2 2 3" xfId="44293" xr:uid="{00000000-0005-0000-0000-0000B1900000}"/>
    <cellStyle name="Normal 12 5 3 3 2 2 2 2 3" xfId="16443" xr:uid="{00000000-0005-0000-0000-0000B2900000}"/>
    <cellStyle name="Normal 12 5 3 3 2 2 2 2 3 2" xfId="44294" xr:uid="{00000000-0005-0000-0000-0000B3900000}"/>
    <cellStyle name="Normal 12 5 3 3 2 2 2 2 4" xfId="44295" xr:uid="{00000000-0005-0000-0000-0000B4900000}"/>
    <cellStyle name="Normal 12 5 3 3 2 2 2 3" xfId="5463" xr:uid="{00000000-0005-0000-0000-0000B5900000}"/>
    <cellStyle name="Normal 12 5 3 3 2 2 2 3 2" xfId="10953" xr:uid="{00000000-0005-0000-0000-0000B6900000}"/>
    <cellStyle name="Normal 12 5 3 3 2 2 2 3 2 2" xfId="23763" xr:uid="{00000000-0005-0000-0000-0000B7900000}"/>
    <cellStyle name="Normal 12 5 3 3 2 2 2 3 2 2 2" xfId="44296" xr:uid="{00000000-0005-0000-0000-0000B8900000}"/>
    <cellStyle name="Normal 12 5 3 3 2 2 2 3 2 3" xfId="44297" xr:uid="{00000000-0005-0000-0000-0000B9900000}"/>
    <cellStyle name="Normal 12 5 3 3 2 2 2 3 3" xfId="18273" xr:uid="{00000000-0005-0000-0000-0000BA900000}"/>
    <cellStyle name="Normal 12 5 3 3 2 2 2 3 3 2" xfId="44298" xr:uid="{00000000-0005-0000-0000-0000BB900000}"/>
    <cellStyle name="Normal 12 5 3 3 2 2 2 3 4" xfId="44299" xr:uid="{00000000-0005-0000-0000-0000BC900000}"/>
    <cellStyle name="Normal 12 5 3 3 2 2 2 4" xfId="12783" xr:uid="{00000000-0005-0000-0000-0000BD900000}"/>
    <cellStyle name="Normal 12 5 3 3 2 2 2 4 2" xfId="25593" xr:uid="{00000000-0005-0000-0000-0000BE900000}"/>
    <cellStyle name="Normal 12 5 3 3 2 2 2 4 2 2" xfId="44300" xr:uid="{00000000-0005-0000-0000-0000BF900000}"/>
    <cellStyle name="Normal 12 5 3 3 2 2 2 4 3" xfId="44301" xr:uid="{00000000-0005-0000-0000-0000C0900000}"/>
    <cellStyle name="Normal 12 5 3 3 2 2 2 5" xfId="7293" xr:uid="{00000000-0005-0000-0000-0000C1900000}"/>
    <cellStyle name="Normal 12 5 3 3 2 2 2 5 2" xfId="20103" xr:uid="{00000000-0005-0000-0000-0000C2900000}"/>
    <cellStyle name="Normal 12 5 3 3 2 2 2 5 2 2" xfId="44302" xr:uid="{00000000-0005-0000-0000-0000C3900000}"/>
    <cellStyle name="Normal 12 5 3 3 2 2 2 5 3" xfId="44303" xr:uid="{00000000-0005-0000-0000-0000C4900000}"/>
    <cellStyle name="Normal 12 5 3 3 2 2 2 6" xfId="14613" xr:uid="{00000000-0005-0000-0000-0000C5900000}"/>
    <cellStyle name="Normal 12 5 3 3 2 2 2 6 2" xfId="44304" xr:uid="{00000000-0005-0000-0000-0000C6900000}"/>
    <cellStyle name="Normal 12 5 3 3 2 2 2 7" xfId="44305" xr:uid="{00000000-0005-0000-0000-0000C7900000}"/>
    <cellStyle name="Normal 12 5 3 3 2 2 3" xfId="2739" xr:uid="{00000000-0005-0000-0000-0000C8900000}"/>
    <cellStyle name="Normal 12 5 3 3 2 2 3 2" xfId="8229" xr:uid="{00000000-0005-0000-0000-0000C9900000}"/>
    <cellStyle name="Normal 12 5 3 3 2 2 3 2 2" xfId="21039" xr:uid="{00000000-0005-0000-0000-0000CA900000}"/>
    <cellStyle name="Normal 12 5 3 3 2 2 3 2 2 2" xfId="44306" xr:uid="{00000000-0005-0000-0000-0000CB900000}"/>
    <cellStyle name="Normal 12 5 3 3 2 2 3 2 3" xfId="44307" xr:uid="{00000000-0005-0000-0000-0000CC900000}"/>
    <cellStyle name="Normal 12 5 3 3 2 2 3 3" xfId="15549" xr:uid="{00000000-0005-0000-0000-0000CD900000}"/>
    <cellStyle name="Normal 12 5 3 3 2 2 3 3 2" xfId="44308" xr:uid="{00000000-0005-0000-0000-0000CE900000}"/>
    <cellStyle name="Normal 12 5 3 3 2 2 3 4" xfId="44309" xr:uid="{00000000-0005-0000-0000-0000CF900000}"/>
    <cellStyle name="Normal 12 5 3 3 2 2 4" xfId="4569" xr:uid="{00000000-0005-0000-0000-0000D0900000}"/>
    <cellStyle name="Normal 12 5 3 3 2 2 4 2" xfId="10059" xr:uid="{00000000-0005-0000-0000-0000D1900000}"/>
    <cellStyle name="Normal 12 5 3 3 2 2 4 2 2" xfId="22869" xr:uid="{00000000-0005-0000-0000-0000D2900000}"/>
    <cellStyle name="Normal 12 5 3 3 2 2 4 2 2 2" xfId="44310" xr:uid="{00000000-0005-0000-0000-0000D3900000}"/>
    <cellStyle name="Normal 12 5 3 3 2 2 4 2 3" xfId="44311" xr:uid="{00000000-0005-0000-0000-0000D4900000}"/>
    <cellStyle name="Normal 12 5 3 3 2 2 4 3" xfId="17379" xr:uid="{00000000-0005-0000-0000-0000D5900000}"/>
    <cellStyle name="Normal 12 5 3 3 2 2 4 3 2" xfId="44312" xr:uid="{00000000-0005-0000-0000-0000D6900000}"/>
    <cellStyle name="Normal 12 5 3 3 2 2 4 4" xfId="44313" xr:uid="{00000000-0005-0000-0000-0000D7900000}"/>
    <cellStyle name="Normal 12 5 3 3 2 2 5" xfId="11889" xr:uid="{00000000-0005-0000-0000-0000D8900000}"/>
    <cellStyle name="Normal 12 5 3 3 2 2 5 2" xfId="24699" xr:uid="{00000000-0005-0000-0000-0000D9900000}"/>
    <cellStyle name="Normal 12 5 3 3 2 2 5 2 2" xfId="44314" xr:uid="{00000000-0005-0000-0000-0000DA900000}"/>
    <cellStyle name="Normal 12 5 3 3 2 2 5 3" xfId="44315" xr:uid="{00000000-0005-0000-0000-0000DB900000}"/>
    <cellStyle name="Normal 12 5 3 3 2 2 6" xfId="6399" xr:uid="{00000000-0005-0000-0000-0000DC900000}"/>
    <cellStyle name="Normal 12 5 3 3 2 2 6 2" xfId="19209" xr:uid="{00000000-0005-0000-0000-0000DD900000}"/>
    <cellStyle name="Normal 12 5 3 3 2 2 6 2 2" xfId="44316" xr:uid="{00000000-0005-0000-0000-0000DE900000}"/>
    <cellStyle name="Normal 12 5 3 3 2 2 6 3" xfId="44317" xr:uid="{00000000-0005-0000-0000-0000DF900000}"/>
    <cellStyle name="Normal 12 5 3 3 2 2 7" xfId="13719" xr:uid="{00000000-0005-0000-0000-0000E0900000}"/>
    <cellStyle name="Normal 12 5 3 3 2 2 7 2" xfId="44318" xr:uid="{00000000-0005-0000-0000-0000E1900000}"/>
    <cellStyle name="Normal 12 5 3 3 2 2 8" xfId="44319" xr:uid="{00000000-0005-0000-0000-0000E2900000}"/>
    <cellStyle name="Normal 12 5 3 3 2 3" xfId="1404" xr:uid="{00000000-0005-0000-0000-0000E3900000}"/>
    <cellStyle name="Normal 12 5 3 3 2 3 2" xfId="3234" xr:uid="{00000000-0005-0000-0000-0000E4900000}"/>
    <cellStyle name="Normal 12 5 3 3 2 3 2 2" xfId="8724" xr:uid="{00000000-0005-0000-0000-0000E5900000}"/>
    <cellStyle name="Normal 12 5 3 3 2 3 2 2 2" xfId="21534" xr:uid="{00000000-0005-0000-0000-0000E6900000}"/>
    <cellStyle name="Normal 12 5 3 3 2 3 2 2 2 2" xfId="44320" xr:uid="{00000000-0005-0000-0000-0000E7900000}"/>
    <cellStyle name="Normal 12 5 3 3 2 3 2 2 3" xfId="44321" xr:uid="{00000000-0005-0000-0000-0000E8900000}"/>
    <cellStyle name="Normal 12 5 3 3 2 3 2 3" xfId="16044" xr:uid="{00000000-0005-0000-0000-0000E9900000}"/>
    <cellStyle name="Normal 12 5 3 3 2 3 2 3 2" xfId="44322" xr:uid="{00000000-0005-0000-0000-0000EA900000}"/>
    <cellStyle name="Normal 12 5 3 3 2 3 2 4" xfId="44323" xr:uid="{00000000-0005-0000-0000-0000EB900000}"/>
    <cellStyle name="Normal 12 5 3 3 2 3 3" xfId="5064" xr:uid="{00000000-0005-0000-0000-0000EC900000}"/>
    <cellStyle name="Normal 12 5 3 3 2 3 3 2" xfId="10554" xr:uid="{00000000-0005-0000-0000-0000ED900000}"/>
    <cellStyle name="Normal 12 5 3 3 2 3 3 2 2" xfId="23364" xr:uid="{00000000-0005-0000-0000-0000EE900000}"/>
    <cellStyle name="Normal 12 5 3 3 2 3 3 2 2 2" xfId="44324" xr:uid="{00000000-0005-0000-0000-0000EF900000}"/>
    <cellStyle name="Normal 12 5 3 3 2 3 3 2 3" xfId="44325" xr:uid="{00000000-0005-0000-0000-0000F0900000}"/>
    <cellStyle name="Normal 12 5 3 3 2 3 3 3" xfId="17874" xr:uid="{00000000-0005-0000-0000-0000F1900000}"/>
    <cellStyle name="Normal 12 5 3 3 2 3 3 3 2" xfId="44326" xr:uid="{00000000-0005-0000-0000-0000F2900000}"/>
    <cellStyle name="Normal 12 5 3 3 2 3 3 4" xfId="44327" xr:uid="{00000000-0005-0000-0000-0000F3900000}"/>
    <cellStyle name="Normal 12 5 3 3 2 3 4" xfId="12384" xr:uid="{00000000-0005-0000-0000-0000F4900000}"/>
    <cellStyle name="Normal 12 5 3 3 2 3 4 2" xfId="25194" xr:uid="{00000000-0005-0000-0000-0000F5900000}"/>
    <cellStyle name="Normal 12 5 3 3 2 3 4 2 2" xfId="44328" xr:uid="{00000000-0005-0000-0000-0000F6900000}"/>
    <cellStyle name="Normal 12 5 3 3 2 3 4 3" xfId="44329" xr:uid="{00000000-0005-0000-0000-0000F7900000}"/>
    <cellStyle name="Normal 12 5 3 3 2 3 5" xfId="6894" xr:uid="{00000000-0005-0000-0000-0000F8900000}"/>
    <cellStyle name="Normal 12 5 3 3 2 3 5 2" xfId="19704" xr:uid="{00000000-0005-0000-0000-0000F9900000}"/>
    <cellStyle name="Normal 12 5 3 3 2 3 5 2 2" xfId="44330" xr:uid="{00000000-0005-0000-0000-0000FA900000}"/>
    <cellStyle name="Normal 12 5 3 3 2 3 5 3" xfId="44331" xr:uid="{00000000-0005-0000-0000-0000FB900000}"/>
    <cellStyle name="Normal 12 5 3 3 2 3 6" xfId="14214" xr:uid="{00000000-0005-0000-0000-0000FC900000}"/>
    <cellStyle name="Normal 12 5 3 3 2 3 6 2" xfId="44332" xr:uid="{00000000-0005-0000-0000-0000FD900000}"/>
    <cellStyle name="Normal 12 5 3 3 2 3 7" xfId="44333" xr:uid="{00000000-0005-0000-0000-0000FE900000}"/>
    <cellStyle name="Normal 12 5 3 3 2 4" xfId="2340" xr:uid="{00000000-0005-0000-0000-0000FF900000}"/>
    <cellStyle name="Normal 12 5 3 3 2 4 2" xfId="7830" xr:uid="{00000000-0005-0000-0000-000000910000}"/>
    <cellStyle name="Normal 12 5 3 3 2 4 2 2" xfId="20640" xr:uid="{00000000-0005-0000-0000-000001910000}"/>
    <cellStyle name="Normal 12 5 3 3 2 4 2 2 2" xfId="44334" xr:uid="{00000000-0005-0000-0000-000002910000}"/>
    <cellStyle name="Normal 12 5 3 3 2 4 2 3" xfId="44335" xr:uid="{00000000-0005-0000-0000-000003910000}"/>
    <cellStyle name="Normal 12 5 3 3 2 4 3" xfId="15150" xr:uid="{00000000-0005-0000-0000-000004910000}"/>
    <cellStyle name="Normal 12 5 3 3 2 4 3 2" xfId="44336" xr:uid="{00000000-0005-0000-0000-000005910000}"/>
    <cellStyle name="Normal 12 5 3 3 2 4 4" xfId="44337" xr:uid="{00000000-0005-0000-0000-000006910000}"/>
    <cellStyle name="Normal 12 5 3 3 2 5" xfId="4170" xr:uid="{00000000-0005-0000-0000-000007910000}"/>
    <cellStyle name="Normal 12 5 3 3 2 5 2" xfId="9660" xr:uid="{00000000-0005-0000-0000-000008910000}"/>
    <cellStyle name="Normal 12 5 3 3 2 5 2 2" xfId="22470" xr:uid="{00000000-0005-0000-0000-000009910000}"/>
    <cellStyle name="Normal 12 5 3 3 2 5 2 2 2" xfId="44338" xr:uid="{00000000-0005-0000-0000-00000A910000}"/>
    <cellStyle name="Normal 12 5 3 3 2 5 2 3" xfId="44339" xr:uid="{00000000-0005-0000-0000-00000B910000}"/>
    <cellStyle name="Normal 12 5 3 3 2 5 3" xfId="16980" xr:uid="{00000000-0005-0000-0000-00000C910000}"/>
    <cellStyle name="Normal 12 5 3 3 2 5 3 2" xfId="44340" xr:uid="{00000000-0005-0000-0000-00000D910000}"/>
    <cellStyle name="Normal 12 5 3 3 2 5 4" xfId="44341" xr:uid="{00000000-0005-0000-0000-00000E910000}"/>
    <cellStyle name="Normal 12 5 3 3 2 6" xfId="11490" xr:uid="{00000000-0005-0000-0000-00000F910000}"/>
    <cellStyle name="Normal 12 5 3 3 2 6 2" xfId="24300" xr:uid="{00000000-0005-0000-0000-000010910000}"/>
    <cellStyle name="Normal 12 5 3 3 2 6 2 2" xfId="44342" xr:uid="{00000000-0005-0000-0000-000011910000}"/>
    <cellStyle name="Normal 12 5 3 3 2 6 3" xfId="44343" xr:uid="{00000000-0005-0000-0000-000012910000}"/>
    <cellStyle name="Normal 12 5 3 3 2 7" xfId="6000" xr:uid="{00000000-0005-0000-0000-000013910000}"/>
    <cellStyle name="Normal 12 5 3 3 2 7 2" xfId="18810" xr:uid="{00000000-0005-0000-0000-000014910000}"/>
    <cellStyle name="Normal 12 5 3 3 2 7 2 2" xfId="44344" xr:uid="{00000000-0005-0000-0000-000015910000}"/>
    <cellStyle name="Normal 12 5 3 3 2 7 3" xfId="44345" xr:uid="{00000000-0005-0000-0000-000016910000}"/>
    <cellStyle name="Normal 12 5 3 3 2 8" xfId="13320" xr:uid="{00000000-0005-0000-0000-000017910000}"/>
    <cellStyle name="Normal 12 5 3 3 2 8 2" xfId="44346" xr:uid="{00000000-0005-0000-0000-000018910000}"/>
    <cellStyle name="Normal 12 5 3 3 2 9" xfId="44347" xr:uid="{00000000-0005-0000-0000-000019910000}"/>
    <cellStyle name="Normal 12 5 3 3 3" xfId="641" xr:uid="{00000000-0005-0000-0000-00001A910000}"/>
    <cellStyle name="Normal 12 5 3 3 3 2" xfId="1041" xr:uid="{00000000-0005-0000-0000-00001B910000}"/>
    <cellStyle name="Normal 12 5 3 3 3 2 2" xfId="1936" xr:uid="{00000000-0005-0000-0000-00001C910000}"/>
    <cellStyle name="Normal 12 5 3 3 3 2 2 2" xfId="3766" xr:uid="{00000000-0005-0000-0000-00001D910000}"/>
    <cellStyle name="Normal 12 5 3 3 3 2 2 2 2" xfId="9256" xr:uid="{00000000-0005-0000-0000-00001E910000}"/>
    <cellStyle name="Normal 12 5 3 3 3 2 2 2 2 2" xfId="22066" xr:uid="{00000000-0005-0000-0000-00001F910000}"/>
    <cellStyle name="Normal 12 5 3 3 3 2 2 2 2 2 2" xfId="44348" xr:uid="{00000000-0005-0000-0000-000020910000}"/>
    <cellStyle name="Normal 12 5 3 3 3 2 2 2 2 3" xfId="44349" xr:uid="{00000000-0005-0000-0000-000021910000}"/>
    <cellStyle name="Normal 12 5 3 3 3 2 2 2 3" xfId="16576" xr:uid="{00000000-0005-0000-0000-000022910000}"/>
    <cellStyle name="Normal 12 5 3 3 3 2 2 2 3 2" xfId="44350" xr:uid="{00000000-0005-0000-0000-000023910000}"/>
    <cellStyle name="Normal 12 5 3 3 3 2 2 2 4" xfId="44351" xr:uid="{00000000-0005-0000-0000-000024910000}"/>
    <cellStyle name="Normal 12 5 3 3 3 2 2 3" xfId="5596" xr:uid="{00000000-0005-0000-0000-000025910000}"/>
    <cellStyle name="Normal 12 5 3 3 3 2 2 3 2" xfId="11086" xr:uid="{00000000-0005-0000-0000-000026910000}"/>
    <cellStyle name="Normal 12 5 3 3 3 2 2 3 2 2" xfId="23896" xr:uid="{00000000-0005-0000-0000-000027910000}"/>
    <cellStyle name="Normal 12 5 3 3 3 2 2 3 2 2 2" xfId="44352" xr:uid="{00000000-0005-0000-0000-000028910000}"/>
    <cellStyle name="Normal 12 5 3 3 3 2 2 3 2 3" xfId="44353" xr:uid="{00000000-0005-0000-0000-000029910000}"/>
    <cellStyle name="Normal 12 5 3 3 3 2 2 3 3" xfId="18406" xr:uid="{00000000-0005-0000-0000-00002A910000}"/>
    <cellStyle name="Normal 12 5 3 3 3 2 2 3 3 2" xfId="44354" xr:uid="{00000000-0005-0000-0000-00002B910000}"/>
    <cellStyle name="Normal 12 5 3 3 3 2 2 3 4" xfId="44355" xr:uid="{00000000-0005-0000-0000-00002C910000}"/>
    <cellStyle name="Normal 12 5 3 3 3 2 2 4" xfId="12916" xr:uid="{00000000-0005-0000-0000-00002D910000}"/>
    <cellStyle name="Normal 12 5 3 3 3 2 2 4 2" xfId="25726" xr:uid="{00000000-0005-0000-0000-00002E910000}"/>
    <cellStyle name="Normal 12 5 3 3 3 2 2 4 2 2" xfId="44356" xr:uid="{00000000-0005-0000-0000-00002F910000}"/>
    <cellStyle name="Normal 12 5 3 3 3 2 2 4 3" xfId="44357" xr:uid="{00000000-0005-0000-0000-000030910000}"/>
    <cellStyle name="Normal 12 5 3 3 3 2 2 5" xfId="7426" xr:uid="{00000000-0005-0000-0000-000031910000}"/>
    <cellStyle name="Normal 12 5 3 3 3 2 2 5 2" xfId="20236" xr:uid="{00000000-0005-0000-0000-000032910000}"/>
    <cellStyle name="Normal 12 5 3 3 3 2 2 5 2 2" xfId="44358" xr:uid="{00000000-0005-0000-0000-000033910000}"/>
    <cellStyle name="Normal 12 5 3 3 3 2 2 5 3" xfId="44359" xr:uid="{00000000-0005-0000-0000-000034910000}"/>
    <cellStyle name="Normal 12 5 3 3 3 2 2 6" xfId="14746" xr:uid="{00000000-0005-0000-0000-000035910000}"/>
    <cellStyle name="Normal 12 5 3 3 3 2 2 6 2" xfId="44360" xr:uid="{00000000-0005-0000-0000-000036910000}"/>
    <cellStyle name="Normal 12 5 3 3 3 2 2 7" xfId="44361" xr:uid="{00000000-0005-0000-0000-000037910000}"/>
    <cellStyle name="Normal 12 5 3 3 3 2 3" xfId="2872" xr:uid="{00000000-0005-0000-0000-000038910000}"/>
    <cellStyle name="Normal 12 5 3 3 3 2 3 2" xfId="8362" xr:uid="{00000000-0005-0000-0000-000039910000}"/>
    <cellStyle name="Normal 12 5 3 3 3 2 3 2 2" xfId="21172" xr:uid="{00000000-0005-0000-0000-00003A910000}"/>
    <cellStyle name="Normal 12 5 3 3 3 2 3 2 2 2" xfId="44362" xr:uid="{00000000-0005-0000-0000-00003B910000}"/>
    <cellStyle name="Normal 12 5 3 3 3 2 3 2 3" xfId="44363" xr:uid="{00000000-0005-0000-0000-00003C910000}"/>
    <cellStyle name="Normal 12 5 3 3 3 2 3 3" xfId="15682" xr:uid="{00000000-0005-0000-0000-00003D910000}"/>
    <cellStyle name="Normal 12 5 3 3 3 2 3 3 2" xfId="44364" xr:uid="{00000000-0005-0000-0000-00003E910000}"/>
    <cellStyle name="Normal 12 5 3 3 3 2 3 4" xfId="44365" xr:uid="{00000000-0005-0000-0000-00003F910000}"/>
    <cellStyle name="Normal 12 5 3 3 3 2 4" xfId="4702" xr:uid="{00000000-0005-0000-0000-000040910000}"/>
    <cellStyle name="Normal 12 5 3 3 3 2 4 2" xfId="10192" xr:uid="{00000000-0005-0000-0000-000041910000}"/>
    <cellStyle name="Normal 12 5 3 3 3 2 4 2 2" xfId="23002" xr:uid="{00000000-0005-0000-0000-000042910000}"/>
    <cellStyle name="Normal 12 5 3 3 3 2 4 2 2 2" xfId="44366" xr:uid="{00000000-0005-0000-0000-000043910000}"/>
    <cellStyle name="Normal 12 5 3 3 3 2 4 2 3" xfId="44367" xr:uid="{00000000-0005-0000-0000-000044910000}"/>
    <cellStyle name="Normal 12 5 3 3 3 2 4 3" xfId="17512" xr:uid="{00000000-0005-0000-0000-000045910000}"/>
    <cellStyle name="Normal 12 5 3 3 3 2 4 3 2" xfId="44368" xr:uid="{00000000-0005-0000-0000-000046910000}"/>
    <cellStyle name="Normal 12 5 3 3 3 2 4 4" xfId="44369" xr:uid="{00000000-0005-0000-0000-000047910000}"/>
    <cellStyle name="Normal 12 5 3 3 3 2 5" xfId="12022" xr:uid="{00000000-0005-0000-0000-000048910000}"/>
    <cellStyle name="Normal 12 5 3 3 3 2 5 2" xfId="24832" xr:uid="{00000000-0005-0000-0000-000049910000}"/>
    <cellStyle name="Normal 12 5 3 3 3 2 5 2 2" xfId="44370" xr:uid="{00000000-0005-0000-0000-00004A910000}"/>
    <cellStyle name="Normal 12 5 3 3 3 2 5 3" xfId="44371" xr:uid="{00000000-0005-0000-0000-00004B910000}"/>
    <cellStyle name="Normal 12 5 3 3 3 2 6" xfId="6532" xr:uid="{00000000-0005-0000-0000-00004C910000}"/>
    <cellStyle name="Normal 12 5 3 3 3 2 6 2" xfId="19342" xr:uid="{00000000-0005-0000-0000-00004D910000}"/>
    <cellStyle name="Normal 12 5 3 3 3 2 6 2 2" xfId="44372" xr:uid="{00000000-0005-0000-0000-00004E910000}"/>
    <cellStyle name="Normal 12 5 3 3 3 2 6 3" xfId="44373" xr:uid="{00000000-0005-0000-0000-00004F910000}"/>
    <cellStyle name="Normal 12 5 3 3 3 2 7" xfId="13852" xr:uid="{00000000-0005-0000-0000-000050910000}"/>
    <cellStyle name="Normal 12 5 3 3 3 2 7 2" xfId="44374" xr:uid="{00000000-0005-0000-0000-000051910000}"/>
    <cellStyle name="Normal 12 5 3 3 3 2 8" xfId="44375" xr:uid="{00000000-0005-0000-0000-000052910000}"/>
    <cellStyle name="Normal 12 5 3 3 3 3" xfId="1536" xr:uid="{00000000-0005-0000-0000-000053910000}"/>
    <cellStyle name="Normal 12 5 3 3 3 3 2" xfId="3366" xr:uid="{00000000-0005-0000-0000-000054910000}"/>
    <cellStyle name="Normal 12 5 3 3 3 3 2 2" xfId="8856" xr:uid="{00000000-0005-0000-0000-000055910000}"/>
    <cellStyle name="Normal 12 5 3 3 3 3 2 2 2" xfId="21666" xr:uid="{00000000-0005-0000-0000-000056910000}"/>
    <cellStyle name="Normal 12 5 3 3 3 3 2 2 2 2" xfId="44376" xr:uid="{00000000-0005-0000-0000-000057910000}"/>
    <cellStyle name="Normal 12 5 3 3 3 3 2 2 3" xfId="44377" xr:uid="{00000000-0005-0000-0000-000058910000}"/>
    <cellStyle name="Normal 12 5 3 3 3 3 2 3" xfId="16176" xr:uid="{00000000-0005-0000-0000-000059910000}"/>
    <cellStyle name="Normal 12 5 3 3 3 3 2 3 2" xfId="44378" xr:uid="{00000000-0005-0000-0000-00005A910000}"/>
    <cellStyle name="Normal 12 5 3 3 3 3 2 4" xfId="44379" xr:uid="{00000000-0005-0000-0000-00005B910000}"/>
    <cellStyle name="Normal 12 5 3 3 3 3 3" xfId="5196" xr:uid="{00000000-0005-0000-0000-00005C910000}"/>
    <cellStyle name="Normal 12 5 3 3 3 3 3 2" xfId="10686" xr:uid="{00000000-0005-0000-0000-00005D910000}"/>
    <cellStyle name="Normal 12 5 3 3 3 3 3 2 2" xfId="23496" xr:uid="{00000000-0005-0000-0000-00005E910000}"/>
    <cellStyle name="Normal 12 5 3 3 3 3 3 2 2 2" xfId="44380" xr:uid="{00000000-0005-0000-0000-00005F910000}"/>
    <cellStyle name="Normal 12 5 3 3 3 3 3 2 3" xfId="44381" xr:uid="{00000000-0005-0000-0000-000060910000}"/>
    <cellStyle name="Normal 12 5 3 3 3 3 3 3" xfId="18006" xr:uid="{00000000-0005-0000-0000-000061910000}"/>
    <cellStyle name="Normal 12 5 3 3 3 3 3 3 2" xfId="44382" xr:uid="{00000000-0005-0000-0000-000062910000}"/>
    <cellStyle name="Normal 12 5 3 3 3 3 3 4" xfId="44383" xr:uid="{00000000-0005-0000-0000-000063910000}"/>
    <cellStyle name="Normal 12 5 3 3 3 3 4" xfId="12516" xr:uid="{00000000-0005-0000-0000-000064910000}"/>
    <cellStyle name="Normal 12 5 3 3 3 3 4 2" xfId="25326" xr:uid="{00000000-0005-0000-0000-000065910000}"/>
    <cellStyle name="Normal 12 5 3 3 3 3 4 2 2" xfId="44384" xr:uid="{00000000-0005-0000-0000-000066910000}"/>
    <cellStyle name="Normal 12 5 3 3 3 3 4 3" xfId="44385" xr:uid="{00000000-0005-0000-0000-000067910000}"/>
    <cellStyle name="Normal 12 5 3 3 3 3 5" xfId="7026" xr:uid="{00000000-0005-0000-0000-000068910000}"/>
    <cellStyle name="Normal 12 5 3 3 3 3 5 2" xfId="19836" xr:uid="{00000000-0005-0000-0000-000069910000}"/>
    <cellStyle name="Normal 12 5 3 3 3 3 5 2 2" xfId="44386" xr:uid="{00000000-0005-0000-0000-00006A910000}"/>
    <cellStyle name="Normal 12 5 3 3 3 3 5 3" xfId="44387" xr:uid="{00000000-0005-0000-0000-00006B910000}"/>
    <cellStyle name="Normal 12 5 3 3 3 3 6" xfId="14346" xr:uid="{00000000-0005-0000-0000-00006C910000}"/>
    <cellStyle name="Normal 12 5 3 3 3 3 6 2" xfId="44388" xr:uid="{00000000-0005-0000-0000-00006D910000}"/>
    <cellStyle name="Normal 12 5 3 3 3 3 7" xfId="44389" xr:uid="{00000000-0005-0000-0000-00006E910000}"/>
    <cellStyle name="Normal 12 5 3 3 3 4" xfId="2472" xr:uid="{00000000-0005-0000-0000-00006F910000}"/>
    <cellStyle name="Normal 12 5 3 3 3 4 2" xfId="7962" xr:uid="{00000000-0005-0000-0000-000070910000}"/>
    <cellStyle name="Normal 12 5 3 3 3 4 2 2" xfId="20772" xr:uid="{00000000-0005-0000-0000-000071910000}"/>
    <cellStyle name="Normal 12 5 3 3 3 4 2 2 2" xfId="44390" xr:uid="{00000000-0005-0000-0000-000072910000}"/>
    <cellStyle name="Normal 12 5 3 3 3 4 2 3" xfId="44391" xr:uid="{00000000-0005-0000-0000-000073910000}"/>
    <cellStyle name="Normal 12 5 3 3 3 4 3" xfId="15282" xr:uid="{00000000-0005-0000-0000-000074910000}"/>
    <cellStyle name="Normal 12 5 3 3 3 4 3 2" xfId="44392" xr:uid="{00000000-0005-0000-0000-000075910000}"/>
    <cellStyle name="Normal 12 5 3 3 3 4 4" xfId="44393" xr:uid="{00000000-0005-0000-0000-000076910000}"/>
    <cellStyle name="Normal 12 5 3 3 3 5" xfId="4302" xr:uid="{00000000-0005-0000-0000-000077910000}"/>
    <cellStyle name="Normal 12 5 3 3 3 5 2" xfId="9792" xr:uid="{00000000-0005-0000-0000-000078910000}"/>
    <cellStyle name="Normal 12 5 3 3 3 5 2 2" xfId="22602" xr:uid="{00000000-0005-0000-0000-000079910000}"/>
    <cellStyle name="Normal 12 5 3 3 3 5 2 2 2" xfId="44394" xr:uid="{00000000-0005-0000-0000-00007A910000}"/>
    <cellStyle name="Normal 12 5 3 3 3 5 2 3" xfId="44395" xr:uid="{00000000-0005-0000-0000-00007B910000}"/>
    <cellStyle name="Normal 12 5 3 3 3 5 3" xfId="17112" xr:uid="{00000000-0005-0000-0000-00007C910000}"/>
    <cellStyle name="Normal 12 5 3 3 3 5 3 2" xfId="44396" xr:uid="{00000000-0005-0000-0000-00007D910000}"/>
    <cellStyle name="Normal 12 5 3 3 3 5 4" xfId="44397" xr:uid="{00000000-0005-0000-0000-00007E910000}"/>
    <cellStyle name="Normal 12 5 3 3 3 6" xfId="11622" xr:uid="{00000000-0005-0000-0000-00007F910000}"/>
    <cellStyle name="Normal 12 5 3 3 3 6 2" xfId="24432" xr:uid="{00000000-0005-0000-0000-000080910000}"/>
    <cellStyle name="Normal 12 5 3 3 3 6 2 2" xfId="44398" xr:uid="{00000000-0005-0000-0000-000081910000}"/>
    <cellStyle name="Normal 12 5 3 3 3 6 3" xfId="44399" xr:uid="{00000000-0005-0000-0000-000082910000}"/>
    <cellStyle name="Normal 12 5 3 3 3 7" xfId="6132" xr:uid="{00000000-0005-0000-0000-000083910000}"/>
    <cellStyle name="Normal 12 5 3 3 3 7 2" xfId="18942" xr:uid="{00000000-0005-0000-0000-000084910000}"/>
    <cellStyle name="Normal 12 5 3 3 3 7 2 2" xfId="44400" xr:uid="{00000000-0005-0000-0000-000085910000}"/>
    <cellStyle name="Normal 12 5 3 3 3 7 3" xfId="44401" xr:uid="{00000000-0005-0000-0000-000086910000}"/>
    <cellStyle name="Normal 12 5 3 3 3 8" xfId="13452" xr:uid="{00000000-0005-0000-0000-000087910000}"/>
    <cellStyle name="Normal 12 5 3 3 3 8 2" xfId="44402" xr:uid="{00000000-0005-0000-0000-000088910000}"/>
    <cellStyle name="Normal 12 5 3 3 3 9" xfId="44403" xr:uid="{00000000-0005-0000-0000-000089910000}"/>
    <cellStyle name="Normal 12 5 3 3 4" xfId="416" xr:uid="{00000000-0005-0000-0000-00008A910000}"/>
    <cellStyle name="Normal 12 5 3 3 4 2" xfId="1311" xr:uid="{00000000-0005-0000-0000-00008B910000}"/>
    <cellStyle name="Normal 12 5 3 3 4 2 2" xfId="3141" xr:uid="{00000000-0005-0000-0000-00008C910000}"/>
    <cellStyle name="Normal 12 5 3 3 4 2 2 2" xfId="8631" xr:uid="{00000000-0005-0000-0000-00008D910000}"/>
    <cellStyle name="Normal 12 5 3 3 4 2 2 2 2" xfId="21441" xr:uid="{00000000-0005-0000-0000-00008E910000}"/>
    <cellStyle name="Normal 12 5 3 3 4 2 2 2 2 2" xfId="44404" xr:uid="{00000000-0005-0000-0000-00008F910000}"/>
    <cellStyle name="Normal 12 5 3 3 4 2 2 2 3" xfId="44405" xr:uid="{00000000-0005-0000-0000-000090910000}"/>
    <cellStyle name="Normal 12 5 3 3 4 2 2 3" xfId="15951" xr:uid="{00000000-0005-0000-0000-000091910000}"/>
    <cellStyle name="Normal 12 5 3 3 4 2 2 3 2" xfId="44406" xr:uid="{00000000-0005-0000-0000-000092910000}"/>
    <cellStyle name="Normal 12 5 3 3 4 2 2 4" xfId="44407" xr:uid="{00000000-0005-0000-0000-000093910000}"/>
    <cellStyle name="Normal 12 5 3 3 4 2 3" xfId="4971" xr:uid="{00000000-0005-0000-0000-000094910000}"/>
    <cellStyle name="Normal 12 5 3 3 4 2 3 2" xfId="10461" xr:uid="{00000000-0005-0000-0000-000095910000}"/>
    <cellStyle name="Normal 12 5 3 3 4 2 3 2 2" xfId="23271" xr:uid="{00000000-0005-0000-0000-000096910000}"/>
    <cellStyle name="Normal 12 5 3 3 4 2 3 2 2 2" xfId="44408" xr:uid="{00000000-0005-0000-0000-000097910000}"/>
    <cellStyle name="Normal 12 5 3 3 4 2 3 2 3" xfId="44409" xr:uid="{00000000-0005-0000-0000-000098910000}"/>
    <cellStyle name="Normal 12 5 3 3 4 2 3 3" xfId="17781" xr:uid="{00000000-0005-0000-0000-000099910000}"/>
    <cellStyle name="Normal 12 5 3 3 4 2 3 3 2" xfId="44410" xr:uid="{00000000-0005-0000-0000-00009A910000}"/>
    <cellStyle name="Normal 12 5 3 3 4 2 3 4" xfId="44411" xr:uid="{00000000-0005-0000-0000-00009B910000}"/>
    <cellStyle name="Normal 12 5 3 3 4 2 4" xfId="12291" xr:uid="{00000000-0005-0000-0000-00009C910000}"/>
    <cellStyle name="Normal 12 5 3 3 4 2 4 2" xfId="25101" xr:uid="{00000000-0005-0000-0000-00009D910000}"/>
    <cellStyle name="Normal 12 5 3 3 4 2 4 2 2" xfId="44412" xr:uid="{00000000-0005-0000-0000-00009E910000}"/>
    <cellStyle name="Normal 12 5 3 3 4 2 4 3" xfId="44413" xr:uid="{00000000-0005-0000-0000-00009F910000}"/>
    <cellStyle name="Normal 12 5 3 3 4 2 5" xfId="6801" xr:uid="{00000000-0005-0000-0000-0000A0910000}"/>
    <cellStyle name="Normal 12 5 3 3 4 2 5 2" xfId="19611" xr:uid="{00000000-0005-0000-0000-0000A1910000}"/>
    <cellStyle name="Normal 12 5 3 3 4 2 5 2 2" xfId="44414" xr:uid="{00000000-0005-0000-0000-0000A2910000}"/>
    <cellStyle name="Normal 12 5 3 3 4 2 5 3" xfId="44415" xr:uid="{00000000-0005-0000-0000-0000A3910000}"/>
    <cellStyle name="Normal 12 5 3 3 4 2 6" xfId="14121" xr:uid="{00000000-0005-0000-0000-0000A4910000}"/>
    <cellStyle name="Normal 12 5 3 3 4 2 6 2" xfId="44416" xr:uid="{00000000-0005-0000-0000-0000A5910000}"/>
    <cellStyle name="Normal 12 5 3 3 4 2 7" xfId="44417" xr:uid="{00000000-0005-0000-0000-0000A6910000}"/>
    <cellStyle name="Normal 12 5 3 3 4 3" xfId="2247" xr:uid="{00000000-0005-0000-0000-0000A7910000}"/>
    <cellStyle name="Normal 12 5 3 3 4 3 2" xfId="7737" xr:uid="{00000000-0005-0000-0000-0000A8910000}"/>
    <cellStyle name="Normal 12 5 3 3 4 3 2 2" xfId="20547" xr:uid="{00000000-0005-0000-0000-0000A9910000}"/>
    <cellStyle name="Normal 12 5 3 3 4 3 2 2 2" xfId="44418" xr:uid="{00000000-0005-0000-0000-0000AA910000}"/>
    <cellStyle name="Normal 12 5 3 3 4 3 2 3" xfId="44419" xr:uid="{00000000-0005-0000-0000-0000AB910000}"/>
    <cellStyle name="Normal 12 5 3 3 4 3 3" xfId="15057" xr:uid="{00000000-0005-0000-0000-0000AC910000}"/>
    <cellStyle name="Normal 12 5 3 3 4 3 3 2" xfId="44420" xr:uid="{00000000-0005-0000-0000-0000AD910000}"/>
    <cellStyle name="Normal 12 5 3 3 4 3 4" xfId="44421" xr:uid="{00000000-0005-0000-0000-0000AE910000}"/>
    <cellStyle name="Normal 12 5 3 3 4 4" xfId="4077" xr:uid="{00000000-0005-0000-0000-0000AF910000}"/>
    <cellStyle name="Normal 12 5 3 3 4 4 2" xfId="9567" xr:uid="{00000000-0005-0000-0000-0000B0910000}"/>
    <cellStyle name="Normal 12 5 3 3 4 4 2 2" xfId="22377" xr:uid="{00000000-0005-0000-0000-0000B1910000}"/>
    <cellStyle name="Normal 12 5 3 3 4 4 2 2 2" xfId="44422" xr:uid="{00000000-0005-0000-0000-0000B2910000}"/>
    <cellStyle name="Normal 12 5 3 3 4 4 2 3" xfId="44423" xr:uid="{00000000-0005-0000-0000-0000B3910000}"/>
    <cellStyle name="Normal 12 5 3 3 4 4 3" xfId="16887" xr:uid="{00000000-0005-0000-0000-0000B4910000}"/>
    <cellStyle name="Normal 12 5 3 3 4 4 3 2" xfId="44424" xr:uid="{00000000-0005-0000-0000-0000B5910000}"/>
    <cellStyle name="Normal 12 5 3 3 4 4 4" xfId="44425" xr:uid="{00000000-0005-0000-0000-0000B6910000}"/>
    <cellStyle name="Normal 12 5 3 3 4 5" xfId="11397" xr:uid="{00000000-0005-0000-0000-0000B7910000}"/>
    <cellStyle name="Normal 12 5 3 3 4 5 2" xfId="24207" xr:uid="{00000000-0005-0000-0000-0000B8910000}"/>
    <cellStyle name="Normal 12 5 3 3 4 5 2 2" xfId="44426" xr:uid="{00000000-0005-0000-0000-0000B9910000}"/>
    <cellStyle name="Normal 12 5 3 3 4 5 3" xfId="44427" xr:uid="{00000000-0005-0000-0000-0000BA910000}"/>
    <cellStyle name="Normal 12 5 3 3 4 6" xfId="5907" xr:uid="{00000000-0005-0000-0000-0000BB910000}"/>
    <cellStyle name="Normal 12 5 3 3 4 6 2" xfId="18717" xr:uid="{00000000-0005-0000-0000-0000BC910000}"/>
    <cellStyle name="Normal 12 5 3 3 4 6 2 2" xfId="44428" xr:uid="{00000000-0005-0000-0000-0000BD910000}"/>
    <cellStyle name="Normal 12 5 3 3 4 6 3" xfId="44429" xr:uid="{00000000-0005-0000-0000-0000BE910000}"/>
    <cellStyle name="Normal 12 5 3 3 4 7" xfId="13227" xr:uid="{00000000-0005-0000-0000-0000BF910000}"/>
    <cellStyle name="Normal 12 5 3 3 4 7 2" xfId="44430" xr:uid="{00000000-0005-0000-0000-0000C0910000}"/>
    <cellStyle name="Normal 12 5 3 3 4 8" xfId="44431" xr:uid="{00000000-0005-0000-0000-0000C1910000}"/>
    <cellStyle name="Normal 12 5 3 3 5" xfId="775" xr:uid="{00000000-0005-0000-0000-0000C2910000}"/>
    <cellStyle name="Normal 12 5 3 3 5 2" xfId="1670" xr:uid="{00000000-0005-0000-0000-0000C3910000}"/>
    <cellStyle name="Normal 12 5 3 3 5 2 2" xfId="3500" xr:uid="{00000000-0005-0000-0000-0000C4910000}"/>
    <cellStyle name="Normal 12 5 3 3 5 2 2 2" xfId="8990" xr:uid="{00000000-0005-0000-0000-0000C5910000}"/>
    <cellStyle name="Normal 12 5 3 3 5 2 2 2 2" xfId="21800" xr:uid="{00000000-0005-0000-0000-0000C6910000}"/>
    <cellStyle name="Normal 12 5 3 3 5 2 2 2 2 2" xfId="44432" xr:uid="{00000000-0005-0000-0000-0000C7910000}"/>
    <cellStyle name="Normal 12 5 3 3 5 2 2 2 3" xfId="44433" xr:uid="{00000000-0005-0000-0000-0000C8910000}"/>
    <cellStyle name="Normal 12 5 3 3 5 2 2 3" xfId="16310" xr:uid="{00000000-0005-0000-0000-0000C9910000}"/>
    <cellStyle name="Normal 12 5 3 3 5 2 2 3 2" xfId="44434" xr:uid="{00000000-0005-0000-0000-0000CA910000}"/>
    <cellStyle name="Normal 12 5 3 3 5 2 2 4" xfId="44435" xr:uid="{00000000-0005-0000-0000-0000CB910000}"/>
    <cellStyle name="Normal 12 5 3 3 5 2 3" xfId="5330" xr:uid="{00000000-0005-0000-0000-0000CC910000}"/>
    <cellStyle name="Normal 12 5 3 3 5 2 3 2" xfId="10820" xr:uid="{00000000-0005-0000-0000-0000CD910000}"/>
    <cellStyle name="Normal 12 5 3 3 5 2 3 2 2" xfId="23630" xr:uid="{00000000-0005-0000-0000-0000CE910000}"/>
    <cellStyle name="Normal 12 5 3 3 5 2 3 2 2 2" xfId="44436" xr:uid="{00000000-0005-0000-0000-0000CF910000}"/>
    <cellStyle name="Normal 12 5 3 3 5 2 3 2 3" xfId="44437" xr:uid="{00000000-0005-0000-0000-0000D0910000}"/>
    <cellStyle name="Normal 12 5 3 3 5 2 3 3" xfId="18140" xr:uid="{00000000-0005-0000-0000-0000D1910000}"/>
    <cellStyle name="Normal 12 5 3 3 5 2 3 3 2" xfId="44438" xr:uid="{00000000-0005-0000-0000-0000D2910000}"/>
    <cellStyle name="Normal 12 5 3 3 5 2 3 4" xfId="44439" xr:uid="{00000000-0005-0000-0000-0000D3910000}"/>
    <cellStyle name="Normal 12 5 3 3 5 2 4" xfId="12650" xr:uid="{00000000-0005-0000-0000-0000D4910000}"/>
    <cellStyle name="Normal 12 5 3 3 5 2 4 2" xfId="25460" xr:uid="{00000000-0005-0000-0000-0000D5910000}"/>
    <cellStyle name="Normal 12 5 3 3 5 2 4 2 2" xfId="44440" xr:uid="{00000000-0005-0000-0000-0000D6910000}"/>
    <cellStyle name="Normal 12 5 3 3 5 2 4 3" xfId="44441" xr:uid="{00000000-0005-0000-0000-0000D7910000}"/>
    <cellStyle name="Normal 12 5 3 3 5 2 5" xfId="7160" xr:uid="{00000000-0005-0000-0000-0000D8910000}"/>
    <cellStyle name="Normal 12 5 3 3 5 2 5 2" xfId="19970" xr:uid="{00000000-0005-0000-0000-0000D9910000}"/>
    <cellStyle name="Normal 12 5 3 3 5 2 5 2 2" xfId="44442" xr:uid="{00000000-0005-0000-0000-0000DA910000}"/>
    <cellStyle name="Normal 12 5 3 3 5 2 5 3" xfId="44443" xr:uid="{00000000-0005-0000-0000-0000DB910000}"/>
    <cellStyle name="Normal 12 5 3 3 5 2 6" xfId="14480" xr:uid="{00000000-0005-0000-0000-0000DC910000}"/>
    <cellStyle name="Normal 12 5 3 3 5 2 6 2" xfId="44444" xr:uid="{00000000-0005-0000-0000-0000DD910000}"/>
    <cellStyle name="Normal 12 5 3 3 5 2 7" xfId="44445" xr:uid="{00000000-0005-0000-0000-0000DE910000}"/>
    <cellStyle name="Normal 12 5 3 3 5 3" xfId="2606" xr:uid="{00000000-0005-0000-0000-0000DF910000}"/>
    <cellStyle name="Normal 12 5 3 3 5 3 2" xfId="8096" xr:uid="{00000000-0005-0000-0000-0000E0910000}"/>
    <cellStyle name="Normal 12 5 3 3 5 3 2 2" xfId="20906" xr:uid="{00000000-0005-0000-0000-0000E1910000}"/>
    <cellStyle name="Normal 12 5 3 3 5 3 2 2 2" xfId="44446" xr:uid="{00000000-0005-0000-0000-0000E2910000}"/>
    <cellStyle name="Normal 12 5 3 3 5 3 2 3" xfId="44447" xr:uid="{00000000-0005-0000-0000-0000E3910000}"/>
    <cellStyle name="Normal 12 5 3 3 5 3 3" xfId="15416" xr:uid="{00000000-0005-0000-0000-0000E4910000}"/>
    <cellStyle name="Normal 12 5 3 3 5 3 3 2" xfId="44448" xr:uid="{00000000-0005-0000-0000-0000E5910000}"/>
    <cellStyle name="Normal 12 5 3 3 5 3 4" xfId="44449" xr:uid="{00000000-0005-0000-0000-0000E6910000}"/>
    <cellStyle name="Normal 12 5 3 3 5 4" xfId="4436" xr:uid="{00000000-0005-0000-0000-0000E7910000}"/>
    <cellStyle name="Normal 12 5 3 3 5 4 2" xfId="9926" xr:uid="{00000000-0005-0000-0000-0000E8910000}"/>
    <cellStyle name="Normal 12 5 3 3 5 4 2 2" xfId="22736" xr:uid="{00000000-0005-0000-0000-0000E9910000}"/>
    <cellStyle name="Normal 12 5 3 3 5 4 2 2 2" xfId="44450" xr:uid="{00000000-0005-0000-0000-0000EA910000}"/>
    <cellStyle name="Normal 12 5 3 3 5 4 2 3" xfId="44451" xr:uid="{00000000-0005-0000-0000-0000EB910000}"/>
    <cellStyle name="Normal 12 5 3 3 5 4 3" xfId="17246" xr:uid="{00000000-0005-0000-0000-0000EC910000}"/>
    <cellStyle name="Normal 12 5 3 3 5 4 3 2" xfId="44452" xr:uid="{00000000-0005-0000-0000-0000ED910000}"/>
    <cellStyle name="Normal 12 5 3 3 5 4 4" xfId="44453" xr:uid="{00000000-0005-0000-0000-0000EE910000}"/>
    <cellStyle name="Normal 12 5 3 3 5 5" xfId="11756" xr:uid="{00000000-0005-0000-0000-0000EF910000}"/>
    <cellStyle name="Normal 12 5 3 3 5 5 2" xfId="24566" xr:uid="{00000000-0005-0000-0000-0000F0910000}"/>
    <cellStyle name="Normal 12 5 3 3 5 5 2 2" xfId="44454" xr:uid="{00000000-0005-0000-0000-0000F1910000}"/>
    <cellStyle name="Normal 12 5 3 3 5 5 3" xfId="44455" xr:uid="{00000000-0005-0000-0000-0000F2910000}"/>
    <cellStyle name="Normal 12 5 3 3 5 6" xfId="6266" xr:uid="{00000000-0005-0000-0000-0000F3910000}"/>
    <cellStyle name="Normal 12 5 3 3 5 6 2" xfId="19076" xr:uid="{00000000-0005-0000-0000-0000F4910000}"/>
    <cellStyle name="Normal 12 5 3 3 5 6 2 2" xfId="44456" xr:uid="{00000000-0005-0000-0000-0000F5910000}"/>
    <cellStyle name="Normal 12 5 3 3 5 6 3" xfId="44457" xr:uid="{00000000-0005-0000-0000-0000F6910000}"/>
    <cellStyle name="Normal 12 5 3 3 5 7" xfId="13586" xr:uid="{00000000-0005-0000-0000-0000F7910000}"/>
    <cellStyle name="Normal 12 5 3 3 5 7 2" xfId="44458" xr:uid="{00000000-0005-0000-0000-0000F8910000}"/>
    <cellStyle name="Normal 12 5 3 3 5 8" xfId="44459" xr:uid="{00000000-0005-0000-0000-0000F9910000}"/>
    <cellStyle name="Normal 12 5 3 3 6" xfId="1176" xr:uid="{00000000-0005-0000-0000-0000FA910000}"/>
    <cellStyle name="Normal 12 5 3 3 6 2" xfId="3006" xr:uid="{00000000-0005-0000-0000-0000FB910000}"/>
    <cellStyle name="Normal 12 5 3 3 6 2 2" xfId="8496" xr:uid="{00000000-0005-0000-0000-0000FC910000}"/>
    <cellStyle name="Normal 12 5 3 3 6 2 2 2" xfId="21306" xr:uid="{00000000-0005-0000-0000-0000FD910000}"/>
    <cellStyle name="Normal 12 5 3 3 6 2 2 2 2" xfId="44460" xr:uid="{00000000-0005-0000-0000-0000FE910000}"/>
    <cellStyle name="Normal 12 5 3 3 6 2 2 3" xfId="44461" xr:uid="{00000000-0005-0000-0000-0000FF910000}"/>
    <cellStyle name="Normal 12 5 3 3 6 2 3" xfId="15816" xr:uid="{00000000-0005-0000-0000-000000920000}"/>
    <cellStyle name="Normal 12 5 3 3 6 2 3 2" xfId="44462" xr:uid="{00000000-0005-0000-0000-000001920000}"/>
    <cellStyle name="Normal 12 5 3 3 6 2 4" xfId="44463" xr:uid="{00000000-0005-0000-0000-000002920000}"/>
    <cellStyle name="Normal 12 5 3 3 6 3" xfId="4836" xr:uid="{00000000-0005-0000-0000-000003920000}"/>
    <cellStyle name="Normal 12 5 3 3 6 3 2" xfId="10326" xr:uid="{00000000-0005-0000-0000-000004920000}"/>
    <cellStyle name="Normal 12 5 3 3 6 3 2 2" xfId="23136" xr:uid="{00000000-0005-0000-0000-000005920000}"/>
    <cellStyle name="Normal 12 5 3 3 6 3 2 2 2" xfId="44464" xr:uid="{00000000-0005-0000-0000-000006920000}"/>
    <cellStyle name="Normal 12 5 3 3 6 3 2 3" xfId="44465" xr:uid="{00000000-0005-0000-0000-000007920000}"/>
    <cellStyle name="Normal 12 5 3 3 6 3 3" xfId="17646" xr:uid="{00000000-0005-0000-0000-000008920000}"/>
    <cellStyle name="Normal 12 5 3 3 6 3 3 2" xfId="44466" xr:uid="{00000000-0005-0000-0000-000009920000}"/>
    <cellStyle name="Normal 12 5 3 3 6 3 4" xfId="44467" xr:uid="{00000000-0005-0000-0000-00000A920000}"/>
    <cellStyle name="Normal 12 5 3 3 6 4" xfId="12156" xr:uid="{00000000-0005-0000-0000-00000B920000}"/>
    <cellStyle name="Normal 12 5 3 3 6 4 2" xfId="24966" xr:uid="{00000000-0005-0000-0000-00000C920000}"/>
    <cellStyle name="Normal 12 5 3 3 6 4 2 2" xfId="44468" xr:uid="{00000000-0005-0000-0000-00000D920000}"/>
    <cellStyle name="Normal 12 5 3 3 6 4 3" xfId="44469" xr:uid="{00000000-0005-0000-0000-00000E920000}"/>
    <cellStyle name="Normal 12 5 3 3 6 5" xfId="6666" xr:uid="{00000000-0005-0000-0000-00000F920000}"/>
    <cellStyle name="Normal 12 5 3 3 6 5 2" xfId="19476" xr:uid="{00000000-0005-0000-0000-000010920000}"/>
    <cellStyle name="Normal 12 5 3 3 6 5 2 2" xfId="44470" xr:uid="{00000000-0005-0000-0000-000011920000}"/>
    <cellStyle name="Normal 12 5 3 3 6 5 3" xfId="44471" xr:uid="{00000000-0005-0000-0000-000012920000}"/>
    <cellStyle name="Normal 12 5 3 3 6 6" xfId="13986" xr:uid="{00000000-0005-0000-0000-000013920000}"/>
    <cellStyle name="Normal 12 5 3 3 6 6 2" xfId="44472" xr:uid="{00000000-0005-0000-0000-000014920000}"/>
    <cellStyle name="Normal 12 5 3 3 6 7" xfId="44473" xr:uid="{00000000-0005-0000-0000-000015920000}"/>
    <cellStyle name="Normal 12 5 3 3 7" xfId="2112" xr:uid="{00000000-0005-0000-0000-000016920000}"/>
    <cellStyle name="Normal 12 5 3 3 7 2" xfId="7602" xr:uid="{00000000-0005-0000-0000-000017920000}"/>
    <cellStyle name="Normal 12 5 3 3 7 2 2" xfId="20412" xr:uid="{00000000-0005-0000-0000-000018920000}"/>
    <cellStyle name="Normal 12 5 3 3 7 2 2 2" xfId="44474" xr:uid="{00000000-0005-0000-0000-000019920000}"/>
    <cellStyle name="Normal 12 5 3 3 7 2 3" xfId="44475" xr:uid="{00000000-0005-0000-0000-00001A920000}"/>
    <cellStyle name="Normal 12 5 3 3 7 3" xfId="14922" xr:uid="{00000000-0005-0000-0000-00001B920000}"/>
    <cellStyle name="Normal 12 5 3 3 7 3 2" xfId="44476" xr:uid="{00000000-0005-0000-0000-00001C920000}"/>
    <cellStyle name="Normal 12 5 3 3 7 4" xfId="44477" xr:uid="{00000000-0005-0000-0000-00001D920000}"/>
    <cellStyle name="Normal 12 5 3 3 8" xfId="3942" xr:uid="{00000000-0005-0000-0000-00001E920000}"/>
    <cellStyle name="Normal 12 5 3 3 8 2" xfId="9432" xr:uid="{00000000-0005-0000-0000-00001F920000}"/>
    <cellStyle name="Normal 12 5 3 3 8 2 2" xfId="22242" xr:uid="{00000000-0005-0000-0000-000020920000}"/>
    <cellStyle name="Normal 12 5 3 3 8 2 2 2" xfId="44478" xr:uid="{00000000-0005-0000-0000-000021920000}"/>
    <cellStyle name="Normal 12 5 3 3 8 2 3" xfId="44479" xr:uid="{00000000-0005-0000-0000-000022920000}"/>
    <cellStyle name="Normal 12 5 3 3 8 3" xfId="16752" xr:uid="{00000000-0005-0000-0000-000023920000}"/>
    <cellStyle name="Normal 12 5 3 3 8 3 2" xfId="44480" xr:uid="{00000000-0005-0000-0000-000024920000}"/>
    <cellStyle name="Normal 12 5 3 3 8 4" xfId="44481" xr:uid="{00000000-0005-0000-0000-000025920000}"/>
    <cellStyle name="Normal 12 5 3 3 9" xfId="11262" xr:uid="{00000000-0005-0000-0000-000026920000}"/>
    <cellStyle name="Normal 12 5 3 3 9 2" xfId="24072" xr:uid="{00000000-0005-0000-0000-000027920000}"/>
    <cellStyle name="Normal 12 5 3 3 9 2 2" xfId="44482" xr:uid="{00000000-0005-0000-0000-000028920000}"/>
    <cellStyle name="Normal 12 5 3 3 9 3" xfId="44483" xr:uid="{00000000-0005-0000-0000-000029920000}"/>
    <cellStyle name="Normal 12 5 3 4" xfId="331" xr:uid="{00000000-0005-0000-0000-00002A920000}"/>
    <cellStyle name="Normal 12 5 3 4 10" xfId="5823" xr:uid="{00000000-0005-0000-0000-00002B920000}"/>
    <cellStyle name="Normal 12 5 3 4 10 2" xfId="18633" xr:uid="{00000000-0005-0000-0000-00002C920000}"/>
    <cellStyle name="Normal 12 5 3 4 10 2 2" xfId="44484" xr:uid="{00000000-0005-0000-0000-00002D920000}"/>
    <cellStyle name="Normal 12 5 3 4 10 3" xfId="44485" xr:uid="{00000000-0005-0000-0000-00002E920000}"/>
    <cellStyle name="Normal 12 5 3 4 11" xfId="13143" xr:uid="{00000000-0005-0000-0000-00002F920000}"/>
    <cellStyle name="Normal 12 5 3 4 11 2" xfId="44486" xr:uid="{00000000-0005-0000-0000-000030920000}"/>
    <cellStyle name="Normal 12 5 3 4 12" xfId="44487" xr:uid="{00000000-0005-0000-0000-000031920000}"/>
    <cellStyle name="Normal 12 5 3 4 2" xfId="560" xr:uid="{00000000-0005-0000-0000-000032920000}"/>
    <cellStyle name="Normal 12 5 3 4 2 2" xfId="959" xr:uid="{00000000-0005-0000-0000-000033920000}"/>
    <cellStyle name="Normal 12 5 3 4 2 2 2" xfId="1854" xr:uid="{00000000-0005-0000-0000-000034920000}"/>
    <cellStyle name="Normal 12 5 3 4 2 2 2 2" xfId="3684" xr:uid="{00000000-0005-0000-0000-000035920000}"/>
    <cellStyle name="Normal 12 5 3 4 2 2 2 2 2" xfId="9174" xr:uid="{00000000-0005-0000-0000-000036920000}"/>
    <cellStyle name="Normal 12 5 3 4 2 2 2 2 2 2" xfId="21984" xr:uid="{00000000-0005-0000-0000-000037920000}"/>
    <cellStyle name="Normal 12 5 3 4 2 2 2 2 2 2 2" xfId="44488" xr:uid="{00000000-0005-0000-0000-000038920000}"/>
    <cellStyle name="Normal 12 5 3 4 2 2 2 2 2 3" xfId="44489" xr:uid="{00000000-0005-0000-0000-000039920000}"/>
    <cellStyle name="Normal 12 5 3 4 2 2 2 2 3" xfId="16494" xr:uid="{00000000-0005-0000-0000-00003A920000}"/>
    <cellStyle name="Normal 12 5 3 4 2 2 2 2 3 2" xfId="44490" xr:uid="{00000000-0005-0000-0000-00003B920000}"/>
    <cellStyle name="Normal 12 5 3 4 2 2 2 2 4" xfId="44491" xr:uid="{00000000-0005-0000-0000-00003C920000}"/>
    <cellStyle name="Normal 12 5 3 4 2 2 2 3" xfId="5514" xr:uid="{00000000-0005-0000-0000-00003D920000}"/>
    <cellStyle name="Normal 12 5 3 4 2 2 2 3 2" xfId="11004" xr:uid="{00000000-0005-0000-0000-00003E920000}"/>
    <cellStyle name="Normal 12 5 3 4 2 2 2 3 2 2" xfId="23814" xr:uid="{00000000-0005-0000-0000-00003F920000}"/>
    <cellStyle name="Normal 12 5 3 4 2 2 2 3 2 2 2" xfId="44492" xr:uid="{00000000-0005-0000-0000-000040920000}"/>
    <cellStyle name="Normal 12 5 3 4 2 2 2 3 2 3" xfId="44493" xr:uid="{00000000-0005-0000-0000-000041920000}"/>
    <cellStyle name="Normal 12 5 3 4 2 2 2 3 3" xfId="18324" xr:uid="{00000000-0005-0000-0000-000042920000}"/>
    <cellStyle name="Normal 12 5 3 4 2 2 2 3 3 2" xfId="44494" xr:uid="{00000000-0005-0000-0000-000043920000}"/>
    <cellStyle name="Normal 12 5 3 4 2 2 2 3 4" xfId="44495" xr:uid="{00000000-0005-0000-0000-000044920000}"/>
    <cellStyle name="Normal 12 5 3 4 2 2 2 4" xfId="12834" xr:uid="{00000000-0005-0000-0000-000045920000}"/>
    <cellStyle name="Normal 12 5 3 4 2 2 2 4 2" xfId="25644" xr:uid="{00000000-0005-0000-0000-000046920000}"/>
    <cellStyle name="Normal 12 5 3 4 2 2 2 4 2 2" xfId="44496" xr:uid="{00000000-0005-0000-0000-000047920000}"/>
    <cellStyle name="Normal 12 5 3 4 2 2 2 4 3" xfId="44497" xr:uid="{00000000-0005-0000-0000-000048920000}"/>
    <cellStyle name="Normal 12 5 3 4 2 2 2 5" xfId="7344" xr:uid="{00000000-0005-0000-0000-000049920000}"/>
    <cellStyle name="Normal 12 5 3 4 2 2 2 5 2" xfId="20154" xr:uid="{00000000-0005-0000-0000-00004A920000}"/>
    <cellStyle name="Normal 12 5 3 4 2 2 2 5 2 2" xfId="44498" xr:uid="{00000000-0005-0000-0000-00004B920000}"/>
    <cellStyle name="Normal 12 5 3 4 2 2 2 5 3" xfId="44499" xr:uid="{00000000-0005-0000-0000-00004C920000}"/>
    <cellStyle name="Normal 12 5 3 4 2 2 2 6" xfId="14664" xr:uid="{00000000-0005-0000-0000-00004D920000}"/>
    <cellStyle name="Normal 12 5 3 4 2 2 2 6 2" xfId="44500" xr:uid="{00000000-0005-0000-0000-00004E920000}"/>
    <cellStyle name="Normal 12 5 3 4 2 2 2 7" xfId="44501" xr:uid="{00000000-0005-0000-0000-00004F920000}"/>
    <cellStyle name="Normal 12 5 3 4 2 2 3" xfId="2790" xr:uid="{00000000-0005-0000-0000-000050920000}"/>
    <cellStyle name="Normal 12 5 3 4 2 2 3 2" xfId="8280" xr:uid="{00000000-0005-0000-0000-000051920000}"/>
    <cellStyle name="Normal 12 5 3 4 2 2 3 2 2" xfId="21090" xr:uid="{00000000-0005-0000-0000-000052920000}"/>
    <cellStyle name="Normal 12 5 3 4 2 2 3 2 2 2" xfId="44502" xr:uid="{00000000-0005-0000-0000-000053920000}"/>
    <cellStyle name="Normal 12 5 3 4 2 2 3 2 3" xfId="44503" xr:uid="{00000000-0005-0000-0000-000054920000}"/>
    <cellStyle name="Normal 12 5 3 4 2 2 3 3" xfId="15600" xr:uid="{00000000-0005-0000-0000-000055920000}"/>
    <cellStyle name="Normal 12 5 3 4 2 2 3 3 2" xfId="44504" xr:uid="{00000000-0005-0000-0000-000056920000}"/>
    <cellStyle name="Normal 12 5 3 4 2 2 3 4" xfId="44505" xr:uid="{00000000-0005-0000-0000-000057920000}"/>
    <cellStyle name="Normal 12 5 3 4 2 2 4" xfId="4620" xr:uid="{00000000-0005-0000-0000-000058920000}"/>
    <cellStyle name="Normal 12 5 3 4 2 2 4 2" xfId="10110" xr:uid="{00000000-0005-0000-0000-000059920000}"/>
    <cellStyle name="Normal 12 5 3 4 2 2 4 2 2" xfId="22920" xr:uid="{00000000-0005-0000-0000-00005A920000}"/>
    <cellStyle name="Normal 12 5 3 4 2 2 4 2 2 2" xfId="44506" xr:uid="{00000000-0005-0000-0000-00005B920000}"/>
    <cellStyle name="Normal 12 5 3 4 2 2 4 2 3" xfId="44507" xr:uid="{00000000-0005-0000-0000-00005C920000}"/>
    <cellStyle name="Normal 12 5 3 4 2 2 4 3" xfId="17430" xr:uid="{00000000-0005-0000-0000-00005D920000}"/>
    <cellStyle name="Normal 12 5 3 4 2 2 4 3 2" xfId="44508" xr:uid="{00000000-0005-0000-0000-00005E920000}"/>
    <cellStyle name="Normal 12 5 3 4 2 2 4 4" xfId="44509" xr:uid="{00000000-0005-0000-0000-00005F920000}"/>
    <cellStyle name="Normal 12 5 3 4 2 2 5" xfId="11940" xr:uid="{00000000-0005-0000-0000-000060920000}"/>
    <cellStyle name="Normal 12 5 3 4 2 2 5 2" xfId="24750" xr:uid="{00000000-0005-0000-0000-000061920000}"/>
    <cellStyle name="Normal 12 5 3 4 2 2 5 2 2" xfId="44510" xr:uid="{00000000-0005-0000-0000-000062920000}"/>
    <cellStyle name="Normal 12 5 3 4 2 2 5 3" xfId="44511" xr:uid="{00000000-0005-0000-0000-000063920000}"/>
    <cellStyle name="Normal 12 5 3 4 2 2 6" xfId="6450" xr:uid="{00000000-0005-0000-0000-000064920000}"/>
    <cellStyle name="Normal 12 5 3 4 2 2 6 2" xfId="19260" xr:uid="{00000000-0005-0000-0000-000065920000}"/>
    <cellStyle name="Normal 12 5 3 4 2 2 6 2 2" xfId="44512" xr:uid="{00000000-0005-0000-0000-000066920000}"/>
    <cellStyle name="Normal 12 5 3 4 2 2 6 3" xfId="44513" xr:uid="{00000000-0005-0000-0000-000067920000}"/>
    <cellStyle name="Normal 12 5 3 4 2 2 7" xfId="13770" xr:uid="{00000000-0005-0000-0000-000068920000}"/>
    <cellStyle name="Normal 12 5 3 4 2 2 7 2" xfId="44514" xr:uid="{00000000-0005-0000-0000-000069920000}"/>
    <cellStyle name="Normal 12 5 3 4 2 2 8" xfId="44515" xr:uid="{00000000-0005-0000-0000-00006A920000}"/>
    <cellStyle name="Normal 12 5 3 4 2 3" xfId="1455" xr:uid="{00000000-0005-0000-0000-00006B920000}"/>
    <cellStyle name="Normal 12 5 3 4 2 3 2" xfId="3285" xr:uid="{00000000-0005-0000-0000-00006C920000}"/>
    <cellStyle name="Normal 12 5 3 4 2 3 2 2" xfId="8775" xr:uid="{00000000-0005-0000-0000-00006D920000}"/>
    <cellStyle name="Normal 12 5 3 4 2 3 2 2 2" xfId="21585" xr:uid="{00000000-0005-0000-0000-00006E920000}"/>
    <cellStyle name="Normal 12 5 3 4 2 3 2 2 2 2" xfId="44516" xr:uid="{00000000-0005-0000-0000-00006F920000}"/>
    <cellStyle name="Normal 12 5 3 4 2 3 2 2 3" xfId="44517" xr:uid="{00000000-0005-0000-0000-000070920000}"/>
    <cellStyle name="Normal 12 5 3 4 2 3 2 3" xfId="16095" xr:uid="{00000000-0005-0000-0000-000071920000}"/>
    <cellStyle name="Normal 12 5 3 4 2 3 2 3 2" xfId="44518" xr:uid="{00000000-0005-0000-0000-000072920000}"/>
    <cellStyle name="Normal 12 5 3 4 2 3 2 4" xfId="44519" xr:uid="{00000000-0005-0000-0000-000073920000}"/>
    <cellStyle name="Normal 12 5 3 4 2 3 3" xfId="5115" xr:uid="{00000000-0005-0000-0000-000074920000}"/>
    <cellStyle name="Normal 12 5 3 4 2 3 3 2" xfId="10605" xr:uid="{00000000-0005-0000-0000-000075920000}"/>
    <cellStyle name="Normal 12 5 3 4 2 3 3 2 2" xfId="23415" xr:uid="{00000000-0005-0000-0000-000076920000}"/>
    <cellStyle name="Normal 12 5 3 4 2 3 3 2 2 2" xfId="44520" xr:uid="{00000000-0005-0000-0000-000077920000}"/>
    <cellStyle name="Normal 12 5 3 4 2 3 3 2 3" xfId="44521" xr:uid="{00000000-0005-0000-0000-000078920000}"/>
    <cellStyle name="Normal 12 5 3 4 2 3 3 3" xfId="17925" xr:uid="{00000000-0005-0000-0000-000079920000}"/>
    <cellStyle name="Normal 12 5 3 4 2 3 3 3 2" xfId="44522" xr:uid="{00000000-0005-0000-0000-00007A920000}"/>
    <cellStyle name="Normal 12 5 3 4 2 3 3 4" xfId="44523" xr:uid="{00000000-0005-0000-0000-00007B920000}"/>
    <cellStyle name="Normal 12 5 3 4 2 3 4" xfId="12435" xr:uid="{00000000-0005-0000-0000-00007C920000}"/>
    <cellStyle name="Normal 12 5 3 4 2 3 4 2" xfId="25245" xr:uid="{00000000-0005-0000-0000-00007D920000}"/>
    <cellStyle name="Normal 12 5 3 4 2 3 4 2 2" xfId="44524" xr:uid="{00000000-0005-0000-0000-00007E920000}"/>
    <cellStyle name="Normal 12 5 3 4 2 3 4 3" xfId="44525" xr:uid="{00000000-0005-0000-0000-00007F920000}"/>
    <cellStyle name="Normal 12 5 3 4 2 3 5" xfId="6945" xr:uid="{00000000-0005-0000-0000-000080920000}"/>
    <cellStyle name="Normal 12 5 3 4 2 3 5 2" xfId="19755" xr:uid="{00000000-0005-0000-0000-000081920000}"/>
    <cellStyle name="Normal 12 5 3 4 2 3 5 2 2" xfId="44526" xr:uid="{00000000-0005-0000-0000-000082920000}"/>
    <cellStyle name="Normal 12 5 3 4 2 3 5 3" xfId="44527" xr:uid="{00000000-0005-0000-0000-000083920000}"/>
    <cellStyle name="Normal 12 5 3 4 2 3 6" xfId="14265" xr:uid="{00000000-0005-0000-0000-000084920000}"/>
    <cellStyle name="Normal 12 5 3 4 2 3 6 2" xfId="44528" xr:uid="{00000000-0005-0000-0000-000085920000}"/>
    <cellStyle name="Normal 12 5 3 4 2 3 7" xfId="44529" xr:uid="{00000000-0005-0000-0000-000086920000}"/>
    <cellStyle name="Normal 12 5 3 4 2 4" xfId="2391" xr:uid="{00000000-0005-0000-0000-000087920000}"/>
    <cellStyle name="Normal 12 5 3 4 2 4 2" xfId="7881" xr:uid="{00000000-0005-0000-0000-000088920000}"/>
    <cellStyle name="Normal 12 5 3 4 2 4 2 2" xfId="20691" xr:uid="{00000000-0005-0000-0000-000089920000}"/>
    <cellStyle name="Normal 12 5 3 4 2 4 2 2 2" xfId="44530" xr:uid="{00000000-0005-0000-0000-00008A920000}"/>
    <cellStyle name="Normal 12 5 3 4 2 4 2 3" xfId="44531" xr:uid="{00000000-0005-0000-0000-00008B920000}"/>
    <cellStyle name="Normal 12 5 3 4 2 4 3" xfId="15201" xr:uid="{00000000-0005-0000-0000-00008C920000}"/>
    <cellStyle name="Normal 12 5 3 4 2 4 3 2" xfId="44532" xr:uid="{00000000-0005-0000-0000-00008D920000}"/>
    <cellStyle name="Normal 12 5 3 4 2 4 4" xfId="44533" xr:uid="{00000000-0005-0000-0000-00008E920000}"/>
    <cellStyle name="Normal 12 5 3 4 2 5" xfId="4221" xr:uid="{00000000-0005-0000-0000-00008F920000}"/>
    <cellStyle name="Normal 12 5 3 4 2 5 2" xfId="9711" xr:uid="{00000000-0005-0000-0000-000090920000}"/>
    <cellStyle name="Normal 12 5 3 4 2 5 2 2" xfId="22521" xr:uid="{00000000-0005-0000-0000-000091920000}"/>
    <cellStyle name="Normal 12 5 3 4 2 5 2 2 2" xfId="44534" xr:uid="{00000000-0005-0000-0000-000092920000}"/>
    <cellStyle name="Normal 12 5 3 4 2 5 2 3" xfId="44535" xr:uid="{00000000-0005-0000-0000-000093920000}"/>
    <cellStyle name="Normal 12 5 3 4 2 5 3" xfId="17031" xr:uid="{00000000-0005-0000-0000-000094920000}"/>
    <cellStyle name="Normal 12 5 3 4 2 5 3 2" xfId="44536" xr:uid="{00000000-0005-0000-0000-000095920000}"/>
    <cellStyle name="Normal 12 5 3 4 2 5 4" xfId="44537" xr:uid="{00000000-0005-0000-0000-000096920000}"/>
    <cellStyle name="Normal 12 5 3 4 2 6" xfId="11541" xr:uid="{00000000-0005-0000-0000-000097920000}"/>
    <cellStyle name="Normal 12 5 3 4 2 6 2" xfId="24351" xr:uid="{00000000-0005-0000-0000-000098920000}"/>
    <cellStyle name="Normal 12 5 3 4 2 6 2 2" xfId="44538" xr:uid="{00000000-0005-0000-0000-000099920000}"/>
    <cellStyle name="Normal 12 5 3 4 2 6 3" xfId="44539" xr:uid="{00000000-0005-0000-0000-00009A920000}"/>
    <cellStyle name="Normal 12 5 3 4 2 7" xfId="6051" xr:uid="{00000000-0005-0000-0000-00009B920000}"/>
    <cellStyle name="Normal 12 5 3 4 2 7 2" xfId="18861" xr:uid="{00000000-0005-0000-0000-00009C920000}"/>
    <cellStyle name="Normal 12 5 3 4 2 7 2 2" xfId="44540" xr:uid="{00000000-0005-0000-0000-00009D920000}"/>
    <cellStyle name="Normal 12 5 3 4 2 7 3" xfId="44541" xr:uid="{00000000-0005-0000-0000-00009E920000}"/>
    <cellStyle name="Normal 12 5 3 4 2 8" xfId="13371" xr:uid="{00000000-0005-0000-0000-00009F920000}"/>
    <cellStyle name="Normal 12 5 3 4 2 8 2" xfId="44542" xr:uid="{00000000-0005-0000-0000-0000A0920000}"/>
    <cellStyle name="Normal 12 5 3 4 2 9" xfId="44543" xr:uid="{00000000-0005-0000-0000-0000A1920000}"/>
    <cellStyle name="Normal 12 5 3 4 3" xfId="692" xr:uid="{00000000-0005-0000-0000-0000A2920000}"/>
    <cellStyle name="Normal 12 5 3 4 3 2" xfId="1092" xr:uid="{00000000-0005-0000-0000-0000A3920000}"/>
    <cellStyle name="Normal 12 5 3 4 3 2 2" xfId="1987" xr:uid="{00000000-0005-0000-0000-0000A4920000}"/>
    <cellStyle name="Normal 12 5 3 4 3 2 2 2" xfId="3817" xr:uid="{00000000-0005-0000-0000-0000A5920000}"/>
    <cellStyle name="Normal 12 5 3 4 3 2 2 2 2" xfId="9307" xr:uid="{00000000-0005-0000-0000-0000A6920000}"/>
    <cellStyle name="Normal 12 5 3 4 3 2 2 2 2 2" xfId="22117" xr:uid="{00000000-0005-0000-0000-0000A7920000}"/>
    <cellStyle name="Normal 12 5 3 4 3 2 2 2 2 2 2" xfId="44544" xr:uid="{00000000-0005-0000-0000-0000A8920000}"/>
    <cellStyle name="Normal 12 5 3 4 3 2 2 2 2 3" xfId="44545" xr:uid="{00000000-0005-0000-0000-0000A9920000}"/>
    <cellStyle name="Normal 12 5 3 4 3 2 2 2 3" xfId="16627" xr:uid="{00000000-0005-0000-0000-0000AA920000}"/>
    <cellStyle name="Normal 12 5 3 4 3 2 2 2 3 2" xfId="44546" xr:uid="{00000000-0005-0000-0000-0000AB920000}"/>
    <cellStyle name="Normal 12 5 3 4 3 2 2 2 4" xfId="44547" xr:uid="{00000000-0005-0000-0000-0000AC920000}"/>
    <cellStyle name="Normal 12 5 3 4 3 2 2 3" xfId="5647" xr:uid="{00000000-0005-0000-0000-0000AD920000}"/>
    <cellStyle name="Normal 12 5 3 4 3 2 2 3 2" xfId="11137" xr:uid="{00000000-0005-0000-0000-0000AE920000}"/>
    <cellStyle name="Normal 12 5 3 4 3 2 2 3 2 2" xfId="23947" xr:uid="{00000000-0005-0000-0000-0000AF920000}"/>
    <cellStyle name="Normal 12 5 3 4 3 2 2 3 2 2 2" xfId="44548" xr:uid="{00000000-0005-0000-0000-0000B0920000}"/>
    <cellStyle name="Normal 12 5 3 4 3 2 2 3 2 3" xfId="44549" xr:uid="{00000000-0005-0000-0000-0000B1920000}"/>
    <cellStyle name="Normal 12 5 3 4 3 2 2 3 3" xfId="18457" xr:uid="{00000000-0005-0000-0000-0000B2920000}"/>
    <cellStyle name="Normal 12 5 3 4 3 2 2 3 3 2" xfId="44550" xr:uid="{00000000-0005-0000-0000-0000B3920000}"/>
    <cellStyle name="Normal 12 5 3 4 3 2 2 3 4" xfId="44551" xr:uid="{00000000-0005-0000-0000-0000B4920000}"/>
    <cellStyle name="Normal 12 5 3 4 3 2 2 4" xfId="12967" xr:uid="{00000000-0005-0000-0000-0000B5920000}"/>
    <cellStyle name="Normal 12 5 3 4 3 2 2 4 2" xfId="25777" xr:uid="{00000000-0005-0000-0000-0000B6920000}"/>
    <cellStyle name="Normal 12 5 3 4 3 2 2 4 2 2" xfId="44552" xr:uid="{00000000-0005-0000-0000-0000B7920000}"/>
    <cellStyle name="Normal 12 5 3 4 3 2 2 4 3" xfId="44553" xr:uid="{00000000-0005-0000-0000-0000B8920000}"/>
    <cellStyle name="Normal 12 5 3 4 3 2 2 5" xfId="7477" xr:uid="{00000000-0005-0000-0000-0000B9920000}"/>
    <cellStyle name="Normal 12 5 3 4 3 2 2 5 2" xfId="20287" xr:uid="{00000000-0005-0000-0000-0000BA920000}"/>
    <cellStyle name="Normal 12 5 3 4 3 2 2 5 2 2" xfId="44554" xr:uid="{00000000-0005-0000-0000-0000BB920000}"/>
    <cellStyle name="Normal 12 5 3 4 3 2 2 5 3" xfId="44555" xr:uid="{00000000-0005-0000-0000-0000BC920000}"/>
    <cellStyle name="Normal 12 5 3 4 3 2 2 6" xfId="14797" xr:uid="{00000000-0005-0000-0000-0000BD920000}"/>
    <cellStyle name="Normal 12 5 3 4 3 2 2 6 2" xfId="44556" xr:uid="{00000000-0005-0000-0000-0000BE920000}"/>
    <cellStyle name="Normal 12 5 3 4 3 2 2 7" xfId="44557" xr:uid="{00000000-0005-0000-0000-0000BF920000}"/>
    <cellStyle name="Normal 12 5 3 4 3 2 3" xfId="2923" xr:uid="{00000000-0005-0000-0000-0000C0920000}"/>
    <cellStyle name="Normal 12 5 3 4 3 2 3 2" xfId="8413" xr:uid="{00000000-0005-0000-0000-0000C1920000}"/>
    <cellStyle name="Normal 12 5 3 4 3 2 3 2 2" xfId="21223" xr:uid="{00000000-0005-0000-0000-0000C2920000}"/>
    <cellStyle name="Normal 12 5 3 4 3 2 3 2 2 2" xfId="44558" xr:uid="{00000000-0005-0000-0000-0000C3920000}"/>
    <cellStyle name="Normal 12 5 3 4 3 2 3 2 3" xfId="44559" xr:uid="{00000000-0005-0000-0000-0000C4920000}"/>
    <cellStyle name="Normal 12 5 3 4 3 2 3 3" xfId="15733" xr:uid="{00000000-0005-0000-0000-0000C5920000}"/>
    <cellStyle name="Normal 12 5 3 4 3 2 3 3 2" xfId="44560" xr:uid="{00000000-0005-0000-0000-0000C6920000}"/>
    <cellStyle name="Normal 12 5 3 4 3 2 3 4" xfId="44561" xr:uid="{00000000-0005-0000-0000-0000C7920000}"/>
    <cellStyle name="Normal 12 5 3 4 3 2 4" xfId="4753" xr:uid="{00000000-0005-0000-0000-0000C8920000}"/>
    <cellStyle name="Normal 12 5 3 4 3 2 4 2" xfId="10243" xr:uid="{00000000-0005-0000-0000-0000C9920000}"/>
    <cellStyle name="Normal 12 5 3 4 3 2 4 2 2" xfId="23053" xr:uid="{00000000-0005-0000-0000-0000CA920000}"/>
    <cellStyle name="Normal 12 5 3 4 3 2 4 2 2 2" xfId="44562" xr:uid="{00000000-0005-0000-0000-0000CB920000}"/>
    <cellStyle name="Normal 12 5 3 4 3 2 4 2 3" xfId="44563" xr:uid="{00000000-0005-0000-0000-0000CC920000}"/>
    <cellStyle name="Normal 12 5 3 4 3 2 4 3" xfId="17563" xr:uid="{00000000-0005-0000-0000-0000CD920000}"/>
    <cellStyle name="Normal 12 5 3 4 3 2 4 3 2" xfId="44564" xr:uid="{00000000-0005-0000-0000-0000CE920000}"/>
    <cellStyle name="Normal 12 5 3 4 3 2 4 4" xfId="44565" xr:uid="{00000000-0005-0000-0000-0000CF920000}"/>
    <cellStyle name="Normal 12 5 3 4 3 2 5" xfId="12073" xr:uid="{00000000-0005-0000-0000-0000D0920000}"/>
    <cellStyle name="Normal 12 5 3 4 3 2 5 2" xfId="24883" xr:uid="{00000000-0005-0000-0000-0000D1920000}"/>
    <cellStyle name="Normal 12 5 3 4 3 2 5 2 2" xfId="44566" xr:uid="{00000000-0005-0000-0000-0000D2920000}"/>
    <cellStyle name="Normal 12 5 3 4 3 2 5 3" xfId="44567" xr:uid="{00000000-0005-0000-0000-0000D3920000}"/>
    <cellStyle name="Normal 12 5 3 4 3 2 6" xfId="6583" xr:uid="{00000000-0005-0000-0000-0000D4920000}"/>
    <cellStyle name="Normal 12 5 3 4 3 2 6 2" xfId="19393" xr:uid="{00000000-0005-0000-0000-0000D5920000}"/>
    <cellStyle name="Normal 12 5 3 4 3 2 6 2 2" xfId="44568" xr:uid="{00000000-0005-0000-0000-0000D6920000}"/>
    <cellStyle name="Normal 12 5 3 4 3 2 6 3" xfId="44569" xr:uid="{00000000-0005-0000-0000-0000D7920000}"/>
    <cellStyle name="Normal 12 5 3 4 3 2 7" xfId="13903" xr:uid="{00000000-0005-0000-0000-0000D8920000}"/>
    <cellStyle name="Normal 12 5 3 4 3 2 7 2" xfId="44570" xr:uid="{00000000-0005-0000-0000-0000D9920000}"/>
    <cellStyle name="Normal 12 5 3 4 3 2 8" xfId="44571" xr:uid="{00000000-0005-0000-0000-0000DA920000}"/>
    <cellStyle name="Normal 12 5 3 4 3 3" xfId="1587" xr:uid="{00000000-0005-0000-0000-0000DB920000}"/>
    <cellStyle name="Normal 12 5 3 4 3 3 2" xfId="3417" xr:uid="{00000000-0005-0000-0000-0000DC920000}"/>
    <cellStyle name="Normal 12 5 3 4 3 3 2 2" xfId="8907" xr:uid="{00000000-0005-0000-0000-0000DD920000}"/>
    <cellStyle name="Normal 12 5 3 4 3 3 2 2 2" xfId="21717" xr:uid="{00000000-0005-0000-0000-0000DE920000}"/>
    <cellStyle name="Normal 12 5 3 4 3 3 2 2 2 2" xfId="44572" xr:uid="{00000000-0005-0000-0000-0000DF920000}"/>
    <cellStyle name="Normal 12 5 3 4 3 3 2 2 3" xfId="44573" xr:uid="{00000000-0005-0000-0000-0000E0920000}"/>
    <cellStyle name="Normal 12 5 3 4 3 3 2 3" xfId="16227" xr:uid="{00000000-0005-0000-0000-0000E1920000}"/>
    <cellStyle name="Normal 12 5 3 4 3 3 2 3 2" xfId="44574" xr:uid="{00000000-0005-0000-0000-0000E2920000}"/>
    <cellStyle name="Normal 12 5 3 4 3 3 2 4" xfId="44575" xr:uid="{00000000-0005-0000-0000-0000E3920000}"/>
    <cellStyle name="Normal 12 5 3 4 3 3 3" xfId="5247" xr:uid="{00000000-0005-0000-0000-0000E4920000}"/>
    <cellStyle name="Normal 12 5 3 4 3 3 3 2" xfId="10737" xr:uid="{00000000-0005-0000-0000-0000E5920000}"/>
    <cellStyle name="Normal 12 5 3 4 3 3 3 2 2" xfId="23547" xr:uid="{00000000-0005-0000-0000-0000E6920000}"/>
    <cellStyle name="Normal 12 5 3 4 3 3 3 2 2 2" xfId="44576" xr:uid="{00000000-0005-0000-0000-0000E7920000}"/>
    <cellStyle name="Normal 12 5 3 4 3 3 3 2 3" xfId="44577" xr:uid="{00000000-0005-0000-0000-0000E8920000}"/>
    <cellStyle name="Normal 12 5 3 4 3 3 3 3" xfId="18057" xr:uid="{00000000-0005-0000-0000-0000E9920000}"/>
    <cellStyle name="Normal 12 5 3 4 3 3 3 3 2" xfId="44578" xr:uid="{00000000-0005-0000-0000-0000EA920000}"/>
    <cellStyle name="Normal 12 5 3 4 3 3 3 4" xfId="44579" xr:uid="{00000000-0005-0000-0000-0000EB920000}"/>
    <cellStyle name="Normal 12 5 3 4 3 3 4" xfId="12567" xr:uid="{00000000-0005-0000-0000-0000EC920000}"/>
    <cellStyle name="Normal 12 5 3 4 3 3 4 2" xfId="25377" xr:uid="{00000000-0005-0000-0000-0000ED920000}"/>
    <cellStyle name="Normal 12 5 3 4 3 3 4 2 2" xfId="44580" xr:uid="{00000000-0005-0000-0000-0000EE920000}"/>
    <cellStyle name="Normal 12 5 3 4 3 3 4 3" xfId="44581" xr:uid="{00000000-0005-0000-0000-0000EF920000}"/>
    <cellStyle name="Normal 12 5 3 4 3 3 5" xfId="7077" xr:uid="{00000000-0005-0000-0000-0000F0920000}"/>
    <cellStyle name="Normal 12 5 3 4 3 3 5 2" xfId="19887" xr:uid="{00000000-0005-0000-0000-0000F1920000}"/>
    <cellStyle name="Normal 12 5 3 4 3 3 5 2 2" xfId="44582" xr:uid="{00000000-0005-0000-0000-0000F2920000}"/>
    <cellStyle name="Normal 12 5 3 4 3 3 5 3" xfId="44583" xr:uid="{00000000-0005-0000-0000-0000F3920000}"/>
    <cellStyle name="Normal 12 5 3 4 3 3 6" xfId="14397" xr:uid="{00000000-0005-0000-0000-0000F4920000}"/>
    <cellStyle name="Normal 12 5 3 4 3 3 6 2" xfId="44584" xr:uid="{00000000-0005-0000-0000-0000F5920000}"/>
    <cellStyle name="Normal 12 5 3 4 3 3 7" xfId="44585" xr:uid="{00000000-0005-0000-0000-0000F6920000}"/>
    <cellStyle name="Normal 12 5 3 4 3 4" xfId="2523" xr:uid="{00000000-0005-0000-0000-0000F7920000}"/>
    <cellStyle name="Normal 12 5 3 4 3 4 2" xfId="8013" xr:uid="{00000000-0005-0000-0000-0000F8920000}"/>
    <cellStyle name="Normal 12 5 3 4 3 4 2 2" xfId="20823" xr:uid="{00000000-0005-0000-0000-0000F9920000}"/>
    <cellStyle name="Normal 12 5 3 4 3 4 2 2 2" xfId="44586" xr:uid="{00000000-0005-0000-0000-0000FA920000}"/>
    <cellStyle name="Normal 12 5 3 4 3 4 2 3" xfId="44587" xr:uid="{00000000-0005-0000-0000-0000FB920000}"/>
    <cellStyle name="Normal 12 5 3 4 3 4 3" xfId="15333" xr:uid="{00000000-0005-0000-0000-0000FC920000}"/>
    <cellStyle name="Normal 12 5 3 4 3 4 3 2" xfId="44588" xr:uid="{00000000-0005-0000-0000-0000FD920000}"/>
    <cellStyle name="Normal 12 5 3 4 3 4 4" xfId="44589" xr:uid="{00000000-0005-0000-0000-0000FE920000}"/>
    <cellStyle name="Normal 12 5 3 4 3 5" xfId="4353" xr:uid="{00000000-0005-0000-0000-0000FF920000}"/>
    <cellStyle name="Normal 12 5 3 4 3 5 2" xfId="9843" xr:uid="{00000000-0005-0000-0000-000000930000}"/>
    <cellStyle name="Normal 12 5 3 4 3 5 2 2" xfId="22653" xr:uid="{00000000-0005-0000-0000-000001930000}"/>
    <cellStyle name="Normal 12 5 3 4 3 5 2 2 2" xfId="44590" xr:uid="{00000000-0005-0000-0000-000002930000}"/>
    <cellStyle name="Normal 12 5 3 4 3 5 2 3" xfId="44591" xr:uid="{00000000-0005-0000-0000-000003930000}"/>
    <cellStyle name="Normal 12 5 3 4 3 5 3" xfId="17163" xr:uid="{00000000-0005-0000-0000-000004930000}"/>
    <cellStyle name="Normal 12 5 3 4 3 5 3 2" xfId="44592" xr:uid="{00000000-0005-0000-0000-000005930000}"/>
    <cellStyle name="Normal 12 5 3 4 3 5 4" xfId="44593" xr:uid="{00000000-0005-0000-0000-000006930000}"/>
    <cellStyle name="Normal 12 5 3 4 3 6" xfId="11673" xr:uid="{00000000-0005-0000-0000-000007930000}"/>
    <cellStyle name="Normal 12 5 3 4 3 6 2" xfId="24483" xr:uid="{00000000-0005-0000-0000-000008930000}"/>
    <cellStyle name="Normal 12 5 3 4 3 6 2 2" xfId="44594" xr:uid="{00000000-0005-0000-0000-000009930000}"/>
    <cellStyle name="Normal 12 5 3 4 3 6 3" xfId="44595" xr:uid="{00000000-0005-0000-0000-00000A930000}"/>
    <cellStyle name="Normal 12 5 3 4 3 7" xfId="6183" xr:uid="{00000000-0005-0000-0000-00000B930000}"/>
    <cellStyle name="Normal 12 5 3 4 3 7 2" xfId="18993" xr:uid="{00000000-0005-0000-0000-00000C930000}"/>
    <cellStyle name="Normal 12 5 3 4 3 7 2 2" xfId="44596" xr:uid="{00000000-0005-0000-0000-00000D930000}"/>
    <cellStyle name="Normal 12 5 3 4 3 7 3" xfId="44597" xr:uid="{00000000-0005-0000-0000-00000E930000}"/>
    <cellStyle name="Normal 12 5 3 4 3 8" xfId="13503" xr:uid="{00000000-0005-0000-0000-00000F930000}"/>
    <cellStyle name="Normal 12 5 3 4 3 8 2" xfId="44598" xr:uid="{00000000-0005-0000-0000-000010930000}"/>
    <cellStyle name="Normal 12 5 3 4 3 9" xfId="44599" xr:uid="{00000000-0005-0000-0000-000011930000}"/>
    <cellStyle name="Normal 12 5 3 4 4" xfId="467" xr:uid="{00000000-0005-0000-0000-000012930000}"/>
    <cellStyle name="Normal 12 5 3 4 4 2" xfId="1362" xr:uid="{00000000-0005-0000-0000-000013930000}"/>
    <cellStyle name="Normal 12 5 3 4 4 2 2" xfId="3192" xr:uid="{00000000-0005-0000-0000-000014930000}"/>
    <cellStyle name="Normal 12 5 3 4 4 2 2 2" xfId="8682" xr:uid="{00000000-0005-0000-0000-000015930000}"/>
    <cellStyle name="Normal 12 5 3 4 4 2 2 2 2" xfId="21492" xr:uid="{00000000-0005-0000-0000-000016930000}"/>
    <cellStyle name="Normal 12 5 3 4 4 2 2 2 2 2" xfId="44600" xr:uid="{00000000-0005-0000-0000-000017930000}"/>
    <cellStyle name="Normal 12 5 3 4 4 2 2 2 3" xfId="44601" xr:uid="{00000000-0005-0000-0000-000018930000}"/>
    <cellStyle name="Normal 12 5 3 4 4 2 2 3" xfId="16002" xr:uid="{00000000-0005-0000-0000-000019930000}"/>
    <cellStyle name="Normal 12 5 3 4 4 2 2 3 2" xfId="44602" xr:uid="{00000000-0005-0000-0000-00001A930000}"/>
    <cellStyle name="Normal 12 5 3 4 4 2 2 4" xfId="44603" xr:uid="{00000000-0005-0000-0000-00001B930000}"/>
    <cellStyle name="Normal 12 5 3 4 4 2 3" xfId="5022" xr:uid="{00000000-0005-0000-0000-00001C930000}"/>
    <cellStyle name="Normal 12 5 3 4 4 2 3 2" xfId="10512" xr:uid="{00000000-0005-0000-0000-00001D930000}"/>
    <cellStyle name="Normal 12 5 3 4 4 2 3 2 2" xfId="23322" xr:uid="{00000000-0005-0000-0000-00001E930000}"/>
    <cellStyle name="Normal 12 5 3 4 4 2 3 2 2 2" xfId="44604" xr:uid="{00000000-0005-0000-0000-00001F930000}"/>
    <cellStyle name="Normal 12 5 3 4 4 2 3 2 3" xfId="44605" xr:uid="{00000000-0005-0000-0000-000020930000}"/>
    <cellStyle name="Normal 12 5 3 4 4 2 3 3" xfId="17832" xr:uid="{00000000-0005-0000-0000-000021930000}"/>
    <cellStyle name="Normal 12 5 3 4 4 2 3 3 2" xfId="44606" xr:uid="{00000000-0005-0000-0000-000022930000}"/>
    <cellStyle name="Normal 12 5 3 4 4 2 3 4" xfId="44607" xr:uid="{00000000-0005-0000-0000-000023930000}"/>
    <cellStyle name="Normal 12 5 3 4 4 2 4" xfId="12342" xr:uid="{00000000-0005-0000-0000-000024930000}"/>
    <cellStyle name="Normal 12 5 3 4 4 2 4 2" xfId="25152" xr:uid="{00000000-0005-0000-0000-000025930000}"/>
    <cellStyle name="Normal 12 5 3 4 4 2 4 2 2" xfId="44608" xr:uid="{00000000-0005-0000-0000-000026930000}"/>
    <cellStyle name="Normal 12 5 3 4 4 2 4 3" xfId="44609" xr:uid="{00000000-0005-0000-0000-000027930000}"/>
    <cellStyle name="Normal 12 5 3 4 4 2 5" xfId="6852" xr:uid="{00000000-0005-0000-0000-000028930000}"/>
    <cellStyle name="Normal 12 5 3 4 4 2 5 2" xfId="19662" xr:uid="{00000000-0005-0000-0000-000029930000}"/>
    <cellStyle name="Normal 12 5 3 4 4 2 5 2 2" xfId="44610" xr:uid="{00000000-0005-0000-0000-00002A930000}"/>
    <cellStyle name="Normal 12 5 3 4 4 2 5 3" xfId="44611" xr:uid="{00000000-0005-0000-0000-00002B930000}"/>
    <cellStyle name="Normal 12 5 3 4 4 2 6" xfId="14172" xr:uid="{00000000-0005-0000-0000-00002C930000}"/>
    <cellStyle name="Normal 12 5 3 4 4 2 6 2" xfId="44612" xr:uid="{00000000-0005-0000-0000-00002D930000}"/>
    <cellStyle name="Normal 12 5 3 4 4 2 7" xfId="44613" xr:uid="{00000000-0005-0000-0000-00002E930000}"/>
    <cellStyle name="Normal 12 5 3 4 4 3" xfId="2298" xr:uid="{00000000-0005-0000-0000-00002F930000}"/>
    <cellStyle name="Normal 12 5 3 4 4 3 2" xfId="7788" xr:uid="{00000000-0005-0000-0000-000030930000}"/>
    <cellStyle name="Normal 12 5 3 4 4 3 2 2" xfId="20598" xr:uid="{00000000-0005-0000-0000-000031930000}"/>
    <cellStyle name="Normal 12 5 3 4 4 3 2 2 2" xfId="44614" xr:uid="{00000000-0005-0000-0000-000032930000}"/>
    <cellStyle name="Normal 12 5 3 4 4 3 2 3" xfId="44615" xr:uid="{00000000-0005-0000-0000-000033930000}"/>
    <cellStyle name="Normal 12 5 3 4 4 3 3" xfId="15108" xr:uid="{00000000-0005-0000-0000-000034930000}"/>
    <cellStyle name="Normal 12 5 3 4 4 3 3 2" xfId="44616" xr:uid="{00000000-0005-0000-0000-000035930000}"/>
    <cellStyle name="Normal 12 5 3 4 4 3 4" xfId="44617" xr:uid="{00000000-0005-0000-0000-000036930000}"/>
    <cellStyle name="Normal 12 5 3 4 4 4" xfId="4128" xr:uid="{00000000-0005-0000-0000-000037930000}"/>
    <cellStyle name="Normal 12 5 3 4 4 4 2" xfId="9618" xr:uid="{00000000-0005-0000-0000-000038930000}"/>
    <cellStyle name="Normal 12 5 3 4 4 4 2 2" xfId="22428" xr:uid="{00000000-0005-0000-0000-000039930000}"/>
    <cellStyle name="Normal 12 5 3 4 4 4 2 2 2" xfId="44618" xr:uid="{00000000-0005-0000-0000-00003A930000}"/>
    <cellStyle name="Normal 12 5 3 4 4 4 2 3" xfId="44619" xr:uid="{00000000-0005-0000-0000-00003B930000}"/>
    <cellStyle name="Normal 12 5 3 4 4 4 3" xfId="16938" xr:uid="{00000000-0005-0000-0000-00003C930000}"/>
    <cellStyle name="Normal 12 5 3 4 4 4 3 2" xfId="44620" xr:uid="{00000000-0005-0000-0000-00003D930000}"/>
    <cellStyle name="Normal 12 5 3 4 4 4 4" xfId="44621" xr:uid="{00000000-0005-0000-0000-00003E930000}"/>
    <cellStyle name="Normal 12 5 3 4 4 5" xfId="11448" xr:uid="{00000000-0005-0000-0000-00003F930000}"/>
    <cellStyle name="Normal 12 5 3 4 4 5 2" xfId="24258" xr:uid="{00000000-0005-0000-0000-000040930000}"/>
    <cellStyle name="Normal 12 5 3 4 4 5 2 2" xfId="44622" xr:uid="{00000000-0005-0000-0000-000041930000}"/>
    <cellStyle name="Normal 12 5 3 4 4 5 3" xfId="44623" xr:uid="{00000000-0005-0000-0000-000042930000}"/>
    <cellStyle name="Normal 12 5 3 4 4 6" xfId="5958" xr:uid="{00000000-0005-0000-0000-000043930000}"/>
    <cellStyle name="Normal 12 5 3 4 4 6 2" xfId="18768" xr:uid="{00000000-0005-0000-0000-000044930000}"/>
    <cellStyle name="Normal 12 5 3 4 4 6 2 2" xfId="44624" xr:uid="{00000000-0005-0000-0000-000045930000}"/>
    <cellStyle name="Normal 12 5 3 4 4 6 3" xfId="44625" xr:uid="{00000000-0005-0000-0000-000046930000}"/>
    <cellStyle name="Normal 12 5 3 4 4 7" xfId="13278" xr:uid="{00000000-0005-0000-0000-000047930000}"/>
    <cellStyle name="Normal 12 5 3 4 4 7 2" xfId="44626" xr:uid="{00000000-0005-0000-0000-000048930000}"/>
    <cellStyle name="Normal 12 5 3 4 4 8" xfId="44627" xr:uid="{00000000-0005-0000-0000-000049930000}"/>
    <cellStyle name="Normal 12 5 3 4 5" xfId="826" xr:uid="{00000000-0005-0000-0000-00004A930000}"/>
    <cellStyle name="Normal 12 5 3 4 5 2" xfId="1721" xr:uid="{00000000-0005-0000-0000-00004B930000}"/>
    <cellStyle name="Normal 12 5 3 4 5 2 2" xfId="3551" xr:uid="{00000000-0005-0000-0000-00004C930000}"/>
    <cellStyle name="Normal 12 5 3 4 5 2 2 2" xfId="9041" xr:uid="{00000000-0005-0000-0000-00004D930000}"/>
    <cellStyle name="Normal 12 5 3 4 5 2 2 2 2" xfId="21851" xr:uid="{00000000-0005-0000-0000-00004E930000}"/>
    <cellStyle name="Normal 12 5 3 4 5 2 2 2 2 2" xfId="44628" xr:uid="{00000000-0005-0000-0000-00004F930000}"/>
    <cellStyle name="Normal 12 5 3 4 5 2 2 2 3" xfId="44629" xr:uid="{00000000-0005-0000-0000-000050930000}"/>
    <cellStyle name="Normal 12 5 3 4 5 2 2 3" xfId="16361" xr:uid="{00000000-0005-0000-0000-000051930000}"/>
    <cellStyle name="Normal 12 5 3 4 5 2 2 3 2" xfId="44630" xr:uid="{00000000-0005-0000-0000-000052930000}"/>
    <cellStyle name="Normal 12 5 3 4 5 2 2 4" xfId="44631" xr:uid="{00000000-0005-0000-0000-000053930000}"/>
    <cellStyle name="Normal 12 5 3 4 5 2 3" xfId="5381" xr:uid="{00000000-0005-0000-0000-000054930000}"/>
    <cellStyle name="Normal 12 5 3 4 5 2 3 2" xfId="10871" xr:uid="{00000000-0005-0000-0000-000055930000}"/>
    <cellStyle name="Normal 12 5 3 4 5 2 3 2 2" xfId="23681" xr:uid="{00000000-0005-0000-0000-000056930000}"/>
    <cellStyle name="Normal 12 5 3 4 5 2 3 2 2 2" xfId="44632" xr:uid="{00000000-0005-0000-0000-000057930000}"/>
    <cellStyle name="Normal 12 5 3 4 5 2 3 2 3" xfId="44633" xr:uid="{00000000-0005-0000-0000-000058930000}"/>
    <cellStyle name="Normal 12 5 3 4 5 2 3 3" xfId="18191" xr:uid="{00000000-0005-0000-0000-000059930000}"/>
    <cellStyle name="Normal 12 5 3 4 5 2 3 3 2" xfId="44634" xr:uid="{00000000-0005-0000-0000-00005A930000}"/>
    <cellStyle name="Normal 12 5 3 4 5 2 3 4" xfId="44635" xr:uid="{00000000-0005-0000-0000-00005B930000}"/>
    <cellStyle name="Normal 12 5 3 4 5 2 4" xfId="12701" xr:uid="{00000000-0005-0000-0000-00005C930000}"/>
    <cellStyle name="Normal 12 5 3 4 5 2 4 2" xfId="25511" xr:uid="{00000000-0005-0000-0000-00005D930000}"/>
    <cellStyle name="Normal 12 5 3 4 5 2 4 2 2" xfId="44636" xr:uid="{00000000-0005-0000-0000-00005E930000}"/>
    <cellStyle name="Normal 12 5 3 4 5 2 4 3" xfId="44637" xr:uid="{00000000-0005-0000-0000-00005F930000}"/>
    <cellStyle name="Normal 12 5 3 4 5 2 5" xfId="7211" xr:uid="{00000000-0005-0000-0000-000060930000}"/>
    <cellStyle name="Normal 12 5 3 4 5 2 5 2" xfId="20021" xr:uid="{00000000-0005-0000-0000-000061930000}"/>
    <cellStyle name="Normal 12 5 3 4 5 2 5 2 2" xfId="44638" xr:uid="{00000000-0005-0000-0000-000062930000}"/>
    <cellStyle name="Normal 12 5 3 4 5 2 5 3" xfId="44639" xr:uid="{00000000-0005-0000-0000-000063930000}"/>
    <cellStyle name="Normal 12 5 3 4 5 2 6" xfId="14531" xr:uid="{00000000-0005-0000-0000-000064930000}"/>
    <cellStyle name="Normal 12 5 3 4 5 2 6 2" xfId="44640" xr:uid="{00000000-0005-0000-0000-000065930000}"/>
    <cellStyle name="Normal 12 5 3 4 5 2 7" xfId="44641" xr:uid="{00000000-0005-0000-0000-000066930000}"/>
    <cellStyle name="Normal 12 5 3 4 5 3" xfId="2657" xr:uid="{00000000-0005-0000-0000-000067930000}"/>
    <cellStyle name="Normal 12 5 3 4 5 3 2" xfId="8147" xr:uid="{00000000-0005-0000-0000-000068930000}"/>
    <cellStyle name="Normal 12 5 3 4 5 3 2 2" xfId="20957" xr:uid="{00000000-0005-0000-0000-000069930000}"/>
    <cellStyle name="Normal 12 5 3 4 5 3 2 2 2" xfId="44642" xr:uid="{00000000-0005-0000-0000-00006A930000}"/>
    <cellStyle name="Normal 12 5 3 4 5 3 2 3" xfId="44643" xr:uid="{00000000-0005-0000-0000-00006B930000}"/>
    <cellStyle name="Normal 12 5 3 4 5 3 3" xfId="15467" xr:uid="{00000000-0005-0000-0000-00006C930000}"/>
    <cellStyle name="Normal 12 5 3 4 5 3 3 2" xfId="44644" xr:uid="{00000000-0005-0000-0000-00006D930000}"/>
    <cellStyle name="Normal 12 5 3 4 5 3 4" xfId="44645" xr:uid="{00000000-0005-0000-0000-00006E930000}"/>
    <cellStyle name="Normal 12 5 3 4 5 4" xfId="4487" xr:uid="{00000000-0005-0000-0000-00006F930000}"/>
    <cellStyle name="Normal 12 5 3 4 5 4 2" xfId="9977" xr:uid="{00000000-0005-0000-0000-000070930000}"/>
    <cellStyle name="Normal 12 5 3 4 5 4 2 2" xfId="22787" xr:uid="{00000000-0005-0000-0000-000071930000}"/>
    <cellStyle name="Normal 12 5 3 4 5 4 2 2 2" xfId="44646" xr:uid="{00000000-0005-0000-0000-000072930000}"/>
    <cellStyle name="Normal 12 5 3 4 5 4 2 3" xfId="44647" xr:uid="{00000000-0005-0000-0000-000073930000}"/>
    <cellStyle name="Normal 12 5 3 4 5 4 3" xfId="17297" xr:uid="{00000000-0005-0000-0000-000074930000}"/>
    <cellStyle name="Normal 12 5 3 4 5 4 3 2" xfId="44648" xr:uid="{00000000-0005-0000-0000-000075930000}"/>
    <cellStyle name="Normal 12 5 3 4 5 4 4" xfId="44649" xr:uid="{00000000-0005-0000-0000-000076930000}"/>
    <cellStyle name="Normal 12 5 3 4 5 5" xfId="11807" xr:uid="{00000000-0005-0000-0000-000077930000}"/>
    <cellStyle name="Normal 12 5 3 4 5 5 2" xfId="24617" xr:uid="{00000000-0005-0000-0000-000078930000}"/>
    <cellStyle name="Normal 12 5 3 4 5 5 2 2" xfId="44650" xr:uid="{00000000-0005-0000-0000-000079930000}"/>
    <cellStyle name="Normal 12 5 3 4 5 5 3" xfId="44651" xr:uid="{00000000-0005-0000-0000-00007A930000}"/>
    <cellStyle name="Normal 12 5 3 4 5 6" xfId="6317" xr:uid="{00000000-0005-0000-0000-00007B930000}"/>
    <cellStyle name="Normal 12 5 3 4 5 6 2" xfId="19127" xr:uid="{00000000-0005-0000-0000-00007C930000}"/>
    <cellStyle name="Normal 12 5 3 4 5 6 2 2" xfId="44652" xr:uid="{00000000-0005-0000-0000-00007D930000}"/>
    <cellStyle name="Normal 12 5 3 4 5 6 3" xfId="44653" xr:uid="{00000000-0005-0000-0000-00007E930000}"/>
    <cellStyle name="Normal 12 5 3 4 5 7" xfId="13637" xr:uid="{00000000-0005-0000-0000-00007F930000}"/>
    <cellStyle name="Normal 12 5 3 4 5 7 2" xfId="44654" xr:uid="{00000000-0005-0000-0000-000080930000}"/>
    <cellStyle name="Normal 12 5 3 4 5 8" xfId="44655" xr:uid="{00000000-0005-0000-0000-000081930000}"/>
    <cellStyle name="Normal 12 5 3 4 6" xfId="1227" xr:uid="{00000000-0005-0000-0000-000082930000}"/>
    <cellStyle name="Normal 12 5 3 4 6 2" xfId="3057" xr:uid="{00000000-0005-0000-0000-000083930000}"/>
    <cellStyle name="Normal 12 5 3 4 6 2 2" xfId="8547" xr:uid="{00000000-0005-0000-0000-000084930000}"/>
    <cellStyle name="Normal 12 5 3 4 6 2 2 2" xfId="21357" xr:uid="{00000000-0005-0000-0000-000085930000}"/>
    <cellStyle name="Normal 12 5 3 4 6 2 2 2 2" xfId="44656" xr:uid="{00000000-0005-0000-0000-000086930000}"/>
    <cellStyle name="Normal 12 5 3 4 6 2 2 3" xfId="44657" xr:uid="{00000000-0005-0000-0000-000087930000}"/>
    <cellStyle name="Normal 12 5 3 4 6 2 3" xfId="15867" xr:uid="{00000000-0005-0000-0000-000088930000}"/>
    <cellStyle name="Normal 12 5 3 4 6 2 3 2" xfId="44658" xr:uid="{00000000-0005-0000-0000-000089930000}"/>
    <cellStyle name="Normal 12 5 3 4 6 2 4" xfId="44659" xr:uid="{00000000-0005-0000-0000-00008A930000}"/>
    <cellStyle name="Normal 12 5 3 4 6 3" xfId="4887" xr:uid="{00000000-0005-0000-0000-00008B930000}"/>
    <cellStyle name="Normal 12 5 3 4 6 3 2" xfId="10377" xr:uid="{00000000-0005-0000-0000-00008C930000}"/>
    <cellStyle name="Normal 12 5 3 4 6 3 2 2" xfId="23187" xr:uid="{00000000-0005-0000-0000-00008D930000}"/>
    <cellStyle name="Normal 12 5 3 4 6 3 2 2 2" xfId="44660" xr:uid="{00000000-0005-0000-0000-00008E930000}"/>
    <cellStyle name="Normal 12 5 3 4 6 3 2 3" xfId="44661" xr:uid="{00000000-0005-0000-0000-00008F930000}"/>
    <cellStyle name="Normal 12 5 3 4 6 3 3" xfId="17697" xr:uid="{00000000-0005-0000-0000-000090930000}"/>
    <cellStyle name="Normal 12 5 3 4 6 3 3 2" xfId="44662" xr:uid="{00000000-0005-0000-0000-000091930000}"/>
    <cellStyle name="Normal 12 5 3 4 6 3 4" xfId="44663" xr:uid="{00000000-0005-0000-0000-000092930000}"/>
    <cellStyle name="Normal 12 5 3 4 6 4" xfId="12207" xr:uid="{00000000-0005-0000-0000-000093930000}"/>
    <cellStyle name="Normal 12 5 3 4 6 4 2" xfId="25017" xr:uid="{00000000-0005-0000-0000-000094930000}"/>
    <cellStyle name="Normal 12 5 3 4 6 4 2 2" xfId="44664" xr:uid="{00000000-0005-0000-0000-000095930000}"/>
    <cellStyle name="Normal 12 5 3 4 6 4 3" xfId="44665" xr:uid="{00000000-0005-0000-0000-000096930000}"/>
    <cellStyle name="Normal 12 5 3 4 6 5" xfId="6717" xr:uid="{00000000-0005-0000-0000-000097930000}"/>
    <cellStyle name="Normal 12 5 3 4 6 5 2" xfId="19527" xr:uid="{00000000-0005-0000-0000-000098930000}"/>
    <cellStyle name="Normal 12 5 3 4 6 5 2 2" xfId="44666" xr:uid="{00000000-0005-0000-0000-000099930000}"/>
    <cellStyle name="Normal 12 5 3 4 6 5 3" xfId="44667" xr:uid="{00000000-0005-0000-0000-00009A930000}"/>
    <cellStyle name="Normal 12 5 3 4 6 6" xfId="14037" xr:uid="{00000000-0005-0000-0000-00009B930000}"/>
    <cellStyle name="Normal 12 5 3 4 6 6 2" xfId="44668" xr:uid="{00000000-0005-0000-0000-00009C930000}"/>
    <cellStyle name="Normal 12 5 3 4 6 7" xfId="44669" xr:uid="{00000000-0005-0000-0000-00009D930000}"/>
    <cellStyle name="Normal 12 5 3 4 7" xfId="2163" xr:uid="{00000000-0005-0000-0000-00009E930000}"/>
    <cellStyle name="Normal 12 5 3 4 7 2" xfId="7653" xr:uid="{00000000-0005-0000-0000-00009F930000}"/>
    <cellStyle name="Normal 12 5 3 4 7 2 2" xfId="20463" xr:uid="{00000000-0005-0000-0000-0000A0930000}"/>
    <cellStyle name="Normal 12 5 3 4 7 2 2 2" xfId="44670" xr:uid="{00000000-0005-0000-0000-0000A1930000}"/>
    <cellStyle name="Normal 12 5 3 4 7 2 3" xfId="44671" xr:uid="{00000000-0005-0000-0000-0000A2930000}"/>
    <cellStyle name="Normal 12 5 3 4 7 3" xfId="14973" xr:uid="{00000000-0005-0000-0000-0000A3930000}"/>
    <cellStyle name="Normal 12 5 3 4 7 3 2" xfId="44672" xr:uid="{00000000-0005-0000-0000-0000A4930000}"/>
    <cellStyle name="Normal 12 5 3 4 7 4" xfId="44673" xr:uid="{00000000-0005-0000-0000-0000A5930000}"/>
    <cellStyle name="Normal 12 5 3 4 8" xfId="3993" xr:uid="{00000000-0005-0000-0000-0000A6930000}"/>
    <cellStyle name="Normal 12 5 3 4 8 2" xfId="9483" xr:uid="{00000000-0005-0000-0000-0000A7930000}"/>
    <cellStyle name="Normal 12 5 3 4 8 2 2" xfId="22293" xr:uid="{00000000-0005-0000-0000-0000A8930000}"/>
    <cellStyle name="Normal 12 5 3 4 8 2 2 2" xfId="44674" xr:uid="{00000000-0005-0000-0000-0000A9930000}"/>
    <cellStyle name="Normal 12 5 3 4 8 2 3" xfId="44675" xr:uid="{00000000-0005-0000-0000-0000AA930000}"/>
    <cellStyle name="Normal 12 5 3 4 8 3" xfId="16803" xr:uid="{00000000-0005-0000-0000-0000AB930000}"/>
    <cellStyle name="Normal 12 5 3 4 8 3 2" xfId="44676" xr:uid="{00000000-0005-0000-0000-0000AC930000}"/>
    <cellStyle name="Normal 12 5 3 4 8 4" xfId="44677" xr:uid="{00000000-0005-0000-0000-0000AD930000}"/>
    <cellStyle name="Normal 12 5 3 4 9" xfId="11313" xr:uid="{00000000-0005-0000-0000-0000AE930000}"/>
    <cellStyle name="Normal 12 5 3 4 9 2" xfId="24123" xr:uid="{00000000-0005-0000-0000-0000AF930000}"/>
    <cellStyle name="Normal 12 5 3 4 9 2 2" xfId="44678" xr:uid="{00000000-0005-0000-0000-0000B0930000}"/>
    <cellStyle name="Normal 12 5 3 4 9 3" xfId="44679" xr:uid="{00000000-0005-0000-0000-0000B1930000}"/>
    <cellStyle name="Normal 12 5 3 5" xfId="390" xr:uid="{00000000-0005-0000-0000-0000B2930000}"/>
    <cellStyle name="Normal 12 5 3 5 2" xfId="867" xr:uid="{00000000-0005-0000-0000-0000B3930000}"/>
    <cellStyle name="Normal 12 5 3 5 2 2" xfId="1762" xr:uid="{00000000-0005-0000-0000-0000B4930000}"/>
    <cellStyle name="Normal 12 5 3 5 2 2 2" xfId="3592" xr:uid="{00000000-0005-0000-0000-0000B5930000}"/>
    <cellStyle name="Normal 12 5 3 5 2 2 2 2" xfId="9082" xr:uid="{00000000-0005-0000-0000-0000B6930000}"/>
    <cellStyle name="Normal 12 5 3 5 2 2 2 2 2" xfId="21892" xr:uid="{00000000-0005-0000-0000-0000B7930000}"/>
    <cellStyle name="Normal 12 5 3 5 2 2 2 2 2 2" xfId="44680" xr:uid="{00000000-0005-0000-0000-0000B8930000}"/>
    <cellStyle name="Normal 12 5 3 5 2 2 2 2 3" xfId="44681" xr:uid="{00000000-0005-0000-0000-0000B9930000}"/>
    <cellStyle name="Normal 12 5 3 5 2 2 2 3" xfId="16402" xr:uid="{00000000-0005-0000-0000-0000BA930000}"/>
    <cellStyle name="Normal 12 5 3 5 2 2 2 3 2" xfId="44682" xr:uid="{00000000-0005-0000-0000-0000BB930000}"/>
    <cellStyle name="Normal 12 5 3 5 2 2 2 4" xfId="44683" xr:uid="{00000000-0005-0000-0000-0000BC930000}"/>
    <cellStyle name="Normal 12 5 3 5 2 2 3" xfId="5422" xr:uid="{00000000-0005-0000-0000-0000BD930000}"/>
    <cellStyle name="Normal 12 5 3 5 2 2 3 2" xfId="10912" xr:uid="{00000000-0005-0000-0000-0000BE930000}"/>
    <cellStyle name="Normal 12 5 3 5 2 2 3 2 2" xfId="23722" xr:uid="{00000000-0005-0000-0000-0000BF930000}"/>
    <cellStyle name="Normal 12 5 3 5 2 2 3 2 2 2" xfId="44684" xr:uid="{00000000-0005-0000-0000-0000C0930000}"/>
    <cellStyle name="Normal 12 5 3 5 2 2 3 2 3" xfId="44685" xr:uid="{00000000-0005-0000-0000-0000C1930000}"/>
    <cellStyle name="Normal 12 5 3 5 2 2 3 3" xfId="18232" xr:uid="{00000000-0005-0000-0000-0000C2930000}"/>
    <cellStyle name="Normal 12 5 3 5 2 2 3 3 2" xfId="44686" xr:uid="{00000000-0005-0000-0000-0000C3930000}"/>
    <cellStyle name="Normal 12 5 3 5 2 2 3 4" xfId="44687" xr:uid="{00000000-0005-0000-0000-0000C4930000}"/>
    <cellStyle name="Normal 12 5 3 5 2 2 4" xfId="12742" xr:uid="{00000000-0005-0000-0000-0000C5930000}"/>
    <cellStyle name="Normal 12 5 3 5 2 2 4 2" xfId="25552" xr:uid="{00000000-0005-0000-0000-0000C6930000}"/>
    <cellStyle name="Normal 12 5 3 5 2 2 4 2 2" xfId="44688" xr:uid="{00000000-0005-0000-0000-0000C7930000}"/>
    <cellStyle name="Normal 12 5 3 5 2 2 4 3" xfId="44689" xr:uid="{00000000-0005-0000-0000-0000C8930000}"/>
    <cellStyle name="Normal 12 5 3 5 2 2 5" xfId="7252" xr:uid="{00000000-0005-0000-0000-0000C9930000}"/>
    <cellStyle name="Normal 12 5 3 5 2 2 5 2" xfId="20062" xr:uid="{00000000-0005-0000-0000-0000CA930000}"/>
    <cellStyle name="Normal 12 5 3 5 2 2 5 2 2" xfId="44690" xr:uid="{00000000-0005-0000-0000-0000CB930000}"/>
    <cellStyle name="Normal 12 5 3 5 2 2 5 3" xfId="44691" xr:uid="{00000000-0005-0000-0000-0000CC930000}"/>
    <cellStyle name="Normal 12 5 3 5 2 2 6" xfId="14572" xr:uid="{00000000-0005-0000-0000-0000CD930000}"/>
    <cellStyle name="Normal 12 5 3 5 2 2 6 2" xfId="44692" xr:uid="{00000000-0005-0000-0000-0000CE930000}"/>
    <cellStyle name="Normal 12 5 3 5 2 2 7" xfId="44693" xr:uid="{00000000-0005-0000-0000-0000CF930000}"/>
    <cellStyle name="Normal 12 5 3 5 2 3" xfId="2698" xr:uid="{00000000-0005-0000-0000-0000D0930000}"/>
    <cellStyle name="Normal 12 5 3 5 2 3 2" xfId="8188" xr:uid="{00000000-0005-0000-0000-0000D1930000}"/>
    <cellStyle name="Normal 12 5 3 5 2 3 2 2" xfId="20998" xr:uid="{00000000-0005-0000-0000-0000D2930000}"/>
    <cellStyle name="Normal 12 5 3 5 2 3 2 2 2" xfId="44694" xr:uid="{00000000-0005-0000-0000-0000D3930000}"/>
    <cellStyle name="Normal 12 5 3 5 2 3 2 3" xfId="44695" xr:uid="{00000000-0005-0000-0000-0000D4930000}"/>
    <cellStyle name="Normal 12 5 3 5 2 3 3" xfId="15508" xr:uid="{00000000-0005-0000-0000-0000D5930000}"/>
    <cellStyle name="Normal 12 5 3 5 2 3 3 2" xfId="44696" xr:uid="{00000000-0005-0000-0000-0000D6930000}"/>
    <cellStyle name="Normal 12 5 3 5 2 3 4" xfId="44697" xr:uid="{00000000-0005-0000-0000-0000D7930000}"/>
    <cellStyle name="Normal 12 5 3 5 2 4" xfId="4528" xr:uid="{00000000-0005-0000-0000-0000D8930000}"/>
    <cellStyle name="Normal 12 5 3 5 2 4 2" xfId="10018" xr:uid="{00000000-0005-0000-0000-0000D9930000}"/>
    <cellStyle name="Normal 12 5 3 5 2 4 2 2" xfId="22828" xr:uid="{00000000-0005-0000-0000-0000DA930000}"/>
    <cellStyle name="Normal 12 5 3 5 2 4 2 2 2" xfId="44698" xr:uid="{00000000-0005-0000-0000-0000DB930000}"/>
    <cellStyle name="Normal 12 5 3 5 2 4 2 3" xfId="44699" xr:uid="{00000000-0005-0000-0000-0000DC930000}"/>
    <cellStyle name="Normal 12 5 3 5 2 4 3" xfId="17338" xr:uid="{00000000-0005-0000-0000-0000DD930000}"/>
    <cellStyle name="Normal 12 5 3 5 2 4 3 2" xfId="44700" xr:uid="{00000000-0005-0000-0000-0000DE930000}"/>
    <cellStyle name="Normal 12 5 3 5 2 4 4" xfId="44701" xr:uid="{00000000-0005-0000-0000-0000DF930000}"/>
    <cellStyle name="Normal 12 5 3 5 2 5" xfId="11848" xr:uid="{00000000-0005-0000-0000-0000E0930000}"/>
    <cellStyle name="Normal 12 5 3 5 2 5 2" xfId="24658" xr:uid="{00000000-0005-0000-0000-0000E1930000}"/>
    <cellStyle name="Normal 12 5 3 5 2 5 2 2" xfId="44702" xr:uid="{00000000-0005-0000-0000-0000E2930000}"/>
    <cellStyle name="Normal 12 5 3 5 2 5 3" xfId="44703" xr:uid="{00000000-0005-0000-0000-0000E3930000}"/>
    <cellStyle name="Normal 12 5 3 5 2 6" xfId="6358" xr:uid="{00000000-0005-0000-0000-0000E4930000}"/>
    <cellStyle name="Normal 12 5 3 5 2 6 2" xfId="19168" xr:uid="{00000000-0005-0000-0000-0000E5930000}"/>
    <cellStyle name="Normal 12 5 3 5 2 6 2 2" xfId="44704" xr:uid="{00000000-0005-0000-0000-0000E6930000}"/>
    <cellStyle name="Normal 12 5 3 5 2 6 3" xfId="44705" xr:uid="{00000000-0005-0000-0000-0000E7930000}"/>
    <cellStyle name="Normal 12 5 3 5 2 7" xfId="13678" xr:uid="{00000000-0005-0000-0000-0000E8930000}"/>
    <cellStyle name="Normal 12 5 3 5 2 7 2" xfId="44706" xr:uid="{00000000-0005-0000-0000-0000E9930000}"/>
    <cellStyle name="Normal 12 5 3 5 2 8" xfId="44707" xr:uid="{00000000-0005-0000-0000-0000EA930000}"/>
    <cellStyle name="Normal 12 5 3 5 3" xfId="1285" xr:uid="{00000000-0005-0000-0000-0000EB930000}"/>
    <cellStyle name="Normal 12 5 3 5 3 2" xfId="3115" xr:uid="{00000000-0005-0000-0000-0000EC930000}"/>
    <cellStyle name="Normal 12 5 3 5 3 2 2" xfId="8605" xr:uid="{00000000-0005-0000-0000-0000ED930000}"/>
    <cellStyle name="Normal 12 5 3 5 3 2 2 2" xfId="21415" xr:uid="{00000000-0005-0000-0000-0000EE930000}"/>
    <cellStyle name="Normal 12 5 3 5 3 2 2 2 2" xfId="44708" xr:uid="{00000000-0005-0000-0000-0000EF930000}"/>
    <cellStyle name="Normal 12 5 3 5 3 2 2 3" xfId="44709" xr:uid="{00000000-0005-0000-0000-0000F0930000}"/>
    <cellStyle name="Normal 12 5 3 5 3 2 3" xfId="15925" xr:uid="{00000000-0005-0000-0000-0000F1930000}"/>
    <cellStyle name="Normal 12 5 3 5 3 2 3 2" xfId="44710" xr:uid="{00000000-0005-0000-0000-0000F2930000}"/>
    <cellStyle name="Normal 12 5 3 5 3 2 4" xfId="44711" xr:uid="{00000000-0005-0000-0000-0000F3930000}"/>
    <cellStyle name="Normal 12 5 3 5 3 3" xfId="4945" xr:uid="{00000000-0005-0000-0000-0000F4930000}"/>
    <cellStyle name="Normal 12 5 3 5 3 3 2" xfId="10435" xr:uid="{00000000-0005-0000-0000-0000F5930000}"/>
    <cellStyle name="Normal 12 5 3 5 3 3 2 2" xfId="23245" xr:uid="{00000000-0005-0000-0000-0000F6930000}"/>
    <cellStyle name="Normal 12 5 3 5 3 3 2 2 2" xfId="44712" xr:uid="{00000000-0005-0000-0000-0000F7930000}"/>
    <cellStyle name="Normal 12 5 3 5 3 3 2 3" xfId="44713" xr:uid="{00000000-0005-0000-0000-0000F8930000}"/>
    <cellStyle name="Normal 12 5 3 5 3 3 3" xfId="17755" xr:uid="{00000000-0005-0000-0000-0000F9930000}"/>
    <cellStyle name="Normal 12 5 3 5 3 3 3 2" xfId="44714" xr:uid="{00000000-0005-0000-0000-0000FA930000}"/>
    <cellStyle name="Normal 12 5 3 5 3 3 4" xfId="44715" xr:uid="{00000000-0005-0000-0000-0000FB930000}"/>
    <cellStyle name="Normal 12 5 3 5 3 4" xfId="12265" xr:uid="{00000000-0005-0000-0000-0000FC930000}"/>
    <cellStyle name="Normal 12 5 3 5 3 4 2" xfId="25075" xr:uid="{00000000-0005-0000-0000-0000FD930000}"/>
    <cellStyle name="Normal 12 5 3 5 3 4 2 2" xfId="44716" xr:uid="{00000000-0005-0000-0000-0000FE930000}"/>
    <cellStyle name="Normal 12 5 3 5 3 4 3" xfId="44717" xr:uid="{00000000-0005-0000-0000-0000FF930000}"/>
    <cellStyle name="Normal 12 5 3 5 3 5" xfId="6775" xr:uid="{00000000-0005-0000-0000-000000940000}"/>
    <cellStyle name="Normal 12 5 3 5 3 5 2" xfId="19585" xr:uid="{00000000-0005-0000-0000-000001940000}"/>
    <cellStyle name="Normal 12 5 3 5 3 5 2 2" xfId="44718" xr:uid="{00000000-0005-0000-0000-000002940000}"/>
    <cellStyle name="Normal 12 5 3 5 3 5 3" xfId="44719" xr:uid="{00000000-0005-0000-0000-000003940000}"/>
    <cellStyle name="Normal 12 5 3 5 3 6" xfId="14095" xr:uid="{00000000-0005-0000-0000-000004940000}"/>
    <cellStyle name="Normal 12 5 3 5 3 6 2" xfId="44720" xr:uid="{00000000-0005-0000-0000-000005940000}"/>
    <cellStyle name="Normal 12 5 3 5 3 7" xfId="44721" xr:uid="{00000000-0005-0000-0000-000006940000}"/>
    <cellStyle name="Normal 12 5 3 5 4" xfId="2221" xr:uid="{00000000-0005-0000-0000-000007940000}"/>
    <cellStyle name="Normal 12 5 3 5 4 2" xfId="7711" xr:uid="{00000000-0005-0000-0000-000008940000}"/>
    <cellStyle name="Normal 12 5 3 5 4 2 2" xfId="20521" xr:uid="{00000000-0005-0000-0000-000009940000}"/>
    <cellStyle name="Normal 12 5 3 5 4 2 2 2" xfId="44722" xr:uid="{00000000-0005-0000-0000-00000A940000}"/>
    <cellStyle name="Normal 12 5 3 5 4 2 3" xfId="44723" xr:uid="{00000000-0005-0000-0000-00000B940000}"/>
    <cellStyle name="Normal 12 5 3 5 4 3" xfId="15031" xr:uid="{00000000-0005-0000-0000-00000C940000}"/>
    <cellStyle name="Normal 12 5 3 5 4 3 2" xfId="44724" xr:uid="{00000000-0005-0000-0000-00000D940000}"/>
    <cellStyle name="Normal 12 5 3 5 4 4" xfId="44725" xr:uid="{00000000-0005-0000-0000-00000E940000}"/>
    <cellStyle name="Normal 12 5 3 5 5" xfId="4051" xr:uid="{00000000-0005-0000-0000-00000F940000}"/>
    <cellStyle name="Normal 12 5 3 5 5 2" xfId="9541" xr:uid="{00000000-0005-0000-0000-000010940000}"/>
    <cellStyle name="Normal 12 5 3 5 5 2 2" xfId="22351" xr:uid="{00000000-0005-0000-0000-000011940000}"/>
    <cellStyle name="Normal 12 5 3 5 5 2 2 2" xfId="44726" xr:uid="{00000000-0005-0000-0000-000012940000}"/>
    <cellStyle name="Normal 12 5 3 5 5 2 3" xfId="44727" xr:uid="{00000000-0005-0000-0000-000013940000}"/>
    <cellStyle name="Normal 12 5 3 5 5 3" xfId="16861" xr:uid="{00000000-0005-0000-0000-000014940000}"/>
    <cellStyle name="Normal 12 5 3 5 5 3 2" xfId="44728" xr:uid="{00000000-0005-0000-0000-000015940000}"/>
    <cellStyle name="Normal 12 5 3 5 5 4" xfId="44729" xr:uid="{00000000-0005-0000-0000-000016940000}"/>
    <cellStyle name="Normal 12 5 3 5 6" xfId="11371" xr:uid="{00000000-0005-0000-0000-000017940000}"/>
    <cellStyle name="Normal 12 5 3 5 6 2" xfId="24181" xr:uid="{00000000-0005-0000-0000-000018940000}"/>
    <cellStyle name="Normal 12 5 3 5 6 2 2" xfId="44730" xr:uid="{00000000-0005-0000-0000-000019940000}"/>
    <cellStyle name="Normal 12 5 3 5 6 3" xfId="44731" xr:uid="{00000000-0005-0000-0000-00001A940000}"/>
    <cellStyle name="Normal 12 5 3 5 7" xfId="5881" xr:uid="{00000000-0005-0000-0000-00001B940000}"/>
    <cellStyle name="Normal 12 5 3 5 7 2" xfId="18691" xr:uid="{00000000-0005-0000-0000-00001C940000}"/>
    <cellStyle name="Normal 12 5 3 5 7 2 2" xfId="44732" xr:uid="{00000000-0005-0000-0000-00001D940000}"/>
    <cellStyle name="Normal 12 5 3 5 7 3" xfId="44733" xr:uid="{00000000-0005-0000-0000-00001E940000}"/>
    <cellStyle name="Normal 12 5 3 5 8" xfId="13201" xr:uid="{00000000-0005-0000-0000-00001F940000}"/>
    <cellStyle name="Normal 12 5 3 5 8 2" xfId="44734" xr:uid="{00000000-0005-0000-0000-000020940000}"/>
    <cellStyle name="Normal 12 5 3 5 9" xfId="44735" xr:uid="{00000000-0005-0000-0000-000021940000}"/>
    <cellStyle name="Normal 12 5 3 6" xfId="600" xr:uid="{00000000-0005-0000-0000-000022940000}"/>
    <cellStyle name="Normal 12 5 3 6 2" xfId="1000" xr:uid="{00000000-0005-0000-0000-000023940000}"/>
    <cellStyle name="Normal 12 5 3 6 2 2" xfId="1895" xr:uid="{00000000-0005-0000-0000-000024940000}"/>
    <cellStyle name="Normal 12 5 3 6 2 2 2" xfId="3725" xr:uid="{00000000-0005-0000-0000-000025940000}"/>
    <cellStyle name="Normal 12 5 3 6 2 2 2 2" xfId="9215" xr:uid="{00000000-0005-0000-0000-000026940000}"/>
    <cellStyle name="Normal 12 5 3 6 2 2 2 2 2" xfId="22025" xr:uid="{00000000-0005-0000-0000-000027940000}"/>
    <cellStyle name="Normal 12 5 3 6 2 2 2 2 2 2" xfId="44736" xr:uid="{00000000-0005-0000-0000-000028940000}"/>
    <cellStyle name="Normal 12 5 3 6 2 2 2 2 3" xfId="44737" xr:uid="{00000000-0005-0000-0000-000029940000}"/>
    <cellStyle name="Normal 12 5 3 6 2 2 2 3" xfId="16535" xr:uid="{00000000-0005-0000-0000-00002A940000}"/>
    <cellStyle name="Normal 12 5 3 6 2 2 2 3 2" xfId="44738" xr:uid="{00000000-0005-0000-0000-00002B940000}"/>
    <cellStyle name="Normal 12 5 3 6 2 2 2 4" xfId="44739" xr:uid="{00000000-0005-0000-0000-00002C940000}"/>
    <cellStyle name="Normal 12 5 3 6 2 2 3" xfId="5555" xr:uid="{00000000-0005-0000-0000-00002D940000}"/>
    <cellStyle name="Normal 12 5 3 6 2 2 3 2" xfId="11045" xr:uid="{00000000-0005-0000-0000-00002E940000}"/>
    <cellStyle name="Normal 12 5 3 6 2 2 3 2 2" xfId="23855" xr:uid="{00000000-0005-0000-0000-00002F940000}"/>
    <cellStyle name="Normal 12 5 3 6 2 2 3 2 2 2" xfId="44740" xr:uid="{00000000-0005-0000-0000-000030940000}"/>
    <cellStyle name="Normal 12 5 3 6 2 2 3 2 3" xfId="44741" xr:uid="{00000000-0005-0000-0000-000031940000}"/>
    <cellStyle name="Normal 12 5 3 6 2 2 3 3" xfId="18365" xr:uid="{00000000-0005-0000-0000-000032940000}"/>
    <cellStyle name="Normal 12 5 3 6 2 2 3 3 2" xfId="44742" xr:uid="{00000000-0005-0000-0000-000033940000}"/>
    <cellStyle name="Normal 12 5 3 6 2 2 3 4" xfId="44743" xr:uid="{00000000-0005-0000-0000-000034940000}"/>
    <cellStyle name="Normal 12 5 3 6 2 2 4" xfId="12875" xr:uid="{00000000-0005-0000-0000-000035940000}"/>
    <cellStyle name="Normal 12 5 3 6 2 2 4 2" xfId="25685" xr:uid="{00000000-0005-0000-0000-000036940000}"/>
    <cellStyle name="Normal 12 5 3 6 2 2 4 2 2" xfId="44744" xr:uid="{00000000-0005-0000-0000-000037940000}"/>
    <cellStyle name="Normal 12 5 3 6 2 2 4 3" xfId="44745" xr:uid="{00000000-0005-0000-0000-000038940000}"/>
    <cellStyle name="Normal 12 5 3 6 2 2 5" xfId="7385" xr:uid="{00000000-0005-0000-0000-000039940000}"/>
    <cellStyle name="Normal 12 5 3 6 2 2 5 2" xfId="20195" xr:uid="{00000000-0005-0000-0000-00003A940000}"/>
    <cellStyle name="Normal 12 5 3 6 2 2 5 2 2" xfId="44746" xr:uid="{00000000-0005-0000-0000-00003B940000}"/>
    <cellStyle name="Normal 12 5 3 6 2 2 5 3" xfId="44747" xr:uid="{00000000-0005-0000-0000-00003C940000}"/>
    <cellStyle name="Normal 12 5 3 6 2 2 6" xfId="14705" xr:uid="{00000000-0005-0000-0000-00003D940000}"/>
    <cellStyle name="Normal 12 5 3 6 2 2 6 2" xfId="44748" xr:uid="{00000000-0005-0000-0000-00003E940000}"/>
    <cellStyle name="Normal 12 5 3 6 2 2 7" xfId="44749" xr:uid="{00000000-0005-0000-0000-00003F940000}"/>
    <cellStyle name="Normal 12 5 3 6 2 3" xfId="2831" xr:uid="{00000000-0005-0000-0000-000040940000}"/>
    <cellStyle name="Normal 12 5 3 6 2 3 2" xfId="8321" xr:uid="{00000000-0005-0000-0000-000041940000}"/>
    <cellStyle name="Normal 12 5 3 6 2 3 2 2" xfId="21131" xr:uid="{00000000-0005-0000-0000-000042940000}"/>
    <cellStyle name="Normal 12 5 3 6 2 3 2 2 2" xfId="44750" xr:uid="{00000000-0005-0000-0000-000043940000}"/>
    <cellStyle name="Normal 12 5 3 6 2 3 2 3" xfId="44751" xr:uid="{00000000-0005-0000-0000-000044940000}"/>
    <cellStyle name="Normal 12 5 3 6 2 3 3" xfId="15641" xr:uid="{00000000-0005-0000-0000-000045940000}"/>
    <cellStyle name="Normal 12 5 3 6 2 3 3 2" xfId="44752" xr:uid="{00000000-0005-0000-0000-000046940000}"/>
    <cellStyle name="Normal 12 5 3 6 2 3 4" xfId="44753" xr:uid="{00000000-0005-0000-0000-000047940000}"/>
    <cellStyle name="Normal 12 5 3 6 2 4" xfId="4661" xr:uid="{00000000-0005-0000-0000-000048940000}"/>
    <cellStyle name="Normal 12 5 3 6 2 4 2" xfId="10151" xr:uid="{00000000-0005-0000-0000-000049940000}"/>
    <cellStyle name="Normal 12 5 3 6 2 4 2 2" xfId="22961" xr:uid="{00000000-0005-0000-0000-00004A940000}"/>
    <cellStyle name="Normal 12 5 3 6 2 4 2 2 2" xfId="44754" xr:uid="{00000000-0005-0000-0000-00004B940000}"/>
    <cellStyle name="Normal 12 5 3 6 2 4 2 3" xfId="44755" xr:uid="{00000000-0005-0000-0000-00004C940000}"/>
    <cellStyle name="Normal 12 5 3 6 2 4 3" xfId="17471" xr:uid="{00000000-0005-0000-0000-00004D940000}"/>
    <cellStyle name="Normal 12 5 3 6 2 4 3 2" xfId="44756" xr:uid="{00000000-0005-0000-0000-00004E940000}"/>
    <cellStyle name="Normal 12 5 3 6 2 4 4" xfId="44757" xr:uid="{00000000-0005-0000-0000-00004F940000}"/>
    <cellStyle name="Normal 12 5 3 6 2 5" xfId="11981" xr:uid="{00000000-0005-0000-0000-000050940000}"/>
    <cellStyle name="Normal 12 5 3 6 2 5 2" xfId="24791" xr:uid="{00000000-0005-0000-0000-000051940000}"/>
    <cellStyle name="Normal 12 5 3 6 2 5 2 2" xfId="44758" xr:uid="{00000000-0005-0000-0000-000052940000}"/>
    <cellStyle name="Normal 12 5 3 6 2 5 3" xfId="44759" xr:uid="{00000000-0005-0000-0000-000053940000}"/>
    <cellStyle name="Normal 12 5 3 6 2 6" xfId="6491" xr:uid="{00000000-0005-0000-0000-000054940000}"/>
    <cellStyle name="Normal 12 5 3 6 2 6 2" xfId="19301" xr:uid="{00000000-0005-0000-0000-000055940000}"/>
    <cellStyle name="Normal 12 5 3 6 2 6 2 2" xfId="44760" xr:uid="{00000000-0005-0000-0000-000056940000}"/>
    <cellStyle name="Normal 12 5 3 6 2 6 3" xfId="44761" xr:uid="{00000000-0005-0000-0000-000057940000}"/>
    <cellStyle name="Normal 12 5 3 6 2 7" xfId="13811" xr:uid="{00000000-0005-0000-0000-000058940000}"/>
    <cellStyle name="Normal 12 5 3 6 2 7 2" xfId="44762" xr:uid="{00000000-0005-0000-0000-000059940000}"/>
    <cellStyle name="Normal 12 5 3 6 2 8" xfId="44763" xr:uid="{00000000-0005-0000-0000-00005A940000}"/>
    <cellStyle name="Normal 12 5 3 6 3" xfId="1495" xr:uid="{00000000-0005-0000-0000-00005B940000}"/>
    <cellStyle name="Normal 12 5 3 6 3 2" xfId="3325" xr:uid="{00000000-0005-0000-0000-00005C940000}"/>
    <cellStyle name="Normal 12 5 3 6 3 2 2" xfId="8815" xr:uid="{00000000-0005-0000-0000-00005D940000}"/>
    <cellStyle name="Normal 12 5 3 6 3 2 2 2" xfId="21625" xr:uid="{00000000-0005-0000-0000-00005E940000}"/>
    <cellStyle name="Normal 12 5 3 6 3 2 2 2 2" xfId="44764" xr:uid="{00000000-0005-0000-0000-00005F940000}"/>
    <cellStyle name="Normal 12 5 3 6 3 2 2 3" xfId="44765" xr:uid="{00000000-0005-0000-0000-000060940000}"/>
    <cellStyle name="Normal 12 5 3 6 3 2 3" xfId="16135" xr:uid="{00000000-0005-0000-0000-000061940000}"/>
    <cellStyle name="Normal 12 5 3 6 3 2 3 2" xfId="44766" xr:uid="{00000000-0005-0000-0000-000062940000}"/>
    <cellStyle name="Normal 12 5 3 6 3 2 4" xfId="44767" xr:uid="{00000000-0005-0000-0000-000063940000}"/>
    <cellStyle name="Normal 12 5 3 6 3 3" xfId="5155" xr:uid="{00000000-0005-0000-0000-000064940000}"/>
    <cellStyle name="Normal 12 5 3 6 3 3 2" xfId="10645" xr:uid="{00000000-0005-0000-0000-000065940000}"/>
    <cellStyle name="Normal 12 5 3 6 3 3 2 2" xfId="23455" xr:uid="{00000000-0005-0000-0000-000066940000}"/>
    <cellStyle name="Normal 12 5 3 6 3 3 2 2 2" xfId="44768" xr:uid="{00000000-0005-0000-0000-000067940000}"/>
    <cellStyle name="Normal 12 5 3 6 3 3 2 3" xfId="44769" xr:uid="{00000000-0005-0000-0000-000068940000}"/>
    <cellStyle name="Normal 12 5 3 6 3 3 3" xfId="17965" xr:uid="{00000000-0005-0000-0000-000069940000}"/>
    <cellStyle name="Normal 12 5 3 6 3 3 3 2" xfId="44770" xr:uid="{00000000-0005-0000-0000-00006A940000}"/>
    <cellStyle name="Normal 12 5 3 6 3 3 4" xfId="44771" xr:uid="{00000000-0005-0000-0000-00006B940000}"/>
    <cellStyle name="Normal 12 5 3 6 3 4" xfId="12475" xr:uid="{00000000-0005-0000-0000-00006C940000}"/>
    <cellStyle name="Normal 12 5 3 6 3 4 2" xfId="25285" xr:uid="{00000000-0005-0000-0000-00006D940000}"/>
    <cellStyle name="Normal 12 5 3 6 3 4 2 2" xfId="44772" xr:uid="{00000000-0005-0000-0000-00006E940000}"/>
    <cellStyle name="Normal 12 5 3 6 3 4 3" xfId="44773" xr:uid="{00000000-0005-0000-0000-00006F940000}"/>
    <cellStyle name="Normal 12 5 3 6 3 5" xfId="6985" xr:uid="{00000000-0005-0000-0000-000070940000}"/>
    <cellStyle name="Normal 12 5 3 6 3 5 2" xfId="19795" xr:uid="{00000000-0005-0000-0000-000071940000}"/>
    <cellStyle name="Normal 12 5 3 6 3 5 2 2" xfId="44774" xr:uid="{00000000-0005-0000-0000-000072940000}"/>
    <cellStyle name="Normal 12 5 3 6 3 5 3" xfId="44775" xr:uid="{00000000-0005-0000-0000-000073940000}"/>
    <cellStyle name="Normal 12 5 3 6 3 6" xfId="14305" xr:uid="{00000000-0005-0000-0000-000074940000}"/>
    <cellStyle name="Normal 12 5 3 6 3 6 2" xfId="44776" xr:uid="{00000000-0005-0000-0000-000075940000}"/>
    <cellStyle name="Normal 12 5 3 6 3 7" xfId="44777" xr:uid="{00000000-0005-0000-0000-000076940000}"/>
    <cellStyle name="Normal 12 5 3 6 4" xfId="2431" xr:uid="{00000000-0005-0000-0000-000077940000}"/>
    <cellStyle name="Normal 12 5 3 6 4 2" xfId="7921" xr:uid="{00000000-0005-0000-0000-000078940000}"/>
    <cellStyle name="Normal 12 5 3 6 4 2 2" xfId="20731" xr:uid="{00000000-0005-0000-0000-000079940000}"/>
    <cellStyle name="Normal 12 5 3 6 4 2 2 2" xfId="44778" xr:uid="{00000000-0005-0000-0000-00007A940000}"/>
    <cellStyle name="Normal 12 5 3 6 4 2 3" xfId="44779" xr:uid="{00000000-0005-0000-0000-00007B940000}"/>
    <cellStyle name="Normal 12 5 3 6 4 3" xfId="15241" xr:uid="{00000000-0005-0000-0000-00007C940000}"/>
    <cellStyle name="Normal 12 5 3 6 4 3 2" xfId="44780" xr:uid="{00000000-0005-0000-0000-00007D940000}"/>
    <cellStyle name="Normal 12 5 3 6 4 4" xfId="44781" xr:uid="{00000000-0005-0000-0000-00007E940000}"/>
    <cellStyle name="Normal 12 5 3 6 5" xfId="4261" xr:uid="{00000000-0005-0000-0000-00007F940000}"/>
    <cellStyle name="Normal 12 5 3 6 5 2" xfId="9751" xr:uid="{00000000-0005-0000-0000-000080940000}"/>
    <cellStyle name="Normal 12 5 3 6 5 2 2" xfId="22561" xr:uid="{00000000-0005-0000-0000-000081940000}"/>
    <cellStyle name="Normal 12 5 3 6 5 2 2 2" xfId="44782" xr:uid="{00000000-0005-0000-0000-000082940000}"/>
    <cellStyle name="Normal 12 5 3 6 5 2 3" xfId="44783" xr:uid="{00000000-0005-0000-0000-000083940000}"/>
    <cellStyle name="Normal 12 5 3 6 5 3" xfId="17071" xr:uid="{00000000-0005-0000-0000-000084940000}"/>
    <cellStyle name="Normal 12 5 3 6 5 3 2" xfId="44784" xr:uid="{00000000-0005-0000-0000-000085940000}"/>
    <cellStyle name="Normal 12 5 3 6 5 4" xfId="44785" xr:uid="{00000000-0005-0000-0000-000086940000}"/>
    <cellStyle name="Normal 12 5 3 6 6" xfId="11581" xr:uid="{00000000-0005-0000-0000-000087940000}"/>
    <cellStyle name="Normal 12 5 3 6 6 2" xfId="24391" xr:uid="{00000000-0005-0000-0000-000088940000}"/>
    <cellStyle name="Normal 12 5 3 6 6 2 2" xfId="44786" xr:uid="{00000000-0005-0000-0000-000089940000}"/>
    <cellStyle name="Normal 12 5 3 6 6 3" xfId="44787" xr:uid="{00000000-0005-0000-0000-00008A940000}"/>
    <cellStyle name="Normal 12 5 3 6 7" xfId="6091" xr:uid="{00000000-0005-0000-0000-00008B940000}"/>
    <cellStyle name="Normal 12 5 3 6 7 2" xfId="18901" xr:uid="{00000000-0005-0000-0000-00008C940000}"/>
    <cellStyle name="Normal 12 5 3 6 7 2 2" xfId="44788" xr:uid="{00000000-0005-0000-0000-00008D940000}"/>
    <cellStyle name="Normal 12 5 3 6 7 3" xfId="44789" xr:uid="{00000000-0005-0000-0000-00008E940000}"/>
    <cellStyle name="Normal 12 5 3 6 8" xfId="13411" xr:uid="{00000000-0005-0000-0000-00008F940000}"/>
    <cellStyle name="Normal 12 5 3 6 8 2" xfId="44790" xr:uid="{00000000-0005-0000-0000-000090940000}"/>
    <cellStyle name="Normal 12 5 3 6 9" xfId="44791" xr:uid="{00000000-0005-0000-0000-000091940000}"/>
    <cellStyle name="Normal 12 5 3 7" xfId="734" xr:uid="{00000000-0005-0000-0000-000092940000}"/>
    <cellStyle name="Normal 12 5 3 7 2" xfId="1629" xr:uid="{00000000-0005-0000-0000-000093940000}"/>
    <cellStyle name="Normal 12 5 3 7 2 2" xfId="3459" xr:uid="{00000000-0005-0000-0000-000094940000}"/>
    <cellStyle name="Normal 12 5 3 7 2 2 2" xfId="8949" xr:uid="{00000000-0005-0000-0000-000095940000}"/>
    <cellStyle name="Normal 12 5 3 7 2 2 2 2" xfId="21759" xr:uid="{00000000-0005-0000-0000-000096940000}"/>
    <cellStyle name="Normal 12 5 3 7 2 2 2 2 2" xfId="44792" xr:uid="{00000000-0005-0000-0000-000097940000}"/>
    <cellStyle name="Normal 12 5 3 7 2 2 2 3" xfId="44793" xr:uid="{00000000-0005-0000-0000-000098940000}"/>
    <cellStyle name="Normal 12 5 3 7 2 2 3" xfId="16269" xr:uid="{00000000-0005-0000-0000-000099940000}"/>
    <cellStyle name="Normal 12 5 3 7 2 2 3 2" xfId="44794" xr:uid="{00000000-0005-0000-0000-00009A940000}"/>
    <cellStyle name="Normal 12 5 3 7 2 2 4" xfId="44795" xr:uid="{00000000-0005-0000-0000-00009B940000}"/>
    <cellStyle name="Normal 12 5 3 7 2 3" xfId="5289" xr:uid="{00000000-0005-0000-0000-00009C940000}"/>
    <cellStyle name="Normal 12 5 3 7 2 3 2" xfId="10779" xr:uid="{00000000-0005-0000-0000-00009D940000}"/>
    <cellStyle name="Normal 12 5 3 7 2 3 2 2" xfId="23589" xr:uid="{00000000-0005-0000-0000-00009E940000}"/>
    <cellStyle name="Normal 12 5 3 7 2 3 2 2 2" xfId="44796" xr:uid="{00000000-0005-0000-0000-00009F940000}"/>
    <cellStyle name="Normal 12 5 3 7 2 3 2 3" xfId="44797" xr:uid="{00000000-0005-0000-0000-0000A0940000}"/>
    <cellStyle name="Normal 12 5 3 7 2 3 3" xfId="18099" xr:uid="{00000000-0005-0000-0000-0000A1940000}"/>
    <cellStyle name="Normal 12 5 3 7 2 3 3 2" xfId="44798" xr:uid="{00000000-0005-0000-0000-0000A2940000}"/>
    <cellStyle name="Normal 12 5 3 7 2 3 4" xfId="44799" xr:uid="{00000000-0005-0000-0000-0000A3940000}"/>
    <cellStyle name="Normal 12 5 3 7 2 4" xfId="12609" xr:uid="{00000000-0005-0000-0000-0000A4940000}"/>
    <cellStyle name="Normal 12 5 3 7 2 4 2" xfId="25419" xr:uid="{00000000-0005-0000-0000-0000A5940000}"/>
    <cellStyle name="Normal 12 5 3 7 2 4 2 2" xfId="44800" xr:uid="{00000000-0005-0000-0000-0000A6940000}"/>
    <cellStyle name="Normal 12 5 3 7 2 4 3" xfId="44801" xr:uid="{00000000-0005-0000-0000-0000A7940000}"/>
    <cellStyle name="Normal 12 5 3 7 2 5" xfId="7119" xr:uid="{00000000-0005-0000-0000-0000A8940000}"/>
    <cellStyle name="Normal 12 5 3 7 2 5 2" xfId="19929" xr:uid="{00000000-0005-0000-0000-0000A9940000}"/>
    <cellStyle name="Normal 12 5 3 7 2 5 2 2" xfId="44802" xr:uid="{00000000-0005-0000-0000-0000AA940000}"/>
    <cellStyle name="Normal 12 5 3 7 2 5 3" xfId="44803" xr:uid="{00000000-0005-0000-0000-0000AB940000}"/>
    <cellStyle name="Normal 12 5 3 7 2 6" xfId="14439" xr:uid="{00000000-0005-0000-0000-0000AC940000}"/>
    <cellStyle name="Normal 12 5 3 7 2 6 2" xfId="44804" xr:uid="{00000000-0005-0000-0000-0000AD940000}"/>
    <cellStyle name="Normal 12 5 3 7 2 7" xfId="44805" xr:uid="{00000000-0005-0000-0000-0000AE940000}"/>
    <cellStyle name="Normal 12 5 3 7 3" xfId="2565" xr:uid="{00000000-0005-0000-0000-0000AF940000}"/>
    <cellStyle name="Normal 12 5 3 7 3 2" xfId="8055" xr:uid="{00000000-0005-0000-0000-0000B0940000}"/>
    <cellStyle name="Normal 12 5 3 7 3 2 2" xfId="20865" xr:uid="{00000000-0005-0000-0000-0000B1940000}"/>
    <cellStyle name="Normal 12 5 3 7 3 2 2 2" xfId="44806" xr:uid="{00000000-0005-0000-0000-0000B2940000}"/>
    <cellStyle name="Normal 12 5 3 7 3 2 3" xfId="44807" xr:uid="{00000000-0005-0000-0000-0000B3940000}"/>
    <cellStyle name="Normal 12 5 3 7 3 3" xfId="15375" xr:uid="{00000000-0005-0000-0000-0000B4940000}"/>
    <cellStyle name="Normal 12 5 3 7 3 3 2" xfId="44808" xr:uid="{00000000-0005-0000-0000-0000B5940000}"/>
    <cellStyle name="Normal 12 5 3 7 3 4" xfId="44809" xr:uid="{00000000-0005-0000-0000-0000B6940000}"/>
    <cellStyle name="Normal 12 5 3 7 4" xfId="4395" xr:uid="{00000000-0005-0000-0000-0000B7940000}"/>
    <cellStyle name="Normal 12 5 3 7 4 2" xfId="9885" xr:uid="{00000000-0005-0000-0000-0000B8940000}"/>
    <cellStyle name="Normal 12 5 3 7 4 2 2" xfId="22695" xr:uid="{00000000-0005-0000-0000-0000B9940000}"/>
    <cellStyle name="Normal 12 5 3 7 4 2 2 2" xfId="44810" xr:uid="{00000000-0005-0000-0000-0000BA940000}"/>
    <cellStyle name="Normal 12 5 3 7 4 2 3" xfId="44811" xr:uid="{00000000-0005-0000-0000-0000BB940000}"/>
    <cellStyle name="Normal 12 5 3 7 4 3" xfId="17205" xr:uid="{00000000-0005-0000-0000-0000BC940000}"/>
    <cellStyle name="Normal 12 5 3 7 4 3 2" xfId="44812" xr:uid="{00000000-0005-0000-0000-0000BD940000}"/>
    <cellStyle name="Normal 12 5 3 7 4 4" xfId="44813" xr:uid="{00000000-0005-0000-0000-0000BE940000}"/>
    <cellStyle name="Normal 12 5 3 7 5" xfId="11715" xr:uid="{00000000-0005-0000-0000-0000BF940000}"/>
    <cellStyle name="Normal 12 5 3 7 5 2" xfId="24525" xr:uid="{00000000-0005-0000-0000-0000C0940000}"/>
    <cellStyle name="Normal 12 5 3 7 5 2 2" xfId="44814" xr:uid="{00000000-0005-0000-0000-0000C1940000}"/>
    <cellStyle name="Normal 12 5 3 7 5 3" xfId="44815" xr:uid="{00000000-0005-0000-0000-0000C2940000}"/>
    <cellStyle name="Normal 12 5 3 7 6" xfId="6225" xr:uid="{00000000-0005-0000-0000-0000C3940000}"/>
    <cellStyle name="Normal 12 5 3 7 6 2" xfId="19035" xr:uid="{00000000-0005-0000-0000-0000C4940000}"/>
    <cellStyle name="Normal 12 5 3 7 6 2 2" xfId="44816" xr:uid="{00000000-0005-0000-0000-0000C5940000}"/>
    <cellStyle name="Normal 12 5 3 7 6 3" xfId="44817" xr:uid="{00000000-0005-0000-0000-0000C6940000}"/>
    <cellStyle name="Normal 12 5 3 7 7" xfId="13545" xr:uid="{00000000-0005-0000-0000-0000C7940000}"/>
    <cellStyle name="Normal 12 5 3 7 7 2" xfId="44818" xr:uid="{00000000-0005-0000-0000-0000C8940000}"/>
    <cellStyle name="Normal 12 5 3 7 8" xfId="44819" xr:uid="{00000000-0005-0000-0000-0000C9940000}"/>
    <cellStyle name="Normal 12 5 3 8" xfId="1135" xr:uid="{00000000-0005-0000-0000-0000CA940000}"/>
    <cellStyle name="Normal 12 5 3 8 2" xfId="2965" xr:uid="{00000000-0005-0000-0000-0000CB940000}"/>
    <cellStyle name="Normal 12 5 3 8 2 2" xfId="8455" xr:uid="{00000000-0005-0000-0000-0000CC940000}"/>
    <cellStyle name="Normal 12 5 3 8 2 2 2" xfId="21265" xr:uid="{00000000-0005-0000-0000-0000CD940000}"/>
    <cellStyle name="Normal 12 5 3 8 2 2 2 2" xfId="44820" xr:uid="{00000000-0005-0000-0000-0000CE940000}"/>
    <cellStyle name="Normal 12 5 3 8 2 2 3" xfId="44821" xr:uid="{00000000-0005-0000-0000-0000CF940000}"/>
    <cellStyle name="Normal 12 5 3 8 2 3" xfId="15775" xr:uid="{00000000-0005-0000-0000-0000D0940000}"/>
    <cellStyle name="Normal 12 5 3 8 2 3 2" xfId="44822" xr:uid="{00000000-0005-0000-0000-0000D1940000}"/>
    <cellStyle name="Normal 12 5 3 8 2 4" xfId="44823" xr:uid="{00000000-0005-0000-0000-0000D2940000}"/>
    <cellStyle name="Normal 12 5 3 8 3" xfId="4795" xr:uid="{00000000-0005-0000-0000-0000D3940000}"/>
    <cellStyle name="Normal 12 5 3 8 3 2" xfId="10285" xr:uid="{00000000-0005-0000-0000-0000D4940000}"/>
    <cellStyle name="Normal 12 5 3 8 3 2 2" xfId="23095" xr:uid="{00000000-0005-0000-0000-0000D5940000}"/>
    <cellStyle name="Normal 12 5 3 8 3 2 2 2" xfId="44824" xr:uid="{00000000-0005-0000-0000-0000D6940000}"/>
    <cellStyle name="Normal 12 5 3 8 3 2 3" xfId="44825" xr:uid="{00000000-0005-0000-0000-0000D7940000}"/>
    <cellStyle name="Normal 12 5 3 8 3 3" xfId="17605" xr:uid="{00000000-0005-0000-0000-0000D8940000}"/>
    <cellStyle name="Normal 12 5 3 8 3 3 2" xfId="44826" xr:uid="{00000000-0005-0000-0000-0000D9940000}"/>
    <cellStyle name="Normal 12 5 3 8 3 4" xfId="44827" xr:uid="{00000000-0005-0000-0000-0000DA940000}"/>
    <cellStyle name="Normal 12 5 3 8 4" xfId="12115" xr:uid="{00000000-0005-0000-0000-0000DB940000}"/>
    <cellStyle name="Normal 12 5 3 8 4 2" xfId="24925" xr:uid="{00000000-0005-0000-0000-0000DC940000}"/>
    <cellStyle name="Normal 12 5 3 8 4 2 2" xfId="44828" xr:uid="{00000000-0005-0000-0000-0000DD940000}"/>
    <cellStyle name="Normal 12 5 3 8 4 3" xfId="44829" xr:uid="{00000000-0005-0000-0000-0000DE940000}"/>
    <cellStyle name="Normal 12 5 3 8 5" xfId="6625" xr:uid="{00000000-0005-0000-0000-0000DF940000}"/>
    <cellStyle name="Normal 12 5 3 8 5 2" xfId="19435" xr:uid="{00000000-0005-0000-0000-0000E0940000}"/>
    <cellStyle name="Normal 12 5 3 8 5 2 2" xfId="44830" xr:uid="{00000000-0005-0000-0000-0000E1940000}"/>
    <cellStyle name="Normal 12 5 3 8 5 3" xfId="44831" xr:uid="{00000000-0005-0000-0000-0000E2940000}"/>
    <cellStyle name="Normal 12 5 3 8 6" xfId="13945" xr:uid="{00000000-0005-0000-0000-0000E3940000}"/>
    <cellStyle name="Normal 12 5 3 8 6 2" xfId="44832" xr:uid="{00000000-0005-0000-0000-0000E4940000}"/>
    <cellStyle name="Normal 12 5 3 8 7" xfId="44833" xr:uid="{00000000-0005-0000-0000-0000E5940000}"/>
    <cellStyle name="Normal 12 5 3 9" xfId="2030" xr:uid="{00000000-0005-0000-0000-0000E6940000}"/>
    <cellStyle name="Normal 12 5 3 9 2" xfId="3860" xr:uid="{00000000-0005-0000-0000-0000E7940000}"/>
    <cellStyle name="Normal 12 5 3 9 2 2" xfId="9350" xr:uid="{00000000-0005-0000-0000-0000E8940000}"/>
    <cellStyle name="Normal 12 5 3 9 2 2 2" xfId="22160" xr:uid="{00000000-0005-0000-0000-0000E9940000}"/>
    <cellStyle name="Normal 12 5 3 9 2 2 2 2" xfId="44834" xr:uid="{00000000-0005-0000-0000-0000EA940000}"/>
    <cellStyle name="Normal 12 5 3 9 2 2 3" xfId="44835" xr:uid="{00000000-0005-0000-0000-0000EB940000}"/>
    <cellStyle name="Normal 12 5 3 9 2 3" xfId="16670" xr:uid="{00000000-0005-0000-0000-0000EC940000}"/>
    <cellStyle name="Normal 12 5 3 9 2 3 2" xfId="44836" xr:uid="{00000000-0005-0000-0000-0000ED940000}"/>
    <cellStyle name="Normal 12 5 3 9 2 4" xfId="44837" xr:uid="{00000000-0005-0000-0000-0000EE940000}"/>
    <cellStyle name="Normal 12 5 3 9 3" xfId="5690" xr:uid="{00000000-0005-0000-0000-0000EF940000}"/>
    <cellStyle name="Normal 12 5 3 9 3 2" xfId="11180" xr:uid="{00000000-0005-0000-0000-0000F0940000}"/>
    <cellStyle name="Normal 12 5 3 9 3 2 2" xfId="23990" xr:uid="{00000000-0005-0000-0000-0000F1940000}"/>
    <cellStyle name="Normal 12 5 3 9 3 2 2 2" xfId="44838" xr:uid="{00000000-0005-0000-0000-0000F2940000}"/>
    <cellStyle name="Normal 12 5 3 9 3 2 3" xfId="44839" xr:uid="{00000000-0005-0000-0000-0000F3940000}"/>
    <cellStyle name="Normal 12 5 3 9 3 3" xfId="18500" xr:uid="{00000000-0005-0000-0000-0000F4940000}"/>
    <cellStyle name="Normal 12 5 3 9 3 3 2" xfId="44840" xr:uid="{00000000-0005-0000-0000-0000F5940000}"/>
    <cellStyle name="Normal 12 5 3 9 3 4" xfId="44841" xr:uid="{00000000-0005-0000-0000-0000F6940000}"/>
    <cellStyle name="Normal 12 5 3 9 4" xfId="13010" xr:uid="{00000000-0005-0000-0000-0000F7940000}"/>
    <cellStyle name="Normal 12 5 3 9 4 2" xfId="25820" xr:uid="{00000000-0005-0000-0000-0000F8940000}"/>
    <cellStyle name="Normal 12 5 3 9 4 2 2" xfId="44842" xr:uid="{00000000-0005-0000-0000-0000F9940000}"/>
    <cellStyle name="Normal 12 5 3 9 4 3" xfId="44843" xr:uid="{00000000-0005-0000-0000-0000FA940000}"/>
    <cellStyle name="Normal 12 5 3 9 5" xfId="7520" xr:uid="{00000000-0005-0000-0000-0000FB940000}"/>
    <cellStyle name="Normal 12 5 3 9 5 2" xfId="20330" xr:uid="{00000000-0005-0000-0000-0000FC940000}"/>
    <cellStyle name="Normal 12 5 3 9 5 2 2" xfId="44844" xr:uid="{00000000-0005-0000-0000-0000FD940000}"/>
    <cellStyle name="Normal 12 5 3 9 5 3" xfId="44845" xr:uid="{00000000-0005-0000-0000-0000FE940000}"/>
    <cellStyle name="Normal 12 5 3 9 6" xfId="14840" xr:uid="{00000000-0005-0000-0000-0000FF940000}"/>
    <cellStyle name="Normal 12 5 3 9 6 2" xfId="44846" xr:uid="{00000000-0005-0000-0000-000000950000}"/>
    <cellStyle name="Normal 12 5 3 9 7" xfId="44847" xr:uid="{00000000-0005-0000-0000-000001950000}"/>
    <cellStyle name="Normal 12 5 4" xfId="198" xr:uid="{00000000-0005-0000-0000-000002950000}"/>
    <cellStyle name="Normal 12 5 4 10" xfId="2076" xr:uid="{00000000-0005-0000-0000-000003950000}"/>
    <cellStyle name="Normal 12 5 4 10 2" xfId="7566" xr:uid="{00000000-0005-0000-0000-000004950000}"/>
    <cellStyle name="Normal 12 5 4 10 2 2" xfId="20376" xr:uid="{00000000-0005-0000-0000-000005950000}"/>
    <cellStyle name="Normal 12 5 4 10 2 2 2" xfId="44848" xr:uid="{00000000-0005-0000-0000-000006950000}"/>
    <cellStyle name="Normal 12 5 4 10 2 3" xfId="44849" xr:uid="{00000000-0005-0000-0000-000007950000}"/>
    <cellStyle name="Normal 12 5 4 10 3" xfId="14886" xr:uid="{00000000-0005-0000-0000-000008950000}"/>
    <cellStyle name="Normal 12 5 4 10 3 2" xfId="44850" xr:uid="{00000000-0005-0000-0000-000009950000}"/>
    <cellStyle name="Normal 12 5 4 10 4" xfId="44851" xr:uid="{00000000-0005-0000-0000-00000A950000}"/>
    <cellStyle name="Normal 12 5 4 11" xfId="3906" xr:uid="{00000000-0005-0000-0000-00000B950000}"/>
    <cellStyle name="Normal 12 5 4 11 2" xfId="9396" xr:uid="{00000000-0005-0000-0000-00000C950000}"/>
    <cellStyle name="Normal 12 5 4 11 2 2" xfId="22206" xr:uid="{00000000-0005-0000-0000-00000D950000}"/>
    <cellStyle name="Normal 12 5 4 11 2 2 2" xfId="44852" xr:uid="{00000000-0005-0000-0000-00000E950000}"/>
    <cellStyle name="Normal 12 5 4 11 2 3" xfId="44853" xr:uid="{00000000-0005-0000-0000-00000F950000}"/>
    <cellStyle name="Normal 12 5 4 11 3" xfId="16716" xr:uid="{00000000-0005-0000-0000-000010950000}"/>
    <cellStyle name="Normal 12 5 4 11 3 2" xfId="44854" xr:uid="{00000000-0005-0000-0000-000011950000}"/>
    <cellStyle name="Normal 12 5 4 11 4" xfId="44855" xr:uid="{00000000-0005-0000-0000-000012950000}"/>
    <cellStyle name="Normal 12 5 4 12" xfId="11226" xr:uid="{00000000-0005-0000-0000-000013950000}"/>
    <cellStyle name="Normal 12 5 4 12 2" xfId="24036" xr:uid="{00000000-0005-0000-0000-000014950000}"/>
    <cellStyle name="Normal 12 5 4 12 2 2" xfId="44856" xr:uid="{00000000-0005-0000-0000-000015950000}"/>
    <cellStyle name="Normal 12 5 4 12 3" xfId="44857" xr:uid="{00000000-0005-0000-0000-000016950000}"/>
    <cellStyle name="Normal 12 5 4 13" xfId="5736" xr:uid="{00000000-0005-0000-0000-000017950000}"/>
    <cellStyle name="Normal 12 5 4 13 2" xfId="18546" xr:uid="{00000000-0005-0000-0000-000018950000}"/>
    <cellStyle name="Normal 12 5 4 13 2 2" xfId="44858" xr:uid="{00000000-0005-0000-0000-000019950000}"/>
    <cellStyle name="Normal 12 5 4 13 3" xfId="44859" xr:uid="{00000000-0005-0000-0000-00001A950000}"/>
    <cellStyle name="Normal 12 5 4 14" xfId="13056" xr:uid="{00000000-0005-0000-0000-00001B950000}"/>
    <cellStyle name="Normal 12 5 4 14 2" xfId="44860" xr:uid="{00000000-0005-0000-0000-00001C950000}"/>
    <cellStyle name="Normal 12 5 4 15" xfId="44861" xr:uid="{00000000-0005-0000-0000-00001D950000}"/>
    <cellStyle name="Normal 12 5 4 2" xfId="218" xr:uid="{00000000-0005-0000-0000-00001E950000}"/>
    <cellStyle name="Normal 12 5 4 2 10" xfId="3926" xr:uid="{00000000-0005-0000-0000-00001F950000}"/>
    <cellStyle name="Normal 12 5 4 2 10 2" xfId="9416" xr:uid="{00000000-0005-0000-0000-000020950000}"/>
    <cellStyle name="Normal 12 5 4 2 10 2 2" xfId="22226" xr:uid="{00000000-0005-0000-0000-000021950000}"/>
    <cellStyle name="Normal 12 5 4 2 10 2 2 2" xfId="44862" xr:uid="{00000000-0005-0000-0000-000022950000}"/>
    <cellStyle name="Normal 12 5 4 2 10 2 3" xfId="44863" xr:uid="{00000000-0005-0000-0000-000023950000}"/>
    <cellStyle name="Normal 12 5 4 2 10 3" xfId="16736" xr:uid="{00000000-0005-0000-0000-000024950000}"/>
    <cellStyle name="Normal 12 5 4 2 10 3 2" xfId="44864" xr:uid="{00000000-0005-0000-0000-000025950000}"/>
    <cellStyle name="Normal 12 5 4 2 10 4" xfId="44865" xr:uid="{00000000-0005-0000-0000-000026950000}"/>
    <cellStyle name="Normal 12 5 4 2 11" xfId="11246" xr:uid="{00000000-0005-0000-0000-000027950000}"/>
    <cellStyle name="Normal 12 5 4 2 11 2" xfId="24056" xr:uid="{00000000-0005-0000-0000-000028950000}"/>
    <cellStyle name="Normal 12 5 4 2 11 2 2" xfId="44866" xr:uid="{00000000-0005-0000-0000-000029950000}"/>
    <cellStyle name="Normal 12 5 4 2 11 3" xfId="44867" xr:uid="{00000000-0005-0000-0000-00002A950000}"/>
    <cellStyle name="Normal 12 5 4 2 12" xfId="5756" xr:uid="{00000000-0005-0000-0000-00002B950000}"/>
    <cellStyle name="Normal 12 5 4 2 12 2" xfId="18566" xr:uid="{00000000-0005-0000-0000-00002C950000}"/>
    <cellStyle name="Normal 12 5 4 2 12 2 2" xfId="44868" xr:uid="{00000000-0005-0000-0000-00002D950000}"/>
    <cellStyle name="Normal 12 5 4 2 12 3" xfId="44869" xr:uid="{00000000-0005-0000-0000-00002E950000}"/>
    <cellStyle name="Normal 12 5 4 2 13" xfId="13076" xr:uid="{00000000-0005-0000-0000-00002F950000}"/>
    <cellStyle name="Normal 12 5 4 2 13 2" xfId="44870" xr:uid="{00000000-0005-0000-0000-000030950000}"/>
    <cellStyle name="Normal 12 5 4 2 14" xfId="44871" xr:uid="{00000000-0005-0000-0000-000031950000}"/>
    <cellStyle name="Normal 12 5 4 2 2" xfId="305" xr:uid="{00000000-0005-0000-0000-000032950000}"/>
    <cellStyle name="Normal 12 5 4 2 2 10" xfId="5797" xr:uid="{00000000-0005-0000-0000-000033950000}"/>
    <cellStyle name="Normal 12 5 4 2 2 10 2" xfId="18607" xr:uid="{00000000-0005-0000-0000-000034950000}"/>
    <cellStyle name="Normal 12 5 4 2 2 10 2 2" xfId="44872" xr:uid="{00000000-0005-0000-0000-000035950000}"/>
    <cellStyle name="Normal 12 5 4 2 2 10 3" xfId="44873" xr:uid="{00000000-0005-0000-0000-000036950000}"/>
    <cellStyle name="Normal 12 5 4 2 2 11" xfId="13117" xr:uid="{00000000-0005-0000-0000-000037950000}"/>
    <cellStyle name="Normal 12 5 4 2 2 11 2" xfId="44874" xr:uid="{00000000-0005-0000-0000-000038950000}"/>
    <cellStyle name="Normal 12 5 4 2 2 12" xfId="44875" xr:uid="{00000000-0005-0000-0000-000039950000}"/>
    <cellStyle name="Normal 12 5 4 2 2 2" xfId="534" xr:uid="{00000000-0005-0000-0000-00003A950000}"/>
    <cellStyle name="Normal 12 5 4 2 2 2 2" xfId="933" xr:uid="{00000000-0005-0000-0000-00003B950000}"/>
    <cellStyle name="Normal 12 5 4 2 2 2 2 2" xfId="1828" xr:uid="{00000000-0005-0000-0000-00003C950000}"/>
    <cellStyle name="Normal 12 5 4 2 2 2 2 2 2" xfId="3658" xr:uid="{00000000-0005-0000-0000-00003D950000}"/>
    <cellStyle name="Normal 12 5 4 2 2 2 2 2 2 2" xfId="9148" xr:uid="{00000000-0005-0000-0000-00003E950000}"/>
    <cellStyle name="Normal 12 5 4 2 2 2 2 2 2 2 2" xfId="21958" xr:uid="{00000000-0005-0000-0000-00003F950000}"/>
    <cellStyle name="Normal 12 5 4 2 2 2 2 2 2 2 2 2" xfId="44876" xr:uid="{00000000-0005-0000-0000-000040950000}"/>
    <cellStyle name="Normal 12 5 4 2 2 2 2 2 2 2 3" xfId="44877" xr:uid="{00000000-0005-0000-0000-000041950000}"/>
    <cellStyle name="Normal 12 5 4 2 2 2 2 2 2 3" xfId="16468" xr:uid="{00000000-0005-0000-0000-000042950000}"/>
    <cellStyle name="Normal 12 5 4 2 2 2 2 2 2 3 2" xfId="44878" xr:uid="{00000000-0005-0000-0000-000043950000}"/>
    <cellStyle name="Normal 12 5 4 2 2 2 2 2 2 4" xfId="44879" xr:uid="{00000000-0005-0000-0000-000044950000}"/>
    <cellStyle name="Normal 12 5 4 2 2 2 2 2 3" xfId="5488" xr:uid="{00000000-0005-0000-0000-000045950000}"/>
    <cellStyle name="Normal 12 5 4 2 2 2 2 2 3 2" xfId="10978" xr:uid="{00000000-0005-0000-0000-000046950000}"/>
    <cellStyle name="Normal 12 5 4 2 2 2 2 2 3 2 2" xfId="23788" xr:uid="{00000000-0005-0000-0000-000047950000}"/>
    <cellStyle name="Normal 12 5 4 2 2 2 2 2 3 2 2 2" xfId="44880" xr:uid="{00000000-0005-0000-0000-000048950000}"/>
    <cellStyle name="Normal 12 5 4 2 2 2 2 2 3 2 3" xfId="44881" xr:uid="{00000000-0005-0000-0000-000049950000}"/>
    <cellStyle name="Normal 12 5 4 2 2 2 2 2 3 3" xfId="18298" xr:uid="{00000000-0005-0000-0000-00004A950000}"/>
    <cellStyle name="Normal 12 5 4 2 2 2 2 2 3 3 2" xfId="44882" xr:uid="{00000000-0005-0000-0000-00004B950000}"/>
    <cellStyle name="Normal 12 5 4 2 2 2 2 2 3 4" xfId="44883" xr:uid="{00000000-0005-0000-0000-00004C950000}"/>
    <cellStyle name="Normal 12 5 4 2 2 2 2 2 4" xfId="12808" xr:uid="{00000000-0005-0000-0000-00004D950000}"/>
    <cellStyle name="Normal 12 5 4 2 2 2 2 2 4 2" xfId="25618" xr:uid="{00000000-0005-0000-0000-00004E950000}"/>
    <cellStyle name="Normal 12 5 4 2 2 2 2 2 4 2 2" xfId="44884" xr:uid="{00000000-0005-0000-0000-00004F950000}"/>
    <cellStyle name="Normal 12 5 4 2 2 2 2 2 4 3" xfId="44885" xr:uid="{00000000-0005-0000-0000-000050950000}"/>
    <cellStyle name="Normal 12 5 4 2 2 2 2 2 5" xfId="7318" xr:uid="{00000000-0005-0000-0000-000051950000}"/>
    <cellStyle name="Normal 12 5 4 2 2 2 2 2 5 2" xfId="20128" xr:uid="{00000000-0005-0000-0000-000052950000}"/>
    <cellStyle name="Normal 12 5 4 2 2 2 2 2 5 2 2" xfId="44886" xr:uid="{00000000-0005-0000-0000-000053950000}"/>
    <cellStyle name="Normal 12 5 4 2 2 2 2 2 5 3" xfId="44887" xr:uid="{00000000-0005-0000-0000-000054950000}"/>
    <cellStyle name="Normal 12 5 4 2 2 2 2 2 6" xfId="14638" xr:uid="{00000000-0005-0000-0000-000055950000}"/>
    <cellStyle name="Normal 12 5 4 2 2 2 2 2 6 2" xfId="44888" xr:uid="{00000000-0005-0000-0000-000056950000}"/>
    <cellStyle name="Normal 12 5 4 2 2 2 2 2 7" xfId="44889" xr:uid="{00000000-0005-0000-0000-000057950000}"/>
    <cellStyle name="Normal 12 5 4 2 2 2 2 3" xfId="2764" xr:uid="{00000000-0005-0000-0000-000058950000}"/>
    <cellStyle name="Normal 12 5 4 2 2 2 2 3 2" xfId="8254" xr:uid="{00000000-0005-0000-0000-000059950000}"/>
    <cellStyle name="Normal 12 5 4 2 2 2 2 3 2 2" xfId="21064" xr:uid="{00000000-0005-0000-0000-00005A950000}"/>
    <cellStyle name="Normal 12 5 4 2 2 2 2 3 2 2 2" xfId="44890" xr:uid="{00000000-0005-0000-0000-00005B950000}"/>
    <cellStyle name="Normal 12 5 4 2 2 2 2 3 2 3" xfId="44891" xr:uid="{00000000-0005-0000-0000-00005C950000}"/>
    <cellStyle name="Normal 12 5 4 2 2 2 2 3 3" xfId="15574" xr:uid="{00000000-0005-0000-0000-00005D950000}"/>
    <cellStyle name="Normal 12 5 4 2 2 2 2 3 3 2" xfId="44892" xr:uid="{00000000-0005-0000-0000-00005E950000}"/>
    <cellStyle name="Normal 12 5 4 2 2 2 2 3 4" xfId="44893" xr:uid="{00000000-0005-0000-0000-00005F950000}"/>
    <cellStyle name="Normal 12 5 4 2 2 2 2 4" xfId="4594" xr:uid="{00000000-0005-0000-0000-000060950000}"/>
    <cellStyle name="Normal 12 5 4 2 2 2 2 4 2" xfId="10084" xr:uid="{00000000-0005-0000-0000-000061950000}"/>
    <cellStyle name="Normal 12 5 4 2 2 2 2 4 2 2" xfId="22894" xr:uid="{00000000-0005-0000-0000-000062950000}"/>
    <cellStyle name="Normal 12 5 4 2 2 2 2 4 2 2 2" xfId="44894" xr:uid="{00000000-0005-0000-0000-000063950000}"/>
    <cellStyle name="Normal 12 5 4 2 2 2 2 4 2 3" xfId="44895" xr:uid="{00000000-0005-0000-0000-000064950000}"/>
    <cellStyle name="Normal 12 5 4 2 2 2 2 4 3" xfId="17404" xr:uid="{00000000-0005-0000-0000-000065950000}"/>
    <cellStyle name="Normal 12 5 4 2 2 2 2 4 3 2" xfId="44896" xr:uid="{00000000-0005-0000-0000-000066950000}"/>
    <cellStyle name="Normal 12 5 4 2 2 2 2 4 4" xfId="44897" xr:uid="{00000000-0005-0000-0000-000067950000}"/>
    <cellStyle name="Normal 12 5 4 2 2 2 2 5" xfId="11914" xr:uid="{00000000-0005-0000-0000-000068950000}"/>
    <cellStyle name="Normal 12 5 4 2 2 2 2 5 2" xfId="24724" xr:uid="{00000000-0005-0000-0000-000069950000}"/>
    <cellStyle name="Normal 12 5 4 2 2 2 2 5 2 2" xfId="44898" xr:uid="{00000000-0005-0000-0000-00006A950000}"/>
    <cellStyle name="Normal 12 5 4 2 2 2 2 5 3" xfId="44899" xr:uid="{00000000-0005-0000-0000-00006B950000}"/>
    <cellStyle name="Normal 12 5 4 2 2 2 2 6" xfId="6424" xr:uid="{00000000-0005-0000-0000-00006C950000}"/>
    <cellStyle name="Normal 12 5 4 2 2 2 2 6 2" xfId="19234" xr:uid="{00000000-0005-0000-0000-00006D950000}"/>
    <cellStyle name="Normal 12 5 4 2 2 2 2 6 2 2" xfId="44900" xr:uid="{00000000-0005-0000-0000-00006E950000}"/>
    <cellStyle name="Normal 12 5 4 2 2 2 2 6 3" xfId="44901" xr:uid="{00000000-0005-0000-0000-00006F950000}"/>
    <cellStyle name="Normal 12 5 4 2 2 2 2 7" xfId="13744" xr:uid="{00000000-0005-0000-0000-000070950000}"/>
    <cellStyle name="Normal 12 5 4 2 2 2 2 7 2" xfId="44902" xr:uid="{00000000-0005-0000-0000-000071950000}"/>
    <cellStyle name="Normal 12 5 4 2 2 2 2 8" xfId="44903" xr:uid="{00000000-0005-0000-0000-000072950000}"/>
    <cellStyle name="Normal 12 5 4 2 2 2 3" xfId="1429" xr:uid="{00000000-0005-0000-0000-000073950000}"/>
    <cellStyle name="Normal 12 5 4 2 2 2 3 2" xfId="3259" xr:uid="{00000000-0005-0000-0000-000074950000}"/>
    <cellStyle name="Normal 12 5 4 2 2 2 3 2 2" xfId="8749" xr:uid="{00000000-0005-0000-0000-000075950000}"/>
    <cellStyle name="Normal 12 5 4 2 2 2 3 2 2 2" xfId="21559" xr:uid="{00000000-0005-0000-0000-000076950000}"/>
    <cellStyle name="Normal 12 5 4 2 2 2 3 2 2 2 2" xfId="44904" xr:uid="{00000000-0005-0000-0000-000077950000}"/>
    <cellStyle name="Normal 12 5 4 2 2 2 3 2 2 3" xfId="44905" xr:uid="{00000000-0005-0000-0000-000078950000}"/>
    <cellStyle name="Normal 12 5 4 2 2 2 3 2 3" xfId="16069" xr:uid="{00000000-0005-0000-0000-000079950000}"/>
    <cellStyle name="Normal 12 5 4 2 2 2 3 2 3 2" xfId="44906" xr:uid="{00000000-0005-0000-0000-00007A950000}"/>
    <cellStyle name="Normal 12 5 4 2 2 2 3 2 4" xfId="44907" xr:uid="{00000000-0005-0000-0000-00007B950000}"/>
    <cellStyle name="Normal 12 5 4 2 2 2 3 3" xfId="5089" xr:uid="{00000000-0005-0000-0000-00007C950000}"/>
    <cellStyle name="Normal 12 5 4 2 2 2 3 3 2" xfId="10579" xr:uid="{00000000-0005-0000-0000-00007D950000}"/>
    <cellStyle name="Normal 12 5 4 2 2 2 3 3 2 2" xfId="23389" xr:uid="{00000000-0005-0000-0000-00007E950000}"/>
    <cellStyle name="Normal 12 5 4 2 2 2 3 3 2 2 2" xfId="44908" xr:uid="{00000000-0005-0000-0000-00007F950000}"/>
    <cellStyle name="Normal 12 5 4 2 2 2 3 3 2 3" xfId="44909" xr:uid="{00000000-0005-0000-0000-000080950000}"/>
    <cellStyle name="Normal 12 5 4 2 2 2 3 3 3" xfId="17899" xr:uid="{00000000-0005-0000-0000-000081950000}"/>
    <cellStyle name="Normal 12 5 4 2 2 2 3 3 3 2" xfId="44910" xr:uid="{00000000-0005-0000-0000-000082950000}"/>
    <cellStyle name="Normal 12 5 4 2 2 2 3 3 4" xfId="44911" xr:uid="{00000000-0005-0000-0000-000083950000}"/>
    <cellStyle name="Normal 12 5 4 2 2 2 3 4" xfId="12409" xr:uid="{00000000-0005-0000-0000-000084950000}"/>
    <cellStyle name="Normal 12 5 4 2 2 2 3 4 2" xfId="25219" xr:uid="{00000000-0005-0000-0000-000085950000}"/>
    <cellStyle name="Normal 12 5 4 2 2 2 3 4 2 2" xfId="44912" xr:uid="{00000000-0005-0000-0000-000086950000}"/>
    <cellStyle name="Normal 12 5 4 2 2 2 3 4 3" xfId="44913" xr:uid="{00000000-0005-0000-0000-000087950000}"/>
    <cellStyle name="Normal 12 5 4 2 2 2 3 5" xfId="6919" xr:uid="{00000000-0005-0000-0000-000088950000}"/>
    <cellStyle name="Normal 12 5 4 2 2 2 3 5 2" xfId="19729" xr:uid="{00000000-0005-0000-0000-000089950000}"/>
    <cellStyle name="Normal 12 5 4 2 2 2 3 5 2 2" xfId="44914" xr:uid="{00000000-0005-0000-0000-00008A950000}"/>
    <cellStyle name="Normal 12 5 4 2 2 2 3 5 3" xfId="44915" xr:uid="{00000000-0005-0000-0000-00008B950000}"/>
    <cellStyle name="Normal 12 5 4 2 2 2 3 6" xfId="14239" xr:uid="{00000000-0005-0000-0000-00008C950000}"/>
    <cellStyle name="Normal 12 5 4 2 2 2 3 6 2" xfId="44916" xr:uid="{00000000-0005-0000-0000-00008D950000}"/>
    <cellStyle name="Normal 12 5 4 2 2 2 3 7" xfId="44917" xr:uid="{00000000-0005-0000-0000-00008E950000}"/>
    <cellStyle name="Normal 12 5 4 2 2 2 4" xfId="2365" xr:uid="{00000000-0005-0000-0000-00008F950000}"/>
    <cellStyle name="Normal 12 5 4 2 2 2 4 2" xfId="7855" xr:uid="{00000000-0005-0000-0000-000090950000}"/>
    <cellStyle name="Normal 12 5 4 2 2 2 4 2 2" xfId="20665" xr:uid="{00000000-0005-0000-0000-000091950000}"/>
    <cellStyle name="Normal 12 5 4 2 2 2 4 2 2 2" xfId="44918" xr:uid="{00000000-0005-0000-0000-000092950000}"/>
    <cellStyle name="Normal 12 5 4 2 2 2 4 2 3" xfId="44919" xr:uid="{00000000-0005-0000-0000-000093950000}"/>
    <cellStyle name="Normal 12 5 4 2 2 2 4 3" xfId="15175" xr:uid="{00000000-0005-0000-0000-000094950000}"/>
    <cellStyle name="Normal 12 5 4 2 2 2 4 3 2" xfId="44920" xr:uid="{00000000-0005-0000-0000-000095950000}"/>
    <cellStyle name="Normal 12 5 4 2 2 2 4 4" xfId="44921" xr:uid="{00000000-0005-0000-0000-000096950000}"/>
    <cellStyle name="Normal 12 5 4 2 2 2 5" xfId="4195" xr:uid="{00000000-0005-0000-0000-000097950000}"/>
    <cellStyle name="Normal 12 5 4 2 2 2 5 2" xfId="9685" xr:uid="{00000000-0005-0000-0000-000098950000}"/>
    <cellStyle name="Normal 12 5 4 2 2 2 5 2 2" xfId="22495" xr:uid="{00000000-0005-0000-0000-000099950000}"/>
    <cellStyle name="Normal 12 5 4 2 2 2 5 2 2 2" xfId="44922" xr:uid="{00000000-0005-0000-0000-00009A950000}"/>
    <cellStyle name="Normal 12 5 4 2 2 2 5 2 3" xfId="44923" xr:uid="{00000000-0005-0000-0000-00009B950000}"/>
    <cellStyle name="Normal 12 5 4 2 2 2 5 3" xfId="17005" xr:uid="{00000000-0005-0000-0000-00009C950000}"/>
    <cellStyle name="Normal 12 5 4 2 2 2 5 3 2" xfId="44924" xr:uid="{00000000-0005-0000-0000-00009D950000}"/>
    <cellStyle name="Normal 12 5 4 2 2 2 5 4" xfId="44925" xr:uid="{00000000-0005-0000-0000-00009E950000}"/>
    <cellStyle name="Normal 12 5 4 2 2 2 6" xfId="11515" xr:uid="{00000000-0005-0000-0000-00009F950000}"/>
    <cellStyle name="Normal 12 5 4 2 2 2 6 2" xfId="24325" xr:uid="{00000000-0005-0000-0000-0000A0950000}"/>
    <cellStyle name="Normal 12 5 4 2 2 2 6 2 2" xfId="44926" xr:uid="{00000000-0005-0000-0000-0000A1950000}"/>
    <cellStyle name="Normal 12 5 4 2 2 2 6 3" xfId="44927" xr:uid="{00000000-0005-0000-0000-0000A2950000}"/>
    <cellStyle name="Normal 12 5 4 2 2 2 7" xfId="6025" xr:uid="{00000000-0005-0000-0000-0000A3950000}"/>
    <cellStyle name="Normal 12 5 4 2 2 2 7 2" xfId="18835" xr:uid="{00000000-0005-0000-0000-0000A4950000}"/>
    <cellStyle name="Normal 12 5 4 2 2 2 7 2 2" xfId="44928" xr:uid="{00000000-0005-0000-0000-0000A5950000}"/>
    <cellStyle name="Normal 12 5 4 2 2 2 7 3" xfId="44929" xr:uid="{00000000-0005-0000-0000-0000A6950000}"/>
    <cellStyle name="Normal 12 5 4 2 2 2 8" xfId="13345" xr:uid="{00000000-0005-0000-0000-0000A7950000}"/>
    <cellStyle name="Normal 12 5 4 2 2 2 8 2" xfId="44930" xr:uid="{00000000-0005-0000-0000-0000A8950000}"/>
    <cellStyle name="Normal 12 5 4 2 2 2 9" xfId="44931" xr:uid="{00000000-0005-0000-0000-0000A9950000}"/>
    <cellStyle name="Normal 12 5 4 2 2 3" xfId="666" xr:uid="{00000000-0005-0000-0000-0000AA950000}"/>
    <cellStyle name="Normal 12 5 4 2 2 3 2" xfId="1066" xr:uid="{00000000-0005-0000-0000-0000AB950000}"/>
    <cellStyle name="Normal 12 5 4 2 2 3 2 2" xfId="1961" xr:uid="{00000000-0005-0000-0000-0000AC950000}"/>
    <cellStyle name="Normal 12 5 4 2 2 3 2 2 2" xfId="3791" xr:uid="{00000000-0005-0000-0000-0000AD950000}"/>
    <cellStyle name="Normal 12 5 4 2 2 3 2 2 2 2" xfId="9281" xr:uid="{00000000-0005-0000-0000-0000AE950000}"/>
    <cellStyle name="Normal 12 5 4 2 2 3 2 2 2 2 2" xfId="22091" xr:uid="{00000000-0005-0000-0000-0000AF950000}"/>
    <cellStyle name="Normal 12 5 4 2 2 3 2 2 2 2 2 2" xfId="44932" xr:uid="{00000000-0005-0000-0000-0000B0950000}"/>
    <cellStyle name="Normal 12 5 4 2 2 3 2 2 2 2 3" xfId="44933" xr:uid="{00000000-0005-0000-0000-0000B1950000}"/>
    <cellStyle name="Normal 12 5 4 2 2 3 2 2 2 3" xfId="16601" xr:uid="{00000000-0005-0000-0000-0000B2950000}"/>
    <cellStyle name="Normal 12 5 4 2 2 3 2 2 2 3 2" xfId="44934" xr:uid="{00000000-0005-0000-0000-0000B3950000}"/>
    <cellStyle name="Normal 12 5 4 2 2 3 2 2 2 4" xfId="44935" xr:uid="{00000000-0005-0000-0000-0000B4950000}"/>
    <cellStyle name="Normal 12 5 4 2 2 3 2 2 3" xfId="5621" xr:uid="{00000000-0005-0000-0000-0000B5950000}"/>
    <cellStyle name="Normal 12 5 4 2 2 3 2 2 3 2" xfId="11111" xr:uid="{00000000-0005-0000-0000-0000B6950000}"/>
    <cellStyle name="Normal 12 5 4 2 2 3 2 2 3 2 2" xfId="23921" xr:uid="{00000000-0005-0000-0000-0000B7950000}"/>
    <cellStyle name="Normal 12 5 4 2 2 3 2 2 3 2 2 2" xfId="44936" xr:uid="{00000000-0005-0000-0000-0000B8950000}"/>
    <cellStyle name="Normal 12 5 4 2 2 3 2 2 3 2 3" xfId="44937" xr:uid="{00000000-0005-0000-0000-0000B9950000}"/>
    <cellStyle name="Normal 12 5 4 2 2 3 2 2 3 3" xfId="18431" xr:uid="{00000000-0005-0000-0000-0000BA950000}"/>
    <cellStyle name="Normal 12 5 4 2 2 3 2 2 3 3 2" xfId="44938" xr:uid="{00000000-0005-0000-0000-0000BB950000}"/>
    <cellStyle name="Normal 12 5 4 2 2 3 2 2 3 4" xfId="44939" xr:uid="{00000000-0005-0000-0000-0000BC950000}"/>
    <cellStyle name="Normal 12 5 4 2 2 3 2 2 4" xfId="12941" xr:uid="{00000000-0005-0000-0000-0000BD950000}"/>
    <cellStyle name="Normal 12 5 4 2 2 3 2 2 4 2" xfId="25751" xr:uid="{00000000-0005-0000-0000-0000BE950000}"/>
    <cellStyle name="Normal 12 5 4 2 2 3 2 2 4 2 2" xfId="44940" xr:uid="{00000000-0005-0000-0000-0000BF950000}"/>
    <cellStyle name="Normal 12 5 4 2 2 3 2 2 4 3" xfId="44941" xr:uid="{00000000-0005-0000-0000-0000C0950000}"/>
    <cellStyle name="Normal 12 5 4 2 2 3 2 2 5" xfId="7451" xr:uid="{00000000-0005-0000-0000-0000C1950000}"/>
    <cellStyle name="Normal 12 5 4 2 2 3 2 2 5 2" xfId="20261" xr:uid="{00000000-0005-0000-0000-0000C2950000}"/>
    <cellStyle name="Normal 12 5 4 2 2 3 2 2 5 2 2" xfId="44942" xr:uid="{00000000-0005-0000-0000-0000C3950000}"/>
    <cellStyle name="Normal 12 5 4 2 2 3 2 2 5 3" xfId="44943" xr:uid="{00000000-0005-0000-0000-0000C4950000}"/>
    <cellStyle name="Normal 12 5 4 2 2 3 2 2 6" xfId="14771" xr:uid="{00000000-0005-0000-0000-0000C5950000}"/>
    <cellStyle name="Normal 12 5 4 2 2 3 2 2 6 2" xfId="44944" xr:uid="{00000000-0005-0000-0000-0000C6950000}"/>
    <cellStyle name="Normal 12 5 4 2 2 3 2 2 7" xfId="44945" xr:uid="{00000000-0005-0000-0000-0000C7950000}"/>
    <cellStyle name="Normal 12 5 4 2 2 3 2 3" xfId="2897" xr:uid="{00000000-0005-0000-0000-0000C8950000}"/>
    <cellStyle name="Normal 12 5 4 2 2 3 2 3 2" xfId="8387" xr:uid="{00000000-0005-0000-0000-0000C9950000}"/>
    <cellStyle name="Normal 12 5 4 2 2 3 2 3 2 2" xfId="21197" xr:uid="{00000000-0005-0000-0000-0000CA950000}"/>
    <cellStyle name="Normal 12 5 4 2 2 3 2 3 2 2 2" xfId="44946" xr:uid="{00000000-0005-0000-0000-0000CB950000}"/>
    <cellStyle name="Normal 12 5 4 2 2 3 2 3 2 3" xfId="44947" xr:uid="{00000000-0005-0000-0000-0000CC950000}"/>
    <cellStyle name="Normal 12 5 4 2 2 3 2 3 3" xfId="15707" xr:uid="{00000000-0005-0000-0000-0000CD950000}"/>
    <cellStyle name="Normal 12 5 4 2 2 3 2 3 3 2" xfId="44948" xr:uid="{00000000-0005-0000-0000-0000CE950000}"/>
    <cellStyle name="Normal 12 5 4 2 2 3 2 3 4" xfId="44949" xr:uid="{00000000-0005-0000-0000-0000CF950000}"/>
    <cellStyle name="Normal 12 5 4 2 2 3 2 4" xfId="4727" xr:uid="{00000000-0005-0000-0000-0000D0950000}"/>
    <cellStyle name="Normal 12 5 4 2 2 3 2 4 2" xfId="10217" xr:uid="{00000000-0005-0000-0000-0000D1950000}"/>
    <cellStyle name="Normal 12 5 4 2 2 3 2 4 2 2" xfId="23027" xr:uid="{00000000-0005-0000-0000-0000D2950000}"/>
    <cellStyle name="Normal 12 5 4 2 2 3 2 4 2 2 2" xfId="44950" xr:uid="{00000000-0005-0000-0000-0000D3950000}"/>
    <cellStyle name="Normal 12 5 4 2 2 3 2 4 2 3" xfId="44951" xr:uid="{00000000-0005-0000-0000-0000D4950000}"/>
    <cellStyle name="Normal 12 5 4 2 2 3 2 4 3" xfId="17537" xr:uid="{00000000-0005-0000-0000-0000D5950000}"/>
    <cellStyle name="Normal 12 5 4 2 2 3 2 4 3 2" xfId="44952" xr:uid="{00000000-0005-0000-0000-0000D6950000}"/>
    <cellStyle name="Normal 12 5 4 2 2 3 2 4 4" xfId="44953" xr:uid="{00000000-0005-0000-0000-0000D7950000}"/>
    <cellStyle name="Normal 12 5 4 2 2 3 2 5" xfId="12047" xr:uid="{00000000-0005-0000-0000-0000D8950000}"/>
    <cellStyle name="Normal 12 5 4 2 2 3 2 5 2" xfId="24857" xr:uid="{00000000-0005-0000-0000-0000D9950000}"/>
    <cellStyle name="Normal 12 5 4 2 2 3 2 5 2 2" xfId="44954" xr:uid="{00000000-0005-0000-0000-0000DA950000}"/>
    <cellStyle name="Normal 12 5 4 2 2 3 2 5 3" xfId="44955" xr:uid="{00000000-0005-0000-0000-0000DB950000}"/>
    <cellStyle name="Normal 12 5 4 2 2 3 2 6" xfId="6557" xr:uid="{00000000-0005-0000-0000-0000DC950000}"/>
    <cellStyle name="Normal 12 5 4 2 2 3 2 6 2" xfId="19367" xr:uid="{00000000-0005-0000-0000-0000DD950000}"/>
    <cellStyle name="Normal 12 5 4 2 2 3 2 6 2 2" xfId="44956" xr:uid="{00000000-0005-0000-0000-0000DE950000}"/>
    <cellStyle name="Normal 12 5 4 2 2 3 2 6 3" xfId="44957" xr:uid="{00000000-0005-0000-0000-0000DF950000}"/>
    <cellStyle name="Normal 12 5 4 2 2 3 2 7" xfId="13877" xr:uid="{00000000-0005-0000-0000-0000E0950000}"/>
    <cellStyle name="Normal 12 5 4 2 2 3 2 7 2" xfId="44958" xr:uid="{00000000-0005-0000-0000-0000E1950000}"/>
    <cellStyle name="Normal 12 5 4 2 2 3 2 8" xfId="44959" xr:uid="{00000000-0005-0000-0000-0000E2950000}"/>
    <cellStyle name="Normal 12 5 4 2 2 3 3" xfId="1561" xr:uid="{00000000-0005-0000-0000-0000E3950000}"/>
    <cellStyle name="Normal 12 5 4 2 2 3 3 2" xfId="3391" xr:uid="{00000000-0005-0000-0000-0000E4950000}"/>
    <cellStyle name="Normal 12 5 4 2 2 3 3 2 2" xfId="8881" xr:uid="{00000000-0005-0000-0000-0000E5950000}"/>
    <cellStyle name="Normal 12 5 4 2 2 3 3 2 2 2" xfId="21691" xr:uid="{00000000-0005-0000-0000-0000E6950000}"/>
    <cellStyle name="Normal 12 5 4 2 2 3 3 2 2 2 2" xfId="44960" xr:uid="{00000000-0005-0000-0000-0000E7950000}"/>
    <cellStyle name="Normal 12 5 4 2 2 3 3 2 2 3" xfId="44961" xr:uid="{00000000-0005-0000-0000-0000E8950000}"/>
    <cellStyle name="Normal 12 5 4 2 2 3 3 2 3" xfId="16201" xr:uid="{00000000-0005-0000-0000-0000E9950000}"/>
    <cellStyle name="Normal 12 5 4 2 2 3 3 2 3 2" xfId="44962" xr:uid="{00000000-0005-0000-0000-0000EA950000}"/>
    <cellStyle name="Normal 12 5 4 2 2 3 3 2 4" xfId="44963" xr:uid="{00000000-0005-0000-0000-0000EB950000}"/>
    <cellStyle name="Normal 12 5 4 2 2 3 3 3" xfId="5221" xr:uid="{00000000-0005-0000-0000-0000EC950000}"/>
    <cellStyle name="Normal 12 5 4 2 2 3 3 3 2" xfId="10711" xr:uid="{00000000-0005-0000-0000-0000ED950000}"/>
    <cellStyle name="Normal 12 5 4 2 2 3 3 3 2 2" xfId="23521" xr:uid="{00000000-0005-0000-0000-0000EE950000}"/>
    <cellStyle name="Normal 12 5 4 2 2 3 3 3 2 2 2" xfId="44964" xr:uid="{00000000-0005-0000-0000-0000EF950000}"/>
    <cellStyle name="Normal 12 5 4 2 2 3 3 3 2 3" xfId="44965" xr:uid="{00000000-0005-0000-0000-0000F0950000}"/>
    <cellStyle name="Normal 12 5 4 2 2 3 3 3 3" xfId="18031" xr:uid="{00000000-0005-0000-0000-0000F1950000}"/>
    <cellStyle name="Normal 12 5 4 2 2 3 3 3 3 2" xfId="44966" xr:uid="{00000000-0005-0000-0000-0000F2950000}"/>
    <cellStyle name="Normal 12 5 4 2 2 3 3 3 4" xfId="44967" xr:uid="{00000000-0005-0000-0000-0000F3950000}"/>
    <cellStyle name="Normal 12 5 4 2 2 3 3 4" xfId="12541" xr:uid="{00000000-0005-0000-0000-0000F4950000}"/>
    <cellStyle name="Normal 12 5 4 2 2 3 3 4 2" xfId="25351" xr:uid="{00000000-0005-0000-0000-0000F5950000}"/>
    <cellStyle name="Normal 12 5 4 2 2 3 3 4 2 2" xfId="44968" xr:uid="{00000000-0005-0000-0000-0000F6950000}"/>
    <cellStyle name="Normal 12 5 4 2 2 3 3 4 3" xfId="44969" xr:uid="{00000000-0005-0000-0000-0000F7950000}"/>
    <cellStyle name="Normal 12 5 4 2 2 3 3 5" xfId="7051" xr:uid="{00000000-0005-0000-0000-0000F8950000}"/>
    <cellStyle name="Normal 12 5 4 2 2 3 3 5 2" xfId="19861" xr:uid="{00000000-0005-0000-0000-0000F9950000}"/>
    <cellStyle name="Normal 12 5 4 2 2 3 3 5 2 2" xfId="44970" xr:uid="{00000000-0005-0000-0000-0000FA950000}"/>
    <cellStyle name="Normal 12 5 4 2 2 3 3 5 3" xfId="44971" xr:uid="{00000000-0005-0000-0000-0000FB950000}"/>
    <cellStyle name="Normal 12 5 4 2 2 3 3 6" xfId="14371" xr:uid="{00000000-0005-0000-0000-0000FC950000}"/>
    <cellStyle name="Normal 12 5 4 2 2 3 3 6 2" xfId="44972" xr:uid="{00000000-0005-0000-0000-0000FD950000}"/>
    <cellStyle name="Normal 12 5 4 2 2 3 3 7" xfId="44973" xr:uid="{00000000-0005-0000-0000-0000FE950000}"/>
    <cellStyle name="Normal 12 5 4 2 2 3 4" xfId="2497" xr:uid="{00000000-0005-0000-0000-0000FF950000}"/>
    <cellStyle name="Normal 12 5 4 2 2 3 4 2" xfId="7987" xr:uid="{00000000-0005-0000-0000-000000960000}"/>
    <cellStyle name="Normal 12 5 4 2 2 3 4 2 2" xfId="20797" xr:uid="{00000000-0005-0000-0000-000001960000}"/>
    <cellStyle name="Normal 12 5 4 2 2 3 4 2 2 2" xfId="44974" xr:uid="{00000000-0005-0000-0000-000002960000}"/>
    <cellStyle name="Normal 12 5 4 2 2 3 4 2 3" xfId="44975" xr:uid="{00000000-0005-0000-0000-000003960000}"/>
    <cellStyle name="Normal 12 5 4 2 2 3 4 3" xfId="15307" xr:uid="{00000000-0005-0000-0000-000004960000}"/>
    <cellStyle name="Normal 12 5 4 2 2 3 4 3 2" xfId="44976" xr:uid="{00000000-0005-0000-0000-000005960000}"/>
    <cellStyle name="Normal 12 5 4 2 2 3 4 4" xfId="44977" xr:uid="{00000000-0005-0000-0000-000006960000}"/>
    <cellStyle name="Normal 12 5 4 2 2 3 5" xfId="4327" xr:uid="{00000000-0005-0000-0000-000007960000}"/>
    <cellStyle name="Normal 12 5 4 2 2 3 5 2" xfId="9817" xr:uid="{00000000-0005-0000-0000-000008960000}"/>
    <cellStyle name="Normal 12 5 4 2 2 3 5 2 2" xfId="22627" xr:uid="{00000000-0005-0000-0000-000009960000}"/>
    <cellStyle name="Normal 12 5 4 2 2 3 5 2 2 2" xfId="44978" xr:uid="{00000000-0005-0000-0000-00000A960000}"/>
    <cellStyle name="Normal 12 5 4 2 2 3 5 2 3" xfId="44979" xr:uid="{00000000-0005-0000-0000-00000B960000}"/>
    <cellStyle name="Normal 12 5 4 2 2 3 5 3" xfId="17137" xr:uid="{00000000-0005-0000-0000-00000C960000}"/>
    <cellStyle name="Normal 12 5 4 2 2 3 5 3 2" xfId="44980" xr:uid="{00000000-0005-0000-0000-00000D960000}"/>
    <cellStyle name="Normal 12 5 4 2 2 3 5 4" xfId="44981" xr:uid="{00000000-0005-0000-0000-00000E960000}"/>
    <cellStyle name="Normal 12 5 4 2 2 3 6" xfId="11647" xr:uid="{00000000-0005-0000-0000-00000F960000}"/>
    <cellStyle name="Normal 12 5 4 2 2 3 6 2" xfId="24457" xr:uid="{00000000-0005-0000-0000-000010960000}"/>
    <cellStyle name="Normal 12 5 4 2 2 3 6 2 2" xfId="44982" xr:uid="{00000000-0005-0000-0000-000011960000}"/>
    <cellStyle name="Normal 12 5 4 2 2 3 6 3" xfId="44983" xr:uid="{00000000-0005-0000-0000-000012960000}"/>
    <cellStyle name="Normal 12 5 4 2 2 3 7" xfId="6157" xr:uid="{00000000-0005-0000-0000-000013960000}"/>
    <cellStyle name="Normal 12 5 4 2 2 3 7 2" xfId="18967" xr:uid="{00000000-0005-0000-0000-000014960000}"/>
    <cellStyle name="Normal 12 5 4 2 2 3 7 2 2" xfId="44984" xr:uid="{00000000-0005-0000-0000-000015960000}"/>
    <cellStyle name="Normal 12 5 4 2 2 3 7 3" xfId="44985" xr:uid="{00000000-0005-0000-0000-000016960000}"/>
    <cellStyle name="Normal 12 5 4 2 2 3 8" xfId="13477" xr:uid="{00000000-0005-0000-0000-000017960000}"/>
    <cellStyle name="Normal 12 5 4 2 2 3 8 2" xfId="44986" xr:uid="{00000000-0005-0000-0000-000018960000}"/>
    <cellStyle name="Normal 12 5 4 2 2 3 9" xfId="44987" xr:uid="{00000000-0005-0000-0000-000019960000}"/>
    <cellStyle name="Normal 12 5 4 2 2 4" xfId="441" xr:uid="{00000000-0005-0000-0000-00001A960000}"/>
    <cellStyle name="Normal 12 5 4 2 2 4 2" xfId="1336" xr:uid="{00000000-0005-0000-0000-00001B960000}"/>
    <cellStyle name="Normal 12 5 4 2 2 4 2 2" xfId="3166" xr:uid="{00000000-0005-0000-0000-00001C960000}"/>
    <cellStyle name="Normal 12 5 4 2 2 4 2 2 2" xfId="8656" xr:uid="{00000000-0005-0000-0000-00001D960000}"/>
    <cellStyle name="Normal 12 5 4 2 2 4 2 2 2 2" xfId="21466" xr:uid="{00000000-0005-0000-0000-00001E960000}"/>
    <cellStyle name="Normal 12 5 4 2 2 4 2 2 2 2 2" xfId="44988" xr:uid="{00000000-0005-0000-0000-00001F960000}"/>
    <cellStyle name="Normal 12 5 4 2 2 4 2 2 2 3" xfId="44989" xr:uid="{00000000-0005-0000-0000-000020960000}"/>
    <cellStyle name="Normal 12 5 4 2 2 4 2 2 3" xfId="15976" xr:uid="{00000000-0005-0000-0000-000021960000}"/>
    <cellStyle name="Normal 12 5 4 2 2 4 2 2 3 2" xfId="44990" xr:uid="{00000000-0005-0000-0000-000022960000}"/>
    <cellStyle name="Normal 12 5 4 2 2 4 2 2 4" xfId="44991" xr:uid="{00000000-0005-0000-0000-000023960000}"/>
    <cellStyle name="Normal 12 5 4 2 2 4 2 3" xfId="4996" xr:uid="{00000000-0005-0000-0000-000024960000}"/>
    <cellStyle name="Normal 12 5 4 2 2 4 2 3 2" xfId="10486" xr:uid="{00000000-0005-0000-0000-000025960000}"/>
    <cellStyle name="Normal 12 5 4 2 2 4 2 3 2 2" xfId="23296" xr:uid="{00000000-0005-0000-0000-000026960000}"/>
    <cellStyle name="Normal 12 5 4 2 2 4 2 3 2 2 2" xfId="44992" xr:uid="{00000000-0005-0000-0000-000027960000}"/>
    <cellStyle name="Normal 12 5 4 2 2 4 2 3 2 3" xfId="44993" xr:uid="{00000000-0005-0000-0000-000028960000}"/>
    <cellStyle name="Normal 12 5 4 2 2 4 2 3 3" xfId="17806" xr:uid="{00000000-0005-0000-0000-000029960000}"/>
    <cellStyle name="Normal 12 5 4 2 2 4 2 3 3 2" xfId="44994" xr:uid="{00000000-0005-0000-0000-00002A960000}"/>
    <cellStyle name="Normal 12 5 4 2 2 4 2 3 4" xfId="44995" xr:uid="{00000000-0005-0000-0000-00002B960000}"/>
    <cellStyle name="Normal 12 5 4 2 2 4 2 4" xfId="12316" xr:uid="{00000000-0005-0000-0000-00002C960000}"/>
    <cellStyle name="Normal 12 5 4 2 2 4 2 4 2" xfId="25126" xr:uid="{00000000-0005-0000-0000-00002D960000}"/>
    <cellStyle name="Normal 12 5 4 2 2 4 2 4 2 2" xfId="44996" xr:uid="{00000000-0005-0000-0000-00002E960000}"/>
    <cellStyle name="Normal 12 5 4 2 2 4 2 4 3" xfId="44997" xr:uid="{00000000-0005-0000-0000-00002F960000}"/>
    <cellStyle name="Normal 12 5 4 2 2 4 2 5" xfId="6826" xr:uid="{00000000-0005-0000-0000-000030960000}"/>
    <cellStyle name="Normal 12 5 4 2 2 4 2 5 2" xfId="19636" xr:uid="{00000000-0005-0000-0000-000031960000}"/>
    <cellStyle name="Normal 12 5 4 2 2 4 2 5 2 2" xfId="44998" xr:uid="{00000000-0005-0000-0000-000032960000}"/>
    <cellStyle name="Normal 12 5 4 2 2 4 2 5 3" xfId="44999" xr:uid="{00000000-0005-0000-0000-000033960000}"/>
    <cellStyle name="Normal 12 5 4 2 2 4 2 6" xfId="14146" xr:uid="{00000000-0005-0000-0000-000034960000}"/>
    <cellStyle name="Normal 12 5 4 2 2 4 2 6 2" xfId="45000" xr:uid="{00000000-0005-0000-0000-000035960000}"/>
    <cellStyle name="Normal 12 5 4 2 2 4 2 7" xfId="45001" xr:uid="{00000000-0005-0000-0000-000036960000}"/>
    <cellStyle name="Normal 12 5 4 2 2 4 3" xfId="2272" xr:uid="{00000000-0005-0000-0000-000037960000}"/>
    <cellStyle name="Normal 12 5 4 2 2 4 3 2" xfId="7762" xr:uid="{00000000-0005-0000-0000-000038960000}"/>
    <cellStyle name="Normal 12 5 4 2 2 4 3 2 2" xfId="20572" xr:uid="{00000000-0005-0000-0000-000039960000}"/>
    <cellStyle name="Normal 12 5 4 2 2 4 3 2 2 2" xfId="45002" xr:uid="{00000000-0005-0000-0000-00003A960000}"/>
    <cellStyle name="Normal 12 5 4 2 2 4 3 2 3" xfId="45003" xr:uid="{00000000-0005-0000-0000-00003B960000}"/>
    <cellStyle name="Normal 12 5 4 2 2 4 3 3" xfId="15082" xr:uid="{00000000-0005-0000-0000-00003C960000}"/>
    <cellStyle name="Normal 12 5 4 2 2 4 3 3 2" xfId="45004" xr:uid="{00000000-0005-0000-0000-00003D960000}"/>
    <cellStyle name="Normal 12 5 4 2 2 4 3 4" xfId="45005" xr:uid="{00000000-0005-0000-0000-00003E960000}"/>
    <cellStyle name="Normal 12 5 4 2 2 4 4" xfId="4102" xr:uid="{00000000-0005-0000-0000-00003F960000}"/>
    <cellStyle name="Normal 12 5 4 2 2 4 4 2" xfId="9592" xr:uid="{00000000-0005-0000-0000-000040960000}"/>
    <cellStyle name="Normal 12 5 4 2 2 4 4 2 2" xfId="22402" xr:uid="{00000000-0005-0000-0000-000041960000}"/>
    <cellStyle name="Normal 12 5 4 2 2 4 4 2 2 2" xfId="45006" xr:uid="{00000000-0005-0000-0000-000042960000}"/>
    <cellStyle name="Normal 12 5 4 2 2 4 4 2 3" xfId="45007" xr:uid="{00000000-0005-0000-0000-000043960000}"/>
    <cellStyle name="Normal 12 5 4 2 2 4 4 3" xfId="16912" xr:uid="{00000000-0005-0000-0000-000044960000}"/>
    <cellStyle name="Normal 12 5 4 2 2 4 4 3 2" xfId="45008" xr:uid="{00000000-0005-0000-0000-000045960000}"/>
    <cellStyle name="Normal 12 5 4 2 2 4 4 4" xfId="45009" xr:uid="{00000000-0005-0000-0000-000046960000}"/>
    <cellStyle name="Normal 12 5 4 2 2 4 5" xfId="11422" xr:uid="{00000000-0005-0000-0000-000047960000}"/>
    <cellStyle name="Normal 12 5 4 2 2 4 5 2" xfId="24232" xr:uid="{00000000-0005-0000-0000-000048960000}"/>
    <cellStyle name="Normal 12 5 4 2 2 4 5 2 2" xfId="45010" xr:uid="{00000000-0005-0000-0000-000049960000}"/>
    <cellStyle name="Normal 12 5 4 2 2 4 5 3" xfId="45011" xr:uid="{00000000-0005-0000-0000-00004A960000}"/>
    <cellStyle name="Normal 12 5 4 2 2 4 6" xfId="5932" xr:uid="{00000000-0005-0000-0000-00004B960000}"/>
    <cellStyle name="Normal 12 5 4 2 2 4 6 2" xfId="18742" xr:uid="{00000000-0005-0000-0000-00004C960000}"/>
    <cellStyle name="Normal 12 5 4 2 2 4 6 2 2" xfId="45012" xr:uid="{00000000-0005-0000-0000-00004D960000}"/>
    <cellStyle name="Normal 12 5 4 2 2 4 6 3" xfId="45013" xr:uid="{00000000-0005-0000-0000-00004E960000}"/>
    <cellStyle name="Normal 12 5 4 2 2 4 7" xfId="13252" xr:uid="{00000000-0005-0000-0000-00004F960000}"/>
    <cellStyle name="Normal 12 5 4 2 2 4 7 2" xfId="45014" xr:uid="{00000000-0005-0000-0000-000050960000}"/>
    <cellStyle name="Normal 12 5 4 2 2 4 8" xfId="45015" xr:uid="{00000000-0005-0000-0000-000051960000}"/>
    <cellStyle name="Normal 12 5 4 2 2 5" xfId="800" xr:uid="{00000000-0005-0000-0000-000052960000}"/>
    <cellStyle name="Normal 12 5 4 2 2 5 2" xfId="1695" xr:uid="{00000000-0005-0000-0000-000053960000}"/>
    <cellStyle name="Normal 12 5 4 2 2 5 2 2" xfId="3525" xr:uid="{00000000-0005-0000-0000-000054960000}"/>
    <cellStyle name="Normal 12 5 4 2 2 5 2 2 2" xfId="9015" xr:uid="{00000000-0005-0000-0000-000055960000}"/>
    <cellStyle name="Normal 12 5 4 2 2 5 2 2 2 2" xfId="21825" xr:uid="{00000000-0005-0000-0000-000056960000}"/>
    <cellStyle name="Normal 12 5 4 2 2 5 2 2 2 2 2" xfId="45016" xr:uid="{00000000-0005-0000-0000-000057960000}"/>
    <cellStyle name="Normal 12 5 4 2 2 5 2 2 2 3" xfId="45017" xr:uid="{00000000-0005-0000-0000-000058960000}"/>
    <cellStyle name="Normal 12 5 4 2 2 5 2 2 3" xfId="16335" xr:uid="{00000000-0005-0000-0000-000059960000}"/>
    <cellStyle name="Normal 12 5 4 2 2 5 2 2 3 2" xfId="45018" xr:uid="{00000000-0005-0000-0000-00005A960000}"/>
    <cellStyle name="Normal 12 5 4 2 2 5 2 2 4" xfId="45019" xr:uid="{00000000-0005-0000-0000-00005B960000}"/>
    <cellStyle name="Normal 12 5 4 2 2 5 2 3" xfId="5355" xr:uid="{00000000-0005-0000-0000-00005C960000}"/>
    <cellStyle name="Normal 12 5 4 2 2 5 2 3 2" xfId="10845" xr:uid="{00000000-0005-0000-0000-00005D960000}"/>
    <cellStyle name="Normal 12 5 4 2 2 5 2 3 2 2" xfId="23655" xr:uid="{00000000-0005-0000-0000-00005E960000}"/>
    <cellStyle name="Normal 12 5 4 2 2 5 2 3 2 2 2" xfId="45020" xr:uid="{00000000-0005-0000-0000-00005F960000}"/>
    <cellStyle name="Normal 12 5 4 2 2 5 2 3 2 3" xfId="45021" xr:uid="{00000000-0005-0000-0000-000060960000}"/>
    <cellStyle name="Normal 12 5 4 2 2 5 2 3 3" xfId="18165" xr:uid="{00000000-0005-0000-0000-000061960000}"/>
    <cellStyle name="Normal 12 5 4 2 2 5 2 3 3 2" xfId="45022" xr:uid="{00000000-0005-0000-0000-000062960000}"/>
    <cellStyle name="Normal 12 5 4 2 2 5 2 3 4" xfId="45023" xr:uid="{00000000-0005-0000-0000-000063960000}"/>
    <cellStyle name="Normal 12 5 4 2 2 5 2 4" xfId="12675" xr:uid="{00000000-0005-0000-0000-000064960000}"/>
    <cellStyle name="Normal 12 5 4 2 2 5 2 4 2" xfId="25485" xr:uid="{00000000-0005-0000-0000-000065960000}"/>
    <cellStyle name="Normal 12 5 4 2 2 5 2 4 2 2" xfId="45024" xr:uid="{00000000-0005-0000-0000-000066960000}"/>
    <cellStyle name="Normal 12 5 4 2 2 5 2 4 3" xfId="45025" xr:uid="{00000000-0005-0000-0000-000067960000}"/>
    <cellStyle name="Normal 12 5 4 2 2 5 2 5" xfId="7185" xr:uid="{00000000-0005-0000-0000-000068960000}"/>
    <cellStyle name="Normal 12 5 4 2 2 5 2 5 2" xfId="19995" xr:uid="{00000000-0005-0000-0000-000069960000}"/>
    <cellStyle name="Normal 12 5 4 2 2 5 2 5 2 2" xfId="45026" xr:uid="{00000000-0005-0000-0000-00006A960000}"/>
    <cellStyle name="Normal 12 5 4 2 2 5 2 5 3" xfId="45027" xr:uid="{00000000-0005-0000-0000-00006B960000}"/>
    <cellStyle name="Normal 12 5 4 2 2 5 2 6" xfId="14505" xr:uid="{00000000-0005-0000-0000-00006C960000}"/>
    <cellStyle name="Normal 12 5 4 2 2 5 2 6 2" xfId="45028" xr:uid="{00000000-0005-0000-0000-00006D960000}"/>
    <cellStyle name="Normal 12 5 4 2 2 5 2 7" xfId="45029" xr:uid="{00000000-0005-0000-0000-00006E960000}"/>
    <cellStyle name="Normal 12 5 4 2 2 5 3" xfId="2631" xr:uid="{00000000-0005-0000-0000-00006F960000}"/>
    <cellStyle name="Normal 12 5 4 2 2 5 3 2" xfId="8121" xr:uid="{00000000-0005-0000-0000-000070960000}"/>
    <cellStyle name="Normal 12 5 4 2 2 5 3 2 2" xfId="20931" xr:uid="{00000000-0005-0000-0000-000071960000}"/>
    <cellStyle name="Normal 12 5 4 2 2 5 3 2 2 2" xfId="45030" xr:uid="{00000000-0005-0000-0000-000072960000}"/>
    <cellStyle name="Normal 12 5 4 2 2 5 3 2 3" xfId="45031" xr:uid="{00000000-0005-0000-0000-000073960000}"/>
    <cellStyle name="Normal 12 5 4 2 2 5 3 3" xfId="15441" xr:uid="{00000000-0005-0000-0000-000074960000}"/>
    <cellStyle name="Normal 12 5 4 2 2 5 3 3 2" xfId="45032" xr:uid="{00000000-0005-0000-0000-000075960000}"/>
    <cellStyle name="Normal 12 5 4 2 2 5 3 4" xfId="45033" xr:uid="{00000000-0005-0000-0000-000076960000}"/>
    <cellStyle name="Normal 12 5 4 2 2 5 4" xfId="4461" xr:uid="{00000000-0005-0000-0000-000077960000}"/>
    <cellStyle name="Normal 12 5 4 2 2 5 4 2" xfId="9951" xr:uid="{00000000-0005-0000-0000-000078960000}"/>
    <cellStyle name="Normal 12 5 4 2 2 5 4 2 2" xfId="22761" xr:uid="{00000000-0005-0000-0000-000079960000}"/>
    <cellStyle name="Normal 12 5 4 2 2 5 4 2 2 2" xfId="45034" xr:uid="{00000000-0005-0000-0000-00007A960000}"/>
    <cellStyle name="Normal 12 5 4 2 2 5 4 2 3" xfId="45035" xr:uid="{00000000-0005-0000-0000-00007B960000}"/>
    <cellStyle name="Normal 12 5 4 2 2 5 4 3" xfId="17271" xr:uid="{00000000-0005-0000-0000-00007C960000}"/>
    <cellStyle name="Normal 12 5 4 2 2 5 4 3 2" xfId="45036" xr:uid="{00000000-0005-0000-0000-00007D960000}"/>
    <cellStyle name="Normal 12 5 4 2 2 5 4 4" xfId="45037" xr:uid="{00000000-0005-0000-0000-00007E960000}"/>
    <cellStyle name="Normal 12 5 4 2 2 5 5" xfId="11781" xr:uid="{00000000-0005-0000-0000-00007F960000}"/>
    <cellStyle name="Normal 12 5 4 2 2 5 5 2" xfId="24591" xr:uid="{00000000-0005-0000-0000-000080960000}"/>
    <cellStyle name="Normal 12 5 4 2 2 5 5 2 2" xfId="45038" xr:uid="{00000000-0005-0000-0000-000081960000}"/>
    <cellStyle name="Normal 12 5 4 2 2 5 5 3" xfId="45039" xr:uid="{00000000-0005-0000-0000-000082960000}"/>
    <cellStyle name="Normal 12 5 4 2 2 5 6" xfId="6291" xr:uid="{00000000-0005-0000-0000-000083960000}"/>
    <cellStyle name="Normal 12 5 4 2 2 5 6 2" xfId="19101" xr:uid="{00000000-0005-0000-0000-000084960000}"/>
    <cellStyle name="Normal 12 5 4 2 2 5 6 2 2" xfId="45040" xr:uid="{00000000-0005-0000-0000-000085960000}"/>
    <cellStyle name="Normal 12 5 4 2 2 5 6 3" xfId="45041" xr:uid="{00000000-0005-0000-0000-000086960000}"/>
    <cellStyle name="Normal 12 5 4 2 2 5 7" xfId="13611" xr:uid="{00000000-0005-0000-0000-000087960000}"/>
    <cellStyle name="Normal 12 5 4 2 2 5 7 2" xfId="45042" xr:uid="{00000000-0005-0000-0000-000088960000}"/>
    <cellStyle name="Normal 12 5 4 2 2 5 8" xfId="45043" xr:uid="{00000000-0005-0000-0000-000089960000}"/>
    <cellStyle name="Normal 12 5 4 2 2 6" xfId="1201" xr:uid="{00000000-0005-0000-0000-00008A960000}"/>
    <cellStyle name="Normal 12 5 4 2 2 6 2" xfId="3031" xr:uid="{00000000-0005-0000-0000-00008B960000}"/>
    <cellStyle name="Normal 12 5 4 2 2 6 2 2" xfId="8521" xr:uid="{00000000-0005-0000-0000-00008C960000}"/>
    <cellStyle name="Normal 12 5 4 2 2 6 2 2 2" xfId="21331" xr:uid="{00000000-0005-0000-0000-00008D960000}"/>
    <cellStyle name="Normal 12 5 4 2 2 6 2 2 2 2" xfId="45044" xr:uid="{00000000-0005-0000-0000-00008E960000}"/>
    <cellStyle name="Normal 12 5 4 2 2 6 2 2 3" xfId="45045" xr:uid="{00000000-0005-0000-0000-00008F960000}"/>
    <cellStyle name="Normal 12 5 4 2 2 6 2 3" xfId="15841" xr:uid="{00000000-0005-0000-0000-000090960000}"/>
    <cellStyle name="Normal 12 5 4 2 2 6 2 3 2" xfId="45046" xr:uid="{00000000-0005-0000-0000-000091960000}"/>
    <cellStyle name="Normal 12 5 4 2 2 6 2 4" xfId="45047" xr:uid="{00000000-0005-0000-0000-000092960000}"/>
    <cellStyle name="Normal 12 5 4 2 2 6 3" xfId="4861" xr:uid="{00000000-0005-0000-0000-000093960000}"/>
    <cellStyle name="Normal 12 5 4 2 2 6 3 2" xfId="10351" xr:uid="{00000000-0005-0000-0000-000094960000}"/>
    <cellStyle name="Normal 12 5 4 2 2 6 3 2 2" xfId="23161" xr:uid="{00000000-0005-0000-0000-000095960000}"/>
    <cellStyle name="Normal 12 5 4 2 2 6 3 2 2 2" xfId="45048" xr:uid="{00000000-0005-0000-0000-000096960000}"/>
    <cellStyle name="Normal 12 5 4 2 2 6 3 2 3" xfId="45049" xr:uid="{00000000-0005-0000-0000-000097960000}"/>
    <cellStyle name="Normal 12 5 4 2 2 6 3 3" xfId="17671" xr:uid="{00000000-0005-0000-0000-000098960000}"/>
    <cellStyle name="Normal 12 5 4 2 2 6 3 3 2" xfId="45050" xr:uid="{00000000-0005-0000-0000-000099960000}"/>
    <cellStyle name="Normal 12 5 4 2 2 6 3 4" xfId="45051" xr:uid="{00000000-0005-0000-0000-00009A960000}"/>
    <cellStyle name="Normal 12 5 4 2 2 6 4" xfId="12181" xr:uid="{00000000-0005-0000-0000-00009B960000}"/>
    <cellStyle name="Normal 12 5 4 2 2 6 4 2" xfId="24991" xr:uid="{00000000-0005-0000-0000-00009C960000}"/>
    <cellStyle name="Normal 12 5 4 2 2 6 4 2 2" xfId="45052" xr:uid="{00000000-0005-0000-0000-00009D960000}"/>
    <cellStyle name="Normal 12 5 4 2 2 6 4 3" xfId="45053" xr:uid="{00000000-0005-0000-0000-00009E960000}"/>
    <cellStyle name="Normal 12 5 4 2 2 6 5" xfId="6691" xr:uid="{00000000-0005-0000-0000-00009F960000}"/>
    <cellStyle name="Normal 12 5 4 2 2 6 5 2" xfId="19501" xr:uid="{00000000-0005-0000-0000-0000A0960000}"/>
    <cellStyle name="Normal 12 5 4 2 2 6 5 2 2" xfId="45054" xr:uid="{00000000-0005-0000-0000-0000A1960000}"/>
    <cellStyle name="Normal 12 5 4 2 2 6 5 3" xfId="45055" xr:uid="{00000000-0005-0000-0000-0000A2960000}"/>
    <cellStyle name="Normal 12 5 4 2 2 6 6" xfId="14011" xr:uid="{00000000-0005-0000-0000-0000A3960000}"/>
    <cellStyle name="Normal 12 5 4 2 2 6 6 2" xfId="45056" xr:uid="{00000000-0005-0000-0000-0000A4960000}"/>
    <cellStyle name="Normal 12 5 4 2 2 6 7" xfId="45057" xr:uid="{00000000-0005-0000-0000-0000A5960000}"/>
    <cellStyle name="Normal 12 5 4 2 2 7" xfId="2137" xr:uid="{00000000-0005-0000-0000-0000A6960000}"/>
    <cellStyle name="Normal 12 5 4 2 2 7 2" xfId="7627" xr:uid="{00000000-0005-0000-0000-0000A7960000}"/>
    <cellStyle name="Normal 12 5 4 2 2 7 2 2" xfId="20437" xr:uid="{00000000-0005-0000-0000-0000A8960000}"/>
    <cellStyle name="Normal 12 5 4 2 2 7 2 2 2" xfId="45058" xr:uid="{00000000-0005-0000-0000-0000A9960000}"/>
    <cellStyle name="Normal 12 5 4 2 2 7 2 3" xfId="45059" xr:uid="{00000000-0005-0000-0000-0000AA960000}"/>
    <cellStyle name="Normal 12 5 4 2 2 7 3" xfId="14947" xr:uid="{00000000-0005-0000-0000-0000AB960000}"/>
    <cellStyle name="Normal 12 5 4 2 2 7 3 2" xfId="45060" xr:uid="{00000000-0005-0000-0000-0000AC960000}"/>
    <cellStyle name="Normal 12 5 4 2 2 7 4" xfId="45061" xr:uid="{00000000-0005-0000-0000-0000AD960000}"/>
    <cellStyle name="Normal 12 5 4 2 2 8" xfId="3967" xr:uid="{00000000-0005-0000-0000-0000AE960000}"/>
    <cellStyle name="Normal 12 5 4 2 2 8 2" xfId="9457" xr:uid="{00000000-0005-0000-0000-0000AF960000}"/>
    <cellStyle name="Normal 12 5 4 2 2 8 2 2" xfId="22267" xr:uid="{00000000-0005-0000-0000-0000B0960000}"/>
    <cellStyle name="Normal 12 5 4 2 2 8 2 2 2" xfId="45062" xr:uid="{00000000-0005-0000-0000-0000B1960000}"/>
    <cellStyle name="Normal 12 5 4 2 2 8 2 3" xfId="45063" xr:uid="{00000000-0005-0000-0000-0000B2960000}"/>
    <cellStyle name="Normal 12 5 4 2 2 8 3" xfId="16777" xr:uid="{00000000-0005-0000-0000-0000B3960000}"/>
    <cellStyle name="Normal 12 5 4 2 2 8 3 2" xfId="45064" xr:uid="{00000000-0005-0000-0000-0000B4960000}"/>
    <cellStyle name="Normal 12 5 4 2 2 8 4" xfId="45065" xr:uid="{00000000-0005-0000-0000-0000B5960000}"/>
    <cellStyle name="Normal 12 5 4 2 2 9" xfId="11287" xr:uid="{00000000-0005-0000-0000-0000B6960000}"/>
    <cellStyle name="Normal 12 5 4 2 2 9 2" xfId="24097" xr:uid="{00000000-0005-0000-0000-0000B7960000}"/>
    <cellStyle name="Normal 12 5 4 2 2 9 2 2" xfId="45066" xr:uid="{00000000-0005-0000-0000-0000B8960000}"/>
    <cellStyle name="Normal 12 5 4 2 2 9 3" xfId="45067" xr:uid="{00000000-0005-0000-0000-0000B9960000}"/>
    <cellStyle name="Normal 12 5 4 2 3" xfId="356" xr:uid="{00000000-0005-0000-0000-0000BA960000}"/>
    <cellStyle name="Normal 12 5 4 2 3 10" xfId="5848" xr:uid="{00000000-0005-0000-0000-0000BB960000}"/>
    <cellStyle name="Normal 12 5 4 2 3 10 2" xfId="18658" xr:uid="{00000000-0005-0000-0000-0000BC960000}"/>
    <cellStyle name="Normal 12 5 4 2 3 10 2 2" xfId="45068" xr:uid="{00000000-0005-0000-0000-0000BD960000}"/>
    <cellStyle name="Normal 12 5 4 2 3 10 3" xfId="45069" xr:uid="{00000000-0005-0000-0000-0000BE960000}"/>
    <cellStyle name="Normal 12 5 4 2 3 11" xfId="13168" xr:uid="{00000000-0005-0000-0000-0000BF960000}"/>
    <cellStyle name="Normal 12 5 4 2 3 11 2" xfId="45070" xr:uid="{00000000-0005-0000-0000-0000C0960000}"/>
    <cellStyle name="Normal 12 5 4 2 3 12" xfId="45071" xr:uid="{00000000-0005-0000-0000-0000C1960000}"/>
    <cellStyle name="Normal 12 5 4 2 3 2" xfId="585" xr:uid="{00000000-0005-0000-0000-0000C2960000}"/>
    <cellStyle name="Normal 12 5 4 2 3 2 2" xfId="984" xr:uid="{00000000-0005-0000-0000-0000C3960000}"/>
    <cellStyle name="Normal 12 5 4 2 3 2 2 2" xfId="1879" xr:uid="{00000000-0005-0000-0000-0000C4960000}"/>
    <cellStyle name="Normal 12 5 4 2 3 2 2 2 2" xfId="3709" xr:uid="{00000000-0005-0000-0000-0000C5960000}"/>
    <cellStyle name="Normal 12 5 4 2 3 2 2 2 2 2" xfId="9199" xr:uid="{00000000-0005-0000-0000-0000C6960000}"/>
    <cellStyle name="Normal 12 5 4 2 3 2 2 2 2 2 2" xfId="22009" xr:uid="{00000000-0005-0000-0000-0000C7960000}"/>
    <cellStyle name="Normal 12 5 4 2 3 2 2 2 2 2 2 2" xfId="45072" xr:uid="{00000000-0005-0000-0000-0000C8960000}"/>
    <cellStyle name="Normal 12 5 4 2 3 2 2 2 2 2 3" xfId="45073" xr:uid="{00000000-0005-0000-0000-0000C9960000}"/>
    <cellStyle name="Normal 12 5 4 2 3 2 2 2 2 3" xfId="16519" xr:uid="{00000000-0005-0000-0000-0000CA960000}"/>
    <cellStyle name="Normal 12 5 4 2 3 2 2 2 2 3 2" xfId="45074" xr:uid="{00000000-0005-0000-0000-0000CB960000}"/>
    <cellStyle name="Normal 12 5 4 2 3 2 2 2 2 4" xfId="45075" xr:uid="{00000000-0005-0000-0000-0000CC960000}"/>
    <cellStyle name="Normal 12 5 4 2 3 2 2 2 3" xfId="5539" xr:uid="{00000000-0005-0000-0000-0000CD960000}"/>
    <cellStyle name="Normal 12 5 4 2 3 2 2 2 3 2" xfId="11029" xr:uid="{00000000-0005-0000-0000-0000CE960000}"/>
    <cellStyle name="Normal 12 5 4 2 3 2 2 2 3 2 2" xfId="23839" xr:uid="{00000000-0005-0000-0000-0000CF960000}"/>
    <cellStyle name="Normal 12 5 4 2 3 2 2 2 3 2 2 2" xfId="45076" xr:uid="{00000000-0005-0000-0000-0000D0960000}"/>
    <cellStyle name="Normal 12 5 4 2 3 2 2 2 3 2 3" xfId="45077" xr:uid="{00000000-0005-0000-0000-0000D1960000}"/>
    <cellStyle name="Normal 12 5 4 2 3 2 2 2 3 3" xfId="18349" xr:uid="{00000000-0005-0000-0000-0000D2960000}"/>
    <cellStyle name="Normal 12 5 4 2 3 2 2 2 3 3 2" xfId="45078" xr:uid="{00000000-0005-0000-0000-0000D3960000}"/>
    <cellStyle name="Normal 12 5 4 2 3 2 2 2 3 4" xfId="45079" xr:uid="{00000000-0005-0000-0000-0000D4960000}"/>
    <cellStyle name="Normal 12 5 4 2 3 2 2 2 4" xfId="12859" xr:uid="{00000000-0005-0000-0000-0000D5960000}"/>
    <cellStyle name="Normal 12 5 4 2 3 2 2 2 4 2" xfId="25669" xr:uid="{00000000-0005-0000-0000-0000D6960000}"/>
    <cellStyle name="Normal 12 5 4 2 3 2 2 2 4 2 2" xfId="45080" xr:uid="{00000000-0005-0000-0000-0000D7960000}"/>
    <cellStyle name="Normal 12 5 4 2 3 2 2 2 4 3" xfId="45081" xr:uid="{00000000-0005-0000-0000-0000D8960000}"/>
    <cellStyle name="Normal 12 5 4 2 3 2 2 2 5" xfId="7369" xr:uid="{00000000-0005-0000-0000-0000D9960000}"/>
    <cellStyle name="Normal 12 5 4 2 3 2 2 2 5 2" xfId="20179" xr:uid="{00000000-0005-0000-0000-0000DA960000}"/>
    <cellStyle name="Normal 12 5 4 2 3 2 2 2 5 2 2" xfId="45082" xr:uid="{00000000-0005-0000-0000-0000DB960000}"/>
    <cellStyle name="Normal 12 5 4 2 3 2 2 2 5 3" xfId="45083" xr:uid="{00000000-0005-0000-0000-0000DC960000}"/>
    <cellStyle name="Normal 12 5 4 2 3 2 2 2 6" xfId="14689" xr:uid="{00000000-0005-0000-0000-0000DD960000}"/>
    <cellStyle name="Normal 12 5 4 2 3 2 2 2 6 2" xfId="45084" xr:uid="{00000000-0005-0000-0000-0000DE960000}"/>
    <cellStyle name="Normal 12 5 4 2 3 2 2 2 7" xfId="45085" xr:uid="{00000000-0005-0000-0000-0000DF960000}"/>
    <cellStyle name="Normal 12 5 4 2 3 2 2 3" xfId="2815" xr:uid="{00000000-0005-0000-0000-0000E0960000}"/>
    <cellStyle name="Normal 12 5 4 2 3 2 2 3 2" xfId="8305" xr:uid="{00000000-0005-0000-0000-0000E1960000}"/>
    <cellStyle name="Normal 12 5 4 2 3 2 2 3 2 2" xfId="21115" xr:uid="{00000000-0005-0000-0000-0000E2960000}"/>
    <cellStyle name="Normal 12 5 4 2 3 2 2 3 2 2 2" xfId="45086" xr:uid="{00000000-0005-0000-0000-0000E3960000}"/>
    <cellStyle name="Normal 12 5 4 2 3 2 2 3 2 3" xfId="45087" xr:uid="{00000000-0005-0000-0000-0000E4960000}"/>
    <cellStyle name="Normal 12 5 4 2 3 2 2 3 3" xfId="15625" xr:uid="{00000000-0005-0000-0000-0000E5960000}"/>
    <cellStyle name="Normal 12 5 4 2 3 2 2 3 3 2" xfId="45088" xr:uid="{00000000-0005-0000-0000-0000E6960000}"/>
    <cellStyle name="Normal 12 5 4 2 3 2 2 3 4" xfId="45089" xr:uid="{00000000-0005-0000-0000-0000E7960000}"/>
    <cellStyle name="Normal 12 5 4 2 3 2 2 4" xfId="4645" xr:uid="{00000000-0005-0000-0000-0000E8960000}"/>
    <cellStyle name="Normal 12 5 4 2 3 2 2 4 2" xfId="10135" xr:uid="{00000000-0005-0000-0000-0000E9960000}"/>
    <cellStyle name="Normal 12 5 4 2 3 2 2 4 2 2" xfId="22945" xr:uid="{00000000-0005-0000-0000-0000EA960000}"/>
    <cellStyle name="Normal 12 5 4 2 3 2 2 4 2 2 2" xfId="45090" xr:uid="{00000000-0005-0000-0000-0000EB960000}"/>
    <cellStyle name="Normal 12 5 4 2 3 2 2 4 2 3" xfId="45091" xr:uid="{00000000-0005-0000-0000-0000EC960000}"/>
    <cellStyle name="Normal 12 5 4 2 3 2 2 4 3" xfId="17455" xr:uid="{00000000-0005-0000-0000-0000ED960000}"/>
    <cellStyle name="Normal 12 5 4 2 3 2 2 4 3 2" xfId="45092" xr:uid="{00000000-0005-0000-0000-0000EE960000}"/>
    <cellStyle name="Normal 12 5 4 2 3 2 2 4 4" xfId="45093" xr:uid="{00000000-0005-0000-0000-0000EF960000}"/>
    <cellStyle name="Normal 12 5 4 2 3 2 2 5" xfId="11965" xr:uid="{00000000-0005-0000-0000-0000F0960000}"/>
    <cellStyle name="Normal 12 5 4 2 3 2 2 5 2" xfId="24775" xr:uid="{00000000-0005-0000-0000-0000F1960000}"/>
    <cellStyle name="Normal 12 5 4 2 3 2 2 5 2 2" xfId="45094" xr:uid="{00000000-0005-0000-0000-0000F2960000}"/>
    <cellStyle name="Normal 12 5 4 2 3 2 2 5 3" xfId="45095" xr:uid="{00000000-0005-0000-0000-0000F3960000}"/>
    <cellStyle name="Normal 12 5 4 2 3 2 2 6" xfId="6475" xr:uid="{00000000-0005-0000-0000-0000F4960000}"/>
    <cellStyle name="Normal 12 5 4 2 3 2 2 6 2" xfId="19285" xr:uid="{00000000-0005-0000-0000-0000F5960000}"/>
    <cellStyle name="Normal 12 5 4 2 3 2 2 6 2 2" xfId="45096" xr:uid="{00000000-0005-0000-0000-0000F6960000}"/>
    <cellStyle name="Normal 12 5 4 2 3 2 2 6 3" xfId="45097" xr:uid="{00000000-0005-0000-0000-0000F7960000}"/>
    <cellStyle name="Normal 12 5 4 2 3 2 2 7" xfId="13795" xr:uid="{00000000-0005-0000-0000-0000F8960000}"/>
    <cellStyle name="Normal 12 5 4 2 3 2 2 7 2" xfId="45098" xr:uid="{00000000-0005-0000-0000-0000F9960000}"/>
    <cellStyle name="Normal 12 5 4 2 3 2 2 8" xfId="45099" xr:uid="{00000000-0005-0000-0000-0000FA960000}"/>
    <cellStyle name="Normal 12 5 4 2 3 2 3" xfId="1480" xr:uid="{00000000-0005-0000-0000-0000FB960000}"/>
    <cellStyle name="Normal 12 5 4 2 3 2 3 2" xfId="3310" xr:uid="{00000000-0005-0000-0000-0000FC960000}"/>
    <cellStyle name="Normal 12 5 4 2 3 2 3 2 2" xfId="8800" xr:uid="{00000000-0005-0000-0000-0000FD960000}"/>
    <cellStyle name="Normal 12 5 4 2 3 2 3 2 2 2" xfId="21610" xr:uid="{00000000-0005-0000-0000-0000FE960000}"/>
    <cellStyle name="Normal 12 5 4 2 3 2 3 2 2 2 2" xfId="45100" xr:uid="{00000000-0005-0000-0000-0000FF960000}"/>
    <cellStyle name="Normal 12 5 4 2 3 2 3 2 2 3" xfId="45101" xr:uid="{00000000-0005-0000-0000-000000970000}"/>
    <cellStyle name="Normal 12 5 4 2 3 2 3 2 3" xfId="16120" xr:uid="{00000000-0005-0000-0000-000001970000}"/>
    <cellStyle name="Normal 12 5 4 2 3 2 3 2 3 2" xfId="45102" xr:uid="{00000000-0005-0000-0000-000002970000}"/>
    <cellStyle name="Normal 12 5 4 2 3 2 3 2 4" xfId="45103" xr:uid="{00000000-0005-0000-0000-000003970000}"/>
    <cellStyle name="Normal 12 5 4 2 3 2 3 3" xfId="5140" xr:uid="{00000000-0005-0000-0000-000004970000}"/>
    <cellStyle name="Normal 12 5 4 2 3 2 3 3 2" xfId="10630" xr:uid="{00000000-0005-0000-0000-000005970000}"/>
    <cellStyle name="Normal 12 5 4 2 3 2 3 3 2 2" xfId="23440" xr:uid="{00000000-0005-0000-0000-000006970000}"/>
    <cellStyle name="Normal 12 5 4 2 3 2 3 3 2 2 2" xfId="45104" xr:uid="{00000000-0005-0000-0000-000007970000}"/>
    <cellStyle name="Normal 12 5 4 2 3 2 3 3 2 3" xfId="45105" xr:uid="{00000000-0005-0000-0000-000008970000}"/>
    <cellStyle name="Normal 12 5 4 2 3 2 3 3 3" xfId="17950" xr:uid="{00000000-0005-0000-0000-000009970000}"/>
    <cellStyle name="Normal 12 5 4 2 3 2 3 3 3 2" xfId="45106" xr:uid="{00000000-0005-0000-0000-00000A970000}"/>
    <cellStyle name="Normal 12 5 4 2 3 2 3 3 4" xfId="45107" xr:uid="{00000000-0005-0000-0000-00000B970000}"/>
    <cellStyle name="Normal 12 5 4 2 3 2 3 4" xfId="12460" xr:uid="{00000000-0005-0000-0000-00000C970000}"/>
    <cellStyle name="Normal 12 5 4 2 3 2 3 4 2" xfId="25270" xr:uid="{00000000-0005-0000-0000-00000D970000}"/>
    <cellStyle name="Normal 12 5 4 2 3 2 3 4 2 2" xfId="45108" xr:uid="{00000000-0005-0000-0000-00000E970000}"/>
    <cellStyle name="Normal 12 5 4 2 3 2 3 4 3" xfId="45109" xr:uid="{00000000-0005-0000-0000-00000F970000}"/>
    <cellStyle name="Normal 12 5 4 2 3 2 3 5" xfId="6970" xr:uid="{00000000-0005-0000-0000-000010970000}"/>
    <cellStyle name="Normal 12 5 4 2 3 2 3 5 2" xfId="19780" xr:uid="{00000000-0005-0000-0000-000011970000}"/>
    <cellStyle name="Normal 12 5 4 2 3 2 3 5 2 2" xfId="45110" xr:uid="{00000000-0005-0000-0000-000012970000}"/>
    <cellStyle name="Normal 12 5 4 2 3 2 3 5 3" xfId="45111" xr:uid="{00000000-0005-0000-0000-000013970000}"/>
    <cellStyle name="Normal 12 5 4 2 3 2 3 6" xfId="14290" xr:uid="{00000000-0005-0000-0000-000014970000}"/>
    <cellStyle name="Normal 12 5 4 2 3 2 3 6 2" xfId="45112" xr:uid="{00000000-0005-0000-0000-000015970000}"/>
    <cellStyle name="Normal 12 5 4 2 3 2 3 7" xfId="45113" xr:uid="{00000000-0005-0000-0000-000016970000}"/>
    <cellStyle name="Normal 12 5 4 2 3 2 4" xfId="2416" xr:uid="{00000000-0005-0000-0000-000017970000}"/>
    <cellStyle name="Normal 12 5 4 2 3 2 4 2" xfId="7906" xr:uid="{00000000-0005-0000-0000-000018970000}"/>
    <cellStyle name="Normal 12 5 4 2 3 2 4 2 2" xfId="20716" xr:uid="{00000000-0005-0000-0000-000019970000}"/>
    <cellStyle name="Normal 12 5 4 2 3 2 4 2 2 2" xfId="45114" xr:uid="{00000000-0005-0000-0000-00001A970000}"/>
    <cellStyle name="Normal 12 5 4 2 3 2 4 2 3" xfId="45115" xr:uid="{00000000-0005-0000-0000-00001B970000}"/>
    <cellStyle name="Normal 12 5 4 2 3 2 4 3" xfId="15226" xr:uid="{00000000-0005-0000-0000-00001C970000}"/>
    <cellStyle name="Normal 12 5 4 2 3 2 4 3 2" xfId="45116" xr:uid="{00000000-0005-0000-0000-00001D970000}"/>
    <cellStyle name="Normal 12 5 4 2 3 2 4 4" xfId="45117" xr:uid="{00000000-0005-0000-0000-00001E970000}"/>
    <cellStyle name="Normal 12 5 4 2 3 2 5" xfId="4246" xr:uid="{00000000-0005-0000-0000-00001F970000}"/>
    <cellStyle name="Normal 12 5 4 2 3 2 5 2" xfId="9736" xr:uid="{00000000-0005-0000-0000-000020970000}"/>
    <cellStyle name="Normal 12 5 4 2 3 2 5 2 2" xfId="22546" xr:uid="{00000000-0005-0000-0000-000021970000}"/>
    <cellStyle name="Normal 12 5 4 2 3 2 5 2 2 2" xfId="45118" xr:uid="{00000000-0005-0000-0000-000022970000}"/>
    <cellStyle name="Normal 12 5 4 2 3 2 5 2 3" xfId="45119" xr:uid="{00000000-0005-0000-0000-000023970000}"/>
    <cellStyle name="Normal 12 5 4 2 3 2 5 3" xfId="17056" xr:uid="{00000000-0005-0000-0000-000024970000}"/>
    <cellStyle name="Normal 12 5 4 2 3 2 5 3 2" xfId="45120" xr:uid="{00000000-0005-0000-0000-000025970000}"/>
    <cellStyle name="Normal 12 5 4 2 3 2 5 4" xfId="45121" xr:uid="{00000000-0005-0000-0000-000026970000}"/>
    <cellStyle name="Normal 12 5 4 2 3 2 6" xfId="11566" xr:uid="{00000000-0005-0000-0000-000027970000}"/>
    <cellStyle name="Normal 12 5 4 2 3 2 6 2" xfId="24376" xr:uid="{00000000-0005-0000-0000-000028970000}"/>
    <cellStyle name="Normal 12 5 4 2 3 2 6 2 2" xfId="45122" xr:uid="{00000000-0005-0000-0000-000029970000}"/>
    <cellStyle name="Normal 12 5 4 2 3 2 6 3" xfId="45123" xr:uid="{00000000-0005-0000-0000-00002A970000}"/>
    <cellStyle name="Normal 12 5 4 2 3 2 7" xfId="6076" xr:uid="{00000000-0005-0000-0000-00002B970000}"/>
    <cellStyle name="Normal 12 5 4 2 3 2 7 2" xfId="18886" xr:uid="{00000000-0005-0000-0000-00002C970000}"/>
    <cellStyle name="Normal 12 5 4 2 3 2 7 2 2" xfId="45124" xr:uid="{00000000-0005-0000-0000-00002D970000}"/>
    <cellStyle name="Normal 12 5 4 2 3 2 7 3" xfId="45125" xr:uid="{00000000-0005-0000-0000-00002E970000}"/>
    <cellStyle name="Normal 12 5 4 2 3 2 8" xfId="13396" xr:uid="{00000000-0005-0000-0000-00002F970000}"/>
    <cellStyle name="Normal 12 5 4 2 3 2 8 2" xfId="45126" xr:uid="{00000000-0005-0000-0000-000030970000}"/>
    <cellStyle name="Normal 12 5 4 2 3 2 9" xfId="45127" xr:uid="{00000000-0005-0000-0000-000031970000}"/>
    <cellStyle name="Normal 12 5 4 2 3 3" xfId="717" xr:uid="{00000000-0005-0000-0000-000032970000}"/>
    <cellStyle name="Normal 12 5 4 2 3 3 2" xfId="1117" xr:uid="{00000000-0005-0000-0000-000033970000}"/>
    <cellStyle name="Normal 12 5 4 2 3 3 2 2" xfId="2012" xr:uid="{00000000-0005-0000-0000-000034970000}"/>
    <cellStyle name="Normal 12 5 4 2 3 3 2 2 2" xfId="3842" xr:uid="{00000000-0005-0000-0000-000035970000}"/>
    <cellStyle name="Normal 12 5 4 2 3 3 2 2 2 2" xfId="9332" xr:uid="{00000000-0005-0000-0000-000036970000}"/>
    <cellStyle name="Normal 12 5 4 2 3 3 2 2 2 2 2" xfId="22142" xr:uid="{00000000-0005-0000-0000-000037970000}"/>
    <cellStyle name="Normal 12 5 4 2 3 3 2 2 2 2 2 2" xfId="45128" xr:uid="{00000000-0005-0000-0000-000038970000}"/>
    <cellStyle name="Normal 12 5 4 2 3 3 2 2 2 2 3" xfId="45129" xr:uid="{00000000-0005-0000-0000-000039970000}"/>
    <cellStyle name="Normal 12 5 4 2 3 3 2 2 2 3" xfId="16652" xr:uid="{00000000-0005-0000-0000-00003A970000}"/>
    <cellStyle name="Normal 12 5 4 2 3 3 2 2 2 3 2" xfId="45130" xr:uid="{00000000-0005-0000-0000-00003B970000}"/>
    <cellStyle name="Normal 12 5 4 2 3 3 2 2 2 4" xfId="45131" xr:uid="{00000000-0005-0000-0000-00003C970000}"/>
    <cellStyle name="Normal 12 5 4 2 3 3 2 2 3" xfId="5672" xr:uid="{00000000-0005-0000-0000-00003D970000}"/>
    <cellStyle name="Normal 12 5 4 2 3 3 2 2 3 2" xfId="11162" xr:uid="{00000000-0005-0000-0000-00003E970000}"/>
    <cellStyle name="Normal 12 5 4 2 3 3 2 2 3 2 2" xfId="23972" xr:uid="{00000000-0005-0000-0000-00003F970000}"/>
    <cellStyle name="Normal 12 5 4 2 3 3 2 2 3 2 2 2" xfId="45132" xr:uid="{00000000-0005-0000-0000-000040970000}"/>
    <cellStyle name="Normal 12 5 4 2 3 3 2 2 3 2 3" xfId="45133" xr:uid="{00000000-0005-0000-0000-000041970000}"/>
    <cellStyle name="Normal 12 5 4 2 3 3 2 2 3 3" xfId="18482" xr:uid="{00000000-0005-0000-0000-000042970000}"/>
    <cellStyle name="Normal 12 5 4 2 3 3 2 2 3 3 2" xfId="45134" xr:uid="{00000000-0005-0000-0000-000043970000}"/>
    <cellStyle name="Normal 12 5 4 2 3 3 2 2 3 4" xfId="45135" xr:uid="{00000000-0005-0000-0000-000044970000}"/>
    <cellStyle name="Normal 12 5 4 2 3 3 2 2 4" xfId="12992" xr:uid="{00000000-0005-0000-0000-000045970000}"/>
    <cellStyle name="Normal 12 5 4 2 3 3 2 2 4 2" xfId="25802" xr:uid="{00000000-0005-0000-0000-000046970000}"/>
    <cellStyle name="Normal 12 5 4 2 3 3 2 2 4 2 2" xfId="45136" xr:uid="{00000000-0005-0000-0000-000047970000}"/>
    <cellStyle name="Normal 12 5 4 2 3 3 2 2 4 3" xfId="45137" xr:uid="{00000000-0005-0000-0000-000048970000}"/>
    <cellStyle name="Normal 12 5 4 2 3 3 2 2 5" xfId="7502" xr:uid="{00000000-0005-0000-0000-000049970000}"/>
    <cellStyle name="Normal 12 5 4 2 3 3 2 2 5 2" xfId="20312" xr:uid="{00000000-0005-0000-0000-00004A970000}"/>
    <cellStyle name="Normal 12 5 4 2 3 3 2 2 5 2 2" xfId="45138" xr:uid="{00000000-0005-0000-0000-00004B970000}"/>
    <cellStyle name="Normal 12 5 4 2 3 3 2 2 5 3" xfId="45139" xr:uid="{00000000-0005-0000-0000-00004C970000}"/>
    <cellStyle name="Normal 12 5 4 2 3 3 2 2 6" xfId="14822" xr:uid="{00000000-0005-0000-0000-00004D970000}"/>
    <cellStyle name="Normal 12 5 4 2 3 3 2 2 6 2" xfId="45140" xr:uid="{00000000-0005-0000-0000-00004E970000}"/>
    <cellStyle name="Normal 12 5 4 2 3 3 2 2 7" xfId="45141" xr:uid="{00000000-0005-0000-0000-00004F970000}"/>
    <cellStyle name="Normal 12 5 4 2 3 3 2 3" xfId="2948" xr:uid="{00000000-0005-0000-0000-000050970000}"/>
    <cellStyle name="Normal 12 5 4 2 3 3 2 3 2" xfId="8438" xr:uid="{00000000-0005-0000-0000-000051970000}"/>
    <cellStyle name="Normal 12 5 4 2 3 3 2 3 2 2" xfId="21248" xr:uid="{00000000-0005-0000-0000-000052970000}"/>
    <cellStyle name="Normal 12 5 4 2 3 3 2 3 2 2 2" xfId="45142" xr:uid="{00000000-0005-0000-0000-000053970000}"/>
    <cellStyle name="Normal 12 5 4 2 3 3 2 3 2 3" xfId="45143" xr:uid="{00000000-0005-0000-0000-000054970000}"/>
    <cellStyle name="Normal 12 5 4 2 3 3 2 3 3" xfId="15758" xr:uid="{00000000-0005-0000-0000-000055970000}"/>
    <cellStyle name="Normal 12 5 4 2 3 3 2 3 3 2" xfId="45144" xr:uid="{00000000-0005-0000-0000-000056970000}"/>
    <cellStyle name="Normal 12 5 4 2 3 3 2 3 4" xfId="45145" xr:uid="{00000000-0005-0000-0000-000057970000}"/>
    <cellStyle name="Normal 12 5 4 2 3 3 2 4" xfId="4778" xr:uid="{00000000-0005-0000-0000-000058970000}"/>
    <cellStyle name="Normal 12 5 4 2 3 3 2 4 2" xfId="10268" xr:uid="{00000000-0005-0000-0000-000059970000}"/>
    <cellStyle name="Normal 12 5 4 2 3 3 2 4 2 2" xfId="23078" xr:uid="{00000000-0005-0000-0000-00005A970000}"/>
    <cellStyle name="Normal 12 5 4 2 3 3 2 4 2 2 2" xfId="45146" xr:uid="{00000000-0005-0000-0000-00005B970000}"/>
    <cellStyle name="Normal 12 5 4 2 3 3 2 4 2 3" xfId="45147" xr:uid="{00000000-0005-0000-0000-00005C970000}"/>
    <cellStyle name="Normal 12 5 4 2 3 3 2 4 3" xfId="17588" xr:uid="{00000000-0005-0000-0000-00005D970000}"/>
    <cellStyle name="Normal 12 5 4 2 3 3 2 4 3 2" xfId="45148" xr:uid="{00000000-0005-0000-0000-00005E970000}"/>
    <cellStyle name="Normal 12 5 4 2 3 3 2 4 4" xfId="45149" xr:uid="{00000000-0005-0000-0000-00005F970000}"/>
    <cellStyle name="Normal 12 5 4 2 3 3 2 5" xfId="12098" xr:uid="{00000000-0005-0000-0000-000060970000}"/>
    <cellStyle name="Normal 12 5 4 2 3 3 2 5 2" xfId="24908" xr:uid="{00000000-0005-0000-0000-000061970000}"/>
    <cellStyle name="Normal 12 5 4 2 3 3 2 5 2 2" xfId="45150" xr:uid="{00000000-0005-0000-0000-000062970000}"/>
    <cellStyle name="Normal 12 5 4 2 3 3 2 5 3" xfId="45151" xr:uid="{00000000-0005-0000-0000-000063970000}"/>
    <cellStyle name="Normal 12 5 4 2 3 3 2 6" xfId="6608" xr:uid="{00000000-0005-0000-0000-000064970000}"/>
    <cellStyle name="Normal 12 5 4 2 3 3 2 6 2" xfId="19418" xr:uid="{00000000-0005-0000-0000-000065970000}"/>
    <cellStyle name="Normal 12 5 4 2 3 3 2 6 2 2" xfId="45152" xr:uid="{00000000-0005-0000-0000-000066970000}"/>
    <cellStyle name="Normal 12 5 4 2 3 3 2 6 3" xfId="45153" xr:uid="{00000000-0005-0000-0000-000067970000}"/>
    <cellStyle name="Normal 12 5 4 2 3 3 2 7" xfId="13928" xr:uid="{00000000-0005-0000-0000-000068970000}"/>
    <cellStyle name="Normal 12 5 4 2 3 3 2 7 2" xfId="45154" xr:uid="{00000000-0005-0000-0000-000069970000}"/>
    <cellStyle name="Normal 12 5 4 2 3 3 2 8" xfId="45155" xr:uid="{00000000-0005-0000-0000-00006A970000}"/>
    <cellStyle name="Normal 12 5 4 2 3 3 3" xfId="1612" xr:uid="{00000000-0005-0000-0000-00006B970000}"/>
    <cellStyle name="Normal 12 5 4 2 3 3 3 2" xfId="3442" xr:uid="{00000000-0005-0000-0000-00006C970000}"/>
    <cellStyle name="Normal 12 5 4 2 3 3 3 2 2" xfId="8932" xr:uid="{00000000-0005-0000-0000-00006D970000}"/>
    <cellStyle name="Normal 12 5 4 2 3 3 3 2 2 2" xfId="21742" xr:uid="{00000000-0005-0000-0000-00006E970000}"/>
    <cellStyle name="Normal 12 5 4 2 3 3 3 2 2 2 2" xfId="45156" xr:uid="{00000000-0005-0000-0000-00006F970000}"/>
    <cellStyle name="Normal 12 5 4 2 3 3 3 2 2 3" xfId="45157" xr:uid="{00000000-0005-0000-0000-000070970000}"/>
    <cellStyle name="Normal 12 5 4 2 3 3 3 2 3" xfId="16252" xr:uid="{00000000-0005-0000-0000-000071970000}"/>
    <cellStyle name="Normal 12 5 4 2 3 3 3 2 3 2" xfId="45158" xr:uid="{00000000-0005-0000-0000-000072970000}"/>
    <cellStyle name="Normal 12 5 4 2 3 3 3 2 4" xfId="45159" xr:uid="{00000000-0005-0000-0000-000073970000}"/>
    <cellStyle name="Normal 12 5 4 2 3 3 3 3" xfId="5272" xr:uid="{00000000-0005-0000-0000-000074970000}"/>
    <cellStyle name="Normal 12 5 4 2 3 3 3 3 2" xfId="10762" xr:uid="{00000000-0005-0000-0000-000075970000}"/>
    <cellStyle name="Normal 12 5 4 2 3 3 3 3 2 2" xfId="23572" xr:uid="{00000000-0005-0000-0000-000076970000}"/>
    <cellStyle name="Normal 12 5 4 2 3 3 3 3 2 2 2" xfId="45160" xr:uid="{00000000-0005-0000-0000-000077970000}"/>
    <cellStyle name="Normal 12 5 4 2 3 3 3 3 2 3" xfId="45161" xr:uid="{00000000-0005-0000-0000-000078970000}"/>
    <cellStyle name="Normal 12 5 4 2 3 3 3 3 3" xfId="18082" xr:uid="{00000000-0005-0000-0000-000079970000}"/>
    <cellStyle name="Normal 12 5 4 2 3 3 3 3 3 2" xfId="45162" xr:uid="{00000000-0005-0000-0000-00007A970000}"/>
    <cellStyle name="Normal 12 5 4 2 3 3 3 3 4" xfId="45163" xr:uid="{00000000-0005-0000-0000-00007B970000}"/>
    <cellStyle name="Normal 12 5 4 2 3 3 3 4" xfId="12592" xr:uid="{00000000-0005-0000-0000-00007C970000}"/>
    <cellStyle name="Normal 12 5 4 2 3 3 3 4 2" xfId="25402" xr:uid="{00000000-0005-0000-0000-00007D970000}"/>
    <cellStyle name="Normal 12 5 4 2 3 3 3 4 2 2" xfId="45164" xr:uid="{00000000-0005-0000-0000-00007E970000}"/>
    <cellStyle name="Normal 12 5 4 2 3 3 3 4 3" xfId="45165" xr:uid="{00000000-0005-0000-0000-00007F970000}"/>
    <cellStyle name="Normal 12 5 4 2 3 3 3 5" xfId="7102" xr:uid="{00000000-0005-0000-0000-000080970000}"/>
    <cellStyle name="Normal 12 5 4 2 3 3 3 5 2" xfId="19912" xr:uid="{00000000-0005-0000-0000-000081970000}"/>
    <cellStyle name="Normal 12 5 4 2 3 3 3 5 2 2" xfId="45166" xr:uid="{00000000-0005-0000-0000-000082970000}"/>
    <cellStyle name="Normal 12 5 4 2 3 3 3 5 3" xfId="45167" xr:uid="{00000000-0005-0000-0000-000083970000}"/>
    <cellStyle name="Normal 12 5 4 2 3 3 3 6" xfId="14422" xr:uid="{00000000-0005-0000-0000-000084970000}"/>
    <cellStyle name="Normal 12 5 4 2 3 3 3 6 2" xfId="45168" xr:uid="{00000000-0005-0000-0000-000085970000}"/>
    <cellStyle name="Normal 12 5 4 2 3 3 3 7" xfId="45169" xr:uid="{00000000-0005-0000-0000-000086970000}"/>
    <cellStyle name="Normal 12 5 4 2 3 3 4" xfId="2548" xr:uid="{00000000-0005-0000-0000-000087970000}"/>
    <cellStyle name="Normal 12 5 4 2 3 3 4 2" xfId="8038" xr:uid="{00000000-0005-0000-0000-000088970000}"/>
    <cellStyle name="Normal 12 5 4 2 3 3 4 2 2" xfId="20848" xr:uid="{00000000-0005-0000-0000-000089970000}"/>
    <cellStyle name="Normal 12 5 4 2 3 3 4 2 2 2" xfId="45170" xr:uid="{00000000-0005-0000-0000-00008A970000}"/>
    <cellStyle name="Normal 12 5 4 2 3 3 4 2 3" xfId="45171" xr:uid="{00000000-0005-0000-0000-00008B970000}"/>
    <cellStyle name="Normal 12 5 4 2 3 3 4 3" xfId="15358" xr:uid="{00000000-0005-0000-0000-00008C970000}"/>
    <cellStyle name="Normal 12 5 4 2 3 3 4 3 2" xfId="45172" xr:uid="{00000000-0005-0000-0000-00008D970000}"/>
    <cellStyle name="Normal 12 5 4 2 3 3 4 4" xfId="45173" xr:uid="{00000000-0005-0000-0000-00008E970000}"/>
    <cellStyle name="Normal 12 5 4 2 3 3 5" xfId="4378" xr:uid="{00000000-0005-0000-0000-00008F970000}"/>
    <cellStyle name="Normal 12 5 4 2 3 3 5 2" xfId="9868" xr:uid="{00000000-0005-0000-0000-000090970000}"/>
    <cellStyle name="Normal 12 5 4 2 3 3 5 2 2" xfId="22678" xr:uid="{00000000-0005-0000-0000-000091970000}"/>
    <cellStyle name="Normal 12 5 4 2 3 3 5 2 2 2" xfId="45174" xr:uid="{00000000-0005-0000-0000-000092970000}"/>
    <cellStyle name="Normal 12 5 4 2 3 3 5 2 3" xfId="45175" xr:uid="{00000000-0005-0000-0000-000093970000}"/>
    <cellStyle name="Normal 12 5 4 2 3 3 5 3" xfId="17188" xr:uid="{00000000-0005-0000-0000-000094970000}"/>
    <cellStyle name="Normal 12 5 4 2 3 3 5 3 2" xfId="45176" xr:uid="{00000000-0005-0000-0000-000095970000}"/>
    <cellStyle name="Normal 12 5 4 2 3 3 5 4" xfId="45177" xr:uid="{00000000-0005-0000-0000-000096970000}"/>
    <cellStyle name="Normal 12 5 4 2 3 3 6" xfId="11698" xr:uid="{00000000-0005-0000-0000-000097970000}"/>
    <cellStyle name="Normal 12 5 4 2 3 3 6 2" xfId="24508" xr:uid="{00000000-0005-0000-0000-000098970000}"/>
    <cellStyle name="Normal 12 5 4 2 3 3 6 2 2" xfId="45178" xr:uid="{00000000-0005-0000-0000-000099970000}"/>
    <cellStyle name="Normal 12 5 4 2 3 3 6 3" xfId="45179" xr:uid="{00000000-0005-0000-0000-00009A970000}"/>
    <cellStyle name="Normal 12 5 4 2 3 3 7" xfId="6208" xr:uid="{00000000-0005-0000-0000-00009B970000}"/>
    <cellStyle name="Normal 12 5 4 2 3 3 7 2" xfId="19018" xr:uid="{00000000-0005-0000-0000-00009C970000}"/>
    <cellStyle name="Normal 12 5 4 2 3 3 7 2 2" xfId="45180" xr:uid="{00000000-0005-0000-0000-00009D970000}"/>
    <cellStyle name="Normal 12 5 4 2 3 3 7 3" xfId="45181" xr:uid="{00000000-0005-0000-0000-00009E970000}"/>
    <cellStyle name="Normal 12 5 4 2 3 3 8" xfId="13528" xr:uid="{00000000-0005-0000-0000-00009F970000}"/>
    <cellStyle name="Normal 12 5 4 2 3 3 8 2" xfId="45182" xr:uid="{00000000-0005-0000-0000-0000A0970000}"/>
    <cellStyle name="Normal 12 5 4 2 3 3 9" xfId="45183" xr:uid="{00000000-0005-0000-0000-0000A1970000}"/>
    <cellStyle name="Normal 12 5 4 2 3 4" xfId="492" xr:uid="{00000000-0005-0000-0000-0000A2970000}"/>
    <cellStyle name="Normal 12 5 4 2 3 4 2" xfId="1387" xr:uid="{00000000-0005-0000-0000-0000A3970000}"/>
    <cellStyle name="Normal 12 5 4 2 3 4 2 2" xfId="3217" xr:uid="{00000000-0005-0000-0000-0000A4970000}"/>
    <cellStyle name="Normal 12 5 4 2 3 4 2 2 2" xfId="8707" xr:uid="{00000000-0005-0000-0000-0000A5970000}"/>
    <cellStyle name="Normal 12 5 4 2 3 4 2 2 2 2" xfId="21517" xr:uid="{00000000-0005-0000-0000-0000A6970000}"/>
    <cellStyle name="Normal 12 5 4 2 3 4 2 2 2 2 2" xfId="45184" xr:uid="{00000000-0005-0000-0000-0000A7970000}"/>
    <cellStyle name="Normal 12 5 4 2 3 4 2 2 2 3" xfId="45185" xr:uid="{00000000-0005-0000-0000-0000A8970000}"/>
    <cellStyle name="Normal 12 5 4 2 3 4 2 2 3" xfId="16027" xr:uid="{00000000-0005-0000-0000-0000A9970000}"/>
    <cellStyle name="Normal 12 5 4 2 3 4 2 2 3 2" xfId="45186" xr:uid="{00000000-0005-0000-0000-0000AA970000}"/>
    <cellStyle name="Normal 12 5 4 2 3 4 2 2 4" xfId="45187" xr:uid="{00000000-0005-0000-0000-0000AB970000}"/>
    <cellStyle name="Normal 12 5 4 2 3 4 2 3" xfId="5047" xr:uid="{00000000-0005-0000-0000-0000AC970000}"/>
    <cellStyle name="Normal 12 5 4 2 3 4 2 3 2" xfId="10537" xr:uid="{00000000-0005-0000-0000-0000AD970000}"/>
    <cellStyle name="Normal 12 5 4 2 3 4 2 3 2 2" xfId="23347" xr:uid="{00000000-0005-0000-0000-0000AE970000}"/>
    <cellStyle name="Normal 12 5 4 2 3 4 2 3 2 2 2" xfId="45188" xr:uid="{00000000-0005-0000-0000-0000AF970000}"/>
    <cellStyle name="Normal 12 5 4 2 3 4 2 3 2 3" xfId="45189" xr:uid="{00000000-0005-0000-0000-0000B0970000}"/>
    <cellStyle name="Normal 12 5 4 2 3 4 2 3 3" xfId="17857" xr:uid="{00000000-0005-0000-0000-0000B1970000}"/>
    <cellStyle name="Normal 12 5 4 2 3 4 2 3 3 2" xfId="45190" xr:uid="{00000000-0005-0000-0000-0000B2970000}"/>
    <cellStyle name="Normal 12 5 4 2 3 4 2 3 4" xfId="45191" xr:uid="{00000000-0005-0000-0000-0000B3970000}"/>
    <cellStyle name="Normal 12 5 4 2 3 4 2 4" xfId="12367" xr:uid="{00000000-0005-0000-0000-0000B4970000}"/>
    <cellStyle name="Normal 12 5 4 2 3 4 2 4 2" xfId="25177" xr:uid="{00000000-0005-0000-0000-0000B5970000}"/>
    <cellStyle name="Normal 12 5 4 2 3 4 2 4 2 2" xfId="45192" xr:uid="{00000000-0005-0000-0000-0000B6970000}"/>
    <cellStyle name="Normal 12 5 4 2 3 4 2 4 3" xfId="45193" xr:uid="{00000000-0005-0000-0000-0000B7970000}"/>
    <cellStyle name="Normal 12 5 4 2 3 4 2 5" xfId="6877" xr:uid="{00000000-0005-0000-0000-0000B8970000}"/>
    <cellStyle name="Normal 12 5 4 2 3 4 2 5 2" xfId="19687" xr:uid="{00000000-0005-0000-0000-0000B9970000}"/>
    <cellStyle name="Normal 12 5 4 2 3 4 2 5 2 2" xfId="45194" xr:uid="{00000000-0005-0000-0000-0000BA970000}"/>
    <cellStyle name="Normal 12 5 4 2 3 4 2 5 3" xfId="45195" xr:uid="{00000000-0005-0000-0000-0000BB970000}"/>
    <cellStyle name="Normal 12 5 4 2 3 4 2 6" xfId="14197" xr:uid="{00000000-0005-0000-0000-0000BC970000}"/>
    <cellStyle name="Normal 12 5 4 2 3 4 2 6 2" xfId="45196" xr:uid="{00000000-0005-0000-0000-0000BD970000}"/>
    <cellStyle name="Normal 12 5 4 2 3 4 2 7" xfId="45197" xr:uid="{00000000-0005-0000-0000-0000BE970000}"/>
    <cellStyle name="Normal 12 5 4 2 3 4 3" xfId="2323" xr:uid="{00000000-0005-0000-0000-0000BF970000}"/>
    <cellStyle name="Normal 12 5 4 2 3 4 3 2" xfId="7813" xr:uid="{00000000-0005-0000-0000-0000C0970000}"/>
    <cellStyle name="Normal 12 5 4 2 3 4 3 2 2" xfId="20623" xr:uid="{00000000-0005-0000-0000-0000C1970000}"/>
    <cellStyle name="Normal 12 5 4 2 3 4 3 2 2 2" xfId="45198" xr:uid="{00000000-0005-0000-0000-0000C2970000}"/>
    <cellStyle name="Normal 12 5 4 2 3 4 3 2 3" xfId="45199" xr:uid="{00000000-0005-0000-0000-0000C3970000}"/>
    <cellStyle name="Normal 12 5 4 2 3 4 3 3" xfId="15133" xr:uid="{00000000-0005-0000-0000-0000C4970000}"/>
    <cellStyle name="Normal 12 5 4 2 3 4 3 3 2" xfId="45200" xr:uid="{00000000-0005-0000-0000-0000C5970000}"/>
    <cellStyle name="Normal 12 5 4 2 3 4 3 4" xfId="45201" xr:uid="{00000000-0005-0000-0000-0000C6970000}"/>
    <cellStyle name="Normal 12 5 4 2 3 4 4" xfId="4153" xr:uid="{00000000-0005-0000-0000-0000C7970000}"/>
    <cellStyle name="Normal 12 5 4 2 3 4 4 2" xfId="9643" xr:uid="{00000000-0005-0000-0000-0000C8970000}"/>
    <cellStyle name="Normal 12 5 4 2 3 4 4 2 2" xfId="22453" xr:uid="{00000000-0005-0000-0000-0000C9970000}"/>
    <cellStyle name="Normal 12 5 4 2 3 4 4 2 2 2" xfId="45202" xr:uid="{00000000-0005-0000-0000-0000CA970000}"/>
    <cellStyle name="Normal 12 5 4 2 3 4 4 2 3" xfId="45203" xr:uid="{00000000-0005-0000-0000-0000CB970000}"/>
    <cellStyle name="Normal 12 5 4 2 3 4 4 3" xfId="16963" xr:uid="{00000000-0005-0000-0000-0000CC970000}"/>
    <cellStyle name="Normal 12 5 4 2 3 4 4 3 2" xfId="45204" xr:uid="{00000000-0005-0000-0000-0000CD970000}"/>
    <cellStyle name="Normal 12 5 4 2 3 4 4 4" xfId="45205" xr:uid="{00000000-0005-0000-0000-0000CE970000}"/>
    <cellStyle name="Normal 12 5 4 2 3 4 5" xfId="11473" xr:uid="{00000000-0005-0000-0000-0000CF970000}"/>
    <cellStyle name="Normal 12 5 4 2 3 4 5 2" xfId="24283" xr:uid="{00000000-0005-0000-0000-0000D0970000}"/>
    <cellStyle name="Normal 12 5 4 2 3 4 5 2 2" xfId="45206" xr:uid="{00000000-0005-0000-0000-0000D1970000}"/>
    <cellStyle name="Normal 12 5 4 2 3 4 5 3" xfId="45207" xr:uid="{00000000-0005-0000-0000-0000D2970000}"/>
    <cellStyle name="Normal 12 5 4 2 3 4 6" xfId="5983" xr:uid="{00000000-0005-0000-0000-0000D3970000}"/>
    <cellStyle name="Normal 12 5 4 2 3 4 6 2" xfId="18793" xr:uid="{00000000-0005-0000-0000-0000D4970000}"/>
    <cellStyle name="Normal 12 5 4 2 3 4 6 2 2" xfId="45208" xr:uid="{00000000-0005-0000-0000-0000D5970000}"/>
    <cellStyle name="Normal 12 5 4 2 3 4 6 3" xfId="45209" xr:uid="{00000000-0005-0000-0000-0000D6970000}"/>
    <cellStyle name="Normal 12 5 4 2 3 4 7" xfId="13303" xr:uid="{00000000-0005-0000-0000-0000D7970000}"/>
    <cellStyle name="Normal 12 5 4 2 3 4 7 2" xfId="45210" xr:uid="{00000000-0005-0000-0000-0000D8970000}"/>
    <cellStyle name="Normal 12 5 4 2 3 4 8" xfId="45211" xr:uid="{00000000-0005-0000-0000-0000D9970000}"/>
    <cellStyle name="Normal 12 5 4 2 3 5" xfId="851" xr:uid="{00000000-0005-0000-0000-0000DA970000}"/>
    <cellStyle name="Normal 12 5 4 2 3 5 2" xfId="1746" xr:uid="{00000000-0005-0000-0000-0000DB970000}"/>
    <cellStyle name="Normal 12 5 4 2 3 5 2 2" xfId="3576" xr:uid="{00000000-0005-0000-0000-0000DC970000}"/>
    <cellStyle name="Normal 12 5 4 2 3 5 2 2 2" xfId="9066" xr:uid="{00000000-0005-0000-0000-0000DD970000}"/>
    <cellStyle name="Normal 12 5 4 2 3 5 2 2 2 2" xfId="21876" xr:uid="{00000000-0005-0000-0000-0000DE970000}"/>
    <cellStyle name="Normal 12 5 4 2 3 5 2 2 2 2 2" xfId="45212" xr:uid="{00000000-0005-0000-0000-0000DF970000}"/>
    <cellStyle name="Normal 12 5 4 2 3 5 2 2 2 3" xfId="45213" xr:uid="{00000000-0005-0000-0000-0000E0970000}"/>
    <cellStyle name="Normal 12 5 4 2 3 5 2 2 3" xfId="16386" xr:uid="{00000000-0005-0000-0000-0000E1970000}"/>
    <cellStyle name="Normal 12 5 4 2 3 5 2 2 3 2" xfId="45214" xr:uid="{00000000-0005-0000-0000-0000E2970000}"/>
    <cellStyle name="Normal 12 5 4 2 3 5 2 2 4" xfId="45215" xr:uid="{00000000-0005-0000-0000-0000E3970000}"/>
    <cellStyle name="Normal 12 5 4 2 3 5 2 3" xfId="5406" xr:uid="{00000000-0005-0000-0000-0000E4970000}"/>
    <cellStyle name="Normal 12 5 4 2 3 5 2 3 2" xfId="10896" xr:uid="{00000000-0005-0000-0000-0000E5970000}"/>
    <cellStyle name="Normal 12 5 4 2 3 5 2 3 2 2" xfId="23706" xr:uid="{00000000-0005-0000-0000-0000E6970000}"/>
    <cellStyle name="Normal 12 5 4 2 3 5 2 3 2 2 2" xfId="45216" xr:uid="{00000000-0005-0000-0000-0000E7970000}"/>
    <cellStyle name="Normal 12 5 4 2 3 5 2 3 2 3" xfId="45217" xr:uid="{00000000-0005-0000-0000-0000E8970000}"/>
    <cellStyle name="Normal 12 5 4 2 3 5 2 3 3" xfId="18216" xr:uid="{00000000-0005-0000-0000-0000E9970000}"/>
    <cellStyle name="Normal 12 5 4 2 3 5 2 3 3 2" xfId="45218" xr:uid="{00000000-0005-0000-0000-0000EA970000}"/>
    <cellStyle name="Normal 12 5 4 2 3 5 2 3 4" xfId="45219" xr:uid="{00000000-0005-0000-0000-0000EB970000}"/>
    <cellStyle name="Normal 12 5 4 2 3 5 2 4" xfId="12726" xr:uid="{00000000-0005-0000-0000-0000EC970000}"/>
    <cellStyle name="Normal 12 5 4 2 3 5 2 4 2" xfId="25536" xr:uid="{00000000-0005-0000-0000-0000ED970000}"/>
    <cellStyle name="Normal 12 5 4 2 3 5 2 4 2 2" xfId="45220" xr:uid="{00000000-0005-0000-0000-0000EE970000}"/>
    <cellStyle name="Normal 12 5 4 2 3 5 2 4 3" xfId="45221" xr:uid="{00000000-0005-0000-0000-0000EF970000}"/>
    <cellStyle name="Normal 12 5 4 2 3 5 2 5" xfId="7236" xr:uid="{00000000-0005-0000-0000-0000F0970000}"/>
    <cellStyle name="Normal 12 5 4 2 3 5 2 5 2" xfId="20046" xr:uid="{00000000-0005-0000-0000-0000F1970000}"/>
    <cellStyle name="Normal 12 5 4 2 3 5 2 5 2 2" xfId="45222" xr:uid="{00000000-0005-0000-0000-0000F2970000}"/>
    <cellStyle name="Normal 12 5 4 2 3 5 2 5 3" xfId="45223" xr:uid="{00000000-0005-0000-0000-0000F3970000}"/>
    <cellStyle name="Normal 12 5 4 2 3 5 2 6" xfId="14556" xr:uid="{00000000-0005-0000-0000-0000F4970000}"/>
    <cellStyle name="Normal 12 5 4 2 3 5 2 6 2" xfId="45224" xr:uid="{00000000-0005-0000-0000-0000F5970000}"/>
    <cellStyle name="Normal 12 5 4 2 3 5 2 7" xfId="45225" xr:uid="{00000000-0005-0000-0000-0000F6970000}"/>
    <cellStyle name="Normal 12 5 4 2 3 5 3" xfId="2682" xr:uid="{00000000-0005-0000-0000-0000F7970000}"/>
    <cellStyle name="Normal 12 5 4 2 3 5 3 2" xfId="8172" xr:uid="{00000000-0005-0000-0000-0000F8970000}"/>
    <cellStyle name="Normal 12 5 4 2 3 5 3 2 2" xfId="20982" xr:uid="{00000000-0005-0000-0000-0000F9970000}"/>
    <cellStyle name="Normal 12 5 4 2 3 5 3 2 2 2" xfId="45226" xr:uid="{00000000-0005-0000-0000-0000FA970000}"/>
    <cellStyle name="Normal 12 5 4 2 3 5 3 2 3" xfId="45227" xr:uid="{00000000-0005-0000-0000-0000FB970000}"/>
    <cellStyle name="Normal 12 5 4 2 3 5 3 3" xfId="15492" xr:uid="{00000000-0005-0000-0000-0000FC970000}"/>
    <cellStyle name="Normal 12 5 4 2 3 5 3 3 2" xfId="45228" xr:uid="{00000000-0005-0000-0000-0000FD970000}"/>
    <cellStyle name="Normal 12 5 4 2 3 5 3 4" xfId="45229" xr:uid="{00000000-0005-0000-0000-0000FE970000}"/>
    <cellStyle name="Normal 12 5 4 2 3 5 4" xfId="4512" xr:uid="{00000000-0005-0000-0000-0000FF970000}"/>
    <cellStyle name="Normal 12 5 4 2 3 5 4 2" xfId="10002" xr:uid="{00000000-0005-0000-0000-000000980000}"/>
    <cellStyle name="Normal 12 5 4 2 3 5 4 2 2" xfId="22812" xr:uid="{00000000-0005-0000-0000-000001980000}"/>
    <cellStyle name="Normal 12 5 4 2 3 5 4 2 2 2" xfId="45230" xr:uid="{00000000-0005-0000-0000-000002980000}"/>
    <cellStyle name="Normal 12 5 4 2 3 5 4 2 3" xfId="45231" xr:uid="{00000000-0005-0000-0000-000003980000}"/>
    <cellStyle name="Normal 12 5 4 2 3 5 4 3" xfId="17322" xr:uid="{00000000-0005-0000-0000-000004980000}"/>
    <cellStyle name="Normal 12 5 4 2 3 5 4 3 2" xfId="45232" xr:uid="{00000000-0005-0000-0000-000005980000}"/>
    <cellStyle name="Normal 12 5 4 2 3 5 4 4" xfId="45233" xr:uid="{00000000-0005-0000-0000-000006980000}"/>
    <cellStyle name="Normal 12 5 4 2 3 5 5" xfId="11832" xr:uid="{00000000-0005-0000-0000-000007980000}"/>
    <cellStyle name="Normal 12 5 4 2 3 5 5 2" xfId="24642" xr:uid="{00000000-0005-0000-0000-000008980000}"/>
    <cellStyle name="Normal 12 5 4 2 3 5 5 2 2" xfId="45234" xr:uid="{00000000-0005-0000-0000-000009980000}"/>
    <cellStyle name="Normal 12 5 4 2 3 5 5 3" xfId="45235" xr:uid="{00000000-0005-0000-0000-00000A980000}"/>
    <cellStyle name="Normal 12 5 4 2 3 5 6" xfId="6342" xr:uid="{00000000-0005-0000-0000-00000B980000}"/>
    <cellStyle name="Normal 12 5 4 2 3 5 6 2" xfId="19152" xr:uid="{00000000-0005-0000-0000-00000C980000}"/>
    <cellStyle name="Normal 12 5 4 2 3 5 6 2 2" xfId="45236" xr:uid="{00000000-0005-0000-0000-00000D980000}"/>
    <cellStyle name="Normal 12 5 4 2 3 5 6 3" xfId="45237" xr:uid="{00000000-0005-0000-0000-00000E980000}"/>
    <cellStyle name="Normal 12 5 4 2 3 5 7" xfId="13662" xr:uid="{00000000-0005-0000-0000-00000F980000}"/>
    <cellStyle name="Normal 12 5 4 2 3 5 7 2" xfId="45238" xr:uid="{00000000-0005-0000-0000-000010980000}"/>
    <cellStyle name="Normal 12 5 4 2 3 5 8" xfId="45239" xr:uid="{00000000-0005-0000-0000-000011980000}"/>
    <cellStyle name="Normal 12 5 4 2 3 6" xfId="1252" xr:uid="{00000000-0005-0000-0000-000012980000}"/>
    <cellStyle name="Normal 12 5 4 2 3 6 2" xfId="3082" xr:uid="{00000000-0005-0000-0000-000013980000}"/>
    <cellStyle name="Normal 12 5 4 2 3 6 2 2" xfId="8572" xr:uid="{00000000-0005-0000-0000-000014980000}"/>
    <cellStyle name="Normal 12 5 4 2 3 6 2 2 2" xfId="21382" xr:uid="{00000000-0005-0000-0000-000015980000}"/>
    <cellStyle name="Normal 12 5 4 2 3 6 2 2 2 2" xfId="45240" xr:uid="{00000000-0005-0000-0000-000016980000}"/>
    <cellStyle name="Normal 12 5 4 2 3 6 2 2 3" xfId="45241" xr:uid="{00000000-0005-0000-0000-000017980000}"/>
    <cellStyle name="Normal 12 5 4 2 3 6 2 3" xfId="15892" xr:uid="{00000000-0005-0000-0000-000018980000}"/>
    <cellStyle name="Normal 12 5 4 2 3 6 2 3 2" xfId="45242" xr:uid="{00000000-0005-0000-0000-000019980000}"/>
    <cellStyle name="Normal 12 5 4 2 3 6 2 4" xfId="45243" xr:uid="{00000000-0005-0000-0000-00001A980000}"/>
    <cellStyle name="Normal 12 5 4 2 3 6 3" xfId="4912" xr:uid="{00000000-0005-0000-0000-00001B980000}"/>
    <cellStyle name="Normal 12 5 4 2 3 6 3 2" xfId="10402" xr:uid="{00000000-0005-0000-0000-00001C980000}"/>
    <cellStyle name="Normal 12 5 4 2 3 6 3 2 2" xfId="23212" xr:uid="{00000000-0005-0000-0000-00001D980000}"/>
    <cellStyle name="Normal 12 5 4 2 3 6 3 2 2 2" xfId="45244" xr:uid="{00000000-0005-0000-0000-00001E980000}"/>
    <cellStyle name="Normal 12 5 4 2 3 6 3 2 3" xfId="45245" xr:uid="{00000000-0005-0000-0000-00001F980000}"/>
    <cellStyle name="Normal 12 5 4 2 3 6 3 3" xfId="17722" xr:uid="{00000000-0005-0000-0000-000020980000}"/>
    <cellStyle name="Normal 12 5 4 2 3 6 3 3 2" xfId="45246" xr:uid="{00000000-0005-0000-0000-000021980000}"/>
    <cellStyle name="Normal 12 5 4 2 3 6 3 4" xfId="45247" xr:uid="{00000000-0005-0000-0000-000022980000}"/>
    <cellStyle name="Normal 12 5 4 2 3 6 4" xfId="12232" xr:uid="{00000000-0005-0000-0000-000023980000}"/>
    <cellStyle name="Normal 12 5 4 2 3 6 4 2" xfId="25042" xr:uid="{00000000-0005-0000-0000-000024980000}"/>
    <cellStyle name="Normal 12 5 4 2 3 6 4 2 2" xfId="45248" xr:uid="{00000000-0005-0000-0000-000025980000}"/>
    <cellStyle name="Normal 12 5 4 2 3 6 4 3" xfId="45249" xr:uid="{00000000-0005-0000-0000-000026980000}"/>
    <cellStyle name="Normal 12 5 4 2 3 6 5" xfId="6742" xr:uid="{00000000-0005-0000-0000-000027980000}"/>
    <cellStyle name="Normal 12 5 4 2 3 6 5 2" xfId="19552" xr:uid="{00000000-0005-0000-0000-000028980000}"/>
    <cellStyle name="Normal 12 5 4 2 3 6 5 2 2" xfId="45250" xr:uid="{00000000-0005-0000-0000-000029980000}"/>
    <cellStyle name="Normal 12 5 4 2 3 6 5 3" xfId="45251" xr:uid="{00000000-0005-0000-0000-00002A980000}"/>
    <cellStyle name="Normal 12 5 4 2 3 6 6" xfId="14062" xr:uid="{00000000-0005-0000-0000-00002B980000}"/>
    <cellStyle name="Normal 12 5 4 2 3 6 6 2" xfId="45252" xr:uid="{00000000-0005-0000-0000-00002C980000}"/>
    <cellStyle name="Normal 12 5 4 2 3 6 7" xfId="45253" xr:uid="{00000000-0005-0000-0000-00002D980000}"/>
    <cellStyle name="Normal 12 5 4 2 3 7" xfId="2188" xr:uid="{00000000-0005-0000-0000-00002E980000}"/>
    <cellStyle name="Normal 12 5 4 2 3 7 2" xfId="7678" xr:uid="{00000000-0005-0000-0000-00002F980000}"/>
    <cellStyle name="Normal 12 5 4 2 3 7 2 2" xfId="20488" xr:uid="{00000000-0005-0000-0000-000030980000}"/>
    <cellStyle name="Normal 12 5 4 2 3 7 2 2 2" xfId="45254" xr:uid="{00000000-0005-0000-0000-000031980000}"/>
    <cellStyle name="Normal 12 5 4 2 3 7 2 3" xfId="45255" xr:uid="{00000000-0005-0000-0000-000032980000}"/>
    <cellStyle name="Normal 12 5 4 2 3 7 3" xfId="14998" xr:uid="{00000000-0005-0000-0000-000033980000}"/>
    <cellStyle name="Normal 12 5 4 2 3 7 3 2" xfId="45256" xr:uid="{00000000-0005-0000-0000-000034980000}"/>
    <cellStyle name="Normal 12 5 4 2 3 7 4" xfId="45257" xr:uid="{00000000-0005-0000-0000-000035980000}"/>
    <cellStyle name="Normal 12 5 4 2 3 8" xfId="4018" xr:uid="{00000000-0005-0000-0000-000036980000}"/>
    <cellStyle name="Normal 12 5 4 2 3 8 2" xfId="9508" xr:uid="{00000000-0005-0000-0000-000037980000}"/>
    <cellStyle name="Normal 12 5 4 2 3 8 2 2" xfId="22318" xr:uid="{00000000-0005-0000-0000-000038980000}"/>
    <cellStyle name="Normal 12 5 4 2 3 8 2 2 2" xfId="45258" xr:uid="{00000000-0005-0000-0000-000039980000}"/>
    <cellStyle name="Normal 12 5 4 2 3 8 2 3" xfId="45259" xr:uid="{00000000-0005-0000-0000-00003A980000}"/>
    <cellStyle name="Normal 12 5 4 2 3 8 3" xfId="16828" xr:uid="{00000000-0005-0000-0000-00003B980000}"/>
    <cellStyle name="Normal 12 5 4 2 3 8 3 2" xfId="45260" xr:uid="{00000000-0005-0000-0000-00003C980000}"/>
    <cellStyle name="Normal 12 5 4 2 3 8 4" xfId="45261" xr:uid="{00000000-0005-0000-0000-00003D980000}"/>
    <cellStyle name="Normal 12 5 4 2 3 9" xfId="11338" xr:uid="{00000000-0005-0000-0000-00003E980000}"/>
    <cellStyle name="Normal 12 5 4 2 3 9 2" xfId="24148" xr:uid="{00000000-0005-0000-0000-00003F980000}"/>
    <cellStyle name="Normal 12 5 4 2 3 9 2 2" xfId="45262" xr:uid="{00000000-0005-0000-0000-000040980000}"/>
    <cellStyle name="Normal 12 5 4 2 3 9 3" xfId="45263" xr:uid="{00000000-0005-0000-0000-000041980000}"/>
    <cellStyle name="Normal 12 5 4 2 4" xfId="393" xr:uid="{00000000-0005-0000-0000-000042980000}"/>
    <cellStyle name="Normal 12 5 4 2 4 2" xfId="892" xr:uid="{00000000-0005-0000-0000-000043980000}"/>
    <cellStyle name="Normal 12 5 4 2 4 2 2" xfId="1787" xr:uid="{00000000-0005-0000-0000-000044980000}"/>
    <cellStyle name="Normal 12 5 4 2 4 2 2 2" xfId="3617" xr:uid="{00000000-0005-0000-0000-000045980000}"/>
    <cellStyle name="Normal 12 5 4 2 4 2 2 2 2" xfId="9107" xr:uid="{00000000-0005-0000-0000-000046980000}"/>
    <cellStyle name="Normal 12 5 4 2 4 2 2 2 2 2" xfId="21917" xr:uid="{00000000-0005-0000-0000-000047980000}"/>
    <cellStyle name="Normal 12 5 4 2 4 2 2 2 2 2 2" xfId="45264" xr:uid="{00000000-0005-0000-0000-000048980000}"/>
    <cellStyle name="Normal 12 5 4 2 4 2 2 2 2 3" xfId="45265" xr:uid="{00000000-0005-0000-0000-000049980000}"/>
    <cellStyle name="Normal 12 5 4 2 4 2 2 2 3" xfId="16427" xr:uid="{00000000-0005-0000-0000-00004A980000}"/>
    <cellStyle name="Normal 12 5 4 2 4 2 2 2 3 2" xfId="45266" xr:uid="{00000000-0005-0000-0000-00004B980000}"/>
    <cellStyle name="Normal 12 5 4 2 4 2 2 2 4" xfId="45267" xr:uid="{00000000-0005-0000-0000-00004C980000}"/>
    <cellStyle name="Normal 12 5 4 2 4 2 2 3" xfId="5447" xr:uid="{00000000-0005-0000-0000-00004D980000}"/>
    <cellStyle name="Normal 12 5 4 2 4 2 2 3 2" xfId="10937" xr:uid="{00000000-0005-0000-0000-00004E980000}"/>
    <cellStyle name="Normal 12 5 4 2 4 2 2 3 2 2" xfId="23747" xr:uid="{00000000-0005-0000-0000-00004F980000}"/>
    <cellStyle name="Normal 12 5 4 2 4 2 2 3 2 2 2" xfId="45268" xr:uid="{00000000-0005-0000-0000-000050980000}"/>
    <cellStyle name="Normal 12 5 4 2 4 2 2 3 2 3" xfId="45269" xr:uid="{00000000-0005-0000-0000-000051980000}"/>
    <cellStyle name="Normal 12 5 4 2 4 2 2 3 3" xfId="18257" xr:uid="{00000000-0005-0000-0000-000052980000}"/>
    <cellStyle name="Normal 12 5 4 2 4 2 2 3 3 2" xfId="45270" xr:uid="{00000000-0005-0000-0000-000053980000}"/>
    <cellStyle name="Normal 12 5 4 2 4 2 2 3 4" xfId="45271" xr:uid="{00000000-0005-0000-0000-000054980000}"/>
    <cellStyle name="Normal 12 5 4 2 4 2 2 4" xfId="12767" xr:uid="{00000000-0005-0000-0000-000055980000}"/>
    <cellStyle name="Normal 12 5 4 2 4 2 2 4 2" xfId="25577" xr:uid="{00000000-0005-0000-0000-000056980000}"/>
    <cellStyle name="Normal 12 5 4 2 4 2 2 4 2 2" xfId="45272" xr:uid="{00000000-0005-0000-0000-000057980000}"/>
    <cellStyle name="Normal 12 5 4 2 4 2 2 4 3" xfId="45273" xr:uid="{00000000-0005-0000-0000-000058980000}"/>
    <cellStyle name="Normal 12 5 4 2 4 2 2 5" xfId="7277" xr:uid="{00000000-0005-0000-0000-000059980000}"/>
    <cellStyle name="Normal 12 5 4 2 4 2 2 5 2" xfId="20087" xr:uid="{00000000-0005-0000-0000-00005A980000}"/>
    <cellStyle name="Normal 12 5 4 2 4 2 2 5 2 2" xfId="45274" xr:uid="{00000000-0005-0000-0000-00005B980000}"/>
    <cellStyle name="Normal 12 5 4 2 4 2 2 5 3" xfId="45275" xr:uid="{00000000-0005-0000-0000-00005C980000}"/>
    <cellStyle name="Normal 12 5 4 2 4 2 2 6" xfId="14597" xr:uid="{00000000-0005-0000-0000-00005D980000}"/>
    <cellStyle name="Normal 12 5 4 2 4 2 2 6 2" xfId="45276" xr:uid="{00000000-0005-0000-0000-00005E980000}"/>
    <cellStyle name="Normal 12 5 4 2 4 2 2 7" xfId="45277" xr:uid="{00000000-0005-0000-0000-00005F980000}"/>
    <cellStyle name="Normal 12 5 4 2 4 2 3" xfId="2723" xr:uid="{00000000-0005-0000-0000-000060980000}"/>
    <cellStyle name="Normal 12 5 4 2 4 2 3 2" xfId="8213" xr:uid="{00000000-0005-0000-0000-000061980000}"/>
    <cellStyle name="Normal 12 5 4 2 4 2 3 2 2" xfId="21023" xr:uid="{00000000-0005-0000-0000-000062980000}"/>
    <cellStyle name="Normal 12 5 4 2 4 2 3 2 2 2" xfId="45278" xr:uid="{00000000-0005-0000-0000-000063980000}"/>
    <cellStyle name="Normal 12 5 4 2 4 2 3 2 3" xfId="45279" xr:uid="{00000000-0005-0000-0000-000064980000}"/>
    <cellStyle name="Normal 12 5 4 2 4 2 3 3" xfId="15533" xr:uid="{00000000-0005-0000-0000-000065980000}"/>
    <cellStyle name="Normal 12 5 4 2 4 2 3 3 2" xfId="45280" xr:uid="{00000000-0005-0000-0000-000066980000}"/>
    <cellStyle name="Normal 12 5 4 2 4 2 3 4" xfId="45281" xr:uid="{00000000-0005-0000-0000-000067980000}"/>
    <cellStyle name="Normal 12 5 4 2 4 2 4" xfId="4553" xr:uid="{00000000-0005-0000-0000-000068980000}"/>
    <cellStyle name="Normal 12 5 4 2 4 2 4 2" xfId="10043" xr:uid="{00000000-0005-0000-0000-000069980000}"/>
    <cellStyle name="Normal 12 5 4 2 4 2 4 2 2" xfId="22853" xr:uid="{00000000-0005-0000-0000-00006A980000}"/>
    <cellStyle name="Normal 12 5 4 2 4 2 4 2 2 2" xfId="45282" xr:uid="{00000000-0005-0000-0000-00006B980000}"/>
    <cellStyle name="Normal 12 5 4 2 4 2 4 2 3" xfId="45283" xr:uid="{00000000-0005-0000-0000-00006C980000}"/>
    <cellStyle name="Normal 12 5 4 2 4 2 4 3" xfId="17363" xr:uid="{00000000-0005-0000-0000-00006D980000}"/>
    <cellStyle name="Normal 12 5 4 2 4 2 4 3 2" xfId="45284" xr:uid="{00000000-0005-0000-0000-00006E980000}"/>
    <cellStyle name="Normal 12 5 4 2 4 2 4 4" xfId="45285" xr:uid="{00000000-0005-0000-0000-00006F980000}"/>
    <cellStyle name="Normal 12 5 4 2 4 2 5" xfId="11873" xr:uid="{00000000-0005-0000-0000-000070980000}"/>
    <cellStyle name="Normal 12 5 4 2 4 2 5 2" xfId="24683" xr:uid="{00000000-0005-0000-0000-000071980000}"/>
    <cellStyle name="Normal 12 5 4 2 4 2 5 2 2" xfId="45286" xr:uid="{00000000-0005-0000-0000-000072980000}"/>
    <cellStyle name="Normal 12 5 4 2 4 2 5 3" xfId="45287" xr:uid="{00000000-0005-0000-0000-000073980000}"/>
    <cellStyle name="Normal 12 5 4 2 4 2 6" xfId="6383" xr:uid="{00000000-0005-0000-0000-000074980000}"/>
    <cellStyle name="Normal 12 5 4 2 4 2 6 2" xfId="19193" xr:uid="{00000000-0005-0000-0000-000075980000}"/>
    <cellStyle name="Normal 12 5 4 2 4 2 6 2 2" xfId="45288" xr:uid="{00000000-0005-0000-0000-000076980000}"/>
    <cellStyle name="Normal 12 5 4 2 4 2 6 3" xfId="45289" xr:uid="{00000000-0005-0000-0000-000077980000}"/>
    <cellStyle name="Normal 12 5 4 2 4 2 7" xfId="13703" xr:uid="{00000000-0005-0000-0000-000078980000}"/>
    <cellStyle name="Normal 12 5 4 2 4 2 7 2" xfId="45290" xr:uid="{00000000-0005-0000-0000-000079980000}"/>
    <cellStyle name="Normal 12 5 4 2 4 2 8" xfId="45291" xr:uid="{00000000-0005-0000-0000-00007A980000}"/>
    <cellStyle name="Normal 12 5 4 2 4 3" xfId="1288" xr:uid="{00000000-0005-0000-0000-00007B980000}"/>
    <cellStyle name="Normal 12 5 4 2 4 3 2" xfId="3118" xr:uid="{00000000-0005-0000-0000-00007C980000}"/>
    <cellStyle name="Normal 12 5 4 2 4 3 2 2" xfId="8608" xr:uid="{00000000-0005-0000-0000-00007D980000}"/>
    <cellStyle name="Normal 12 5 4 2 4 3 2 2 2" xfId="21418" xr:uid="{00000000-0005-0000-0000-00007E980000}"/>
    <cellStyle name="Normal 12 5 4 2 4 3 2 2 2 2" xfId="45292" xr:uid="{00000000-0005-0000-0000-00007F980000}"/>
    <cellStyle name="Normal 12 5 4 2 4 3 2 2 3" xfId="45293" xr:uid="{00000000-0005-0000-0000-000080980000}"/>
    <cellStyle name="Normal 12 5 4 2 4 3 2 3" xfId="15928" xr:uid="{00000000-0005-0000-0000-000081980000}"/>
    <cellStyle name="Normal 12 5 4 2 4 3 2 3 2" xfId="45294" xr:uid="{00000000-0005-0000-0000-000082980000}"/>
    <cellStyle name="Normal 12 5 4 2 4 3 2 4" xfId="45295" xr:uid="{00000000-0005-0000-0000-000083980000}"/>
    <cellStyle name="Normal 12 5 4 2 4 3 3" xfId="4948" xr:uid="{00000000-0005-0000-0000-000084980000}"/>
    <cellStyle name="Normal 12 5 4 2 4 3 3 2" xfId="10438" xr:uid="{00000000-0005-0000-0000-000085980000}"/>
    <cellStyle name="Normal 12 5 4 2 4 3 3 2 2" xfId="23248" xr:uid="{00000000-0005-0000-0000-000086980000}"/>
    <cellStyle name="Normal 12 5 4 2 4 3 3 2 2 2" xfId="45296" xr:uid="{00000000-0005-0000-0000-000087980000}"/>
    <cellStyle name="Normal 12 5 4 2 4 3 3 2 3" xfId="45297" xr:uid="{00000000-0005-0000-0000-000088980000}"/>
    <cellStyle name="Normal 12 5 4 2 4 3 3 3" xfId="17758" xr:uid="{00000000-0005-0000-0000-000089980000}"/>
    <cellStyle name="Normal 12 5 4 2 4 3 3 3 2" xfId="45298" xr:uid="{00000000-0005-0000-0000-00008A980000}"/>
    <cellStyle name="Normal 12 5 4 2 4 3 3 4" xfId="45299" xr:uid="{00000000-0005-0000-0000-00008B980000}"/>
    <cellStyle name="Normal 12 5 4 2 4 3 4" xfId="12268" xr:uid="{00000000-0005-0000-0000-00008C980000}"/>
    <cellStyle name="Normal 12 5 4 2 4 3 4 2" xfId="25078" xr:uid="{00000000-0005-0000-0000-00008D980000}"/>
    <cellStyle name="Normal 12 5 4 2 4 3 4 2 2" xfId="45300" xr:uid="{00000000-0005-0000-0000-00008E980000}"/>
    <cellStyle name="Normal 12 5 4 2 4 3 4 3" xfId="45301" xr:uid="{00000000-0005-0000-0000-00008F980000}"/>
    <cellStyle name="Normal 12 5 4 2 4 3 5" xfId="6778" xr:uid="{00000000-0005-0000-0000-000090980000}"/>
    <cellStyle name="Normal 12 5 4 2 4 3 5 2" xfId="19588" xr:uid="{00000000-0005-0000-0000-000091980000}"/>
    <cellStyle name="Normal 12 5 4 2 4 3 5 2 2" xfId="45302" xr:uid="{00000000-0005-0000-0000-000092980000}"/>
    <cellStyle name="Normal 12 5 4 2 4 3 5 3" xfId="45303" xr:uid="{00000000-0005-0000-0000-000093980000}"/>
    <cellStyle name="Normal 12 5 4 2 4 3 6" xfId="14098" xr:uid="{00000000-0005-0000-0000-000094980000}"/>
    <cellStyle name="Normal 12 5 4 2 4 3 6 2" xfId="45304" xr:uid="{00000000-0005-0000-0000-000095980000}"/>
    <cellStyle name="Normal 12 5 4 2 4 3 7" xfId="45305" xr:uid="{00000000-0005-0000-0000-000096980000}"/>
    <cellStyle name="Normal 12 5 4 2 4 4" xfId="2224" xr:uid="{00000000-0005-0000-0000-000097980000}"/>
    <cellStyle name="Normal 12 5 4 2 4 4 2" xfId="7714" xr:uid="{00000000-0005-0000-0000-000098980000}"/>
    <cellStyle name="Normal 12 5 4 2 4 4 2 2" xfId="20524" xr:uid="{00000000-0005-0000-0000-000099980000}"/>
    <cellStyle name="Normal 12 5 4 2 4 4 2 2 2" xfId="45306" xr:uid="{00000000-0005-0000-0000-00009A980000}"/>
    <cellStyle name="Normal 12 5 4 2 4 4 2 3" xfId="45307" xr:uid="{00000000-0005-0000-0000-00009B980000}"/>
    <cellStyle name="Normal 12 5 4 2 4 4 3" xfId="15034" xr:uid="{00000000-0005-0000-0000-00009C980000}"/>
    <cellStyle name="Normal 12 5 4 2 4 4 3 2" xfId="45308" xr:uid="{00000000-0005-0000-0000-00009D980000}"/>
    <cellStyle name="Normal 12 5 4 2 4 4 4" xfId="45309" xr:uid="{00000000-0005-0000-0000-00009E980000}"/>
    <cellStyle name="Normal 12 5 4 2 4 5" xfId="4054" xr:uid="{00000000-0005-0000-0000-00009F980000}"/>
    <cellStyle name="Normal 12 5 4 2 4 5 2" xfId="9544" xr:uid="{00000000-0005-0000-0000-0000A0980000}"/>
    <cellStyle name="Normal 12 5 4 2 4 5 2 2" xfId="22354" xr:uid="{00000000-0005-0000-0000-0000A1980000}"/>
    <cellStyle name="Normal 12 5 4 2 4 5 2 2 2" xfId="45310" xr:uid="{00000000-0005-0000-0000-0000A2980000}"/>
    <cellStyle name="Normal 12 5 4 2 4 5 2 3" xfId="45311" xr:uid="{00000000-0005-0000-0000-0000A3980000}"/>
    <cellStyle name="Normal 12 5 4 2 4 5 3" xfId="16864" xr:uid="{00000000-0005-0000-0000-0000A4980000}"/>
    <cellStyle name="Normal 12 5 4 2 4 5 3 2" xfId="45312" xr:uid="{00000000-0005-0000-0000-0000A5980000}"/>
    <cellStyle name="Normal 12 5 4 2 4 5 4" xfId="45313" xr:uid="{00000000-0005-0000-0000-0000A6980000}"/>
    <cellStyle name="Normal 12 5 4 2 4 6" xfId="11374" xr:uid="{00000000-0005-0000-0000-0000A7980000}"/>
    <cellStyle name="Normal 12 5 4 2 4 6 2" xfId="24184" xr:uid="{00000000-0005-0000-0000-0000A8980000}"/>
    <cellStyle name="Normal 12 5 4 2 4 6 2 2" xfId="45314" xr:uid="{00000000-0005-0000-0000-0000A9980000}"/>
    <cellStyle name="Normal 12 5 4 2 4 6 3" xfId="45315" xr:uid="{00000000-0005-0000-0000-0000AA980000}"/>
    <cellStyle name="Normal 12 5 4 2 4 7" xfId="5884" xr:uid="{00000000-0005-0000-0000-0000AB980000}"/>
    <cellStyle name="Normal 12 5 4 2 4 7 2" xfId="18694" xr:uid="{00000000-0005-0000-0000-0000AC980000}"/>
    <cellStyle name="Normal 12 5 4 2 4 7 2 2" xfId="45316" xr:uid="{00000000-0005-0000-0000-0000AD980000}"/>
    <cellStyle name="Normal 12 5 4 2 4 7 3" xfId="45317" xr:uid="{00000000-0005-0000-0000-0000AE980000}"/>
    <cellStyle name="Normal 12 5 4 2 4 8" xfId="13204" xr:uid="{00000000-0005-0000-0000-0000AF980000}"/>
    <cellStyle name="Normal 12 5 4 2 4 8 2" xfId="45318" xr:uid="{00000000-0005-0000-0000-0000B0980000}"/>
    <cellStyle name="Normal 12 5 4 2 4 9" xfId="45319" xr:uid="{00000000-0005-0000-0000-0000B1980000}"/>
    <cellStyle name="Normal 12 5 4 2 5" xfId="625" xr:uid="{00000000-0005-0000-0000-0000B2980000}"/>
    <cellStyle name="Normal 12 5 4 2 5 2" xfId="1025" xr:uid="{00000000-0005-0000-0000-0000B3980000}"/>
    <cellStyle name="Normal 12 5 4 2 5 2 2" xfId="1920" xr:uid="{00000000-0005-0000-0000-0000B4980000}"/>
    <cellStyle name="Normal 12 5 4 2 5 2 2 2" xfId="3750" xr:uid="{00000000-0005-0000-0000-0000B5980000}"/>
    <cellStyle name="Normal 12 5 4 2 5 2 2 2 2" xfId="9240" xr:uid="{00000000-0005-0000-0000-0000B6980000}"/>
    <cellStyle name="Normal 12 5 4 2 5 2 2 2 2 2" xfId="22050" xr:uid="{00000000-0005-0000-0000-0000B7980000}"/>
    <cellStyle name="Normal 12 5 4 2 5 2 2 2 2 2 2" xfId="45320" xr:uid="{00000000-0005-0000-0000-0000B8980000}"/>
    <cellStyle name="Normal 12 5 4 2 5 2 2 2 2 3" xfId="45321" xr:uid="{00000000-0005-0000-0000-0000B9980000}"/>
    <cellStyle name="Normal 12 5 4 2 5 2 2 2 3" xfId="16560" xr:uid="{00000000-0005-0000-0000-0000BA980000}"/>
    <cellStyle name="Normal 12 5 4 2 5 2 2 2 3 2" xfId="45322" xr:uid="{00000000-0005-0000-0000-0000BB980000}"/>
    <cellStyle name="Normal 12 5 4 2 5 2 2 2 4" xfId="45323" xr:uid="{00000000-0005-0000-0000-0000BC980000}"/>
    <cellStyle name="Normal 12 5 4 2 5 2 2 3" xfId="5580" xr:uid="{00000000-0005-0000-0000-0000BD980000}"/>
    <cellStyle name="Normal 12 5 4 2 5 2 2 3 2" xfId="11070" xr:uid="{00000000-0005-0000-0000-0000BE980000}"/>
    <cellStyle name="Normal 12 5 4 2 5 2 2 3 2 2" xfId="23880" xr:uid="{00000000-0005-0000-0000-0000BF980000}"/>
    <cellStyle name="Normal 12 5 4 2 5 2 2 3 2 2 2" xfId="45324" xr:uid="{00000000-0005-0000-0000-0000C0980000}"/>
    <cellStyle name="Normal 12 5 4 2 5 2 2 3 2 3" xfId="45325" xr:uid="{00000000-0005-0000-0000-0000C1980000}"/>
    <cellStyle name="Normal 12 5 4 2 5 2 2 3 3" xfId="18390" xr:uid="{00000000-0005-0000-0000-0000C2980000}"/>
    <cellStyle name="Normal 12 5 4 2 5 2 2 3 3 2" xfId="45326" xr:uid="{00000000-0005-0000-0000-0000C3980000}"/>
    <cellStyle name="Normal 12 5 4 2 5 2 2 3 4" xfId="45327" xr:uid="{00000000-0005-0000-0000-0000C4980000}"/>
    <cellStyle name="Normal 12 5 4 2 5 2 2 4" xfId="12900" xr:uid="{00000000-0005-0000-0000-0000C5980000}"/>
    <cellStyle name="Normal 12 5 4 2 5 2 2 4 2" xfId="25710" xr:uid="{00000000-0005-0000-0000-0000C6980000}"/>
    <cellStyle name="Normal 12 5 4 2 5 2 2 4 2 2" xfId="45328" xr:uid="{00000000-0005-0000-0000-0000C7980000}"/>
    <cellStyle name="Normal 12 5 4 2 5 2 2 4 3" xfId="45329" xr:uid="{00000000-0005-0000-0000-0000C8980000}"/>
    <cellStyle name="Normal 12 5 4 2 5 2 2 5" xfId="7410" xr:uid="{00000000-0005-0000-0000-0000C9980000}"/>
    <cellStyle name="Normal 12 5 4 2 5 2 2 5 2" xfId="20220" xr:uid="{00000000-0005-0000-0000-0000CA980000}"/>
    <cellStyle name="Normal 12 5 4 2 5 2 2 5 2 2" xfId="45330" xr:uid="{00000000-0005-0000-0000-0000CB980000}"/>
    <cellStyle name="Normal 12 5 4 2 5 2 2 5 3" xfId="45331" xr:uid="{00000000-0005-0000-0000-0000CC980000}"/>
    <cellStyle name="Normal 12 5 4 2 5 2 2 6" xfId="14730" xr:uid="{00000000-0005-0000-0000-0000CD980000}"/>
    <cellStyle name="Normal 12 5 4 2 5 2 2 6 2" xfId="45332" xr:uid="{00000000-0005-0000-0000-0000CE980000}"/>
    <cellStyle name="Normal 12 5 4 2 5 2 2 7" xfId="45333" xr:uid="{00000000-0005-0000-0000-0000CF980000}"/>
    <cellStyle name="Normal 12 5 4 2 5 2 3" xfId="2856" xr:uid="{00000000-0005-0000-0000-0000D0980000}"/>
    <cellStyle name="Normal 12 5 4 2 5 2 3 2" xfId="8346" xr:uid="{00000000-0005-0000-0000-0000D1980000}"/>
    <cellStyle name="Normal 12 5 4 2 5 2 3 2 2" xfId="21156" xr:uid="{00000000-0005-0000-0000-0000D2980000}"/>
    <cellStyle name="Normal 12 5 4 2 5 2 3 2 2 2" xfId="45334" xr:uid="{00000000-0005-0000-0000-0000D3980000}"/>
    <cellStyle name="Normal 12 5 4 2 5 2 3 2 3" xfId="45335" xr:uid="{00000000-0005-0000-0000-0000D4980000}"/>
    <cellStyle name="Normal 12 5 4 2 5 2 3 3" xfId="15666" xr:uid="{00000000-0005-0000-0000-0000D5980000}"/>
    <cellStyle name="Normal 12 5 4 2 5 2 3 3 2" xfId="45336" xr:uid="{00000000-0005-0000-0000-0000D6980000}"/>
    <cellStyle name="Normal 12 5 4 2 5 2 3 4" xfId="45337" xr:uid="{00000000-0005-0000-0000-0000D7980000}"/>
    <cellStyle name="Normal 12 5 4 2 5 2 4" xfId="4686" xr:uid="{00000000-0005-0000-0000-0000D8980000}"/>
    <cellStyle name="Normal 12 5 4 2 5 2 4 2" xfId="10176" xr:uid="{00000000-0005-0000-0000-0000D9980000}"/>
    <cellStyle name="Normal 12 5 4 2 5 2 4 2 2" xfId="22986" xr:uid="{00000000-0005-0000-0000-0000DA980000}"/>
    <cellStyle name="Normal 12 5 4 2 5 2 4 2 2 2" xfId="45338" xr:uid="{00000000-0005-0000-0000-0000DB980000}"/>
    <cellStyle name="Normal 12 5 4 2 5 2 4 2 3" xfId="45339" xr:uid="{00000000-0005-0000-0000-0000DC980000}"/>
    <cellStyle name="Normal 12 5 4 2 5 2 4 3" xfId="17496" xr:uid="{00000000-0005-0000-0000-0000DD980000}"/>
    <cellStyle name="Normal 12 5 4 2 5 2 4 3 2" xfId="45340" xr:uid="{00000000-0005-0000-0000-0000DE980000}"/>
    <cellStyle name="Normal 12 5 4 2 5 2 4 4" xfId="45341" xr:uid="{00000000-0005-0000-0000-0000DF980000}"/>
    <cellStyle name="Normal 12 5 4 2 5 2 5" xfId="12006" xr:uid="{00000000-0005-0000-0000-0000E0980000}"/>
    <cellStyle name="Normal 12 5 4 2 5 2 5 2" xfId="24816" xr:uid="{00000000-0005-0000-0000-0000E1980000}"/>
    <cellStyle name="Normal 12 5 4 2 5 2 5 2 2" xfId="45342" xr:uid="{00000000-0005-0000-0000-0000E2980000}"/>
    <cellStyle name="Normal 12 5 4 2 5 2 5 3" xfId="45343" xr:uid="{00000000-0005-0000-0000-0000E3980000}"/>
    <cellStyle name="Normal 12 5 4 2 5 2 6" xfId="6516" xr:uid="{00000000-0005-0000-0000-0000E4980000}"/>
    <cellStyle name="Normal 12 5 4 2 5 2 6 2" xfId="19326" xr:uid="{00000000-0005-0000-0000-0000E5980000}"/>
    <cellStyle name="Normal 12 5 4 2 5 2 6 2 2" xfId="45344" xr:uid="{00000000-0005-0000-0000-0000E6980000}"/>
    <cellStyle name="Normal 12 5 4 2 5 2 6 3" xfId="45345" xr:uid="{00000000-0005-0000-0000-0000E7980000}"/>
    <cellStyle name="Normal 12 5 4 2 5 2 7" xfId="13836" xr:uid="{00000000-0005-0000-0000-0000E8980000}"/>
    <cellStyle name="Normal 12 5 4 2 5 2 7 2" xfId="45346" xr:uid="{00000000-0005-0000-0000-0000E9980000}"/>
    <cellStyle name="Normal 12 5 4 2 5 2 8" xfId="45347" xr:uid="{00000000-0005-0000-0000-0000EA980000}"/>
    <cellStyle name="Normal 12 5 4 2 5 3" xfId="1520" xr:uid="{00000000-0005-0000-0000-0000EB980000}"/>
    <cellStyle name="Normal 12 5 4 2 5 3 2" xfId="3350" xr:uid="{00000000-0005-0000-0000-0000EC980000}"/>
    <cellStyle name="Normal 12 5 4 2 5 3 2 2" xfId="8840" xr:uid="{00000000-0005-0000-0000-0000ED980000}"/>
    <cellStyle name="Normal 12 5 4 2 5 3 2 2 2" xfId="21650" xr:uid="{00000000-0005-0000-0000-0000EE980000}"/>
    <cellStyle name="Normal 12 5 4 2 5 3 2 2 2 2" xfId="45348" xr:uid="{00000000-0005-0000-0000-0000EF980000}"/>
    <cellStyle name="Normal 12 5 4 2 5 3 2 2 3" xfId="45349" xr:uid="{00000000-0005-0000-0000-0000F0980000}"/>
    <cellStyle name="Normal 12 5 4 2 5 3 2 3" xfId="16160" xr:uid="{00000000-0005-0000-0000-0000F1980000}"/>
    <cellStyle name="Normal 12 5 4 2 5 3 2 3 2" xfId="45350" xr:uid="{00000000-0005-0000-0000-0000F2980000}"/>
    <cellStyle name="Normal 12 5 4 2 5 3 2 4" xfId="45351" xr:uid="{00000000-0005-0000-0000-0000F3980000}"/>
    <cellStyle name="Normal 12 5 4 2 5 3 3" xfId="5180" xr:uid="{00000000-0005-0000-0000-0000F4980000}"/>
    <cellStyle name="Normal 12 5 4 2 5 3 3 2" xfId="10670" xr:uid="{00000000-0005-0000-0000-0000F5980000}"/>
    <cellStyle name="Normal 12 5 4 2 5 3 3 2 2" xfId="23480" xr:uid="{00000000-0005-0000-0000-0000F6980000}"/>
    <cellStyle name="Normal 12 5 4 2 5 3 3 2 2 2" xfId="45352" xr:uid="{00000000-0005-0000-0000-0000F7980000}"/>
    <cellStyle name="Normal 12 5 4 2 5 3 3 2 3" xfId="45353" xr:uid="{00000000-0005-0000-0000-0000F8980000}"/>
    <cellStyle name="Normal 12 5 4 2 5 3 3 3" xfId="17990" xr:uid="{00000000-0005-0000-0000-0000F9980000}"/>
    <cellStyle name="Normal 12 5 4 2 5 3 3 3 2" xfId="45354" xr:uid="{00000000-0005-0000-0000-0000FA980000}"/>
    <cellStyle name="Normal 12 5 4 2 5 3 3 4" xfId="45355" xr:uid="{00000000-0005-0000-0000-0000FB980000}"/>
    <cellStyle name="Normal 12 5 4 2 5 3 4" xfId="12500" xr:uid="{00000000-0005-0000-0000-0000FC980000}"/>
    <cellStyle name="Normal 12 5 4 2 5 3 4 2" xfId="25310" xr:uid="{00000000-0005-0000-0000-0000FD980000}"/>
    <cellStyle name="Normal 12 5 4 2 5 3 4 2 2" xfId="45356" xr:uid="{00000000-0005-0000-0000-0000FE980000}"/>
    <cellStyle name="Normal 12 5 4 2 5 3 4 3" xfId="45357" xr:uid="{00000000-0005-0000-0000-0000FF980000}"/>
    <cellStyle name="Normal 12 5 4 2 5 3 5" xfId="7010" xr:uid="{00000000-0005-0000-0000-000000990000}"/>
    <cellStyle name="Normal 12 5 4 2 5 3 5 2" xfId="19820" xr:uid="{00000000-0005-0000-0000-000001990000}"/>
    <cellStyle name="Normal 12 5 4 2 5 3 5 2 2" xfId="45358" xr:uid="{00000000-0005-0000-0000-000002990000}"/>
    <cellStyle name="Normal 12 5 4 2 5 3 5 3" xfId="45359" xr:uid="{00000000-0005-0000-0000-000003990000}"/>
    <cellStyle name="Normal 12 5 4 2 5 3 6" xfId="14330" xr:uid="{00000000-0005-0000-0000-000004990000}"/>
    <cellStyle name="Normal 12 5 4 2 5 3 6 2" xfId="45360" xr:uid="{00000000-0005-0000-0000-000005990000}"/>
    <cellStyle name="Normal 12 5 4 2 5 3 7" xfId="45361" xr:uid="{00000000-0005-0000-0000-000006990000}"/>
    <cellStyle name="Normal 12 5 4 2 5 4" xfId="2456" xr:uid="{00000000-0005-0000-0000-000007990000}"/>
    <cellStyle name="Normal 12 5 4 2 5 4 2" xfId="7946" xr:uid="{00000000-0005-0000-0000-000008990000}"/>
    <cellStyle name="Normal 12 5 4 2 5 4 2 2" xfId="20756" xr:uid="{00000000-0005-0000-0000-000009990000}"/>
    <cellStyle name="Normal 12 5 4 2 5 4 2 2 2" xfId="45362" xr:uid="{00000000-0005-0000-0000-00000A990000}"/>
    <cellStyle name="Normal 12 5 4 2 5 4 2 3" xfId="45363" xr:uid="{00000000-0005-0000-0000-00000B990000}"/>
    <cellStyle name="Normal 12 5 4 2 5 4 3" xfId="15266" xr:uid="{00000000-0005-0000-0000-00000C990000}"/>
    <cellStyle name="Normal 12 5 4 2 5 4 3 2" xfId="45364" xr:uid="{00000000-0005-0000-0000-00000D990000}"/>
    <cellStyle name="Normal 12 5 4 2 5 4 4" xfId="45365" xr:uid="{00000000-0005-0000-0000-00000E990000}"/>
    <cellStyle name="Normal 12 5 4 2 5 5" xfId="4286" xr:uid="{00000000-0005-0000-0000-00000F990000}"/>
    <cellStyle name="Normal 12 5 4 2 5 5 2" xfId="9776" xr:uid="{00000000-0005-0000-0000-000010990000}"/>
    <cellStyle name="Normal 12 5 4 2 5 5 2 2" xfId="22586" xr:uid="{00000000-0005-0000-0000-000011990000}"/>
    <cellStyle name="Normal 12 5 4 2 5 5 2 2 2" xfId="45366" xr:uid="{00000000-0005-0000-0000-000012990000}"/>
    <cellStyle name="Normal 12 5 4 2 5 5 2 3" xfId="45367" xr:uid="{00000000-0005-0000-0000-000013990000}"/>
    <cellStyle name="Normal 12 5 4 2 5 5 3" xfId="17096" xr:uid="{00000000-0005-0000-0000-000014990000}"/>
    <cellStyle name="Normal 12 5 4 2 5 5 3 2" xfId="45368" xr:uid="{00000000-0005-0000-0000-000015990000}"/>
    <cellStyle name="Normal 12 5 4 2 5 5 4" xfId="45369" xr:uid="{00000000-0005-0000-0000-000016990000}"/>
    <cellStyle name="Normal 12 5 4 2 5 6" xfId="11606" xr:uid="{00000000-0005-0000-0000-000017990000}"/>
    <cellStyle name="Normal 12 5 4 2 5 6 2" xfId="24416" xr:uid="{00000000-0005-0000-0000-000018990000}"/>
    <cellStyle name="Normal 12 5 4 2 5 6 2 2" xfId="45370" xr:uid="{00000000-0005-0000-0000-000019990000}"/>
    <cellStyle name="Normal 12 5 4 2 5 6 3" xfId="45371" xr:uid="{00000000-0005-0000-0000-00001A990000}"/>
    <cellStyle name="Normal 12 5 4 2 5 7" xfId="6116" xr:uid="{00000000-0005-0000-0000-00001B990000}"/>
    <cellStyle name="Normal 12 5 4 2 5 7 2" xfId="18926" xr:uid="{00000000-0005-0000-0000-00001C990000}"/>
    <cellStyle name="Normal 12 5 4 2 5 7 2 2" xfId="45372" xr:uid="{00000000-0005-0000-0000-00001D990000}"/>
    <cellStyle name="Normal 12 5 4 2 5 7 3" xfId="45373" xr:uid="{00000000-0005-0000-0000-00001E990000}"/>
    <cellStyle name="Normal 12 5 4 2 5 8" xfId="13436" xr:uid="{00000000-0005-0000-0000-00001F990000}"/>
    <cellStyle name="Normal 12 5 4 2 5 8 2" xfId="45374" xr:uid="{00000000-0005-0000-0000-000020990000}"/>
    <cellStyle name="Normal 12 5 4 2 5 9" xfId="45375" xr:uid="{00000000-0005-0000-0000-000021990000}"/>
    <cellStyle name="Normal 12 5 4 2 6" xfId="759" xr:uid="{00000000-0005-0000-0000-000022990000}"/>
    <cellStyle name="Normal 12 5 4 2 6 2" xfId="1654" xr:uid="{00000000-0005-0000-0000-000023990000}"/>
    <cellStyle name="Normal 12 5 4 2 6 2 2" xfId="3484" xr:uid="{00000000-0005-0000-0000-000024990000}"/>
    <cellStyle name="Normal 12 5 4 2 6 2 2 2" xfId="8974" xr:uid="{00000000-0005-0000-0000-000025990000}"/>
    <cellStyle name="Normal 12 5 4 2 6 2 2 2 2" xfId="21784" xr:uid="{00000000-0005-0000-0000-000026990000}"/>
    <cellStyle name="Normal 12 5 4 2 6 2 2 2 2 2" xfId="45376" xr:uid="{00000000-0005-0000-0000-000027990000}"/>
    <cellStyle name="Normal 12 5 4 2 6 2 2 2 3" xfId="45377" xr:uid="{00000000-0005-0000-0000-000028990000}"/>
    <cellStyle name="Normal 12 5 4 2 6 2 2 3" xfId="16294" xr:uid="{00000000-0005-0000-0000-000029990000}"/>
    <cellStyle name="Normal 12 5 4 2 6 2 2 3 2" xfId="45378" xr:uid="{00000000-0005-0000-0000-00002A990000}"/>
    <cellStyle name="Normal 12 5 4 2 6 2 2 4" xfId="45379" xr:uid="{00000000-0005-0000-0000-00002B990000}"/>
    <cellStyle name="Normal 12 5 4 2 6 2 3" xfId="5314" xr:uid="{00000000-0005-0000-0000-00002C990000}"/>
    <cellStyle name="Normal 12 5 4 2 6 2 3 2" xfId="10804" xr:uid="{00000000-0005-0000-0000-00002D990000}"/>
    <cellStyle name="Normal 12 5 4 2 6 2 3 2 2" xfId="23614" xr:uid="{00000000-0005-0000-0000-00002E990000}"/>
    <cellStyle name="Normal 12 5 4 2 6 2 3 2 2 2" xfId="45380" xr:uid="{00000000-0005-0000-0000-00002F990000}"/>
    <cellStyle name="Normal 12 5 4 2 6 2 3 2 3" xfId="45381" xr:uid="{00000000-0005-0000-0000-000030990000}"/>
    <cellStyle name="Normal 12 5 4 2 6 2 3 3" xfId="18124" xr:uid="{00000000-0005-0000-0000-000031990000}"/>
    <cellStyle name="Normal 12 5 4 2 6 2 3 3 2" xfId="45382" xr:uid="{00000000-0005-0000-0000-000032990000}"/>
    <cellStyle name="Normal 12 5 4 2 6 2 3 4" xfId="45383" xr:uid="{00000000-0005-0000-0000-000033990000}"/>
    <cellStyle name="Normal 12 5 4 2 6 2 4" xfId="12634" xr:uid="{00000000-0005-0000-0000-000034990000}"/>
    <cellStyle name="Normal 12 5 4 2 6 2 4 2" xfId="25444" xr:uid="{00000000-0005-0000-0000-000035990000}"/>
    <cellStyle name="Normal 12 5 4 2 6 2 4 2 2" xfId="45384" xr:uid="{00000000-0005-0000-0000-000036990000}"/>
    <cellStyle name="Normal 12 5 4 2 6 2 4 3" xfId="45385" xr:uid="{00000000-0005-0000-0000-000037990000}"/>
    <cellStyle name="Normal 12 5 4 2 6 2 5" xfId="7144" xr:uid="{00000000-0005-0000-0000-000038990000}"/>
    <cellStyle name="Normal 12 5 4 2 6 2 5 2" xfId="19954" xr:uid="{00000000-0005-0000-0000-000039990000}"/>
    <cellStyle name="Normal 12 5 4 2 6 2 5 2 2" xfId="45386" xr:uid="{00000000-0005-0000-0000-00003A990000}"/>
    <cellStyle name="Normal 12 5 4 2 6 2 5 3" xfId="45387" xr:uid="{00000000-0005-0000-0000-00003B990000}"/>
    <cellStyle name="Normal 12 5 4 2 6 2 6" xfId="14464" xr:uid="{00000000-0005-0000-0000-00003C990000}"/>
    <cellStyle name="Normal 12 5 4 2 6 2 6 2" xfId="45388" xr:uid="{00000000-0005-0000-0000-00003D990000}"/>
    <cellStyle name="Normal 12 5 4 2 6 2 7" xfId="45389" xr:uid="{00000000-0005-0000-0000-00003E990000}"/>
    <cellStyle name="Normal 12 5 4 2 6 3" xfId="2590" xr:uid="{00000000-0005-0000-0000-00003F990000}"/>
    <cellStyle name="Normal 12 5 4 2 6 3 2" xfId="8080" xr:uid="{00000000-0005-0000-0000-000040990000}"/>
    <cellStyle name="Normal 12 5 4 2 6 3 2 2" xfId="20890" xr:uid="{00000000-0005-0000-0000-000041990000}"/>
    <cellStyle name="Normal 12 5 4 2 6 3 2 2 2" xfId="45390" xr:uid="{00000000-0005-0000-0000-000042990000}"/>
    <cellStyle name="Normal 12 5 4 2 6 3 2 3" xfId="45391" xr:uid="{00000000-0005-0000-0000-000043990000}"/>
    <cellStyle name="Normal 12 5 4 2 6 3 3" xfId="15400" xr:uid="{00000000-0005-0000-0000-000044990000}"/>
    <cellStyle name="Normal 12 5 4 2 6 3 3 2" xfId="45392" xr:uid="{00000000-0005-0000-0000-000045990000}"/>
    <cellStyle name="Normal 12 5 4 2 6 3 4" xfId="45393" xr:uid="{00000000-0005-0000-0000-000046990000}"/>
    <cellStyle name="Normal 12 5 4 2 6 4" xfId="4420" xr:uid="{00000000-0005-0000-0000-000047990000}"/>
    <cellStyle name="Normal 12 5 4 2 6 4 2" xfId="9910" xr:uid="{00000000-0005-0000-0000-000048990000}"/>
    <cellStyle name="Normal 12 5 4 2 6 4 2 2" xfId="22720" xr:uid="{00000000-0005-0000-0000-000049990000}"/>
    <cellStyle name="Normal 12 5 4 2 6 4 2 2 2" xfId="45394" xr:uid="{00000000-0005-0000-0000-00004A990000}"/>
    <cellStyle name="Normal 12 5 4 2 6 4 2 3" xfId="45395" xr:uid="{00000000-0005-0000-0000-00004B990000}"/>
    <cellStyle name="Normal 12 5 4 2 6 4 3" xfId="17230" xr:uid="{00000000-0005-0000-0000-00004C990000}"/>
    <cellStyle name="Normal 12 5 4 2 6 4 3 2" xfId="45396" xr:uid="{00000000-0005-0000-0000-00004D990000}"/>
    <cellStyle name="Normal 12 5 4 2 6 4 4" xfId="45397" xr:uid="{00000000-0005-0000-0000-00004E990000}"/>
    <cellStyle name="Normal 12 5 4 2 6 5" xfId="11740" xr:uid="{00000000-0005-0000-0000-00004F990000}"/>
    <cellStyle name="Normal 12 5 4 2 6 5 2" xfId="24550" xr:uid="{00000000-0005-0000-0000-000050990000}"/>
    <cellStyle name="Normal 12 5 4 2 6 5 2 2" xfId="45398" xr:uid="{00000000-0005-0000-0000-000051990000}"/>
    <cellStyle name="Normal 12 5 4 2 6 5 3" xfId="45399" xr:uid="{00000000-0005-0000-0000-000052990000}"/>
    <cellStyle name="Normal 12 5 4 2 6 6" xfId="6250" xr:uid="{00000000-0005-0000-0000-000053990000}"/>
    <cellStyle name="Normal 12 5 4 2 6 6 2" xfId="19060" xr:uid="{00000000-0005-0000-0000-000054990000}"/>
    <cellStyle name="Normal 12 5 4 2 6 6 2 2" xfId="45400" xr:uid="{00000000-0005-0000-0000-000055990000}"/>
    <cellStyle name="Normal 12 5 4 2 6 6 3" xfId="45401" xr:uid="{00000000-0005-0000-0000-000056990000}"/>
    <cellStyle name="Normal 12 5 4 2 6 7" xfId="13570" xr:uid="{00000000-0005-0000-0000-000057990000}"/>
    <cellStyle name="Normal 12 5 4 2 6 7 2" xfId="45402" xr:uid="{00000000-0005-0000-0000-000058990000}"/>
    <cellStyle name="Normal 12 5 4 2 6 8" xfId="45403" xr:uid="{00000000-0005-0000-0000-000059990000}"/>
    <cellStyle name="Normal 12 5 4 2 7" xfId="1160" xr:uid="{00000000-0005-0000-0000-00005A990000}"/>
    <cellStyle name="Normal 12 5 4 2 7 2" xfId="2990" xr:uid="{00000000-0005-0000-0000-00005B990000}"/>
    <cellStyle name="Normal 12 5 4 2 7 2 2" xfId="8480" xr:uid="{00000000-0005-0000-0000-00005C990000}"/>
    <cellStyle name="Normal 12 5 4 2 7 2 2 2" xfId="21290" xr:uid="{00000000-0005-0000-0000-00005D990000}"/>
    <cellStyle name="Normal 12 5 4 2 7 2 2 2 2" xfId="45404" xr:uid="{00000000-0005-0000-0000-00005E990000}"/>
    <cellStyle name="Normal 12 5 4 2 7 2 2 3" xfId="45405" xr:uid="{00000000-0005-0000-0000-00005F990000}"/>
    <cellStyle name="Normal 12 5 4 2 7 2 3" xfId="15800" xr:uid="{00000000-0005-0000-0000-000060990000}"/>
    <cellStyle name="Normal 12 5 4 2 7 2 3 2" xfId="45406" xr:uid="{00000000-0005-0000-0000-000061990000}"/>
    <cellStyle name="Normal 12 5 4 2 7 2 4" xfId="45407" xr:uid="{00000000-0005-0000-0000-000062990000}"/>
    <cellStyle name="Normal 12 5 4 2 7 3" xfId="4820" xr:uid="{00000000-0005-0000-0000-000063990000}"/>
    <cellStyle name="Normal 12 5 4 2 7 3 2" xfId="10310" xr:uid="{00000000-0005-0000-0000-000064990000}"/>
    <cellStyle name="Normal 12 5 4 2 7 3 2 2" xfId="23120" xr:uid="{00000000-0005-0000-0000-000065990000}"/>
    <cellStyle name="Normal 12 5 4 2 7 3 2 2 2" xfId="45408" xr:uid="{00000000-0005-0000-0000-000066990000}"/>
    <cellStyle name="Normal 12 5 4 2 7 3 2 3" xfId="45409" xr:uid="{00000000-0005-0000-0000-000067990000}"/>
    <cellStyle name="Normal 12 5 4 2 7 3 3" xfId="17630" xr:uid="{00000000-0005-0000-0000-000068990000}"/>
    <cellStyle name="Normal 12 5 4 2 7 3 3 2" xfId="45410" xr:uid="{00000000-0005-0000-0000-000069990000}"/>
    <cellStyle name="Normal 12 5 4 2 7 3 4" xfId="45411" xr:uid="{00000000-0005-0000-0000-00006A990000}"/>
    <cellStyle name="Normal 12 5 4 2 7 4" xfId="12140" xr:uid="{00000000-0005-0000-0000-00006B990000}"/>
    <cellStyle name="Normal 12 5 4 2 7 4 2" xfId="24950" xr:uid="{00000000-0005-0000-0000-00006C990000}"/>
    <cellStyle name="Normal 12 5 4 2 7 4 2 2" xfId="45412" xr:uid="{00000000-0005-0000-0000-00006D990000}"/>
    <cellStyle name="Normal 12 5 4 2 7 4 3" xfId="45413" xr:uid="{00000000-0005-0000-0000-00006E990000}"/>
    <cellStyle name="Normal 12 5 4 2 7 5" xfId="6650" xr:uid="{00000000-0005-0000-0000-00006F990000}"/>
    <cellStyle name="Normal 12 5 4 2 7 5 2" xfId="19460" xr:uid="{00000000-0005-0000-0000-000070990000}"/>
    <cellStyle name="Normal 12 5 4 2 7 5 2 2" xfId="45414" xr:uid="{00000000-0005-0000-0000-000071990000}"/>
    <cellStyle name="Normal 12 5 4 2 7 5 3" xfId="45415" xr:uid="{00000000-0005-0000-0000-000072990000}"/>
    <cellStyle name="Normal 12 5 4 2 7 6" xfId="13970" xr:uid="{00000000-0005-0000-0000-000073990000}"/>
    <cellStyle name="Normal 12 5 4 2 7 6 2" xfId="45416" xr:uid="{00000000-0005-0000-0000-000074990000}"/>
    <cellStyle name="Normal 12 5 4 2 7 7" xfId="45417" xr:uid="{00000000-0005-0000-0000-000075990000}"/>
    <cellStyle name="Normal 12 5 4 2 8" xfId="2055" xr:uid="{00000000-0005-0000-0000-000076990000}"/>
    <cellStyle name="Normal 12 5 4 2 8 2" xfId="3885" xr:uid="{00000000-0005-0000-0000-000077990000}"/>
    <cellStyle name="Normal 12 5 4 2 8 2 2" xfId="9375" xr:uid="{00000000-0005-0000-0000-000078990000}"/>
    <cellStyle name="Normal 12 5 4 2 8 2 2 2" xfId="22185" xr:uid="{00000000-0005-0000-0000-000079990000}"/>
    <cellStyle name="Normal 12 5 4 2 8 2 2 2 2" xfId="45418" xr:uid="{00000000-0005-0000-0000-00007A990000}"/>
    <cellStyle name="Normal 12 5 4 2 8 2 2 3" xfId="45419" xr:uid="{00000000-0005-0000-0000-00007B990000}"/>
    <cellStyle name="Normal 12 5 4 2 8 2 3" xfId="16695" xr:uid="{00000000-0005-0000-0000-00007C990000}"/>
    <cellStyle name="Normal 12 5 4 2 8 2 3 2" xfId="45420" xr:uid="{00000000-0005-0000-0000-00007D990000}"/>
    <cellStyle name="Normal 12 5 4 2 8 2 4" xfId="45421" xr:uid="{00000000-0005-0000-0000-00007E990000}"/>
    <cellStyle name="Normal 12 5 4 2 8 3" xfId="5715" xr:uid="{00000000-0005-0000-0000-00007F990000}"/>
    <cellStyle name="Normal 12 5 4 2 8 3 2" xfId="11205" xr:uid="{00000000-0005-0000-0000-000080990000}"/>
    <cellStyle name="Normal 12 5 4 2 8 3 2 2" xfId="24015" xr:uid="{00000000-0005-0000-0000-000081990000}"/>
    <cellStyle name="Normal 12 5 4 2 8 3 2 2 2" xfId="45422" xr:uid="{00000000-0005-0000-0000-000082990000}"/>
    <cellStyle name="Normal 12 5 4 2 8 3 2 3" xfId="45423" xr:uid="{00000000-0005-0000-0000-000083990000}"/>
    <cellStyle name="Normal 12 5 4 2 8 3 3" xfId="18525" xr:uid="{00000000-0005-0000-0000-000084990000}"/>
    <cellStyle name="Normal 12 5 4 2 8 3 3 2" xfId="45424" xr:uid="{00000000-0005-0000-0000-000085990000}"/>
    <cellStyle name="Normal 12 5 4 2 8 3 4" xfId="45425" xr:uid="{00000000-0005-0000-0000-000086990000}"/>
    <cellStyle name="Normal 12 5 4 2 8 4" xfId="13035" xr:uid="{00000000-0005-0000-0000-000087990000}"/>
    <cellStyle name="Normal 12 5 4 2 8 4 2" xfId="25845" xr:uid="{00000000-0005-0000-0000-000088990000}"/>
    <cellStyle name="Normal 12 5 4 2 8 4 2 2" xfId="45426" xr:uid="{00000000-0005-0000-0000-000089990000}"/>
    <cellStyle name="Normal 12 5 4 2 8 4 3" xfId="45427" xr:uid="{00000000-0005-0000-0000-00008A990000}"/>
    <cellStyle name="Normal 12 5 4 2 8 5" xfId="7545" xr:uid="{00000000-0005-0000-0000-00008B990000}"/>
    <cellStyle name="Normal 12 5 4 2 8 5 2" xfId="20355" xr:uid="{00000000-0005-0000-0000-00008C990000}"/>
    <cellStyle name="Normal 12 5 4 2 8 5 2 2" xfId="45428" xr:uid="{00000000-0005-0000-0000-00008D990000}"/>
    <cellStyle name="Normal 12 5 4 2 8 5 3" xfId="45429" xr:uid="{00000000-0005-0000-0000-00008E990000}"/>
    <cellStyle name="Normal 12 5 4 2 8 6" xfId="14865" xr:uid="{00000000-0005-0000-0000-00008F990000}"/>
    <cellStyle name="Normal 12 5 4 2 8 6 2" xfId="45430" xr:uid="{00000000-0005-0000-0000-000090990000}"/>
    <cellStyle name="Normal 12 5 4 2 8 7" xfId="45431" xr:uid="{00000000-0005-0000-0000-000091990000}"/>
    <cellStyle name="Normal 12 5 4 2 9" xfId="2096" xr:uid="{00000000-0005-0000-0000-000092990000}"/>
    <cellStyle name="Normal 12 5 4 2 9 2" xfId="7586" xr:uid="{00000000-0005-0000-0000-000093990000}"/>
    <cellStyle name="Normal 12 5 4 2 9 2 2" xfId="20396" xr:uid="{00000000-0005-0000-0000-000094990000}"/>
    <cellStyle name="Normal 12 5 4 2 9 2 2 2" xfId="45432" xr:uid="{00000000-0005-0000-0000-000095990000}"/>
    <cellStyle name="Normal 12 5 4 2 9 2 3" xfId="45433" xr:uid="{00000000-0005-0000-0000-000096990000}"/>
    <cellStyle name="Normal 12 5 4 2 9 3" xfId="14906" xr:uid="{00000000-0005-0000-0000-000097990000}"/>
    <cellStyle name="Normal 12 5 4 2 9 3 2" xfId="45434" xr:uid="{00000000-0005-0000-0000-000098990000}"/>
    <cellStyle name="Normal 12 5 4 2 9 4" xfId="45435" xr:uid="{00000000-0005-0000-0000-000099990000}"/>
    <cellStyle name="Normal 12 5 4 3" xfId="285" xr:uid="{00000000-0005-0000-0000-00009A990000}"/>
    <cellStyle name="Normal 12 5 4 3 10" xfId="5777" xr:uid="{00000000-0005-0000-0000-00009B990000}"/>
    <cellStyle name="Normal 12 5 4 3 10 2" xfId="18587" xr:uid="{00000000-0005-0000-0000-00009C990000}"/>
    <cellStyle name="Normal 12 5 4 3 10 2 2" xfId="45436" xr:uid="{00000000-0005-0000-0000-00009D990000}"/>
    <cellStyle name="Normal 12 5 4 3 10 3" xfId="45437" xr:uid="{00000000-0005-0000-0000-00009E990000}"/>
    <cellStyle name="Normal 12 5 4 3 11" xfId="13097" xr:uid="{00000000-0005-0000-0000-00009F990000}"/>
    <cellStyle name="Normal 12 5 4 3 11 2" xfId="45438" xr:uid="{00000000-0005-0000-0000-0000A0990000}"/>
    <cellStyle name="Normal 12 5 4 3 12" xfId="45439" xr:uid="{00000000-0005-0000-0000-0000A1990000}"/>
    <cellStyle name="Normal 12 5 4 3 2" xfId="514" xr:uid="{00000000-0005-0000-0000-0000A2990000}"/>
    <cellStyle name="Normal 12 5 4 3 2 2" xfId="913" xr:uid="{00000000-0005-0000-0000-0000A3990000}"/>
    <cellStyle name="Normal 12 5 4 3 2 2 2" xfId="1808" xr:uid="{00000000-0005-0000-0000-0000A4990000}"/>
    <cellStyle name="Normal 12 5 4 3 2 2 2 2" xfId="3638" xr:uid="{00000000-0005-0000-0000-0000A5990000}"/>
    <cellStyle name="Normal 12 5 4 3 2 2 2 2 2" xfId="9128" xr:uid="{00000000-0005-0000-0000-0000A6990000}"/>
    <cellStyle name="Normal 12 5 4 3 2 2 2 2 2 2" xfId="21938" xr:uid="{00000000-0005-0000-0000-0000A7990000}"/>
    <cellStyle name="Normal 12 5 4 3 2 2 2 2 2 2 2" xfId="45440" xr:uid="{00000000-0005-0000-0000-0000A8990000}"/>
    <cellStyle name="Normal 12 5 4 3 2 2 2 2 2 3" xfId="45441" xr:uid="{00000000-0005-0000-0000-0000A9990000}"/>
    <cellStyle name="Normal 12 5 4 3 2 2 2 2 3" xfId="16448" xr:uid="{00000000-0005-0000-0000-0000AA990000}"/>
    <cellStyle name="Normal 12 5 4 3 2 2 2 2 3 2" xfId="45442" xr:uid="{00000000-0005-0000-0000-0000AB990000}"/>
    <cellStyle name="Normal 12 5 4 3 2 2 2 2 4" xfId="45443" xr:uid="{00000000-0005-0000-0000-0000AC990000}"/>
    <cellStyle name="Normal 12 5 4 3 2 2 2 3" xfId="5468" xr:uid="{00000000-0005-0000-0000-0000AD990000}"/>
    <cellStyle name="Normal 12 5 4 3 2 2 2 3 2" xfId="10958" xr:uid="{00000000-0005-0000-0000-0000AE990000}"/>
    <cellStyle name="Normal 12 5 4 3 2 2 2 3 2 2" xfId="23768" xr:uid="{00000000-0005-0000-0000-0000AF990000}"/>
    <cellStyle name="Normal 12 5 4 3 2 2 2 3 2 2 2" xfId="45444" xr:uid="{00000000-0005-0000-0000-0000B0990000}"/>
    <cellStyle name="Normal 12 5 4 3 2 2 2 3 2 3" xfId="45445" xr:uid="{00000000-0005-0000-0000-0000B1990000}"/>
    <cellStyle name="Normal 12 5 4 3 2 2 2 3 3" xfId="18278" xr:uid="{00000000-0005-0000-0000-0000B2990000}"/>
    <cellStyle name="Normal 12 5 4 3 2 2 2 3 3 2" xfId="45446" xr:uid="{00000000-0005-0000-0000-0000B3990000}"/>
    <cellStyle name="Normal 12 5 4 3 2 2 2 3 4" xfId="45447" xr:uid="{00000000-0005-0000-0000-0000B4990000}"/>
    <cellStyle name="Normal 12 5 4 3 2 2 2 4" xfId="12788" xr:uid="{00000000-0005-0000-0000-0000B5990000}"/>
    <cellStyle name="Normal 12 5 4 3 2 2 2 4 2" xfId="25598" xr:uid="{00000000-0005-0000-0000-0000B6990000}"/>
    <cellStyle name="Normal 12 5 4 3 2 2 2 4 2 2" xfId="45448" xr:uid="{00000000-0005-0000-0000-0000B7990000}"/>
    <cellStyle name="Normal 12 5 4 3 2 2 2 4 3" xfId="45449" xr:uid="{00000000-0005-0000-0000-0000B8990000}"/>
    <cellStyle name="Normal 12 5 4 3 2 2 2 5" xfId="7298" xr:uid="{00000000-0005-0000-0000-0000B9990000}"/>
    <cellStyle name="Normal 12 5 4 3 2 2 2 5 2" xfId="20108" xr:uid="{00000000-0005-0000-0000-0000BA990000}"/>
    <cellStyle name="Normal 12 5 4 3 2 2 2 5 2 2" xfId="45450" xr:uid="{00000000-0005-0000-0000-0000BB990000}"/>
    <cellStyle name="Normal 12 5 4 3 2 2 2 5 3" xfId="45451" xr:uid="{00000000-0005-0000-0000-0000BC990000}"/>
    <cellStyle name="Normal 12 5 4 3 2 2 2 6" xfId="14618" xr:uid="{00000000-0005-0000-0000-0000BD990000}"/>
    <cellStyle name="Normal 12 5 4 3 2 2 2 6 2" xfId="45452" xr:uid="{00000000-0005-0000-0000-0000BE990000}"/>
    <cellStyle name="Normal 12 5 4 3 2 2 2 7" xfId="45453" xr:uid="{00000000-0005-0000-0000-0000BF990000}"/>
    <cellStyle name="Normal 12 5 4 3 2 2 3" xfId="2744" xr:uid="{00000000-0005-0000-0000-0000C0990000}"/>
    <cellStyle name="Normal 12 5 4 3 2 2 3 2" xfId="8234" xr:uid="{00000000-0005-0000-0000-0000C1990000}"/>
    <cellStyle name="Normal 12 5 4 3 2 2 3 2 2" xfId="21044" xr:uid="{00000000-0005-0000-0000-0000C2990000}"/>
    <cellStyle name="Normal 12 5 4 3 2 2 3 2 2 2" xfId="45454" xr:uid="{00000000-0005-0000-0000-0000C3990000}"/>
    <cellStyle name="Normal 12 5 4 3 2 2 3 2 3" xfId="45455" xr:uid="{00000000-0005-0000-0000-0000C4990000}"/>
    <cellStyle name="Normal 12 5 4 3 2 2 3 3" xfId="15554" xr:uid="{00000000-0005-0000-0000-0000C5990000}"/>
    <cellStyle name="Normal 12 5 4 3 2 2 3 3 2" xfId="45456" xr:uid="{00000000-0005-0000-0000-0000C6990000}"/>
    <cellStyle name="Normal 12 5 4 3 2 2 3 4" xfId="45457" xr:uid="{00000000-0005-0000-0000-0000C7990000}"/>
    <cellStyle name="Normal 12 5 4 3 2 2 4" xfId="4574" xr:uid="{00000000-0005-0000-0000-0000C8990000}"/>
    <cellStyle name="Normal 12 5 4 3 2 2 4 2" xfId="10064" xr:uid="{00000000-0005-0000-0000-0000C9990000}"/>
    <cellStyle name="Normal 12 5 4 3 2 2 4 2 2" xfId="22874" xr:uid="{00000000-0005-0000-0000-0000CA990000}"/>
    <cellStyle name="Normal 12 5 4 3 2 2 4 2 2 2" xfId="45458" xr:uid="{00000000-0005-0000-0000-0000CB990000}"/>
    <cellStyle name="Normal 12 5 4 3 2 2 4 2 3" xfId="45459" xr:uid="{00000000-0005-0000-0000-0000CC990000}"/>
    <cellStyle name="Normal 12 5 4 3 2 2 4 3" xfId="17384" xr:uid="{00000000-0005-0000-0000-0000CD990000}"/>
    <cellStyle name="Normal 12 5 4 3 2 2 4 3 2" xfId="45460" xr:uid="{00000000-0005-0000-0000-0000CE990000}"/>
    <cellStyle name="Normal 12 5 4 3 2 2 4 4" xfId="45461" xr:uid="{00000000-0005-0000-0000-0000CF990000}"/>
    <cellStyle name="Normal 12 5 4 3 2 2 5" xfId="11894" xr:uid="{00000000-0005-0000-0000-0000D0990000}"/>
    <cellStyle name="Normal 12 5 4 3 2 2 5 2" xfId="24704" xr:uid="{00000000-0005-0000-0000-0000D1990000}"/>
    <cellStyle name="Normal 12 5 4 3 2 2 5 2 2" xfId="45462" xr:uid="{00000000-0005-0000-0000-0000D2990000}"/>
    <cellStyle name="Normal 12 5 4 3 2 2 5 3" xfId="45463" xr:uid="{00000000-0005-0000-0000-0000D3990000}"/>
    <cellStyle name="Normal 12 5 4 3 2 2 6" xfId="6404" xr:uid="{00000000-0005-0000-0000-0000D4990000}"/>
    <cellStyle name="Normal 12 5 4 3 2 2 6 2" xfId="19214" xr:uid="{00000000-0005-0000-0000-0000D5990000}"/>
    <cellStyle name="Normal 12 5 4 3 2 2 6 2 2" xfId="45464" xr:uid="{00000000-0005-0000-0000-0000D6990000}"/>
    <cellStyle name="Normal 12 5 4 3 2 2 6 3" xfId="45465" xr:uid="{00000000-0005-0000-0000-0000D7990000}"/>
    <cellStyle name="Normal 12 5 4 3 2 2 7" xfId="13724" xr:uid="{00000000-0005-0000-0000-0000D8990000}"/>
    <cellStyle name="Normal 12 5 4 3 2 2 7 2" xfId="45466" xr:uid="{00000000-0005-0000-0000-0000D9990000}"/>
    <cellStyle name="Normal 12 5 4 3 2 2 8" xfId="45467" xr:uid="{00000000-0005-0000-0000-0000DA990000}"/>
    <cellStyle name="Normal 12 5 4 3 2 3" xfId="1409" xr:uid="{00000000-0005-0000-0000-0000DB990000}"/>
    <cellStyle name="Normal 12 5 4 3 2 3 2" xfId="3239" xr:uid="{00000000-0005-0000-0000-0000DC990000}"/>
    <cellStyle name="Normal 12 5 4 3 2 3 2 2" xfId="8729" xr:uid="{00000000-0005-0000-0000-0000DD990000}"/>
    <cellStyle name="Normal 12 5 4 3 2 3 2 2 2" xfId="21539" xr:uid="{00000000-0005-0000-0000-0000DE990000}"/>
    <cellStyle name="Normal 12 5 4 3 2 3 2 2 2 2" xfId="45468" xr:uid="{00000000-0005-0000-0000-0000DF990000}"/>
    <cellStyle name="Normal 12 5 4 3 2 3 2 2 3" xfId="45469" xr:uid="{00000000-0005-0000-0000-0000E0990000}"/>
    <cellStyle name="Normal 12 5 4 3 2 3 2 3" xfId="16049" xr:uid="{00000000-0005-0000-0000-0000E1990000}"/>
    <cellStyle name="Normal 12 5 4 3 2 3 2 3 2" xfId="45470" xr:uid="{00000000-0005-0000-0000-0000E2990000}"/>
    <cellStyle name="Normal 12 5 4 3 2 3 2 4" xfId="45471" xr:uid="{00000000-0005-0000-0000-0000E3990000}"/>
    <cellStyle name="Normal 12 5 4 3 2 3 3" xfId="5069" xr:uid="{00000000-0005-0000-0000-0000E4990000}"/>
    <cellStyle name="Normal 12 5 4 3 2 3 3 2" xfId="10559" xr:uid="{00000000-0005-0000-0000-0000E5990000}"/>
    <cellStyle name="Normal 12 5 4 3 2 3 3 2 2" xfId="23369" xr:uid="{00000000-0005-0000-0000-0000E6990000}"/>
    <cellStyle name="Normal 12 5 4 3 2 3 3 2 2 2" xfId="45472" xr:uid="{00000000-0005-0000-0000-0000E7990000}"/>
    <cellStyle name="Normal 12 5 4 3 2 3 3 2 3" xfId="45473" xr:uid="{00000000-0005-0000-0000-0000E8990000}"/>
    <cellStyle name="Normal 12 5 4 3 2 3 3 3" xfId="17879" xr:uid="{00000000-0005-0000-0000-0000E9990000}"/>
    <cellStyle name="Normal 12 5 4 3 2 3 3 3 2" xfId="45474" xr:uid="{00000000-0005-0000-0000-0000EA990000}"/>
    <cellStyle name="Normal 12 5 4 3 2 3 3 4" xfId="45475" xr:uid="{00000000-0005-0000-0000-0000EB990000}"/>
    <cellStyle name="Normal 12 5 4 3 2 3 4" xfId="12389" xr:uid="{00000000-0005-0000-0000-0000EC990000}"/>
    <cellStyle name="Normal 12 5 4 3 2 3 4 2" xfId="25199" xr:uid="{00000000-0005-0000-0000-0000ED990000}"/>
    <cellStyle name="Normal 12 5 4 3 2 3 4 2 2" xfId="45476" xr:uid="{00000000-0005-0000-0000-0000EE990000}"/>
    <cellStyle name="Normal 12 5 4 3 2 3 4 3" xfId="45477" xr:uid="{00000000-0005-0000-0000-0000EF990000}"/>
    <cellStyle name="Normal 12 5 4 3 2 3 5" xfId="6899" xr:uid="{00000000-0005-0000-0000-0000F0990000}"/>
    <cellStyle name="Normal 12 5 4 3 2 3 5 2" xfId="19709" xr:uid="{00000000-0005-0000-0000-0000F1990000}"/>
    <cellStyle name="Normal 12 5 4 3 2 3 5 2 2" xfId="45478" xr:uid="{00000000-0005-0000-0000-0000F2990000}"/>
    <cellStyle name="Normal 12 5 4 3 2 3 5 3" xfId="45479" xr:uid="{00000000-0005-0000-0000-0000F3990000}"/>
    <cellStyle name="Normal 12 5 4 3 2 3 6" xfId="14219" xr:uid="{00000000-0005-0000-0000-0000F4990000}"/>
    <cellStyle name="Normal 12 5 4 3 2 3 6 2" xfId="45480" xr:uid="{00000000-0005-0000-0000-0000F5990000}"/>
    <cellStyle name="Normal 12 5 4 3 2 3 7" xfId="45481" xr:uid="{00000000-0005-0000-0000-0000F6990000}"/>
    <cellStyle name="Normal 12 5 4 3 2 4" xfId="2345" xr:uid="{00000000-0005-0000-0000-0000F7990000}"/>
    <cellStyle name="Normal 12 5 4 3 2 4 2" xfId="7835" xr:uid="{00000000-0005-0000-0000-0000F8990000}"/>
    <cellStyle name="Normal 12 5 4 3 2 4 2 2" xfId="20645" xr:uid="{00000000-0005-0000-0000-0000F9990000}"/>
    <cellStyle name="Normal 12 5 4 3 2 4 2 2 2" xfId="45482" xr:uid="{00000000-0005-0000-0000-0000FA990000}"/>
    <cellStyle name="Normal 12 5 4 3 2 4 2 3" xfId="45483" xr:uid="{00000000-0005-0000-0000-0000FB990000}"/>
    <cellStyle name="Normal 12 5 4 3 2 4 3" xfId="15155" xr:uid="{00000000-0005-0000-0000-0000FC990000}"/>
    <cellStyle name="Normal 12 5 4 3 2 4 3 2" xfId="45484" xr:uid="{00000000-0005-0000-0000-0000FD990000}"/>
    <cellStyle name="Normal 12 5 4 3 2 4 4" xfId="45485" xr:uid="{00000000-0005-0000-0000-0000FE990000}"/>
    <cellStyle name="Normal 12 5 4 3 2 5" xfId="4175" xr:uid="{00000000-0005-0000-0000-0000FF990000}"/>
    <cellStyle name="Normal 12 5 4 3 2 5 2" xfId="9665" xr:uid="{00000000-0005-0000-0000-0000009A0000}"/>
    <cellStyle name="Normal 12 5 4 3 2 5 2 2" xfId="22475" xr:uid="{00000000-0005-0000-0000-0000019A0000}"/>
    <cellStyle name="Normal 12 5 4 3 2 5 2 2 2" xfId="45486" xr:uid="{00000000-0005-0000-0000-0000029A0000}"/>
    <cellStyle name="Normal 12 5 4 3 2 5 2 3" xfId="45487" xr:uid="{00000000-0005-0000-0000-0000039A0000}"/>
    <cellStyle name="Normal 12 5 4 3 2 5 3" xfId="16985" xr:uid="{00000000-0005-0000-0000-0000049A0000}"/>
    <cellStyle name="Normal 12 5 4 3 2 5 3 2" xfId="45488" xr:uid="{00000000-0005-0000-0000-0000059A0000}"/>
    <cellStyle name="Normal 12 5 4 3 2 5 4" xfId="45489" xr:uid="{00000000-0005-0000-0000-0000069A0000}"/>
    <cellStyle name="Normal 12 5 4 3 2 6" xfId="11495" xr:uid="{00000000-0005-0000-0000-0000079A0000}"/>
    <cellStyle name="Normal 12 5 4 3 2 6 2" xfId="24305" xr:uid="{00000000-0005-0000-0000-0000089A0000}"/>
    <cellStyle name="Normal 12 5 4 3 2 6 2 2" xfId="45490" xr:uid="{00000000-0005-0000-0000-0000099A0000}"/>
    <cellStyle name="Normal 12 5 4 3 2 6 3" xfId="45491" xr:uid="{00000000-0005-0000-0000-00000A9A0000}"/>
    <cellStyle name="Normal 12 5 4 3 2 7" xfId="6005" xr:uid="{00000000-0005-0000-0000-00000B9A0000}"/>
    <cellStyle name="Normal 12 5 4 3 2 7 2" xfId="18815" xr:uid="{00000000-0005-0000-0000-00000C9A0000}"/>
    <cellStyle name="Normal 12 5 4 3 2 7 2 2" xfId="45492" xr:uid="{00000000-0005-0000-0000-00000D9A0000}"/>
    <cellStyle name="Normal 12 5 4 3 2 7 3" xfId="45493" xr:uid="{00000000-0005-0000-0000-00000E9A0000}"/>
    <cellStyle name="Normal 12 5 4 3 2 8" xfId="13325" xr:uid="{00000000-0005-0000-0000-00000F9A0000}"/>
    <cellStyle name="Normal 12 5 4 3 2 8 2" xfId="45494" xr:uid="{00000000-0005-0000-0000-0000109A0000}"/>
    <cellStyle name="Normal 12 5 4 3 2 9" xfId="45495" xr:uid="{00000000-0005-0000-0000-0000119A0000}"/>
    <cellStyle name="Normal 12 5 4 3 3" xfId="646" xr:uid="{00000000-0005-0000-0000-0000129A0000}"/>
    <cellStyle name="Normal 12 5 4 3 3 2" xfId="1046" xr:uid="{00000000-0005-0000-0000-0000139A0000}"/>
    <cellStyle name="Normal 12 5 4 3 3 2 2" xfId="1941" xr:uid="{00000000-0005-0000-0000-0000149A0000}"/>
    <cellStyle name="Normal 12 5 4 3 3 2 2 2" xfId="3771" xr:uid="{00000000-0005-0000-0000-0000159A0000}"/>
    <cellStyle name="Normal 12 5 4 3 3 2 2 2 2" xfId="9261" xr:uid="{00000000-0005-0000-0000-0000169A0000}"/>
    <cellStyle name="Normal 12 5 4 3 3 2 2 2 2 2" xfId="22071" xr:uid="{00000000-0005-0000-0000-0000179A0000}"/>
    <cellStyle name="Normal 12 5 4 3 3 2 2 2 2 2 2" xfId="45496" xr:uid="{00000000-0005-0000-0000-0000189A0000}"/>
    <cellStyle name="Normal 12 5 4 3 3 2 2 2 2 3" xfId="45497" xr:uid="{00000000-0005-0000-0000-0000199A0000}"/>
    <cellStyle name="Normal 12 5 4 3 3 2 2 2 3" xfId="16581" xr:uid="{00000000-0005-0000-0000-00001A9A0000}"/>
    <cellStyle name="Normal 12 5 4 3 3 2 2 2 3 2" xfId="45498" xr:uid="{00000000-0005-0000-0000-00001B9A0000}"/>
    <cellStyle name="Normal 12 5 4 3 3 2 2 2 4" xfId="45499" xr:uid="{00000000-0005-0000-0000-00001C9A0000}"/>
    <cellStyle name="Normal 12 5 4 3 3 2 2 3" xfId="5601" xr:uid="{00000000-0005-0000-0000-00001D9A0000}"/>
    <cellStyle name="Normal 12 5 4 3 3 2 2 3 2" xfId="11091" xr:uid="{00000000-0005-0000-0000-00001E9A0000}"/>
    <cellStyle name="Normal 12 5 4 3 3 2 2 3 2 2" xfId="23901" xr:uid="{00000000-0005-0000-0000-00001F9A0000}"/>
    <cellStyle name="Normal 12 5 4 3 3 2 2 3 2 2 2" xfId="45500" xr:uid="{00000000-0005-0000-0000-0000209A0000}"/>
    <cellStyle name="Normal 12 5 4 3 3 2 2 3 2 3" xfId="45501" xr:uid="{00000000-0005-0000-0000-0000219A0000}"/>
    <cellStyle name="Normal 12 5 4 3 3 2 2 3 3" xfId="18411" xr:uid="{00000000-0005-0000-0000-0000229A0000}"/>
    <cellStyle name="Normal 12 5 4 3 3 2 2 3 3 2" xfId="45502" xr:uid="{00000000-0005-0000-0000-0000239A0000}"/>
    <cellStyle name="Normal 12 5 4 3 3 2 2 3 4" xfId="45503" xr:uid="{00000000-0005-0000-0000-0000249A0000}"/>
    <cellStyle name="Normal 12 5 4 3 3 2 2 4" xfId="12921" xr:uid="{00000000-0005-0000-0000-0000259A0000}"/>
    <cellStyle name="Normal 12 5 4 3 3 2 2 4 2" xfId="25731" xr:uid="{00000000-0005-0000-0000-0000269A0000}"/>
    <cellStyle name="Normal 12 5 4 3 3 2 2 4 2 2" xfId="45504" xr:uid="{00000000-0005-0000-0000-0000279A0000}"/>
    <cellStyle name="Normal 12 5 4 3 3 2 2 4 3" xfId="45505" xr:uid="{00000000-0005-0000-0000-0000289A0000}"/>
    <cellStyle name="Normal 12 5 4 3 3 2 2 5" xfId="7431" xr:uid="{00000000-0005-0000-0000-0000299A0000}"/>
    <cellStyle name="Normal 12 5 4 3 3 2 2 5 2" xfId="20241" xr:uid="{00000000-0005-0000-0000-00002A9A0000}"/>
    <cellStyle name="Normal 12 5 4 3 3 2 2 5 2 2" xfId="45506" xr:uid="{00000000-0005-0000-0000-00002B9A0000}"/>
    <cellStyle name="Normal 12 5 4 3 3 2 2 5 3" xfId="45507" xr:uid="{00000000-0005-0000-0000-00002C9A0000}"/>
    <cellStyle name="Normal 12 5 4 3 3 2 2 6" xfId="14751" xr:uid="{00000000-0005-0000-0000-00002D9A0000}"/>
    <cellStyle name="Normal 12 5 4 3 3 2 2 6 2" xfId="45508" xr:uid="{00000000-0005-0000-0000-00002E9A0000}"/>
    <cellStyle name="Normal 12 5 4 3 3 2 2 7" xfId="45509" xr:uid="{00000000-0005-0000-0000-00002F9A0000}"/>
    <cellStyle name="Normal 12 5 4 3 3 2 3" xfId="2877" xr:uid="{00000000-0005-0000-0000-0000309A0000}"/>
    <cellStyle name="Normal 12 5 4 3 3 2 3 2" xfId="8367" xr:uid="{00000000-0005-0000-0000-0000319A0000}"/>
    <cellStyle name="Normal 12 5 4 3 3 2 3 2 2" xfId="21177" xr:uid="{00000000-0005-0000-0000-0000329A0000}"/>
    <cellStyle name="Normal 12 5 4 3 3 2 3 2 2 2" xfId="45510" xr:uid="{00000000-0005-0000-0000-0000339A0000}"/>
    <cellStyle name="Normal 12 5 4 3 3 2 3 2 3" xfId="45511" xr:uid="{00000000-0005-0000-0000-0000349A0000}"/>
    <cellStyle name="Normal 12 5 4 3 3 2 3 3" xfId="15687" xr:uid="{00000000-0005-0000-0000-0000359A0000}"/>
    <cellStyle name="Normal 12 5 4 3 3 2 3 3 2" xfId="45512" xr:uid="{00000000-0005-0000-0000-0000369A0000}"/>
    <cellStyle name="Normal 12 5 4 3 3 2 3 4" xfId="45513" xr:uid="{00000000-0005-0000-0000-0000379A0000}"/>
    <cellStyle name="Normal 12 5 4 3 3 2 4" xfId="4707" xr:uid="{00000000-0005-0000-0000-0000389A0000}"/>
    <cellStyle name="Normal 12 5 4 3 3 2 4 2" xfId="10197" xr:uid="{00000000-0005-0000-0000-0000399A0000}"/>
    <cellStyle name="Normal 12 5 4 3 3 2 4 2 2" xfId="23007" xr:uid="{00000000-0005-0000-0000-00003A9A0000}"/>
    <cellStyle name="Normal 12 5 4 3 3 2 4 2 2 2" xfId="45514" xr:uid="{00000000-0005-0000-0000-00003B9A0000}"/>
    <cellStyle name="Normal 12 5 4 3 3 2 4 2 3" xfId="45515" xr:uid="{00000000-0005-0000-0000-00003C9A0000}"/>
    <cellStyle name="Normal 12 5 4 3 3 2 4 3" xfId="17517" xr:uid="{00000000-0005-0000-0000-00003D9A0000}"/>
    <cellStyle name="Normal 12 5 4 3 3 2 4 3 2" xfId="45516" xr:uid="{00000000-0005-0000-0000-00003E9A0000}"/>
    <cellStyle name="Normal 12 5 4 3 3 2 4 4" xfId="45517" xr:uid="{00000000-0005-0000-0000-00003F9A0000}"/>
    <cellStyle name="Normal 12 5 4 3 3 2 5" xfId="12027" xr:uid="{00000000-0005-0000-0000-0000409A0000}"/>
    <cellStyle name="Normal 12 5 4 3 3 2 5 2" xfId="24837" xr:uid="{00000000-0005-0000-0000-0000419A0000}"/>
    <cellStyle name="Normal 12 5 4 3 3 2 5 2 2" xfId="45518" xr:uid="{00000000-0005-0000-0000-0000429A0000}"/>
    <cellStyle name="Normal 12 5 4 3 3 2 5 3" xfId="45519" xr:uid="{00000000-0005-0000-0000-0000439A0000}"/>
    <cellStyle name="Normal 12 5 4 3 3 2 6" xfId="6537" xr:uid="{00000000-0005-0000-0000-0000449A0000}"/>
    <cellStyle name="Normal 12 5 4 3 3 2 6 2" xfId="19347" xr:uid="{00000000-0005-0000-0000-0000459A0000}"/>
    <cellStyle name="Normal 12 5 4 3 3 2 6 2 2" xfId="45520" xr:uid="{00000000-0005-0000-0000-0000469A0000}"/>
    <cellStyle name="Normal 12 5 4 3 3 2 6 3" xfId="45521" xr:uid="{00000000-0005-0000-0000-0000479A0000}"/>
    <cellStyle name="Normal 12 5 4 3 3 2 7" xfId="13857" xr:uid="{00000000-0005-0000-0000-0000489A0000}"/>
    <cellStyle name="Normal 12 5 4 3 3 2 7 2" xfId="45522" xr:uid="{00000000-0005-0000-0000-0000499A0000}"/>
    <cellStyle name="Normal 12 5 4 3 3 2 8" xfId="45523" xr:uid="{00000000-0005-0000-0000-00004A9A0000}"/>
    <cellStyle name="Normal 12 5 4 3 3 3" xfId="1541" xr:uid="{00000000-0005-0000-0000-00004B9A0000}"/>
    <cellStyle name="Normal 12 5 4 3 3 3 2" xfId="3371" xr:uid="{00000000-0005-0000-0000-00004C9A0000}"/>
    <cellStyle name="Normal 12 5 4 3 3 3 2 2" xfId="8861" xr:uid="{00000000-0005-0000-0000-00004D9A0000}"/>
    <cellStyle name="Normal 12 5 4 3 3 3 2 2 2" xfId="21671" xr:uid="{00000000-0005-0000-0000-00004E9A0000}"/>
    <cellStyle name="Normal 12 5 4 3 3 3 2 2 2 2" xfId="45524" xr:uid="{00000000-0005-0000-0000-00004F9A0000}"/>
    <cellStyle name="Normal 12 5 4 3 3 3 2 2 3" xfId="45525" xr:uid="{00000000-0005-0000-0000-0000509A0000}"/>
    <cellStyle name="Normal 12 5 4 3 3 3 2 3" xfId="16181" xr:uid="{00000000-0005-0000-0000-0000519A0000}"/>
    <cellStyle name="Normal 12 5 4 3 3 3 2 3 2" xfId="45526" xr:uid="{00000000-0005-0000-0000-0000529A0000}"/>
    <cellStyle name="Normal 12 5 4 3 3 3 2 4" xfId="45527" xr:uid="{00000000-0005-0000-0000-0000539A0000}"/>
    <cellStyle name="Normal 12 5 4 3 3 3 3" xfId="5201" xr:uid="{00000000-0005-0000-0000-0000549A0000}"/>
    <cellStyle name="Normal 12 5 4 3 3 3 3 2" xfId="10691" xr:uid="{00000000-0005-0000-0000-0000559A0000}"/>
    <cellStyle name="Normal 12 5 4 3 3 3 3 2 2" xfId="23501" xr:uid="{00000000-0005-0000-0000-0000569A0000}"/>
    <cellStyle name="Normal 12 5 4 3 3 3 3 2 2 2" xfId="45528" xr:uid="{00000000-0005-0000-0000-0000579A0000}"/>
    <cellStyle name="Normal 12 5 4 3 3 3 3 2 3" xfId="45529" xr:uid="{00000000-0005-0000-0000-0000589A0000}"/>
    <cellStyle name="Normal 12 5 4 3 3 3 3 3" xfId="18011" xr:uid="{00000000-0005-0000-0000-0000599A0000}"/>
    <cellStyle name="Normal 12 5 4 3 3 3 3 3 2" xfId="45530" xr:uid="{00000000-0005-0000-0000-00005A9A0000}"/>
    <cellStyle name="Normal 12 5 4 3 3 3 3 4" xfId="45531" xr:uid="{00000000-0005-0000-0000-00005B9A0000}"/>
    <cellStyle name="Normal 12 5 4 3 3 3 4" xfId="12521" xr:uid="{00000000-0005-0000-0000-00005C9A0000}"/>
    <cellStyle name="Normal 12 5 4 3 3 3 4 2" xfId="25331" xr:uid="{00000000-0005-0000-0000-00005D9A0000}"/>
    <cellStyle name="Normal 12 5 4 3 3 3 4 2 2" xfId="45532" xr:uid="{00000000-0005-0000-0000-00005E9A0000}"/>
    <cellStyle name="Normal 12 5 4 3 3 3 4 3" xfId="45533" xr:uid="{00000000-0005-0000-0000-00005F9A0000}"/>
    <cellStyle name="Normal 12 5 4 3 3 3 5" xfId="7031" xr:uid="{00000000-0005-0000-0000-0000609A0000}"/>
    <cellStyle name="Normal 12 5 4 3 3 3 5 2" xfId="19841" xr:uid="{00000000-0005-0000-0000-0000619A0000}"/>
    <cellStyle name="Normal 12 5 4 3 3 3 5 2 2" xfId="45534" xr:uid="{00000000-0005-0000-0000-0000629A0000}"/>
    <cellStyle name="Normal 12 5 4 3 3 3 5 3" xfId="45535" xr:uid="{00000000-0005-0000-0000-0000639A0000}"/>
    <cellStyle name="Normal 12 5 4 3 3 3 6" xfId="14351" xr:uid="{00000000-0005-0000-0000-0000649A0000}"/>
    <cellStyle name="Normal 12 5 4 3 3 3 6 2" xfId="45536" xr:uid="{00000000-0005-0000-0000-0000659A0000}"/>
    <cellStyle name="Normal 12 5 4 3 3 3 7" xfId="45537" xr:uid="{00000000-0005-0000-0000-0000669A0000}"/>
    <cellStyle name="Normal 12 5 4 3 3 4" xfId="2477" xr:uid="{00000000-0005-0000-0000-0000679A0000}"/>
    <cellStyle name="Normal 12 5 4 3 3 4 2" xfId="7967" xr:uid="{00000000-0005-0000-0000-0000689A0000}"/>
    <cellStyle name="Normal 12 5 4 3 3 4 2 2" xfId="20777" xr:uid="{00000000-0005-0000-0000-0000699A0000}"/>
    <cellStyle name="Normal 12 5 4 3 3 4 2 2 2" xfId="45538" xr:uid="{00000000-0005-0000-0000-00006A9A0000}"/>
    <cellStyle name="Normal 12 5 4 3 3 4 2 3" xfId="45539" xr:uid="{00000000-0005-0000-0000-00006B9A0000}"/>
    <cellStyle name="Normal 12 5 4 3 3 4 3" xfId="15287" xr:uid="{00000000-0005-0000-0000-00006C9A0000}"/>
    <cellStyle name="Normal 12 5 4 3 3 4 3 2" xfId="45540" xr:uid="{00000000-0005-0000-0000-00006D9A0000}"/>
    <cellStyle name="Normal 12 5 4 3 3 4 4" xfId="45541" xr:uid="{00000000-0005-0000-0000-00006E9A0000}"/>
    <cellStyle name="Normal 12 5 4 3 3 5" xfId="4307" xr:uid="{00000000-0005-0000-0000-00006F9A0000}"/>
    <cellStyle name="Normal 12 5 4 3 3 5 2" xfId="9797" xr:uid="{00000000-0005-0000-0000-0000709A0000}"/>
    <cellStyle name="Normal 12 5 4 3 3 5 2 2" xfId="22607" xr:uid="{00000000-0005-0000-0000-0000719A0000}"/>
    <cellStyle name="Normal 12 5 4 3 3 5 2 2 2" xfId="45542" xr:uid="{00000000-0005-0000-0000-0000729A0000}"/>
    <cellStyle name="Normal 12 5 4 3 3 5 2 3" xfId="45543" xr:uid="{00000000-0005-0000-0000-0000739A0000}"/>
    <cellStyle name="Normal 12 5 4 3 3 5 3" xfId="17117" xr:uid="{00000000-0005-0000-0000-0000749A0000}"/>
    <cellStyle name="Normal 12 5 4 3 3 5 3 2" xfId="45544" xr:uid="{00000000-0005-0000-0000-0000759A0000}"/>
    <cellStyle name="Normal 12 5 4 3 3 5 4" xfId="45545" xr:uid="{00000000-0005-0000-0000-0000769A0000}"/>
    <cellStyle name="Normal 12 5 4 3 3 6" xfId="11627" xr:uid="{00000000-0005-0000-0000-0000779A0000}"/>
    <cellStyle name="Normal 12 5 4 3 3 6 2" xfId="24437" xr:uid="{00000000-0005-0000-0000-0000789A0000}"/>
    <cellStyle name="Normal 12 5 4 3 3 6 2 2" xfId="45546" xr:uid="{00000000-0005-0000-0000-0000799A0000}"/>
    <cellStyle name="Normal 12 5 4 3 3 6 3" xfId="45547" xr:uid="{00000000-0005-0000-0000-00007A9A0000}"/>
    <cellStyle name="Normal 12 5 4 3 3 7" xfId="6137" xr:uid="{00000000-0005-0000-0000-00007B9A0000}"/>
    <cellStyle name="Normal 12 5 4 3 3 7 2" xfId="18947" xr:uid="{00000000-0005-0000-0000-00007C9A0000}"/>
    <cellStyle name="Normal 12 5 4 3 3 7 2 2" xfId="45548" xr:uid="{00000000-0005-0000-0000-00007D9A0000}"/>
    <cellStyle name="Normal 12 5 4 3 3 7 3" xfId="45549" xr:uid="{00000000-0005-0000-0000-00007E9A0000}"/>
    <cellStyle name="Normal 12 5 4 3 3 8" xfId="13457" xr:uid="{00000000-0005-0000-0000-00007F9A0000}"/>
    <cellStyle name="Normal 12 5 4 3 3 8 2" xfId="45550" xr:uid="{00000000-0005-0000-0000-0000809A0000}"/>
    <cellStyle name="Normal 12 5 4 3 3 9" xfId="45551" xr:uid="{00000000-0005-0000-0000-0000819A0000}"/>
    <cellStyle name="Normal 12 5 4 3 4" xfId="421" xr:uid="{00000000-0005-0000-0000-0000829A0000}"/>
    <cellStyle name="Normal 12 5 4 3 4 2" xfId="1316" xr:uid="{00000000-0005-0000-0000-0000839A0000}"/>
    <cellStyle name="Normal 12 5 4 3 4 2 2" xfId="3146" xr:uid="{00000000-0005-0000-0000-0000849A0000}"/>
    <cellStyle name="Normal 12 5 4 3 4 2 2 2" xfId="8636" xr:uid="{00000000-0005-0000-0000-0000859A0000}"/>
    <cellStyle name="Normal 12 5 4 3 4 2 2 2 2" xfId="21446" xr:uid="{00000000-0005-0000-0000-0000869A0000}"/>
    <cellStyle name="Normal 12 5 4 3 4 2 2 2 2 2" xfId="45552" xr:uid="{00000000-0005-0000-0000-0000879A0000}"/>
    <cellStyle name="Normal 12 5 4 3 4 2 2 2 3" xfId="45553" xr:uid="{00000000-0005-0000-0000-0000889A0000}"/>
    <cellStyle name="Normal 12 5 4 3 4 2 2 3" xfId="15956" xr:uid="{00000000-0005-0000-0000-0000899A0000}"/>
    <cellStyle name="Normal 12 5 4 3 4 2 2 3 2" xfId="45554" xr:uid="{00000000-0005-0000-0000-00008A9A0000}"/>
    <cellStyle name="Normal 12 5 4 3 4 2 2 4" xfId="45555" xr:uid="{00000000-0005-0000-0000-00008B9A0000}"/>
    <cellStyle name="Normal 12 5 4 3 4 2 3" xfId="4976" xr:uid="{00000000-0005-0000-0000-00008C9A0000}"/>
    <cellStyle name="Normal 12 5 4 3 4 2 3 2" xfId="10466" xr:uid="{00000000-0005-0000-0000-00008D9A0000}"/>
    <cellStyle name="Normal 12 5 4 3 4 2 3 2 2" xfId="23276" xr:uid="{00000000-0005-0000-0000-00008E9A0000}"/>
    <cellStyle name="Normal 12 5 4 3 4 2 3 2 2 2" xfId="45556" xr:uid="{00000000-0005-0000-0000-00008F9A0000}"/>
    <cellStyle name="Normal 12 5 4 3 4 2 3 2 3" xfId="45557" xr:uid="{00000000-0005-0000-0000-0000909A0000}"/>
    <cellStyle name="Normal 12 5 4 3 4 2 3 3" xfId="17786" xr:uid="{00000000-0005-0000-0000-0000919A0000}"/>
    <cellStyle name="Normal 12 5 4 3 4 2 3 3 2" xfId="45558" xr:uid="{00000000-0005-0000-0000-0000929A0000}"/>
    <cellStyle name="Normal 12 5 4 3 4 2 3 4" xfId="45559" xr:uid="{00000000-0005-0000-0000-0000939A0000}"/>
    <cellStyle name="Normal 12 5 4 3 4 2 4" xfId="12296" xr:uid="{00000000-0005-0000-0000-0000949A0000}"/>
    <cellStyle name="Normal 12 5 4 3 4 2 4 2" xfId="25106" xr:uid="{00000000-0005-0000-0000-0000959A0000}"/>
    <cellStyle name="Normal 12 5 4 3 4 2 4 2 2" xfId="45560" xr:uid="{00000000-0005-0000-0000-0000969A0000}"/>
    <cellStyle name="Normal 12 5 4 3 4 2 4 3" xfId="45561" xr:uid="{00000000-0005-0000-0000-0000979A0000}"/>
    <cellStyle name="Normal 12 5 4 3 4 2 5" xfId="6806" xr:uid="{00000000-0005-0000-0000-0000989A0000}"/>
    <cellStyle name="Normal 12 5 4 3 4 2 5 2" xfId="19616" xr:uid="{00000000-0005-0000-0000-0000999A0000}"/>
    <cellStyle name="Normal 12 5 4 3 4 2 5 2 2" xfId="45562" xr:uid="{00000000-0005-0000-0000-00009A9A0000}"/>
    <cellStyle name="Normal 12 5 4 3 4 2 5 3" xfId="45563" xr:uid="{00000000-0005-0000-0000-00009B9A0000}"/>
    <cellStyle name="Normal 12 5 4 3 4 2 6" xfId="14126" xr:uid="{00000000-0005-0000-0000-00009C9A0000}"/>
    <cellStyle name="Normal 12 5 4 3 4 2 6 2" xfId="45564" xr:uid="{00000000-0005-0000-0000-00009D9A0000}"/>
    <cellStyle name="Normal 12 5 4 3 4 2 7" xfId="45565" xr:uid="{00000000-0005-0000-0000-00009E9A0000}"/>
    <cellStyle name="Normal 12 5 4 3 4 3" xfId="2252" xr:uid="{00000000-0005-0000-0000-00009F9A0000}"/>
    <cellStyle name="Normal 12 5 4 3 4 3 2" xfId="7742" xr:uid="{00000000-0005-0000-0000-0000A09A0000}"/>
    <cellStyle name="Normal 12 5 4 3 4 3 2 2" xfId="20552" xr:uid="{00000000-0005-0000-0000-0000A19A0000}"/>
    <cellStyle name="Normal 12 5 4 3 4 3 2 2 2" xfId="45566" xr:uid="{00000000-0005-0000-0000-0000A29A0000}"/>
    <cellStyle name="Normal 12 5 4 3 4 3 2 3" xfId="45567" xr:uid="{00000000-0005-0000-0000-0000A39A0000}"/>
    <cellStyle name="Normal 12 5 4 3 4 3 3" xfId="15062" xr:uid="{00000000-0005-0000-0000-0000A49A0000}"/>
    <cellStyle name="Normal 12 5 4 3 4 3 3 2" xfId="45568" xr:uid="{00000000-0005-0000-0000-0000A59A0000}"/>
    <cellStyle name="Normal 12 5 4 3 4 3 4" xfId="45569" xr:uid="{00000000-0005-0000-0000-0000A69A0000}"/>
    <cellStyle name="Normal 12 5 4 3 4 4" xfId="4082" xr:uid="{00000000-0005-0000-0000-0000A79A0000}"/>
    <cellStyle name="Normal 12 5 4 3 4 4 2" xfId="9572" xr:uid="{00000000-0005-0000-0000-0000A89A0000}"/>
    <cellStyle name="Normal 12 5 4 3 4 4 2 2" xfId="22382" xr:uid="{00000000-0005-0000-0000-0000A99A0000}"/>
    <cellStyle name="Normal 12 5 4 3 4 4 2 2 2" xfId="45570" xr:uid="{00000000-0005-0000-0000-0000AA9A0000}"/>
    <cellStyle name="Normal 12 5 4 3 4 4 2 3" xfId="45571" xr:uid="{00000000-0005-0000-0000-0000AB9A0000}"/>
    <cellStyle name="Normal 12 5 4 3 4 4 3" xfId="16892" xr:uid="{00000000-0005-0000-0000-0000AC9A0000}"/>
    <cellStyle name="Normal 12 5 4 3 4 4 3 2" xfId="45572" xr:uid="{00000000-0005-0000-0000-0000AD9A0000}"/>
    <cellStyle name="Normal 12 5 4 3 4 4 4" xfId="45573" xr:uid="{00000000-0005-0000-0000-0000AE9A0000}"/>
    <cellStyle name="Normal 12 5 4 3 4 5" xfId="11402" xr:uid="{00000000-0005-0000-0000-0000AF9A0000}"/>
    <cellStyle name="Normal 12 5 4 3 4 5 2" xfId="24212" xr:uid="{00000000-0005-0000-0000-0000B09A0000}"/>
    <cellStyle name="Normal 12 5 4 3 4 5 2 2" xfId="45574" xr:uid="{00000000-0005-0000-0000-0000B19A0000}"/>
    <cellStyle name="Normal 12 5 4 3 4 5 3" xfId="45575" xr:uid="{00000000-0005-0000-0000-0000B29A0000}"/>
    <cellStyle name="Normal 12 5 4 3 4 6" xfId="5912" xr:uid="{00000000-0005-0000-0000-0000B39A0000}"/>
    <cellStyle name="Normal 12 5 4 3 4 6 2" xfId="18722" xr:uid="{00000000-0005-0000-0000-0000B49A0000}"/>
    <cellStyle name="Normal 12 5 4 3 4 6 2 2" xfId="45576" xr:uid="{00000000-0005-0000-0000-0000B59A0000}"/>
    <cellStyle name="Normal 12 5 4 3 4 6 3" xfId="45577" xr:uid="{00000000-0005-0000-0000-0000B69A0000}"/>
    <cellStyle name="Normal 12 5 4 3 4 7" xfId="13232" xr:uid="{00000000-0005-0000-0000-0000B79A0000}"/>
    <cellStyle name="Normal 12 5 4 3 4 7 2" xfId="45578" xr:uid="{00000000-0005-0000-0000-0000B89A0000}"/>
    <cellStyle name="Normal 12 5 4 3 4 8" xfId="45579" xr:uid="{00000000-0005-0000-0000-0000B99A0000}"/>
    <cellStyle name="Normal 12 5 4 3 5" xfId="780" xr:uid="{00000000-0005-0000-0000-0000BA9A0000}"/>
    <cellStyle name="Normal 12 5 4 3 5 2" xfId="1675" xr:uid="{00000000-0005-0000-0000-0000BB9A0000}"/>
    <cellStyle name="Normal 12 5 4 3 5 2 2" xfId="3505" xr:uid="{00000000-0005-0000-0000-0000BC9A0000}"/>
    <cellStyle name="Normal 12 5 4 3 5 2 2 2" xfId="8995" xr:uid="{00000000-0005-0000-0000-0000BD9A0000}"/>
    <cellStyle name="Normal 12 5 4 3 5 2 2 2 2" xfId="21805" xr:uid="{00000000-0005-0000-0000-0000BE9A0000}"/>
    <cellStyle name="Normal 12 5 4 3 5 2 2 2 2 2" xfId="45580" xr:uid="{00000000-0005-0000-0000-0000BF9A0000}"/>
    <cellStyle name="Normal 12 5 4 3 5 2 2 2 3" xfId="45581" xr:uid="{00000000-0005-0000-0000-0000C09A0000}"/>
    <cellStyle name="Normal 12 5 4 3 5 2 2 3" xfId="16315" xr:uid="{00000000-0005-0000-0000-0000C19A0000}"/>
    <cellStyle name="Normal 12 5 4 3 5 2 2 3 2" xfId="45582" xr:uid="{00000000-0005-0000-0000-0000C29A0000}"/>
    <cellStyle name="Normal 12 5 4 3 5 2 2 4" xfId="45583" xr:uid="{00000000-0005-0000-0000-0000C39A0000}"/>
    <cellStyle name="Normal 12 5 4 3 5 2 3" xfId="5335" xr:uid="{00000000-0005-0000-0000-0000C49A0000}"/>
    <cellStyle name="Normal 12 5 4 3 5 2 3 2" xfId="10825" xr:uid="{00000000-0005-0000-0000-0000C59A0000}"/>
    <cellStyle name="Normal 12 5 4 3 5 2 3 2 2" xfId="23635" xr:uid="{00000000-0005-0000-0000-0000C69A0000}"/>
    <cellStyle name="Normal 12 5 4 3 5 2 3 2 2 2" xfId="45584" xr:uid="{00000000-0005-0000-0000-0000C79A0000}"/>
    <cellStyle name="Normal 12 5 4 3 5 2 3 2 3" xfId="45585" xr:uid="{00000000-0005-0000-0000-0000C89A0000}"/>
    <cellStyle name="Normal 12 5 4 3 5 2 3 3" xfId="18145" xr:uid="{00000000-0005-0000-0000-0000C99A0000}"/>
    <cellStyle name="Normal 12 5 4 3 5 2 3 3 2" xfId="45586" xr:uid="{00000000-0005-0000-0000-0000CA9A0000}"/>
    <cellStyle name="Normal 12 5 4 3 5 2 3 4" xfId="45587" xr:uid="{00000000-0005-0000-0000-0000CB9A0000}"/>
    <cellStyle name="Normal 12 5 4 3 5 2 4" xfId="12655" xr:uid="{00000000-0005-0000-0000-0000CC9A0000}"/>
    <cellStyle name="Normal 12 5 4 3 5 2 4 2" xfId="25465" xr:uid="{00000000-0005-0000-0000-0000CD9A0000}"/>
    <cellStyle name="Normal 12 5 4 3 5 2 4 2 2" xfId="45588" xr:uid="{00000000-0005-0000-0000-0000CE9A0000}"/>
    <cellStyle name="Normal 12 5 4 3 5 2 4 3" xfId="45589" xr:uid="{00000000-0005-0000-0000-0000CF9A0000}"/>
    <cellStyle name="Normal 12 5 4 3 5 2 5" xfId="7165" xr:uid="{00000000-0005-0000-0000-0000D09A0000}"/>
    <cellStyle name="Normal 12 5 4 3 5 2 5 2" xfId="19975" xr:uid="{00000000-0005-0000-0000-0000D19A0000}"/>
    <cellStyle name="Normal 12 5 4 3 5 2 5 2 2" xfId="45590" xr:uid="{00000000-0005-0000-0000-0000D29A0000}"/>
    <cellStyle name="Normal 12 5 4 3 5 2 5 3" xfId="45591" xr:uid="{00000000-0005-0000-0000-0000D39A0000}"/>
    <cellStyle name="Normal 12 5 4 3 5 2 6" xfId="14485" xr:uid="{00000000-0005-0000-0000-0000D49A0000}"/>
    <cellStyle name="Normal 12 5 4 3 5 2 6 2" xfId="45592" xr:uid="{00000000-0005-0000-0000-0000D59A0000}"/>
    <cellStyle name="Normal 12 5 4 3 5 2 7" xfId="45593" xr:uid="{00000000-0005-0000-0000-0000D69A0000}"/>
    <cellStyle name="Normal 12 5 4 3 5 3" xfId="2611" xr:uid="{00000000-0005-0000-0000-0000D79A0000}"/>
    <cellStyle name="Normal 12 5 4 3 5 3 2" xfId="8101" xr:uid="{00000000-0005-0000-0000-0000D89A0000}"/>
    <cellStyle name="Normal 12 5 4 3 5 3 2 2" xfId="20911" xr:uid="{00000000-0005-0000-0000-0000D99A0000}"/>
    <cellStyle name="Normal 12 5 4 3 5 3 2 2 2" xfId="45594" xr:uid="{00000000-0005-0000-0000-0000DA9A0000}"/>
    <cellStyle name="Normal 12 5 4 3 5 3 2 3" xfId="45595" xr:uid="{00000000-0005-0000-0000-0000DB9A0000}"/>
    <cellStyle name="Normal 12 5 4 3 5 3 3" xfId="15421" xr:uid="{00000000-0005-0000-0000-0000DC9A0000}"/>
    <cellStyle name="Normal 12 5 4 3 5 3 3 2" xfId="45596" xr:uid="{00000000-0005-0000-0000-0000DD9A0000}"/>
    <cellStyle name="Normal 12 5 4 3 5 3 4" xfId="45597" xr:uid="{00000000-0005-0000-0000-0000DE9A0000}"/>
    <cellStyle name="Normal 12 5 4 3 5 4" xfId="4441" xr:uid="{00000000-0005-0000-0000-0000DF9A0000}"/>
    <cellStyle name="Normal 12 5 4 3 5 4 2" xfId="9931" xr:uid="{00000000-0005-0000-0000-0000E09A0000}"/>
    <cellStyle name="Normal 12 5 4 3 5 4 2 2" xfId="22741" xr:uid="{00000000-0005-0000-0000-0000E19A0000}"/>
    <cellStyle name="Normal 12 5 4 3 5 4 2 2 2" xfId="45598" xr:uid="{00000000-0005-0000-0000-0000E29A0000}"/>
    <cellStyle name="Normal 12 5 4 3 5 4 2 3" xfId="45599" xr:uid="{00000000-0005-0000-0000-0000E39A0000}"/>
    <cellStyle name="Normal 12 5 4 3 5 4 3" xfId="17251" xr:uid="{00000000-0005-0000-0000-0000E49A0000}"/>
    <cellStyle name="Normal 12 5 4 3 5 4 3 2" xfId="45600" xr:uid="{00000000-0005-0000-0000-0000E59A0000}"/>
    <cellStyle name="Normal 12 5 4 3 5 4 4" xfId="45601" xr:uid="{00000000-0005-0000-0000-0000E69A0000}"/>
    <cellStyle name="Normal 12 5 4 3 5 5" xfId="11761" xr:uid="{00000000-0005-0000-0000-0000E79A0000}"/>
    <cellStyle name="Normal 12 5 4 3 5 5 2" xfId="24571" xr:uid="{00000000-0005-0000-0000-0000E89A0000}"/>
    <cellStyle name="Normal 12 5 4 3 5 5 2 2" xfId="45602" xr:uid="{00000000-0005-0000-0000-0000E99A0000}"/>
    <cellStyle name="Normal 12 5 4 3 5 5 3" xfId="45603" xr:uid="{00000000-0005-0000-0000-0000EA9A0000}"/>
    <cellStyle name="Normal 12 5 4 3 5 6" xfId="6271" xr:uid="{00000000-0005-0000-0000-0000EB9A0000}"/>
    <cellStyle name="Normal 12 5 4 3 5 6 2" xfId="19081" xr:uid="{00000000-0005-0000-0000-0000EC9A0000}"/>
    <cellStyle name="Normal 12 5 4 3 5 6 2 2" xfId="45604" xr:uid="{00000000-0005-0000-0000-0000ED9A0000}"/>
    <cellStyle name="Normal 12 5 4 3 5 6 3" xfId="45605" xr:uid="{00000000-0005-0000-0000-0000EE9A0000}"/>
    <cellStyle name="Normal 12 5 4 3 5 7" xfId="13591" xr:uid="{00000000-0005-0000-0000-0000EF9A0000}"/>
    <cellStyle name="Normal 12 5 4 3 5 7 2" xfId="45606" xr:uid="{00000000-0005-0000-0000-0000F09A0000}"/>
    <cellStyle name="Normal 12 5 4 3 5 8" xfId="45607" xr:uid="{00000000-0005-0000-0000-0000F19A0000}"/>
    <cellStyle name="Normal 12 5 4 3 6" xfId="1181" xr:uid="{00000000-0005-0000-0000-0000F29A0000}"/>
    <cellStyle name="Normal 12 5 4 3 6 2" xfId="3011" xr:uid="{00000000-0005-0000-0000-0000F39A0000}"/>
    <cellStyle name="Normal 12 5 4 3 6 2 2" xfId="8501" xr:uid="{00000000-0005-0000-0000-0000F49A0000}"/>
    <cellStyle name="Normal 12 5 4 3 6 2 2 2" xfId="21311" xr:uid="{00000000-0005-0000-0000-0000F59A0000}"/>
    <cellStyle name="Normal 12 5 4 3 6 2 2 2 2" xfId="45608" xr:uid="{00000000-0005-0000-0000-0000F69A0000}"/>
    <cellStyle name="Normal 12 5 4 3 6 2 2 3" xfId="45609" xr:uid="{00000000-0005-0000-0000-0000F79A0000}"/>
    <cellStyle name="Normal 12 5 4 3 6 2 3" xfId="15821" xr:uid="{00000000-0005-0000-0000-0000F89A0000}"/>
    <cellStyle name="Normal 12 5 4 3 6 2 3 2" xfId="45610" xr:uid="{00000000-0005-0000-0000-0000F99A0000}"/>
    <cellStyle name="Normal 12 5 4 3 6 2 4" xfId="45611" xr:uid="{00000000-0005-0000-0000-0000FA9A0000}"/>
    <cellStyle name="Normal 12 5 4 3 6 3" xfId="4841" xr:uid="{00000000-0005-0000-0000-0000FB9A0000}"/>
    <cellStyle name="Normal 12 5 4 3 6 3 2" xfId="10331" xr:uid="{00000000-0005-0000-0000-0000FC9A0000}"/>
    <cellStyle name="Normal 12 5 4 3 6 3 2 2" xfId="23141" xr:uid="{00000000-0005-0000-0000-0000FD9A0000}"/>
    <cellStyle name="Normal 12 5 4 3 6 3 2 2 2" xfId="45612" xr:uid="{00000000-0005-0000-0000-0000FE9A0000}"/>
    <cellStyle name="Normal 12 5 4 3 6 3 2 3" xfId="45613" xr:uid="{00000000-0005-0000-0000-0000FF9A0000}"/>
    <cellStyle name="Normal 12 5 4 3 6 3 3" xfId="17651" xr:uid="{00000000-0005-0000-0000-0000009B0000}"/>
    <cellStyle name="Normal 12 5 4 3 6 3 3 2" xfId="45614" xr:uid="{00000000-0005-0000-0000-0000019B0000}"/>
    <cellStyle name="Normal 12 5 4 3 6 3 4" xfId="45615" xr:uid="{00000000-0005-0000-0000-0000029B0000}"/>
    <cellStyle name="Normal 12 5 4 3 6 4" xfId="12161" xr:uid="{00000000-0005-0000-0000-0000039B0000}"/>
    <cellStyle name="Normal 12 5 4 3 6 4 2" xfId="24971" xr:uid="{00000000-0005-0000-0000-0000049B0000}"/>
    <cellStyle name="Normal 12 5 4 3 6 4 2 2" xfId="45616" xr:uid="{00000000-0005-0000-0000-0000059B0000}"/>
    <cellStyle name="Normal 12 5 4 3 6 4 3" xfId="45617" xr:uid="{00000000-0005-0000-0000-0000069B0000}"/>
    <cellStyle name="Normal 12 5 4 3 6 5" xfId="6671" xr:uid="{00000000-0005-0000-0000-0000079B0000}"/>
    <cellStyle name="Normal 12 5 4 3 6 5 2" xfId="19481" xr:uid="{00000000-0005-0000-0000-0000089B0000}"/>
    <cellStyle name="Normal 12 5 4 3 6 5 2 2" xfId="45618" xr:uid="{00000000-0005-0000-0000-0000099B0000}"/>
    <cellStyle name="Normal 12 5 4 3 6 5 3" xfId="45619" xr:uid="{00000000-0005-0000-0000-00000A9B0000}"/>
    <cellStyle name="Normal 12 5 4 3 6 6" xfId="13991" xr:uid="{00000000-0005-0000-0000-00000B9B0000}"/>
    <cellStyle name="Normal 12 5 4 3 6 6 2" xfId="45620" xr:uid="{00000000-0005-0000-0000-00000C9B0000}"/>
    <cellStyle name="Normal 12 5 4 3 6 7" xfId="45621" xr:uid="{00000000-0005-0000-0000-00000D9B0000}"/>
    <cellStyle name="Normal 12 5 4 3 7" xfId="2117" xr:uid="{00000000-0005-0000-0000-00000E9B0000}"/>
    <cellStyle name="Normal 12 5 4 3 7 2" xfId="7607" xr:uid="{00000000-0005-0000-0000-00000F9B0000}"/>
    <cellStyle name="Normal 12 5 4 3 7 2 2" xfId="20417" xr:uid="{00000000-0005-0000-0000-0000109B0000}"/>
    <cellStyle name="Normal 12 5 4 3 7 2 2 2" xfId="45622" xr:uid="{00000000-0005-0000-0000-0000119B0000}"/>
    <cellStyle name="Normal 12 5 4 3 7 2 3" xfId="45623" xr:uid="{00000000-0005-0000-0000-0000129B0000}"/>
    <cellStyle name="Normal 12 5 4 3 7 3" xfId="14927" xr:uid="{00000000-0005-0000-0000-0000139B0000}"/>
    <cellStyle name="Normal 12 5 4 3 7 3 2" xfId="45624" xr:uid="{00000000-0005-0000-0000-0000149B0000}"/>
    <cellStyle name="Normal 12 5 4 3 7 4" xfId="45625" xr:uid="{00000000-0005-0000-0000-0000159B0000}"/>
    <cellStyle name="Normal 12 5 4 3 8" xfId="3947" xr:uid="{00000000-0005-0000-0000-0000169B0000}"/>
    <cellStyle name="Normal 12 5 4 3 8 2" xfId="9437" xr:uid="{00000000-0005-0000-0000-0000179B0000}"/>
    <cellStyle name="Normal 12 5 4 3 8 2 2" xfId="22247" xr:uid="{00000000-0005-0000-0000-0000189B0000}"/>
    <cellStyle name="Normal 12 5 4 3 8 2 2 2" xfId="45626" xr:uid="{00000000-0005-0000-0000-0000199B0000}"/>
    <cellStyle name="Normal 12 5 4 3 8 2 3" xfId="45627" xr:uid="{00000000-0005-0000-0000-00001A9B0000}"/>
    <cellStyle name="Normal 12 5 4 3 8 3" xfId="16757" xr:uid="{00000000-0005-0000-0000-00001B9B0000}"/>
    <cellStyle name="Normal 12 5 4 3 8 3 2" xfId="45628" xr:uid="{00000000-0005-0000-0000-00001C9B0000}"/>
    <cellStyle name="Normal 12 5 4 3 8 4" xfId="45629" xr:uid="{00000000-0005-0000-0000-00001D9B0000}"/>
    <cellStyle name="Normal 12 5 4 3 9" xfId="11267" xr:uid="{00000000-0005-0000-0000-00001E9B0000}"/>
    <cellStyle name="Normal 12 5 4 3 9 2" xfId="24077" xr:uid="{00000000-0005-0000-0000-00001F9B0000}"/>
    <cellStyle name="Normal 12 5 4 3 9 2 2" xfId="45630" xr:uid="{00000000-0005-0000-0000-0000209B0000}"/>
    <cellStyle name="Normal 12 5 4 3 9 3" xfId="45631" xr:uid="{00000000-0005-0000-0000-0000219B0000}"/>
    <cellStyle name="Normal 12 5 4 4" xfId="336" xr:uid="{00000000-0005-0000-0000-0000229B0000}"/>
    <cellStyle name="Normal 12 5 4 4 10" xfId="5828" xr:uid="{00000000-0005-0000-0000-0000239B0000}"/>
    <cellStyle name="Normal 12 5 4 4 10 2" xfId="18638" xr:uid="{00000000-0005-0000-0000-0000249B0000}"/>
    <cellStyle name="Normal 12 5 4 4 10 2 2" xfId="45632" xr:uid="{00000000-0005-0000-0000-0000259B0000}"/>
    <cellStyle name="Normal 12 5 4 4 10 3" xfId="45633" xr:uid="{00000000-0005-0000-0000-0000269B0000}"/>
    <cellStyle name="Normal 12 5 4 4 11" xfId="13148" xr:uid="{00000000-0005-0000-0000-0000279B0000}"/>
    <cellStyle name="Normal 12 5 4 4 11 2" xfId="45634" xr:uid="{00000000-0005-0000-0000-0000289B0000}"/>
    <cellStyle name="Normal 12 5 4 4 12" xfId="45635" xr:uid="{00000000-0005-0000-0000-0000299B0000}"/>
    <cellStyle name="Normal 12 5 4 4 2" xfId="565" xr:uid="{00000000-0005-0000-0000-00002A9B0000}"/>
    <cellStyle name="Normal 12 5 4 4 2 2" xfId="964" xr:uid="{00000000-0005-0000-0000-00002B9B0000}"/>
    <cellStyle name="Normal 12 5 4 4 2 2 2" xfId="1859" xr:uid="{00000000-0005-0000-0000-00002C9B0000}"/>
    <cellStyle name="Normal 12 5 4 4 2 2 2 2" xfId="3689" xr:uid="{00000000-0005-0000-0000-00002D9B0000}"/>
    <cellStyle name="Normal 12 5 4 4 2 2 2 2 2" xfId="9179" xr:uid="{00000000-0005-0000-0000-00002E9B0000}"/>
    <cellStyle name="Normal 12 5 4 4 2 2 2 2 2 2" xfId="21989" xr:uid="{00000000-0005-0000-0000-00002F9B0000}"/>
    <cellStyle name="Normal 12 5 4 4 2 2 2 2 2 2 2" xfId="45636" xr:uid="{00000000-0005-0000-0000-0000309B0000}"/>
    <cellStyle name="Normal 12 5 4 4 2 2 2 2 2 3" xfId="45637" xr:uid="{00000000-0005-0000-0000-0000319B0000}"/>
    <cellStyle name="Normal 12 5 4 4 2 2 2 2 3" xfId="16499" xr:uid="{00000000-0005-0000-0000-0000329B0000}"/>
    <cellStyle name="Normal 12 5 4 4 2 2 2 2 3 2" xfId="45638" xr:uid="{00000000-0005-0000-0000-0000339B0000}"/>
    <cellStyle name="Normal 12 5 4 4 2 2 2 2 4" xfId="45639" xr:uid="{00000000-0005-0000-0000-0000349B0000}"/>
    <cellStyle name="Normal 12 5 4 4 2 2 2 3" xfId="5519" xr:uid="{00000000-0005-0000-0000-0000359B0000}"/>
    <cellStyle name="Normal 12 5 4 4 2 2 2 3 2" xfId="11009" xr:uid="{00000000-0005-0000-0000-0000369B0000}"/>
    <cellStyle name="Normal 12 5 4 4 2 2 2 3 2 2" xfId="23819" xr:uid="{00000000-0005-0000-0000-0000379B0000}"/>
    <cellStyle name="Normal 12 5 4 4 2 2 2 3 2 2 2" xfId="45640" xr:uid="{00000000-0005-0000-0000-0000389B0000}"/>
    <cellStyle name="Normal 12 5 4 4 2 2 2 3 2 3" xfId="45641" xr:uid="{00000000-0005-0000-0000-0000399B0000}"/>
    <cellStyle name="Normal 12 5 4 4 2 2 2 3 3" xfId="18329" xr:uid="{00000000-0005-0000-0000-00003A9B0000}"/>
    <cellStyle name="Normal 12 5 4 4 2 2 2 3 3 2" xfId="45642" xr:uid="{00000000-0005-0000-0000-00003B9B0000}"/>
    <cellStyle name="Normal 12 5 4 4 2 2 2 3 4" xfId="45643" xr:uid="{00000000-0005-0000-0000-00003C9B0000}"/>
    <cellStyle name="Normal 12 5 4 4 2 2 2 4" xfId="12839" xr:uid="{00000000-0005-0000-0000-00003D9B0000}"/>
    <cellStyle name="Normal 12 5 4 4 2 2 2 4 2" xfId="25649" xr:uid="{00000000-0005-0000-0000-00003E9B0000}"/>
    <cellStyle name="Normal 12 5 4 4 2 2 2 4 2 2" xfId="45644" xr:uid="{00000000-0005-0000-0000-00003F9B0000}"/>
    <cellStyle name="Normal 12 5 4 4 2 2 2 4 3" xfId="45645" xr:uid="{00000000-0005-0000-0000-0000409B0000}"/>
    <cellStyle name="Normal 12 5 4 4 2 2 2 5" xfId="7349" xr:uid="{00000000-0005-0000-0000-0000419B0000}"/>
    <cellStyle name="Normal 12 5 4 4 2 2 2 5 2" xfId="20159" xr:uid="{00000000-0005-0000-0000-0000429B0000}"/>
    <cellStyle name="Normal 12 5 4 4 2 2 2 5 2 2" xfId="45646" xr:uid="{00000000-0005-0000-0000-0000439B0000}"/>
    <cellStyle name="Normal 12 5 4 4 2 2 2 5 3" xfId="45647" xr:uid="{00000000-0005-0000-0000-0000449B0000}"/>
    <cellStyle name="Normal 12 5 4 4 2 2 2 6" xfId="14669" xr:uid="{00000000-0005-0000-0000-0000459B0000}"/>
    <cellStyle name="Normal 12 5 4 4 2 2 2 6 2" xfId="45648" xr:uid="{00000000-0005-0000-0000-0000469B0000}"/>
    <cellStyle name="Normal 12 5 4 4 2 2 2 7" xfId="45649" xr:uid="{00000000-0005-0000-0000-0000479B0000}"/>
    <cellStyle name="Normal 12 5 4 4 2 2 3" xfId="2795" xr:uid="{00000000-0005-0000-0000-0000489B0000}"/>
    <cellStyle name="Normal 12 5 4 4 2 2 3 2" xfId="8285" xr:uid="{00000000-0005-0000-0000-0000499B0000}"/>
    <cellStyle name="Normal 12 5 4 4 2 2 3 2 2" xfId="21095" xr:uid="{00000000-0005-0000-0000-00004A9B0000}"/>
    <cellStyle name="Normal 12 5 4 4 2 2 3 2 2 2" xfId="45650" xr:uid="{00000000-0005-0000-0000-00004B9B0000}"/>
    <cellStyle name="Normal 12 5 4 4 2 2 3 2 3" xfId="45651" xr:uid="{00000000-0005-0000-0000-00004C9B0000}"/>
    <cellStyle name="Normal 12 5 4 4 2 2 3 3" xfId="15605" xr:uid="{00000000-0005-0000-0000-00004D9B0000}"/>
    <cellStyle name="Normal 12 5 4 4 2 2 3 3 2" xfId="45652" xr:uid="{00000000-0005-0000-0000-00004E9B0000}"/>
    <cellStyle name="Normal 12 5 4 4 2 2 3 4" xfId="45653" xr:uid="{00000000-0005-0000-0000-00004F9B0000}"/>
    <cellStyle name="Normal 12 5 4 4 2 2 4" xfId="4625" xr:uid="{00000000-0005-0000-0000-0000509B0000}"/>
    <cellStyle name="Normal 12 5 4 4 2 2 4 2" xfId="10115" xr:uid="{00000000-0005-0000-0000-0000519B0000}"/>
    <cellStyle name="Normal 12 5 4 4 2 2 4 2 2" xfId="22925" xr:uid="{00000000-0005-0000-0000-0000529B0000}"/>
    <cellStyle name="Normal 12 5 4 4 2 2 4 2 2 2" xfId="45654" xr:uid="{00000000-0005-0000-0000-0000539B0000}"/>
    <cellStyle name="Normal 12 5 4 4 2 2 4 2 3" xfId="45655" xr:uid="{00000000-0005-0000-0000-0000549B0000}"/>
    <cellStyle name="Normal 12 5 4 4 2 2 4 3" xfId="17435" xr:uid="{00000000-0005-0000-0000-0000559B0000}"/>
    <cellStyle name="Normal 12 5 4 4 2 2 4 3 2" xfId="45656" xr:uid="{00000000-0005-0000-0000-0000569B0000}"/>
    <cellStyle name="Normal 12 5 4 4 2 2 4 4" xfId="45657" xr:uid="{00000000-0005-0000-0000-0000579B0000}"/>
    <cellStyle name="Normal 12 5 4 4 2 2 5" xfId="11945" xr:uid="{00000000-0005-0000-0000-0000589B0000}"/>
    <cellStyle name="Normal 12 5 4 4 2 2 5 2" xfId="24755" xr:uid="{00000000-0005-0000-0000-0000599B0000}"/>
    <cellStyle name="Normal 12 5 4 4 2 2 5 2 2" xfId="45658" xr:uid="{00000000-0005-0000-0000-00005A9B0000}"/>
    <cellStyle name="Normal 12 5 4 4 2 2 5 3" xfId="45659" xr:uid="{00000000-0005-0000-0000-00005B9B0000}"/>
    <cellStyle name="Normal 12 5 4 4 2 2 6" xfId="6455" xr:uid="{00000000-0005-0000-0000-00005C9B0000}"/>
    <cellStyle name="Normal 12 5 4 4 2 2 6 2" xfId="19265" xr:uid="{00000000-0005-0000-0000-00005D9B0000}"/>
    <cellStyle name="Normal 12 5 4 4 2 2 6 2 2" xfId="45660" xr:uid="{00000000-0005-0000-0000-00005E9B0000}"/>
    <cellStyle name="Normal 12 5 4 4 2 2 6 3" xfId="45661" xr:uid="{00000000-0005-0000-0000-00005F9B0000}"/>
    <cellStyle name="Normal 12 5 4 4 2 2 7" xfId="13775" xr:uid="{00000000-0005-0000-0000-0000609B0000}"/>
    <cellStyle name="Normal 12 5 4 4 2 2 7 2" xfId="45662" xr:uid="{00000000-0005-0000-0000-0000619B0000}"/>
    <cellStyle name="Normal 12 5 4 4 2 2 8" xfId="45663" xr:uid="{00000000-0005-0000-0000-0000629B0000}"/>
    <cellStyle name="Normal 12 5 4 4 2 3" xfId="1460" xr:uid="{00000000-0005-0000-0000-0000639B0000}"/>
    <cellStyle name="Normal 12 5 4 4 2 3 2" xfId="3290" xr:uid="{00000000-0005-0000-0000-0000649B0000}"/>
    <cellStyle name="Normal 12 5 4 4 2 3 2 2" xfId="8780" xr:uid="{00000000-0005-0000-0000-0000659B0000}"/>
    <cellStyle name="Normal 12 5 4 4 2 3 2 2 2" xfId="21590" xr:uid="{00000000-0005-0000-0000-0000669B0000}"/>
    <cellStyle name="Normal 12 5 4 4 2 3 2 2 2 2" xfId="45664" xr:uid="{00000000-0005-0000-0000-0000679B0000}"/>
    <cellStyle name="Normal 12 5 4 4 2 3 2 2 3" xfId="45665" xr:uid="{00000000-0005-0000-0000-0000689B0000}"/>
    <cellStyle name="Normal 12 5 4 4 2 3 2 3" xfId="16100" xr:uid="{00000000-0005-0000-0000-0000699B0000}"/>
    <cellStyle name="Normal 12 5 4 4 2 3 2 3 2" xfId="45666" xr:uid="{00000000-0005-0000-0000-00006A9B0000}"/>
    <cellStyle name="Normal 12 5 4 4 2 3 2 4" xfId="45667" xr:uid="{00000000-0005-0000-0000-00006B9B0000}"/>
    <cellStyle name="Normal 12 5 4 4 2 3 3" xfId="5120" xr:uid="{00000000-0005-0000-0000-00006C9B0000}"/>
    <cellStyle name="Normal 12 5 4 4 2 3 3 2" xfId="10610" xr:uid="{00000000-0005-0000-0000-00006D9B0000}"/>
    <cellStyle name="Normal 12 5 4 4 2 3 3 2 2" xfId="23420" xr:uid="{00000000-0005-0000-0000-00006E9B0000}"/>
    <cellStyle name="Normal 12 5 4 4 2 3 3 2 2 2" xfId="45668" xr:uid="{00000000-0005-0000-0000-00006F9B0000}"/>
    <cellStyle name="Normal 12 5 4 4 2 3 3 2 3" xfId="45669" xr:uid="{00000000-0005-0000-0000-0000709B0000}"/>
    <cellStyle name="Normal 12 5 4 4 2 3 3 3" xfId="17930" xr:uid="{00000000-0005-0000-0000-0000719B0000}"/>
    <cellStyle name="Normal 12 5 4 4 2 3 3 3 2" xfId="45670" xr:uid="{00000000-0005-0000-0000-0000729B0000}"/>
    <cellStyle name="Normal 12 5 4 4 2 3 3 4" xfId="45671" xr:uid="{00000000-0005-0000-0000-0000739B0000}"/>
    <cellStyle name="Normal 12 5 4 4 2 3 4" xfId="12440" xr:uid="{00000000-0005-0000-0000-0000749B0000}"/>
    <cellStyle name="Normal 12 5 4 4 2 3 4 2" xfId="25250" xr:uid="{00000000-0005-0000-0000-0000759B0000}"/>
    <cellStyle name="Normal 12 5 4 4 2 3 4 2 2" xfId="45672" xr:uid="{00000000-0005-0000-0000-0000769B0000}"/>
    <cellStyle name="Normal 12 5 4 4 2 3 4 3" xfId="45673" xr:uid="{00000000-0005-0000-0000-0000779B0000}"/>
    <cellStyle name="Normal 12 5 4 4 2 3 5" xfId="6950" xr:uid="{00000000-0005-0000-0000-0000789B0000}"/>
    <cellStyle name="Normal 12 5 4 4 2 3 5 2" xfId="19760" xr:uid="{00000000-0005-0000-0000-0000799B0000}"/>
    <cellStyle name="Normal 12 5 4 4 2 3 5 2 2" xfId="45674" xr:uid="{00000000-0005-0000-0000-00007A9B0000}"/>
    <cellStyle name="Normal 12 5 4 4 2 3 5 3" xfId="45675" xr:uid="{00000000-0005-0000-0000-00007B9B0000}"/>
    <cellStyle name="Normal 12 5 4 4 2 3 6" xfId="14270" xr:uid="{00000000-0005-0000-0000-00007C9B0000}"/>
    <cellStyle name="Normal 12 5 4 4 2 3 6 2" xfId="45676" xr:uid="{00000000-0005-0000-0000-00007D9B0000}"/>
    <cellStyle name="Normal 12 5 4 4 2 3 7" xfId="45677" xr:uid="{00000000-0005-0000-0000-00007E9B0000}"/>
    <cellStyle name="Normal 12 5 4 4 2 4" xfId="2396" xr:uid="{00000000-0005-0000-0000-00007F9B0000}"/>
    <cellStyle name="Normal 12 5 4 4 2 4 2" xfId="7886" xr:uid="{00000000-0005-0000-0000-0000809B0000}"/>
    <cellStyle name="Normal 12 5 4 4 2 4 2 2" xfId="20696" xr:uid="{00000000-0005-0000-0000-0000819B0000}"/>
    <cellStyle name="Normal 12 5 4 4 2 4 2 2 2" xfId="45678" xr:uid="{00000000-0005-0000-0000-0000829B0000}"/>
    <cellStyle name="Normal 12 5 4 4 2 4 2 3" xfId="45679" xr:uid="{00000000-0005-0000-0000-0000839B0000}"/>
    <cellStyle name="Normal 12 5 4 4 2 4 3" xfId="15206" xr:uid="{00000000-0005-0000-0000-0000849B0000}"/>
    <cellStyle name="Normal 12 5 4 4 2 4 3 2" xfId="45680" xr:uid="{00000000-0005-0000-0000-0000859B0000}"/>
    <cellStyle name="Normal 12 5 4 4 2 4 4" xfId="45681" xr:uid="{00000000-0005-0000-0000-0000869B0000}"/>
    <cellStyle name="Normal 12 5 4 4 2 5" xfId="4226" xr:uid="{00000000-0005-0000-0000-0000879B0000}"/>
    <cellStyle name="Normal 12 5 4 4 2 5 2" xfId="9716" xr:uid="{00000000-0005-0000-0000-0000889B0000}"/>
    <cellStyle name="Normal 12 5 4 4 2 5 2 2" xfId="22526" xr:uid="{00000000-0005-0000-0000-0000899B0000}"/>
    <cellStyle name="Normal 12 5 4 4 2 5 2 2 2" xfId="45682" xr:uid="{00000000-0005-0000-0000-00008A9B0000}"/>
    <cellStyle name="Normal 12 5 4 4 2 5 2 3" xfId="45683" xr:uid="{00000000-0005-0000-0000-00008B9B0000}"/>
    <cellStyle name="Normal 12 5 4 4 2 5 3" xfId="17036" xr:uid="{00000000-0005-0000-0000-00008C9B0000}"/>
    <cellStyle name="Normal 12 5 4 4 2 5 3 2" xfId="45684" xr:uid="{00000000-0005-0000-0000-00008D9B0000}"/>
    <cellStyle name="Normal 12 5 4 4 2 5 4" xfId="45685" xr:uid="{00000000-0005-0000-0000-00008E9B0000}"/>
    <cellStyle name="Normal 12 5 4 4 2 6" xfId="11546" xr:uid="{00000000-0005-0000-0000-00008F9B0000}"/>
    <cellStyle name="Normal 12 5 4 4 2 6 2" xfId="24356" xr:uid="{00000000-0005-0000-0000-0000909B0000}"/>
    <cellStyle name="Normal 12 5 4 4 2 6 2 2" xfId="45686" xr:uid="{00000000-0005-0000-0000-0000919B0000}"/>
    <cellStyle name="Normal 12 5 4 4 2 6 3" xfId="45687" xr:uid="{00000000-0005-0000-0000-0000929B0000}"/>
    <cellStyle name="Normal 12 5 4 4 2 7" xfId="6056" xr:uid="{00000000-0005-0000-0000-0000939B0000}"/>
    <cellStyle name="Normal 12 5 4 4 2 7 2" xfId="18866" xr:uid="{00000000-0005-0000-0000-0000949B0000}"/>
    <cellStyle name="Normal 12 5 4 4 2 7 2 2" xfId="45688" xr:uid="{00000000-0005-0000-0000-0000959B0000}"/>
    <cellStyle name="Normal 12 5 4 4 2 7 3" xfId="45689" xr:uid="{00000000-0005-0000-0000-0000969B0000}"/>
    <cellStyle name="Normal 12 5 4 4 2 8" xfId="13376" xr:uid="{00000000-0005-0000-0000-0000979B0000}"/>
    <cellStyle name="Normal 12 5 4 4 2 8 2" xfId="45690" xr:uid="{00000000-0005-0000-0000-0000989B0000}"/>
    <cellStyle name="Normal 12 5 4 4 2 9" xfId="45691" xr:uid="{00000000-0005-0000-0000-0000999B0000}"/>
    <cellStyle name="Normal 12 5 4 4 3" xfId="697" xr:uid="{00000000-0005-0000-0000-00009A9B0000}"/>
    <cellStyle name="Normal 12 5 4 4 3 2" xfId="1097" xr:uid="{00000000-0005-0000-0000-00009B9B0000}"/>
    <cellStyle name="Normal 12 5 4 4 3 2 2" xfId="1992" xr:uid="{00000000-0005-0000-0000-00009C9B0000}"/>
    <cellStyle name="Normal 12 5 4 4 3 2 2 2" xfId="3822" xr:uid="{00000000-0005-0000-0000-00009D9B0000}"/>
    <cellStyle name="Normal 12 5 4 4 3 2 2 2 2" xfId="9312" xr:uid="{00000000-0005-0000-0000-00009E9B0000}"/>
    <cellStyle name="Normal 12 5 4 4 3 2 2 2 2 2" xfId="22122" xr:uid="{00000000-0005-0000-0000-00009F9B0000}"/>
    <cellStyle name="Normal 12 5 4 4 3 2 2 2 2 2 2" xfId="45692" xr:uid="{00000000-0005-0000-0000-0000A09B0000}"/>
    <cellStyle name="Normal 12 5 4 4 3 2 2 2 2 3" xfId="45693" xr:uid="{00000000-0005-0000-0000-0000A19B0000}"/>
    <cellStyle name="Normal 12 5 4 4 3 2 2 2 3" xfId="16632" xr:uid="{00000000-0005-0000-0000-0000A29B0000}"/>
    <cellStyle name="Normal 12 5 4 4 3 2 2 2 3 2" xfId="45694" xr:uid="{00000000-0005-0000-0000-0000A39B0000}"/>
    <cellStyle name="Normal 12 5 4 4 3 2 2 2 4" xfId="45695" xr:uid="{00000000-0005-0000-0000-0000A49B0000}"/>
    <cellStyle name="Normal 12 5 4 4 3 2 2 3" xfId="5652" xr:uid="{00000000-0005-0000-0000-0000A59B0000}"/>
    <cellStyle name="Normal 12 5 4 4 3 2 2 3 2" xfId="11142" xr:uid="{00000000-0005-0000-0000-0000A69B0000}"/>
    <cellStyle name="Normal 12 5 4 4 3 2 2 3 2 2" xfId="23952" xr:uid="{00000000-0005-0000-0000-0000A79B0000}"/>
    <cellStyle name="Normal 12 5 4 4 3 2 2 3 2 2 2" xfId="45696" xr:uid="{00000000-0005-0000-0000-0000A89B0000}"/>
    <cellStyle name="Normal 12 5 4 4 3 2 2 3 2 3" xfId="45697" xr:uid="{00000000-0005-0000-0000-0000A99B0000}"/>
    <cellStyle name="Normal 12 5 4 4 3 2 2 3 3" xfId="18462" xr:uid="{00000000-0005-0000-0000-0000AA9B0000}"/>
    <cellStyle name="Normal 12 5 4 4 3 2 2 3 3 2" xfId="45698" xr:uid="{00000000-0005-0000-0000-0000AB9B0000}"/>
    <cellStyle name="Normal 12 5 4 4 3 2 2 3 4" xfId="45699" xr:uid="{00000000-0005-0000-0000-0000AC9B0000}"/>
    <cellStyle name="Normal 12 5 4 4 3 2 2 4" xfId="12972" xr:uid="{00000000-0005-0000-0000-0000AD9B0000}"/>
    <cellStyle name="Normal 12 5 4 4 3 2 2 4 2" xfId="25782" xr:uid="{00000000-0005-0000-0000-0000AE9B0000}"/>
    <cellStyle name="Normal 12 5 4 4 3 2 2 4 2 2" xfId="45700" xr:uid="{00000000-0005-0000-0000-0000AF9B0000}"/>
    <cellStyle name="Normal 12 5 4 4 3 2 2 4 3" xfId="45701" xr:uid="{00000000-0005-0000-0000-0000B09B0000}"/>
    <cellStyle name="Normal 12 5 4 4 3 2 2 5" xfId="7482" xr:uid="{00000000-0005-0000-0000-0000B19B0000}"/>
    <cellStyle name="Normal 12 5 4 4 3 2 2 5 2" xfId="20292" xr:uid="{00000000-0005-0000-0000-0000B29B0000}"/>
    <cellStyle name="Normal 12 5 4 4 3 2 2 5 2 2" xfId="45702" xr:uid="{00000000-0005-0000-0000-0000B39B0000}"/>
    <cellStyle name="Normal 12 5 4 4 3 2 2 5 3" xfId="45703" xr:uid="{00000000-0005-0000-0000-0000B49B0000}"/>
    <cellStyle name="Normal 12 5 4 4 3 2 2 6" xfId="14802" xr:uid="{00000000-0005-0000-0000-0000B59B0000}"/>
    <cellStyle name="Normal 12 5 4 4 3 2 2 6 2" xfId="45704" xr:uid="{00000000-0005-0000-0000-0000B69B0000}"/>
    <cellStyle name="Normal 12 5 4 4 3 2 2 7" xfId="45705" xr:uid="{00000000-0005-0000-0000-0000B79B0000}"/>
    <cellStyle name="Normal 12 5 4 4 3 2 3" xfId="2928" xr:uid="{00000000-0005-0000-0000-0000B89B0000}"/>
    <cellStyle name="Normal 12 5 4 4 3 2 3 2" xfId="8418" xr:uid="{00000000-0005-0000-0000-0000B99B0000}"/>
    <cellStyle name="Normal 12 5 4 4 3 2 3 2 2" xfId="21228" xr:uid="{00000000-0005-0000-0000-0000BA9B0000}"/>
    <cellStyle name="Normal 12 5 4 4 3 2 3 2 2 2" xfId="45706" xr:uid="{00000000-0005-0000-0000-0000BB9B0000}"/>
    <cellStyle name="Normal 12 5 4 4 3 2 3 2 3" xfId="45707" xr:uid="{00000000-0005-0000-0000-0000BC9B0000}"/>
    <cellStyle name="Normal 12 5 4 4 3 2 3 3" xfId="15738" xr:uid="{00000000-0005-0000-0000-0000BD9B0000}"/>
    <cellStyle name="Normal 12 5 4 4 3 2 3 3 2" xfId="45708" xr:uid="{00000000-0005-0000-0000-0000BE9B0000}"/>
    <cellStyle name="Normal 12 5 4 4 3 2 3 4" xfId="45709" xr:uid="{00000000-0005-0000-0000-0000BF9B0000}"/>
    <cellStyle name="Normal 12 5 4 4 3 2 4" xfId="4758" xr:uid="{00000000-0005-0000-0000-0000C09B0000}"/>
    <cellStyle name="Normal 12 5 4 4 3 2 4 2" xfId="10248" xr:uid="{00000000-0005-0000-0000-0000C19B0000}"/>
    <cellStyle name="Normal 12 5 4 4 3 2 4 2 2" xfId="23058" xr:uid="{00000000-0005-0000-0000-0000C29B0000}"/>
    <cellStyle name="Normal 12 5 4 4 3 2 4 2 2 2" xfId="45710" xr:uid="{00000000-0005-0000-0000-0000C39B0000}"/>
    <cellStyle name="Normal 12 5 4 4 3 2 4 2 3" xfId="45711" xr:uid="{00000000-0005-0000-0000-0000C49B0000}"/>
    <cellStyle name="Normal 12 5 4 4 3 2 4 3" xfId="17568" xr:uid="{00000000-0005-0000-0000-0000C59B0000}"/>
    <cellStyle name="Normal 12 5 4 4 3 2 4 3 2" xfId="45712" xr:uid="{00000000-0005-0000-0000-0000C69B0000}"/>
    <cellStyle name="Normal 12 5 4 4 3 2 4 4" xfId="45713" xr:uid="{00000000-0005-0000-0000-0000C79B0000}"/>
    <cellStyle name="Normal 12 5 4 4 3 2 5" xfId="12078" xr:uid="{00000000-0005-0000-0000-0000C89B0000}"/>
    <cellStyle name="Normal 12 5 4 4 3 2 5 2" xfId="24888" xr:uid="{00000000-0005-0000-0000-0000C99B0000}"/>
    <cellStyle name="Normal 12 5 4 4 3 2 5 2 2" xfId="45714" xr:uid="{00000000-0005-0000-0000-0000CA9B0000}"/>
    <cellStyle name="Normal 12 5 4 4 3 2 5 3" xfId="45715" xr:uid="{00000000-0005-0000-0000-0000CB9B0000}"/>
    <cellStyle name="Normal 12 5 4 4 3 2 6" xfId="6588" xr:uid="{00000000-0005-0000-0000-0000CC9B0000}"/>
    <cellStyle name="Normal 12 5 4 4 3 2 6 2" xfId="19398" xr:uid="{00000000-0005-0000-0000-0000CD9B0000}"/>
    <cellStyle name="Normal 12 5 4 4 3 2 6 2 2" xfId="45716" xr:uid="{00000000-0005-0000-0000-0000CE9B0000}"/>
    <cellStyle name="Normal 12 5 4 4 3 2 6 3" xfId="45717" xr:uid="{00000000-0005-0000-0000-0000CF9B0000}"/>
    <cellStyle name="Normal 12 5 4 4 3 2 7" xfId="13908" xr:uid="{00000000-0005-0000-0000-0000D09B0000}"/>
    <cellStyle name="Normal 12 5 4 4 3 2 7 2" xfId="45718" xr:uid="{00000000-0005-0000-0000-0000D19B0000}"/>
    <cellStyle name="Normal 12 5 4 4 3 2 8" xfId="45719" xr:uid="{00000000-0005-0000-0000-0000D29B0000}"/>
    <cellStyle name="Normal 12 5 4 4 3 3" xfId="1592" xr:uid="{00000000-0005-0000-0000-0000D39B0000}"/>
    <cellStyle name="Normal 12 5 4 4 3 3 2" xfId="3422" xr:uid="{00000000-0005-0000-0000-0000D49B0000}"/>
    <cellStyle name="Normal 12 5 4 4 3 3 2 2" xfId="8912" xr:uid="{00000000-0005-0000-0000-0000D59B0000}"/>
    <cellStyle name="Normal 12 5 4 4 3 3 2 2 2" xfId="21722" xr:uid="{00000000-0005-0000-0000-0000D69B0000}"/>
    <cellStyle name="Normal 12 5 4 4 3 3 2 2 2 2" xfId="45720" xr:uid="{00000000-0005-0000-0000-0000D79B0000}"/>
    <cellStyle name="Normal 12 5 4 4 3 3 2 2 3" xfId="45721" xr:uid="{00000000-0005-0000-0000-0000D89B0000}"/>
    <cellStyle name="Normal 12 5 4 4 3 3 2 3" xfId="16232" xr:uid="{00000000-0005-0000-0000-0000D99B0000}"/>
    <cellStyle name="Normal 12 5 4 4 3 3 2 3 2" xfId="45722" xr:uid="{00000000-0005-0000-0000-0000DA9B0000}"/>
    <cellStyle name="Normal 12 5 4 4 3 3 2 4" xfId="45723" xr:uid="{00000000-0005-0000-0000-0000DB9B0000}"/>
    <cellStyle name="Normal 12 5 4 4 3 3 3" xfId="5252" xr:uid="{00000000-0005-0000-0000-0000DC9B0000}"/>
    <cellStyle name="Normal 12 5 4 4 3 3 3 2" xfId="10742" xr:uid="{00000000-0005-0000-0000-0000DD9B0000}"/>
    <cellStyle name="Normal 12 5 4 4 3 3 3 2 2" xfId="23552" xr:uid="{00000000-0005-0000-0000-0000DE9B0000}"/>
    <cellStyle name="Normal 12 5 4 4 3 3 3 2 2 2" xfId="45724" xr:uid="{00000000-0005-0000-0000-0000DF9B0000}"/>
    <cellStyle name="Normal 12 5 4 4 3 3 3 2 3" xfId="45725" xr:uid="{00000000-0005-0000-0000-0000E09B0000}"/>
    <cellStyle name="Normal 12 5 4 4 3 3 3 3" xfId="18062" xr:uid="{00000000-0005-0000-0000-0000E19B0000}"/>
    <cellStyle name="Normal 12 5 4 4 3 3 3 3 2" xfId="45726" xr:uid="{00000000-0005-0000-0000-0000E29B0000}"/>
    <cellStyle name="Normal 12 5 4 4 3 3 3 4" xfId="45727" xr:uid="{00000000-0005-0000-0000-0000E39B0000}"/>
    <cellStyle name="Normal 12 5 4 4 3 3 4" xfId="12572" xr:uid="{00000000-0005-0000-0000-0000E49B0000}"/>
    <cellStyle name="Normal 12 5 4 4 3 3 4 2" xfId="25382" xr:uid="{00000000-0005-0000-0000-0000E59B0000}"/>
    <cellStyle name="Normal 12 5 4 4 3 3 4 2 2" xfId="45728" xr:uid="{00000000-0005-0000-0000-0000E69B0000}"/>
    <cellStyle name="Normal 12 5 4 4 3 3 4 3" xfId="45729" xr:uid="{00000000-0005-0000-0000-0000E79B0000}"/>
    <cellStyle name="Normal 12 5 4 4 3 3 5" xfId="7082" xr:uid="{00000000-0005-0000-0000-0000E89B0000}"/>
    <cellStyle name="Normal 12 5 4 4 3 3 5 2" xfId="19892" xr:uid="{00000000-0005-0000-0000-0000E99B0000}"/>
    <cellStyle name="Normal 12 5 4 4 3 3 5 2 2" xfId="45730" xr:uid="{00000000-0005-0000-0000-0000EA9B0000}"/>
    <cellStyle name="Normal 12 5 4 4 3 3 5 3" xfId="45731" xr:uid="{00000000-0005-0000-0000-0000EB9B0000}"/>
    <cellStyle name="Normal 12 5 4 4 3 3 6" xfId="14402" xr:uid="{00000000-0005-0000-0000-0000EC9B0000}"/>
    <cellStyle name="Normal 12 5 4 4 3 3 6 2" xfId="45732" xr:uid="{00000000-0005-0000-0000-0000ED9B0000}"/>
    <cellStyle name="Normal 12 5 4 4 3 3 7" xfId="45733" xr:uid="{00000000-0005-0000-0000-0000EE9B0000}"/>
    <cellStyle name="Normal 12 5 4 4 3 4" xfId="2528" xr:uid="{00000000-0005-0000-0000-0000EF9B0000}"/>
    <cellStyle name="Normal 12 5 4 4 3 4 2" xfId="8018" xr:uid="{00000000-0005-0000-0000-0000F09B0000}"/>
    <cellStyle name="Normal 12 5 4 4 3 4 2 2" xfId="20828" xr:uid="{00000000-0005-0000-0000-0000F19B0000}"/>
    <cellStyle name="Normal 12 5 4 4 3 4 2 2 2" xfId="45734" xr:uid="{00000000-0005-0000-0000-0000F29B0000}"/>
    <cellStyle name="Normal 12 5 4 4 3 4 2 3" xfId="45735" xr:uid="{00000000-0005-0000-0000-0000F39B0000}"/>
    <cellStyle name="Normal 12 5 4 4 3 4 3" xfId="15338" xr:uid="{00000000-0005-0000-0000-0000F49B0000}"/>
    <cellStyle name="Normal 12 5 4 4 3 4 3 2" xfId="45736" xr:uid="{00000000-0005-0000-0000-0000F59B0000}"/>
    <cellStyle name="Normal 12 5 4 4 3 4 4" xfId="45737" xr:uid="{00000000-0005-0000-0000-0000F69B0000}"/>
    <cellStyle name="Normal 12 5 4 4 3 5" xfId="4358" xr:uid="{00000000-0005-0000-0000-0000F79B0000}"/>
    <cellStyle name="Normal 12 5 4 4 3 5 2" xfId="9848" xr:uid="{00000000-0005-0000-0000-0000F89B0000}"/>
    <cellStyle name="Normal 12 5 4 4 3 5 2 2" xfId="22658" xr:uid="{00000000-0005-0000-0000-0000F99B0000}"/>
    <cellStyle name="Normal 12 5 4 4 3 5 2 2 2" xfId="45738" xr:uid="{00000000-0005-0000-0000-0000FA9B0000}"/>
    <cellStyle name="Normal 12 5 4 4 3 5 2 3" xfId="45739" xr:uid="{00000000-0005-0000-0000-0000FB9B0000}"/>
    <cellStyle name="Normal 12 5 4 4 3 5 3" xfId="17168" xr:uid="{00000000-0005-0000-0000-0000FC9B0000}"/>
    <cellStyle name="Normal 12 5 4 4 3 5 3 2" xfId="45740" xr:uid="{00000000-0005-0000-0000-0000FD9B0000}"/>
    <cellStyle name="Normal 12 5 4 4 3 5 4" xfId="45741" xr:uid="{00000000-0005-0000-0000-0000FE9B0000}"/>
    <cellStyle name="Normal 12 5 4 4 3 6" xfId="11678" xr:uid="{00000000-0005-0000-0000-0000FF9B0000}"/>
    <cellStyle name="Normal 12 5 4 4 3 6 2" xfId="24488" xr:uid="{00000000-0005-0000-0000-0000009C0000}"/>
    <cellStyle name="Normal 12 5 4 4 3 6 2 2" xfId="45742" xr:uid="{00000000-0005-0000-0000-0000019C0000}"/>
    <cellStyle name="Normal 12 5 4 4 3 6 3" xfId="45743" xr:uid="{00000000-0005-0000-0000-0000029C0000}"/>
    <cellStyle name="Normal 12 5 4 4 3 7" xfId="6188" xr:uid="{00000000-0005-0000-0000-0000039C0000}"/>
    <cellStyle name="Normal 12 5 4 4 3 7 2" xfId="18998" xr:uid="{00000000-0005-0000-0000-0000049C0000}"/>
    <cellStyle name="Normal 12 5 4 4 3 7 2 2" xfId="45744" xr:uid="{00000000-0005-0000-0000-0000059C0000}"/>
    <cellStyle name="Normal 12 5 4 4 3 7 3" xfId="45745" xr:uid="{00000000-0005-0000-0000-0000069C0000}"/>
    <cellStyle name="Normal 12 5 4 4 3 8" xfId="13508" xr:uid="{00000000-0005-0000-0000-0000079C0000}"/>
    <cellStyle name="Normal 12 5 4 4 3 8 2" xfId="45746" xr:uid="{00000000-0005-0000-0000-0000089C0000}"/>
    <cellStyle name="Normal 12 5 4 4 3 9" xfId="45747" xr:uid="{00000000-0005-0000-0000-0000099C0000}"/>
    <cellStyle name="Normal 12 5 4 4 4" xfId="472" xr:uid="{00000000-0005-0000-0000-00000A9C0000}"/>
    <cellStyle name="Normal 12 5 4 4 4 2" xfId="1367" xr:uid="{00000000-0005-0000-0000-00000B9C0000}"/>
    <cellStyle name="Normal 12 5 4 4 4 2 2" xfId="3197" xr:uid="{00000000-0005-0000-0000-00000C9C0000}"/>
    <cellStyle name="Normal 12 5 4 4 4 2 2 2" xfId="8687" xr:uid="{00000000-0005-0000-0000-00000D9C0000}"/>
    <cellStyle name="Normal 12 5 4 4 4 2 2 2 2" xfId="21497" xr:uid="{00000000-0005-0000-0000-00000E9C0000}"/>
    <cellStyle name="Normal 12 5 4 4 4 2 2 2 2 2" xfId="45748" xr:uid="{00000000-0005-0000-0000-00000F9C0000}"/>
    <cellStyle name="Normal 12 5 4 4 4 2 2 2 3" xfId="45749" xr:uid="{00000000-0005-0000-0000-0000109C0000}"/>
    <cellStyle name="Normal 12 5 4 4 4 2 2 3" xfId="16007" xr:uid="{00000000-0005-0000-0000-0000119C0000}"/>
    <cellStyle name="Normal 12 5 4 4 4 2 2 3 2" xfId="45750" xr:uid="{00000000-0005-0000-0000-0000129C0000}"/>
    <cellStyle name="Normal 12 5 4 4 4 2 2 4" xfId="45751" xr:uid="{00000000-0005-0000-0000-0000139C0000}"/>
    <cellStyle name="Normal 12 5 4 4 4 2 3" xfId="5027" xr:uid="{00000000-0005-0000-0000-0000149C0000}"/>
    <cellStyle name="Normal 12 5 4 4 4 2 3 2" xfId="10517" xr:uid="{00000000-0005-0000-0000-0000159C0000}"/>
    <cellStyle name="Normal 12 5 4 4 4 2 3 2 2" xfId="23327" xr:uid="{00000000-0005-0000-0000-0000169C0000}"/>
    <cellStyle name="Normal 12 5 4 4 4 2 3 2 2 2" xfId="45752" xr:uid="{00000000-0005-0000-0000-0000179C0000}"/>
    <cellStyle name="Normal 12 5 4 4 4 2 3 2 3" xfId="45753" xr:uid="{00000000-0005-0000-0000-0000189C0000}"/>
    <cellStyle name="Normal 12 5 4 4 4 2 3 3" xfId="17837" xr:uid="{00000000-0005-0000-0000-0000199C0000}"/>
    <cellStyle name="Normal 12 5 4 4 4 2 3 3 2" xfId="45754" xr:uid="{00000000-0005-0000-0000-00001A9C0000}"/>
    <cellStyle name="Normal 12 5 4 4 4 2 3 4" xfId="45755" xr:uid="{00000000-0005-0000-0000-00001B9C0000}"/>
    <cellStyle name="Normal 12 5 4 4 4 2 4" xfId="12347" xr:uid="{00000000-0005-0000-0000-00001C9C0000}"/>
    <cellStyle name="Normal 12 5 4 4 4 2 4 2" xfId="25157" xr:uid="{00000000-0005-0000-0000-00001D9C0000}"/>
    <cellStyle name="Normal 12 5 4 4 4 2 4 2 2" xfId="45756" xr:uid="{00000000-0005-0000-0000-00001E9C0000}"/>
    <cellStyle name="Normal 12 5 4 4 4 2 4 3" xfId="45757" xr:uid="{00000000-0005-0000-0000-00001F9C0000}"/>
    <cellStyle name="Normal 12 5 4 4 4 2 5" xfId="6857" xr:uid="{00000000-0005-0000-0000-0000209C0000}"/>
    <cellStyle name="Normal 12 5 4 4 4 2 5 2" xfId="19667" xr:uid="{00000000-0005-0000-0000-0000219C0000}"/>
    <cellStyle name="Normal 12 5 4 4 4 2 5 2 2" xfId="45758" xr:uid="{00000000-0005-0000-0000-0000229C0000}"/>
    <cellStyle name="Normal 12 5 4 4 4 2 5 3" xfId="45759" xr:uid="{00000000-0005-0000-0000-0000239C0000}"/>
    <cellStyle name="Normal 12 5 4 4 4 2 6" xfId="14177" xr:uid="{00000000-0005-0000-0000-0000249C0000}"/>
    <cellStyle name="Normal 12 5 4 4 4 2 6 2" xfId="45760" xr:uid="{00000000-0005-0000-0000-0000259C0000}"/>
    <cellStyle name="Normal 12 5 4 4 4 2 7" xfId="45761" xr:uid="{00000000-0005-0000-0000-0000269C0000}"/>
    <cellStyle name="Normal 12 5 4 4 4 3" xfId="2303" xr:uid="{00000000-0005-0000-0000-0000279C0000}"/>
    <cellStyle name="Normal 12 5 4 4 4 3 2" xfId="7793" xr:uid="{00000000-0005-0000-0000-0000289C0000}"/>
    <cellStyle name="Normal 12 5 4 4 4 3 2 2" xfId="20603" xr:uid="{00000000-0005-0000-0000-0000299C0000}"/>
    <cellStyle name="Normal 12 5 4 4 4 3 2 2 2" xfId="45762" xr:uid="{00000000-0005-0000-0000-00002A9C0000}"/>
    <cellStyle name="Normal 12 5 4 4 4 3 2 3" xfId="45763" xr:uid="{00000000-0005-0000-0000-00002B9C0000}"/>
    <cellStyle name="Normal 12 5 4 4 4 3 3" xfId="15113" xr:uid="{00000000-0005-0000-0000-00002C9C0000}"/>
    <cellStyle name="Normal 12 5 4 4 4 3 3 2" xfId="45764" xr:uid="{00000000-0005-0000-0000-00002D9C0000}"/>
    <cellStyle name="Normal 12 5 4 4 4 3 4" xfId="45765" xr:uid="{00000000-0005-0000-0000-00002E9C0000}"/>
    <cellStyle name="Normal 12 5 4 4 4 4" xfId="4133" xr:uid="{00000000-0005-0000-0000-00002F9C0000}"/>
    <cellStyle name="Normal 12 5 4 4 4 4 2" xfId="9623" xr:uid="{00000000-0005-0000-0000-0000309C0000}"/>
    <cellStyle name="Normal 12 5 4 4 4 4 2 2" xfId="22433" xr:uid="{00000000-0005-0000-0000-0000319C0000}"/>
    <cellStyle name="Normal 12 5 4 4 4 4 2 2 2" xfId="45766" xr:uid="{00000000-0005-0000-0000-0000329C0000}"/>
    <cellStyle name="Normal 12 5 4 4 4 4 2 3" xfId="45767" xr:uid="{00000000-0005-0000-0000-0000339C0000}"/>
    <cellStyle name="Normal 12 5 4 4 4 4 3" xfId="16943" xr:uid="{00000000-0005-0000-0000-0000349C0000}"/>
    <cellStyle name="Normal 12 5 4 4 4 4 3 2" xfId="45768" xr:uid="{00000000-0005-0000-0000-0000359C0000}"/>
    <cellStyle name="Normal 12 5 4 4 4 4 4" xfId="45769" xr:uid="{00000000-0005-0000-0000-0000369C0000}"/>
    <cellStyle name="Normal 12 5 4 4 4 5" xfId="11453" xr:uid="{00000000-0005-0000-0000-0000379C0000}"/>
    <cellStyle name="Normal 12 5 4 4 4 5 2" xfId="24263" xr:uid="{00000000-0005-0000-0000-0000389C0000}"/>
    <cellStyle name="Normal 12 5 4 4 4 5 2 2" xfId="45770" xr:uid="{00000000-0005-0000-0000-0000399C0000}"/>
    <cellStyle name="Normal 12 5 4 4 4 5 3" xfId="45771" xr:uid="{00000000-0005-0000-0000-00003A9C0000}"/>
    <cellStyle name="Normal 12 5 4 4 4 6" xfId="5963" xr:uid="{00000000-0005-0000-0000-00003B9C0000}"/>
    <cellStyle name="Normal 12 5 4 4 4 6 2" xfId="18773" xr:uid="{00000000-0005-0000-0000-00003C9C0000}"/>
    <cellStyle name="Normal 12 5 4 4 4 6 2 2" xfId="45772" xr:uid="{00000000-0005-0000-0000-00003D9C0000}"/>
    <cellStyle name="Normal 12 5 4 4 4 6 3" xfId="45773" xr:uid="{00000000-0005-0000-0000-00003E9C0000}"/>
    <cellStyle name="Normal 12 5 4 4 4 7" xfId="13283" xr:uid="{00000000-0005-0000-0000-00003F9C0000}"/>
    <cellStyle name="Normal 12 5 4 4 4 7 2" xfId="45774" xr:uid="{00000000-0005-0000-0000-0000409C0000}"/>
    <cellStyle name="Normal 12 5 4 4 4 8" xfId="45775" xr:uid="{00000000-0005-0000-0000-0000419C0000}"/>
    <cellStyle name="Normal 12 5 4 4 5" xfId="831" xr:uid="{00000000-0005-0000-0000-0000429C0000}"/>
    <cellStyle name="Normal 12 5 4 4 5 2" xfId="1726" xr:uid="{00000000-0005-0000-0000-0000439C0000}"/>
    <cellStyle name="Normal 12 5 4 4 5 2 2" xfId="3556" xr:uid="{00000000-0005-0000-0000-0000449C0000}"/>
    <cellStyle name="Normal 12 5 4 4 5 2 2 2" xfId="9046" xr:uid="{00000000-0005-0000-0000-0000459C0000}"/>
    <cellStyle name="Normal 12 5 4 4 5 2 2 2 2" xfId="21856" xr:uid="{00000000-0005-0000-0000-0000469C0000}"/>
    <cellStyle name="Normal 12 5 4 4 5 2 2 2 2 2" xfId="45776" xr:uid="{00000000-0005-0000-0000-0000479C0000}"/>
    <cellStyle name="Normal 12 5 4 4 5 2 2 2 3" xfId="45777" xr:uid="{00000000-0005-0000-0000-0000489C0000}"/>
    <cellStyle name="Normal 12 5 4 4 5 2 2 3" xfId="16366" xr:uid="{00000000-0005-0000-0000-0000499C0000}"/>
    <cellStyle name="Normal 12 5 4 4 5 2 2 3 2" xfId="45778" xr:uid="{00000000-0005-0000-0000-00004A9C0000}"/>
    <cellStyle name="Normal 12 5 4 4 5 2 2 4" xfId="45779" xr:uid="{00000000-0005-0000-0000-00004B9C0000}"/>
    <cellStyle name="Normal 12 5 4 4 5 2 3" xfId="5386" xr:uid="{00000000-0005-0000-0000-00004C9C0000}"/>
    <cellStyle name="Normal 12 5 4 4 5 2 3 2" xfId="10876" xr:uid="{00000000-0005-0000-0000-00004D9C0000}"/>
    <cellStyle name="Normal 12 5 4 4 5 2 3 2 2" xfId="23686" xr:uid="{00000000-0005-0000-0000-00004E9C0000}"/>
    <cellStyle name="Normal 12 5 4 4 5 2 3 2 2 2" xfId="45780" xr:uid="{00000000-0005-0000-0000-00004F9C0000}"/>
    <cellStyle name="Normal 12 5 4 4 5 2 3 2 3" xfId="45781" xr:uid="{00000000-0005-0000-0000-0000509C0000}"/>
    <cellStyle name="Normal 12 5 4 4 5 2 3 3" xfId="18196" xr:uid="{00000000-0005-0000-0000-0000519C0000}"/>
    <cellStyle name="Normal 12 5 4 4 5 2 3 3 2" xfId="45782" xr:uid="{00000000-0005-0000-0000-0000529C0000}"/>
    <cellStyle name="Normal 12 5 4 4 5 2 3 4" xfId="45783" xr:uid="{00000000-0005-0000-0000-0000539C0000}"/>
    <cellStyle name="Normal 12 5 4 4 5 2 4" xfId="12706" xr:uid="{00000000-0005-0000-0000-0000549C0000}"/>
    <cellStyle name="Normal 12 5 4 4 5 2 4 2" xfId="25516" xr:uid="{00000000-0005-0000-0000-0000559C0000}"/>
    <cellStyle name="Normal 12 5 4 4 5 2 4 2 2" xfId="45784" xr:uid="{00000000-0005-0000-0000-0000569C0000}"/>
    <cellStyle name="Normal 12 5 4 4 5 2 4 3" xfId="45785" xr:uid="{00000000-0005-0000-0000-0000579C0000}"/>
    <cellStyle name="Normal 12 5 4 4 5 2 5" xfId="7216" xr:uid="{00000000-0005-0000-0000-0000589C0000}"/>
    <cellStyle name="Normal 12 5 4 4 5 2 5 2" xfId="20026" xr:uid="{00000000-0005-0000-0000-0000599C0000}"/>
    <cellStyle name="Normal 12 5 4 4 5 2 5 2 2" xfId="45786" xr:uid="{00000000-0005-0000-0000-00005A9C0000}"/>
    <cellStyle name="Normal 12 5 4 4 5 2 5 3" xfId="45787" xr:uid="{00000000-0005-0000-0000-00005B9C0000}"/>
    <cellStyle name="Normal 12 5 4 4 5 2 6" xfId="14536" xr:uid="{00000000-0005-0000-0000-00005C9C0000}"/>
    <cellStyle name="Normal 12 5 4 4 5 2 6 2" xfId="45788" xr:uid="{00000000-0005-0000-0000-00005D9C0000}"/>
    <cellStyle name="Normal 12 5 4 4 5 2 7" xfId="45789" xr:uid="{00000000-0005-0000-0000-00005E9C0000}"/>
    <cellStyle name="Normal 12 5 4 4 5 3" xfId="2662" xr:uid="{00000000-0005-0000-0000-00005F9C0000}"/>
    <cellStyle name="Normal 12 5 4 4 5 3 2" xfId="8152" xr:uid="{00000000-0005-0000-0000-0000609C0000}"/>
    <cellStyle name="Normal 12 5 4 4 5 3 2 2" xfId="20962" xr:uid="{00000000-0005-0000-0000-0000619C0000}"/>
    <cellStyle name="Normal 12 5 4 4 5 3 2 2 2" xfId="45790" xr:uid="{00000000-0005-0000-0000-0000629C0000}"/>
    <cellStyle name="Normal 12 5 4 4 5 3 2 3" xfId="45791" xr:uid="{00000000-0005-0000-0000-0000639C0000}"/>
    <cellStyle name="Normal 12 5 4 4 5 3 3" xfId="15472" xr:uid="{00000000-0005-0000-0000-0000649C0000}"/>
    <cellStyle name="Normal 12 5 4 4 5 3 3 2" xfId="45792" xr:uid="{00000000-0005-0000-0000-0000659C0000}"/>
    <cellStyle name="Normal 12 5 4 4 5 3 4" xfId="45793" xr:uid="{00000000-0005-0000-0000-0000669C0000}"/>
    <cellStyle name="Normal 12 5 4 4 5 4" xfId="4492" xr:uid="{00000000-0005-0000-0000-0000679C0000}"/>
    <cellStyle name="Normal 12 5 4 4 5 4 2" xfId="9982" xr:uid="{00000000-0005-0000-0000-0000689C0000}"/>
    <cellStyle name="Normal 12 5 4 4 5 4 2 2" xfId="22792" xr:uid="{00000000-0005-0000-0000-0000699C0000}"/>
    <cellStyle name="Normal 12 5 4 4 5 4 2 2 2" xfId="45794" xr:uid="{00000000-0005-0000-0000-00006A9C0000}"/>
    <cellStyle name="Normal 12 5 4 4 5 4 2 3" xfId="45795" xr:uid="{00000000-0005-0000-0000-00006B9C0000}"/>
    <cellStyle name="Normal 12 5 4 4 5 4 3" xfId="17302" xr:uid="{00000000-0005-0000-0000-00006C9C0000}"/>
    <cellStyle name="Normal 12 5 4 4 5 4 3 2" xfId="45796" xr:uid="{00000000-0005-0000-0000-00006D9C0000}"/>
    <cellStyle name="Normal 12 5 4 4 5 4 4" xfId="45797" xr:uid="{00000000-0005-0000-0000-00006E9C0000}"/>
    <cellStyle name="Normal 12 5 4 4 5 5" xfId="11812" xr:uid="{00000000-0005-0000-0000-00006F9C0000}"/>
    <cellStyle name="Normal 12 5 4 4 5 5 2" xfId="24622" xr:uid="{00000000-0005-0000-0000-0000709C0000}"/>
    <cellStyle name="Normal 12 5 4 4 5 5 2 2" xfId="45798" xr:uid="{00000000-0005-0000-0000-0000719C0000}"/>
    <cellStyle name="Normal 12 5 4 4 5 5 3" xfId="45799" xr:uid="{00000000-0005-0000-0000-0000729C0000}"/>
    <cellStyle name="Normal 12 5 4 4 5 6" xfId="6322" xr:uid="{00000000-0005-0000-0000-0000739C0000}"/>
    <cellStyle name="Normal 12 5 4 4 5 6 2" xfId="19132" xr:uid="{00000000-0005-0000-0000-0000749C0000}"/>
    <cellStyle name="Normal 12 5 4 4 5 6 2 2" xfId="45800" xr:uid="{00000000-0005-0000-0000-0000759C0000}"/>
    <cellStyle name="Normal 12 5 4 4 5 6 3" xfId="45801" xr:uid="{00000000-0005-0000-0000-0000769C0000}"/>
    <cellStyle name="Normal 12 5 4 4 5 7" xfId="13642" xr:uid="{00000000-0005-0000-0000-0000779C0000}"/>
    <cellStyle name="Normal 12 5 4 4 5 7 2" xfId="45802" xr:uid="{00000000-0005-0000-0000-0000789C0000}"/>
    <cellStyle name="Normal 12 5 4 4 5 8" xfId="45803" xr:uid="{00000000-0005-0000-0000-0000799C0000}"/>
    <cellStyle name="Normal 12 5 4 4 6" xfId="1232" xr:uid="{00000000-0005-0000-0000-00007A9C0000}"/>
    <cellStyle name="Normal 12 5 4 4 6 2" xfId="3062" xr:uid="{00000000-0005-0000-0000-00007B9C0000}"/>
    <cellStyle name="Normal 12 5 4 4 6 2 2" xfId="8552" xr:uid="{00000000-0005-0000-0000-00007C9C0000}"/>
    <cellStyle name="Normal 12 5 4 4 6 2 2 2" xfId="21362" xr:uid="{00000000-0005-0000-0000-00007D9C0000}"/>
    <cellStyle name="Normal 12 5 4 4 6 2 2 2 2" xfId="45804" xr:uid="{00000000-0005-0000-0000-00007E9C0000}"/>
    <cellStyle name="Normal 12 5 4 4 6 2 2 3" xfId="45805" xr:uid="{00000000-0005-0000-0000-00007F9C0000}"/>
    <cellStyle name="Normal 12 5 4 4 6 2 3" xfId="15872" xr:uid="{00000000-0005-0000-0000-0000809C0000}"/>
    <cellStyle name="Normal 12 5 4 4 6 2 3 2" xfId="45806" xr:uid="{00000000-0005-0000-0000-0000819C0000}"/>
    <cellStyle name="Normal 12 5 4 4 6 2 4" xfId="45807" xr:uid="{00000000-0005-0000-0000-0000829C0000}"/>
    <cellStyle name="Normal 12 5 4 4 6 3" xfId="4892" xr:uid="{00000000-0005-0000-0000-0000839C0000}"/>
    <cellStyle name="Normal 12 5 4 4 6 3 2" xfId="10382" xr:uid="{00000000-0005-0000-0000-0000849C0000}"/>
    <cellStyle name="Normal 12 5 4 4 6 3 2 2" xfId="23192" xr:uid="{00000000-0005-0000-0000-0000859C0000}"/>
    <cellStyle name="Normal 12 5 4 4 6 3 2 2 2" xfId="45808" xr:uid="{00000000-0005-0000-0000-0000869C0000}"/>
    <cellStyle name="Normal 12 5 4 4 6 3 2 3" xfId="45809" xr:uid="{00000000-0005-0000-0000-0000879C0000}"/>
    <cellStyle name="Normal 12 5 4 4 6 3 3" xfId="17702" xr:uid="{00000000-0005-0000-0000-0000889C0000}"/>
    <cellStyle name="Normal 12 5 4 4 6 3 3 2" xfId="45810" xr:uid="{00000000-0005-0000-0000-0000899C0000}"/>
    <cellStyle name="Normal 12 5 4 4 6 3 4" xfId="45811" xr:uid="{00000000-0005-0000-0000-00008A9C0000}"/>
    <cellStyle name="Normal 12 5 4 4 6 4" xfId="12212" xr:uid="{00000000-0005-0000-0000-00008B9C0000}"/>
    <cellStyle name="Normal 12 5 4 4 6 4 2" xfId="25022" xr:uid="{00000000-0005-0000-0000-00008C9C0000}"/>
    <cellStyle name="Normal 12 5 4 4 6 4 2 2" xfId="45812" xr:uid="{00000000-0005-0000-0000-00008D9C0000}"/>
    <cellStyle name="Normal 12 5 4 4 6 4 3" xfId="45813" xr:uid="{00000000-0005-0000-0000-00008E9C0000}"/>
    <cellStyle name="Normal 12 5 4 4 6 5" xfId="6722" xr:uid="{00000000-0005-0000-0000-00008F9C0000}"/>
    <cellStyle name="Normal 12 5 4 4 6 5 2" xfId="19532" xr:uid="{00000000-0005-0000-0000-0000909C0000}"/>
    <cellStyle name="Normal 12 5 4 4 6 5 2 2" xfId="45814" xr:uid="{00000000-0005-0000-0000-0000919C0000}"/>
    <cellStyle name="Normal 12 5 4 4 6 5 3" xfId="45815" xr:uid="{00000000-0005-0000-0000-0000929C0000}"/>
    <cellStyle name="Normal 12 5 4 4 6 6" xfId="14042" xr:uid="{00000000-0005-0000-0000-0000939C0000}"/>
    <cellStyle name="Normal 12 5 4 4 6 6 2" xfId="45816" xr:uid="{00000000-0005-0000-0000-0000949C0000}"/>
    <cellStyle name="Normal 12 5 4 4 6 7" xfId="45817" xr:uid="{00000000-0005-0000-0000-0000959C0000}"/>
    <cellStyle name="Normal 12 5 4 4 7" xfId="2168" xr:uid="{00000000-0005-0000-0000-0000969C0000}"/>
    <cellStyle name="Normal 12 5 4 4 7 2" xfId="7658" xr:uid="{00000000-0005-0000-0000-0000979C0000}"/>
    <cellStyle name="Normal 12 5 4 4 7 2 2" xfId="20468" xr:uid="{00000000-0005-0000-0000-0000989C0000}"/>
    <cellStyle name="Normal 12 5 4 4 7 2 2 2" xfId="45818" xr:uid="{00000000-0005-0000-0000-0000999C0000}"/>
    <cellStyle name="Normal 12 5 4 4 7 2 3" xfId="45819" xr:uid="{00000000-0005-0000-0000-00009A9C0000}"/>
    <cellStyle name="Normal 12 5 4 4 7 3" xfId="14978" xr:uid="{00000000-0005-0000-0000-00009B9C0000}"/>
    <cellStyle name="Normal 12 5 4 4 7 3 2" xfId="45820" xr:uid="{00000000-0005-0000-0000-00009C9C0000}"/>
    <cellStyle name="Normal 12 5 4 4 7 4" xfId="45821" xr:uid="{00000000-0005-0000-0000-00009D9C0000}"/>
    <cellStyle name="Normal 12 5 4 4 8" xfId="3998" xr:uid="{00000000-0005-0000-0000-00009E9C0000}"/>
    <cellStyle name="Normal 12 5 4 4 8 2" xfId="9488" xr:uid="{00000000-0005-0000-0000-00009F9C0000}"/>
    <cellStyle name="Normal 12 5 4 4 8 2 2" xfId="22298" xr:uid="{00000000-0005-0000-0000-0000A09C0000}"/>
    <cellStyle name="Normal 12 5 4 4 8 2 2 2" xfId="45822" xr:uid="{00000000-0005-0000-0000-0000A19C0000}"/>
    <cellStyle name="Normal 12 5 4 4 8 2 3" xfId="45823" xr:uid="{00000000-0005-0000-0000-0000A29C0000}"/>
    <cellStyle name="Normal 12 5 4 4 8 3" xfId="16808" xr:uid="{00000000-0005-0000-0000-0000A39C0000}"/>
    <cellStyle name="Normal 12 5 4 4 8 3 2" xfId="45824" xr:uid="{00000000-0005-0000-0000-0000A49C0000}"/>
    <cellStyle name="Normal 12 5 4 4 8 4" xfId="45825" xr:uid="{00000000-0005-0000-0000-0000A59C0000}"/>
    <cellStyle name="Normal 12 5 4 4 9" xfId="11318" xr:uid="{00000000-0005-0000-0000-0000A69C0000}"/>
    <cellStyle name="Normal 12 5 4 4 9 2" xfId="24128" xr:uid="{00000000-0005-0000-0000-0000A79C0000}"/>
    <cellStyle name="Normal 12 5 4 4 9 2 2" xfId="45826" xr:uid="{00000000-0005-0000-0000-0000A89C0000}"/>
    <cellStyle name="Normal 12 5 4 4 9 3" xfId="45827" xr:uid="{00000000-0005-0000-0000-0000A99C0000}"/>
    <cellStyle name="Normal 12 5 4 5" xfId="392" xr:uid="{00000000-0005-0000-0000-0000AA9C0000}"/>
    <cellStyle name="Normal 12 5 4 5 2" xfId="872" xr:uid="{00000000-0005-0000-0000-0000AB9C0000}"/>
    <cellStyle name="Normal 12 5 4 5 2 2" xfId="1767" xr:uid="{00000000-0005-0000-0000-0000AC9C0000}"/>
    <cellStyle name="Normal 12 5 4 5 2 2 2" xfId="3597" xr:uid="{00000000-0005-0000-0000-0000AD9C0000}"/>
    <cellStyle name="Normal 12 5 4 5 2 2 2 2" xfId="9087" xr:uid="{00000000-0005-0000-0000-0000AE9C0000}"/>
    <cellStyle name="Normal 12 5 4 5 2 2 2 2 2" xfId="21897" xr:uid="{00000000-0005-0000-0000-0000AF9C0000}"/>
    <cellStyle name="Normal 12 5 4 5 2 2 2 2 2 2" xfId="45828" xr:uid="{00000000-0005-0000-0000-0000B09C0000}"/>
    <cellStyle name="Normal 12 5 4 5 2 2 2 2 3" xfId="45829" xr:uid="{00000000-0005-0000-0000-0000B19C0000}"/>
    <cellStyle name="Normal 12 5 4 5 2 2 2 3" xfId="16407" xr:uid="{00000000-0005-0000-0000-0000B29C0000}"/>
    <cellStyle name="Normal 12 5 4 5 2 2 2 3 2" xfId="45830" xr:uid="{00000000-0005-0000-0000-0000B39C0000}"/>
    <cellStyle name="Normal 12 5 4 5 2 2 2 4" xfId="45831" xr:uid="{00000000-0005-0000-0000-0000B49C0000}"/>
    <cellStyle name="Normal 12 5 4 5 2 2 3" xfId="5427" xr:uid="{00000000-0005-0000-0000-0000B59C0000}"/>
    <cellStyle name="Normal 12 5 4 5 2 2 3 2" xfId="10917" xr:uid="{00000000-0005-0000-0000-0000B69C0000}"/>
    <cellStyle name="Normal 12 5 4 5 2 2 3 2 2" xfId="23727" xr:uid="{00000000-0005-0000-0000-0000B79C0000}"/>
    <cellStyle name="Normal 12 5 4 5 2 2 3 2 2 2" xfId="45832" xr:uid="{00000000-0005-0000-0000-0000B89C0000}"/>
    <cellStyle name="Normal 12 5 4 5 2 2 3 2 3" xfId="45833" xr:uid="{00000000-0005-0000-0000-0000B99C0000}"/>
    <cellStyle name="Normal 12 5 4 5 2 2 3 3" xfId="18237" xr:uid="{00000000-0005-0000-0000-0000BA9C0000}"/>
    <cellStyle name="Normal 12 5 4 5 2 2 3 3 2" xfId="45834" xr:uid="{00000000-0005-0000-0000-0000BB9C0000}"/>
    <cellStyle name="Normal 12 5 4 5 2 2 3 4" xfId="45835" xr:uid="{00000000-0005-0000-0000-0000BC9C0000}"/>
    <cellStyle name="Normal 12 5 4 5 2 2 4" xfId="12747" xr:uid="{00000000-0005-0000-0000-0000BD9C0000}"/>
    <cellStyle name="Normal 12 5 4 5 2 2 4 2" xfId="25557" xr:uid="{00000000-0005-0000-0000-0000BE9C0000}"/>
    <cellStyle name="Normal 12 5 4 5 2 2 4 2 2" xfId="45836" xr:uid="{00000000-0005-0000-0000-0000BF9C0000}"/>
    <cellStyle name="Normal 12 5 4 5 2 2 4 3" xfId="45837" xr:uid="{00000000-0005-0000-0000-0000C09C0000}"/>
    <cellStyle name="Normal 12 5 4 5 2 2 5" xfId="7257" xr:uid="{00000000-0005-0000-0000-0000C19C0000}"/>
    <cellStyle name="Normal 12 5 4 5 2 2 5 2" xfId="20067" xr:uid="{00000000-0005-0000-0000-0000C29C0000}"/>
    <cellStyle name="Normal 12 5 4 5 2 2 5 2 2" xfId="45838" xr:uid="{00000000-0005-0000-0000-0000C39C0000}"/>
    <cellStyle name="Normal 12 5 4 5 2 2 5 3" xfId="45839" xr:uid="{00000000-0005-0000-0000-0000C49C0000}"/>
    <cellStyle name="Normal 12 5 4 5 2 2 6" xfId="14577" xr:uid="{00000000-0005-0000-0000-0000C59C0000}"/>
    <cellStyle name="Normal 12 5 4 5 2 2 6 2" xfId="45840" xr:uid="{00000000-0005-0000-0000-0000C69C0000}"/>
    <cellStyle name="Normal 12 5 4 5 2 2 7" xfId="45841" xr:uid="{00000000-0005-0000-0000-0000C79C0000}"/>
    <cellStyle name="Normal 12 5 4 5 2 3" xfId="2703" xr:uid="{00000000-0005-0000-0000-0000C89C0000}"/>
    <cellStyle name="Normal 12 5 4 5 2 3 2" xfId="8193" xr:uid="{00000000-0005-0000-0000-0000C99C0000}"/>
    <cellStyle name="Normal 12 5 4 5 2 3 2 2" xfId="21003" xr:uid="{00000000-0005-0000-0000-0000CA9C0000}"/>
    <cellStyle name="Normal 12 5 4 5 2 3 2 2 2" xfId="45842" xr:uid="{00000000-0005-0000-0000-0000CB9C0000}"/>
    <cellStyle name="Normal 12 5 4 5 2 3 2 3" xfId="45843" xr:uid="{00000000-0005-0000-0000-0000CC9C0000}"/>
    <cellStyle name="Normal 12 5 4 5 2 3 3" xfId="15513" xr:uid="{00000000-0005-0000-0000-0000CD9C0000}"/>
    <cellStyle name="Normal 12 5 4 5 2 3 3 2" xfId="45844" xr:uid="{00000000-0005-0000-0000-0000CE9C0000}"/>
    <cellStyle name="Normal 12 5 4 5 2 3 4" xfId="45845" xr:uid="{00000000-0005-0000-0000-0000CF9C0000}"/>
    <cellStyle name="Normal 12 5 4 5 2 4" xfId="4533" xr:uid="{00000000-0005-0000-0000-0000D09C0000}"/>
    <cellStyle name="Normal 12 5 4 5 2 4 2" xfId="10023" xr:uid="{00000000-0005-0000-0000-0000D19C0000}"/>
    <cellStyle name="Normal 12 5 4 5 2 4 2 2" xfId="22833" xr:uid="{00000000-0005-0000-0000-0000D29C0000}"/>
    <cellStyle name="Normal 12 5 4 5 2 4 2 2 2" xfId="45846" xr:uid="{00000000-0005-0000-0000-0000D39C0000}"/>
    <cellStyle name="Normal 12 5 4 5 2 4 2 3" xfId="45847" xr:uid="{00000000-0005-0000-0000-0000D49C0000}"/>
    <cellStyle name="Normal 12 5 4 5 2 4 3" xfId="17343" xr:uid="{00000000-0005-0000-0000-0000D59C0000}"/>
    <cellStyle name="Normal 12 5 4 5 2 4 3 2" xfId="45848" xr:uid="{00000000-0005-0000-0000-0000D69C0000}"/>
    <cellStyle name="Normal 12 5 4 5 2 4 4" xfId="45849" xr:uid="{00000000-0005-0000-0000-0000D79C0000}"/>
    <cellStyle name="Normal 12 5 4 5 2 5" xfId="11853" xr:uid="{00000000-0005-0000-0000-0000D89C0000}"/>
    <cellStyle name="Normal 12 5 4 5 2 5 2" xfId="24663" xr:uid="{00000000-0005-0000-0000-0000D99C0000}"/>
    <cellStyle name="Normal 12 5 4 5 2 5 2 2" xfId="45850" xr:uid="{00000000-0005-0000-0000-0000DA9C0000}"/>
    <cellStyle name="Normal 12 5 4 5 2 5 3" xfId="45851" xr:uid="{00000000-0005-0000-0000-0000DB9C0000}"/>
    <cellStyle name="Normal 12 5 4 5 2 6" xfId="6363" xr:uid="{00000000-0005-0000-0000-0000DC9C0000}"/>
    <cellStyle name="Normal 12 5 4 5 2 6 2" xfId="19173" xr:uid="{00000000-0005-0000-0000-0000DD9C0000}"/>
    <cellStyle name="Normal 12 5 4 5 2 6 2 2" xfId="45852" xr:uid="{00000000-0005-0000-0000-0000DE9C0000}"/>
    <cellStyle name="Normal 12 5 4 5 2 6 3" xfId="45853" xr:uid="{00000000-0005-0000-0000-0000DF9C0000}"/>
    <cellStyle name="Normal 12 5 4 5 2 7" xfId="13683" xr:uid="{00000000-0005-0000-0000-0000E09C0000}"/>
    <cellStyle name="Normal 12 5 4 5 2 7 2" xfId="45854" xr:uid="{00000000-0005-0000-0000-0000E19C0000}"/>
    <cellStyle name="Normal 12 5 4 5 2 8" xfId="45855" xr:uid="{00000000-0005-0000-0000-0000E29C0000}"/>
    <cellStyle name="Normal 12 5 4 5 3" xfId="1287" xr:uid="{00000000-0005-0000-0000-0000E39C0000}"/>
    <cellStyle name="Normal 12 5 4 5 3 2" xfId="3117" xr:uid="{00000000-0005-0000-0000-0000E49C0000}"/>
    <cellStyle name="Normal 12 5 4 5 3 2 2" xfId="8607" xr:uid="{00000000-0005-0000-0000-0000E59C0000}"/>
    <cellStyle name="Normal 12 5 4 5 3 2 2 2" xfId="21417" xr:uid="{00000000-0005-0000-0000-0000E69C0000}"/>
    <cellStyle name="Normal 12 5 4 5 3 2 2 2 2" xfId="45856" xr:uid="{00000000-0005-0000-0000-0000E79C0000}"/>
    <cellStyle name="Normal 12 5 4 5 3 2 2 3" xfId="45857" xr:uid="{00000000-0005-0000-0000-0000E89C0000}"/>
    <cellStyle name="Normal 12 5 4 5 3 2 3" xfId="15927" xr:uid="{00000000-0005-0000-0000-0000E99C0000}"/>
    <cellStyle name="Normal 12 5 4 5 3 2 3 2" xfId="45858" xr:uid="{00000000-0005-0000-0000-0000EA9C0000}"/>
    <cellStyle name="Normal 12 5 4 5 3 2 4" xfId="45859" xr:uid="{00000000-0005-0000-0000-0000EB9C0000}"/>
    <cellStyle name="Normal 12 5 4 5 3 3" xfId="4947" xr:uid="{00000000-0005-0000-0000-0000EC9C0000}"/>
    <cellStyle name="Normal 12 5 4 5 3 3 2" xfId="10437" xr:uid="{00000000-0005-0000-0000-0000ED9C0000}"/>
    <cellStyle name="Normal 12 5 4 5 3 3 2 2" xfId="23247" xr:uid="{00000000-0005-0000-0000-0000EE9C0000}"/>
    <cellStyle name="Normal 12 5 4 5 3 3 2 2 2" xfId="45860" xr:uid="{00000000-0005-0000-0000-0000EF9C0000}"/>
    <cellStyle name="Normal 12 5 4 5 3 3 2 3" xfId="45861" xr:uid="{00000000-0005-0000-0000-0000F09C0000}"/>
    <cellStyle name="Normal 12 5 4 5 3 3 3" xfId="17757" xr:uid="{00000000-0005-0000-0000-0000F19C0000}"/>
    <cellStyle name="Normal 12 5 4 5 3 3 3 2" xfId="45862" xr:uid="{00000000-0005-0000-0000-0000F29C0000}"/>
    <cellStyle name="Normal 12 5 4 5 3 3 4" xfId="45863" xr:uid="{00000000-0005-0000-0000-0000F39C0000}"/>
    <cellStyle name="Normal 12 5 4 5 3 4" xfId="12267" xr:uid="{00000000-0005-0000-0000-0000F49C0000}"/>
    <cellStyle name="Normal 12 5 4 5 3 4 2" xfId="25077" xr:uid="{00000000-0005-0000-0000-0000F59C0000}"/>
    <cellStyle name="Normal 12 5 4 5 3 4 2 2" xfId="45864" xr:uid="{00000000-0005-0000-0000-0000F69C0000}"/>
    <cellStyle name="Normal 12 5 4 5 3 4 3" xfId="45865" xr:uid="{00000000-0005-0000-0000-0000F79C0000}"/>
    <cellStyle name="Normal 12 5 4 5 3 5" xfId="6777" xr:uid="{00000000-0005-0000-0000-0000F89C0000}"/>
    <cellStyle name="Normal 12 5 4 5 3 5 2" xfId="19587" xr:uid="{00000000-0005-0000-0000-0000F99C0000}"/>
    <cellStyle name="Normal 12 5 4 5 3 5 2 2" xfId="45866" xr:uid="{00000000-0005-0000-0000-0000FA9C0000}"/>
    <cellStyle name="Normal 12 5 4 5 3 5 3" xfId="45867" xr:uid="{00000000-0005-0000-0000-0000FB9C0000}"/>
    <cellStyle name="Normal 12 5 4 5 3 6" xfId="14097" xr:uid="{00000000-0005-0000-0000-0000FC9C0000}"/>
    <cellStyle name="Normal 12 5 4 5 3 6 2" xfId="45868" xr:uid="{00000000-0005-0000-0000-0000FD9C0000}"/>
    <cellStyle name="Normal 12 5 4 5 3 7" xfId="45869" xr:uid="{00000000-0005-0000-0000-0000FE9C0000}"/>
    <cellStyle name="Normal 12 5 4 5 4" xfId="2223" xr:uid="{00000000-0005-0000-0000-0000FF9C0000}"/>
    <cellStyle name="Normal 12 5 4 5 4 2" xfId="7713" xr:uid="{00000000-0005-0000-0000-0000009D0000}"/>
    <cellStyle name="Normal 12 5 4 5 4 2 2" xfId="20523" xr:uid="{00000000-0005-0000-0000-0000019D0000}"/>
    <cellStyle name="Normal 12 5 4 5 4 2 2 2" xfId="45870" xr:uid="{00000000-0005-0000-0000-0000029D0000}"/>
    <cellStyle name="Normal 12 5 4 5 4 2 3" xfId="45871" xr:uid="{00000000-0005-0000-0000-0000039D0000}"/>
    <cellStyle name="Normal 12 5 4 5 4 3" xfId="15033" xr:uid="{00000000-0005-0000-0000-0000049D0000}"/>
    <cellStyle name="Normal 12 5 4 5 4 3 2" xfId="45872" xr:uid="{00000000-0005-0000-0000-0000059D0000}"/>
    <cellStyle name="Normal 12 5 4 5 4 4" xfId="45873" xr:uid="{00000000-0005-0000-0000-0000069D0000}"/>
    <cellStyle name="Normal 12 5 4 5 5" xfId="4053" xr:uid="{00000000-0005-0000-0000-0000079D0000}"/>
    <cellStyle name="Normal 12 5 4 5 5 2" xfId="9543" xr:uid="{00000000-0005-0000-0000-0000089D0000}"/>
    <cellStyle name="Normal 12 5 4 5 5 2 2" xfId="22353" xr:uid="{00000000-0005-0000-0000-0000099D0000}"/>
    <cellStyle name="Normal 12 5 4 5 5 2 2 2" xfId="45874" xr:uid="{00000000-0005-0000-0000-00000A9D0000}"/>
    <cellStyle name="Normal 12 5 4 5 5 2 3" xfId="45875" xr:uid="{00000000-0005-0000-0000-00000B9D0000}"/>
    <cellStyle name="Normal 12 5 4 5 5 3" xfId="16863" xr:uid="{00000000-0005-0000-0000-00000C9D0000}"/>
    <cellStyle name="Normal 12 5 4 5 5 3 2" xfId="45876" xr:uid="{00000000-0005-0000-0000-00000D9D0000}"/>
    <cellStyle name="Normal 12 5 4 5 5 4" xfId="45877" xr:uid="{00000000-0005-0000-0000-00000E9D0000}"/>
    <cellStyle name="Normal 12 5 4 5 6" xfId="11373" xr:uid="{00000000-0005-0000-0000-00000F9D0000}"/>
    <cellStyle name="Normal 12 5 4 5 6 2" xfId="24183" xr:uid="{00000000-0005-0000-0000-0000109D0000}"/>
    <cellStyle name="Normal 12 5 4 5 6 2 2" xfId="45878" xr:uid="{00000000-0005-0000-0000-0000119D0000}"/>
    <cellStyle name="Normal 12 5 4 5 6 3" xfId="45879" xr:uid="{00000000-0005-0000-0000-0000129D0000}"/>
    <cellStyle name="Normal 12 5 4 5 7" xfId="5883" xr:uid="{00000000-0005-0000-0000-0000139D0000}"/>
    <cellStyle name="Normal 12 5 4 5 7 2" xfId="18693" xr:uid="{00000000-0005-0000-0000-0000149D0000}"/>
    <cellStyle name="Normal 12 5 4 5 7 2 2" xfId="45880" xr:uid="{00000000-0005-0000-0000-0000159D0000}"/>
    <cellStyle name="Normal 12 5 4 5 7 3" xfId="45881" xr:uid="{00000000-0005-0000-0000-0000169D0000}"/>
    <cellStyle name="Normal 12 5 4 5 8" xfId="13203" xr:uid="{00000000-0005-0000-0000-0000179D0000}"/>
    <cellStyle name="Normal 12 5 4 5 8 2" xfId="45882" xr:uid="{00000000-0005-0000-0000-0000189D0000}"/>
    <cellStyle name="Normal 12 5 4 5 9" xfId="45883" xr:uid="{00000000-0005-0000-0000-0000199D0000}"/>
    <cellStyle name="Normal 12 5 4 6" xfId="605" xr:uid="{00000000-0005-0000-0000-00001A9D0000}"/>
    <cellStyle name="Normal 12 5 4 6 2" xfId="1005" xr:uid="{00000000-0005-0000-0000-00001B9D0000}"/>
    <cellStyle name="Normal 12 5 4 6 2 2" xfId="1900" xr:uid="{00000000-0005-0000-0000-00001C9D0000}"/>
    <cellStyle name="Normal 12 5 4 6 2 2 2" xfId="3730" xr:uid="{00000000-0005-0000-0000-00001D9D0000}"/>
    <cellStyle name="Normal 12 5 4 6 2 2 2 2" xfId="9220" xr:uid="{00000000-0005-0000-0000-00001E9D0000}"/>
    <cellStyle name="Normal 12 5 4 6 2 2 2 2 2" xfId="22030" xr:uid="{00000000-0005-0000-0000-00001F9D0000}"/>
    <cellStyle name="Normal 12 5 4 6 2 2 2 2 2 2" xfId="45884" xr:uid="{00000000-0005-0000-0000-0000209D0000}"/>
    <cellStyle name="Normal 12 5 4 6 2 2 2 2 3" xfId="45885" xr:uid="{00000000-0005-0000-0000-0000219D0000}"/>
    <cellStyle name="Normal 12 5 4 6 2 2 2 3" xfId="16540" xr:uid="{00000000-0005-0000-0000-0000229D0000}"/>
    <cellStyle name="Normal 12 5 4 6 2 2 2 3 2" xfId="45886" xr:uid="{00000000-0005-0000-0000-0000239D0000}"/>
    <cellStyle name="Normal 12 5 4 6 2 2 2 4" xfId="45887" xr:uid="{00000000-0005-0000-0000-0000249D0000}"/>
    <cellStyle name="Normal 12 5 4 6 2 2 3" xfId="5560" xr:uid="{00000000-0005-0000-0000-0000259D0000}"/>
    <cellStyle name="Normal 12 5 4 6 2 2 3 2" xfId="11050" xr:uid="{00000000-0005-0000-0000-0000269D0000}"/>
    <cellStyle name="Normal 12 5 4 6 2 2 3 2 2" xfId="23860" xr:uid="{00000000-0005-0000-0000-0000279D0000}"/>
    <cellStyle name="Normal 12 5 4 6 2 2 3 2 2 2" xfId="45888" xr:uid="{00000000-0005-0000-0000-0000289D0000}"/>
    <cellStyle name="Normal 12 5 4 6 2 2 3 2 3" xfId="45889" xr:uid="{00000000-0005-0000-0000-0000299D0000}"/>
    <cellStyle name="Normal 12 5 4 6 2 2 3 3" xfId="18370" xr:uid="{00000000-0005-0000-0000-00002A9D0000}"/>
    <cellStyle name="Normal 12 5 4 6 2 2 3 3 2" xfId="45890" xr:uid="{00000000-0005-0000-0000-00002B9D0000}"/>
    <cellStyle name="Normal 12 5 4 6 2 2 3 4" xfId="45891" xr:uid="{00000000-0005-0000-0000-00002C9D0000}"/>
    <cellStyle name="Normal 12 5 4 6 2 2 4" xfId="12880" xr:uid="{00000000-0005-0000-0000-00002D9D0000}"/>
    <cellStyle name="Normal 12 5 4 6 2 2 4 2" xfId="25690" xr:uid="{00000000-0005-0000-0000-00002E9D0000}"/>
    <cellStyle name="Normal 12 5 4 6 2 2 4 2 2" xfId="45892" xr:uid="{00000000-0005-0000-0000-00002F9D0000}"/>
    <cellStyle name="Normal 12 5 4 6 2 2 4 3" xfId="45893" xr:uid="{00000000-0005-0000-0000-0000309D0000}"/>
    <cellStyle name="Normal 12 5 4 6 2 2 5" xfId="7390" xr:uid="{00000000-0005-0000-0000-0000319D0000}"/>
    <cellStyle name="Normal 12 5 4 6 2 2 5 2" xfId="20200" xr:uid="{00000000-0005-0000-0000-0000329D0000}"/>
    <cellStyle name="Normal 12 5 4 6 2 2 5 2 2" xfId="45894" xr:uid="{00000000-0005-0000-0000-0000339D0000}"/>
    <cellStyle name="Normal 12 5 4 6 2 2 5 3" xfId="45895" xr:uid="{00000000-0005-0000-0000-0000349D0000}"/>
    <cellStyle name="Normal 12 5 4 6 2 2 6" xfId="14710" xr:uid="{00000000-0005-0000-0000-0000359D0000}"/>
    <cellStyle name="Normal 12 5 4 6 2 2 6 2" xfId="45896" xr:uid="{00000000-0005-0000-0000-0000369D0000}"/>
    <cellStyle name="Normal 12 5 4 6 2 2 7" xfId="45897" xr:uid="{00000000-0005-0000-0000-0000379D0000}"/>
    <cellStyle name="Normal 12 5 4 6 2 3" xfId="2836" xr:uid="{00000000-0005-0000-0000-0000389D0000}"/>
    <cellStyle name="Normal 12 5 4 6 2 3 2" xfId="8326" xr:uid="{00000000-0005-0000-0000-0000399D0000}"/>
    <cellStyle name="Normal 12 5 4 6 2 3 2 2" xfId="21136" xr:uid="{00000000-0005-0000-0000-00003A9D0000}"/>
    <cellStyle name="Normal 12 5 4 6 2 3 2 2 2" xfId="45898" xr:uid="{00000000-0005-0000-0000-00003B9D0000}"/>
    <cellStyle name="Normal 12 5 4 6 2 3 2 3" xfId="45899" xr:uid="{00000000-0005-0000-0000-00003C9D0000}"/>
    <cellStyle name="Normal 12 5 4 6 2 3 3" xfId="15646" xr:uid="{00000000-0005-0000-0000-00003D9D0000}"/>
    <cellStyle name="Normal 12 5 4 6 2 3 3 2" xfId="45900" xr:uid="{00000000-0005-0000-0000-00003E9D0000}"/>
    <cellStyle name="Normal 12 5 4 6 2 3 4" xfId="45901" xr:uid="{00000000-0005-0000-0000-00003F9D0000}"/>
    <cellStyle name="Normal 12 5 4 6 2 4" xfId="4666" xr:uid="{00000000-0005-0000-0000-0000409D0000}"/>
    <cellStyle name="Normal 12 5 4 6 2 4 2" xfId="10156" xr:uid="{00000000-0005-0000-0000-0000419D0000}"/>
    <cellStyle name="Normal 12 5 4 6 2 4 2 2" xfId="22966" xr:uid="{00000000-0005-0000-0000-0000429D0000}"/>
    <cellStyle name="Normal 12 5 4 6 2 4 2 2 2" xfId="45902" xr:uid="{00000000-0005-0000-0000-0000439D0000}"/>
    <cellStyle name="Normal 12 5 4 6 2 4 2 3" xfId="45903" xr:uid="{00000000-0005-0000-0000-0000449D0000}"/>
    <cellStyle name="Normal 12 5 4 6 2 4 3" xfId="17476" xr:uid="{00000000-0005-0000-0000-0000459D0000}"/>
    <cellStyle name="Normal 12 5 4 6 2 4 3 2" xfId="45904" xr:uid="{00000000-0005-0000-0000-0000469D0000}"/>
    <cellStyle name="Normal 12 5 4 6 2 4 4" xfId="45905" xr:uid="{00000000-0005-0000-0000-0000479D0000}"/>
    <cellStyle name="Normal 12 5 4 6 2 5" xfId="11986" xr:uid="{00000000-0005-0000-0000-0000489D0000}"/>
    <cellStyle name="Normal 12 5 4 6 2 5 2" xfId="24796" xr:uid="{00000000-0005-0000-0000-0000499D0000}"/>
    <cellStyle name="Normal 12 5 4 6 2 5 2 2" xfId="45906" xr:uid="{00000000-0005-0000-0000-00004A9D0000}"/>
    <cellStyle name="Normal 12 5 4 6 2 5 3" xfId="45907" xr:uid="{00000000-0005-0000-0000-00004B9D0000}"/>
    <cellStyle name="Normal 12 5 4 6 2 6" xfId="6496" xr:uid="{00000000-0005-0000-0000-00004C9D0000}"/>
    <cellStyle name="Normal 12 5 4 6 2 6 2" xfId="19306" xr:uid="{00000000-0005-0000-0000-00004D9D0000}"/>
    <cellStyle name="Normal 12 5 4 6 2 6 2 2" xfId="45908" xr:uid="{00000000-0005-0000-0000-00004E9D0000}"/>
    <cellStyle name="Normal 12 5 4 6 2 6 3" xfId="45909" xr:uid="{00000000-0005-0000-0000-00004F9D0000}"/>
    <cellStyle name="Normal 12 5 4 6 2 7" xfId="13816" xr:uid="{00000000-0005-0000-0000-0000509D0000}"/>
    <cellStyle name="Normal 12 5 4 6 2 7 2" xfId="45910" xr:uid="{00000000-0005-0000-0000-0000519D0000}"/>
    <cellStyle name="Normal 12 5 4 6 2 8" xfId="45911" xr:uid="{00000000-0005-0000-0000-0000529D0000}"/>
    <cellStyle name="Normal 12 5 4 6 3" xfId="1500" xr:uid="{00000000-0005-0000-0000-0000539D0000}"/>
    <cellStyle name="Normal 12 5 4 6 3 2" xfId="3330" xr:uid="{00000000-0005-0000-0000-0000549D0000}"/>
    <cellStyle name="Normal 12 5 4 6 3 2 2" xfId="8820" xr:uid="{00000000-0005-0000-0000-0000559D0000}"/>
    <cellStyle name="Normal 12 5 4 6 3 2 2 2" xfId="21630" xr:uid="{00000000-0005-0000-0000-0000569D0000}"/>
    <cellStyle name="Normal 12 5 4 6 3 2 2 2 2" xfId="45912" xr:uid="{00000000-0005-0000-0000-0000579D0000}"/>
    <cellStyle name="Normal 12 5 4 6 3 2 2 3" xfId="45913" xr:uid="{00000000-0005-0000-0000-0000589D0000}"/>
    <cellStyle name="Normal 12 5 4 6 3 2 3" xfId="16140" xr:uid="{00000000-0005-0000-0000-0000599D0000}"/>
    <cellStyle name="Normal 12 5 4 6 3 2 3 2" xfId="45914" xr:uid="{00000000-0005-0000-0000-00005A9D0000}"/>
    <cellStyle name="Normal 12 5 4 6 3 2 4" xfId="45915" xr:uid="{00000000-0005-0000-0000-00005B9D0000}"/>
    <cellStyle name="Normal 12 5 4 6 3 3" xfId="5160" xr:uid="{00000000-0005-0000-0000-00005C9D0000}"/>
    <cellStyle name="Normal 12 5 4 6 3 3 2" xfId="10650" xr:uid="{00000000-0005-0000-0000-00005D9D0000}"/>
    <cellStyle name="Normal 12 5 4 6 3 3 2 2" xfId="23460" xr:uid="{00000000-0005-0000-0000-00005E9D0000}"/>
    <cellStyle name="Normal 12 5 4 6 3 3 2 2 2" xfId="45916" xr:uid="{00000000-0005-0000-0000-00005F9D0000}"/>
    <cellStyle name="Normal 12 5 4 6 3 3 2 3" xfId="45917" xr:uid="{00000000-0005-0000-0000-0000609D0000}"/>
    <cellStyle name="Normal 12 5 4 6 3 3 3" xfId="17970" xr:uid="{00000000-0005-0000-0000-0000619D0000}"/>
    <cellStyle name="Normal 12 5 4 6 3 3 3 2" xfId="45918" xr:uid="{00000000-0005-0000-0000-0000629D0000}"/>
    <cellStyle name="Normal 12 5 4 6 3 3 4" xfId="45919" xr:uid="{00000000-0005-0000-0000-0000639D0000}"/>
    <cellStyle name="Normal 12 5 4 6 3 4" xfId="12480" xr:uid="{00000000-0005-0000-0000-0000649D0000}"/>
    <cellStyle name="Normal 12 5 4 6 3 4 2" xfId="25290" xr:uid="{00000000-0005-0000-0000-0000659D0000}"/>
    <cellStyle name="Normal 12 5 4 6 3 4 2 2" xfId="45920" xr:uid="{00000000-0005-0000-0000-0000669D0000}"/>
    <cellStyle name="Normal 12 5 4 6 3 4 3" xfId="45921" xr:uid="{00000000-0005-0000-0000-0000679D0000}"/>
    <cellStyle name="Normal 12 5 4 6 3 5" xfId="6990" xr:uid="{00000000-0005-0000-0000-0000689D0000}"/>
    <cellStyle name="Normal 12 5 4 6 3 5 2" xfId="19800" xr:uid="{00000000-0005-0000-0000-0000699D0000}"/>
    <cellStyle name="Normal 12 5 4 6 3 5 2 2" xfId="45922" xr:uid="{00000000-0005-0000-0000-00006A9D0000}"/>
    <cellStyle name="Normal 12 5 4 6 3 5 3" xfId="45923" xr:uid="{00000000-0005-0000-0000-00006B9D0000}"/>
    <cellStyle name="Normal 12 5 4 6 3 6" xfId="14310" xr:uid="{00000000-0005-0000-0000-00006C9D0000}"/>
    <cellStyle name="Normal 12 5 4 6 3 6 2" xfId="45924" xr:uid="{00000000-0005-0000-0000-00006D9D0000}"/>
    <cellStyle name="Normal 12 5 4 6 3 7" xfId="45925" xr:uid="{00000000-0005-0000-0000-00006E9D0000}"/>
    <cellStyle name="Normal 12 5 4 6 4" xfId="2436" xr:uid="{00000000-0005-0000-0000-00006F9D0000}"/>
    <cellStyle name="Normal 12 5 4 6 4 2" xfId="7926" xr:uid="{00000000-0005-0000-0000-0000709D0000}"/>
    <cellStyle name="Normal 12 5 4 6 4 2 2" xfId="20736" xr:uid="{00000000-0005-0000-0000-0000719D0000}"/>
    <cellStyle name="Normal 12 5 4 6 4 2 2 2" xfId="45926" xr:uid="{00000000-0005-0000-0000-0000729D0000}"/>
    <cellStyle name="Normal 12 5 4 6 4 2 3" xfId="45927" xr:uid="{00000000-0005-0000-0000-0000739D0000}"/>
    <cellStyle name="Normal 12 5 4 6 4 3" xfId="15246" xr:uid="{00000000-0005-0000-0000-0000749D0000}"/>
    <cellStyle name="Normal 12 5 4 6 4 3 2" xfId="45928" xr:uid="{00000000-0005-0000-0000-0000759D0000}"/>
    <cellStyle name="Normal 12 5 4 6 4 4" xfId="45929" xr:uid="{00000000-0005-0000-0000-0000769D0000}"/>
    <cellStyle name="Normal 12 5 4 6 5" xfId="4266" xr:uid="{00000000-0005-0000-0000-0000779D0000}"/>
    <cellStyle name="Normal 12 5 4 6 5 2" xfId="9756" xr:uid="{00000000-0005-0000-0000-0000789D0000}"/>
    <cellStyle name="Normal 12 5 4 6 5 2 2" xfId="22566" xr:uid="{00000000-0005-0000-0000-0000799D0000}"/>
    <cellStyle name="Normal 12 5 4 6 5 2 2 2" xfId="45930" xr:uid="{00000000-0005-0000-0000-00007A9D0000}"/>
    <cellStyle name="Normal 12 5 4 6 5 2 3" xfId="45931" xr:uid="{00000000-0005-0000-0000-00007B9D0000}"/>
    <cellStyle name="Normal 12 5 4 6 5 3" xfId="17076" xr:uid="{00000000-0005-0000-0000-00007C9D0000}"/>
    <cellStyle name="Normal 12 5 4 6 5 3 2" xfId="45932" xr:uid="{00000000-0005-0000-0000-00007D9D0000}"/>
    <cellStyle name="Normal 12 5 4 6 5 4" xfId="45933" xr:uid="{00000000-0005-0000-0000-00007E9D0000}"/>
    <cellStyle name="Normal 12 5 4 6 6" xfId="11586" xr:uid="{00000000-0005-0000-0000-00007F9D0000}"/>
    <cellStyle name="Normal 12 5 4 6 6 2" xfId="24396" xr:uid="{00000000-0005-0000-0000-0000809D0000}"/>
    <cellStyle name="Normal 12 5 4 6 6 2 2" xfId="45934" xr:uid="{00000000-0005-0000-0000-0000819D0000}"/>
    <cellStyle name="Normal 12 5 4 6 6 3" xfId="45935" xr:uid="{00000000-0005-0000-0000-0000829D0000}"/>
    <cellStyle name="Normal 12 5 4 6 7" xfId="6096" xr:uid="{00000000-0005-0000-0000-0000839D0000}"/>
    <cellStyle name="Normal 12 5 4 6 7 2" xfId="18906" xr:uid="{00000000-0005-0000-0000-0000849D0000}"/>
    <cellStyle name="Normal 12 5 4 6 7 2 2" xfId="45936" xr:uid="{00000000-0005-0000-0000-0000859D0000}"/>
    <cellStyle name="Normal 12 5 4 6 7 3" xfId="45937" xr:uid="{00000000-0005-0000-0000-0000869D0000}"/>
    <cellStyle name="Normal 12 5 4 6 8" xfId="13416" xr:uid="{00000000-0005-0000-0000-0000879D0000}"/>
    <cellStyle name="Normal 12 5 4 6 8 2" xfId="45938" xr:uid="{00000000-0005-0000-0000-0000889D0000}"/>
    <cellStyle name="Normal 12 5 4 6 9" xfId="45939" xr:uid="{00000000-0005-0000-0000-0000899D0000}"/>
    <cellStyle name="Normal 12 5 4 7" xfId="739" xr:uid="{00000000-0005-0000-0000-00008A9D0000}"/>
    <cellStyle name="Normal 12 5 4 7 2" xfId="1634" xr:uid="{00000000-0005-0000-0000-00008B9D0000}"/>
    <cellStyle name="Normal 12 5 4 7 2 2" xfId="3464" xr:uid="{00000000-0005-0000-0000-00008C9D0000}"/>
    <cellStyle name="Normal 12 5 4 7 2 2 2" xfId="8954" xr:uid="{00000000-0005-0000-0000-00008D9D0000}"/>
    <cellStyle name="Normal 12 5 4 7 2 2 2 2" xfId="21764" xr:uid="{00000000-0005-0000-0000-00008E9D0000}"/>
    <cellStyle name="Normal 12 5 4 7 2 2 2 2 2" xfId="45940" xr:uid="{00000000-0005-0000-0000-00008F9D0000}"/>
    <cellStyle name="Normal 12 5 4 7 2 2 2 3" xfId="45941" xr:uid="{00000000-0005-0000-0000-0000909D0000}"/>
    <cellStyle name="Normal 12 5 4 7 2 2 3" xfId="16274" xr:uid="{00000000-0005-0000-0000-0000919D0000}"/>
    <cellStyle name="Normal 12 5 4 7 2 2 3 2" xfId="45942" xr:uid="{00000000-0005-0000-0000-0000929D0000}"/>
    <cellStyle name="Normal 12 5 4 7 2 2 4" xfId="45943" xr:uid="{00000000-0005-0000-0000-0000939D0000}"/>
    <cellStyle name="Normal 12 5 4 7 2 3" xfId="5294" xr:uid="{00000000-0005-0000-0000-0000949D0000}"/>
    <cellStyle name="Normal 12 5 4 7 2 3 2" xfId="10784" xr:uid="{00000000-0005-0000-0000-0000959D0000}"/>
    <cellStyle name="Normal 12 5 4 7 2 3 2 2" xfId="23594" xr:uid="{00000000-0005-0000-0000-0000969D0000}"/>
    <cellStyle name="Normal 12 5 4 7 2 3 2 2 2" xfId="45944" xr:uid="{00000000-0005-0000-0000-0000979D0000}"/>
    <cellStyle name="Normal 12 5 4 7 2 3 2 3" xfId="45945" xr:uid="{00000000-0005-0000-0000-0000989D0000}"/>
    <cellStyle name="Normal 12 5 4 7 2 3 3" xfId="18104" xr:uid="{00000000-0005-0000-0000-0000999D0000}"/>
    <cellStyle name="Normal 12 5 4 7 2 3 3 2" xfId="45946" xr:uid="{00000000-0005-0000-0000-00009A9D0000}"/>
    <cellStyle name="Normal 12 5 4 7 2 3 4" xfId="45947" xr:uid="{00000000-0005-0000-0000-00009B9D0000}"/>
    <cellStyle name="Normal 12 5 4 7 2 4" xfId="12614" xr:uid="{00000000-0005-0000-0000-00009C9D0000}"/>
    <cellStyle name="Normal 12 5 4 7 2 4 2" xfId="25424" xr:uid="{00000000-0005-0000-0000-00009D9D0000}"/>
    <cellStyle name="Normal 12 5 4 7 2 4 2 2" xfId="45948" xr:uid="{00000000-0005-0000-0000-00009E9D0000}"/>
    <cellStyle name="Normal 12 5 4 7 2 4 3" xfId="45949" xr:uid="{00000000-0005-0000-0000-00009F9D0000}"/>
    <cellStyle name="Normal 12 5 4 7 2 5" xfId="7124" xr:uid="{00000000-0005-0000-0000-0000A09D0000}"/>
    <cellStyle name="Normal 12 5 4 7 2 5 2" xfId="19934" xr:uid="{00000000-0005-0000-0000-0000A19D0000}"/>
    <cellStyle name="Normal 12 5 4 7 2 5 2 2" xfId="45950" xr:uid="{00000000-0005-0000-0000-0000A29D0000}"/>
    <cellStyle name="Normal 12 5 4 7 2 5 3" xfId="45951" xr:uid="{00000000-0005-0000-0000-0000A39D0000}"/>
    <cellStyle name="Normal 12 5 4 7 2 6" xfId="14444" xr:uid="{00000000-0005-0000-0000-0000A49D0000}"/>
    <cellStyle name="Normal 12 5 4 7 2 6 2" xfId="45952" xr:uid="{00000000-0005-0000-0000-0000A59D0000}"/>
    <cellStyle name="Normal 12 5 4 7 2 7" xfId="45953" xr:uid="{00000000-0005-0000-0000-0000A69D0000}"/>
    <cellStyle name="Normal 12 5 4 7 3" xfId="2570" xr:uid="{00000000-0005-0000-0000-0000A79D0000}"/>
    <cellStyle name="Normal 12 5 4 7 3 2" xfId="8060" xr:uid="{00000000-0005-0000-0000-0000A89D0000}"/>
    <cellStyle name="Normal 12 5 4 7 3 2 2" xfId="20870" xr:uid="{00000000-0005-0000-0000-0000A99D0000}"/>
    <cellStyle name="Normal 12 5 4 7 3 2 2 2" xfId="45954" xr:uid="{00000000-0005-0000-0000-0000AA9D0000}"/>
    <cellStyle name="Normal 12 5 4 7 3 2 3" xfId="45955" xr:uid="{00000000-0005-0000-0000-0000AB9D0000}"/>
    <cellStyle name="Normal 12 5 4 7 3 3" xfId="15380" xr:uid="{00000000-0005-0000-0000-0000AC9D0000}"/>
    <cellStyle name="Normal 12 5 4 7 3 3 2" xfId="45956" xr:uid="{00000000-0005-0000-0000-0000AD9D0000}"/>
    <cellStyle name="Normal 12 5 4 7 3 4" xfId="45957" xr:uid="{00000000-0005-0000-0000-0000AE9D0000}"/>
    <cellStyle name="Normal 12 5 4 7 4" xfId="4400" xr:uid="{00000000-0005-0000-0000-0000AF9D0000}"/>
    <cellStyle name="Normal 12 5 4 7 4 2" xfId="9890" xr:uid="{00000000-0005-0000-0000-0000B09D0000}"/>
    <cellStyle name="Normal 12 5 4 7 4 2 2" xfId="22700" xr:uid="{00000000-0005-0000-0000-0000B19D0000}"/>
    <cellStyle name="Normal 12 5 4 7 4 2 2 2" xfId="45958" xr:uid="{00000000-0005-0000-0000-0000B29D0000}"/>
    <cellStyle name="Normal 12 5 4 7 4 2 3" xfId="45959" xr:uid="{00000000-0005-0000-0000-0000B39D0000}"/>
    <cellStyle name="Normal 12 5 4 7 4 3" xfId="17210" xr:uid="{00000000-0005-0000-0000-0000B49D0000}"/>
    <cellStyle name="Normal 12 5 4 7 4 3 2" xfId="45960" xr:uid="{00000000-0005-0000-0000-0000B59D0000}"/>
    <cellStyle name="Normal 12 5 4 7 4 4" xfId="45961" xr:uid="{00000000-0005-0000-0000-0000B69D0000}"/>
    <cellStyle name="Normal 12 5 4 7 5" xfId="11720" xr:uid="{00000000-0005-0000-0000-0000B79D0000}"/>
    <cellStyle name="Normal 12 5 4 7 5 2" xfId="24530" xr:uid="{00000000-0005-0000-0000-0000B89D0000}"/>
    <cellStyle name="Normal 12 5 4 7 5 2 2" xfId="45962" xr:uid="{00000000-0005-0000-0000-0000B99D0000}"/>
    <cellStyle name="Normal 12 5 4 7 5 3" xfId="45963" xr:uid="{00000000-0005-0000-0000-0000BA9D0000}"/>
    <cellStyle name="Normal 12 5 4 7 6" xfId="6230" xr:uid="{00000000-0005-0000-0000-0000BB9D0000}"/>
    <cellStyle name="Normal 12 5 4 7 6 2" xfId="19040" xr:uid="{00000000-0005-0000-0000-0000BC9D0000}"/>
    <cellStyle name="Normal 12 5 4 7 6 2 2" xfId="45964" xr:uid="{00000000-0005-0000-0000-0000BD9D0000}"/>
    <cellStyle name="Normal 12 5 4 7 6 3" xfId="45965" xr:uid="{00000000-0005-0000-0000-0000BE9D0000}"/>
    <cellStyle name="Normal 12 5 4 7 7" xfId="13550" xr:uid="{00000000-0005-0000-0000-0000BF9D0000}"/>
    <cellStyle name="Normal 12 5 4 7 7 2" xfId="45966" xr:uid="{00000000-0005-0000-0000-0000C09D0000}"/>
    <cellStyle name="Normal 12 5 4 7 8" xfId="45967" xr:uid="{00000000-0005-0000-0000-0000C19D0000}"/>
    <cellStyle name="Normal 12 5 4 8" xfId="1140" xr:uid="{00000000-0005-0000-0000-0000C29D0000}"/>
    <cellStyle name="Normal 12 5 4 8 2" xfId="2970" xr:uid="{00000000-0005-0000-0000-0000C39D0000}"/>
    <cellStyle name="Normal 12 5 4 8 2 2" xfId="8460" xr:uid="{00000000-0005-0000-0000-0000C49D0000}"/>
    <cellStyle name="Normal 12 5 4 8 2 2 2" xfId="21270" xr:uid="{00000000-0005-0000-0000-0000C59D0000}"/>
    <cellStyle name="Normal 12 5 4 8 2 2 2 2" xfId="45968" xr:uid="{00000000-0005-0000-0000-0000C69D0000}"/>
    <cellStyle name="Normal 12 5 4 8 2 2 3" xfId="45969" xr:uid="{00000000-0005-0000-0000-0000C79D0000}"/>
    <cellStyle name="Normal 12 5 4 8 2 3" xfId="15780" xr:uid="{00000000-0005-0000-0000-0000C89D0000}"/>
    <cellStyle name="Normal 12 5 4 8 2 3 2" xfId="45970" xr:uid="{00000000-0005-0000-0000-0000C99D0000}"/>
    <cellStyle name="Normal 12 5 4 8 2 4" xfId="45971" xr:uid="{00000000-0005-0000-0000-0000CA9D0000}"/>
    <cellStyle name="Normal 12 5 4 8 3" xfId="4800" xr:uid="{00000000-0005-0000-0000-0000CB9D0000}"/>
    <cellStyle name="Normal 12 5 4 8 3 2" xfId="10290" xr:uid="{00000000-0005-0000-0000-0000CC9D0000}"/>
    <cellStyle name="Normal 12 5 4 8 3 2 2" xfId="23100" xr:uid="{00000000-0005-0000-0000-0000CD9D0000}"/>
    <cellStyle name="Normal 12 5 4 8 3 2 2 2" xfId="45972" xr:uid="{00000000-0005-0000-0000-0000CE9D0000}"/>
    <cellStyle name="Normal 12 5 4 8 3 2 3" xfId="45973" xr:uid="{00000000-0005-0000-0000-0000CF9D0000}"/>
    <cellStyle name="Normal 12 5 4 8 3 3" xfId="17610" xr:uid="{00000000-0005-0000-0000-0000D09D0000}"/>
    <cellStyle name="Normal 12 5 4 8 3 3 2" xfId="45974" xr:uid="{00000000-0005-0000-0000-0000D19D0000}"/>
    <cellStyle name="Normal 12 5 4 8 3 4" xfId="45975" xr:uid="{00000000-0005-0000-0000-0000D29D0000}"/>
    <cellStyle name="Normal 12 5 4 8 4" xfId="12120" xr:uid="{00000000-0005-0000-0000-0000D39D0000}"/>
    <cellStyle name="Normal 12 5 4 8 4 2" xfId="24930" xr:uid="{00000000-0005-0000-0000-0000D49D0000}"/>
    <cellStyle name="Normal 12 5 4 8 4 2 2" xfId="45976" xr:uid="{00000000-0005-0000-0000-0000D59D0000}"/>
    <cellStyle name="Normal 12 5 4 8 4 3" xfId="45977" xr:uid="{00000000-0005-0000-0000-0000D69D0000}"/>
    <cellStyle name="Normal 12 5 4 8 5" xfId="6630" xr:uid="{00000000-0005-0000-0000-0000D79D0000}"/>
    <cellStyle name="Normal 12 5 4 8 5 2" xfId="19440" xr:uid="{00000000-0005-0000-0000-0000D89D0000}"/>
    <cellStyle name="Normal 12 5 4 8 5 2 2" xfId="45978" xr:uid="{00000000-0005-0000-0000-0000D99D0000}"/>
    <cellStyle name="Normal 12 5 4 8 5 3" xfId="45979" xr:uid="{00000000-0005-0000-0000-0000DA9D0000}"/>
    <cellStyle name="Normal 12 5 4 8 6" xfId="13950" xr:uid="{00000000-0005-0000-0000-0000DB9D0000}"/>
    <cellStyle name="Normal 12 5 4 8 6 2" xfId="45980" xr:uid="{00000000-0005-0000-0000-0000DC9D0000}"/>
    <cellStyle name="Normal 12 5 4 8 7" xfId="45981" xr:uid="{00000000-0005-0000-0000-0000DD9D0000}"/>
    <cellStyle name="Normal 12 5 4 9" xfId="2035" xr:uid="{00000000-0005-0000-0000-0000DE9D0000}"/>
    <cellStyle name="Normal 12 5 4 9 2" xfId="3865" xr:uid="{00000000-0005-0000-0000-0000DF9D0000}"/>
    <cellStyle name="Normal 12 5 4 9 2 2" xfId="9355" xr:uid="{00000000-0005-0000-0000-0000E09D0000}"/>
    <cellStyle name="Normal 12 5 4 9 2 2 2" xfId="22165" xr:uid="{00000000-0005-0000-0000-0000E19D0000}"/>
    <cellStyle name="Normal 12 5 4 9 2 2 2 2" xfId="45982" xr:uid="{00000000-0005-0000-0000-0000E29D0000}"/>
    <cellStyle name="Normal 12 5 4 9 2 2 3" xfId="45983" xr:uid="{00000000-0005-0000-0000-0000E39D0000}"/>
    <cellStyle name="Normal 12 5 4 9 2 3" xfId="16675" xr:uid="{00000000-0005-0000-0000-0000E49D0000}"/>
    <cellStyle name="Normal 12 5 4 9 2 3 2" xfId="45984" xr:uid="{00000000-0005-0000-0000-0000E59D0000}"/>
    <cellStyle name="Normal 12 5 4 9 2 4" xfId="45985" xr:uid="{00000000-0005-0000-0000-0000E69D0000}"/>
    <cellStyle name="Normal 12 5 4 9 3" xfId="5695" xr:uid="{00000000-0005-0000-0000-0000E79D0000}"/>
    <cellStyle name="Normal 12 5 4 9 3 2" xfId="11185" xr:uid="{00000000-0005-0000-0000-0000E89D0000}"/>
    <cellStyle name="Normal 12 5 4 9 3 2 2" xfId="23995" xr:uid="{00000000-0005-0000-0000-0000E99D0000}"/>
    <cellStyle name="Normal 12 5 4 9 3 2 2 2" xfId="45986" xr:uid="{00000000-0005-0000-0000-0000EA9D0000}"/>
    <cellStyle name="Normal 12 5 4 9 3 2 3" xfId="45987" xr:uid="{00000000-0005-0000-0000-0000EB9D0000}"/>
    <cellStyle name="Normal 12 5 4 9 3 3" xfId="18505" xr:uid="{00000000-0005-0000-0000-0000EC9D0000}"/>
    <cellStyle name="Normal 12 5 4 9 3 3 2" xfId="45988" xr:uid="{00000000-0005-0000-0000-0000ED9D0000}"/>
    <cellStyle name="Normal 12 5 4 9 3 4" xfId="45989" xr:uid="{00000000-0005-0000-0000-0000EE9D0000}"/>
    <cellStyle name="Normal 12 5 4 9 4" xfId="13015" xr:uid="{00000000-0005-0000-0000-0000EF9D0000}"/>
    <cellStyle name="Normal 12 5 4 9 4 2" xfId="25825" xr:uid="{00000000-0005-0000-0000-0000F09D0000}"/>
    <cellStyle name="Normal 12 5 4 9 4 2 2" xfId="45990" xr:uid="{00000000-0005-0000-0000-0000F19D0000}"/>
    <cellStyle name="Normal 12 5 4 9 4 3" xfId="45991" xr:uid="{00000000-0005-0000-0000-0000F29D0000}"/>
    <cellStyle name="Normal 12 5 4 9 5" xfId="7525" xr:uid="{00000000-0005-0000-0000-0000F39D0000}"/>
    <cellStyle name="Normal 12 5 4 9 5 2" xfId="20335" xr:uid="{00000000-0005-0000-0000-0000F49D0000}"/>
    <cellStyle name="Normal 12 5 4 9 5 2 2" xfId="45992" xr:uid="{00000000-0005-0000-0000-0000F59D0000}"/>
    <cellStyle name="Normal 12 5 4 9 5 3" xfId="45993" xr:uid="{00000000-0005-0000-0000-0000F69D0000}"/>
    <cellStyle name="Normal 12 5 4 9 6" xfId="14845" xr:uid="{00000000-0005-0000-0000-0000F79D0000}"/>
    <cellStyle name="Normal 12 5 4 9 6 2" xfId="45994" xr:uid="{00000000-0005-0000-0000-0000F89D0000}"/>
    <cellStyle name="Normal 12 5 4 9 7" xfId="45995" xr:uid="{00000000-0005-0000-0000-0000F99D0000}"/>
    <cellStyle name="Normal 12 5 5" xfId="203" xr:uid="{00000000-0005-0000-0000-0000FA9D0000}"/>
    <cellStyle name="Normal 12 5 5 10" xfId="3911" xr:uid="{00000000-0005-0000-0000-0000FB9D0000}"/>
    <cellStyle name="Normal 12 5 5 10 2" xfId="9401" xr:uid="{00000000-0005-0000-0000-0000FC9D0000}"/>
    <cellStyle name="Normal 12 5 5 10 2 2" xfId="22211" xr:uid="{00000000-0005-0000-0000-0000FD9D0000}"/>
    <cellStyle name="Normal 12 5 5 10 2 2 2" xfId="45996" xr:uid="{00000000-0005-0000-0000-0000FE9D0000}"/>
    <cellStyle name="Normal 12 5 5 10 2 3" xfId="45997" xr:uid="{00000000-0005-0000-0000-0000FF9D0000}"/>
    <cellStyle name="Normal 12 5 5 10 3" xfId="16721" xr:uid="{00000000-0005-0000-0000-0000009E0000}"/>
    <cellStyle name="Normal 12 5 5 10 3 2" xfId="45998" xr:uid="{00000000-0005-0000-0000-0000019E0000}"/>
    <cellStyle name="Normal 12 5 5 10 4" xfId="45999" xr:uid="{00000000-0005-0000-0000-0000029E0000}"/>
    <cellStyle name="Normal 12 5 5 11" xfId="11231" xr:uid="{00000000-0005-0000-0000-0000039E0000}"/>
    <cellStyle name="Normal 12 5 5 11 2" xfId="24041" xr:uid="{00000000-0005-0000-0000-0000049E0000}"/>
    <cellStyle name="Normal 12 5 5 11 2 2" xfId="46000" xr:uid="{00000000-0005-0000-0000-0000059E0000}"/>
    <cellStyle name="Normal 12 5 5 11 3" xfId="46001" xr:uid="{00000000-0005-0000-0000-0000069E0000}"/>
    <cellStyle name="Normal 12 5 5 12" xfId="5741" xr:uid="{00000000-0005-0000-0000-0000079E0000}"/>
    <cellStyle name="Normal 12 5 5 12 2" xfId="18551" xr:uid="{00000000-0005-0000-0000-0000089E0000}"/>
    <cellStyle name="Normal 12 5 5 12 2 2" xfId="46002" xr:uid="{00000000-0005-0000-0000-0000099E0000}"/>
    <cellStyle name="Normal 12 5 5 12 3" xfId="46003" xr:uid="{00000000-0005-0000-0000-00000A9E0000}"/>
    <cellStyle name="Normal 12 5 5 13" xfId="13061" xr:uid="{00000000-0005-0000-0000-00000B9E0000}"/>
    <cellStyle name="Normal 12 5 5 13 2" xfId="46004" xr:uid="{00000000-0005-0000-0000-00000C9E0000}"/>
    <cellStyle name="Normal 12 5 5 14" xfId="46005" xr:uid="{00000000-0005-0000-0000-00000D9E0000}"/>
    <cellStyle name="Normal 12 5 5 2" xfId="290" xr:uid="{00000000-0005-0000-0000-00000E9E0000}"/>
    <cellStyle name="Normal 12 5 5 2 10" xfId="5782" xr:uid="{00000000-0005-0000-0000-00000F9E0000}"/>
    <cellStyle name="Normal 12 5 5 2 10 2" xfId="18592" xr:uid="{00000000-0005-0000-0000-0000109E0000}"/>
    <cellStyle name="Normal 12 5 5 2 10 2 2" xfId="46006" xr:uid="{00000000-0005-0000-0000-0000119E0000}"/>
    <cellStyle name="Normal 12 5 5 2 10 3" xfId="46007" xr:uid="{00000000-0005-0000-0000-0000129E0000}"/>
    <cellStyle name="Normal 12 5 5 2 11" xfId="13102" xr:uid="{00000000-0005-0000-0000-0000139E0000}"/>
    <cellStyle name="Normal 12 5 5 2 11 2" xfId="46008" xr:uid="{00000000-0005-0000-0000-0000149E0000}"/>
    <cellStyle name="Normal 12 5 5 2 12" xfId="46009" xr:uid="{00000000-0005-0000-0000-0000159E0000}"/>
    <cellStyle name="Normal 12 5 5 2 2" xfId="519" xr:uid="{00000000-0005-0000-0000-0000169E0000}"/>
    <cellStyle name="Normal 12 5 5 2 2 2" xfId="918" xr:uid="{00000000-0005-0000-0000-0000179E0000}"/>
    <cellStyle name="Normal 12 5 5 2 2 2 2" xfId="1813" xr:uid="{00000000-0005-0000-0000-0000189E0000}"/>
    <cellStyle name="Normal 12 5 5 2 2 2 2 2" xfId="3643" xr:uid="{00000000-0005-0000-0000-0000199E0000}"/>
    <cellStyle name="Normal 12 5 5 2 2 2 2 2 2" xfId="9133" xr:uid="{00000000-0005-0000-0000-00001A9E0000}"/>
    <cellStyle name="Normal 12 5 5 2 2 2 2 2 2 2" xfId="21943" xr:uid="{00000000-0005-0000-0000-00001B9E0000}"/>
    <cellStyle name="Normal 12 5 5 2 2 2 2 2 2 2 2" xfId="46010" xr:uid="{00000000-0005-0000-0000-00001C9E0000}"/>
    <cellStyle name="Normal 12 5 5 2 2 2 2 2 2 3" xfId="46011" xr:uid="{00000000-0005-0000-0000-00001D9E0000}"/>
    <cellStyle name="Normal 12 5 5 2 2 2 2 2 3" xfId="16453" xr:uid="{00000000-0005-0000-0000-00001E9E0000}"/>
    <cellStyle name="Normal 12 5 5 2 2 2 2 2 3 2" xfId="46012" xr:uid="{00000000-0005-0000-0000-00001F9E0000}"/>
    <cellStyle name="Normal 12 5 5 2 2 2 2 2 4" xfId="46013" xr:uid="{00000000-0005-0000-0000-0000209E0000}"/>
    <cellStyle name="Normal 12 5 5 2 2 2 2 3" xfId="5473" xr:uid="{00000000-0005-0000-0000-0000219E0000}"/>
    <cellStyle name="Normal 12 5 5 2 2 2 2 3 2" xfId="10963" xr:uid="{00000000-0005-0000-0000-0000229E0000}"/>
    <cellStyle name="Normal 12 5 5 2 2 2 2 3 2 2" xfId="23773" xr:uid="{00000000-0005-0000-0000-0000239E0000}"/>
    <cellStyle name="Normal 12 5 5 2 2 2 2 3 2 2 2" xfId="46014" xr:uid="{00000000-0005-0000-0000-0000249E0000}"/>
    <cellStyle name="Normal 12 5 5 2 2 2 2 3 2 3" xfId="46015" xr:uid="{00000000-0005-0000-0000-0000259E0000}"/>
    <cellStyle name="Normal 12 5 5 2 2 2 2 3 3" xfId="18283" xr:uid="{00000000-0005-0000-0000-0000269E0000}"/>
    <cellStyle name="Normal 12 5 5 2 2 2 2 3 3 2" xfId="46016" xr:uid="{00000000-0005-0000-0000-0000279E0000}"/>
    <cellStyle name="Normal 12 5 5 2 2 2 2 3 4" xfId="46017" xr:uid="{00000000-0005-0000-0000-0000289E0000}"/>
    <cellStyle name="Normal 12 5 5 2 2 2 2 4" xfId="12793" xr:uid="{00000000-0005-0000-0000-0000299E0000}"/>
    <cellStyle name="Normal 12 5 5 2 2 2 2 4 2" xfId="25603" xr:uid="{00000000-0005-0000-0000-00002A9E0000}"/>
    <cellStyle name="Normal 12 5 5 2 2 2 2 4 2 2" xfId="46018" xr:uid="{00000000-0005-0000-0000-00002B9E0000}"/>
    <cellStyle name="Normal 12 5 5 2 2 2 2 4 3" xfId="46019" xr:uid="{00000000-0005-0000-0000-00002C9E0000}"/>
    <cellStyle name="Normal 12 5 5 2 2 2 2 5" xfId="7303" xr:uid="{00000000-0005-0000-0000-00002D9E0000}"/>
    <cellStyle name="Normal 12 5 5 2 2 2 2 5 2" xfId="20113" xr:uid="{00000000-0005-0000-0000-00002E9E0000}"/>
    <cellStyle name="Normal 12 5 5 2 2 2 2 5 2 2" xfId="46020" xr:uid="{00000000-0005-0000-0000-00002F9E0000}"/>
    <cellStyle name="Normal 12 5 5 2 2 2 2 5 3" xfId="46021" xr:uid="{00000000-0005-0000-0000-0000309E0000}"/>
    <cellStyle name="Normal 12 5 5 2 2 2 2 6" xfId="14623" xr:uid="{00000000-0005-0000-0000-0000319E0000}"/>
    <cellStyle name="Normal 12 5 5 2 2 2 2 6 2" xfId="46022" xr:uid="{00000000-0005-0000-0000-0000329E0000}"/>
    <cellStyle name="Normal 12 5 5 2 2 2 2 7" xfId="46023" xr:uid="{00000000-0005-0000-0000-0000339E0000}"/>
    <cellStyle name="Normal 12 5 5 2 2 2 3" xfId="2749" xr:uid="{00000000-0005-0000-0000-0000349E0000}"/>
    <cellStyle name="Normal 12 5 5 2 2 2 3 2" xfId="8239" xr:uid="{00000000-0005-0000-0000-0000359E0000}"/>
    <cellStyle name="Normal 12 5 5 2 2 2 3 2 2" xfId="21049" xr:uid="{00000000-0005-0000-0000-0000369E0000}"/>
    <cellStyle name="Normal 12 5 5 2 2 2 3 2 2 2" xfId="46024" xr:uid="{00000000-0005-0000-0000-0000379E0000}"/>
    <cellStyle name="Normal 12 5 5 2 2 2 3 2 3" xfId="46025" xr:uid="{00000000-0005-0000-0000-0000389E0000}"/>
    <cellStyle name="Normal 12 5 5 2 2 2 3 3" xfId="15559" xr:uid="{00000000-0005-0000-0000-0000399E0000}"/>
    <cellStyle name="Normal 12 5 5 2 2 2 3 3 2" xfId="46026" xr:uid="{00000000-0005-0000-0000-00003A9E0000}"/>
    <cellStyle name="Normal 12 5 5 2 2 2 3 4" xfId="46027" xr:uid="{00000000-0005-0000-0000-00003B9E0000}"/>
    <cellStyle name="Normal 12 5 5 2 2 2 4" xfId="4579" xr:uid="{00000000-0005-0000-0000-00003C9E0000}"/>
    <cellStyle name="Normal 12 5 5 2 2 2 4 2" xfId="10069" xr:uid="{00000000-0005-0000-0000-00003D9E0000}"/>
    <cellStyle name="Normal 12 5 5 2 2 2 4 2 2" xfId="22879" xr:uid="{00000000-0005-0000-0000-00003E9E0000}"/>
    <cellStyle name="Normal 12 5 5 2 2 2 4 2 2 2" xfId="46028" xr:uid="{00000000-0005-0000-0000-00003F9E0000}"/>
    <cellStyle name="Normal 12 5 5 2 2 2 4 2 3" xfId="46029" xr:uid="{00000000-0005-0000-0000-0000409E0000}"/>
    <cellStyle name="Normal 12 5 5 2 2 2 4 3" xfId="17389" xr:uid="{00000000-0005-0000-0000-0000419E0000}"/>
    <cellStyle name="Normal 12 5 5 2 2 2 4 3 2" xfId="46030" xr:uid="{00000000-0005-0000-0000-0000429E0000}"/>
    <cellStyle name="Normal 12 5 5 2 2 2 4 4" xfId="46031" xr:uid="{00000000-0005-0000-0000-0000439E0000}"/>
    <cellStyle name="Normal 12 5 5 2 2 2 5" xfId="11899" xr:uid="{00000000-0005-0000-0000-0000449E0000}"/>
    <cellStyle name="Normal 12 5 5 2 2 2 5 2" xfId="24709" xr:uid="{00000000-0005-0000-0000-0000459E0000}"/>
    <cellStyle name="Normal 12 5 5 2 2 2 5 2 2" xfId="46032" xr:uid="{00000000-0005-0000-0000-0000469E0000}"/>
    <cellStyle name="Normal 12 5 5 2 2 2 5 3" xfId="46033" xr:uid="{00000000-0005-0000-0000-0000479E0000}"/>
    <cellStyle name="Normal 12 5 5 2 2 2 6" xfId="6409" xr:uid="{00000000-0005-0000-0000-0000489E0000}"/>
    <cellStyle name="Normal 12 5 5 2 2 2 6 2" xfId="19219" xr:uid="{00000000-0005-0000-0000-0000499E0000}"/>
    <cellStyle name="Normal 12 5 5 2 2 2 6 2 2" xfId="46034" xr:uid="{00000000-0005-0000-0000-00004A9E0000}"/>
    <cellStyle name="Normal 12 5 5 2 2 2 6 3" xfId="46035" xr:uid="{00000000-0005-0000-0000-00004B9E0000}"/>
    <cellStyle name="Normal 12 5 5 2 2 2 7" xfId="13729" xr:uid="{00000000-0005-0000-0000-00004C9E0000}"/>
    <cellStyle name="Normal 12 5 5 2 2 2 7 2" xfId="46036" xr:uid="{00000000-0005-0000-0000-00004D9E0000}"/>
    <cellStyle name="Normal 12 5 5 2 2 2 8" xfId="46037" xr:uid="{00000000-0005-0000-0000-00004E9E0000}"/>
    <cellStyle name="Normal 12 5 5 2 2 3" xfId="1414" xr:uid="{00000000-0005-0000-0000-00004F9E0000}"/>
    <cellStyle name="Normal 12 5 5 2 2 3 2" xfId="3244" xr:uid="{00000000-0005-0000-0000-0000509E0000}"/>
    <cellStyle name="Normal 12 5 5 2 2 3 2 2" xfId="8734" xr:uid="{00000000-0005-0000-0000-0000519E0000}"/>
    <cellStyle name="Normal 12 5 5 2 2 3 2 2 2" xfId="21544" xr:uid="{00000000-0005-0000-0000-0000529E0000}"/>
    <cellStyle name="Normal 12 5 5 2 2 3 2 2 2 2" xfId="46038" xr:uid="{00000000-0005-0000-0000-0000539E0000}"/>
    <cellStyle name="Normal 12 5 5 2 2 3 2 2 3" xfId="46039" xr:uid="{00000000-0005-0000-0000-0000549E0000}"/>
    <cellStyle name="Normal 12 5 5 2 2 3 2 3" xfId="16054" xr:uid="{00000000-0005-0000-0000-0000559E0000}"/>
    <cellStyle name="Normal 12 5 5 2 2 3 2 3 2" xfId="46040" xr:uid="{00000000-0005-0000-0000-0000569E0000}"/>
    <cellStyle name="Normal 12 5 5 2 2 3 2 4" xfId="46041" xr:uid="{00000000-0005-0000-0000-0000579E0000}"/>
    <cellStyle name="Normal 12 5 5 2 2 3 3" xfId="5074" xr:uid="{00000000-0005-0000-0000-0000589E0000}"/>
    <cellStyle name="Normal 12 5 5 2 2 3 3 2" xfId="10564" xr:uid="{00000000-0005-0000-0000-0000599E0000}"/>
    <cellStyle name="Normal 12 5 5 2 2 3 3 2 2" xfId="23374" xr:uid="{00000000-0005-0000-0000-00005A9E0000}"/>
    <cellStyle name="Normal 12 5 5 2 2 3 3 2 2 2" xfId="46042" xr:uid="{00000000-0005-0000-0000-00005B9E0000}"/>
    <cellStyle name="Normal 12 5 5 2 2 3 3 2 3" xfId="46043" xr:uid="{00000000-0005-0000-0000-00005C9E0000}"/>
    <cellStyle name="Normal 12 5 5 2 2 3 3 3" xfId="17884" xr:uid="{00000000-0005-0000-0000-00005D9E0000}"/>
    <cellStyle name="Normal 12 5 5 2 2 3 3 3 2" xfId="46044" xr:uid="{00000000-0005-0000-0000-00005E9E0000}"/>
    <cellStyle name="Normal 12 5 5 2 2 3 3 4" xfId="46045" xr:uid="{00000000-0005-0000-0000-00005F9E0000}"/>
    <cellStyle name="Normal 12 5 5 2 2 3 4" xfId="12394" xr:uid="{00000000-0005-0000-0000-0000609E0000}"/>
    <cellStyle name="Normal 12 5 5 2 2 3 4 2" xfId="25204" xr:uid="{00000000-0005-0000-0000-0000619E0000}"/>
    <cellStyle name="Normal 12 5 5 2 2 3 4 2 2" xfId="46046" xr:uid="{00000000-0005-0000-0000-0000629E0000}"/>
    <cellStyle name="Normal 12 5 5 2 2 3 4 3" xfId="46047" xr:uid="{00000000-0005-0000-0000-0000639E0000}"/>
    <cellStyle name="Normal 12 5 5 2 2 3 5" xfId="6904" xr:uid="{00000000-0005-0000-0000-0000649E0000}"/>
    <cellStyle name="Normal 12 5 5 2 2 3 5 2" xfId="19714" xr:uid="{00000000-0005-0000-0000-0000659E0000}"/>
    <cellStyle name="Normal 12 5 5 2 2 3 5 2 2" xfId="46048" xr:uid="{00000000-0005-0000-0000-0000669E0000}"/>
    <cellStyle name="Normal 12 5 5 2 2 3 5 3" xfId="46049" xr:uid="{00000000-0005-0000-0000-0000679E0000}"/>
    <cellStyle name="Normal 12 5 5 2 2 3 6" xfId="14224" xr:uid="{00000000-0005-0000-0000-0000689E0000}"/>
    <cellStyle name="Normal 12 5 5 2 2 3 6 2" xfId="46050" xr:uid="{00000000-0005-0000-0000-0000699E0000}"/>
    <cellStyle name="Normal 12 5 5 2 2 3 7" xfId="46051" xr:uid="{00000000-0005-0000-0000-00006A9E0000}"/>
    <cellStyle name="Normal 12 5 5 2 2 4" xfId="2350" xr:uid="{00000000-0005-0000-0000-00006B9E0000}"/>
    <cellStyle name="Normal 12 5 5 2 2 4 2" xfId="7840" xr:uid="{00000000-0005-0000-0000-00006C9E0000}"/>
    <cellStyle name="Normal 12 5 5 2 2 4 2 2" xfId="20650" xr:uid="{00000000-0005-0000-0000-00006D9E0000}"/>
    <cellStyle name="Normal 12 5 5 2 2 4 2 2 2" xfId="46052" xr:uid="{00000000-0005-0000-0000-00006E9E0000}"/>
    <cellStyle name="Normal 12 5 5 2 2 4 2 3" xfId="46053" xr:uid="{00000000-0005-0000-0000-00006F9E0000}"/>
    <cellStyle name="Normal 12 5 5 2 2 4 3" xfId="15160" xr:uid="{00000000-0005-0000-0000-0000709E0000}"/>
    <cellStyle name="Normal 12 5 5 2 2 4 3 2" xfId="46054" xr:uid="{00000000-0005-0000-0000-0000719E0000}"/>
    <cellStyle name="Normal 12 5 5 2 2 4 4" xfId="46055" xr:uid="{00000000-0005-0000-0000-0000729E0000}"/>
    <cellStyle name="Normal 12 5 5 2 2 5" xfId="4180" xr:uid="{00000000-0005-0000-0000-0000739E0000}"/>
    <cellStyle name="Normal 12 5 5 2 2 5 2" xfId="9670" xr:uid="{00000000-0005-0000-0000-0000749E0000}"/>
    <cellStyle name="Normal 12 5 5 2 2 5 2 2" xfId="22480" xr:uid="{00000000-0005-0000-0000-0000759E0000}"/>
    <cellStyle name="Normal 12 5 5 2 2 5 2 2 2" xfId="46056" xr:uid="{00000000-0005-0000-0000-0000769E0000}"/>
    <cellStyle name="Normal 12 5 5 2 2 5 2 3" xfId="46057" xr:uid="{00000000-0005-0000-0000-0000779E0000}"/>
    <cellStyle name="Normal 12 5 5 2 2 5 3" xfId="16990" xr:uid="{00000000-0005-0000-0000-0000789E0000}"/>
    <cellStyle name="Normal 12 5 5 2 2 5 3 2" xfId="46058" xr:uid="{00000000-0005-0000-0000-0000799E0000}"/>
    <cellStyle name="Normal 12 5 5 2 2 5 4" xfId="46059" xr:uid="{00000000-0005-0000-0000-00007A9E0000}"/>
    <cellStyle name="Normal 12 5 5 2 2 6" xfId="11500" xr:uid="{00000000-0005-0000-0000-00007B9E0000}"/>
    <cellStyle name="Normal 12 5 5 2 2 6 2" xfId="24310" xr:uid="{00000000-0005-0000-0000-00007C9E0000}"/>
    <cellStyle name="Normal 12 5 5 2 2 6 2 2" xfId="46060" xr:uid="{00000000-0005-0000-0000-00007D9E0000}"/>
    <cellStyle name="Normal 12 5 5 2 2 6 3" xfId="46061" xr:uid="{00000000-0005-0000-0000-00007E9E0000}"/>
    <cellStyle name="Normal 12 5 5 2 2 7" xfId="6010" xr:uid="{00000000-0005-0000-0000-00007F9E0000}"/>
    <cellStyle name="Normal 12 5 5 2 2 7 2" xfId="18820" xr:uid="{00000000-0005-0000-0000-0000809E0000}"/>
    <cellStyle name="Normal 12 5 5 2 2 7 2 2" xfId="46062" xr:uid="{00000000-0005-0000-0000-0000819E0000}"/>
    <cellStyle name="Normal 12 5 5 2 2 7 3" xfId="46063" xr:uid="{00000000-0005-0000-0000-0000829E0000}"/>
    <cellStyle name="Normal 12 5 5 2 2 8" xfId="13330" xr:uid="{00000000-0005-0000-0000-0000839E0000}"/>
    <cellStyle name="Normal 12 5 5 2 2 8 2" xfId="46064" xr:uid="{00000000-0005-0000-0000-0000849E0000}"/>
    <cellStyle name="Normal 12 5 5 2 2 9" xfId="46065" xr:uid="{00000000-0005-0000-0000-0000859E0000}"/>
    <cellStyle name="Normal 12 5 5 2 3" xfId="651" xr:uid="{00000000-0005-0000-0000-0000869E0000}"/>
    <cellStyle name="Normal 12 5 5 2 3 2" xfId="1051" xr:uid="{00000000-0005-0000-0000-0000879E0000}"/>
    <cellStyle name="Normal 12 5 5 2 3 2 2" xfId="1946" xr:uid="{00000000-0005-0000-0000-0000889E0000}"/>
    <cellStyle name="Normal 12 5 5 2 3 2 2 2" xfId="3776" xr:uid="{00000000-0005-0000-0000-0000899E0000}"/>
    <cellStyle name="Normal 12 5 5 2 3 2 2 2 2" xfId="9266" xr:uid="{00000000-0005-0000-0000-00008A9E0000}"/>
    <cellStyle name="Normal 12 5 5 2 3 2 2 2 2 2" xfId="22076" xr:uid="{00000000-0005-0000-0000-00008B9E0000}"/>
    <cellStyle name="Normal 12 5 5 2 3 2 2 2 2 2 2" xfId="46066" xr:uid="{00000000-0005-0000-0000-00008C9E0000}"/>
    <cellStyle name="Normal 12 5 5 2 3 2 2 2 2 3" xfId="46067" xr:uid="{00000000-0005-0000-0000-00008D9E0000}"/>
    <cellStyle name="Normal 12 5 5 2 3 2 2 2 3" xfId="16586" xr:uid="{00000000-0005-0000-0000-00008E9E0000}"/>
    <cellStyle name="Normal 12 5 5 2 3 2 2 2 3 2" xfId="46068" xr:uid="{00000000-0005-0000-0000-00008F9E0000}"/>
    <cellStyle name="Normal 12 5 5 2 3 2 2 2 4" xfId="46069" xr:uid="{00000000-0005-0000-0000-0000909E0000}"/>
    <cellStyle name="Normal 12 5 5 2 3 2 2 3" xfId="5606" xr:uid="{00000000-0005-0000-0000-0000919E0000}"/>
    <cellStyle name="Normal 12 5 5 2 3 2 2 3 2" xfId="11096" xr:uid="{00000000-0005-0000-0000-0000929E0000}"/>
    <cellStyle name="Normal 12 5 5 2 3 2 2 3 2 2" xfId="23906" xr:uid="{00000000-0005-0000-0000-0000939E0000}"/>
    <cellStyle name="Normal 12 5 5 2 3 2 2 3 2 2 2" xfId="46070" xr:uid="{00000000-0005-0000-0000-0000949E0000}"/>
    <cellStyle name="Normal 12 5 5 2 3 2 2 3 2 3" xfId="46071" xr:uid="{00000000-0005-0000-0000-0000959E0000}"/>
    <cellStyle name="Normal 12 5 5 2 3 2 2 3 3" xfId="18416" xr:uid="{00000000-0005-0000-0000-0000969E0000}"/>
    <cellStyle name="Normal 12 5 5 2 3 2 2 3 3 2" xfId="46072" xr:uid="{00000000-0005-0000-0000-0000979E0000}"/>
    <cellStyle name="Normal 12 5 5 2 3 2 2 3 4" xfId="46073" xr:uid="{00000000-0005-0000-0000-0000989E0000}"/>
    <cellStyle name="Normal 12 5 5 2 3 2 2 4" xfId="12926" xr:uid="{00000000-0005-0000-0000-0000999E0000}"/>
    <cellStyle name="Normal 12 5 5 2 3 2 2 4 2" xfId="25736" xr:uid="{00000000-0005-0000-0000-00009A9E0000}"/>
    <cellStyle name="Normal 12 5 5 2 3 2 2 4 2 2" xfId="46074" xr:uid="{00000000-0005-0000-0000-00009B9E0000}"/>
    <cellStyle name="Normal 12 5 5 2 3 2 2 4 3" xfId="46075" xr:uid="{00000000-0005-0000-0000-00009C9E0000}"/>
    <cellStyle name="Normal 12 5 5 2 3 2 2 5" xfId="7436" xr:uid="{00000000-0005-0000-0000-00009D9E0000}"/>
    <cellStyle name="Normal 12 5 5 2 3 2 2 5 2" xfId="20246" xr:uid="{00000000-0005-0000-0000-00009E9E0000}"/>
    <cellStyle name="Normal 12 5 5 2 3 2 2 5 2 2" xfId="46076" xr:uid="{00000000-0005-0000-0000-00009F9E0000}"/>
    <cellStyle name="Normal 12 5 5 2 3 2 2 5 3" xfId="46077" xr:uid="{00000000-0005-0000-0000-0000A09E0000}"/>
    <cellStyle name="Normal 12 5 5 2 3 2 2 6" xfId="14756" xr:uid="{00000000-0005-0000-0000-0000A19E0000}"/>
    <cellStyle name="Normal 12 5 5 2 3 2 2 6 2" xfId="46078" xr:uid="{00000000-0005-0000-0000-0000A29E0000}"/>
    <cellStyle name="Normal 12 5 5 2 3 2 2 7" xfId="46079" xr:uid="{00000000-0005-0000-0000-0000A39E0000}"/>
    <cellStyle name="Normal 12 5 5 2 3 2 3" xfId="2882" xr:uid="{00000000-0005-0000-0000-0000A49E0000}"/>
    <cellStyle name="Normal 12 5 5 2 3 2 3 2" xfId="8372" xr:uid="{00000000-0005-0000-0000-0000A59E0000}"/>
    <cellStyle name="Normal 12 5 5 2 3 2 3 2 2" xfId="21182" xr:uid="{00000000-0005-0000-0000-0000A69E0000}"/>
    <cellStyle name="Normal 12 5 5 2 3 2 3 2 2 2" xfId="46080" xr:uid="{00000000-0005-0000-0000-0000A79E0000}"/>
    <cellStyle name="Normal 12 5 5 2 3 2 3 2 3" xfId="46081" xr:uid="{00000000-0005-0000-0000-0000A89E0000}"/>
    <cellStyle name="Normal 12 5 5 2 3 2 3 3" xfId="15692" xr:uid="{00000000-0005-0000-0000-0000A99E0000}"/>
    <cellStyle name="Normal 12 5 5 2 3 2 3 3 2" xfId="46082" xr:uid="{00000000-0005-0000-0000-0000AA9E0000}"/>
    <cellStyle name="Normal 12 5 5 2 3 2 3 4" xfId="46083" xr:uid="{00000000-0005-0000-0000-0000AB9E0000}"/>
    <cellStyle name="Normal 12 5 5 2 3 2 4" xfId="4712" xr:uid="{00000000-0005-0000-0000-0000AC9E0000}"/>
    <cellStyle name="Normal 12 5 5 2 3 2 4 2" xfId="10202" xr:uid="{00000000-0005-0000-0000-0000AD9E0000}"/>
    <cellStyle name="Normal 12 5 5 2 3 2 4 2 2" xfId="23012" xr:uid="{00000000-0005-0000-0000-0000AE9E0000}"/>
    <cellStyle name="Normal 12 5 5 2 3 2 4 2 2 2" xfId="46084" xr:uid="{00000000-0005-0000-0000-0000AF9E0000}"/>
    <cellStyle name="Normal 12 5 5 2 3 2 4 2 3" xfId="46085" xr:uid="{00000000-0005-0000-0000-0000B09E0000}"/>
    <cellStyle name="Normal 12 5 5 2 3 2 4 3" xfId="17522" xr:uid="{00000000-0005-0000-0000-0000B19E0000}"/>
    <cellStyle name="Normal 12 5 5 2 3 2 4 3 2" xfId="46086" xr:uid="{00000000-0005-0000-0000-0000B29E0000}"/>
    <cellStyle name="Normal 12 5 5 2 3 2 4 4" xfId="46087" xr:uid="{00000000-0005-0000-0000-0000B39E0000}"/>
    <cellStyle name="Normal 12 5 5 2 3 2 5" xfId="12032" xr:uid="{00000000-0005-0000-0000-0000B49E0000}"/>
    <cellStyle name="Normal 12 5 5 2 3 2 5 2" xfId="24842" xr:uid="{00000000-0005-0000-0000-0000B59E0000}"/>
    <cellStyle name="Normal 12 5 5 2 3 2 5 2 2" xfId="46088" xr:uid="{00000000-0005-0000-0000-0000B69E0000}"/>
    <cellStyle name="Normal 12 5 5 2 3 2 5 3" xfId="46089" xr:uid="{00000000-0005-0000-0000-0000B79E0000}"/>
    <cellStyle name="Normal 12 5 5 2 3 2 6" xfId="6542" xr:uid="{00000000-0005-0000-0000-0000B89E0000}"/>
    <cellStyle name="Normal 12 5 5 2 3 2 6 2" xfId="19352" xr:uid="{00000000-0005-0000-0000-0000B99E0000}"/>
    <cellStyle name="Normal 12 5 5 2 3 2 6 2 2" xfId="46090" xr:uid="{00000000-0005-0000-0000-0000BA9E0000}"/>
    <cellStyle name="Normal 12 5 5 2 3 2 6 3" xfId="46091" xr:uid="{00000000-0005-0000-0000-0000BB9E0000}"/>
    <cellStyle name="Normal 12 5 5 2 3 2 7" xfId="13862" xr:uid="{00000000-0005-0000-0000-0000BC9E0000}"/>
    <cellStyle name="Normal 12 5 5 2 3 2 7 2" xfId="46092" xr:uid="{00000000-0005-0000-0000-0000BD9E0000}"/>
    <cellStyle name="Normal 12 5 5 2 3 2 8" xfId="46093" xr:uid="{00000000-0005-0000-0000-0000BE9E0000}"/>
    <cellStyle name="Normal 12 5 5 2 3 3" xfId="1546" xr:uid="{00000000-0005-0000-0000-0000BF9E0000}"/>
    <cellStyle name="Normal 12 5 5 2 3 3 2" xfId="3376" xr:uid="{00000000-0005-0000-0000-0000C09E0000}"/>
    <cellStyle name="Normal 12 5 5 2 3 3 2 2" xfId="8866" xr:uid="{00000000-0005-0000-0000-0000C19E0000}"/>
    <cellStyle name="Normal 12 5 5 2 3 3 2 2 2" xfId="21676" xr:uid="{00000000-0005-0000-0000-0000C29E0000}"/>
    <cellStyle name="Normal 12 5 5 2 3 3 2 2 2 2" xfId="46094" xr:uid="{00000000-0005-0000-0000-0000C39E0000}"/>
    <cellStyle name="Normal 12 5 5 2 3 3 2 2 3" xfId="46095" xr:uid="{00000000-0005-0000-0000-0000C49E0000}"/>
    <cellStyle name="Normal 12 5 5 2 3 3 2 3" xfId="16186" xr:uid="{00000000-0005-0000-0000-0000C59E0000}"/>
    <cellStyle name="Normal 12 5 5 2 3 3 2 3 2" xfId="46096" xr:uid="{00000000-0005-0000-0000-0000C69E0000}"/>
    <cellStyle name="Normal 12 5 5 2 3 3 2 4" xfId="46097" xr:uid="{00000000-0005-0000-0000-0000C79E0000}"/>
    <cellStyle name="Normal 12 5 5 2 3 3 3" xfId="5206" xr:uid="{00000000-0005-0000-0000-0000C89E0000}"/>
    <cellStyle name="Normal 12 5 5 2 3 3 3 2" xfId="10696" xr:uid="{00000000-0005-0000-0000-0000C99E0000}"/>
    <cellStyle name="Normal 12 5 5 2 3 3 3 2 2" xfId="23506" xr:uid="{00000000-0005-0000-0000-0000CA9E0000}"/>
    <cellStyle name="Normal 12 5 5 2 3 3 3 2 2 2" xfId="46098" xr:uid="{00000000-0005-0000-0000-0000CB9E0000}"/>
    <cellStyle name="Normal 12 5 5 2 3 3 3 2 3" xfId="46099" xr:uid="{00000000-0005-0000-0000-0000CC9E0000}"/>
    <cellStyle name="Normal 12 5 5 2 3 3 3 3" xfId="18016" xr:uid="{00000000-0005-0000-0000-0000CD9E0000}"/>
    <cellStyle name="Normal 12 5 5 2 3 3 3 3 2" xfId="46100" xr:uid="{00000000-0005-0000-0000-0000CE9E0000}"/>
    <cellStyle name="Normal 12 5 5 2 3 3 3 4" xfId="46101" xr:uid="{00000000-0005-0000-0000-0000CF9E0000}"/>
    <cellStyle name="Normal 12 5 5 2 3 3 4" xfId="12526" xr:uid="{00000000-0005-0000-0000-0000D09E0000}"/>
    <cellStyle name="Normal 12 5 5 2 3 3 4 2" xfId="25336" xr:uid="{00000000-0005-0000-0000-0000D19E0000}"/>
    <cellStyle name="Normal 12 5 5 2 3 3 4 2 2" xfId="46102" xr:uid="{00000000-0005-0000-0000-0000D29E0000}"/>
    <cellStyle name="Normal 12 5 5 2 3 3 4 3" xfId="46103" xr:uid="{00000000-0005-0000-0000-0000D39E0000}"/>
    <cellStyle name="Normal 12 5 5 2 3 3 5" xfId="7036" xr:uid="{00000000-0005-0000-0000-0000D49E0000}"/>
    <cellStyle name="Normal 12 5 5 2 3 3 5 2" xfId="19846" xr:uid="{00000000-0005-0000-0000-0000D59E0000}"/>
    <cellStyle name="Normal 12 5 5 2 3 3 5 2 2" xfId="46104" xr:uid="{00000000-0005-0000-0000-0000D69E0000}"/>
    <cellStyle name="Normal 12 5 5 2 3 3 5 3" xfId="46105" xr:uid="{00000000-0005-0000-0000-0000D79E0000}"/>
    <cellStyle name="Normal 12 5 5 2 3 3 6" xfId="14356" xr:uid="{00000000-0005-0000-0000-0000D89E0000}"/>
    <cellStyle name="Normal 12 5 5 2 3 3 6 2" xfId="46106" xr:uid="{00000000-0005-0000-0000-0000D99E0000}"/>
    <cellStyle name="Normal 12 5 5 2 3 3 7" xfId="46107" xr:uid="{00000000-0005-0000-0000-0000DA9E0000}"/>
    <cellStyle name="Normal 12 5 5 2 3 4" xfId="2482" xr:uid="{00000000-0005-0000-0000-0000DB9E0000}"/>
    <cellStyle name="Normal 12 5 5 2 3 4 2" xfId="7972" xr:uid="{00000000-0005-0000-0000-0000DC9E0000}"/>
    <cellStyle name="Normal 12 5 5 2 3 4 2 2" xfId="20782" xr:uid="{00000000-0005-0000-0000-0000DD9E0000}"/>
    <cellStyle name="Normal 12 5 5 2 3 4 2 2 2" xfId="46108" xr:uid="{00000000-0005-0000-0000-0000DE9E0000}"/>
    <cellStyle name="Normal 12 5 5 2 3 4 2 3" xfId="46109" xr:uid="{00000000-0005-0000-0000-0000DF9E0000}"/>
    <cellStyle name="Normal 12 5 5 2 3 4 3" xfId="15292" xr:uid="{00000000-0005-0000-0000-0000E09E0000}"/>
    <cellStyle name="Normal 12 5 5 2 3 4 3 2" xfId="46110" xr:uid="{00000000-0005-0000-0000-0000E19E0000}"/>
    <cellStyle name="Normal 12 5 5 2 3 4 4" xfId="46111" xr:uid="{00000000-0005-0000-0000-0000E29E0000}"/>
    <cellStyle name="Normal 12 5 5 2 3 5" xfId="4312" xr:uid="{00000000-0005-0000-0000-0000E39E0000}"/>
    <cellStyle name="Normal 12 5 5 2 3 5 2" xfId="9802" xr:uid="{00000000-0005-0000-0000-0000E49E0000}"/>
    <cellStyle name="Normal 12 5 5 2 3 5 2 2" xfId="22612" xr:uid="{00000000-0005-0000-0000-0000E59E0000}"/>
    <cellStyle name="Normal 12 5 5 2 3 5 2 2 2" xfId="46112" xr:uid="{00000000-0005-0000-0000-0000E69E0000}"/>
    <cellStyle name="Normal 12 5 5 2 3 5 2 3" xfId="46113" xr:uid="{00000000-0005-0000-0000-0000E79E0000}"/>
    <cellStyle name="Normal 12 5 5 2 3 5 3" xfId="17122" xr:uid="{00000000-0005-0000-0000-0000E89E0000}"/>
    <cellStyle name="Normal 12 5 5 2 3 5 3 2" xfId="46114" xr:uid="{00000000-0005-0000-0000-0000E99E0000}"/>
    <cellStyle name="Normal 12 5 5 2 3 5 4" xfId="46115" xr:uid="{00000000-0005-0000-0000-0000EA9E0000}"/>
    <cellStyle name="Normal 12 5 5 2 3 6" xfId="11632" xr:uid="{00000000-0005-0000-0000-0000EB9E0000}"/>
    <cellStyle name="Normal 12 5 5 2 3 6 2" xfId="24442" xr:uid="{00000000-0005-0000-0000-0000EC9E0000}"/>
    <cellStyle name="Normal 12 5 5 2 3 6 2 2" xfId="46116" xr:uid="{00000000-0005-0000-0000-0000ED9E0000}"/>
    <cellStyle name="Normal 12 5 5 2 3 6 3" xfId="46117" xr:uid="{00000000-0005-0000-0000-0000EE9E0000}"/>
    <cellStyle name="Normal 12 5 5 2 3 7" xfId="6142" xr:uid="{00000000-0005-0000-0000-0000EF9E0000}"/>
    <cellStyle name="Normal 12 5 5 2 3 7 2" xfId="18952" xr:uid="{00000000-0005-0000-0000-0000F09E0000}"/>
    <cellStyle name="Normal 12 5 5 2 3 7 2 2" xfId="46118" xr:uid="{00000000-0005-0000-0000-0000F19E0000}"/>
    <cellStyle name="Normal 12 5 5 2 3 7 3" xfId="46119" xr:uid="{00000000-0005-0000-0000-0000F29E0000}"/>
    <cellStyle name="Normal 12 5 5 2 3 8" xfId="13462" xr:uid="{00000000-0005-0000-0000-0000F39E0000}"/>
    <cellStyle name="Normal 12 5 5 2 3 8 2" xfId="46120" xr:uid="{00000000-0005-0000-0000-0000F49E0000}"/>
    <cellStyle name="Normal 12 5 5 2 3 9" xfId="46121" xr:uid="{00000000-0005-0000-0000-0000F59E0000}"/>
    <cellStyle name="Normal 12 5 5 2 4" xfId="426" xr:uid="{00000000-0005-0000-0000-0000F69E0000}"/>
    <cellStyle name="Normal 12 5 5 2 4 2" xfId="1321" xr:uid="{00000000-0005-0000-0000-0000F79E0000}"/>
    <cellStyle name="Normal 12 5 5 2 4 2 2" xfId="3151" xr:uid="{00000000-0005-0000-0000-0000F89E0000}"/>
    <cellStyle name="Normal 12 5 5 2 4 2 2 2" xfId="8641" xr:uid="{00000000-0005-0000-0000-0000F99E0000}"/>
    <cellStyle name="Normal 12 5 5 2 4 2 2 2 2" xfId="21451" xr:uid="{00000000-0005-0000-0000-0000FA9E0000}"/>
    <cellStyle name="Normal 12 5 5 2 4 2 2 2 2 2" xfId="46122" xr:uid="{00000000-0005-0000-0000-0000FB9E0000}"/>
    <cellStyle name="Normal 12 5 5 2 4 2 2 2 3" xfId="46123" xr:uid="{00000000-0005-0000-0000-0000FC9E0000}"/>
    <cellStyle name="Normal 12 5 5 2 4 2 2 3" xfId="15961" xr:uid="{00000000-0005-0000-0000-0000FD9E0000}"/>
    <cellStyle name="Normal 12 5 5 2 4 2 2 3 2" xfId="46124" xr:uid="{00000000-0005-0000-0000-0000FE9E0000}"/>
    <cellStyle name="Normal 12 5 5 2 4 2 2 4" xfId="46125" xr:uid="{00000000-0005-0000-0000-0000FF9E0000}"/>
    <cellStyle name="Normal 12 5 5 2 4 2 3" xfId="4981" xr:uid="{00000000-0005-0000-0000-0000009F0000}"/>
    <cellStyle name="Normal 12 5 5 2 4 2 3 2" xfId="10471" xr:uid="{00000000-0005-0000-0000-0000019F0000}"/>
    <cellStyle name="Normal 12 5 5 2 4 2 3 2 2" xfId="23281" xr:uid="{00000000-0005-0000-0000-0000029F0000}"/>
    <cellStyle name="Normal 12 5 5 2 4 2 3 2 2 2" xfId="46126" xr:uid="{00000000-0005-0000-0000-0000039F0000}"/>
    <cellStyle name="Normal 12 5 5 2 4 2 3 2 3" xfId="46127" xr:uid="{00000000-0005-0000-0000-0000049F0000}"/>
    <cellStyle name="Normal 12 5 5 2 4 2 3 3" xfId="17791" xr:uid="{00000000-0005-0000-0000-0000059F0000}"/>
    <cellStyle name="Normal 12 5 5 2 4 2 3 3 2" xfId="46128" xr:uid="{00000000-0005-0000-0000-0000069F0000}"/>
    <cellStyle name="Normal 12 5 5 2 4 2 3 4" xfId="46129" xr:uid="{00000000-0005-0000-0000-0000079F0000}"/>
    <cellStyle name="Normal 12 5 5 2 4 2 4" xfId="12301" xr:uid="{00000000-0005-0000-0000-0000089F0000}"/>
    <cellStyle name="Normal 12 5 5 2 4 2 4 2" xfId="25111" xr:uid="{00000000-0005-0000-0000-0000099F0000}"/>
    <cellStyle name="Normal 12 5 5 2 4 2 4 2 2" xfId="46130" xr:uid="{00000000-0005-0000-0000-00000A9F0000}"/>
    <cellStyle name="Normal 12 5 5 2 4 2 4 3" xfId="46131" xr:uid="{00000000-0005-0000-0000-00000B9F0000}"/>
    <cellStyle name="Normal 12 5 5 2 4 2 5" xfId="6811" xr:uid="{00000000-0005-0000-0000-00000C9F0000}"/>
    <cellStyle name="Normal 12 5 5 2 4 2 5 2" xfId="19621" xr:uid="{00000000-0005-0000-0000-00000D9F0000}"/>
    <cellStyle name="Normal 12 5 5 2 4 2 5 2 2" xfId="46132" xr:uid="{00000000-0005-0000-0000-00000E9F0000}"/>
    <cellStyle name="Normal 12 5 5 2 4 2 5 3" xfId="46133" xr:uid="{00000000-0005-0000-0000-00000F9F0000}"/>
    <cellStyle name="Normal 12 5 5 2 4 2 6" xfId="14131" xr:uid="{00000000-0005-0000-0000-0000109F0000}"/>
    <cellStyle name="Normal 12 5 5 2 4 2 6 2" xfId="46134" xr:uid="{00000000-0005-0000-0000-0000119F0000}"/>
    <cellStyle name="Normal 12 5 5 2 4 2 7" xfId="46135" xr:uid="{00000000-0005-0000-0000-0000129F0000}"/>
    <cellStyle name="Normal 12 5 5 2 4 3" xfId="2257" xr:uid="{00000000-0005-0000-0000-0000139F0000}"/>
    <cellStyle name="Normal 12 5 5 2 4 3 2" xfId="7747" xr:uid="{00000000-0005-0000-0000-0000149F0000}"/>
    <cellStyle name="Normal 12 5 5 2 4 3 2 2" xfId="20557" xr:uid="{00000000-0005-0000-0000-0000159F0000}"/>
    <cellStyle name="Normal 12 5 5 2 4 3 2 2 2" xfId="46136" xr:uid="{00000000-0005-0000-0000-0000169F0000}"/>
    <cellStyle name="Normal 12 5 5 2 4 3 2 3" xfId="46137" xr:uid="{00000000-0005-0000-0000-0000179F0000}"/>
    <cellStyle name="Normal 12 5 5 2 4 3 3" xfId="15067" xr:uid="{00000000-0005-0000-0000-0000189F0000}"/>
    <cellStyle name="Normal 12 5 5 2 4 3 3 2" xfId="46138" xr:uid="{00000000-0005-0000-0000-0000199F0000}"/>
    <cellStyle name="Normal 12 5 5 2 4 3 4" xfId="46139" xr:uid="{00000000-0005-0000-0000-00001A9F0000}"/>
    <cellStyle name="Normal 12 5 5 2 4 4" xfId="4087" xr:uid="{00000000-0005-0000-0000-00001B9F0000}"/>
    <cellStyle name="Normal 12 5 5 2 4 4 2" xfId="9577" xr:uid="{00000000-0005-0000-0000-00001C9F0000}"/>
    <cellStyle name="Normal 12 5 5 2 4 4 2 2" xfId="22387" xr:uid="{00000000-0005-0000-0000-00001D9F0000}"/>
    <cellStyle name="Normal 12 5 5 2 4 4 2 2 2" xfId="46140" xr:uid="{00000000-0005-0000-0000-00001E9F0000}"/>
    <cellStyle name="Normal 12 5 5 2 4 4 2 3" xfId="46141" xr:uid="{00000000-0005-0000-0000-00001F9F0000}"/>
    <cellStyle name="Normal 12 5 5 2 4 4 3" xfId="16897" xr:uid="{00000000-0005-0000-0000-0000209F0000}"/>
    <cellStyle name="Normal 12 5 5 2 4 4 3 2" xfId="46142" xr:uid="{00000000-0005-0000-0000-0000219F0000}"/>
    <cellStyle name="Normal 12 5 5 2 4 4 4" xfId="46143" xr:uid="{00000000-0005-0000-0000-0000229F0000}"/>
    <cellStyle name="Normal 12 5 5 2 4 5" xfId="11407" xr:uid="{00000000-0005-0000-0000-0000239F0000}"/>
    <cellStyle name="Normal 12 5 5 2 4 5 2" xfId="24217" xr:uid="{00000000-0005-0000-0000-0000249F0000}"/>
    <cellStyle name="Normal 12 5 5 2 4 5 2 2" xfId="46144" xr:uid="{00000000-0005-0000-0000-0000259F0000}"/>
    <cellStyle name="Normal 12 5 5 2 4 5 3" xfId="46145" xr:uid="{00000000-0005-0000-0000-0000269F0000}"/>
    <cellStyle name="Normal 12 5 5 2 4 6" xfId="5917" xr:uid="{00000000-0005-0000-0000-0000279F0000}"/>
    <cellStyle name="Normal 12 5 5 2 4 6 2" xfId="18727" xr:uid="{00000000-0005-0000-0000-0000289F0000}"/>
    <cellStyle name="Normal 12 5 5 2 4 6 2 2" xfId="46146" xr:uid="{00000000-0005-0000-0000-0000299F0000}"/>
    <cellStyle name="Normal 12 5 5 2 4 6 3" xfId="46147" xr:uid="{00000000-0005-0000-0000-00002A9F0000}"/>
    <cellStyle name="Normal 12 5 5 2 4 7" xfId="13237" xr:uid="{00000000-0005-0000-0000-00002B9F0000}"/>
    <cellStyle name="Normal 12 5 5 2 4 7 2" xfId="46148" xr:uid="{00000000-0005-0000-0000-00002C9F0000}"/>
    <cellStyle name="Normal 12 5 5 2 4 8" xfId="46149" xr:uid="{00000000-0005-0000-0000-00002D9F0000}"/>
    <cellStyle name="Normal 12 5 5 2 5" xfId="785" xr:uid="{00000000-0005-0000-0000-00002E9F0000}"/>
    <cellStyle name="Normal 12 5 5 2 5 2" xfId="1680" xr:uid="{00000000-0005-0000-0000-00002F9F0000}"/>
    <cellStyle name="Normal 12 5 5 2 5 2 2" xfId="3510" xr:uid="{00000000-0005-0000-0000-0000309F0000}"/>
    <cellStyle name="Normal 12 5 5 2 5 2 2 2" xfId="9000" xr:uid="{00000000-0005-0000-0000-0000319F0000}"/>
    <cellStyle name="Normal 12 5 5 2 5 2 2 2 2" xfId="21810" xr:uid="{00000000-0005-0000-0000-0000329F0000}"/>
    <cellStyle name="Normal 12 5 5 2 5 2 2 2 2 2" xfId="46150" xr:uid="{00000000-0005-0000-0000-0000339F0000}"/>
    <cellStyle name="Normal 12 5 5 2 5 2 2 2 3" xfId="46151" xr:uid="{00000000-0005-0000-0000-0000349F0000}"/>
    <cellStyle name="Normal 12 5 5 2 5 2 2 3" xfId="16320" xr:uid="{00000000-0005-0000-0000-0000359F0000}"/>
    <cellStyle name="Normal 12 5 5 2 5 2 2 3 2" xfId="46152" xr:uid="{00000000-0005-0000-0000-0000369F0000}"/>
    <cellStyle name="Normal 12 5 5 2 5 2 2 4" xfId="46153" xr:uid="{00000000-0005-0000-0000-0000379F0000}"/>
    <cellStyle name="Normal 12 5 5 2 5 2 3" xfId="5340" xr:uid="{00000000-0005-0000-0000-0000389F0000}"/>
    <cellStyle name="Normal 12 5 5 2 5 2 3 2" xfId="10830" xr:uid="{00000000-0005-0000-0000-0000399F0000}"/>
    <cellStyle name="Normal 12 5 5 2 5 2 3 2 2" xfId="23640" xr:uid="{00000000-0005-0000-0000-00003A9F0000}"/>
    <cellStyle name="Normal 12 5 5 2 5 2 3 2 2 2" xfId="46154" xr:uid="{00000000-0005-0000-0000-00003B9F0000}"/>
    <cellStyle name="Normal 12 5 5 2 5 2 3 2 3" xfId="46155" xr:uid="{00000000-0005-0000-0000-00003C9F0000}"/>
    <cellStyle name="Normal 12 5 5 2 5 2 3 3" xfId="18150" xr:uid="{00000000-0005-0000-0000-00003D9F0000}"/>
    <cellStyle name="Normal 12 5 5 2 5 2 3 3 2" xfId="46156" xr:uid="{00000000-0005-0000-0000-00003E9F0000}"/>
    <cellStyle name="Normal 12 5 5 2 5 2 3 4" xfId="46157" xr:uid="{00000000-0005-0000-0000-00003F9F0000}"/>
    <cellStyle name="Normal 12 5 5 2 5 2 4" xfId="12660" xr:uid="{00000000-0005-0000-0000-0000409F0000}"/>
    <cellStyle name="Normal 12 5 5 2 5 2 4 2" xfId="25470" xr:uid="{00000000-0005-0000-0000-0000419F0000}"/>
    <cellStyle name="Normal 12 5 5 2 5 2 4 2 2" xfId="46158" xr:uid="{00000000-0005-0000-0000-0000429F0000}"/>
    <cellStyle name="Normal 12 5 5 2 5 2 4 3" xfId="46159" xr:uid="{00000000-0005-0000-0000-0000439F0000}"/>
    <cellStyle name="Normal 12 5 5 2 5 2 5" xfId="7170" xr:uid="{00000000-0005-0000-0000-0000449F0000}"/>
    <cellStyle name="Normal 12 5 5 2 5 2 5 2" xfId="19980" xr:uid="{00000000-0005-0000-0000-0000459F0000}"/>
    <cellStyle name="Normal 12 5 5 2 5 2 5 2 2" xfId="46160" xr:uid="{00000000-0005-0000-0000-0000469F0000}"/>
    <cellStyle name="Normal 12 5 5 2 5 2 5 3" xfId="46161" xr:uid="{00000000-0005-0000-0000-0000479F0000}"/>
    <cellStyle name="Normal 12 5 5 2 5 2 6" xfId="14490" xr:uid="{00000000-0005-0000-0000-0000489F0000}"/>
    <cellStyle name="Normal 12 5 5 2 5 2 6 2" xfId="46162" xr:uid="{00000000-0005-0000-0000-0000499F0000}"/>
    <cellStyle name="Normal 12 5 5 2 5 2 7" xfId="46163" xr:uid="{00000000-0005-0000-0000-00004A9F0000}"/>
    <cellStyle name="Normal 12 5 5 2 5 3" xfId="2616" xr:uid="{00000000-0005-0000-0000-00004B9F0000}"/>
    <cellStyle name="Normal 12 5 5 2 5 3 2" xfId="8106" xr:uid="{00000000-0005-0000-0000-00004C9F0000}"/>
    <cellStyle name="Normal 12 5 5 2 5 3 2 2" xfId="20916" xr:uid="{00000000-0005-0000-0000-00004D9F0000}"/>
    <cellStyle name="Normal 12 5 5 2 5 3 2 2 2" xfId="46164" xr:uid="{00000000-0005-0000-0000-00004E9F0000}"/>
    <cellStyle name="Normal 12 5 5 2 5 3 2 3" xfId="46165" xr:uid="{00000000-0005-0000-0000-00004F9F0000}"/>
    <cellStyle name="Normal 12 5 5 2 5 3 3" xfId="15426" xr:uid="{00000000-0005-0000-0000-0000509F0000}"/>
    <cellStyle name="Normal 12 5 5 2 5 3 3 2" xfId="46166" xr:uid="{00000000-0005-0000-0000-0000519F0000}"/>
    <cellStyle name="Normal 12 5 5 2 5 3 4" xfId="46167" xr:uid="{00000000-0005-0000-0000-0000529F0000}"/>
    <cellStyle name="Normal 12 5 5 2 5 4" xfId="4446" xr:uid="{00000000-0005-0000-0000-0000539F0000}"/>
    <cellStyle name="Normal 12 5 5 2 5 4 2" xfId="9936" xr:uid="{00000000-0005-0000-0000-0000549F0000}"/>
    <cellStyle name="Normal 12 5 5 2 5 4 2 2" xfId="22746" xr:uid="{00000000-0005-0000-0000-0000559F0000}"/>
    <cellStyle name="Normal 12 5 5 2 5 4 2 2 2" xfId="46168" xr:uid="{00000000-0005-0000-0000-0000569F0000}"/>
    <cellStyle name="Normal 12 5 5 2 5 4 2 3" xfId="46169" xr:uid="{00000000-0005-0000-0000-0000579F0000}"/>
    <cellStyle name="Normal 12 5 5 2 5 4 3" xfId="17256" xr:uid="{00000000-0005-0000-0000-0000589F0000}"/>
    <cellStyle name="Normal 12 5 5 2 5 4 3 2" xfId="46170" xr:uid="{00000000-0005-0000-0000-0000599F0000}"/>
    <cellStyle name="Normal 12 5 5 2 5 4 4" xfId="46171" xr:uid="{00000000-0005-0000-0000-00005A9F0000}"/>
    <cellStyle name="Normal 12 5 5 2 5 5" xfId="11766" xr:uid="{00000000-0005-0000-0000-00005B9F0000}"/>
    <cellStyle name="Normal 12 5 5 2 5 5 2" xfId="24576" xr:uid="{00000000-0005-0000-0000-00005C9F0000}"/>
    <cellStyle name="Normal 12 5 5 2 5 5 2 2" xfId="46172" xr:uid="{00000000-0005-0000-0000-00005D9F0000}"/>
    <cellStyle name="Normal 12 5 5 2 5 5 3" xfId="46173" xr:uid="{00000000-0005-0000-0000-00005E9F0000}"/>
    <cellStyle name="Normal 12 5 5 2 5 6" xfId="6276" xr:uid="{00000000-0005-0000-0000-00005F9F0000}"/>
    <cellStyle name="Normal 12 5 5 2 5 6 2" xfId="19086" xr:uid="{00000000-0005-0000-0000-0000609F0000}"/>
    <cellStyle name="Normal 12 5 5 2 5 6 2 2" xfId="46174" xr:uid="{00000000-0005-0000-0000-0000619F0000}"/>
    <cellStyle name="Normal 12 5 5 2 5 6 3" xfId="46175" xr:uid="{00000000-0005-0000-0000-0000629F0000}"/>
    <cellStyle name="Normal 12 5 5 2 5 7" xfId="13596" xr:uid="{00000000-0005-0000-0000-0000639F0000}"/>
    <cellStyle name="Normal 12 5 5 2 5 7 2" xfId="46176" xr:uid="{00000000-0005-0000-0000-0000649F0000}"/>
    <cellStyle name="Normal 12 5 5 2 5 8" xfId="46177" xr:uid="{00000000-0005-0000-0000-0000659F0000}"/>
    <cellStyle name="Normal 12 5 5 2 6" xfId="1186" xr:uid="{00000000-0005-0000-0000-0000669F0000}"/>
    <cellStyle name="Normal 12 5 5 2 6 2" xfId="3016" xr:uid="{00000000-0005-0000-0000-0000679F0000}"/>
    <cellStyle name="Normal 12 5 5 2 6 2 2" xfId="8506" xr:uid="{00000000-0005-0000-0000-0000689F0000}"/>
    <cellStyle name="Normal 12 5 5 2 6 2 2 2" xfId="21316" xr:uid="{00000000-0005-0000-0000-0000699F0000}"/>
    <cellStyle name="Normal 12 5 5 2 6 2 2 2 2" xfId="46178" xr:uid="{00000000-0005-0000-0000-00006A9F0000}"/>
    <cellStyle name="Normal 12 5 5 2 6 2 2 3" xfId="46179" xr:uid="{00000000-0005-0000-0000-00006B9F0000}"/>
    <cellStyle name="Normal 12 5 5 2 6 2 3" xfId="15826" xr:uid="{00000000-0005-0000-0000-00006C9F0000}"/>
    <cellStyle name="Normal 12 5 5 2 6 2 3 2" xfId="46180" xr:uid="{00000000-0005-0000-0000-00006D9F0000}"/>
    <cellStyle name="Normal 12 5 5 2 6 2 4" xfId="46181" xr:uid="{00000000-0005-0000-0000-00006E9F0000}"/>
    <cellStyle name="Normal 12 5 5 2 6 3" xfId="4846" xr:uid="{00000000-0005-0000-0000-00006F9F0000}"/>
    <cellStyle name="Normal 12 5 5 2 6 3 2" xfId="10336" xr:uid="{00000000-0005-0000-0000-0000709F0000}"/>
    <cellStyle name="Normal 12 5 5 2 6 3 2 2" xfId="23146" xr:uid="{00000000-0005-0000-0000-0000719F0000}"/>
    <cellStyle name="Normal 12 5 5 2 6 3 2 2 2" xfId="46182" xr:uid="{00000000-0005-0000-0000-0000729F0000}"/>
    <cellStyle name="Normal 12 5 5 2 6 3 2 3" xfId="46183" xr:uid="{00000000-0005-0000-0000-0000739F0000}"/>
    <cellStyle name="Normal 12 5 5 2 6 3 3" xfId="17656" xr:uid="{00000000-0005-0000-0000-0000749F0000}"/>
    <cellStyle name="Normal 12 5 5 2 6 3 3 2" xfId="46184" xr:uid="{00000000-0005-0000-0000-0000759F0000}"/>
    <cellStyle name="Normal 12 5 5 2 6 3 4" xfId="46185" xr:uid="{00000000-0005-0000-0000-0000769F0000}"/>
    <cellStyle name="Normal 12 5 5 2 6 4" xfId="12166" xr:uid="{00000000-0005-0000-0000-0000779F0000}"/>
    <cellStyle name="Normal 12 5 5 2 6 4 2" xfId="24976" xr:uid="{00000000-0005-0000-0000-0000789F0000}"/>
    <cellStyle name="Normal 12 5 5 2 6 4 2 2" xfId="46186" xr:uid="{00000000-0005-0000-0000-0000799F0000}"/>
    <cellStyle name="Normal 12 5 5 2 6 4 3" xfId="46187" xr:uid="{00000000-0005-0000-0000-00007A9F0000}"/>
    <cellStyle name="Normal 12 5 5 2 6 5" xfId="6676" xr:uid="{00000000-0005-0000-0000-00007B9F0000}"/>
    <cellStyle name="Normal 12 5 5 2 6 5 2" xfId="19486" xr:uid="{00000000-0005-0000-0000-00007C9F0000}"/>
    <cellStyle name="Normal 12 5 5 2 6 5 2 2" xfId="46188" xr:uid="{00000000-0005-0000-0000-00007D9F0000}"/>
    <cellStyle name="Normal 12 5 5 2 6 5 3" xfId="46189" xr:uid="{00000000-0005-0000-0000-00007E9F0000}"/>
    <cellStyle name="Normal 12 5 5 2 6 6" xfId="13996" xr:uid="{00000000-0005-0000-0000-00007F9F0000}"/>
    <cellStyle name="Normal 12 5 5 2 6 6 2" xfId="46190" xr:uid="{00000000-0005-0000-0000-0000809F0000}"/>
    <cellStyle name="Normal 12 5 5 2 6 7" xfId="46191" xr:uid="{00000000-0005-0000-0000-0000819F0000}"/>
    <cellStyle name="Normal 12 5 5 2 7" xfId="2122" xr:uid="{00000000-0005-0000-0000-0000829F0000}"/>
    <cellStyle name="Normal 12 5 5 2 7 2" xfId="7612" xr:uid="{00000000-0005-0000-0000-0000839F0000}"/>
    <cellStyle name="Normal 12 5 5 2 7 2 2" xfId="20422" xr:uid="{00000000-0005-0000-0000-0000849F0000}"/>
    <cellStyle name="Normal 12 5 5 2 7 2 2 2" xfId="46192" xr:uid="{00000000-0005-0000-0000-0000859F0000}"/>
    <cellStyle name="Normal 12 5 5 2 7 2 3" xfId="46193" xr:uid="{00000000-0005-0000-0000-0000869F0000}"/>
    <cellStyle name="Normal 12 5 5 2 7 3" xfId="14932" xr:uid="{00000000-0005-0000-0000-0000879F0000}"/>
    <cellStyle name="Normal 12 5 5 2 7 3 2" xfId="46194" xr:uid="{00000000-0005-0000-0000-0000889F0000}"/>
    <cellStyle name="Normal 12 5 5 2 7 4" xfId="46195" xr:uid="{00000000-0005-0000-0000-0000899F0000}"/>
    <cellStyle name="Normal 12 5 5 2 8" xfId="3952" xr:uid="{00000000-0005-0000-0000-00008A9F0000}"/>
    <cellStyle name="Normal 12 5 5 2 8 2" xfId="9442" xr:uid="{00000000-0005-0000-0000-00008B9F0000}"/>
    <cellStyle name="Normal 12 5 5 2 8 2 2" xfId="22252" xr:uid="{00000000-0005-0000-0000-00008C9F0000}"/>
    <cellStyle name="Normal 12 5 5 2 8 2 2 2" xfId="46196" xr:uid="{00000000-0005-0000-0000-00008D9F0000}"/>
    <cellStyle name="Normal 12 5 5 2 8 2 3" xfId="46197" xr:uid="{00000000-0005-0000-0000-00008E9F0000}"/>
    <cellStyle name="Normal 12 5 5 2 8 3" xfId="16762" xr:uid="{00000000-0005-0000-0000-00008F9F0000}"/>
    <cellStyle name="Normal 12 5 5 2 8 3 2" xfId="46198" xr:uid="{00000000-0005-0000-0000-0000909F0000}"/>
    <cellStyle name="Normal 12 5 5 2 8 4" xfId="46199" xr:uid="{00000000-0005-0000-0000-0000919F0000}"/>
    <cellStyle name="Normal 12 5 5 2 9" xfId="11272" xr:uid="{00000000-0005-0000-0000-0000929F0000}"/>
    <cellStyle name="Normal 12 5 5 2 9 2" xfId="24082" xr:uid="{00000000-0005-0000-0000-0000939F0000}"/>
    <cellStyle name="Normal 12 5 5 2 9 2 2" xfId="46200" xr:uid="{00000000-0005-0000-0000-0000949F0000}"/>
    <cellStyle name="Normal 12 5 5 2 9 3" xfId="46201" xr:uid="{00000000-0005-0000-0000-0000959F0000}"/>
    <cellStyle name="Normal 12 5 5 3" xfId="341" xr:uid="{00000000-0005-0000-0000-0000969F0000}"/>
    <cellStyle name="Normal 12 5 5 3 10" xfId="5833" xr:uid="{00000000-0005-0000-0000-0000979F0000}"/>
    <cellStyle name="Normal 12 5 5 3 10 2" xfId="18643" xr:uid="{00000000-0005-0000-0000-0000989F0000}"/>
    <cellStyle name="Normal 12 5 5 3 10 2 2" xfId="46202" xr:uid="{00000000-0005-0000-0000-0000999F0000}"/>
    <cellStyle name="Normal 12 5 5 3 10 3" xfId="46203" xr:uid="{00000000-0005-0000-0000-00009A9F0000}"/>
    <cellStyle name="Normal 12 5 5 3 11" xfId="13153" xr:uid="{00000000-0005-0000-0000-00009B9F0000}"/>
    <cellStyle name="Normal 12 5 5 3 11 2" xfId="46204" xr:uid="{00000000-0005-0000-0000-00009C9F0000}"/>
    <cellStyle name="Normal 12 5 5 3 12" xfId="46205" xr:uid="{00000000-0005-0000-0000-00009D9F0000}"/>
    <cellStyle name="Normal 12 5 5 3 2" xfId="570" xr:uid="{00000000-0005-0000-0000-00009E9F0000}"/>
    <cellStyle name="Normal 12 5 5 3 2 2" xfId="969" xr:uid="{00000000-0005-0000-0000-00009F9F0000}"/>
    <cellStyle name="Normal 12 5 5 3 2 2 2" xfId="1864" xr:uid="{00000000-0005-0000-0000-0000A09F0000}"/>
    <cellStyle name="Normal 12 5 5 3 2 2 2 2" xfId="3694" xr:uid="{00000000-0005-0000-0000-0000A19F0000}"/>
    <cellStyle name="Normal 12 5 5 3 2 2 2 2 2" xfId="9184" xr:uid="{00000000-0005-0000-0000-0000A29F0000}"/>
    <cellStyle name="Normal 12 5 5 3 2 2 2 2 2 2" xfId="21994" xr:uid="{00000000-0005-0000-0000-0000A39F0000}"/>
    <cellStyle name="Normal 12 5 5 3 2 2 2 2 2 2 2" xfId="46206" xr:uid="{00000000-0005-0000-0000-0000A49F0000}"/>
    <cellStyle name="Normal 12 5 5 3 2 2 2 2 2 3" xfId="46207" xr:uid="{00000000-0005-0000-0000-0000A59F0000}"/>
    <cellStyle name="Normal 12 5 5 3 2 2 2 2 3" xfId="16504" xr:uid="{00000000-0005-0000-0000-0000A69F0000}"/>
    <cellStyle name="Normal 12 5 5 3 2 2 2 2 3 2" xfId="46208" xr:uid="{00000000-0005-0000-0000-0000A79F0000}"/>
    <cellStyle name="Normal 12 5 5 3 2 2 2 2 4" xfId="46209" xr:uid="{00000000-0005-0000-0000-0000A89F0000}"/>
    <cellStyle name="Normal 12 5 5 3 2 2 2 3" xfId="5524" xr:uid="{00000000-0005-0000-0000-0000A99F0000}"/>
    <cellStyle name="Normal 12 5 5 3 2 2 2 3 2" xfId="11014" xr:uid="{00000000-0005-0000-0000-0000AA9F0000}"/>
    <cellStyle name="Normal 12 5 5 3 2 2 2 3 2 2" xfId="23824" xr:uid="{00000000-0005-0000-0000-0000AB9F0000}"/>
    <cellStyle name="Normal 12 5 5 3 2 2 2 3 2 2 2" xfId="46210" xr:uid="{00000000-0005-0000-0000-0000AC9F0000}"/>
    <cellStyle name="Normal 12 5 5 3 2 2 2 3 2 3" xfId="46211" xr:uid="{00000000-0005-0000-0000-0000AD9F0000}"/>
    <cellStyle name="Normal 12 5 5 3 2 2 2 3 3" xfId="18334" xr:uid="{00000000-0005-0000-0000-0000AE9F0000}"/>
    <cellStyle name="Normal 12 5 5 3 2 2 2 3 3 2" xfId="46212" xr:uid="{00000000-0005-0000-0000-0000AF9F0000}"/>
    <cellStyle name="Normal 12 5 5 3 2 2 2 3 4" xfId="46213" xr:uid="{00000000-0005-0000-0000-0000B09F0000}"/>
    <cellStyle name="Normal 12 5 5 3 2 2 2 4" xfId="12844" xr:uid="{00000000-0005-0000-0000-0000B19F0000}"/>
    <cellStyle name="Normal 12 5 5 3 2 2 2 4 2" xfId="25654" xr:uid="{00000000-0005-0000-0000-0000B29F0000}"/>
    <cellStyle name="Normal 12 5 5 3 2 2 2 4 2 2" xfId="46214" xr:uid="{00000000-0005-0000-0000-0000B39F0000}"/>
    <cellStyle name="Normal 12 5 5 3 2 2 2 4 3" xfId="46215" xr:uid="{00000000-0005-0000-0000-0000B49F0000}"/>
    <cellStyle name="Normal 12 5 5 3 2 2 2 5" xfId="7354" xr:uid="{00000000-0005-0000-0000-0000B59F0000}"/>
    <cellStyle name="Normal 12 5 5 3 2 2 2 5 2" xfId="20164" xr:uid="{00000000-0005-0000-0000-0000B69F0000}"/>
    <cellStyle name="Normal 12 5 5 3 2 2 2 5 2 2" xfId="46216" xr:uid="{00000000-0005-0000-0000-0000B79F0000}"/>
    <cellStyle name="Normal 12 5 5 3 2 2 2 5 3" xfId="46217" xr:uid="{00000000-0005-0000-0000-0000B89F0000}"/>
    <cellStyle name="Normal 12 5 5 3 2 2 2 6" xfId="14674" xr:uid="{00000000-0005-0000-0000-0000B99F0000}"/>
    <cellStyle name="Normal 12 5 5 3 2 2 2 6 2" xfId="46218" xr:uid="{00000000-0005-0000-0000-0000BA9F0000}"/>
    <cellStyle name="Normal 12 5 5 3 2 2 2 7" xfId="46219" xr:uid="{00000000-0005-0000-0000-0000BB9F0000}"/>
    <cellStyle name="Normal 12 5 5 3 2 2 3" xfId="2800" xr:uid="{00000000-0005-0000-0000-0000BC9F0000}"/>
    <cellStyle name="Normal 12 5 5 3 2 2 3 2" xfId="8290" xr:uid="{00000000-0005-0000-0000-0000BD9F0000}"/>
    <cellStyle name="Normal 12 5 5 3 2 2 3 2 2" xfId="21100" xr:uid="{00000000-0005-0000-0000-0000BE9F0000}"/>
    <cellStyle name="Normal 12 5 5 3 2 2 3 2 2 2" xfId="46220" xr:uid="{00000000-0005-0000-0000-0000BF9F0000}"/>
    <cellStyle name="Normal 12 5 5 3 2 2 3 2 3" xfId="46221" xr:uid="{00000000-0005-0000-0000-0000C09F0000}"/>
    <cellStyle name="Normal 12 5 5 3 2 2 3 3" xfId="15610" xr:uid="{00000000-0005-0000-0000-0000C19F0000}"/>
    <cellStyle name="Normal 12 5 5 3 2 2 3 3 2" xfId="46222" xr:uid="{00000000-0005-0000-0000-0000C29F0000}"/>
    <cellStyle name="Normal 12 5 5 3 2 2 3 4" xfId="46223" xr:uid="{00000000-0005-0000-0000-0000C39F0000}"/>
    <cellStyle name="Normal 12 5 5 3 2 2 4" xfId="4630" xr:uid="{00000000-0005-0000-0000-0000C49F0000}"/>
    <cellStyle name="Normal 12 5 5 3 2 2 4 2" xfId="10120" xr:uid="{00000000-0005-0000-0000-0000C59F0000}"/>
    <cellStyle name="Normal 12 5 5 3 2 2 4 2 2" xfId="22930" xr:uid="{00000000-0005-0000-0000-0000C69F0000}"/>
    <cellStyle name="Normal 12 5 5 3 2 2 4 2 2 2" xfId="46224" xr:uid="{00000000-0005-0000-0000-0000C79F0000}"/>
    <cellStyle name="Normal 12 5 5 3 2 2 4 2 3" xfId="46225" xr:uid="{00000000-0005-0000-0000-0000C89F0000}"/>
    <cellStyle name="Normal 12 5 5 3 2 2 4 3" xfId="17440" xr:uid="{00000000-0005-0000-0000-0000C99F0000}"/>
    <cellStyle name="Normal 12 5 5 3 2 2 4 3 2" xfId="46226" xr:uid="{00000000-0005-0000-0000-0000CA9F0000}"/>
    <cellStyle name="Normal 12 5 5 3 2 2 4 4" xfId="46227" xr:uid="{00000000-0005-0000-0000-0000CB9F0000}"/>
    <cellStyle name="Normal 12 5 5 3 2 2 5" xfId="11950" xr:uid="{00000000-0005-0000-0000-0000CC9F0000}"/>
    <cellStyle name="Normal 12 5 5 3 2 2 5 2" xfId="24760" xr:uid="{00000000-0005-0000-0000-0000CD9F0000}"/>
    <cellStyle name="Normal 12 5 5 3 2 2 5 2 2" xfId="46228" xr:uid="{00000000-0005-0000-0000-0000CE9F0000}"/>
    <cellStyle name="Normal 12 5 5 3 2 2 5 3" xfId="46229" xr:uid="{00000000-0005-0000-0000-0000CF9F0000}"/>
    <cellStyle name="Normal 12 5 5 3 2 2 6" xfId="6460" xr:uid="{00000000-0005-0000-0000-0000D09F0000}"/>
    <cellStyle name="Normal 12 5 5 3 2 2 6 2" xfId="19270" xr:uid="{00000000-0005-0000-0000-0000D19F0000}"/>
    <cellStyle name="Normal 12 5 5 3 2 2 6 2 2" xfId="46230" xr:uid="{00000000-0005-0000-0000-0000D29F0000}"/>
    <cellStyle name="Normal 12 5 5 3 2 2 6 3" xfId="46231" xr:uid="{00000000-0005-0000-0000-0000D39F0000}"/>
    <cellStyle name="Normal 12 5 5 3 2 2 7" xfId="13780" xr:uid="{00000000-0005-0000-0000-0000D49F0000}"/>
    <cellStyle name="Normal 12 5 5 3 2 2 7 2" xfId="46232" xr:uid="{00000000-0005-0000-0000-0000D59F0000}"/>
    <cellStyle name="Normal 12 5 5 3 2 2 8" xfId="46233" xr:uid="{00000000-0005-0000-0000-0000D69F0000}"/>
    <cellStyle name="Normal 12 5 5 3 2 3" xfId="1465" xr:uid="{00000000-0005-0000-0000-0000D79F0000}"/>
    <cellStyle name="Normal 12 5 5 3 2 3 2" xfId="3295" xr:uid="{00000000-0005-0000-0000-0000D89F0000}"/>
    <cellStyle name="Normal 12 5 5 3 2 3 2 2" xfId="8785" xr:uid="{00000000-0005-0000-0000-0000D99F0000}"/>
    <cellStyle name="Normal 12 5 5 3 2 3 2 2 2" xfId="21595" xr:uid="{00000000-0005-0000-0000-0000DA9F0000}"/>
    <cellStyle name="Normal 12 5 5 3 2 3 2 2 2 2" xfId="46234" xr:uid="{00000000-0005-0000-0000-0000DB9F0000}"/>
    <cellStyle name="Normal 12 5 5 3 2 3 2 2 3" xfId="46235" xr:uid="{00000000-0005-0000-0000-0000DC9F0000}"/>
    <cellStyle name="Normal 12 5 5 3 2 3 2 3" xfId="16105" xr:uid="{00000000-0005-0000-0000-0000DD9F0000}"/>
    <cellStyle name="Normal 12 5 5 3 2 3 2 3 2" xfId="46236" xr:uid="{00000000-0005-0000-0000-0000DE9F0000}"/>
    <cellStyle name="Normal 12 5 5 3 2 3 2 4" xfId="46237" xr:uid="{00000000-0005-0000-0000-0000DF9F0000}"/>
    <cellStyle name="Normal 12 5 5 3 2 3 3" xfId="5125" xr:uid="{00000000-0005-0000-0000-0000E09F0000}"/>
    <cellStyle name="Normal 12 5 5 3 2 3 3 2" xfId="10615" xr:uid="{00000000-0005-0000-0000-0000E19F0000}"/>
    <cellStyle name="Normal 12 5 5 3 2 3 3 2 2" xfId="23425" xr:uid="{00000000-0005-0000-0000-0000E29F0000}"/>
    <cellStyle name="Normal 12 5 5 3 2 3 3 2 2 2" xfId="46238" xr:uid="{00000000-0005-0000-0000-0000E39F0000}"/>
    <cellStyle name="Normal 12 5 5 3 2 3 3 2 3" xfId="46239" xr:uid="{00000000-0005-0000-0000-0000E49F0000}"/>
    <cellStyle name="Normal 12 5 5 3 2 3 3 3" xfId="17935" xr:uid="{00000000-0005-0000-0000-0000E59F0000}"/>
    <cellStyle name="Normal 12 5 5 3 2 3 3 3 2" xfId="46240" xr:uid="{00000000-0005-0000-0000-0000E69F0000}"/>
    <cellStyle name="Normal 12 5 5 3 2 3 3 4" xfId="46241" xr:uid="{00000000-0005-0000-0000-0000E79F0000}"/>
    <cellStyle name="Normal 12 5 5 3 2 3 4" xfId="12445" xr:uid="{00000000-0005-0000-0000-0000E89F0000}"/>
    <cellStyle name="Normal 12 5 5 3 2 3 4 2" xfId="25255" xr:uid="{00000000-0005-0000-0000-0000E99F0000}"/>
    <cellStyle name="Normal 12 5 5 3 2 3 4 2 2" xfId="46242" xr:uid="{00000000-0005-0000-0000-0000EA9F0000}"/>
    <cellStyle name="Normal 12 5 5 3 2 3 4 3" xfId="46243" xr:uid="{00000000-0005-0000-0000-0000EB9F0000}"/>
    <cellStyle name="Normal 12 5 5 3 2 3 5" xfId="6955" xr:uid="{00000000-0005-0000-0000-0000EC9F0000}"/>
    <cellStyle name="Normal 12 5 5 3 2 3 5 2" xfId="19765" xr:uid="{00000000-0005-0000-0000-0000ED9F0000}"/>
    <cellStyle name="Normal 12 5 5 3 2 3 5 2 2" xfId="46244" xr:uid="{00000000-0005-0000-0000-0000EE9F0000}"/>
    <cellStyle name="Normal 12 5 5 3 2 3 5 3" xfId="46245" xr:uid="{00000000-0005-0000-0000-0000EF9F0000}"/>
    <cellStyle name="Normal 12 5 5 3 2 3 6" xfId="14275" xr:uid="{00000000-0005-0000-0000-0000F09F0000}"/>
    <cellStyle name="Normal 12 5 5 3 2 3 6 2" xfId="46246" xr:uid="{00000000-0005-0000-0000-0000F19F0000}"/>
    <cellStyle name="Normal 12 5 5 3 2 3 7" xfId="46247" xr:uid="{00000000-0005-0000-0000-0000F29F0000}"/>
    <cellStyle name="Normal 12 5 5 3 2 4" xfId="2401" xr:uid="{00000000-0005-0000-0000-0000F39F0000}"/>
    <cellStyle name="Normal 12 5 5 3 2 4 2" xfId="7891" xr:uid="{00000000-0005-0000-0000-0000F49F0000}"/>
    <cellStyle name="Normal 12 5 5 3 2 4 2 2" xfId="20701" xr:uid="{00000000-0005-0000-0000-0000F59F0000}"/>
    <cellStyle name="Normal 12 5 5 3 2 4 2 2 2" xfId="46248" xr:uid="{00000000-0005-0000-0000-0000F69F0000}"/>
    <cellStyle name="Normal 12 5 5 3 2 4 2 3" xfId="46249" xr:uid="{00000000-0005-0000-0000-0000F79F0000}"/>
    <cellStyle name="Normal 12 5 5 3 2 4 3" xfId="15211" xr:uid="{00000000-0005-0000-0000-0000F89F0000}"/>
    <cellStyle name="Normal 12 5 5 3 2 4 3 2" xfId="46250" xr:uid="{00000000-0005-0000-0000-0000F99F0000}"/>
    <cellStyle name="Normal 12 5 5 3 2 4 4" xfId="46251" xr:uid="{00000000-0005-0000-0000-0000FA9F0000}"/>
    <cellStyle name="Normal 12 5 5 3 2 5" xfId="4231" xr:uid="{00000000-0005-0000-0000-0000FB9F0000}"/>
    <cellStyle name="Normal 12 5 5 3 2 5 2" xfId="9721" xr:uid="{00000000-0005-0000-0000-0000FC9F0000}"/>
    <cellStyle name="Normal 12 5 5 3 2 5 2 2" xfId="22531" xr:uid="{00000000-0005-0000-0000-0000FD9F0000}"/>
    <cellStyle name="Normal 12 5 5 3 2 5 2 2 2" xfId="46252" xr:uid="{00000000-0005-0000-0000-0000FE9F0000}"/>
    <cellStyle name="Normal 12 5 5 3 2 5 2 3" xfId="46253" xr:uid="{00000000-0005-0000-0000-0000FF9F0000}"/>
    <cellStyle name="Normal 12 5 5 3 2 5 3" xfId="17041" xr:uid="{00000000-0005-0000-0000-000000A00000}"/>
    <cellStyle name="Normal 12 5 5 3 2 5 3 2" xfId="46254" xr:uid="{00000000-0005-0000-0000-000001A00000}"/>
    <cellStyle name="Normal 12 5 5 3 2 5 4" xfId="46255" xr:uid="{00000000-0005-0000-0000-000002A00000}"/>
    <cellStyle name="Normal 12 5 5 3 2 6" xfId="11551" xr:uid="{00000000-0005-0000-0000-000003A00000}"/>
    <cellStyle name="Normal 12 5 5 3 2 6 2" xfId="24361" xr:uid="{00000000-0005-0000-0000-000004A00000}"/>
    <cellStyle name="Normal 12 5 5 3 2 6 2 2" xfId="46256" xr:uid="{00000000-0005-0000-0000-000005A00000}"/>
    <cellStyle name="Normal 12 5 5 3 2 6 3" xfId="46257" xr:uid="{00000000-0005-0000-0000-000006A00000}"/>
    <cellStyle name="Normal 12 5 5 3 2 7" xfId="6061" xr:uid="{00000000-0005-0000-0000-000007A00000}"/>
    <cellStyle name="Normal 12 5 5 3 2 7 2" xfId="18871" xr:uid="{00000000-0005-0000-0000-000008A00000}"/>
    <cellStyle name="Normal 12 5 5 3 2 7 2 2" xfId="46258" xr:uid="{00000000-0005-0000-0000-000009A00000}"/>
    <cellStyle name="Normal 12 5 5 3 2 7 3" xfId="46259" xr:uid="{00000000-0005-0000-0000-00000AA00000}"/>
    <cellStyle name="Normal 12 5 5 3 2 8" xfId="13381" xr:uid="{00000000-0005-0000-0000-00000BA00000}"/>
    <cellStyle name="Normal 12 5 5 3 2 8 2" xfId="46260" xr:uid="{00000000-0005-0000-0000-00000CA00000}"/>
    <cellStyle name="Normal 12 5 5 3 2 9" xfId="46261" xr:uid="{00000000-0005-0000-0000-00000DA00000}"/>
    <cellStyle name="Normal 12 5 5 3 3" xfId="702" xr:uid="{00000000-0005-0000-0000-00000EA00000}"/>
    <cellStyle name="Normal 12 5 5 3 3 2" xfId="1102" xr:uid="{00000000-0005-0000-0000-00000FA00000}"/>
    <cellStyle name="Normal 12 5 5 3 3 2 2" xfId="1997" xr:uid="{00000000-0005-0000-0000-000010A00000}"/>
    <cellStyle name="Normal 12 5 5 3 3 2 2 2" xfId="3827" xr:uid="{00000000-0005-0000-0000-000011A00000}"/>
    <cellStyle name="Normal 12 5 5 3 3 2 2 2 2" xfId="9317" xr:uid="{00000000-0005-0000-0000-000012A00000}"/>
    <cellStyle name="Normal 12 5 5 3 3 2 2 2 2 2" xfId="22127" xr:uid="{00000000-0005-0000-0000-000013A00000}"/>
    <cellStyle name="Normal 12 5 5 3 3 2 2 2 2 2 2" xfId="46262" xr:uid="{00000000-0005-0000-0000-000014A00000}"/>
    <cellStyle name="Normal 12 5 5 3 3 2 2 2 2 3" xfId="46263" xr:uid="{00000000-0005-0000-0000-000015A00000}"/>
    <cellStyle name="Normal 12 5 5 3 3 2 2 2 3" xfId="16637" xr:uid="{00000000-0005-0000-0000-000016A00000}"/>
    <cellStyle name="Normal 12 5 5 3 3 2 2 2 3 2" xfId="46264" xr:uid="{00000000-0005-0000-0000-000017A00000}"/>
    <cellStyle name="Normal 12 5 5 3 3 2 2 2 4" xfId="46265" xr:uid="{00000000-0005-0000-0000-000018A00000}"/>
    <cellStyle name="Normal 12 5 5 3 3 2 2 3" xfId="5657" xr:uid="{00000000-0005-0000-0000-000019A00000}"/>
    <cellStyle name="Normal 12 5 5 3 3 2 2 3 2" xfId="11147" xr:uid="{00000000-0005-0000-0000-00001AA00000}"/>
    <cellStyle name="Normal 12 5 5 3 3 2 2 3 2 2" xfId="23957" xr:uid="{00000000-0005-0000-0000-00001BA00000}"/>
    <cellStyle name="Normal 12 5 5 3 3 2 2 3 2 2 2" xfId="46266" xr:uid="{00000000-0005-0000-0000-00001CA00000}"/>
    <cellStyle name="Normal 12 5 5 3 3 2 2 3 2 3" xfId="46267" xr:uid="{00000000-0005-0000-0000-00001DA00000}"/>
    <cellStyle name="Normal 12 5 5 3 3 2 2 3 3" xfId="18467" xr:uid="{00000000-0005-0000-0000-00001EA00000}"/>
    <cellStyle name="Normal 12 5 5 3 3 2 2 3 3 2" xfId="46268" xr:uid="{00000000-0005-0000-0000-00001FA00000}"/>
    <cellStyle name="Normal 12 5 5 3 3 2 2 3 4" xfId="46269" xr:uid="{00000000-0005-0000-0000-000020A00000}"/>
    <cellStyle name="Normal 12 5 5 3 3 2 2 4" xfId="12977" xr:uid="{00000000-0005-0000-0000-000021A00000}"/>
    <cellStyle name="Normal 12 5 5 3 3 2 2 4 2" xfId="25787" xr:uid="{00000000-0005-0000-0000-000022A00000}"/>
    <cellStyle name="Normal 12 5 5 3 3 2 2 4 2 2" xfId="46270" xr:uid="{00000000-0005-0000-0000-000023A00000}"/>
    <cellStyle name="Normal 12 5 5 3 3 2 2 4 3" xfId="46271" xr:uid="{00000000-0005-0000-0000-000024A00000}"/>
    <cellStyle name="Normal 12 5 5 3 3 2 2 5" xfId="7487" xr:uid="{00000000-0005-0000-0000-000025A00000}"/>
    <cellStyle name="Normal 12 5 5 3 3 2 2 5 2" xfId="20297" xr:uid="{00000000-0005-0000-0000-000026A00000}"/>
    <cellStyle name="Normal 12 5 5 3 3 2 2 5 2 2" xfId="46272" xr:uid="{00000000-0005-0000-0000-000027A00000}"/>
    <cellStyle name="Normal 12 5 5 3 3 2 2 5 3" xfId="46273" xr:uid="{00000000-0005-0000-0000-000028A00000}"/>
    <cellStyle name="Normal 12 5 5 3 3 2 2 6" xfId="14807" xr:uid="{00000000-0005-0000-0000-000029A00000}"/>
    <cellStyle name="Normal 12 5 5 3 3 2 2 6 2" xfId="46274" xr:uid="{00000000-0005-0000-0000-00002AA00000}"/>
    <cellStyle name="Normal 12 5 5 3 3 2 2 7" xfId="46275" xr:uid="{00000000-0005-0000-0000-00002BA00000}"/>
    <cellStyle name="Normal 12 5 5 3 3 2 3" xfId="2933" xr:uid="{00000000-0005-0000-0000-00002CA00000}"/>
    <cellStyle name="Normal 12 5 5 3 3 2 3 2" xfId="8423" xr:uid="{00000000-0005-0000-0000-00002DA00000}"/>
    <cellStyle name="Normal 12 5 5 3 3 2 3 2 2" xfId="21233" xr:uid="{00000000-0005-0000-0000-00002EA00000}"/>
    <cellStyle name="Normal 12 5 5 3 3 2 3 2 2 2" xfId="46276" xr:uid="{00000000-0005-0000-0000-00002FA00000}"/>
    <cellStyle name="Normal 12 5 5 3 3 2 3 2 3" xfId="46277" xr:uid="{00000000-0005-0000-0000-000030A00000}"/>
    <cellStyle name="Normal 12 5 5 3 3 2 3 3" xfId="15743" xr:uid="{00000000-0005-0000-0000-000031A00000}"/>
    <cellStyle name="Normal 12 5 5 3 3 2 3 3 2" xfId="46278" xr:uid="{00000000-0005-0000-0000-000032A00000}"/>
    <cellStyle name="Normal 12 5 5 3 3 2 3 4" xfId="46279" xr:uid="{00000000-0005-0000-0000-000033A00000}"/>
    <cellStyle name="Normal 12 5 5 3 3 2 4" xfId="4763" xr:uid="{00000000-0005-0000-0000-000034A00000}"/>
    <cellStyle name="Normal 12 5 5 3 3 2 4 2" xfId="10253" xr:uid="{00000000-0005-0000-0000-000035A00000}"/>
    <cellStyle name="Normal 12 5 5 3 3 2 4 2 2" xfId="23063" xr:uid="{00000000-0005-0000-0000-000036A00000}"/>
    <cellStyle name="Normal 12 5 5 3 3 2 4 2 2 2" xfId="46280" xr:uid="{00000000-0005-0000-0000-000037A00000}"/>
    <cellStyle name="Normal 12 5 5 3 3 2 4 2 3" xfId="46281" xr:uid="{00000000-0005-0000-0000-000038A00000}"/>
    <cellStyle name="Normal 12 5 5 3 3 2 4 3" xfId="17573" xr:uid="{00000000-0005-0000-0000-000039A00000}"/>
    <cellStyle name="Normal 12 5 5 3 3 2 4 3 2" xfId="46282" xr:uid="{00000000-0005-0000-0000-00003AA00000}"/>
    <cellStyle name="Normal 12 5 5 3 3 2 4 4" xfId="46283" xr:uid="{00000000-0005-0000-0000-00003BA00000}"/>
    <cellStyle name="Normal 12 5 5 3 3 2 5" xfId="12083" xr:uid="{00000000-0005-0000-0000-00003CA00000}"/>
    <cellStyle name="Normal 12 5 5 3 3 2 5 2" xfId="24893" xr:uid="{00000000-0005-0000-0000-00003DA00000}"/>
    <cellStyle name="Normal 12 5 5 3 3 2 5 2 2" xfId="46284" xr:uid="{00000000-0005-0000-0000-00003EA00000}"/>
    <cellStyle name="Normal 12 5 5 3 3 2 5 3" xfId="46285" xr:uid="{00000000-0005-0000-0000-00003FA00000}"/>
    <cellStyle name="Normal 12 5 5 3 3 2 6" xfId="6593" xr:uid="{00000000-0005-0000-0000-000040A00000}"/>
    <cellStyle name="Normal 12 5 5 3 3 2 6 2" xfId="19403" xr:uid="{00000000-0005-0000-0000-000041A00000}"/>
    <cellStyle name="Normal 12 5 5 3 3 2 6 2 2" xfId="46286" xr:uid="{00000000-0005-0000-0000-000042A00000}"/>
    <cellStyle name="Normal 12 5 5 3 3 2 6 3" xfId="46287" xr:uid="{00000000-0005-0000-0000-000043A00000}"/>
    <cellStyle name="Normal 12 5 5 3 3 2 7" xfId="13913" xr:uid="{00000000-0005-0000-0000-000044A00000}"/>
    <cellStyle name="Normal 12 5 5 3 3 2 7 2" xfId="46288" xr:uid="{00000000-0005-0000-0000-000045A00000}"/>
    <cellStyle name="Normal 12 5 5 3 3 2 8" xfId="46289" xr:uid="{00000000-0005-0000-0000-000046A00000}"/>
    <cellStyle name="Normal 12 5 5 3 3 3" xfId="1597" xr:uid="{00000000-0005-0000-0000-000047A00000}"/>
    <cellStyle name="Normal 12 5 5 3 3 3 2" xfId="3427" xr:uid="{00000000-0005-0000-0000-000048A00000}"/>
    <cellStyle name="Normal 12 5 5 3 3 3 2 2" xfId="8917" xr:uid="{00000000-0005-0000-0000-000049A00000}"/>
    <cellStyle name="Normal 12 5 5 3 3 3 2 2 2" xfId="21727" xr:uid="{00000000-0005-0000-0000-00004AA00000}"/>
    <cellStyle name="Normal 12 5 5 3 3 3 2 2 2 2" xfId="46290" xr:uid="{00000000-0005-0000-0000-00004BA00000}"/>
    <cellStyle name="Normal 12 5 5 3 3 3 2 2 3" xfId="46291" xr:uid="{00000000-0005-0000-0000-00004CA00000}"/>
    <cellStyle name="Normal 12 5 5 3 3 3 2 3" xfId="16237" xr:uid="{00000000-0005-0000-0000-00004DA00000}"/>
    <cellStyle name="Normal 12 5 5 3 3 3 2 3 2" xfId="46292" xr:uid="{00000000-0005-0000-0000-00004EA00000}"/>
    <cellStyle name="Normal 12 5 5 3 3 3 2 4" xfId="46293" xr:uid="{00000000-0005-0000-0000-00004FA00000}"/>
    <cellStyle name="Normal 12 5 5 3 3 3 3" xfId="5257" xr:uid="{00000000-0005-0000-0000-000050A00000}"/>
    <cellStyle name="Normal 12 5 5 3 3 3 3 2" xfId="10747" xr:uid="{00000000-0005-0000-0000-000051A00000}"/>
    <cellStyle name="Normal 12 5 5 3 3 3 3 2 2" xfId="23557" xr:uid="{00000000-0005-0000-0000-000052A00000}"/>
    <cellStyle name="Normal 12 5 5 3 3 3 3 2 2 2" xfId="46294" xr:uid="{00000000-0005-0000-0000-000053A00000}"/>
    <cellStyle name="Normal 12 5 5 3 3 3 3 2 3" xfId="46295" xr:uid="{00000000-0005-0000-0000-000054A00000}"/>
    <cellStyle name="Normal 12 5 5 3 3 3 3 3" xfId="18067" xr:uid="{00000000-0005-0000-0000-000055A00000}"/>
    <cellStyle name="Normal 12 5 5 3 3 3 3 3 2" xfId="46296" xr:uid="{00000000-0005-0000-0000-000056A00000}"/>
    <cellStyle name="Normal 12 5 5 3 3 3 3 4" xfId="46297" xr:uid="{00000000-0005-0000-0000-000057A00000}"/>
    <cellStyle name="Normal 12 5 5 3 3 3 4" xfId="12577" xr:uid="{00000000-0005-0000-0000-000058A00000}"/>
    <cellStyle name="Normal 12 5 5 3 3 3 4 2" xfId="25387" xr:uid="{00000000-0005-0000-0000-000059A00000}"/>
    <cellStyle name="Normal 12 5 5 3 3 3 4 2 2" xfId="46298" xr:uid="{00000000-0005-0000-0000-00005AA00000}"/>
    <cellStyle name="Normal 12 5 5 3 3 3 4 3" xfId="46299" xr:uid="{00000000-0005-0000-0000-00005BA00000}"/>
    <cellStyle name="Normal 12 5 5 3 3 3 5" xfId="7087" xr:uid="{00000000-0005-0000-0000-00005CA00000}"/>
    <cellStyle name="Normal 12 5 5 3 3 3 5 2" xfId="19897" xr:uid="{00000000-0005-0000-0000-00005DA00000}"/>
    <cellStyle name="Normal 12 5 5 3 3 3 5 2 2" xfId="46300" xr:uid="{00000000-0005-0000-0000-00005EA00000}"/>
    <cellStyle name="Normal 12 5 5 3 3 3 5 3" xfId="46301" xr:uid="{00000000-0005-0000-0000-00005FA00000}"/>
    <cellStyle name="Normal 12 5 5 3 3 3 6" xfId="14407" xr:uid="{00000000-0005-0000-0000-000060A00000}"/>
    <cellStyle name="Normal 12 5 5 3 3 3 6 2" xfId="46302" xr:uid="{00000000-0005-0000-0000-000061A00000}"/>
    <cellStyle name="Normal 12 5 5 3 3 3 7" xfId="46303" xr:uid="{00000000-0005-0000-0000-000062A00000}"/>
    <cellStyle name="Normal 12 5 5 3 3 4" xfId="2533" xr:uid="{00000000-0005-0000-0000-000063A00000}"/>
    <cellStyle name="Normal 12 5 5 3 3 4 2" xfId="8023" xr:uid="{00000000-0005-0000-0000-000064A00000}"/>
    <cellStyle name="Normal 12 5 5 3 3 4 2 2" xfId="20833" xr:uid="{00000000-0005-0000-0000-000065A00000}"/>
    <cellStyle name="Normal 12 5 5 3 3 4 2 2 2" xfId="46304" xr:uid="{00000000-0005-0000-0000-000066A00000}"/>
    <cellStyle name="Normal 12 5 5 3 3 4 2 3" xfId="46305" xr:uid="{00000000-0005-0000-0000-000067A00000}"/>
    <cellStyle name="Normal 12 5 5 3 3 4 3" xfId="15343" xr:uid="{00000000-0005-0000-0000-000068A00000}"/>
    <cellStyle name="Normal 12 5 5 3 3 4 3 2" xfId="46306" xr:uid="{00000000-0005-0000-0000-000069A00000}"/>
    <cellStyle name="Normal 12 5 5 3 3 4 4" xfId="46307" xr:uid="{00000000-0005-0000-0000-00006AA00000}"/>
    <cellStyle name="Normal 12 5 5 3 3 5" xfId="4363" xr:uid="{00000000-0005-0000-0000-00006BA00000}"/>
    <cellStyle name="Normal 12 5 5 3 3 5 2" xfId="9853" xr:uid="{00000000-0005-0000-0000-00006CA00000}"/>
    <cellStyle name="Normal 12 5 5 3 3 5 2 2" xfId="22663" xr:uid="{00000000-0005-0000-0000-00006DA00000}"/>
    <cellStyle name="Normal 12 5 5 3 3 5 2 2 2" xfId="46308" xr:uid="{00000000-0005-0000-0000-00006EA00000}"/>
    <cellStyle name="Normal 12 5 5 3 3 5 2 3" xfId="46309" xr:uid="{00000000-0005-0000-0000-00006FA00000}"/>
    <cellStyle name="Normal 12 5 5 3 3 5 3" xfId="17173" xr:uid="{00000000-0005-0000-0000-000070A00000}"/>
    <cellStyle name="Normal 12 5 5 3 3 5 3 2" xfId="46310" xr:uid="{00000000-0005-0000-0000-000071A00000}"/>
    <cellStyle name="Normal 12 5 5 3 3 5 4" xfId="46311" xr:uid="{00000000-0005-0000-0000-000072A00000}"/>
    <cellStyle name="Normal 12 5 5 3 3 6" xfId="11683" xr:uid="{00000000-0005-0000-0000-000073A00000}"/>
    <cellStyle name="Normal 12 5 5 3 3 6 2" xfId="24493" xr:uid="{00000000-0005-0000-0000-000074A00000}"/>
    <cellStyle name="Normal 12 5 5 3 3 6 2 2" xfId="46312" xr:uid="{00000000-0005-0000-0000-000075A00000}"/>
    <cellStyle name="Normal 12 5 5 3 3 6 3" xfId="46313" xr:uid="{00000000-0005-0000-0000-000076A00000}"/>
    <cellStyle name="Normal 12 5 5 3 3 7" xfId="6193" xr:uid="{00000000-0005-0000-0000-000077A00000}"/>
    <cellStyle name="Normal 12 5 5 3 3 7 2" xfId="19003" xr:uid="{00000000-0005-0000-0000-000078A00000}"/>
    <cellStyle name="Normal 12 5 5 3 3 7 2 2" xfId="46314" xr:uid="{00000000-0005-0000-0000-000079A00000}"/>
    <cellStyle name="Normal 12 5 5 3 3 7 3" xfId="46315" xr:uid="{00000000-0005-0000-0000-00007AA00000}"/>
    <cellStyle name="Normal 12 5 5 3 3 8" xfId="13513" xr:uid="{00000000-0005-0000-0000-00007BA00000}"/>
    <cellStyle name="Normal 12 5 5 3 3 8 2" xfId="46316" xr:uid="{00000000-0005-0000-0000-00007CA00000}"/>
    <cellStyle name="Normal 12 5 5 3 3 9" xfId="46317" xr:uid="{00000000-0005-0000-0000-00007DA00000}"/>
    <cellStyle name="Normal 12 5 5 3 4" xfId="477" xr:uid="{00000000-0005-0000-0000-00007EA00000}"/>
    <cellStyle name="Normal 12 5 5 3 4 2" xfId="1372" xr:uid="{00000000-0005-0000-0000-00007FA00000}"/>
    <cellStyle name="Normal 12 5 5 3 4 2 2" xfId="3202" xr:uid="{00000000-0005-0000-0000-000080A00000}"/>
    <cellStyle name="Normal 12 5 5 3 4 2 2 2" xfId="8692" xr:uid="{00000000-0005-0000-0000-000081A00000}"/>
    <cellStyle name="Normal 12 5 5 3 4 2 2 2 2" xfId="21502" xr:uid="{00000000-0005-0000-0000-000082A00000}"/>
    <cellStyle name="Normal 12 5 5 3 4 2 2 2 2 2" xfId="46318" xr:uid="{00000000-0005-0000-0000-000083A00000}"/>
    <cellStyle name="Normal 12 5 5 3 4 2 2 2 3" xfId="46319" xr:uid="{00000000-0005-0000-0000-000084A00000}"/>
    <cellStyle name="Normal 12 5 5 3 4 2 2 3" xfId="16012" xr:uid="{00000000-0005-0000-0000-000085A00000}"/>
    <cellStyle name="Normal 12 5 5 3 4 2 2 3 2" xfId="46320" xr:uid="{00000000-0005-0000-0000-000086A00000}"/>
    <cellStyle name="Normal 12 5 5 3 4 2 2 4" xfId="46321" xr:uid="{00000000-0005-0000-0000-000087A00000}"/>
    <cellStyle name="Normal 12 5 5 3 4 2 3" xfId="5032" xr:uid="{00000000-0005-0000-0000-000088A00000}"/>
    <cellStyle name="Normal 12 5 5 3 4 2 3 2" xfId="10522" xr:uid="{00000000-0005-0000-0000-000089A00000}"/>
    <cellStyle name="Normal 12 5 5 3 4 2 3 2 2" xfId="23332" xr:uid="{00000000-0005-0000-0000-00008AA00000}"/>
    <cellStyle name="Normal 12 5 5 3 4 2 3 2 2 2" xfId="46322" xr:uid="{00000000-0005-0000-0000-00008BA00000}"/>
    <cellStyle name="Normal 12 5 5 3 4 2 3 2 3" xfId="46323" xr:uid="{00000000-0005-0000-0000-00008CA00000}"/>
    <cellStyle name="Normal 12 5 5 3 4 2 3 3" xfId="17842" xr:uid="{00000000-0005-0000-0000-00008DA00000}"/>
    <cellStyle name="Normal 12 5 5 3 4 2 3 3 2" xfId="46324" xr:uid="{00000000-0005-0000-0000-00008EA00000}"/>
    <cellStyle name="Normal 12 5 5 3 4 2 3 4" xfId="46325" xr:uid="{00000000-0005-0000-0000-00008FA00000}"/>
    <cellStyle name="Normal 12 5 5 3 4 2 4" xfId="12352" xr:uid="{00000000-0005-0000-0000-000090A00000}"/>
    <cellStyle name="Normal 12 5 5 3 4 2 4 2" xfId="25162" xr:uid="{00000000-0005-0000-0000-000091A00000}"/>
    <cellStyle name="Normal 12 5 5 3 4 2 4 2 2" xfId="46326" xr:uid="{00000000-0005-0000-0000-000092A00000}"/>
    <cellStyle name="Normal 12 5 5 3 4 2 4 3" xfId="46327" xr:uid="{00000000-0005-0000-0000-000093A00000}"/>
    <cellStyle name="Normal 12 5 5 3 4 2 5" xfId="6862" xr:uid="{00000000-0005-0000-0000-000094A00000}"/>
    <cellStyle name="Normal 12 5 5 3 4 2 5 2" xfId="19672" xr:uid="{00000000-0005-0000-0000-000095A00000}"/>
    <cellStyle name="Normal 12 5 5 3 4 2 5 2 2" xfId="46328" xr:uid="{00000000-0005-0000-0000-000096A00000}"/>
    <cellStyle name="Normal 12 5 5 3 4 2 5 3" xfId="46329" xr:uid="{00000000-0005-0000-0000-000097A00000}"/>
    <cellStyle name="Normal 12 5 5 3 4 2 6" xfId="14182" xr:uid="{00000000-0005-0000-0000-000098A00000}"/>
    <cellStyle name="Normal 12 5 5 3 4 2 6 2" xfId="46330" xr:uid="{00000000-0005-0000-0000-000099A00000}"/>
    <cellStyle name="Normal 12 5 5 3 4 2 7" xfId="46331" xr:uid="{00000000-0005-0000-0000-00009AA00000}"/>
    <cellStyle name="Normal 12 5 5 3 4 3" xfId="2308" xr:uid="{00000000-0005-0000-0000-00009BA00000}"/>
    <cellStyle name="Normal 12 5 5 3 4 3 2" xfId="7798" xr:uid="{00000000-0005-0000-0000-00009CA00000}"/>
    <cellStyle name="Normal 12 5 5 3 4 3 2 2" xfId="20608" xr:uid="{00000000-0005-0000-0000-00009DA00000}"/>
    <cellStyle name="Normal 12 5 5 3 4 3 2 2 2" xfId="46332" xr:uid="{00000000-0005-0000-0000-00009EA00000}"/>
    <cellStyle name="Normal 12 5 5 3 4 3 2 3" xfId="46333" xr:uid="{00000000-0005-0000-0000-00009FA00000}"/>
    <cellStyle name="Normal 12 5 5 3 4 3 3" xfId="15118" xr:uid="{00000000-0005-0000-0000-0000A0A00000}"/>
    <cellStyle name="Normal 12 5 5 3 4 3 3 2" xfId="46334" xr:uid="{00000000-0005-0000-0000-0000A1A00000}"/>
    <cellStyle name="Normal 12 5 5 3 4 3 4" xfId="46335" xr:uid="{00000000-0005-0000-0000-0000A2A00000}"/>
    <cellStyle name="Normal 12 5 5 3 4 4" xfId="4138" xr:uid="{00000000-0005-0000-0000-0000A3A00000}"/>
    <cellStyle name="Normal 12 5 5 3 4 4 2" xfId="9628" xr:uid="{00000000-0005-0000-0000-0000A4A00000}"/>
    <cellStyle name="Normal 12 5 5 3 4 4 2 2" xfId="22438" xr:uid="{00000000-0005-0000-0000-0000A5A00000}"/>
    <cellStyle name="Normal 12 5 5 3 4 4 2 2 2" xfId="46336" xr:uid="{00000000-0005-0000-0000-0000A6A00000}"/>
    <cellStyle name="Normal 12 5 5 3 4 4 2 3" xfId="46337" xr:uid="{00000000-0005-0000-0000-0000A7A00000}"/>
    <cellStyle name="Normal 12 5 5 3 4 4 3" xfId="16948" xr:uid="{00000000-0005-0000-0000-0000A8A00000}"/>
    <cellStyle name="Normal 12 5 5 3 4 4 3 2" xfId="46338" xr:uid="{00000000-0005-0000-0000-0000A9A00000}"/>
    <cellStyle name="Normal 12 5 5 3 4 4 4" xfId="46339" xr:uid="{00000000-0005-0000-0000-0000AAA00000}"/>
    <cellStyle name="Normal 12 5 5 3 4 5" xfId="11458" xr:uid="{00000000-0005-0000-0000-0000ABA00000}"/>
    <cellStyle name="Normal 12 5 5 3 4 5 2" xfId="24268" xr:uid="{00000000-0005-0000-0000-0000ACA00000}"/>
    <cellStyle name="Normal 12 5 5 3 4 5 2 2" xfId="46340" xr:uid="{00000000-0005-0000-0000-0000ADA00000}"/>
    <cellStyle name="Normal 12 5 5 3 4 5 3" xfId="46341" xr:uid="{00000000-0005-0000-0000-0000AEA00000}"/>
    <cellStyle name="Normal 12 5 5 3 4 6" xfId="5968" xr:uid="{00000000-0005-0000-0000-0000AFA00000}"/>
    <cellStyle name="Normal 12 5 5 3 4 6 2" xfId="18778" xr:uid="{00000000-0005-0000-0000-0000B0A00000}"/>
    <cellStyle name="Normal 12 5 5 3 4 6 2 2" xfId="46342" xr:uid="{00000000-0005-0000-0000-0000B1A00000}"/>
    <cellStyle name="Normal 12 5 5 3 4 6 3" xfId="46343" xr:uid="{00000000-0005-0000-0000-0000B2A00000}"/>
    <cellStyle name="Normal 12 5 5 3 4 7" xfId="13288" xr:uid="{00000000-0005-0000-0000-0000B3A00000}"/>
    <cellStyle name="Normal 12 5 5 3 4 7 2" xfId="46344" xr:uid="{00000000-0005-0000-0000-0000B4A00000}"/>
    <cellStyle name="Normal 12 5 5 3 4 8" xfId="46345" xr:uid="{00000000-0005-0000-0000-0000B5A00000}"/>
    <cellStyle name="Normal 12 5 5 3 5" xfId="836" xr:uid="{00000000-0005-0000-0000-0000B6A00000}"/>
    <cellStyle name="Normal 12 5 5 3 5 2" xfId="1731" xr:uid="{00000000-0005-0000-0000-0000B7A00000}"/>
    <cellStyle name="Normal 12 5 5 3 5 2 2" xfId="3561" xr:uid="{00000000-0005-0000-0000-0000B8A00000}"/>
    <cellStyle name="Normal 12 5 5 3 5 2 2 2" xfId="9051" xr:uid="{00000000-0005-0000-0000-0000B9A00000}"/>
    <cellStyle name="Normal 12 5 5 3 5 2 2 2 2" xfId="21861" xr:uid="{00000000-0005-0000-0000-0000BAA00000}"/>
    <cellStyle name="Normal 12 5 5 3 5 2 2 2 2 2" xfId="46346" xr:uid="{00000000-0005-0000-0000-0000BBA00000}"/>
    <cellStyle name="Normal 12 5 5 3 5 2 2 2 3" xfId="46347" xr:uid="{00000000-0005-0000-0000-0000BCA00000}"/>
    <cellStyle name="Normal 12 5 5 3 5 2 2 3" xfId="16371" xr:uid="{00000000-0005-0000-0000-0000BDA00000}"/>
    <cellStyle name="Normal 12 5 5 3 5 2 2 3 2" xfId="46348" xr:uid="{00000000-0005-0000-0000-0000BEA00000}"/>
    <cellStyle name="Normal 12 5 5 3 5 2 2 4" xfId="46349" xr:uid="{00000000-0005-0000-0000-0000BFA00000}"/>
    <cellStyle name="Normal 12 5 5 3 5 2 3" xfId="5391" xr:uid="{00000000-0005-0000-0000-0000C0A00000}"/>
    <cellStyle name="Normal 12 5 5 3 5 2 3 2" xfId="10881" xr:uid="{00000000-0005-0000-0000-0000C1A00000}"/>
    <cellStyle name="Normal 12 5 5 3 5 2 3 2 2" xfId="23691" xr:uid="{00000000-0005-0000-0000-0000C2A00000}"/>
    <cellStyle name="Normal 12 5 5 3 5 2 3 2 2 2" xfId="46350" xr:uid="{00000000-0005-0000-0000-0000C3A00000}"/>
    <cellStyle name="Normal 12 5 5 3 5 2 3 2 3" xfId="46351" xr:uid="{00000000-0005-0000-0000-0000C4A00000}"/>
    <cellStyle name="Normal 12 5 5 3 5 2 3 3" xfId="18201" xr:uid="{00000000-0005-0000-0000-0000C5A00000}"/>
    <cellStyle name="Normal 12 5 5 3 5 2 3 3 2" xfId="46352" xr:uid="{00000000-0005-0000-0000-0000C6A00000}"/>
    <cellStyle name="Normal 12 5 5 3 5 2 3 4" xfId="46353" xr:uid="{00000000-0005-0000-0000-0000C7A00000}"/>
    <cellStyle name="Normal 12 5 5 3 5 2 4" xfId="12711" xr:uid="{00000000-0005-0000-0000-0000C8A00000}"/>
    <cellStyle name="Normal 12 5 5 3 5 2 4 2" xfId="25521" xr:uid="{00000000-0005-0000-0000-0000C9A00000}"/>
    <cellStyle name="Normal 12 5 5 3 5 2 4 2 2" xfId="46354" xr:uid="{00000000-0005-0000-0000-0000CAA00000}"/>
    <cellStyle name="Normal 12 5 5 3 5 2 4 3" xfId="46355" xr:uid="{00000000-0005-0000-0000-0000CBA00000}"/>
    <cellStyle name="Normal 12 5 5 3 5 2 5" xfId="7221" xr:uid="{00000000-0005-0000-0000-0000CCA00000}"/>
    <cellStyle name="Normal 12 5 5 3 5 2 5 2" xfId="20031" xr:uid="{00000000-0005-0000-0000-0000CDA00000}"/>
    <cellStyle name="Normal 12 5 5 3 5 2 5 2 2" xfId="46356" xr:uid="{00000000-0005-0000-0000-0000CEA00000}"/>
    <cellStyle name="Normal 12 5 5 3 5 2 5 3" xfId="46357" xr:uid="{00000000-0005-0000-0000-0000CFA00000}"/>
    <cellStyle name="Normal 12 5 5 3 5 2 6" xfId="14541" xr:uid="{00000000-0005-0000-0000-0000D0A00000}"/>
    <cellStyle name="Normal 12 5 5 3 5 2 6 2" xfId="46358" xr:uid="{00000000-0005-0000-0000-0000D1A00000}"/>
    <cellStyle name="Normal 12 5 5 3 5 2 7" xfId="46359" xr:uid="{00000000-0005-0000-0000-0000D2A00000}"/>
    <cellStyle name="Normal 12 5 5 3 5 3" xfId="2667" xr:uid="{00000000-0005-0000-0000-0000D3A00000}"/>
    <cellStyle name="Normal 12 5 5 3 5 3 2" xfId="8157" xr:uid="{00000000-0005-0000-0000-0000D4A00000}"/>
    <cellStyle name="Normal 12 5 5 3 5 3 2 2" xfId="20967" xr:uid="{00000000-0005-0000-0000-0000D5A00000}"/>
    <cellStyle name="Normal 12 5 5 3 5 3 2 2 2" xfId="46360" xr:uid="{00000000-0005-0000-0000-0000D6A00000}"/>
    <cellStyle name="Normal 12 5 5 3 5 3 2 3" xfId="46361" xr:uid="{00000000-0005-0000-0000-0000D7A00000}"/>
    <cellStyle name="Normal 12 5 5 3 5 3 3" xfId="15477" xr:uid="{00000000-0005-0000-0000-0000D8A00000}"/>
    <cellStyle name="Normal 12 5 5 3 5 3 3 2" xfId="46362" xr:uid="{00000000-0005-0000-0000-0000D9A00000}"/>
    <cellStyle name="Normal 12 5 5 3 5 3 4" xfId="46363" xr:uid="{00000000-0005-0000-0000-0000DAA00000}"/>
    <cellStyle name="Normal 12 5 5 3 5 4" xfId="4497" xr:uid="{00000000-0005-0000-0000-0000DBA00000}"/>
    <cellStyle name="Normal 12 5 5 3 5 4 2" xfId="9987" xr:uid="{00000000-0005-0000-0000-0000DCA00000}"/>
    <cellStyle name="Normal 12 5 5 3 5 4 2 2" xfId="22797" xr:uid="{00000000-0005-0000-0000-0000DDA00000}"/>
    <cellStyle name="Normal 12 5 5 3 5 4 2 2 2" xfId="46364" xr:uid="{00000000-0005-0000-0000-0000DEA00000}"/>
    <cellStyle name="Normal 12 5 5 3 5 4 2 3" xfId="46365" xr:uid="{00000000-0005-0000-0000-0000DFA00000}"/>
    <cellStyle name="Normal 12 5 5 3 5 4 3" xfId="17307" xr:uid="{00000000-0005-0000-0000-0000E0A00000}"/>
    <cellStyle name="Normal 12 5 5 3 5 4 3 2" xfId="46366" xr:uid="{00000000-0005-0000-0000-0000E1A00000}"/>
    <cellStyle name="Normal 12 5 5 3 5 4 4" xfId="46367" xr:uid="{00000000-0005-0000-0000-0000E2A00000}"/>
    <cellStyle name="Normal 12 5 5 3 5 5" xfId="11817" xr:uid="{00000000-0005-0000-0000-0000E3A00000}"/>
    <cellStyle name="Normal 12 5 5 3 5 5 2" xfId="24627" xr:uid="{00000000-0005-0000-0000-0000E4A00000}"/>
    <cellStyle name="Normal 12 5 5 3 5 5 2 2" xfId="46368" xr:uid="{00000000-0005-0000-0000-0000E5A00000}"/>
    <cellStyle name="Normal 12 5 5 3 5 5 3" xfId="46369" xr:uid="{00000000-0005-0000-0000-0000E6A00000}"/>
    <cellStyle name="Normal 12 5 5 3 5 6" xfId="6327" xr:uid="{00000000-0005-0000-0000-0000E7A00000}"/>
    <cellStyle name="Normal 12 5 5 3 5 6 2" xfId="19137" xr:uid="{00000000-0005-0000-0000-0000E8A00000}"/>
    <cellStyle name="Normal 12 5 5 3 5 6 2 2" xfId="46370" xr:uid="{00000000-0005-0000-0000-0000E9A00000}"/>
    <cellStyle name="Normal 12 5 5 3 5 6 3" xfId="46371" xr:uid="{00000000-0005-0000-0000-0000EAA00000}"/>
    <cellStyle name="Normal 12 5 5 3 5 7" xfId="13647" xr:uid="{00000000-0005-0000-0000-0000EBA00000}"/>
    <cellStyle name="Normal 12 5 5 3 5 7 2" xfId="46372" xr:uid="{00000000-0005-0000-0000-0000ECA00000}"/>
    <cellStyle name="Normal 12 5 5 3 5 8" xfId="46373" xr:uid="{00000000-0005-0000-0000-0000EDA00000}"/>
    <cellStyle name="Normal 12 5 5 3 6" xfId="1237" xr:uid="{00000000-0005-0000-0000-0000EEA00000}"/>
    <cellStyle name="Normal 12 5 5 3 6 2" xfId="3067" xr:uid="{00000000-0005-0000-0000-0000EFA00000}"/>
    <cellStyle name="Normal 12 5 5 3 6 2 2" xfId="8557" xr:uid="{00000000-0005-0000-0000-0000F0A00000}"/>
    <cellStyle name="Normal 12 5 5 3 6 2 2 2" xfId="21367" xr:uid="{00000000-0005-0000-0000-0000F1A00000}"/>
    <cellStyle name="Normal 12 5 5 3 6 2 2 2 2" xfId="46374" xr:uid="{00000000-0005-0000-0000-0000F2A00000}"/>
    <cellStyle name="Normal 12 5 5 3 6 2 2 3" xfId="46375" xr:uid="{00000000-0005-0000-0000-0000F3A00000}"/>
    <cellStyle name="Normal 12 5 5 3 6 2 3" xfId="15877" xr:uid="{00000000-0005-0000-0000-0000F4A00000}"/>
    <cellStyle name="Normal 12 5 5 3 6 2 3 2" xfId="46376" xr:uid="{00000000-0005-0000-0000-0000F5A00000}"/>
    <cellStyle name="Normal 12 5 5 3 6 2 4" xfId="46377" xr:uid="{00000000-0005-0000-0000-0000F6A00000}"/>
    <cellStyle name="Normal 12 5 5 3 6 3" xfId="4897" xr:uid="{00000000-0005-0000-0000-0000F7A00000}"/>
    <cellStyle name="Normal 12 5 5 3 6 3 2" xfId="10387" xr:uid="{00000000-0005-0000-0000-0000F8A00000}"/>
    <cellStyle name="Normal 12 5 5 3 6 3 2 2" xfId="23197" xr:uid="{00000000-0005-0000-0000-0000F9A00000}"/>
    <cellStyle name="Normal 12 5 5 3 6 3 2 2 2" xfId="46378" xr:uid="{00000000-0005-0000-0000-0000FAA00000}"/>
    <cellStyle name="Normal 12 5 5 3 6 3 2 3" xfId="46379" xr:uid="{00000000-0005-0000-0000-0000FBA00000}"/>
    <cellStyle name="Normal 12 5 5 3 6 3 3" xfId="17707" xr:uid="{00000000-0005-0000-0000-0000FCA00000}"/>
    <cellStyle name="Normal 12 5 5 3 6 3 3 2" xfId="46380" xr:uid="{00000000-0005-0000-0000-0000FDA00000}"/>
    <cellStyle name="Normal 12 5 5 3 6 3 4" xfId="46381" xr:uid="{00000000-0005-0000-0000-0000FEA00000}"/>
    <cellStyle name="Normal 12 5 5 3 6 4" xfId="12217" xr:uid="{00000000-0005-0000-0000-0000FFA00000}"/>
    <cellStyle name="Normal 12 5 5 3 6 4 2" xfId="25027" xr:uid="{00000000-0005-0000-0000-000000A10000}"/>
    <cellStyle name="Normal 12 5 5 3 6 4 2 2" xfId="46382" xr:uid="{00000000-0005-0000-0000-000001A10000}"/>
    <cellStyle name="Normal 12 5 5 3 6 4 3" xfId="46383" xr:uid="{00000000-0005-0000-0000-000002A10000}"/>
    <cellStyle name="Normal 12 5 5 3 6 5" xfId="6727" xr:uid="{00000000-0005-0000-0000-000003A10000}"/>
    <cellStyle name="Normal 12 5 5 3 6 5 2" xfId="19537" xr:uid="{00000000-0005-0000-0000-000004A10000}"/>
    <cellStyle name="Normal 12 5 5 3 6 5 2 2" xfId="46384" xr:uid="{00000000-0005-0000-0000-000005A10000}"/>
    <cellStyle name="Normal 12 5 5 3 6 5 3" xfId="46385" xr:uid="{00000000-0005-0000-0000-000006A10000}"/>
    <cellStyle name="Normal 12 5 5 3 6 6" xfId="14047" xr:uid="{00000000-0005-0000-0000-000007A10000}"/>
    <cellStyle name="Normal 12 5 5 3 6 6 2" xfId="46386" xr:uid="{00000000-0005-0000-0000-000008A10000}"/>
    <cellStyle name="Normal 12 5 5 3 6 7" xfId="46387" xr:uid="{00000000-0005-0000-0000-000009A10000}"/>
    <cellStyle name="Normal 12 5 5 3 7" xfId="2173" xr:uid="{00000000-0005-0000-0000-00000AA10000}"/>
    <cellStyle name="Normal 12 5 5 3 7 2" xfId="7663" xr:uid="{00000000-0005-0000-0000-00000BA10000}"/>
    <cellStyle name="Normal 12 5 5 3 7 2 2" xfId="20473" xr:uid="{00000000-0005-0000-0000-00000CA10000}"/>
    <cellStyle name="Normal 12 5 5 3 7 2 2 2" xfId="46388" xr:uid="{00000000-0005-0000-0000-00000DA10000}"/>
    <cellStyle name="Normal 12 5 5 3 7 2 3" xfId="46389" xr:uid="{00000000-0005-0000-0000-00000EA10000}"/>
    <cellStyle name="Normal 12 5 5 3 7 3" xfId="14983" xr:uid="{00000000-0005-0000-0000-00000FA10000}"/>
    <cellStyle name="Normal 12 5 5 3 7 3 2" xfId="46390" xr:uid="{00000000-0005-0000-0000-000010A10000}"/>
    <cellStyle name="Normal 12 5 5 3 7 4" xfId="46391" xr:uid="{00000000-0005-0000-0000-000011A10000}"/>
    <cellStyle name="Normal 12 5 5 3 8" xfId="4003" xr:uid="{00000000-0005-0000-0000-000012A10000}"/>
    <cellStyle name="Normal 12 5 5 3 8 2" xfId="9493" xr:uid="{00000000-0005-0000-0000-000013A10000}"/>
    <cellStyle name="Normal 12 5 5 3 8 2 2" xfId="22303" xr:uid="{00000000-0005-0000-0000-000014A10000}"/>
    <cellStyle name="Normal 12 5 5 3 8 2 2 2" xfId="46392" xr:uid="{00000000-0005-0000-0000-000015A10000}"/>
    <cellStyle name="Normal 12 5 5 3 8 2 3" xfId="46393" xr:uid="{00000000-0005-0000-0000-000016A10000}"/>
    <cellStyle name="Normal 12 5 5 3 8 3" xfId="16813" xr:uid="{00000000-0005-0000-0000-000017A10000}"/>
    <cellStyle name="Normal 12 5 5 3 8 3 2" xfId="46394" xr:uid="{00000000-0005-0000-0000-000018A10000}"/>
    <cellStyle name="Normal 12 5 5 3 8 4" xfId="46395" xr:uid="{00000000-0005-0000-0000-000019A10000}"/>
    <cellStyle name="Normal 12 5 5 3 9" xfId="11323" xr:uid="{00000000-0005-0000-0000-00001AA10000}"/>
    <cellStyle name="Normal 12 5 5 3 9 2" xfId="24133" xr:uid="{00000000-0005-0000-0000-00001BA10000}"/>
    <cellStyle name="Normal 12 5 5 3 9 2 2" xfId="46396" xr:uid="{00000000-0005-0000-0000-00001CA10000}"/>
    <cellStyle name="Normal 12 5 5 3 9 3" xfId="46397" xr:uid="{00000000-0005-0000-0000-00001DA10000}"/>
    <cellStyle name="Normal 12 5 5 4" xfId="394" xr:uid="{00000000-0005-0000-0000-00001EA10000}"/>
    <cellStyle name="Normal 12 5 5 4 2" xfId="877" xr:uid="{00000000-0005-0000-0000-00001FA10000}"/>
    <cellStyle name="Normal 12 5 5 4 2 2" xfId="1772" xr:uid="{00000000-0005-0000-0000-000020A10000}"/>
    <cellStyle name="Normal 12 5 5 4 2 2 2" xfId="3602" xr:uid="{00000000-0005-0000-0000-000021A10000}"/>
    <cellStyle name="Normal 12 5 5 4 2 2 2 2" xfId="9092" xr:uid="{00000000-0005-0000-0000-000022A10000}"/>
    <cellStyle name="Normal 12 5 5 4 2 2 2 2 2" xfId="21902" xr:uid="{00000000-0005-0000-0000-000023A10000}"/>
    <cellStyle name="Normal 12 5 5 4 2 2 2 2 2 2" xfId="46398" xr:uid="{00000000-0005-0000-0000-000024A10000}"/>
    <cellStyle name="Normal 12 5 5 4 2 2 2 2 3" xfId="46399" xr:uid="{00000000-0005-0000-0000-000025A10000}"/>
    <cellStyle name="Normal 12 5 5 4 2 2 2 3" xfId="16412" xr:uid="{00000000-0005-0000-0000-000026A10000}"/>
    <cellStyle name="Normal 12 5 5 4 2 2 2 3 2" xfId="46400" xr:uid="{00000000-0005-0000-0000-000027A10000}"/>
    <cellStyle name="Normal 12 5 5 4 2 2 2 4" xfId="46401" xr:uid="{00000000-0005-0000-0000-000028A10000}"/>
    <cellStyle name="Normal 12 5 5 4 2 2 3" xfId="5432" xr:uid="{00000000-0005-0000-0000-000029A10000}"/>
    <cellStyle name="Normal 12 5 5 4 2 2 3 2" xfId="10922" xr:uid="{00000000-0005-0000-0000-00002AA10000}"/>
    <cellStyle name="Normal 12 5 5 4 2 2 3 2 2" xfId="23732" xr:uid="{00000000-0005-0000-0000-00002BA10000}"/>
    <cellStyle name="Normal 12 5 5 4 2 2 3 2 2 2" xfId="46402" xr:uid="{00000000-0005-0000-0000-00002CA10000}"/>
    <cellStyle name="Normal 12 5 5 4 2 2 3 2 3" xfId="46403" xr:uid="{00000000-0005-0000-0000-00002DA10000}"/>
    <cellStyle name="Normal 12 5 5 4 2 2 3 3" xfId="18242" xr:uid="{00000000-0005-0000-0000-00002EA10000}"/>
    <cellStyle name="Normal 12 5 5 4 2 2 3 3 2" xfId="46404" xr:uid="{00000000-0005-0000-0000-00002FA10000}"/>
    <cellStyle name="Normal 12 5 5 4 2 2 3 4" xfId="46405" xr:uid="{00000000-0005-0000-0000-000030A10000}"/>
    <cellStyle name="Normal 12 5 5 4 2 2 4" xfId="12752" xr:uid="{00000000-0005-0000-0000-000031A10000}"/>
    <cellStyle name="Normal 12 5 5 4 2 2 4 2" xfId="25562" xr:uid="{00000000-0005-0000-0000-000032A10000}"/>
    <cellStyle name="Normal 12 5 5 4 2 2 4 2 2" xfId="46406" xr:uid="{00000000-0005-0000-0000-000033A10000}"/>
    <cellStyle name="Normal 12 5 5 4 2 2 4 3" xfId="46407" xr:uid="{00000000-0005-0000-0000-000034A10000}"/>
    <cellStyle name="Normal 12 5 5 4 2 2 5" xfId="7262" xr:uid="{00000000-0005-0000-0000-000035A10000}"/>
    <cellStyle name="Normal 12 5 5 4 2 2 5 2" xfId="20072" xr:uid="{00000000-0005-0000-0000-000036A10000}"/>
    <cellStyle name="Normal 12 5 5 4 2 2 5 2 2" xfId="46408" xr:uid="{00000000-0005-0000-0000-000037A10000}"/>
    <cellStyle name="Normal 12 5 5 4 2 2 5 3" xfId="46409" xr:uid="{00000000-0005-0000-0000-000038A10000}"/>
    <cellStyle name="Normal 12 5 5 4 2 2 6" xfId="14582" xr:uid="{00000000-0005-0000-0000-000039A10000}"/>
    <cellStyle name="Normal 12 5 5 4 2 2 6 2" xfId="46410" xr:uid="{00000000-0005-0000-0000-00003AA10000}"/>
    <cellStyle name="Normal 12 5 5 4 2 2 7" xfId="46411" xr:uid="{00000000-0005-0000-0000-00003BA10000}"/>
    <cellStyle name="Normal 12 5 5 4 2 3" xfId="2708" xr:uid="{00000000-0005-0000-0000-00003CA10000}"/>
    <cellStyle name="Normal 12 5 5 4 2 3 2" xfId="8198" xr:uid="{00000000-0005-0000-0000-00003DA10000}"/>
    <cellStyle name="Normal 12 5 5 4 2 3 2 2" xfId="21008" xr:uid="{00000000-0005-0000-0000-00003EA10000}"/>
    <cellStyle name="Normal 12 5 5 4 2 3 2 2 2" xfId="46412" xr:uid="{00000000-0005-0000-0000-00003FA10000}"/>
    <cellStyle name="Normal 12 5 5 4 2 3 2 3" xfId="46413" xr:uid="{00000000-0005-0000-0000-000040A10000}"/>
    <cellStyle name="Normal 12 5 5 4 2 3 3" xfId="15518" xr:uid="{00000000-0005-0000-0000-000041A10000}"/>
    <cellStyle name="Normal 12 5 5 4 2 3 3 2" xfId="46414" xr:uid="{00000000-0005-0000-0000-000042A10000}"/>
    <cellStyle name="Normal 12 5 5 4 2 3 4" xfId="46415" xr:uid="{00000000-0005-0000-0000-000043A10000}"/>
    <cellStyle name="Normal 12 5 5 4 2 4" xfId="4538" xr:uid="{00000000-0005-0000-0000-000044A10000}"/>
    <cellStyle name="Normal 12 5 5 4 2 4 2" xfId="10028" xr:uid="{00000000-0005-0000-0000-000045A10000}"/>
    <cellStyle name="Normal 12 5 5 4 2 4 2 2" xfId="22838" xr:uid="{00000000-0005-0000-0000-000046A10000}"/>
    <cellStyle name="Normal 12 5 5 4 2 4 2 2 2" xfId="46416" xr:uid="{00000000-0005-0000-0000-000047A10000}"/>
    <cellStyle name="Normal 12 5 5 4 2 4 2 3" xfId="46417" xr:uid="{00000000-0005-0000-0000-000048A10000}"/>
    <cellStyle name="Normal 12 5 5 4 2 4 3" xfId="17348" xr:uid="{00000000-0005-0000-0000-000049A10000}"/>
    <cellStyle name="Normal 12 5 5 4 2 4 3 2" xfId="46418" xr:uid="{00000000-0005-0000-0000-00004AA10000}"/>
    <cellStyle name="Normal 12 5 5 4 2 4 4" xfId="46419" xr:uid="{00000000-0005-0000-0000-00004BA10000}"/>
    <cellStyle name="Normal 12 5 5 4 2 5" xfId="11858" xr:uid="{00000000-0005-0000-0000-00004CA10000}"/>
    <cellStyle name="Normal 12 5 5 4 2 5 2" xfId="24668" xr:uid="{00000000-0005-0000-0000-00004DA10000}"/>
    <cellStyle name="Normal 12 5 5 4 2 5 2 2" xfId="46420" xr:uid="{00000000-0005-0000-0000-00004EA10000}"/>
    <cellStyle name="Normal 12 5 5 4 2 5 3" xfId="46421" xr:uid="{00000000-0005-0000-0000-00004FA10000}"/>
    <cellStyle name="Normal 12 5 5 4 2 6" xfId="6368" xr:uid="{00000000-0005-0000-0000-000050A10000}"/>
    <cellStyle name="Normal 12 5 5 4 2 6 2" xfId="19178" xr:uid="{00000000-0005-0000-0000-000051A10000}"/>
    <cellStyle name="Normal 12 5 5 4 2 6 2 2" xfId="46422" xr:uid="{00000000-0005-0000-0000-000052A10000}"/>
    <cellStyle name="Normal 12 5 5 4 2 6 3" xfId="46423" xr:uid="{00000000-0005-0000-0000-000053A10000}"/>
    <cellStyle name="Normal 12 5 5 4 2 7" xfId="13688" xr:uid="{00000000-0005-0000-0000-000054A10000}"/>
    <cellStyle name="Normal 12 5 5 4 2 7 2" xfId="46424" xr:uid="{00000000-0005-0000-0000-000055A10000}"/>
    <cellStyle name="Normal 12 5 5 4 2 8" xfId="46425" xr:uid="{00000000-0005-0000-0000-000056A10000}"/>
    <cellStyle name="Normal 12 5 5 4 3" xfId="1289" xr:uid="{00000000-0005-0000-0000-000057A10000}"/>
    <cellStyle name="Normal 12 5 5 4 3 2" xfId="3119" xr:uid="{00000000-0005-0000-0000-000058A10000}"/>
    <cellStyle name="Normal 12 5 5 4 3 2 2" xfId="8609" xr:uid="{00000000-0005-0000-0000-000059A10000}"/>
    <cellStyle name="Normal 12 5 5 4 3 2 2 2" xfId="21419" xr:uid="{00000000-0005-0000-0000-00005AA10000}"/>
    <cellStyle name="Normal 12 5 5 4 3 2 2 2 2" xfId="46426" xr:uid="{00000000-0005-0000-0000-00005BA10000}"/>
    <cellStyle name="Normal 12 5 5 4 3 2 2 3" xfId="46427" xr:uid="{00000000-0005-0000-0000-00005CA10000}"/>
    <cellStyle name="Normal 12 5 5 4 3 2 3" xfId="15929" xr:uid="{00000000-0005-0000-0000-00005DA10000}"/>
    <cellStyle name="Normal 12 5 5 4 3 2 3 2" xfId="46428" xr:uid="{00000000-0005-0000-0000-00005EA10000}"/>
    <cellStyle name="Normal 12 5 5 4 3 2 4" xfId="46429" xr:uid="{00000000-0005-0000-0000-00005FA10000}"/>
    <cellStyle name="Normal 12 5 5 4 3 3" xfId="4949" xr:uid="{00000000-0005-0000-0000-000060A10000}"/>
    <cellStyle name="Normal 12 5 5 4 3 3 2" xfId="10439" xr:uid="{00000000-0005-0000-0000-000061A10000}"/>
    <cellStyle name="Normal 12 5 5 4 3 3 2 2" xfId="23249" xr:uid="{00000000-0005-0000-0000-000062A10000}"/>
    <cellStyle name="Normal 12 5 5 4 3 3 2 2 2" xfId="46430" xr:uid="{00000000-0005-0000-0000-000063A10000}"/>
    <cellStyle name="Normal 12 5 5 4 3 3 2 3" xfId="46431" xr:uid="{00000000-0005-0000-0000-000064A10000}"/>
    <cellStyle name="Normal 12 5 5 4 3 3 3" xfId="17759" xr:uid="{00000000-0005-0000-0000-000065A10000}"/>
    <cellStyle name="Normal 12 5 5 4 3 3 3 2" xfId="46432" xr:uid="{00000000-0005-0000-0000-000066A10000}"/>
    <cellStyle name="Normal 12 5 5 4 3 3 4" xfId="46433" xr:uid="{00000000-0005-0000-0000-000067A10000}"/>
    <cellStyle name="Normal 12 5 5 4 3 4" xfId="12269" xr:uid="{00000000-0005-0000-0000-000068A10000}"/>
    <cellStyle name="Normal 12 5 5 4 3 4 2" xfId="25079" xr:uid="{00000000-0005-0000-0000-000069A10000}"/>
    <cellStyle name="Normal 12 5 5 4 3 4 2 2" xfId="46434" xr:uid="{00000000-0005-0000-0000-00006AA10000}"/>
    <cellStyle name="Normal 12 5 5 4 3 4 3" xfId="46435" xr:uid="{00000000-0005-0000-0000-00006BA10000}"/>
    <cellStyle name="Normal 12 5 5 4 3 5" xfId="6779" xr:uid="{00000000-0005-0000-0000-00006CA10000}"/>
    <cellStyle name="Normal 12 5 5 4 3 5 2" xfId="19589" xr:uid="{00000000-0005-0000-0000-00006DA10000}"/>
    <cellStyle name="Normal 12 5 5 4 3 5 2 2" xfId="46436" xr:uid="{00000000-0005-0000-0000-00006EA10000}"/>
    <cellStyle name="Normal 12 5 5 4 3 5 3" xfId="46437" xr:uid="{00000000-0005-0000-0000-00006FA10000}"/>
    <cellStyle name="Normal 12 5 5 4 3 6" xfId="14099" xr:uid="{00000000-0005-0000-0000-000070A10000}"/>
    <cellStyle name="Normal 12 5 5 4 3 6 2" xfId="46438" xr:uid="{00000000-0005-0000-0000-000071A10000}"/>
    <cellStyle name="Normal 12 5 5 4 3 7" xfId="46439" xr:uid="{00000000-0005-0000-0000-000072A10000}"/>
    <cellStyle name="Normal 12 5 5 4 4" xfId="2225" xr:uid="{00000000-0005-0000-0000-000073A10000}"/>
    <cellStyle name="Normal 12 5 5 4 4 2" xfId="7715" xr:uid="{00000000-0005-0000-0000-000074A10000}"/>
    <cellStyle name="Normal 12 5 5 4 4 2 2" xfId="20525" xr:uid="{00000000-0005-0000-0000-000075A10000}"/>
    <cellStyle name="Normal 12 5 5 4 4 2 2 2" xfId="46440" xr:uid="{00000000-0005-0000-0000-000076A10000}"/>
    <cellStyle name="Normal 12 5 5 4 4 2 3" xfId="46441" xr:uid="{00000000-0005-0000-0000-000077A10000}"/>
    <cellStyle name="Normal 12 5 5 4 4 3" xfId="15035" xr:uid="{00000000-0005-0000-0000-000078A10000}"/>
    <cellStyle name="Normal 12 5 5 4 4 3 2" xfId="46442" xr:uid="{00000000-0005-0000-0000-000079A10000}"/>
    <cellStyle name="Normal 12 5 5 4 4 4" xfId="46443" xr:uid="{00000000-0005-0000-0000-00007AA10000}"/>
    <cellStyle name="Normal 12 5 5 4 5" xfId="4055" xr:uid="{00000000-0005-0000-0000-00007BA10000}"/>
    <cellStyle name="Normal 12 5 5 4 5 2" xfId="9545" xr:uid="{00000000-0005-0000-0000-00007CA10000}"/>
    <cellStyle name="Normal 12 5 5 4 5 2 2" xfId="22355" xr:uid="{00000000-0005-0000-0000-00007DA10000}"/>
    <cellStyle name="Normal 12 5 5 4 5 2 2 2" xfId="46444" xr:uid="{00000000-0005-0000-0000-00007EA10000}"/>
    <cellStyle name="Normal 12 5 5 4 5 2 3" xfId="46445" xr:uid="{00000000-0005-0000-0000-00007FA10000}"/>
    <cellStyle name="Normal 12 5 5 4 5 3" xfId="16865" xr:uid="{00000000-0005-0000-0000-000080A10000}"/>
    <cellStyle name="Normal 12 5 5 4 5 3 2" xfId="46446" xr:uid="{00000000-0005-0000-0000-000081A10000}"/>
    <cellStyle name="Normal 12 5 5 4 5 4" xfId="46447" xr:uid="{00000000-0005-0000-0000-000082A10000}"/>
    <cellStyle name="Normal 12 5 5 4 6" xfId="11375" xr:uid="{00000000-0005-0000-0000-000083A10000}"/>
    <cellStyle name="Normal 12 5 5 4 6 2" xfId="24185" xr:uid="{00000000-0005-0000-0000-000084A10000}"/>
    <cellStyle name="Normal 12 5 5 4 6 2 2" xfId="46448" xr:uid="{00000000-0005-0000-0000-000085A10000}"/>
    <cellStyle name="Normal 12 5 5 4 6 3" xfId="46449" xr:uid="{00000000-0005-0000-0000-000086A10000}"/>
    <cellStyle name="Normal 12 5 5 4 7" xfId="5885" xr:uid="{00000000-0005-0000-0000-000087A10000}"/>
    <cellStyle name="Normal 12 5 5 4 7 2" xfId="18695" xr:uid="{00000000-0005-0000-0000-000088A10000}"/>
    <cellStyle name="Normal 12 5 5 4 7 2 2" xfId="46450" xr:uid="{00000000-0005-0000-0000-000089A10000}"/>
    <cellStyle name="Normal 12 5 5 4 7 3" xfId="46451" xr:uid="{00000000-0005-0000-0000-00008AA10000}"/>
    <cellStyle name="Normal 12 5 5 4 8" xfId="13205" xr:uid="{00000000-0005-0000-0000-00008BA10000}"/>
    <cellStyle name="Normal 12 5 5 4 8 2" xfId="46452" xr:uid="{00000000-0005-0000-0000-00008CA10000}"/>
    <cellStyle name="Normal 12 5 5 4 9" xfId="46453" xr:uid="{00000000-0005-0000-0000-00008DA10000}"/>
    <cellStyle name="Normal 12 5 5 5" xfId="610" xr:uid="{00000000-0005-0000-0000-00008EA10000}"/>
    <cellStyle name="Normal 12 5 5 5 2" xfId="1010" xr:uid="{00000000-0005-0000-0000-00008FA10000}"/>
    <cellStyle name="Normal 12 5 5 5 2 2" xfId="1905" xr:uid="{00000000-0005-0000-0000-000090A10000}"/>
    <cellStyle name="Normal 12 5 5 5 2 2 2" xfId="3735" xr:uid="{00000000-0005-0000-0000-000091A10000}"/>
    <cellStyle name="Normal 12 5 5 5 2 2 2 2" xfId="9225" xr:uid="{00000000-0005-0000-0000-000092A10000}"/>
    <cellStyle name="Normal 12 5 5 5 2 2 2 2 2" xfId="22035" xr:uid="{00000000-0005-0000-0000-000093A10000}"/>
    <cellStyle name="Normal 12 5 5 5 2 2 2 2 2 2" xfId="46454" xr:uid="{00000000-0005-0000-0000-000094A10000}"/>
    <cellStyle name="Normal 12 5 5 5 2 2 2 2 3" xfId="46455" xr:uid="{00000000-0005-0000-0000-000095A10000}"/>
    <cellStyle name="Normal 12 5 5 5 2 2 2 3" xfId="16545" xr:uid="{00000000-0005-0000-0000-000096A10000}"/>
    <cellStyle name="Normal 12 5 5 5 2 2 2 3 2" xfId="46456" xr:uid="{00000000-0005-0000-0000-000097A10000}"/>
    <cellStyle name="Normal 12 5 5 5 2 2 2 4" xfId="46457" xr:uid="{00000000-0005-0000-0000-000098A10000}"/>
    <cellStyle name="Normal 12 5 5 5 2 2 3" xfId="5565" xr:uid="{00000000-0005-0000-0000-000099A10000}"/>
    <cellStyle name="Normal 12 5 5 5 2 2 3 2" xfId="11055" xr:uid="{00000000-0005-0000-0000-00009AA10000}"/>
    <cellStyle name="Normal 12 5 5 5 2 2 3 2 2" xfId="23865" xr:uid="{00000000-0005-0000-0000-00009BA10000}"/>
    <cellStyle name="Normal 12 5 5 5 2 2 3 2 2 2" xfId="46458" xr:uid="{00000000-0005-0000-0000-00009CA10000}"/>
    <cellStyle name="Normal 12 5 5 5 2 2 3 2 3" xfId="46459" xr:uid="{00000000-0005-0000-0000-00009DA10000}"/>
    <cellStyle name="Normal 12 5 5 5 2 2 3 3" xfId="18375" xr:uid="{00000000-0005-0000-0000-00009EA10000}"/>
    <cellStyle name="Normal 12 5 5 5 2 2 3 3 2" xfId="46460" xr:uid="{00000000-0005-0000-0000-00009FA10000}"/>
    <cellStyle name="Normal 12 5 5 5 2 2 3 4" xfId="46461" xr:uid="{00000000-0005-0000-0000-0000A0A10000}"/>
    <cellStyle name="Normal 12 5 5 5 2 2 4" xfId="12885" xr:uid="{00000000-0005-0000-0000-0000A1A10000}"/>
    <cellStyle name="Normal 12 5 5 5 2 2 4 2" xfId="25695" xr:uid="{00000000-0005-0000-0000-0000A2A10000}"/>
    <cellStyle name="Normal 12 5 5 5 2 2 4 2 2" xfId="46462" xr:uid="{00000000-0005-0000-0000-0000A3A10000}"/>
    <cellStyle name="Normal 12 5 5 5 2 2 4 3" xfId="46463" xr:uid="{00000000-0005-0000-0000-0000A4A10000}"/>
    <cellStyle name="Normal 12 5 5 5 2 2 5" xfId="7395" xr:uid="{00000000-0005-0000-0000-0000A5A10000}"/>
    <cellStyle name="Normal 12 5 5 5 2 2 5 2" xfId="20205" xr:uid="{00000000-0005-0000-0000-0000A6A10000}"/>
    <cellStyle name="Normal 12 5 5 5 2 2 5 2 2" xfId="46464" xr:uid="{00000000-0005-0000-0000-0000A7A10000}"/>
    <cellStyle name="Normal 12 5 5 5 2 2 5 3" xfId="46465" xr:uid="{00000000-0005-0000-0000-0000A8A10000}"/>
    <cellStyle name="Normal 12 5 5 5 2 2 6" xfId="14715" xr:uid="{00000000-0005-0000-0000-0000A9A10000}"/>
    <cellStyle name="Normal 12 5 5 5 2 2 6 2" xfId="46466" xr:uid="{00000000-0005-0000-0000-0000AAA10000}"/>
    <cellStyle name="Normal 12 5 5 5 2 2 7" xfId="46467" xr:uid="{00000000-0005-0000-0000-0000ABA10000}"/>
    <cellStyle name="Normal 12 5 5 5 2 3" xfId="2841" xr:uid="{00000000-0005-0000-0000-0000ACA10000}"/>
    <cellStyle name="Normal 12 5 5 5 2 3 2" xfId="8331" xr:uid="{00000000-0005-0000-0000-0000ADA10000}"/>
    <cellStyle name="Normal 12 5 5 5 2 3 2 2" xfId="21141" xr:uid="{00000000-0005-0000-0000-0000AEA10000}"/>
    <cellStyle name="Normal 12 5 5 5 2 3 2 2 2" xfId="46468" xr:uid="{00000000-0005-0000-0000-0000AFA10000}"/>
    <cellStyle name="Normal 12 5 5 5 2 3 2 3" xfId="46469" xr:uid="{00000000-0005-0000-0000-0000B0A10000}"/>
    <cellStyle name="Normal 12 5 5 5 2 3 3" xfId="15651" xr:uid="{00000000-0005-0000-0000-0000B1A10000}"/>
    <cellStyle name="Normal 12 5 5 5 2 3 3 2" xfId="46470" xr:uid="{00000000-0005-0000-0000-0000B2A10000}"/>
    <cellStyle name="Normal 12 5 5 5 2 3 4" xfId="46471" xr:uid="{00000000-0005-0000-0000-0000B3A10000}"/>
    <cellStyle name="Normal 12 5 5 5 2 4" xfId="4671" xr:uid="{00000000-0005-0000-0000-0000B4A10000}"/>
    <cellStyle name="Normal 12 5 5 5 2 4 2" xfId="10161" xr:uid="{00000000-0005-0000-0000-0000B5A10000}"/>
    <cellStyle name="Normal 12 5 5 5 2 4 2 2" xfId="22971" xr:uid="{00000000-0005-0000-0000-0000B6A10000}"/>
    <cellStyle name="Normal 12 5 5 5 2 4 2 2 2" xfId="46472" xr:uid="{00000000-0005-0000-0000-0000B7A10000}"/>
    <cellStyle name="Normal 12 5 5 5 2 4 2 3" xfId="46473" xr:uid="{00000000-0005-0000-0000-0000B8A10000}"/>
    <cellStyle name="Normal 12 5 5 5 2 4 3" xfId="17481" xr:uid="{00000000-0005-0000-0000-0000B9A10000}"/>
    <cellStyle name="Normal 12 5 5 5 2 4 3 2" xfId="46474" xr:uid="{00000000-0005-0000-0000-0000BAA10000}"/>
    <cellStyle name="Normal 12 5 5 5 2 4 4" xfId="46475" xr:uid="{00000000-0005-0000-0000-0000BBA10000}"/>
    <cellStyle name="Normal 12 5 5 5 2 5" xfId="11991" xr:uid="{00000000-0005-0000-0000-0000BCA10000}"/>
    <cellStyle name="Normal 12 5 5 5 2 5 2" xfId="24801" xr:uid="{00000000-0005-0000-0000-0000BDA10000}"/>
    <cellStyle name="Normal 12 5 5 5 2 5 2 2" xfId="46476" xr:uid="{00000000-0005-0000-0000-0000BEA10000}"/>
    <cellStyle name="Normal 12 5 5 5 2 5 3" xfId="46477" xr:uid="{00000000-0005-0000-0000-0000BFA10000}"/>
    <cellStyle name="Normal 12 5 5 5 2 6" xfId="6501" xr:uid="{00000000-0005-0000-0000-0000C0A10000}"/>
    <cellStyle name="Normal 12 5 5 5 2 6 2" xfId="19311" xr:uid="{00000000-0005-0000-0000-0000C1A10000}"/>
    <cellStyle name="Normal 12 5 5 5 2 6 2 2" xfId="46478" xr:uid="{00000000-0005-0000-0000-0000C2A10000}"/>
    <cellStyle name="Normal 12 5 5 5 2 6 3" xfId="46479" xr:uid="{00000000-0005-0000-0000-0000C3A10000}"/>
    <cellStyle name="Normal 12 5 5 5 2 7" xfId="13821" xr:uid="{00000000-0005-0000-0000-0000C4A10000}"/>
    <cellStyle name="Normal 12 5 5 5 2 7 2" xfId="46480" xr:uid="{00000000-0005-0000-0000-0000C5A10000}"/>
    <cellStyle name="Normal 12 5 5 5 2 8" xfId="46481" xr:uid="{00000000-0005-0000-0000-0000C6A10000}"/>
    <cellStyle name="Normal 12 5 5 5 3" xfId="1505" xr:uid="{00000000-0005-0000-0000-0000C7A10000}"/>
    <cellStyle name="Normal 12 5 5 5 3 2" xfId="3335" xr:uid="{00000000-0005-0000-0000-0000C8A10000}"/>
    <cellStyle name="Normal 12 5 5 5 3 2 2" xfId="8825" xr:uid="{00000000-0005-0000-0000-0000C9A10000}"/>
    <cellStyle name="Normal 12 5 5 5 3 2 2 2" xfId="21635" xr:uid="{00000000-0005-0000-0000-0000CAA10000}"/>
    <cellStyle name="Normal 12 5 5 5 3 2 2 2 2" xfId="46482" xr:uid="{00000000-0005-0000-0000-0000CBA10000}"/>
    <cellStyle name="Normal 12 5 5 5 3 2 2 3" xfId="46483" xr:uid="{00000000-0005-0000-0000-0000CCA10000}"/>
    <cellStyle name="Normal 12 5 5 5 3 2 3" xfId="16145" xr:uid="{00000000-0005-0000-0000-0000CDA10000}"/>
    <cellStyle name="Normal 12 5 5 5 3 2 3 2" xfId="46484" xr:uid="{00000000-0005-0000-0000-0000CEA10000}"/>
    <cellStyle name="Normal 12 5 5 5 3 2 4" xfId="46485" xr:uid="{00000000-0005-0000-0000-0000CFA10000}"/>
    <cellStyle name="Normal 12 5 5 5 3 3" xfId="5165" xr:uid="{00000000-0005-0000-0000-0000D0A10000}"/>
    <cellStyle name="Normal 12 5 5 5 3 3 2" xfId="10655" xr:uid="{00000000-0005-0000-0000-0000D1A10000}"/>
    <cellStyle name="Normal 12 5 5 5 3 3 2 2" xfId="23465" xr:uid="{00000000-0005-0000-0000-0000D2A10000}"/>
    <cellStyle name="Normal 12 5 5 5 3 3 2 2 2" xfId="46486" xr:uid="{00000000-0005-0000-0000-0000D3A10000}"/>
    <cellStyle name="Normal 12 5 5 5 3 3 2 3" xfId="46487" xr:uid="{00000000-0005-0000-0000-0000D4A10000}"/>
    <cellStyle name="Normal 12 5 5 5 3 3 3" xfId="17975" xr:uid="{00000000-0005-0000-0000-0000D5A10000}"/>
    <cellStyle name="Normal 12 5 5 5 3 3 3 2" xfId="46488" xr:uid="{00000000-0005-0000-0000-0000D6A10000}"/>
    <cellStyle name="Normal 12 5 5 5 3 3 4" xfId="46489" xr:uid="{00000000-0005-0000-0000-0000D7A10000}"/>
    <cellStyle name="Normal 12 5 5 5 3 4" xfId="12485" xr:uid="{00000000-0005-0000-0000-0000D8A10000}"/>
    <cellStyle name="Normal 12 5 5 5 3 4 2" xfId="25295" xr:uid="{00000000-0005-0000-0000-0000D9A10000}"/>
    <cellStyle name="Normal 12 5 5 5 3 4 2 2" xfId="46490" xr:uid="{00000000-0005-0000-0000-0000DAA10000}"/>
    <cellStyle name="Normal 12 5 5 5 3 4 3" xfId="46491" xr:uid="{00000000-0005-0000-0000-0000DBA10000}"/>
    <cellStyle name="Normal 12 5 5 5 3 5" xfId="6995" xr:uid="{00000000-0005-0000-0000-0000DCA10000}"/>
    <cellStyle name="Normal 12 5 5 5 3 5 2" xfId="19805" xr:uid="{00000000-0005-0000-0000-0000DDA10000}"/>
    <cellStyle name="Normal 12 5 5 5 3 5 2 2" xfId="46492" xr:uid="{00000000-0005-0000-0000-0000DEA10000}"/>
    <cellStyle name="Normal 12 5 5 5 3 5 3" xfId="46493" xr:uid="{00000000-0005-0000-0000-0000DFA10000}"/>
    <cellStyle name="Normal 12 5 5 5 3 6" xfId="14315" xr:uid="{00000000-0005-0000-0000-0000E0A10000}"/>
    <cellStyle name="Normal 12 5 5 5 3 6 2" xfId="46494" xr:uid="{00000000-0005-0000-0000-0000E1A10000}"/>
    <cellStyle name="Normal 12 5 5 5 3 7" xfId="46495" xr:uid="{00000000-0005-0000-0000-0000E2A10000}"/>
    <cellStyle name="Normal 12 5 5 5 4" xfId="2441" xr:uid="{00000000-0005-0000-0000-0000E3A10000}"/>
    <cellStyle name="Normal 12 5 5 5 4 2" xfId="7931" xr:uid="{00000000-0005-0000-0000-0000E4A10000}"/>
    <cellStyle name="Normal 12 5 5 5 4 2 2" xfId="20741" xr:uid="{00000000-0005-0000-0000-0000E5A10000}"/>
    <cellStyle name="Normal 12 5 5 5 4 2 2 2" xfId="46496" xr:uid="{00000000-0005-0000-0000-0000E6A10000}"/>
    <cellStyle name="Normal 12 5 5 5 4 2 3" xfId="46497" xr:uid="{00000000-0005-0000-0000-0000E7A10000}"/>
    <cellStyle name="Normal 12 5 5 5 4 3" xfId="15251" xr:uid="{00000000-0005-0000-0000-0000E8A10000}"/>
    <cellStyle name="Normal 12 5 5 5 4 3 2" xfId="46498" xr:uid="{00000000-0005-0000-0000-0000E9A10000}"/>
    <cellStyle name="Normal 12 5 5 5 4 4" xfId="46499" xr:uid="{00000000-0005-0000-0000-0000EAA10000}"/>
    <cellStyle name="Normal 12 5 5 5 5" xfId="4271" xr:uid="{00000000-0005-0000-0000-0000EBA10000}"/>
    <cellStyle name="Normal 12 5 5 5 5 2" xfId="9761" xr:uid="{00000000-0005-0000-0000-0000ECA10000}"/>
    <cellStyle name="Normal 12 5 5 5 5 2 2" xfId="22571" xr:uid="{00000000-0005-0000-0000-0000EDA10000}"/>
    <cellStyle name="Normal 12 5 5 5 5 2 2 2" xfId="46500" xr:uid="{00000000-0005-0000-0000-0000EEA10000}"/>
    <cellStyle name="Normal 12 5 5 5 5 2 3" xfId="46501" xr:uid="{00000000-0005-0000-0000-0000EFA10000}"/>
    <cellStyle name="Normal 12 5 5 5 5 3" xfId="17081" xr:uid="{00000000-0005-0000-0000-0000F0A10000}"/>
    <cellStyle name="Normal 12 5 5 5 5 3 2" xfId="46502" xr:uid="{00000000-0005-0000-0000-0000F1A10000}"/>
    <cellStyle name="Normal 12 5 5 5 5 4" xfId="46503" xr:uid="{00000000-0005-0000-0000-0000F2A10000}"/>
    <cellStyle name="Normal 12 5 5 5 6" xfId="11591" xr:uid="{00000000-0005-0000-0000-0000F3A10000}"/>
    <cellStyle name="Normal 12 5 5 5 6 2" xfId="24401" xr:uid="{00000000-0005-0000-0000-0000F4A10000}"/>
    <cellStyle name="Normal 12 5 5 5 6 2 2" xfId="46504" xr:uid="{00000000-0005-0000-0000-0000F5A10000}"/>
    <cellStyle name="Normal 12 5 5 5 6 3" xfId="46505" xr:uid="{00000000-0005-0000-0000-0000F6A10000}"/>
    <cellStyle name="Normal 12 5 5 5 7" xfId="6101" xr:uid="{00000000-0005-0000-0000-0000F7A10000}"/>
    <cellStyle name="Normal 12 5 5 5 7 2" xfId="18911" xr:uid="{00000000-0005-0000-0000-0000F8A10000}"/>
    <cellStyle name="Normal 12 5 5 5 7 2 2" xfId="46506" xr:uid="{00000000-0005-0000-0000-0000F9A10000}"/>
    <cellStyle name="Normal 12 5 5 5 7 3" xfId="46507" xr:uid="{00000000-0005-0000-0000-0000FAA10000}"/>
    <cellStyle name="Normal 12 5 5 5 8" xfId="13421" xr:uid="{00000000-0005-0000-0000-0000FBA10000}"/>
    <cellStyle name="Normal 12 5 5 5 8 2" xfId="46508" xr:uid="{00000000-0005-0000-0000-0000FCA10000}"/>
    <cellStyle name="Normal 12 5 5 5 9" xfId="46509" xr:uid="{00000000-0005-0000-0000-0000FDA10000}"/>
    <cellStyle name="Normal 12 5 5 6" xfId="744" xr:uid="{00000000-0005-0000-0000-0000FEA10000}"/>
    <cellStyle name="Normal 12 5 5 6 2" xfId="1639" xr:uid="{00000000-0005-0000-0000-0000FFA10000}"/>
    <cellStyle name="Normal 12 5 5 6 2 2" xfId="3469" xr:uid="{00000000-0005-0000-0000-000000A20000}"/>
    <cellStyle name="Normal 12 5 5 6 2 2 2" xfId="8959" xr:uid="{00000000-0005-0000-0000-000001A20000}"/>
    <cellStyle name="Normal 12 5 5 6 2 2 2 2" xfId="21769" xr:uid="{00000000-0005-0000-0000-000002A20000}"/>
    <cellStyle name="Normal 12 5 5 6 2 2 2 2 2" xfId="46510" xr:uid="{00000000-0005-0000-0000-000003A20000}"/>
    <cellStyle name="Normal 12 5 5 6 2 2 2 3" xfId="46511" xr:uid="{00000000-0005-0000-0000-000004A20000}"/>
    <cellStyle name="Normal 12 5 5 6 2 2 3" xfId="16279" xr:uid="{00000000-0005-0000-0000-000005A20000}"/>
    <cellStyle name="Normal 12 5 5 6 2 2 3 2" xfId="46512" xr:uid="{00000000-0005-0000-0000-000006A20000}"/>
    <cellStyle name="Normal 12 5 5 6 2 2 4" xfId="46513" xr:uid="{00000000-0005-0000-0000-000007A20000}"/>
    <cellStyle name="Normal 12 5 5 6 2 3" xfId="5299" xr:uid="{00000000-0005-0000-0000-000008A20000}"/>
    <cellStyle name="Normal 12 5 5 6 2 3 2" xfId="10789" xr:uid="{00000000-0005-0000-0000-000009A20000}"/>
    <cellStyle name="Normal 12 5 5 6 2 3 2 2" xfId="23599" xr:uid="{00000000-0005-0000-0000-00000AA20000}"/>
    <cellStyle name="Normal 12 5 5 6 2 3 2 2 2" xfId="46514" xr:uid="{00000000-0005-0000-0000-00000BA20000}"/>
    <cellStyle name="Normal 12 5 5 6 2 3 2 3" xfId="46515" xr:uid="{00000000-0005-0000-0000-00000CA20000}"/>
    <cellStyle name="Normal 12 5 5 6 2 3 3" xfId="18109" xr:uid="{00000000-0005-0000-0000-00000DA20000}"/>
    <cellStyle name="Normal 12 5 5 6 2 3 3 2" xfId="46516" xr:uid="{00000000-0005-0000-0000-00000EA20000}"/>
    <cellStyle name="Normal 12 5 5 6 2 3 4" xfId="46517" xr:uid="{00000000-0005-0000-0000-00000FA20000}"/>
    <cellStyle name="Normal 12 5 5 6 2 4" xfId="12619" xr:uid="{00000000-0005-0000-0000-000010A20000}"/>
    <cellStyle name="Normal 12 5 5 6 2 4 2" xfId="25429" xr:uid="{00000000-0005-0000-0000-000011A20000}"/>
    <cellStyle name="Normal 12 5 5 6 2 4 2 2" xfId="46518" xr:uid="{00000000-0005-0000-0000-000012A20000}"/>
    <cellStyle name="Normal 12 5 5 6 2 4 3" xfId="46519" xr:uid="{00000000-0005-0000-0000-000013A20000}"/>
    <cellStyle name="Normal 12 5 5 6 2 5" xfId="7129" xr:uid="{00000000-0005-0000-0000-000014A20000}"/>
    <cellStyle name="Normal 12 5 5 6 2 5 2" xfId="19939" xr:uid="{00000000-0005-0000-0000-000015A20000}"/>
    <cellStyle name="Normal 12 5 5 6 2 5 2 2" xfId="46520" xr:uid="{00000000-0005-0000-0000-000016A20000}"/>
    <cellStyle name="Normal 12 5 5 6 2 5 3" xfId="46521" xr:uid="{00000000-0005-0000-0000-000017A20000}"/>
    <cellStyle name="Normal 12 5 5 6 2 6" xfId="14449" xr:uid="{00000000-0005-0000-0000-000018A20000}"/>
    <cellStyle name="Normal 12 5 5 6 2 6 2" xfId="46522" xr:uid="{00000000-0005-0000-0000-000019A20000}"/>
    <cellStyle name="Normal 12 5 5 6 2 7" xfId="46523" xr:uid="{00000000-0005-0000-0000-00001AA20000}"/>
    <cellStyle name="Normal 12 5 5 6 3" xfId="2575" xr:uid="{00000000-0005-0000-0000-00001BA20000}"/>
    <cellStyle name="Normal 12 5 5 6 3 2" xfId="8065" xr:uid="{00000000-0005-0000-0000-00001CA20000}"/>
    <cellStyle name="Normal 12 5 5 6 3 2 2" xfId="20875" xr:uid="{00000000-0005-0000-0000-00001DA20000}"/>
    <cellStyle name="Normal 12 5 5 6 3 2 2 2" xfId="46524" xr:uid="{00000000-0005-0000-0000-00001EA20000}"/>
    <cellStyle name="Normal 12 5 5 6 3 2 3" xfId="46525" xr:uid="{00000000-0005-0000-0000-00001FA20000}"/>
    <cellStyle name="Normal 12 5 5 6 3 3" xfId="15385" xr:uid="{00000000-0005-0000-0000-000020A20000}"/>
    <cellStyle name="Normal 12 5 5 6 3 3 2" xfId="46526" xr:uid="{00000000-0005-0000-0000-000021A20000}"/>
    <cellStyle name="Normal 12 5 5 6 3 4" xfId="46527" xr:uid="{00000000-0005-0000-0000-000022A20000}"/>
    <cellStyle name="Normal 12 5 5 6 4" xfId="4405" xr:uid="{00000000-0005-0000-0000-000023A20000}"/>
    <cellStyle name="Normal 12 5 5 6 4 2" xfId="9895" xr:uid="{00000000-0005-0000-0000-000024A20000}"/>
    <cellStyle name="Normal 12 5 5 6 4 2 2" xfId="22705" xr:uid="{00000000-0005-0000-0000-000025A20000}"/>
    <cellStyle name="Normal 12 5 5 6 4 2 2 2" xfId="46528" xr:uid="{00000000-0005-0000-0000-000026A20000}"/>
    <cellStyle name="Normal 12 5 5 6 4 2 3" xfId="46529" xr:uid="{00000000-0005-0000-0000-000027A20000}"/>
    <cellStyle name="Normal 12 5 5 6 4 3" xfId="17215" xr:uid="{00000000-0005-0000-0000-000028A20000}"/>
    <cellStyle name="Normal 12 5 5 6 4 3 2" xfId="46530" xr:uid="{00000000-0005-0000-0000-000029A20000}"/>
    <cellStyle name="Normal 12 5 5 6 4 4" xfId="46531" xr:uid="{00000000-0005-0000-0000-00002AA20000}"/>
    <cellStyle name="Normal 12 5 5 6 5" xfId="11725" xr:uid="{00000000-0005-0000-0000-00002BA20000}"/>
    <cellStyle name="Normal 12 5 5 6 5 2" xfId="24535" xr:uid="{00000000-0005-0000-0000-00002CA20000}"/>
    <cellStyle name="Normal 12 5 5 6 5 2 2" xfId="46532" xr:uid="{00000000-0005-0000-0000-00002DA20000}"/>
    <cellStyle name="Normal 12 5 5 6 5 3" xfId="46533" xr:uid="{00000000-0005-0000-0000-00002EA20000}"/>
    <cellStyle name="Normal 12 5 5 6 6" xfId="6235" xr:uid="{00000000-0005-0000-0000-00002FA20000}"/>
    <cellStyle name="Normal 12 5 5 6 6 2" xfId="19045" xr:uid="{00000000-0005-0000-0000-000030A20000}"/>
    <cellStyle name="Normal 12 5 5 6 6 2 2" xfId="46534" xr:uid="{00000000-0005-0000-0000-000031A20000}"/>
    <cellStyle name="Normal 12 5 5 6 6 3" xfId="46535" xr:uid="{00000000-0005-0000-0000-000032A20000}"/>
    <cellStyle name="Normal 12 5 5 6 7" xfId="13555" xr:uid="{00000000-0005-0000-0000-000033A20000}"/>
    <cellStyle name="Normal 12 5 5 6 7 2" xfId="46536" xr:uid="{00000000-0005-0000-0000-000034A20000}"/>
    <cellStyle name="Normal 12 5 5 6 8" xfId="46537" xr:uid="{00000000-0005-0000-0000-000035A20000}"/>
    <cellStyle name="Normal 12 5 5 7" xfId="1145" xr:uid="{00000000-0005-0000-0000-000036A20000}"/>
    <cellStyle name="Normal 12 5 5 7 2" xfId="2975" xr:uid="{00000000-0005-0000-0000-000037A20000}"/>
    <cellStyle name="Normal 12 5 5 7 2 2" xfId="8465" xr:uid="{00000000-0005-0000-0000-000038A20000}"/>
    <cellStyle name="Normal 12 5 5 7 2 2 2" xfId="21275" xr:uid="{00000000-0005-0000-0000-000039A20000}"/>
    <cellStyle name="Normal 12 5 5 7 2 2 2 2" xfId="46538" xr:uid="{00000000-0005-0000-0000-00003AA20000}"/>
    <cellStyle name="Normal 12 5 5 7 2 2 3" xfId="46539" xr:uid="{00000000-0005-0000-0000-00003BA20000}"/>
    <cellStyle name="Normal 12 5 5 7 2 3" xfId="15785" xr:uid="{00000000-0005-0000-0000-00003CA20000}"/>
    <cellStyle name="Normal 12 5 5 7 2 3 2" xfId="46540" xr:uid="{00000000-0005-0000-0000-00003DA20000}"/>
    <cellStyle name="Normal 12 5 5 7 2 4" xfId="46541" xr:uid="{00000000-0005-0000-0000-00003EA20000}"/>
    <cellStyle name="Normal 12 5 5 7 3" xfId="4805" xr:uid="{00000000-0005-0000-0000-00003FA20000}"/>
    <cellStyle name="Normal 12 5 5 7 3 2" xfId="10295" xr:uid="{00000000-0005-0000-0000-000040A20000}"/>
    <cellStyle name="Normal 12 5 5 7 3 2 2" xfId="23105" xr:uid="{00000000-0005-0000-0000-000041A20000}"/>
    <cellStyle name="Normal 12 5 5 7 3 2 2 2" xfId="46542" xr:uid="{00000000-0005-0000-0000-000042A20000}"/>
    <cellStyle name="Normal 12 5 5 7 3 2 3" xfId="46543" xr:uid="{00000000-0005-0000-0000-000043A20000}"/>
    <cellStyle name="Normal 12 5 5 7 3 3" xfId="17615" xr:uid="{00000000-0005-0000-0000-000044A20000}"/>
    <cellStyle name="Normal 12 5 5 7 3 3 2" xfId="46544" xr:uid="{00000000-0005-0000-0000-000045A20000}"/>
    <cellStyle name="Normal 12 5 5 7 3 4" xfId="46545" xr:uid="{00000000-0005-0000-0000-000046A20000}"/>
    <cellStyle name="Normal 12 5 5 7 4" xfId="12125" xr:uid="{00000000-0005-0000-0000-000047A20000}"/>
    <cellStyle name="Normal 12 5 5 7 4 2" xfId="24935" xr:uid="{00000000-0005-0000-0000-000048A20000}"/>
    <cellStyle name="Normal 12 5 5 7 4 2 2" xfId="46546" xr:uid="{00000000-0005-0000-0000-000049A20000}"/>
    <cellStyle name="Normal 12 5 5 7 4 3" xfId="46547" xr:uid="{00000000-0005-0000-0000-00004AA20000}"/>
    <cellStyle name="Normal 12 5 5 7 5" xfId="6635" xr:uid="{00000000-0005-0000-0000-00004BA20000}"/>
    <cellStyle name="Normal 12 5 5 7 5 2" xfId="19445" xr:uid="{00000000-0005-0000-0000-00004CA20000}"/>
    <cellStyle name="Normal 12 5 5 7 5 2 2" xfId="46548" xr:uid="{00000000-0005-0000-0000-00004DA20000}"/>
    <cellStyle name="Normal 12 5 5 7 5 3" xfId="46549" xr:uid="{00000000-0005-0000-0000-00004EA20000}"/>
    <cellStyle name="Normal 12 5 5 7 6" xfId="13955" xr:uid="{00000000-0005-0000-0000-00004FA20000}"/>
    <cellStyle name="Normal 12 5 5 7 6 2" xfId="46550" xr:uid="{00000000-0005-0000-0000-000050A20000}"/>
    <cellStyle name="Normal 12 5 5 7 7" xfId="46551" xr:uid="{00000000-0005-0000-0000-000051A20000}"/>
    <cellStyle name="Normal 12 5 5 8" xfId="2040" xr:uid="{00000000-0005-0000-0000-000052A20000}"/>
    <cellStyle name="Normal 12 5 5 8 2" xfId="3870" xr:uid="{00000000-0005-0000-0000-000053A20000}"/>
    <cellStyle name="Normal 12 5 5 8 2 2" xfId="9360" xr:uid="{00000000-0005-0000-0000-000054A20000}"/>
    <cellStyle name="Normal 12 5 5 8 2 2 2" xfId="22170" xr:uid="{00000000-0005-0000-0000-000055A20000}"/>
    <cellStyle name="Normal 12 5 5 8 2 2 2 2" xfId="46552" xr:uid="{00000000-0005-0000-0000-000056A20000}"/>
    <cellStyle name="Normal 12 5 5 8 2 2 3" xfId="46553" xr:uid="{00000000-0005-0000-0000-000057A20000}"/>
    <cellStyle name="Normal 12 5 5 8 2 3" xfId="16680" xr:uid="{00000000-0005-0000-0000-000058A20000}"/>
    <cellStyle name="Normal 12 5 5 8 2 3 2" xfId="46554" xr:uid="{00000000-0005-0000-0000-000059A20000}"/>
    <cellStyle name="Normal 12 5 5 8 2 4" xfId="46555" xr:uid="{00000000-0005-0000-0000-00005AA20000}"/>
    <cellStyle name="Normal 12 5 5 8 3" xfId="5700" xr:uid="{00000000-0005-0000-0000-00005BA20000}"/>
    <cellStyle name="Normal 12 5 5 8 3 2" xfId="11190" xr:uid="{00000000-0005-0000-0000-00005CA20000}"/>
    <cellStyle name="Normal 12 5 5 8 3 2 2" xfId="24000" xr:uid="{00000000-0005-0000-0000-00005DA20000}"/>
    <cellStyle name="Normal 12 5 5 8 3 2 2 2" xfId="46556" xr:uid="{00000000-0005-0000-0000-00005EA20000}"/>
    <cellStyle name="Normal 12 5 5 8 3 2 3" xfId="46557" xr:uid="{00000000-0005-0000-0000-00005FA20000}"/>
    <cellStyle name="Normal 12 5 5 8 3 3" xfId="18510" xr:uid="{00000000-0005-0000-0000-000060A20000}"/>
    <cellStyle name="Normal 12 5 5 8 3 3 2" xfId="46558" xr:uid="{00000000-0005-0000-0000-000061A20000}"/>
    <cellStyle name="Normal 12 5 5 8 3 4" xfId="46559" xr:uid="{00000000-0005-0000-0000-000062A20000}"/>
    <cellStyle name="Normal 12 5 5 8 4" xfId="13020" xr:uid="{00000000-0005-0000-0000-000063A20000}"/>
    <cellStyle name="Normal 12 5 5 8 4 2" xfId="25830" xr:uid="{00000000-0005-0000-0000-000064A20000}"/>
    <cellStyle name="Normal 12 5 5 8 4 2 2" xfId="46560" xr:uid="{00000000-0005-0000-0000-000065A20000}"/>
    <cellStyle name="Normal 12 5 5 8 4 3" xfId="46561" xr:uid="{00000000-0005-0000-0000-000066A20000}"/>
    <cellStyle name="Normal 12 5 5 8 5" xfId="7530" xr:uid="{00000000-0005-0000-0000-000067A20000}"/>
    <cellStyle name="Normal 12 5 5 8 5 2" xfId="20340" xr:uid="{00000000-0005-0000-0000-000068A20000}"/>
    <cellStyle name="Normal 12 5 5 8 5 2 2" xfId="46562" xr:uid="{00000000-0005-0000-0000-000069A20000}"/>
    <cellStyle name="Normal 12 5 5 8 5 3" xfId="46563" xr:uid="{00000000-0005-0000-0000-00006AA20000}"/>
    <cellStyle name="Normal 12 5 5 8 6" xfId="14850" xr:uid="{00000000-0005-0000-0000-00006BA20000}"/>
    <cellStyle name="Normal 12 5 5 8 6 2" xfId="46564" xr:uid="{00000000-0005-0000-0000-00006CA20000}"/>
    <cellStyle name="Normal 12 5 5 8 7" xfId="46565" xr:uid="{00000000-0005-0000-0000-00006DA20000}"/>
    <cellStyle name="Normal 12 5 5 9" xfId="2081" xr:uid="{00000000-0005-0000-0000-00006EA20000}"/>
    <cellStyle name="Normal 12 5 5 9 2" xfId="7571" xr:uid="{00000000-0005-0000-0000-00006FA20000}"/>
    <cellStyle name="Normal 12 5 5 9 2 2" xfId="20381" xr:uid="{00000000-0005-0000-0000-000070A20000}"/>
    <cellStyle name="Normal 12 5 5 9 2 2 2" xfId="46566" xr:uid="{00000000-0005-0000-0000-000071A20000}"/>
    <cellStyle name="Normal 12 5 5 9 2 3" xfId="46567" xr:uid="{00000000-0005-0000-0000-000072A20000}"/>
    <cellStyle name="Normal 12 5 5 9 3" xfId="14891" xr:uid="{00000000-0005-0000-0000-000073A20000}"/>
    <cellStyle name="Normal 12 5 5 9 3 2" xfId="46568" xr:uid="{00000000-0005-0000-0000-000074A20000}"/>
    <cellStyle name="Normal 12 5 5 9 4" xfId="46569" xr:uid="{00000000-0005-0000-0000-000075A20000}"/>
    <cellStyle name="Normal 12 5 6" xfId="311" xr:uid="{00000000-0005-0000-0000-000076A20000}"/>
    <cellStyle name="Normal 12 5 6 10" xfId="5803" xr:uid="{00000000-0005-0000-0000-000077A20000}"/>
    <cellStyle name="Normal 12 5 6 10 2" xfId="18613" xr:uid="{00000000-0005-0000-0000-000078A20000}"/>
    <cellStyle name="Normal 12 5 6 10 2 2" xfId="46570" xr:uid="{00000000-0005-0000-0000-000079A20000}"/>
    <cellStyle name="Normal 12 5 6 10 3" xfId="46571" xr:uid="{00000000-0005-0000-0000-00007AA20000}"/>
    <cellStyle name="Normal 12 5 6 11" xfId="13123" xr:uid="{00000000-0005-0000-0000-00007BA20000}"/>
    <cellStyle name="Normal 12 5 6 11 2" xfId="46572" xr:uid="{00000000-0005-0000-0000-00007CA20000}"/>
    <cellStyle name="Normal 12 5 6 12" xfId="46573" xr:uid="{00000000-0005-0000-0000-00007DA20000}"/>
    <cellStyle name="Normal 12 5 6 2" xfId="540" xr:uid="{00000000-0005-0000-0000-00007EA20000}"/>
    <cellStyle name="Normal 12 5 6 2 2" xfId="939" xr:uid="{00000000-0005-0000-0000-00007FA20000}"/>
    <cellStyle name="Normal 12 5 6 2 2 2" xfId="1834" xr:uid="{00000000-0005-0000-0000-000080A20000}"/>
    <cellStyle name="Normal 12 5 6 2 2 2 2" xfId="3664" xr:uid="{00000000-0005-0000-0000-000081A20000}"/>
    <cellStyle name="Normal 12 5 6 2 2 2 2 2" xfId="9154" xr:uid="{00000000-0005-0000-0000-000082A20000}"/>
    <cellStyle name="Normal 12 5 6 2 2 2 2 2 2" xfId="21964" xr:uid="{00000000-0005-0000-0000-000083A20000}"/>
    <cellStyle name="Normal 12 5 6 2 2 2 2 2 2 2" xfId="46574" xr:uid="{00000000-0005-0000-0000-000084A20000}"/>
    <cellStyle name="Normal 12 5 6 2 2 2 2 2 3" xfId="46575" xr:uid="{00000000-0005-0000-0000-000085A20000}"/>
    <cellStyle name="Normal 12 5 6 2 2 2 2 3" xfId="16474" xr:uid="{00000000-0005-0000-0000-000086A20000}"/>
    <cellStyle name="Normal 12 5 6 2 2 2 2 3 2" xfId="46576" xr:uid="{00000000-0005-0000-0000-000087A20000}"/>
    <cellStyle name="Normal 12 5 6 2 2 2 2 4" xfId="46577" xr:uid="{00000000-0005-0000-0000-000088A20000}"/>
    <cellStyle name="Normal 12 5 6 2 2 2 3" xfId="5494" xr:uid="{00000000-0005-0000-0000-000089A20000}"/>
    <cellStyle name="Normal 12 5 6 2 2 2 3 2" xfId="10984" xr:uid="{00000000-0005-0000-0000-00008AA20000}"/>
    <cellStyle name="Normal 12 5 6 2 2 2 3 2 2" xfId="23794" xr:uid="{00000000-0005-0000-0000-00008BA20000}"/>
    <cellStyle name="Normal 12 5 6 2 2 2 3 2 2 2" xfId="46578" xr:uid="{00000000-0005-0000-0000-00008CA20000}"/>
    <cellStyle name="Normal 12 5 6 2 2 2 3 2 3" xfId="46579" xr:uid="{00000000-0005-0000-0000-00008DA20000}"/>
    <cellStyle name="Normal 12 5 6 2 2 2 3 3" xfId="18304" xr:uid="{00000000-0005-0000-0000-00008EA20000}"/>
    <cellStyle name="Normal 12 5 6 2 2 2 3 3 2" xfId="46580" xr:uid="{00000000-0005-0000-0000-00008FA20000}"/>
    <cellStyle name="Normal 12 5 6 2 2 2 3 4" xfId="46581" xr:uid="{00000000-0005-0000-0000-000090A20000}"/>
    <cellStyle name="Normal 12 5 6 2 2 2 4" xfId="12814" xr:uid="{00000000-0005-0000-0000-000091A20000}"/>
    <cellStyle name="Normal 12 5 6 2 2 2 4 2" xfId="25624" xr:uid="{00000000-0005-0000-0000-000092A20000}"/>
    <cellStyle name="Normal 12 5 6 2 2 2 4 2 2" xfId="46582" xr:uid="{00000000-0005-0000-0000-000093A20000}"/>
    <cellStyle name="Normal 12 5 6 2 2 2 4 3" xfId="46583" xr:uid="{00000000-0005-0000-0000-000094A20000}"/>
    <cellStyle name="Normal 12 5 6 2 2 2 5" xfId="7324" xr:uid="{00000000-0005-0000-0000-000095A20000}"/>
    <cellStyle name="Normal 12 5 6 2 2 2 5 2" xfId="20134" xr:uid="{00000000-0005-0000-0000-000096A20000}"/>
    <cellStyle name="Normal 12 5 6 2 2 2 5 2 2" xfId="46584" xr:uid="{00000000-0005-0000-0000-000097A20000}"/>
    <cellStyle name="Normal 12 5 6 2 2 2 5 3" xfId="46585" xr:uid="{00000000-0005-0000-0000-000098A20000}"/>
    <cellStyle name="Normal 12 5 6 2 2 2 6" xfId="14644" xr:uid="{00000000-0005-0000-0000-000099A20000}"/>
    <cellStyle name="Normal 12 5 6 2 2 2 6 2" xfId="46586" xr:uid="{00000000-0005-0000-0000-00009AA20000}"/>
    <cellStyle name="Normal 12 5 6 2 2 2 7" xfId="46587" xr:uid="{00000000-0005-0000-0000-00009BA20000}"/>
    <cellStyle name="Normal 12 5 6 2 2 3" xfId="2770" xr:uid="{00000000-0005-0000-0000-00009CA20000}"/>
    <cellStyle name="Normal 12 5 6 2 2 3 2" xfId="8260" xr:uid="{00000000-0005-0000-0000-00009DA20000}"/>
    <cellStyle name="Normal 12 5 6 2 2 3 2 2" xfId="21070" xr:uid="{00000000-0005-0000-0000-00009EA20000}"/>
    <cellStyle name="Normal 12 5 6 2 2 3 2 2 2" xfId="46588" xr:uid="{00000000-0005-0000-0000-00009FA20000}"/>
    <cellStyle name="Normal 12 5 6 2 2 3 2 3" xfId="46589" xr:uid="{00000000-0005-0000-0000-0000A0A20000}"/>
    <cellStyle name="Normal 12 5 6 2 2 3 3" xfId="15580" xr:uid="{00000000-0005-0000-0000-0000A1A20000}"/>
    <cellStyle name="Normal 12 5 6 2 2 3 3 2" xfId="46590" xr:uid="{00000000-0005-0000-0000-0000A2A20000}"/>
    <cellStyle name="Normal 12 5 6 2 2 3 4" xfId="46591" xr:uid="{00000000-0005-0000-0000-0000A3A20000}"/>
    <cellStyle name="Normal 12 5 6 2 2 4" xfId="4600" xr:uid="{00000000-0005-0000-0000-0000A4A20000}"/>
    <cellStyle name="Normal 12 5 6 2 2 4 2" xfId="10090" xr:uid="{00000000-0005-0000-0000-0000A5A20000}"/>
    <cellStyle name="Normal 12 5 6 2 2 4 2 2" xfId="22900" xr:uid="{00000000-0005-0000-0000-0000A6A20000}"/>
    <cellStyle name="Normal 12 5 6 2 2 4 2 2 2" xfId="46592" xr:uid="{00000000-0005-0000-0000-0000A7A20000}"/>
    <cellStyle name="Normal 12 5 6 2 2 4 2 3" xfId="46593" xr:uid="{00000000-0005-0000-0000-0000A8A20000}"/>
    <cellStyle name="Normal 12 5 6 2 2 4 3" xfId="17410" xr:uid="{00000000-0005-0000-0000-0000A9A20000}"/>
    <cellStyle name="Normal 12 5 6 2 2 4 3 2" xfId="46594" xr:uid="{00000000-0005-0000-0000-0000AAA20000}"/>
    <cellStyle name="Normal 12 5 6 2 2 4 4" xfId="46595" xr:uid="{00000000-0005-0000-0000-0000ABA20000}"/>
    <cellStyle name="Normal 12 5 6 2 2 5" xfId="11920" xr:uid="{00000000-0005-0000-0000-0000ACA20000}"/>
    <cellStyle name="Normal 12 5 6 2 2 5 2" xfId="24730" xr:uid="{00000000-0005-0000-0000-0000ADA20000}"/>
    <cellStyle name="Normal 12 5 6 2 2 5 2 2" xfId="46596" xr:uid="{00000000-0005-0000-0000-0000AEA20000}"/>
    <cellStyle name="Normal 12 5 6 2 2 5 3" xfId="46597" xr:uid="{00000000-0005-0000-0000-0000AFA20000}"/>
    <cellStyle name="Normal 12 5 6 2 2 6" xfId="6430" xr:uid="{00000000-0005-0000-0000-0000B0A20000}"/>
    <cellStyle name="Normal 12 5 6 2 2 6 2" xfId="19240" xr:uid="{00000000-0005-0000-0000-0000B1A20000}"/>
    <cellStyle name="Normal 12 5 6 2 2 6 2 2" xfId="46598" xr:uid="{00000000-0005-0000-0000-0000B2A20000}"/>
    <cellStyle name="Normal 12 5 6 2 2 6 3" xfId="46599" xr:uid="{00000000-0005-0000-0000-0000B3A20000}"/>
    <cellStyle name="Normal 12 5 6 2 2 7" xfId="13750" xr:uid="{00000000-0005-0000-0000-0000B4A20000}"/>
    <cellStyle name="Normal 12 5 6 2 2 7 2" xfId="46600" xr:uid="{00000000-0005-0000-0000-0000B5A20000}"/>
    <cellStyle name="Normal 12 5 6 2 2 8" xfId="46601" xr:uid="{00000000-0005-0000-0000-0000B6A20000}"/>
    <cellStyle name="Normal 12 5 6 2 3" xfId="1435" xr:uid="{00000000-0005-0000-0000-0000B7A20000}"/>
    <cellStyle name="Normal 12 5 6 2 3 2" xfId="3265" xr:uid="{00000000-0005-0000-0000-0000B8A20000}"/>
    <cellStyle name="Normal 12 5 6 2 3 2 2" xfId="8755" xr:uid="{00000000-0005-0000-0000-0000B9A20000}"/>
    <cellStyle name="Normal 12 5 6 2 3 2 2 2" xfId="21565" xr:uid="{00000000-0005-0000-0000-0000BAA20000}"/>
    <cellStyle name="Normal 12 5 6 2 3 2 2 2 2" xfId="46602" xr:uid="{00000000-0005-0000-0000-0000BBA20000}"/>
    <cellStyle name="Normal 12 5 6 2 3 2 2 3" xfId="46603" xr:uid="{00000000-0005-0000-0000-0000BCA20000}"/>
    <cellStyle name="Normal 12 5 6 2 3 2 3" xfId="16075" xr:uid="{00000000-0005-0000-0000-0000BDA20000}"/>
    <cellStyle name="Normal 12 5 6 2 3 2 3 2" xfId="46604" xr:uid="{00000000-0005-0000-0000-0000BEA20000}"/>
    <cellStyle name="Normal 12 5 6 2 3 2 4" xfId="46605" xr:uid="{00000000-0005-0000-0000-0000BFA20000}"/>
    <cellStyle name="Normal 12 5 6 2 3 3" xfId="5095" xr:uid="{00000000-0005-0000-0000-0000C0A20000}"/>
    <cellStyle name="Normal 12 5 6 2 3 3 2" xfId="10585" xr:uid="{00000000-0005-0000-0000-0000C1A20000}"/>
    <cellStyle name="Normal 12 5 6 2 3 3 2 2" xfId="23395" xr:uid="{00000000-0005-0000-0000-0000C2A20000}"/>
    <cellStyle name="Normal 12 5 6 2 3 3 2 2 2" xfId="46606" xr:uid="{00000000-0005-0000-0000-0000C3A20000}"/>
    <cellStyle name="Normal 12 5 6 2 3 3 2 3" xfId="46607" xr:uid="{00000000-0005-0000-0000-0000C4A20000}"/>
    <cellStyle name="Normal 12 5 6 2 3 3 3" xfId="17905" xr:uid="{00000000-0005-0000-0000-0000C5A20000}"/>
    <cellStyle name="Normal 12 5 6 2 3 3 3 2" xfId="46608" xr:uid="{00000000-0005-0000-0000-0000C6A20000}"/>
    <cellStyle name="Normal 12 5 6 2 3 3 4" xfId="46609" xr:uid="{00000000-0005-0000-0000-0000C7A20000}"/>
    <cellStyle name="Normal 12 5 6 2 3 4" xfId="12415" xr:uid="{00000000-0005-0000-0000-0000C8A20000}"/>
    <cellStyle name="Normal 12 5 6 2 3 4 2" xfId="25225" xr:uid="{00000000-0005-0000-0000-0000C9A20000}"/>
    <cellStyle name="Normal 12 5 6 2 3 4 2 2" xfId="46610" xr:uid="{00000000-0005-0000-0000-0000CAA20000}"/>
    <cellStyle name="Normal 12 5 6 2 3 4 3" xfId="46611" xr:uid="{00000000-0005-0000-0000-0000CBA20000}"/>
    <cellStyle name="Normal 12 5 6 2 3 5" xfId="6925" xr:uid="{00000000-0005-0000-0000-0000CCA20000}"/>
    <cellStyle name="Normal 12 5 6 2 3 5 2" xfId="19735" xr:uid="{00000000-0005-0000-0000-0000CDA20000}"/>
    <cellStyle name="Normal 12 5 6 2 3 5 2 2" xfId="46612" xr:uid="{00000000-0005-0000-0000-0000CEA20000}"/>
    <cellStyle name="Normal 12 5 6 2 3 5 3" xfId="46613" xr:uid="{00000000-0005-0000-0000-0000CFA20000}"/>
    <cellStyle name="Normal 12 5 6 2 3 6" xfId="14245" xr:uid="{00000000-0005-0000-0000-0000D0A20000}"/>
    <cellStyle name="Normal 12 5 6 2 3 6 2" xfId="46614" xr:uid="{00000000-0005-0000-0000-0000D1A20000}"/>
    <cellStyle name="Normal 12 5 6 2 3 7" xfId="46615" xr:uid="{00000000-0005-0000-0000-0000D2A20000}"/>
    <cellStyle name="Normal 12 5 6 2 4" xfId="2371" xr:uid="{00000000-0005-0000-0000-0000D3A20000}"/>
    <cellStyle name="Normal 12 5 6 2 4 2" xfId="7861" xr:uid="{00000000-0005-0000-0000-0000D4A20000}"/>
    <cellStyle name="Normal 12 5 6 2 4 2 2" xfId="20671" xr:uid="{00000000-0005-0000-0000-0000D5A20000}"/>
    <cellStyle name="Normal 12 5 6 2 4 2 2 2" xfId="46616" xr:uid="{00000000-0005-0000-0000-0000D6A20000}"/>
    <cellStyle name="Normal 12 5 6 2 4 2 3" xfId="46617" xr:uid="{00000000-0005-0000-0000-0000D7A20000}"/>
    <cellStyle name="Normal 12 5 6 2 4 3" xfId="15181" xr:uid="{00000000-0005-0000-0000-0000D8A20000}"/>
    <cellStyle name="Normal 12 5 6 2 4 3 2" xfId="46618" xr:uid="{00000000-0005-0000-0000-0000D9A20000}"/>
    <cellStyle name="Normal 12 5 6 2 4 4" xfId="46619" xr:uid="{00000000-0005-0000-0000-0000DAA20000}"/>
    <cellStyle name="Normal 12 5 6 2 5" xfId="4201" xr:uid="{00000000-0005-0000-0000-0000DBA20000}"/>
    <cellStyle name="Normal 12 5 6 2 5 2" xfId="9691" xr:uid="{00000000-0005-0000-0000-0000DCA20000}"/>
    <cellStyle name="Normal 12 5 6 2 5 2 2" xfId="22501" xr:uid="{00000000-0005-0000-0000-0000DDA20000}"/>
    <cellStyle name="Normal 12 5 6 2 5 2 2 2" xfId="46620" xr:uid="{00000000-0005-0000-0000-0000DEA20000}"/>
    <cellStyle name="Normal 12 5 6 2 5 2 3" xfId="46621" xr:uid="{00000000-0005-0000-0000-0000DFA20000}"/>
    <cellStyle name="Normal 12 5 6 2 5 3" xfId="17011" xr:uid="{00000000-0005-0000-0000-0000E0A20000}"/>
    <cellStyle name="Normal 12 5 6 2 5 3 2" xfId="46622" xr:uid="{00000000-0005-0000-0000-0000E1A20000}"/>
    <cellStyle name="Normal 12 5 6 2 5 4" xfId="46623" xr:uid="{00000000-0005-0000-0000-0000E2A20000}"/>
    <cellStyle name="Normal 12 5 6 2 6" xfId="11521" xr:uid="{00000000-0005-0000-0000-0000E3A20000}"/>
    <cellStyle name="Normal 12 5 6 2 6 2" xfId="24331" xr:uid="{00000000-0005-0000-0000-0000E4A20000}"/>
    <cellStyle name="Normal 12 5 6 2 6 2 2" xfId="46624" xr:uid="{00000000-0005-0000-0000-0000E5A20000}"/>
    <cellStyle name="Normal 12 5 6 2 6 3" xfId="46625" xr:uid="{00000000-0005-0000-0000-0000E6A20000}"/>
    <cellStyle name="Normal 12 5 6 2 7" xfId="6031" xr:uid="{00000000-0005-0000-0000-0000E7A20000}"/>
    <cellStyle name="Normal 12 5 6 2 7 2" xfId="18841" xr:uid="{00000000-0005-0000-0000-0000E8A20000}"/>
    <cellStyle name="Normal 12 5 6 2 7 2 2" xfId="46626" xr:uid="{00000000-0005-0000-0000-0000E9A20000}"/>
    <cellStyle name="Normal 12 5 6 2 7 3" xfId="46627" xr:uid="{00000000-0005-0000-0000-0000EAA20000}"/>
    <cellStyle name="Normal 12 5 6 2 8" xfId="13351" xr:uid="{00000000-0005-0000-0000-0000EBA20000}"/>
    <cellStyle name="Normal 12 5 6 2 8 2" xfId="46628" xr:uid="{00000000-0005-0000-0000-0000ECA20000}"/>
    <cellStyle name="Normal 12 5 6 2 9" xfId="46629" xr:uid="{00000000-0005-0000-0000-0000EDA20000}"/>
    <cellStyle name="Normal 12 5 6 3" xfId="672" xr:uid="{00000000-0005-0000-0000-0000EEA20000}"/>
    <cellStyle name="Normal 12 5 6 3 2" xfId="1072" xr:uid="{00000000-0005-0000-0000-0000EFA20000}"/>
    <cellStyle name="Normal 12 5 6 3 2 2" xfId="1967" xr:uid="{00000000-0005-0000-0000-0000F0A20000}"/>
    <cellStyle name="Normal 12 5 6 3 2 2 2" xfId="3797" xr:uid="{00000000-0005-0000-0000-0000F1A20000}"/>
    <cellStyle name="Normal 12 5 6 3 2 2 2 2" xfId="9287" xr:uid="{00000000-0005-0000-0000-0000F2A20000}"/>
    <cellStyle name="Normal 12 5 6 3 2 2 2 2 2" xfId="22097" xr:uid="{00000000-0005-0000-0000-0000F3A20000}"/>
    <cellStyle name="Normal 12 5 6 3 2 2 2 2 2 2" xfId="46630" xr:uid="{00000000-0005-0000-0000-0000F4A20000}"/>
    <cellStyle name="Normal 12 5 6 3 2 2 2 2 3" xfId="46631" xr:uid="{00000000-0005-0000-0000-0000F5A20000}"/>
    <cellStyle name="Normal 12 5 6 3 2 2 2 3" xfId="16607" xr:uid="{00000000-0005-0000-0000-0000F6A20000}"/>
    <cellStyle name="Normal 12 5 6 3 2 2 2 3 2" xfId="46632" xr:uid="{00000000-0005-0000-0000-0000F7A20000}"/>
    <cellStyle name="Normal 12 5 6 3 2 2 2 4" xfId="46633" xr:uid="{00000000-0005-0000-0000-0000F8A20000}"/>
    <cellStyle name="Normal 12 5 6 3 2 2 3" xfId="5627" xr:uid="{00000000-0005-0000-0000-0000F9A20000}"/>
    <cellStyle name="Normal 12 5 6 3 2 2 3 2" xfId="11117" xr:uid="{00000000-0005-0000-0000-0000FAA20000}"/>
    <cellStyle name="Normal 12 5 6 3 2 2 3 2 2" xfId="23927" xr:uid="{00000000-0005-0000-0000-0000FBA20000}"/>
    <cellStyle name="Normal 12 5 6 3 2 2 3 2 2 2" xfId="46634" xr:uid="{00000000-0005-0000-0000-0000FCA20000}"/>
    <cellStyle name="Normal 12 5 6 3 2 2 3 2 3" xfId="46635" xr:uid="{00000000-0005-0000-0000-0000FDA20000}"/>
    <cellStyle name="Normal 12 5 6 3 2 2 3 3" xfId="18437" xr:uid="{00000000-0005-0000-0000-0000FEA20000}"/>
    <cellStyle name="Normal 12 5 6 3 2 2 3 3 2" xfId="46636" xr:uid="{00000000-0005-0000-0000-0000FFA20000}"/>
    <cellStyle name="Normal 12 5 6 3 2 2 3 4" xfId="46637" xr:uid="{00000000-0005-0000-0000-000000A30000}"/>
    <cellStyle name="Normal 12 5 6 3 2 2 4" xfId="12947" xr:uid="{00000000-0005-0000-0000-000001A30000}"/>
    <cellStyle name="Normal 12 5 6 3 2 2 4 2" xfId="25757" xr:uid="{00000000-0005-0000-0000-000002A30000}"/>
    <cellStyle name="Normal 12 5 6 3 2 2 4 2 2" xfId="46638" xr:uid="{00000000-0005-0000-0000-000003A30000}"/>
    <cellStyle name="Normal 12 5 6 3 2 2 4 3" xfId="46639" xr:uid="{00000000-0005-0000-0000-000004A30000}"/>
    <cellStyle name="Normal 12 5 6 3 2 2 5" xfId="7457" xr:uid="{00000000-0005-0000-0000-000005A30000}"/>
    <cellStyle name="Normal 12 5 6 3 2 2 5 2" xfId="20267" xr:uid="{00000000-0005-0000-0000-000006A30000}"/>
    <cellStyle name="Normal 12 5 6 3 2 2 5 2 2" xfId="46640" xr:uid="{00000000-0005-0000-0000-000007A30000}"/>
    <cellStyle name="Normal 12 5 6 3 2 2 5 3" xfId="46641" xr:uid="{00000000-0005-0000-0000-000008A30000}"/>
    <cellStyle name="Normal 12 5 6 3 2 2 6" xfId="14777" xr:uid="{00000000-0005-0000-0000-000009A30000}"/>
    <cellStyle name="Normal 12 5 6 3 2 2 6 2" xfId="46642" xr:uid="{00000000-0005-0000-0000-00000AA30000}"/>
    <cellStyle name="Normal 12 5 6 3 2 2 7" xfId="46643" xr:uid="{00000000-0005-0000-0000-00000BA30000}"/>
    <cellStyle name="Normal 12 5 6 3 2 3" xfId="2903" xr:uid="{00000000-0005-0000-0000-00000CA30000}"/>
    <cellStyle name="Normal 12 5 6 3 2 3 2" xfId="8393" xr:uid="{00000000-0005-0000-0000-00000DA30000}"/>
    <cellStyle name="Normal 12 5 6 3 2 3 2 2" xfId="21203" xr:uid="{00000000-0005-0000-0000-00000EA30000}"/>
    <cellStyle name="Normal 12 5 6 3 2 3 2 2 2" xfId="46644" xr:uid="{00000000-0005-0000-0000-00000FA30000}"/>
    <cellStyle name="Normal 12 5 6 3 2 3 2 3" xfId="46645" xr:uid="{00000000-0005-0000-0000-000010A30000}"/>
    <cellStyle name="Normal 12 5 6 3 2 3 3" xfId="15713" xr:uid="{00000000-0005-0000-0000-000011A30000}"/>
    <cellStyle name="Normal 12 5 6 3 2 3 3 2" xfId="46646" xr:uid="{00000000-0005-0000-0000-000012A30000}"/>
    <cellStyle name="Normal 12 5 6 3 2 3 4" xfId="46647" xr:uid="{00000000-0005-0000-0000-000013A30000}"/>
    <cellStyle name="Normal 12 5 6 3 2 4" xfId="4733" xr:uid="{00000000-0005-0000-0000-000014A30000}"/>
    <cellStyle name="Normal 12 5 6 3 2 4 2" xfId="10223" xr:uid="{00000000-0005-0000-0000-000015A30000}"/>
    <cellStyle name="Normal 12 5 6 3 2 4 2 2" xfId="23033" xr:uid="{00000000-0005-0000-0000-000016A30000}"/>
    <cellStyle name="Normal 12 5 6 3 2 4 2 2 2" xfId="46648" xr:uid="{00000000-0005-0000-0000-000017A30000}"/>
    <cellStyle name="Normal 12 5 6 3 2 4 2 3" xfId="46649" xr:uid="{00000000-0005-0000-0000-000018A30000}"/>
    <cellStyle name="Normal 12 5 6 3 2 4 3" xfId="17543" xr:uid="{00000000-0005-0000-0000-000019A30000}"/>
    <cellStyle name="Normal 12 5 6 3 2 4 3 2" xfId="46650" xr:uid="{00000000-0005-0000-0000-00001AA30000}"/>
    <cellStyle name="Normal 12 5 6 3 2 4 4" xfId="46651" xr:uid="{00000000-0005-0000-0000-00001BA30000}"/>
    <cellStyle name="Normal 12 5 6 3 2 5" xfId="12053" xr:uid="{00000000-0005-0000-0000-00001CA30000}"/>
    <cellStyle name="Normal 12 5 6 3 2 5 2" xfId="24863" xr:uid="{00000000-0005-0000-0000-00001DA30000}"/>
    <cellStyle name="Normal 12 5 6 3 2 5 2 2" xfId="46652" xr:uid="{00000000-0005-0000-0000-00001EA30000}"/>
    <cellStyle name="Normal 12 5 6 3 2 5 3" xfId="46653" xr:uid="{00000000-0005-0000-0000-00001FA30000}"/>
    <cellStyle name="Normal 12 5 6 3 2 6" xfId="6563" xr:uid="{00000000-0005-0000-0000-000020A30000}"/>
    <cellStyle name="Normal 12 5 6 3 2 6 2" xfId="19373" xr:uid="{00000000-0005-0000-0000-000021A30000}"/>
    <cellStyle name="Normal 12 5 6 3 2 6 2 2" xfId="46654" xr:uid="{00000000-0005-0000-0000-000022A30000}"/>
    <cellStyle name="Normal 12 5 6 3 2 6 3" xfId="46655" xr:uid="{00000000-0005-0000-0000-000023A30000}"/>
    <cellStyle name="Normal 12 5 6 3 2 7" xfId="13883" xr:uid="{00000000-0005-0000-0000-000024A30000}"/>
    <cellStyle name="Normal 12 5 6 3 2 7 2" xfId="46656" xr:uid="{00000000-0005-0000-0000-000025A30000}"/>
    <cellStyle name="Normal 12 5 6 3 2 8" xfId="46657" xr:uid="{00000000-0005-0000-0000-000026A30000}"/>
    <cellStyle name="Normal 12 5 6 3 3" xfId="1567" xr:uid="{00000000-0005-0000-0000-000027A30000}"/>
    <cellStyle name="Normal 12 5 6 3 3 2" xfId="3397" xr:uid="{00000000-0005-0000-0000-000028A30000}"/>
    <cellStyle name="Normal 12 5 6 3 3 2 2" xfId="8887" xr:uid="{00000000-0005-0000-0000-000029A30000}"/>
    <cellStyle name="Normal 12 5 6 3 3 2 2 2" xfId="21697" xr:uid="{00000000-0005-0000-0000-00002AA30000}"/>
    <cellStyle name="Normal 12 5 6 3 3 2 2 2 2" xfId="46658" xr:uid="{00000000-0005-0000-0000-00002BA30000}"/>
    <cellStyle name="Normal 12 5 6 3 3 2 2 3" xfId="46659" xr:uid="{00000000-0005-0000-0000-00002CA30000}"/>
    <cellStyle name="Normal 12 5 6 3 3 2 3" xfId="16207" xr:uid="{00000000-0005-0000-0000-00002DA30000}"/>
    <cellStyle name="Normal 12 5 6 3 3 2 3 2" xfId="46660" xr:uid="{00000000-0005-0000-0000-00002EA30000}"/>
    <cellStyle name="Normal 12 5 6 3 3 2 4" xfId="46661" xr:uid="{00000000-0005-0000-0000-00002FA30000}"/>
    <cellStyle name="Normal 12 5 6 3 3 3" xfId="5227" xr:uid="{00000000-0005-0000-0000-000030A30000}"/>
    <cellStyle name="Normal 12 5 6 3 3 3 2" xfId="10717" xr:uid="{00000000-0005-0000-0000-000031A30000}"/>
    <cellStyle name="Normal 12 5 6 3 3 3 2 2" xfId="23527" xr:uid="{00000000-0005-0000-0000-000032A30000}"/>
    <cellStyle name="Normal 12 5 6 3 3 3 2 2 2" xfId="46662" xr:uid="{00000000-0005-0000-0000-000033A30000}"/>
    <cellStyle name="Normal 12 5 6 3 3 3 2 3" xfId="46663" xr:uid="{00000000-0005-0000-0000-000034A30000}"/>
    <cellStyle name="Normal 12 5 6 3 3 3 3" xfId="18037" xr:uid="{00000000-0005-0000-0000-000035A30000}"/>
    <cellStyle name="Normal 12 5 6 3 3 3 3 2" xfId="46664" xr:uid="{00000000-0005-0000-0000-000036A30000}"/>
    <cellStyle name="Normal 12 5 6 3 3 3 4" xfId="46665" xr:uid="{00000000-0005-0000-0000-000037A30000}"/>
    <cellStyle name="Normal 12 5 6 3 3 4" xfId="12547" xr:uid="{00000000-0005-0000-0000-000038A30000}"/>
    <cellStyle name="Normal 12 5 6 3 3 4 2" xfId="25357" xr:uid="{00000000-0005-0000-0000-000039A30000}"/>
    <cellStyle name="Normal 12 5 6 3 3 4 2 2" xfId="46666" xr:uid="{00000000-0005-0000-0000-00003AA30000}"/>
    <cellStyle name="Normal 12 5 6 3 3 4 3" xfId="46667" xr:uid="{00000000-0005-0000-0000-00003BA30000}"/>
    <cellStyle name="Normal 12 5 6 3 3 5" xfId="7057" xr:uid="{00000000-0005-0000-0000-00003CA30000}"/>
    <cellStyle name="Normal 12 5 6 3 3 5 2" xfId="19867" xr:uid="{00000000-0005-0000-0000-00003DA30000}"/>
    <cellStyle name="Normal 12 5 6 3 3 5 2 2" xfId="46668" xr:uid="{00000000-0005-0000-0000-00003EA30000}"/>
    <cellStyle name="Normal 12 5 6 3 3 5 3" xfId="46669" xr:uid="{00000000-0005-0000-0000-00003FA30000}"/>
    <cellStyle name="Normal 12 5 6 3 3 6" xfId="14377" xr:uid="{00000000-0005-0000-0000-000040A30000}"/>
    <cellStyle name="Normal 12 5 6 3 3 6 2" xfId="46670" xr:uid="{00000000-0005-0000-0000-000041A30000}"/>
    <cellStyle name="Normal 12 5 6 3 3 7" xfId="46671" xr:uid="{00000000-0005-0000-0000-000042A30000}"/>
    <cellStyle name="Normal 12 5 6 3 4" xfId="2503" xr:uid="{00000000-0005-0000-0000-000043A30000}"/>
    <cellStyle name="Normal 12 5 6 3 4 2" xfId="7993" xr:uid="{00000000-0005-0000-0000-000044A30000}"/>
    <cellStyle name="Normal 12 5 6 3 4 2 2" xfId="20803" xr:uid="{00000000-0005-0000-0000-000045A30000}"/>
    <cellStyle name="Normal 12 5 6 3 4 2 2 2" xfId="46672" xr:uid="{00000000-0005-0000-0000-000046A30000}"/>
    <cellStyle name="Normal 12 5 6 3 4 2 3" xfId="46673" xr:uid="{00000000-0005-0000-0000-000047A30000}"/>
    <cellStyle name="Normal 12 5 6 3 4 3" xfId="15313" xr:uid="{00000000-0005-0000-0000-000048A30000}"/>
    <cellStyle name="Normal 12 5 6 3 4 3 2" xfId="46674" xr:uid="{00000000-0005-0000-0000-000049A30000}"/>
    <cellStyle name="Normal 12 5 6 3 4 4" xfId="46675" xr:uid="{00000000-0005-0000-0000-00004AA30000}"/>
    <cellStyle name="Normal 12 5 6 3 5" xfId="4333" xr:uid="{00000000-0005-0000-0000-00004BA30000}"/>
    <cellStyle name="Normal 12 5 6 3 5 2" xfId="9823" xr:uid="{00000000-0005-0000-0000-00004CA30000}"/>
    <cellStyle name="Normal 12 5 6 3 5 2 2" xfId="22633" xr:uid="{00000000-0005-0000-0000-00004DA30000}"/>
    <cellStyle name="Normal 12 5 6 3 5 2 2 2" xfId="46676" xr:uid="{00000000-0005-0000-0000-00004EA30000}"/>
    <cellStyle name="Normal 12 5 6 3 5 2 3" xfId="46677" xr:uid="{00000000-0005-0000-0000-00004FA30000}"/>
    <cellStyle name="Normal 12 5 6 3 5 3" xfId="17143" xr:uid="{00000000-0005-0000-0000-000050A30000}"/>
    <cellStyle name="Normal 12 5 6 3 5 3 2" xfId="46678" xr:uid="{00000000-0005-0000-0000-000051A30000}"/>
    <cellStyle name="Normal 12 5 6 3 5 4" xfId="46679" xr:uid="{00000000-0005-0000-0000-000052A30000}"/>
    <cellStyle name="Normal 12 5 6 3 6" xfId="11653" xr:uid="{00000000-0005-0000-0000-000053A30000}"/>
    <cellStyle name="Normal 12 5 6 3 6 2" xfId="24463" xr:uid="{00000000-0005-0000-0000-000054A30000}"/>
    <cellStyle name="Normal 12 5 6 3 6 2 2" xfId="46680" xr:uid="{00000000-0005-0000-0000-000055A30000}"/>
    <cellStyle name="Normal 12 5 6 3 6 3" xfId="46681" xr:uid="{00000000-0005-0000-0000-000056A30000}"/>
    <cellStyle name="Normal 12 5 6 3 7" xfId="6163" xr:uid="{00000000-0005-0000-0000-000057A30000}"/>
    <cellStyle name="Normal 12 5 6 3 7 2" xfId="18973" xr:uid="{00000000-0005-0000-0000-000058A30000}"/>
    <cellStyle name="Normal 12 5 6 3 7 2 2" xfId="46682" xr:uid="{00000000-0005-0000-0000-000059A30000}"/>
    <cellStyle name="Normal 12 5 6 3 7 3" xfId="46683" xr:uid="{00000000-0005-0000-0000-00005AA30000}"/>
    <cellStyle name="Normal 12 5 6 3 8" xfId="13483" xr:uid="{00000000-0005-0000-0000-00005BA30000}"/>
    <cellStyle name="Normal 12 5 6 3 8 2" xfId="46684" xr:uid="{00000000-0005-0000-0000-00005CA30000}"/>
    <cellStyle name="Normal 12 5 6 3 9" xfId="46685" xr:uid="{00000000-0005-0000-0000-00005DA30000}"/>
    <cellStyle name="Normal 12 5 6 4" xfId="447" xr:uid="{00000000-0005-0000-0000-00005EA30000}"/>
    <cellStyle name="Normal 12 5 6 4 2" xfId="1342" xr:uid="{00000000-0005-0000-0000-00005FA30000}"/>
    <cellStyle name="Normal 12 5 6 4 2 2" xfId="3172" xr:uid="{00000000-0005-0000-0000-000060A30000}"/>
    <cellStyle name="Normal 12 5 6 4 2 2 2" xfId="8662" xr:uid="{00000000-0005-0000-0000-000061A30000}"/>
    <cellStyle name="Normal 12 5 6 4 2 2 2 2" xfId="21472" xr:uid="{00000000-0005-0000-0000-000062A30000}"/>
    <cellStyle name="Normal 12 5 6 4 2 2 2 2 2" xfId="46686" xr:uid="{00000000-0005-0000-0000-000063A30000}"/>
    <cellStyle name="Normal 12 5 6 4 2 2 2 3" xfId="46687" xr:uid="{00000000-0005-0000-0000-000064A30000}"/>
    <cellStyle name="Normal 12 5 6 4 2 2 3" xfId="15982" xr:uid="{00000000-0005-0000-0000-000065A30000}"/>
    <cellStyle name="Normal 12 5 6 4 2 2 3 2" xfId="46688" xr:uid="{00000000-0005-0000-0000-000066A30000}"/>
    <cellStyle name="Normal 12 5 6 4 2 2 4" xfId="46689" xr:uid="{00000000-0005-0000-0000-000067A30000}"/>
    <cellStyle name="Normal 12 5 6 4 2 3" xfId="5002" xr:uid="{00000000-0005-0000-0000-000068A30000}"/>
    <cellStyle name="Normal 12 5 6 4 2 3 2" xfId="10492" xr:uid="{00000000-0005-0000-0000-000069A30000}"/>
    <cellStyle name="Normal 12 5 6 4 2 3 2 2" xfId="23302" xr:uid="{00000000-0005-0000-0000-00006AA30000}"/>
    <cellStyle name="Normal 12 5 6 4 2 3 2 2 2" xfId="46690" xr:uid="{00000000-0005-0000-0000-00006BA30000}"/>
    <cellStyle name="Normal 12 5 6 4 2 3 2 3" xfId="46691" xr:uid="{00000000-0005-0000-0000-00006CA30000}"/>
    <cellStyle name="Normal 12 5 6 4 2 3 3" xfId="17812" xr:uid="{00000000-0005-0000-0000-00006DA30000}"/>
    <cellStyle name="Normal 12 5 6 4 2 3 3 2" xfId="46692" xr:uid="{00000000-0005-0000-0000-00006EA30000}"/>
    <cellStyle name="Normal 12 5 6 4 2 3 4" xfId="46693" xr:uid="{00000000-0005-0000-0000-00006FA30000}"/>
    <cellStyle name="Normal 12 5 6 4 2 4" xfId="12322" xr:uid="{00000000-0005-0000-0000-000070A30000}"/>
    <cellStyle name="Normal 12 5 6 4 2 4 2" xfId="25132" xr:uid="{00000000-0005-0000-0000-000071A30000}"/>
    <cellStyle name="Normal 12 5 6 4 2 4 2 2" xfId="46694" xr:uid="{00000000-0005-0000-0000-000072A30000}"/>
    <cellStyle name="Normal 12 5 6 4 2 4 3" xfId="46695" xr:uid="{00000000-0005-0000-0000-000073A30000}"/>
    <cellStyle name="Normal 12 5 6 4 2 5" xfId="6832" xr:uid="{00000000-0005-0000-0000-000074A30000}"/>
    <cellStyle name="Normal 12 5 6 4 2 5 2" xfId="19642" xr:uid="{00000000-0005-0000-0000-000075A30000}"/>
    <cellStyle name="Normal 12 5 6 4 2 5 2 2" xfId="46696" xr:uid="{00000000-0005-0000-0000-000076A30000}"/>
    <cellStyle name="Normal 12 5 6 4 2 5 3" xfId="46697" xr:uid="{00000000-0005-0000-0000-000077A30000}"/>
    <cellStyle name="Normal 12 5 6 4 2 6" xfId="14152" xr:uid="{00000000-0005-0000-0000-000078A30000}"/>
    <cellStyle name="Normal 12 5 6 4 2 6 2" xfId="46698" xr:uid="{00000000-0005-0000-0000-000079A30000}"/>
    <cellStyle name="Normal 12 5 6 4 2 7" xfId="46699" xr:uid="{00000000-0005-0000-0000-00007AA30000}"/>
    <cellStyle name="Normal 12 5 6 4 3" xfId="2278" xr:uid="{00000000-0005-0000-0000-00007BA30000}"/>
    <cellStyle name="Normal 12 5 6 4 3 2" xfId="7768" xr:uid="{00000000-0005-0000-0000-00007CA30000}"/>
    <cellStyle name="Normal 12 5 6 4 3 2 2" xfId="20578" xr:uid="{00000000-0005-0000-0000-00007DA30000}"/>
    <cellStyle name="Normal 12 5 6 4 3 2 2 2" xfId="46700" xr:uid="{00000000-0005-0000-0000-00007EA30000}"/>
    <cellStyle name="Normal 12 5 6 4 3 2 3" xfId="46701" xr:uid="{00000000-0005-0000-0000-00007FA30000}"/>
    <cellStyle name="Normal 12 5 6 4 3 3" xfId="15088" xr:uid="{00000000-0005-0000-0000-000080A30000}"/>
    <cellStyle name="Normal 12 5 6 4 3 3 2" xfId="46702" xr:uid="{00000000-0005-0000-0000-000081A30000}"/>
    <cellStyle name="Normal 12 5 6 4 3 4" xfId="46703" xr:uid="{00000000-0005-0000-0000-000082A30000}"/>
    <cellStyle name="Normal 12 5 6 4 4" xfId="4108" xr:uid="{00000000-0005-0000-0000-000083A30000}"/>
    <cellStyle name="Normal 12 5 6 4 4 2" xfId="9598" xr:uid="{00000000-0005-0000-0000-000084A30000}"/>
    <cellStyle name="Normal 12 5 6 4 4 2 2" xfId="22408" xr:uid="{00000000-0005-0000-0000-000085A30000}"/>
    <cellStyle name="Normal 12 5 6 4 4 2 2 2" xfId="46704" xr:uid="{00000000-0005-0000-0000-000086A30000}"/>
    <cellStyle name="Normal 12 5 6 4 4 2 3" xfId="46705" xr:uid="{00000000-0005-0000-0000-000087A30000}"/>
    <cellStyle name="Normal 12 5 6 4 4 3" xfId="16918" xr:uid="{00000000-0005-0000-0000-000088A30000}"/>
    <cellStyle name="Normal 12 5 6 4 4 3 2" xfId="46706" xr:uid="{00000000-0005-0000-0000-000089A30000}"/>
    <cellStyle name="Normal 12 5 6 4 4 4" xfId="46707" xr:uid="{00000000-0005-0000-0000-00008AA30000}"/>
    <cellStyle name="Normal 12 5 6 4 5" xfId="11428" xr:uid="{00000000-0005-0000-0000-00008BA30000}"/>
    <cellStyle name="Normal 12 5 6 4 5 2" xfId="24238" xr:uid="{00000000-0005-0000-0000-00008CA30000}"/>
    <cellStyle name="Normal 12 5 6 4 5 2 2" xfId="46708" xr:uid="{00000000-0005-0000-0000-00008DA30000}"/>
    <cellStyle name="Normal 12 5 6 4 5 3" xfId="46709" xr:uid="{00000000-0005-0000-0000-00008EA30000}"/>
    <cellStyle name="Normal 12 5 6 4 6" xfId="5938" xr:uid="{00000000-0005-0000-0000-00008FA30000}"/>
    <cellStyle name="Normal 12 5 6 4 6 2" xfId="18748" xr:uid="{00000000-0005-0000-0000-000090A30000}"/>
    <cellStyle name="Normal 12 5 6 4 6 2 2" xfId="46710" xr:uid="{00000000-0005-0000-0000-000091A30000}"/>
    <cellStyle name="Normal 12 5 6 4 6 3" xfId="46711" xr:uid="{00000000-0005-0000-0000-000092A30000}"/>
    <cellStyle name="Normal 12 5 6 4 7" xfId="13258" xr:uid="{00000000-0005-0000-0000-000093A30000}"/>
    <cellStyle name="Normal 12 5 6 4 7 2" xfId="46712" xr:uid="{00000000-0005-0000-0000-000094A30000}"/>
    <cellStyle name="Normal 12 5 6 4 8" xfId="46713" xr:uid="{00000000-0005-0000-0000-000095A30000}"/>
    <cellStyle name="Normal 12 5 6 5" xfId="806" xr:uid="{00000000-0005-0000-0000-000096A30000}"/>
    <cellStyle name="Normal 12 5 6 5 2" xfId="1701" xr:uid="{00000000-0005-0000-0000-000097A30000}"/>
    <cellStyle name="Normal 12 5 6 5 2 2" xfId="3531" xr:uid="{00000000-0005-0000-0000-000098A30000}"/>
    <cellStyle name="Normal 12 5 6 5 2 2 2" xfId="9021" xr:uid="{00000000-0005-0000-0000-000099A30000}"/>
    <cellStyle name="Normal 12 5 6 5 2 2 2 2" xfId="21831" xr:uid="{00000000-0005-0000-0000-00009AA30000}"/>
    <cellStyle name="Normal 12 5 6 5 2 2 2 2 2" xfId="46714" xr:uid="{00000000-0005-0000-0000-00009BA30000}"/>
    <cellStyle name="Normal 12 5 6 5 2 2 2 3" xfId="46715" xr:uid="{00000000-0005-0000-0000-00009CA30000}"/>
    <cellStyle name="Normal 12 5 6 5 2 2 3" xfId="16341" xr:uid="{00000000-0005-0000-0000-00009DA30000}"/>
    <cellStyle name="Normal 12 5 6 5 2 2 3 2" xfId="46716" xr:uid="{00000000-0005-0000-0000-00009EA30000}"/>
    <cellStyle name="Normal 12 5 6 5 2 2 4" xfId="46717" xr:uid="{00000000-0005-0000-0000-00009FA30000}"/>
    <cellStyle name="Normal 12 5 6 5 2 3" xfId="5361" xr:uid="{00000000-0005-0000-0000-0000A0A30000}"/>
    <cellStyle name="Normal 12 5 6 5 2 3 2" xfId="10851" xr:uid="{00000000-0005-0000-0000-0000A1A30000}"/>
    <cellStyle name="Normal 12 5 6 5 2 3 2 2" xfId="23661" xr:uid="{00000000-0005-0000-0000-0000A2A30000}"/>
    <cellStyle name="Normal 12 5 6 5 2 3 2 2 2" xfId="46718" xr:uid="{00000000-0005-0000-0000-0000A3A30000}"/>
    <cellStyle name="Normal 12 5 6 5 2 3 2 3" xfId="46719" xr:uid="{00000000-0005-0000-0000-0000A4A30000}"/>
    <cellStyle name="Normal 12 5 6 5 2 3 3" xfId="18171" xr:uid="{00000000-0005-0000-0000-0000A5A30000}"/>
    <cellStyle name="Normal 12 5 6 5 2 3 3 2" xfId="46720" xr:uid="{00000000-0005-0000-0000-0000A6A30000}"/>
    <cellStyle name="Normal 12 5 6 5 2 3 4" xfId="46721" xr:uid="{00000000-0005-0000-0000-0000A7A30000}"/>
    <cellStyle name="Normal 12 5 6 5 2 4" xfId="12681" xr:uid="{00000000-0005-0000-0000-0000A8A30000}"/>
    <cellStyle name="Normal 12 5 6 5 2 4 2" xfId="25491" xr:uid="{00000000-0005-0000-0000-0000A9A30000}"/>
    <cellStyle name="Normal 12 5 6 5 2 4 2 2" xfId="46722" xr:uid="{00000000-0005-0000-0000-0000AAA30000}"/>
    <cellStyle name="Normal 12 5 6 5 2 4 3" xfId="46723" xr:uid="{00000000-0005-0000-0000-0000ABA30000}"/>
    <cellStyle name="Normal 12 5 6 5 2 5" xfId="7191" xr:uid="{00000000-0005-0000-0000-0000ACA30000}"/>
    <cellStyle name="Normal 12 5 6 5 2 5 2" xfId="20001" xr:uid="{00000000-0005-0000-0000-0000ADA30000}"/>
    <cellStyle name="Normal 12 5 6 5 2 5 2 2" xfId="46724" xr:uid="{00000000-0005-0000-0000-0000AEA30000}"/>
    <cellStyle name="Normal 12 5 6 5 2 5 3" xfId="46725" xr:uid="{00000000-0005-0000-0000-0000AFA30000}"/>
    <cellStyle name="Normal 12 5 6 5 2 6" xfId="14511" xr:uid="{00000000-0005-0000-0000-0000B0A30000}"/>
    <cellStyle name="Normal 12 5 6 5 2 6 2" xfId="46726" xr:uid="{00000000-0005-0000-0000-0000B1A30000}"/>
    <cellStyle name="Normal 12 5 6 5 2 7" xfId="46727" xr:uid="{00000000-0005-0000-0000-0000B2A30000}"/>
    <cellStyle name="Normal 12 5 6 5 3" xfId="2637" xr:uid="{00000000-0005-0000-0000-0000B3A30000}"/>
    <cellStyle name="Normal 12 5 6 5 3 2" xfId="8127" xr:uid="{00000000-0005-0000-0000-0000B4A30000}"/>
    <cellStyle name="Normal 12 5 6 5 3 2 2" xfId="20937" xr:uid="{00000000-0005-0000-0000-0000B5A30000}"/>
    <cellStyle name="Normal 12 5 6 5 3 2 2 2" xfId="46728" xr:uid="{00000000-0005-0000-0000-0000B6A30000}"/>
    <cellStyle name="Normal 12 5 6 5 3 2 3" xfId="46729" xr:uid="{00000000-0005-0000-0000-0000B7A30000}"/>
    <cellStyle name="Normal 12 5 6 5 3 3" xfId="15447" xr:uid="{00000000-0005-0000-0000-0000B8A30000}"/>
    <cellStyle name="Normal 12 5 6 5 3 3 2" xfId="46730" xr:uid="{00000000-0005-0000-0000-0000B9A30000}"/>
    <cellStyle name="Normal 12 5 6 5 3 4" xfId="46731" xr:uid="{00000000-0005-0000-0000-0000BAA30000}"/>
    <cellStyle name="Normal 12 5 6 5 4" xfId="4467" xr:uid="{00000000-0005-0000-0000-0000BBA30000}"/>
    <cellStyle name="Normal 12 5 6 5 4 2" xfId="9957" xr:uid="{00000000-0005-0000-0000-0000BCA30000}"/>
    <cellStyle name="Normal 12 5 6 5 4 2 2" xfId="22767" xr:uid="{00000000-0005-0000-0000-0000BDA30000}"/>
    <cellStyle name="Normal 12 5 6 5 4 2 2 2" xfId="46732" xr:uid="{00000000-0005-0000-0000-0000BEA30000}"/>
    <cellStyle name="Normal 12 5 6 5 4 2 3" xfId="46733" xr:uid="{00000000-0005-0000-0000-0000BFA30000}"/>
    <cellStyle name="Normal 12 5 6 5 4 3" xfId="17277" xr:uid="{00000000-0005-0000-0000-0000C0A30000}"/>
    <cellStyle name="Normal 12 5 6 5 4 3 2" xfId="46734" xr:uid="{00000000-0005-0000-0000-0000C1A30000}"/>
    <cellStyle name="Normal 12 5 6 5 4 4" xfId="46735" xr:uid="{00000000-0005-0000-0000-0000C2A30000}"/>
    <cellStyle name="Normal 12 5 6 5 5" xfId="11787" xr:uid="{00000000-0005-0000-0000-0000C3A30000}"/>
    <cellStyle name="Normal 12 5 6 5 5 2" xfId="24597" xr:uid="{00000000-0005-0000-0000-0000C4A30000}"/>
    <cellStyle name="Normal 12 5 6 5 5 2 2" xfId="46736" xr:uid="{00000000-0005-0000-0000-0000C5A30000}"/>
    <cellStyle name="Normal 12 5 6 5 5 3" xfId="46737" xr:uid="{00000000-0005-0000-0000-0000C6A30000}"/>
    <cellStyle name="Normal 12 5 6 5 6" xfId="6297" xr:uid="{00000000-0005-0000-0000-0000C7A30000}"/>
    <cellStyle name="Normal 12 5 6 5 6 2" xfId="19107" xr:uid="{00000000-0005-0000-0000-0000C8A30000}"/>
    <cellStyle name="Normal 12 5 6 5 6 2 2" xfId="46738" xr:uid="{00000000-0005-0000-0000-0000C9A30000}"/>
    <cellStyle name="Normal 12 5 6 5 6 3" xfId="46739" xr:uid="{00000000-0005-0000-0000-0000CAA30000}"/>
    <cellStyle name="Normal 12 5 6 5 7" xfId="13617" xr:uid="{00000000-0005-0000-0000-0000CBA30000}"/>
    <cellStyle name="Normal 12 5 6 5 7 2" xfId="46740" xr:uid="{00000000-0005-0000-0000-0000CCA30000}"/>
    <cellStyle name="Normal 12 5 6 5 8" xfId="46741" xr:uid="{00000000-0005-0000-0000-0000CDA30000}"/>
    <cellStyle name="Normal 12 5 6 6" xfId="1207" xr:uid="{00000000-0005-0000-0000-0000CEA30000}"/>
    <cellStyle name="Normal 12 5 6 6 2" xfId="3037" xr:uid="{00000000-0005-0000-0000-0000CFA30000}"/>
    <cellStyle name="Normal 12 5 6 6 2 2" xfId="8527" xr:uid="{00000000-0005-0000-0000-0000D0A30000}"/>
    <cellStyle name="Normal 12 5 6 6 2 2 2" xfId="21337" xr:uid="{00000000-0005-0000-0000-0000D1A30000}"/>
    <cellStyle name="Normal 12 5 6 6 2 2 2 2" xfId="46742" xr:uid="{00000000-0005-0000-0000-0000D2A30000}"/>
    <cellStyle name="Normal 12 5 6 6 2 2 3" xfId="46743" xr:uid="{00000000-0005-0000-0000-0000D3A30000}"/>
    <cellStyle name="Normal 12 5 6 6 2 3" xfId="15847" xr:uid="{00000000-0005-0000-0000-0000D4A30000}"/>
    <cellStyle name="Normal 12 5 6 6 2 3 2" xfId="46744" xr:uid="{00000000-0005-0000-0000-0000D5A30000}"/>
    <cellStyle name="Normal 12 5 6 6 2 4" xfId="46745" xr:uid="{00000000-0005-0000-0000-0000D6A30000}"/>
    <cellStyle name="Normal 12 5 6 6 3" xfId="4867" xr:uid="{00000000-0005-0000-0000-0000D7A30000}"/>
    <cellStyle name="Normal 12 5 6 6 3 2" xfId="10357" xr:uid="{00000000-0005-0000-0000-0000D8A30000}"/>
    <cellStyle name="Normal 12 5 6 6 3 2 2" xfId="23167" xr:uid="{00000000-0005-0000-0000-0000D9A30000}"/>
    <cellStyle name="Normal 12 5 6 6 3 2 2 2" xfId="46746" xr:uid="{00000000-0005-0000-0000-0000DAA30000}"/>
    <cellStyle name="Normal 12 5 6 6 3 2 3" xfId="46747" xr:uid="{00000000-0005-0000-0000-0000DBA30000}"/>
    <cellStyle name="Normal 12 5 6 6 3 3" xfId="17677" xr:uid="{00000000-0005-0000-0000-0000DCA30000}"/>
    <cellStyle name="Normal 12 5 6 6 3 3 2" xfId="46748" xr:uid="{00000000-0005-0000-0000-0000DDA30000}"/>
    <cellStyle name="Normal 12 5 6 6 3 4" xfId="46749" xr:uid="{00000000-0005-0000-0000-0000DEA30000}"/>
    <cellStyle name="Normal 12 5 6 6 4" xfId="12187" xr:uid="{00000000-0005-0000-0000-0000DFA30000}"/>
    <cellStyle name="Normal 12 5 6 6 4 2" xfId="24997" xr:uid="{00000000-0005-0000-0000-0000E0A30000}"/>
    <cellStyle name="Normal 12 5 6 6 4 2 2" xfId="46750" xr:uid="{00000000-0005-0000-0000-0000E1A30000}"/>
    <cellStyle name="Normal 12 5 6 6 4 3" xfId="46751" xr:uid="{00000000-0005-0000-0000-0000E2A30000}"/>
    <cellStyle name="Normal 12 5 6 6 5" xfId="6697" xr:uid="{00000000-0005-0000-0000-0000E3A30000}"/>
    <cellStyle name="Normal 12 5 6 6 5 2" xfId="19507" xr:uid="{00000000-0005-0000-0000-0000E4A30000}"/>
    <cellStyle name="Normal 12 5 6 6 5 2 2" xfId="46752" xr:uid="{00000000-0005-0000-0000-0000E5A30000}"/>
    <cellStyle name="Normal 12 5 6 6 5 3" xfId="46753" xr:uid="{00000000-0005-0000-0000-0000E6A30000}"/>
    <cellStyle name="Normal 12 5 6 6 6" xfId="14017" xr:uid="{00000000-0005-0000-0000-0000E7A30000}"/>
    <cellStyle name="Normal 12 5 6 6 6 2" xfId="46754" xr:uid="{00000000-0005-0000-0000-0000E8A30000}"/>
    <cellStyle name="Normal 12 5 6 6 7" xfId="46755" xr:uid="{00000000-0005-0000-0000-0000E9A30000}"/>
    <cellStyle name="Normal 12 5 6 7" xfId="2143" xr:uid="{00000000-0005-0000-0000-0000EAA30000}"/>
    <cellStyle name="Normal 12 5 6 7 2" xfId="7633" xr:uid="{00000000-0005-0000-0000-0000EBA30000}"/>
    <cellStyle name="Normal 12 5 6 7 2 2" xfId="20443" xr:uid="{00000000-0005-0000-0000-0000ECA30000}"/>
    <cellStyle name="Normal 12 5 6 7 2 2 2" xfId="46756" xr:uid="{00000000-0005-0000-0000-0000EDA30000}"/>
    <cellStyle name="Normal 12 5 6 7 2 3" xfId="46757" xr:uid="{00000000-0005-0000-0000-0000EEA30000}"/>
    <cellStyle name="Normal 12 5 6 7 3" xfId="14953" xr:uid="{00000000-0005-0000-0000-0000EFA30000}"/>
    <cellStyle name="Normal 12 5 6 7 3 2" xfId="46758" xr:uid="{00000000-0005-0000-0000-0000F0A30000}"/>
    <cellStyle name="Normal 12 5 6 7 4" xfId="46759" xr:uid="{00000000-0005-0000-0000-0000F1A30000}"/>
    <cellStyle name="Normal 12 5 6 8" xfId="3973" xr:uid="{00000000-0005-0000-0000-0000F2A30000}"/>
    <cellStyle name="Normal 12 5 6 8 2" xfId="9463" xr:uid="{00000000-0005-0000-0000-0000F3A30000}"/>
    <cellStyle name="Normal 12 5 6 8 2 2" xfId="22273" xr:uid="{00000000-0005-0000-0000-0000F4A30000}"/>
    <cellStyle name="Normal 12 5 6 8 2 2 2" xfId="46760" xr:uid="{00000000-0005-0000-0000-0000F5A30000}"/>
    <cellStyle name="Normal 12 5 6 8 2 3" xfId="46761" xr:uid="{00000000-0005-0000-0000-0000F6A30000}"/>
    <cellStyle name="Normal 12 5 6 8 3" xfId="16783" xr:uid="{00000000-0005-0000-0000-0000F7A30000}"/>
    <cellStyle name="Normal 12 5 6 8 3 2" xfId="46762" xr:uid="{00000000-0005-0000-0000-0000F8A30000}"/>
    <cellStyle name="Normal 12 5 6 8 4" xfId="46763" xr:uid="{00000000-0005-0000-0000-0000F9A30000}"/>
    <cellStyle name="Normal 12 5 6 9" xfId="11293" xr:uid="{00000000-0005-0000-0000-0000FAA30000}"/>
    <cellStyle name="Normal 12 5 6 9 2" xfId="24103" xr:uid="{00000000-0005-0000-0000-0000FBA30000}"/>
    <cellStyle name="Normal 12 5 6 9 2 2" xfId="46764" xr:uid="{00000000-0005-0000-0000-0000FCA30000}"/>
    <cellStyle name="Normal 12 5 6 9 3" xfId="46765" xr:uid="{00000000-0005-0000-0000-0000FDA30000}"/>
    <cellStyle name="Normal 12 5 7" xfId="270" xr:uid="{00000000-0005-0000-0000-0000FEA30000}"/>
    <cellStyle name="Normal 12 5 7 10" xfId="5762" xr:uid="{00000000-0005-0000-0000-0000FFA30000}"/>
    <cellStyle name="Normal 12 5 7 10 2" xfId="18572" xr:uid="{00000000-0005-0000-0000-000000A40000}"/>
    <cellStyle name="Normal 12 5 7 10 2 2" xfId="46766" xr:uid="{00000000-0005-0000-0000-000001A40000}"/>
    <cellStyle name="Normal 12 5 7 10 3" xfId="46767" xr:uid="{00000000-0005-0000-0000-000002A40000}"/>
    <cellStyle name="Normal 12 5 7 11" xfId="13082" xr:uid="{00000000-0005-0000-0000-000003A40000}"/>
    <cellStyle name="Normal 12 5 7 11 2" xfId="46768" xr:uid="{00000000-0005-0000-0000-000004A40000}"/>
    <cellStyle name="Normal 12 5 7 12" xfId="46769" xr:uid="{00000000-0005-0000-0000-000005A40000}"/>
    <cellStyle name="Normal 12 5 7 2" xfId="499" xr:uid="{00000000-0005-0000-0000-000006A40000}"/>
    <cellStyle name="Normal 12 5 7 2 2" xfId="898" xr:uid="{00000000-0005-0000-0000-000007A40000}"/>
    <cellStyle name="Normal 12 5 7 2 2 2" xfId="1793" xr:uid="{00000000-0005-0000-0000-000008A40000}"/>
    <cellStyle name="Normal 12 5 7 2 2 2 2" xfId="3623" xr:uid="{00000000-0005-0000-0000-000009A40000}"/>
    <cellStyle name="Normal 12 5 7 2 2 2 2 2" xfId="9113" xr:uid="{00000000-0005-0000-0000-00000AA40000}"/>
    <cellStyle name="Normal 12 5 7 2 2 2 2 2 2" xfId="21923" xr:uid="{00000000-0005-0000-0000-00000BA40000}"/>
    <cellStyle name="Normal 12 5 7 2 2 2 2 2 2 2" xfId="46770" xr:uid="{00000000-0005-0000-0000-00000CA40000}"/>
    <cellStyle name="Normal 12 5 7 2 2 2 2 2 3" xfId="46771" xr:uid="{00000000-0005-0000-0000-00000DA40000}"/>
    <cellStyle name="Normal 12 5 7 2 2 2 2 3" xfId="16433" xr:uid="{00000000-0005-0000-0000-00000EA40000}"/>
    <cellStyle name="Normal 12 5 7 2 2 2 2 3 2" xfId="46772" xr:uid="{00000000-0005-0000-0000-00000FA40000}"/>
    <cellStyle name="Normal 12 5 7 2 2 2 2 4" xfId="46773" xr:uid="{00000000-0005-0000-0000-000010A40000}"/>
    <cellStyle name="Normal 12 5 7 2 2 2 3" xfId="5453" xr:uid="{00000000-0005-0000-0000-000011A40000}"/>
    <cellStyle name="Normal 12 5 7 2 2 2 3 2" xfId="10943" xr:uid="{00000000-0005-0000-0000-000012A40000}"/>
    <cellStyle name="Normal 12 5 7 2 2 2 3 2 2" xfId="23753" xr:uid="{00000000-0005-0000-0000-000013A40000}"/>
    <cellStyle name="Normal 12 5 7 2 2 2 3 2 2 2" xfId="46774" xr:uid="{00000000-0005-0000-0000-000014A40000}"/>
    <cellStyle name="Normal 12 5 7 2 2 2 3 2 3" xfId="46775" xr:uid="{00000000-0005-0000-0000-000015A40000}"/>
    <cellStyle name="Normal 12 5 7 2 2 2 3 3" xfId="18263" xr:uid="{00000000-0005-0000-0000-000016A40000}"/>
    <cellStyle name="Normal 12 5 7 2 2 2 3 3 2" xfId="46776" xr:uid="{00000000-0005-0000-0000-000017A40000}"/>
    <cellStyle name="Normal 12 5 7 2 2 2 3 4" xfId="46777" xr:uid="{00000000-0005-0000-0000-000018A40000}"/>
    <cellStyle name="Normal 12 5 7 2 2 2 4" xfId="12773" xr:uid="{00000000-0005-0000-0000-000019A40000}"/>
    <cellStyle name="Normal 12 5 7 2 2 2 4 2" xfId="25583" xr:uid="{00000000-0005-0000-0000-00001AA40000}"/>
    <cellStyle name="Normal 12 5 7 2 2 2 4 2 2" xfId="46778" xr:uid="{00000000-0005-0000-0000-00001BA40000}"/>
    <cellStyle name="Normal 12 5 7 2 2 2 4 3" xfId="46779" xr:uid="{00000000-0005-0000-0000-00001CA40000}"/>
    <cellStyle name="Normal 12 5 7 2 2 2 5" xfId="7283" xr:uid="{00000000-0005-0000-0000-00001DA40000}"/>
    <cellStyle name="Normal 12 5 7 2 2 2 5 2" xfId="20093" xr:uid="{00000000-0005-0000-0000-00001EA40000}"/>
    <cellStyle name="Normal 12 5 7 2 2 2 5 2 2" xfId="46780" xr:uid="{00000000-0005-0000-0000-00001FA40000}"/>
    <cellStyle name="Normal 12 5 7 2 2 2 5 3" xfId="46781" xr:uid="{00000000-0005-0000-0000-000020A40000}"/>
    <cellStyle name="Normal 12 5 7 2 2 2 6" xfId="14603" xr:uid="{00000000-0005-0000-0000-000021A40000}"/>
    <cellStyle name="Normal 12 5 7 2 2 2 6 2" xfId="46782" xr:uid="{00000000-0005-0000-0000-000022A40000}"/>
    <cellStyle name="Normal 12 5 7 2 2 2 7" xfId="46783" xr:uid="{00000000-0005-0000-0000-000023A40000}"/>
    <cellStyle name="Normal 12 5 7 2 2 3" xfId="2729" xr:uid="{00000000-0005-0000-0000-000024A40000}"/>
    <cellStyle name="Normal 12 5 7 2 2 3 2" xfId="8219" xr:uid="{00000000-0005-0000-0000-000025A40000}"/>
    <cellStyle name="Normal 12 5 7 2 2 3 2 2" xfId="21029" xr:uid="{00000000-0005-0000-0000-000026A40000}"/>
    <cellStyle name="Normal 12 5 7 2 2 3 2 2 2" xfId="46784" xr:uid="{00000000-0005-0000-0000-000027A40000}"/>
    <cellStyle name="Normal 12 5 7 2 2 3 2 3" xfId="46785" xr:uid="{00000000-0005-0000-0000-000028A40000}"/>
    <cellStyle name="Normal 12 5 7 2 2 3 3" xfId="15539" xr:uid="{00000000-0005-0000-0000-000029A40000}"/>
    <cellStyle name="Normal 12 5 7 2 2 3 3 2" xfId="46786" xr:uid="{00000000-0005-0000-0000-00002AA40000}"/>
    <cellStyle name="Normal 12 5 7 2 2 3 4" xfId="46787" xr:uid="{00000000-0005-0000-0000-00002BA40000}"/>
    <cellStyle name="Normal 12 5 7 2 2 4" xfId="4559" xr:uid="{00000000-0005-0000-0000-00002CA40000}"/>
    <cellStyle name="Normal 12 5 7 2 2 4 2" xfId="10049" xr:uid="{00000000-0005-0000-0000-00002DA40000}"/>
    <cellStyle name="Normal 12 5 7 2 2 4 2 2" xfId="22859" xr:uid="{00000000-0005-0000-0000-00002EA40000}"/>
    <cellStyle name="Normal 12 5 7 2 2 4 2 2 2" xfId="46788" xr:uid="{00000000-0005-0000-0000-00002FA40000}"/>
    <cellStyle name="Normal 12 5 7 2 2 4 2 3" xfId="46789" xr:uid="{00000000-0005-0000-0000-000030A40000}"/>
    <cellStyle name="Normal 12 5 7 2 2 4 3" xfId="17369" xr:uid="{00000000-0005-0000-0000-000031A40000}"/>
    <cellStyle name="Normal 12 5 7 2 2 4 3 2" xfId="46790" xr:uid="{00000000-0005-0000-0000-000032A40000}"/>
    <cellStyle name="Normal 12 5 7 2 2 4 4" xfId="46791" xr:uid="{00000000-0005-0000-0000-000033A40000}"/>
    <cellStyle name="Normal 12 5 7 2 2 5" xfId="11879" xr:uid="{00000000-0005-0000-0000-000034A40000}"/>
    <cellStyle name="Normal 12 5 7 2 2 5 2" xfId="24689" xr:uid="{00000000-0005-0000-0000-000035A40000}"/>
    <cellStyle name="Normal 12 5 7 2 2 5 2 2" xfId="46792" xr:uid="{00000000-0005-0000-0000-000036A40000}"/>
    <cellStyle name="Normal 12 5 7 2 2 5 3" xfId="46793" xr:uid="{00000000-0005-0000-0000-000037A40000}"/>
    <cellStyle name="Normal 12 5 7 2 2 6" xfId="6389" xr:uid="{00000000-0005-0000-0000-000038A40000}"/>
    <cellStyle name="Normal 12 5 7 2 2 6 2" xfId="19199" xr:uid="{00000000-0005-0000-0000-000039A40000}"/>
    <cellStyle name="Normal 12 5 7 2 2 6 2 2" xfId="46794" xr:uid="{00000000-0005-0000-0000-00003AA40000}"/>
    <cellStyle name="Normal 12 5 7 2 2 6 3" xfId="46795" xr:uid="{00000000-0005-0000-0000-00003BA40000}"/>
    <cellStyle name="Normal 12 5 7 2 2 7" xfId="13709" xr:uid="{00000000-0005-0000-0000-00003CA40000}"/>
    <cellStyle name="Normal 12 5 7 2 2 7 2" xfId="46796" xr:uid="{00000000-0005-0000-0000-00003DA40000}"/>
    <cellStyle name="Normal 12 5 7 2 2 8" xfId="46797" xr:uid="{00000000-0005-0000-0000-00003EA40000}"/>
    <cellStyle name="Normal 12 5 7 2 3" xfId="1394" xr:uid="{00000000-0005-0000-0000-00003FA40000}"/>
    <cellStyle name="Normal 12 5 7 2 3 2" xfId="3224" xr:uid="{00000000-0005-0000-0000-000040A40000}"/>
    <cellStyle name="Normal 12 5 7 2 3 2 2" xfId="8714" xr:uid="{00000000-0005-0000-0000-000041A40000}"/>
    <cellStyle name="Normal 12 5 7 2 3 2 2 2" xfId="21524" xr:uid="{00000000-0005-0000-0000-000042A40000}"/>
    <cellStyle name="Normal 12 5 7 2 3 2 2 2 2" xfId="46798" xr:uid="{00000000-0005-0000-0000-000043A40000}"/>
    <cellStyle name="Normal 12 5 7 2 3 2 2 3" xfId="46799" xr:uid="{00000000-0005-0000-0000-000044A40000}"/>
    <cellStyle name="Normal 12 5 7 2 3 2 3" xfId="16034" xr:uid="{00000000-0005-0000-0000-000045A40000}"/>
    <cellStyle name="Normal 12 5 7 2 3 2 3 2" xfId="46800" xr:uid="{00000000-0005-0000-0000-000046A40000}"/>
    <cellStyle name="Normal 12 5 7 2 3 2 4" xfId="46801" xr:uid="{00000000-0005-0000-0000-000047A40000}"/>
    <cellStyle name="Normal 12 5 7 2 3 3" xfId="5054" xr:uid="{00000000-0005-0000-0000-000048A40000}"/>
    <cellStyle name="Normal 12 5 7 2 3 3 2" xfId="10544" xr:uid="{00000000-0005-0000-0000-000049A40000}"/>
    <cellStyle name="Normal 12 5 7 2 3 3 2 2" xfId="23354" xr:uid="{00000000-0005-0000-0000-00004AA40000}"/>
    <cellStyle name="Normal 12 5 7 2 3 3 2 2 2" xfId="46802" xr:uid="{00000000-0005-0000-0000-00004BA40000}"/>
    <cellStyle name="Normal 12 5 7 2 3 3 2 3" xfId="46803" xr:uid="{00000000-0005-0000-0000-00004CA40000}"/>
    <cellStyle name="Normal 12 5 7 2 3 3 3" xfId="17864" xr:uid="{00000000-0005-0000-0000-00004DA40000}"/>
    <cellStyle name="Normal 12 5 7 2 3 3 3 2" xfId="46804" xr:uid="{00000000-0005-0000-0000-00004EA40000}"/>
    <cellStyle name="Normal 12 5 7 2 3 3 4" xfId="46805" xr:uid="{00000000-0005-0000-0000-00004FA40000}"/>
    <cellStyle name="Normal 12 5 7 2 3 4" xfId="12374" xr:uid="{00000000-0005-0000-0000-000050A40000}"/>
    <cellStyle name="Normal 12 5 7 2 3 4 2" xfId="25184" xr:uid="{00000000-0005-0000-0000-000051A40000}"/>
    <cellStyle name="Normal 12 5 7 2 3 4 2 2" xfId="46806" xr:uid="{00000000-0005-0000-0000-000052A40000}"/>
    <cellStyle name="Normal 12 5 7 2 3 4 3" xfId="46807" xr:uid="{00000000-0005-0000-0000-000053A40000}"/>
    <cellStyle name="Normal 12 5 7 2 3 5" xfId="6884" xr:uid="{00000000-0005-0000-0000-000054A40000}"/>
    <cellStyle name="Normal 12 5 7 2 3 5 2" xfId="19694" xr:uid="{00000000-0005-0000-0000-000055A40000}"/>
    <cellStyle name="Normal 12 5 7 2 3 5 2 2" xfId="46808" xr:uid="{00000000-0005-0000-0000-000056A40000}"/>
    <cellStyle name="Normal 12 5 7 2 3 5 3" xfId="46809" xr:uid="{00000000-0005-0000-0000-000057A40000}"/>
    <cellStyle name="Normal 12 5 7 2 3 6" xfId="14204" xr:uid="{00000000-0005-0000-0000-000058A40000}"/>
    <cellStyle name="Normal 12 5 7 2 3 6 2" xfId="46810" xr:uid="{00000000-0005-0000-0000-000059A40000}"/>
    <cellStyle name="Normal 12 5 7 2 3 7" xfId="46811" xr:uid="{00000000-0005-0000-0000-00005AA40000}"/>
    <cellStyle name="Normal 12 5 7 2 4" xfId="2330" xr:uid="{00000000-0005-0000-0000-00005BA40000}"/>
    <cellStyle name="Normal 12 5 7 2 4 2" xfId="7820" xr:uid="{00000000-0005-0000-0000-00005CA40000}"/>
    <cellStyle name="Normal 12 5 7 2 4 2 2" xfId="20630" xr:uid="{00000000-0005-0000-0000-00005DA40000}"/>
    <cellStyle name="Normal 12 5 7 2 4 2 2 2" xfId="46812" xr:uid="{00000000-0005-0000-0000-00005EA40000}"/>
    <cellStyle name="Normal 12 5 7 2 4 2 3" xfId="46813" xr:uid="{00000000-0005-0000-0000-00005FA40000}"/>
    <cellStyle name="Normal 12 5 7 2 4 3" xfId="15140" xr:uid="{00000000-0005-0000-0000-000060A40000}"/>
    <cellStyle name="Normal 12 5 7 2 4 3 2" xfId="46814" xr:uid="{00000000-0005-0000-0000-000061A40000}"/>
    <cellStyle name="Normal 12 5 7 2 4 4" xfId="46815" xr:uid="{00000000-0005-0000-0000-000062A40000}"/>
    <cellStyle name="Normal 12 5 7 2 5" xfId="4160" xr:uid="{00000000-0005-0000-0000-000063A40000}"/>
    <cellStyle name="Normal 12 5 7 2 5 2" xfId="9650" xr:uid="{00000000-0005-0000-0000-000064A40000}"/>
    <cellStyle name="Normal 12 5 7 2 5 2 2" xfId="22460" xr:uid="{00000000-0005-0000-0000-000065A40000}"/>
    <cellStyle name="Normal 12 5 7 2 5 2 2 2" xfId="46816" xr:uid="{00000000-0005-0000-0000-000066A40000}"/>
    <cellStyle name="Normal 12 5 7 2 5 2 3" xfId="46817" xr:uid="{00000000-0005-0000-0000-000067A40000}"/>
    <cellStyle name="Normal 12 5 7 2 5 3" xfId="16970" xr:uid="{00000000-0005-0000-0000-000068A40000}"/>
    <cellStyle name="Normal 12 5 7 2 5 3 2" xfId="46818" xr:uid="{00000000-0005-0000-0000-000069A40000}"/>
    <cellStyle name="Normal 12 5 7 2 5 4" xfId="46819" xr:uid="{00000000-0005-0000-0000-00006AA40000}"/>
    <cellStyle name="Normal 12 5 7 2 6" xfId="11480" xr:uid="{00000000-0005-0000-0000-00006BA40000}"/>
    <cellStyle name="Normal 12 5 7 2 6 2" xfId="24290" xr:uid="{00000000-0005-0000-0000-00006CA40000}"/>
    <cellStyle name="Normal 12 5 7 2 6 2 2" xfId="46820" xr:uid="{00000000-0005-0000-0000-00006DA40000}"/>
    <cellStyle name="Normal 12 5 7 2 6 3" xfId="46821" xr:uid="{00000000-0005-0000-0000-00006EA40000}"/>
    <cellStyle name="Normal 12 5 7 2 7" xfId="5990" xr:uid="{00000000-0005-0000-0000-00006FA40000}"/>
    <cellStyle name="Normal 12 5 7 2 7 2" xfId="18800" xr:uid="{00000000-0005-0000-0000-000070A40000}"/>
    <cellStyle name="Normal 12 5 7 2 7 2 2" xfId="46822" xr:uid="{00000000-0005-0000-0000-000071A40000}"/>
    <cellStyle name="Normal 12 5 7 2 7 3" xfId="46823" xr:uid="{00000000-0005-0000-0000-000072A40000}"/>
    <cellStyle name="Normal 12 5 7 2 8" xfId="13310" xr:uid="{00000000-0005-0000-0000-000073A40000}"/>
    <cellStyle name="Normal 12 5 7 2 8 2" xfId="46824" xr:uid="{00000000-0005-0000-0000-000074A40000}"/>
    <cellStyle name="Normal 12 5 7 2 9" xfId="46825" xr:uid="{00000000-0005-0000-0000-000075A40000}"/>
    <cellStyle name="Normal 12 5 7 3" xfId="631" xr:uid="{00000000-0005-0000-0000-000076A40000}"/>
    <cellStyle name="Normal 12 5 7 3 2" xfId="1031" xr:uid="{00000000-0005-0000-0000-000077A40000}"/>
    <cellStyle name="Normal 12 5 7 3 2 2" xfId="1926" xr:uid="{00000000-0005-0000-0000-000078A40000}"/>
    <cellStyle name="Normal 12 5 7 3 2 2 2" xfId="3756" xr:uid="{00000000-0005-0000-0000-000079A40000}"/>
    <cellStyle name="Normal 12 5 7 3 2 2 2 2" xfId="9246" xr:uid="{00000000-0005-0000-0000-00007AA40000}"/>
    <cellStyle name="Normal 12 5 7 3 2 2 2 2 2" xfId="22056" xr:uid="{00000000-0005-0000-0000-00007BA40000}"/>
    <cellStyle name="Normal 12 5 7 3 2 2 2 2 2 2" xfId="46826" xr:uid="{00000000-0005-0000-0000-00007CA40000}"/>
    <cellStyle name="Normal 12 5 7 3 2 2 2 2 3" xfId="46827" xr:uid="{00000000-0005-0000-0000-00007DA40000}"/>
    <cellStyle name="Normal 12 5 7 3 2 2 2 3" xfId="16566" xr:uid="{00000000-0005-0000-0000-00007EA40000}"/>
    <cellStyle name="Normal 12 5 7 3 2 2 2 3 2" xfId="46828" xr:uid="{00000000-0005-0000-0000-00007FA40000}"/>
    <cellStyle name="Normal 12 5 7 3 2 2 2 4" xfId="46829" xr:uid="{00000000-0005-0000-0000-000080A40000}"/>
    <cellStyle name="Normal 12 5 7 3 2 2 3" xfId="5586" xr:uid="{00000000-0005-0000-0000-000081A40000}"/>
    <cellStyle name="Normal 12 5 7 3 2 2 3 2" xfId="11076" xr:uid="{00000000-0005-0000-0000-000082A40000}"/>
    <cellStyle name="Normal 12 5 7 3 2 2 3 2 2" xfId="23886" xr:uid="{00000000-0005-0000-0000-000083A40000}"/>
    <cellStyle name="Normal 12 5 7 3 2 2 3 2 2 2" xfId="46830" xr:uid="{00000000-0005-0000-0000-000084A40000}"/>
    <cellStyle name="Normal 12 5 7 3 2 2 3 2 3" xfId="46831" xr:uid="{00000000-0005-0000-0000-000085A40000}"/>
    <cellStyle name="Normal 12 5 7 3 2 2 3 3" xfId="18396" xr:uid="{00000000-0005-0000-0000-000086A40000}"/>
    <cellStyle name="Normal 12 5 7 3 2 2 3 3 2" xfId="46832" xr:uid="{00000000-0005-0000-0000-000087A40000}"/>
    <cellStyle name="Normal 12 5 7 3 2 2 3 4" xfId="46833" xr:uid="{00000000-0005-0000-0000-000088A40000}"/>
    <cellStyle name="Normal 12 5 7 3 2 2 4" xfId="12906" xr:uid="{00000000-0005-0000-0000-000089A40000}"/>
    <cellStyle name="Normal 12 5 7 3 2 2 4 2" xfId="25716" xr:uid="{00000000-0005-0000-0000-00008AA40000}"/>
    <cellStyle name="Normal 12 5 7 3 2 2 4 2 2" xfId="46834" xr:uid="{00000000-0005-0000-0000-00008BA40000}"/>
    <cellStyle name="Normal 12 5 7 3 2 2 4 3" xfId="46835" xr:uid="{00000000-0005-0000-0000-00008CA40000}"/>
    <cellStyle name="Normal 12 5 7 3 2 2 5" xfId="7416" xr:uid="{00000000-0005-0000-0000-00008DA40000}"/>
    <cellStyle name="Normal 12 5 7 3 2 2 5 2" xfId="20226" xr:uid="{00000000-0005-0000-0000-00008EA40000}"/>
    <cellStyle name="Normal 12 5 7 3 2 2 5 2 2" xfId="46836" xr:uid="{00000000-0005-0000-0000-00008FA40000}"/>
    <cellStyle name="Normal 12 5 7 3 2 2 5 3" xfId="46837" xr:uid="{00000000-0005-0000-0000-000090A40000}"/>
    <cellStyle name="Normal 12 5 7 3 2 2 6" xfId="14736" xr:uid="{00000000-0005-0000-0000-000091A40000}"/>
    <cellStyle name="Normal 12 5 7 3 2 2 6 2" xfId="46838" xr:uid="{00000000-0005-0000-0000-000092A40000}"/>
    <cellStyle name="Normal 12 5 7 3 2 2 7" xfId="46839" xr:uid="{00000000-0005-0000-0000-000093A40000}"/>
    <cellStyle name="Normal 12 5 7 3 2 3" xfId="2862" xr:uid="{00000000-0005-0000-0000-000094A40000}"/>
    <cellStyle name="Normal 12 5 7 3 2 3 2" xfId="8352" xr:uid="{00000000-0005-0000-0000-000095A40000}"/>
    <cellStyle name="Normal 12 5 7 3 2 3 2 2" xfId="21162" xr:uid="{00000000-0005-0000-0000-000096A40000}"/>
    <cellStyle name="Normal 12 5 7 3 2 3 2 2 2" xfId="46840" xr:uid="{00000000-0005-0000-0000-000097A40000}"/>
    <cellStyle name="Normal 12 5 7 3 2 3 2 3" xfId="46841" xr:uid="{00000000-0005-0000-0000-000098A40000}"/>
    <cellStyle name="Normal 12 5 7 3 2 3 3" xfId="15672" xr:uid="{00000000-0005-0000-0000-000099A40000}"/>
    <cellStyle name="Normal 12 5 7 3 2 3 3 2" xfId="46842" xr:uid="{00000000-0005-0000-0000-00009AA40000}"/>
    <cellStyle name="Normal 12 5 7 3 2 3 4" xfId="46843" xr:uid="{00000000-0005-0000-0000-00009BA40000}"/>
    <cellStyle name="Normal 12 5 7 3 2 4" xfId="4692" xr:uid="{00000000-0005-0000-0000-00009CA40000}"/>
    <cellStyle name="Normal 12 5 7 3 2 4 2" xfId="10182" xr:uid="{00000000-0005-0000-0000-00009DA40000}"/>
    <cellStyle name="Normal 12 5 7 3 2 4 2 2" xfId="22992" xr:uid="{00000000-0005-0000-0000-00009EA40000}"/>
    <cellStyle name="Normal 12 5 7 3 2 4 2 2 2" xfId="46844" xr:uid="{00000000-0005-0000-0000-00009FA40000}"/>
    <cellStyle name="Normal 12 5 7 3 2 4 2 3" xfId="46845" xr:uid="{00000000-0005-0000-0000-0000A0A40000}"/>
    <cellStyle name="Normal 12 5 7 3 2 4 3" xfId="17502" xr:uid="{00000000-0005-0000-0000-0000A1A40000}"/>
    <cellStyle name="Normal 12 5 7 3 2 4 3 2" xfId="46846" xr:uid="{00000000-0005-0000-0000-0000A2A40000}"/>
    <cellStyle name="Normal 12 5 7 3 2 4 4" xfId="46847" xr:uid="{00000000-0005-0000-0000-0000A3A40000}"/>
    <cellStyle name="Normal 12 5 7 3 2 5" xfId="12012" xr:uid="{00000000-0005-0000-0000-0000A4A40000}"/>
    <cellStyle name="Normal 12 5 7 3 2 5 2" xfId="24822" xr:uid="{00000000-0005-0000-0000-0000A5A40000}"/>
    <cellStyle name="Normal 12 5 7 3 2 5 2 2" xfId="46848" xr:uid="{00000000-0005-0000-0000-0000A6A40000}"/>
    <cellStyle name="Normal 12 5 7 3 2 5 3" xfId="46849" xr:uid="{00000000-0005-0000-0000-0000A7A40000}"/>
    <cellStyle name="Normal 12 5 7 3 2 6" xfId="6522" xr:uid="{00000000-0005-0000-0000-0000A8A40000}"/>
    <cellStyle name="Normal 12 5 7 3 2 6 2" xfId="19332" xr:uid="{00000000-0005-0000-0000-0000A9A40000}"/>
    <cellStyle name="Normal 12 5 7 3 2 6 2 2" xfId="46850" xr:uid="{00000000-0005-0000-0000-0000AAA40000}"/>
    <cellStyle name="Normal 12 5 7 3 2 6 3" xfId="46851" xr:uid="{00000000-0005-0000-0000-0000ABA40000}"/>
    <cellStyle name="Normal 12 5 7 3 2 7" xfId="13842" xr:uid="{00000000-0005-0000-0000-0000ACA40000}"/>
    <cellStyle name="Normal 12 5 7 3 2 7 2" xfId="46852" xr:uid="{00000000-0005-0000-0000-0000ADA40000}"/>
    <cellStyle name="Normal 12 5 7 3 2 8" xfId="46853" xr:uid="{00000000-0005-0000-0000-0000AEA40000}"/>
    <cellStyle name="Normal 12 5 7 3 3" xfId="1526" xr:uid="{00000000-0005-0000-0000-0000AFA40000}"/>
    <cellStyle name="Normal 12 5 7 3 3 2" xfId="3356" xr:uid="{00000000-0005-0000-0000-0000B0A40000}"/>
    <cellStyle name="Normal 12 5 7 3 3 2 2" xfId="8846" xr:uid="{00000000-0005-0000-0000-0000B1A40000}"/>
    <cellStyle name="Normal 12 5 7 3 3 2 2 2" xfId="21656" xr:uid="{00000000-0005-0000-0000-0000B2A40000}"/>
    <cellStyle name="Normal 12 5 7 3 3 2 2 2 2" xfId="46854" xr:uid="{00000000-0005-0000-0000-0000B3A40000}"/>
    <cellStyle name="Normal 12 5 7 3 3 2 2 3" xfId="46855" xr:uid="{00000000-0005-0000-0000-0000B4A40000}"/>
    <cellStyle name="Normal 12 5 7 3 3 2 3" xfId="16166" xr:uid="{00000000-0005-0000-0000-0000B5A40000}"/>
    <cellStyle name="Normal 12 5 7 3 3 2 3 2" xfId="46856" xr:uid="{00000000-0005-0000-0000-0000B6A40000}"/>
    <cellStyle name="Normal 12 5 7 3 3 2 4" xfId="46857" xr:uid="{00000000-0005-0000-0000-0000B7A40000}"/>
    <cellStyle name="Normal 12 5 7 3 3 3" xfId="5186" xr:uid="{00000000-0005-0000-0000-0000B8A40000}"/>
    <cellStyle name="Normal 12 5 7 3 3 3 2" xfId="10676" xr:uid="{00000000-0005-0000-0000-0000B9A40000}"/>
    <cellStyle name="Normal 12 5 7 3 3 3 2 2" xfId="23486" xr:uid="{00000000-0005-0000-0000-0000BAA40000}"/>
    <cellStyle name="Normal 12 5 7 3 3 3 2 2 2" xfId="46858" xr:uid="{00000000-0005-0000-0000-0000BBA40000}"/>
    <cellStyle name="Normal 12 5 7 3 3 3 2 3" xfId="46859" xr:uid="{00000000-0005-0000-0000-0000BCA40000}"/>
    <cellStyle name="Normal 12 5 7 3 3 3 3" xfId="17996" xr:uid="{00000000-0005-0000-0000-0000BDA40000}"/>
    <cellStyle name="Normal 12 5 7 3 3 3 3 2" xfId="46860" xr:uid="{00000000-0005-0000-0000-0000BEA40000}"/>
    <cellStyle name="Normal 12 5 7 3 3 3 4" xfId="46861" xr:uid="{00000000-0005-0000-0000-0000BFA40000}"/>
    <cellStyle name="Normal 12 5 7 3 3 4" xfId="12506" xr:uid="{00000000-0005-0000-0000-0000C0A40000}"/>
    <cellStyle name="Normal 12 5 7 3 3 4 2" xfId="25316" xr:uid="{00000000-0005-0000-0000-0000C1A40000}"/>
    <cellStyle name="Normal 12 5 7 3 3 4 2 2" xfId="46862" xr:uid="{00000000-0005-0000-0000-0000C2A40000}"/>
    <cellStyle name="Normal 12 5 7 3 3 4 3" xfId="46863" xr:uid="{00000000-0005-0000-0000-0000C3A40000}"/>
    <cellStyle name="Normal 12 5 7 3 3 5" xfId="7016" xr:uid="{00000000-0005-0000-0000-0000C4A40000}"/>
    <cellStyle name="Normal 12 5 7 3 3 5 2" xfId="19826" xr:uid="{00000000-0005-0000-0000-0000C5A40000}"/>
    <cellStyle name="Normal 12 5 7 3 3 5 2 2" xfId="46864" xr:uid="{00000000-0005-0000-0000-0000C6A40000}"/>
    <cellStyle name="Normal 12 5 7 3 3 5 3" xfId="46865" xr:uid="{00000000-0005-0000-0000-0000C7A40000}"/>
    <cellStyle name="Normal 12 5 7 3 3 6" xfId="14336" xr:uid="{00000000-0005-0000-0000-0000C8A40000}"/>
    <cellStyle name="Normal 12 5 7 3 3 6 2" xfId="46866" xr:uid="{00000000-0005-0000-0000-0000C9A40000}"/>
    <cellStyle name="Normal 12 5 7 3 3 7" xfId="46867" xr:uid="{00000000-0005-0000-0000-0000CAA40000}"/>
    <cellStyle name="Normal 12 5 7 3 4" xfId="2462" xr:uid="{00000000-0005-0000-0000-0000CBA40000}"/>
    <cellStyle name="Normal 12 5 7 3 4 2" xfId="7952" xr:uid="{00000000-0005-0000-0000-0000CCA40000}"/>
    <cellStyle name="Normal 12 5 7 3 4 2 2" xfId="20762" xr:uid="{00000000-0005-0000-0000-0000CDA40000}"/>
    <cellStyle name="Normal 12 5 7 3 4 2 2 2" xfId="46868" xr:uid="{00000000-0005-0000-0000-0000CEA40000}"/>
    <cellStyle name="Normal 12 5 7 3 4 2 3" xfId="46869" xr:uid="{00000000-0005-0000-0000-0000CFA40000}"/>
    <cellStyle name="Normal 12 5 7 3 4 3" xfId="15272" xr:uid="{00000000-0005-0000-0000-0000D0A40000}"/>
    <cellStyle name="Normal 12 5 7 3 4 3 2" xfId="46870" xr:uid="{00000000-0005-0000-0000-0000D1A40000}"/>
    <cellStyle name="Normal 12 5 7 3 4 4" xfId="46871" xr:uid="{00000000-0005-0000-0000-0000D2A40000}"/>
    <cellStyle name="Normal 12 5 7 3 5" xfId="4292" xr:uid="{00000000-0005-0000-0000-0000D3A40000}"/>
    <cellStyle name="Normal 12 5 7 3 5 2" xfId="9782" xr:uid="{00000000-0005-0000-0000-0000D4A40000}"/>
    <cellStyle name="Normal 12 5 7 3 5 2 2" xfId="22592" xr:uid="{00000000-0005-0000-0000-0000D5A40000}"/>
    <cellStyle name="Normal 12 5 7 3 5 2 2 2" xfId="46872" xr:uid="{00000000-0005-0000-0000-0000D6A40000}"/>
    <cellStyle name="Normal 12 5 7 3 5 2 3" xfId="46873" xr:uid="{00000000-0005-0000-0000-0000D7A40000}"/>
    <cellStyle name="Normal 12 5 7 3 5 3" xfId="17102" xr:uid="{00000000-0005-0000-0000-0000D8A40000}"/>
    <cellStyle name="Normal 12 5 7 3 5 3 2" xfId="46874" xr:uid="{00000000-0005-0000-0000-0000D9A40000}"/>
    <cellStyle name="Normal 12 5 7 3 5 4" xfId="46875" xr:uid="{00000000-0005-0000-0000-0000DAA40000}"/>
    <cellStyle name="Normal 12 5 7 3 6" xfId="11612" xr:uid="{00000000-0005-0000-0000-0000DBA40000}"/>
    <cellStyle name="Normal 12 5 7 3 6 2" xfId="24422" xr:uid="{00000000-0005-0000-0000-0000DCA40000}"/>
    <cellStyle name="Normal 12 5 7 3 6 2 2" xfId="46876" xr:uid="{00000000-0005-0000-0000-0000DDA40000}"/>
    <cellStyle name="Normal 12 5 7 3 6 3" xfId="46877" xr:uid="{00000000-0005-0000-0000-0000DEA40000}"/>
    <cellStyle name="Normal 12 5 7 3 7" xfId="6122" xr:uid="{00000000-0005-0000-0000-0000DFA40000}"/>
    <cellStyle name="Normal 12 5 7 3 7 2" xfId="18932" xr:uid="{00000000-0005-0000-0000-0000E0A40000}"/>
    <cellStyle name="Normal 12 5 7 3 7 2 2" xfId="46878" xr:uid="{00000000-0005-0000-0000-0000E1A40000}"/>
    <cellStyle name="Normal 12 5 7 3 7 3" xfId="46879" xr:uid="{00000000-0005-0000-0000-0000E2A40000}"/>
    <cellStyle name="Normal 12 5 7 3 8" xfId="13442" xr:uid="{00000000-0005-0000-0000-0000E3A40000}"/>
    <cellStyle name="Normal 12 5 7 3 8 2" xfId="46880" xr:uid="{00000000-0005-0000-0000-0000E4A40000}"/>
    <cellStyle name="Normal 12 5 7 3 9" xfId="46881" xr:uid="{00000000-0005-0000-0000-0000E5A40000}"/>
    <cellStyle name="Normal 12 5 7 4" xfId="406" xr:uid="{00000000-0005-0000-0000-0000E6A40000}"/>
    <cellStyle name="Normal 12 5 7 4 2" xfId="1301" xr:uid="{00000000-0005-0000-0000-0000E7A40000}"/>
    <cellStyle name="Normal 12 5 7 4 2 2" xfId="3131" xr:uid="{00000000-0005-0000-0000-0000E8A40000}"/>
    <cellStyle name="Normal 12 5 7 4 2 2 2" xfId="8621" xr:uid="{00000000-0005-0000-0000-0000E9A40000}"/>
    <cellStyle name="Normal 12 5 7 4 2 2 2 2" xfId="21431" xr:uid="{00000000-0005-0000-0000-0000EAA40000}"/>
    <cellStyle name="Normal 12 5 7 4 2 2 2 2 2" xfId="46882" xr:uid="{00000000-0005-0000-0000-0000EBA40000}"/>
    <cellStyle name="Normal 12 5 7 4 2 2 2 3" xfId="46883" xr:uid="{00000000-0005-0000-0000-0000ECA40000}"/>
    <cellStyle name="Normal 12 5 7 4 2 2 3" xfId="15941" xr:uid="{00000000-0005-0000-0000-0000EDA40000}"/>
    <cellStyle name="Normal 12 5 7 4 2 2 3 2" xfId="46884" xr:uid="{00000000-0005-0000-0000-0000EEA40000}"/>
    <cellStyle name="Normal 12 5 7 4 2 2 4" xfId="46885" xr:uid="{00000000-0005-0000-0000-0000EFA40000}"/>
    <cellStyle name="Normal 12 5 7 4 2 3" xfId="4961" xr:uid="{00000000-0005-0000-0000-0000F0A40000}"/>
    <cellStyle name="Normal 12 5 7 4 2 3 2" xfId="10451" xr:uid="{00000000-0005-0000-0000-0000F1A40000}"/>
    <cellStyle name="Normal 12 5 7 4 2 3 2 2" xfId="23261" xr:uid="{00000000-0005-0000-0000-0000F2A40000}"/>
    <cellStyle name="Normal 12 5 7 4 2 3 2 2 2" xfId="46886" xr:uid="{00000000-0005-0000-0000-0000F3A40000}"/>
    <cellStyle name="Normal 12 5 7 4 2 3 2 3" xfId="46887" xr:uid="{00000000-0005-0000-0000-0000F4A40000}"/>
    <cellStyle name="Normal 12 5 7 4 2 3 3" xfId="17771" xr:uid="{00000000-0005-0000-0000-0000F5A40000}"/>
    <cellStyle name="Normal 12 5 7 4 2 3 3 2" xfId="46888" xr:uid="{00000000-0005-0000-0000-0000F6A40000}"/>
    <cellStyle name="Normal 12 5 7 4 2 3 4" xfId="46889" xr:uid="{00000000-0005-0000-0000-0000F7A40000}"/>
    <cellStyle name="Normal 12 5 7 4 2 4" xfId="12281" xr:uid="{00000000-0005-0000-0000-0000F8A40000}"/>
    <cellStyle name="Normal 12 5 7 4 2 4 2" xfId="25091" xr:uid="{00000000-0005-0000-0000-0000F9A40000}"/>
    <cellStyle name="Normal 12 5 7 4 2 4 2 2" xfId="46890" xr:uid="{00000000-0005-0000-0000-0000FAA40000}"/>
    <cellStyle name="Normal 12 5 7 4 2 4 3" xfId="46891" xr:uid="{00000000-0005-0000-0000-0000FBA40000}"/>
    <cellStyle name="Normal 12 5 7 4 2 5" xfId="6791" xr:uid="{00000000-0005-0000-0000-0000FCA40000}"/>
    <cellStyle name="Normal 12 5 7 4 2 5 2" xfId="19601" xr:uid="{00000000-0005-0000-0000-0000FDA40000}"/>
    <cellStyle name="Normal 12 5 7 4 2 5 2 2" xfId="46892" xr:uid="{00000000-0005-0000-0000-0000FEA40000}"/>
    <cellStyle name="Normal 12 5 7 4 2 5 3" xfId="46893" xr:uid="{00000000-0005-0000-0000-0000FFA40000}"/>
    <cellStyle name="Normal 12 5 7 4 2 6" xfId="14111" xr:uid="{00000000-0005-0000-0000-000000A50000}"/>
    <cellStyle name="Normal 12 5 7 4 2 6 2" xfId="46894" xr:uid="{00000000-0005-0000-0000-000001A50000}"/>
    <cellStyle name="Normal 12 5 7 4 2 7" xfId="46895" xr:uid="{00000000-0005-0000-0000-000002A50000}"/>
    <cellStyle name="Normal 12 5 7 4 3" xfId="2237" xr:uid="{00000000-0005-0000-0000-000003A50000}"/>
    <cellStyle name="Normal 12 5 7 4 3 2" xfId="7727" xr:uid="{00000000-0005-0000-0000-000004A50000}"/>
    <cellStyle name="Normal 12 5 7 4 3 2 2" xfId="20537" xr:uid="{00000000-0005-0000-0000-000005A50000}"/>
    <cellStyle name="Normal 12 5 7 4 3 2 2 2" xfId="46896" xr:uid="{00000000-0005-0000-0000-000006A50000}"/>
    <cellStyle name="Normal 12 5 7 4 3 2 3" xfId="46897" xr:uid="{00000000-0005-0000-0000-000007A50000}"/>
    <cellStyle name="Normal 12 5 7 4 3 3" xfId="15047" xr:uid="{00000000-0005-0000-0000-000008A50000}"/>
    <cellStyle name="Normal 12 5 7 4 3 3 2" xfId="46898" xr:uid="{00000000-0005-0000-0000-000009A50000}"/>
    <cellStyle name="Normal 12 5 7 4 3 4" xfId="46899" xr:uid="{00000000-0005-0000-0000-00000AA50000}"/>
    <cellStyle name="Normal 12 5 7 4 4" xfId="4067" xr:uid="{00000000-0005-0000-0000-00000BA50000}"/>
    <cellStyle name="Normal 12 5 7 4 4 2" xfId="9557" xr:uid="{00000000-0005-0000-0000-00000CA50000}"/>
    <cellStyle name="Normal 12 5 7 4 4 2 2" xfId="22367" xr:uid="{00000000-0005-0000-0000-00000DA50000}"/>
    <cellStyle name="Normal 12 5 7 4 4 2 2 2" xfId="46900" xr:uid="{00000000-0005-0000-0000-00000EA50000}"/>
    <cellStyle name="Normal 12 5 7 4 4 2 3" xfId="46901" xr:uid="{00000000-0005-0000-0000-00000FA50000}"/>
    <cellStyle name="Normal 12 5 7 4 4 3" xfId="16877" xr:uid="{00000000-0005-0000-0000-000010A50000}"/>
    <cellStyle name="Normal 12 5 7 4 4 3 2" xfId="46902" xr:uid="{00000000-0005-0000-0000-000011A50000}"/>
    <cellStyle name="Normal 12 5 7 4 4 4" xfId="46903" xr:uid="{00000000-0005-0000-0000-000012A50000}"/>
    <cellStyle name="Normal 12 5 7 4 5" xfId="11387" xr:uid="{00000000-0005-0000-0000-000013A50000}"/>
    <cellStyle name="Normal 12 5 7 4 5 2" xfId="24197" xr:uid="{00000000-0005-0000-0000-000014A50000}"/>
    <cellStyle name="Normal 12 5 7 4 5 2 2" xfId="46904" xr:uid="{00000000-0005-0000-0000-000015A50000}"/>
    <cellStyle name="Normal 12 5 7 4 5 3" xfId="46905" xr:uid="{00000000-0005-0000-0000-000016A50000}"/>
    <cellStyle name="Normal 12 5 7 4 6" xfId="5897" xr:uid="{00000000-0005-0000-0000-000017A50000}"/>
    <cellStyle name="Normal 12 5 7 4 6 2" xfId="18707" xr:uid="{00000000-0005-0000-0000-000018A50000}"/>
    <cellStyle name="Normal 12 5 7 4 6 2 2" xfId="46906" xr:uid="{00000000-0005-0000-0000-000019A50000}"/>
    <cellStyle name="Normal 12 5 7 4 6 3" xfId="46907" xr:uid="{00000000-0005-0000-0000-00001AA50000}"/>
    <cellStyle name="Normal 12 5 7 4 7" xfId="13217" xr:uid="{00000000-0005-0000-0000-00001BA50000}"/>
    <cellStyle name="Normal 12 5 7 4 7 2" xfId="46908" xr:uid="{00000000-0005-0000-0000-00001CA50000}"/>
    <cellStyle name="Normal 12 5 7 4 8" xfId="46909" xr:uid="{00000000-0005-0000-0000-00001DA50000}"/>
    <cellStyle name="Normal 12 5 7 5" xfId="765" xr:uid="{00000000-0005-0000-0000-00001EA50000}"/>
    <cellStyle name="Normal 12 5 7 5 2" xfId="1660" xr:uid="{00000000-0005-0000-0000-00001FA50000}"/>
    <cellStyle name="Normal 12 5 7 5 2 2" xfId="3490" xr:uid="{00000000-0005-0000-0000-000020A50000}"/>
    <cellStyle name="Normal 12 5 7 5 2 2 2" xfId="8980" xr:uid="{00000000-0005-0000-0000-000021A50000}"/>
    <cellStyle name="Normal 12 5 7 5 2 2 2 2" xfId="21790" xr:uid="{00000000-0005-0000-0000-000022A50000}"/>
    <cellStyle name="Normal 12 5 7 5 2 2 2 2 2" xfId="46910" xr:uid="{00000000-0005-0000-0000-000023A50000}"/>
    <cellStyle name="Normal 12 5 7 5 2 2 2 3" xfId="46911" xr:uid="{00000000-0005-0000-0000-000024A50000}"/>
    <cellStyle name="Normal 12 5 7 5 2 2 3" xfId="16300" xr:uid="{00000000-0005-0000-0000-000025A50000}"/>
    <cellStyle name="Normal 12 5 7 5 2 2 3 2" xfId="46912" xr:uid="{00000000-0005-0000-0000-000026A50000}"/>
    <cellStyle name="Normal 12 5 7 5 2 2 4" xfId="46913" xr:uid="{00000000-0005-0000-0000-000027A50000}"/>
    <cellStyle name="Normal 12 5 7 5 2 3" xfId="5320" xr:uid="{00000000-0005-0000-0000-000028A50000}"/>
    <cellStyle name="Normal 12 5 7 5 2 3 2" xfId="10810" xr:uid="{00000000-0005-0000-0000-000029A50000}"/>
    <cellStyle name="Normal 12 5 7 5 2 3 2 2" xfId="23620" xr:uid="{00000000-0005-0000-0000-00002AA50000}"/>
    <cellStyle name="Normal 12 5 7 5 2 3 2 2 2" xfId="46914" xr:uid="{00000000-0005-0000-0000-00002BA50000}"/>
    <cellStyle name="Normal 12 5 7 5 2 3 2 3" xfId="46915" xr:uid="{00000000-0005-0000-0000-00002CA50000}"/>
    <cellStyle name="Normal 12 5 7 5 2 3 3" xfId="18130" xr:uid="{00000000-0005-0000-0000-00002DA50000}"/>
    <cellStyle name="Normal 12 5 7 5 2 3 3 2" xfId="46916" xr:uid="{00000000-0005-0000-0000-00002EA50000}"/>
    <cellStyle name="Normal 12 5 7 5 2 3 4" xfId="46917" xr:uid="{00000000-0005-0000-0000-00002FA50000}"/>
    <cellStyle name="Normal 12 5 7 5 2 4" xfId="12640" xr:uid="{00000000-0005-0000-0000-000030A50000}"/>
    <cellStyle name="Normal 12 5 7 5 2 4 2" xfId="25450" xr:uid="{00000000-0005-0000-0000-000031A50000}"/>
    <cellStyle name="Normal 12 5 7 5 2 4 2 2" xfId="46918" xr:uid="{00000000-0005-0000-0000-000032A50000}"/>
    <cellStyle name="Normal 12 5 7 5 2 4 3" xfId="46919" xr:uid="{00000000-0005-0000-0000-000033A50000}"/>
    <cellStyle name="Normal 12 5 7 5 2 5" xfId="7150" xr:uid="{00000000-0005-0000-0000-000034A50000}"/>
    <cellStyle name="Normal 12 5 7 5 2 5 2" xfId="19960" xr:uid="{00000000-0005-0000-0000-000035A50000}"/>
    <cellStyle name="Normal 12 5 7 5 2 5 2 2" xfId="46920" xr:uid="{00000000-0005-0000-0000-000036A50000}"/>
    <cellStyle name="Normal 12 5 7 5 2 5 3" xfId="46921" xr:uid="{00000000-0005-0000-0000-000037A50000}"/>
    <cellStyle name="Normal 12 5 7 5 2 6" xfId="14470" xr:uid="{00000000-0005-0000-0000-000038A50000}"/>
    <cellStyle name="Normal 12 5 7 5 2 6 2" xfId="46922" xr:uid="{00000000-0005-0000-0000-000039A50000}"/>
    <cellStyle name="Normal 12 5 7 5 2 7" xfId="46923" xr:uid="{00000000-0005-0000-0000-00003AA50000}"/>
    <cellStyle name="Normal 12 5 7 5 3" xfId="2596" xr:uid="{00000000-0005-0000-0000-00003BA50000}"/>
    <cellStyle name="Normal 12 5 7 5 3 2" xfId="8086" xr:uid="{00000000-0005-0000-0000-00003CA50000}"/>
    <cellStyle name="Normal 12 5 7 5 3 2 2" xfId="20896" xr:uid="{00000000-0005-0000-0000-00003DA50000}"/>
    <cellStyle name="Normal 12 5 7 5 3 2 2 2" xfId="46924" xr:uid="{00000000-0005-0000-0000-00003EA50000}"/>
    <cellStyle name="Normal 12 5 7 5 3 2 3" xfId="46925" xr:uid="{00000000-0005-0000-0000-00003FA50000}"/>
    <cellStyle name="Normal 12 5 7 5 3 3" xfId="15406" xr:uid="{00000000-0005-0000-0000-000040A50000}"/>
    <cellStyle name="Normal 12 5 7 5 3 3 2" xfId="46926" xr:uid="{00000000-0005-0000-0000-000041A50000}"/>
    <cellStyle name="Normal 12 5 7 5 3 4" xfId="46927" xr:uid="{00000000-0005-0000-0000-000042A50000}"/>
    <cellStyle name="Normal 12 5 7 5 4" xfId="4426" xr:uid="{00000000-0005-0000-0000-000043A50000}"/>
    <cellStyle name="Normal 12 5 7 5 4 2" xfId="9916" xr:uid="{00000000-0005-0000-0000-000044A50000}"/>
    <cellStyle name="Normal 12 5 7 5 4 2 2" xfId="22726" xr:uid="{00000000-0005-0000-0000-000045A50000}"/>
    <cellStyle name="Normal 12 5 7 5 4 2 2 2" xfId="46928" xr:uid="{00000000-0005-0000-0000-000046A50000}"/>
    <cellStyle name="Normal 12 5 7 5 4 2 3" xfId="46929" xr:uid="{00000000-0005-0000-0000-000047A50000}"/>
    <cellStyle name="Normal 12 5 7 5 4 3" xfId="17236" xr:uid="{00000000-0005-0000-0000-000048A50000}"/>
    <cellStyle name="Normal 12 5 7 5 4 3 2" xfId="46930" xr:uid="{00000000-0005-0000-0000-000049A50000}"/>
    <cellStyle name="Normal 12 5 7 5 4 4" xfId="46931" xr:uid="{00000000-0005-0000-0000-00004AA50000}"/>
    <cellStyle name="Normal 12 5 7 5 5" xfId="11746" xr:uid="{00000000-0005-0000-0000-00004BA50000}"/>
    <cellStyle name="Normal 12 5 7 5 5 2" xfId="24556" xr:uid="{00000000-0005-0000-0000-00004CA50000}"/>
    <cellStyle name="Normal 12 5 7 5 5 2 2" xfId="46932" xr:uid="{00000000-0005-0000-0000-00004DA50000}"/>
    <cellStyle name="Normal 12 5 7 5 5 3" xfId="46933" xr:uid="{00000000-0005-0000-0000-00004EA50000}"/>
    <cellStyle name="Normal 12 5 7 5 6" xfId="6256" xr:uid="{00000000-0005-0000-0000-00004FA50000}"/>
    <cellStyle name="Normal 12 5 7 5 6 2" xfId="19066" xr:uid="{00000000-0005-0000-0000-000050A50000}"/>
    <cellStyle name="Normal 12 5 7 5 6 2 2" xfId="46934" xr:uid="{00000000-0005-0000-0000-000051A50000}"/>
    <cellStyle name="Normal 12 5 7 5 6 3" xfId="46935" xr:uid="{00000000-0005-0000-0000-000052A50000}"/>
    <cellStyle name="Normal 12 5 7 5 7" xfId="13576" xr:uid="{00000000-0005-0000-0000-000053A50000}"/>
    <cellStyle name="Normal 12 5 7 5 7 2" xfId="46936" xr:uid="{00000000-0005-0000-0000-000054A50000}"/>
    <cellStyle name="Normal 12 5 7 5 8" xfId="46937" xr:uid="{00000000-0005-0000-0000-000055A50000}"/>
    <cellStyle name="Normal 12 5 7 6" xfId="1166" xr:uid="{00000000-0005-0000-0000-000056A50000}"/>
    <cellStyle name="Normal 12 5 7 6 2" xfId="2996" xr:uid="{00000000-0005-0000-0000-000057A50000}"/>
    <cellStyle name="Normal 12 5 7 6 2 2" xfId="8486" xr:uid="{00000000-0005-0000-0000-000058A50000}"/>
    <cellStyle name="Normal 12 5 7 6 2 2 2" xfId="21296" xr:uid="{00000000-0005-0000-0000-000059A50000}"/>
    <cellStyle name="Normal 12 5 7 6 2 2 2 2" xfId="46938" xr:uid="{00000000-0005-0000-0000-00005AA50000}"/>
    <cellStyle name="Normal 12 5 7 6 2 2 3" xfId="46939" xr:uid="{00000000-0005-0000-0000-00005BA50000}"/>
    <cellStyle name="Normal 12 5 7 6 2 3" xfId="15806" xr:uid="{00000000-0005-0000-0000-00005CA50000}"/>
    <cellStyle name="Normal 12 5 7 6 2 3 2" xfId="46940" xr:uid="{00000000-0005-0000-0000-00005DA50000}"/>
    <cellStyle name="Normal 12 5 7 6 2 4" xfId="46941" xr:uid="{00000000-0005-0000-0000-00005EA50000}"/>
    <cellStyle name="Normal 12 5 7 6 3" xfId="4826" xr:uid="{00000000-0005-0000-0000-00005FA50000}"/>
    <cellStyle name="Normal 12 5 7 6 3 2" xfId="10316" xr:uid="{00000000-0005-0000-0000-000060A50000}"/>
    <cellStyle name="Normal 12 5 7 6 3 2 2" xfId="23126" xr:uid="{00000000-0005-0000-0000-000061A50000}"/>
    <cellStyle name="Normal 12 5 7 6 3 2 2 2" xfId="46942" xr:uid="{00000000-0005-0000-0000-000062A50000}"/>
    <cellStyle name="Normal 12 5 7 6 3 2 3" xfId="46943" xr:uid="{00000000-0005-0000-0000-000063A50000}"/>
    <cellStyle name="Normal 12 5 7 6 3 3" xfId="17636" xr:uid="{00000000-0005-0000-0000-000064A50000}"/>
    <cellStyle name="Normal 12 5 7 6 3 3 2" xfId="46944" xr:uid="{00000000-0005-0000-0000-000065A50000}"/>
    <cellStyle name="Normal 12 5 7 6 3 4" xfId="46945" xr:uid="{00000000-0005-0000-0000-000066A50000}"/>
    <cellStyle name="Normal 12 5 7 6 4" xfId="12146" xr:uid="{00000000-0005-0000-0000-000067A50000}"/>
    <cellStyle name="Normal 12 5 7 6 4 2" xfId="24956" xr:uid="{00000000-0005-0000-0000-000068A50000}"/>
    <cellStyle name="Normal 12 5 7 6 4 2 2" xfId="46946" xr:uid="{00000000-0005-0000-0000-000069A50000}"/>
    <cellStyle name="Normal 12 5 7 6 4 3" xfId="46947" xr:uid="{00000000-0005-0000-0000-00006AA50000}"/>
    <cellStyle name="Normal 12 5 7 6 5" xfId="6656" xr:uid="{00000000-0005-0000-0000-00006BA50000}"/>
    <cellStyle name="Normal 12 5 7 6 5 2" xfId="19466" xr:uid="{00000000-0005-0000-0000-00006CA50000}"/>
    <cellStyle name="Normal 12 5 7 6 5 2 2" xfId="46948" xr:uid="{00000000-0005-0000-0000-00006DA50000}"/>
    <cellStyle name="Normal 12 5 7 6 5 3" xfId="46949" xr:uid="{00000000-0005-0000-0000-00006EA50000}"/>
    <cellStyle name="Normal 12 5 7 6 6" xfId="13976" xr:uid="{00000000-0005-0000-0000-00006FA50000}"/>
    <cellStyle name="Normal 12 5 7 6 6 2" xfId="46950" xr:uid="{00000000-0005-0000-0000-000070A50000}"/>
    <cellStyle name="Normal 12 5 7 6 7" xfId="46951" xr:uid="{00000000-0005-0000-0000-000071A50000}"/>
    <cellStyle name="Normal 12 5 7 7" xfId="2102" xr:uid="{00000000-0005-0000-0000-000072A50000}"/>
    <cellStyle name="Normal 12 5 7 7 2" xfId="7592" xr:uid="{00000000-0005-0000-0000-000073A50000}"/>
    <cellStyle name="Normal 12 5 7 7 2 2" xfId="20402" xr:uid="{00000000-0005-0000-0000-000074A50000}"/>
    <cellStyle name="Normal 12 5 7 7 2 2 2" xfId="46952" xr:uid="{00000000-0005-0000-0000-000075A50000}"/>
    <cellStyle name="Normal 12 5 7 7 2 3" xfId="46953" xr:uid="{00000000-0005-0000-0000-000076A50000}"/>
    <cellStyle name="Normal 12 5 7 7 3" xfId="14912" xr:uid="{00000000-0005-0000-0000-000077A50000}"/>
    <cellStyle name="Normal 12 5 7 7 3 2" xfId="46954" xr:uid="{00000000-0005-0000-0000-000078A50000}"/>
    <cellStyle name="Normal 12 5 7 7 4" xfId="46955" xr:uid="{00000000-0005-0000-0000-000079A50000}"/>
    <cellStyle name="Normal 12 5 7 8" xfId="3932" xr:uid="{00000000-0005-0000-0000-00007AA50000}"/>
    <cellStyle name="Normal 12 5 7 8 2" xfId="9422" xr:uid="{00000000-0005-0000-0000-00007BA50000}"/>
    <cellStyle name="Normal 12 5 7 8 2 2" xfId="22232" xr:uid="{00000000-0005-0000-0000-00007CA50000}"/>
    <cellStyle name="Normal 12 5 7 8 2 2 2" xfId="46956" xr:uid="{00000000-0005-0000-0000-00007DA50000}"/>
    <cellStyle name="Normal 12 5 7 8 2 3" xfId="46957" xr:uid="{00000000-0005-0000-0000-00007EA50000}"/>
    <cellStyle name="Normal 12 5 7 8 3" xfId="16742" xr:uid="{00000000-0005-0000-0000-00007FA50000}"/>
    <cellStyle name="Normal 12 5 7 8 3 2" xfId="46958" xr:uid="{00000000-0005-0000-0000-000080A50000}"/>
    <cellStyle name="Normal 12 5 7 8 4" xfId="46959" xr:uid="{00000000-0005-0000-0000-000081A50000}"/>
    <cellStyle name="Normal 12 5 7 9" xfId="11252" xr:uid="{00000000-0005-0000-0000-000082A50000}"/>
    <cellStyle name="Normal 12 5 7 9 2" xfId="24062" xr:uid="{00000000-0005-0000-0000-000083A50000}"/>
    <cellStyle name="Normal 12 5 7 9 2 2" xfId="46960" xr:uid="{00000000-0005-0000-0000-000084A50000}"/>
    <cellStyle name="Normal 12 5 7 9 3" xfId="46961" xr:uid="{00000000-0005-0000-0000-000085A50000}"/>
    <cellStyle name="Normal 12 5 8" xfId="321" xr:uid="{00000000-0005-0000-0000-000086A50000}"/>
    <cellStyle name="Normal 12 5 8 10" xfId="5813" xr:uid="{00000000-0005-0000-0000-000087A50000}"/>
    <cellStyle name="Normal 12 5 8 10 2" xfId="18623" xr:uid="{00000000-0005-0000-0000-000088A50000}"/>
    <cellStyle name="Normal 12 5 8 10 2 2" xfId="46962" xr:uid="{00000000-0005-0000-0000-000089A50000}"/>
    <cellStyle name="Normal 12 5 8 10 3" xfId="46963" xr:uid="{00000000-0005-0000-0000-00008AA50000}"/>
    <cellStyle name="Normal 12 5 8 11" xfId="13133" xr:uid="{00000000-0005-0000-0000-00008BA50000}"/>
    <cellStyle name="Normal 12 5 8 11 2" xfId="46964" xr:uid="{00000000-0005-0000-0000-00008CA50000}"/>
    <cellStyle name="Normal 12 5 8 12" xfId="46965" xr:uid="{00000000-0005-0000-0000-00008DA50000}"/>
    <cellStyle name="Normal 12 5 8 2" xfId="550" xr:uid="{00000000-0005-0000-0000-00008EA50000}"/>
    <cellStyle name="Normal 12 5 8 2 2" xfId="949" xr:uid="{00000000-0005-0000-0000-00008FA50000}"/>
    <cellStyle name="Normal 12 5 8 2 2 2" xfId="1844" xr:uid="{00000000-0005-0000-0000-000090A50000}"/>
    <cellStyle name="Normal 12 5 8 2 2 2 2" xfId="3674" xr:uid="{00000000-0005-0000-0000-000091A50000}"/>
    <cellStyle name="Normal 12 5 8 2 2 2 2 2" xfId="9164" xr:uid="{00000000-0005-0000-0000-000092A50000}"/>
    <cellStyle name="Normal 12 5 8 2 2 2 2 2 2" xfId="21974" xr:uid="{00000000-0005-0000-0000-000093A50000}"/>
    <cellStyle name="Normal 12 5 8 2 2 2 2 2 2 2" xfId="46966" xr:uid="{00000000-0005-0000-0000-000094A50000}"/>
    <cellStyle name="Normal 12 5 8 2 2 2 2 2 3" xfId="46967" xr:uid="{00000000-0005-0000-0000-000095A50000}"/>
    <cellStyle name="Normal 12 5 8 2 2 2 2 3" xfId="16484" xr:uid="{00000000-0005-0000-0000-000096A50000}"/>
    <cellStyle name="Normal 12 5 8 2 2 2 2 3 2" xfId="46968" xr:uid="{00000000-0005-0000-0000-000097A50000}"/>
    <cellStyle name="Normal 12 5 8 2 2 2 2 4" xfId="46969" xr:uid="{00000000-0005-0000-0000-000098A50000}"/>
    <cellStyle name="Normal 12 5 8 2 2 2 3" xfId="5504" xr:uid="{00000000-0005-0000-0000-000099A50000}"/>
    <cellStyle name="Normal 12 5 8 2 2 2 3 2" xfId="10994" xr:uid="{00000000-0005-0000-0000-00009AA50000}"/>
    <cellStyle name="Normal 12 5 8 2 2 2 3 2 2" xfId="23804" xr:uid="{00000000-0005-0000-0000-00009BA50000}"/>
    <cellStyle name="Normal 12 5 8 2 2 2 3 2 2 2" xfId="46970" xr:uid="{00000000-0005-0000-0000-00009CA50000}"/>
    <cellStyle name="Normal 12 5 8 2 2 2 3 2 3" xfId="46971" xr:uid="{00000000-0005-0000-0000-00009DA50000}"/>
    <cellStyle name="Normal 12 5 8 2 2 2 3 3" xfId="18314" xr:uid="{00000000-0005-0000-0000-00009EA50000}"/>
    <cellStyle name="Normal 12 5 8 2 2 2 3 3 2" xfId="46972" xr:uid="{00000000-0005-0000-0000-00009FA50000}"/>
    <cellStyle name="Normal 12 5 8 2 2 2 3 4" xfId="46973" xr:uid="{00000000-0005-0000-0000-0000A0A50000}"/>
    <cellStyle name="Normal 12 5 8 2 2 2 4" xfId="12824" xr:uid="{00000000-0005-0000-0000-0000A1A50000}"/>
    <cellStyle name="Normal 12 5 8 2 2 2 4 2" xfId="25634" xr:uid="{00000000-0005-0000-0000-0000A2A50000}"/>
    <cellStyle name="Normal 12 5 8 2 2 2 4 2 2" xfId="46974" xr:uid="{00000000-0005-0000-0000-0000A3A50000}"/>
    <cellStyle name="Normal 12 5 8 2 2 2 4 3" xfId="46975" xr:uid="{00000000-0005-0000-0000-0000A4A50000}"/>
    <cellStyle name="Normal 12 5 8 2 2 2 5" xfId="7334" xr:uid="{00000000-0005-0000-0000-0000A5A50000}"/>
    <cellStyle name="Normal 12 5 8 2 2 2 5 2" xfId="20144" xr:uid="{00000000-0005-0000-0000-0000A6A50000}"/>
    <cellStyle name="Normal 12 5 8 2 2 2 5 2 2" xfId="46976" xr:uid="{00000000-0005-0000-0000-0000A7A50000}"/>
    <cellStyle name="Normal 12 5 8 2 2 2 5 3" xfId="46977" xr:uid="{00000000-0005-0000-0000-0000A8A50000}"/>
    <cellStyle name="Normal 12 5 8 2 2 2 6" xfId="14654" xr:uid="{00000000-0005-0000-0000-0000A9A50000}"/>
    <cellStyle name="Normal 12 5 8 2 2 2 6 2" xfId="46978" xr:uid="{00000000-0005-0000-0000-0000AAA50000}"/>
    <cellStyle name="Normal 12 5 8 2 2 2 7" xfId="46979" xr:uid="{00000000-0005-0000-0000-0000ABA50000}"/>
    <cellStyle name="Normal 12 5 8 2 2 3" xfId="2780" xr:uid="{00000000-0005-0000-0000-0000ACA50000}"/>
    <cellStyle name="Normal 12 5 8 2 2 3 2" xfId="8270" xr:uid="{00000000-0005-0000-0000-0000ADA50000}"/>
    <cellStyle name="Normal 12 5 8 2 2 3 2 2" xfId="21080" xr:uid="{00000000-0005-0000-0000-0000AEA50000}"/>
    <cellStyle name="Normal 12 5 8 2 2 3 2 2 2" xfId="46980" xr:uid="{00000000-0005-0000-0000-0000AFA50000}"/>
    <cellStyle name="Normal 12 5 8 2 2 3 2 3" xfId="46981" xr:uid="{00000000-0005-0000-0000-0000B0A50000}"/>
    <cellStyle name="Normal 12 5 8 2 2 3 3" xfId="15590" xr:uid="{00000000-0005-0000-0000-0000B1A50000}"/>
    <cellStyle name="Normal 12 5 8 2 2 3 3 2" xfId="46982" xr:uid="{00000000-0005-0000-0000-0000B2A50000}"/>
    <cellStyle name="Normal 12 5 8 2 2 3 4" xfId="46983" xr:uid="{00000000-0005-0000-0000-0000B3A50000}"/>
    <cellStyle name="Normal 12 5 8 2 2 4" xfId="4610" xr:uid="{00000000-0005-0000-0000-0000B4A50000}"/>
    <cellStyle name="Normal 12 5 8 2 2 4 2" xfId="10100" xr:uid="{00000000-0005-0000-0000-0000B5A50000}"/>
    <cellStyle name="Normal 12 5 8 2 2 4 2 2" xfId="22910" xr:uid="{00000000-0005-0000-0000-0000B6A50000}"/>
    <cellStyle name="Normal 12 5 8 2 2 4 2 2 2" xfId="46984" xr:uid="{00000000-0005-0000-0000-0000B7A50000}"/>
    <cellStyle name="Normal 12 5 8 2 2 4 2 3" xfId="46985" xr:uid="{00000000-0005-0000-0000-0000B8A50000}"/>
    <cellStyle name="Normal 12 5 8 2 2 4 3" xfId="17420" xr:uid="{00000000-0005-0000-0000-0000B9A50000}"/>
    <cellStyle name="Normal 12 5 8 2 2 4 3 2" xfId="46986" xr:uid="{00000000-0005-0000-0000-0000BAA50000}"/>
    <cellStyle name="Normal 12 5 8 2 2 4 4" xfId="46987" xr:uid="{00000000-0005-0000-0000-0000BBA50000}"/>
    <cellStyle name="Normal 12 5 8 2 2 5" xfId="11930" xr:uid="{00000000-0005-0000-0000-0000BCA50000}"/>
    <cellStyle name="Normal 12 5 8 2 2 5 2" xfId="24740" xr:uid="{00000000-0005-0000-0000-0000BDA50000}"/>
    <cellStyle name="Normal 12 5 8 2 2 5 2 2" xfId="46988" xr:uid="{00000000-0005-0000-0000-0000BEA50000}"/>
    <cellStyle name="Normal 12 5 8 2 2 5 3" xfId="46989" xr:uid="{00000000-0005-0000-0000-0000BFA50000}"/>
    <cellStyle name="Normal 12 5 8 2 2 6" xfId="6440" xr:uid="{00000000-0005-0000-0000-0000C0A50000}"/>
    <cellStyle name="Normal 12 5 8 2 2 6 2" xfId="19250" xr:uid="{00000000-0005-0000-0000-0000C1A50000}"/>
    <cellStyle name="Normal 12 5 8 2 2 6 2 2" xfId="46990" xr:uid="{00000000-0005-0000-0000-0000C2A50000}"/>
    <cellStyle name="Normal 12 5 8 2 2 6 3" xfId="46991" xr:uid="{00000000-0005-0000-0000-0000C3A50000}"/>
    <cellStyle name="Normal 12 5 8 2 2 7" xfId="13760" xr:uid="{00000000-0005-0000-0000-0000C4A50000}"/>
    <cellStyle name="Normal 12 5 8 2 2 7 2" xfId="46992" xr:uid="{00000000-0005-0000-0000-0000C5A50000}"/>
    <cellStyle name="Normal 12 5 8 2 2 8" xfId="46993" xr:uid="{00000000-0005-0000-0000-0000C6A50000}"/>
    <cellStyle name="Normal 12 5 8 2 3" xfId="1445" xr:uid="{00000000-0005-0000-0000-0000C7A50000}"/>
    <cellStyle name="Normal 12 5 8 2 3 2" xfId="3275" xr:uid="{00000000-0005-0000-0000-0000C8A50000}"/>
    <cellStyle name="Normal 12 5 8 2 3 2 2" xfId="8765" xr:uid="{00000000-0005-0000-0000-0000C9A50000}"/>
    <cellStyle name="Normal 12 5 8 2 3 2 2 2" xfId="21575" xr:uid="{00000000-0005-0000-0000-0000CAA50000}"/>
    <cellStyle name="Normal 12 5 8 2 3 2 2 2 2" xfId="46994" xr:uid="{00000000-0005-0000-0000-0000CBA50000}"/>
    <cellStyle name="Normal 12 5 8 2 3 2 2 3" xfId="46995" xr:uid="{00000000-0005-0000-0000-0000CCA50000}"/>
    <cellStyle name="Normal 12 5 8 2 3 2 3" xfId="16085" xr:uid="{00000000-0005-0000-0000-0000CDA50000}"/>
    <cellStyle name="Normal 12 5 8 2 3 2 3 2" xfId="46996" xr:uid="{00000000-0005-0000-0000-0000CEA50000}"/>
    <cellStyle name="Normal 12 5 8 2 3 2 4" xfId="46997" xr:uid="{00000000-0005-0000-0000-0000CFA50000}"/>
    <cellStyle name="Normal 12 5 8 2 3 3" xfId="5105" xr:uid="{00000000-0005-0000-0000-0000D0A50000}"/>
    <cellStyle name="Normal 12 5 8 2 3 3 2" xfId="10595" xr:uid="{00000000-0005-0000-0000-0000D1A50000}"/>
    <cellStyle name="Normal 12 5 8 2 3 3 2 2" xfId="23405" xr:uid="{00000000-0005-0000-0000-0000D2A50000}"/>
    <cellStyle name="Normal 12 5 8 2 3 3 2 2 2" xfId="46998" xr:uid="{00000000-0005-0000-0000-0000D3A50000}"/>
    <cellStyle name="Normal 12 5 8 2 3 3 2 3" xfId="46999" xr:uid="{00000000-0005-0000-0000-0000D4A50000}"/>
    <cellStyle name="Normal 12 5 8 2 3 3 3" xfId="17915" xr:uid="{00000000-0005-0000-0000-0000D5A50000}"/>
    <cellStyle name="Normal 12 5 8 2 3 3 3 2" xfId="47000" xr:uid="{00000000-0005-0000-0000-0000D6A50000}"/>
    <cellStyle name="Normal 12 5 8 2 3 3 4" xfId="47001" xr:uid="{00000000-0005-0000-0000-0000D7A50000}"/>
    <cellStyle name="Normal 12 5 8 2 3 4" xfId="12425" xr:uid="{00000000-0005-0000-0000-0000D8A50000}"/>
    <cellStyle name="Normal 12 5 8 2 3 4 2" xfId="25235" xr:uid="{00000000-0005-0000-0000-0000D9A50000}"/>
    <cellStyle name="Normal 12 5 8 2 3 4 2 2" xfId="47002" xr:uid="{00000000-0005-0000-0000-0000DAA50000}"/>
    <cellStyle name="Normal 12 5 8 2 3 4 3" xfId="47003" xr:uid="{00000000-0005-0000-0000-0000DBA50000}"/>
    <cellStyle name="Normal 12 5 8 2 3 5" xfId="6935" xr:uid="{00000000-0005-0000-0000-0000DCA50000}"/>
    <cellStyle name="Normal 12 5 8 2 3 5 2" xfId="19745" xr:uid="{00000000-0005-0000-0000-0000DDA50000}"/>
    <cellStyle name="Normal 12 5 8 2 3 5 2 2" xfId="47004" xr:uid="{00000000-0005-0000-0000-0000DEA50000}"/>
    <cellStyle name="Normal 12 5 8 2 3 5 3" xfId="47005" xr:uid="{00000000-0005-0000-0000-0000DFA50000}"/>
    <cellStyle name="Normal 12 5 8 2 3 6" xfId="14255" xr:uid="{00000000-0005-0000-0000-0000E0A50000}"/>
    <cellStyle name="Normal 12 5 8 2 3 6 2" xfId="47006" xr:uid="{00000000-0005-0000-0000-0000E1A50000}"/>
    <cellStyle name="Normal 12 5 8 2 3 7" xfId="47007" xr:uid="{00000000-0005-0000-0000-0000E2A50000}"/>
    <cellStyle name="Normal 12 5 8 2 4" xfId="2381" xr:uid="{00000000-0005-0000-0000-0000E3A50000}"/>
    <cellStyle name="Normal 12 5 8 2 4 2" xfId="7871" xr:uid="{00000000-0005-0000-0000-0000E4A50000}"/>
    <cellStyle name="Normal 12 5 8 2 4 2 2" xfId="20681" xr:uid="{00000000-0005-0000-0000-0000E5A50000}"/>
    <cellStyle name="Normal 12 5 8 2 4 2 2 2" xfId="47008" xr:uid="{00000000-0005-0000-0000-0000E6A50000}"/>
    <cellStyle name="Normal 12 5 8 2 4 2 3" xfId="47009" xr:uid="{00000000-0005-0000-0000-0000E7A50000}"/>
    <cellStyle name="Normal 12 5 8 2 4 3" xfId="15191" xr:uid="{00000000-0005-0000-0000-0000E8A50000}"/>
    <cellStyle name="Normal 12 5 8 2 4 3 2" xfId="47010" xr:uid="{00000000-0005-0000-0000-0000E9A50000}"/>
    <cellStyle name="Normal 12 5 8 2 4 4" xfId="47011" xr:uid="{00000000-0005-0000-0000-0000EAA50000}"/>
    <cellStyle name="Normal 12 5 8 2 5" xfId="4211" xr:uid="{00000000-0005-0000-0000-0000EBA50000}"/>
    <cellStyle name="Normal 12 5 8 2 5 2" xfId="9701" xr:uid="{00000000-0005-0000-0000-0000ECA50000}"/>
    <cellStyle name="Normal 12 5 8 2 5 2 2" xfId="22511" xr:uid="{00000000-0005-0000-0000-0000EDA50000}"/>
    <cellStyle name="Normal 12 5 8 2 5 2 2 2" xfId="47012" xr:uid="{00000000-0005-0000-0000-0000EEA50000}"/>
    <cellStyle name="Normal 12 5 8 2 5 2 3" xfId="47013" xr:uid="{00000000-0005-0000-0000-0000EFA50000}"/>
    <cellStyle name="Normal 12 5 8 2 5 3" xfId="17021" xr:uid="{00000000-0005-0000-0000-0000F0A50000}"/>
    <cellStyle name="Normal 12 5 8 2 5 3 2" xfId="47014" xr:uid="{00000000-0005-0000-0000-0000F1A50000}"/>
    <cellStyle name="Normal 12 5 8 2 5 4" xfId="47015" xr:uid="{00000000-0005-0000-0000-0000F2A50000}"/>
    <cellStyle name="Normal 12 5 8 2 6" xfId="11531" xr:uid="{00000000-0005-0000-0000-0000F3A50000}"/>
    <cellStyle name="Normal 12 5 8 2 6 2" xfId="24341" xr:uid="{00000000-0005-0000-0000-0000F4A50000}"/>
    <cellStyle name="Normal 12 5 8 2 6 2 2" xfId="47016" xr:uid="{00000000-0005-0000-0000-0000F5A50000}"/>
    <cellStyle name="Normal 12 5 8 2 6 3" xfId="47017" xr:uid="{00000000-0005-0000-0000-0000F6A50000}"/>
    <cellStyle name="Normal 12 5 8 2 7" xfId="6041" xr:uid="{00000000-0005-0000-0000-0000F7A50000}"/>
    <cellStyle name="Normal 12 5 8 2 7 2" xfId="18851" xr:uid="{00000000-0005-0000-0000-0000F8A50000}"/>
    <cellStyle name="Normal 12 5 8 2 7 2 2" xfId="47018" xr:uid="{00000000-0005-0000-0000-0000F9A50000}"/>
    <cellStyle name="Normal 12 5 8 2 7 3" xfId="47019" xr:uid="{00000000-0005-0000-0000-0000FAA50000}"/>
    <cellStyle name="Normal 12 5 8 2 8" xfId="13361" xr:uid="{00000000-0005-0000-0000-0000FBA50000}"/>
    <cellStyle name="Normal 12 5 8 2 8 2" xfId="47020" xr:uid="{00000000-0005-0000-0000-0000FCA50000}"/>
    <cellStyle name="Normal 12 5 8 2 9" xfId="47021" xr:uid="{00000000-0005-0000-0000-0000FDA50000}"/>
    <cellStyle name="Normal 12 5 8 3" xfId="682" xr:uid="{00000000-0005-0000-0000-0000FEA50000}"/>
    <cellStyle name="Normal 12 5 8 3 2" xfId="1082" xr:uid="{00000000-0005-0000-0000-0000FFA50000}"/>
    <cellStyle name="Normal 12 5 8 3 2 2" xfId="1977" xr:uid="{00000000-0005-0000-0000-000000A60000}"/>
    <cellStyle name="Normal 12 5 8 3 2 2 2" xfId="3807" xr:uid="{00000000-0005-0000-0000-000001A60000}"/>
    <cellStyle name="Normal 12 5 8 3 2 2 2 2" xfId="9297" xr:uid="{00000000-0005-0000-0000-000002A60000}"/>
    <cellStyle name="Normal 12 5 8 3 2 2 2 2 2" xfId="22107" xr:uid="{00000000-0005-0000-0000-000003A60000}"/>
    <cellStyle name="Normal 12 5 8 3 2 2 2 2 2 2" xfId="47022" xr:uid="{00000000-0005-0000-0000-000004A60000}"/>
    <cellStyle name="Normal 12 5 8 3 2 2 2 2 3" xfId="47023" xr:uid="{00000000-0005-0000-0000-000005A60000}"/>
    <cellStyle name="Normal 12 5 8 3 2 2 2 3" xfId="16617" xr:uid="{00000000-0005-0000-0000-000006A60000}"/>
    <cellStyle name="Normal 12 5 8 3 2 2 2 3 2" xfId="47024" xr:uid="{00000000-0005-0000-0000-000007A60000}"/>
    <cellStyle name="Normal 12 5 8 3 2 2 2 4" xfId="47025" xr:uid="{00000000-0005-0000-0000-000008A60000}"/>
    <cellStyle name="Normal 12 5 8 3 2 2 3" xfId="5637" xr:uid="{00000000-0005-0000-0000-000009A60000}"/>
    <cellStyle name="Normal 12 5 8 3 2 2 3 2" xfId="11127" xr:uid="{00000000-0005-0000-0000-00000AA60000}"/>
    <cellStyle name="Normal 12 5 8 3 2 2 3 2 2" xfId="23937" xr:uid="{00000000-0005-0000-0000-00000BA60000}"/>
    <cellStyle name="Normal 12 5 8 3 2 2 3 2 2 2" xfId="47026" xr:uid="{00000000-0005-0000-0000-00000CA60000}"/>
    <cellStyle name="Normal 12 5 8 3 2 2 3 2 3" xfId="47027" xr:uid="{00000000-0005-0000-0000-00000DA60000}"/>
    <cellStyle name="Normal 12 5 8 3 2 2 3 3" xfId="18447" xr:uid="{00000000-0005-0000-0000-00000EA60000}"/>
    <cellStyle name="Normal 12 5 8 3 2 2 3 3 2" xfId="47028" xr:uid="{00000000-0005-0000-0000-00000FA60000}"/>
    <cellStyle name="Normal 12 5 8 3 2 2 3 4" xfId="47029" xr:uid="{00000000-0005-0000-0000-000010A60000}"/>
    <cellStyle name="Normal 12 5 8 3 2 2 4" xfId="12957" xr:uid="{00000000-0005-0000-0000-000011A60000}"/>
    <cellStyle name="Normal 12 5 8 3 2 2 4 2" xfId="25767" xr:uid="{00000000-0005-0000-0000-000012A60000}"/>
    <cellStyle name="Normal 12 5 8 3 2 2 4 2 2" xfId="47030" xr:uid="{00000000-0005-0000-0000-000013A60000}"/>
    <cellStyle name="Normal 12 5 8 3 2 2 4 3" xfId="47031" xr:uid="{00000000-0005-0000-0000-000014A60000}"/>
    <cellStyle name="Normal 12 5 8 3 2 2 5" xfId="7467" xr:uid="{00000000-0005-0000-0000-000015A60000}"/>
    <cellStyle name="Normal 12 5 8 3 2 2 5 2" xfId="20277" xr:uid="{00000000-0005-0000-0000-000016A60000}"/>
    <cellStyle name="Normal 12 5 8 3 2 2 5 2 2" xfId="47032" xr:uid="{00000000-0005-0000-0000-000017A60000}"/>
    <cellStyle name="Normal 12 5 8 3 2 2 5 3" xfId="47033" xr:uid="{00000000-0005-0000-0000-000018A60000}"/>
    <cellStyle name="Normal 12 5 8 3 2 2 6" xfId="14787" xr:uid="{00000000-0005-0000-0000-000019A60000}"/>
    <cellStyle name="Normal 12 5 8 3 2 2 6 2" xfId="47034" xr:uid="{00000000-0005-0000-0000-00001AA60000}"/>
    <cellStyle name="Normal 12 5 8 3 2 2 7" xfId="47035" xr:uid="{00000000-0005-0000-0000-00001BA60000}"/>
    <cellStyle name="Normal 12 5 8 3 2 3" xfId="2913" xr:uid="{00000000-0005-0000-0000-00001CA60000}"/>
    <cellStyle name="Normal 12 5 8 3 2 3 2" xfId="8403" xr:uid="{00000000-0005-0000-0000-00001DA60000}"/>
    <cellStyle name="Normal 12 5 8 3 2 3 2 2" xfId="21213" xr:uid="{00000000-0005-0000-0000-00001EA60000}"/>
    <cellStyle name="Normal 12 5 8 3 2 3 2 2 2" xfId="47036" xr:uid="{00000000-0005-0000-0000-00001FA60000}"/>
    <cellStyle name="Normal 12 5 8 3 2 3 2 3" xfId="47037" xr:uid="{00000000-0005-0000-0000-000020A60000}"/>
    <cellStyle name="Normal 12 5 8 3 2 3 3" xfId="15723" xr:uid="{00000000-0005-0000-0000-000021A60000}"/>
    <cellStyle name="Normal 12 5 8 3 2 3 3 2" xfId="47038" xr:uid="{00000000-0005-0000-0000-000022A60000}"/>
    <cellStyle name="Normal 12 5 8 3 2 3 4" xfId="47039" xr:uid="{00000000-0005-0000-0000-000023A60000}"/>
    <cellStyle name="Normal 12 5 8 3 2 4" xfId="4743" xr:uid="{00000000-0005-0000-0000-000024A60000}"/>
    <cellStyle name="Normal 12 5 8 3 2 4 2" xfId="10233" xr:uid="{00000000-0005-0000-0000-000025A60000}"/>
    <cellStyle name="Normal 12 5 8 3 2 4 2 2" xfId="23043" xr:uid="{00000000-0005-0000-0000-000026A60000}"/>
    <cellStyle name="Normal 12 5 8 3 2 4 2 2 2" xfId="47040" xr:uid="{00000000-0005-0000-0000-000027A60000}"/>
    <cellStyle name="Normal 12 5 8 3 2 4 2 3" xfId="47041" xr:uid="{00000000-0005-0000-0000-000028A60000}"/>
    <cellStyle name="Normal 12 5 8 3 2 4 3" xfId="17553" xr:uid="{00000000-0005-0000-0000-000029A60000}"/>
    <cellStyle name="Normal 12 5 8 3 2 4 3 2" xfId="47042" xr:uid="{00000000-0005-0000-0000-00002AA60000}"/>
    <cellStyle name="Normal 12 5 8 3 2 4 4" xfId="47043" xr:uid="{00000000-0005-0000-0000-00002BA60000}"/>
    <cellStyle name="Normal 12 5 8 3 2 5" xfId="12063" xr:uid="{00000000-0005-0000-0000-00002CA60000}"/>
    <cellStyle name="Normal 12 5 8 3 2 5 2" xfId="24873" xr:uid="{00000000-0005-0000-0000-00002DA60000}"/>
    <cellStyle name="Normal 12 5 8 3 2 5 2 2" xfId="47044" xr:uid="{00000000-0005-0000-0000-00002EA60000}"/>
    <cellStyle name="Normal 12 5 8 3 2 5 3" xfId="47045" xr:uid="{00000000-0005-0000-0000-00002FA60000}"/>
    <cellStyle name="Normal 12 5 8 3 2 6" xfId="6573" xr:uid="{00000000-0005-0000-0000-000030A60000}"/>
    <cellStyle name="Normal 12 5 8 3 2 6 2" xfId="19383" xr:uid="{00000000-0005-0000-0000-000031A60000}"/>
    <cellStyle name="Normal 12 5 8 3 2 6 2 2" xfId="47046" xr:uid="{00000000-0005-0000-0000-000032A60000}"/>
    <cellStyle name="Normal 12 5 8 3 2 6 3" xfId="47047" xr:uid="{00000000-0005-0000-0000-000033A60000}"/>
    <cellStyle name="Normal 12 5 8 3 2 7" xfId="13893" xr:uid="{00000000-0005-0000-0000-000034A60000}"/>
    <cellStyle name="Normal 12 5 8 3 2 7 2" xfId="47048" xr:uid="{00000000-0005-0000-0000-000035A60000}"/>
    <cellStyle name="Normal 12 5 8 3 2 8" xfId="47049" xr:uid="{00000000-0005-0000-0000-000036A60000}"/>
    <cellStyle name="Normal 12 5 8 3 3" xfId="1577" xr:uid="{00000000-0005-0000-0000-000037A60000}"/>
    <cellStyle name="Normal 12 5 8 3 3 2" xfId="3407" xr:uid="{00000000-0005-0000-0000-000038A60000}"/>
    <cellStyle name="Normal 12 5 8 3 3 2 2" xfId="8897" xr:uid="{00000000-0005-0000-0000-000039A60000}"/>
    <cellStyle name="Normal 12 5 8 3 3 2 2 2" xfId="21707" xr:uid="{00000000-0005-0000-0000-00003AA60000}"/>
    <cellStyle name="Normal 12 5 8 3 3 2 2 2 2" xfId="47050" xr:uid="{00000000-0005-0000-0000-00003BA60000}"/>
    <cellStyle name="Normal 12 5 8 3 3 2 2 3" xfId="47051" xr:uid="{00000000-0005-0000-0000-00003CA60000}"/>
    <cellStyle name="Normal 12 5 8 3 3 2 3" xfId="16217" xr:uid="{00000000-0005-0000-0000-00003DA60000}"/>
    <cellStyle name="Normal 12 5 8 3 3 2 3 2" xfId="47052" xr:uid="{00000000-0005-0000-0000-00003EA60000}"/>
    <cellStyle name="Normal 12 5 8 3 3 2 4" xfId="47053" xr:uid="{00000000-0005-0000-0000-00003FA60000}"/>
    <cellStyle name="Normal 12 5 8 3 3 3" xfId="5237" xr:uid="{00000000-0005-0000-0000-000040A60000}"/>
    <cellStyle name="Normal 12 5 8 3 3 3 2" xfId="10727" xr:uid="{00000000-0005-0000-0000-000041A60000}"/>
    <cellStyle name="Normal 12 5 8 3 3 3 2 2" xfId="23537" xr:uid="{00000000-0005-0000-0000-000042A60000}"/>
    <cellStyle name="Normal 12 5 8 3 3 3 2 2 2" xfId="47054" xr:uid="{00000000-0005-0000-0000-000043A60000}"/>
    <cellStyle name="Normal 12 5 8 3 3 3 2 3" xfId="47055" xr:uid="{00000000-0005-0000-0000-000044A60000}"/>
    <cellStyle name="Normal 12 5 8 3 3 3 3" xfId="18047" xr:uid="{00000000-0005-0000-0000-000045A60000}"/>
    <cellStyle name="Normal 12 5 8 3 3 3 3 2" xfId="47056" xr:uid="{00000000-0005-0000-0000-000046A60000}"/>
    <cellStyle name="Normal 12 5 8 3 3 3 4" xfId="47057" xr:uid="{00000000-0005-0000-0000-000047A60000}"/>
    <cellStyle name="Normal 12 5 8 3 3 4" xfId="12557" xr:uid="{00000000-0005-0000-0000-000048A60000}"/>
    <cellStyle name="Normal 12 5 8 3 3 4 2" xfId="25367" xr:uid="{00000000-0005-0000-0000-000049A60000}"/>
    <cellStyle name="Normal 12 5 8 3 3 4 2 2" xfId="47058" xr:uid="{00000000-0005-0000-0000-00004AA60000}"/>
    <cellStyle name="Normal 12 5 8 3 3 4 3" xfId="47059" xr:uid="{00000000-0005-0000-0000-00004BA60000}"/>
    <cellStyle name="Normal 12 5 8 3 3 5" xfId="7067" xr:uid="{00000000-0005-0000-0000-00004CA60000}"/>
    <cellStyle name="Normal 12 5 8 3 3 5 2" xfId="19877" xr:uid="{00000000-0005-0000-0000-00004DA60000}"/>
    <cellStyle name="Normal 12 5 8 3 3 5 2 2" xfId="47060" xr:uid="{00000000-0005-0000-0000-00004EA60000}"/>
    <cellStyle name="Normal 12 5 8 3 3 5 3" xfId="47061" xr:uid="{00000000-0005-0000-0000-00004FA60000}"/>
    <cellStyle name="Normal 12 5 8 3 3 6" xfId="14387" xr:uid="{00000000-0005-0000-0000-000050A60000}"/>
    <cellStyle name="Normal 12 5 8 3 3 6 2" xfId="47062" xr:uid="{00000000-0005-0000-0000-000051A60000}"/>
    <cellStyle name="Normal 12 5 8 3 3 7" xfId="47063" xr:uid="{00000000-0005-0000-0000-000052A60000}"/>
    <cellStyle name="Normal 12 5 8 3 4" xfId="2513" xr:uid="{00000000-0005-0000-0000-000053A60000}"/>
    <cellStyle name="Normal 12 5 8 3 4 2" xfId="8003" xr:uid="{00000000-0005-0000-0000-000054A60000}"/>
    <cellStyle name="Normal 12 5 8 3 4 2 2" xfId="20813" xr:uid="{00000000-0005-0000-0000-000055A60000}"/>
    <cellStyle name="Normal 12 5 8 3 4 2 2 2" xfId="47064" xr:uid="{00000000-0005-0000-0000-000056A60000}"/>
    <cellStyle name="Normal 12 5 8 3 4 2 3" xfId="47065" xr:uid="{00000000-0005-0000-0000-000057A60000}"/>
    <cellStyle name="Normal 12 5 8 3 4 3" xfId="15323" xr:uid="{00000000-0005-0000-0000-000058A60000}"/>
    <cellStyle name="Normal 12 5 8 3 4 3 2" xfId="47066" xr:uid="{00000000-0005-0000-0000-000059A60000}"/>
    <cellStyle name="Normal 12 5 8 3 4 4" xfId="47067" xr:uid="{00000000-0005-0000-0000-00005AA60000}"/>
    <cellStyle name="Normal 12 5 8 3 5" xfId="4343" xr:uid="{00000000-0005-0000-0000-00005BA60000}"/>
    <cellStyle name="Normal 12 5 8 3 5 2" xfId="9833" xr:uid="{00000000-0005-0000-0000-00005CA60000}"/>
    <cellStyle name="Normal 12 5 8 3 5 2 2" xfId="22643" xr:uid="{00000000-0005-0000-0000-00005DA60000}"/>
    <cellStyle name="Normal 12 5 8 3 5 2 2 2" xfId="47068" xr:uid="{00000000-0005-0000-0000-00005EA60000}"/>
    <cellStyle name="Normal 12 5 8 3 5 2 3" xfId="47069" xr:uid="{00000000-0005-0000-0000-00005FA60000}"/>
    <cellStyle name="Normal 12 5 8 3 5 3" xfId="17153" xr:uid="{00000000-0005-0000-0000-000060A60000}"/>
    <cellStyle name="Normal 12 5 8 3 5 3 2" xfId="47070" xr:uid="{00000000-0005-0000-0000-000061A60000}"/>
    <cellStyle name="Normal 12 5 8 3 5 4" xfId="47071" xr:uid="{00000000-0005-0000-0000-000062A60000}"/>
    <cellStyle name="Normal 12 5 8 3 6" xfId="11663" xr:uid="{00000000-0005-0000-0000-000063A60000}"/>
    <cellStyle name="Normal 12 5 8 3 6 2" xfId="24473" xr:uid="{00000000-0005-0000-0000-000064A60000}"/>
    <cellStyle name="Normal 12 5 8 3 6 2 2" xfId="47072" xr:uid="{00000000-0005-0000-0000-000065A60000}"/>
    <cellStyle name="Normal 12 5 8 3 6 3" xfId="47073" xr:uid="{00000000-0005-0000-0000-000066A60000}"/>
    <cellStyle name="Normal 12 5 8 3 7" xfId="6173" xr:uid="{00000000-0005-0000-0000-000067A60000}"/>
    <cellStyle name="Normal 12 5 8 3 7 2" xfId="18983" xr:uid="{00000000-0005-0000-0000-000068A60000}"/>
    <cellStyle name="Normal 12 5 8 3 7 2 2" xfId="47074" xr:uid="{00000000-0005-0000-0000-000069A60000}"/>
    <cellStyle name="Normal 12 5 8 3 7 3" xfId="47075" xr:uid="{00000000-0005-0000-0000-00006AA60000}"/>
    <cellStyle name="Normal 12 5 8 3 8" xfId="13493" xr:uid="{00000000-0005-0000-0000-00006BA60000}"/>
    <cellStyle name="Normal 12 5 8 3 8 2" xfId="47076" xr:uid="{00000000-0005-0000-0000-00006CA60000}"/>
    <cellStyle name="Normal 12 5 8 3 9" xfId="47077" xr:uid="{00000000-0005-0000-0000-00006DA60000}"/>
    <cellStyle name="Normal 12 5 8 4" xfId="457" xr:uid="{00000000-0005-0000-0000-00006EA60000}"/>
    <cellStyle name="Normal 12 5 8 4 2" xfId="1352" xr:uid="{00000000-0005-0000-0000-00006FA60000}"/>
    <cellStyle name="Normal 12 5 8 4 2 2" xfId="3182" xr:uid="{00000000-0005-0000-0000-000070A60000}"/>
    <cellStyle name="Normal 12 5 8 4 2 2 2" xfId="8672" xr:uid="{00000000-0005-0000-0000-000071A60000}"/>
    <cellStyle name="Normal 12 5 8 4 2 2 2 2" xfId="21482" xr:uid="{00000000-0005-0000-0000-000072A60000}"/>
    <cellStyle name="Normal 12 5 8 4 2 2 2 2 2" xfId="47078" xr:uid="{00000000-0005-0000-0000-000073A60000}"/>
    <cellStyle name="Normal 12 5 8 4 2 2 2 3" xfId="47079" xr:uid="{00000000-0005-0000-0000-000074A60000}"/>
    <cellStyle name="Normal 12 5 8 4 2 2 3" xfId="15992" xr:uid="{00000000-0005-0000-0000-000075A60000}"/>
    <cellStyle name="Normal 12 5 8 4 2 2 3 2" xfId="47080" xr:uid="{00000000-0005-0000-0000-000076A60000}"/>
    <cellStyle name="Normal 12 5 8 4 2 2 4" xfId="47081" xr:uid="{00000000-0005-0000-0000-000077A60000}"/>
    <cellStyle name="Normal 12 5 8 4 2 3" xfId="5012" xr:uid="{00000000-0005-0000-0000-000078A60000}"/>
    <cellStyle name="Normal 12 5 8 4 2 3 2" xfId="10502" xr:uid="{00000000-0005-0000-0000-000079A60000}"/>
    <cellStyle name="Normal 12 5 8 4 2 3 2 2" xfId="23312" xr:uid="{00000000-0005-0000-0000-00007AA60000}"/>
    <cellStyle name="Normal 12 5 8 4 2 3 2 2 2" xfId="47082" xr:uid="{00000000-0005-0000-0000-00007BA60000}"/>
    <cellStyle name="Normal 12 5 8 4 2 3 2 3" xfId="47083" xr:uid="{00000000-0005-0000-0000-00007CA60000}"/>
    <cellStyle name="Normal 12 5 8 4 2 3 3" xfId="17822" xr:uid="{00000000-0005-0000-0000-00007DA60000}"/>
    <cellStyle name="Normal 12 5 8 4 2 3 3 2" xfId="47084" xr:uid="{00000000-0005-0000-0000-00007EA60000}"/>
    <cellStyle name="Normal 12 5 8 4 2 3 4" xfId="47085" xr:uid="{00000000-0005-0000-0000-00007FA60000}"/>
    <cellStyle name="Normal 12 5 8 4 2 4" xfId="12332" xr:uid="{00000000-0005-0000-0000-000080A60000}"/>
    <cellStyle name="Normal 12 5 8 4 2 4 2" xfId="25142" xr:uid="{00000000-0005-0000-0000-000081A60000}"/>
    <cellStyle name="Normal 12 5 8 4 2 4 2 2" xfId="47086" xr:uid="{00000000-0005-0000-0000-000082A60000}"/>
    <cellStyle name="Normal 12 5 8 4 2 4 3" xfId="47087" xr:uid="{00000000-0005-0000-0000-000083A60000}"/>
    <cellStyle name="Normal 12 5 8 4 2 5" xfId="6842" xr:uid="{00000000-0005-0000-0000-000084A60000}"/>
    <cellStyle name="Normal 12 5 8 4 2 5 2" xfId="19652" xr:uid="{00000000-0005-0000-0000-000085A60000}"/>
    <cellStyle name="Normal 12 5 8 4 2 5 2 2" xfId="47088" xr:uid="{00000000-0005-0000-0000-000086A60000}"/>
    <cellStyle name="Normal 12 5 8 4 2 5 3" xfId="47089" xr:uid="{00000000-0005-0000-0000-000087A60000}"/>
    <cellStyle name="Normal 12 5 8 4 2 6" xfId="14162" xr:uid="{00000000-0005-0000-0000-000088A60000}"/>
    <cellStyle name="Normal 12 5 8 4 2 6 2" xfId="47090" xr:uid="{00000000-0005-0000-0000-000089A60000}"/>
    <cellStyle name="Normal 12 5 8 4 2 7" xfId="47091" xr:uid="{00000000-0005-0000-0000-00008AA60000}"/>
    <cellStyle name="Normal 12 5 8 4 3" xfId="2288" xr:uid="{00000000-0005-0000-0000-00008BA60000}"/>
    <cellStyle name="Normal 12 5 8 4 3 2" xfId="7778" xr:uid="{00000000-0005-0000-0000-00008CA60000}"/>
    <cellStyle name="Normal 12 5 8 4 3 2 2" xfId="20588" xr:uid="{00000000-0005-0000-0000-00008DA60000}"/>
    <cellStyle name="Normal 12 5 8 4 3 2 2 2" xfId="47092" xr:uid="{00000000-0005-0000-0000-00008EA60000}"/>
    <cellStyle name="Normal 12 5 8 4 3 2 3" xfId="47093" xr:uid="{00000000-0005-0000-0000-00008FA60000}"/>
    <cellStyle name="Normal 12 5 8 4 3 3" xfId="15098" xr:uid="{00000000-0005-0000-0000-000090A60000}"/>
    <cellStyle name="Normal 12 5 8 4 3 3 2" xfId="47094" xr:uid="{00000000-0005-0000-0000-000091A60000}"/>
    <cellStyle name="Normal 12 5 8 4 3 4" xfId="47095" xr:uid="{00000000-0005-0000-0000-000092A60000}"/>
    <cellStyle name="Normal 12 5 8 4 4" xfId="4118" xr:uid="{00000000-0005-0000-0000-000093A60000}"/>
    <cellStyle name="Normal 12 5 8 4 4 2" xfId="9608" xr:uid="{00000000-0005-0000-0000-000094A60000}"/>
    <cellStyle name="Normal 12 5 8 4 4 2 2" xfId="22418" xr:uid="{00000000-0005-0000-0000-000095A60000}"/>
    <cellStyle name="Normal 12 5 8 4 4 2 2 2" xfId="47096" xr:uid="{00000000-0005-0000-0000-000096A60000}"/>
    <cellStyle name="Normal 12 5 8 4 4 2 3" xfId="47097" xr:uid="{00000000-0005-0000-0000-000097A60000}"/>
    <cellStyle name="Normal 12 5 8 4 4 3" xfId="16928" xr:uid="{00000000-0005-0000-0000-000098A60000}"/>
    <cellStyle name="Normal 12 5 8 4 4 3 2" xfId="47098" xr:uid="{00000000-0005-0000-0000-000099A60000}"/>
    <cellStyle name="Normal 12 5 8 4 4 4" xfId="47099" xr:uid="{00000000-0005-0000-0000-00009AA60000}"/>
    <cellStyle name="Normal 12 5 8 4 5" xfId="11438" xr:uid="{00000000-0005-0000-0000-00009BA60000}"/>
    <cellStyle name="Normal 12 5 8 4 5 2" xfId="24248" xr:uid="{00000000-0005-0000-0000-00009CA60000}"/>
    <cellStyle name="Normal 12 5 8 4 5 2 2" xfId="47100" xr:uid="{00000000-0005-0000-0000-00009DA60000}"/>
    <cellStyle name="Normal 12 5 8 4 5 3" xfId="47101" xr:uid="{00000000-0005-0000-0000-00009EA60000}"/>
    <cellStyle name="Normal 12 5 8 4 6" xfId="5948" xr:uid="{00000000-0005-0000-0000-00009FA60000}"/>
    <cellStyle name="Normal 12 5 8 4 6 2" xfId="18758" xr:uid="{00000000-0005-0000-0000-0000A0A60000}"/>
    <cellStyle name="Normal 12 5 8 4 6 2 2" xfId="47102" xr:uid="{00000000-0005-0000-0000-0000A1A60000}"/>
    <cellStyle name="Normal 12 5 8 4 6 3" xfId="47103" xr:uid="{00000000-0005-0000-0000-0000A2A60000}"/>
    <cellStyle name="Normal 12 5 8 4 7" xfId="13268" xr:uid="{00000000-0005-0000-0000-0000A3A60000}"/>
    <cellStyle name="Normal 12 5 8 4 7 2" xfId="47104" xr:uid="{00000000-0005-0000-0000-0000A4A60000}"/>
    <cellStyle name="Normal 12 5 8 4 8" xfId="47105" xr:uid="{00000000-0005-0000-0000-0000A5A60000}"/>
    <cellStyle name="Normal 12 5 8 5" xfId="816" xr:uid="{00000000-0005-0000-0000-0000A6A60000}"/>
    <cellStyle name="Normal 12 5 8 5 2" xfId="1711" xr:uid="{00000000-0005-0000-0000-0000A7A60000}"/>
    <cellStyle name="Normal 12 5 8 5 2 2" xfId="3541" xr:uid="{00000000-0005-0000-0000-0000A8A60000}"/>
    <cellStyle name="Normal 12 5 8 5 2 2 2" xfId="9031" xr:uid="{00000000-0005-0000-0000-0000A9A60000}"/>
    <cellStyle name="Normal 12 5 8 5 2 2 2 2" xfId="21841" xr:uid="{00000000-0005-0000-0000-0000AAA60000}"/>
    <cellStyle name="Normal 12 5 8 5 2 2 2 2 2" xfId="47106" xr:uid="{00000000-0005-0000-0000-0000ABA60000}"/>
    <cellStyle name="Normal 12 5 8 5 2 2 2 3" xfId="47107" xr:uid="{00000000-0005-0000-0000-0000ACA60000}"/>
    <cellStyle name="Normal 12 5 8 5 2 2 3" xfId="16351" xr:uid="{00000000-0005-0000-0000-0000ADA60000}"/>
    <cellStyle name="Normal 12 5 8 5 2 2 3 2" xfId="47108" xr:uid="{00000000-0005-0000-0000-0000AEA60000}"/>
    <cellStyle name="Normal 12 5 8 5 2 2 4" xfId="47109" xr:uid="{00000000-0005-0000-0000-0000AFA60000}"/>
    <cellStyle name="Normal 12 5 8 5 2 3" xfId="5371" xr:uid="{00000000-0005-0000-0000-0000B0A60000}"/>
    <cellStyle name="Normal 12 5 8 5 2 3 2" xfId="10861" xr:uid="{00000000-0005-0000-0000-0000B1A60000}"/>
    <cellStyle name="Normal 12 5 8 5 2 3 2 2" xfId="23671" xr:uid="{00000000-0005-0000-0000-0000B2A60000}"/>
    <cellStyle name="Normal 12 5 8 5 2 3 2 2 2" xfId="47110" xr:uid="{00000000-0005-0000-0000-0000B3A60000}"/>
    <cellStyle name="Normal 12 5 8 5 2 3 2 3" xfId="47111" xr:uid="{00000000-0005-0000-0000-0000B4A60000}"/>
    <cellStyle name="Normal 12 5 8 5 2 3 3" xfId="18181" xr:uid="{00000000-0005-0000-0000-0000B5A60000}"/>
    <cellStyle name="Normal 12 5 8 5 2 3 3 2" xfId="47112" xr:uid="{00000000-0005-0000-0000-0000B6A60000}"/>
    <cellStyle name="Normal 12 5 8 5 2 3 4" xfId="47113" xr:uid="{00000000-0005-0000-0000-0000B7A60000}"/>
    <cellStyle name="Normal 12 5 8 5 2 4" xfId="12691" xr:uid="{00000000-0005-0000-0000-0000B8A60000}"/>
    <cellStyle name="Normal 12 5 8 5 2 4 2" xfId="25501" xr:uid="{00000000-0005-0000-0000-0000B9A60000}"/>
    <cellStyle name="Normal 12 5 8 5 2 4 2 2" xfId="47114" xr:uid="{00000000-0005-0000-0000-0000BAA60000}"/>
    <cellStyle name="Normal 12 5 8 5 2 4 3" xfId="47115" xr:uid="{00000000-0005-0000-0000-0000BBA60000}"/>
    <cellStyle name="Normal 12 5 8 5 2 5" xfId="7201" xr:uid="{00000000-0005-0000-0000-0000BCA60000}"/>
    <cellStyle name="Normal 12 5 8 5 2 5 2" xfId="20011" xr:uid="{00000000-0005-0000-0000-0000BDA60000}"/>
    <cellStyle name="Normal 12 5 8 5 2 5 2 2" xfId="47116" xr:uid="{00000000-0005-0000-0000-0000BEA60000}"/>
    <cellStyle name="Normal 12 5 8 5 2 5 3" xfId="47117" xr:uid="{00000000-0005-0000-0000-0000BFA60000}"/>
    <cellStyle name="Normal 12 5 8 5 2 6" xfId="14521" xr:uid="{00000000-0005-0000-0000-0000C0A60000}"/>
    <cellStyle name="Normal 12 5 8 5 2 6 2" xfId="47118" xr:uid="{00000000-0005-0000-0000-0000C1A60000}"/>
    <cellStyle name="Normal 12 5 8 5 2 7" xfId="47119" xr:uid="{00000000-0005-0000-0000-0000C2A60000}"/>
    <cellStyle name="Normal 12 5 8 5 3" xfId="2647" xr:uid="{00000000-0005-0000-0000-0000C3A60000}"/>
    <cellStyle name="Normal 12 5 8 5 3 2" xfId="8137" xr:uid="{00000000-0005-0000-0000-0000C4A60000}"/>
    <cellStyle name="Normal 12 5 8 5 3 2 2" xfId="20947" xr:uid="{00000000-0005-0000-0000-0000C5A60000}"/>
    <cellStyle name="Normal 12 5 8 5 3 2 2 2" xfId="47120" xr:uid="{00000000-0005-0000-0000-0000C6A60000}"/>
    <cellStyle name="Normal 12 5 8 5 3 2 3" xfId="47121" xr:uid="{00000000-0005-0000-0000-0000C7A60000}"/>
    <cellStyle name="Normal 12 5 8 5 3 3" xfId="15457" xr:uid="{00000000-0005-0000-0000-0000C8A60000}"/>
    <cellStyle name="Normal 12 5 8 5 3 3 2" xfId="47122" xr:uid="{00000000-0005-0000-0000-0000C9A60000}"/>
    <cellStyle name="Normal 12 5 8 5 3 4" xfId="47123" xr:uid="{00000000-0005-0000-0000-0000CAA60000}"/>
    <cellStyle name="Normal 12 5 8 5 4" xfId="4477" xr:uid="{00000000-0005-0000-0000-0000CBA60000}"/>
    <cellStyle name="Normal 12 5 8 5 4 2" xfId="9967" xr:uid="{00000000-0005-0000-0000-0000CCA60000}"/>
    <cellStyle name="Normal 12 5 8 5 4 2 2" xfId="22777" xr:uid="{00000000-0005-0000-0000-0000CDA60000}"/>
    <cellStyle name="Normal 12 5 8 5 4 2 2 2" xfId="47124" xr:uid="{00000000-0005-0000-0000-0000CEA60000}"/>
    <cellStyle name="Normal 12 5 8 5 4 2 3" xfId="47125" xr:uid="{00000000-0005-0000-0000-0000CFA60000}"/>
    <cellStyle name="Normal 12 5 8 5 4 3" xfId="17287" xr:uid="{00000000-0005-0000-0000-0000D0A60000}"/>
    <cellStyle name="Normal 12 5 8 5 4 3 2" xfId="47126" xr:uid="{00000000-0005-0000-0000-0000D1A60000}"/>
    <cellStyle name="Normal 12 5 8 5 4 4" xfId="47127" xr:uid="{00000000-0005-0000-0000-0000D2A60000}"/>
    <cellStyle name="Normal 12 5 8 5 5" xfId="11797" xr:uid="{00000000-0005-0000-0000-0000D3A60000}"/>
    <cellStyle name="Normal 12 5 8 5 5 2" xfId="24607" xr:uid="{00000000-0005-0000-0000-0000D4A60000}"/>
    <cellStyle name="Normal 12 5 8 5 5 2 2" xfId="47128" xr:uid="{00000000-0005-0000-0000-0000D5A60000}"/>
    <cellStyle name="Normal 12 5 8 5 5 3" xfId="47129" xr:uid="{00000000-0005-0000-0000-0000D6A60000}"/>
    <cellStyle name="Normal 12 5 8 5 6" xfId="6307" xr:uid="{00000000-0005-0000-0000-0000D7A60000}"/>
    <cellStyle name="Normal 12 5 8 5 6 2" xfId="19117" xr:uid="{00000000-0005-0000-0000-0000D8A60000}"/>
    <cellStyle name="Normal 12 5 8 5 6 2 2" xfId="47130" xr:uid="{00000000-0005-0000-0000-0000D9A60000}"/>
    <cellStyle name="Normal 12 5 8 5 6 3" xfId="47131" xr:uid="{00000000-0005-0000-0000-0000DAA60000}"/>
    <cellStyle name="Normal 12 5 8 5 7" xfId="13627" xr:uid="{00000000-0005-0000-0000-0000DBA60000}"/>
    <cellStyle name="Normal 12 5 8 5 7 2" xfId="47132" xr:uid="{00000000-0005-0000-0000-0000DCA60000}"/>
    <cellStyle name="Normal 12 5 8 5 8" xfId="47133" xr:uid="{00000000-0005-0000-0000-0000DDA60000}"/>
    <cellStyle name="Normal 12 5 8 6" xfId="1217" xr:uid="{00000000-0005-0000-0000-0000DEA60000}"/>
    <cellStyle name="Normal 12 5 8 6 2" xfId="3047" xr:uid="{00000000-0005-0000-0000-0000DFA60000}"/>
    <cellStyle name="Normal 12 5 8 6 2 2" xfId="8537" xr:uid="{00000000-0005-0000-0000-0000E0A60000}"/>
    <cellStyle name="Normal 12 5 8 6 2 2 2" xfId="21347" xr:uid="{00000000-0005-0000-0000-0000E1A60000}"/>
    <cellStyle name="Normal 12 5 8 6 2 2 2 2" xfId="47134" xr:uid="{00000000-0005-0000-0000-0000E2A60000}"/>
    <cellStyle name="Normal 12 5 8 6 2 2 3" xfId="47135" xr:uid="{00000000-0005-0000-0000-0000E3A60000}"/>
    <cellStyle name="Normal 12 5 8 6 2 3" xfId="15857" xr:uid="{00000000-0005-0000-0000-0000E4A60000}"/>
    <cellStyle name="Normal 12 5 8 6 2 3 2" xfId="47136" xr:uid="{00000000-0005-0000-0000-0000E5A60000}"/>
    <cellStyle name="Normal 12 5 8 6 2 4" xfId="47137" xr:uid="{00000000-0005-0000-0000-0000E6A60000}"/>
    <cellStyle name="Normal 12 5 8 6 3" xfId="4877" xr:uid="{00000000-0005-0000-0000-0000E7A60000}"/>
    <cellStyle name="Normal 12 5 8 6 3 2" xfId="10367" xr:uid="{00000000-0005-0000-0000-0000E8A60000}"/>
    <cellStyle name="Normal 12 5 8 6 3 2 2" xfId="23177" xr:uid="{00000000-0005-0000-0000-0000E9A60000}"/>
    <cellStyle name="Normal 12 5 8 6 3 2 2 2" xfId="47138" xr:uid="{00000000-0005-0000-0000-0000EAA60000}"/>
    <cellStyle name="Normal 12 5 8 6 3 2 3" xfId="47139" xr:uid="{00000000-0005-0000-0000-0000EBA60000}"/>
    <cellStyle name="Normal 12 5 8 6 3 3" xfId="17687" xr:uid="{00000000-0005-0000-0000-0000ECA60000}"/>
    <cellStyle name="Normal 12 5 8 6 3 3 2" xfId="47140" xr:uid="{00000000-0005-0000-0000-0000EDA60000}"/>
    <cellStyle name="Normal 12 5 8 6 3 4" xfId="47141" xr:uid="{00000000-0005-0000-0000-0000EEA60000}"/>
    <cellStyle name="Normal 12 5 8 6 4" xfId="12197" xr:uid="{00000000-0005-0000-0000-0000EFA60000}"/>
    <cellStyle name="Normal 12 5 8 6 4 2" xfId="25007" xr:uid="{00000000-0005-0000-0000-0000F0A60000}"/>
    <cellStyle name="Normal 12 5 8 6 4 2 2" xfId="47142" xr:uid="{00000000-0005-0000-0000-0000F1A60000}"/>
    <cellStyle name="Normal 12 5 8 6 4 3" xfId="47143" xr:uid="{00000000-0005-0000-0000-0000F2A60000}"/>
    <cellStyle name="Normal 12 5 8 6 5" xfId="6707" xr:uid="{00000000-0005-0000-0000-0000F3A60000}"/>
    <cellStyle name="Normal 12 5 8 6 5 2" xfId="19517" xr:uid="{00000000-0005-0000-0000-0000F4A60000}"/>
    <cellStyle name="Normal 12 5 8 6 5 2 2" xfId="47144" xr:uid="{00000000-0005-0000-0000-0000F5A60000}"/>
    <cellStyle name="Normal 12 5 8 6 5 3" xfId="47145" xr:uid="{00000000-0005-0000-0000-0000F6A60000}"/>
    <cellStyle name="Normal 12 5 8 6 6" xfId="14027" xr:uid="{00000000-0005-0000-0000-0000F7A60000}"/>
    <cellStyle name="Normal 12 5 8 6 6 2" xfId="47146" xr:uid="{00000000-0005-0000-0000-0000F8A60000}"/>
    <cellStyle name="Normal 12 5 8 6 7" xfId="47147" xr:uid="{00000000-0005-0000-0000-0000F9A60000}"/>
    <cellStyle name="Normal 12 5 8 7" xfId="2153" xr:uid="{00000000-0005-0000-0000-0000FAA60000}"/>
    <cellStyle name="Normal 12 5 8 7 2" xfId="7643" xr:uid="{00000000-0005-0000-0000-0000FBA60000}"/>
    <cellStyle name="Normal 12 5 8 7 2 2" xfId="20453" xr:uid="{00000000-0005-0000-0000-0000FCA60000}"/>
    <cellStyle name="Normal 12 5 8 7 2 2 2" xfId="47148" xr:uid="{00000000-0005-0000-0000-0000FDA60000}"/>
    <cellStyle name="Normal 12 5 8 7 2 3" xfId="47149" xr:uid="{00000000-0005-0000-0000-0000FEA60000}"/>
    <cellStyle name="Normal 12 5 8 7 3" xfId="14963" xr:uid="{00000000-0005-0000-0000-0000FFA60000}"/>
    <cellStyle name="Normal 12 5 8 7 3 2" xfId="47150" xr:uid="{00000000-0005-0000-0000-000000A70000}"/>
    <cellStyle name="Normal 12 5 8 7 4" xfId="47151" xr:uid="{00000000-0005-0000-0000-000001A70000}"/>
    <cellStyle name="Normal 12 5 8 8" xfId="3983" xr:uid="{00000000-0005-0000-0000-000002A70000}"/>
    <cellStyle name="Normal 12 5 8 8 2" xfId="9473" xr:uid="{00000000-0005-0000-0000-000003A70000}"/>
    <cellStyle name="Normal 12 5 8 8 2 2" xfId="22283" xr:uid="{00000000-0005-0000-0000-000004A70000}"/>
    <cellStyle name="Normal 12 5 8 8 2 2 2" xfId="47152" xr:uid="{00000000-0005-0000-0000-000005A70000}"/>
    <cellStyle name="Normal 12 5 8 8 2 3" xfId="47153" xr:uid="{00000000-0005-0000-0000-000006A70000}"/>
    <cellStyle name="Normal 12 5 8 8 3" xfId="16793" xr:uid="{00000000-0005-0000-0000-000007A70000}"/>
    <cellStyle name="Normal 12 5 8 8 3 2" xfId="47154" xr:uid="{00000000-0005-0000-0000-000008A70000}"/>
    <cellStyle name="Normal 12 5 8 8 4" xfId="47155" xr:uid="{00000000-0005-0000-0000-000009A70000}"/>
    <cellStyle name="Normal 12 5 8 9" xfId="11303" xr:uid="{00000000-0005-0000-0000-00000AA70000}"/>
    <cellStyle name="Normal 12 5 8 9 2" xfId="24113" xr:uid="{00000000-0005-0000-0000-00000BA70000}"/>
    <cellStyle name="Normal 12 5 8 9 2 2" xfId="47156" xr:uid="{00000000-0005-0000-0000-00000CA70000}"/>
    <cellStyle name="Normal 12 5 8 9 3" xfId="47157" xr:uid="{00000000-0005-0000-0000-00000DA70000}"/>
    <cellStyle name="Normal 12 5 9" xfId="387" xr:uid="{00000000-0005-0000-0000-00000EA70000}"/>
    <cellStyle name="Normal 12 5 9 2" xfId="857" xr:uid="{00000000-0005-0000-0000-00000FA70000}"/>
    <cellStyle name="Normal 12 5 9 2 2" xfId="1752" xr:uid="{00000000-0005-0000-0000-000010A70000}"/>
    <cellStyle name="Normal 12 5 9 2 2 2" xfId="3582" xr:uid="{00000000-0005-0000-0000-000011A70000}"/>
    <cellStyle name="Normal 12 5 9 2 2 2 2" xfId="9072" xr:uid="{00000000-0005-0000-0000-000012A70000}"/>
    <cellStyle name="Normal 12 5 9 2 2 2 2 2" xfId="21882" xr:uid="{00000000-0005-0000-0000-000013A70000}"/>
    <cellStyle name="Normal 12 5 9 2 2 2 2 2 2" xfId="47158" xr:uid="{00000000-0005-0000-0000-000014A70000}"/>
    <cellStyle name="Normal 12 5 9 2 2 2 2 3" xfId="47159" xr:uid="{00000000-0005-0000-0000-000015A70000}"/>
    <cellStyle name="Normal 12 5 9 2 2 2 3" xfId="16392" xr:uid="{00000000-0005-0000-0000-000016A70000}"/>
    <cellStyle name="Normal 12 5 9 2 2 2 3 2" xfId="47160" xr:uid="{00000000-0005-0000-0000-000017A70000}"/>
    <cellStyle name="Normal 12 5 9 2 2 2 4" xfId="47161" xr:uid="{00000000-0005-0000-0000-000018A70000}"/>
    <cellStyle name="Normal 12 5 9 2 2 3" xfId="5412" xr:uid="{00000000-0005-0000-0000-000019A70000}"/>
    <cellStyle name="Normal 12 5 9 2 2 3 2" xfId="10902" xr:uid="{00000000-0005-0000-0000-00001AA70000}"/>
    <cellStyle name="Normal 12 5 9 2 2 3 2 2" xfId="23712" xr:uid="{00000000-0005-0000-0000-00001BA70000}"/>
    <cellStyle name="Normal 12 5 9 2 2 3 2 2 2" xfId="47162" xr:uid="{00000000-0005-0000-0000-00001CA70000}"/>
    <cellStyle name="Normal 12 5 9 2 2 3 2 3" xfId="47163" xr:uid="{00000000-0005-0000-0000-00001DA70000}"/>
    <cellStyle name="Normal 12 5 9 2 2 3 3" xfId="18222" xr:uid="{00000000-0005-0000-0000-00001EA70000}"/>
    <cellStyle name="Normal 12 5 9 2 2 3 3 2" xfId="47164" xr:uid="{00000000-0005-0000-0000-00001FA70000}"/>
    <cellStyle name="Normal 12 5 9 2 2 3 4" xfId="47165" xr:uid="{00000000-0005-0000-0000-000020A70000}"/>
    <cellStyle name="Normal 12 5 9 2 2 4" xfId="12732" xr:uid="{00000000-0005-0000-0000-000021A70000}"/>
    <cellStyle name="Normal 12 5 9 2 2 4 2" xfId="25542" xr:uid="{00000000-0005-0000-0000-000022A70000}"/>
    <cellStyle name="Normal 12 5 9 2 2 4 2 2" xfId="47166" xr:uid="{00000000-0005-0000-0000-000023A70000}"/>
    <cellStyle name="Normal 12 5 9 2 2 4 3" xfId="47167" xr:uid="{00000000-0005-0000-0000-000024A70000}"/>
    <cellStyle name="Normal 12 5 9 2 2 5" xfId="7242" xr:uid="{00000000-0005-0000-0000-000025A70000}"/>
    <cellStyle name="Normal 12 5 9 2 2 5 2" xfId="20052" xr:uid="{00000000-0005-0000-0000-000026A70000}"/>
    <cellStyle name="Normal 12 5 9 2 2 5 2 2" xfId="47168" xr:uid="{00000000-0005-0000-0000-000027A70000}"/>
    <cellStyle name="Normal 12 5 9 2 2 5 3" xfId="47169" xr:uid="{00000000-0005-0000-0000-000028A70000}"/>
    <cellStyle name="Normal 12 5 9 2 2 6" xfId="14562" xr:uid="{00000000-0005-0000-0000-000029A70000}"/>
    <cellStyle name="Normal 12 5 9 2 2 6 2" xfId="47170" xr:uid="{00000000-0005-0000-0000-00002AA70000}"/>
    <cellStyle name="Normal 12 5 9 2 2 7" xfId="47171" xr:uid="{00000000-0005-0000-0000-00002BA70000}"/>
    <cellStyle name="Normal 12 5 9 2 3" xfId="2688" xr:uid="{00000000-0005-0000-0000-00002CA70000}"/>
    <cellStyle name="Normal 12 5 9 2 3 2" xfId="8178" xr:uid="{00000000-0005-0000-0000-00002DA70000}"/>
    <cellStyle name="Normal 12 5 9 2 3 2 2" xfId="20988" xr:uid="{00000000-0005-0000-0000-00002EA70000}"/>
    <cellStyle name="Normal 12 5 9 2 3 2 2 2" xfId="47172" xr:uid="{00000000-0005-0000-0000-00002FA70000}"/>
    <cellStyle name="Normal 12 5 9 2 3 2 3" xfId="47173" xr:uid="{00000000-0005-0000-0000-000030A70000}"/>
    <cellStyle name="Normal 12 5 9 2 3 3" xfId="15498" xr:uid="{00000000-0005-0000-0000-000031A70000}"/>
    <cellStyle name="Normal 12 5 9 2 3 3 2" xfId="47174" xr:uid="{00000000-0005-0000-0000-000032A70000}"/>
    <cellStyle name="Normal 12 5 9 2 3 4" xfId="47175" xr:uid="{00000000-0005-0000-0000-000033A70000}"/>
    <cellStyle name="Normal 12 5 9 2 4" xfId="4518" xr:uid="{00000000-0005-0000-0000-000034A70000}"/>
    <cellStyle name="Normal 12 5 9 2 4 2" xfId="10008" xr:uid="{00000000-0005-0000-0000-000035A70000}"/>
    <cellStyle name="Normal 12 5 9 2 4 2 2" xfId="22818" xr:uid="{00000000-0005-0000-0000-000036A70000}"/>
    <cellStyle name="Normal 12 5 9 2 4 2 2 2" xfId="47176" xr:uid="{00000000-0005-0000-0000-000037A70000}"/>
    <cellStyle name="Normal 12 5 9 2 4 2 3" xfId="47177" xr:uid="{00000000-0005-0000-0000-000038A70000}"/>
    <cellStyle name="Normal 12 5 9 2 4 3" xfId="17328" xr:uid="{00000000-0005-0000-0000-000039A70000}"/>
    <cellStyle name="Normal 12 5 9 2 4 3 2" xfId="47178" xr:uid="{00000000-0005-0000-0000-00003AA70000}"/>
    <cellStyle name="Normal 12 5 9 2 4 4" xfId="47179" xr:uid="{00000000-0005-0000-0000-00003BA70000}"/>
    <cellStyle name="Normal 12 5 9 2 5" xfId="11838" xr:uid="{00000000-0005-0000-0000-00003CA70000}"/>
    <cellStyle name="Normal 12 5 9 2 5 2" xfId="24648" xr:uid="{00000000-0005-0000-0000-00003DA70000}"/>
    <cellStyle name="Normal 12 5 9 2 5 2 2" xfId="47180" xr:uid="{00000000-0005-0000-0000-00003EA70000}"/>
    <cellStyle name="Normal 12 5 9 2 5 3" xfId="47181" xr:uid="{00000000-0005-0000-0000-00003FA70000}"/>
    <cellStyle name="Normal 12 5 9 2 6" xfId="6348" xr:uid="{00000000-0005-0000-0000-000040A70000}"/>
    <cellStyle name="Normal 12 5 9 2 6 2" xfId="19158" xr:uid="{00000000-0005-0000-0000-000041A70000}"/>
    <cellStyle name="Normal 12 5 9 2 6 2 2" xfId="47182" xr:uid="{00000000-0005-0000-0000-000042A70000}"/>
    <cellStyle name="Normal 12 5 9 2 6 3" xfId="47183" xr:uid="{00000000-0005-0000-0000-000043A70000}"/>
    <cellStyle name="Normal 12 5 9 2 7" xfId="13668" xr:uid="{00000000-0005-0000-0000-000044A70000}"/>
    <cellStyle name="Normal 12 5 9 2 7 2" xfId="47184" xr:uid="{00000000-0005-0000-0000-000045A70000}"/>
    <cellStyle name="Normal 12 5 9 2 8" xfId="47185" xr:uid="{00000000-0005-0000-0000-000046A70000}"/>
    <cellStyle name="Normal 12 5 9 3" xfId="1282" xr:uid="{00000000-0005-0000-0000-000047A70000}"/>
    <cellStyle name="Normal 12 5 9 3 2" xfId="3112" xr:uid="{00000000-0005-0000-0000-000048A70000}"/>
    <cellStyle name="Normal 12 5 9 3 2 2" xfId="8602" xr:uid="{00000000-0005-0000-0000-000049A70000}"/>
    <cellStyle name="Normal 12 5 9 3 2 2 2" xfId="21412" xr:uid="{00000000-0005-0000-0000-00004AA70000}"/>
    <cellStyle name="Normal 12 5 9 3 2 2 2 2" xfId="47186" xr:uid="{00000000-0005-0000-0000-00004BA70000}"/>
    <cellStyle name="Normal 12 5 9 3 2 2 3" xfId="47187" xr:uid="{00000000-0005-0000-0000-00004CA70000}"/>
    <cellStyle name="Normal 12 5 9 3 2 3" xfId="15922" xr:uid="{00000000-0005-0000-0000-00004DA70000}"/>
    <cellStyle name="Normal 12 5 9 3 2 3 2" xfId="47188" xr:uid="{00000000-0005-0000-0000-00004EA70000}"/>
    <cellStyle name="Normal 12 5 9 3 2 4" xfId="47189" xr:uid="{00000000-0005-0000-0000-00004FA70000}"/>
    <cellStyle name="Normal 12 5 9 3 3" xfId="4942" xr:uid="{00000000-0005-0000-0000-000050A70000}"/>
    <cellStyle name="Normal 12 5 9 3 3 2" xfId="10432" xr:uid="{00000000-0005-0000-0000-000051A70000}"/>
    <cellStyle name="Normal 12 5 9 3 3 2 2" xfId="23242" xr:uid="{00000000-0005-0000-0000-000052A70000}"/>
    <cellStyle name="Normal 12 5 9 3 3 2 2 2" xfId="47190" xr:uid="{00000000-0005-0000-0000-000053A70000}"/>
    <cellStyle name="Normal 12 5 9 3 3 2 3" xfId="47191" xr:uid="{00000000-0005-0000-0000-000054A70000}"/>
    <cellStyle name="Normal 12 5 9 3 3 3" xfId="17752" xr:uid="{00000000-0005-0000-0000-000055A70000}"/>
    <cellStyle name="Normal 12 5 9 3 3 3 2" xfId="47192" xr:uid="{00000000-0005-0000-0000-000056A70000}"/>
    <cellStyle name="Normal 12 5 9 3 3 4" xfId="47193" xr:uid="{00000000-0005-0000-0000-000057A70000}"/>
    <cellStyle name="Normal 12 5 9 3 4" xfId="12262" xr:uid="{00000000-0005-0000-0000-000058A70000}"/>
    <cellStyle name="Normal 12 5 9 3 4 2" xfId="25072" xr:uid="{00000000-0005-0000-0000-000059A70000}"/>
    <cellStyle name="Normal 12 5 9 3 4 2 2" xfId="47194" xr:uid="{00000000-0005-0000-0000-00005AA70000}"/>
    <cellStyle name="Normal 12 5 9 3 4 3" xfId="47195" xr:uid="{00000000-0005-0000-0000-00005BA70000}"/>
    <cellStyle name="Normal 12 5 9 3 5" xfId="6772" xr:uid="{00000000-0005-0000-0000-00005CA70000}"/>
    <cellStyle name="Normal 12 5 9 3 5 2" xfId="19582" xr:uid="{00000000-0005-0000-0000-00005DA70000}"/>
    <cellStyle name="Normal 12 5 9 3 5 2 2" xfId="47196" xr:uid="{00000000-0005-0000-0000-00005EA70000}"/>
    <cellStyle name="Normal 12 5 9 3 5 3" xfId="47197" xr:uid="{00000000-0005-0000-0000-00005FA70000}"/>
    <cellStyle name="Normal 12 5 9 3 6" xfId="14092" xr:uid="{00000000-0005-0000-0000-000060A70000}"/>
    <cellStyle name="Normal 12 5 9 3 6 2" xfId="47198" xr:uid="{00000000-0005-0000-0000-000061A70000}"/>
    <cellStyle name="Normal 12 5 9 3 7" xfId="47199" xr:uid="{00000000-0005-0000-0000-000062A70000}"/>
    <cellStyle name="Normal 12 5 9 4" xfId="2218" xr:uid="{00000000-0005-0000-0000-000063A70000}"/>
    <cellStyle name="Normal 12 5 9 4 2" xfId="7708" xr:uid="{00000000-0005-0000-0000-000064A70000}"/>
    <cellStyle name="Normal 12 5 9 4 2 2" xfId="20518" xr:uid="{00000000-0005-0000-0000-000065A70000}"/>
    <cellStyle name="Normal 12 5 9 4 2 2 2" xfId="47200" xr:uid="{00000000-0005-0000-0000-000066A70000}"/>
    <cellStyle name="Normal 12 5 9 4 2 3" xfId="47201" xr:uid="{00000000-0005-0000-0000-000067A70000}"/>
    <cellStyle name="Normal 12 5 9 4 3" xfId="15028" xr:uid="{00000000-0005-0000-0000-000068A70000}"/>
    <cellStyle name="Normal 12 5 9 4 3 2" xfId="47202" xr:uid="{00000000-0005-0000-0000-000069A70000}"/>
    <cellStyle name="Normal 12 5 9 4 4" xfId="47203" xr:uid="{00000000-0005-0000-0000-00006AA70000}"/>
    <cellStyle name="Normal 12 5 9 5" xfId="4048" xr:uid="{00000000-0005-0000-0000-00006BA70000}"/>
    <cellStyle name="Normal 12 5 9 5 2" xfId="9538" xr:uid="{00000000-0005-0000-0000-00006CA70000}"/>
    <cellStyle name="Normal 12 5 9 5 2 2" xfId="22348" xr:uid="{00000000-0005-0000-0000-00006DA70000}"/>
    <cellStyle name="Normal 12 5 9 5 2 2 2" xfId="47204" xr:uid="{00000000-0005-0000-0000-00006EA70000}"/>
    <cellStyle name="Normal 12 5 9 5 2 3" xfId="47205" xr:uid="{00000000-0005-0000-0000-00006FA70000}"/>
    <cellStyle name="Normal 12 5 9 5 3" xfId="16858" xr:uid="{00000000-0005-0000-0000-000070A70000}"/>
    <cellStyle name="Normal 12 5 9 5 3 2" xfId="47206" xr:uid="{00000000-0005-0000-0000-000071A70000}"/>
    <cellStyle name="Normal 12 5 9 5 4" xfId="47207" xr:uid="{00000000-0005-0000-0000-000072A70000}"/>
    <cellStyle name="Normal 12 5 9 6" xfId="11368" xr:uid="{00000000-0005-0000-0000-000073A70000}"/>
    <cellStyle name="Normal 12 5 9 6 2" xfId="24178" xr:uid="{00000000-0005-0000-0000-000074A70000}"/>
    <cellStyle name="Normal 12 5 9 6 2 2" xfId="47208" xr:uid="{00000000-0005-0000-0000-000075A70000}"/>
    <cellStyle name="Normal 12 5 9 6 3" xfId="47209" xr:uid="{00000000-0005-0000-0000-000076A70000}"/>
    <cellStyle name="Normal 12 5 9 7" xfId="5878" xr:uid="{00000000-0005-0000-0000-000077A70000}"/>
    <cellStyle name="Normal 12 5 9 7 2" xfId="18688" xr:uid="{00000000-0005-0000-0000-000078A70000}"/>
    <cellStyle name="Normal 12 5 9 7 2 2" xfId="47210" xr:uid="{00000000-0005-0000-0000-000079A70000}"/>
    <cellStyle name="Normal 12 5 9 7 3" xfId="47211" xr:uid="{00000000-0005-0000-0000-00007AA70000}"/>
    <cellStyle name="Normal 12 5 9 8" xfId="13198" xr:uid="{00000000-0005-0000-0000-00007BA70000}"/>
    <cellStyle name="Normal 12 5 9 8 2" xfId="47212" xr:uid="{00000000-0005-0000-0000-00007CA70000}"/>
    <cellStyle name="Normal 12 5 9 9" xfId="47213" xr:uid="{00000000-0005-0000-0000-00007DA70000}"/>
    <cellStyle name="Normal 12 6" xfId="184" xr:uid="{00000000-0005-0000-0000-00007EA70000}"/>
    <cellStyle name="Normal 12 6 10" xfId="2021" xr:uid="{00000000-0005-0000-0000-00007FA70000}"/>
    <cellStyle name="Normal 12 6 10 2" xfId="3851" xr:uid="{00000000-0005-0000-0000-000080A70000}"/>
    <cellStyle name="Normal 12 6 10 2 2" xfId="9341" xr:uid="{00000000-0005-0000-0000-000081A70000}"/>
    <cellStyle name="Normal 12 6 10 2 2 2" xfId="22151" xr:uid="{00000000-0005-0000-0000-000082A70000}"/>
    <cellStyle name="Normal 12 6 10 2 2 2 2" xfId="47214" xr:uid="{00000000-0005-0000-0000-000083A70000}"/>
    <cellStyle name="Normal 12 6 10 2 2 3" xfId="47215" xr:uid="{00000000-0005-0000-0000-000084A70000}"/>
    <cellStyle name="Normal 12 6 10 2 3" xfId="16661" xr:uid="{00000000-0005-0000-0000-000085A70000}"/>
    <cellStyle name="Normal 12 6 10 2 3 2" xfId="47216" xr:uid="{00000000-0005-0000-0000-000086A70000}"/>
    <cellStyle name="Normal 12 6 10 2 4" xfId="47217" xr:uid="{00000000-0005-0000-0000-000087A70000}"/>
    <cellStyle name="Normal 12 6 10 3" xfId="5681" xr:uid="{00000000-0005-0000-0000-000088A70000}"/>
    <cellStyle name="Normal 12 6 10 3 2" xfId="11171" xr:uid="{00000000-0005-0000-0000-000089A70000}"/>
    <cellStyle name="Normal 12 6 10 3 2 2" xfId="23981" xr:uid="{00000000-0005-0000-0000-00008AA70000}"/>
    <cellStyle name="Normal 12 6 10 3 2 2 2" xfId="47218" xr:uid="{00000000-0005-0000-0000-00008BA70000}"/>
    <cellStyle name="Normal 12 6 10 3 2 3" xfId="47219" xr:uid="{00000000-0005-0000-0000-00008CA70000}"/>
    <cellStyle name="Normal 12 6 10 3 3" xfId="18491" xr:uid="{00000000-0005-0000-0000-00008DA70000}"/>
    <cellStyle name="Normal 12 6 10 3 3 2" xfId="47220" xr:uid="{00000000-0005-0000-0000-00008EA70000}"/>
    <cellStyle name="Normal 12 6 10 3 4" xfId="47221" xr:uid="{00000000-0005-0000-0000-00008FA70000}"/>
    <cellStyle name="Normal 12 6 10 4" xfId="13001" xr:uid="{00000000-0005-0000-0000-000090A70000}"/>
    <cellStyle name="Normal 12 6 10 4 2" xfId="25811" xr:uid="{00000000-0005-0000-0000-000091A70000}"/>
    <cellStyle name="Normal 12 6 10 4 2 2" xfId="47222" xr:uid="{00000000-0005-0000-0000-000092A70000}"/>
    <cellStyle name="Normal 12 6 10 4 3" xfId="47223" xr:uid="{00000000-0005-0000-0000-000093A70000}"/>
    <cellStyle name="Normal 12 6 10 5" xfId="7511" xr:uid="{00000000-0005-0000-0000-000094A70000}"/>
    <cellStyle name="Normal 12 6 10 5 2" xfId="20321" xr:uid="{00000000-0005-0000-0000-000095A70000}"/>
    <cellStyle name="Normal 12 6 10 5 2 2" xfId="47224" xr:uid="{00000000-0005-0000-0000-000096A70000}"/>
    <cellStyle name="Normal 12 6 10 5 3" xfId="47225" xr:uid="{00000000-0005-0000-0000-000097A70000}"/>
    <cellStyle name="Normal 12 6 10 6" xfId="14831" xr:uid="{00000000-0005-0000-0000-000098A70000}"/>
    <cellStyle name="Normal 12 6 10 6 2" xfId="47226" xr:uid="{00000000-0005-0000-0000-000099A70000}"/>
    <cellStyle name="Normal 12 6 10 7" xfId="47227" xr:uid="{00000000-0005-0000-0000-00009AA70000}"/>
    <cellStyle name="Normal 12 6 11" xfId="2062" xr:uid="{00000000-0005-0000-0000-00009BA70000}"/>
    <cellStyle name="Normal 12 6 11 2" xfId="7552" xr:uid="{00000000-0005-0000-0000-00009CA70000}"/>
    <cellStyle name="Normal 12 6 11 2 2" xfId="20362" xr:uid="{00000000-0005-0000-0000-00009DA70000}"/>
    <cellStyle name="Normal 12 6 11 2 2 2" xfId="47228" xr:uid="{00000000-0005-0000-0000-00009EA70000}"/>
    <cellStyle name="Normal 12 6 11 2 3" xfId="47229" xr:uid="{00000000-0005-0000-0000-00009FA70000}"/>
    <cellStyle name="Normal 12 6 11 3" xfId="14872" xr:uid="{00000000-0005-0000-0000-0000A0A70000}"/>
    <cellStyle name="Normal 12 6 11 3 2" xfId="47230" xr:uid="{00000000-0005-0000-0000-0000A1A70000}"/>
    <cellStyle name="Normal 12 6 11 4" xfId="47231" xr:uid="{00000000-0005-0000-0000-0000A2A70000}"/>
    <cellStyle name="Normal 12 6 12" xfId="3892" xr:uid="{00000000-0005-0000-0000-0000A3A70000}"/>
    <cellStyle name="Normal 12 6 12 2" xfId="9382" xr:uid="{00000000-0005-0000-0000-0000A4A70000}"/>
    <cellStyle name="Normal 12 6 12 2 2" xfId="22192" xr:uid="{00000000-0005-0000-0000-0000A5A70000}"/>
    <cellStyle name="Normal 12 6 12 2 2 2" xfId="47232" xr:uid="{00000000-0005-0000-0000-0000A6A70000}"/>
    <cellStyle name="Normal 12 6 12 2 3" xfId="47233" xr:uid="{00000000-0005-0000-0000-0000A7A70000}"/>
    <cellStyle name="Normal 12 6 12 3" xfId="16702" xr:uid="{00000000-0005-0000-0000-0000A8A70000}"/>
    <cellStyle name="Normal 12 6 12 3 2" xfId="47234" xr:uid="{00000000-0005-0000-0000-0000A9A70000}"/>
    <cellStyle name="Normal 12 6 12 4" xfId="47235" xr:uid="{00000000-0005-0000-0000-0000AAA70000}"/>
    <cellStyle name="Normal 12 6 13" xfId="11212" xr:uid="{00000000-0005-0000-0000-0000ABA70000}"/>
    <cellStyle name="Normal 12 6 13 2" xfId="24022" xr:uid="{00000000-0005-0000-0000-0000ACA70000}"/>
    <cellStyle name="Normal 12 6 13 2 2" xfId="47236" xr:uid="{00000000-0005-0000-0000-0000ADA70000}"/>
    <cellStyle name="Normal 12 6 13 3" xfId="47237" xr:uid="{00000000-0005-0000-0000-0000AEA70000}"/>
    <cellStyle name="Normal 12 6 14" xfId="5722" xr:uid="{00000000-0005-0000-0000-0000AFA70000}"/>
    <cellStyle name="Normal 12 6 14 2" xfId="18532" xr:uid="{00000000-0005-0000-0000-0000B0A70000}"/>
    <cellStyle name="Normal 12 6 14 2 2" xfId="47238" xr:uid="{00000000-0005-0000-0000-0000B1A70000}"/>
    <cellStyle name="Normal 12 6 14 3" xfId="47239" xr:uid="{00000000-0005-0000-0000-0000B2A70000}"/>
    <cellStyle name="Normal 12 6 15" xfId="13042" xr:uid="{00000000-0005-0000-0000-0000B3A70000}"/>
    <cellStyle name="Normal 12 6 15 2" xfId="47240" xr:uid="{00000000-0005-0000-0000-0000B4A70000}"/>
    <cellStyle name="Normal 12 6 16" xfId="47241" xr:uid="{00000000-0005-0000-0000-0000B5A70000}"/>
    <cellStyle name="Normal 12 6 2" xfId="204" xr:uid="{00000000-0005-0000-0000-0000B6A70000}"/>
    <cellStyle name="Normal 12 6 2 10" xfId="3912" xr:uid="{00000000-0005-0000-0000-0000B7A70000}"/>
    <cellStyle name="Normal 12 6 2 10 2" xfId="9402" xr:uid="{00000000-0005-0000-0000-0000B8A70000}"/>
    <cellStyle name="Normal 12 6 2 10 2 2" xfId="22212" xr:uid="{00000000-0005-0000-0000-0000B9A70000}"/>
    <cellStyle name="Normal 12 6 2 10 2 2 2" xfId="47242" xr:uid="{00000000-0005-0000-0000-0000BAA70000}"/>
    <cellStyle name="Normal 12 6 2 10 2 3" xfId="47243" xr:uid="{00000000-0005-0000-0000-0000BBA70000}"/>
    <cellStyle name="Normal 12 6 2 10 3" xfId="16722" xr:uid="{00000000-0005-0000-0000-0000BCA70000}"/>
    <cellStyle name="Normal 12 6 2 10 3 2" xfId="47244" xr:uid="{00000000-0005-0000-0000-0000BDA70000}"/>
    <cellStyle name="Normal 12 6 2 10 4" xfId="47245" xr:uid="{00000000-0005-0000-0000-0000BEA70000}"/>
    <cellStyle name="Normal 12 6 2 11" xfId="11232" xr:uid="{00000000-0005-0000-0000-0000BFA70000}"/>
    <cellStyle name="Normal 12 6 2 11 2" xfId="24042" xr:uid="{00000000-0005-0000-0000-0000C0A70000}"/>
    <cellStyle name="Normal 12 6 2 11 2 2" xfId="47246" xr:uid="{00000000-0005-0000-0000-0000C1A70000}"/>
    <cellStyle name="Normal 12 6 2 11 3" xfId="47247" xr:uid="{00000000-0005-0000-0000-0000C2A70000}"/>
    <cellStyle name="Normal 12 6 2 12" xfId="5742" xr:uid="{00000000-0005-0000-0000-0000C3A70000}"/>
    <cellStyle name="Normal 12 6 2 12 2" xfId="18552" xr:uid="{00000000-0005-0000-0000-0000C4A70000}"/>
    <cellStyle name="Normal 12 6 2 12 2 2" xfId="47248" xr:uid="{00000000-0005-0000-0000-0000C5A70000}"/>
    <cellStyle name="Normal 12 6 2 12 3" xfId="47249" xr:uid="{00000000-0005-0000-0000-0000C6A70000}"/>
    <cellStyle name="Normal 12 6 2 13" xfId="13062" xr:uid="{00000000-0005-0000-0000-0000C7A70000}"/>
    <cellStyle name="Normal 12 6 2 13 2" xfId="47250" xr:uid="{00000000-0005-0000-0000-0000C8A70000}"/>
    <cellStyle name="Normal 12 6 2 14" xfId="47251" xr:uid="{00000000-0005-0000-0000-0000C9A70000}"/>
    <cellStyle name="Normal 12 6 2 2" xfId="291" xr:uid="{00000000-0005-0000-0000-0000CAA70000}"/>
    <cellStyle name="Normal 12 6 2 2 10" xfId="5783" xr:uid="{00000000-0005-0000-0000-0000CBA70000}"/>
    <cellStyle name="Normal 12 6 2 2 10 2" xfId="18593" xr:uid="{00000000-0005-0000-0000-0000CCA70000}"/>
    <cellStyle name="Normal 12 6 2 2 10 2 2" xfId="47252" xr:uid="{00000000-0005-0000-0000-0000CDA70000}"/>
    <cellStyle name="Normal 12 6 2 2 10 3" xfId="47253" xr:uid="{00000000-0005-0000-0000-0000CEA70000}"/>
    <cellStyle name="Normal 12 6 2 2 11" xfId="13103" xr:uid="{00000000-0005-0000-0000-0000CFA70000}"/>
    <cellStyle name="Normal 12 6 2 2 11 2" xfId="47254" xr:uid="{00000000-0005-0000-0000-0000D0A70000}"/>
    <cellStyle name="Normal 12 6 2 2 12" xfId="47255" xr:uid="{00000000-0005-0000-0000-0000D1A70000}"/>
    <cellStyle name="Normal 12 6 2 2 2" xfId="520" xr:uid="{00000000-0005-0000-0000-0000D2A70000}"/>
    <cellStyle name="Normal 12 6 2 2 2 2" xfId="919" xr:uid="{00000000-0005-0000-0000-0000D3A70000}"/>
    <cellStyle name="Normal 12 6 2 2 2 2 2" xfId="1814" xr:uid="{00000000-0005-0000-0000-0000D4A70000}"/>
    <cellStyle name="Normal 12 6 2 2 2 2 2 2" xfId="3644" xr:uid="{00000000-0005-0000-0000-0000D5A70000}"/>
    <cellStyle name="Normal 12 6 2 2 2 2 2 2 2" xfId="9134" xr:uid="{00000000-0005-0000-0000-0000D6A70000}"/>
    <cellStyle name="Normal 12 6 2 2 2 2 2 2 2 2" xfId="21944" xr:uid="{00000000-0005-0000-0000-0000D7A70000}"/>
    <cellStyle name="Normal 12 6 2 2 2 2 2 2 2 2 2" xfId="47256" xr:uid="{00000000-0005-0000-0000-0000D8A70000}"/>
    <cellStyle name="Normal 12 6 2 2 2 2 2 2 2 3" xfId="47257" xr:uid="{00000000-0005-0000-0000-0000D9A70000}"/>
    <cellStyle name="Normal 12 6 2 2 2 2 2 2 3" xfId="16454" xr:uid="{00000000-0005-0000-0000-0000DAA70000}"/>
    <cellStyle name="Normal 12 6 2 2 2 2 2 2 3 2" xfId="47258" xr:uid="{00000000-0005-0000-0000-0000DBA70000}"/>
    <cellStyle name="Normal 12 6 2 2 2 2 2 2 4" xfId="47259" xr:uid="{00000000-0005-0000-0000-0000DCA70000}"/>
    <cellStyle name="Normal 12 6 2 2 2 2 2 3" xfId="5474" xr:uid="{00000000-0005-0000-0000-0000DDA70000}"/>
    <cellStyle name="Normal 12 6 2 2 2 2 2 3 2" xfId="10964" xr:uid="{00000000-0005-0000-0000-0000DEA70000}"/>
    <cellStyle name="Normal 12 6 2 2 2 2 2 3 2 2" xfId="23774" xr:uid="{00000000-0005-0000-0000-0000DFA70000}"/>
    <cellStyle name="Normal 12 6 2 2 2 2 2 3 2 2 2" xfId="47260" xr:uid="{00000000-0005-0000-0000-0000E0A70000}"/>
    <cellStyle name="Normal 12 6 2 2 2 2 2 3 2 3" xfId="47261" xr:uid="{00000000-0005-0000-0000-0000E1A70000}"/>
    <cellStyle name="Normal 12 6 2 2 2 2 2 3 3" xfId="18284" xr:uid="{00000000-0005-0000-0000-0000E2A70000}"/>
    <cellStyle name="Normal 12 6 2 2 2 2 2 3 3 2" xfId="47262" xr:uid="{00000000-0005-0000-0000-0000E3A70000}"/>
    <cellStyle name="Normal 12 6 2 2 2 2 2 3 4" xfId="47263" xr:uid="{00000000-0005-0000-0000-0000E4A70000}"/>
    <cellStyle name="Normal 12 6 2 2 2 2 2 4" xfId="12794" xr:uid="{00000000-0005-0000-0000-0000E5A70000}"/>
    <cellStyle name="Normal 12 6 2 2 2 2 2 4 2" xfId="25604" xr:uid="{00000000-0005-0000-0000-0000E6A70000}"/>
    <cellStyle name="Normal 12 6 2 2 2 2 2 4 2 2" xfId="47264" xr:uid="{00000000-0005-0000-0000-0000E7A70000}"/>
    <cellStyle name="Normal 12 6 2 2 2 2 2 4 3" xfId="47265" xr:uid="{00000000-0005-0000-0000-0000E8A70000}"/>
    <cellStyle name="Normal 12 6 2 2 2 2 2 5" xfId="7304" xr:uid="{00000000-0005-0000-0000-0000E9A70000}"/>
    <cellStyle name="Normal 12 6 2 2 2 2 2 5 2" xfId="20114" xr:uid="{00000000-0005-0000-0000-0000EAA70000}"/>
    <cellStyle name="Normal 12 6 2 2 2 2 2 5 2 2" xfId="47266" xr:uid="{00000000-0005-0000-0000-0000EBA70000}"/>
    <cellStyle name="Normal 12 6 2 2 2 2 2 5 3" xfId="47267" xr:uid="{00000000-0005-0000-0000-0000ECA70000}"/>
    <cellStyle name="Normal 12 6 2 2 2 2 2 6" xfId="14624" xr:uid="{00000000-0005-0000-0000-0000EDA70000}"/>
    <cellStyle name="Normal 12 6 2 2 2 2 2 6 2" xfId="47268" xr:uid="{00000000-0005-0000-0000-0000EEA70000}"/>
    <cellStyle name="Normal 12 6 2 2 2 2 2 7" xfId="47269" xr:uid="{00000000-0005-0000-0000-0000EFA70000}"/>
    <cellStyle name="Normal 12 6 2 2 2 2 3" xfId="2750" xr:uid="{00000000-0005-0000-0000-0000F0A70000}"/>
    <cellStyle name="Normal 12 6 2 2 2 2 3 2" xfId="8240" xr:uid="{00000000-0005-0000-0000-0000F1A70000}"/>
    <cellStyle name="Normal 12 6 2 2 2 2 3 2 2" xfId="21050" xr:uid="{00000000-0005-0000-0000-0000F2A70000}"/>
    <cellStyle name="Normal 12 6 2 2 2 2 3 2 2 2" xfId="47270" xr:uid="{00000000-0005-0000-0000-0000F3A70000}"/>
    <cellStyle name="Normal 12 6 2 2 2 2 3 2 3" xfId="47271" xr:uid="{00000000-0005-0000-0000-0000F4A70000}"/>
    <cellStyle name="Normal 12 6 2 2 2 2 3 3" xfId="15560" xr:uid="{00000000-0005-0000-0000-0000F5A70000}"/>
    <cellStyle name="Normal 12 6 2 2 2 2 3 3 2" xfId="47272" xr:uid="{00000000-0005-0000-0000-0000F6A70000}"/>
    <cellStyle name="Normal 12 6 2 2 2 2 3 4" xfId="47273" xr:uid="{00000000-0005-0000-0000-0000F7A70000}"/>
    <cellStyle name="Normal 12 6 2 2 2 2 4" xfId="4580" xr:uid="{00000000-0005-0000-0000-0000F8A70000}"/>
    <cellStyle name="Normal 12 6 2 2 2 2 4 2" xfId="10070" xr:uid="{00000000-0005-0000-0000-0000F9A70000}"/>
    <cellStyle name="Normal 12 6 2 2 2 2 4 2 2" xfId="22880" xr:uid="{00000000-0005-0000-0000-0000FAA70000}"/>
    <cellStyle name="Normal 12 6 2 2 2 2 4 2 2 2" xfId="47274" xr:uid="{00000000-0005-0000-0000-0000FBA70000}"/>
    <cellStyle name="Normal 12 6 2 2 2 2 4 2 3" xfId="47275" xr:uid="{00000000-0005-0000-0000-0000FCA70000}"/>
    <cellStyle name="Normal 12 6 2 2 2 2 4 3" xfId="17390" xr:uid="{00000000-0005-0000-0000-0000FDA70000}"/>
    <cellStyle name="Normal 12 6 2 2 2 2 4 3 2" xfId="47276" xr:uid="{00000000-0005-0000-0000-0000FEA70000}"/>
    <cellStyle name="Normal 12 6 2 2 2 2 4 4" xfId="47277" xr:uid="{00000000-0005-0000-0000-0000FFA70000}"/>
    <cellStyle name="Normal 12 6 2 2 2 2 5" xfId="11900" xr:uid="{00000000-0005-0000-0000-000000A80000}"/>
    <cellStyle name="Normal 12 6 2 2 2 2 5 2" xfId="24710" xr:uid="{00000000-0005-0000-0000-000001A80000}"/>
    <cellStyle name="Normal 12 6 2 2 2 2 5 2 2" xfId="47278" xr:uid="{00000000-0005-0000-0000-000002A80000}"/>
    <cellStyle name="Normal 12 6 2 2 2 2 5 3" xfId="47279" xr:uid="{00000000-0005-0000-0000-000003A80000}"/>
    <cellStyle name="Normal 12 6 2 2 2 2 6" xfId="6410" xr:uid="{00000000-0005-0000-0000-000004A80000}"/>
    <cellStyle name="Normal 12 6 2 2 2 2 6 2" xfId="19220" xr:uid="{00000000-0005-0000-0000-000005A80000}"/>
    <cellStyle name="Normal 12 6 2 2 2 2 6 2 2" xfId="47280" xr:uid="{00000000-0005-0000-0000-000006A80000}"/>
    <cellStyle name="Normal 12 6 2 2 2 2 6 3" xfId="47281" xr:uid="{00000000-0005-0000-0000-000007A80000}"/>
    <cellStyle name="Normal 12 6 2 2 2 2 7" xfId="13730" xr:uid="{00000000-0005-0000-0000-000008A80000}"/>
    <cellStyle name="Normal 12 6 2 2 2 2 7 2" xfId="47282" xr:uid="{00000000-0005-0000-0000-000009A80000}"/>
    <cellStyle name="Normal 12 6 2 2 2 2 8" xfId="47283" xr:uid="{00000000-0005-0000-0000-00000AA80000}"/>
    <cellStyle name="Normal 12 6 2 2 2 3" xfId="1415" xr:uid="{00000000-0005-0000-0000-00000BA80000}"/>
    <cellStyle name="Normal 12 6 2 2 2 3 2" xfId="3245" xr:uid="{00000000-0005-0000-0000-00000CA80000}"/>
    <cellStyle name="Normal 12 6 2 2 2 3 2 2" xfId="8735" xr:uid="{00000000-0005-0000-0000-00000DA80000}"/>
    <cellStyle name="Normal 12 6 2 2 2 3 2 2 2" xfId="21545" xr:uid="{00000000-0005-0000-0000-00000EA80000}"/>
    <cellStyle name="Normal 12 6 2 2 2 3 2 2 2 2" xfId="47284" xr:uid="{00000000-0005-0000-0000-00000FA80000}"/>
    <cellStyle name="Normal 12 6 2 2 2 3 2 2 3" xfId="47285" xr:uid="{00000000-0005-0000-0000-000010A80000}"/>
    <cellStyle name="Normal 12 6 2 2 2 3 2 3" xfId="16055" xr:uid="{00000000-0005-0000-0000-000011A80000}"/>
    <cellStyle name="Normal 12 6 2 2 2 3 2 3 2" xfId="47286" xr:uid="{00000000-0005-0000-0000-000012A80000}"/>
    <cellStyle name="Normal 12 6 2 2 2 3 2 4" xfId="47287" xr:uid="{00000000-0005-0000-0000-000013A80000}"/>
    <cellStyle name="Normal 12 6 2 2 2 3 3" xfId="5075" xr:uid="{00000000-0005-0000-0000-000014A80000}"/>
    <cellStyle name="Normal 12 6 2 2 2 3 3 2" xfId="10565" xr:uid="{00000000-0005-0000-0000-000015A80000}"/>
    <cellStyle name="Normal 12 6 2 2 2 3 3 2 2" xfId="23375" xr:uid="{00000000-0005-0000-0000-000016A80000}"/>
    <cellStyle name="Normal 12 6 2 2 2 3 3 2 2 2" xfId="47288" xr:uid="{00000000-0005-0000-0000-000017A80000}"/>
    <cellStyle name="Normal 12 6 2 2 2 3 3 2 3" xfId="47289" xr:uid="{00000000-0005-0000-0000-000018A80000}"/>
    <cellStyle name="Normal 12 6 2 2 2 3 3 3" xfId="17885" xr:uid="{00000000-0005-0000-0000-000019A80000}"/>
    <cellStyle name="Normal 12 6 2 2 2 3 3 3 2" xfId="47290" xr:uid="{00000000-0005-0000-0000-00001AA80000}"/>
    <cellStyle name="Normal 12 6 2 2 2 3 3 4" xfId="47291" xr:uid="{00000000-0005-0000-0000-00001BA80000}"/>
    <cellStyle name="Normal 12 6 2 2 2 3 4" xfId="12395" xr:uid="{00000000-0005-0000-0000-00001CA80000}"/>
    <cellStyle name="Normal 12 6 2 2 2 3 4 2" xfId="25205" xr:uid="{00000000-0005-0000-0000-00001DA80000}"/>
    <cellStyle name="Normal 12 6 2 2 2 3 4 2 2" xfId="47292" xr:uid="{00000000-0005-0000-0000-00001EA80000}"/>
    <cellStyle name="Normal 12 6 2 2 2 3 4 3" xfId="47293" xr:uid="{00000000-0005-0000-0000-00001FA80000}"/>
    <cellStyle name="Normal 12 6 2 2 2 3 5" xfId="6905" xr:uid="{00000000-0005-0000-0000-000020A80000}"/>
    <cellStyle name="Normal 12 6 2 2 2 3 5 2" xfId="19715" xr:uid="{00000000-0005-0000-0000-000021A80000}"/>
    <cellStyle name="Normal 12 6 2 2 2 3 5 2 2" xfId="47294" xr:uid="{00000000-0005-0000-0000-000022A80000}"/>
    <cellStyle name="Normal 12 6 2 2 2 3 5 3" xfId="47295" xr:uid="{00000000-0005-0000-0000-000023A80000}"/>
    <cellStyle name="Normal 12 6 2 2 2 3 6" xfId="14225" xr:uid="{00000000-0005-0000-0000-000024A80000}"/>
    <cellStyle name="Normal 12 6 2 2 2 3 6 2" xfId="47296" xr:uid="{00000000-0005-0000-0000-000025A80000}"/>
    <cellStyle name="Normal 12 6 2 2 2 3 7" xfId="47297" xr:uid="{00000000-0005-0000-0000-000026A80000}"/>
    <cellStyle name="Normal 12 6 2 2 2 4" xfId="2351" xr:uid="{00000000-0005-0000-0000-000027A80000}"/>
    <cellStyle name="Normal 12 6 2 2 2 4 2" xfId="7841" xr:uid="{00000000-0005-0000-0000-000028A80000}"/>
    <cellStyle name="Normal 12 6 2 2 2 4 2 2" xfId="20651" xr:uid="{00000000-0005-0000-0000-000029A80000}"/>
    <cellStyle name="Normal 12 6 2 2 2 4 2 2 2" xfId="47298" xr:uid="{00000000-0005-0000-0000-00002AA80000}"/>
    <cellStyle name="Normal 12 6 2 2 2 4 2 3" xfId="47299" xr:uid="{00000000-0005-0000-0000-00002BA80000}"/>
    <cellStyle name="Normal 12 6 2 2 2 4 3" xfId="15161" xr:uid="{00000000-0005-0000-0000-00002CA80000}"/>
    <cellStyle name="Normal 12 6 2 2 2 4 3 2" xfId="47300" xr:uid="{00000000-0005-0000-0000-00002DA80000}"/>
    <cellStyle name="Normal 12 6 2 2 2 4 4" xfId="47301" xr:uid="{00000000-0005-0000-0000-00002EA80000}"/>
    <cellStyle name="Normal 12 6 2 2 2 5" xfId="4181" xr:uid="{00000000-0005-0000-0000-00002FA80000}"/>
    <cellStyle name="Normal 12 6 2 2 2 5 2" xfId="9671" xr:uid="{00000000-0005-0000-0000-000030A80000}"/>
    <cellStyle name="Normal 12 6 2 2 2 5 2 2" xfId="22481" xr:uid="{00000000-0005-0000-0000-000031A80000}"/>
    <cellStyle name="Normal 12 6 2 2 2 5 2 2 2" xfId="47302" xr:uid="{00000000-0005-0000-0000-000032A80000}"/>
    <cellStyle name="Normal 12 6 2 2 2 5 2 3" xfId="47303" xr:uid="{00000000-0005-0000-0000-000033A80000}"/>
    <cellStyle name="Normal 12 6 2 2 2 5 3" xfId="16991" xr:uid="{00000000-0005-0000-0000-000034A80000}"/>
    <cellStyle name="Normal 12 6 2 2 2 5 3 2" xfId="47304" xr:uid="{00000000-0005-0000-0000-000035A80000}"/>
    <cellStyle name="Normal 12 6 2 2 2 5 4" xfId="47305" xr:uid="{00000000-0005-0000-0000-000036A80000}"/>
    <cellStyle name="Normal 12 6 2 2 2 6" xfId="11501" xr:uid="{00000000-0005-0000-0000-000037A80000}"/>
    <cellStyle name="Normal 12 6 2 2 2 6 2" xfId="24311" xr:uid="{00000000-0005-0000-0000-000038A80000}"/>
    <cellStyle name="Normal 12 6 2 2 2 6 2 2" xfId="47306" xr:uid="{00000000-0005-0000-0000-000039A80000}"/>
    <cellStyle name="Normal 12 6 2 2 2 6 3" xfId="47307" xr:uid="{00000000-0005-0000-0000-00003AA80000}"/>
    <cellStyle name="Normal 12 6 2 2 2 7" xfId="6011" xr:uid="{00000000-0005-0000-0000-00003BA80000}"/>
    <cellStyle name="Normal 12 6 2 2 2 7 2" xfId="18821" xr:uid="{00000000-0005-0000-0000-00003CA80000}"/>
    <cellStyle name="Normal 12 6 2 2 2 7 2 2" xfId="47308" xr:uid="{00000000-0005-0000-0000-00003DA80000}"/>
    <cellStyle name="Normal 12 6 2 2 2 7 3" xfId="47309" xr:uid="{00000000-0005-0000-0000-00003EA80000}"/>
    <cellStyle name="Normal 12 6 2 2 2 8" xfId="13331" xr:uid="{00000000-0005-0000-0000-00003FA80000}"/>
    <cellStyle name="Normal 12 6 2 2 2 8 2" xfId="47310" xr:uid="{00000000-0005-0000-0000-000040A80000}"/>
    <cellStyle name="Normal 12 6 2 2 2 9" xfId="47311" xr:uid="{00000000-0005-0000-0000-000041A80000}"/>
    <cellStyle name="Normal 12 6 2 2 3" xfId="652" xr:uid="{00000000-0005-0000-0000-000042A80000}"/>
    <cellStyle name="Normal 12 6 2 2 3 2" xfId="1052" xr:uid="{00000000-0005-0000-0000-000043A80000}"/>
    <cellStyle name="Normal 12 6 2 2 3 2 2" xfId="1947" xr:uid="{00000000-0005-0000-0000-000044A80000}"/>
    <cellStyle name="Normal 12 6 2 2 3 2 2 2" xfId="3777" xr:uid="{00000000-0005-0000-0000-000045A80000}"/>
    <cellStyle name="Normal 12 6 2 2 3 2 2 2 2" xfId="9267" xr:uid="{00000000-0005-0000-0000-000046A80000}"/>
    <cellStyle name="Normal 12 6 2 2 3 2 2 2 2 2" xfId="22077" xr:uid="{00000000-0005-0000-0000-000047A80000}"/>
    <cellStyle name="Normal 12 6 2 2 3 2 2 2 2 2 2" xfId="47312" xr:uid="{00000000-0005-0000-0000-000048A80000}"/>
    <cellStyle name="Normal 12 6 2 2 3 2 2 2 2 3" xfId="47313" xr:uid="{00000000-0005-0000-0000-000049A80000}"/>
    <cellStyle name="Normal 12 6 2 2 3 2 2 2 3" xfId="16587" xr:uid="{00000000-0005-0000-0000-00004AA80000}"/>
    <cellStyle name="Normal 12 6 2 2 3 2 2 2 3 2" xfId="47314" xr:uid="{00000000-0005-0000-0000-00004BA80000}"/>
    <cellStyle name="Normal 12 6 2 2 3 2 2 2 4" xfId="47315" xr:uid="{00000000-0005-0000-0000-00004CA80000}"/>
    <cellStyle name="Normal 12 6 2 2 3 2 2 3" xfId="5607" xr:uid="{00000000-0005-0000-0000-00004DA80000}"/>
    <cellStyle name="Normal 12 6 2 2 3 2 2 3 2" xfId="11097" xr:uid="{00000000-0005-0000-0000-00004EA80000}"/>
    <cellStyle name="Normal 12 6 2 2 3 2 2 3 2 2" xfId="23907" xr:uid="{00000000-0005-0000-0000-00004FA80000}"/>
    <cellStyle name="Normal 12 6 2 2 3 2 2 3 2 2 2" xfId="47316" xr:uid="{00000000-0005-0000-0000-000050A80000}"/>
    <cellStyle name="Normal 12 6 2 2 3 2 2 3 2 3" xfId="47317" xr:uid="{00000000-0005-0000-0000-000051A80000}"/>
    <cellStyle name="Normal 12 6 2 2 3 2 2 3 3" xfId="18417" xr:uid="{00000000-0005-0000-0000-000052A80000}"/>
    <cellStyle name="Normal 12 6 2 2 3 2 2 3 3 2" xfId="47318" xr:uid="{00000000-0005-0000-0000-000053A80000}"/>
    <cellStyle name="Normal 12 6 2 2 3 2 2 3 4" xfId="47319" xr:uid="{00000000-0005-0000-0000-000054A80000}"/>
    <cellStyle name="Normal 12 6 2 2 3 2 2 4" xfId="12927" xr:uid="{00000000-0005-0000-0000-000055A80000}"/>
    <cellStyle name="Normal 12 6 2 2 3 2 2 4 2" xfId="25737" xr:uid="{00000000-0005-0000-0000-000056A80000}"/>
    <cellStyle name="Normal 12 6 2 2 3 2 2 4 2 2" xfId="47320" xr:uid="{00000000-0005-0000-0000-000057A80000}"/>
    <cellStyle name="Normal 12 6 2 2 3 2 2 4 3" xfId="47321" xr:uid="{00000000-0005-0000-0000-000058A80000}"/>
    <cellStyle name="Normal 12 6 2 2 3 2 2 5" xfId="7437" xr:uid="{00000000-0005-0000-0000-000059A80000}"/>
    <cellStyle name="Normal 12 6 2 2 3 2 2 5 2" xfId="20247" xr:uid="{00000000-0005-0000-0000-00005AA80000}"/>
    <cellStyle name="Normal 12 6 2 2 3 2 2 5 2 2" xfId="47322" xr:uid="{00000000-0005-0000-0000-00005BA80000}"/>
    <cellStyle name="Normal 12 6 2 2 3 2 2 5 3" xfId="47323" xr:uid="{00000000-0005-0000-0000-00005CA80000}"/>
    <cellStyle name="Normal 12 6 2 2 3 2 2 6" xfId="14757" xr:uid="{00000000-0005-0000-0000-00005DA80000}"/>
    <cellStyle name="Normal 12 6 2 2 3 2 2 6 2" xfId="47324" xr:uid="{00000000-0005-0000-0000-00005EA80000}"/>
    <cellStyle name="Normal 12 6 2 2 3 2 2 7" xfId="47325" xr:uid="{00000000-0005-0000-0000-00005FA80000}"/>
    <cellStyle name="Normal 12 6 2 2 3 2 3" xfId="2883" xr:uid="{00000000-0005-0000-0000-000060A80000}"/>
    <cellStyle name="Normal 12 6 2 2 3 2 3 2" xfId="8373" xr:uid="{00000000-0005-0000-0000-000061A80000}"/>
    <cellStyle name="Normal 12 6 2 2 3 2 3 2 2" xfId="21183" xr:uid="{00000000-0005-0000-0000-000062A80000}"/>
    <cellStyle name="Normal 12 6 2 2 3 2 3 2 2 2" xfId="47326" xr:uid="{00000000-0005-0000-0000-000063A80000}"/>
    <cellStyle name="Normal 12 6 2 2 3 2 3 2 3" xfId="47327" xr:uid="{00000000-0005-0000-0000-000064A80000}"/>
    <cellStyle name="Normal 12 6 2 2 3 2 3 3" xfId="15693" xr:uid="{00000000-0005-0000-0000-000065A80000}"/>
    <cellStyle name="Normal 12 6 2 2 3 2 3 3 2" xfId="47328" xr:uid="{00000000-0005-0000-0000-000066A80000}"/>
    <cellStyle name="Normal 12 6 2 2 3 2 3 4" xfId="47329" xr:uid="{00000000-0005-0000-0000-000067A80000}"/>
    <cellStyle name="Normal 12 6 2 2 3 2 4" xfId="4713" xr:uid="{00000000-0005-0000-0000-000068A80000}"/>
    <cellStyle name="Normal 12 6 2 2 3 2 4 2" xfId="10203" xr:uid="{00000000-0005-0000-0000-000069A80000}"/>
    <cellStyle name="Normal 12 6 2 2 3 2 4 2 2" xfId="23013" xr:uid="{00000000-0005-0000-0000-00006AA80000}"/>
    <cellStyle name="Normal 12 6 2 2 3 2 4 2 2 2" xfId="47330" xr:uid="{00000000-0005-0000-0000-00006BA80000}"/>
    <cellStyle name="Normal 12 6 2 2 3 2 4 2 3" xfId="47331" xr:uid="{00000000-0005-0000-0000-00006CA80000}"/>
    <cellStyle name="Normal 12 6 2 2 3 2 4 3" xfId="17523" xr:uid="{00000000-0005-0000-0000-00006DA80000}"/>
    <cellStyle name="Normal 12 6 2 2 3 2 4 3 2" xfId="47332" xr:uid="{00000000-0005-0000-0000-00006EA80000}"/>
    <cellStyle name="Normal 12 6 2 2 3 2 4 4" xfId="47333" xr:uid="{00000000-0005-0000-0000-00006FA80000}"/>
    <cellStyle name="Normal 12 6 2 2 3 2 5" xfId="12033" xr:uid="{00000000-0005-0000-0000-000070A80000}"/>
    <cellStyle name="Normal 12 6 2 2 3 2 5 2" xfId="24843" xr:uid="{00000000-0005-0000-0000-000071A80000}"/>
    <cellStyle name="Normal 12 6 2 2 3 2 5 2 2" xfId="47334" xr:uid="{00000000-0005-0000-0000-000072A80000}"/>
    <cellStyle name="Normal 12 6 2 2 3 2 5 3" xfId="47335" xr:uid="{00000000-0005-0000-0000-000073A80000}"/>
    <cellStyle name="Normal 12 6 2 2 3 2 6" xfId="6543" xr:uid="{00000000-0005-0000-0000-000074A80000}"/>
    <cellStyle name="Normal 12 6 2 2 3 2 6 2" xfId="19353" xr:uid="{00000000-0005-0000-0000-000075A80000}"/>
    <cellStyle name="Normal 12 6 2 2 3 2 6 2 2" xfId="47336" xr:uid="{00000000-0005-0000-0000-000076A80000}"/>
    <cellStyle name="Normal 12 6 2 2 3 2 6 3" xfId="47337" xr:uid="{00000000-0005-0000-0000-000077A80000}"/>
    <cellStyle name="Normal 12 6 2 2 3 2 7" xfId="13863" xr:uid="{00000000-0005-0000-0000-000078A80000}"/>
    <cellStyle name="Normal 12 6 2 2 3 2 7 2" xfId="47338" xr:uid="{00000000-0005-0000-0000-000079A80000}"/>
    <cellStyle name="Normal 12 6 2 2 3 2 8" xfId="47339" xr:uid="{00000000-0005-0000-0000-00007AA80000}"/>
    <cellStyle name="Normal 12 6 2 2 3 3" xfId="1547" xr:uid="{00000000-0005-0000-0000-00007BA80000}"/>
    <cellStyle name="Normal 12 6 2 2 3 3 2" xfId="3377" xr:uid="{00000000-0005-0000-0000-00007CA80000}"/>
    <cellStyle name="Normal 12 6 2 2 3 3 2 2" xfId="8867" xr:uid="{00000000-0005-0000-0000-00007DA80000}"/>
    <cellStyle name="Normal 12 6 2 2 3 3 2 2 2" xfId="21677" xr:uid="{00000000-0005-0000-0000-00007EA80000}"/>
    <cellStyle name="Normal 12 6 2 2 3 3 2 2 2 2" xfId="47340" xr:uid="{00000000-0005-0000-0000-00007FA80000}"/>
    <cellStyle name="Normal 12 6 2 2 3 3 2 2 3" xfId="47341" xr:uid="{00000000-0005-0000-0000-000080A80000}"/>
    <cellStyle name="Normal 12 6 2 2 3 3 2 3" xfId="16187" xr:uid="{00000000-0005-0000-0000-000081A80000}"/>
    <cellStyle name="Normal 12 6 2 2 3 3 2 3 2" xfId="47342" xr:uid="{00000000-0005-0000-0000-000082A80000}"/>
    <cellStyle name="Normal 12 6 2 2 3 3 2 4" xfId="47343" xr:uid="{00000000-0005-0000-0000-000083A80000}"/>
    <cellStyle name="Normal 12 6 2 2 3 3 3" xfId="5207" xr:uid="{00000000-0005-0000-0000-000084A80000}"/>
    <cellStyle name="Normal 12 6 2 2 3 3 3 2" xfId="10697" xr:uid="{00000000-0005-0000-0000-000085A80000}"/>
    <cellStyle name="Normal 12 6 2 2 3 3 3 2 2" xfId="23507" xr:uid="{00000000-0005-0000-0000-000086A80000}"/>
    <cellStyle name="Normal 12 6 2 2 3 3 3 2 2 2" xfId="47344" xr:uid="{00000000-0005-0000-0000-000087A80000}"/>
    <cellStyle name="Normal 12 6 2 2 3 3 3 2 3" xfId="47345" xr:uid="{00000000-0005-0000-0000-000088A80000}"/>
    <cellStyle name="Normal 12 6 2 2 3 3 3 3" xfId="18017" xr:uid="{00000000-0005-0000-0000-000089A80000}"/>
    <cellStyle name="Normal 12 6 2 2 3 3 3 3 2" xfId="47346" xr:uid="{00000000-0005-0000-0000-00008AA80000}"/>
    <cellStyle name="Normal 12 6 2 2 3 3 3 4" xfId="47347" xr:uid="{00000000-0005-0000-0000-00008BA80000}"/>
    <cellStyle name="Normal 12 6 2 2 3 3 4" xfId="12527" xr:uid="{00000000-0005-0000-0000-00008CA80000}"/>
    <cellStyle name="Normal 12 6 2 2 3 3 4 2" xfId="25337" xr:uid="{00000000-0005-0000-0000-00008DA80000}"/>
    <cellStyle name="Normal 12 6 2 2 3 3 4 2 2" xfId="47348" xr:uid="{00000000-0005-0000-0000-00008EA80000}"/>
    <cellStyle name="Normal 12 6 2 2 3 3 4 3" xfId="47349" xr:uid="{00000000-0005-0000-0000-00008FA80000}"/>
    <cellStyle name="Normal 12 6 2 2 3 3 5" xfId="7037" xr:uid="{00000000-0005-0000-0000-000090A80000}"/>
    <cellStyle name="Normal 12 6 2 2 3 3 5 2" xfId="19847" xr:uid="{00000000-0005-0000-0000-000091A80000}"/>
    <cellStyle name="Normal 12 6 2 2 3 3 5 2 2" xfId="47350" xr:uid="{00000000-0005-0000-0000-000092A80000}"/>
    <cellStyle name="Normal 12 6 2 2 3 3 5 3" xfId="47351" xr:uid="{00000000-0005-0000-0000-000093A80000}"/>
    <cellStyle name="Normal 12 6 2 2 3 3 6" xfId="14357" xr:uid="{00000000-0005-0000-0000-000094A80000}"/>
    <cellStyle name="Normal 12 6 2 2 3 3 6 2" xfId="47352" xr:uid="{00000000-0005-0000-0000-000095A80000}"/>
    <cellStyle name="Normal 12 6 2 2 3 3 7" xfId="47353" xr:uid="{00000000-0005-0000-0000-000096A80000}"/>
    <cellStyle name="Normal 12 6 2 2 3 4" xfId="2483" xr:uid="{00000000-0005-0000-0000-000097A80000}"/>
    <cellStyle name="Normal 12 6 2 2 3 4 2" xfId="7973" xr:uid="{00000000-0005-0000-0000-000098A80000}"/>
    <cellStyle name="Normal 12 6 2 2 3 4 2 2" xfId="20783" xr:uid="{00000000-0005-0000-0000-000099A80000}"/>
    <cellStyle name="Normal 12 6 2 2 3 4 2 2 2" xfId="47354" xr:uid="{00000000-0005-0000-0000-00009AA80000}"/>
    <cellStyle name="Normal 12 6 2 2 3 4 2 3" xfId="47355" xr:uid="{00000000-0005-0000-0000-00009BA80000}"/>
    <cellStyle name="Normal 12 6 2 2 3 4 3" xfId="15293" xr:uid="{00000000-0005-0000-0000-00009CA80000}"/>
    <cellStyle name="Normal 12 6 2 2 3 4 3 2" xfId="47356" xr:uid="{00000000-0005-0000-0000-00009DA80000}"/>
    <cellStyle name="Normal 12 6 2 2 3 4 4" xfId="47357" xr:uid="{00000000-0005-0000-0000-00009EA80000}"/>
    <cellStyle name="Normal 12 6 2 2 3 5" xfId="4313" xr:uid="{00000000-0005-0000-0000-00009FA80000}"/>
    <cellStyle name="Normal 12 6 2 2 3 5 2" xfId="9803" xr:uid="{00000000-0005-0000-0000-0000A0A80000}"/>
    <cellStyle name="Normal 12 6 2 2 3 5 2 2" xfId="22613" xr:uid="{00000000-0005-0000-0000-0000A1A80000}"/>
    <cellStyle name="Normal 12 6 2 2 3 5 2 2 2" xfId="47358" xr:uid="{00000000-0005-0000-0000-0000A2A80000}"/>
    <cellStyle name="Normal 12 6 2 2 3 5 2 3" xfId="47359" xr:uid="{00000000-0005-0000-0000-0000A3A80000}"/>
    <cellStyle name="Normal 12 6 2 2 3 5 3" xfId="17123" xr:uid="{00000000-0005-0000-0000-0000A4A80000}"/>
    <cellStyle name="Normal 12 6 2 2 3 5 3 2" xfId="47360" xr:uid="{00000000-0005-0000-0000-0000A5A80000}"/>
    <cellStyle name="Normal 12 6 2 2 3 5 4" xfId="47361" xr:uid="{00000000-0005-0000-0000-0000A6A80000}"/>
    <cellStyle name="Normal 12 6 2 2 3 6" xfId="11633" xr:uid="{00000000-0005-0000-0000-0000A7A80000}"/>
    <cellStyle name="Normal 12 6 2 2 3 6 2" xfId="24443" xr:uid="{00000000-0005-0000-0000-0000A8A80000}"/>
    <cellStyle name="Normal 12 6 2 2 3 6 2 2" xfId="47362" xr:uid="{00000000-0005-0000-0000-0000A9A80000}"/>
    <cellStyle name="Normal 12 6 2 2 3 6 3" xfId="47363" xr:uid="{00000000-0005-0000-0000-0000AAA80000}"/>
    <cellStyle name="Normal 12 6 2 2 3 7" xfId="6143" xr:uid="{00000000-0005-0000-0000-0000ABA80000}"/>
    <cellStyle name="Normal 12 6 2 2 3 7 2" xfId="18953" xr:uid="{00000000-0005-0000-0000-0000ACA80000}"/>
    <cellStyle name="Normal 12 6 2 2 3 7 2 2" xfId="47364" xr:uid="{00000000-0005-0000-0000-0000ADA80000}"/>
    <cellStyle name="Normal 12 6 2 2 3 7 3" xfId="47365" xr:uid="{00000000-0005-0000-0000-0000AEA80000}"/>
    <cellStyle name="Normal 12 6 2 2 3 8" xfId="13463" xr:uid="{00000000-0005-0000-0000-0000AFA80000}"/>
    <cellStyle name="Normal 12 6 2 2 3 8 2" xfId="47366" xr:uid="{00000000-0005-0000-0000-0000B0A80000}"/>
    <cellStyle name="Normal 12 6 2 2 3 9" xfId="47367" xr:uid="{00000000-0005-0000-0000-0000B1A80000}"/>
    <cellStyle name="Normal 12 6 2 2 4" xfId="427" xr:uid="{00000000-0005-0000-0000-0000B2A80000}"/>
    <cellStyle name="Normal 12 6 2 2 4 2" xfId="1322" xr:uid="{00000000-0005-0000-0000-0000B3A80000}"/>
    <cellStyle name="Normal 12 6 2 2 4 2 2" xfId="3152" xr:uid="{00000000-0005-0000-0000-0000B4A80000}"/>
    <cellStyle name="Normal 12 6 2 2 4 2 2 2" xfId="8642" xr:uid="{00000000-0005-0000-0000-0000B5A80000}"/>
    <cellStyle name="Normal 12 6 2 2 4 2 2 2 2" xfId="21452" xr:uid="{00000000-0005-0000-0000-0000B6A80000}"/>
    <cellStyle name="Normal 12 6 2 2 4 2 2 2 2 2" xfId="47368" xr:uid="{00000000-0005-0000-0000-0000B7A80000}"/>
    <cellStyle name="Normal 12 6 2 2 4 2 2 2 3" xfId="47369" xr:uid="{00000000-0005-0000-0000-0000B8A80000}"/>
    <cellStyle name="Normal 12 6 2 2 4 2 2 3" xfId="15962" xr:uid="{00000000-0005-0000-0000-0000B9A80000}"/>
    <cellStyle name="Normal 12 6 2 2 4 2 2 3 2" xfId="47370" xr:uid="{00000000-0005-0000-0000-0000BAA80000}"/>
    <cellStyle name="Normal 12 6 2 2 4 2 2 4" xfId="47371" xr:uid="{00000000-0005-0000-0000-0000BBA80000}"/>
    <cellStyle name="Normal 12 6 2 2 4 2 3" xfId="4982" xr:uid="{00000000-0005-0000-0000-0000BCA80000}"/>
    <cellStyle name="Normal 12 6 2 2 4 2 3 2" xfId="10472" xr:uid="{00000000-0005-0000-0000-0000BDA80000}"/>
    <cellStyle name="Normal 12 6 2 2 4 2 3 2 2" xfId="23282" xr:uid="{00000000-0005-0000-0000-0000BEA80000}"/>
    <cellStyle name="Normal 12 6 2 2 4 2 3 2 2 2" xfId="47372" xr:uid="{00000000-0005-0000-0000-0000BFA80000}"/>
    <cellStyle name="Normal 12 6 2 2 4 2 3 2 3" xfId="47373" xr:uid="{00000000-0005-0000-0000-0000C0A80000}"/>
    <cellStyle name="Normal 12 6 2 2 4 2 3 3" xfId="17792" xr:uid="{00000000-0005-0000-0000-0000C1A80000}"/>
    <cellStyle name="Normal 12 6 2 2 4 2 3 3 2" xfId="47374" xr:uid="{00000000-0005-0000-0000-0000C2A80000}"/>
    <cellStyle name="Normal 12 6 2 2 4 2 3 4" xfId="47375" xr:uid="{00000000-0005-0000-0000-0000C3A80000}"/>
    <cellStyle name="Normal 12 6 2 2 4 2 4" xfId="12302" xr:uid="{00000000-0005-0000-0000-0000C4A80000}"/>
    <cellStyle name="Normal 12 6 2 2 4 2 4 2" xfId="25112" xr:uid="{00000000-0005-0000-0000-0000C5A80000}"/>
    <cellStyle name="Normal 12 6 2 2 4 2 4 2 2" xfId="47376" xr:uid="{00000000-0005-0000-0000-0000C6A80000}"/>
    <cellStyle name="Normal 12 6 2 2 4 2 4 3" xfId="47377" xr:uid="{00000000-0005-0000-0000-0000C7A80000}"/>
    <cellStyle name="Normal 12 6 2 2 4 2 5" xfId="6812" xr:uid="{00000000-0005-0000-0000-0000C8A80000}"/>
    <cellStyle name="Normal 12 6 2 2 4 2 5 2" xfId="19622" xr:uid="{00000000-0005-0000-0000-0000C9A80000}"/>
    <cellStyle name="Normal 12 6 2 2 4 2 5 2 2" xfId="47378" xr:uid="{00000000-0005-0000-0000-0000CAA80000}"/>
    <cellStyle name="Normal 12 6 2 2 4 2 5 3" xfId="47379" xr:uid="{00000000-0005-0000-0000-0000CBA80000}"/>
    <cellStyle name="Normal 12 6 2 2 4 2 6" xfId="14132" xr:uid="{00000000-0005-0000-0000-0000CCA80000}"/>
    <cellStyle name="Normal 12 6 2 2 4 2 6 2" xfId="47380" xr:uid="{00000000-0005-0000-0000-0000CDA80000}"/>
    <cellStyle name="Normal 12 6 2 2 4 2 7" xfId="47381" xr:uid="{00000000-0005-0000-0000-0000CEA80000}"/>
    <cellStyle name="Normal 12 6 2 2 4 3" xfId="2258" xr:uid="{00000000-0005-0000-0000-0000CFA80000}"/>
    <cellStyle name="Normal 12 6 2 2 4 3 2" xfId="7748" xr:uid="{00000000-0005-0000-0000-0000D0A80000}"/>
    <cellStyle name="Normal 12 6 2 2 4 3 2 2" xfId="20558" xr:uid="{00000000-0005-0000-0000-0000D1A80000}"/>
    <cellStyle name="Normal 12 6 2 2 4 3 2 2 2" xfId="47382" xr:uid="{00000000-0005-0000-0000-0000D2A80000}"/>
    <cellStyle name="Normal 12 6 2 2 4 3 2 3" xfId="47383" xr:uid="{00000000-0005-0000-0000-0000D3A80000}"/>
    <cellStyle name="Normal 12 6 2 2 4 3 3" xfId="15068" xr:uid="{00000000-0005-0000-0000-0000D4A80000}"/>
    <cellStyle name="Normal 12 6 2 2 4 3 3 2" xfId="47384" xr:uid="{00000000-0005-0000-0000-0000D5A80000}"/>
    <cellStyle name="Normal 12 6 2 2 4 3 4" xfId="47385" xr:uid="{00000000-0005-0000-0000-0000D6A80000}"/>
    <cellStyle name="Normal 12 6 2 2 4 4" xfId="4088" xr:uid="{00000000-0005-0000-0000-0000D7A80000}"/>
    <cellStyle name="Normal 12 6 2 2 4 4 2" xfId="9578" xr:uid="{00000000-0005-0000-0000-0000D8A80000}"/>
    <cellStyle name="Normal 12 6 2 2 4 4 2 2" xfId="22388" xr:uid="{00000000-0005-0000-0000-0000D9A80000}"/>
    <cellStyle name="Normal 12 6 2 2 4 4 2 2 2" xfId="47386" xr:uid="{00000000-0005-0000-0000-0000DAA80000}"/>
    <cellStyle name="Normal 12 6 2 2 4 4 2 3" xfId="47387" xr:uid="{00000000-0005-0000-0000-0000DBA80000}"/>
    <cellStyle name="Normal 12 6 2 2 4 4 3" xfId="16898" xr:uid="{00000000-0005-0000-0000-0000DCA80000}"/>
    <cellStyle name="Normal 12 6 2 2 4 4 3 2" xfId="47388" xr:uid="{00000000-0005-0000-0000-0000DDA80000}"/>
    <cellStyle name="Normal 12 6 2 2 4 4 4" xfId="47389" xr:uid="{00000000-0005-0000-0000-0000DEA80000}"/>
    <cellStyle name="Normal 12 6 2 2 4 5" xfId="11408" xr:uid="{00000000-0005-0000-0000-0000DFA80000}"/>
    <cellStyle name="Normal 12 6 2 2 4 5 2" xfId="24218" xr:uid="{00000000-0005-0000-0000-0000E0A80000}"/>
    <cellStyle name="Normal 12 6 2 2 4 5 2 2" xfId="47390" xr:uid="{00000000-0005-0000-0000-0000E1A80000}"/>
    <cellStyle name="Normal 12 6 2 2 4 5 3" xfId="47391" xr:uid="{00000000-0005-0000-0000-0000E2A80000}"/>
    <cellStyle name="Normal 12 6 2 2 4 6" xfId="5918" xr:uid="{00000000-0005-0000-0000-0000E3A80000}"/>
    <cellStyle name="Normal 12 6 2 2 4 6 2" xfId="18728" xr:uid="{00000000-0005-0000-0000-0000E4A80000}"/>
    <cellStyle name="Normal 12 6 2 2 4 6 2 2" xfId="47392" xr:uid="{00000000-0005-0000-0000-0000E5A80000}"/>
    <cellStyle name="Normal 12 6 2 2 4 6 3" xfId="47393" xr:uid="{00000000-0005-0000-0000-0000E6A80000}"/>
    <cellStyle name="Normal 12 6 2 2 4 7" xfId="13238" xr:uid="{00000000-0005-0000-0000-0000E7A80000}"/>
    <cellStyle name="Normal 12 6 2 2 4 7 2" xfId="47394" xr:uid="{00000000-0005-0000-0000-0000E8A80000}"/>
    <cellStyle name="Normal 12 6 2 2 4 8" xfId="47395" xr:uid="{00000000-0005-0000-0000-0000E9A80000}"/>
    <cellStyle name="Normal 12 6 2 2 5" xfId="786" xr:uid="{00000000-0005-0000-0000-0000EAA80000}"/>
    <cellStyle name="Normal 12 6 2 2 5 2" xfId="1681" xr:uid="{00000000-0005-0000-0000-0000EBA80000}"/>
    <cellStyle name="Normal 12 6 2 2 5 2 2" xfId="3511" xr:uid="{00000000-0005-0000-0000-0000ECA80000}"/>
    <cellStyle name="Normal 12 6 2 2 5 2 2 2" xfId="9001" xr:uid="{00000000-0005-0000-0000-0000EDA80000}"/>
    <cellStyle name="Normal 12 6 2 2 5 2 2 2 2" xfId="21811" xr:uid="{00000000-0005-0000-0000-0000EEA80000}"/>
    <cellStyle name="Normal 12 6 2 2 5 2 2 2 2 2" xfId="47396" xr:uid="{00000000-0005-0000-0000-0000EFA80000}"/>
    <cellStyle name="Normal 12 6 2 2 5 2 2 2 3" xfId="47397" xr:uid="{00000000-0005-0000-0000-0000F0A80000}"/>
    <cellStyle name="Normal 12 6 2 2 5 2 2 3" xfId="16321" xr:uid="{00000000-0005-0000-0000-0000F1A80000}"/>
    <cellStyle name="Normal 12 6 2 2 5 2 2 3 2" xfId="47398" xr:uid="{00000000-0005-0000-0000-0000F2A80000}"/>
    <cellStyle name="Normal 12 6 2 2 5 2 2 4" xfId="47399" xr:uid="{00000000-0005-0000-0000-0000F3A80000}"/>
    <cellStyle name="Normal 12 6 2 2 5 2 3" xfId="5341" xr:uid="{00000000-0005-0000-0000-0000F4A80000}"/>
    <cellStyle name="Normal 12 6 2 2 5 2 3 2" xfId="10831" xr:uid="{00000000-0005-0000-0000-0000F5A80000}"/>
    <cellStyle name="Normal 12 6 2 2 5 2 3 2 2" xfId="23641" xr:uid="{00000000-0005-0000-0000-0000F6A80000}"/>
    <cellStyle name="Normal 12 6 2 2 5 2 3 2 2 2" xfId="47400" xr:uid="{00000000-0005-0000-0000-0000F7A80000}"/>
    <cellStyle name="Normal 12 6 2 2 5 2 3 2 3" xfId="47401" xr:uid="{00000000-0005-0000-0000-0000F8A80000}"/>
    <cellStyle name="Normal 12 6 2 2 5 2 3 3" xfId="18151" xr:uid="{00000000-0005-0000-0000-0000F9A80000}"/>
    <cellStyle name="Normal 12 6 2 2 5 2 3 3 2" xfId="47402" xr:uid="{00000000-0005-0000-0000-0000FAA80000}"/>
    <cellStyle name="Normal 12 6 2 2 5 2 3 4" xfId="47403" xr:uid="{00000000-0005-0000-0000-0000FBA80000}"/>
    <cellStyle name="Normal 12 6 2 2 5 2 4" xfId="12661" xr:uid="{00000000-0005-0000-0000-0000FCA80000}"/>
    <cellStyle name="Normal 12 6 2 2 5 2 4 2" xfId="25471" xr:uid="{00000000-0005-0000-0000-0000FDA80000}"/>
    <cellStyle name="Normal 12 6 2 2 5 2 4 2 2" xfId="47404" xr:uid="{00000000-0005-0000-0000-0000FEA80000}"/>
    <cellStyle name="Normal 12 6 2 2 5 2 4 3" xfId="47405" xr:uid="{00000000-0005-0000-0000-0000FFA80000}"/>
    <cellStyle name="Normal 12 6 2 2 5 2 5" xfId="7171" xr:uid="{00000000-0005-0000-0000-000000A90000}"/>
    <cellStyle name="Normal 12 6 2 2 5 2 5 2" xfId="19981" xr:uid="{00000000-0005-0000-0000-000001A90000}"/>
    <cellStyle name="Normal 12 6 2 2 5 2 5 2 2" xfId="47406" xr:uid="{00000000-0005-0000-0000-000002A90000}"/>
    <cellStyle name="Normal 12 6 2 2 5 2 5 3" xfId="47407" xr:uid="{00000000-0005-0000-0000-000003A90000}"/>
    <cellStyle name="Normal 12 6 2 2 5 2 6" xfId="14491" xr:uid="{00000000-0005-0000-0000-000004A90000}"/>
    <cellStyle name="Normal 12 6 2 2 5 2 6 2" xfId="47408" xr:uid="{00000000-0005-0000-0000-000005A90000}"/>
    <cellStyle name="Normal 12 6 2 2 5 2 7" xfId="47409" xr:uid="{00000000-0005-0000-0000-000006A90000}"/>
    <cellStyle name="Normal 12 6 2 2 5 3" xfId="2617" xr:uid="{00000000-0005-0000-0000-000007A90000}"/>
    <cellStyle name="Normal 12 6 2 2 5 3 2" xfId="8107" xr:uid="{00000000-0005-0000-0000-000008A90000}"/>
    <cellStyle name="Normal 12 6 2 2 5 3 2 2" xfId="20917" xr:uid="{00000000-0005-0000-0000-000009A90000}"/>
    <cellStyle name="Normal 12 6 2 2 5 3 2 2 2" xfId="47410" xr:uid="{00000000-0005-0000-0000-00000AA90000}"/>
    <cellStyle name="Normal 12 6 2 2 5 3 2 3" xfId="47411" xr:uid="{00000000-0005-0000-0000-00000BA90000}"/>
    <cellStyle name="Normal 12 6 2 2 5 3 3" xfId="15427" xr:uid="{00000000-0005-0000-0000-00000CA90000}"/>
    <cellStyle name="Normal 12 6 2 2 5 3 3 2" xfId="47412" xr:uid="{00000000-0005-0000-0000-00000DA90000}"/>
    <cellStyle name="Normal 12 6 2 2 5 3 4" xfId="47413" xr:uid="{00000000-0005-0000-0000-00000EA90000}"/>
    <cellStyle name="Normal 12 6 2 2 5 4" xfId="4447" xr:uid="{00000000-0005-0000-0000-00000FA90000}"/>
    <cellStyle name="Normal 12 6 2 2 5 4 2" xfId="9937" xr:uid="{00000000-0005-0000-0000-000010A90000}"/>
    <cellStyle name="Normal 12 6 2 2 5 4 2 2" xfId="22747" xr:uid="{00000000-0005-0000-0000-000011A90000}"/>
    <cellStyle name="Normal 12 6 2 2 5 4 2 2 2" xfId="47414" xr:uid="{00000000-0005-0000-0000-000012A90000}"/>
    <cellStyle name="Normal 12 6 2 2 5 4 2 3" xfId="47415" xr:uid="{00000000-0005-0000-0000-000013A90000}"/>
    <cellStyle name="Normal 12 6 2 2 5 4 3" xfId="17257" xr:uid="{00000000-0005-0000-0000-000014A90000}"/>
    <cellStyle name="Normal 12 6 2 2 5 4 3 2" xfId="47416" xr:uid="{00000000-0005-0000-0000-000015A90000}"/>
    <cellStyle name="Normal 12 6 2 2 5 4 4" xfId="47417" xr:uid="{00000000-0005-0000-0000-000016A90000}"/>
    <cellStyle name="Normal 12 6 2 2 5 5" xfId="11767" xr:uid="{00000000-0005-0000-0000-000017A90000}"/>
    <cellStyle name="Normal 12 6 2 2 5 5 2" xfId="24577" xr:uid="{00000000-0005-0000-0000-000018A90000}"/>
    <cellStyle name="Normal 12 6 2 2 5 5 2 2" xfId="47418" xr:uid="{00000000-0005-0000-0000-000019A90000}"/>
    <cellStyle name="Normal 12 6 2 2 5 5 3" xfId="47419" xr:uid="{00000000-0005-0000-0000-00001AA90000}"/>
    <cellStyle name="Normal 12 6 2 2 5 6" xfId="6277" xr:uid="{00000000-0005-0000-0000-00001BA90000}"/>
    <cellStyle name="Normal 12 6 2 2 5 6 2" xfId="19087" xr:uid="{00000000-0005-0000-0000-00001CA90000}"/>
    <cellStyle name="Normal 12 6 2 2 5 6 2 2" xfId="47420" xr:uid="{00000000-0005-0000-0000-00001DA90000}"/>
    <cellStyle name="Normal 12 6 2 2 5 6 3" xfId="47421" xr:uid="{00000000-0005-0000-0000-00001EA90000}"/>
    <cellStyle name="Normal 12 6 2 2 5 7" xfId="13597" xr:uid="{00000000-0005-0000-0000-00001FA90000}"/>
    <cellStyle name="Normal 12 6 2 2 5 7 2" xfId="47422" xr:uid="{00000000-0005-0000-0000-000020A90000}"/>
    <cellStyle name="Normal 12 6 2 2 5 8" xfId="47423" xr:uid="{00000000-0005-0000-0000-000021A90000}"/>
    <cellStyle name="Normal 12 6 2 2 6" xfId="1187" xr:uid="{00000000-0005-0000-0000-000022A90000}"/>
    <cellStyle name="Normal 12 6 2 2 6 2" xfId="3017" xr:uid="{00000000-0005-0000-0000-000023A90000}"/>
    <cellStyle name="Normal 12 6 2 2 6 2 2" xfId="8507" xr:uid="{00000000-0005-0000-0000-000024A90000}"/>
    <cellStyle name="Normal 12 6 2 2 6 2 2 2" xfId="21317" xr:uid="{00000000-0005-0000-0000-000025A90000}"/>
    <cellStyle name="Normal 12 6 2 2 6 2 2 2 2" xfId="47424" xr:uid="{00000000-0005-0000-0000-000026A90000}"/>
    <cellStyle name="Normal 12 6 2 2 6 2 2 3" xfId="47425" xr:uid="{00000000-0005-0000-0000-000027A90000}"/>
    <cellStyle name="Normal 12 6 2 2 6 2 3" xfId="15827" xr:uid="{00000000-0005-0000-0000-000028A90000}"/>
    <cellStyle name="Normal 12 6 2 2 6 2 3 2" xfId="47426" xr:uid="{00000000-0005-0000-0000-000029A90000}"/>
    <cellStyle name="Normal 12 6 2 2 6 2 4" xfId="47427" xr:uid="{00000000-0005-0000-0000-00002AA90000}"/>
    <cellStyle name="Normal 12 6 2 2 6 3" xfId="4847" xr:uid="{00000000-0005-0000-0000-00002BA90000}"/>
    <cellStyle name="Normal 12 6 2 2 6 3 2" xfId="10337" xr:uid="{00000000-0005-0000-0000-00002CA90000}"/>
    <cellStyle name="Normal 12 6 2 2 6 3 2 2" xfId="23147" xr:uid="{00000000-0005-0000-0000-00002DA90000}"/>
    <cellStyle name="Normal 12 6 2 2 6 3 2 2 2" xfId="47428" xr:uid="{00000000-0005-0000-0000-00002EA90000}"/>
    <cellStyle name="Normal 12 6 2 2 6 3 2 3" xfId="47429" xr:uid="{00000000-0005-0000-0000-00002FA90000}"/>
    <cellStyle name="Normal 12 6 2 2 6 3 3" xfId="17657" xr:uid="{00000000-0005-0000-0000-000030A90000}"/>
    <cellStyle name="Normal 12 6 2 2 6 3 3 2" xfId="47430" xr:uid="{00000000-0005-0000-0000-000031A90000}"/>
    <cellStyle name="Normal 12 6 2 2 6 3 4" xfId="47431" xr:uid="{00000000-0005-0000-0000-000032A90000}"/>
    <cellStyle name="Normal 12 6 2 2 6 4" xfId="12167" xr:uid="{00000000-0005-0000-0000-000033A90000}"/>
    <cellStyle name="Normal 12 6 2 2 6 4 2" xfId="24977" xr:uid="{00000000-0005-0000-0000-000034A90000}"/>
    <cellStyle name="Normal 12 6 2 2 6 4 2 2" xfId="47432" xr:uid="{00000000-0005-0000-0000-000035A90000}"/>
    <cellStyle name="Normal 12 6 2 2 6 4 3" xfId="47433" xr:uid="{00000000-0005-0000-0000-000036A90000}"/>
    <cellStyle name="Normal 12 6 2 2 6 5" xfId="6677" xr:uid="{00000000-0005-0000-0000-000037A90000}"/>
    <cellStyle name="Normal 12 6 2 2 6 5 2" xfId="19487" xr:uid="{00000000-0005-0000-0000-000038A90000}"/>
    <cellStyle name="Normal 12 6 2 2 6 5 2 2" xfId="47434" xr:uid="{00000000-0005-0000-0000-000039A90000}"/>
    <cellStyle name="Normal 12 6 2 2 6 5 3" xfId="47435" xr:uid="{00000000-0005-0000-0000-00003AA90000}"/>
    <cellStyle name="Normal 12 6 2 2 6 6" xfId="13997" xr:uid="{00000000-0005-0000-0000-00003BA90000}"/>
    <cellStyle name="Normal 12 6 2 2 6 6 2" xfId="47436" xr:uid="{00000000-0005-0000-0000-00003CA90000}"/>
    <cellStyle name="Normal 12 6 2 2 6 7" xfId="47437" xr:uid="{00000000-0005-0000-0000-00003DA90000}"/>
    <cellStyle name="Normal 12 6 2 2 7" xfId="2123" xr:uid="{00000000-0005-0000-0000-00003EA90000}"/>
    <cellStyle name="Normal 12 6 2 2 7 2" xfId="7613" xr:uid="{00000000-0005-0000-0000-00003FA90000}"/>
    <cellStyle name="Normal 12 6 2 2 7 2 2" xfId="20423" xr:uid="{00000000-0005-0000-0000-000040A90000}"/>
    <cellStyle name="Normal 12 6 2 2 7 2 2 2" xfId="47438" xr:uid="{00000000-0005-0000-0000-000041A90000}"/>
    <cellStyle name="Normal 12 6 2 2 7 2 3" xfId="47439" xr:uid="{00000000-0005-0000-0000-000042A90000}"/>
    <cellStyle name="Normal 12 6 2 2 7 3" xfId="14933" xr:uid="{00000000-0005-0000-0000-000043A90000}"/>
    <cellStyle name="Normal 12 6 2 2 7 3 2" xfId="47440" xr:uid="{00000000-0005-0000-0000-000044A90000}"/>
    <cellStyle name="Normal 12 6 2 2 7 4" xfId="47441" xr:uid="{00000000-0005-0000-0000-000045A90000}"/>
    <cellStyle name="Normal 12 6 2 2 8" xfId="3953" xr:uid="{00000000-0005-0000-0000-000046A90000}"/>
    <cellStyle name="Normal 12 6 2 2 8 2" xfId="9443" xr:uid="{00000000-0005-0000-0000-000047A90000}"/>
    <cellStyle name="Normal 12 6 2 2 8 2 2" xfId="22253" xr:uid="{00000000-0005-0000-0000-000048A90000}"/>
    <cellStyle name="Normal 12 6 2 2 8 2 2 2" xfId="47442" xr:uid="{00000000-0005-0000-0000-000049A90000}"/>
    <cellStyle name="Normal 12 6 2 2 8 2 3" xfId="47443" xr:uid="{00000000-0005-0000-0000-00004AA90000}"/>
    <cellStyle name="Normal 12 6 2 2 8 3" xfId="16763" xr:uid="{00000000-0005-0000-0000-00004BA90000}"/>
    <cellStyle name="Normal 12 6 2 2 8 3 2" xfId="47444" xr:uid="{00000000-0005-0000-0000-00004CA90000}"/>
    <cellStyle name="Normal 12 6 2 2 8 4" xfId="47445" xr:uid="{00000000-0005-0000-0000-00004DA90000}"/>
    <cellStyle name="Normal 12 6 2 2 9" xfId="11273" xr:uid="{00000000-0005-0000-0000-00004EA90000}"/>
    <cellStyle name="Normal 12 6 2 2 9 2" xfId="24083" xr:uid="{00000000-0005-0000-0000-00004FA90000}"/>
    <cellStyle name="Normal 12 6 2 2 9 2 2" xfId="47446" xr:uid="{00000000-0005-0000-0000-000050A90000}"/>
    <cellStyle name="Normal 12 6 2 2 9 3" xfId="47447" xr:uid="{00000000-0005-0000-0000-000051A90000}"/>
    <cellStyle name="Normal 12 6 2 3" xfId="342" xr:uid="{00000000-0005-0000-0000-000052A90000}"/>
    <cellStyle name="Normal 12 6 2 3 10" xfId="5834" xr:uid="{00000000-0005-0000-0000-000053A90000}"/>
    <cellStyle name="Normal 12 6 2 3 10 2" xfId="18644" xr:uid="{00000000-0005-0000-0000-000054A90000}"/>
    <cellStyle name="Normal 12 6 2 3 10 2 2" xfId="47448" xr:uid="{00000000-0005-0000-0000-000055A90000}"/>
    <cellStyle name="Normal 12 6 2 3 10 3" xfId="47449" xr:uid="{00000000-0005-0000-0000-000056A90000}"/>
    <cellStyle name="Normal 12 6 2 3 11" xfId="13154" xr:uid="{00000000-0005-0000-0000-000057A90000}"/>
    <cellStyle name="Normal 12 6 2 3 11 2" xfId="47450" xr:uid="{00000000-0005-0000-0000-000058A90000}"/>
    <cellStyle name="Normal 12 6 2 3 12" xfId="47451" xr:uid="{00000000-0005-0000-0000-000059A90000}"/>
    <cellStyle name="Normal 12 6 2 3 2" xfId="571" xr:uid="{00000000-0005-0000-0000-00005AA90000}"/>
    <cellStyle name="Normal 12 6 2 3 2 2" xfId="970" xr:uid="{00000000-0005-0000-0000-00005BA90000}"/>
    <cellStyle name="Normal 12 6 2 3 2 2 2" xfId="1865" xr:uid="{00000000-0005-0000-0000-00005CA90000}"/>
    <cellStyle name="Normal 12 6 2 3 2 2 2 2" xfId="3695" xr:uid="{00000000-0005-0000-0000-00005DA90000}"/>
    <cellStyle name="Normal 12 6 2 3 2 2 2 2 2" xfId="9185" xr:uid="{00000000-0005-0000-0000-00005EA90000}"/>
    <cellStyle name="Normal 12 6 2 3 2 2 2 2 2 2" xfId="21995" xr:uid="{00000000-0005-0000-0000-00005FA90000}"/>
    <cellStyle name="Normal 12 6 2 3 2 2 2 2 2 2 2" xfId="47452" xr:uid="{00000000-0005-0000-0000-000060A90000}"/>
    <cellStyle name="Normal 12 6 2 3 2 2 2 2 2 3" xfId="47453" xr:uid="{00000000-0005-0000-0000-000061A90000}"/>
    <cellStyle name="Normal 12 6 2 3 2 2 2 2 3" xfId="16505" xr:uid="{00000000-0005-0000-0000-000062A90000}"/>
    <cellStyle name="Normal 12 6 2 3 2 2 2 2 3 2" xfId="47454" xr:uid="{00000000-0005-0000-0000-000063A90000}"/>
    <cellStyle name="Normal 12 6 2 3 2 2 2 2 4" xfId="47455" xr:uid="{00000000-0005-0000-0000-000064A90000}"/>
    <cellStyle name="Normal 12 6 2 3 2 2 2 3" xfId="5525" xr:uid="{00000000-0005-0000-0000-000065A90000}"/>
    <cellStyle name="Normal 12 6 2 3 2 2 2 3 2" xfId="11015" xr:uid="{00000000-0005-0000-0000-000066A90000}"/>
    <cellStyle name="Normal 12 6 2 3 2 2 2 3 2 2" xfId="23825" xr:uid="{00000000-0005-0000-0000-000067A90000}"/>
    <cellStyle name="Normal 12 6 2 3 2 2 2 3 2 2 2" xfId="47456" xr:uid="{00000000-0005-0000-0000-000068A90000}"/>
    <cellStyle name="Normal 12 6 2 3 2 2 2 3 2 3" xfId="47457" xr:uid="{00000000-0005-0000-0000-000069A90000}"/>
    <cellStyle name="Normal 12 6 2 3 2 2 2 3 3" xfId="18335" xr:uid="{00000000-0005-0000-0000-00006AA90000}"/>
    <cellStyle name="Normal 12 6 2 3 2 2 2 3 3 2" xfId="47458" xr:uid="{00000000-0005-0000-0000-00006BA90000}"/>
    <cellStyle name="Normal 12 6 2 3 2 2 2 3 4" xfId="47459" xr:uid="{00000000-0005-0000-0000-00006CA90000}"/>
    <cellStyle name="Normal 12 6 2 3 2 2 2 4" xfId="12845" xr:uid="{00000000-0005-0000-0000-00006DA90000}"/>
    <cellStyle name="Normal 12 6 2 3 2 2 2 4 2" xfId="25655" xr:uid="{00000000-0005-0000-0000-00006EA90000}"/>
    <cellStyle name="Normal 12 6 2 3 2 2 2 4 2 2" xfId="47460" xr:uid="{00000000-0005-0000-0000-00006FA90000}"/>
    <cellStyle name="Normal 12 6 2 3 2 2 2 4 3" xfId="47461" xr:uid="{00000000-0005-0000-0000-000070A90000}"/>
    <cellStyle name="Normal 12 6 2 3 2 2 2 5" xfId="7355" xr:uid="{00000000-0005-0000-0000-000071A90000}"/>
    <cellStyle name="Normal 12 6 2 3 2 2 2 5 2" xfId="20165" xr:uid="{00000000-0005-0000-0000-000072A90000}"/>
    <cellStyle name="Normal 12 6 2 3 2 2 2 5 2 2" xfId="47462" xr:uid="{00000000-0005-0000-0000-000073A90000}"/>
    <cellStyle name="Normal 12 6 2 3 2 2 2 5 3" xfId="47463" xr:uid="{00000000-0005-0000-0000-000074A90000}"/>
    <cellStyle name="Normal 12 6 2 3 2 2 2 6" xfId="14675" xr:uid="{00000000-0005-0000-0000-000075A90000}"/>
    <cellStyle name="Normal 12 6 2 3 2 2 2 6 2" xfId="47464" xr:uid="{00000000-0005-0000-0000-000076A90000}"/>
    <cellStyle name="Normal 12 6 2 3 2 2 2 7" xfId="47465" xr:uid="{00000000-0005-0000-0000-000077A90000}"/>
    <cellStyle name="Normal 12 6 2 3 2 2 3" xfId="2801" xr:uid="{00000000-0005-0000-0000-000078A90000}"/>
    <cellStyle name="Normal 12 6 2 3 2 2 3 2" xfId="8291" xr:uid="{00000000-0005-0000-0000-000079A90000}"/>
    <cellStyle name="Normal 12 6 2 3 2 2 3 2 2" xfId="21101" xr:uid="{00000000-0005-0000-0000-00007AA90000}"/>
    <cellStyle name="Normal 12 6 2 3 2 2 3 2 2 2" xfId="47466" xr:uid="{00000000-0005-0000-0000-00007BA90000}"/>
    <cellStyle name="Normal 12 6 2 3 2 2 3 2 3" xfId="47467" xr:uid="{00000000-0005-0000-0000-00007CA90000}"/>
    <cellStyle name="Normal 12 6 2 3 2 2 3 3" xfId="15611" xr:uid="{00000000-0005-0000-0000-00007DA90000}"/>
    <cellStyle name="Normal 12 6 2 3 2 2 3 3 2" xfId="47468" xr:uid="{00000000-0005-0000-0000-00007EA90000}"/>
    <cellStyle name="Normal 12 6 2 3 2 2 3 4" xfId="47469" xr:uid="{00000000-0005-0000-0000-00007FA90000}"/>
    <cellStyle name="Normal 12 6 2 3 2 2 4" xfId="4631" xr:uid="{00000000-0005-0000-0000-000080A90000}"/>
    <cellStyle name="Normal 12 6 2 3 2 2 4 2" xfId="10121" xr:uid="{00000000-0005-0000-0000-000081A90000}"/>
    <cellStyle name="Normal 12 6 2 3 2 2 4 2 2" xfId="22931" xr:uid="{00000000-0005-0000-0000-000082A90000}"/>
    <cellStyle name="Normal 12 6 2 3 2 2 4 2 2 2" xfId="47470" xr:uid="{00000000-0005-0000-0000-000083A90000}"/>
    <cellStyle name="Normal 12 6 2 3 2 2 4 2 3" xfId="47471" xr:uid="{00000000-0005-0000-0000-000084A90000}"/>
    <cellStyle name="Normal 12 6 2 3 2 2 4 3" xfId="17441" xr:uid="{00000000-0005-0000-0000-000085A90000}"/>
    <cellStyle name="Normal 12 6 2 3 2 2 4 3 2" xfId="47472" xr:uid="{00000000-0005-0000-0000-000086A90000}"/>
    <cellStyle name="Normal 12 6 2 3 2 2 4 4" xfId="47473" xr:uid="{00000000-0005-0000-0000-000087A90000}"/>
    <cellStyle name="Normal 12 6 2 3 2 2 5" xfId="11951" xr:uid="{00000000-0005-0000-0000-000088A90000}"/>
    <cellStyle name="Normal 12 6 2 3 2 2 5 2" xfId="24761" xr:uid="{00000000-0005-0000-0000-000089A90000}"/>
    <cellStyle name="Normal 12 6 2 3 2 2 5 2 2" xfId="47474" xr:uid="{00000000-0005-0000-0000-00008AA90000}"/>
    <cellStyle name="Normal 12 6 2 3 2 2 5 3" xfId="47475" xr:uid="{00000000-0005-0000-0000-00008BA90000}"/>
    <cellStyle name="Normal 12 6 2 3 2 2 6" xfId="6461" xr:uid="{00000000-0005-0000-0000-00008CA90000}"/>
    <cellStyle name="Normal 12 6 2 3 2 2 6 2" xfId="19271" xr:uid="{00000000-0005-0000-0000-00008DA90000}"/>
    <cellStyle name="Normal 12 6 2 3 2 2 6 2 2" xfId="47476" xr:uid="{00000000-0005-0000-0000-00008EA90000}"/>
    <cellStyle name="Normal 12 6 2 3 2 2 6 3" xfId="47477" xr:uid="{00000000-0005-0000-0000-00008FA90000}"/>
    <cellStyle name="Normal 12 6 2 3 2 2 7" xfId="13781" xr:uid="{00000000-0005-0000-0000-000090A90000}"/>
    <cellStyle name="Normal 12 6 2 3 2 2 7 2" xfId="47478" xr:uid="{00000000-0005-0000-0000-000091A90000}"/>
    <cellStyle name="Normal 12 6 2 3 2 2 8" xfId="47479" xr:uid="{00000000-0005-0000-0000-000092A90000}"/>
    <cellStyle name="Normal 12 6 2 3 2 3" xfId="1466" xr:uid="{00000000-0005-0000-0000-000093A90000}"/>
    <cellStyle name="Normal 12 6 2 3 2 3 2" xfId="3296" xr:uid="{00000000-0005-0000-0000-000094A90000}"/>
    <cellStyle name="Normal 12 6 2 3 2 3 2 2" xfId="8786" xr:uid="{00000000-0005-0000-0000-000095A90000}"/>
    <cellStyle name="Normal 12 6 2 3 2 3 2 2 2" xfId="21596" xr:uid="{00000000-0005-0000-0000-000096A90000}"/>
    <cellStyle name="Normal 12 6 2 3 2 3 2 2 2 2" xfId="47480" xr:uid="{00000000-0005-0000-0000-000097A90000}"/>
    <cellStyle name="Normal 12 6 2 3 2 3 2 2 3" xfId="47481" xr:uid="{00000000-0005-0000-0000-000098A90000}"/>
    <cellStyle name="Normal 12 6 2 3 2 3 2 3" xfId="16106" xr:uid="{00000000-0005-0000-0000-000099A90000}"/>
    <cellStyle name="Normal 12 6 2 3 2 3 2 3 2" xfId="47482" xr:uid="{00000000-0005-0000-0000-00009AA90000}"/>
    <cellStyle name="Normal 12 6 2 3 2 3 2 4" xfId="47483" xr:uid="{00000000-0005-0000-0000-00009BA90000}"/>
    <cellStyle name="Normal 12 6 2 3 2 3 3" xfId="5126" xr:uid="{00000000-0005-0000-0000-00009CA90000}"/>
    <cellStyle name="Normal 12 6 2 3 2 3 3 2" xfId="10616" xr:uid="{00000000-0005-0000-0000-00009DA90000}"/>
    <cellStyle name="Normal 12 6 2 3 2 3 3 2 2" xfId="23426" xr:uid="{00000000-0005-0000-0000-00009EA90000}"/>
    <cellStyle name="Normal 12 6 2 3 2 3 3 2 2 2" xfId="47484" xr:uid="{00000000-0005-0000-0000-00009FA90000}"/>
    <cellStyle name="Normal 12 6 2 3 2 3 3 2 3" xfId="47485" xr:uid="{00000000-0005-0000-0000-0000A0A90000}"/>
    <cellStyle name="Normal 12 6 2 3 2 3 3 3" xfId="17936" xr:uid="{00000000-0005-0000-0000-0000A1A90000}"/>
    <cellStyle name="Normal 12 6 2 3 2 3 3 3 2" xfId="47486" xr:uid="{00000000-0005-0000-0000-0000A2A90000}"/>
    <cellStyle name="Normal 12 6 2 3 2 3 3 4" xfId="47487" xr:uid="{00000000-0005-0000-0000-0000A3A90000}"/>
    <cellStyle name="Normal 12 6 2 3 2 3 4" xfId="12446" xr:uid="{00000000-0005-0000-0000-0000A4A90000}"/>
    <cellStyle name="Normal 12 6 2 3 2 3 4 2" xfId="25256" xr:uid="{00000000-0005-0000-0000-0000A5A90000}"/>
    <cellStyle name="Normal 12 6 2 3 2 3 4 2 2" xfId="47488" xr:uid="{00000000-0005-0000-0000-0000A6A90000}"/>
    <cellStyle name="Normal 12 6 2 3 2 3 4 3" xfId="47489" xr:uid="{00000000-0005-0000-0000-0000A7A90000}"/>
    <cellStyle name="Normal 12 6 2 3 2 3 5" xfId="6956" xr:uid="{00000000-0005-0000-0000-0000A8A90000}"/>
    <cellStyle name="Normal 12 6 2 3 2 3 5 2" xfId="19766" xr:uid="{00000000-0005-0000-0000-0000A9A90000}"/>
    <cellStyle name="Normal 12 6 2 3 2 3 5 2 2" xfId="47490" xr:uid="{00000000-0005-0000-0000-0000AAA90000}"/>
    <cellStyle name="Normal 12 6 2 3 2 3 5 3" xfId="47491" xr:uid="{00000000-0005-0000-0000-0000ABA90000}"/>
    <cellStyle name="Normal 12 6 2 3 2 3 6" xfId="14276" xr:uid="{00000000-0005-0000-0000-0000ACA90000}"/>
    <cellStyle name="Normal 12 6 2 3 2 3 6 2" xfId="47492" xr:uid="{00000000-0005-0000-0000-0000ADA90000}"/>
    <cellStyle name="Normal 12 6 2 3 2 3 7" xfId="47493" xr:uid="{00000000-0005-0000-0000-0000AEA90000}"/>
    <cellStyle name="Normal 12 6 2 3 2 4" xfId="2402" xr:uid="{00000000-0005-0000-0000-0000AFA90000}"/>
    <cellStyle name="Normal 12 6 2 3 2 4 2" xfId="7892" xr:uid="{00000000-0005-0000-0000-0000B0A90000}"/>
    <cellStyle name="Normal 12 6 2 3 2 4 2 2" xfId="20702" xr:uid="{00000000-0005-0000-0000-0000B1A90000}"/>
    <cellStyle name="Normal 12 6 2 3 2 4 2 2 2" xfId="47494" xr:uid="{00000000-0005-0000-0000-0000B2A90000}"/>
    <cellStyle name="Normal 12 6 2 3 2 4 2 3" xfId="47495" xr:uid="{00000000-0005-0000-0000-0000B3A90000}"/>
    <cellStyle name="Normal 12 6 2 3 2 4 3" xfId="15212" xr:uid="{00000000-0005-0000-0000-0000B4A90000}"/>
    <cellStyle name="Normal 12 6 2 3 2 4 3 2" xfId="47496" xr:uid="{00000000-0005-0000-0000-0000B5A90000}"/>
    <cellStyle name="Normal 12 6 2 3 2 4 4" xfId="47497" xr:uid="{00000000-0005-0000-0000-0000B6A90000}"/>
    <cellStyle name="Normal 12 6 2 3 2 5" xfId="4232" xr:uid="{00000000-0005-0000-0000-0000B7A90000}"/>
    <cellStyle name="Normal 12 6 2 3 2 5 2" xfId="9722" xr:uid="{00000000-0005-0000-0000-0000B8A90000}"/>
    <cellStyle name="Normal 12 6 2 3 2 5 2 2" xfId="22532" xr:uid="{00000000-0005-0000-0000-0000B9A90000}"/>
    <cellStyle name="Normal 12 6 2 3 2 5 2 2 2" xfId="47498" xr:uid="{00000000-0005-0000-0000-0000BAA90000}"/>
    <cellStyle name="Normal 12 6 2 3 2 5 2 3" xfId="47499" xr:uid="{00000000-0005-0000-0000-0000BBA90000}"/>
    <cellStyle name="Normal 12 6 2 3 2 5 3" xfId="17042" xr:uid="{00000000-0005-0000-0000-0000BCA90000}"/>
    <cellStyle name="Normal 12 6 2 3 2 5 3 2" xfId="47500" xr:uid="{00000000-0005-0000-0000-0000BDA90000}"/>
    <cellStyle name="Normal 12 6 2 3 2 5 4" xfId="47501" xr:uid="{00000000-0005-0000-0000-0000BEA90000}"/>
    <cellStyle name="Normal 12 6 2 3 2 6" xfId="11552" xr:uid="{00000000-0005-0000-0000-0000BFA90000}"/>
    <cellStyle name="Normal 12 6 2 3 2 6 2" xfId="24362" xr:uid="{00000000-0005-0000-0000-0000C0A90000}"/>
    <cellStyle name="Normal 12 6 2 3 2 6 2 2" xfId="47502" xr:uid="{00000000-0005-0000-0000-0000C1A90000}"/>
    <cellStyle name="Normal 12 6 2 3 2 6 3" xfId="47503" xr:uid="{00000000-0005-0000-0000-0000C2A90000}"/>
    <cellStyle name="Normal 12 6 2 3 2 7" xfId="6062" xr:uid="{00000000-0005-0000-0000-0000C3A90000}"/>
    <cellStyle name="Normal 12 6 2 3 2 7 2" xfId="18872" xr:uid="{00000000-0005-0000-0000-0000C4A90000}"/>
    <cellStyle name="Normal 12 6 2 3 2 7 2 2" xfId="47504" xr:uid="{00000000-0005-0000-0000-0000C5A90000}"/>
    <cellStyle name="Normal 12 6 2 3 2 7 3" xfId="47505" xr:uid="{00000000-0005-0000-0000-0000C6A90000}"/>
    <cellStyle name="Normal 12 6 2 3 2 8" xfId="13382" xr:uid="{00000000-0005-0000-0000-0000C7A90000}"/>
    <cellStyle name="Normal 12 6 2 3 2 8 2" xfId="47506" xr:uid="{00000000-0005-0000-0000-0000C8A90000}"/>
    <cellStyle name="Normal 12 6 2 3 2 9" xfId="47507" xr:uid="{00000000-0005-0000-0000-0000C9A90000}"/>
    <cellStyle name="Normal 12 6 2 3 3" xfId="703" xr:uid="{00000000-0005-0000-0000-0000CAA90000}"/>
    <cellStyle name="Normal 12 6 2 3 3 2" xfId="1103" xr:uid="{00000000-0005-0000-0000-0000CBA90000}"/>
    <cellStyle name="Normal 12 6 2 3 3 2 2" xfId="1998" xr:uid="{00000000-0005-0000-0000-0000CCA90000}"/>
    <cellStyle name="Normal 12 6 2 3 3 2 2 2" xfId="3828" xr:uid="{00000000-0005-0000-0000-0000CDA90000}"/>
    <cellStyle name="Normal 12 6 2 3 3 2 2 2 2" xfId="9318" xr:uid="{00000000-0005-0000-0000-0000CEA90000}"/>
    <cellStyle name="Normal 12 6 2 3 3 2 2 2 2 2" xfId="22128" xr:uid="{00000000-0005-0000-0000-0000CFA90000}"/>
    <cellStyle name="Normal 12 6 2 3 3 2 2 2 2 2 2" xfId="47508" xr:uid="{00000000-0005-0000-0000-0000D0A90000}"/>
    <cellStyle name="Normal 12 6 2 3 3 2 2 2 2 3" xfId="47509" xr:uid="{00000000-0005-0000-0000-0000D1A90000}"/>
    <cellStyle name="Normal 12 6 2 3 3 2 2 2 3" xfId="16638" xr:uid="{00000000-0005-0000-0000-0000D2A90000}"/>
    <cellStyle name="Normal 12 6 2 3 3 2 2 2 3 2" xfId="47510" xr:uid="{00000000-0005-0000-0000-0000D3A90000}"/>
    <cellStyle name="Normal 12 6 2 3 3 2 2 2 4" xfId="47511" xr:uid="{00000000-0005-0000-0000-0000D4A90000}"/>
    <cellStyle name="Normal 12 6 2 3 3 2 2 3" xfId="5658" xr:uid="{00000000-0005-0000-0000-0000D5A90000}"/>
    <cellStyle name="Normal 12 6 2 3 3 2 2 3 2" xfId="11148" xr:uid="{00000000-0005-0000-0000-0000D6A90000}"/>
    <cellStyle name="Normal 12 6 2 3 3 2 2 3 2 2" xfId="23958" xr:uid="{00000000-0005-0000-0000-0000D7A90000}"/>
    <cellStyle name="Normal 12 6 2 3 3 2 2 3 2 2 2" xfId="47512" xr:uid="{00000000-0005-0000-0000-0000D8A90000}"/>
    <cellStyle name="Normal 12 6 2 3 3 2 2 3 2 3" xfId="47513" xr:uid="{00000000-0005-0000-0000-0000D9A90000}"/>
    <cellStyle name="Normal 12 6 2 3 3 2 2 3 3" xfId="18468" xr:uid="{00000000-0005-0000-0000-0000DAA90000}"/>
    <cellStyle name="Normal 12 6 2 3 3 2 2 3 3 2" xfId="47514" xr:uid="{00000000-0005-0000-0000-0000DBA90000}"/>
    <cellStyle name="Normal 12 6 2 3 3 2 2 3 4" xfId="47515" xr:uid="{00000000-0005-0000-0000-0000DCA90000}"/>
    <cellStyle name="Normal 12 6 2 3 3 2 2 4" xfId="12978" xr:uid="{00000000-0005-0000-0000-0000DDA90000}"/>
    <cellStyle name="Normal 12 6 2 3 3 2 2 4 2" xfId="25788" xr:uid="{00000000-0005-0000-0000-0000DEA90000}"/>
    <cellStyle name="Normal 12 6 2 3 3 2 2 4 2 2" xfId="47516" xr:uid="{00000000-0005-0000-0000-0000DFA90000}"/>
    <cellStyle name="Normal 12 6 2 3 3 2 2 4 3" xfId="47517" xr:uid="{00000000-0005-0000-0000-0000E0A90000}"/>
    <cellStyle name="Normal 12 6 2 3 3 2 2 5" xfId="7488" xr:uid="{00000000-0005-0000-0000-0000E1A90000}"/>
    <cellStyle name="Normal 12 6 2 3 3 2 2 5 2" xfId="20298" xr:uid="{00000000-0005-0000-0000-0000E2A90000}"/>
    <cellStyle name="Normal 12 6 2 3 3 2 2 5 2 2" xfId="47518" xr:uid="{00000000-0005-0000-0000-0000E3A90000}"/>
    <cellStyle name="Normal 12 6 2 3 3 2 2 5 3" xfId="47519" xr:uid="{00000000-0005-0000-0000-0000E4A90000}"/>
    <cellStyle name="Normal 12 6 2 3 3 2 2 6" xfId="14808" xr:uid="{00000000-0005-0000-0000-0000E5A90000}"/>
    <cellStyle name="Normal 12 6 2 3 3 2 2 6 2" xfId="47520" xr:uid="{00000000-0005-0000-0000-0000E6A90000}"/>
    <cellStyle name="Normal 12 6 2 3 3 2 2 7" xfId="47521" xr:uid="{00000000-0005-0000-0000-0000E7A90000}"/>
    <cellStyle name="Normal 12 6 2 3 3 2 3" xfId="2934" xr:uid="{00000000-0005-0000-0000-0000E8A90000}"/>
    <cellStyle name="Normal 12 6 2 3 3 2 3 2" xfId="8424" xr:uid="{00000000-0005-0000-0000-0000E9A90000}"/>
    <cellStyle name="Normal 12 6 2 3 3 2 3 2 2" xfId="21234" xr:uid="{00000000-0005-0000-0000-0000EAA90000}"/>
    <cellStyle name="Normal 12 6 2 3 3 2 3 2 2 2" xfId="47522" xr:uid="{00000000-0005-0000-0000-0000EBA90000}"/>
    <cellStyle name="Normal 12 6 2 3 3 2 3 2 3" xfId="47523" xr:uid="{00000000-0005-0000-0000-0000ECA90000}"/>
    <cellStyle name="Normal 12 6 2 3 3 2 3 3" xfId="15744" xr:uid="{00000000-0005-0000-0000-0000EDA90000}"/>
    <cellStyle name="Normal 12 6 2 3 3 2 3 3 2" xfId="47524" xr:uid="{00000000-0005-0000-0000-0000EEA90000}"/>
    <cellStyle name="Normal 12 6 2 3 3 2 3 4" xfId="47525" xr:uid="{00000000-0005-0000-0000-0000EFA90000}"/>
    <cellStyle name="Normal 12 6 2 3 3 2 4" xfId="4764" xr:uid="{00000000-0005-0000-0000-0000F0A90000}"/>
    <cellStyle name="Normal 12 6 2 3 3 2 4 2" xfId="10254" xr:uid="{00000000-0005-0000-0000-0000F1A90000}"/>
    <cellStyle name="Normal 12 6 2 3 3 2 4 2 2" xfId="23064" xr:uid="{00000000-0005-0000-0000-0000F2A90000}"/>
    <cellStyle name="Normal 12 6 2 3 3 2 4 2 2 2" xfId="47526" xr:uid="{00000000-0005-0000-0000-0000F3A90000}"/>
    <cellStyle name="Normal 12 6 2 3 3 2 4 2 3" xfId="47527" xr:uid="{00000000-0005-0000-0000-0000F4A90000}"/>
    <cellStyle name="Normal 12 6 2 3 3 2 4 3" xfId="17574" xr:uid="{00000000-0005-0000-0000-0000F5A90000}"/>
    <cellStyle name="Normal 12 6 2 3 3 2 4 3 2" xfId="47528" xr:uid="{00000000-0005-0000-0000-0000F6A90000}"/>
    <cellStyle name="Normal 12 6 2 3 3 2 4 4" xfId="47529" xr:uid="{00000000-0005-0000-0000-0000F7A90000}"/>
    <cellStyle name="Normal 12 6 2 3 3 2 5" xfId="12084" xr:uid="{00000000-0005-0000-0000-0000F8A90000}"/>
    <cellStyle name="Normal 12 6 2 3 3 2 5 2" xfId="24894" xr:uid="{00000000-0005-0000-0000-0000F9A90000}"/>
    <cellStyle name="Normal 12 6 2 3 3 2 5 2 2" xfId="47530" xr:uid="{00000000-0005-0000-0000-0000FAA90000}"/>
    <cellStyle name="Normal 12 6 2 3 3 2 5 3" xfId="47531" xr:uid="{00000000-0005-0000-0000-0000FBA90000}"/>
    <cellStyle name="Normal 12 6 2 3 3 2 6" xfId="6594" xr:uid="{00000000-0005-0000-0000-0000FCA90000}"/>
    <cellStyle name="Normal 12 6 2 3 3 2 6 2" xfId="19404" xr:uid="{00000000-0005-0000-0000-0000FDA90000}"/>
    <cellStyle name="Normal 12 6 2 3 3 2 6 2 2" xfId="47532" xr:uid="{00000000-0005-0000-0000-0000FEA90000}"/>
    <cellStyle name="Normal 12 6 2 3 3 2 6 3" xfId="47533" xr:uid="{00000000-0005-0000-0000-0000FFA90000}"/>
    <cellStyle name="Normal 12 6 2 3 3 2 7" xfId="13914" xr:uid="{00000000-0005-0000-0000-000000AA0000}"/>
    <cellStyle name="Normal 12 6 2 3 3 2 7 2" xfId="47534" xr:uid="{00000000-0005-0000-0000-000001AA0000}"/>
    <cellStyle name="Normal 12 6 2 3 3 2 8" xfId="47535" xr:uid="{00000000-0005-0000-0000-000002AA0000}"/>
    <cellStyle name="Normal 12 6 2 3 3 3" xfId="1598" xr:uid="{00000000-0005-0000-0000-000003AA0000}"/>
    <cellStyle name="Normal 12 6 2 3 3 3 2" xfId="3428" xr:uid="{00000000-0005-0000-0000-000004AA0000}"/>
    <cellStyle name="Normal 12 6 2 3 3 3 2 2" xfId="8918" xr:uid="{00000000-0005-0000-0000-000005AA0000}"/>
    <cellStyle name="Normal 12 6 2 3 3 3 2 2 2" xfId="21728" xr:uid="{00000000-0005-0000-0000-000006AA0000}"/>
    <cellStyle name="Normal 12 6 2 3 3 3 2 2 2 2" xfId="47536" xr:uid="{00000000-0005-0000-0000-000007AA0000}"/>
    <cellStyle name="Normal 12 6 2 3 3 3 2 2 3" xfId="47537" xr:uid="{00000000-0005-0000-0000-000008AA0000}"/>
    <cellStyle name="Normal 12 6 2 3 3 3 2 3" xfId="16238" xr:uid="{00000000-0005-0000-0000-000009AA0000}"/>
    <cellStyle name="Normal 12 6 2 3 3 3 2 3 2" xfId="47538" xr:uid="{00000000-0005-0000-0000-00000AAA0000}"/>
    <cellStyle name="Normal 12 6 2 3 3 3 2 4" xfId="47539" xr:uid="{00000000-0005-0000-0000-00000BAA0000}"/>
    <cellStyle name="Normal 12 6 2 3 3 3 3" xfId="5258" xr:uid="{00000000-0005-0000-0000-00000CAA0000}"/>
    <cellStyle name="Normal 12 6 2 3 3 3 3 2" xfId="10748" xr:uid="{00000000-0005-0000-0000-00000DAA0000}"/>
    <cellStyle name="Normal 12 6 2 3 3 3 3 2 2" xfId="23558" xr:uid="{00000000-0005-0000-0000-00000EAA0000}"/>
    <cellStyle name="Normal 12 6 2 3 3 3 3 2 2 2" xfId="47540" xr:uid="{00000000-0005-0000-0000-00000FAA0000}"/>
    <cellStyle name="Normal 12 6 2 3 3 3 3 2 3" xfId="47541" xr:uid="{00000000-0005-0000-0000-000010AA0000}"/>
    <cellStyle name="Normal 12 6 2 3 3 3 3 3" xfId="18068" xr:uid="{00000000-0005-0000-0000-000011AA0000}"/>
    <cellStyle name="Normal 12 6 2 3 3 3 3 3 2" xfId="47542" xr:uid="{00000000-0005-0000-0000-000012AA0000}"/>
    <cellStyle name="Normal 12 6 2 3 3 3 3 4" xfId="47543" xr:uid="{00000000-0005-0000-0000-000013AA0000}"/>
    <cellStyle name="Normal 12 6 2 3 3 3 4" xfId="12578" xr:uid="{00000000-0005-0000-0000-000014AA0000}"/>
    <cellStyle name="Normal 12 6 2 3 3 3 4 2" xfId="25388" xr:uid="{00000000-0005-0000-0000-000015AA0000}"/>
    <cellStyle name="Normal 12 6 2 3 3 3 4 2 2" xfId="47544" xr:uid="{00000000-0005-0000-0000-000016AA0000}"/>
    <cellStyle name="Normal 12 6 2 3 3 3 4 3" xfId="47545" xr:uid="{00000000-0005-0000-0000-000017AA0000}"/>
    <cellStyle name="Normal 12 6 2 3 3 3 5" xfId="7088" xr:uid="{00000000-0005-0000-0000-000018AA0000}"/>
    <cellStyle name="Normal 12 6 2 3 3 3 5 2" xfId="19898" xr:uid="{00000000-0005-0000-0000-000019AA0000}"/>
    <cellStyle name="Normal 12 6 2 3 3 3 5 2 2" xfId="47546" xr:uid="{00000000-0005-0000-0000-00001AAA0000}"/>
    <cellStyle name="Normal 12 6 2 3 3 3 5 3" xfId="47547" xr:uid="{00000000-0005-0000-0000-00001BAA0000}"/>
    <cellStyle name="Normal 12 6 2 3 3 3 6" xfId="14408" xr:uid="{00000000-0005-0000-0000-00001CAA0000}"/>
    <cellStyle name="Normal 12 6 2 3 3 3 6 2" xfId="47548" xr:uid="{00000000-0005-0000-0000-00001DAA0000}"/>
    <cellStyle name="Normal 12 6 2 3 3 3 7" xfId="47549" xr:uid="{00000000-0005-0000-0000-00001EAA0000}"/>
    <cellStyle name="Normal 12 6 2 3 3 4" xfId="2534" xr:uid="{00000000-0005-0000-0000-00001FAA0000}"/>
    <cellStyle name="Normal 12 6 2 3 3 4 2" xfId="8024" xr:uid="{00000000-0005-0000-0000-000020AA0000}"/>
    <cellStyle name="Normal 12 6 2 3 3 4 2 2" xfId="20834" xr:uid="{00000000-0005-0000-0000-000021AA0000}"/>
    <cellStyle name="Normal 12 6 2 3 3 4 2 2 2" xfId="47550" xr:uid="{00000000-0005-0000-0000-000022AA0000}"/>
    <cellStyle name="Normal 12 6 2 3 3 4 2 3" xfId="47551" xr:uid="{00000000-0005-0000-0000-000023AA0000}"/>
    <cellStyle name="Normal 12 6 2 3 3 4 3" xfId="15344" xr:uid="{00000000-0005-0000-0000-000024AA0000}"/>
    <cellStyle name="Normal 12 6 2 3 3 4 3 2" xfId="47552" xr:uid="{00000000-0005-0000-0000-000025AA0000}"/>
    <cellStyle name="Normal 12 6 2 3 3 4 4" xfId="47553" xr:uid="{00000000-0005-0000-0000-000026AA0000}"/>
    <cellStyle name="Normal 12 6 2 3 3 5" xfId="4364" xr:uid="{00000000-0005-0000-0000-000027AA0000}"/>
    <cellStyle name="Normal 12 6 2 3 3 5 2" xfId="9854" xr:uid="{00000000-0005-0000-0000-000028AA0000}"/>
    <cellStyle name="Normal 12 6 2 3 3 5 2 2" xfId="22664" xr:uid="{00000000-0005-0000-0000-000029AA0000}"/>
    <cellStyle name="Normal 12 6 2 3 3 5 2 2 2" xfId="47554" xr:uid="{00000000-0005-0000-0000-00002AAA0000}"/>
    <cellStyle name="Normal 12 6 2 3 3 5 2 3" xfId="47555" xr:uid="{00000000-0005-0000-0000-00002BAA0000}"/>
    <cellStyle name="Normal 12 6 2 3 3 5 3" xfId="17174" xr:uid="{00000000-0005-0000-0000-00002CAA0000}"/>
    <cellStyle name="Normal 12 6 2 3 3 5 3 2" xfId="47556" xr:uid="{00000000-0005-0000-0000-00002DAA0000}"/>
    <cellStyle name="Normal 12 6 2 3 3 5 4" xfId="47557" xr:uid="{00000000-0005-0000-0000-00002EAA0000}"/>
    <cellStyle name="Normal 12 6 2 3 3 6" xfId="11684" xr:uid="{00000000-0005-0000-0000-00002FAA0000}"/>
    <cellStyle name="Normal 12 6 2 3 3 6 2" xfId="24494" xr:uid="{00000000-0005-0000-0000-000030AA0000}"/>
    <cellStyle name="Normal 12 6 2 3 3 6 2 2" xfId="47558" xr:uid="{00000000-0005-0000-0000-000031AA0000}"/>
    <cellStyle name="Normal 12 6 2 3 3 6 3" xfId="47559" xr:uid="{00000000-0005-0000-0000-000032AA0000}"/>
    <cellStyle name="Normal 12 6 2 3 3 7" xfId="6194" xr:uid="{00000000-0005-0000-0000-000033AA0000}"/>
    <cellStyle name="Normal 12 6 2 3 3 7 2" xfId="19004" xr:uid="{00000000-0005-0000-0000-000034AA0000}"/>
    <cellStyle name="Normal 12 6 2 3 3 7 2 2" xfId="47560" xr:uid="{00000000-0005-0000-0000-000035AA0000}"/>
    <cellStyle name="Normal 12 6 2 3 3 7 3" xfId="47561" xr:uid="{00000000-0005-0000-0000-000036AA0000}"/>
    <cellStyle name="Normal 12 6 2 3 3 8" xfId="13514" xr:uid="{00000000-0005-0000-0000-000037AA0000}"/>
    <cellStyle name="Normal 12 6 2 3 3 8 2" xfId="47562" xr:uid="{00000000-0005-0000-0000-000038AA0000}"/>
    <cellStyle name="Normal 12 6 2 3 3 9" xfId="47563" xr:uid="{00000000-0005-0000-0000-000039AA0000}"/>
    <cellStyle name="Normal 12 6 2 3 4" xfId="478" xr:uid="{00000000-0005-0000-0000-00003AAA0000}"/>
    <cellStyle name="Normal 12 6 2 3 4 2" xfId="1373" xr:uid="{00000000-0005-0000-0000-00003BAA0000}"/>
    <cellStyle name="Normal 12 6 2 3 4 2 2" xfId="3203" xr:uid="{00000000-0005-0000-0000-00003CAA0000}"/>
    <cellStyle name="Normal 12 6 2 3 4 2 2 2" xfId="8693" xr:uid="{00000000-0005-0000-0000-00003DAA0000}"/>
    <cellStyle name="Normal 12 6 2 3 4 2 2 2 2" xfId="21503" xr:uid="{00000000-0005-0000-0000-00003EAA0000}"/>
    <cellStyle name="Normal 12 6 2 3 4 2 2 2 2 2" xfId="47564" xr:uid="{00000000-0005-0000-0000-00003FAA0000}"/>
    <cellStyle name="Normal 12 6 2 3 4 2 2 2 3" xfId="47565" xr:uid="{00000000-0005-0000-0000-000040AA0000}"/>
    <cellStyle name="Normal 12 6 2 3 4 2 2 3" xfId="16013" xr:uid="{00000000-0005-0000-0000-000041AA0000}"/>
    <cellStyle name="Normal 12 6 2 3 4 2 2 3 2" xfId="47566" xr:uid="{00000000-0005-0000-0000-000042AA0000}"/>
    <cellStyle name="Normal 12 6 2 3 4 2 2 4" xfId="47567" xr:uid="{00000000-0005-0000-0000-000043AA0000}"/>
    <cellStyle name="Normal 12 6 2 3 4 2 3" xfId="5033" xr:uid="{00000000-0005-0000-0000-000044AA0000}"/>
    <cellStyle name="Normal 12 6 2 3 4 2 3 2" xfId="10523" xr:uid="{00000000-0005-0000-0000-000045AA0000}"/>
    <cellStyle name="Normal 12 6 2 3 4 2 3 2 2" xfId="23333" xr:uid="{00000000-0005-0000-0000-000046AA0000}"/>
    <cellStyle name="Normal 12 6 2 3 4 2 3 2 2 2" xfId="47568" xr:uid="{00000000-0005-0000-0000-000047AA0000}"/>
    <cellStyle name="Normal 12 6 2 3 4 2 3 2 3" xfId="47569" xr:uid="{00000000-0005-0000-0000-000048AA0000}"/>
    <cellStyle name="Normal 12 6 2 3 4 2 3 3" xfId="17843" xr:uid="{00000000-0005-0000-0000-000049AA0000}"/>
    <cellStyle name="Normal 12 6 2 3 4 2 3 3 2" xfId="47570" xr:uid="{00000000-0005-0000-0000-00004AAA0000}"/>
    <cellStyle name="Normal 12 6 2 3 4 2 3 4" xfId="47571" xr:uid="{00000000-0005-0000-0000-00004BAA0000}"/>
    <cellStyle name="Normal 12 6 2 3 4 2 4" xfId="12353" xr:uid="{00000000-0005-0000-0000-00004CAA0000}"/>
    <cellStyle name="Normal 12 6 2 3 4 2 4 2" xfId="25163" xr:uid="{00000000-0005-0000-0000-00004DAA0000}"/>
    <cellStyle name="Normal 12 6 2 3 4 2 4 2 2" xfId="47572" xr:uid="{00000000-0005-0000-0000-00004EAA0000}"/>
    <cellStyle name="Normal 12 6 2 3 4 2 4 3" xfId="47573" xr:uid="{00000000-0005-0000-0000-00004FAA0000}"/>
    <cellStyle name="Normal 12 6 2 3 4 2 5" xfId="6863" xr:uid="{00000000-0005-0000-0000-000050AA0000}"/>
    <cellStyle name="Normal 12 6 2 3 4 2 5 2" xfId="19673" xr:uid="{00000000-0005-0000-0000-000051AA0000}"/>
    <cellStyle name="Normal 12 6 2 3 4 2 5 2 2" xfId="47574" xr:uid="{00000000-0005-0000-0000-000052AA0000}"/>
    <cellStyle name="Normal 12 6 2 3 4 2 5 3" xfId="47575" xr:uid="{00000000-0005-0000-0000-000053AA0000}"/>
    <cellStyle name="Normal 12 6 2 3 4 2 6" xfId="14183" xr:uid="{00000000-0005-0000-0000-000054AA0000}"/>
    <cellStyle name="Normal 12 6 2 3 4 2 6 2" xfId="47576" xr:uid="{00000000-0005-0000-0000-000055AA0000}"/>
    <cellStyle name="Normal 12 6 2 3 4 2 7" xfId="47577" xr:uid="{00000000-0005-0000-0000-000056AA0000}"/>
    <cellStyle name="Normal 12 6 2 3 4 3" xfId="2309" xr:uid="{00000000-0005-0000-0000-000057AA0000}"/>
    <cellStyle name="Normal 12 6 2 3 4 3 2" xfId="7799" xr:uid="{00000000-0005-0000-0000-000058AA0000}"/>
    <cellStyle name="Normal 12 6 2 3 4 3 2 2" xfId="20609" xr:uid="{00000000-0005-0000-0000-000059AA0000}"/>
    <cellStyle name="Normal 12 6 2 3 4 3 2 2 2" xfId="47578" xr:uid="{00000000-0005-0000-0000-00005AAA0000}"/>
    <cellStyle name="Normal 12 6 2 3 4 3 2 3" xfId="47579" xr:uid="{00000000-0005-0000-0000-00005BAA0000}"/>
    <cellStyle name="Normal 12 6 2 3 4 3 3" xfId="15119" xr:uid="{00000000-0005-0000-0000-00005CAA0000}"/>
    <cellStyle name="Normal 12 6 2 3 4 3 3 2" xfId="47580" xr:uid="{00000000-0005-0000-0000-00005DAA0000}"/>
    <cellStyle name="Normal 12 6 2 3 4 3 4" xfId="47581" xr:uid="{00000000-0005-0000-0000-00005EAA0000}"/>
    <cellStyle name="Normal 12 6 2 3 4 4" xfId="4139" xr:uid="{00000000-0005-0000-0000-00005FAA0000}"/>
    <cellStyle name="Normal 12 6 2 3 4 4 2" xfId="9629" xr:uid="{00000000-0005-0000-0000-000060AA0000}"/>
    <cellStyle name="Normal 12 6 2 3 4 4 2 2" xfId="22439" xr:uid="{00000000-0005-0000-0000-000061AA0000}"/>
    <cellStyle name="Normal 12 6 2 3 4 4 2 2 2" xfId="47582" xr:uid="{00000000-0005-0000-0000-000062AA0000}"/>
    <cellStyle name="Normal 12 6 2 3 4 4 2 3" xfId="47583" xr:uid="{00000000-0005-0000-0000-000063AA0000}"/>
    <cellStyle name="Normal 12 6 2 3 4 4 3" xfId="16949" xr:uid="{00000000-0005-0000-0000-000064AA0000}"/>
    <cellStyle name="Normal 12 6 2 3 4 4 3 2" xfId="47584" xr:uid="{00000000-0005-0000-0000-000065AA0000}"/>
    <cellStyle name="Normal 12 6 2 3 4 4 4" xfId="47585" xr:uid="{00000000-0005-0000-0000-000066AA0000}"/>
    <cellStyle name="Normal 12 6 2 3 4 5" xfId="11459" xr:uid="{00000000-0005-0000-0000-000067AA0000}"/>
    <cellStyle name="Normal 12 6 2 3 4 5 2" xfId="24269" xr:uid="{00000000-0005-0000-0000-000068AA0000}"/>
    <cellStyle name="Normal 12 6 2 3 4 5 2 2" xfId="47586" xr:uid="{00000000-0005-0000-0000-000069AA0000}"/>
    <cellStyle name="Normal 12 6 2 3 4 5 3" xfId="47587" xr:uid="{00000000-0005-0000-0000-00006AAA0000}"/>
    <cellStyle name="Normal 12 6 2 3 4 6" xfId="5969" xr:uid="{00000000-0005-0000-0000-00006BAA0000}"/>
    <cellStyle name="Normal 12 6 2 3 4 6 2" xfId="18779" xr:uid="{00000000-0005-0000-0000-00006CAA0000}"/>
    <cellStyle name="Normal 12 6 2 3 4 6 2 2" xfId="47588" xr:uid="{00000000-0005-0000-0000-00006DAA0000}"/>
    <cellStyle name="Normal 12 6 2 3 4 6 3" xfId="47589" xr:uid="{00000000-0005-0000-0000-00006EAA0000}"/>
    <cellStyle name="Normal 12 6 2 3 4 7" xfId="13289" xr:uid="{00000000-0005-0000-0000-00006FAA0000}"/>
    <cellStyle name="Normal 12 6 2 3 4 7 2" xfId="47590" xr:uid="{00000000-0005-0000-0000-000070AA0000}"/>
    <cellStyle name="Normal 12 6 2 3 4 8" xfId="47591" xr:uid="{00000000-0005-0000-0000-000071AA0000}"/>
    <cellStyle name="Normal 12 6 2 3 5" xfId="837" xr:uid="{00000000-0005-0000-0000-000072AA0000}"/>
    <cellStyle name="Normal 12 6 2 3 5 2" xfId="1732" xr:uid="{00000000-0005-0000-0000-000073AA0000}"/>
    <cellStyle name="Normal 12 6 2 3 5 2 2" xfId="3562" xr:uid="{00000000-0005-0000-0000-000074AA0000}"/>
    <cellStyle name="Normal 12 6 2 3 5 2 2 2" xfId="9052" xr:uid="{00000000-0005-0000-0000-000075AA0000}"/>
    <cellStyle name="Normal 12 6 2 3 5 2 2 2 2" xfId="21862" xr:uid="{00000000-0005-0000-0000-000076AA0000}"/>
    <cellStyle name="Normal 12 6 2 3 5 2 2 2 2 2" xfId="47592" xr:uid="{00000000-0005-0000-0000-000077AA0000}"/>
    <cellStyle name="Normal 12 6 2 3 5 2 2 2 3" xfId="47593" xr:uid="{00000000-0005-0000-0000-000078AA0000}"/>
    <cellStyle name="Normal 12 6 2 3 5 2 2 3" xfId="16372" xr:uid="{00000000-0005-0000-0000-000079AA0000}"/>
    <cellStyle name="Normal 12 6 2 3 5 2 2 3 2" xfId="47594" xr:uid="{00000000-0005-0000-0000-00007AAA0000}"/>
    <cellStyle name="Normal 12 6 2 3 5 2 2 4" xfId="47595" xr:uid="{00000000-0005-0000-0000-00007BAA0000}"/>
    <cellStyle name="Normal 12 6 2 3 5 2 3" xfId="5392" xr:uid="{00000000-0005-0000-0000-00007CAA0000}"/>
    <cellStyle name="Normal 12 6 2 3 5 2 3 2" xfId="10882" xr:uid="{00000000-0005-0000-0000-00007DAA0000}"/>
    <cellStyle name="Normal 12 6 2 3 5 2 3 2 2" xfId="23692" xr:uid="{00000000-0005-0000-0000-00007EAA0000}"/>
    <cellStyle name="Normal 12 6 2 3 5 2 3 2 2 2" xfId="47596" xr:uid="{00000000-0005-0000-0000-00007FAA0000}"/>
    <cellStyle name="Normal 12 6 2 3 5 2 3 2 3" xfId="47597" xr:uid="{00000000-0005-0000-0000-000080AA0000}"/>
    <cellStyle name="Normal 12 6 2 3 5 2 3 3" xfId="18202" xr:uid="{00000000-0005-0000-0000-000081AA0000}"/>
    <cellStyle name="Normal 12 6 2 3 5 2 3 3 2" xfId="47598" xr:uid="{00000000-0005-0000-0000-000082AA0000}"/>
    <cellStyle name="Normal 12 6 2 3 5 2 3 4" xfId="47599" xr:uid="{00000000-0005-0000-0000-000083AA0000}"/>
    <cellStyle name="Normal 12 6 2 3 5 2 4" xfId="12712" xr:uid="{00000000-0005-0000-0000-000084AA0000}"/>
    <cellStyle name="Normal 12 6 2 3 5 2 4 2" xfId="25522" xr:uid="{00000000-0005-0000-0000-000085AA0000}"/>
    <cellStyle name="Normal 12 6 2 3 5 2 4 2 2" xfId="47600" xr:uid="{00000000-0005-0000-0000-000086AA0000}"/>
    <cellStyle name="Normal 12 6 2 3 5 2 4 3" xfId="47601" xr:uid="{00000000-0005-0000-0000-000087AA0000}"/>
    <cellStyle name="Normal 12 6 2 3 5 2 5" xfId="7222" xr:uid="{00000000-0005-0000-0000-000088AA0000}"/>
    <cellStyle name="Normal 12 6 2 3 5 2 5 2" xfId="20032" xr:uid="{00000000-0005-0000-0000-000089AA0000}"/>
    <cellStyle name="Normal 12 6 2 3 5 2 5 2 2" xfId="47602" xr:uid="{00000000-0005-0000-0000-00008AAA0000}"/>
    <cellStyle name="Normal 12 6 2 3 5 2 5 3" xfId="47603" xr:uid="{00000000-0005-0000-0000-00008BAA0000}"/>
    <cellStyle name="Normal 12 6 2 3 5 2 6" xfId="14542" xr:uid="{00000000-0005-0000-0000-00008CAA0000}"/>
    <cellStyle name="Normal 12 6 2 3 5 2 6 2" xfId="47604" xr:uid="{00000000-0005-0000-0000-00008DAA0000}"/>
    <cellStyle name="Normal 12 6 2 3 5 2 7" xfId="47605" xr:uid="{00000000-0005-0000-0000-00008EAA0000}"/>
    <cellStyle name="Normal 12 6 2 3 5 3" xfId="2668" xr:uid="{00000000-0005-0000-0000-00008FAA0000}"/>
    <cellStyle name="Normal 12 6 2 3 5 3 2" xfId="8158" xr:uid="{00000000-0005-0000-0000-000090AA0000}"/>
    <cellStyle name="Normal 12 6 2 3 5 3 2 2" xfId="20968" xr:uid="{00000000-0005-0000-0000-000091AA0000}"/>
    <cellStyle name="Normal 12 6 2 3 5 3 2 2 2" xfId="47606" xr:uid="{00000000-0005-0000-0000-000092AA0000}"/>
    <cellStyle name="Normal 12 6 2 3 5 3 2 3" xfId="47607" xr:uid="{00000000-0005-0000-0000-000093AA0000}"/>
    <cellStyle name="Normal 12 6 2 3 5 3 3" xfId="15478" xr:uid="{00000000-0005-0000-0000-000094AA0000}"/>
    <cellStyle name="Normal 12 6 2 3 5 3 3 2" xfId="47608" xr:uid="{00000000-0005-0000-0000-000095AA0000}"/>
    <cellStyle name="Normal 12 6 2 3 5 3 4" xfId="47609" xr:uid="{00000000-0005-0000-0000-000096AA0000}"/>
    <cellStyle name="Normal 12 6 2 3 5 4" xfId="4498" xr:uid="{00000000-0005-0000-0000-000097AA0000}"/>
    <cellStyle name="Normal 12 6 2 3 5 4 2" xfId="9988" xr:uid="{00000000-0005-0000-0000-000098AA0000}"/>
    <cellStyle name="Normal 12 6 2 3 5 4 2 2" xfId="22798" xr:uid="{00000000-0005-0000-0000-000099AA0000}"/>
    <cellStyle name="Normal 12 6 2 3 5 4 2 2 2" xfId="47610" xr:uid="{00000000-0005-0000-0000-00009AAA0000}"/>
    <cellStyle name="Normal 12 6 2 3 5 4 2 3" xfId="47611" xr:uid="{00000000-0005-0000-0000-00009BAA0000}"/>
    <cellStyle name="Normal 12 6 2 3 5 4 3" xfId="17308" xr:uid="{00000000-0005-0000-0000-00009CAA0000}"/>
    <cellStyle name="Normal 12 6 2 3 5 4 3 2" xfId="47612" xr:uid="{00000000-0005-0000-0000-00009DAA0000}"/>
    <cellStyle name="Normal 12 6 2 3 5 4 4" xfId="47613" xr:uid="{00000000-0005-0000-0000-00009EAA0000}"/>
    <cellStyle name="Normal 12 6 2 3 5 5" xfId="11818" xr:uid="{00000000-0005-0000-0000-00009FAA0000}"/>
    <cellStyle name="Normal 12 6 2 3 5 5 2" xfId="24628" xr:uid="{00000000-0005-0000-0000-0000A0AA0000}"/>
    <cellStyle name="Normal 12 6 2 3 5 5 2 2" xfId="47614" xr:uid="{00000000-0005-0000-0000-0000A1AA0000}"/>
    <cellStyle name="Normal 12 6 2 3 5 5 3" xfId="47615" xr:uid="{00000000-0005-0000-0000-0000A2AA0000}"/>
    <cellStyle name="Normal 12 6 2 3 5 6" xfId="6328" xr:uid="{00000000-0005-0000-0000-0000A3AA0000}"/>
    <cellStyle name="Normal 12 6 2 3 5 6 2" xfId="19138" xr:uid="{00000000-0005-0000-0000-0000A4AA0000}"/>
    <cellStyle name="Normal 12 6 2 3 5 6 2 2" xfId="47616" xr:uid="{00000000-0005-0000-0000-0000A5AA0000}"/>
    <cellStyle name="Normal 12 6 2 3 5 6 3" xfId="47617" xr:uid="{00000000-0005-0000-0000-0000A6AA0000}"/>
    <cellStyle name="Normal 12 6 2 3 5 7" xfId="13648" xr:uid="{00000000-0005-0000-0000-0000A7AA0000}"/>
    <cellStyle name="Normal 12 6 2 3 5 7 2" xfId="47618" xr:uid="{00000000-0005-0000-0000-0000A8AA0000}"/>
    <cellStyle name="Normal 12 6 2 3 5 8" xfId="47619" xr:uid="{00000000-0005-0000-0000-0000A9AA0000}"/>
    <cellStyle name="Normal 12 6 2 3 6" xfId="1238" xr:uid="{00000000-0005-0000-0000-0000AAAA0000}"/>
    <cellStyle name="Normal 12 6 2 3 6 2" xfId="3068" xr:uid="{00000000-0005-0000-0000-0000ABAA0000}"/>
    <cellStyle name="Normal 12 6 2 3 6 2 2" xfId="8558" xr:uid="{00000000-0005-0000-0000-0000ACAA0000}"/>
    <cellStyle name="Normal 12 6 2 3 6 2 2 2" xfId="21368" xr:uid="{00000000-0005-0000-0000-0000ADAA0000}"/>
    <cellStyle name="Normal 12 6 2 3 6 2 2 2 2" xfId="47620" xr:uid="{00000000-0005-0000-0000-0000AEAA0000}"/>
    <cellStyle name="Normal 12 6 2 3 6 2 2 3" xfId="47621" xr:uid="{00000000-0005-0000-0000-0000AFAA0000}"/>
    <cellStyle name="Normal 12 6 2 3 6 2 3" xfId="15878" xr:uid="{00000000-0005-0000-0000-0000B0AA0000}"/>
    <cellStyle name="Normal 12 6 2 3 6 2 3 2" xfId="47622" xr:uid="{00000000-0005-0000-0000-0000B1AA0000}"/>
    <cellStyle name="Normal 12 6 2 3 6 2 4" xfId="47623" xr:uid="{00000000-0005-0000-0000-0000B2AA0000}"/>
    <cellStyle name="Normal 12 6 2 3 6 3" xfId="4898" xr:uid="{00000000-0005-0000-0000-0000B3AA0000}"/>
    <cellStyle name="Normal 12 6 2 3 6 3 2" xfId="10388" xr:uid="{00000000-0005-0000-0000-0000B4AA0000}"/>
    <cellStyle name="Normal 12 6 2 3 6 3 2 2" xfId="23198" xr:uid="{00000000-0005-0000-0000-0000B5AA0000}"/>
    <cellStyle name="Normal 12 6 2 3 6 3 2 2 2" xfId="47624" xr:uid="{00000000-0005-0000-0000-0000B6AA0000}"/>
    <cellStyle name="Normal 12 6 2 3 6 3 2 3" xfId="47625" xr:uid="{00000000-0005-0000-0000-0000B7AA0000}"/>
    <cellStyle name="Normal 12 6 2 3 6 3 3" xfId="17708" xr:uid="{00000000-0005-0000-0000-0000B8AA0000}"/>
    <cellStyle name="Normal 12 6 2 3 6 3 3 2" xfId="47626" xr:uid="{00000000-0005-0000-0000-0000B9AA0000}"/>
    <cellStyle name="Normal 12 6 2 3 6 3 4" xfId="47627" xr:uid="{00000000-0005-0000-0000-0000BAAA0000}"/>
    <cellStyle name="Normal 12 6 2 3 6 4" xfId="12218" xr:uid="{00000000-0005-0000-0000-0000BBAA0000}"/>
    <cellStyle name="Normal 12 6 2 3 6 4 2" xfId="25028" xr:uid="{00000000-0005-0000-0000-0000BCAA0000}"/>
    <cellStyle name="Normal 12 6 2 3 6 4 2 2" xfId="47628" xr:uid="{00000000-0005-0000-0000-0000BDAA0000}"/>
    <cellStyle name="Normal 12 6 2 3 6 4 3" xfId="47629" xr:uid="{00000000-0005-0000-0000-0000BEAA0000}"/>
    <cellStyle name="Normal 12 6 2 3 6 5" xfId="6728" xr:uid="{00000000-0005-0000-0000-0000BFAA0000}"/>
    <cellStyle name="Normal 12 6 2 3 6 5 2" xfId="19538" xr:uid="{00000000-0005-0000-0000-0000C0AA0000}"/>
    <cellStyle name="Normal 12 6 2 3 6 5 2 2" xfId="47630" xr:uid="{00000000-0005-0000-0000-0000C1AA0000}"/>
    <cellStyle name="Normal 12 6 2 3 6 5 3" xfId="47631" xr:uid="{00000000-0005-0000-0000-0000C2AA0000}"/>
    <cellStyle name="Normal 12 6 2 3 6 6" xfId="14048" xr:uid="{00000000-0005-0000-0000-0000C3AA0000}"/>
    <cellStyle name="Normal 12 6 2 3 6 6 2" xfId="47632" xr:uid="{00000000-0005-0000-0000-0000C4AA0000}"/>
    <cellStyle name="Normal 12 6 2 3 6 7" xfId="47633" xr:uid="{00000000-0005-0000-0000-0000C5AA0000}"/>
    <cellStyle name="Normal 12 6 2 3 7" xfId="2174" xr:uid="{00000000-0005-0000-0000-0000C6AA0000}"/>
    <cellStyle name="Normal 12 6 2 3 7 2" xfId="7664" xr:uid="{00000000-0005-0000-0000-0000C7AA0000}"/>
    <cellStyle name="Normal 12 6 2 3 7 2 2" xfId="20474" xr:uid="{00000000-0005-0000-0000-0000C8AA0000}"/>
    <cellStyle name="Normal 12 6 2 3 7 2 2 2" xfId="47634" xr:uid="{00000000-0005-0000-0000-0000C9AA0000}"/>
    <cellStyle name="Normal 12 6 2 3 7 2 3" xfId="47635" xr:uid="{00000000-0005-0000-0000-0000CAAA0000}"/>
    <cellStyle name="Normal 12 6 2 3 7 3" xfId="14984" xr:uid="{00000000-0005-0000-0000-0000CBAA0000}"/>
    <cellStyle name="Normal 12 6 2 3 7 3 2" xfId="47636" xr:uid="{00000000-0005-0000-0000-0000CCAA0000}"/>
    <cellStyle name="Normal 12 6 2 3 7 4" xfId="47637" xr:uid="{00000000-0005-0000-0000-0000CDAA0000}"/>
    <cellStyle name="Normal 12 6 2 3 8" xfId="4004" xr:uid="{00000000-0005-0000-0000-0000CEAA0000}"/>
    <cellStyle name="Normal 12 6 2 3 8 2" xfId="9494" xr:uid="{00000000-0005-0000-0000-0000CFAA0000}"/>
    <cellStyle name="Normal 12 6 2 3 8 2 2" xfId="22304" xr:uid="{00000000-0005-0000-0000-0000D0AA0000}"/>
    <cellStyle name="Normal 12 6 2 3 8 2 2 2" xfId="47638" xr:uid="{00000000-0005-0000-0000-0000D1AA0000}"/>
    <cellStyle name="Normal 12 6 2 3 8 2 3" xfId="47639" xr:uid="{00000000-0005-0000-0000-0000D2AA0000}"/>
    <cellStyle name="Normal 12 6 2 3 8 3" xfId="16814" xr:uid="{00000000-0005-0000-0000-0000D3AA0000}"/>
    <cellStyle name="Normal 12 6 2 3 8 3 2" xfId="47640" xr:uid="{00000000-0005-0000-0000-0000D4AA0000}"/>
    <cellStyle name="Normal 12 6 2 3 8 4" xfId="47641" xr:uid="{00000000-0005-0000-0000-0000D5AA0000}"/>
    <cellStyle name="Normal 12 6 2 3 9" xfId="11324" xr:uid="{00000000-0005-0000-0000-0000D6AA0000}"/>
    <cellStyle name="Normal 12 6 2 3 9 2" xfId="24134" xr:uid="{00000000-0005-0000-0000-0000D7AA0000}"/>
    <cellStyle name="Normal 12 6 2 3 9 2 2" xfId="47642" xr:uid="{00000000-0005-0000-0000-0000D8AA0000}"/>
    <cellStyle name="Normal 12 6 2 3 9 3" xfId="47643" xr:uid="{00000000-0005-0000-0000-0000D9AA0000}"/>
    <cellStyle name="Normal 12 6 2 4" xfId="396" xr:uid="{00000000-0005-0000-0000-0000DAAA0000}"/>
    <cellStyle name="Normal 12 6 2 4 2" xfId="878" xr:uid="{00000000-0005-0000-0000-0000DBAA0000}"/>
    <cellStyle name="Normal 12 6 2 4 2 2" xfId="1773" xr:uid="{00000000-0005-0000-0000-0000DCAA0000}"/>
    <cellStyle name="Normal 12 6 2 4 2 2 2" xfId="3603" xr:uid="{00000000-0005-0000-0000-0000DDAA0000}"/>
    <cellStyle name="Normal 12 6 2 4 2 2 2 2" xfId="9093" xr:uid="{00000000-0005-0000-0000-0000DEAA0000}"/>
    <cellStyle name="Normal 12 6 2 4 2 2 2 2 2" xfId="21903" xr:uid="{00000000-0005-0000-0000-0000DFAA0000}"/>
    <cellStyle name="Normal 12 6 2 4 2 2 2 2 2 2" xfId="47644" xr:uid="{00000000-0005-0000-0000-0000E0AA0000}"/>
    <cellStyle name="Normal 12 6 2 4 2 2 2 2 3" xfId="47645" xr:uid="{00000000-0005-0000-0000-0000E1AA0000}"/>
    <cellStyle name="Normal 12 6 2 4 2 2 2 3" xfId="16413" xr:uid="{00000000-0005-0000-0000-0000E2AA0000}"/>
    <cellStyle name="Normal 12 6 2 4 2 2 2 3 2" xfId="47646" xr:uid="{00000000-0005-0000-0000-0000E3AA0000}"/>
    <cellStyle name="Normal 12 6 2 4 2 2 2 4" xfId="47647" xr:uid="{00000000-0005-0000-0000-0000E4AA0000}"/>
    <cellStyle name="Normal 12 6 2 4 2 2 3" xfId="5433" xr:uid="{00000000-0005-0000-0000-0000E5AA0000}"/>
    <cellStyle name="Normal 12 6 2 4 2 2 3 2" xfId="10923" xr:uid="{00000000-0005-0000-0000-0000E6AA0000}"/>
    <cellStyle name="Normal 12 6 2 4 2 2 3 2 2" xfId="23733" xr:uid="{00000000-0005-0000-0000-0000E7AA0000}"/>
    <cellStyle name="Normal 12 6 2 4 2 2 3 2 2 2" xfId="47648" xr:uid="{00000000-0005-0000-0000-0000E8AA0000}"/>
    <cellStyle name="Normal 12 6 2 4 2 2 3 2 3" xfId="47649" xr:uid="{00000000-0005-0000-0000-0000E9AA0000}"/>
    <cellStyle name="Normal 12 6 2 4 2 2 3 3" xfId="18243" xr:uid="{00000000-0005-0000-0000-0000EAAA0000}"/>
    <cellStyle name="Normal 12 6 2 4 2 2 3 3 2" xfId="47650" xr:uid="{00000000-0005-0000-0000-0000EBAA0000}"/>
    <cellStyle name="Normal 12 6 2 4 2 2 3 4" xfId="47651" xr:uid="{00000000-0005-0000-0000-0000ECAA0000}"/>
    <cellStyle name="Normal 12 6 2 4 2 2 4" xfId="12753" xr:uid="{00000000-0005-0000-0000-0000EDAA0000}"/>
    <cellStyle name="Normal 12 6 2 4 2 2 4 2" xfId="25563" xr:uid="{00000000-0005-0000-0000-0000EEAA0000}"/>
    <cellStyle name="Normal 12 6 2 4 2 2 4 2 2" xfId="47652" xr:uid="{00000000-0005-0000-0000-0000EFAA0000}"/>
    <cellStyle name="Normal 12 6 2 4 2 2 4 3" xfId="47653" xr:uid="{00000000-0005-0000-0000-0000F0AA0000}"/>
    <cellStyle name="Normal 12 6 2 4 2 2 5" xfId="7263" xr:uid="{00000000-0005-0000-0000-0000F1AA0000}"/>
    <cellStyle name="Normal 12 6 2 4 2 2 5 2" xfId="20073" xr:uid="{00000000-0005-0000-0000-0000F2AA0000}"/>
    <cellStyle name="Normal 12 6 2 4 2 2 5 2 2" xfId="47654" xr:uid="{00000000-0005-0000-0000-0000F3AA0000}"/>
    <cellStyle name="Normal 12 6 2 4 2 2 5 3" xfId="47655" xr:uid="{00000000-0005-0000-0000-0000F4AA0000}"/>
    <cellStyle name="Normal 12 6 2 4 2 2 6" xfId="14583" xr:uid="{00000000-0005-0000-0000-0000F5AA0000}"/>
    <cellStyle name="Normal 12 6 2 4 2 2 6 2" xfId="47656" xr:uid="{00000000-0005-0000-0000-0000F6AA0000}"/>
    <cellStyle name="Normal 12 6 2 4 2 2 7" xfId="47657" xr:uid="{00000000-0005-0000-0000-0000F7AA0000}"/>
    <cellStyle name="Normal 12 6 2 4 2 3" xfId="2709" xr:uid="{00000000-0005-0000-0000-0000F8AA0000}"/>
    <cellStyle name="Normal 12 6 2 4 2 3 2" xfId="8199" xr:uid="{00000000-0005-0000-0000-0000F9AA0000}"/>
    <cellStyle name="Normal 12 6 2 4 2 3 2 2" xfId="21009" xr:uid="{00000000-0005-0000-0000-0000FAAA0000}"/>
    <cellStyle name="Normal 12 6 2 4 2 3 2 2 2" xfId="47658" xr:uid="{00000000-0005-0000-0000-0000FBAA0000}"/>
    <cellStyle name="Normal 12 6 2 4 2 3 2 3" xfId="47659" xr:uid="{00000000-0005-0000-0000-0000FCAA0000}"/>
    <cellStyle name="Normal 12 6 2 4 2 3 3" xfId="15519" xr:uid="{00000000-0005-0000-0000-0000FDAA0000}"/>
    <cellStyle name="Normal 12 6 2 4 2 3 3 2" xfId="47660" xr:uid="{00000000-0005-0000-0000-0000FEAA0000}"/>
    <cellStyle name="Normal 12 6 2 4 2 3 4" xfId="47661" xr:uid="{00000000-0005-0000-0000-0000FFAA0000}"/>
    <cellStyle name="Normal 12 6 2 4 2 4" xfId="4539" xr:uid="{00000000-0005-0000-0000-000000AB0000}"/>
    <cellStyle name="Normal 12 6 2 4 2 4 2" xfId="10029" xr:uid="{00000000-0005-0000-0000-000001AB0000}"/>
    <cellStyle name="Normal 12 6 2 4 2 4 2 2" xfId="22839" xr:uid="{00000000-0005-0000-0000-000002AB0000}"/>
    <cellStyle name="Normal 12 6 2 4 2 4 2 2 2" xfId="47662" xr:uid="{00000000-0005-0000-0000-000003AB0000}"/>
    <cellStyle name="Normal 12 6 2 4 2 4 2 3" xfId="47663" xr:uid="{00000000-0005-0000-0000-000004AB0000}"/>
    <cellStyle name="Normal 12 6 2 4 2 4 3" xfId="17349" xr:uid="{00000000-0005-0000-0000-000005AB0000}"/>
    <cellStyle name="Normal 12 6 2 4 2 4 3 2" xfId="47664" xr:uid="{00000000-0005-0000-0000-000006AB0000}"/>
    <cellStyle name="Normal 12 6 2 4 2 4 4" xfId="47665" xr:uid="{00000000-0005-0000-0000-000007AB0000}"/>
    <cellStyle name="Normal 12 6 2 4 2 5" xfId="11859" xr:uid="{00000000-0005-0000-0000-000008AB0000}"/>
    <cellStyle name="Normal 12 6 2 4 2 5 2" xfId="24669" xr:uid="{00000000-0005-0000-0000-000009AB0000}"/>
    <cellStyle name="Normal 12 6 2 4 2 5 2 2" xfId="47666" xr:uid="{00000000-0005-0000-0000-00000AAB0000}"/>
    <cellStyle name="Normal 12 6 2 4 2 5 3" xfId="47667" xr:uid="{00000000-0005-0000-0000-00000BAB0000}"/>
    <cellStyle name="Normal 12 6 2 4 2 6" xfId="6369" xr:uid="{00000000-0005-0000-0000-00000CAB0000}"/>
    <cellStyle name="Normal 12 6 2 4 2 6 2" xfId="19179" xr:uid="{00000000-0005-0000-0000-00000DAB0000}"/>
    <cellStyle name="Normal 12 6 2 4 2 6 2 2" xfId="47668" xr:uid="{00000000-0005-0000-0000-00000EAB0000}"/>
    <cellStyle name="Normal 12 6 2 4 2 6 3" xfId="47669" xr:uid="{00000000-0005-0000-0000-00000FAB0000}"/>
    <cellStyle name="Normal 12 6 2 4 2 7" xfId="13689" xr:uid="{00000000-0005-0000-0000-000010AB0000}"/>
    <cellStyle name="Normal 12 6 2 4 2 7 2" xfId="47670" xr:uid="{00000000-0005-0000-0000-000011AB0000}"/>
    <cellStyle name="Normal 12 6 2 4 2 8" xfId="47671" xr:uid="{00000000-0005-0000-0000-000012AB0000}"/>
    <cellStyle name="Normal 12 6 2 4 3" xfId="1291" xr:uid="{00000000-0005-0000-0000-000013AB0000}"/>
    <cellStyle name="Normal 12 6 2 4 3 2" xfId="3121" xr:uid="{00000000-0005-0000-0000-000014AB0000}"/>
    <cellStyle name="Normal 12 6 2 4 3 2 2" xfId="8611" xr:uid="{00000000-0005-0000-0000-000015AB0000}"/>
    <cellStyle name="Normal 12 6 2 4 3 2 2 2" xfId="21421" xr:uid="{00000000-0005-0000-0000-000016AB0000}"/>
    <cellStyle name="Normal 12 6 2 4 3 2 2 2 2" xfId="47672" xr:uid="{00000000-0005-0000-0000-000017AB0000}"/>
    <cellStyle name="Normal 12 6 2 4 3 2 2 3" xfId="47673" xr:uid="{00000000-0005-0000-0000-000018AB0000}"/>
    <cellStyle name="Normal 12 6 2 4 3 2 3" xfId="15931" xr:uid="{00000000-0005-0000-0000-000019AB0000}"/>
    <cellStyle name="Normal 12 6 2 4 3 2 3 2" xfId="47674" xr:uid="{00000000-0005-0000-0000-00001AAB0000}"/>
    <cellStyle name="Normal 12 6 2 4 3 2 4" xfId="47675" xr:uid="{00000000-0005-0000-0000-00001BAB0000}"/>
    <cellStyle name="Normal 12 6 2 4 3 3" xfId="4951" xr:uid="{00000000-0005-0000-0000-00001CAB0000}"/>
    <cellStyle name="Normal 12 6 2 4 3 3 2" xfId="10441" xr:uid="{00000000-0005-0000-0000-00001DAB0000}"/>
    <cellStyle name="Normal 12 6 2 4 3 3 2 2" xfId="23251" xr:uid="{00000000-0005-0000-0000-00001EAB0000}"/>
    <cellStyle name="Normal 12 6 2 4 3 3 2 2 2" xfId="47676" xr:uid="{00000000-0005-0000-0000-00001FAB0000}"/>
    <cellStyle name="Normal 12 6 2 4 3 3 2 3" xfId="47677" xr:uid="{00000000-0005-0000-0000-000020AB0000}"/>
    <cellStyle name="Normal 12 6 2 4 3 3 3" xfId="17761" xr:uid="{00000000-0005-0000-0000-000021AB0000}"/>
    <cellStyle name="Normal 12 6 2 4 3 3 3 2" xfId="47678" xr:uid="{00000000-0005-0000-0000-000022AB0000}"/>
    <cellStyle name="Normal 12 6 2 4 3 3 4" xfId="47679" xr:uid="{00000000-0005-0000-0000-000023AB0000}"/>
    <cellStyle name="Normal 12 6 2 4 3 4" xfId="12271" xr:uid="{00000000-0005-0000-0000-000024AB0000}"/>
    <cellStyle name="Normal 12 6 2 4 3 4 2" xfId="25081" xr:uid="{00000000-0005-0000-0000-000025AB0000}"/>
    <cellStyle name="Normal 12 6 2 4 3 4 2 2" xfId="47680" xr:uid="{00000000-0005-0000-0000-000026AB0000}"/>
    <cellStyle name="Normal 12 6 2 4 3 4 3" xfId="47681" xr:uid="{00000000-0005-0000-0000-000027AB0000}"/>
    <cellStyle name="Normal 12 6 2 4 3 5" xfId="6781" xr:uid="{00000000-0005-0000-0000-000028AB0000}"/>
    <cellStyle name="Normal 12 6 2 4 3 5 2" xfId="19591" xr:uid="{00000000-0005-0000-0000-000029AB0000}"/>
    <cellStyle name="Normal 12 6 2 4 3 5 2 2" xfId="47682" xr:uid="{00000000-0005-0000-0000-00002AAB0000}"/>
    <cellStyle name="Normal 12 6 2 4 3 5 3" xfId="47683" xr:uid="{00000000-0005-0000-0000-00002BAB0000}"/>
    <cellStyle name="Normal 12 6 2 4 3 6" xfId="14101" xr:uid="{00000000-0005-0000-0000-00002CAB0000}"/>
    <cellStyle name="Normal 12 6 2 4 3 6 2" xfId="47684" xr:uid="{00000000-0005-0000-0000-00002DAB0000}"/>
    <cellStyle name="Normal 12 6 2 4 3 7" xfId="47685" xr:uid="{00000000-0005-0000-0000-00002EAB0000}"/>
    <cellStyle name="Normal 12 6 2 4 4" xfId="2227" xr:uid="{00000000-0005-0000-0000-00002FAB0000}"/>
    <cellStyle name="Normal 12 6 2 4 4 2" xfId="7717" xr:uid="{00000000-0005-0000-0000-000030AB0000}"/>
    <cellStyle name="Normal 12 6 2 4 4 2 2" xfId="20527" xr:uid="{00000000-0005-0000-0000-000031AB0000}"/>
    <cellStyle name="Normal 12 6 2 4 4 2 2 2" xfId="47686" xr:uid="{00000000-0005-0000-0000-000032AB0000}"/>
    <cellStyle name="Normal 12 6 2 4 4 2 3" xfId="47687" xr:uid="{00000000-0005-0000-0000-000033AB0000}"/>
    <cellStyle name="Normal 12 6 2 4 4 3" xfId="15037" xr:uid="{00000000-0005-0000-0000-000034AB0000}"/>
    <cellStyle name="Normal 12 6 2 4 4 3 2" xfId="47688" xr:uid="{00000000-0005-0000-0000-000035AB0000}"/>
    <cellStyle name="Normal 12 6 2 4 4 4" xfId="47689" xr:uid="{00000000-0005-0000-0000-000036AB0000}"/>
    <cellStyle name="Normal 12 6 2 4 5" xfId="4057" xr:uid="{00000000-0005-0000-0000-000037AB0000}"/>
    <cellStyle name="Normal 12 6 2 4 5 2" xfId="9547" xr:uid="{00000000-0005-0000-0000-000038AB0000}"/>
    <cellStyle name="Normal 12 6 2 4 5 2 2" xfId="22357" xr:uid="{00000000-0005-0000-0000-000039AB0000}"/>
    <cellStyle name="Normal 12 6 2 4 5 2 2 2" xfId="47690" xr:uid="{00000000-0005-0000-0000-00003AAB0000}"/>
    <cellStyle name="Normal 12 6 2 4 5 2 3" xfId="47691" xr:uid="{00000000-0005-0000-0000-00003BAB0000}"/>
    <cellStyle name="Normal 12 6 2 4 5 3" xfId="16867" xr:uid="{00000000-0005-0000-0000-00003CAB0000}"/>
    <cellStyle name="Normal 12 6 2 4 5 3 2" xfId="47692" xr:uid="{00000000-0005-0000-0000-00003DAB0000}"/>
    <cellStyle name="Normal 12 6 2 4 5 4" xfId="47693" xr:uid="{00000000-0005-0000-0000-00003EAB0000}"/>
    <cellStyle name="Normal 12 6 2 4 6" xfId="11377" xr:uid="{00000000-0005-0000-0000-00003FAB0000}"/>
    <cellStyle name="Normal 12 6 2 4 6 2" xfId="24187" xr:uid="{00000000-0005-0000-0000-000040AB0000}"/>
    <cellStyle name="Normal 12 6 2 4 6 2 2" xfId="47694" xr:uid="{00000000-0005-0000-0000-000041AB0000}"/>
    <cellStyle name="Normal 12 6 2 4 6 3" xfId="47695" xr:uid="{00000000-0005-0000-0000-000042AB0000}"/>
    <cellStyle name="Normal 12 6 2 4 7" xfId="5887" xr:uid="{00000000-0005-0000-0000-000043AB0000}"/>
    <cellStyle name="Normal 12 6 2 4 7 2" xfId="18697" xr:uid="{00000000-0005-0000-0000-000044AB0000}"/>
    <cellStyle name="Normal 12 6 2 4 7 2 2" xfId="47696" xr:uid="{00000000-0005-0000-0000-000045AB0000}"/>
    <cellStyle name="Normal 12 6 2 4 7 3" xfId="47697" xr:uid="{00000000-0005-0000-0000-000046AB0000}"/>
    <cellStyle name="Normal 12 6 2 4 8" xfId="13207" xr:uid="{00000000-0005-0000-0000-000047AB0000}"/>
    <cellStyle name="Normal 12 6 2 4 8 2" xfId="47698" xr:uid="{00000000-0005-0000-0000-000048AB0000}"/>
    <cellStyle name="Normal 12 6 2 4 9" xfId="47699" xr:uid="{00000000-0005-0000-0000-000049AB0000}"/>
    <cellStyle name="Normal 12 6 2 5" xfId="611" xr:uid="{00000000-0005-0000-0000-00004AAB0000}"/>
    <cellStyle name="Normal 12 6 2 5 2" xfId="1011" xr:uid="{00000000-0005-0000-0000-00004BAB0000}"/>
    <cellStyle name="Normal 12 6 2 5 2 2" xfId="1906" xr:uid="{00000000-0005-0000-0000-00004CAB0000}"/>
    <cellStyle name="Normal 12 6 2 5 2 2 2" xfId="3736" xr:uid="{00000000-0005-0000-0000-00004DAB0000}"/>
    <cellStyle name="Normal 12 6 2 5 2 2 2 2" xfId="9226" xr:uid="{00000000-0005-0000-0000-00004EAB0000}"/>
    <cellStyle name="Normal 12 6 2 5 2 2 2 2 2" xfId="22036" xr:uid="{00000000-0005-0000-0000-00004FAB0000}"/>
    <cellStyle name="Normal 12 6 2 5 2 2 2 2 2 2" xfId="47700" xr:uid="{00000000-0005-0000-0000-000050AB0000}"/>
    <cellStyle name="Normal 12 6 2 5 2 2 2 2 3" xfId="47701" xr:uid="{00000000-0005-0000-0000-000051AB0000}"/>
    <cellStyle name="Normal 12 6 2 5 2 2 2 3" xfId="16546" xr:uid="{00000000-0005-0000-0000-000052AB0000}"/>
    <cellStyle name="Normal 12 6 2 5 2 2 2 3 2" xfId="47702" xr:uid="{00000000-0005-0000-0000-000053AB0000}"/>
    <cellStyle name="Normal 12 6 2 5 2 2 2 4" xfId="47703" xr:uid="{00000000-0005-0000-0000-000054AB0000}"/>
    <cellStyle name="Normal 12 6 2 5 2 2 3" xfId="5566" xr:uid="{00000000-0005-0000-0000-000055AB0000}"/>
    <cellStyle name="Normal 12 6 2 5 2 2 3 2" xfId="11056" xr:uid="{00000000-0005-0000-0000-000056AB0000}"/>
    <cellStyle name="Normal 12 6 2 5 2 2 3 2 2" xfId="23866" xr:uid="{00000000-0005-0000-0000-000057AB0000}"/>
    <cellStyle name="Normal 12 6 2 5 2 2 3 2 2 2" xfId="47704" xr:uid="{00000000-0005-0000-0000-000058AB0000}"/>
    <cellStyle name="Normal 12 6 2 5 2 2 3 2 3" xfId="47705" xr:uid="{00000000-0005-0000-0000-000059AB0000}"/>
    <cellStyle name="Normal 12 6 2 5 2 2 3 3" xfId="18376" xr:uid="{00000000-0005-0000-0000-00005AAB0000}"/>
    <cellStyle name="Normal 12 6 2 5 2 2 3 3 2" xfId="47706" xr:uid="{00000000-0005-0000-0000-00005BAB0000}"/>
    <cellStyle name="Normal 12 6 2 5 2 2 3 4" xfId="47707" xr:uid="{00000000-0005-0000-0000-00005CAB0000}"/>
    <cellStyle name="Normal 12 6 2 5 2 2 4" xfId="12886" xr:uid="{00000000-0005-0000-0000-00005DAB0000}"/>
    <cellStyle name="Normal 12 6 2 5 2 2 4 2" xfId="25696" xr:uid="{00000000-0005-0000-0000-00005EAB0000}"/>
    <cellStyle name="Normal 12 6 2 5 2 2 4 2 2" xfId="47708" xr:uid="{00000000-0005-0000-0000-00005FAB0000}"/>
    <cellStyle name="Normal 12 6 2 5 2 2 4 3" xfId="47709" xr:uid="{00000000-0005-0000-0000-000060AB0000}"/>
    <cellStyle name="Normal 12 6 2 5 2 2 5" xfId="7396" xr:uid="{00000000-0005-0000-0000-000061AB0000}"/>
    <cellStyle name="Normal 12 6 2 5 2 2 5 2" xfId="20206" xr:uid="{00000000-0005-0000-0000-000062AB0000}"/>
    <cellStyle name="Normal 12 6 2 5 2 2 5 2 2" xfId="47710" xr:uid="{00000000-0005-0000-0000-000063AB0000}"/>
    <cellStyle name="Normal 12 6 2 5 2 2 5 3" xfId="47711" xr:uid="{00000000-0005-0000-0000-000064AB0000}"/>
    <cellStyle name="Normal 12 6 2 5 2 2 6" xfId="14716" xr:uid="{00000000-0005-0000-0000-000065AB0000}"/>
    <cellStyle name="Normal 12 6 2 5 2 2 6 2" xfId="47712" xr:uid="{00000000-0005-0000-0000-000066AB0000}"/>
    <cellStyle name="Normal 12 6 2 5 2 2 7" xfId="47713" xr:uid="{00000000-0005-0000-0000-000067AB0000}"/>
    <cellStyle name="Normal 12 6 2 5 2 3" xfId="2842" xr:uid="{00000000-0005-0000-0000-000068AB0000}"/>
    <cellStyle name="Normal 12 6 2 5 2 3 2" xfId="8332" xr:uid="{00000000-0005-0000-0000-000069AB0000}"/>
    <cellStyle name="Normal 12 6 2 5 2 3 2 2" xfId="21142" xr:uid="{00000000-0005-0000-0000-00006AAB0000}"/>
    <cellStyle name="Normal 12 6 2 5 2 3 2 2 2" xfId="47714" xr:uid="{00000000-0005-0000-0000-00006BAB0000}"/>
    <cellStyle name="Normal 12 6 2 5 2 3 2 3" xfId="47715" xr:uid="{00000000-0005-0000-0000-00006CAB0000}"/>
    <cellStyle name="Normal 12 6 2 5 2 3 3" xfId="15652" xr:uid="{00000000-0005-0000-0000-00006DAB0000}"/>
    <cellStyle name="Normal 12 6 2 5 2 3 3 2" xfId="47716" xr:uid="{00000000-0005-0000-0000-00006EAB0000}"/>
    <cellStyle name="Normal 12 6 2 5 2 3 4" xfId="47717" xr:uid="{00000000-0005-0000-0000-00006FAB0000}"/>
    <cellStyle name="Normal 12 6 2 5 2 4" xfId="4672" xr:uid="{00000000-0005-0000-0000-000070AB0000}"/>
    <cellStyle name="Normal 12 6 2 5 2 4 2" xfId="10162" xr:uid="{00000000-0005-0000-0000-000071AB0000}"/>
    <cellStyle name="Normal 12 6 2 5 2 4 2 2" xfId="22972" xr:uid="{00000000-0005-0000-0000-000072AB0000}"/>
    <cellStyle name="Normal 12 6 2 5 2 4 2 2 2" xfId="47718" xr:uid="{00000000-0005-0000-0000-000073AB0000}"/>
    <cellStyle name="Normal 12 6 2 5 2 4 2 3" xfId="47719" xr:uid="{00000000-0005-0000-0000-000074AB0000}"/>
    <cellStyle name="Normal 12 6 2 5 2 4 3" xfId="17482" xr:uid="{00000000-0005-0000-0000-000075AB0000}"/>
    <cellStyle name="Normal 12 6 2 5 2 4 3 2" xfId="47720" xr:uid="{00000000-0005-0000-0000-000076AB0000}"/>
    <cellStyle name="Normal 12 6 2 5 2 4 4" xfId="47721" xr:uid="{00000000-0005-0000-0000-000077AB0000}"/>
    <cellStyle name="Normal 12 6 2 5 2 5" xfId="11992" xr:uid="{00000000-0005-0000-0000-000078AB0000}"/>
    <cellStyle name="Normal 12 6 2 5 2 5 2" xfId="24802" xr:uid="{00000000-0005-0000-0000-000079AB0000}"/>
    <cellStyle name="Normal 12 6 2 5 2 5 2 2" xfId="47722" xr:uid="{00000000-0005-0000-0000-00007AAB0000}"/>
    <cellStyle name="Normal 12 6 2 5 2 5 3" xfId="47723" xr:uid="{00000000-0005-0000-0000-00007BAB0000}"/>
    <cellStyle name="Normal 12 6 2 5 2 6" xfId="6502" xr:uid="{00000000-0005-0000-0000-00007CAB0000}"/>
    <cellStyle name="Normal 12 6 2 5 2 6 2" xfId="19312" xr:uid="{00000000-0005-0000-0000-00007DAB0000}"/>
    <cellStyle name="Normal 12 6 2 5 2 6 2 2" xfId="47724" xr:uid="{00000000-0005-0000-0000-00007EAB0000}"/>
    <cellStyle name="Normal 12 6 2 5 2 6 3" xfId="47725" xr:uid="{00000000-0005-0000-0000-00007FAB0000}"/>
    <cellStyle name="Normal 12 6 2 5 2 7" xfId="13822" xr:uid="{00000000-0005-0000-0000-000080AB0000}"/>
    <cellStyle name="Normal 12 6 2 5 2 7 2" xfId="47726" xr:uid="{00000000-0005-0000-0000-000081AB0000}"/>
    <cellStyle name="Normal 12 6 2 5 2 8" xfId="47727" xr:uid="{00000000-0005-0000-0000-000082AB0000}"/>
    <cellStyle name="Normal 12 6 2 5 3" xfId="1506" xr:uid="{00000000-0005-0000-0000-000083AB0000}"/>
    <cellStyle name="Normal 12 6 2 5 3 2" xfId="3336" xr:uid="{00000000-0005-0000-0000-000084AB0000}"/>
    <cellStyle name="Normal 12 6 2 5 3 2 2" xfId="8826" xr:uid="{00000000-0005-0000-0000-000085AB0000}"/>
    <cellStyle name="Normal 12 6 2 5 3 2 2 2" xfId="21636" xr:uid="{00000000-0005-0000-0000-000086AB0000}"/>
    <cellStyle name="Normal 12 6 2 5 3 2 2 2 2" xfId="47728" xr:uid="{00000000-0005-0000-0000-000087AB0000}"/>
    <cellStyle name="Normal 12 6 2 5 3 2 2 3" xfId="47729" xr:uid="{00000000-0005-0000-0000-000088AB0000}"/>
    <cellStyle name="Normal 12 6 2 5 3 2 3" xfId="16146" xr:uid="{00000000-0005-0000-0000-000089AB0000}"/>
    <cellStyle name="Normal 12 6 2 5 3 2 3 2" xfId="47730" xr:uid="{00000000-0005-0000-0000-00008AAB0000}"/>
    <cellStyle name="Normal 12 6 2 5 3 2 4" xfId="47731" xr:uid="{00000000-0005-0000-0000-00008BAB0000}"/>
    <cellStyle name="Normal 12 6 2 5 3 3" xfId="5166" xr:uid="{00000000-0005-0000-0000-00008CAB0000}"/>
    <cellStyle name="Normal 12 6 2 5 3 3 2" xfId="10656" xr:uid="{00000000-0005-0000-0000-00008DAB0000}"/>
    <cellStyle name="Normal 12 6 2 5 3 3 2 2" xfId="23466" xr:uid="{00000000-0005-0000-0000-00008EAB0000}"/>
    <cellStyle name="Normal 12 6 2 5 3 3 2 2 2" xfId="47732" xr:uid="{00000000-0005-0000-0000-00008FAB0000}"/>
    <cellStyle name="Normal 12 6 2 5 3 3 2 3" xfId="47733" xr:uid="{00000000-0005-0000-0000-000090AB0000}"/>
    <cellStyle name="Normal 12 6 2 5 3 3 3" xfId="17976" xr:uid="{00000000-0005-0000-0000-000091AB0000}"/>
    <cellStyle name="Normal 12 6 2 5 3 3 3 2" xfId="47734" xr:uid="{00000000-0005-0000-0000-000092AB0000}"/>
    <cellStyle name="Normal 12 6 2 5 3 3 4" xfId="47735" xr:uid="{00000000-0005-0000-0000-000093AB0000}"/>
    <cellStyle name="Normal 12 6 2 5 3 4" xfId="12486" xr:uid="{00000000-0005-0000-0000-000094AB0000}"/>
    <cellStyle name="Normal 12 6 2 5 3 4 2" xfId="25296" xr:uid="{00000000-0005-0000-0000-000095AB0000}"/>
    <cellStyle name="Normal 12 6 2 5 3 4 2 2" xfId="47736" xr:uid="{00000000-0005-0000-0000-000096AB0000}"/>
    <cellStyle name="Normal 12 6 2 5 3 4 3" xfId="47737" xr:uid="{00000000-0005-0000-0000-000097AB0000}"/>
    <cellStyle name="Normal 12 6 2 5 3 5" xfId="6996" xr:uid="{00000000-0005-0000-0000-000098AB0000}"/>
    <cellStyle name="Normal 12 6 2 5 3 5 2" xfId="19806" xr:uid="{00000000-0005-0000-0000-000099AB0000}"/>
    <cellStyle name="Normal 12 6 2 5 3 5 2 2" xfId="47738" xr:uid="{00000000-0005-0000-0000-00009AAB0000}"/>
    <cellStyle name="Normal 12 6 2 5 3 5 3" xfId="47739" xr:uid="{00000000-0005-0000-0000-00009BAB0000}"/>
    <cellStyle name="Normal 12 6 2 5 3 6" xfId="14316" xr:uid="{00000000-0005-0000-0000-00009CAB0000}"/>
    <cellStyle name="Normal 12 6 2 5 3 6 2" xfId="47740" xr:uid="{00000000-0005-0000-0000-00009DAB0000}"/>
    <cellStyle name="Normal 12 6 2 5 3 7" xfId="47741" xr:uid="{00000000-0005-0000-0000-00009EAB0000}"/>
    <cellStyle name="Normal 12 6 2 5 4" xfId="2442" xr:uid="{00000000-0005-0000-0000-00009FAB0000}"/>
    <cellStyle name="Normal 12 6 2 5 4 2" xfId="7932" xr:uid="{00000000-0005-0000-0000-0000A0AB0000}"/>
    <cellStyle name="Normal 12 6 2 5 4 2 2" xfId="20742" xr:uid="{00000000-0005-0000-0000-0000A1AB0000}"/>
    <cellStyle name="Normal 12 6 2 5 4 2 2 2" xfId="47742" xr:uid="{00000000-0005-0000-0000-0000A2AB0000}"/>
    <cellStyle name="Normal 12 6 2 5 4 2 3" xfId="47743" xr:uid="{00000000-0005-0000-0000-0000A3AB0000}"/>
    <cellStyle name="Normal 12 6 2 5 4 3" xfId="15252" xr:uid="{00000000-0005-0000-0000-0000A4AB0000}"/>
    <cellStyle name="Normal 12 6 2 5 4 3 2" xfId="47744" xr:uid="{00000000-0005-0000-0000-0000A5AB0000}"/>
    <cellStyle name="Normal 12 6 2 5 4 4" xfId="47745" xr:uid="{00000000-0005-0000-0000-0000A6AB0000}"/>
    <cellStyle name="Normal 12 6 2 5 5" xfId="4272" xr:uid="{00000000-0005-0000-0000-0000A7AB0000}"/>
    <cellStyle name="Normal 12 6 2 5 5 2" xfId="9762" xr:uid="{00000000-0005-0000-0000-0000A8AB0000}"/>
    <cellStyle name="Normal 12 6 2 5 5 2 2" xfId="22572" xr:uid="{00000000-0005-0000-0000-0000A9AB0000}"/>
    <cellStyle name="Normal 12 6 2 5 5 2 2 2" xfId="47746" xr:uid="{00000000-0005-0000-0000-0000AAAB0000}"/>
    <cellStyle name="Normal 12 6 2 5 5 2 3" xfId="47747" xr:uid="{00000000-0005-0000-0000-0000ABAB0000}"/>
    <cellStyle name="Normal 12 6 2 5 5 3" xfId="17082" xr:uid="{00000000-0005-0000-0000-0000ACAB0000}"/>
    <cellStyle name="Normal 12 6 2 5 5 3 2" xfId="47748" xr:uid="{00000000-0005-0000-0000-0000ADAB0000}"/>
    <cellStyle name="Normal 12 6 2 5 5 4" xfId="47749" xr:uid="{00000000-0005-0000-0000-0000AEAB0000}"/>
    <cellStyle name="Normal 12 6 2 5 6" xfId="11592" xr:uid="{00000000-0005-0000-0000-0000AFAB0000}"/>
    <cellStyle name="Normal 12 6 2 5 6 2" xfId="24402" xr:uid="{00000000-0005-0000-0000-0000B0AB0000}"/>
    <cellStyle name="Normal 12 6 2 5 6 2 2" xfId="47750" xr:uid="{00000000-0005-0000-0000-0000B1AB0000}"/>
    <cellStyle name="Normal 12 6 2 5 6 3" xfId="47751" xr:uid="{00000000-0005-0000-0000-0000B2AB0000}"/>
    <cellStyle name="Normal 12 6 2 5 7" xfId="6102" xr:uid="{00000000-0005-0000-0000-0000B3AB0000}"/>
    <cellStyle name="Normal 12 6 2 5 7 2" xfId="18912" xr:uid="{00000000-0005-0000-0000-0000B4AB0000}"/>
    <cellStyle name="Normal 12 6 2 5 7 2 2" xfId="47752" xr:uid="{00000000-0005-0000-0000-0000B5AB0000}"/>
    <cellStyle name="Normal 12 6 2 5 7 3" xfId="47753" xr:uid="{00000000-0005-0000-0000-0000B6AB0000}"/>
    <cellStyle name="Normal 12 6 2 5 8" xfId="13422" xr:uid="{00000000-0005-0000-0000-0000B7AB0000}"/>
    <cellStyle name="Normal 12 6 2 5 8 2" xfId="47754" xr:uid="{00000000-0005-0000-0000-0000B8AB0000}"/>
    <cellStyle name="Normal 12 6 2 5 9" xfId="47755" xr:uid="{00000000-0005-0000-0000-0000B9AB0000}"/>
    <cellStyle name="Normal 12 6 2 6" xfId="745" xr:uid="{00000000-0005-0000-0000-0000BAAB0000}"/>
    <cellStyle name="Normal 12 6 2 6 2" xfId="1640" xr:uid="{00000000-0005-0000-0000-0000BBAB0000}"/>
    <cellStyle name="Normal 12 6 2 6 2 2" xfId="3470" xr:uid="{00000000-0005-0000-0000-0000BCAB0000}"/>
    <cellStyle name="Normal 12 6 2 6 2 2 2" xfId="8960" xr:uid="{00000000-0005-0000-0000-0000BDAB0000}"/>
    <cellStyle name="Normal 12 6 2 6 2 2 2 2" xfId="21770" xr:uid="{00000000-0005-0000-0000-0000BEAB0000}"/>
    <cellStyle name="Normal 12 6 2 6 2 2 2 2 2" xfId="47756" xr:uid="{00000000-0005-0000-0000-0000BFAB0000}"/>
    <cellStyle name="Normal 12 6 2 6 2 2 2 3" xfId="47757" xr:uid="{00000000-0005-0000-0000-0000C0AB0000}"/>
    <cellStyle name="Normal 12 6 2 6 2 2 3" xfId="16280" xr:uid="{00000000-0005-0000-0000-0000C1AB0000}"/>
    <cellStyle name="Normal 12 6 2 6 2 2 3 2" xfId="47758" xr:uid="{00000000-0005-0000-0000-0000C2AB0000}"/>
    <cellStyle name="Normal 12 6 2 6 2 2 4" xfId="47759" xr:uid="{00000000-0005-0000-0000-0000C3AB0000}"/>
    <cellStyle name="Normal 12 6 2 6 2 3" xfId="5300" xr:uid="{00000000-0005-0000-0000-0000C4AB0000}"/>
    <cellStyle name="Normal 12 6 2 6 2 3 2" xfId="10790" xr:uid="{00000000-0005-0000-0000-0000C5AB0000}"/>
    <cellStyle name="Normal 12 6 2 6 2 3 2 2" xfId="23600" xr:uid="{00000000-0005-0000-0000-0000C6AB0000}"/>
    <cellStyle name="Normal 12 6 2 6 2 3 2 2 2" xfId="47760" xr:uid="{00000000-0005-0000-0000-0000C7AB0000}"/>
    <cellStyle name="Normal 12 6 2 6 2 3 2 3" xfId="47761" xr:uid="{00000000-0005-0000-0000-0000C8AB0000}"/>
    <cellStyle name="Normal 12 6 2 6 2 3 3" xfId="18110" xr:uid="{00000000-0005-0000-0000-0000C9AB0000}"/>
    <cellStyle name="Normal 12 6 2 6 2 3 3 2" xfId="47762" xr:uid="{00000000-0005-0000-0000-0000CAAB0000}"/>
    <cellStyle name="Normal 12 6 2 6 2 3 4" xfId="47763" xr:uid="{00000000-0005-0000-0000-0000CBAB0000}"/>
    <cellStyle name="Normal 12 6 2 6 2 4" xfId="12620" xr:uid="{00000000-0005-0000-0000-0000CCAB0000}"/>
    <cellStyle name="Normal 12 6 2 6 2 4 2" xfId="25430" xr:uid="{00000000-0005-0000-0000-0000CDAB0000}"/>
    <cellStyle name="Normal 12 6 2 6 2 4 2 2" xfId="47764" xr:uid="{00000000-0005-0000-0000-0000CEAB0000}"/>
    <cellStyle name="Normal 12 6 2 6 2 4 3" xfId="47765" xr:uid="{00000000-0005-0000-0000-0000CFAB0000}"/>
    <cellStyle name="Normal 12 6 2 6 2 5" xfId="7130" xr:uid="{00000000-0005-0000-0000-0000D0AB0000}"/>
    <cellStyle name="Normal 12 6 2 6 2 5 2" xfId="19940" xr:uid="{00000000-0005-0000-0000-0000D1AB0000}"/>
    <cellStyle name="Normal 12 6 2 6 2 5 2 2" xfId="47766" xr:uid="{00000000-0005-0000-0000-0000D2AB0000}"/>
    <cellStyle name="Normal 12 6 2 6 2 5 3" xfId="47767" xr:uid="{00000000-0005-0000-0000-0000D3AB0000}"/>
    <cellStyle name="Normal 12 6 2 6 2 6" xfId="14450" xr:uid="{00000000-0005-0000-0000-0000D4AB0000}"/>
    <cellStyle name="Normal 12 6 2 6 2 6 2" xfId="47768" xr:uid="{00000000-0005-0000-0000-0000D5AB0000}"/>
    <cellStyle name="Normal 12 6 2 6 2 7" xfId="47769" xr:uid="{00000000-0005-0000-0000-0000D6AB0000}"/>
    <cellStyle name="Normal 12 6 2 6 3" xfId="2576" xr:uid="{00000000-0005-0000-0000-0000D7AB0000}"/>
    <cellStyle name="Normal 12 6 2 6 3 2" xfId="8066" xr:uid="{00000000-0005-0000-0000-0000D8AB0000}"/>
    <cellStyle name="Normal 12 6 2 6 3 2 2" xfId="20876" xr:uid="{00000000-0005-0000-0000-0000D9AB0000}"/>
    <cellStyle name="Normal 12 6 2 6 3 2 2 2" xfId="47770" xr:uid="{00000000-0005-0000-0000-0000DAAB0000}"/>
    <cellStyle name="Normal 12 6 2 6 3 2 3" xfId="47771" xr:uid="{00000000-0005-0000-0000-0000DBAB0000}"/>
    <cellStyle name="Normal 12 6 2 6 3 3" xfId="15386" xr:uid="{00000000-0005-0000-0000-0000DCAB0000}"/>
    <cellStyle name="Normal 12 6 2 6 3 3 2" xfId="47772" xr:uid="{00000000-0005-0000-0000-0000DDAB0000}"/>
    <cellStyle name="Normal 12 6 2 6 3 4" xfId="47773" xr:uid="{00000000-0005-0000-0000-0000DEAB0000}"/>
    <cellStyle name="Normal 12 6 2 6 4" xfId="4406" xr:uid="{00000000-0005-0000-0000-0000DFAB0000}"/>
    <cellStyle name="Normal 12 6 2 6 4 2" xfId="9896" xr:uid="{00000000-0005-0000-0000-0000E0AB0000}"/>
    <cellStyle name="Normal 12 6 2 6 4 2 2" xfId="22706" xr:uid="{00000000-0005-0000-0000-0000E1AB0000}"/>
    <cellStyle name="Normal 12 6 2 6 4 2 2 2" xfId="47774" xr:uid="{00000000-0005-0000-0000-0000E2AB0000}"/>
    <cellStyle name="Normal 12 6 2 6 4 2 3" xfId="47775" xr:uid="{00000000-0005-0000-0000-0000E3AB0000}"/>
    <cellStyle name="Normal 12 6 2 6 4 3" xfId="17216" xr:uid="{00000000-0005-0000-0000-0000E4AB0000}"/>
    <cellStyle name="Normal 12 6 2 6 4 3 2" xfId="47776" xr:uid="{00000000-0005-0000-0000-0000E5AB0000}"/>
    <cellStyle name="Normal 12 6 2 6 4 4" xfId="47777" xr:uid="{00000000-0005-0000-0000-0000E6AB0000}"/>
    <cellStyle name="Normal 12 6 2 6 5" xfId="11726" xr:uid="{00000000-0005-0000-0000-0000E7AB0000}"/>
    <cellStyle name="Normal 12 6 2 6 5 2" xfId="24536" xr:uid="{00000000-0005-0000-0000-0000E8AB0000}"/>
    <cellStyle name="Normal 12 6 2 6 5 2 2" xfId="47778" xr:uid="{00000000-0005-0000-0000-0000E9AB0000}"/>
    <cellStyle name="Normal 12 6 2 6 5 3" xfId="47779" xr:uid="{00000000-0005-0000-0000-0000EAAB0000}"/>
    <cellStyle name="Normal 12 6 2 6 6" xfId="6236" xr:uid="{00000000-0005-0000-0000-0000EBAB0000}"/>
    <cellStyle name="Normal 12 6 2 6 6 2" xfId="19046" xr:uid="{00000000-0005-0000-0000-0000ECAB0000}"/>
    <cellStyle name="Normal 12 6 2 6 6 2 2" xfId="47780" xr:uid="{00000000-0005-0000-0000-0000EDAB0000}"/>
    <cellStyle name="Normal 12 6 2 6 6 3" xfId="47781" xr:uid="{00000000-0005-0000-0000-0000EEAB0000}"/>
    <cellStyle name="Normal 12 6 2 6 7" xfId="13556" xr:uid="{00000000-0005-0000-0000-0000EFAB0000}"/>
    <cellStyle name="Normal 12 6 2 6 7 2" xfId="47782" xr:uid="{00000000-0005-0000-0000-0000F0AB0000}"/>
    <cellStyle name="Normal 12 6 2 6 8" xfId="47783" xr:uid="{00000000-0005-0000-0000-0000F1AB0000}"/>
    <cellStyle name="Normal 12 6 2 7" xfId="1146" xr:uid="{00000000-0005-0000-0000-0000F2AB0000}"/>
    <cellStyle name="Normal 12 6 2 7 2" xfId="2976" xr:uid="{00000000-0005-0000-0000-0000F3AB0000}"/>
    <cellStyle name="Normal 12 6 2 7 2 2" xfId="8466" xr:uid="{00000000-0005-0000-0000-0000F4AB0000}"/>
    <cellStyle name="Normal 12 6 2 7 2 2 2" xfId="21276" xr:uid="{00000000-0005-0000-0000-0000F5AB0000}"/>
    <cellStyle name="Normal 12 6 2 7 2 2 2 2" xfId="47784" xr:uid="{00000000-0005-0000-0000-0000F6AB0000}"/>
    <cellStyle name="Normal 12 6 2 7 2 2 3" xfId="47785" xr:uid="{00000000-0005-0000-0000-0000F7AB0000}"/>
    <cellStyle name="Normal 12 6 2 7 2 3" xfId="15786" xr:uid="{00000000-0005-0000-0000-0000F8AB0000}"/>
    <cellStyle name="Normal 12 6 2 7 2 3 2" xfId="47786" xr:uid="{00000000-0005-0000-0000-0000F9AB0000}"/>
    <cellStyle name="Normal 12 6 2 7 2 4" xfId="47787" xr:uid="{00000000-0005-0000-0000-0000FAAB0000}"/>
    <cellStyle name="Normal 12 6 2 7 3" xfId="4806" xr:uid="{00000000-0005-0000-0000-0000FBAB0000}"/>
    <cellStyle name="Normal 12 6 2 7 3 2" xfId="10296" xr:uid="{00000000-0005-0000-0000-0000FCAB0000}"/>
    <cellStyle name="Normal 12 6 2 7 3 2 2" xfId="23106" xr:uid="{00000000-0005-0000-0000-0000FDAB0000}"/>
    <cellStyle name="Normal 12 6 2 7 3 2 2 2" xfId="47788" xr:uid="{00000000-0005-0000-0000-0000FEAB0000}"/>
    <cellStyle name="Normal 12 6 2 7 3 2 3" xfId="47789" xr:uid="{00000000-0005-0000-0000-0000FFAB0000}"/>
    <cellStyle name="Normal 12 6 2 7 3 3" xfId="17616" xr:uid="{00000000-0005-0000-0000-000000AC0000}"/>
    <cellStyle name="Normal 12 6 2 7 3 3 2" xfId="47790" xr:uid="{00000000-0005-0000-0000-000001AC0000}"/>
    <cellStyle name="Normal 12 6 2 7 3 4" xfId="47791" xr:uid="{00000000-0005-0000-0000-000002AC0000}"/>
    <cellStyle name="Normal 12 6 2 7 4" xfId="12126" xr:uid="{00000000-0005-0000-0000-000003AC0000}"/>
    <cellStyle name="Normal 12 6 2 7 4 2" xfId="24936" xr:uid="{00000000-0005-0000-0000-000004AC0000}"/>
    <cellStyle name="Normal 12 6 2 7 4 2 2" xfId="47792" xr:uid="{00000000-0005-0000-0000-000005AC0000}"/>
    <cellStyle name="Normal 12 6 2 7 4 3" xfId="47793" xr:uid="{00000000-0005-0000-0000-000006AC0000}"/>
    <cellStyle name="Normal 12 6 2 7 5" xfId="6636" xr:uid="{00000000-0005-0000-0000-000007AC0000}"/>
    <cellStyle name="Normal 12 6 2 7 5 2" xfId="19446" xr:uid="{00000000-0005-0000-0000-000008AC0000}"/>
    <cellStyle name="Normal 12 6 2 7 5 2 2" xfId="47794" xr:uid="{00000000-0005-0000-0000-000009AC0000}"/>
    <cellStyle name="Normal 12 6 2 7 5 3" xfId="47795" xr:uid="{00000000-0005-0000-0000-00000AAC0000}"/>
    <cellStyle name="Normal 12 6 2 7 6" xfId="13956" xr:uid="{00000000-0005-0000-0000-00000BAC0000}"/>
    <cellStyle name="Normal 12 6 2 7 6 2" xfId="47796" xr:uid="{00000000-0005-0000-0000-00000CAC0000}"/>
    <cellStyle name="Normal 12 6 2 7 7" xfId="47797" xr:uid="{00000000-0005-0000-0000-00000DAC0000}"/>
    <cellStyle name="Normal 12 6 2 8" xfId="2041" xr:uid="{00000000-0005-0000-0000-00000EAC0000}"/>
    <cellStyle name="Normal 12 6 2 8 2" xfId="3871" xr:uid="{00000000-0005-0000-0000-00000FAC0000}"/>
    <cellStyle name="Normal 12 6 2 8 2 2" xfId="9361" xr:uid="{00000000-0005-0000-0000-000010AC0000}"/>
    <cellStyle name="Normal 12 6 2 8 2 2 2" xfId="22171" xr:uid="{00000000-0005-0000-0000-000011AC0000}"/>
    <cellStyle name="Normal 12 6 2 8 2 2 2 2" xfId="47798" xr:uid="{00000000-0005-0000-0000-000012AC0000}"/>
    <cellStyle name="Normal 12 6 2 8 2 2 3" xfId="47799" xr:uid="{00000000-0005-0000-0000-000013AC0000}"/>
    <cellStyle name="Normal 12 6 2 8 2 3" xfId="16681" xr:uid="{00000000-0005-0000-0000-000014AC0000}"/>
    <cellStyle name="Normal 12 6 2 8 2 3 2" xfId="47800" xr:uid="{00000000-0005-0000-0000-000015AC0000}"/>
    <cellStyle name="Normal 12 6 2 8 2 4" xfId="47801" xr:uid="{00000000-0005-0000-0000-000016AC0000}"/>
    <cellStyle name="Normal 12 6 2 8 3" xfId="5701" xr:uid="{00000000-0005-0000-0000-000017AC0000}"/>
    <cellStyle name="Normal 12 6 2 8 3 2" xfId="11191" xr:uid="{00000000-0005-0000-0000-000018AC0000}"/>
    <cellStyle name="Normal 12 6 2 8 3 2 2" xfId="24001" xr:uid="{00000000-0005-0000-0000-000019AC0000}"/>
    <cellStyle name="Normal 12 6 2 8 3 2 2 2" xfId="47802" xr:uid="{00000000-0005-0000-0000-00001AAC0000}"/>
    <cellStyle name="Normal 12 6 2 8 3 2 3" xfId="47803" xr:uid="{00000000-0005-0000-0000-00001BAC0000}"/>
    <cellStyle name="Normal 12 6 2 8 3 3" xfId="18511" xr:uid="{00000000-0005-0000-0000-00001CAC0000}"/>
    <cellStyle name="Normal 12 6 2 8 3 3 2" xfId="47804" xr:uid="{00000000-0005-0000-0000-00001DAC0000}"/>
    <cellStyle name="Normal 12 6 2 8 3 4" xfId="47805" xr:uid="{00000000-0005-0000-0000-00001EAC0000}"/>
    <cellStyle name="Normal 12 6 2 8 4" xfId="13021" xr:uid="{00000000-0005-0000-0000-00001FAC0000}"/>
    <cellStyle name="Normal 12 6 2 8 4 2" xfId="25831" xr:uid="{00000000-0005-0000-0000-000020AC0000}"/>
    <cellStyle name="Normal 12 6 2 8 4 2 2" xfId="47806" xr:uid="{00000000-0005-0000-0000-000021AC0000}"/>
    <cellStyle name="Normal 12 6 2 8 4 3" xfId="47807" xr:uid="{00000000-0005-0000-0000-000022AC0000}"/>
    <cellStyle name="Normal 12 6 2 8 5" xfId="7531" xr:uid="{00000000-0005-0000-0000-000023AC0000}"/>
    <cellStyle name="Normal 12 6 2 8 5 2" xfId="20341" xr:uid="{00000000-0005-0000-0000-000024AC0000}"/>
    <cellStyle name="Normal 12 6 2 8 5 2 2" xfId="47808" xr:uid="{00000000-0005-0000-0000-000025AC0000}"/>
    <cellStyle name="Normal 12 6 2 8 5 3" xfId="47809" xr:uid="{00000000-0005-0000-0000-000026AC0000}"/>
    <cellStyle name="Normal 12 6 2 8 6" xfId="14851" xr:uid="{00000000-0005-0000-0000-000027AC0000}"/>
    <cellStyle name="Normal 12 6 2 8 6 2" xfId="47810" xr:uid="{00000000-0005-0000-0000-000028AC0000}"/>
    <cellStyle name="Normal 12 6 2 8 7" xfId="47811" xr:uid="{00000000-0005-0000-0000-000029AC0000}"/>
    <cellStyle name="Normal 12 6 2 9" xfId="2082" xr:uid="{00000000-0005-0000-0000-00002AAC0000}"/>
    <cellStyle name="Normal 12 6 2 9 2" xfId="7572" xr:uid="{00000000-0005-0000-0000-00002BAC0000}"/>
    <cellStyle name="Normal 12 6 2 9 2 2" xfId="20382" xr:uid="{00000000-0005-0000-0000-00002CAC0000}"/>
    <cellStyle name="Normal 12 6 2 9 2 2 2" xfId="47812" xr:uid="{00000000-0005-0000-0000-00002DAC0000}"/>
    <cellStyle name="Normal 12 6 2 9 2 3" xfId="47813" xr:uid="{00000000-0005-0000-0000-00002EAC0000}"/>
    <cellStyle name="Normal 12 6 2 9 3" xfId="14892" xr:uid="{00000000-0005-0000-0000-00002FAC0000}"/>
    <cellStyle name="Normal 12 6 2 9 3 2" xfId="47814" xr:uid="{00000000-0005-0000-0000-000030AC0000}"/>
    <cellStyle name="Normal 12 6 2 9 4" xfId="47815" xr:uid="{00000000-0005-0000-0000-000031AC0000}"/>
    <cellStyle name="Normal 12 6 3" xfId="312" xr:uid="{00000000-0005-0000-0000-000032AC0000}"/>
    <cellStyle name="Normal 12 6 3 10" xfId="5804" xr:uid="{00000000-0005-0000-0000-000033AC0000}"/>
    <cellStyle name="Normal 12 6 3 10 2" xfId="18614" xr:uid="{00000000-0005-0000-0000-000034AC0000}"/>
    <cellStyle name="Normal 12 6 3 10 2 2" xfId="47816" xr:uid="{00000000-0005-0000-0000-000035AC0000}"/>
    <cellStyle name="Normal 12 6 3 10 3" xfId="47817" xr:uid="{00000000-0005-0000-0000-000036AC0000}"/>
    <cellStyle name="Normal 12 6 3 11" xfId="13124" xr:uid="{00000000-0005-0000-0000-000037AC0000}"/>
    <cellStyle name="Normal 12 6 3 11 2" xfId="47818" xr:uid="{00000000-0005-0000-0000-000038AC0000}"/>
    <cellStyle name="Normal 12 6 3 12" xfId="47819" xr:uid="{00000000-0005-0000-0000-000039AC0000}"/>
    <cellStyle name="Normal 12 6 3 2" xfId="541" xr:uid="{00000000-0005-0000-0000-00003AAC0000}"/>
    <cellStyle name="Normal 12 6 3 2 2" xfId="940" xr:uid="{00000000-0005-0000-0000-00003BAC0000}"/>
    <cellStyle name="Normal 12 6 3 2 2 2" xfId="1835" xr:uid="{00000000-0005-0000-0000-00003CAC0000}"/>
    <cellStyle name="Normal 12 6 3 2 2 2 2" xfId="3665" xr:uid="{00000000-0005-0000-0000-00003DAC0000}"/>
    <cellStyle name="Normal 12 6 3 2 2 2 2 2" xfId="9155" xr:uid="{00000000-0005-0000-0000-00003EAC0000}"/>
    <cellStyle name="Normal 12 6 3 2 2 2 2 2 2" xfId="21965" xr:uid="{00000000-0005-0000-0000-00003FAC0000}"/>
    <cellStyle name="Normal 12 6 3 2 2 2 2 2 2 2" xfId="47820" xr:uid="{00000000-0005-0000-0000-000040AC0000}"/>
    <cellStyle name="Normal 12 6 3 2 2 2 2 2 3" xfId="47821" xr:uid="{00000000-0005-0000-0000-000041AC0000}"/>
    <cellStyle name="Normal 12 6 3 2 2 2 2 3" xfId="16475" xr:uid="{00000000-0005-0000-0000-000042AC0000}"/>
    <cellStyle name="Normal 12 6 3 2 2 2 2 3 2" xfId="47822" xr:uid="{00000000-0005-0000-0000-000043AC0000}"/>
    <cellStyle name="Normal 12 6 3 2 2 2 2 4" xfId="47823" xr:uid="{00000000-0005-0000-0000-000044AC0000}"/>
    <cellStyle name="Normal 12 6 3 2 2 2 3" xfId="5495" xr:uid="{00000000-0005-0000-0000-000045AC0000}"/>
    <cellStyle name="Normal 12 6 3 2 2 2 3 2" xfId="10985" xr:uid="{00000000-0005-0000-0000-000046AC0000}"/>
    <cellStyle name="Normal 12 6 3 2 2 2 3 2 2" xfId="23795" xr:uid="{00000000-0005-0000-0000-000047AC0000}"/>
    <cellStyle name="Normal 12 6 3 2 2 2 3 2 2 2" xfId="47824" xr:uid="{00000000-0005-0000-0000-000048AC0000}"/>
    <cellStyle name="Normal 12 6 3 2 2 2 3 2 3" xfId="47825" xr:uid="{00000000-0005-0000-0000-000049AC0000}"/>
    <cellStyle name="Normal 12 6 3 2 2 2 3 3" xfId="18305" xr:uid="{00000000-0005-0000-0000-00004AAC0000}"/>
    <cellStyle name="Normal 12 6 3 2 2 2 3 3 2" xfId="47826" xr:uid="{00000000-0005-0000-0000-00004BAC0000}"/>
    <cellStyle name="Normal 12 6 3 2 2 2 3 4" xfId="47827" xr:uid="{00000000-0005-0000-0000-00004CAC0000}"/>
    <cellStyle name="Normal 12 6 3 2 2 2 4" xfId="12815" xr:uid="{00000000-0005-0000-0000-00004DAC0000}"/>
    <cellStyle name="Normal 12 6 3 2 2 2 4 2" xfId="25625" xr:uid="{00000000-0005-0000-0000-00004EAC0000}"/>
    <cellStyle name="Normal 12 6 3 2 2 2 4 2 2" xfId="47828" xr:uid="{00000000-0005-0000-0000-00004FAC0000}"/>
    <cellStyle name="Normal 12 6 3 2 2 2 4 3" xfId="47829" xr:uid="{00000000-0005-0000-0000-000050AC0000}"/>
    <cellStyle name="Normal 12 6 3 2 2 2 5" xfId="7325" xr:uid="{00000000-0005-0000-0000-000051AC0000}"/>
    <cellStyle name="Normal 12 6 3 2 2 2 5 2" xfId="20135" xr:uid="{00000000-0005-0000-0000-000052AC0000}"/>
    <cellStyle name="Normal 12 6 3 2 2 2 5 2 2" xfId="47830" xr:uid="{00000000-0005-0000-0000-000053AC0000}"/>
    <cellStyle name="Normal 12 6 3 2 2 2 5 3" xfId="47831" xr:uid="{00000000-0005-0000-0000-000054AC0000}"/>
    <cellStyle name="Normal 12 6 3 2 2 2 6" xfId="14645" xr:uid="{00000000-0005-0000-0000-000055AC0000}"/>
    <cellStyle name="Normal 12 6 3 2 2 2 6 2" xfId="47832" xr:uid="{00000000-0005-0000-0000-000056AC0000}"/>
    <cellStyle name="Normal 12 6 3 2 2 2 7" xfId="47833" xr:uid="{00000000-0005-0000-0000-000057AC0000}"/>
    <cellStyle name="Normal 12 6 3 2 2 3" xfId="2771" xr:uid="{00000000-0005-0000-0000-000058AC0000}"/>
    <cellStyle name="Normal 12 6 3 2 2 3 2" xfId="8261" xr:uid="{00000000-0005-0000-0000-000059AC0000}"/>
    <cellStyle name="Normal 12 6 3 2 2 3 2 2" xfId="21071" xr:uid="{00000000-0005-0000-0000-00005AAC0000}"/>
    <cellStyle name="Normal 12 6 3 2 2 3 2 2 2" xfId="47834" xr:uid="{00000000-0005-0000-0000-00005BAC0000}"/>
    <cellStyle name="Normal 12 6 3 2 2 3 2 3" xfId="47835" xr:uid="{00000000-0005-0000-0000-00005CAC0000}"/>
    <cellStyle name="Normal 12 6 3 2 2 3 3" xfId="15581" xr:uid="{00000000-0005-0000-0000-00005DAC0000}"/>
    <cellStyle name="Normal 12 6 3 2 2 3 3 2" xfId="47836" xr:uid="{00000000-0005-0000-0000-00005EAC0000}"/>
    <cellStyle name="Normal 12 6 3 2 2 3 4" xfId="47837" xr:uid="{00000000-0005-0000-0000-00005FAC0000}"/>
    <cellStyle name="Normal 12 6 3 2 2 4" xfId="4601" xr:uid="{00000000-0005-0000-0000-000060AC0000}"/>
    <cellStyle name="Normal 12 6 3 2 2 4 2" xfId="10091" xr:uid="{00000000-0005-0000-0000-000061AC0000}"/>
    <cellStyle name="Normal 12 6 3 2 2 4 2 2" xfId="22901" xr:uid="{00000000-0005-0000-0000-000062AC0000}"/>
    <cellStyle name="Normal 12 6 3 2 2 4 2 2 2" xfId="47838" xr:uid="{00000000-0005-0000-0000-000063AC0000}"/>
    <cellStyle name="Normal 12 6 3 2 2 4 2 3" xfId="47839" xr:uid="{00000000-0005-0000-0000-000064AC0000}"/>
    <cellStyle name="Normal 12 6 3 2 2 4 3" xfId="17411" xr:uid="{00000000-0005-0000-0000-000065AC0000}"/>
    <cellStyle name="Normal 12 6 3 2 2 4 3 2" xfId="47840" xr:uid="{00000000-0005-0000-0000-000066AC0000}"/>
    <cellStyle name="Normal 12 6 3 2 2 4 4" xfId="47841" xr:uid="{00000000-0005-0000-0000-000067AC0000}"/>
    <cellStyle name="Normal 12 6 3 2 2 5" xfId="11921" xr:uid="{00000000-0005-0000-0000-000068AC0000}"/>
    <cellStyle name="Normal 12 6 3 2 2 5 2" xfId="24731" xr:uid="{00000000-0005-0000-0000-000069AC0000}"/>
    <cellStyle name="Normal 12 6 3 2 2 5 2 2" xfId="47842" xr:uid="{00000000-0005-0000-0000-00006AAC0000}"/>
    <cellStyle name="Normal 12 6 3 2 2 5 3" xfId="47843" xr:uid="{00000000-0005-0000-0000-00006BAC0000}"/>
    <cellStyle name="Normal 12 6 3 2 2 6" xfId="6431" xr:uid="{00000000-0005-0000-0000-00006CAC0000}"/>
    <cellStyle name="Normal 12 6 3 2 2 6 2" xfId="19241" xr:uid="{00000000-0005-0000-0000-00006DAC0000}"/>
    <cellStyle name="Normal 12 6 3 2 2 6 2 2" xfId="47844" xr:uid="{00000000-0005-0000-0000-00006EAC0000}"/>
    <cellStyle name="Normal 12 6 3 2 2 6 3" xfId="47845" xr:uid="{00000000-0005-0000-0000-00006FAC0000}"/>
    <cellStyle name="Normal 12 6 3 2 2 7" xfId="13751" xr:uid="{00000000-0005-0000-0000-000070AC0000}"/>
    <cellStyle name="Normal 12 6 3 2 2 7 2" xfId="47846" xr:uid="{00000000-0005-0000-0000-000071AC0000}"/>
    <cellStyle name="Normal 12 6 3 2 2 8" xfId="47847" xr:uid="{00000000-0005-0000-0000-000072AC0000}"/>
    <cellStyle name="Normal 12 6 3 2 3" xfId="1436" xr:uid="{00000000-0005-0000-0000-000073AC0000}"/>
    <cellStyle name="Normal 12 6 3 2 3 2" xfId="3266" xr:uid="{00000000-0005-0000-0000-000074AC0000}"/>
    <cellStyle name="Normal 12 6 3 2 3 2 2" xfId="8756" xr:uid="{00000000-0005-0000-0000-000075AC0000}"/>
    <cellStyle name="Normal 12 6 3 2 3 2 2 2" xfId="21566" xr:uid="{00000000-0005-0000-0000-000076AC0000}"/>
    <cellStyle name="Normal 12 6 3 2 3 2 2 2 2" xfId="47848" xr:uid="{00000000-0005-0000-0000-000077AC0000}"/>
    <cellStyle name="Normal 12 6 3 2 3 2 2 3" xfId="47849" xr:uid="{00000000-0005-0000-0000-000078AC0000}"/>
    <cellStyle name="Normal 12 6 3 2 3 2 3" xfId="16076" xr:uid="{00000000-0005-0000-0000-000079AC0000}"/>
    <cellStyle name="Normal 12 6 3 2 3 2 3 2" xfId="47850" xr:uid="{00000000-0005-0000-0000-00007AAC0000}"/>
    <cellStyle name="Normal 12 6 3 2 3 2 4" xfId="47851" xr:uid="{00000000-0005-0000-0000-00007BAC0000}"/>
    <cellStyle name="Normal 12 6 3 2 3 3" xfId="5096" xr:uid="{00000000-0005-0000-0000-00007CAC0000}"/>
    <cellStyle name="Normal 12 6 3 2 3 3 2" xfId="10586" xr:uid="{00000000-0005-0000-0000-00007DAC0000}"/>
    <cellStyle name="Normal 12 6 3 2 3 3 2 2" xfId="23396" xr:uid="{00000000-0005-0000-0000-00007EAC0000}"/>
    <cellStyle name="Normal 12 6 3 2 3 3 2 2 2" xfId="47852" xr:uid="{00000000-0005-0000-0000-00007FAC0000}"/>
    <cellStyle name="Normal 12 6 3 2 3 3 2 3" xfId="47853" xr:uid="{00000000-0005-0000-0000-000080AC0000}"/>
    <cellStyle name="Normal 12 6 3 2 3 3 3" xfId="17906" xr:uid="{00000000-0005-0000-0000-000081AC0000}"/>
    <cellStyle name="Normal 12 6 3 2 3 3 3 2" xfId="47854" xr:uid="{00000000-0005-0000-0000-000082AC0000}"/>
    <cellStyle name="Normal 12 6 3 2 3 3 4" xfId="47855" xr:uid="{00000000-0005-0000-0000-000083AC0000}"/>
    <cellStyle name="Normal 12 6 3 2 3 4" xfId="12416" xr:uid="{00000000-0005-0000-0000-000084AC0000}"/>
    <cellStyle name="Normal 12 6 3 2 3 4 2" xfId="25226" xr:uid="{00000000-0005-0000-0000-000085AC0000}"/>
    <cellStyle name="Normal 12 6 3 2 3 4 2 2" xfId="47856" xr:uid="{00000000-0005-0000-0000-000086AC0000}"/>
    <cellStyle name="Normal 12 6 3 2 3 4 3" xfId="47857" xr:uid="{00000000-0005-0000-0000-000087AC0000}"/>
    <cellStyle name="Normal 12 6 3 2 3 5" xfId="6926" xr:uid="{00000000-0005-0000-0000-000088AC0000}"/>
    <cellStyle name="Normal 12 6 3 2 3 5 2" xfId="19736" xr:uid="{00000000-0005-0000-0000-000089AC0000}"/>
    <cellStyle name="Normal 12 6 3 2 3 5 2 2" xfId="47858" xr:uid="{00000000-0005-0000-0000-00008AAC0000}"/>
    <cellStyle name="Normal 12 6 3 2 3 5 3" xfId="47859" xr:uid="{00000000-0005-0000-0000-00008BAC0000}"/>
    <cellStyle name="Normal 12 6 3 2 3 6" xfId="14246" xr:uid="{00000000-0005-0000-0000-00008CAC0000}"/>
    <cellStyle name="Normal 12 6 3 2 3 6 2" xfId="47860" xr:uid="{00000000-0005-0000-0000-00008DAC0000}"/>
    <cellStyle name="Normal 12 6 3 2 3 7" xfId="47861" xr:uid="{00000000-0005-0000-0000-00008EAC0000}"/>
    <cellStyle name="Normal 12 6 3 2 4" xfId="2372" xr:uid="{00000000-0005-0000-0000-00008FAC0000}"/>
    <cellStyle name="Normal 12 6 3 2 4 2" xfId="7862" xr:uid="{00000000-0005-0000-0000-000090AC0000}"/>
    <cellStyle name="Normal 12 6 3 2 4 2 2" xfId="20672" xr:uid="{00000000-0005-0000-0000-000091AC0000}"/>
    <cellStyle name="Normal 12 6 3 2 4 2 2 2" xfId="47862" xr:uid="{00000000-0005-0000-0000-000092AC0000}"/>
    <cellStyle name="Normal 12 6 3 2 4 2 3" xfId="47863" xr:uid="{00000000-0005-0000-0000-000093AC0000}"/>
    <cellStyle name="Normal 12 6 3 2 4 3" xfId="15182" xr:uid="{00000000-0005-0000-0000-000094AC0000}"/>
    <cellStyle name="Normal 12 6 3 2 4 3 2" xfId="47864" xr:uid="{00000000-0005-0000-0000-000095AC0000}"/>
    <cellStyle name="Normal 12 6 3 2 4 4" xfId="47865" xr:uid="{00000000-0005-0000-0000-000096AC0000}"/>
    <cellStyle name="Normal 12 6 3 2 5" xfId="4202" xr:uid="{00000000-0005-0000-0000-000097AC0000}"/>
    <cellStyle name="Normal 12 6 3 2 5 2" xfId="9692" xr:uid="{00000000-0005-0000-0000-000098AC0000}"/>
    <cellStyle name="Normal 12 6 3 2 5 2 2" xfId="22502" xr:uid="{00000000-0005-0000-0000-000099AC0000}"/>
    <cellStyle name="Normal 12 6 3 2 5 2 2 2" xfId="47866" xr:uid="{00000000-0005-0000-0000-00009AAC0000}"/>
    <cellStyle name="Normal 12 6 3 2 5 2 3" xfId="47867" xr:uid="{00000000-0005-0000-0000-00009BAC0000}"/>
    <cellStyle name="Normal 12 6 3 2 5 3" xfId="17012" xr:uid="{00000000-0005-0000-0000-00009CAC0000}"/>
    <cellStyle name="Normal 12 6 3 2 5 3 2" xfId="47868" xr:uid="{00000000-0005-0000-0000-00009DAC0000}"/>
    <cellStyle name="Normal 12 6 3 2 5 4" xfId="47869" xr:uid="{00000000-0005-0000-0000-00009EAC0000}"/>
    <cellStyle name="Normal 12 6 3 2 6" xfId="11522" xr:uid="{00000000-0005-0000-0000-00009FAC0000}"/>
    <cellStyle name="Normal 12 6 3 2 6 2" xfId="24332" xr:uid="{00000000-0005-0000-0000-0000A0AC0000}"/>
    <cellStyle name="Normal 12 6 3 2 6 2 2" xfId="47870" xr:uid="{00000000-0005-0000-0000-0000A1AC0000}"/>
    <cellStyle name="Normal 12 6 3 2 6 3" xfId="47871" xr:uid="{00000000-0005-0000-0000-0000A2AC0000}"/>
    <cellStyle name="Normal 12 6 3 2 7" xfId="6032" xr:uid="{00000000-0005-0000-0000-0000A3AC0000}"/>
    <cellStyle name="Normal 12 6 3 2 7 2" xfId="18842" xr:uid="{00000000-0005-0000-0000-0000A4AC0000}"/>
    <cellStyle name="Normal 12 6 3 2 7 2 2" xfId="47872" xr:uid="{00000000-0005-0000-0000-0000A5AC0000}"/>
    <cellStyle name="Normal 12 6 3 2 7 3" xfId="47873" xr:uid="{00000000-0005-0000-0000-0000A6AC0000}"/>
    <cellStyle name="Normal 12 6 3 2 8" xfId="13352" xr:uid="{00000000-0005-0000-0000-0000A7AC0000}"/>
    <cellStyle name="Normal 12 6 3 2 8 2" xfId="47874" xr:uid="{00000000-0005-0000-0000-0000A8AC0000}"/>
    <cellStyle name="Normal 12 6 3 2 9" xfId="47875" xr:uid="{00000000-0005-0000-0000-0000A9AC0000}"/>
    <cellStyle name="Normal 12 6 3 3" xfId="673" xr:uid="{00000000-0005-0000-0000-0000AAAC0000}"/>
    <cellStyle name="Normal 12 6 3 3 2" xfId="1073" xr:uid="{00000000-0005-0000-0000-0000ABAC0000}"/>
    <cellStyle name="Normal 12 6 3 3 2 2" xfId="1968" xr:uid="{00000000-0005-0000-0000-0000ACAC0000}"/>
    <cellStyle name="Normal 12 6 3 3 2 2 2" xfId="3798" xr:uid="{00000000-0005-0000-0000-0000ADAC0000}"/>
    <cellStyle name="Normal 12 6 3 3 2 2 2 2" xfId="9288" xr:uid="{00000000-0005-0000-0000-0000AEAC0000}"/>
    <cellStyle name="Normal 12 6 3 3 2 2 2 2 2" xfId="22098" xr:uid="{00000000-0005-0000-0000-0000AFAC0000}"/>
    <cellStyle name="Normal 12 6 3 3 2 2 2 2 2 2" xfId="47876" xr:uid="{00000000-0005-0000-0000-0000B0AC0000}"/>
    <cellStyle name="Normal 12 6 3 3 2 2 2 2 3" xfId="47877" xr:uid="{00000000-0005-0000-0000-0000B1AC0000}"/>
    <cellStyle name="Normal 12 6 3 3 2 2 2 3" xfId="16608" xr:uid="{00000000-0005-0000-0000-0000B2AC0000}"/>
    <cellStyle name="Normal 12 6 3 3 2 2 2 3 2" xfId="47878" xr:uid="{00000000-0005-0000-0000-0000B3AC0000}"/>
    <cellStyle name="Normal 12 6 3 3 2 2 2 4" xfId="47879" xr:uid="{00000000-0005-0000-0000-0000B4AC0000}"/>
    <cellStyle name="Normal 12 6 3 3 2 2 3" xfId="5628" xr:uid="{00000000-0005-0000-0000-0000B5AC0000}"/>
    <cellStyle name="Normal 12 6 3 3 2 2 3 2" xfId="11118" xr:uid="{00000000-0005-0000-0000-0000B6AC0000}"/>
    <cellStyle name="Normal 12 6 3 3 2 2 3 2 2" xfId="23928" xr:uid="{00000000-0005-0000-0000-0000B7AC0000}"/>
    <cellStyle name="Normal 12 6 3 3 2 2 3 2 2 2" xfId="47880" xr:uid="{00000000-0005-0000-0000-0000B8AC0000}"/>
    <cellStyle name="Normal 12 6 3 3 2 2 3 2 3" xfId="47881" xr:uid="{00000000-0005-0000-0000-0000B9AC0000}"/>
    <cellStyle name="Normal 12 6 3 3 2 2 3 3" xfId="18438" xr:uid="{00000000-0005-0000-0000-0000BAAC0000}"/>
    <cellStyle name="Normal 12 6 3 3 2 2 3 3 2" xfId="47882" xr:uid="{00000000-0005-0000-0000-0000BBAC0000}"/>
    <cellStyle name="Normal 12 6 3 3 2 2 3 4" xfId="47883" xr:uid="{00000000-0005-0000-0000-0000BCAC0000}"/>
    <cellStyle name="Normal 12 6 3 3 2 2 4" xfId="12948" xr:uid="{00000000-0005-0000-0000-0000BDAC0000}"/>
    <cellStyle name="Normal 12 6 3 3 2 2 4 2" xfId="25758" xr:uid="{00000000-0005-0000-0000-0000BEAC0000}"/>
    <cellStyle name="Normal 12 6 3 3 2 2 4 2 2" xfId="47884" xr:uid="{00000000-0005-0000-0000-0000BFAC0000}"/>
    <cellStyle name="Normal 12 6 3 3 2 2 4 3" xfId="47885" xr:uid="{00000000-0005-0000-0000-0000C0AC0000}"/>
    <cellStyle name="Normal 12 6 3 3 2 2 5" xfId="7458" xr:uid="{00000000-0005-0000-0000-0000C1AC0000}"/>
    <cellStyle name="Normal 12 6 3 3 2 2 5 2" xfId="20268" xr:uid="{00000000-0005-0000-0000-0000C2AC0000}"/>
    <cellStyle name="Normal 12 6 3 3 2 2 5 2 2" xfId="47886" xr:uid="{00000000-0005-0000-0000-0000C3AC0000}"/>
    <cellStyle name="Normal 12 6 3 3 2 2 5 3" xfId="47887" xr:uid="{00000000-0005-0000-0000-0000C4AC0000}"/>
    <cellStyle name="Normal 12 6 3 3 2 2 6" xfId="14778" xr:uid="{00000000-0005-0000-0000-0000C5AC0000}"/>
    <cellStyle name="Normal 12 6 3 3 2 2 6 2" xfId="47888" xr:uid="{00000000-0005-0000-0000-0000C6AC0000}"/>
    <cellStyle name="Normal 12 6 3 3 2 2 7" xfId="47889" xr:uid="{00000000-0005-0000-0000-0000C7AC0000}"/>
    <cellStyle name="Normal 12 6 3 3 2 3" xfId="2904" xr:uid="{00000000-0005-0000-0000-0000C8AC0000}"/>
    <cellStyle name="Normal 12 6 3 3 2 3 2" xfId="8394" xr:uid="{00000000-0005-0000-0000-0000C9AC0000}"/>
    <cellStyle name="Normal 12 6 3 3 2 3 2 2" xfId="21204" xr:uid="{00000000-0005-0000-0000-0000CAAC0000}"/>
    <cellStyle name="Normal 12 6 3 3 2 3 2 2 2" xfId="47890" xr:uid="{00000000-0005-0000-0000-0000CBAC0000}"/>
    <cellStyle name="Normal 12 6 3 3 2 3 2 3" xfId="47891" xr:uid="{00000000-0005-0000-0000-0000CCAC0000}"/>
    <cellStyle name="Normal 12 6 3 3 2 3 3" xfId="15714" xr:uid="{00000000-0005-0000-0000-0000CDAC0000}"/>
    <cellStyle name="Normal 12 6 3 3 2 3 3 2" xfId="47892" xr:uid="{00000000-0005-0000-0000-0000CEAC0000}"/>
    <cellStyle name="Normal 12 6 3 3 2 3 4" xfId="47893" xr:uid="{00000000-0005-0000-0000-0000CFAC0000}"/>
    <cellStyle name="Normal 12 6 3 3 2 4" xfId="4734" xr:uid="{00000000-0005-0000-0000-0000D0AC0000}"/>
    <cellStyle name="Normal 12 6 3 3 2 4 2" xfId="10224" xr:uid="{00000000-0005-0000-0000-0000D1AC0000}"/>
    <cellStyle name="Normal 12 6 3 3 2 4 2 2" xfId="23034" xr:uid="{00000000-0005-0000-0000-0000D2AC0000}"/>
    <cellStyle name="Normal 12 6 3 3 2 4 2 2 2" xfId="47894" xr:uid="{00000000-0005-0000-0000-0000D3AC0000}"/>
    <cellStyle name="Normal 12 6 3 3 2 4 2 3" xfId="47895" xr:uid="{00000000-0005-0000-0000-0000D4AC0000}"/>
    <cellStyle name="Normal 12 6 3 3 2 4 3" xfId="17544" xr:uid="{00000000-0005-0000-0000-0000D5AC0000}"/>
    <cellStyle name="Normal 12 6 3 3 2 4 3 2" xfId="47896" xr:uid="{00000000-0005-0000-0000-0000D6AC0000}"/>
    <cellStyle name="Normal 12 6 3 3 2 4 4" xfId="47897" xr:uid="{00000000-0005-0000-0000-0000D7AC0000}"/>
    <cellStyle name="Normal 12 6 3 3 2 5" xfId="12054" xr:uid="{00000000-0005-0000-0000-0000D8AC0000}"/>
    <cellStyle name="Normal 12 6 3 3 2 5 2" xfId="24864" xr:uid="{00000000-0005-0000-0000-0000D9AC0000}"/>
    <cellStyle name="Normal 12 6 3 3 2 5 2 2" xfId="47898" xr:uid="{00000000-0005-0000-0000-0000DAAC0000}"/>
    <cellStyle name="Normal 12 6 3 3 2 5 3" xfId="47899" xr:uid="{00000000-0005-0000-0000-0000DBAC0000}"/>
    <cellStyle name="Normal 12 6 3 3 2 6" xfId="6564" xr:uid="{00000000-0005-0000-0000-0000DCAC0000}"/>
    <cellStyle name="Normal 12 6 3 3 2 6 2" xfId="19374" xr:uid="{00000000-0005-0000-0000-0000DDAC0000}"/>
    <cellStyle name="Normal 12 6 3 3 2 6 2 2" xfId="47900" xr:uid="{00000000-0005-0000-0000-0000DEAC0000}"/>
    <cellStyle name="Normal 12 6 3 3 2 6 3" xfId="47901" xr:uid="{00000000-0005-0000-0000-0000DFAC0000}"/>
    <cellStyle name="Normal 12 6 3 3 2 7" xfId="13884" xr:uid="{00000000-0005-0000-0000-0000E0AC0000}"/>
    <cellStyle name="Normal 12 6 3 3 2 7 2" xfId="47902" xr:uid="{00000000-0005-0000-0000-0000E1AC0000}"/>
    <cellStyle name="Normal 12 6 3 3 2 8" xfId="47903" xr:uid="{00000000-0005-0000-0000-0000E2AC0000}"/>
    <cellStyle name="Normal 12 6 3 3 3" xfId="1568" xr:uid="{00000000-0005-0000-0000-0000E3AC0000}"/>
    <cellStyle name="Normal 12 6 3 3 3 2" xfId="3398" xr:uid="{00000000-0005-0000-0000-0000E4AC0000}"/>
    <cellStyle name="Normal 12 6 3 3 3 2 2" xfId="8888" xr:uid="{00000000-0005-0000-0000-0000E5AC0000}"/>
    <cellStyle name="Normal 12 6 3 3 3 2 2 2" xfId="21698" xr:uid="{00000000-0005-0000-0000-0000E6AC0000}"/>
    <cellStyle name="Normal 12 6 3 3 3 2 2 2 2" xfId="47904" xr:uid="{00000000-0005-0000-0000-0000E7AC0000}"/>
    <cellStyle name="Normal 12 6 3 3 3 2 2 3" xfId="47905" xr:uid="{00000000-0005-0000-0000-0000E8AC0000}"/>
    <cellStyle name="Normal 12 6 3 3 3 2 3" xfId="16208" xr:uid="{00000000-0005-0000-0000-0000E9AC0000}"/>
    <cellStyle name="Normal 12 6 3 3 3 2 3 2" xfId="47906" xr:uid="{00000000-0005-0000-0000-0000EAAC0000}"/>
    <cellStyle name="Normal 12 6 3 3 3 2 4" xfId="47907" xr:uid="{00000000-0005-0000-0000-0000EBAC0000}"/>
    <cellStyle name="Normal 12 6 3 3 3 3" xfId="5228" xr:uid="{00000000-0005-0000-0000-0000ECAC0000}"/>
    <cellStyle name="Normal 12 6 3 3 3 3 2" xfId="10718" xr:uid="{00000000-0005-0000-0000-0000EDAC0000}"/>
    <cellStyle name="Normal 12 6 3 3 3 3 2 2" xfId="23528" xr:uid="{00000000-0005-0000-0000-0000EEAC0000}"/>
    <cellStyle name="Normal 12 6 3 3 3 3 2 2 2" xfId="47908" xr:uid="{00000000-0005-0000-0000-0000EFAC0000}"/>
    <cellStyle name="Normal 12 6 3 3 3 3 2 3" xfId="47909" xr:uid="{00000000-0005-0000-0000-0000F0AC0000}"/>
    <cellStyle name="Normal 12 6 3 3 3 3 3" xfId="18038" xr:uid="{00000000-0005-0000-0000-0000F1AC0000}"/>
    <cellStyle name="Normal 12 6 3 3 3 3 3 2" xfId="47910" xr:uid="{00000000-0005-0000-0000-0000F2AC0000}"/>
    <cellStyle name="Normal 12 6 3 3 3 3 4" xfId="47911" xr:uid="{00000000-0005-0000-0000-0000F3AC0000}"/>
    <cellStyle name="Normal 12 6 3 3 3 4" xfId="12548" xr:uid="{00000000-0005-0000-0000-0000F4AC0000}"/>
    <cellStyle name="Normal 12 6 3 3 3 4 2" xfId="25358" xr:uid="{00000000-0005-0000-0000-0000F5AC0000}"/>
    <cellStyle name="Normal 12 6 3 3 3 4 2 2" xfId="47912" xr:uid="{00000000-0005-0000-0000-0000F6AC0000}"/>
    <cellStyle name="Normal 12 6 3 3 3 4 3" xfId="47913" xr:uid="{00000000-0005-0000-0000-0000F7AC0000}"/>
    <cellStyle name="Normal 12 6 3 3 3 5" xfId="7058" xr:uid="{00000000-0005-0000-0000-0000F8AC0000}"/>
    <cellStyle name="Normal 12 6 3 3 3 5 2" xfId="19868" xr:uid="{00000000-0005-0000-0000-0000F9AC0000}"/>
    <cellStyle name="Normal 12 6 3 3 3 5 2 2" xfId="47914" xr:uid="{00000000-0005-0000-0000-0000FAAC0000}"/>
    <cellStyle name="Normal 12 6 3 3 3 5 3" xfId="47915" xr:uid="{00000000-0005-0000-0000-0000FBAC0000}"/>
    <cellStyle name="Normal 12 6 3 3 3 6" xfId="14378" xr:uid="{00000000-0005-0000-0000-0000FCAC0000}"/>
    <cellStyle name="Normal 12 6 3 3 3 6 2" xfId="47916" xr:uid="{00000000-0005-0000-0000-0000FDAC0000}"/>
    <cellStyle name="Normal 12 6 3 3 3 7" xfId="47917" xr:uid="{00000000-0005-0000-0000-0000FEAC0000}"/>
    <cellStyle name="Normal 12 6 3 3 4" xfId="2504" xr:uid="{00000000-0005-0000-0000-0000FFAC0000}"/>
    <cellStyle name="Normal 12 6 3 3 4 2" xfId="7994" xr:uid="{00000000-0005-0000-0000-000000AD0000}"/>
    <cellStyle name="Normal 12 6 3 3 4 2 2" xfId="20804" xr:uid="{00000000-0005-0000-0000-000001AD0000}"/>
    <cellStyle name="Normal 12 6 3 3 4 2 2 2" xfId="47918" xr:uid="{00000000-0005-0000-0000-000002AD0000}"/>
    <cellStyle name="Normal 12 6 3 3 4 2 3" xfId="47919" xr:uid="{00000000-0005-0000-0000-000003AD0000}"/>
    <cellStyle name="Normal 12 6 3 3 4 3" xfId="15314" xr:uid="{00000000-0005-0000-0000-000004AD0000}"/>
    <cellStyle name="Normal 12 6 3 3 4 3 2" xfId="47920" xr:uid="{00000000-0005-0000-0000-000005AD0000}"/>
    <cellStyle name="Normal 12 6 3 3 4 4" xfId="47921" xr:uid="{00000000-0005-0000-0000-000006AD0000}"/>
    <cellStyle name="Normal 12 6 3 3 5" xfId="4334" xr:uid="{00000000-0005-0000-0000-000007AD0000}"/>
    <cellStyle name="Normal 12 6 3 3 5 2" xfId="9824" xr:uid="{00000000-0005-0000-0000-000008AD0000}"/>
    <cellStyle name="Normal 12 6 3 3 5 2 2" xfId="22634" xr:uid="{00000000-0005-0000-0000-000009AD0000}"/>
    <cellStyle name="Normal 12 6 3 3 5 2 2 2" xfId="47922" xr:uid="{00000000-0005-0000-0000-00000AAD0000}"/>
    <cellStyle name="Normal 12 6 3 3 5 2 3" xfId="47923" xr:uid="{00000000-0005-0000-0000-00000BAD0000}"/>
    <cellStyle name="Normal 12 6 3 3 5 3" xfId="17144" xr:uid="{00000000-0005-0000-0000-00000CAD0000}"/>
    <cellStyle name="Normal 12 6 3 3 5 3 2" xfId="47924" xr:uid="{00000000-0005-0000-0000-00000DAD0000}"/>
    <cellStyle name="Normal 12 6 3 3 5 4" xfId="47925" xr:uid="{00000000-0005-0000-0000-00000EAD0000}"/>
    <cellStyle name="Normal 12 6 3 3 6" xfId="11654" xr:uid="{00000000-0005-0000-0000-00000FAD0000}"/>
    <cellStyle name="Normal 12 6 3 3 6 2" xfId="24464" xr:uid="{00000000-0005-0000-0000-000010AD0000}"/>
    <cellStyle name="Normal 12 6 3 3 6 2 2" xfId="47926" xr:uid="{00000000-0005-0000-0000-000011AD0000}"/>
    <cellStyle name="Normal 12 6 3 3 6 3" xfId="47927" xr:uid="{00000000-0005-0000-0000-000012AD0000}"/>
    <cellStyle name="Normal 12 6 3 3 7" xfId="6164" xr:uid="{00000000-0005-0000-0000-000013AD0000}"/>
    <cellStyle name="Normal 12 6 3 3 7 2" xfId="18974" xr:uid="{00000000-0005-0000-0000-000014AD0000}"/>
    <cellStyle name="Normal 12 6 3 3 7 2 2" xfId="47928" xr:uid="{00000000-0005-0000-0000-000015AD0000}"/>
    <cellStyle name="Normal 12 6 3 3 7 3" xfId="47929" xr:uid="{00000000-0005-0000-0000-000016AD0000}"/>
    <cellStyle name="Normal 12 6 3 3 8" xfId="13484" xr:uid="{00000000-0005-0000-0000-000017AD0000}"/>
    <cellStyle name="Normal 12 6 3 3 8 2" xfId="47930" xr:uid="{00000000-0005-0000-0000-000018AD0000}"/>
    <cellStyle name="Normal 12 6 3 3 9" xfId="47931" xr:uid="{00000000-0005-0000-0000-000019AD0000}"/>
    <cellStyle name="Normal 12 6 3 4" xfId="448" xr:uid="{00000000-0005-0000-0000-00001AAD0000}"/>
    <cellStyle name="Normal 12 6 3 4 2" xfId="1343" xr:uid="{00000000-0005-0000-0000-00001BAD0000}"/>
    <cellStyle name="Normal 12 6 3 4 2 2" xfId="3173" xr:uid="{00000000-0005-0000-0000-00001CAD0000}"/>
    <cellStyle name="Normal 12 6 3 4 2 2 2" xfId="8663" xr:uid="{00000000-0005-0000-0000-00001DAD0000}"/>
    <cellStyle name="Normal 12 6 3 4 2 2 2 2" xfId="21473" xr:uid="{00000000-0005-0000-0000-00001EAD0000}"/>
    <cellStyle name="Normal 12 6 3 4 2 2 2 2 2" xfId="47932" xr:uid="{00000000-0005-0000-0000-00001FAD0000}"/>
    <cellStyle name="Normal 12 6 3 4 2 2 2 3" xfId="47933" xr:uid="{00000000-0005-0000-0000-000020AD0000}"/>
    <cellStyle name="Normal 12 6 3 4 2 2 3" xfId="15983" xr:uid="{00000000-0005-0000-0000-000021AD0000}"/>
    <cellStyle name="Normal 12 6 3 4 2 2 3 2" xfId="47934" xr:uid="{00000000-0005-0000-0000-000022AD0000}"/>
    <cellStyle name="Normal 12 6 3 4 2 2 4" xfId="47935" xr:uid="{00000000-0005-0000-0000-000023AD0000}"/>
    <cellStyle name="Normal 12 6 3 4 2 3" xfId="5003" xr:uid="{00000000-0005-0000-0000-000024AD0000}"/>
    <cellStyle name="Normal 12 6 3 4 2 3 2" xfId="10493" xr:uid="{00000000-0005-0000-0000-000025AD0000}"/>
    <cellStyle name="Normal 12 6 3 4 2 3 2 2" xfId="23303" xr:uid="{00000000-0005-0000-0000-000026AD0000}"/>
    <cellStyle name="Normal 12 6 3 4 2 3 2 2 2" xfId="47936" xr:uid="{00000000-0005-0000-0000-000027AD0000}"/>
    <cellStyle name="Normal 12 6 3 4 2 3 2 3" xfId="47937" xr:uid="{00000000-0005-0000-0000-000028AD0000}"/>
    <cellStyle name="Normal 12 6 3 4 2 3 3" xfId="17813" xr:uid="{00000000-0005-0000-0000-000029AD0000}"/>
    <cellStyle name="Normal 12 6 3 4 2 3 3 2" xfId="47938" xr:uid="{00000000-0005-0000-0000-00002AAD0000}"/>
    <cellStyle name="Normal 12 6 3 4 2 3 4" xfId="47939" xr:uid="{00000000-0005-0000-0000-00002BAD0000}"/>
    <cellStyle name="Normal 12 6 3 4 2 4" xfId="12323" xr:uid="{00000000-0005-0000-0000-00002CAD0000}"/>
    <cellStyle name="Normal 12 6 3 4 2 4 2" xfId="25133" xr:uid="{00000000-0005-0000-0000-00002DAD0000}"/>
    <cellStyle name="Normal 12 6 3 4 2 4 2 2" xfId="47940" xr:uid="{00000000-0005-0000-0000-00002EAD0000}"/>
    <cellStyle name="Normal 12 6 3 4 2 4 3" xfId="47941" xr:uid="{00000000-0005-0000-0000-00002FAD0000}"/>
    <cellStyle name="Normal 12 6 3 4 2 5" xfId="6833" xr:uid="{00000000-0005-0000-0000-000030AD0000}"/>
    <cellStyle name="Normal 12 6 3 4 2 5 2" xfId="19643" xr:uid="{00000000-0005-0000-0000-000031AD0000}"/>
    <cellStyle name="Normal 12 6 3 4 2 5 2 2" xfId="47942" xr:uid="{00000000-0005-0000-0000-000032AD0000}"/>
    <cellStyle name="Normal 12 6 3 4 2 5 3" xfId="47943" xr:uid="{00000000-0005-0000-0000-000033AD0000}"/>
    <cellStyle name="Normal 12 6 3 4 2 6" xfId="14153" xr:uid="{00000000-0005-0000-0000-000034AD0000}"/>
    <cellStyle name="Normal 12 6 3 4 2 6 2" xfId="47944" xr:uid="{00000000-0005-0000-0000-000035AD0000}"/>
    <cellStyle name="Normal 12 6 3 4 2 7" xfId="47945" xr:uid="{00000000-0005-0000-0000-000036AD0000}"/>
    <cellStyle name="Normal 12 6 3 4 3" xfId="2279" xr:uid="{00000000-0005-0000-0000-000037AD0000}"/>
    <cellStyle name="Normal 12 6 3 4 3 2" xfId="7769" xr:uid="{00000000-0005-0000-0000-000038AD0000}"/>
    <cellStyle name="Normal 12 6 3 4 3 2 2" xfId="20579" xr:uid="{00000000-0005-0000-0000-000039AD0000}"/>
    <cellStyle name="Normal 12 6 3 4 3 2 2 2" xfId="47946" xr:uid="{00000000-0005-0000-0000-00003AAD0000}"/>
    <cellStyle name="Normal 12 6 3 4 3 2 3" xfId="47947" xr:uid="{00000000-0005-0000-0000-00003BAD0000}"/>
    <cellStyle name="Normal 12 6 3 4 3 3" xfId="15089" xr:uid="{00000000-0005-0000-0000-00003CAD0000}"/>
    <cellStyle name="Normal 12 6 3 4 3 3 2" xfId="47948" xr:uid="{00000000-0005-0000-0000-00003DAD0000}"/>
    <cellStyle name="Normal 12 6 3 4 3 4" xfId="47949" xr:uid="{00000000-0005-0000-0000-00003EAD0000}"/>
    <cellStyle name="Normal 12 6 3 4 4" xfId="4109" xr:uid="{00000000-0005-0000-0000-00003FAD0000}"/>
    <cellStyle name="Normal 12 6 3 4 4 2" xfId="9599" xr:uid="{00000000-0005-0000-0000-000040AD0000}"/>
    <cellStyle name="Normal 12 6 3 4 4 2 2" xfId="22409" xr:uid="{00000000-0005-0000-0000-000041AD0000}"/>
    <cellStyle name="Normal 12 6 3 4 4 2 2 2" xfId="47950" xr:uid="{00000000-0005-0000-0000-000042AD0000}"/>
    <cellStyle name="Normal 12 6 3 4 4 2 3" xfId="47951" xr:uid="{00000000-0005-0000-0000-000043AD0000}"/>
    <cellStyle name="Normal 12 6 3 4 4 3" xfId="16919" xr:uid="{00000000-0005-0000-0000-000044AD0000}"/>
    <cellStyle name="Normal 12 6 3 4 4 3 2" xfId="47952" xr:uid="{00000000-0005-0000-0000-000045AD0000}"/>
    <cellStyle name="Normal 12 6 3 4 4 4" xfId="47953" xr:uid="{00000000-0005-0000-0000-000046AD0000}"/>
    <cellStyle name="Normal 12 6 3 4 5" xfId="11429" xr:uid="{00000000-0005-0000-0000-000047AD0000}"/>
    <cellStyle name="Normal 12 6 3 4 5 2" xfId="24239" xr:uid="{00000000-0005-0000-0000-000048AD0000}"/>
    <cellStyle name="Normal 12 6 3 4 5 2 2" xfId="47954" xr:uid="{00000000-0005-0000-0000-000049AD0000}"/>
    <cellStyle name="Normal 12 6 3 4 5 3" xfId="47955" xr:uid="{00000000-0005-0000-0000-00004AAD0000}"/>
    <cellStyle name="Normal 12 6 3 4 6" xfId="5939" xr:uid="{00000000-0005-0000-0000-00004BAD0000}"/>
    <cellStyle name="Normal 12 6 3 4 6 2" xfId="18749" xr:uid="{00000000-0005-0000-0000-00004CAD0000}"/>
    <cellStyle name="Normal 12 6 3 4 6 2 2" xfId="47956" xr:uid="{00000000-0005-0000-0000-00004DAD0000}"/>
    <cellStyle name="Normal 12 6 3 4 6 3" xfId="47957" xr:uid="{00000000-0005-0000-0000-00004EAD0000}"/>
    <cellStyle name="Normal 12 6 3 4 7" xfId="13259" xr:uid="{00000000-0005-0000-0000-00004FAD0000}"/>
    <cellStyle name="Normal 12 6 3 4 7 2" xfId="47958" xr:uid="{00000000-0005-0000-0000-000050AD0000}"/>
    <cellStyle name="Normal 12 6 3 4 8" xfId="47959" xr:uid="{00000000-0005-0000-0000-000051AD0000}"/>
    <cellStyle name="Normal 12 6 3 5" xfId="807" xr:uid="{00000000-0005-0000-0000-000052AD0000}"/>
    <cellStyle name="Normal 12 6 3 5 2" xfId="1702" xr:uid="{00000000-0005-0000-0000-000053AD0000}"/>
    <cellStyle name="Normal 12 6 3 5 2 2" xfId="3532" xr:uid="{00000000-0005-0000-0000-000054AD0000}"/>
    <cellStyle name="Normal 12 6 3 5 2 2 2" xfId="9022" xr:uid="{00000000-0005-0000-0000-000055AD0000}"/>
    <cellStyle name="Normal 12 6 3 5 2 2 2 2" xfId="21832" xr:uid="{00000000-0005-0000-0000-000056AD0000}"/>
    <cellStyle name="Normal 12 6 3 5 2 2 2 2 2" xfId="47960" xr:uid="{00000000-0005-0000-0000-000057AD0000}"/>
    <cellStyle name="Normal 12 6 3 5 2 2 2 3" xfId="47961" xr:uid="{00000000-0005-0000-0000-000058AD0000}"/>
    <cellStyle name="Normal 12 6 3 5 2 2 3" xfId="16342" xr:uid="{00000000-0005-0000-0000-000059AD0000}"/>
    <cellStyle name="Normal 12 6 3 5 2 2 3 2" xfId="47962" xr:uid="{00000000-0005-0000-0000-00005AAD0000}"/>
    <cellStyle name="Normal 12 6 3 5 2 2 4" xfId="47963" xr:uid="{00000000-0005-0000-0000-00005BAD0000}"/>
    <cellStyle name="Normal 12 6 3 5 2 3" xfId="5362" xr:uid="{00000000-0005-0000-0000-00005CAD0000}"/>
    <cellStyle name="Normal 12 6 3 5 2 3 2" xfId="10852" xr:uid="{00000000-0005-0000-0000-00005DAD0000}"/>
    <cellStyle name="Normal 12 6 3 5 2 3 2 2" xfId="23662" xr:uid="{00000000-0005-0000-0000-00005EAD0000}"/>
    <cellStyle name="Normal 12 6 3 5 2 3 2 2 2" xfId="47964" xr:uid="{00000000-0005-0000-0000-00005FAD0000}"/>
    <cellStyle name="Normal 12 6 3 5 2 3 2 3" xfId="47965" xr:uid="{00000000-0005-0000-0000-000060AD0000}"/>
    <cellStyle name="Normal 12 6 3 5 2 3 3" xfId="18172" xr:uid="{00000000-0005-0000-0000-000061AD0000}"/>
    <cellStyle name="Normal 12 6 3 5 2 3 3 2" xfId="47966" xr:uid="{00000000-0005-0000-0000-000062AD0000}"/>
    <cellStyle name="Normal 12 6 3 5 2 3 4" xfId="47967" xr:uid="{00000000-0005-0000-0000-000063AD0000}"/>
    <cellStyle name="Normal 12 6 3 5 2 4" xfId="12682" xr:uid="{00000000-0005-0000-0000-000064AD0000}"/>
    <cellStyle name="Normal 12 6 3 5 2 4 2" xfId="25492" xr:uid="{00000000-0005-0000-0000-000065AD0000}"/>
    <cellStyle name="Normal 12 6 3 5 2 4 2 2" xfId="47968" xr:uid="{00000000-0005-0000-0000-000066AD0000}"/>
    <cellStyle name="Normal 12 6 3 5 2 4 3" xfId="47969" xr:uid="{00000000-0005-0000-0000-000067AD0000}"/>
    <cellStyle name="Normal 12 6 3 5 2 5" xfId="7192" xr:uid="{00000000-0005-0000-0000-000068AD0000}"/>
    <cellStyle name="Normal 12 6 3 5 2 5 2" xfId="20002" xr:uid="{00000000-0005-0000-0000-000069AD0000}"/>
    <cellStyle name="Normal 12 6 3 5 2 5 2 2" xfId="47970" xr:uid="{00000000-0005-0000-0000-00006AAD0000}"/>
    <cellStyle name="Normal 12 6 3 5 2 5 3" xfId="47971" xr:uid="{00000000-0005-0000-0000-00006BAD0000}"/>
    <cellStyle name="Normal 12 6 3 5 2 6" xfId="14512" xr:uid="{00000000-0005-0000-0000-00006CAD0000}"/>
    <cellStyle name="Normal 12 6 3 5 2 6 2" xfId="47972" xr:uid="{00000000-0005-0000-0000-00006DAD0000}"/>
    <cellStyle name="Normal 12 6 3 5 2 7" xfId="47973" xr:uid="{00000000-0005-0000-0000-00006EAD0000}"/>
    <cellStyle name="Normal 12 6 3 5 3" xfId="2638" xr:uid="{00000000-0005-0000-0000-00006FAD0000}"/>
    <cellStyle name="Normal 12 6 3 5 3 2" xfId="8128" xr:uid="{00000000-0005-0000-0000-000070AD0000}"/>
    <cellStyle name="Normal 12 6 3 5 3 2 2" xfId="20938" xr:uid="{00000000-0005-0000-0000-000071AD0000}"/>
    <cellStyle name="Normal 12 6 3 5 3 2 2 2" xfId="47974" xr:uid="{00000000-0005-0000-0000-000072AD0000}"/>
    <cellStyle name="Normal 12 6 3 5 3 2 3" xfId="47975" xr:uid="{00000000-0005-0000-0000-000073AD0000}"/>
    <cellStyle name="Normal 12 6 3 5 3 3" xfId="15448" xr:uid="{00000000-0005-0000-0000-000074AD0000}"/>
    <cellStyle name="Normal 12 6 3 5 3 3 2" xfId="47976" xr:uid="{00000000-0005-0000-0000-000075AD0000}"/>
    <cellStyle name="Normal 12 6 3 5 3 4" xfId="47977" xr:uid="{00000000-0005-0000-0000-000076AD0000}"/>
    <cellStyle name="Normal 12 6 3 5 4" xfId="4468" xr:uid="{00000000-0005-0000-0000-000077AD0000}"/>
    <cellStyle name="Normal 12 6 3 5 4 2" xfId="9958" xr:uid="{00000000-0005-0000-0000-000078AD0000}"/>
    <cellStyle name="Normal 12 6 3 5 4 2 2" xfId="22768" xr:uid="{00000000-0005-0000-0000-000079AD0000}"/>
    <cellStyle name="Normal 12 6 3 5 4 2 2 2" xfId="47978" xr:uid="{00000000-0005-0000-0000-00007AAD0000}"/>
    <cellStyle name="Normal 12 6 3 5 4 2 3" xfId="47979" xr:uid="{00000000-0005-0000-0000-00007BAD0000}"/>
    <cellStyle name="Normal 12 6 3 5 4 3" xfId="17278" xr:uid="{00000000-0005-0000-0000-00007CAD0000}"/>
    <cellStyle name="Normal 12 6 3 5 4 3 2" xfId="47980" xr:uid="{00000000-0005-0000-0000-00007DAD0000}"/>
    <cellStyle name="Normal 12 6 3 5 4 4" xfId="47981" xr:uid="{00000000-0005-0000-0000-00007EAD0000}"/>
    <cellStyle name="Normal 12 6 3 5 5" xfId="11788" xr:uid="{00000000-0005-0000-0000-00007FAD0000}"/>
    <cellStyle name="Normal 12 6 3 5 5 2" xfId="24598" xr:uid="{00000000-0005-0000-0000-000080AD0000}"/>
    <cellStyle name="Normal 12 6 3 5 5 2 2" xfId="47982" xr:uid="{00000000-0005-0000-0000-000081AD0000}"/>
    <cellStyle name="Normal 12 6 3 5 5 3" xfId="47983" xr:uid="{00000000-0005-0000-0000-000082AD0000}"/>
    <cellStyle name="Normal 12 6 3 5 6" xfId="6298" xr:uid="{00000000-0005-0000-0000-000083AD0000}"/>
    <cellStyle name="Normal 12 6 3 5 6 2" xfId="19108" xr:uid="{00000000-0005-0000-0000-000084AD0000}"/>
    <cellStyle name="Normal 12 6 3 5 6 2 2" xfId="47984" xr:uid="{00000000-0005-0000-0000-000085AD0000}"/>
    <cellStyle name="Normal 12 6 3 5 6 3" xfId="47985" xr:uid="{00000000-0005-0000-0000-000086AD0000}"/>
    <cellStyle name="Normal 12 6 3 5 7" xfId="13618" xr:uid="{00000000-0005-0000-0000-000087AD0000}"/>
    <cellStyle name="Normal 12 6 3 5 7 2" xfId="47986" xr:uid="{00000000-0005-0000-0000-000088AD0000}"/>
    <cellStyle name="Normal 12 6 3 5 8" xfId="47987" xr:uid="{00000000-0005-0000-0000-000089AD0000}"/>
    <cellStyle name="Normal 12 6 3 6" xfId="1208" xr:uid="{00000000-0005-0000-0000-00008AAD0000}"/>
    <cellStyle name="Normal 12 6 3 6 2" xfId="3038" xr:uid="{00000000-0005-0000-0000-00008BAD0000}"/>
    <cellStyle name="Normal 12 6 3 6 2 2" xfId="8528" xr:uid="{00000000-0005-0000-0000-00008CAD0000}"/>
    <cellStyle name="Normal 12 6 3 6 2 2 2" xfId="21338" xr:uid="{00000000-0005-0000-0000-00008DAD0000}"/>
    <cellStyle name="Normal 12 6 3 6 2 2 2 2" xfId="47988" xr:uid="{00000000-0005-0000-0000-00008EAD0000}"/>
    <cellStyle name="Normal 12 6 3 6 2 2 3" xfId="47989" xr:uid="{00000000-0005-0000-0000-00008FAD0000}"/>
    <cellStyle name="Normal 12 6 3 6 2 3" xfId="15848" xr:uid="{00000000-0005-0000-0000-000090AD0000}"/>
    <cellStyle name="Normal 12 6 3 6 2 3 2" xfId="47990" xr:uid="{00000000-0005-0000-0000-000091AD0000}"/>
    <cellStyle name="Normal 12 6 3 6 2 4" xfId="47991" xr:uid="{00000000-0005-0000-0000-000092AD0000}"/>
    <cellStyle name="Normal 12 6 3 6 3" xfId="4868" xr:uid="{00000000-0005-0000-0000-000093AD0000}"/>
    <cellStyle name="Normal 12 6 3 6 3 2" xfId="10358" xr:uid="{00000000-0005-0000-0000-000094AD0000}"/>
    <cellStyle name="Normal 12 6 3 6 3 2 2" xfId="23168" xr:uid="{00000000-0005-0000-0000-000095AD0000}"/>
    <cellStyle name="Normal 12 6 3 6 3 2 2 2" xfId="47992" xr:uid="{00000000-0005-0000-0000-000096AD0000}"/>
    <cellStyle name="Normal 12 6 3 6 3 2 3" xfId="47993" xr:uid="{00000000-0005-0000-0000-000097AD0000}"/>
    <cellStyle name="Normal 12 6 3 6 3 3" xfId="17678" xr:uid="{00000000-0005-0000-0000-000098AD0000}"/>
    <cellStyle name="Normal 12 6 3 6 3 3 2" xfId="47994" xr:uid="{00000000-0005-0000-0000-000099AD0000}"/>
    <cellStyle name="Normal 12 6 3 6 3 4" xfId="47995" xr:uid="{00000000-0005-0000-0000-00009AAD0000}"/>
    <cellStyle name="Normal 12 6 3 6 4" xfId="12188" xr:uid="{00000000-0005-0000-0000-00009BAD0000}"/>
    <cellStyle name="Normal 12 6 3 6 4 2" xfId="24998" xr:uid="{00000000-0005-0000-0000-00009CAD0000}"/>
    <cellStyle name="Normal 12 6 3 6 4 2 2" xfId="47996" xr:uid="{00000000-0005-0000-0000-00009DAD0000}"/>
    <cellStyle name="Normal 12 6 3 6 4 3" xfId="47997" xr:uid="{00000000-0005-0000-0000-00009EAD0000}"/>
    <cellStyle name="Normal 12 6 3 6 5" xfId="6698" xr:uid="{00000000-0005-0000-0000-00009FAD0000}"/>
    <cellStyle name="Normal 12 6 3 6 5 2" xfId="19508" xr:uid="{00000000-0005-0000-0000-0000A0AD0000}"/>
    <cellStyle name="Normal 12 6 3 6 5 2 2" xfId="47998" xr:uid="{00000000-0005-0000-0000-0000A1AD0000}"/>
    <cellStyle name="Normal 12 6 3 6 5 3" xfId="47999" xr:uid="{00000000-0005-0000-0000-0000A2AD0000}"/>
    <cellStyle name="Normal 12 6 3 6 6" xfId="14018" xr:uid="{00000000-0005-0000-0000-0000A3AD0000}"/>
    <cellStyle name="Normal 12 6 3 6 6 2" xfId="48000" xr:uid="{00000000-0005-0000-0000-0000A4AD0000}"/>
    <cellStyle name="Normal 12 6 3 6 7" xfId="48001" xr:uid="{00000000-0005-0000-0000-0000A5AD0000}"/>
    <cellStyle name="Normal 12 6 3 7" xfId="2144" xr:uid="{00000000-0005-0000-0000-0000A6AD0000}"/>
    <cellStyle name="Normal 12 6 3 7 2" xfId="7634" xr:uid="{00000000-0005-0000-0000-0000A7AD0000}"/>
    <cellStyle name="Normal 12 6 3 7 2 2" xfId="20444" xr:uid="{00000000-0005-0000-0000-0000A8AD0000}"/>
    <cellStyle name="Normal 12 6 3 7 2 2 2" xfId="48002" xr:uid="{00000000-0005-0000-0000-0000A9AD0000}"/>
    <cellStyle name="Normal 12 6 3 7 2 3" xfId="48003" xr:uid="{00000000-0005-0000-0000-0000AAAD0000}"/>
    <cellStyle name="Normal 12 6 3 7 3" xfId="14954" xr:uid="{00000000-0005-0000-0000-0000ABAD0000}"/>
    <cellStyle name="Normal 12 6 3 7 3 2" xfId="48004" xr:uid="{00000000-0005-0000-0000-0000ACAD0000}"/>
    <cellStyle name="Normal 12 6 3 7 4" xfId="48005" xr:uid="{00000000-0005-0000-0000-0000ADAD0000}"/>
    <cellStyle name="Normal 12 6 3 8" xfId="3974" xr:uid="{00000000-0005-0000-0000-0000AEAD0000}"/>
    <cellStyle name="Normal 12 6 3 8 2" xfId="9464" xr:uid="{00000000-0005-0000-0000-0000AFAD0000}"/>
    <cellStyle name="Normal 12 6 3 8 2 2" xfId="22274" xr:uid="{00000000-0005-0000-0000-0000B0AD0000}"/>
    <cellStyle name="Normal 12 6 3 8 2 2 2" xfId="48006" xr:uid="{00000000-0005-0000-0000-0000B1AD0000}"/>
    <cellStyle name="Normal 12 6 3 8 2 3" xfId="48007" xr:uid="{00000000-0005-0000-0000-0000B2AD0000}"/>
    <cellStyle name="Normal 12 6 3 8 3" xfId="16784" xr:uid="{00000000-0005-0000-0000-0000B3AD0000}"/>
    <cellStyle name="Normal 12 6 3 8 3 2" xfId="48008" xr:uid="{00000000-0005-0000-0000-0000B4AD0000}"/>
    <cellStyle name="Normal 12 6 3 8 4" xfId="48009" xr:uid="{00000000-0005-0000-0000-0000B5AD0000}"/>
    <cellStyle name="Normal 12 6 3 9" xfId="11294" xr:uid="{00000000-0005-0000-0000-0000B6AD0000}"/>
    <cellStyle name="Normal 12 6 3 9 2" xfId="24104" xr:uid="{00000000-0005-0000-0000-0000B7AD0000}"/>
    <cellStyle name="Normal 12 6 3 9 2 2" xfId="48010" xr:uid="{00000000-0005-0000-0000-0000B8AD0000}"/>
    <cellStyle name="Normal 12 6 3 9 3" xfId="48011" xr:uid="{00000000-0005-0000-0000-0000B9AD0000}"/>
    <cellStyle name="Normal 12 6 4" xfId="271" xr:uid="{00000000-0005-0000-0000-0000BAAD0000}"/>
    <cellStyle name="Normal 12 6 4 10" xfId="5763" xr:uid="{00000000-0005-0000-0000-0000BBAD0000}"/>
    <cellStyle name="Normal 12 6 4 10 2" xfId="18573" xr:uid="{00000000-0005-0000-0000-0000BCAD0000}"/>
    <cellStyle name="Normal 12 6 4 10 2 2" xfId="48012" xr:uid="{00000000-0005-0000-0000-0000BDAD0000}"/>
    <cellStyle name="Normal 12 6 4 10 3" xfId="48013" xr:uid="{00000000-0005-0000-0000-0000BEAD0000}"/>
    <cellStyle name="Normal 12 6 4 11" xfId="13083" xr:uid="{00000000-0005-0000-0000-0000BFAD0000}"/>
    <cellStyle name="Normal 12 6 4 11 2" xfId="48014" xr:uid="{00000000-0005-0000-0000-0000C0AD0000}"/>
    <cellStyle name="Normal 12 6 4 12" xfId="48015" xr:uid="{00000000-0005-0000-0000-0000C1AD0000}"/>
    <cellStyle name="Normal 12 6 4 2" xfId="500" xr:uid="{00000000-0005-0000-0000-0000C2AD0000}"/>
    <cellStyle name="Normal 12 6 4 2 2" xfId="899" xr:uid="{00000000-0005-0000-0000-0000C3AD0000}"/>
    <cellStyle name="Normal 12 6 4 2 2 2" xfId="1794" xr:uid="{00000000-0005-0000-0000-0000C4AD0000}"/>
    <cellStyle name="Normal 12 6 4 2 2 2 2" xfId="3624" xr:uid="{00000000-0005-0000-0000-0000C5AD0000}"/>
    <cellStyle name="Normal 12 6 4 2 2 2 2 2" xfId="9114" xr:uid="{00000000-0005-0000-0000-0000C6AD0000}"/>
    <cellStyle name="Normal 12 6 4 2 2 2 2 2 2" xfId="21924" xr:uid="{00000000-0005-0000-0000-0000C7AD0000}"/>
    <cellStyle name="Normal 12 6 4 2 2 2 2 2 2 2" xfId="48016" xr:uid="{00000000-0005-0000-0000-0000C8AD0000}"/>
    <cellStyle name="Normal 12 6 4 2 2 2 2 2 3" xfId="48017" xr:uid="{00000000-0005-0000-0000-0000C9AD0000}"/>
    <cellStyle name="Normal 12 6 4 2 2 2 2 3" xfId="16434" xr:uid="{00000000-0005-0000-0000-0000CAAD0000}"/>
    <cellStyle name="Normal 12 6 4 2 2 2 2 3 2" xfId="48018" xr:uid="{00000000-0005-0000-0000-0000CBAD0000}"/>
    <cellStyle name="Normal 12 6 4 2 2 2 2 4" xfId="48019" xr:uid="{00000000-0005-0000-0000-0000CCAD0000}"/>
    <cellStyle name="Normal 12 6 4 2 2 2 3" xfId="5454" xr:uid="{00000000-0005-0000-0000-0000CDAD0000}"/>
    <cellStyle name="Normal 12 6 4 2 2 2 3 2" xfId="10944" xr:uid="{00000000-0005-0000-0000-0000CEAD0000}"/>
    <cellStyle name="Normal 12 6 4 2 2 2 3 2 2" xfId="23754" xr:uid="{00000000-0005-0000-0000-0000CFAD0000}"/>
    <cellStyle name="Normal 12 6 4 2 2 2 3 2 2 2" xfId="48020" xr:uid="{00000000-0005-0000-0000-0000D0AD0000}"/>
    <cellStyle name="Normal 12 6 4 2 2 2 3 2 3" xfId="48021" xr:uid="{00000000-0005-0000-0000-0000D1AD0000}"/>
    <cellStyle name="Normal 12 6 4 2 2 2 3 3" xfId="18264" xr:uid="{00000000-0005-0000-0000-0000D2AD0000}"/>
    <cellStyle name="Normal 12 6 4 2 2 2 3 3 2" xfId="48022" xr:uid="{00000000-0005-0000-0000-0000D3AD0000}"/>
    <cellStyle name="Normal 12 6 4 2 2 2 3 4" xfId="48023" xr:uid="{00000000-0005-0000-0000-0000D4AD0000}"/>
    <cellStyle name="Normal 12 6 4 2 2 2 4" xfId="12774" xr:uid="{00000000-0005-0000-0000-0000D5AD0000}"/>
    <cellStyle name="Normal 12 6 4 2 2 2 4 2" xfId="25584" xr:uid="{00000000-0005-0000-0000-0000D6AD0000}"/>
    <cellStyle name="Normal 12 6 4 2 2 2 4 2 2" xfId="48024" xr:uid="{00000000-0005-0000-0000-0000D7AD0000}"/>
    <cellStyle name="Normal 12 6 4 2 2 2 4 3" xfId="48025" xr:uid="{00000000-0005-0000-0000-0000D8AD0000}"/>
    <cellStyle name="Normal 12 6 4 2 2 2 5" xfId="7284" xr:uid="{00000000-0005-0000-0000-0000D9AD0000}"/>
    <cellStyle name="Normal 12 6 4 2 2 2 5 2" xfId="20094" xr:uid="{00000000-0005-0000-0000-0000DAAD0000}"/>
    <cellStyle name="Normal 12 6 4 2 2 2 5 2 2" xfId="48026" xr:uid="{00000000-0005-0000-0000-0000DBAD0000}"/>
    <cellStyle name="Normal 12 6 4 2 2 2 5 3" xfId="48027" xr:uid="{00000000-0005-0000-0000-0000DCAD0000}"/>
    <cellStyle name="Normal 12 6 4 2 2 2 6" xfId="14604" xr:uid="{00000000-0005-0000-0000-0000DDAD0000}"/>
    <cellStyle name="Normal 12 6 4 2 2 2 6 2" xfId="48028" xr:uid="{00000000-0005-0000-0000-0000DEAD0000}"/>
    <cellStyle name="Normal 12 6 4 2 2 2 7" xfId="48029" xr:uid="{00000000-0005-0000-0000-0000DFAD0000}"/>
    <cellStyle name="Normal 12 6 4 2 2 3" xfId="2730" xr:uid="{00000000-0005-0000-0000-0000E0AD0000}"/>
    <cellStyle name="Normal 12 6 4 2 2 3 2" xfId="8220" xr:uid="{00000000-0005-0000-0000-0000E1AD0000}"/>
    <cellStyle name="Normal 12 6 4 2 2 3 2 2" xfId="21030" xr:uid="{00000000-0005-0000-0000-0000E2AD0000}"/>
    <cellStyle name="Normal 12 6 4 2 2 3 2 2 2" xfId="48030" xr:uid="{00000000-0005-0000-0000-0000E3AD0000}"/>
    <cellStyle name="Normal 12 6 4 2 2 3 2 3" xfId="48031" xr:uid="{00000000-0005-0000-0000-0000E4AD0000}"/>
    <cellStyle name="Normal 12 6 4 2 2 3 3" xfId="15540" xr:uid="{00000000-0005-0000-0000-0000E5AD0000}"/>
    <cellStyle name="Normal 12 6 4 2 2 3 3 2" xfId="48032" xr:uid="{00000000-0005-0000-0000-0000E6AD0000}"/>
    <cellStyle name="Normal 12 6 4 2 2 3 4" xfId="48033" xr:uid="{00000000-0005-0000-0000-0000E7AD0000}"/>
    <cellStyle name="Normal 12 6 4 2 2 4" xfId="4560" xr:uid="{00000000-0005-0000-0000-0000E8AD0000}"/>
    <cellStyle name="Normal 12 6 4 2 2 4 2" xfId="10050" xr:uid="{00000000-0005-0000-0000-0000E9AD0000}"/>
    <cellStyle name="Normal 12 6 4 2 2 4 2 2" xfId="22860" xr:uid="{00000000-0005-0000-0000-0000EAAD0000}"/>
    <cellStyle name="Normal 12 6 4 2 2 4 2 2 2" xfId="48034" xr:uid="{00000000-0005-0000-0000-0000EBAD0000}"/>
    <cellStyle name="Normal 12 6 4 2 2 4 2 3" xfId="48035" xr:uid="{00000000-0005-0000-0000-0000ECAD0000}"/>
    <cellStyle name="Normal 12 6 4 2 2 4 3" xfId="17370" xr:uid="{00000000-0005-0000-0000-0000EDAD0000}"/>
    <cellStyle name="Normal 12 6 4 2 2 4 3 2" xfId="48036" xr:uid="{00000000-0005-0000-0000-0000EEAD0000}"/>
    <cellStyle name="Normal 12 6 4 2 2 4 4" xfId="48037" xr:uid="{00000000-0005-0000-0000-0000EFAD0000}"/>
    <cellStyle name="Normal 12 6 4 2 2 5" xfId="11880" xr:uid="{00000000-0005-0000-0000-0000F0AD0000}"/>
    <cellStyle name="Normal 12 6 4 2 2 5 2" xfId="24690" xr:uid="{00000000-0005-0000-0000-0000F1AD0000}"/>
    <cellStyle name="Normal 12 6 4 2 2 5 2 2" xfId="48038" xr:uid="{00000000-0005-0000-0000-0000F2AD0000}"/>
    <cellStyle name="Normal 12 6 4 2 2 5 3" xfId="48039" xr:uid="{00000000-0005-0000-0000-0000F3AD0000}"/>
    <cellStyle name="Normal 12 6 4 2 2 6" xfId="6390" xr:uid="{00000000-0005-0000-0000-0000F4AD0000}"/>
    <cellStyle name="Normal 12 6 4 2 2 6 2" xfId="19200" xr:uid="{00000000-0005-0000-0000-0000F5AD0000}"/>
    <cellStyle name="Normal 12 6 4 2 2 6 2 2" xfId="48040" xr:uid="{00000000-0005-0000-0000-0000F6AD0000}"/>
    <cellStyle name="Normal 12 6 4 2 2 6 3" xfId="48041" xr:uid="{00000000-0005-0000-0000-0000F7AD0000}"/>
    <cellStyle name="Normal 12 6 4 2 2 7" xfId="13710" xr:uid="{00000000-0005-0000-0000-0000F8AD0000}"/>
    <cellStyle name="Normal 12 6 4 2 2 7 2" xfId="48042" xr:uid="{00000000-0005-0000-0000-0000F9AD0000}"/>
    <cellStyle name="Normal 12 6 4 2 2 8" xfId="48043" xr:uid="{00000000-0005-0000-0000-0000FAAD0000}"/>
    <cellStyle name="Normal 12 6 4 2 3" xfId="1395" xr:uid="{00000000-0005-0000-0000-0000FBAD0000}"/>
    <cellStyle name="Normal 12 6 4 2 3 2" xfId="3225" xr:uid="{00000000-0005-0000-0000-0000FCAD0000}"/>
    <cellStyle name="Normal 12 6 4 2 3 2 2" xfId="8715" xr:uid="{00000000-0005-0000-0000-0000FDAD0000}"/>
    <cellStyle name="Normal 12 6 4 2 3 2 2 2" xfId="21525" xr:uid="{00000000-0005-0000-0000-0000FEAD0000}"/>
    <cellStyle name="Normal 12 6 4 2 3 2 2 2 2" xfId="48044" xr:uid="{00000000-0005-0000-0000-0000FFAD0000}"/>
    <cellStyle name="Normal 12 6 4 2 3 2 2 3" xfId="48045" xr:uid="{00000000-0005-0000-0000-000000AE0000}"/>
    <cellStyle name="Normal 12 6 4 2 3 2 3" xfId="16035" xr:uid="{00000000-0005-0000-0000-000001AE0000}"/>
    <cellStyle name="Normal 12 6 4 2 3 2 3 2" xfId="48046" xr:uid="{00000000-0005-0000-0000-000002AE0000}"/>
    <cellStyle name="Normal 12 6 4 2 3 2 4" xfId="48047" xr:uid="{00000000-0005-0000-0000-000003AE0000}"/>
    <cellStyle name="Normal 12 6 4 2 3 3" xfId="5055" xr:uid="{00000000-0005-0000-0000-000004AE0000}"/>
    <cellStyle name="Normal 12 6 4 2 3 3 2" xfId="10545" xr:uid="{00000000-0005-0000-0000-000005AE0000}"/>
    <cellStyle name="Normal 12 6 4 2 3 3 2 2" xfId="23355" xr:uid="{00000000-0005-0000-0000-000006AE0000}"/>
    <cellStyle name="Normal 12 6 4 2 3 3 2 2 2" xfId="48048" xr:uid="{00000000-0005-0000-0000-000007AE0000}"/>
    <cellStyle name="Normal 12 6 4 2 3 3 2 3" xfId="48049" xr:uid="{00000000-0005-0000-0000-000008AE0000}"/>
    <cellStyle name="Normal 12 6 4 2 3 3 3" xfId="17865" xr:uid="{00000000-0005-0000-0000-000009AE0000}"/>
    <cellStyle name="Normal 12 6 4 2 3 3 3 2" xfId="48050" xr:uid="{00000000-0005-0000-0000-00000AAE0000}"/>
    <cellStyle name="Normal 12 6 4 2 3 3 4" xfId="48051" xr:uid="{00000000-0005-0000-0000-00000BAE0000}"/>
    <cellStyle name="Normal 12 6 4 2 3 4" xfId="12375" xr:uid="{00000000-0005-0000-0000-00000CAE0000}"/>
    <cellStyle name="Normal 12 6 4 2 3 4 2" xfId="25185" xr:uid="{00000000-0005-0000-0000-00000DAE0000}"/>
    <cellStyle name="Normal 12 6 4 2 3 4 2 2" xfId="48052" xr:uid="{00000000-0005-0000-0000-00000EAE0000}"/>
    <cellStyle name="Normal 12 6 4 2 3 4 3" xfId="48053" xr:uid="{00000000-0005-0000-0000-00000FAE0000}"/>
    <cellStyle name="Normal 12 6 4 2 3 5" xfId="6885" xr:uid="{00000000-0005-0000-0000-000010AE0000}"/>
    <cellStyle name="Normal 12 6 4 2 3 5 2" xfId="19695" xr:uid="{00000000-0005-0000-0000-000011AE0000}"/>
    <cellStyle name="Normal 12 6 4 2 3 5 2 2" xfId="48054" xr:uid="{00000000-0005-0000-0000-000012AE0000}"/>
    <cellStyle name="Normal 12 6 4 2 3 5 3" xfId="48055" xr:uid="{00000000-0005-0000-0000-000013AE0000}"/>
    <cellStyle name="Normal 12 6 4 2 3 6" xfId="14205" xr:uid="{00000000-0005-0000-0000-000014AE0000}"/>
    <cellStyle name="Normal 12 6 4 2 3 6 2" xfId="48056" xr:uid="{00000000-0005-0000-0000-000015AE0000}"/>
    <cellStyle name="Normal 12 6 4 2 3 7" xfId="48057" xr:uid="{00000000-0005-0000-0000-000016AE0000}"/>
    <cellStyle name="Normal 12 6 4 2 4" xfId="2331" xr:uid="{00000000-0005-0000-0000-000017AE0000}"/>
    <cellStyle name="Normal 12 6 4 2 4 2" xfId="7821" xr:uid="{00000000-0005-0000-0000-000018AE0000}"/>
    <cellStyle name="Normal 12 6 4 2 4 2 2" xfId="20631" xr:uid="{00000000-0005-0000-0000-000019AE0000}"/>
    <cellStyle name="Normal 12 6 4 2 4 2 2 2" xfId="48058" xr:uid="{00000000-0005-0000-0000-00001AAE0000}"/>
    <cellStyle name="Normal 12 6 4 2 4 2 3" xfId="48059" xr:uid="{00000000-0005-0000-0000-00001BAE0000}"/>
    <cellStyle name="Normal 12 6 4 2 4 3" xfId="15141" xr:uid="{00000000-0005-0000-0000-00001CAE0000}"/>
    <cellStyle name="Normal 12 6 4 2 4 3 2" xfId="48060" xr:uid="{00000000-0005-0000-0000-00001DAE0000}"/>
    <cellStyle name="Normal 12 6 4 2 4 4" xfId="48061" xr:uid="{00000000-0005-0000-0000-00001EAE0000}"/>
    <cellStyle name="Normal 12 6 4 2 5" xfId="4161" xr:uid="{00000000-0005-0000-0000-00001FAE0000}"/>
    <cellStyle name="Normal 12 6 4 2 5 2" xfId="9651" xr:uid="{00000000-0005-0000-0000-000020AE0000}"/>
    <cellStyle name="Normal 12 6 4 2 5 2 2" xfId="22461" xr:uid="{00000000-0005-0000-0000-000021AE0000}"/>
    <cellStyle name="Normal 12 6 4 2 5 2 2 2" xfId="48062" xr:uid="{00000000-0005-0000-0000-000022AE0000}"/>
    <cellStyle name="Normal 12 6 4 2 5 2 3" xfId="48063" xr:uid="{00000000-0005-0000-0000-000023AE0000}"/>
    <cellStyle name="Normal 12 6 4 2 5 3" xfId="16971" xr:uid="{00000000-0005-0000-0000-000024AE0000}"/>
    <cellStyle name="Normal 12 6 4 2 5 3 2" xfId="48064" xr:uid="{00000000-0005-0000-0000-000025AE0000}"/>
    <cellStyle name="Normal 12 6 4 2 5 4" xfId="48065" xr:uid="{00000000-0005-0000-0000-000026AE0000}"/>
    <cellStyle name="Normal 12 6 4 2 6" xfId="11481" xr:uid="{00000000-0005-0000-0000-000027AE0000}"/>
    <cellStyle name="Normal 12 6 4 2 6 2" xfId="24291" xr:uid="{00000000-0005-0000-0000-000028AE0000}"/>
    <cellStyle name="Normal 12 6 4 2 6 2 2" xfId="48066" xr:uid="{00000000-0005-0000-0000-000029AE0000}"/>
    <cellStyle name="Normal 12 6 4 2 6 3" xfId="48067" xr:uid="{00000000-0005-0000-0000-00002AAE0000}"/>
    <cellStyle name="Normal 12 6 4 2 7" xfId="5991" xr:uid="{00000000-0005-0000-0000-00002BAE0000}"/>
    <cellStyle name="Normal 12 6 4 2 7 2" xfId="18801" xr:uid="{00000000-0005-0000-0000-00002CAE0000}"/>
    <cellStyle name="Normal 12 6 4 2 7 2 2" xfId="48068" xr:uid="{00000000-0005-0000-0000-00002DAE0000}"/>
    <cellStyle name="Normal 12 6 4 2 7 3" xfId="48069" xr:uid="{00000000-0005-0000-0000-00002EAE0000}"/>
    <cellStyle name="Normal 12 6 4 2 8" xfId="13311" xr:uid="{00000000-0005-0000-0000-00002FAE0000}"/>
    <cellStyle name="Normal 12 6 4 2 8 2" xfId="48070" xr:uid="{00000000-0005-0000-0000-000030AE0000}"/>
    <cellStyle name="Normal 12 6 4 2 9" xfId="48071" xr:uid="{00000000-0005-0000-0000-000031AE0000}"/>
    <cellStyle name="Normal 12 6 4 3" xfId="632" xr:uid="{00000000-0005-0000-0000-000032AE0000}"/>
    <cellStyle name="Normal 12 6 4 3 2" xfId="1032" xr:uid="{00000000-0005-0000-0000-000033AE0000}"/>
    <cellStyle name="Normal 12 6 4 3 2 2" xfId="1927" xr:uid="{00000000-0005-0000-0000-000034AE0000}"/>
    <cellStyle name="Normal 12 6 4 3 2 2 2" xfId="3757" xr:uid="{00000000-0005-0000-0000-000035AE0000}"/>
    <cellStyle name="Normal 12 6 4 3 2 2 2 2" xfId="9247" xr:uid="{00000000-0005-0000-0000-000036AE0000}"/>
    <cellStyle name="Normal 12 6 4 3 2 2 2 2 2" xfId="22057" xr:uid="{00000000-0005-0000-0000-000037AE0000}"/>
    <cellStyle name="Normal 12 6 4 3 2 2 2 2 2 2" xfId="48072" xr:uid="{00000000-0005-0000-0000-000038AE0000}"/>
    <cellStyle name="Normal 12 6 4 3 2 2 2 2 3" xfId="48073" xr:uid="{00000000-0005-0000-0000-000039AE0000}"/>
    <cellStyle name="Normal 12 6 4 3 2 2 2 3" xfId="16567" xr:uid="{00000000-0005-0000-0000-00003AAE0000}"/>
    <cellStyle name="Normal 12 6 4 3 2 2 2 3 2" xfId="48074" xr:uid="{00000000-0005-0000-0000-00003BAE0000}"/>
    <cellStyle name="Normal 12 6 4 3 2 2 2 4" xfId="48075" xr:uid="{00000000-0005-0000-0000-00003CAE0000}"/>
    <cellStyle name="Normal 12 6 4 3 2 2 3" xfId="5587" xr:uid="{00000000-0005-0000-0000-00003DAE0000}"/>
    <cellStyle name="Normal 12 6 4 3 2 2 3 2" xfId="11077" xr:uid="{00000000-0005-0000-0000-00003EAE0000}"/>
    <cellStyle name="Normal 12 6 4 3 2 2 3 2 2" xfId="23887" xr:uid="{00000000-0005-0000-0000-00003FAE0000}"/>
    <cellStyle name="Normal 12 6 4 3 2 2 3 2 2 2" xfId="48076" xr:uid="{00000000-0005-0000-0000-000040AE0000}"/>
    <cellStyle name="Normal 12 6 4 3 2 2 3 2 3" xfId="48077" xr:uid="{00000000-0005-0000-0000-000041AE0000}"/>
    <cellStyle name="Normal 12 6 4 3 2 2 3 3" xfId="18397" xr:uid="{00000000-0005-0000-0000-000042AE0000}"/>
    <cellStyle name="Normal 12 6 4 3 2 2 3 3 2" xfId="48078" xr:uid="{00000000-0005-0000-0000-000043AE0000}"/>
    <cellStyle name="Normal 12 6 4 3 2 2 3 4" xfId="48079" xr:uid="{00000000-0005-0000-0000-000044AE0000}"/>
    <cellStyle name="Normal 12 6 4 3 2 2 4" xfId="12907" xr:uid="{00000000-0005-0000-0000-000045AE0000}"/>
    <cellStyle name="Normal 12 6 4 3 2 2 4 2" xfId="25717" xr:uid="{00000000-0005-0000-0000-000046AE0000}"/>
    <cellStyle name="Normal 12 6 4 3 2 2 4 2 2" xfId="48080" xr:uid="{00000000-0005-0000-0000-000047AE0000}"/>
    <cellStyle name="Normal 12 6 4 3 2 2 4 3" xfId="48081" xr:uid="{00000000-0005-0000-0000-000048AE0000}"/>
    <cellStyle name="Normal 12 6 4 3 2 2 5" xfId="7417" xr:uid="{00000000-0005-0000-0000-000049AE0000}"/>
    <cellStyle name="Normal 12 6 4 3 2 2 5 2" xfId="20227" xr:uid="{00000000-0005-0000-0000-00004AAE0000}"/>
    <cellStyle name="Normal 12 6 4 3 2 2 5 2 2" xfId="48082" xr:uid="{00000000-0005-0000-0000-00004BAE0000}"/>
    <cellStyle name="Normal 12 6 4 3 2 2 5 3" xfId="48083" xr:uid="{00000000-0005-0000-0000-00004CAE0000}"/>
    <cellStyle name="Normal 12 6 4 3 2 2 6" xfId="14737" xr:uid="{00000000-0005-0000-0000-00004DAE0000}"/>
    <cellStyle name="Normal 12 6 4 3 2 2 6 2" xfId="48084" xr:uid="{00000000-0005-0000-0000-00004EAE0000}"/>
    <cellStyle name="Normal 12 6 4 3 2 2 7" xfId="48085" xr:uid="{00000000-0005-0000-0000-00004FAE0000}"/>
    <cellStyle name="Normal 12 6 4 3 2 3" xfId="2863" xr:uid="{00000000-0005-0000-0000-000050AE0000}"/>
    <cellStyle name="Normal 12 6 4 3 2 3 2" xfId="8353" xr:uid="{00000000-0005-0000-0000-000051AE0000}"/>
    <cellStyle name="Normal 12 6 4 3 2 3 2 2" xfId="21163" xr:uid="{00000000-0005-0000-0000-000052AE0000}"/>
    <cellStyle name="Normal 12 6 4 3 2 3 2 2 2" xfId="48086" xr:uid="{00000000-0005-0000-0000-000053AE0000}"/>
    <cellStyle name="Normal 12 6 4 3 2 3 2 3" xfId="48087" xr:uid="{00000000-0005-0000-0000-000054AE0000}"/>
    <cellStyle name="Normal 12 6 4 3 2 3 3" xfId="15673" xr:uid="{00000000-0005-0000-0000-000055AE0000}"/>
    <cellStyle name="Normal 12 6 4 3 2 3 3 2" xfId="48088" xr:uid="{00000000-0005-0000-0000-000056AE0000}"/>
    <cellStyle name="Normal 12 6 4 3 2 3 4" xfId="48089" xr:uid="{00000000-0005-0000-0000-000057AE0000}"/>
    <cellStyle name="Normal 12 6 4 3 2 4" xfId="4693" xr:uid="{00000000-0005-0000-0000-000058AE0000}"/>
    <cellStyle name="Normal 12 6 4 3 2 4 2" xfId="10183" xr:uid="{00000000-0005-0000-0000-000059AE0000}"/>
    <cellStyle name="Normal 12 6 4 3 2 4 2 2" xfId="22993" xr:uid="{00000000-0005-0000-0000-00005AAE0000}"/>
    <cellStyle name="Normal 12 6 4 3 2 4 2 2 2" xfId="48090" xr:uid="{00000000-0005-0000-0000-00005BAE0000}"/>
    <cellStyle name="Normal 12 6 4 3 2 4 2 3" xfId="48091" xr:uid="{00000000-0005-0000-0000-00005CAE0000}"/>
    <cellStyle name="Normal 12 6 4 3 2 4 3" xfId="17503" xr:uid="{00000000-0005-0000-0000-00005DAE0000}"/>
    <cellStyle name="Normal 12 6 4 3 2 4 3 2" xfId="48092" xr:uid="{00000000-0005-0000-0000-00005EAE0000}"/>
    <cellStyle name="Normal 12 6 4 3 2 4 4" xfId="48093" xr:uid="{00000000-0005-0000-0000-00005FAE0000}"/>
    <cellStyle name="Normal 12 6 4 3 2 5" xfId="12013" xr:uid="{00000000-0005-0000-0000-000060AE0000}"/>
    <cellStyle name="Normal 12 6 4 3 2 5 2" xfId="24823" xr:uid="{00000000-0005-0000-0000-000061AE0000}"/>
    <cellStyle name="Normal 12 6 4 3 2 5 2 2" xfId="48094" xr:uid="{00000000-0005-0000-0000-000062AE0000}"/>
    <cellStyle name="Normal 12 6 4 3 2 5 3" xfId="48095" xr:uid="{00000000-0005-0000-0000-000063AE0000}"/>
    <cellStyle name="Normal 12 6 4 3 2 6" xfId="6523" xr:uid="{00000000-0005-0000-0000-000064AE0000}"/>
    <cellStyle name="Normal 12 6 4 3 2 6 2" xfId="19333" xr:uid="{00000000-0005-0000-0000-000065AE0000}"/>
    <cellStyle name="Normal 12 6 4 3 2 6 2 2" xfId="48096" xr:uid="{00000000-0005-0000-0000-000066AE0000}"/>
    <cellStyle name="Normal 12 6 4 3 2 6 3" xfId="48097" xr:uid="{00000000-0005-0000-0000-000067AE0000}"/>
    <cellStyle name="Normal 12 6 4 3 2 7" xfId="13843" xr:uid="{00000000-0005-0000-0000-000068AE0000}"/>
    <cellStyle name="Normal 12 6 4 3 2 7 2" xfId="48098" xr:uid="{00000000-0005-0000-0000-000069AE0000}"/>
    <cellStyle name="Normal 12 6 4 3 2 8" xfId="48099" xr:uid="{00000000-0005-0000-0000-00006AAE0000}"/>
    <cellStyle name="Normal 12 6 4 3 3" xfId="1527" xr:uid="{00000000-0005-0000-0000-00006BAE0000}"/>
    <cellStyle name="Normal 12 6 4 3 3 2" xfId="3357" xr:uid="{00000000-0005-0000-0000-00006CAE0000}"/>
    <cellStyle name="Normal 12 6 4 3 3 2 2" xfId="8847" xr:uid="{00000000-0005-0000-0000-00006DAE0000}"/>
    <cellStyle name="Normal 12 6 4 3 3 2 2 2" xfId="21657" xr:uid="{00000000-0005-0000-0000-00006EAE0000}"/>
    <cellStyle name="Normal 12 6 4 3 3 2 2 2 2" xfId="48100" xr:uid="{00000000-0005-0000-0000-00006FAE0000}"/>
    <cellStyle name="Normal 12 6 4 3 3 2 2 3" xfId="48101" xr:uid="{00000000-0005-0000-0000-000070AE0000}"/>
    <cellStyle name="Normal 12 6 4 3 3 2 3" xfId="16167" xr:uid="{00000000-0005-0000-0000-000071AE0000}"/>
    <cellStyle name="Normal 12 6 4 3 3 2 3 2" xfId="48102" xr:uid="{00000000-0005-0000-0000-000072AE0000}"/>
    <cellStyle name="Normal 12 6 4 3 3 2 4" xfId="48103" xr:uid="{00000000-0005-0000-0000-000073AE0000}"/>
    <cellStyle name="Normal 12 6 4 3 3 3" xfId="5187" xr:uid="{00000000-0005-0000-0000-000074AE0000}"/>
    <cellStyle name="Normal 12 6 4 3 3 3 2" xfId="10677" xr:uid="{00000000-0005-0000-0000-000075AE0000}"/>
    <cellStyle name="Normal 12 6 4 3 3 3 2 2" xfId="23487" xr:uid="{00000000-0005-0000-0000-000076AE0000}"/>
    <cellStyle name="Normal 12 6 4 3 3 3 2 2 2" xfId="48104" xr:uid="{00000000-0005-0000-0000-000077AE0000}"/>
    <cellStyle name="Normal 12 6 4 3 3 3 2 3" xfId="48105" xr:uid="{00000000-0005-0000-0000-000078AE0000}"/>
    <cellStyle name="Normal 12 6 4 3 3 3 3" xfId="17997" xr:uid="{00000000-0005-0000-0000-000079AE0000}"/>
    <cellStyle name="Normal 12 6 4 3 3 3 3 2" xfId="48106" xr:uid="{00000000-0005-0000-0000-00007AAE0000}"/>
    <cellStyle name="Normal 12 6 4 3 3 3 4" xfId="48107" xr:uid="{00000000-0005-0000-0000-00007BAE0000}"/>
    <cellStyle name="Normal 12 6 4 3 3 4" xfId="12507" xr:uid="{00000000-0005-0000-0000-00007CAE0000}"/>
    <cellStyle name="Normal 12 6 4 3 3 4 2" xfId="25317" xr:uid="{00000000-0005-0000-0000-00007DAE0000}"/>
    <cellStyle name="Normal 12 6 4 3 3 4 2 2" xfId="48108" xr:uid="{00000000-0005-0000-0000-00007EAE0000}"/>
    <cellStyle name="Normal 12 6 4 3 3 4 3" xfId="48109" xr:uid="{00000000-0005-0000-0000-00007FAE0000}"/>
    <cellStyle name="Normal 12 6 4 3 3 5" xfId="7017" xr:uid="{00000000-0005-0000-0000-000080AE0000}"/>
    <cellStyle name="Normal 12 6 4 3 3 5 2" xfId="19827" xr:uid="{00000000-0005-0000-0000-000081AE0000}"/>
    <cellStyle name="Normal 12 6 4 3 3 5 2 2" xfId="48110" xr:uid="{00000000-0005-0000-0000-000082AE0000}"/>
    <cellStyle name="Normal 12 6 4 3 3 5 3" xfId="48111" xr:uid="{00000000-0005-0000-0000-000083AE0000}"/>
    <cellStyle name="Normal 12 6 4 3 3 6" xfId="14337" xr:uid="{00000000-0005-0000-0000-000084AE0000}"/>
    <cellStyle name="Normal 12 6 4 3 3 6 2" xfId="48112" xr:uid="{00000000-0005-0000-0000-000085AE0000}"/>
    <cellStyle name="Normal 12 6 4 3 3 7" xfId="48113" xr:uid="{00000000-0005-0000-0000-000086AE0000}"/>
    <cellStyle name="Normal 12 6 4 3 4" xfId="2463" xr:uid="{00000000-0005-0000-0000-000087AE0000}"/>
    <cellStyle name="Normal 12 6 4 3 4 2" xfId="7953" xr:uid="{00000000-0005-0000-0000-000088AE0000}"/>
    <cellStyle name="Normal 12 6 4 3 4 2 2" xfId="20763" xr:uid="{00000000-0005-0000-0000-000089AE0000}"/>
    <cellStyle name="Normal 12 6 4 3 4 2 2 2" xfId="48114" xr:uid="{00000000-0005-0000-0000-00008AAE0000}"/>
    <cellStyle name="Normal 12 6 4 3 4 2 3" xfId="48115" xr:uid="{00000000-0005-0000-0000-00008BAE0000}"/>
    <cellStyle name="Normal 12 6 4 3 4 3" xfId="15273" xr:uid="{00000000-0005-0000-0000-00008CAE0000}"/>
    <cellStyle name="Normal 12 6 4 3 4 3 2" xfId="48116" xr:uid="{00000000-0005-0000-0000-00008DAE0000}"/>
    <cellStyle name="Normal 12 6 4 3 4 4" xfId="48117" xr:uid="{00000000-0005-0000-0000-00008EAE0000}"/>
    <cellStyle name="Normal 12 6 4 3 5" xfId="4293" xr:uid="{00000000-0005-0000-0000-00008FAE0000}"/>
    <cellStyle name="Normal 12 6 4 3 5 2" xfId="9783" xr:uid="{00000000-0005-0000-0000-000090AE0000}"/>
    <cellStyle name="Normal 12 6 4 3 5 2 2" xfId="22593" xr:uid="{00000000-0005-0000-0000-000091AE0000}"/>
    <cellStyle name="Normal 12 6 4 3 5 2 2 2" xfId="48118" xr:uid="{00000000-0005-0000-0000-000092AE0000}"/>
    <cellStyle name="Normal 12 6 4 3 5 2 3" xfId="48119" xr:uid="{00000000-0005-0000-0000-000093AE0000}"/>
    <cellStyle name="Normal 12 6 4 3 5 3" xfId="17103" xr:uid="{00000000-0005-0000-0000-000094AE0000}"/>
    <cellStyle name="Normal 12 6 4 3 5 3 2" xfId="48120" xr:uid="{00000000-0005-0000-0000-000095AE0000}"/>
    <cellStyle name="Normal 12 6 4 3 5 4" xfId="48121" xr:uid="{00000000-0005-0000-0000-000096AE0000}"/>
    <cellStyle name="Normal 12 6 4 3 6" xfId="11613" xr:uid="{00000000-0005-0000-0000-000097AE0000}"/>
    <cellStyle name="Normal 12 6 4 3 6 2" xfId="24423" xr:uid="{00000000-0005-0000-0000-000098AE0000}"/>
    <cellStyle name="Normal 12 6 4 3 6 2 2" xfId="48122" xr:uid="{00000000-0005-0000-0000-000099AE0000}"/>
    <cellStyle name="Normal 12 6 4 3 6 3" xfId="48123" xr:uid="{00000000-0005-0000-0000-00009AAE0000}"/>
    <cellStyle name="Normal 12 6 4 3 7" xfId="6123" xr:uid="{00000000-0005-0000-0000-00009BAE0000}"/>
    <cellStyle name="Normal 12 6 4 3 7 2" xfId="18933" xr:uid="{00000000-0005-0000-0000-00009CAE0000}"/>
    <cellStyle name="Normal 12 6 4 3 7 2 2" xfId="48124" xr:uid="{00000000-0005-0000-0000-00009DAE0000}"/>
    <cellStyle name="Normal 12 6 4 3 7 3" xfId="48125" xr:uid="{00000000-0005-0000-0000-00009EAE0000}"/>
    <cellStyle name="Normal 12 6 4 3 8" xfId="13443" xr:uid="{00000000-0005-0000-0000-00009FAE0000}"/>
    <cellStyle name="Normal 12 6 4 3 8 2" xfId="48126" xr:uid="{00000000-0005-0000-0000-0000A0AE0000}"/>
    <cellStyle name="Normal 12 6 4 3 9" xfId="48127" xr:uid="{00000000-0005-0000-0000-0000A1AE0000}"/>
    <cellStyle name="Normal 12 6 4 4" xfId="407" xr:uid="{00000000-0005-0000-0000-0000A2AE0000}"/>
    <cellStyle name="Normal 12 6 4 4 2" xfId="1302" xr:uid="{00000000-0005-0000-0000-0000A3AE0000}"/>
    <cellStyle name="Normal 12 6 4 4 2 2" xfId="3132" xr:uid="{00000000-0005-0000-0000-0000A4AE0000}"/>
    <cellStyle name="Normal 12 6 4 4 2 2 2" xfId="8622" xr:uid="{00000000-0005-0000-0000-0000A5AE0000}"/>
    <cellStyle name="Normal 12 6 4 4 2 2 2 2" xfId="21432" xr:uid="{00000000-0005-0000-0000-0000A6AE0000}"/>
    <cellStyle name="Normal 12 6 4 4 2 2 2 2 2" xfId="48128" xr:uid="{00000000-0005-0000-0000-0000A7AE0000}"/>
    <cellStyle name="Normal 12 6 4 4 2 2 2 3" xfId="48129" xr:uid="{00000000-0005-0000-0000-0000A8AE0000}"/>
    <cellStyle name="Normal 12 6 4 4 2 2 3" xfId="15942" xr:uid="{00000000-0005-0000-0000-0000A9AE0000}"/>
    <cellStyle name="Normal 12 6 4 4 2 2 3 2" xfId="48130" xr:uid="{00000000-0005-0000-0000-0000AAAE0000}"/>
    <cellStyle name="Normal 12 6 4 4 2 2 4" xfId="48131" xr:uid="{00000000-0005-0000-0000-0000ABAE0000}"/>
    <cellStyle name="Normal 12 6 4 4 2 3" xfId="4962" xr:uid="{00000000-0005-0000-0000-0000ACAE0000}"/>
    <cellStyle name="Normal 12 6 4 4 2 3 2" xfId="10452" xr:uid="{00000000-0005-0000-0000-0000ADAE0000}"/>
    <cellStyle name="Normal 12 6 4 4 2 3 2 2" xfId="23262" xr:uid="{00000000-0005-0000-0000-0000AEAE0000}"/>
    <cellStyle name="Normal 12 6 4 4 2 3 2 2 2" xfId="48132" xr:uid="{00000000-0005-0000-0000-0000AFAE0000}"/>
    <cellStyle name="Normal 12 6 4 4 2 3 2 3" xfId="48133" xr:uid="{00000000-0005-0000-0000-0000B0AE0000}"/>
    <cellStyle name="Normal 12 6 4 4 2 3 3" xfId="17772" xr:uid="{00000000-0005-0000-0000-0000B1AE0000}"/>
    <cellStyle name="Normal 12 6 4 4 2 3 3 2" xfId="48134" xr:uid="{00000000-0005-0000-0000-0000B2AE0000}"/>
    <cellStyle name="Normal 12 6 4 4 2 3 4" xfId="48135" xr:uid="{00000000-0005-0000-0000-0000B3AE0000}"/>
    <cellStyle name="Normal 12 6 4 4 2 4" xfId="12282" xr:uid="{00000000-0005-0000-0000-0000B4AE0000}"/>
    <cellStyle name="Normal 12 6 4 4 2 4 2" xfId="25092" xr:uid="{00000000-0005-0000-0000-0000B5AE0000}"/>
    <cellStyle name="Normal 12 6 4 4 2 4 2 2" xfId="48136" xr:uid="{00000000-0005-0000-0000-0000B6AE0000}"/>
    <cellStyle name="Normal 12 6 4 4 2 4 3" xfId="48137" xr:uid="{00000000-0005-0000-0000-0000B7AE0000}"/>
    <cellStyle name="Normal 12 6 4 4 2 5" xfId="6792" xr:uid="{00000000-0005-0000-0000-0000B8AE0000}"/>
    <cellStyle name="Normal 12 6 4 4 2 5 2" xfId="19602" xr:uid="{00000000-0005-0000-0000-0000B9AE0000}"/>
    <cellStyle name="Normal 12 6 4 4 2 5 2 2" xfId="48138" xr:uid="{00000000-0005-0000-0000-0000BAAE0000}"/>
    <cellStyle name="Normal 12 6 4 4 2 5 3" xfId="48139" xr:uid="{00000000-0005-0000-0000-0000BBAE0000}"/>
    <cellStyle name="Normal 12 6 4 4 2 6" xfId="14112" xr:uid="{00000000-0005-0000-0000-0000BCAE0000}"/>
    <cellStyle name="Normal 12 6 4 4 2 6 2" xfId="48140" xr:uid="{00000000-0005-0000-0000-0000BDAE0000}"/>
    <cellStyle name="Normal 12 6 4 4 2 7" xfId="48141" xr:uid="{00000000-0005-0000-0000-0000BEAE0000}"/>
    <cellStyle name="Normal 12 6 4 4 3" xfId="2238" xr:uid="{00000000-0005-0000-0000-0000BFAE0000}"/>
    <cellStyle name="Normal 12 6 4 4 3 2" xfId="7728" xr:uid="{00000000-0005-0000-0000-0000C0AE0000}"/>
    <cellStyle name="Normal 12 6 4 4 3 2 2" xfId="20538" xr:uid="{00000000-0005-0000-0000-0000C1AE0000}"/>
    <cellStyle name="Normal 12 6 4 4 3 2 2 2" xfId="48142" xr:uid="{00000000-0005-0000-0000-0000C2AE0000}"/>
    <cellStyle name="Normal 12 6 4 4 3 2 3" xfId="48143" xr:uid="{00000000-0005-0000-0000-0000C3AE0000}"/>
    <cellStyle name="Normal 12 6 4 4 3 3" xfId="15048" xr:uid="{00000000-0005-0000-0000-0000C4AE0000}"/>
    <cellStyle name="Normal 12 6 4 4 3 3 2" xfId="48144" xr:uid="{00000000-0005-0000-0000-0000C5AE0000}"/>
    <cellStyle name="Normal 12 6 4 4 3 4" xfId="48145" xr:uid="{00000000-0005-0000-0000-0000C6AE0000}"/>
    <cellStyle name="Normal 12 6 4 4 4" xfId="4068" xr:uid="{00000000-0005-0000-0000-0000C7AE0000}"/>
    <cellStyle name="Normal 12 6 4 4 4 2" xfId="9558" xr:uid="{00000000-0005-0000-0000-0000C8AE0000}"/>
    <cellStyle name="Normal 12 6 4 4 4 2 2" xfId="22368" xr:uid="{00000000-0005-0000-0000-0000C9AE0000}"/>
    <cellStyle name="Normal 12 6 4 4 4 2 2 2" xfId="48146" xr:uid="{00000000-0005-0000-0000-0000CAAE0000}"/>
    <cellStyle name="Normal 12 6 4 4 4 2 3" xfId="48147" xr:uid="{00000000-0005-0000-0000-0000CBAE0000}"/>
    <cellStyle name="Normal 12 6 4 4 4 3" xfId="16878" xr:uid="{00000000-0005-0000-0000-0000CCAE0000}"/>
    <cellStyle name="Normal 12 6 4 4 4 3 2" xfId="48148" xr:uid="{00000000-0005-0000-0000-0000CDAE0000}"/>
    <cellStyle name="Normal 12 6 4 4 4 4" xfId="48149" xr:uid="{00000000-0005-0000-0000-0000CEAE0000}"/>
    <cellStyle name="Normal 12 6 4 4 5" xfId="11388" xr:uid="{00000000-0005-0000-0000-0000CFAE0000}"/>
    <cellStyle name="Normal 12 6 4 4 5 2" xfId="24198" xr:uid="{00000000-0005-0000-0000-0000D0AE0000}"/>
    <cellStyle name="Normal 12 6 4 4 5 2 2" xfId="48150" xr:uid="{00000000-0005-0000-0000-0000D1AE0000}"/>
    <cellStyle name="Normal 12 6 4 4 5 3" xfId="48151" xr:uid="{00000000-0005-0000-0000-0000D2AE0000}"/>
    <cellStyle name="Normal 12 6 4 4 6" xfId="5898" xr:uid="{00000000-0005-0000-0000-0000D3AE0000}"/>
    <cellStyle name="Normal 12 6 4 4 6 2" xfId="18708" xr:uid="{00000000-0005-0000-0000-0000D4AE0000}"/>
    <cellStyle name="Normal 12 6 4 4 6 2 2" xfId="48152" xr:uid="{00000000-0005-0000-0000-0000D5AE0000}"/>
    <cellStyle name="Normal 12 6 4 4 6 3" xfId="48153" xr:uid="{00000000-0005-0000-0000-0000D6AE0000}"/>
    <cellStyle name="Normal 12 6 4 4 7" xfId="13218" xr:uid="{00000000-0005-0000-0000-0000D7AE0000}"/>
    <cellStyle name="Normal 12 6 4 4 7 2" xfId="48154" xr:uid="{00000000-0005-0000-0000-0000D8AE0000}"/>
    <cellStyle name="Normal 12 6 4 4 8" xfId="48155" xr:uid="{00000000-0005-0000-0000-0000D9AE0000}"/>
    <cellStyle name="Normal 12 6 4 5" xfId="766" xr:uid="{00000000-0005-0000-0000-0000DAAE0000}"/>
    <cellStyle name="Normal 12 6 4 5 2" xfId="1661" xr:uid="{00000000-0005-0000-0000-0000DBAE0000}"/>
    <cellStyle name="Normal 12 6 4 5 2 2" xfId="3491" xr:uid="{00000000-0005-0000-0000-0000DCAE0000}"/>
    <cellStyle name="Normal 12 6 4 5 2 2 2" xfId="8981" xr:uid="{00000000-0005-0000-0000-0000DDAE0000}"/>
    <cellStyle name="Normal 12 6 4 5 2 2 2 2" xfId="21791" xr:uid="{00000000-0005-0000-0000-0000DEAE0000}"/>
    <cellStyle name="Normal 12 6 4 5 2 2 2 2 2" xfId="48156" xr:uid="{00000000-0005-0000-0000-0000DFAE0000}"/>
    <cellStyle name="Normal 12 6 4 5 2 2 2 3" xfId="48157" xr:uid="{00000000-0005-0000-0000-0000E0AE0000}"/>
    <cellStyle name="Normal 12 6 4 5 2 2 3" xfId="16301" xr:uid="{00000000-0005-0000-0000-0000E1AE0000}"/>
    <cellStyle name="Normal 12 6 4 5 2 2 3 2" xfId="48158" xr:uid="{00000000-0005-0000-0000-0000E2AE0000}"/>
    <cellStyle name="Normal 12 6 4 5 2 2 4" xfId="48159" xr:uid="{00000000-0005-0000-0000-0000E3AE0000}"/>
    <cellStyle name="Normal 12 6 4 5 2 3" xfId="5321" xr:uid="{00000000-0005-0000-0000-0000E4AE0000}"/>
    <cellStyle name="Normal 12 6 4 5 2 3 2" xfId="10811" xr:uid="{00000000-0005-0000-0000-0000E5AE0000}"/>
    <cellStyle name="Normal 12 6 4 5 2 3 2 2" xfId="23621" xr:uid="{00000000-0005-0000-0000-0000E6AE0000}"/>
    <cellStyle name="Normal 12 6 4 5 2 3 2 2 2" xfId="48160" xr:uid="{00000000-0005-0000-0000-0000E7AE0000}"/>
    <cellStyle name="Normal 12 6 4 5 2 3 2 3" xfId="48161" xr:uid="{00000000-0005-0000-0000-0000E8AE0000}"/>
    <cellStyle name="Normal 12 6 4 5 2 3 3" xfId="18131" xr:uid="{00000000-0005-0000-0000-0000E9AE0000}"/>
    <cellStyle name="Normal 12 6 4 5 2 3 3 2" xfId="48162" xr:uid="{00000000-0005-0000-0000-0000EAAE0000}"/>
    <cellStyle name="Normal 12 6 4 5 2 3 4" xfId="48163" xr:uid="{00000000-0005-0000-0000-0000EBAE0000}"/>
    <cellStyle name="Normal 12 6 4 5 2 4" xfId="12641" xr:uid="{00000000-0005-0000-0000-0000ECAE0000}"/>
    <cellStyle name="Normal 12 6 4 5 2 4 2" xfId="25451" xr:uid="{00000000-0005-0000-0000-0000EDAE0000}"/>
    <cellStyle name="Normal 12 6 4 5 2 4 2 2" xfId="48164" xr:uid="{00000000-0005-0000-0000-0000EEAE0000}"/>
    <cellStyle name="Normal 12 6 4 5 2 4 3" xfId="48165" xr:uid="{00000000-0005-0000-0000-0000EFAE0000}"/>
    <cellStyle name="Normal 12 6 4 5 2 5" xfId="7151" xr:uid="{00000000-0005-0000-0000-0000F0AE0000}"/>
    <cellStyle name="Normal 12 6 4 5 2 5 2" xfId="19961" xr:uid="{00000000-0005-0000-0000-0000F1AE0000}"/>
    <cellStyle name="Normal 12 6 4 5 2 5 2 2" xfId="48166" xr:uid="{00000000-0005-0000-0000-0000F2AE0000}"/>
    <cellStyle name="Normal 12 6 4 5 2 5 3" xfId="48167" xr:uid="{00000000-0005-0000-0000-0000F3AE0000}"/>
    <cellStyle name="Normal 12 6 4 5 2 6" xfId="14471" xr:uid="{00000000-0005-0000-0000-0000F4AE0000}"/>
    <cellStyle name="Normal 12 6 4 5 2 6 2" xfId="48168" xr:uid="{00000000-0005-0000-0000-0000F5AE0000}"/>
    <cellStyle name="Normal 12 6 4 5 2 7" xfId="48169" xr:uid="{00000000-0005-0000-0000-0000F6AE0000}"/>
    <cellStyle name="Normal 12 6 4 5 3" xfId="2597" xr:uid="{00000000-0005-0000-0000-0000F7AE0000}"/>
    <cellStyle name="Normal 12 6 4 5 3 2" xfId="8087" xr:uid="{00000000-0005-0000-0000-0000F8AE0000}"/>
    <cellStyle name="Normal 12 6 4 5 3 2 2" xfId="20897" xr:uid="{00000000-0005-0000-0000-0000F9AE0000}"/>
    <cellStyle name="Normal 12 6 4 5 3 2 2 2" xfId="48170" xr:uid="{00000000-0005-0000-0000-0000FAAE0000}"/>
    <cellStyle name="Normal 12 6 4 5 3 2 3" xfId="48171" xr:uid="{00000000-0005-0000-0000-0000FBAE0000}"/>
    <cellStyle name="Normal 12 6 4 5 3 3" xfId="15407" xr:uid="{00000000-0005-0000-0000-0000FCAE0000}"/>
    <cellStyle name="Normal 12 6 4 5 3 3 2" xfId="48172" xr:uid="{00000000-0005-0000-0000-0000FDAE0000}"/>
    <cellStyle name="Normal 12 6 4 5 3 4" xfId="48173" xr:uid="{00000000-0005-0000-0000-0000FEAE0000}"/>
    <cellStyle name="Normal 12 6 4 5 4" xfId="4427" xr:uid="{00000000-0005-0000-0000-0000FFAE0000}"/>
    <cellStyle name="Normal 12 6 4 5 4 2" xfId="9917" xr:uid="{00000000-0005-0000-0000-000000AF0000}"/>
    <cellStyle name="Normal 12 6 4 5 4 2 2" xfId="22727" xr:uid="{00000000-0005-0000-0000-000001AF0000}"/>
    <cellStyle name="Normal 12 6 4 5 4 2 2 2" xfId="48174" xr:uid="{00000000-0005-0000-0000-000002AF0000}"/>
    <cellStyle name="Normal 12 6 4 5 4 2 3" xfId="48175" xr:uid="{00000000-0005-0000-0000-000003AF0000}"/>
    <cellStyle name="Normal 12 6 4 5 4 3" xfId="17237" xr:uid="{00000000-0005-0000-0000-000004AF0000}"/>
    <cellStyle name="Normal 12 6 4 5 4 3 2" xfId="48176" xr:uid="{00000000-0005-0000-0000-000005AF0000}"/>
    <cellStyle name="Normal 12 6 4 5 4 4" xfId="48177" xr:uid="{00000000-0005-0000-0000-000006AF0000}"/>
    <cellStyle name="Normal 12 6 4 5 5" xfId="11747" xr:uid="{00000000-0005-0000-0000-000007AF0000}"/>
    <cellStyle name="Normal 12 6 4 5 5 2" xfId="24557" xr:uid="{00000000-0005-0000-0000-000008AF0000}"/>
    <cellStyle name="Normal 12 6 4 5 5 2 2" xfId="48178" xr:uid="{00000000-0005-0000-0000-000009AF0000}"/>
    <cellStyle name="Normal 12 6 4 5 5 3" xfId="48179" xr:uid="{00000000-0005-0000-0000-00000AAF0000}"/>
    <cellStyle name="Normal 12 6 4 5 6" xfId="6257" xr:uid="{00000000-0005-0000-0000-00000BAF0000}"/>
    <cellStyle name="Normal 12 6 4 5 6 2" xfId="19067" xr:uid="{00000000-0005-0000-0000-00000CAF0000}"/>
    <cellStyle name="Normal 12 6 4 5 6 2 2" xfId="48180" xr:uid="{00000000-0005-0000-0000-00000DAF0000}"/>
    <cellStyle name="Normal 12 6 4 5 6 3" xfId="48181" xr:uid="{00000000-0005-0000-0000-00000EAF0000}"/>
    <cellStyle name="Normal 12 6 4 5 7" xfId="13577" xr:uid="{00000000-0005-0000-0000-00000FAF0000}"/>
    <cellStyle name="Normal 12 6 4 5 7 2" xfId="48182" xr:uid="{00000000-0005-0000-0000-000010AF0000}"/>
    <cellStyle name="Normal 12 6 4 5 8" xfId="48183" xr:uid="{00000000-0005-0000-0000-000011AF0000}"/>
    <cellStyle name="Normal 12 6 4 6" xfId="1167" xr:uid="{00000000-0005-0000-0000-000012AF0000}"/>
    <cellStyle name="Normal 12 6 4 6 2" xfId="2997" xr:uid="{00000000-0005-0000-0000-000013AF0000}"/>
    <cellStyle name="Normal 12 6 4 6 2 2" xfId="8487" xr:uid="{00000000-0005-0000-0000-000014AF0000}"/>
    <cellStyle name="Normal 12 6 4 6 2 2 2" xfId="21297" xr:uid="{00000000-0005-0000-0000-000015AF0000}"/>
    <cellStyle name="Normal 12 6 4 6 2 2 2 2" xfId="48184" xr:uid="{00000000-0005-0000-0000-000016AF0000}"/>
    <cellStyle name="Normal 12 6 4 6 2 2 3" xfId="48185" xr:uid="{00000000-0005-0000-0000-000017AF0000}"/>
    <cellStyle name="Normal 12 6 4 6 2 3" xfId="15807" xr:uid="{00000000-0005-0000-0000-000018AF0000}"/>
    <cellStyle name="Normal 12 6 4 6 2 3 2" xfId="48186" xr:uid="{00000000-0005-0000-0000-000019AF0000}"/>
    <cellStyle name="Normal 12 6 4 6 2 4" xfId="48187" xr:uid="{00000000-0005-0000-0000-00001AAF0000}"/>
    <cellStyle name="Normal 12 6 4 6 3" xfId="4827" xr:uid="{00000000-0005-0000-0000-00001BAF0000}"/>
    <cellStyle name="Normal 12 6 4 6 3 2" xfId="10317" xr:uid="{00000000-0005-0000-0000-00001CAF0000}"/>
    <cellStyle name="Normal 12 6 4 6 3 2 2" xfId="23127" xr:uid="{00000000-0005-0000-0000-00001DAF0000}"/>
    <cellStyle name="Normal 12 6 4 6 3 2 2 2" xfId="48188" xr:uid="{00000000-0005-0000-0000-00001EAF0000}"/>
    <cellStyle name="Normal 12 6 4 6 3 2 3" xfId="48189" xr:uid="{00000000-0005-0000-0000-00001FAF0000}"/>
    <cellStyle name="Normal 12 6 4 6 3 3" xfId="17637" xr:uid="{00000000-0005-0000-0000-000020AF0000}"/>
    <cellStyle name="Normal 12 6 4 6 3 3 2" xfId="48190" xr:uid="{00000000-0005-0000-0000-000021AF0000}"/>
    <cellStyle name="Normal 12 6 4 6 3 4" xfId="48191" xr:uid="{00000000-0005-0000-0000-000022AF0000}"/>
    <cellStyle name="Normal 12 6 4 6 4" xfId="12147" xr:uid="{00000000-0005-0000-0000-000023AF0000}"/>
    <cellStyle name="Normal 12 6 4 6 4 2" xfId="24957" xr:uid="{00000000-0005-0000-0000-000024AF0000}"/>
    <cellStyle name="Normal 12 6 4 6 4 2 2" xfId="48192" xr:uid="{00000000-0005-0000-0000-000025AF0000}"/>
    <cellStyle name="Normal 12 6 4 6 4 3" xfId="48193" xr:uid="{00000000-0005-0000-0000-000026AF0000}"/>
    <cellStyle name="Normal 12 6 4 6 5" xfId="6657" xr:uid="{00000000-0005-0000-0000-000027AF0000}"/>
    <cellStyle name="Normal 12 6 4 6 5 2" xfId="19467" xr:uid="{00000000-0005-0000-0000-000028AF0000}"/>
    <cellStyle name="Normal 12 6 4 6 5 2 2" xfId="48194" xr:uid="{00000000-0005-0000-0000-000029AF0000}"/>
    <cellStyle name="Normal 12 6 4 6 5 3" xfId="48195" xr:uid="{00000000-0005-0000-0000-00002AAF0000}"/>
    <cellStyle name="Normal 12 6 4 6 6" xfId="13977" xr:uid="{00000000-0005-0000-0000-00002BAF0000}"/>
    <cellStyle name="Normal 12 6 4 6 6 2" xfId="48196" xr:uid="{00000000-0005-0000-0000-00002CAF0000}"/>
    <cellStyle name="Normal 12 6 4 6 7" xfId="48197" xr:uid="{00000000-0005-0000-0000-00002DAF0000}"/>
    <cellStyle name="Normal 12 6 4 7" xfId="2103" xr:uid="{00000000-0005-0000-0000-00002EAF0000}"/>
    <cellStyle name="Normal 12 6 4 7 2" xfId="7593" xr:uid="{00000000-0005-0000-0000-00002FAF0000}"/>
    <cellStyle name="Normal 12 6 4 7 2 2" xfId="20403" xr:uid="{00000000-0005-0000-0000-000030AF0000}"/>
    <cellStyle name="Normal 12 6 4 7 2 2 2" xfId="48198" xr:uid="{00000000-0005-0000-0000-000031AF0000}"/>
    <cellStyle name="Normal 12 6 4 7 2 3" xfId="48199" xr:uid="{00000000-0005-0000-0000-000032AF0000}"/>
    <cellStyle name="Normal 12 6 4 7 3" xfId="14913" xr:uid="{00000000-0005-0000-0000-000033AF0000}"/>
    <cellStyle name="Normal 12 6 4 7 3 2" xfId="48200" xr:uid="{00000000-0005-0000-0000-000034AF0000}"/>
    <cellStyle name="Normal 12 6 4 7 4" xfId="48201" xr:uid="{00000000-0005-0000-0000-000035AF0000}"/>
    <cellStyle name="Normal 12 6 4 8" xfId="3933" xr:uid="{00000000-0005-0000-0000-000036AF0000}"/>
    <cellStyle name="Normal 12 6 4 8 2" xfId="9423" xr:uid="{00000000-0005-0000-0000-000037AF0000}"/>
    <cellStyle name="Normal 12 6 4 8 2 2" xfId="22233" xr:uid="{00000000-0005-0000-0000-000038AF0000}"/>
    <cellStyle name="Normal 12 6 4 8 2 2 2" xfId="48202" xr:uid="{00000000-0005-0000-0000-000039AF0000}"/>
    <cellStyle name="Normal 12 6 4 8 2 3" xfId="48203" xr:uid="{00000000-0005-0000-0000-00003AAF0000}"/>
    <cellStyle name="Normal 12 6 4 8 3" xfId="16743" xr:uid="{00000000-0005-0000-0000-00003BAF0000}"/>
    <cellStyle name="Normal 12 6 4 8 3 2" xfId="48204" xr:uid="{00000000-0005-0000-0000-00003CAF0000}"/>
    <cellStyle name="Normal 12 6 4 8 4" xfId="48205" xr:uid="{00000000-0005-0000-0000-00003DAF0000}"/>
    <cellStyle name="Normal 12 6 4 9" xfId="11253" xr:uid="{00000000-0005-0000-0000-00003EAF0000}"/>
    <cellStyle name="Normal 12 6 4 9 2" xfId="24063" xr:uid="{00000000-0005-0000-0000-00003FAF0000}"/>
    <cellStyle name="Normal 12 6 4 9 2 2" xfId="48206" xr:uid="{00000000-0005-0000-0000-000040AF0000}"/>
    <cellStyle name="Normal 12 6 4 9 3" xfId="48207" xr:uid="{00000000-0005-0000-0000-000041AF0000}"/>
    <cellStyle name="Normal 12 6 5" xfId="322" xr:uid="{00000000-0005-0000-0000-000042AF0000}"/>
    <cellStyle name="Normal 12 6 5 10" xfId="5814" xr:uid="{00000000-0005-0000-0000-000043AF0000}"/>
    <cellStyle name="Normal 12 6 5 10 2" xfId="18624" xr:uid="{00000000-0005-0000-0000-000044AF0000}"/>
    <cellStyle name="Normal 12 6 5 10 2 2" xfId="48208" xr:uid="{00000000-0005-0000-0000-000045AF0000}"/>
    <cellStyle name="Normal 12 6 5 10 3" xfId="48209" xr:uid="{00000000-0005-0000-0000-000046AF0000}"/>
    <cellStyle name="Normal 12 6 5 11" xfId="13134" xr:uid="{00000000-0005-0000-0000-000047AF0000}"/>
    <cellStyle name="Normal 12 6 5 11 2" xfId="48210" xr:uid="{00000000-0005-0000-0000-000048AF0000}"/>
    <cellStyle name="Normal 12 6 5 12" xfId="48211" xr:uid="{00000000-0005-0000-0000-000049AF0000}"/>
    <cellStyle name="Normal 12 6 5 2" xfId="551" xr:uid="{00000000-0005-0000-0000-00004AAF0000}"/>
    <cellStyle name="Normal 12 6 5 2 2" xfId="950" xr:uid="{00000000-0005-0000-0000-00004BAF0000}"/>
    <cellStyle name="Normal 12 6 5 2 2 2" xfId="1845" xr:uid="{00000000-0005-0000-0000-00004CAF0000}"/>
    <cellStyle name="Normal 12 6 5 2 2 2 2" xfId="3675" xr:uid="{00000000-0005-0000-0000-00004DAF0000}"/>
    <cellStyle name="Normal 12 6 5 2 2 2 2 2" xfId="9165" xr:uid="{00000000-0005-0000-0000-00004EAF0000}"/>
    <cellStyle name="Normal 12 6 5 2 2 2 2 2 2" xfId="21975" xr:uid="{00000000-0005-0000-0000-00004FAF0000}"/>
    <cellStyle name="Normal 12 6 5 2 2 2 2 2 2 2" xfId="48212" xr:uid="{00000000-0005-0000-0000-000050AF0000}"/>
    <cellStyle name="Normal 12 6 5 2 2 2 2 2 3" xfId="48213" xr:uid="{00000000-0005-0000-0000-000051AF0000}"/>
    <cellStyle name="Normal 12 6 5 2 2 2 2 3" xfId="16485" xr:uid="{00000000-0005-0000-0000-000052AF0000}"/>
    <cellStyle name="Normal 12 6 5 2 2 2 2 3 2" xfId="48214" xr:uid="{00000000-0005-0000-0000-000053AF0000}"/>
    <cellStyle name="Normal 12 6 5 2 2 2 2 4" xfId="48215" xr:uid="{00000000-0005-0000-0000-000054AF0000}"/>
    <cellStyle name="Normal 12 6 5 2 2 2 3" xfId="5505" xr:uid="{00000000-0005-0000-0000-000055AF0000}"/>
    <cellStyle name="Normal 12 6 5 2 2 2 3 2" xfId="10995" xr:uid="{00000000-0005-0000-0000-000056AF0000}"/>
    <cellStyle name="Normal 12 6 5 2 2 2 3 2 2" xfId="23805" xr:uid="{00000000-0005-0000-0000-000057AF0000}"/>
    <cellStyle name="Normal 12 6 5 2 2 2 3 2 2 2" xfId="48216" xr:uid="{00000000-0005-0000-0000-000058AF0000}"/>
    <cellStyle name="Normal 12 6 5 2 2 2 3 2 3" xfId="48217" xr:uid="{00000000-0005-0000-0000-000059AF0000}"/>
    <cellStyle name="Normal 12 6 5 2 2 2 3 3" xfId="18315" xr:uid="{00000000-0005-0000-0000-00005AAF0000}"/>
    <cellStyle name="Normal 12 6 5 2 2 2 3 3 2" xfId="48218" xr:uid="{00000000-0005-0000-0000-00005BAF0000}"/>
    <cellStyle name="Normal 12 6 5 2 2 2 3 4" xfId="48219" xr:uid="{00000000-0005-0000-0000-00005CAF0000}"/>
    <cellStyle name="Normal 12 6 5 2 2 2 4" xfId="12825" xr:uid="{00000000-0005-0000-0000-00005DAF0000}"/>
    <cellStyle name="Normal 12 6 5 2 2 2 4 2" xfId="25635" xr:uid="{00000000-0005-0000-0000-00005EAF0000}"/>
    <cellStyle name="Normal 12 6 5 2 2 2 4 2 2" xfId="48220" xr:uid="{00000000-0005-0000-0000-00005FAF0000}"/>
    <cellStyle name="Normal 12 6 5 2 2 2 4 3" xfId="48221" xr:uid="{00000000-0005-0000-0000-000060AF0000}"/>
    <cellStyle name="Normal 12 6 5 2 2 2 5" xfId="7335" xr:uid="{00000000-0005-0000-0000-000061AF0000}"/>
    <cellStyle name="Normal 12 6 5 2 2 2 5 2" xfId="20145" xr:uid="{00000000-0005-0000-0000-000062AF0000}"/>
    <cellStyle name="Normal 12 6 5 2 2 2 5 2 2" xfId="48222" xr:uid="{00000000-0005-0000-0000-000063AF0000}"/>
    <cellStyle name="Normal 12 6 5 2 2 2 5 3" xfId="48223" xr:uid="{00000000-0005-0000-0000-000064AF0000}"/>
    <cellStyle name="Normal 12 6 5 2 2 2 6" xfId="14655" xr:uid="{00000000-0005-0000-0000-000065AF0000}"/>
    <cellStyle name="Normal 12 6 5 2 2 2 6 2" xfId="48224" xr:uid="{00000000-0005-0000-0000-000066AF0000}"/>
    <cellStyle name="Normal 12 6 5 2 2 2 7" xfId="48225" xr:uid="{00000000-0005-0000-0000-000067AF0000}"/>
    <cellStyle name="Normal 12 6 5 2 2 3" xfId="2781" xr:uid="{00000000-0005-0000-0000-000068AF0000}"/>
    <cellStyle name="Normal 12 6 5 2 2 3 2" xfId="8271" xr:uid="{00000000-0005-0000-0000-000069AF0000}"/>
    <cellStyle name="Normal 12 6 5 2 2 3 2 2" xfId="21081" xr:uid="{00000000-0005-0000-0000-00006AAF0000}"/>
    <cellStyle name="Normal 12 6 5 2 2 3 2 2 2" xfId="48226" xr:uid="{00000000-0005-0000-0000-00006BAF0000}"/>
    <cellStyle name="Normal 12 6 5 2 2 3 2 3" xfId="48227" xr:uid="{00000000-0005-0000-0000-00006CAF0000}"/>
    <cellStyle name="Normal 12 6 5 2 2 3 3" xfId="15591" xr:uid="{00000000-0005-0000-0000-00006DAF0000}"/>
    <cellStyle name="Normal 12 6 5 2 2 3 3 2" xfId="48228" xr:uid="{00000000-0005-0000-0000-00006EAF0000}"/>
    <cellStyle name="Normal 12 6 5 2 2 3 4" xfId="48229" xr:uid="{00000000-0005-0000-0000-00006FAF0000}"/>
    <cellStyle name="Normal 12 6 5 2 2 4" xfId="4611" xr:uid="{00000000-0005-0000-0000-000070AF0000}"/>
    <cellStyle name="Normal 12 6 5 2 2 4 2" xfId="10101" xr:uid="{00000000-0005-0000-0000-000071AF0000}"/>
    <cellStyle name="Normal 12 6 5 2 2 4 2 2" xfId="22911" xr:uid="{00000000-0005-0000-0000-000072AF0000}"/>
    <cellStyle name="Normal 12 6 5 2 2 4 2 2 2" xfId="48230" xr:uid="{00000000-0005-0000-0000-000073AF0000}"/>
    <cellStyle name="Normal 12 6 5 2 2 4 2 3" xfId="48231" xr:uid="{00000000-0005-0000-0000-000074AF0000}"/>
    <cellStyle name="Normal 12 6 5 2 2 4 3" xfId="17421" xr:uid="{00000000-0005-0000-0000-000075AF0000}"/>
    <cellStyle name="Normal 12 6 5 2 2 4 3 2" xfId="48232" xr:uid="{00000000-0005-0000-0000-000076AF0000}"/>
    <cellStyle name="Normal 12 6 5 2 2 4 4" xfId="48233" xr:uid="{00000000-0005-0000-0000-000077AF0000}"/>
    <cellStyle name="Normal 12 6 5 2 2 5" xfId="11931" xr:uid="{00000000-0005-0000-0000-000078AF0000}"/>
    <cellStyle name="Normal 12 6 5 2 2 5 2" xfId="24741" xr:uid="{00000000-0005-0000-0000-000079AF0000}"/>
    <cellStyle name="Normal 12 6 5 2 2 5 2 2" xfId="48234" xr:uid="{00000000-0005-0000-0000-00007AAF0000}"/>
    <cellStyle name="Normal 12 6 5 2 2 5 3" xfId="48235" xr:uid="{00000000-0005-0000-0000-00007BAF0000}"/>
    <cellStyle name="Normal 12 6 5 2 2 6" xfId="6441" xr:uid="{00000000-0005-0000-0000-00007CAF0000}"/>
    <cellStyle name="Normal 12 6 5 2 2 6 2" xfId="19251" xr:uid="{00000000-0005-0000-0000-00007DAF0000}"/>
    <cellStyle name="Normal 12 6 5 2 2 6 2 2" xfId="48236" xr:uid="{00000000-0005-0000-0000-00007EAF0000}"/>
    <cellStyle name="Normal 12 6 5 2 2 6 3" xfId="48237" xr:uid="{00000000-0005-0000-0000-00007FAF0000}"/>
    <cellStyle name="Normal 12 6 5 2 2 7" xfId="13761" xr:uid="{00000000-0005-0000-0000-000080AF0000}"/>
    <cellStyle name="Normal 12 6 5 2 2 7 2" xfId="48238" xr:uid="{00000000-0005-0000-0000-000081AF0000}"/>
    <cellStyle name="Normal 12 6 5 2 2 8" xfId="48239" xr:uid="{00000000-0005-0000-0000-000082AF0000}"/>
    <cellStyle name="Normal 12 6 5 2 3" xfId="1446" xr:uid="{00000000-0005-0000-0000-000083AF0000}"/>
    <cellStyle name="Normal 12 6 5 2 3 2" xfId="3276" xr:uid="{00000000-0005-0000-0000-000084AF0000}"/>
    <cellStyle name="Normal 12 6 5 2 3 2 2" xfId="8766" xr:uid="{00000000-0005-0000-0000-000085AF0000}"/>
    <cellStyle name="Normal 12 6 5 2 3 2 2 2" xfId="21576" xr:uid="{00000000-0005-0000-0000-000086AF0000}"/>
    <cellStyle name="Normal 12 6 5 2 3 2 2 2 2" xfId="48240" xr:uid="{00000000-0005-0000-0000-000087AF0000}"/>
    <cellStyle name="Normal 12 6 5 2 3 2 2 3" xfId="48241" xr:uid="{00000000-0005-0000-0000-000088AF0000}"/>
    <cellStyle name="Normal 12 6 5 2 3 2 3" xfId="16086" xr:uid="{00000000-0005-0000-0000-000089AF0000}"/>
    <cellStyle name="Normal 12 6 5 2 3 2 3 2" xfId="48242" xr:uid="{00000000-0005-0000-0000-00008AAF0000}"/>
    <cellStyle name="Normal 12 6 5 2 3 2 4" xfId="48243" xr:uid="{00000000-0005-0000-0000-00008BAF0000}"/>
    <cellStyle name="Normal 12 6 5 2 3 3" xfId="5106" xr:uid="{00000000-0005-0000-0000-00008CAF0000}"/>
    <cellStyle name="Normal 12 6 5 2 3 3 2" xfId="10596" xr:uid="{00000000-0005-0000-0000-00008DAF0000}"/>
    <cellStyle name="Normal 12 6 5 2 3 3 2 2" xfId="23406" xr:uid="{00000000-0005-0000-0000-00008EAF0000}"/>
    <cellStyle name="Normal 12 6 5 2 3 3 2 2 2" xfId="48244" xr:uid="{00000000-0005-0000-0000-00008FAF0000}"/>
    <cellStyle name="Normal 12 6 5 2 3 3 2 3" xfId="48245" xr:uid="{00000000-0005-0000-0000-000090AF0000}"/>
    <cellStyle name="Normal 12 6 5 2 3 3 3" xfId="17916" xr:uid="{00000000-0005-0000-0000-000091AF0000}"/>
    <cellStyle name="Normal 12 6 5 2 3 3 3 2" xfId="48246" xr:uid="{00000000-0005-0000-0000-000092AF0000}"/>
    <cellStyle name="Normal 12 6 5 2 3 3 4" xfId="48247" xr:uid="{00000000-0005-0000-0000-000093AF0000}"/>
    <cellStyle name="Normal 12 6 5 2 3 4" xfId="12426" xr:uid="{00000000-0005-0000-0000-000094AF0000}"/>
    <cellStyle name="Normal 12 6 5 2 3 4 2" xfId="25236" xr:uid="{00000000-0005-0000-0000-000095AF0000}"/>
    <cellStyle name="Normal 12 6 5 2 3 4 2 2" xfId="48248" xr:uid="{00000000-0005-0000-0000-000096AF0000}"/>
    <cellStyle name="Normal 12 6 5 2 3 4 3" xfId="48249" xr:uid="{00000000-0005-0000-0000-000097AF0000}"/>
    <cellStyle name="Normal 12 6 5 2 3 5" xfId="6936" xr:uid="{00000000-0005-0000-0000-000098AF0000}"/>
    <cellStyle name="Normal 12 6 5 2 3 5 2" xfId="19746" xr:uid="{00000000-0005-0000-0000-000099AF0000}"/>
    <cellStyle name="Normal 12 6 5 2 3 5 2 2" xfId="48250" xr:uid="{00000000-0005-0000-0000-00009AAF0000}"/>
    <cellStyle name="Normal 12 6 5 2 3 5 3" xfId="48251" xr:uid="{00000000-0005-0000-0000-00009BAF0000}"/>
    <cellStyle name="Normal 12 6 5 2 3 6" xfId="14256" xr:uid="{00000000-0005-0000-0000-00009CAF0000}"/>
    <cellStyle name="Normal 12 6 5 2 3 6 2" xfId="48252" xr:uid="{00000000-0005-0000-0000-00009DAF0000}"/>
    <cellStyle name="Normal 12 6 5 2 3 7" xfId="48253" xr:uid="{00000000-0005-0000-0000-00009EAF0000}"/>
    <cellStyle name="Normal 12 6 5 2 4" xfId="2382" xr:uid="{00000000-0005-0000-0000-00009FAF0000}"/>
    <cellStyle name="Normal 12 6 5 2 4 2" xfId="7872" xr:uid="{00000000-0005-0000-0000-0000A0AF0000}"/>
    <cellStyle name="Normal 12 6 5 2 4 2 2" xfId="20682" xr:uid="{00000000-0005-0000-0000-0000A1AF0000}"/>
    <cellStyle name="Normal 12 6 5 2 4 2 2 2" xfId="48254" xr:uid="{00000000-0005-0000-0000-0000A2AF0000}"/>
    <cellStyle name="Normal 12 6 5 2 4 2 3" xfId="48255" xr:uid="{00000000-0005-0000-0000-0000A3AF0000}"/>
    <cellStyle name="Normal 12 6 5 2 4 3" xfId="15192" xr:uid="{00000000-0005-0000-0000-0000A4AF0000}"/>
    <cellStyle name="Normal 12 6 5 2 4 3 2" xfId="48256" xr:uid="{00000000-0005-0000-0000-0000A5AF0000}"/>
    <cellStyle name="Normal 12 6 5 2 4 4" xfId="48257" xr:uid="{00000000-0005-0000-0000-0000A6AF0000}"/>
    <cellStyle name="Normal 12 6 5 2 5" xfId="4212" xr:uid="{00000000-0005-0000-0000-0000A7AF0000}"/>
    <cellStyle name="Normal 12 6 5 2 5 2" xfId="9702" xr:uid="{00000000-0005-0000-0000-0000A8AF0000}"/>
    <cellStyle name="Normal 12 6 5 2 5 2 2" xfId="22512" xr:uid="{00000000-0005-0000-0000-0000A9AF0000}"/>
    <cellStyle name="Normal 12 6 5 2 5 2 2 2" xfId="48258" xr:uid="{00000000-0005-0000-0000-0000AAAF0000}"/>
    <cellStyle name="Normal 12 6 5 2 5 2 3" xfId="48259" xr:uid="{00000000-0005-0000-0000-0000ABAF0000}"/>
    <cellStyle name="Normal 12 6 5 2 5 3" xfId="17022" xr:uid="{00000000-0005-0000-0000-0000ACAF0000}"/>
    <cellStyle name="Normal 12 6 5 2 5 3 2" xfId="48260" xr:uid="{00000000-0005-0000-0000-0000ADAF0000}"/>
    <cellStyle name="Normal 12 6 5 2 5 4" xfId="48261" xr:uid="{00000000-0005-0000-0000-0000AEAF0000}"/>
    <cellStyle name="Normal 12 6 5 2 6" xfId="11532" xr:uid="{00000000-0005-0000-0000-0000AFAF0000}"/>
    <cellStyle name="Normal 12 6 5 2 6 2" xfId="24342" xr:uid="{00000000-0005-0000-0000-0000B0AF0000}"/>
    <cellStyle name="Normal 12 6 5 2 6 2 2" xfId="48262" xr:uid="{00000000-0005-0000-0000-0000B1AF0000}"/>
    <cellStyle name="Normal 12 6 5 2 6 3" xfId="48263" xr:uid="{00000000-0005-0000-0000-0000B2AF0000}"/>
    <cellStyle name="Normal 12 6 5 2 7" xfId="6042" xr:uid="{00000000-0005-0000-0000-0000B3AF0000}"/>
    <cellStyle name="Normal 12 6 5 2 7 2" xfId="18852" xr:uid="{00000000-0005-0000-0000-0000B4AF0000}"/>
    <cellStyle name="Normal 12 6 5 2 7 2 2" xfId="48264" xr:uid="{00000000-0005-0000-0000-0000B5AF0000}"/>
    <cellStyle name="Normal 12 6 5 2 7 3" xfId="48265" xr:uid="{00000000-0005-0000-0000-0000B6AF0000}"/>
    <cellStyle name="Normal 12 6 5 2 8" xfId="13362" xr:uid="{00000000-0005-0000-0000-0000B7AF0000}"/>
    <cellStyle name="Normal 12 6 5 2 8 2" xfId="48266" xr:uid="{00000000-0005-0000-0000-0000B8AF0000}"/>
    <cellStyle name="Normal 12 6 5 2 9" xfId="48267" xr:uid="{00000000-0005-0000-0000-0000B9AF0000}"/>
    <cellStyle name="Normal 12 6 5 3" xfId="683" xr:uid="{00000000-0005-0000-0000-0000BAAF0000}"/>
    <cellStyle name="Normal 12 6 5 3 2" xfId="1083" xr:uid="{00000000-0005-0000-0000-0000BBAF0000}"/>
    <cellStyle name="Normal 12 6 5 3 2 2" xfId="1978" xr:uid="{00000000-0005-0000-0000-0000BCAF0000}"/>
    <cellStyle name="Normal 12 6 5 3 2 2 2" xfId="3808" xr:uid="{00000000-0005-0000-0000-0000BDAF0000}"/>
    <cellStyle name="Normal 12 6 5 3 2 2 2 2" xfId="9298" xr:uid="{00000000-0005-0000-0000-0000BEAF0000}"/>
    <cellStyle name="Normal 12 6 5 3 2 2 2 2 2" xfId="22108" xr:uid="{00000000-0005-0000-0000-0000BFAF0000}"/>
    <cellStyle name="Normal 12 6 5 3 2 2 2 2 2 2" xfId="48268" xr:uid="{00000000-0005-0000-0000-0000C0AF0000}"/>
    <cellStyle name="Normal 12 6 5 3 2 2 2 2 3" xfId="48269" xr:uid="{00000000-0005-0000-0000-0000C1AF0000}"/>
    <cellStyle name="Normal 12 6 5 3 2 2 2 3" xfId="16618" xr:uid="{00000000-0005-0000-0000-0000C2AF0000}"/>
    <cellStyle name="Normal 12 6 5 3 2 2 2 3 2" xfId="48270" xr:uid="{00000000-0005-0000-0000-0000C3AF0000}"/>
    <cellStyle name="Normal 12 6 5 3 2 2 2 4" xfId="48271" xr:uid="{00000000-0005-0000-0000-0000C4AF0000}"/>
    <cellStyle name="Normal 12 6 5 3 2 2 3" xfId="5638" xr:uid="{00000000-0005-0000-0000-0000C5AF0000}"/>
    <cellStyle name="Normal 12 6 5 3 2 2 3 2" xfId="11128" xr:uid="{00000000-0005-0000-0000-0000C6AF0000}"/>
    <cellStyle name="Normal 12 6 5 3 2 2 3 2 2" xfId="23938" xr:uid="{00000000-0005-0000-0000-0000C7AF0000}"/>
    <cellStyle name="Normal 12 6 5 3 2 2 3 2 2 2" xfId="48272" xr:uid="{00000000-0005-0000-0000-0000C8AF0000}"/>
    <cellStyle name="Normal 12 6 5 3 2 2 3 2 3" xfId="48273" xr:uid="{00000000-0005-0000-0000-0000C9AF0000}"/>
    <cellStyle name="Normal 12 6 5 3 2 2 3 3" xfId="18448" xr:uid="{00000000-0005-0000-0000-0000CAAF0000}"/>
    <cellStyle name="Normal 12 6 5 3 2 2 3 3 2" xfId="48274" xr:uid="{00000000-0005-0000-0000-0000CBAF0000}"/>
    <cellStyle name="Normal 12 6 5 3 2 2 3 4" xfId="48275" xr:uid="{00000000-0005-0000-0000-0000CCAF0000}"/>
    <cellStyle name="Normal 12 6 5 3 2 2 4" xfId="12958" xr:uid="{00000000-0005-0000-0000-0000CDAF0000}"/>
    <cellStyle name="Normal 12 6 5 3 2 2 4 2" xfId="25768" xr:uid="{00000000-0005-0000-0000-0000CEAF0000}"/>
    <cellStyle name="Normal 12 6 5 3 2 2 4 2 2" xfId="48276" xr:uid="{00000000-0005-0000-0000-0000CFAF0000}"/>
    <cellStyle name="Normal 12 6 5 3 2 2 4 3" xfId="48277" xr:uid="{00000000-0005-0000-0000-0000D0AF0000}"/>
    <cellStyle name="Normal 12 6 5 3 2 2 5" xfId="7468" xr:uid="{00000000-0005-0000-0000-0000D1AF0000}"/>
    <cellStyle name="Normal 12 6 5 3 2 2 5 2" xfId="20278" xr:uid="{00000000-0005-0000-0000-0000D2AF0000}"/>
    <cellStyle name="Normal 12 6 5 3 2 2 5 2 2" xfId="48278" xr:uid="{00000000-0005-0000-0000-0000D3AF0000}"/>
    <cellStyle name="Normal 12 6 5 3 2 2 5 3" xfId="48279" xr:uid="{00000000-0005-0000-0000-0000D4AF0000}"/>
    <cellStyle name="Normal 12 6 5 3 2 2 6" xfId="14788" xr:uid="{00000000-0005-0000-0000-0000D5AF0000}"/>
    <cellStyle name="Normal 12 6 5 3 2 2 6 2" xfId="48280" xr:uid="{00000000-0005-0000-0000-0000D6AF0000}"/>
    <cellStyle name="Normal 12 6 5 3 2 2 7" xfId="48281" xr:uid="{00000000-0005-0000-0000-0000D7AF0000}"/>
    <cellStyle name="Normal 12 6 5 3 2 3" xfId="2914" xr:uid="{00000000-0005-0000-0000-0000D8AF0000}"/>
    <cellStyle name="Normal 12 6 5 3 2 3 2" xfId="8404" xr:uid="{00000000-0005-0000-0000-0000D9AF0000}"/>
    <cellStyle name="Normal 12 6 5 3 2 3 2 2" xfId="21214" xr:uid="{00000000-0005-0000-0000-0000DAAF0000}"/>
    <cellStyle name="Normal 12 6 5 3 2 3 2 2 2" xfId="48282" xr:uid="{00000000-0005-0000-0000-0000DBAF0000}"/>
    <cellStyle name="Normal 12 6 5 3 2 3 2 3" xfId="48283" xr:uid="{00000000-0005-0000-0000-0000DCAF0000}"/>
    <cellStyle name="Normal 12 6 5 3 2 3 3" xfId="15724" xr:uid="{00000000-0005-0000-0000-0000DDAF0000}"/>
    <cellStyle name="Normal 12 6 5 3 2 3 3 2" xfId="48284" xr:uid="{00000000-0005-0000-0000-0000DEAF0000}"/>
    <cellStyle name="Normal 12 6 5 3 2 3 4" xfId="48285" xr:uid="{00000000-0005-0000-0000-0000DFAF0000}"/>
    <cellStyle name="Normal 12 6 5 3 2 4" xfId="4744" xr:uid="{00000000-0005-0000-0000-0000E0AF0000}"/>
    <cellStyle name="Normal 12 6 5 3 2 4 2" xfId="10234" xr:uid="{00000000-0005-0000-0000-0000E1AF0000}"/>
    <cellStyle name="Normal 12 6 5 3 2 4 2 2" xfId="23044" xr:uid="{00000000-0005-0000-0000-0000E2AF0000}"/>
    <cellStyle name="Normal 12 6 5 3 2 4 2 2 2" xfId="48286" xr:uid="{00000000-0005-0000-0000-0000E3AF0000}"/>
    <cellStyle name="Normal 12 6 5 3 2 4 2 3" xfId="48287" xr:uid="{00000000-0005-0000-0000-0000E4AF0000}"/>
    <cellStyle name="Normal 12 6 5 3 2 4 3" xfId="17554" xr:uid="{00000000-0005-0000-0000-0000E5AF0000}"/>
    <cellStyle name="Normal 12 6 5 3 2 4 3 2" xfId="48288" xr:uid="{00000000-0005-0000-0000-0000E6AF0000}"/>
    <cellStyle name="Normal 12 6 5 3 2 4 4" xfId="48289" xr:uid="{00000000-0005-0000-0000-0000E7AF0000}"/>
    <cellStyle name="Normal 12 6 5 3 2 5" xfId="12064" xr:uid="{00000000-0005-0000-0000-0000E8AF0000}"/>
    <cellStyle name="Normal 12 6 5 3 2 5 2" xfId="24874" xr:uid="{00000000-0005-0000-0000-0000E9AF0000}"/>
    <cellStyle name="Normal 12 6 5 3 2 5 2 2" xfId="48290" xr:uid="{00000000-0005-0000-0000-0000EAAF0000}"/>
    <cellStyle name="Normal 12 6 5 3 2 5 3" xfId="48291" xr:uid="{00000000-0005-0000-0000-0000EBAF0000}"/>
    <cellStyle name="Normal 12 6 5 3 2 6" xfId="6574" xr:uid="{00000000-0005-0000-0000-0000ECAF0000}"/>
    <cellStyle name="Normal 12 6 5 3 2 6 2" xfId="19384" xr:uid="{00000000-0005-0000-0000-0000EDAF0000}"/>
    <cellStyle name="Normal 12 6 5 3 2 6 2 2" xfId="48292" xr:uid="{00000000-0005-0000-0000-0000EEAF0000}"/>
    <cellStyle name="Normal 12 6 5 3 2 6 3" xfId="48293" xr:uid="{00000000-0005-0000-0000-0000EFAF0000}"/>
    <cellStyle name="Normal 12 6 5 3 2 7" xfId="13894" xr:uid="{00000000-0005-0000-0000-0000F0AF0000}"/>
    <cellStyle name="Normal 12 6 5 3 2 7 2" xfId="48294" xr:uid="{00000000-0005-0000-0000-0000F1AF0000}"/>
    <cellStyle name="Normal 12 6 5 3 2 8" xfId="48295" xr:uid="{00000000-0005-0000-0000-0000F2AF0000}"/>
    <cellStyle name="Normal 12 6 5 3 3" xfId="1578" xr:uid="{00000000-0005-0000-0000-0000F3AF0000}"/>
    <cellStyle name="Normal 12 6 5 3 3 2" xfId="3408" xr:uid="{00000000-0005-0000-0000-0000F4AF0000}"/>
    <cellStyle name="Normal 12 6 5 3 3 2 2" xfId="8898" xr:uid="{00000000-0005-0000-0000-0000F5AF0000}"/>
    <cellStyle name="Normal 12 6 5 3 3 2 2 2" xfId="21708" xr:uid="{00000000-0005-0000-0000-0000F6AF0000}"/>
    <cellStyle name="Normal 12 6 5 3 3 2 2 2 2" xfId="48296" xr:uid="{00000000-0005-0000-0000-0000F7AF0000}"/>
    <cellStyle name="Normal 12 6 5 3 3 2 2 3" xfId="48297" xr:uid="{00000000-0005-0000-0000-0000F8AF0000}"/>
    <cellStyle name="Normal 12 6 5 3 3 2 3" xfId="16218" xr:uid="{00000000-0005-0000-0000-0000F9AF0000}"/>
    <cellStyle name="Normal 12 6 5 3 3 2 3 2" xfId="48298" xr:uid="{00000000-0005-0000-0000-0000FAAF0000}"/>
    <cellStyle name="Normal 12 6 5 3 3 2 4" xfId="48299" xr:uid="{00000000-0005-0000-0000-0000FBAF0000}"/>
    <cellStyle name="Normal 12 6 5 3 3 3" xfId="5238" xr:uid="{00000000-0005-0000-0000-0000FCAF0000}"/>
    <cellStyle name="Normal 12 6 5 3 3 3 2" xfId="10728" xr:uid="{00000000-0005-0000-0000-0000FDAF0000}"/>
    <cellStyle name="Normal 12 6 5 3 3 3 2 2" xfId="23538" xr:uid="{00000000-0005-0000-0000-0000FEAF0000}"/>
    <cellStyle name="Normal 12 6 5 3 3 3 2 2 2" xfId="48300" xr:uid="{00000000-0005-0000-0000-0000FFAF0000}"/>
    <cellStyle name="Normal 12 6 5 3 3 3 2 3" xfId="48301" xr:uid="{00000000-0005-0000-0000-000000B00000}"/>
    <cellStyle name="Normal 12 6 5 3 3 3 3" xfId="18048" xr:uid="{00000000-0005-0000-0000-000001B00000}"/>
    <cellStyle name="Normal 12 6 5 3 3 3 3 2" xfId="48302" xr:uid="{00000000-0005-0000-0000-000002B00000}"/>
    <cellStyle name="Normal 12 6 5 3 3 3 4" xfId="48303" xr:uid="{00000000-0005-0000-0000-000003B00000}"/>
    <cellStyle name="Normal 12 6 5 3 3 4" xfId="12558" xr:uid="{00000000-0005-0000-0000-000004B00000}"/>
    <cellStyle name="Normal 12 6 5 3 3 4 2" xfId="25368" xr:uid="{00000000-0005-0000-0000-000005B00000}"/>
    <cellStyle name="Normal 12 6 5 3 3 4 2 2" xfId="48304" xr:uid="{00000000-0005-0000-0000-000006B00000}"/>
    <cellStyle name="Normal 12 6 5 3 3 4 3" xfId="48305" xr:uid="{00000000-0005-0000-0000-000007B00000}"/>
    <cellStyle name="Normal 12 6 5 3 3 5" xfId="7068" xr:uid="{00000000-0005-0000-0000-000008B00000}"/>
    <cellStyle name="Normal 12 6 5 3 3 5 2" xfId="19878" xr:uid="{00000000-0005-0000-0000-000009B00000}"/>
    <cellStyle name="Normal 12 6 5 3 3 5 2 2" xfId="48306" xr:uid="{00000000-0005-0000-0000-00000AB00000}"/>
    <cellStyle name="Normal 12 6 5 3 3 5 3" xfId="48307" xr:uid="{00000000-0005-0000-0000-00000BB00000}"/>
    <cellStyle name="Normal 12 6 5 3 3 6" xfId="14388" xr:uid="{00000000-0005-0000-0000-00000CB00000}"/>
    <cellStyle name="Normal 12 6 5 3 3 6 2" xfId="48308" xr:uid="{00000000-0005-0000-0000-00000DB00000}"/>
    <cellStyle name="Normal 12 6 5 3 3 7" xfId="48309" xr:uid="{00000000-0005-0000-0000-00000EB00000}"/>
    <cellStyle name="Normal 12 6 5 3 4" xfId="2514" xr:uid="{00000000-0005-0000-0000-00000FB00000}"/>
    <cellStyle name="Normal 12 6 5 3 4 2" xfId="8004" xr:uid="{00000000-0005-0000-0000-000010B00000}"/>
    <cellStyle name="Normal 12 6 5 3 4 2 2" xfId="20814" xr:uid="{00000000-0005-0000-0000-000011B00000}"/>
    <cellStyle name="Normal 12 6 5 3 4 2 2 2" xfId="48310" xr:uid="{00000000-0005-0000-0000-000012B00000}"/>
    <cellStyle name="Normal 12 6 5 3 4 2 3" xfId="48311" xr:uid="{00000000-0005-0000-0000-000013B00000}"/>
    <cellStyle name="Normal 12 6 5 3 4 3" xfId="15324" xr:uid="{00000000-0005-0000-0000-000014B00000}"/>
    <cellStyle name="Normal 12 6 5 3 4 3 2" xfId="48312" xr:uid="{00000000-0005-0000-0000-000015B00000}"/>
    <cellStyle name="Normal 12 6 5 3 4 4" xfId="48313" xr:uid="{00000000-0005-0000-0000-000016B00000}"/>
    <cellStyle name="Normal 12 6 5 3 5" xfId="4344" xr:uid="{00000000-0005-0000-0000-000017B00000}"/>
    <cellStyle name="Normal 12 6 5 3 5 2" xfId="9834" xr:uid="{00000000-0005-0000-0000-000018B00000}"/>
    <cellStyle name="Normal 12 6 5 3 5 2 2" xfId="22644" xr:uid="{00000000-0005-0000-0000-000019B00000}"/>
    <cellStyle name="Normal 12 6 5 3 5 2 2 2" xfId="48314" xr:uid="{00000000-0005-0000-0000-00001AB00000}"/>
    <cellStyle name="Normal 12 6 5 3 5 2 3" xfId="48315" xr:uid="{00000000-0005-0000-0000-00001BB00000}"/>
    <cellStyle name="Normal 12 6 5 3 5 3" xfId="17154" xr:uid="{00000000-0005-0000-0000-00001CB00000}"/>
    <cellStyle name="Normal 12 6 5 3 5 3 2" xfId="48316" xr:uid="{00000000-0005-0000-0000-00001DB00000}"/>
    <cellStyle name="Normal 12 6 5 3 5 4" xfId="48317" xr:uid="{00000000-0005-0000-0000-00001EB00000}"/>
    <cellStyle name="Normal 12 6 5 3 6" xfId="11664" xr:uid="{00000000-0005-0000-0000-00001FB00000}"/>
    <cellStyle name="Normal 12 6 5 3 6 2" xfId="24474" xr:uid="{00000000-0005-0000-0000-000020B00000}"/>
    <cellStyle name="Normal 12 6 5 3 6 2 2" xfId="48318" xr:uid="{00000000-0005-0000-0000-000021B00000}"/>
    <cellStyle name="Normal 12 6 5 3 6 3" xfId="48319" xr:uid="{00000000-0005-0000-0000-000022B00000}"/>
    <cellStyle name="Normal 12 6 5 3 7" xfId="6174" xr:uid="{00000000-0005-0000-0000-000023B00000}"/>
    <cellStyle name="Normal 12 6 5 3 7 2" xfId="18984" xr:uid="{00000000-0005-0000-0000-000024B00000}"/>
    <cellStyle name="Normal 12 6 5 3 7 2 2" xfId="48320" xr:uid="{00000000-0005-0000-0000-000025B00000}"/>
    <cellStyle name="Normal 12 6 5 3 7 3" xfId="48321" xr:uid="{00000000-0005-0000-0000-000026B00000}"/>
    <cellStyle name="Normal 12 6 5 3 8" xfId="13494" xr:uid="{00000000-0005-0000-0000-000027B00000}"/>
    <cellStyle name="Normal 12 6 5 3 8 2" xfId="48322" xr:uid="{00000000-0005-0000-0000-000028B00000}"/>
    <cellStyle name="Normal 12 6 5 3 9" xfId="48323" xr:uid="{00000000-0005-0000-0000-000029B00000}"/>
    <cellStyle name="Normal 12 6 5 4" xfId="458" xr:uid="{00000000-0005-0000-0000-00002AB00000}"/>
    <cellStyle name="Normal 12 6 5 4 2" xfId="1353" xr:uid="{00000000-0005-0000-0000-00002BB00000}"/>
    <cellStyle name="Normal 12 6 5 4 2 2" xfId="3183" xr:uid="{00000000-0005-0000-0000-00002CB00000}"/>
    <cellStyle name="Normal 12 6 5 4 2 2 2" xfId="8673" xr:uid="{00000000-0005-0000-0000-00002DB00000}"/>
    <cellStyle name="Normal 12 6 5 4 2 2 2 2" xfId="21483" xr:uid="{00000000-0005-0000-0000-00002EB00000}"/>
    <cellStyle name="Normal 12 6 5 4 2 2 2 2 2" xfId="48324" xr:uid="{00000000-0005-0000-0000-00002FB00000}"/>
    <cellStyle name="Normal 12 6 5 4 2 2 2 3" xfId="48325" xr:uid="{00000000-0005-0000-0000-000030B00000}"/>
    <cellStyle name="Normal 12 6 5 4 2 2 3" xfId="15993" xr:uid="{00000000-0005-0000-0000-000031B00000}"/>
    <cellStyle name="Normal 12 6 5 4 2 2 3 2" xfId="48326" xr:uid="{00000000-0005-0000-0000-000032B00000}"/>
    <cellStyle name="Normal 12 6 5 4 2 2 4" xfId="48327" xr:uid="{00000000-0005-0000-0000-000033B00000}"/>
    <cellStyle name="Normal 12 6 5 4 2 3" xfId="5013" xr:uid="{00000000-0005-0000-0000-000034B00000}"/>
    <cellStyle name="Normal 12 6 5 4 2 3 2" xfId="10503" xr:uid="{00000000-0005-0000-0000-000035B00000}"/>
    <cellStyle name="Normal 12 6 5 4 2 3 2 2" xfId="23313" xr:uid="{00000000-0005-0000-0000-000036B00000}"/>
    <cellStyle name="Normal 12 6 5 4 2 3 2 2 2" xfId="48328" xr:uid="{00000000-0005-0000-0000-000037B00000}"/>
    <cellStyle name="Normal 12 6 5 4 2 3 2 3" xfId="48329" xr:uid="{00000000-0005-0000-0000-000038B00000}"/>
    <cellStyle name="Normal 12 6 5 4 2 3 3" xfId="17823" xr:uid="{00000000-0005-0000-0000-000039B00000}"/>
    <cellStyle name="Normal 12 6 5 4 2 3 3 2" xfId="48330" xr:uid="{00000000-0005-0000-0000-00003AB00000}"/>
    <cellStyle name="Normal 12 6 5 4 2 3 4" xfId="48331" xr:uid="{00000000-0005-0000-0000-00003BB00000}"/>
    <cellStyle name="Normal 12 6 5 4 2 4" xfId="12333" xr:uid="{00000000-0005-0000-0000-00003CB00000}"/>
    <cellStyle name="Normal 12 6 5 4 2 4 2" xfId="25143" xr:uid="{00000000-0005-0000-0000-00003DB00000}"/>
    <cellStyle name="Normal 12 6 5 4 2 4 2 2" xfId="48332" xr:uid="{00000000-0005-0000-0000-00003EB00000}"/>
    <cellStyle name="Normal 12 6 5 4 2 4 3" xfId="48333" xr:uid="{00000000-0005-0000-0000-00003FB00000}"/>
    <cellStyle name="Normal 12 6 5 4 2 5" xfId="6843" xr:uid="{00000000-0005-0000-0000-000040B00000}"/>
    <cellStyle name="Normal 12 6 5 4 2 5 2" xfId="19653" xr:uid="{00000000-0005-0000-0000-000041B00000}"/>
    <cellStyle name="Normal 12 6 5 4 2 5 2 2" xfId="48334" xr:uid="{00000000-0005-0000-0000-000042B00000}"/>
    <cellStyle name="Normal 12 6 5 4 2 5 3" xfId="48335" xr:uid="{00000000-0005-0000-0000-000043B00000}"/>
    <cellStyle name="Normal 12 6 5 4 2 6" xfId="14163" xr:uid="{00000000-0005-0000-0000-000044B00000}"/>
    <cellStyle name="Normal 12 6 5 4 2 6 2" xfId="48336" xr:uid="{00000000-0005-0000-0000-000045B00000}"/>
    <cellStyle name="Normal 12 6 5 4 2 7" xfId="48337" xr:uid="{00000000-0005-0000-0000-000046B00000}"/>
    <cellStyle name="Normal 12 6 5 4 3" xfId="2289" xr:uid="{00000000-0005-0000-0000-000047B00000}"/>
    <cellStyle name="Normal 12 6 5 4 3 2" xfId="7779" xr:uid="{00000000-0005-0000-0000-000048B00000}"/>
    <cellStyle name="Normal 12 6 5 4 3 2 2" xfId="20589" xr:uid="{00000000-0005-0000-0000-000049B00000}"/>
    <cellStyle name="Normal 12 6 5 4 3 2 2 2" xfId="48338" xr:uid="{00000000-0005-0000-0000-00004AB00000}"/>
    <cellStyle name="Normal 12 6 5 4 3 2 3" xfId="48339" xr:uid="{00000000-0005-0000-0000-00004BB00000}"/>
    <cellStyle name="Normal 12 6 5 4 3 3" xfId="15099" xr:uid="{00000000-0005-0000-0000-00004CB00000}"/>
    <cellStyle name="Normal 12 6 5 4 3 3 2" xfId="48340" xr:uid="{00000000-0005-0000-0000-00004DB00000}"/>
    <cellStyle name="Normal 12 6 5 4 3 4" xfId="48341" xr:uid="{00000000-0005-0000-0000-00004EB00000}"/>
    <cellStyle name="Normal 12 6 5 4 4" xfId="4119" xr:uid="{00000000-0005-0000-0000-00004FB00000}"/>
    <cellStyle name="Normal 12 6 5 4 4 2" xfId="9609" xr:uid="{00000000-0005-0000-0000-000050B00000}"/>
    <cellStyle name="Normal 12 6 5 4 4 2 2" xfId="22419" xr:uid="{00000000-0005-0000-0000-000051B00000}"/>
    <cellStyle name="Normal 12 6 5 4 4 2 2 2" xfId="48342" xr:uid="{00000000-0005-0000-0000-000052B00000}"/>
    <cellStyle name="Normal 12 6 5 4 4 2 3" xfId="48343" xr:uid="{00000000-0005-0000-0000-000053B00000}"/>
    <cellStyle name="Normal 12 6 5 4 4 3" xfId="16929" xr:uid="{00000000-0005-0000-0000-000054B00000}"/>
    <cellStyle name="Normal 12 6 5 4 4 3 2" xfId="48344" xr:uid="{00000000-0005-0000-0000-000055B00000}"/>
    <cellStyle name="Normal 12 6 5 4 4 4" xfId="48345" xr:uid="{00000000-0005-0000-0000-000056B00000}"/>
    <cellStyle name="Normal 12 6 5 4 5" xfId="11439" xr:uid="{00000000-0005-0000-0000-000057B00000}"/>
    <cellStyle name="Normal 12 6 5 4 5 2" xfId="24249" xr:uid="{00000000-0005-0000-0000-000058B00000}"/>
    <cellStyle name="Normal 12 6 5 4 5 2 2" xfId="48346" xr:uid="{00000000-0005-0000-0000-000059B00000}"/>
    <cellStyle name="Normal 12 6 5 4 5 3" xfId="48347" xr:uid="{00000000-0005-0000-0000-00005AB00000}"/>
    <cellStyle name="Normal 12 6 5 4 6" xfId="5949" xr:uid="{00000000-0005-0000-0000-00005BB00000}"/>
    <cellStyle name="Normal 12 6 5 4 6 2" xfId="18759" xr:uid="{00000000-0005-0000-0000-00005CB00000}"/>
    <cellStyle name="Normal 12 6 5 4 6 2 2" xfId="48348" xr:uid="{00000000-0005-0000-0000-00005DB00000}"/>
    <cellStyle name="Normal 12 6 5 4 6 3" xfId="48349" xr:uid="{00000000-0005-0000-0000-00005EB00000}"/>
    <cellStyle name="Normal 12 6 5 4 7" xfId="13269" xr:uid="{00000000-0005-0000-0000-00005FB00000}"/>
    <cellStyle name="Normal 12 6 5 4 7 2" xfId="48350" xr:uid="{00000000-0005-0000-0000-000060B00000}"/>
    <cellStyle name="Normal 12 6 5 4 8" xfId="48351" xr:uid="{00000000-0005-0000-0000-000061B00000}"/>
    <cellStyle name="Normal 12 6 5 5" xfId="817" xr:uid="{00000000-0005-0000-0000-000062B00000}"/>
    <cellStyle name="Normal 12 6 5 5 2" xfId="1712" xr:uid="{00000000-0005-0000-0000-000063B00000}"/>
    <cellStyle name="Normal 12 6 5 5 2 2" xfId="3542" xr:uid="{00000000-0005-0000-0000-000064B00000}"/>
    <cellStyle name="Normal 12 6 5 5 2 2 2" xfId="9032" xr:uid="{00000000-0005-0000-0000-000065B00000}"/>
    <cellStyle name="Normal 12 6 5 5 2 2 2 2" xfId="21842" xr:uid="{00000000-0005-0000-0000-000066B00000}"/>
    <cellStyle name="Normal 12 6 5 5 2 2 2 2 2" xfId="48352" xr:uid="{00000000-0005-0000-0000-000067B00000}"/>
    <cellStyle name="Normal 12 6 5 5 2 2 2 3" xfId="48353" xr:uid="{00000000-0005-0000-0000-000068B00000}"/>
    <cellStyle name="Normal 12 6 5 5 2 2 3" xfId="16352" xr:uid="{00000000-0005-0000-0000-000069B00000}"/>
    <cellStyle name="Normal 12 6 5 5 2 2 3 2" xfId="48354" xr:uid="{00000000-0005-0000-0000-00006AB00000}"/>
    <cellStyle name="Normal 12 6 5 5 2 2 4" xfId="48355" xr:uid="{00000000-0005-0000-0000-00006BB00000}"/>
    <cellStyle name="Normal 12 6 5 5 2 3" xfId="5372" xr:uid="{00000000-0005-0000-0000-00006CB00000}"/>
    <cellStyle name="Normal 12 6 5 5 2 3 2" xfId="10862" xr:uid="{00000000-0005-0000-0000-00006DB00000}"/>
    <cellStyle name="Normal 12 6 5 5 2 3 2 2" xfId="23672" xr:uid="{00000000-0005-0000-0000-00006EB00000}"/>
    <cellStyle name="Normal 12 6 5 5 2 3 2 2 2" xfId="48356" xr:uid="{00000000-0005-0000-0000-00006FB00000}"/>
    <cellStyle name="Normal 12 6 5 5 2 3 2 3" xfId="48357" xr:uid="{00000000-0005-0000-0000-000070B00000}"/>
    <cellStyle name="Normal 12 6 5 5 2 3 3" xfId="18182" xr:uid="{00000000-0005-0000-0000-000071B00000}"/>
    <cellStyle name="Normal 12 6 5 5 2 3 3 2" xfId="48358" xr:uid="{00000000-0005-0000-0000-000072B00000}"/>
    <cellStyle name="Normal 12 6 5 5 2 3 4" xfId="48359" xr:uid="{00000000-0005-0000-0000-000073B00000}"/>
    <cellStyle name="Normal 12 6 5 5 2 4" xfId="12692" xr:uid="{00000000-0005-0000-0000-000074B00000}"/>
    <cellStyle name="Normal 12 6 5 5 2 4 2" xfId="25502" xr:uid="{00000000-0005-0000-0000-000075B00000}"/>
    <cellStyle name="Normal 12 6 5 5 2 4 2 2" xfId="48360" xr:uid="{00000000-0005-0000-0000-000076B00000}"/>
    <cellStyle name="Normal 12 6 5 5 2 4 3" xfId="48361" xr:uid="{00000000-0005-0000-0000-000077B00000}"/>
    <cellStyle name="Normal 12 6 5 5 2 5" xfId="7202" xr:uid="{00000000-0005-0000-0000-000078B00000}"/>
    <cellStyle name="Normal 12 6 5 5 2 5 2" xfId="20012" xr:uid="{00000000-0005-0000-0000-000079B00000}"/>
    <cellStyle name="Normal 12 6 5 5 2 5 2 2" xfId="48362" xr:uid="{00000000-0005-0000-0000-00007AB00000}"/>
    <cellStyle name="Normal 12 6 5 5 2 5 3" xfId="48363" xr:uid="{00000000-0005-0000-0000-00007BB00000}"/>
    <cellStyle name="Normal 12 6 5 5 2 6" xfId="14522" xr:uid="{00000000-0005-0000-0000-00007CB00000}"/>
    <cellStyle name="Normal 12 6 5 5 2 6 2" xfId="48364" xr:uid="{00000000-0005-0000-0000-00007DB00000}"/>
    <cellStyle name="Normal 12 6 5 5 2 7" xfId="48365" xr:uid="{00000000-0005-0000-0000-00007EB00000}"/>
    <cellStyle name="Normal 12 6 5 5 3" xfId="2648" xr:uid="{00000000-0005-0000-0000-00007FB00000}"/>
    <cellStyle name="Normal 12 6 5 5 3 2" xfId="8138" xr:uid="{00000000-0005-0000-0000-000080B00000}"/>
    <cellStyle name="Normal 12 6 5 5 3 2 2" xfId="20948" xr:uid="{00000000-0005-0000-0000-000081B00000}"/>
    <cellStyle name="Normal 12 6 5 5 3 2 2 2" xfId="48366" xr:uid="{00000000-0005-0000-0000-000082B00000}"/>
    <cellStyle name="Normal 12 6 5 5 3 2 3" xfId="48367" xr:uid="{00000000-0005-0000-0000-000083B00000}"/>
    <cellStyle name="Normal 12 6 5 5 3 3" xfId="15458" xr:uid="{00000000-0005-0000-0000-000084B00000}"/>
    <cellStyle name="Normal 12 6 5 5 3 3 2" xfId="48368" xr:uid="{00000000-0005-0000-0000-000085B00000}"/>
    <cellStyle name="Normal 12 6 5 5 3 4" xfId="48369" xr:uid="{00000000-0005-0000-0000-000086B00000}"/>
    <cellStyle name="Normal 12 6 5 5 4" xfId="4478" xr:uid="{00000000-0005-0000-0000-000087B00000}"/>
    <cellStyle name="Normal 12 6 5 5 4 2" xfId="9968" xr:uid="{00000000-0005-0000-0000-000088B00000}"/>
    <cellStyle name="Normal 12 6 5 5 4 2 2" xfId="22778" xr:uid="{00000000-0005-0000-0000-000089B00000}"/>
    <cellStyle name="Normal 12 6 5 5 4 2 2 2" xfId="48370" xr:uid="{00000000-0005-0000-0000-00008AB00000}"/>
    <cellStyle name="Normal 12 6 5 5 4 2 3" xfId="48371" xr:uid="{00000000-0005-0000-0000-00008BB00000}"/>
    <cellStyle name="Normal 12 6 5 5 4 3" xfId="17288" xr:uid="{00000000-0005-0000-0000-00008CB00000}"/>
    <cellStyle name="Normal 12 6 5 5 4 3 2" xfId="48372" xr:uid="{00000000-0005-0000-0000-00008DB00000}"/>
    <cellStyle name="Normal 12 6 5 5 4 4" xfId="48373" xr:uid="{00000000-0005-0000-0000-00008EB00000}"/>
    <cellStyle name="Normal 12 6 5 5 5" xfId="11798" xr:uid="{00000000-0005-0000-0000-00008FB00000}"/>
    <cellStyle name="Normal 12 6 5 5 5 2" xfId="24608" xr:uid="{00000000-0005-0000-0000-000090B00000}"/>
    <cellStyle name="Normal 12 6 5 5 5 2 2" xfId="48374" xr:uid="{00000000-0005-0000-0000-000091B00000}"/>
    <cellStyle name="Normal 12 6 5 5 5 3" xfId="48375" xr:uid="{00000000-0005-0000-0000-000092B00000}"/>
    <cellStyle name="Normal 12 6 5 5 6" xfId="6308" xr:uid="{00000000-0005-0000-0000-000093B00000}"/>
    <cellStyle name="Normal 12 6 5 5 6 2" xfId="19118" xr:uid="{00000000-0005-0000-0000-000094B00000}"/>
    <cellStyle name="Normal 12 6 5 5 6 2 2" xfId="48376" xr:uid="{00000000-0005-0000-0000-000095B00000}"/>
    <cellStyle name="Normal 12 6 5 5 6 3" xfId="48377" xr:uid="{00000000-0005-0000-0000-000096B00000}"/>
    <cellStyle name="Normal 12 6 5 5 7" xfId="13628" xr:uid="{00000000-0005-0000-0000-000097B00000}"/>
    <cellStyle name="Normal 12 6 5 5 7 2" xfId="48378" xr:uid="{00000000-0005-0000-0000-000098B00000}"/>
    <cellStyle name="Normal 12 6 5 5 8" xfId="48379" xr:uid="{00000000-0005-0000-0000-000099B00000}"/>
    <cellStyle name="Normal 12 6 5 6" xfId="1218" xr:uid="{00000000-0005-0000-0000-00009AB00000}"/>
    <cellStyle name="Normal 12 6 5 6 2" xfId="3048" xr:uid="{00000000-0005-0000-0000-00009BB00000}"/>
    <cellStyle name="Normal 12 6 5 6 2 2" xfId="8538" xr:uid="{00000000-0005-0000-0000-00009CB00000}"/>
    <cellStyle name="Normal 12 6 5 6 2 2 2" xfId="21348" xr:uid="{00000000-0005-0000-0000-00009DB00000}"/>
    <cellStyle name="Normal 12 6 5 6 2 2 2 2" xfId="48380" xr:uid="{00000000-0005-0000-0000-00009EB00000}"/>
    <cellStyle name="Normal 12 6 5 6 2 2 3" xfId="48381" xr:uid="{00000000-0005-0000-0000-00009FB00000}"/>
    <cellStyle name="Normal 12 6 5 6 2 3" xfId="15858" xr:uid="{00000000-0005-0000-0000-0000A0B00000}"/>
    <cellStyle name="Normal 12 6 5 6 2 3 2" xfId="48382" xr:uid="{00000000-0005-0000-0000-0000A1B00000}"/>
    <cellStyle name="Normal 12 6 5 6 2 4" xfId="48383" xr:uid="{00000000-0005-0000-0000-0000A2B00000}"/>
    <cellStyle name="Normal 12 6 5 6 3" xfId="4878" xr:uid="{00000000-0005-0000-0000-0000A3B00000}"/>
    <cellStyle name="Normal 12 6 5 6 3 2" xfId="10368" xr:uid="{00000000-0005-0000-0000-0000A4B00000}"/>
    <cellStyle name="Normal 12 6 5 6 3 2 2" xfId="23178" xr:uid="{00000000-0005-0000-0000-0000A5B00000}"/>
    <cellStyle name="Normal 12 6 5 6 3 2 2 2" xfId="48384" xr:uid="{00000000-0005-0000-0000-0000A6B00000}"/>
    <cellStyle name="Normal 12 6 5 6 3 2 3" xfId="48385" xr:uid="{00000000-0005-0000-0000-0000A7B00000}"/>
    <cellStyle name="Normal 12 6 5 6 3 3" xfId="17688" xr:uid="{00000000-0005-0000-0000-0000A8B00000}"/>
    <cellStyle name="Normal 12 6 5 6 3 3 2" xfId="48386" xr:uid="{00000000-0005-0000-0000-0000A9B00000}"/>
    <cellStyle name="Normal 12 6 5 6 3 4" xfId="48387" xr:uid="{00000000-0005-0000-0000-0000AAB00000}"/>
    <cellStyle name="Normal 12 6 5 6 4" xfId="12198" xr:uid="{00000000-0005-0000-0000-0000ABB00000}"/>
    <cellStyle name="Normal 12 6 5 6 4 2" xfId="25008" xr:uid="{00000000-0005-0000-0000-0000ACB00000}"/>
    <cellStyle name="Normal 12 6 5 6 4 2 2" xfId="48388" xr:uid="{00000000-0005-0000-0000-0000ADB00000}"/>
    <cellStyle name="Normal 12 6 5 6 4 3" xfId="48389" xr:uid="{00000000-0005-0000-0000-0000AEB00000}"/>
    <cellStyle name="Normal 12 6 5 6 5" xfId="6708" xr:uid="{00000000-0005-0000-0000-0000AFB00000}"/>
    <cellStyle name="Normal 12 6 5 6 5 2" xfId="19518" xr:uid="{00000000-0005-0000-0000-0000B0B00000}"/>
    <cellStyle name="Normal 12 6 5 6 5 2 2" xfId="48390" xr:uid="{00000000-0005-0000-0000-0000B1B00000}"/>
    <cellStyle name="Normal 12 6 5 6 5 3" xfId="48391" xr:uid="{00000000-0005-0000-0000-0000B2B00000}"/>
    <cellStyle name="Normal 12 6 5 6 6" xfId="14028" xr:uid="{00000000-0005-0000-0000-0000B3B00000}"/>
    <cellStyle name="Normal 12 6 5 6 6 2" xfId="48392" xr:uid="{00000000-0005-0000-0000-0000B4B00000}"/>
    <cellStyle name="Normal 12 6 5 6 7" xfId="48393" xr:uid="{00000000-0005-0000-0000-0000B5B00000}"/>
    <cellStyle name="Normal 12 6 5 7" xfId="2154" xr:uid="{00000000-0005-0000-0000-0000B6B00000}"/>
    <cellStyle name="Normal 12 6 5 7 2" xfId="7644" xr:uid="{00000000-0005-0000-0000-0000B7B00000}"/>
    <cellStyle name="Normal 12 6 5 7 2 2" xfId="20454" xr:uid="{00000000-0005-0000-0000-0000B8B00000}"/>
    <cellStyle name="Normal 12 6 5 7 2 2 2" xfId="48394" xr:uid="{00000000-0005-0000-0000-0000B9B00000}"/>
    <cellStyle name="Normal 12 6 5 7 2 3" xfId="48395" xr:uid="{00000000-0005-0000-0000-0000BAB00000}"/>
    <cellStyle name="Normal 12 6 5 7 3" xfId="14964" xr:uid="{00000000-0005-0000-0000-0000BBB00000}"/>
    <cellStyle name="Normal 12 6 5 7 3 2" xfId="48396" xr:uid="{00000000-0005-0000-0000-0000BCB00000}"/>
    <cellStyle name="Normal 12 6 5 7 4" xfId="48397" xr:uid="{00000000-0005-0000-0000-0000BDB00000}"/>
    <cellStyle name="Normal 12 6 5 8" xfId="3984" xr:uid="{00000000-0005-0000-0000-0000BEB00000}"/>
    <cellStyle name="Normal 12 6 5 8 2" xfId="9474" xr:uid="{00000000-0005-0000-0000-0000BFB00000}"/>
    <cellStyle name="Normal 12 6 5 8 2 2" xfId="22284" xr:uid="{00000000-0005-0000-0000-0000C0B00000}"/>
    <cellStyle name="Normal 12 6 5 8 2 2 2" xfId="48398" xr:uid="{00000000-0005-0000-0000-0000C1B00000}"/>
    <cellStyle name="Normal 12 6 5 8 2 3" xfId="48399" xr:uid="{00000000-0005-0000-0000-0000C2B00000}"/>
    <cellStyle name="Normal 12 6 5 8 3" xfId="16794" xr:uid="{00000000-0005-0000-0000-0000C3B00000}"/>
    <cellStyle name="Normal 12 6 5 8 3 2" xfId="48400" xr:uid="{00000000-0005-0000-0000-0000C4B00000}"/>
    <cellStyle name="Normal 12 6 5 8 4" xfId="48401" xr:uid="{00000000-0005-0000-0000-0000C5B00000}"/>
    <cellStyle name="Normal 12 6 5 9" xfId="11304" xr:uid="{00000000-0005-0000-0000-0000C6B00000}"/>
    <cellStyle name="Normal 12 6 5 9 2" xfId="24114" xr:uid="{00000000-0005-0000-0000-0000C7B00000}"/>
    <cellStyle name="Normal 12 6 5 9 2 2" xfId="48402" xr:uid="{00000000-0005-0000-0000-0000C8B00000}"/>
    <cellStyle name="Normal 12 6 5 9 3" xfId="48403" xr:uid="{00000000-0005-0000-0000-0000C9B00000}"/>
    <cellStyle name="Normal 12 6 6" xfId="395" xr:uid="{00000000-0005-0000-0000-0000CAB00000}"/>
    <cellStyle name="Normal 12 6 6 2" xfId="858" xr:uid="{00000000-0005-0000-0000-0000CBB00000}"/>
    <cellStyle name="Normal 12 6 6 2 2" xfId="1753" xr:uid="{00000000-0005-0000-0000-0000CCB00000}"/>
    <cellStyle name="Normal 12 6 6 2 2 2" xfId="3583" xr:uid="{00000000-0005-0000-0000-0000CDB00000}"/>
    <cellStyle name="Normal 12 6 6 2 2 2 2" xfId="9073" xr:uid="{00000000-0005-0000-0000-0000CEB00000}"/>
    <cellStyle name="Normal 12 6 6 2 2 2 2 2" xfId="21883" xr:uid="{00000000-0005-0000-0000-0000CFB00000}"/>
    <cellStyle name="Normal 12 6 6 2 2 2 2 2 2" xfId="48404" xr:uid="{00000000-0005-0000-0000-0000D0B00000}"/>
    <cellStyle name="Normal 12 6 6 2 2 2 2 3" xfId="48405" xr:uid="{00000000-0005-0000-0000-0000D1B00000}"/>
    <cellStyle name="Normal 12 6 6 2 2 2 3" xfId="16393" xr:uid="{00000000-0005-0000-0000-0000D2B00000}"/>
    <cellStyle name="Normal 12 6 6 2 2 2 3 2" xfId="48406" xr:uid="{00000000-0005-0000-0000-0000D3B00000}"/>
    <cellStyle name="Normal 12 6 6 2 2 2 4" xfId="48407" xr:uid="{00000000-0005-0000-0000-0000D4B00000}"/>
    <cellStyle name="Normal 12 6 6 2 2 3" xfId="5413" xr:uid="{00000000-0005-0000-0000-0000D5B00000}"/>
    <cellStyle name="Normal 12 6 6 2 2 3 2" xfId="10903" xr:uid="{00000000-0005-0000-0000-0000D6B00000}"/>
    <cellStyle name="Normal 12 6 6 2 2 3 2 2" xfId="23713" xr:uid="{00000000-0005-0000-0000-0000D7B00000}"/>
    <cellStyle name="Normal 12 6 6 2 2 3 2 2 2" xfId="48408" xr:uid="{00000000-0005-0000-0000-0000D8B00000}"/>
    <cellStyle name="Normal 12 6 6 2 2 3 2 3" xfId="48409" xr:uid="{00000000-0005-0000-0000-0000D9B00000}"/>
    <cellStyle name="Normal 12 6 6 2 2 3 3" xfId="18223" xr:uid="{00000000-0005-0000-0000-0000DAB00000}"/>
    <cellStyle name="Normal 12 6 6 2 2 3 3 2" xfId="48410" xr:uid="{00000000-0005-0000-0000-0000DBB00000}"/>
    <cellStyle name="Normal 12 6 6 2 2 3 4" xfId="48411" xr:uid="{00000000-0005-0000-0000-0000DCB00000}"/>
    <cellStyle name="Normal 12 6 6 2 2 4" xfId="12733" xr:uid="{00000000-0005-0000-0000-0000DDB00000}"/>
    <cellStyle name="Normal 12 6 6 2 2 4 2" xfId="25543" xr:uid="{00000000-0005-0000-0000-0000DEB00000}"/>
    <cellStyle name="Normal 12 6 6 2 2 4 2 2" xfId="48412" xr:uid="{00000000-0005-0000-0000-0000DFB00000}"/>
    <cellStyle name="Normal 12 6 6 2 2 4 3" xfId="48413" xr:uid="{00000000-0005-0000-0000-0000E0B00000}"/>
    <cellStyle name="Normal 12 6 6 2 2 5" xfId="7243" xr:uid="{00000000-0005-0000-0000-0000E1B00000}"/>
    <cellStyle name="Normal 12 6 6 2 2 5 2" xfId="20053" xr:uid="{00000000-0005-0000-0000-0000E2B00000}"/>
    <cellStyle name="Normal 12 6 6 2 2 5 2 2" xfId="48414" xr:uid="{00000000-0005-0000-0000-0000E3B00000}"/>
    <cellStyle name="Normal 12 6 6 2 2 5 3" xfId="48415" xr:uid="{00000000-0005-0000-0000-0000E4B00000}"/>
    <cellStyle name="Normal 12 6 6 2 2 6" xfId="14563" xr:uid="{00000000-0005-0000-0000-0000E5B00000}"/>
    <cellStyle name="Normal 12 6 6 2 2 6 2" xfId="48416" xr:uid="{00000000-0005-0000-0000-0000E6B00000}"/>
    <cellStyle name="Normal 12 6 6 2 2 7" xfId="48417" xr:uid="{00000000-0005-0000-0000-0000E7B00000}"/>
    <cellStyle name="Normal 12 6 6 2 3" xfId="2689" xr:uid="{00000000-0005-0000-0000-0000E8B00000}"/>
    <cellStyle name="Normal 12 6 6 2 3 2" xfId="8179" xr:uid="{00000000-0005-0000-0000-0000E9B00000}"/>
    <cellStyle name="Normal 12 6 6 2 3 2 2" xfId="20989" xr:uid="{00000000-0005-0000-0000-0000EAB00000}"/>
    <cellStyle name="Normal 12 6 6 2 3 2 2 2" xfId="48418" xr:uid="{00000000-0005-0000-0000-0000EBB00000}"/>
    <cellStyle name="Normal 12 6 6 2 3 2 3" xfId="48419" xr:uid="{00000000-0005-0000-0000-0000ECB00000}"/>
    <cellStyle name="Normal 12 6 6 2 3 3" xfId="15499" xr:uid="{00000000-0005-0000-0000-0000EDB00000}"/>
    <cellStyle name="Normal 12 6 6 2 3 3 2" xfId="48420" xr:uid="{00000000-0005-0000-0000-0000EEB00000}"/>
    <cellStyle name="Normal 12 6 6 2 3 4" xfId="48421" xr:uid="{00000000-0005-0000-0000-0000EFB00000}"/>
    <cellStyle name="Normal 12 6 6 2 4" xfId="4519" xr:uid="{00000000-0005-0000-0000-0000F0B00000}"/>
    <cellStyle name="Normal 12 6 6 2 4 2" xfId="10009" xr:uid="{00000000-0005-0000-0000-0000F1B00000}"/>
    <cellStyle name="Normal 12 6 6 2 4 2 2" xfId="22819" xr:uid="{00000000-0005-0000-0000-0000F2B00000}"/>
    <cellStyle name="Normal 12 6 6 2 4 2 2 2" xfId="48422" xr:uid="{00000000-0005-0000-0000-0000F3B00000}"/>
    <cellStyle name="Normal 12 6 6 2 4 2 3" xfId="48423" xr:uid="{00000000-0005-0000-0000-0000F4B00000}"/>
    <cellStyle name="Normal 12 6 6 2 4 3" xfId="17329" xr:uid="{00000000-0005-0000-0000-0000F5B00000}"/>
    <cellStyle name="Normal 12 6 6 2 4 3 2" xfId="48424" xr:uid="{00000000-0005-0000-0000-0000F6B00000}"/>
    <cellStyle name="Normal 12 6 6 2 4 4" xfId="48425" xr:uid="{00000000-0005-0000-0000-0000F7B00000}"/>
    <cellStyle name="Normal 12 6 6 2 5" xfId="11839" xr:uid="{00000000-0005-0000-0000-0000F8B00000}"/>
    <cellStyle name="Normal 12 6 6 2 5 2" xfId="24649" xr:uid="{00000000-0005-0000-0000-0000F9B00000}"/>
    <cellStyle name="Normal 12 6 6 2 5 2 2" xfId="48426" xr:uid="{00000000-0005-0000-0000-0000FAB00000}"/>
    <cellStyle name="Normal 12 6 6 2 5 3" xfId="48427" xr:uid="{00000000-0005-0000-0000-0000FBB00000}"/>
    <cellStyle name="Normal 12 6 6 2 6" xfId="6349" xr:uid="{00000000-0005-0000-0000-0000FCB00000}"/>
    <cellStyle name="Normal 12 6 6 2 6 2" xfId="19159" xr:uid="{00000000-0005-0000-0000-0000FDB00000}"/>
    <cellStyle name="Normal 12 6 6 2 6 2 2" xfId="48428" xr:uid="{00000000-0005-0000-0000-0000FEB00000}"/>
    <cellStyle name="Normal 12 6 6 2 6 3" xfId="48429" xr:uid="{00000000-0005-0000-0000-0000FFB00000}"/>
    <cellStyle name="Normal 12 6 6 2 7" xfId="13669" xr:uid="{00000000-0005-0000-0000-000000B10000}"/>
    <cellStyle name="Normal 12 6 6 2 7 2" xfId="48430" xr:uid="{00000000-0005-0000-0000-000001B10000}"/>
    <cellStyle name="Normal 12 6 6 2 8" xfId="48431" xr:uid="{00000000-0005-0000-0000-000002B10000}"/>
    <cellStyle name="Normal 12 6 6 3" xfId="1290" xr:uid="{00000000-0005-0000-0000-000003B10000}"/>
    <cellStyle name="Normal 12 6 6 3 2" xfId="3120" xr:uid="{00000000-0005-0000-0000-000004B10000}"/>
    <cellStyle name="Normal 12 6 6 3 2 2" xfId="8610" xr:uid="{00000000-0005-0000-0000-000005B10000}"/>
    <cellStyle name="Normal 12 6 6 3 2 2 2" xfId="21420" xr:uid="{00000000-0005-0000-0000-000006B10000}"/>
    <cellStyle name="Normal 12 6 6 3 2 2 2 2" xfId="48432" xr:uid="{00000000-0005-0000-0000-000007B10000}"/>
    <cellStyle name="Normal 12 6 6 3 2 2 3" xfId="48433" xr:uid="{00000000-0005-0000-0000-000008B10000}"/>
    <cellStyle name="Normal 12 6 6 3 2 3" xfId="15930" xr:uid="{00000000-0005-0000-0000-000009B10000}"/>
    <cellStyle name="Normal 12 6 6 3 2 3 2" xfId="48434" xr:uid="{00000000-0005-0000-0000-00000AB10000}"/>
    <cellStyle name="Normal 12 6 6 3 2 4" xfId="48435" xr:uid="{00000000-0005-0000-0000-00000BB10000}"/>
    <cellStyle name="Normal 12 6 6 3 3" xfId="4950" xr:uid="{00000000-0005-0000-0000-00000CB10000}"/>
    <cellStyle name="Normal 12 6 6 3 3 2" xfId="10440" xr:uid="{00000000-0005-0000-0000-00000DB10000}"/>
    <cellStyle name="Normal 12 6 6 3 3 2 2" xfId="23250" xr:uid="{00000000-0005-0000-0000-00000EB10000}"/>
    <cellStyle name="Normal 12 6 6 3 3 2 2 2" xfId="48436" xr:uid="{00000000-0005-0000-0000-00000FB10000}"/>
    <cellStyle name="Normal 12 6 6 3 3 2 3" xfId="48437" xr:uid="{00000000-0005-0000-0000-000010B10000}"/>
    <cellStyle name="Normal 12 6 6 3 3 3" xfId="17760" xr:uid="{00000000-0005-0000-0000-000011B10000}"/>
    <cellStyle name="Normal 12 6 6 3 3 3 2" xfId="48438" xr:uid="{00000000-0005-0000-0000-000012B10000}"/>
    <cellStyle name="Normal 12 6 6 3 3 4" xfId="48439" xr:uid="{00000000-0005-0000-0000-000013B10000}"/>
    <cellStyle name="Normal 12 6 6 3 4" xfId="12270" xr:uid="{00000000-0005-0000-0000-000014B10000}"/>
    <cellStyle name="Normal 12 6 6 3 4 2" xfId="25080" xr:uid="{00000000-0005-0000-0000-000015B10000}"/>
    <cellStyle name="Normal 12 6 6 3 4 2 2" xfId="48440" xr:uid="{00000000-0005-0000-0000-000016B10000}"/>
    <cellStyle name="Normal 12 6 6 3 4 3" xfId="48441" xr:uid="{00000000-0005-0000-0000-000017B10000}"/>
    <cellStyle name="Normal 12 6 6 3 5" xfId="6780" xr:uid="{00000000-0005-0000-0000-000018B10000}"/>
    <cellStyle name="Normal 12 6 6 3 5 2" xfId="19590" xr:uid="{00000000-0005-0000-0000-000019B10000}"/>
    <cellStyle name="Normal 12 6 6 3 5 2 2" xfId="48442" xr:uid="{00000000-0005-0000-0000-00001AB10000}"/>
    <cellStyle name="Normal 12 6 6 3 5 3" xfId="48443" xr:uid="{00000000-0005-0000-0000-00001BB10000}"/>
    <cellStyle name="Normal 12 6 6 3 6" xfId="14100" xr:uid="{00000000-0005-0000-0000-00001CB10000}"/>
    <cellStyle name="Normal 12 6 6 3 6 2" xfId="48444" xr:uid="{00000000-0005-0000-0000-00001DB10000}"/>
    <cellStyle name="Normal 12 6 6 3 7" xfId="48445" xr:uid="{00000000-0005-0000-0000-00001EB10000}"/>
    <cellStyle name="Normal 12 6 6 4" xfId="2226" xr:uid="{00000000-0005-0000-0000-00001FB10000}"/>
    <cellStyle name="Normal 12 6 6 4 2" xfId="7716" xr:uid="{00000000-0005-0000-0000-000020B10000}"/>
    <cellStyle name="Normal 12 6 6 4 2 2" xfId="20526" xr:uid="{00000000-0005-0000-0000-000021B10000}"/>
    <cellStyle name="Normal 12 6 6 4 2 2 2" xfId="48446" xr:uid="{00000000-0005-0000-0000-000022B10000}"/>
    <cellStyle name="Normal 12 6 6 4 2 3" xfId="48447" xr:uid="{00000000-0005-0000-0000-000023B10000}"/>
    <cellStyle name="Normal 12 6 6 4 3" xfId="15036" xr:uid="{00000000-0005-0000-0000-000024B10000}"/>
    <cellStyle name="Normal 12 6 6 4 3 2" xfId="48448" xr:uid="{00000000-0005-0000-0000-000025B10000}"/>
    <cellStyle name="Normal 12 6 6 4 4" xfId="48449" xr:uid="{00000000-0005-0000-0000-000026B10000}"/>
    <cellStyle name="Normal 12 6 6 5" xfId="4056" xr:uid="{00000000-0005-0000-0000-000027B10000}"/>
    <cellStyle name="Normal 12 6 6 5 2" xfId="9546" xr:uid="{00000000-0005-0000-0000-000028B10000}"/>
    <cellStyle name="Normal 12 6 6 5 2 2" xfId="22356" xr:uid="{00000000-0005-0000-0000-000029B10000}"/>
    <cellStyle name="Normal 12 6 6 5 2 2 2" xfId="48450" xr:uid="{00000000-0005-0000-0000-00002AB10000}"/>
    <cellStyle name="Normal 12 6 6 5 2 3" xfId="48451" xr:uid="{00000000-0005-0000-0000-00002BB10000}"/>
    <cellStyle name="Normal 12 6 6 5 3" xfId="16866" xr:uid="{00000000-0005-0000-0000-00002CB10000}"/>
    <cellStyle name="Normal 12 6 6 5 3 2" xfId="48452" xr:uid="{00000000-0005-0000-0000-00002DB10000}"/>
    <cellStyle name="Normal 12 6 6 5 4" xfId="48453" xr:uid="{00000000-0005-0000-0000-00002EB10000}"/>
    <cellStyle name="Normal 12 6 6 6" xfId="11376" xr:uid="{00000000-0005-0000-0000-00002FB10000}"/>
    <cellStyle name="Normal 12 6 6 6 2" xfId="24186" xr:uid="{00000000-0005-0000-0000-000030B10000}"/>
    <cellStyle name="Normal 12 6 6 6 2 2" xfId="48454" xr:uid="{00000000-0005-0000-0000-000031B10000}"/>
    <cellStyle name="Normal 12 6 6 6 3" xfId="48455" xr:uid="{00000000-0005-0000-0000-000032B10000}"/>
    <cellStyle name="Normal 12 6 6 7" xfId="5886" xr:uid="{00000000-0005-0000-0000-000033B10000}"/>
    <cellStyle name="Normal 12 6 6 7 2" xfId="18696" xr:uid="{00000000-0005-0000-0000-000034B10000}"/>
    <cellStyle name="Normal 12 6 6 7 2 2" xfId="48456" xr:uid="{00000000-0005-0000-0000-000035B10000}"/>
    <cellStyle name="Normal 12 6 6 7 3" xfId="48457" xr:uid="{00000000-0005-0000-0000-000036B10000}"/>
    <cellStyle name="Normal 12 6 6 8" xfId="13206" xr:uid="{00000000-0005-0000-0000-000037B10000}"/>
    <cellStyle name="Normal 12 6 6 8 2" xfId="48458" xr:uid="{00000000-0005-0000-0000-000038B10000}"/>
    <cellStyle name="Normal 12 6 6 9" xfId="48459" xr:uid="{00000000-0005-0000-0000-000039B10000}"/>
    <cellStyle name="Normal 12 6 7" xfId="591" xr:uid="{00000000-0005-0000-0000-00003AB10000}"/>
    <cellStyle name="Normal 12 6 7 2" xfId="991" xr:uid="{00000000-0005-0000-0000-00003BB10000}"/>
    <cellStyle name="Normal 12 6 7 2 2" xfId="1886" xr:uid="{00000000-0005-0000-0000-00003CB10000}"/>
    <cellStyle name="Normal 12 6 7 2 2 2" xfId="3716" xr:uid="{00000000-0005-0000-0000-00003DB10000}"/>
    <cellStyle name="Normal 12 6 7 2 2 2 2" xfId="9206" xr:uid="{00000000-0005-0000-0000-00003EB10000}"/>
    <cellStyle name="Normal 12 6 7 2 2 2 2 2" xfId="22016" xr:uid="{00000000-0005-0000-0000-00003FB10000}"/>
    <cellStyle name="Normal 12 6 7 2 2 2 2 2 2" xfId="48460" xr:uid="{00000000-0005-0000-0000-000040B10000}"/>
    <cellStyle name="Normal 12 6 7 2 2 2 2 3" xfId="48461" xr:uid="{00000000-0005-0000-0000-000041B10000}"/>
    <cellStyle name="Normal 12 6 7 2 2 2 3" xfId="16526" xr:uid="{00000000-0005-0000-0000-000042B10000}"/>
    <cellStyle name="Normal 12 6 7 2 2 2 3 2" xfId="48462" xr:uid="{00000000-0005-0000-0000-000043B10000}"/>
    <cellStyle name="Normal 12 6 7 2 2 2 4" xfId="48463" xr:uid="{00000000-0005-0000-0000-000044B10000}"/>
    <cellStyle name="Normal 12 6 7 2 2 3" xfId="5546" xr:uid="{00000000-0005-0000-0000-000045B10000}"/>
    <cellStyle name="Normal 12 6 7 2 2 3 2" xfId="11036" xr:uid="{00000000-0005-0000-0000-000046B10000}"/>
    <cellStyle name="Normal 12 6 7 2 2 3 2 2" xfId="23846" xr:uid="{00000000-0005-0000-0000-000047B10000}"/>
    <cellStyle name="Normal 12 6 7 2 2 3 2 2 2" xfId="48464" xr:uid="{00000000-0005-0000-0000-000048B10000}"/>
    <cellStyle name="Normal 12 6 7 2 2 3 2 3" xfId="48465" xr:uid="{00000000-0005-0000-0000-000049B10000}"/>
    <cellStyle name="Normal 12 6 7 2 2 3 3" xfId="18356" xr:uid="{00000000-0005-0000-0000-00004AB10000}"/>
    <cellStyle name="Normal 12 6 7 2 2 3 3 2" xfId="48466" xr:uid="{00000000-0005-0000-0000-00004BB10000}"/>
    <cellStyle name="Normal 12 6 7 2 2 3 4" xfId="48467" xr:uid="{00000000-0005-0000-0000-00004CB10000}"/>
    <cellStyle name="Normal 12 6 7 2 2 4" xfId="12866" xr:uid="{00000000-0005-0000-0000-00004DB10000}"/>
    <cellStyle name="Normal 12 6 7 2 2 4 2" xfId="25676" xr:uid="{00000000-0005-0000-0000-00004EB10000}"/>
    <cellStyle name="Normal 12 6 7 2 2 4 2 2" xfId="48468" xr:uid="{00000000-0005-0000-0000-00004FB10000}"/>
    <cellStyle name="Normal 12 6 7 2 2 4 3" xfId="48469" xr:uid="{00000000-0005-0000-0000-000050B10000}"/>
    <cellStyle name="Normal 12 6 7 2 2 5" xfId="7376" xr:uid="{00000000-0005-0000-0000-000051B10000}"/>
    <cellStyle name="Normal 12 6 7 2 2 5 2" xfId="20186" xr:uid="{00000000-0005-0000-0000-000052B10000}"/>
    <cellStyle name="Normal 12 6 7 2 2 5 2 2" xfId="48470" xr:uid="{00000000-0005-0000-0000-000053B10000}"/>
    <cellStyle name="Normal 12 6 7 2 2 5 3" xfId="48471" xr:uid="{00000000-0005-0000-0000-000054B10000}"/>
    <cellStyle name="Normal 12 6 7 2 2 6" xfId="14696" xr:uid="{00000000-0005-0000-0000-000055B10000}"/>
    <cellStyle name="Normal 12 6 7 2 2 6 2" xfId="48472" xr:uid="{00000000-0005-0000-0000-000056B10000}"/>
    <cellStyle name="Normal 12 6 7 2 2 7" xfId="48473" xr:uid="{00000000-0005-0000-0000-000057B10000}"/>
    <cellStyle name="Normal 12 6 7 2 3" xfId="2822" xr:uid="{00000000-0005-0000-0000-000058B10000}"/>
    <cellStyle name="Normal 12 6 7 2 3 2" xfId="8312" xr:uid="{00000000-0005-0000-0000-000059B10000}"/>
    <cellStyle name="Normal 12 6 7 2 3 2 2" xfId="21122" xr:uid="{00000000-0005-0000-0000-00005AB10000}"/>
    <cellStyle name="Normal 12 6 7 2 3 2 2 2" xfId="48474" xr:uid="{00000000-0005-0000-0000-00005BB10000}"/>
    <cellStyle name="Normal 12 6 7 2 3 2 3" xfId="48475" xr:uid="{00000000-0005-0000-0000-00005CB10000}"/>
    <cellStyle name="Normal 12 6 7 2 3 3" xfId="15632" xr:uid="{00000000-0005-0000-0000-00005DB10000}"/>
    <cellStyle name="Normal 12 6 7 2 3 3 2" xfId="48476" xr:uid="{00000000-0005-0000-0000-00005EB10000}"/>
    <cellStyle name="Normal 12 6 7 2 3 4" xfId="48477" xr:uid="{00000000-0005-0000-0000-00005FB10000}"/>
    <cellStyle name="Normal 12 6 7 2 4" xfId="4652" xr:uid="{00000000-0005-0000-0000-000060B10000}"/>
    <cellStyle name="Normal 12 6 7 2 4 2" xfId="10142" xr:uid="{00000000-0005-0000-0000-000061B10000}"/>
    <cellStyle name="Normal 12 6 7 2 4 2 2" xfId="22952" xr:uid="{00000000-0005-0000-0000-000062B10000}"/>
    <cellStyle name="Normal 12 6 7 2 4 2 2 2" xfId="48478" xr:uid="{00000000-0005-0000-0000-000063B10000}"/>
    <cellStyle name="Normal 12 6 7 2 4 2 3" xfId="48479" xr:uid="{00000000-0005-0000-0000-000064B10000}"/>
    <cellStyle name="Normal 12 6 7 2 4 3" xfId="17462" xr:uid="{00000000-0005-0000-0000-000065B10000}"/>
    <cellStyle name="Normal 12 6 7 2 4 3 2" xfId="48480" xr:uid="{00000000-0005-0000-0000-000066B10000}"/>
    <cellStyle name="Normal 12 6 7 2 4 4" xfId="48481" xr:uid="{00000000-0005-0000-0000-000067B10000}"/>
    <cellStyle name="Normal 12 6 7 2 5" xfId="11972" xr:uid="{00000000-0005-0000-0000-000068B10000}"/>
    <cellStyle name="Normal 12 6 7 2 5 2" xfId="24782" xr:uid="{00000000-0005-0000-0000-000069B10000}"/>
    <cellStyle name="Normal 12 6 7 2 5 2 2" xfId="48482" xr:uid="{00000000-0005-0000-0000-00006AB10000}"/>
    <cellStyle name="Normal 12 6 7 2 5 3" xfId="48483" xr:uid="{00000000-0005-0000-0000-00006BB10000}"/>
    <cellStyle name="Normal 12 6 7 2 6" xfId="6482" xr:uid="{00000000-0005-0000-0000-00006CB10000}"/>
    <cellStyle name="Normal 12 6 7 2 6 2" xfId="19292" xr:uid="{00000000-0005-0000-0000-00006DB10000}"/>
    <cellStyle name="Normal 12 6 7 2 6 2 2" xfId="48484" xr:uid="{00000000-0005-0000-0000-00006EB10000}"/>
    <cellStyle name="Normal 12 6 7 2 6 3" xfId="48485" xr:uid="{00000000-0005-0000-0000-00006FB10000}"/>
    <cellStyle name="Normal 12 6 7 2 7" xfId="13802" xr:uid="{00000000-0005-0000-0000-000070B10000}"/>
    <cellStyle name="Normal 12 6 7 2 7 2" xfId="48486" xr:uid="{00000000-0005-0000-0000-000071B10000}"/>
    <cellStyle name="Normal 12 6 7 2 8" xfId="48487" xr:uid="{00000000-0005-0000-0000-000072B10000}"/>
    <cellStyle name="Normal 12 6 7 3" xfId="1486" xr:uid="{00000000-0005-0000-0000-000073B10000}"/>
    <cellStyle name="Normal 12 6 7 3 2" xfId="3316" xr:uid="{00000000-0005-0000-0000-000074B10000}"/>
    <cellStyle name="Normal 12 6 7 3 2 2" xfId="8806" xr:uid="{00000000-0005-0000-0000-000075B10000}"/>
    <cellStyle name="Normal 12 6 7 3 2 2 2" xfId="21616" xr:uid="{00000000-0005-0000-0000-000076B10000}"/>
    <cellStyle name="Normal 12 6 7 3 2 2 2 2" xfId="48488" xr:uid="{00000000-0005-0000-0000-000077B10000}"/>
    <cellStyle name="Normal 12 6 7 3 2 2 3" xfId="48489" xr:uid="{00000000-0005-0000-0000-000078B10000}"/>
    <cellStyle name="Normal 12 6 7 3 2 3" xfId="16126" xr:uid="{00000000-0005-0000-0000-000079B10000}"/>
    <cellStyle name="Normal 12 6 7 3 2 3 2" xfId="48490" xr:uid="{00000000-0005-0000-0000-00007AB10000}"/>
    <cellStyle name="Normal 12 6 7 3 2 4" xfId="48491" xr:uid="{00000000-0005-0000-0000-00007BB10000}"/>
    <cellStyle name="Normal 12 6 7 3 3" xfId="5146" xr:uid="{00000000-0005-0000-0000-00007CB10000}"/>
    <cellStyle name="Normal 12 6 7 3 3 2" xfId="10636" xr:uid="{00000000-0005-0000-0000-00007DB10000}"/>
    <cellStyle name="Normal 12 6 7 3 3 2 2" xfId="23446" xr:uid="{00000000-0005-0000-0000-00007EB10000}"/>
    <cellStyle name="Normal 12 6 7 3 3 2 2 2" xfId="48492" xr:uid="{00000000-0005-0000-0000-00007FB10000}"/>
    <cellStyle name="Normal 12 6 7 3 3 2 3" xfId="48493" xr:uid="{00000000-0005-0000-0000-000080B10000}"/>
    <cellStyle name="Normal 12 6 7 3 3 3" xfId="17956" xr:uid="{00000000-0005-0000-0000-000081B10000}"/>
    <cellStyle name="Normal 12 6 7 3 3 3 2" xfId="48494" xr:uid="{00000000-0005-0000-0000-000082B10000}"/>
    <cellStyle name="Normal 12 6 7 3 3 4" xfId="48495" xr:uid="{00000000-0005-0000-0000-000083B10000}"/>
    <cellStyle name="Normal 12 6 7 3 4" xfId="12466" xr:uid="{00000000-0005-0000-0000-000084B10000}"/>
    <cellStyle name="Normal 12 6 7 3 4 2" xfId="25276" xr:uid="{00000000-0005-0000-0000-000085B10000}"/>
    <cellStyle name="Normal 12 6 7 3 4 2 2" xfId="48496" xr:uid="{00000000-0005-0000-0000-000086B10000}"/>
    <cellStyle name="Normal 12 6 7 3 4 3" xfId="48497" xr:uid="{00000000-0005-0000-0000-000087B10000}"/>
    <cellStyle name="Normal 12 6 7 3 5" xfId="6976" xr:uid="{00000000-0005-0000-0000-000088B10000}"/>
    <cellStyle name="Normal 12 6 7 3 5 2" xfId="19786" xr:uid="{00000000-0005-0000-0000-000089B10000}"/>
    <cellStyle name="Normal 12 6 7 3 5 2 2" xfId="48498" xr:uid="{00000000-0005-0000-0000-00008AB10000}"/>
    <cellStyle name="Normal 12 6 7 3 5 3" xfId="48499" xr:uid="{00000000-0005-0000-0000-00008BB10000}"/>
    <cellStyle name="Normal 12 6 7 3 6" xfId="14296" xr:uid="{00000000-0005-0000-0000-00008CB10000}"/>
    <cellStyle name="Normal 12 6 7 3 6 2" xfId="48500" xr:uid="{00000000-0005-0000-0000-00008DB10000}"/>
    <cellStyle name="Normal 12 6 7 3 7" xfId="48501" xr:uid="{00000000-0005-0000-0000-00008EB10000}"/>
    <cellStyle name="Normal 12 6 7 4" xfId="2422" xr:uid="{00000000-0005-0000-0000-00008FB10000}"/>
    <cellStyle name="Normal 12 6 7 4 2" xfId="7912" xr:uid="{00000000-0005-0000-0000-000090B10000}"/>
    <cellStyle name="Normal 12 6 7 4 2 2" xfId="20722" xr:uid="{00000000-0005-0000-0000-000091B10000}"/>
    <cellStyle name="Normal 12 6 7 4 2 2 2" xfId="48502" xr:uid="{00000000-0005-0000-0000-000092B10000}"/>
    <cellStyle name="Normal 12 6 7 4 2 3" xfId="48503" xr:uid="{00000000-0005-0000-0000-000093B10000}"/>
    <cellStyle name="Normal 12 6 7 4 3" xfId="15232" xr:uid="{00000000-0005-0000-0000-000094B10000}"/>
    <cellStyle name="Normal 12 6 7 4 3 2" xfId="48504" xr:uid="{00000000-0005-0000-0000-000095B10000}"/>
    <cellStyle name="Normal 12 6 7 4 4" xfId="48505" xr:uid="{00000000-0005-0000-0000-000096B10000}"/>
    <cellStyle name="Normal 12 6 7 5" xfId="4252" xr:uid="{00000000-0005-0000-0000-000097B10000}"/>
    <cellStyle name="Normal 12 6 7 5 2" xfId="9742" xr:uid="{00000000-0005-0000-0000-000098B10000}"/>
    <cellStyle name="Normal 12 6 7 5 2 2" xfId="22552" xr:uid="{00000000-0005-0000-0000-000099B10000}"/>
    <cellStyle name="Normal 12 6 7 5 2 2 2" xfId="48506" xr:uid="{00000000-0005-0000-0000-00009AB10000}"/>
    <cellStyle name="Normal 12 6 7 5 2 3" xfId="48507" xr:uid="{00000000-0005-0000-0000-00009BB10000}"/>
    <cellStyle name="Normal 12 6 7 5 3" xfId="17062" xr:uid="{00000000-0005-0000-0000-00009CB10000}"/>
    <cellStyle name="Normal 12 6 7 5 3 2" xfId="48508" xr:uid="{00000000-0005-0000-0000-00009DB10000}"/>
    <cellStyle name="Normal 12 6 7 5 4" xfId="48509" xr:uid="{00000000-0005-0000-0000-00009EB10000}"/>
    <cellStyle name="Normal 12 6 7 6" xfId="11572" xr:uid="{00000000-0005-0000-0000-00009FB10000}"/>
    <cellStyle name="Normal 12 6 7 6 2" xfId="24382" xr:uid="{00000000-0005-0000-0000-0000A0B10000}"/>
    <cellStyle name="Normal 12 6 7 6 2 2" xfId="48510" xr:uid="{00000000-0005-0000-0000-0000A1B10000}"/>
    <cellStyle name="Normal 12 6 7 6 3" xfId="48511" xr:uid="{00000000-0005-0000-0000-0000A2B10000}"/>
    <cellStyle name="Normal 12 6 7 7" xfId="6082" xr:uid="{00000000-0005-0000-0000-0000A3B10000}"/>
    <cellStyle name="Normal 12 6 7 7 2" xfId="18892" xr:uid="{00000000-0005-0000-0000-0000A4B10000}"/>
    <cellStyle name="Normal 12 6 7 7 2 2" xfId="48512" xr:uid="{00000000-0005-0000-0000-0000A5B10000}"/>
    <cellStyle name="Normal 12 6 7 7 3" xfId="48513" xr:uid="{00000000-0005-0000-0000-0000A6B10000}"/>
    <cellStyle name="Normal 12 6 7 8" xfId="13402" xr:uid="{00000000-0005-0000-0000-0000A7B10000}"/>
    <cellStyle name="Normal 12 6 7 8 2" xfId="48514" xr:uid="{00000000-0005-0000-0000-0000A8B10000}"/>
    <cellStyle name="Normal 12 6 7 9" xfId="48515" xr:uid="{00000000-0005-0000-0000-0000A9B10000}"/>
    <cellStyle name="Normal 12 6 8" xfId="725" xr:uid="{00000000-0005-0000-0000-0000AAB10000}"/>
    <cellStyle name="Normal 12 6 8 2" xfId="1620" xr:uid="{00000000-0005-0000-0000-0000ABB10000}"/>
    <cellStyle name="Normal 12 6 8 2 2" xfId="3450" xr:uid="{00000000-0005-0000-0000-0000ACB10000}"/>
    <cellStyle name="Normal 12 6 8 2 2 2" xfId="8940" xr:uid="{00000000-0005-0000-0000-0000ADB10000}"/>
    <cellStyle name="Normal 12 6 8 2 2 2 2" xfId="21750" xr:uid="{00000000-0005-0000-0000-0000AEB10000}"/>
    <cellStyle name="Normal 12 6 8 2 2 2 2 2" xfId="48516" xr:uid="{00000000-0005-0000-0000-0000AFB10000}"/>
    <cellStyle name="Normal 12 6 8 2 2 2 3" xfId="48517" xr:uid="{00000000-0005-0000-0000-0000B0B10000}"/>
    <cellStyle name="Normal 12 6 8 2 2 3" xfId="16260" xr:uid="{00000000-0005-0000-0000-0000B1B10000}"/>
    <cellStyle name="Normal 12 6 8 2 2 3 2" xfId="48518" xr:uid="{00000000-0005-0000-0000-0000B2B10000}"/>
    <cellStyle name="Normal 12 6 8 2 2 4" xfId="48519" xr:uid="{00000000-0005-0000-0000-0000B3B10000}"/>
    <cellStyle name="Normal 12 6 8 2 3" xfId="5280" xr:uid="{00000000-0005-0000-0000-0000B4B10000}"/>
    <cellStyle name="Normal 12 6 8 2 3 2" xfId="10770" xr:uid="{00000000-0005-0000-0000-0000B5B10000}"/>
    <cellStyle name="Normal 12 6 8 2 3 2 2" xfId="23580" xr:uid="{00000000-0005-0000-0000-0000B6B10000}"/>
    <cellStyle name="Normal 12 6 8 2 3 2 2 2" xfId="48520" xr:uid="{00000000-0005-0000-0000-0000B7B10000}"/>
    <cellStyle name="Normal 12 6 8 2 3 2 3" xfId="48521" xr:uid="{00000000-0005-0000-0000-0000B8B10000}"/>
    <cellStyle name="Normal 12 6 8 2 3 3" xfId="18090" xr:uid="{00000000-0005-0000-0000-0000B9B10000}"/>
    <cellStyle name="Normal 12 6 8 2 3 3 2" xfId="48522" xr:uid="{00000000-0005-0000-0000-0000BAB10000}"/>
    <cellStyle name="Normal 12 6 8 2 3 4" xfId="48523" xr:uid="{00000000-0005-0000-0000-0000BBB10000}"/>
    <cellStyle name="Normal 12 6 8 2 4" xfId="12600" xr:uid="{00000000-0005-0000-0000-0000BCB10000}"/>
    <cellStyle name="Normal 12 6 8 2 4 2" xfId="25410" xr:uid="{00000000-0005-0000-0000-0000BDB10000}"/>
    <cellStyle name="Normal 12 6 8 2 4 2 2" xfId="48524" xr:uid="{00000000-0005-0000-0000-0000BEB10000}"/>
    <cellStyle name="Normal 12 6 8 2 4 3" xfId="48525" xr:uid="{00000000-0005-0000-0000-0000BFB10000}"/>
    <cellStyle name="Normal 12 6 8 2 5" xfId="7110" xr:uid="{00000000-0005-0000-0000-0000C0B10000}"/>
    <cellStyle name="Normal 12 6 8 2 5 2" xfId="19920" xr:uid="{00000000-0005-0000-0000-0000C1B10000}"/>
    <cellStyle name="Normal 12 6 8 2 5 2 2" xfId="48526" xr:uid="{00000000-0005-0000-0000-0000C2B10000}"/>
    <cellStyle name="Normal 12 6 8 2 5 3" xfId="48527" xr:uid="{00000000-0005-0000-0000-0000C3B10000}"/>
    <cellStyle name="Normal 12 6 8 2 6" xfId="14430" xr:uid="{00000000-0005-0000-0000-0000C4B10000}"/>
    <cellStyle name="Normal 12 6 8 2 6 2" xfId="48528" xr:uid="{00000000-0005-0000-0000-0000C5B10000}"/>
    <cellStyle name="Normal 12 6 8 2 7" xfId="48529" xr:uid="{00000000-0005-0000-0000-0000C6B10000}"/>
    <cellStyle name="Normal 12 6 8 3" xfId="2556" xr:uid="{00000000-0005-0000-0000-0000C7B10000}"/>
    <cellStyle name="Normal 12 6 8 3 2" xfId="8046" xr:uid="{00000000-0005-0000-0000-0000C8B10000}"/>
    <cellStyle name="Normal 12 6 8 3 2 2" xfId="20856" xr:uid="{00000000-0005-0000-0000-0000C9B10000}"/>
    <cellStyle name="Normal 12 6 8 3 2 2 2" xfId="48530" xr:uid="{00000000-0005-0000-0000-0000CAB10000}"/>
    <cellStyle name="Normal 12 6 8 3 2 3" xfId="48531" xr:uid="{00000000-0005-0000-0000-0000CBB10000}"/>
    <cellStyle name="Normal 12 6 8 3 3" xfId="15366" xr:uid="{00000000-0005-0000-0000-0000CCB10000}"/>
    <cellStyle name="Normal 12 6 8 3 3 2" xfId="48532" xr:uid="{00000000-0005-0000-0000-0000CDB10000}"/>
    <cellStyle name="Normal 12 6 8 3 4" xfId="48533" xr:uid="{00000000-0005-0000-0000-0000CEB10000}"/>
    <cellStyle name="Normal 12 6 8 4" xfId="4386" xr:uid="{00000000-0005-0000-0000-0000CFB10000}"/>
    <cellStyle name="Normal 12 6 8 4 2" xfId="9876" xr:uid="{00000000-0005-0000-0000-0000D0B10000}"/>
    <cellStyle name="Normal 12 6 8 4 2 2" xfId="22686" xr:uid="{00000000-0005-0000-0000-0000D1B10000}"/>
    <cellStyle name="Normal 12 6 8 4 2 2 2" xfId="48534" xr:uid="{00000000-0005-0000-0000-0000D2B10000}"/>
    <cellStyle name="Normal 12 6 8 4 2 3" xfId="48535" xr:uid="{00000000-0005-0000-0000-0000D3B10000}"/>
    <cellStyle name="Normal 12 6 8 4 3" xfId="17196" xr:uid="{00000000-0005-0000-0000-0000D4B10000}"/>
    <cellStyle name="Normal 12 6 8 4 3 2" xfId="48536" xr:uid="{00000000-0005-0000-0000-0000D5B10000}"/>
    <cellStyle name="Normal 12 6 8 4 4" xfId="48537" xr:uid="{00000000-0005-0000-0000-0000D6B10000}"/>
    <cellStyle name="Normal 12 6 8 5" xfId="11706" xr:uid="{00000000-0005-0000-0000-0000D7B10000}"/>
    <cellStyle name="Normal 12 6 8 5 2" xfId="24516" xr:uid="{00000000-0005-0000-0000-0000D8B10000}"/>
    <cellStyle name="Normal 12 6 8 5 2 2" xfId="48538" xr:uid="{00000000-0005-0000-0000-0000D9B10000}"/>
    <cellStyle name="Normal 12 6 8 5 3" xfId="48539" xr:uid="{00000000-0005-0000-0000-0000DAB10000}"/>
    <cellStyle name="Normal 12 6 8 6" xfId="6216" xr:uid="{00000000-0005-0000-0000-0000DBB10000}"/>
    <cellStyle name="Normal 12 6 8 6 2" xfId="19026" xr:uid="{00000000-0005-0000-0000-0000DCB10000}"/>
    <cellStyle name="Normal 12 6 8 6 2 2" xfId="48540" xr:uid="{00000000-0005-0000-0000-0000DDB10000}"/>
    <cellStyle name="Normal 12 6 8 6 3" xfId="48541" xr:uid="{00000000-0005-0000-0000-0000DEB10000}"/>
    <cellStyle name="Normal 12 6 8 7" xfId="13536" xr:uid="{00000000-0005-0000-0000-0000DFB10000}"/>
    <cellStyle name="Normal 12 6 8 7 2" xfId="48542" xr:uid="{00000000-0005-0000-0000-0000E0B10000}"/>
    <cellStyle name="Normal 12 6 8 8" xfId="48543" xr:uid="{00000000-0005-0000-0000-0000E1B10000}"/>
    <cellStyle name="Normal 12 6 9" xfId="1126" xr:uid="{00000000-0005-0000-0000-0000E2B10000}"/>
    <cellStyle name="Normal 12 6 9 2" xfId="2956" xr:uid="{00000000-0005-0000-0000-0000E3B10000}"/>
    <cellStyle name="Normal 12 6 9 2 2" xfId="8446" xr:uid="{00000000-0005-0000-0000-0000E4B10000}"/>
    <cellStyle name="Normal 12 6 9 2 2 2" xfId="21256" xr:uid="{00000000-0005-0000-0000-0000E5B10000}"/>
    <cellStyle name="Normal 12 6 9 2 2 2 2" xfId="48544" xr:uid="{00000000-0005-0000-0000-0000E6B10000}"/>
    <cellStyle name="Normal 12 6 9 2 2 3" xfId="48545" xr:uid="{00000000-0005-0000-0000-0000E7B10000}"/>
    <cellStyle name="Normal 12 6 9 2 3" xfId="15766" xr:uid="{00000000-0005-0000-0000-0000E8B10000}"/>
    <cellStyle name="Normal 12 6 9 2 3 2" xfId="48546" xr:uid="{00000000-0005-0000-0000-0000E9B10000}"/>
    <cellStyle name="Normal 12 6 9 2 4" xfId="48547" xr:uid="{00000000-0005-0000-0000-0000EAB10000}"/>
    <cellStyle name="Normal 12 6 9 3" xfId="4786" xr:uid="{00000000-0005-0000-0000-0000EBB10000}"/>
    <cellStyle name="Normal 12 6 9 3 2" xfId="10276" xr:uid="{00000000-0005-0000-0000-0000ECB10000}"/>
    <cellStyle name="Normal 12 6 9 3 2 2" xfId="23086" xr:uid="{00000000-0005-0000-0000-0000EDB10000}"/>
    <cellStyle name="Normal 12 6 9 3 2 2 2" xfId="48548" xr:uid="{00000000-0005-0000-0000-0000EEB10000}"/>
    <cellStyle name="Normal 12 6 9 3 2 3" xfId="48549" xr:uid="{00000000-0005-0000-0000-0000EFB10000}"/>
    <cellStyle name="Normal 12 6 9 3 3" xfId="17596" xr:uid="{00000000-0005-0000-0000-0000F0B10000}"/>
    <cellStyle name="Normal 12 6 9 3 3 2" xfId="48550" xr:uid="{00000000-0005-0000-0000-0000F1B10000}"/>
    <cellStyle name="Normal 12 6 9 3 4" xfId="48551" xr:uid="{00000000-0005-0000-0000-0000F2B10000}"/>
    <cellStyle name="Normal 12 6 9 4" xfId="12106" xr:uid="{00000000-0005-0000-0000-0000F3B10000}"/>
    <cellStyle name="Normal 12 6 9 4 2" xfId="24916" xr:uid="{00000000-0005-0000-0000-0000F4B10000}"/>
    <cellStyle name="Normal 12 6 9 4 2 2" xfId="48552" xr:uid="{00000000-0005-0000-0000-0000F5B10000}"/>
    <cellStyle name="Normal 12 6 9 4 3" xfId="48553" xr:uid="{00000000-0005-0000-0000-0000F6B10000}"/>
    <cellStyle name="Normal 12 6 9 5" xfId="6616" xr:uid="{00000000-0005-0000-0000-0000F7B10000}"/>
    <cellStyle name="Normal 12 6 9 5 2" xfId="19426" xr:uid="{00000000-0005-0000-0000-0000F8B10000}"/>
    <cellStyle name="Normal 12 6 9 5 2 2" xfId="48554" xr:uid="{00000000-0005-0000-0000-0000F9B10000}"/>
    <cellStyle name="Normal 12 6 9 5 3" xfId="48555" xr:uid="{00000000-0005-0000-0000-0000FAB10000}"/>
    <cellStyle name="Normal 12 6 9 6" xfId="13936" xr:uid="{00000000-0005-0000-0000-0000FBB10000}"/>
    <cellStyle name="Normal 12 6 9 6 2" xfId="48556" xr:uid="{00000000-0005-0000-0000-0000FCB10000}"/>
    <cellStyle name="Normal 12 6 9 7" xfId="48557" xr:uid="{00000000-0005-0000-0000-0000FDB10000}"/>
    <cellStyle name="Normal 12 7" xfId="189" xr:uid="{00000000-0005-0000-0000-0000FEB10000}"/>
    <cellStyle name="Normal 12 7 10" xfId="2067" xr:uid="{00000000-0005-0000-0000-0000FFB10000}"/>
    <cellStyle name="Normal 12 7 10 2" xfId="7557" xr:uid="{00000000-0005-0000-0000-000000B20000}"/>
    <cellStyle name="Normal 12 7 10 2 2" xfId="20367" xr:uid="{00000000-0005-0000-0000-000001B20000}"/>
    <cellStyle name="Normal 12 7 10 2 2 2" xfId="48558" xr:uid="{00000000-0005-0000-0000-000002B20000}"/>
    <cellStyle name="Normal 12 7 10 2 3" xfId="48559" xr:uid="{00000000-0005-0000-0000-000003B20000}"/>
    <cellStyle name="Normal 12 7 10 3" xfId="14877" xr:uid="{00000000-0005-0000-0000-000004B20000}"/>
    <cellStyle name="Normal 12 7 10 3 2" xfId="48560" xr:uid="{00000000-0005-0000-0000-000005B20000}"/>
    <cellStyle name="Normal 12 7 10 4" xfId="48561" xr:uid="{00000000-0005-0000-0000-000006B20000}"/>
    <cellStyle name="Normal 12 7 11" xfId="3897" xr:uid="{00000000-0005-0000-0000-000007B20000}"/>
    <cellStyle name="Normal 12 7 11 2" xfId="9387" xr:uid="{00000000-0005-0000-0000-000008B20000}"/>
    <cellStyle name="Normal 12 7 11 2 2" xfId="22197" xr:uid="{00000000-0005-0000-0000-000009B20000}"/>
    <cellStyle name="Normal 12 7 11 2 2 2" xfId="48562" xr:uid="{00000000-0005-0000-0000-00000AB20000}"/>
    <cellStyle name="Normal 12 7 11 2 3" xfId="48563" xr:uid="{00000000-0005-0000-0000-00000BB20000}"/>
    <cellStyle name="Normal 12 7 11 3" xfId="16707" xr:uid="{00000000-0005-0000-0000-00000CB20000}"/>
    <cellStyle name="Normal 12 7 11 3 2" xfId="48564" xr:uid="{00000000-0005-0000-0000-00000DB20000}"/>
    <cellStyle name="Normal 12 7 11 4" xfId="48565" xr:uid="{00000000-0005-0000-0000-00000EB20000}"/>
    <cellStyle name="Normal 12 7 12" xfId="11217" xr:uid="{00000000-0005-0000-0000-00000FB20000}"/>
    <cellStyle name="Normal 12 7 12 2" xfId="24027" xr:uid="{00000000-0005-0000-0000-000010B20000}"/>
    <cellStyle name="Normal 12 7 12 2 2" xfId="48566" xr:uid="{00000000-0005-0000-0000-000011B20000}"/>
    <cellStyle name="Normal 12 7 12 3" xfId="48567" xr:uid="{00000000-0005-0000-0000-000012B20000}"/>
    <cellStyle name="Normal 12 7 13" xfId="5727" xr:uid="{00000000-0005-0000-0000-000013B20000}"/>
    <cellStyle name="Normal 12 7 13 2" xfId="18537" xr:uid="{00000000-0005-0000-0000-000014B20000}"/>
    <cellStyle name="Normal 12 7 13 2 2" xfId="48568" xr:uid="{00000000-0005-0000-0000-000015B20000}"/>
    <cellStyle name="Normal 12 7 13 3" xfId="48569" xr:uid="{00000000-0005-0000-0000-000016B20000}"/>
    <cellStyle name="Normal 12 7 14" xfId="13047" xr:uid="{00000000-0005-0000-0000-000017B20000}"/>
    <cellStyle name="Normal 12 7 14 2" xfId="48570" xr:uid="{00000000-0005-0000-0000-000018B20000}"/>
    <cellStyle name="Normal 12 7 15" xfId="48571" xr:uid="{00000000-0005-0000-0000-000019B20000}"/>
    <cellStyle name="Normal 12 7 2" xfId="209" xr:uid="{00000000-0005-0000-0000-00001AB20000}"/>
    <cellStyle name="Normal 12 7 2 10" xfId="3917" xr:uid="{00000000-0005-0000-0000-00001BB20000}"/>
    <cellStyle name="Normal 12 7 2 10 2" xfId="9407" xr:uid="{00000000-0005-0000-0000-00001CB20000}"/>
    <cellStyle name="Normal 12 7 2 10 2 2" xfId="22217" xr:uid="{00000000-0005-0000-0000-00001DB20000}"/>
    <cellStyle name="Normal 12 7 2 10 2 2 2" xfId="48572" xr:uid="{00000000-0005-0000-0000-00001EB20000}"/>
    <cellStyle name="Normal 12 7 2 10 2 3" xfId="48573" xr:uid="{00000000-0005-0000-0000-00001FB20000}"/>
    <cellStyle name="Normal 12 7 2 10 3" xfId="16727" xr:uid="{00000000-0005-0000-0000-000020B20000}"/>
    <cellStyle name="Normal 12 7 2 10 3 2" xfId="48574" xr:uid="{00000000-0005-0000-0000-000021B20000}"/>
    <cellStyle name="Normal 12 7 2 10 4" xfId="48575" xr:uid="{00000000-0005-0000-0000-000022B20000}"/>
    <cellStyle name="Normal 12 7 2 11" xfId="11237" xr:uid="{00000000-0005-0000-0000-000023B20000}"/>
    <cellStyle name="Normal 12 7 2 11 2" xfId="24047" xr:uid="{00000000-0005-0000-0000-000024B20000}"/>
    <cellStyle name="Normal 12 7 2 11 2 2" xfId="48576" xr:uid="{00000000-0005-0000-0000-000025B20000}"/>
    <cellStyle name="Normal 12 7 2 11 3" xfId="48577" xr:uid="{00000000-0005-0000-0000-000026B20000}"/>
    <cellStyle name="Normal 12 7 2 12" xfId="5747" xr:uid="{00000000-0005-0000-0000-000027B20000}"/>
    <cellStyle name="Normal 12 7 2 12 2" xfId="18557" xr:uid="{00000000-0005-0000-0000-000028B20000}"/>
    <cellStyle name="Normal 12 7 2 12 2 2" xfId="48578" xr:uid="{00000000-0005-0000-0000-000029B20000}"/>
    <cellStyle name="Normal 12 7 2 12 3" xfId="48579" xr:uid="{00000000-0005-0000-0000-00002AB20000}"/>
    <cellStyle name="Normal 12 7 2 13" xfId="13067" xr:uid="{00000000-0005-0000-0000-00002BB20000}"/>
    <cellStyle name="Normal 12 7 2 13 2" xfId="48580" xr:uid="{00000000-0005-0000-0000-00002CB20000}"/>
    <cellStyle name="Normal 12 7 2 14" xfId="48581" xr:uid="{00000000-0005-0000-0000-00002DB20000}"/>
    <cellStyle name="Normal 12 7 2 2" xfId="296" xr:uid="{00000000-0005-0000-0000-00002EB20000}"/>
    <cellStyle name="Normal 12 7 2 2 10" xfId="5788" xr:uid="{00000000-0005-0000-0000-00002FB20000}"/>
    <cellStyle name="Normal 12 7 2 2 10 2" xfId="18598" xr:uid="{00000000-0005-0000-0000-000030B20000}"/>
    <cellStyle name="Normal 12 7 2 2 10 2 2" xfId="48582" xr:uid="{00000000-0005-0000-0000-000031B20000}"/>
    <cellStyle name="Normal 12 7 2 2 10 3" xfId="48583" xr:uid="{00000000-0005-0000-0000-000032B20000}"/>
    <cellStyle name="Normal 12 7 2 2 11" xfId="13108" xr:uid="{00000000-0005-0000-0000-000033B20000}"/>
    <cellStyle name="Normal 12 7 2 2 11 2" xfId="48584" xr:uid="{00000000-0005-0000-0000-000034B20000}"/>
    <cellStyle name="Normal 12 7 2 2 12" xfId="48585" xr:uid="{00000000-0005-0000-0000-000035B20000}"/>
    <cellStyle name="Normal 12 7 2 2 2" xfId="525" xr:uid="{00000000-0005-0000-0000-000036B20000}"/>
    <cellStyle name="Normal 12 7 2 2 2 2" xfId="924" xr:uid="{00000000-0005-0000-0000-000037B20000}"/>
    <cellStyle name="Normal 12 7 2 2 2 2 2" xfId="1819" xr:uid="{00000000-0005-0000-0000-000038B20000}"/>
    <cellStyle name="Normal 12 7 2 2 2 2 2 2" xfId="3649" xr:uid="{00000000-0005-0000-0000-000039B20000}"/>
    <cellStyle name="Normal 12 7 2 2 2 2 2 2 2" xfId="9139" xr:uid="{00000000-0005-0000-0000-00003AB20000}"/>
    <cellStyle name="Normal 12 7 2 2 2 2 2 2 2 2" xfId="21949" xr:uid="{00000000-0005-0000-0000-00003BB20000}"/>
    <cellStyle name="Normal 12 7 2 2 2 2 2 2 2 2 2" xfId="48586" xr:uid="{00000000-0005-0000-0000-00003CB20000}"/>
    <cellStyle name="Normal 12 7 2 2 2 2 2 2 2 3" xfId="48587" xr:uid="{00000000-0005-0000-0000-00003DB20000}"/>
    <cellStyle name="Normal 12 7 2 2 2 2 2 2 3" xfId="16459" xr:uid="{00000000-0005-0000-0000-00003EB20000}"/>
    <cellStyle name="Normal 12 7 2 2 2 2 2 2 3 2" xfId="48588" xr:uid="{00000000-0005-0000-0000-00003FB20000}"/>
    <cellStyle name="Normal 12 7 2 2 2 2 2 2 4" xfId="48589" xr:uid="{00000000-0005-0000-0000-000040B20000}"/>
    <cellStyle name="Normal 12 7 2 2 2 2 2 3" xfId="5479" xr:uid="{00000000-0005-0000-0000-000041B20000}"/>
    <cellStyle name="Normal 12 7 2 2 2 2 2 3 2" xfId="10969" xr:uid="{00000000-0005-0000-0000-000042B20000}"/>
    <cellStyle name="Normal 12 7 2 2 2 2 2 3 2 2" xfId="23779" xr:uid="{00000000-0005-0000-0000-000043B20000}"/>
    <cellStyle name="Normal 12 7 2 2 2 2 2 3 2 2 2" xfId="48590" xr:uid="{00000000-0005-0000-0000-000044B20000}"/>
    <cellStyle name="Normal 12 7 2 2 2 2 2 3 2 3" xfId="48591" xr:uid="{00000000-0005-0000-0000-000045B20000}"/>
    <cellStyle name="Normal 12 7 2 2 2 2 2 3 3" xfId="18289" xr:uid="{00000000-0005-0000-0000-000046B20000}"/>
    <cellStyle name="Normal 12 7 2 2 2 2 2 3 3 2" xfId="48592" xr:uid="{00000000-0005-0000-0000-000047B20000}"/>
    <cellStyle name="Normal 12 7 2 2 2 2 2 3 4" xfId="48593" xr:uid="{00000000-0005-0000-0000-000048B20000}"/>
    <cellStyle name="Normal 12 7 2 2 2 2 2 4" xfId="12799" xr:uid="{00000000-0005-0000-0000-000049B20000}"/>
    <cellStyle name="Normal 12 7 2 2 2 2 2 4 2" xfId="25609" xr:uid="{00000000-0005-0000-0000-00004AB20000}"/>
    <cellStyle name="Normal 12 7 2 2 2 2 2 4 2 2" xfId="48594" xr:uid="{00000000-0005-0000-0000-00004BB20000}"/>
    <cellStyle name="Normal 12 7 2 2 2 2 2 4 3" xfId="48595" xr:uid="{00000000-0005-0000-0000-00004CB20000}"/>
    <cellStyle name="Normal 12 7 2 2 2 2 2 5" xfId="7309" xr:uid="{00000000-0005-0000-0000-00004DB20000}"/>
    <cellStyle name="Normal 12 7 2 2 2 2 2 5 2" xfId="20119" xr:uid="{00000000-0005-0000-0000-00004EB20000}"/>
    <cellStyle name="Normal 12 7 2 2 2 2 2 5 2 2" xfId="48596" xr:uid="{00000000-0005-0000-0000-00004FB20000}"/>
    <cellStyle name="Normal 12 7 2 2 2 2 2 5 3" xfId="48597" xr:uid="{00000000-0005-0000-0000-000050B20000}"/>
    <cellStyle name="Normal 12 7 2 2 2 2 2 6" xfId="14629" xr:uid="{00000000-0005-0000-0000-000051B20000}"/>
    <cellStyle name="Normal 12 7 2 2 2 2 2 6 2" xfId="48598" xr:uid="{00000000-0005-0000-0000-000052B20000}"/>
    <cellStyle name="Normal 12 7 2 2 2 2 2 7" xfId="48599" xr:uid="{00000000-0005-0000-0000-000053B20000}"/>
    <cellStyle name="Normal 12 7 2 2 2 2 3" xfId="2755" xr:uid="{00000000-0005-0000-0000-000054B20000}"/>
    <cellStyle name="Normal 12 7 2 2 2 2 3 2" xfId="8245" xr:uid="{00000000-0005-0000-0000-000055B20000}"/>
    <cellStyle name="Normal 12 7 2 2 2 2 3 2 2" xfId="21055" xr:uid="{00000000-0005-0000-0000-000056B20000}"/>
    <cellStyle name="Normal 12 7 2 2 2 2 3 2 2 2" xfId="48600" xr:uid="{00000000-0005-0000-0000-000057B20000}"/>
    <cellStyle name="Normal 12 7 2 2 2 2 3 2 3" xfId="48601" xr:uid="{00000000-0005-0000-0000-000058B20000}"/>
    <cellStyle name="Normal 12 7 2 2 2 2 3 3" xfId="15565" xr:uid="{00000000-0005-0000-0000-000059B20000}"/>
    <cellStyle name="Normal 12 7 2 2 2 2 3 3 2" xfId="48602" xr:uid="{00000000-0005-0000-0000-00005AB20000}"/>
    <cellStyle name="Normal 12 7 2 2 2 2 3 4" xfId="48603" xr:uid="{00000000-0005-0000-0000-00005BB20000}"/>
    <cellStyle name="Normal 12 7 2 2 2 2 4" xfId="4585" xr:uid="{00000000-0005-0000-0000-00005CB20000}"/>
    <cellStyle name="Normal 12 7 2 2 2 2 4 2" xfId="10075" xr:uid="{00000000-0005-0000-0000-00005DB20000}"/>
    <cellStyle name="Normal 12 7 2 2 2 2 4 2 2" xfId="22885" xr:uid="{00000000-0005-0000-0000-00005EB20000}"/>
    <cellStyle name="Normal 12 7 2 2 2 2 4 2 2 2" xfId="48604" xr:uid="{00000000-0005-0000-0000-00005FB20000}"/>
    <cellStyle name="Normal 12 7 2 2 2 2 4 2 3" xfId="48605" xr:uid="{00000000-0005-0000-0000-000060B20000}"/>
    <cellStyle name="Normal 12 7 2 2 2 2 4 3" xfId="17395" xr:uid="{00000000-0005-0000-0000-000061B20000}"/>
    <cellStyle name="Normal 12 7 2 2 2 2 4 3 2" xfId="48606" xr:uid="{00000000-0005-0000-0000-000062B20000}"/>
    <cellStyle name="Normal 12 7 2 2 2 2 4 4" xfId="48607" xr:uid="{00000000-0005-0000-0000-000063B20000}"/>
    <cellStyle name="Normal 12 7 2 2 2 2 5" xfId="11905" xr:uid="{00000000-0005-0000-0000-000064B20000}"/>
    <cellStyle name="Normal 12 7 2 2 2 2 5 2" xfId="24715" xr:uid="{00000000-0005-0000-0000-000065B20000}"/>
    <cellStyle name="Normal 12 7 2 2 2 2 5 2 2" xfId="48608" xr:uid="{00000000-0005-0000-0000-000066B20000}"/>
    <cellStyle name="Normal 12 7 2 2 2 2 5 3" xfId="48609" xr:uid="{00000000-0005-0000-0000-000067B20000}"/>
    <cellStyle name="Normal 12 7 2 2 2 2 6" xfId="6415" xr:uid="{00000000-0005-0000-0000-000068B20000}"/>
    <cellStyle name="Normal 12 7 2 2 2 2 6 2" xfId="19225" xr:uid="{00000000-0005-0000-0000-000069B20000}"/>
    <cellStyle name="Normal 12 7 2 2 2 2 6 2 2" xfId="48610" xr:uid="{00000000-0005-0000-0000-00006AB20000}"/>
    <cellStyle name="Normal 12 7 2 2 2 2 6 3" xfId="48611" xr:uid="{00000000-0005-0000-0000-00006BB20000}"/>
    <cellStyle name="Normal 12 7 2 2 2 2 7" xfId="13735" xr:uid="{00000000-0005-0000-0000-00006CB20000}"/>
    <cellStyle name="Normal 12 7 2 2 2 2 7 2" xfId="48612" xr:uid="{00000000-0005-0000-0000-00006DB20000}"/>
    <cellStyle name="Normal 12 7 2 2 2 2 8" xfId="48613" xr:uid="{00000000-0005-0000-0000-00006EB20000}"/>
    <cellStyle name="Normal 12 7 2 2 2 3" xfId="1420" xr:uid="{00000000-0005-0000-0000-00006FB20000}"/>
    <cellStyle name="Normal 12 7 2 2 2 3 2" xfId="3250" xr:uid="{00000000-0005-0000-0000-000070B20000}"/>
    <cellStyle name="Normal 12 7 2 2 2 3 2 2" xfId="8740" xr:uid="{00000000-0005-0000-0000-000071B20000}"/>
    <cellStyle name="Normal 12 7 2 2 2 3 2 2 2" xfId="21550" xr:uid="{00000000-0005-0000-0000-000072B20000}"/>
    <cellStyle name="Normal 12 7 2 2 2 3 2 2 2 2" xfId="48614" xr:uid="{00000000-0005-0000-0000-000073B20000}"/>
    <cellStyle name="Normal 12 7 2 2 2 3 2 2 3" xfId="48615" xr:uid="{00000000-0005-0000-0000-000074B20000}"/>
    <cellStyle name="Normal 12 7 2 2 2 3 2 3" xfId="16060" xr:uid="{00000000-0005-0000-0000-000075B20000}"/>
    <cellStyle name="Normal 12 7 2 2 2 3 2 3 2" xfId="48616" xr:uid="{00000000-0005-0000-0000-000076B20000}"/>
    <cellStyle name="Normal 12 7 2 2 2 3 2 4" xfId="48617" xr:uid="{00000000-0005-0000-0000-000077B20000}"/>
    <cellStyle name="Normal 12 7 2 2 2 3 3" xfId="5080" xr:uid="{00000000-0005-0000-0000-000078B20000}"/>
    <cellStyle name="Normal 12 7 2 2 2 3 3 2" xfId="10570" xr:uid="{00000000-0005-0000-0000-000079B20000}"/>
    <cellStyle name="Normal 12 7 2 2 2 3 3 2 2" xfId="23380" xr:uid="{00000000-0005-0000-0000-00007AB20000}"/>
    <cellStyle name="Normal 12 7 2 2 2 3 3 2 2 2" xfId="48618" xr:uid="{00000000-0005-0000-0000-00007BB20000}"/>
    <cellStyle name="Normal 12 7 2 2 2 3 3 2 3" xfId="48619" xr:uid="{00000000-0005-0000-0000-00007CB20000}"/>
    <cellStyle name="Normal 12 7 2 2 2 3 3 3" xfId="17890" xr:uid="{00000000-0005-0000-0000-00007DB20000}"/>
    <cellStyle name="Normal 12 7 2 2 2 3 3 3 2" xfId="48620" xr:uid="{00000000-0005-0000-0000-00007EB20000}"/>
    <cellStyle name="Normal 12 7 2 2 2 3 3 4" xfId="48621" xr:uid="{00000000-0005-0000-0000-00007FB20000}"/>
    <cellStyle name="Normal 12 7 2 2 2 3 4" xfId="12400" xr:uid="{00000000-0005-0000-0000-000080B20000}"/>
    <cellStyle name="Normal 12 7 2 2 2 3 4 2" xfId="25210" xr:uid="{00000000-0005-0000-0000-000081B20000}"/>
    <cellStyle name="Normal 12 7 2 2 2 3 4 2 2" xfId="48622" xr:uid="{00000000-0005-0000-0000-000082B20000}"/>
    <cellStyle name="Normal 12 7 2 2 2 3 4 3" xfId="48623" xr:uid="{00000000-0005-0000-0000-000083B20000}"/>
    <cellStyle name="Normal 12 7 2 2 2 3 5" xfId="6910" xr:uid="{00000000-0005-0000-0000-000084B20000}"/>
    <cellStyle name="Normal 12 7 2 2 2 3 5 2" xfId="19720" xr:uid="{00000000-0005-0000-0000-000085B20000}"/>
    <cellStyle name="Normal 12 7 2 2 2 3 5 2 2" xfId="48624" xr:uid="{00000000-0005-0000-0000-000086B20000}"/>
    <cellStyle name="Normal 12 7 2 2 2 3 5 3" xfId="48625" xr:uid="{00000000-0005-0000-0000-000087B20000}"/>
    <cellStyle name="Normal 12 7 2 2 2 3 6" xfId="14230" xr:uid="{00000000-0005-0000-0000-000088B20000}"/>
    <cellStyle name="Normal 12 7 2 2 2 3 6 2" xfId="48626" xr:uid="{00000000-0005-0000-0000-000089B20000}"/>
    <cellStyle name="Normal 12 7 2 2 2 3 7" xfId="48627" xr:uid="{00000000-0005-0000-0000-00008AB20000}"/>
    <cellStyle name="Normal 12 7 2 2 2 4" xfId="2356" xr:uid="{00000000-0005-0000-0000-00008BB20000}"/>
    <cellStyle name="Normal 12 7 2 2 2 4 2" xfId="7846" xr:uid="{00000000-0005-0000-0000-00008CB20000}"/>
    <cellStyle name="Normal 12 7 2 2 2 4 2 2" xfId="20656" xr:uid="{00000000-0005-0000-0000-00008DB20000}"/>
    <cellStyle name="Normal 12 7 2 2 2 4 2 2 2" xfId="48628" xr:uid="{00000000-0005-0000-0000-00008EB20000}"/>
    <cellStyle name="Normal 12 7 2 2 2 4 2 3" xfId="48629" xr:uid="{00000000-0005-0000-0000-00008FB20000}"/>
    <cellStyle name="Normal 12 7 2 2 2 4 3" xfId="15166" xr:uid="{00000000-0005-0000-0000-000090B20000}"/>
    <cellStyle name="Normal 12 7 2 2 2 4 3 2" xfId="48630" xr:uid="{00000000-0005-0000-0000-000091B20000}"/>
    <cellStyle name="Normal 12 7 2 2 2 4 4" xfId="48631" xr:uid="{00000000-0005-0000-0000-000092B20000}"/>
    <cellStyle name="Normal 12 7 2 2 2 5" xfId="4186" xr:uid="{00000000-0005-0000-0000-000093B20000}"/>
    <cellStyle name="Normal 12 7 2 2 2 5 2" xfId="9676" xr:uid="{00000000-0005-0000-0000-000094B20000}"/>
    <cellStyle name="Normal 12 7 2 2 2 5 2 2" xfId="22486" xr:uid="{00000000-0005-0000-0000-000095B20000}"/>
    <cellStyle name="Normal 12 7 2 2 2 5 2 2 2" xfId="48632" xr:uid="{00000000-0005-0000-0000-000096B20000}"/>
    <cellStyle name="Normal 12 7 2 2 2 5 2 3" xfId="48633" xr:uid="{00000000-0005-0000-0000-000097B20000}"/>
    <cellStyle name="Normal 12 7 2 2 2 5 3" xfId="16996" xr:uid="{00000000-0005-0000-0000-000098B20000}"/>
    <cellStyle name="Normal 12 7 2 2 2 5 3 2" xfId="48634" xr:uid="{00000000-0005-0000-0000-000099B20000}"/>
    <cellStyle name="Normal 12 7 2 2 2 5 4" xfId="48635" xr:uid="{00000000-0005-0000-0000-00009AB20000}"/>
    <cellStyle name="Normal 12 7 2 2 2 6" xfId="11506" xr:uid="{00000000-0005-0000-0000-00009BB20000}"/>
    <cellStyle name="Normal 12 7 2 2 2 6 2" xfId="24316" xr:uid="{00000000-0005-0000-0000-00009CB20000}"/>
    <cellStyle name="Normal 12 7 2 2 2 6 2 2" xfId="48636" xr:uid="{00000000-0005-0000-0000-00009DB20000}"/>
    <cellStyle name="Normal 12 7 2 2 2 6 3" xfId="48637" xr:uid="{00000000-0005-0000-0000-00009EB20000}"/>
    <cellStyle name="Normal 12 7 2 2 2 7" xfId="6016" xr:uid="{00000000-0005-0000-0000-00009FB20000}"/>
    <cellStyle name="Normal 12 7 2 2 2 7 2" xfId="18826" xr:uid="{00000000-0005-0000-0000-0000A0B20000}"/>
    <cellStyle name="Normal 12 7 2 2 2 7 2 2" xfId="48638" xr:uid="{00000000-0005-0000-0000-0000A1B20000}"/>
    <cellStyle name="Normal 12 7 2 2 2 7 3" xfId="48639" xr:uid="{00000000-0005-0000-0000-0000A2B20000}"/>
    <cellStyle name="Normal 12 7 2 2 2 8" xfId="13336" xr:uid="{00000000-0005-0000-0000-0000A3B20000}"/>
    <cellStyle name="Normal 12 7 2 2 2 8 2" xfId="48640" xr:uid="{00000000-0005-0000-0000-0000A4B20000}"/>
    <cellStyle name="Normal 12 7 2 2 2 9" xfId="48641" xr:uid="{00000000-0005-0000-0000-0000A5B20000}"/>
    <cellStyle name="Normal 12 7 2 2 3" xfId="657" xr:uid="{00000000-0005-0000-0000-0000A6B20000}"/>
    <cellStyle name="Normal 12 7 2 2 3 2" xfId="1057" xr:uid="{00000000-0005-0000-0000-0000A7B20000}"/>
    <cellStyle name="Normal 12 7 2 2 3 2 2" xfId="1952" xr:uid="{00000000-0005-0000-0000-0000A8B20000}"/>
    <cellStyle name="Normal 12 7 2 2 3 2 2 2" xfId="3782" xr:uid="{00000000-0005-0000-0000-0000A9B20000}"/>
    <cellStyle name="Normal 12 7 2 2 3 2 2 2 2" xfId="9272" xr:uid="{00000000-0005-0000-0000-0000AAB20000}"/>
    <cellStyle name="Normal 12 7 2 2 3 2 2 2 2 2" xfId="22082" xr:uid="{00000000-0005-0000-0000-0000ABB20000}"/>
    <cellStyle name="Normal 12 7 2 2 3 2 2 2 2 2 2" xfId="48642" xr:uid="{00000000-0005-0000-0000-0000ACB20000}"/>
    <cellStyle name="Normal 12 7 2 2 3 2 2 2 2 3" xfId="48643" xr:uid="{00000000-0005-0000-0000-0000ADB20000}"/>
    <cellStyle name="Normal 12 7 2 2 3 2 2 2 3" xfId="16592" xr:uid="{00000000-0005-0000-0000-0000AEB20000}"/>
    <cellStyle name="Normal 12 7 2 2 3 2 2 2 3 2" xfId="48644" xr:uid="{00000000-0005-0000-0000-0000AFB20000}"/>
    <cellStyle name="Normal 12 7 2 2 3 2 2 2 4" xfId="48645" xr:uid="{00000000-0005-0000-0000-0000B0B20000}"/>
    <cellStyle name="Normal 12 7 2 2 3 2 2 3" xfId="5612" xr:uid="{00000000-0005-0000-0000-0000B1B20000}"/>
    <cellStyle name="Normal 12 7 2 2 3 2 2 3 2" xfId="11102" xr:uid="{00000000-0005-0000-0000-0000B2B20000}"/>
    <cellStyle name="Normal 12 7 2 2 3 2 2 3 2 2" xfId="23912" xr:uid="{00000000-0005-0000-0000-0000B3B20000}"/>
    <cellStyle name="Normal 12 7 2 2 3 2 2 3 2 2 2" xfId="48646" xr:uid="{00000000-0005-0000-0000-0000B4B20000}"/>
    <cellStyle name="Normal 12 7 2 2 3 2 2 3 2 3" xfId="48647" xr:uid="{00000000-0005-0000-0000-0000B5B20000}"/>
    <cellStyle name="Normal 12 7 2 2 3 2 2 3 3" xfId="18422" xr:uid="{00000000-0005-0000-0000-0000B6B20000}"/>
    <cellStyle name="Normal 12 7 2 2 3 2 2 3 3 2" xfId="48648" xr:uid="{00000000-0005-0000-0000-0000B7B20000}"/>
    <cellStyle name="Normal 12 7 2 2 3 2 2 3 4" xfId="48649" xr:uid="{00000000-0005-0000-0000-0000B8B20000}"/>
    <cellStyle name="Normal 12 7 2 2 3 2 2 4" xfId="12932" xr:uid="{00000000-0005-0000-0000-0000B9B20000}"/>
    <cellStyle name="Normal 12 7 2 2 3 2 2 4 2" xfId="25742" xr:uid="{00000000-0005-0000-0000-0000BAB20000}"/>
    <cellStyle name="Normal 12 7 2 2 3 2 2 4 2 2" xfId="48650" xr:uid="{00000000-0005-0000-0000-0000BBB20000}"/>
    <cellStyle name="Normal 12 7 2 2 3 2 2 4 3" xfId="48651" xr:uid="{00000000-0005-0000-0000-0000BCB20000}"/>
    <cellStyle name="Normal 12 7 2 2 3 2 2 5" xfId="7442" xr:uid="{00000000-0005-0000-0000-0000BDB20000}"/>
    <cellStyle name="Normal 12 7 2 2 3 2 2 5 2" xfId="20252" xr:uid="{00000000-0005-0000-0000-0000BEB20000}"/>
    <cellStyle name="Normal 12 7 2 2 3 2 2 5 2 2" xfId="48652" xr:uid="{00000000-0005-0000-0000-0000BFB20000}"/>
    <cellStyle name="Normal 12 7 2 2 3 2 2 5 3" xfId="48653" xr:uid="{00000000-0005-0000-0000-0000C0B20000}"/>
    <cellStyle name="Normal 12 7 2 2 3 2 2 6" xfId="14762" xr:uid="{00000000-0005-0000-0000-0000C1B20000}"/>
    <cellStyle name="Normal 12 7 2 2 3 2 2 6 2" xfId="48654" xr:uid="{00000000-0005-0000-0000-0000C2B20000}"/>
    <cellStyle name="Normal 12 7 2 2 3 2 2 7" xfId="48655" xr:uid="{00000000-0005-0000-0000-0000C3B20000}"/>
    <cellStyle name="Normal 12 7 2 2 3 2 3" xfId="2888" xr:uid="{00000000-0005-0000-0000-0000C4B20000}"/>
    <cellStyle name="Normal 12 7 2 2 3 2 3 2" xfId="8378" xr:uid="{00000000-0005-0000-0000-0000C5B20000}"/>
    <cellStyle name="Normal 12 7 2 2 3 2 3 2 2" xfId="21188" xr:uid="{00000000-0005-0000-0000-0000C6B20000}"/>
    <cellStyle name="Normal 12 7 2 2 3 2 3 2 2 2" xfId="48656" xr:uid="{00000000-0005-0000-0000-0000C7B20000}"/>
    <cellStyle name="Normal 12 7 2 2 3 2 3 2 3" xfId="48657" xr:uid="{00000000-0005-0000-0000-0000C8B20000}"/>
    <cellStyle name="Normal 12 7 2 2 3 2 3 3" xfId="15698" xr:uid="{00000000-0005-0000-0000-0000C9B20000}"/>
    <cellStyle name="Normal 12 7 2 2 3 2 3 3 2" xfId="48658" xr:uid="{00000000-0005-0000-0000-0000CAB20000}"/>
    <cellStyle name="Normal 12 7 2 2 3 2 3 4" xfId="48659" xr:uid="{00000000-0005-0000-0000-0000CBB20000}"/>
    <cellStyle name="Normal 12 7 2 2 3 2 4" xfId="4718" xr:uid="{00000000-0005-0000-0000-0000CCB20000}"/>
    <cellStyle name="Normal 12 7 2 2 3 2 4 2" xfId="10208" xr:uid="{00000000-0005-0000-0000-0000CDB20000}"/>
    <cellStyle name="Normal 12 7 2 2 3 2 4 2 2" xfId="23018" xr:uid="{00000000-0005-0000-0000-0000CEB20000}"/>
    <cellStyle name="Normal 12 7 2 2 3 2 4 2 2 2" xfId="48660" xr:uid="{00000000-0005-0000-0000-0000CFB20000}"/>
    <cellStyle name="Normal 12 7 2 2 3 2 4 2 3" xfId="48661" xr:uid="{00000000-0005-0000-0000-0000D0B20000}"/>
    <cellStyle name="Normal 12 7 2 2 3 2 4 3" xfId="17528" xr:uid="{00000000-0005-0000-0000-0000D1B20000}"/>
    <cellStyle name="Normal 12 7 2 2 3 2 4 3 2" xfId="48662" xr:uid="{00000000-0005-0000-0000-0000D2B20000}"/>
    <cellStyle name="Normal 12 7 2 2 3 2 4 4" xfId="48663" xr:uid="{00000000-0005-0000-0000-0000D3B20000}"/>
    <cellStyle name="Normal 12 7 2 2 3 2 5" xfId="12038" xr:uid="{00000000-0005-0000-0000-0000D4B20000}"/>
    <cellStyle name="Normal 12 7 2 2 3 2 5 2" xfId="24848" xr:uid="{00000000-0005-0000-0000-0000D5B20000}"/>
    <cellStyle name="Normal 12 7 2 2 3 2 5 2 2" xfId="48664" xr:uid="{00000000-0005-0000-0000-0000D6B20000}"/>
    <cellStyle name="Normal 12 7 2 2 3 2 5 3" xfId="48665" xr:uid="{00000000-0005-0000-0000-0000D7B20000}"/>
    <cellStyle name="Normal 12 7 2 2 3 2 6" xfId="6548" xr:uid="{00000000-0005-0000-0000-0000D8B20000}"/>
    <cellStyle name="Normal 12 7 2 2 3 2 6 2" xfId="19358" xr:uid="{00000000-0005-0000-0000-0000D9B20000}"/>
    <cellStyle name="Normal 12 7 2 2 3 2 6 2 2" xfId="48666" xr:uid="{00000000-0005-0000-0000-0000DAB20000}"/>
    <cellStyle name="Normal 12 7 2 2 3 2 6 3" xfId="48667" xr:uid="{00000000-0005-0000-0000-0000DBB20000}"/>
    <cellStyle name="Normal 12 7 2 2 3 2 7" xfId="13868" xr:uid="{00000000-0005-0000-0000-0000DCB20000}"/>
    <cellStyle name="Normal 12 7 2 2 3 2 7 2" xfId="48668" xr:uid="{00000000-0005-0000-0000-0000DDB20000}"/>
    <cellStyle name="Normal 12 7 2 2 3 2 8" xfId="48669" xr:uid="{00000000-0005-0000-0000-0000DEB20000}"/>
    <cellStyle name="Normal 12 7 2 2 3 3" xfId="1552" xr:uid="{00000000-0005-0000-0000-0000DFB20000}"/>
    <cellStyle name="Normal 12 7 2 2 3 3 2" xfId="3382" xr:uid="{00000000-0005-0000-0000-0000E0B20000}"/>
    <cellStyle name="Normal 12 7 2 2 3 3 2 2" xfId="8872" xr:uid="{00000000-0005-0000-0000-0000E1B20000}"/>
    <cellStyle name="Normal 12 7 2 2 3 3 2 2 2" xfId="21682" xr:uid="{00000000-0005-0000-0000-0000E2B20000}"/>
    <cellStyle name="Normal 12 7 2 2 3 3 2 2 2 2" xfId="48670" xr:uid="{00000000-0005-0000-0000-0000E3B20000}"/>
    <cellStyle name="Normal 12 7 2 2 3 3 2 2 3" xfId="48671" xr:uid="{00000000-0005-0000-0000-0000E4B20000}"/>
    <cellStyle name="Normal 12 7 2 2 3 3 2 3" xfId="16192" xr:uid="{00000000-0005-0000-0000-0000E5B20000}"/>
    <cellStyle name="Normal 12 7 2 2 3 3 2 3 2" xfId="48672" xr:uid="{00000000-0005-0000-0000-0000E6B20000}"/>
    <cellStyle name="Normal 12 7 2 2 3 3 2 4" xfId="48673" xr:uid="{00000000-0005-0000-0000-0000E7B20000}"/>
    <cellStyle name="Normal 12 7 2 2 3 3 3" xfId="5212" xr:uid="{00000000-0005-0000-0000-0000E8B20000}"/>
    <cellStyle name="Normal 12 7 2 2 3 3 3 2" xfId="10702" xr:uid="{00000000-0005-0000-0000-0000E9B20000}"/>
    <cellStyle name="Normal 12 7 2 2 3 3 3 2 2" xfId="23512" xr:uid="{00000000-0005-0000-0000-0000EAB20000}"/>
    <cellStyle name="Normal 12 7 2 2 3 3 3 2 2 2" xfId="48674" xr:uid="{00000000-0005-0000-0000-0000EBB20000}"/>
    <cellStyle name="Normal 12 7 2 2 3 3 3 2 3" xfId="48675" xr:uid="{00000000-0005-0000-0000-0000ECB20000}"/>
    <cellStyle name="Normal 12 7 2 2 3 3 3 3" xfId="18022" xr:uid="{00000000-0005-0000-0000-0000EDB20000}"/>
    <cellStyle name="Normal 12 7 2 2 3 3 3 3 2" xfId="48676" xr:uid="{00000000-0005-0000-0000-0000EEB20000}"/>
    <cellStyle name="Normal 12 7 2 2 3 3 3 4" xfId="48677" xr:uid="{00000000-0005-0000-0000-0000EFB20000}"/>
    <cellStyle name="Normal 12 7 2 2 3 3 4" xfId="12532" xr:uid="{00000000-0005-0000-0000-0000F0B20000}"/>
    <cellStyle name="Normal 12 7 2 2 3 3 4 2" xfId="25342" xr:uid="{00000000-0005-0000-0000-0000F1B20000}"/>
    <cellStyle name="Normal 12 7 2 2 3 3 4 2 2" xfId="48678" xr:uid="{00000000-0005-0000-0000-0000F2B20000}"/>
    <cellStyle name="Normal 12 7 2 2 3 3 4 3" xfId="48679" xr:uid="{00000000-0005-0000-0000-0000F3B20000}"/>
    <cellStyle name="Normal 12 7 2 2 3 3 5" xfId="7042" xr:uid="{00000000-0005-0000-0000-0000F4B20000}"/>
    <cellStyle name="Normal 12 7 2 2 3 3 5 2" xfId="19852" xr:uid="{00000000-0005-0000-0000-0000F5B20000}"/>
    <cellStyle name="Normal 12 7 2 2 3 3 5 2 2" xfId="48680" xr:uid="{00000000-0005-0000-0000-0000F6B20000}"/>
    <cellStyle name="Normal 12 7 2 2 3 3 5 3" xfId="48681" xr:uid="{00000000-0005-0000-0000-0000F7B20000}"/>
    <cellStyle name="Normal 12 7 2 2 3 3 6" xfId="14362" xr:uid="{00000000-0005-0000-0000-0000F8B20000}"/>
    <cellStyle name="Normal 12 7 2 2 3 3 6 2" xfId="48682" xr:uid="{00000000-0005-0000-0000-0000F9B20000}"/>
    <cellStyle name="Normal 12 7 2 2 3 3 7" xfId="48683" xr:uid="{00000000-0005-0000-0000-0000FAB20000}"/>
    <cellStyle name="Normal 12 7 2 2 3 4" xfId="2488" xr:uid="{00000000-0005-0000-0000-0000FBB20000}"/>
    <cellStyle name="Normal 12 7 2 2 3 4 2" xfId="7978" xr:uid="{00000000-0005-0000-0000-0000FCB20000}"/>
    <cellStyle name="Normal 12 7 2 2 3 4 2 2" xfId="20788" xr:uid="{00000000-0005-0000-0000-0000FDB20000}"/>
    <cellStyle name="Normal 12 7 2 2 3 4 2 2 2" xfId="48684" xr:uid="{00000000-0005-0000-0000-0000FEB20000}"/>
    <cellStyle name="Normal 12 7 2 2 3 4 2 3" xfId="48685" xr:uid="{00000000-0005-0000-0000-0000FFB20000}"/>
    <cellStyle name="Normal 12 7 2 2 3 4 3" xfId="15298" xr:uid="{00000000-0005-0000-0000-000000B30000}"/>
    <cellStyle name="Normal 12 7 2 2 3 4 3 2" xfId="48686" xr:uid="{00000000-0005-0000-0000-000001B30000}"/>
    <cellStyle name="Normal 12 7 2 2 3 4 4" xfId="48687" xr:uid="{00000000-0005-0000-0000-000002B30000}"/>
    <cellStyle name="Normal 12 7 2 2 3 5" xfId="4318" xr:uid="{00000000-0005-0000-0000-000003B30000}"/>
    <cellStyle name="Normal 12 7 2 2 3 5 2" xfId="9808" xr:uid="{00000000-0005-0000-0000-000004B30000}"/>
    <cellStyle name="Normal 12 7 2 2 3 5 2 2" xfId="22618" xr:uid="{00000000-0005-0000-0000-000005B30000}"/>
    <cellStyle name="Normal 12 7 2 2 3 5 2 2 2" xfId="48688" xr:uid="{00000000-0005-0000-0000-000006B30000}"/>
    <cellStyle name="Normal 12 7 2 2 3 5 2 3" xfId="48689" xr:uid="{00000000-0005-0000-0000-000007B30000}"/>
    <cellStyle name="Normal 12 7 2 2 3 5 3" xfId="17128" xr:uid="{00000000-0005-0000-0000-000008B30000}"/>
    <cellStyle name="Normal 12 7 2 2 3 5 3 2" xfId="48690" xr:uid="{00000000-0005-0000-0000-000009B30000}"/>
    <cellStyle name="Normal 12 7 2 2 3 5 4" xfId="48691" xr:uid="{00000000-0005-0000-0000-00000AB30000}"/>
    <cellStyle name="Normal 12 7 2 2 3 6" xfId="11638" xr:uid="{00000000-0005-0000-0000-00000BB30000}"/>
    <cellStyle name="Normal 12 7 2 2 3 6 2" xfId="24448" xr:uid="{00000000-0005-0000-0000-00000CB30000}"/>
    <cellStyle name="Normal 12 7 2 2 3 6 2 2" xfId="48692" xr:uid="{00000000-0005-0000-0000-00000DB30000}"/>
    <cellStyle name="Normal 12 7 2 2 3 6 3" xfId="48693" xr:uid="{00000000-0005-0000-0000-00000EB30000}"/>
    <cellStyle name="Normal 12 7 2 2 3 7" xfId="6148" xr:uid="{00000000-0005-0000-0000-00000FB30000}"/>
    <cellStyle name="Normal 12 7 2 2 3 7 2" xfId="18958" xr:uid="{00000000-0005-0000-0000-000010B30000}"/>
    <cellStyle name="Normal 12 7 2 2 3 7 2 2" xfId="48694" xr:uid="{00000000-0005-0000-0000-000011B30000}"/>
    <cellStyle name="Normal 12 7 2 2 3 7 3" xfId="48695" xr:uid="{00000000-0005-0000-0000-000012B30000}"/>
    <cellStyle name="Normal 12 7 2 2 3 8" xfId="13468" xr:uid="{00000000-0005-0000-0000-000013B30000}"/>
    <cellStyle name="Normal 12 7 2 2 3 8 2" xfId="48696" xr:uid="{00000000-0005-0000-0000-000014B30000}"/>
    <cellStyle name="Normal 12 7 2 2 3 9" xfId="48697" xr:uid="{00000000-0005-0000-0000-000015B30000}"/>
    <cellStyle name="Normal 12 7 2 2 4" xfId="432" xr:uid="{00000000-0005-0000-0000-000016B30000}"/>
    <cellStyle name="Normal 12 7 2 2 4 2" xfId="1327" xr:uid="{00000000-0005-0000-0000-000017B30000}"/>
    <cellStyle name="Normal 12 7 2 2 4 2 2" xfId="3157" xr:uid="{00000000-0005-0000-0000-000018B30000}"/>
    <cellStyle name="Normal 12 7 2 2 4 2 2 2" xfId="8647" xr:uid="{00000000-0005-0000-0000-000019B30000}"/>
    <cellStyle name="Normal 12 7 2 2 4 2 2 2 2" xfId="21457" xr:uid="{00000000-0005-0000-0000-00001AB30000}"/>
    <cellStyle name="Normal 12 7 2 2 4 2 2 2 2 2" xfId="48698" xr:uid="{00000000-0005-0000-0000-00001BB30000}"/>
    <cellStyle name="Normal 12 7 2 2 4 2 2 2 3" xfId="48699" xr:uid="{00000000-0005-0000-0000-00001CB30000}"/>
    <cellStyle name="Normal 12 7 2 2 4 2 2 3" xfId="15967" xr:uid="{00000000-0005-0000-0000-00001DB30000}"/>
    <cellStyle name="Normal 12 7 2 2 4 2 2 3 2" xfId="48700" xr:uid="{00000000-0005-0000-0000-00001EB30000}"/>
    <cellStyle name="Normal 12 7 2 2 4 2 2 4" xfId="48701" xr:uid="{00000000-0005-0000-0000-00001FB30000}"/>
    <cellStyle name="Normal 12 7 2 2 4 2 3" xfId="4987" xr:uid="{00000000-0005-0000-0000-000020B30000}"/>
    <cellStyle name="Normal 12 7 2 2 4 2 3 2" xfId="10477" xr:uid="{00000000-0005-0000-0000-000021B30000}"/>
    <cellStyle name="Normal 12 7 2 2 4 2 3 2 2" xfId="23287" xr:uid="{00000000-0005-0000-0000-000022B30000}"/>
    <cellStyle name="Normal 12 7 2 2 4 2 3 2 2 2" xfId="48702" xr:uid="{00000000-0005-0000-0000-000023B30000}"/>
    <cellStyle name="Normal 12 7 2 2 4 2 3 2 3" xfId="48703" xr:uid="{00000000-0005-0000-0000-000024B30000}"/>
    <cellStyle name="Normal 12 7 2 2 4 2 3 3" xfId="17797" xr:uid="{00000000-0005-0000-0000-000025B30000}"/>
    <cellStyle name="Normal 12 7 2 2 4 2 3 3 2" xfId="48704" xr:uid="{00000000-0005-0000-0000-000026B30000}"/>
    <cellStyle name="Normal 12 7 2 2 4 2 3 4" xfId="48705" xr:uid="{00000000-0005-0000-0000-000027B30000}"/>
    <cellStyle name="Normal 12 7 2 2 4 2 4" xfId="12307" xr:uid="{00000000-0005-0000-0000-000028B30000}"/>
    <cellStyle name="Normal 12 7 2 2 4 2 4 2" xfId="25117" xr:uid="{00000000-0005-0000-0000-000029B30000}"/>
    <cellStyle name="Normal 12 7 2 2 4 2 4 2 2" xfId="48706" xr:uid="{00000000-0005-0000-0000-00002AB30000}"/>
    <cellStyle name="Normal 12 7 2 2 4 2 4 3" xfId="48707" xr:uid="{00000000-0005-0000-0000-00002BB30000}"/>
    <cellStyle name="Normal 12 7 2 2 4 2 5" xfId="6817" xr:uid="{00000000-0005-0000-0000-00002CB30000}"/>
    <cellStyle name="Normal 12 7 2 2 4 2 5 2" xfId="19627" xr:uid="{00000000-0005-0000-0000-00002DB30000}"/>
    <cellStyle name="Normal 12 7 2 2 4 2 5 2 2" xfId="48708" xr:uid="{00000000-0005-0000-0000-00002EB30000}"/>
    <cellStyle name="Normal 12 7 2 2 4 2 5 3" xfId="48709" xr:uid="{00000000-0005-0000-0000-00002FB30000}"/>
    <cellStyle name="Normal 12 7 2 2 4 2 6" xfId="14137" xr:uid="{00000000-0005-0000-0000-000030B30000}"/>
    <cellStyle name="Normal 12 7 2 2 4 2 6 2" xfId="48710" xr:uid="{00000000-0005-0000-0000-000031B30000}"/>
    <cellStyle name="Normal 12 7 2 2 4 2 7" xfId="48711" xr:uid="{00000000-0005-0000-0000-000032B30000}"/>
    <cellStyle name="Normal 12 7 2 2 4 3" xfId="2263" xr:uid="{00000000-0005-0000-0000-000033B30000}"/>
    <cellStyle name="Normal 12 7 2 2 4 3 2" xfId="7753" xr:uid="{00000000-0005-0000-0000-000034B30000}"/>
    <cellStyle name="Normal 12 7 2 2 4 3 2 2" xfId="20563" xr:uid="{00000000-0005-0000-0000-000035B30000}"/>
    <cellStyle name="Normal 12 7 2 2 4 3 2 2 2" xfId="48712" xr:uid="{00000000-0005-0000-0000-000036B30000}"/>
    <cellStyle name="Normal 12 7 2 2 4 3 2 3" xfId="48713" xr:uid="{00000000-0005-0000-0000-000037B30000}"/>
    <cellStyle name="Normal 12 7 2 2 4 3 3" xfId="15073" xr:uid="{00000000-0005-0000-0000-000038B30000}"/>
    <cellStyle name="Normal 12 7 2 2 4 3 3 2" xfId="48714" xr:uid="{00000000-0005-0000-0000-000039B30000}"/>
    <cellStyle name="Normal 12 7 2 2 4 3 4" xfId="48715" xr:uid="{00000000-0005-0000-0000-00003AB30000}"/>
    <cellStyle name="Normal 12 7 2 2 4 4" xfId="4093" xr:uid="{00000000-0005-0000-0000-00003BB30000}"/>
    <cellStyle name="Normal 12 7 2 2 4 4 2" xfId="9583" xr:uid="{00000000-0005-0000-0000-00003CB30000}"/>
    <cellStyle name="Normal 12 7 2 2 4 4 2 2" xfId="22393" xr:uid="{00000000-0005-0000-0000-00003DB30000}"/>
    <cellStyle name="Normal 12 7 2 2 4 4 2 2 2" xfId="48716" xr:uid="{00000000-0005-0000-0000-00003EB30000}"/>
    <cellStyle name="Normal 12 7 2 2 4 4 2 3" xfId="48717" xr:uid="{00000000-0005-0000-0000-00003FB30000}"/>
    <cellStyle name="Normal 12 7 2 2 4 4 3" xfId="16903" xr:uid="{00000000-0005-0000-0000-000040B30000}"/>
    <cellStyle name="Normal 12 7 2 2 4 4 3 2" xfId="48718" xr:uid="{00000000-0005-0000-0000-000041B30000}"/>
    <cellStyle name="Normal 12 7 2 2 4 4 4" xfId="48719" xr:uid="{00000000-0005-0000-0000-000042B30000}"/>
    <cellStyle name="Normal 12 7 2 2 4 5" xfId="11413" xr:uid="{00000000-0005-0000-0000-000043B30000}"/>
    <cellStyle name="Normal 12 7 2 2 4 5 2" xfId="24223" xr:uid="{00000000-0005-0000-0000-000044B30000}"/>
    <cellStyle name="Normal 12 7 2 2 4 5 2 2" xfId="48720" xr:uid="{00000000-0005-0000-0000-000045B30000}"/>
    <cellStyle name="Normal 12 7 2 2 4 5 3" xfId="48721" xr:uid="{00000000-0005-0000-0000-000046B30000}"/>
    <cellStyle name="Normal 12 7 2 2 4 6" xfId="5923" xr:uid="{00000000-0005-0000-0000-000047B30000}"/>
    <cellStyle name="Normal 12 7 2 2 4 6 2" xfId="18733" xr:uid="{00000000-0005-0000-0000-000048B30000}"/>
    <cellStyle name="Normal 12 7 2 2 4 6 2 2" xfId="48722" xr:uid="{00000000-0005-0000-0000-000049B30000}"/>
    <cellStyle name="Normal 12 7 2 2 4 6 3" xfId="48723" xr:uid="{00000000-0005-0000-0000-00004AB30000}"/>
    <cellStyle name="Normal 12 7 2 2 4 7" xfId="13243" xr:uid="{00000000-0005-0000-0000-00004BB30000}"/>
    <cellStyle name="Normal 12 7 2 2 4 7 2" xfId="48724" xr:uid="{00000000-0005-0000-0000-00004CB30000}"/>
    <cellStyle name="Normal 12 7 2 2 4 8" xfId="48725" xr:uid="{00000000-0005-0000-0000-00004DB30000}"/>
    <cellStyle name="Normal 12 7 2 2 5" xfId="791" xr:uid="{00000000-0005-0000-0000-00004EB30000}"/>
    <cellStyle name="Normal 12 7 2 2 5 2" xfId="1686" xr:uid="{00000000-0005-0000-0000-00004FB30000}"/>
    <cellStyle name="Normal 12 7 2 2 5 2 2" xfId="3516" xr:uid="{00000000-0005-0000-0000-000050B30000}"/>
    <cellStyle name="Normal 12 7 2 2 5 2 2 2" xfId="9006" xr:uid="{00000000-0005-0000-0000-000051B30000}"/>
    <cellStyle name="Normal 12 7 2 2 5 2 2 2 2" xfId="21816" xr:uid="{00000000-0005-0000-0000-000052B30000}"/>
    <cellStyle name="Normal 12 7 2 2 5 2 2 2 2 2" xfId="48726" xr:uid="{00000000-0005-0000-0000-000053B30000}"/>
    <cellStyle name="Normal 12 7 2 2 5 2 2 2 3" xfId="48727" xr:uid="{00000000-0005-0000-0000-000054B30000}"/>
    <cellStyle name="Normal 12 7 2 2 5 2 2 3" xfId="16326" xr:uid="{00000000-0005-0000-0000-000055B30000}"/>
    <cellStyle name="Normal 12 7 2 2 5 2 2 3 2" xfId="48728" xr:uid="{00000000-0005-0000-0000-000056B30000}"/>
    <cellStyle name="Normal 12 7 2 2 5 2 2 4" xfId="48729" xr:uid="{00000000-0005-0000-0000-000057B30000}"/>
    <cellStyle name="Normal 12 7 2 2 5 2 3" xfId="5346" xr:uid="{00000000-0005-0000-0000-000058B30000}"/>
    <cellStyle name="Normal 12 7 2 2 5 2 3 2" xfId="10836" xr:uid="{00000000-0005-0000-0000-000059B30000}"/>
    <cellStyle name="Normal 12 7 2 2 5 2 3 2 2" xfId="23646" xr:uid="{00000000-0005-0000-0000-00005AB30000}"/>
    <cellStyle name="Normal 12 7 2 2 5 2 3 2 2 2" xfId="48730" xr:uid="{00000000-0005-0000-0000-00005BB30000}"/>
    <cellStyle name="Normal 12 7 2 2 5 2 3 2 3" xfId="48731" xr:uid="{00000000-0005-0000-0000-00005CB30000}"/>
    <cellStyle name="Normal 12 7 2 2 5 2 3 3" xfId="18156" xr:uid="{00000000-0005-0000-0000-00005DB30000}"/>
    <cellStyle name="Normal 12 7 2 2 5 2 3 3 2" xfId="48732" xr:uid="{00000000-0005-0000-0000-00005EB30000}"/>
    <cellStyle name="Normal 12 7 2 2 5 2 3 4" xfId="48733" xr:uid="{00000000-0005-0000-0000-00005FB30000}"/>
    <cellStyle name="Normal 12 7 2 2 5 2 4" xfId="12666" xr:uid="{00000000-0005-0000-0000-000060B30000}"/>
    <cellStyle name="Normal 12 7 2 2 5 2 4 2" xfId="25476" xr:uid="{00000000-0005-0000-0000-000061B30000}"/>
    <cellStyle name="Normal 12 7 2 2 5 2 4 2 2" xfId="48734" xr:uid="{00000000-0005-0000-0000-000062B30000}"/>
    <cellStyle name="Normal 12 7 2 2 5 2 4 3" xfId="48735" xr:uid="{00000000-0005-0000-0000-000063B30000}"/>
    <cellStyle name="Normal 12 7 2 2 5 2 5" xfId="7176" xr:uid="{00000000-0005-0000-0000-000064B30000}"/>
    <cellStyle name="Normal 12 7 2 2 5 2 5 2" xfId="19986" xr:uid="{00000000-0005-0000-0000-000065B30000}"/>
    <cellStyle name="Normal 12 7 2 2 5 2 5 2 2" xfId="48736" xr:uid="{00000000-0005-0000-0000-000066B30000}"/>
    <cellStyle name="Normal 12 7 2 2 5 2 5 3" xfId="48737" xr:uid="{00000000-0005-0000-0000-000067B30000}"/>
    <cellStyle name="Normal 12 7 2 2 5 2 6" xfId="14496" xr:uid="{00000000-0005-0000-0000-000068B30000}"/>
    <cellStyle name="Normal 12 7 2 2 5 2 6 2" xfId="48738" xr:uid="{00000000-0005-0000-0000-000069B30000}"/>
    <cellStyle name="Normal 12 7 2 2 5 2 7" xfId="48739" xr:uid="{00000000-0005-0000-0000-00006AB30000}"/>
    <cellStyle name="Normal 12 7 2 2 5 3" xfId="2622" xr:uid="{00000000-0005-0000-0000-00006BB30000}"/>
    <cellStyle name="Normal 12 7 2 2 5 3 2" xfId="8112" xr:uid="{00000000-0005-0000-0000-00006CB30000}"/>
    <cellStyle name="Normal 12 7 2 2 5 3 2 2" xfId="20922" xr:uid="{00000000-0005-0000-0000-00006DB30000}"/>
    <cellStyle name="Normal 12 7 2 2 5 3 2 2 2" xfId="48740" xr:uid="{00000000-0005-0000-0000-00006EB30000}"/>
    <cellStyle name="Normal 12 7 2 2 5 3 2 3" xfId="48741" xr:uid="{00000000-0005-0000-0000-00006FB30000}"/>
    <cellStyle name="Normal 12 7 2 2 5 3 3" xfId="15432" xr:uid="{00000000-0005-0000-0000-000070B30000}"/>
    <cellStyle name="Normal 12 7 2 2 5 3 3 2" xfId="48742" xr:uid="{00000000-0005-0000-0000-000071B30000}"/>
    <cellStyle name="Normal 12 7 2 2 5 3 4" xfId="48743" xr:uid="{00000000-0005-0000-0000-000072B30000}"/>
    <cellStyle name="Normal 12 7 2 2 5 4" xfId="4452" xr:uid="{00000000-0005-0000-0000-000073B30000}"/>
    <cellStyle name="Normal 12 7 2 2 5 4 2" xfId="9942" xr:uid="{00000000-0005-0000-0000-000074B30000}"/>
    <cellStyle name="Normal 12 7 2 2 5 4 2 2" xfId="22752" xr:uid="{00000000-0005-0000-0000-000075B30000}"/>
    <cellStyle name="Normal 12 7 2 2 5 4 2 2 2" xfId="48744" xr:uid="{00000000-0005-0000-0000-000076B30000}"/>
    <cellStyle name="Normal 12 7 2 2 5 4 2 3" xfId="48745" xr:uid="{00000000-0005-0000-0000-000077B30000}"/>
    <cellStyle name="Normal 12 7 2 2 5 4 3" xfId="17262" xr:uid="{00000000-0005-0000-0000-000078B30000}"/>
    <cellStyle name="Normal 12 7 2 2 5 4 3 2" xfId="48746" xr:uid="{00000000-0005-0000-0000-000079B30000}"/>
    <cellStyle name="Normal 12 7 2 2 5 4 4" xfId="48747" xr:uid="{00000000-0005-0000-0000-00007AB30000}"/>
    <cellStyle name="Normal 12 7 2 2 5 5" xfId="11772" xr:uid="{00000000-0005-0000-0000-00007BB30000}"/>
    <cellStyle name="Normal 12 7 2 2 5 5 2" xfId="24582" xr:uid="{00000000-0005-0000-0000-00007CB30000}"/>
    <cellStyle name="Normal 12 7 2 2 5 5 2 2" xfId="48748" xr:uid="{00000000-0005-0000-0000-00007DB30000}"/>
    <cellStyle name="Normal 12 7 2 2 5 5 3" xfId="48749" xr:uid="{00000000-0005-0000-0000-00007EB30000}"/>
    <cellStyle name="Normal 12 7 2 2 5 6" xfId="6282" xr:uid="{00000000-0005-0000-0000-00007FB30000}"/>
    <cellStyle name="Normal 12 7 2 2 5 6 2" xfId="19092" xr:uid="{00000000-0005-0000-0000-000080B30000}"/>
    <cellStyle name="Normal 12 7 2 2 5 6 2 2" xfId="48750" xr:uid="{00000000-0005-0000-0000-000081B30000}"/>
    <cellStyle name="Normal 12 7 2 2 5 6 3" xfId="48751" xr:uid="{00000000-0005-0000-0000-000082B30000}"/>
    <cellStyle name="Normal 12 7 2 2 5 7" xfId="13602" xr:uid="{00000000-0005-0000-0000-000083B30000}"/>
    <cellStyle name="Normal 12 7 2 2 5 7 2" xfId="48752" xr:uid="{00000000-0005-0000-0000-000084B30000}"/>
    <cellStyle name="Normal 12 7 2 2 5 8" xfId="48753" xr:uid="{00000000-0005-0000-0000-000085B30000}"/>
    <cellStyle name="Normal 12 7 2 2 6" xfId="1192" xr:uid="{00000000-0005-0000-0000-000086B30000}"/>
    <cellStyle name="Normal 12 7 2 2 6 2" xfId="3022" xr:uid="{00000000-0005-0000-0000-000087B30000}"/>
    <cellStyle name="Normal 12 7 2 2 6 2 2" xfId="8512" xr:uid="{00000000-0005-0000-0000-000088B30000}"/>
    <cellStyle name="Normal 12 7 2 2 6 2 2 2" xfId="21322" xr:uid="{00000000-0005-0000-0000-000089B30000}"/>
    <cellStyle name="Normal 12 7 2 2 6 2 2 2 2" xfId="48754" xr:uid="{00000000-0005-0000-0000-00008AB30000}"/>
    <cellStyle name="Normal 12 7 2 2 6 2 2 3" xfId="48755" xr:uid="{00000000-0005-0000-0000-00008BB30000}"/>
    <cellStyle name="Normal 12 7 2 2 6 2 3" xfId="15832" xr:uid="{00000000-0005-0000-0000-00008CB30000}"/>
    <cellStyle name="Normal 12 7 2 2 6 2 3 2" xfId="48756" xr:uid="{00000000-0005-0000-0000-00008DB30000}"/>
    <cellStyle name="Normal 12 7 2 2 6 2 4" xfId="48757" xr:uid="{00000000-0005-0000-0000-00008EB30000}"/>
    <cellStyle name="Normal 12 7 2 2 6 3" xfId="4852" xr:uid="{00000000-0005-0000-0000-00008FB30000}"/>
    <cellStyle name="Normal 12 7 2 2 6 3 2" xfId="10342" xr:uid="{00000000-0005-0000-0000-000090B30000}"/>
    <cellStyle name="Normal 12 7 2 2 6 3 2 2" xfId="23152" xr:uid="{00000000-0005-0000-0000-000091B30000}"/>
    <cellStyle name="Normal 12 7 2 2 6 3 2 2 2" xfId="48758" xr:uid="{00000000-0005-0000-0000-000092B30000}"/>
    <cellStyle name="Normal 12 7 2 2 6 3 2 3" xfId="48759" xr:uid="{00000000-0005-0000-0000-000093B30000}"/>
    <cellStyle name="Normal 12 7 2 2 6 3 3" xfId="17662" xr:uid="{00000000-0005-0000-0000-000094B30000}"/>
    <cellStyle name="Normal 12 7 2 2 6 3 3 2" xfId="48760" xr:uid="{00000000-0005-0000-0000-000095B30000}"/>
    <cellStyle name="Normal 12 7 2 2 6 3 4" xfId="48761" xr:uid="{00000000-0005-0000-0000-000096B30000}"/>
    <cellStyle name="Normal 12 7 2 2 6 4" xfId="12172" xr:uid="{00000000-0005-0000-0000-000097B30000}"/>
    <cellStyle name="Normal 12 7 2 2 6 4 2" xfId="24982" xr:uid="{00000000-0005-0000-0000-000098B30000}"/>
    <cellStyle name="Normal 12 7 2 2 6 4 2 2" xfId="48762" xr:uid="{00000000-0005-0000-0000-000099B30000}"/>
    <cellStyle name="Normal 12 7 2 2 6 4 3" xfId="48763" xr:uid="{00000000-0005-0000-0000-00009AB30000}"/>
    <cellStyle name="Normal 12 7 2 2 6 5" xfId="6682" xr:uid="{00000000-0005-0000-0000-00009BB30000}"/>
    <cellStyle name="Normal 12 7 2 2 6 5 2" xfId="19492" xr:uid="{00000000-0005-0000-0000-00009CB30000}"/>
    <cellStyle name="Normal 12 7 2 2 6 5 2 2" xfId="48764" xr:uid="{00000000-0005-0000-0000-00009DB30000}"/>
    <cellStyle name="Normal 12 7 2 2 6 5 3" xfId="48765" xr:uid="{00000000-0005-0000-0000-00009EB30000}"/>
    <cellStyle name="Normal 12 7 2 2 6 6" xfId="14002" xr:uid="{00000000-0005-0000-0000-00009FB30000}"/>
    <cellStyle name="Normal 12 7 2 2 6 6 2" xfId="48766" xr:uid="{00000000-0005-0000-0000-0000A0B30000}"/>
    <cellStyle name="Normal 12 7 2 2 6 7" xfId="48767" xr:uid="{00000000-0005-0000-0000-0000A1B30000}"/>
    <cellStyle name="Normal 12 7 2 2 7" xfId="2128" xr:uid="{00000000-0005-0000-0000-0000A2B30000}"/>
    <cellStyle name="Normal 12 7 2 2 7 2" xfId="7618" xr:uid="{00000000-0005-0000-0000-0000A3B30000}"/>
    <cellStyle name="Normal 12 7 2 2 7 2 2" xfId="20428" xr:uid="{00000000-0005-0000-0000-0000A4B30000}"/>
    <cellStyle name="Normal 12 7 2 2 7 2 2 2" xfId="48768" xr:uid="{00000000-0005-0000-0000-0000A5B30000}"/>
    <cellStyle name="Normal 12 7 2 2 7 2 3" xfId="48769" xr:uid="{00000000-0005-0000-0000-0000A6B30000}"/>
    <cellStyle name="Normal 12 7 2 2 7 3" xfId="14938" xr:uid="{00000000-0005-0000-0000-0000A7B30000}"/>
    <cellStyle name="Normal 12 7 2 2 7 3 2" xfId="48770" xr:uid="{00000000-0005-0000-0000-0000A8B30000}"/>
    <cellStyle name="Normal 12 7 2 2 7 4" xfId="48771" xr:uid="{00000000-0005-0000-0000-0000A9B30000}"/>
    <cellStyle name="Normal 12 7 2 2 8" xfId="3958" xr:uid="{00000000-0005-0000-0000-0000AAB30000}"/>
    <cellStyle name="Normal 12 7 2 2 8 2" xfId="9448" xr:uid="{00000000-0005-0000-0000-0000ABB30000}"/>
    <cellStyle name="Normal 12 7 2 2 8 2 2" xfId="22258" xr:uid="{00000000-0005-0000-0000-0000ACB30000}"/>
    <cellStyle name="Normal 12 7 2 2 8 2 2 2" xfId="48772" xr:uid="{00000000-0005-0000-0000-0000ADB30000}"/>
    <cellStyle name="Normal 12 7 2 2 8 2 3" xfId="48773" xr:uid="{00000000-0005-0000-0000-0000AEB30000}"/>
    <cellStyle name="Normal 12 7 2 2 8 3" xfId="16768" xr:uid="{00000000-0005-0000-0000-0000AFB30000}"/>
    <cellStyle name="Normal 12 7 2 2 8 3 2" xfId="48774" xr:uid="{00000000-0005-0000-0000-0000B0B30000}"/>
    <cellStyle name="Normal 12 7 2 2 8 4" xfId="48775" xr:uid="{00000000-0005-0000-0000-0000B1B30000}"/>
    <cellStyle name="Normal 12 7 2 2 9" xfId="11278" xr:uid="{00000000-0005-0000-0000-0000B2B30000}"/>
    <cellStyle name="Normal 12 7 2 2 9 2" xfId="24088" xr:uid="{00000000-0005-0000-0000-0000B3B30000}"/>
    <cellStyle name="Normal 12 7 2 2 9 2 2" xfId="48776" xr:uid="{00000000-0005-0000-0000-0000B4B30000}"/>
    <cellStyle name="Normal 12 7 2 2 9 3" xfId="48777" xr:uid="{00000000-0005-0000-0000-0000B5B30000}"/>
    <cellStyle name="Normal 12 7 2 3" xfId="347" xr:uid="{00000000-0005-0000-0000-0000B6B30000}"/>
    <cellStyle name="Normal 12 7 2 3 10" xfId="5839" xr:uid="{00000000-0005-0000-0000-0000B7B30000}"/>
    <cellStyle name="Normal 12 7 2 3 10 2" xfId="18649" xr:uid="{00000000-0005-0000-0000-0000B8B30000}"/>
    <cellStyle name="Normal 12 7 2 3 10 2 2" xfId="48778" xr:uid="{00000000-0005-0000-0000-0000B9B30000}"/>
    <cellStyle name="Normal 12 7 2 3 10 3" xfId="48779" xr:uid="{00000000-0005-0000-0000-0000BAB30000}"/>
    <cellStyle name="Normal 12 7 2 3 11" xfId="13159" xr:uid="{00000000-0005-0000-0000-0000BBB30000}"/>
    <cellStyle name="Normal 12 7 2 3 11 2" xfId="48780" xr:uid="{00000000-0005-0000-0000-0000BCB30000}"/>
    <cellStyle name="Normal 12 7 2 3 12" xfId="48781" xr:uid="{00000000-0005-0000-0000-0000BDB30000}"/>
    <cellStyle name="Normal 12 7 2 3 2" xfId="576" xr:uid="{00000000-0005-0000-0000-0000BEB30000}"/>
    <cellStyle name="Normal 12 7 2 3 2 2" xfId="975" xr:uid="{00000000-0005-0000-0000-0000BFB30000}"/>
    <cellStyle name="Normal 12 7 2 3 2 2 2" xfId="1870" xr:uid="{00000000-0005-0000-0000-0000C0B30000}"/>
    <cellStyle name="Normal 12 7 2 3 2 2 2 2" xfId="3700" xr:uid="{00000000-0005-0000-0000-0000C1B30000}"/>
    <cellStyle name="Normal 12 7 2 3 2 2 2 2 2" xfId="9190" xr:uid="{00000000-0005-0000-0000-0000C2B30000}"/>
    <cellStyle name="Normal 12 7 2 3 2 2 2 2 2 2" xfId="22000" xr:uid="{00000000-0005-0000-0000-0000C3B30000}"/>
    <cellStyle name="Normal 12 7 2 3 2 2 2 2 2 2 2" xfId="48782" xr:uid="{00000000-0005-0000-0000-0000C4B30000}"/>
    <cellStyle name="Normal 12 7 2 3 2 2 2 2 2 3" xfId="48783" xr:uid="{00000000-0005-0000-0000-0000C5B30000}"/>
    <cellStyle name="Normal 12 7 2 3 2 2 2 2 3" xfId="16510" xr:uid="{00000000-0005-0000-0000-0000C6B30000}"/>
    <cellStyle name="Normal 12 7 2 3 2 2 2 2 3 2" xfId="48784" xr:uid="{00000000-0005-0000-0000-0000C7B30000}"/>
    <cellStyle name="Normal 12 7 2 3 2 2 2 2 4" xfId="48785" xr:uid="{00000000-0005-0000-0000-0000C8B30000}"/>
    <cellStyle name="Normal 12 7 2 3 2 2 2 3" xfId="5530" xr:uid="{00000000-0005-0000-0000-0000C9B30000}"/>
    <cellStyle name="Normal 12 7 2 3 2 2 2 3 2" xfId="11020" xr:uid="{00000000-0005-0000-0000-0000CAB30000}"/>
    <cellStyle name="Normal 12 7 2 3 2 2 2 3 2 2" xfId="23830" xr:uid="{00000000-0005-0000-0000-0000CBB30000}"/>
    <cellStyle name="Normal 12 7 2 3 2 2 2 3 2 2 2" xfId="48786" xr:uid="{00000000-0005-0000-0000-0000CCB30000}"/>
    <cellStyle name="Normal 12 7 2 3 2 2 2 3 2 3" xfId="48787" xr:uid="{00000000-0005-0000-0000-0000CDB30000}"/>
    <cellStyle name="Normal 12 7 2 3 2 2 2 3 3" xfId="18340" xr:uid="{00000000-0005-0000-0000-0000CEB30000}"/>
    <cellStyle name="Normal 12 7 2 3 2 2 2 3 3 2" xfId="48788" xr:uid="{00000000-0005-0000-0000-0000CFB30000}"/>
    <cellStyle name="Normal 12 7 2 3 2 2 2 3 4" xfId="48789" xr:uid="{00000000-0005-0000-0000-0000D0B30000}"/>
    <cellStyle name="Normal 12 7 2 3 2 2 2 4" xfId="12850" xr:uid="{00000000-0005-0000-0000-0000D1B30000}"/>
    <cellStyle name="Normal 12 7 2 3 2 2 2 4 2" xfId="25660" xr:uid="{00000000-0005-0000-0000-0000D2B30000}"/>
    <cellStyle name="Normal 12 7 2 3 2 2 2 4 2 2" xfId="48790" xr:uid="{00000000-0005-0000-0000-0000D3B30000}"/>
    <cellStyle name="Normal 12 7 2 3 2 2 2 4 3" xfId="48791" xr:uid="{00000000-0005-0000-0000-0000D4B30000}"/>
    <cellStyle name="Normal 12 7 2 3 2 2 2 5" xfId="7360" xr:uid="{00000000-0005-0000-0000-0000D5B30000}"/>
    <cellStyle name="Normal 12 7 2 3 2 2 2 5 2" xfId="20170" xr:uid="{00000000-0005-0000-0000-0000D6B30000}"/>
    <cellStyle name="Normal 12 7 2 3 2 2 2 5 2 2" xfId="48792" xr:uid="{00000000-0005-0000-0000-0000D7B30000}"/>
    <cellStyle name="Normal 12 7 2 3 2 2 2 5 3" xfId="48793" xr:uid="{00000000-0005-0000-0000-0000D8B30000}"/>
    <cellStyle name="Normal 12 7 2 3 2 2 2 6" xfId="14680" xr:uid="{00000000-0005-0000-0000-0000D9B30000}"/>
    <cellStyle name="Normal 12 7 2 3 2 2 2 6 2" xfId="48794" xr:uid="{00000000-0005-0000-0000-0000DAB30000}"/>
    <cellStyle name="Normal 12 7 2 3 2 2 2 7" xfId="48795" xr:uid="{00000000-0005-0000-0000-0000DBB30000}"/>
    <cellStyle name="Normal 12 7 2 3 2 2 3" xfId="2806" xr:uid="{00000000-0005-0000-0000-0000DCB30000}"/>
    <cellStyle name="Normal 12 7 2 3 2 2 3 2" xfId="8296" xr:uid="{00000000-0005-0000-0000-0000DDB30000}"/>
    <cellStyle name="Normal 12 7 2 3 2 2 3 2 2" xfId="21106" xr:uid="{00000000-0005-0000-0000-0000DEB30000}"/>
    <cellStyle name="Normal 12 7 2 3 2 2 3 2 2 2" xfId="48796" xr:uid="{00000000-0005-0000-0000-0000DFB30000}"/>
    <cellStyle name="Normal 12 7 2 3 2 2 3 2 3" xfId="48797" xr:uid="{00000000-0005-0000-0000-0000E0B30000}"/>
    <cellStyle name="Normal 12 7 2 3 2 2 3 3" xfId="15616" xr:uid="{00000000-0005-0000-0000-0000E1B30000}"/>
    <cellStyle name="Normal 12 7 2 3 2 2 3 3 2" xfId="48798" xr:uid="{00000000-0005-0000-0000-0000E2B30000}"/>
    <cellStyle name="Normal 12 7 2 3 2 2 3 4" xfId="48799" xr:uid="{00000000-0005-0000-0000-0000E3B30000}"/>
    <cellStyle name="Normal 12 7 2 3 2 2 4" xfId="4636" xr:uid="{00000000-0005-0000-0000-0000E4B30000}"/>
    <cellStyle name="Normal 12 7 2 3 2 2 4 2" xfId="10126" xr:uid="{00000000-0005-0000-0000-0000E5B30000}"/>
    <cellStyle name="Normal 12 7 2 3 2 2 4 2 2" xfId="22936" xr:uid="{00000000-0005-0000-0000-0000E6B30000}"/>
    <cellStyle name="Normal 12 7 2 3 2 2 4 2 2 2" xfId="48800" xr:uid="{00000000-0005-0000-0000-0000E7B30000}"/>
    <cellStyle name="Normal 12 7 2 3 2 2 4 2 3" xfId="48801" xr:uid="{00000000-0005-0000-0000-0000E8B30000}"/>
    <cellStyle name="Normal 12 7 2 3 2 2 4 3" xfId="17446" xr:uid="{00000000-0005-0000-0000-0000E9B30000}"/>
    <cellStyle name="Normal 12 7 2 3 2 2 4 3 2" xfId="48802" xr:uid="{00000000-0005-0000-0000-0000EAB30000}"/>
    <cellStyle name="Normal 12 7 2 3 2 2 4 4" xfId="48803" xr:uid="{00000000-0005-0000-0000-0000EBB30000}"/>
    <cellStyle name="Normal 12 7 2 3 2 2 5" xfId="11956" xr:uid="{00000000-0005-0000-0000-0000ECB30000}"/>
    <cellStyle name="Normal 12 7 2 3 2 2 5 2" xfId="24766" xr:uid="{00000000-0005-0000-0000-0000EDB30000}"/>
    <cellStyle name="Normal 12 7 2 3 2 2 5 2 2" xfId="48804" xr:uid="{00000000-0005-0000-0000-0000EEB30000}"/>
    <cellStyle name="Normal 12 7 2 3 2 2 5 3" xfId="48805" xr:uid="{00000000-0005-0000-0000-0000EFB30000}"/>
    <cellStyle name="Normal 12 7 2 3 2 2 6" xfId="6466" xr:uid="{00000000-0005-0000-0000-0000F0B30000}"/>
    <cellStyle name="Normal 12 7 2 3 2 2 6 2" xfId="19276" xr:uid="{00000000-0005-0000-0000-0000F1B30000}"/>
    <cellStyle name="Normal 12 7 2 3 2 2 6 2 2" xfId="48806" xr:uid="{00000000-0005-0000-0000-0000F2B30000}"/>
    <cellStyle name="Normal 12 7 2 3 2 2 6 3" xfId="48807" xr:uid="{00000000-0005-0000-0000-0000F3B30000}"/>
    <cellStyle name="Normal 12 7 2 3 2 2 7" xfId="13786" xr:uid="{00000000-0005-0000-0000-0000F4B30000}"/>
    <cellStyle name="Normal 12 7 2 3 2 2 7 2" xfId="48808" xr:uid="{00000000-0005-0000-0000-0000F5B30000}"/>
    <cellStyle name="Normal 12 7 2 3 2 2 8" xfId="48809" xr:uid="{00000000-0005-0000-0000-0000F6B30000}"/>
    <cellStyle name="Normal 12 7 2 3 2 3" xfId="1471" xr:uid="{00000000-0005-0000-0000-0000F7B30000}"/>
    <cellStyle name="Normal 12 7 2 3 2 3 2" xfId="3301" xr:uid="{00000000-0005-0000-0000-0000F8B30000}"/>
    <cellStyle name="Normal 12 7 2 3 2 3 2 2" xfId="8791" xr:uid="{00000000-0005-0000-0000-0000F9B30000}"/>
    <cellStyle name="Normal 12 7 2 3 2 3 2 2 2" xfId="21601" xr:uid="{00000000-0005-0000-0000-0000FAB30000}"/>
    <cellStyle name="Normal 12 7 2 3 2 3 2 2 2 2" xfId="48810" xr:uid="{00000000-0005-0000-0000-0000FBB30000}"/>
    <cellStyle name="Normal 12 7 2 3 2 3 2 2 3" xfId="48811" xr:uid="{00000000-0005-0000-0000-0000FCB30000}"/>
    <cellStyle name="Normal 12 7 2 3 2 3 2 3" xfId="16111" xr:uid="{00000000-0005-0000-0000-0000FDB30000}"/>
    <cellStyle name="Normal 12 7 2 3 2 3 2 3 2" xfId="48812" xr:uid="{00000000-0005-0000-0000-0000FEB30000}"/>
    <cellStyle name="Normal 12 7 2 3 2 3 2 4" xfId="48813" xr:uid="{00000000-0005-0000-0000-0000FFB30000}"/>
    <cellStyle name="Normal 12 7 2 3 2 3 3" xfId="5131" xr:uid="{00000000-0005-0000-0000-000000B40000}"/>
    <cellStyle name="Normal 12 7 2 3 2 3 3 2" xfId="10621" xr:uid="{00000000-0005-0000-0000-000001B40000}"/>
    <cellStyle name="Normal 12 7 2 3 2 3 3 2 2" xfId="23431" xr:uid="{00000000-0005-0000-0000-000002B40000}"/>
    <cellStyle name="Normal 12 7 2 3 2 3 3 2 2 2" xfId="48814" xr:uid="{00000000-0005-0000-0000-000003B40000}"/>
    <cellStyle name="Normal 12 7 2 3 2 3 3 2 3" xfId="48815" xr:uid="{00000000-0005-0000-0000-000004B40000}"/>
    <cellStyle name="Normal 12 7 2 3 2 3 3 3" xfId="17941" xr:uid="{00000000-0005-0000-0000-000005B40000}"/>
    <cellStyle name="Normal 12 7 2 3 2 3 3 3 2" xfId="48816" xr:uid="{00000000-0005-0000-0000-000006B40000}"/>
    <cellStyle name="Normal 12 7 2 3 2 3 3 4" xfId="48817" xr:uid="{00000000-0005-0000-0000-000007B40000}"/>
    <cellStyle name="Normal 12 7 2 3 2 3 4" xfId="12451" xr:uid="{00000000-0005-0000-0000-000008B40000}"/>
    <cellStyle name="Normal 12 7 2 3 2 3 4 2" xfId="25261" xr:uid="{00000000-0005-0000-0000-000009B40000}"/>
    <cellStyle name="Normal 12 7 2 3 2 3 4 2 2" xfId="48818" xr:uid="{00000000-0005-0000-0000-00000AB40000}"/>
    <cellStyle name="Normal 12 7 2 3 2 3 4 3" xfId="48819" xr:uid="{00000000-0005-0000-0000-00000BB40000}"/>
    <cellStyle name="Normal 12 7 2 3 2 3 5" xfId="6961" xr:uid="{00000000-0005-0000-0000-00000CB40000}"/>
    <cellStyle name="Normal 12 7 2 3 2 3 5 2" xfId="19771" xr:uid="{00000000-0005-0000-0000-00000DB40000}"/>
    <cellStyle name="Normal 12 7 2 3 2 3 5 2 2" xfId="48820" xr:uid="{00000000-0005-0000-0000-00000EB40000}"/>
    <cellStyle name="Normal 12 7 2 3 2 3 5 3" xfId="48821" xr:uid="{00000000-0005-0000-0000-00000FB40000}"/>
    <cellStyle name="Normal 12 7 2 3 2 3 6" xfId="14281" xr:uid="{00000000-0005-0000-0000-000010B40000}"/>
    <cellStyle name="Normal 12 7 2 3 2 3 6 2" xfId="48822" xr:uid="{00000000-0005-0000-0000-000011B40000}"/>
    <cellStyle name="Normal 12 7 2 3 2 3 7" xfId="48823" xr:uid="{00000000-0005-0000-0000-000012B40000}"/>
    <cellStyle name="Normal 12 7 2 3 2 4" xfId="2407" xr:uid="{00000000-0005-0000-0000-000013B40000}"/>
    <cellStyle name="Normal 12 7 2 3 2 4 2" xfId="7897" xr:uid="{00000000-0005-0000-0000-000014B40000}"/>
    <cellStyle name="Normal 12 7 2 3 2 4 2 2" xfId="20707" xr:uid="{00000000-0005-0000-0000-000015B40000}"/>
    <cellStyle name="Normal 12 7 2 3 2 4 2 2 2" xfId="48824" xr:uid="{00000000-0005-0000-0000-000016B40000}"/>
    <cellStyle name="Normal 12 7 2 3 2 4 2 3" xfId="48825" xr:uid="{00000000-0005-0000-0000-000017B40000}"/>
    <cellStyle name="Normal 12 7 2 3 2 4 3" xfId="15217" xr:uid="{00000000-0005-0000-0000-000018B40000}"/>
    <cellStyle name="Normal 12 7 2 3 2 4 3 2" xfId="48826" xr:uid="{00000000-0005-0000-0000-000019B40000}"/>
    <cellStyle name="Normal 12 7 2 3 2 4 4" xfId="48827" xr:uid="{00000000-0005-0000-0000-00001AB40000}"/>
    <cellStyle name="Normal 12 7 2 3 2 5" xfId="4237" xr:uid="{00000000-0005-0000-0000-00001BB40000}"/>
    <cellStyle name="Normal 12 7 2 3 2 5 2" xfId="9727" xr:uid="{00000000-0005-0000-0000-00001CB40000}"/>
    <cellStyle name="Normal 12 7 2 3 2 5 2 2" xfId="22537" xr:uid="{00000000-0005-0000-0000-00001DB40000}"/>
    <cellStyle name="Normal 12 7 2 3 2 5 2 2 2" xfId="48828" xr:uid="{00000000-0005-0000-0000-00001EB40000}"/>
    <cellStyle name="Normal 12 7 2 3 2 5 2 3" xfId="48829" xr:uid="{00000000-0005-0000-0000-00001FB40000}"/>
    <cellStyle name="Normal 12 7 2 3 2 5 3" xfId="17047" xr:uid="{00000000-0005-0000-0000-000020B40000}"/>
    <cellStyle name="Normal 12 7 2 3 2 5 3 2" xfId="48830" xr:uid="{00000000-0005-0000-0000-000021B40000}"/>
    <cellStyle name="Normal 12 7 2 3 2 5 4" xfId="48831" xr:uid="{00000000-0005-0000-0000-000022B40000}"/>
    <cellStyle name="Normal 12 7 2 3 2 6" xfId="11557" xr:uid="{00000000-0005-0000-0000-000023B40000}"/>
    <cellStyle name="Normal 12 7 2 3 2 6 2" xfId="24367" xr:uid="{00000000-0005-0000-0000-000024B40000}"/>
    <cellStyle name="Normal 12 7 2 3 2 6 2 2" xfId="48832" xr:uid="{00000000-0005-0000-0000-000025B40000}"/>
    <cellStyle name="Normal 12 7 2 3 2 6 3" xfId="48833" xr:uid="{00000000-0005-0000-0000-000026B40000}"/>
    <cellStyle name="Normal 12 7 2 3 2 7" xfId="6067" xr:uid="{00000000-0005-0000-0000-000027B40000}"/>
    <cellStyle name="Normal 12 7 2 3 2 7 2" xfId="18877" xr:uid="{00000000-0005-0000-0000-000028B40000}"/>
    <cellStyle name="Normal 12 7 2 3 2 7 2 2" xfId="48834" xr:uid="{00000000-0005-0000-0000-000029B40000}"/>
    <cellStyle name="Normal 12 7 2 3 2 7 3" xfId="48835" xr:uid="{00000000-0005-0000-0000-00002AB40000}"/>
    <cellStyle name="Normal 12 7 2 3 2 8" xfId="13387" xr:uid="{00000000-0005-0000-0000-00002BB40000}"/>
    <cellStyle name="Normal 12 7 2 3 2 8 2" xfId="48836" xr:uid="{00000000-0005-0000-0000-00002CB40000}"/>
    <cellStyle name="Normal 12 7 2 3 2 9" xfId="48837" xr:uid="{00000000-0005-0000-0000-00002DB40000}"/>
    <cellStyle name="Normal 12 7 2 3 3" xfId="708" xr:uid="{00000000-0005-0000-0000-00002EB40000}"/>
    <cellStyle name="Normal 12 7 2 3 3 2" xfId="1108" xr:uid="{00000000-0005-0000-0000-00002FB40000}"/>
    <cellStyle name="Normal 12 7 2 3 3 2 2" xfId="2003" xr:uid="{00000000-0005-0000-0000-000030B40000}"/>
    <cellStyle name="Normal 12 7 2 3 3 2 2 2" xfId="3833" xr:uid="{00000000-0005-0000-0000-000031B40000}"/>
    <cellStyle name="Normal 12 7 2 3 3 2 2 2 2" xfId="9323" xr:uid="{00000000-0005-0000-0000-000032B40000}"/>
    <cellStyle name="Normal 12 7 2 3 3 2 2 2 2 2" xfId="22133" xr:uid="{00000000-0005-0000-0000-000033B40000}"/>
    <cellStyle name="Normal 12 7 2 3 3 2 2 2 2 2 2" xfId="48838" xr:uid="{00000000-0005-0000-0000-000034B40000}"/>
    <cellStyle name="Normal 12 7 2 3 3 2 2 2 2 3" xfId="48839" xr:uid="{00000000-0005-0000-0000-000035B40000}"/>
    <cellStyle name="Normal 12 7 2 3 3 2 2 2 3" xfId="16643" xr:uid="{00000000-0005-0000-0000-000036B40000}"/>
    <cellStyle name="Normal 12 7 2 3 3 2 2 2 3 2" xfId="48840" xr:uid="{00000000-0005-0000-0000-000037B40000}"/>
    <cellStyle name="Normal 12 7 2 3 3 2 2 2 4" xfId="48841" xr:uid="{00000000-0005-0000-0000-000038B40000}"/>
    <cellStyle name="Normal 12 7 2 3 3 2 2 3" xfId="5663" xr:uid="{00000000-0005-0000-0000-000039B40000}"/>
    <cellStyle name="Normal 12 7 2 3 3 2 2 3 2" xfId="11153" xr:uid="{00000000-0005-0000-0000-00003AB40000}"/>
    <cellStyle name="Normal 12 7 2 3 3 2 2 3 2 2" xfId="23963" xr:uid="{00000000-0005-0000-0000-00003BB40000}"/>
    <cellStyle name="Normal 12 7 2 3 3 2 2 3 2 2 2" xfId="48842" xr:uid="{00000000-0005-0000-0000-00003CB40000}"/>
    <cellStyle name="Normal 12 7 2 3 3 2 2 3 2 3" xfId="48843" xr:uid="{00000000-0005-0000-0000-00003DB40000}"/>
    <cellStyle name="Normal 12 7 2 3 3 2 2 3 3" xfId="18473" xr:uid="{00000000-0005-0000-0000-00003EB40000}"/>
    <cellStyle name="Normal 12 7 2 3 3 2 2 3 3 2" xfId="48844" xr:uid="{00000000-0005-0000-0000-00003FB40000}"/>
    <cellStyle name="Normal 12 7 2 3 3 2 2 3 4" xfId="48845" xr:uid="{00000000-0005-0000-0000-000040B40000}"/>
    <cellStyle name="Normal 12 7 2 3 3 2 2 4" xfId="12983" xr:uid="{00000000-0005-0000-0000-000041B40000}"/>
    <cellStyle name="Normal 12 7 2 3 3 2 2 4 2" xfId="25793" xr:uid="{00000000-0005-0000-0000-000042B40000}"/>
    <cellStyle name="Normal 12 7 2 3 3 2 2 4 2 2" xfId="48846" xr:uid="{00000000-0005-0000-0000-000043B40000}"/>
    <cellStyle name="Normal 12 7 2 3 3 2 2 4 3" xfId="48847" xr:uid="{00000000-0005-0000-0000-000044B40000}"/>
    <cellStyle name="Normal 12 7 2 3 3 2 2 5" xfId="7493" xr:uid="{00000000-0005-0000-0000-000045B40000}"/>
    <cellStyle name="Normal 12 7 2 3 3 2 2 5 2" xfId="20303" xr:uid="{00000000-0005-0000-0000-000046B40000}"/>
    <cellStyle name="Normal 12 7 2 3 3 2 2 5 2 2" xfId="48848" xr:uid="{00000000-0005-0000-0000-000047B40000}"/>
    <cellStyle name="Normal 12 7 2 3 3 2 2 5 3" xfId="48849" xr:uid="{00000000-0005-0000-0000-000048B40000}"/>
    <cellStyle name="Normal 12 7 2 3 3 2 2 6" xfId="14813" xr:uid="{00000000-0005-0000-0000-000049B40000}"/>
    <cellStyle name="Normal 12 7 2 3 3 2 2 6 2" xfId="48850" xr:uid="{00000000-0005-0000-0000-00004AB40000}"/>
    <cellStyle name="Normal 12 7 2 3 3 2 2 7" xfId="48851" xr:uid="{00000000-0005-0000-0000-00004BB40000}"/>
    <cellStyle name="Normal 12 7 2 3 3 2 3" xfId="2939" xr:uid="{00000000-0005-0000-0000-00004CB40000}"/>
    <cellStyle name="Normal 12 7 2 3 3 2 3 2" xfId="8429" xr:uid="{00000000-0005-0000-0000-00004DB40000}"/>
    <cellStyle name="Normal 12 7 2 3 3 2 3 2 2" xfId="21239" xr:uid="{00000000-0005-0000-0000-00004EB40000}"/>
    <cellStyle name="Normal 12 7 2 3 3 2 3 2 2 2" xfId="48852" xr:uid="{00000000-0005-0000-0000-00004FB40000}"/>
    <cellStyle name="Normal 12 7 2 3 3 2 3 2 3" xfId="48853" xr:uid="{00000000-0005-0000-0000-000050B40000}"/>
    <cellStyle name="Normal 12 7 2 3 3 2 3 3" xfId="15749" xr:uid="{00000000-0005-0000-0000-000051B40000}"/>
    <cellStyle name="Normal 12 7 2 3 3 2 3 3 2" xfId="48854" xr:uid="{00000000-0005-0000-0000-000052B40000}"/>
    <cellStyle name="Normal 12 7 2 3 3 2 3 4" xfId="48855" xr:uid="{00000000-0005-0000-0000-000053B40000}"/>
    <cellStyle name="Normal 12 7 2 3 3 2 4" xfId="4769" xr:uid="{00000000-0005-0000-0000-000054B40000}"/>
    <cellStyle name="Normal 12 7 2 3 3 2 4 2" xfId="10259" xr:uid="{00000000-0005-0000-0000-000055B40000}"/>
    <cellStyle name="Normal 12 7 2 3 3 2 4 2 2" xfId="23069" xr:uid="{00000000-0005-0000-0000-000056B40000}"/>
    <cellStyle name="Normal 12 7 2 3 3 2 4 2 2 2" xfId="48856" xr:uid="{00000000-0005-0000-0000-000057B40000}"/>
    <cellStyle name="Normal 12 7 2 3 3 2 4 2 3" xfId="48857" xr:uid="{00000000-0005-0000-0000-000058B40000}"/>
    <cellStyle name="Normal 12 7 2 3 3 2 4 3" xfId="17579" xr:uid="{00000000-0005-0000-0000-000059B40000}"/>
    <cellStyle name="Normal 12 7 2 3 3 2 4 3 2" xfId="48858" xr:uid="{00000000-0005-0000-0000-00005AB40000}"/>
    <cellStyle name="Normal 12 7 2 3 3 2 4 4" xfId="48859" xr:uid="{00000000-0005-0000-0000-00005BB40000}"/>
    <cellStyle name="Normal 12 7 2 3 3 2 5" xfId="12089" xr:uid="{00000000-0005-0000-0000-00005CB40000}"/>
    <cellStyle name="Normal 12 7 2 3 3 2 5 2" xfId="24899" xr:uid="{00000000-0005-0000-0000-00005DB40000}"/>
    <cellStyle name="Normal 12 7 2 3 3 2 5 2 2" xfId="48860" xr:uid="{00000000-0005-0000-0000-00005EB40000}"/>
    <cellStyle name="Normal 12 7 2 3 3 2 5 3" xfId="48861" xr:uid="{00000000-0005-0000-0000-00005FB40000}"/>
    <cellStyle name="Normal 12 7 2 3 3 2 6" xfId="6599" xr:uid="{00000000-0005-0000-0000-000060B40000}"/>
    <cellStyle name="Normal 12 7 2 3 3 2 6 2" xfId="19409" xr:uid="{00000000-0005-0000-0000-000061B40000}"/>
    <cellStyle name="Normal 12 7 2 3 3 2 6 2 2" xfId="48862" xr:uid="{00000000-0005-0000-0000-000062B40000}"/>
    <cellStyle name="Normal 12 7 2 3 3 2 6 3" xfId="48863" xr:uid="{00000000-0005-0000-0000-000063B40000}"/>
    <cellStyle name="Normal 12 7 2 3 3 2 7" xfId="13919" xr:uid="{00000000-0005-0000-0000-000064B40000}"/>
    <cellStyle name="Normal 12 7 2 3 3 2 7 2" xfId="48864" xr:uid="{00000000-0005-0000-0000-000065B40000}"/>
    <cellStyle name="Normal 12 7 2 3 3 2 8" xfId="48865" xr:uid="{00000000-0005-0000-0000-000066B40000}"/>
    <cellStyle name="Normal 12 7 2 3 3 3" xfId="1603" xr:uid="{00000000-0005-0000-0000-000067B40000}"/>
    <cellStyle name="Normal 12 7 2 3 3 3 2" xfId="3433" xr:uid="{00000000-0005-0000-0000-000068B40000}"/>
    <cellStyle name="Normal 12 7 2 3 3 3 2 2" xfId="8923" xr:uid="{00000000-0005-0000-0000-000069B40000}"/>
    <cellStyle name="Normal 12 7 2 3 3 3 2 2 2" xfId="21733" xr:uid="{00000000-0005-0000-0000-00006AB40000}"/>
    <cellStyle name="Normal 12 7 2 3 3 3 2 2 2 2" xfId="48866" xr:uid="{00000000-0005-0000-0000-00006BB40000}"/>
    <cellStyle name="Normal 12 7 2 3 3 3 2 2 3" xfId="48867" xr:uid="{00000000-0005-0000-0000-00006CB40000}"/>
    <cellStyle name="Normal 12 7 2 3 3 3 2 3" xfId="16243" xr:uid="{00000000-0005-0000-0000-00006DB40000}"/>
    <cellStyle name="Normal 12 7 2 3 3 3 2 3 2" xfId="48868" xr:uid="{00000000-0005-0000-0000-00006EB40000}"/>
    <cellStyle name="Normal 12 7 2 3 3 3 2 4" xfId="48869" xr:uid="{00000000-0005-0000-0000-00006FB40000}"/>
    <cellStyle name="Normal 12 7 2 3 3 3 3" xfId="5263" xr:uid="{00000000-0005-0000-0000-000070B40000}"/>
    <cellStyle name="Normal 12 7 2 3 3 3 3 2" xfId="10753" xr:uid="{00000000-0005-0000-0000-000071B40000}"/>
    <cellStyle name="Normal 12 7 2 3 3 3 3 2 2" xfId="23563" xr:uid="{00000000-0005-0000-0000-000072B40000}"/>
    <cellStyle name="Normal 12 7 2 3 3 3 3 2 2 2" xfId="48870" xr:uid="{00000000-0005-0000-0000-000073B40000}"/>
    <cellStyle name="Normal 12 7 2 3 3 3 3 2 3" xfId="48871" xr:uid="{00000000-0005-0000-0000-000074B40000}"/>
    <cellStyle name="Normal 12 7 2 3 3 3 3 3" xfId="18073" xr:uid="{00000000-0005-0000-0000-000075B40000}"/>
    <cellStyle name="Normal 12 7 2 3 3 3 3 3 2" xfId="48872" xr:uid="{00000000-0005-0000-0000-000076B40000}"/>
    <cellStyle name="Normal 12 7 2 3 3 3 3 4" xfId="48873" xr:uid="{00000000-0005-0000-0000-000077B40000}"/>
    <cellStyle name="Normal 12 7 2 3 3 3 4" xfId="12583" xr:uid="{00000000-0005-0000-0000-000078B40000}"/>
    <cellStyle name="Normal 12 7 2 3 3 3 4 2" xfId="25393" xr:uid="{00000000-0005-0000-0000-000079B40000}"/>
    <cellStyle name="Normal 12 7 2 3 3 3 4 2 2" xfId="48874" xr:uid="{00000000-0005-0000-0000-00007AB40000}"/>
    <cellStyle name="Normal 12 7 2 3 3 3 4 3" xfId="48875" xr:uid="{00000000-0005-0000-0000-00007BB40000}"/>
    <cellStyle name="Normal 12 7 2 3 3 3 5" xfId="7093" xr:uid="{00000000-0005-0000-0000-00007CB40000}"/>
    <cellStyle name="Normal 12 7 2 3 3 3 5 2" xfId="19903" xr:uid="{00000000-0005-0000-0000-00007DB40000}"/>
    <cellStyle name="Normal 12 7 2 3 3 3 5 2 2" xfId="48876" xr:uid="{00000000-0005-0000-0000-00007EB40000}"/>
    <cellStyle name="Normal 12 7 2 3 3 3 5 3" xfId="48877" xr:uid="{00000000-0005-0000-0000-00007FB40000}"/>
    <cellStyle name="Normal 12 7 2 3 3 3 6" xfId="14413" xr:uid="{00000000-0005-0000-0000-000080B40000}"/>
    <cellStyle name="Normal 12 7 2 3 3 3 6 2" xfId="48878" xr:uid="{00000000-0005-0000-0000-000081B40000}"/>
    <cellStyle name="Normal 12 7 2 3 3 3 7" xfId="48879" xr:uid="{00000000-0005-0000-0000-000082B40000}"/>
    <cellStyle name="Normal 12 7 2 3 3 4" xfId="2539" xr:uid="{00000000-0005-0000-0000-000083B40000}"/>
    <cellStyle name="Normal 12 7 2 3 3 4 2" xfId="8029" xr:uid="{00000000-0005-0000-0000-000084B40000}"/>
    <cellStyle name="Normal 12 7 2 3 3 4 2 2" xfId="20839" xr:uid="{00000000-0005-0000-0000-000085B40000}"/>
    <cellStyle name="Normal 12 7 2 3 3 4 2 2 2" xfId="48880" xr:uid="{00000000-0005-0000-0000-000086B40000}"/>
    <cellStyle name="Normal 12 7 2 3 3 4 2 3" xfId="48881" xr:uid="{00000000-0005-0000-0000-000087B40000}"/>
    <cellStyle name="Normal 12 7 2 3 3 4 3" xfId="15349" xr:uid="{00000000-0005-0000-0000-000088B40000}"/>
    <cellStyle name="Normal 12 7 2 3 3 4 3 2" xfId="48882" xr:uid="{00000000-0005-0000-0000-000089B40000}"/>
    <cellStyle name="Normal 12 7 2 3 3 4 4" xfId="48883" xr:uid="{00000000-0005-0000-0000-00008AB40000}"/>
    <cellStyle name="Normal 12 7 2 3 3 5" xfId="4369" xr:uid="{00000000-0005-0000-0000-00008BB40000}"/>
    <cellStyle name="Normal 12 7 2 3 3 5 2" xfId="9859" xr:uid="{00000000-0005-0000-0000-00008CB40000}"/>
    <cellStyle name="Normal 12 7 2 3 3 5 2 2" xfId="22669" xr:uid="{00000000-0005-0000-0000-00008DB40000}"/>
    <cellStyle name="Normal 12 7 2 3 3 5 2 2 2" xfId="48884" xr:uid="{00000000-0005-0000-0000-00008EB40000}"/>
    <cellStyle name="Normal 12 7 2 3 3 5 2 3" xfId="48885" xr:uid="{00000000-0005-0000-0000-00008FB40000}"/>
    <cellStyle name="Normal 12 7 2 3 3 5 3" xfId="17179" xr:uid="{00000000-0005-0000-0000-000090B40000}"/>
    <cellStyle name="Normal 12 7 2 3 3 5 3 2" xfId="48886" xr:uid="{00000000-0005-0000-0000-000091B40000}"/>
    <cellStyle name="Normal 12 7 2 3 3 5 4" xfId="48887" xr:uid="{00000000-0005-0000-0000-000092B40000}"/>
    <cellStyle name="Normal 12 7 2 3 3 6" xfId="11689" xr:uid="{00000000-0005-0000-0000-000093B40000}"/>
    <cellStyle name="Normal 12 7 2 3 3 6 2" xfId="24499" xr:uid="{00000000-0005-0000-0000-000094B40000}"/>
    <cellStyle name="Normal 12 7 2 3 3 6 2 2" xfId="48888" xr:uid="{00000000-0005-0000-0000-000095B40000}"/>
    <cellStyle name="Normal 12 7 2 3 3 6 3" xfId="48889" xr:uid="{00000000-0005-0000-0000-000096B40000}"/>
    <cellStyle name="Normal 12 7 2 3 3 7" xfId="6199" xr:uid="{00000000-0005-0000-0000-000097B40000}"/>
    <cellStyle name="Normal 12 7 2 3 3 7 2" xfId="19009" xr:uid="{00000000-0005-0000-0000-000098B40000}"/>
    <cellStyle name="Normal 12 7 2 3 3 7 2 2" xfId="48890" xr:uid="{00000000-0005-0000-0000-000099B40000}"/>
    <cellStyle name="Normal 12 7 2 3 3 7 3" xfId="48891" xr:uid="{00000000-0005-0000-0000-00009AB40000}"/>
    <cellStyle name="Normal 12 7 2 3 3 8" xfId="13519" xr:uid="{00000000-0005-0000-0000-00009BB40000}"/>
    <cellStyle name="Normal 12 7 2 3 3 8 2" xfId="48892" xr:uid="{00000000-0005-0000-0000-00009CB40000}"/>
    <cellStyle name="Normal 12 7 2 3 3 9" xfId="48893" xr:uid="{00000000-0005-0000-0000-00009DB40000}"/>
    <cellStyle name="Normal 12 7 2 3 4" xfId="483" xr:uid="{00000000-0005-0000-0000-00009EB40000}"/>
    <cellStyle name="Normal 12 7 2 3 4 2" xfId="1378" xr:uid="{00000000-0005-0000-0000-00009FB40000}"/>
    <cellStyle name="Normal 12 7 2 3 4 2 2" xfId="3208" xr:uid="{00000000-0005-0000-0000-0000A0B40000}"/>
    <cellStyle name="Normal 12 7 2 3 4 2 2 2" xfId="8698" xr:uid="{00000000-0005-0000-0000-0000A1B40000}"/>
    <cellStyle name="Normal 12 7 2 3 4 2 2 2 2" xfId="21508" xr:uid="{00000000-0005-0000-0000-0000A2B40000}"/>
    <cellStyle name="Normal 12 7 2 3 4 2 2 2 2 2" xfId="48894" xr:uid="{00000000-0005-0000-0000-0000A3B40000}"/>
    <cellStyle name="Normal 12 7 2 3 4 2 2 2 3" xfId="48895" xr:uid="{00000000-0005-0000-0000-0000A4B40000}"/>
    <cellStyle name="Normal 12 7 2 3 4 2 2 3" xfId="16018" xr:uid="{00000000-0005-0000-0000-0000A5B40000}"/>
    <cellStyle name="Normal 12 7 2 3 4 2 2 3 2" xfId="48896" xr:uid="{00000000-0005-0000-0000-0000A6B40000}"/>
    <cellStyle name="Normal 12 7 2 3 4 2 2 4" xfId="48897" xr:uid="{00000000-0005-0000-0000-0000A7B40000}"/>
    <cellStyle name="Normal 12 7 2 3 4 2 3" xfId="5038" xr:uid="{00000000-0005-0000-0000-0000A8B40000}"/>
    <cellStyle name="Normal 12 7 2 3 4 2 3 2" xfId="10528" xr:uid="{00000000-0005-0000-0000-0000A9B40000}"/>
    <cellStyle name="Normal 12 7 2 3 4 2 3 2 2" xfId="23338" xr:uid="{00000000-0005-0000-0000-0000AAB40000}"/>
    <cellStyle name="Normal 12 7 2 3 4 2 3 2 2 2" xfId="48898" xr:uid="{00000000-0005-0000-0000-0000ABB40000}"/>
    <cellStyle name="Normal 12 7 2 3 4 2 3 2 3" xfId="48899" xr:uid="{00000000-0005-0000-0000-0000ACB40000}"/>
    <cellStyle name="Normal 12 7 2 3 4 2 3 3" xfId="17848" xr:uid="{00000000-0005-0000-0000-0000ADB40000}"/>
    <cellStyle name="Normal 12 7 2 3 4 2 3 3 2" xfId="48900" xr:uid="{00000000-0005-0000-0000-0000AEB40000}"/>
    <cellStyle name="Normal 12 7 2 3 4 2 3 4" xfId="48901" xr:uid="{00000000-0005-0000-0000-0000AFB40000}"/>
    <cellStyle name="Normal 12 7 2 3 4 2 4" xfId="12358" xr:uid="{00000000-0005-0000-0000-0000B0B40000}"/>
    <cellStyle name="Normal 12 7 2 3 4 2 4 2" xfId="25168" xr:uid="{00000000-0005-0000-0000-0000B1B40000}"/>
    <cellStyle name="Normal 12 7 2 3 4 2 4 2 2" xfId="48902" xr:uid="{00000000-0005-0000-0000-0000B2B40000}"/>
    <cellStyle name="Normal 12 7 2 3 4 2 4 3" xfId="48903" xr:uid="{00000000-0005-0000-0000-0000B3B40000}"/>
    <cellStyle name="Normal 12 7 2 3 4 2 5" xfId="6868" xr:uid="{00000000-0005-0000-0000-0000B4B40000}"/>
    <cellStyle name="Normal 12 7 2 3 4 2 5 2" xfId="19678" xr:uid="{00000000-0005-0000-0000-0000B5B40000}"/>
    <cellStyle name="Normal 12 7 2 3 4 2 5 2 2" xfId="48904" xr:uid="{00000000-0005-0000-0000-0000B6B40000}"/>
    <cellStyle name="Normal 12 7 2 3 4 2 5 3" xfId="48905" xr:uid="{00000000-0005-0000-0000-0000B7B40000}"/>
    <cellStyle name="Normal 12 7 2 3 4 2 6" xfId="14188" xr:uid="{00000000-0005-0000-0000-0000B8B40000}"/>
    <cellStyle name="Normal 12 7 2 3 4 2 6 2" xfId="48906" xr:uid="{00000000-0005-0000-0000-0000B9B40000}"/>
    <cellStyle name="Normal 12 7 2 3 4 2 7" xfId="48907" xr:uid="{00000000-0005-0000-0000-0000BAB40000}"/>
    <cellStyle name="Normal 12 7 2 3 4 3" xfId="2314" xr:uid="{00000000-0005-0000-0000-0000BBB40000}"/>
    <cellStyle name="Normal 12 7 2 3 4 3 2" xfId="7804" xr:uid="{00000000-0005-0000-0000-0000BCB40000}"/>
    <cellStyle name="Normal 12 7 2 3 4 3 2 2" xfId="20614" xr:uid="{00000000-0005-0000-0000-0000BDB40000}"/>
    <cellStyle name="Normal 12 7 2 3 4 3 2 2 2" xfId="48908" xr:uid="{00000000-0005-0000-0000-0000BEB40000}"/>
    <cellStyle name="Normal 12 7 2 3 4 3 2 3" xfId="48909" xr:uid="{00000000-0005-0000-0000-0000BFB40000}"/>
    <cellStyle name="Normal 12 7 2 3 4 3 3" xfId="15124" xr:uid="{00000000-0005-0000-0000-0000C0B40000}"/>
    <cellStyle name="Normal 12 7 2 3 4 3 3 2" xfId="48910" xr:uid="{00000000-0005-0000-0000-0000C1B40000}"/>
    <cellStyle name="Normal 12 7 2 3 4 3 4" xfId="48911" xr:uid="{00000000-0005-0000-0000-0000C2B40000}"/>
    <cellStyle name="Normal 12 7 2 3 4 4" xfId="4144" xr:uid="{00000000-0005-0000-0000-0000C3B40000}"/>
    <cellStyle name="Normal 12 7 2 3 4 4 2" xfId="9634" xr:uid="{00000000-0005-0000-0000-0000C4B40000}"/>
    <cellStyle name="Normal 12 7 2 3 4 4 2 2" xfId="22444" xr:uid="{00000000-0005-0000-0000-0000C5B40000}"/>
    <cellStyle name="Normal 12 7 2 3 4 4 2 2 2" xfId="48912" xr:uid="{00000000-0005-0000-0000-0000C6B40000}"/>
    <cellStyle name="Normal 12 7 2 3 4 4 2 3" xfId="48913" xr:uid="{00000000-0005-0000-0000-0000C7B40000}"/>
    <cellStyle name="Normal 12 7 2 3 4 4 3" xfId="16954" xr:uid="{00000000-0005-0000-0000-0000C8B40000}"/>
    <cellStyle name="Normal 12 7 2 3 4 4 3 2" xfId="48914" xr:uid="{00000000-0005-0000-0000-0000C9B40000}"/>
    <cellStyle name="Normal 12 7 2 3 4 4 4" xfId="48915" xr:uid="{00000000-0005-0000-0000-0000CAB40000}"/>
    <cellStyle name="Normal 12 7 2 3 4 5" xfId="11464" xr:uid="{00000000-0005-0000-0000-0000CBB40000}"/>
    <cellStyle name="Normal 12 7 2 3 4 5 2" xfId="24274" xr:uid="{00000000-0005-0000-0000-0000CCB40000}"/>
    <cellStyle name="Normal 12 7 2 3 4 5 2 2" xfId="48916" xr:uid="{00000000-0005-0000-0000-0000CDB40000}"/>
    <cellStyle name="Normal 12 7 2 3 4 5 3" xfId="48917" xr:uid="{00000000-0005-0000-0000-0000CEB40000}"/>
    <cellStyle name="Normal 12 7 2 3 4 6" xfId="5974" xr:uid="{00000000-0005-0000-0000-0000CFB40000}"/>
    <cellStyle name="Normal 12 7 2 3 4 6 2" xfId="18784" xr:uid="{00000000-0005-0000-0000-0000D0B40000}"/>
    <cellStyle name="Normal 12 7 2 3 4 6 2 2" xfId="48918" xr:uid="{00000000-0005-0000-0000-0000D1B40000}"/>
    <cellStyle name="Normal 12 7 2 3 4 6 3" xfId="48919" xr:uid="{00000000-0005-0000-0000-0000D2B40000}"/>
    <cellStyle name="Normal 12 7 2 3 4 7" xfId="13294" xr:uid="{00000000-0005-0000-0000-0000D3B40000}"/>
    <cellStyle name="Normal 12 7 2 3 4 7 2" xfId="48920" xr:uid="{00000000-0005-0000-0000-0000D4B40000}"/>
    <cellStyle name="Normal 12 7 2 3 4 8" xfId="48921" xr:uid="{00000000-0005-0000-0000-0000D5B40000}"/>
    <cellStyle name="Normal 12 7 2 3 5" xfId="842" xr:uid="{00000000-0005-0000-0000-0000D6B40000}"/>
    <cellStyle name="Normal 12 7 2 3 5 2" xfId="1737" xr:uid="{00000000-0005-0000-0000-0000D7B40000}"/>
    <cellStyle name="Normal 12 7 2 3 5 2 2" xfId="3567" xr:uid="{00000000-0005-0000-0000-0000D8B40000}"/>
    <cellStyle name="Normal 12 7 2 3 5 2 2 2" xfId="9057" xr:uid="{00000000-0005-0000-0000-0000D9B40000}"/>
    <cellStyle name="Normal 12 7 2 3 5 2 2 2 2" xfId="21867" xr:uid="{00000000-0005-0000-0000-0000DAB40000}"/>
    <cellStyle name="Normal 12 7 2 3 5 2 2 2 2 2" xfId="48922" xr:uid="{00000000-0005-0000-0000-0000DBB40000}"/>
    <cellStyle name="Normal 12 7 2 3 5 2 2 2 3" xfId="48923" xr:uid="{00000000-0005-0000-0000-0000DCB40000}"/>
    <cellStyle name="Normal 12 7 2 3 5 2 2 3" xfId="16377" xr:uid="{00000000-0005-0000-0000-0000DDB40000}"/>
    <cellStyle name="Normal 12 7 2 3 5 2 2 3 2" xfId="48924" xr:uid="{00000000-0005-0000-0000-0000DEB40000}"/>
    <cellStyle name="Normal 12 7 2 3 5 2 2 4" xfId="48925" xr:uid="{00000000-0005-0000-0000-0000DFB40000}"/>
    <cellStyle name="Normal 12 7 2 3 5 2 3" xfId="5397" xr:uid="{00000000-0005-0000-0000-0000E0B40000}"/>
    <cellStyle name="Normal 12 7 2 3 5 2 3 2" xfId="10887" xr:uid="{00000000-0005-0000-0000-0000E1B40000}"/>
    <cellStyle name="Normal 12 7 2 3 5 2 3 2 2" xfId="23697" xr:uid="{00000000-0005-0000-0000-0000E2B40000}"/>
    <cellStyle name="Normal 12 7 2 3 5 2 3 2 2 2" xfId="48926" xr:uid="{00000000-0005-0000-0000-0000E3B40000}"/>
    <cellStyle name="Normal 12 7 2 3 5 2 3 2 3" xfId="48927" xr:uid="{00000000-0005-0000-0000-0000E4B40000}"/>
    <cellStyle name="Normal 12 7 2 3 5 2 3 3" xfId="18207" xr:uid="{00000000-0005-0000-0000-0000E5B40000}"/>
    <cellStyle name="Normal 12 7 2 3 5 2 3 3 2" xfId="48928" xr:uid="{00000000-0005-0000-0000-0000E6B40000}"/>
    <cellStyle name="Normal 12 7 2 3 5 2 3 4" xfId="48929" xr:uid="{00000000-0005-0000-0000-0000E7B40000}"/>
    <cellStyle name="Normal 12 7 2 3 5 2 4" xfId="12717" xr:uid="{00000000-0005-0000-0000-0000E8B40000}"/>
    <cellStyle name="Normal 12 7 2 3 5 2 4 2" xfId="25527" xr:uid="{00000000-0005-0000-0000-0000E9B40000}"/>
    <cellStyle name="Normal 12 7 2 3 5 2 4 2 2" xfId="48930" xr:uid="{00000000-0005-0000-0000-0000EAB40000}"/>
    <cellStyle name="Normal 12 7 2 3 5 2 4 3" xfId="48931" xr:uid="{00000000-0005-0000-0000-0000EBB40000}"/>
    <cellStyle name="Normal 12 7 2 3 5 2 5" xfId="7227" xr:uid="{00000000-0005-0000-0000-0000ECB40000}"/>
    <cellStyle name="Normal 12 7 2 3 5 2 5 2" xfId="20037" xr:uid="{00000000-0005-0000-0000-0000EDB40000}"/>
    <cellStyle name="Normal 12 7 2 3 5 2 5 2 2" xfId="48932" xr:uid="{00000000-0005-0000-0000-0000EEB40000}"/>
    <cellStyle name="Normal 12 7 2 3 5 2 5 3" xfId="48933" xr:uid="{00000000-0005-0000-0000-0000EFB40000}"/>
    <cellStyle name="Normal 12 7 2 3 5 2 6" xfId="14547" xr:uid="{00000000-0005-0000-0000-0000F0B40000}"/>
    <cellStyle name="Normal 12 7 2 3 5 2 6 2" xfId="48934" xr:uid="{00000000-0005-0000-0000-0000F1B40000}"/>
    <cellStyle name="Normal 12 7 2 3 5 2 7" xfId="48935" xr:uid="{00000000-0005-0000-0000-0000F2B40000}"/>
    <cellStyle name="Normal 12 7 2 3 5 3" xfId="2673" xr:uid="{00000000-0005-0000-0000-0000F3B40000}"/>
    <cellStyle name="Normal 12 7 2 3 5 3 2" xfId="8163" xr:uid="{00000000-0005-0000-0000-0000F4B40000}"/>
    <cellStyle name="Normal 12 7 2 3 5 3 2 2" xfId="20973" xr:uid="{00000000-0005-0000-0000-0000F5B40000}"/>
    <cellStyle name="Normal 12 7 2 3 5 3 2 2 2" xfId="48936" xr:uid="{00000000-0005-0000-0000-0000F6B40000}"/>
    <cellStyle name="Normal 12 7 2 3 5 3 2 3" xfId="48937" xr:uid="{00000000-0005-0000-0000-0000F7B40000}"/>
    <cellStyle name="Normal 12 7 2 3 5 3 3" xfId="15483" xr:uid="{00000000-0005-0000-0000-0000F8B40000}"/>
    <cellStyle name="Normal 12 7 2 3 5 3 3 2" xfId="48938" xr:uid="{00000000-0005-0000-0000-0000F9B40000}"/>
    <cellStyle name="Normal 12 7 2 3 5 3 4" xfId="48939" xr:uid="{00000000-0005-0000-0000-0000FAB40000}"/>
    <cellStyle name="Normal 12 7 2 3 5 4" xfId="4503" xr:uid="{00000000-0005-0000-0000-0000FBB40000}"/>
    <cellStyle name="Normal 12 7 2 3 5 4 2" xfId="9993" xr:uid="{00000000-0005-0000-0000-0000FCB40000}"/>
    <cellStyle name="Normal 12 7 2 3 5 4 2 2" xfId="22803" xr:uid="{00000000-0005-0000-0000-0000FDB40000}"/>
    <cellStyle name="Normal 12 7 2 3 5 4 2 2 2" xfId="48940" xr:uid="{00000000-0005-0000-0000-0000FEB40000}"/>
    <cellStyle name="Normal 12 7 2 3 5 4 2 3" xfId="48941" xr:uid="{00000000-0005-0000-0000-0000FFB40000}"/>
    <cellStyle name="Normal 12 7 2 3 5 4 3" xfId="17313" xr:uid="{00000000-0005-0000-0000-000000B50000}"/>
    <cellStyle name="Normal 12 7 2 3 5 4 3 2" xfId="48942" xr:uid="{00000000-0005-0000-0000-000001B50000}"/>
    <cellStyle name="Normal 12 7 2 3 5 4 4" xfId="48943" xr:uid="{00000000-0005-0000-0000-000002B50000}"/>
    <cellStyle name="Normal 12 7 2 3 5 5" xfId="11823" xr:uid="{00000000-0005-0000-0000-000003B50000}"/>
    <cellStyle name="Normal 12 7 2 3 5 5 2" xfId="24633" xr:uid="{00000000-0005-0000-0000-000004B50000}"/>
    <cellStyle name="Normal 12 7 2 3 5 5 2 2" xfId="48944" xr:uid="{00000000-0005-0000-0000-000005B50000}"/>
    <cellStyle name="Normal 12 7 2 3 5 5 3" xfId="48945" xr:uid="{00000000-0005-0000-0000-000006B50000}"/>
    <cellStyle name="Normal 12 7 2 3 5 6" xfId="6333" xr:uid="{00000000-0005-0000-0000-000007B50000}"/>
    <cellStyle name="Normal 12 7 2 3 5 6 2" xfId="19143" xr:uid="{00000000-0005-0000-0000-000008B50000}"/>
    <cellStyle name="Normal 12 7 2 3 5 6 2 2" xfId="48946" xr:uid="{00000000-0005-0000-0000-000009B50000}"/>
    <cellStyle name="Normal 12 7 2 3 5 6 3" xfId="48947" xr:uid="{00000000-0005-0000-0000-00000AB50000}"/>
    <cellStyle name="Normal 12 7 2 3 5 7" xfId="13653" xr:uid="{00000000-0005-0000-0000-00000BB50000}"/>
    <cellStyle name="Normal 12 7 2 3 5 7 2" xfId="48948" xr:uid="{00000000-0005-0000-0000-00000CB50000}"/>
    <cellStyle name="Normal 12 7 2 3 5 8" xfId="48949" xr:uid="{00000000-0005-0000-0000-00000DB50000}"/>
    <cellStyle name="Normal 12 7 2 3 6" xfId="1243" xr:uid="{00000000-0005-0000-0000-00000EB50000}"/>
    <cellStyle name="Normal 12 7 2 3 6 2" xfId="3073" xr:uid="{00000000-0005-0000-0000-00000FB50000}"/>
    <cellStyle name="Normal 12 7 2 3 6 2 2" xfId="8563" xr:uid="{00000000-0005-0000-0000-000010B50000}"/>
    <cellStyle name="Normal 12 7 2 3 6 2 2 2" xfId="21373" xr:uid="{00000000-0005-0000-0000-000011B50000}"/>
    <cellStyle name="Normal 12 7 2 3 6 2 2 2 2" xfId="48950" xr:uid="{00000000-0005-0000-0000-000012B50000}"/>
    <cellStyle name="Normal 12 7 2 3 6 2 2 3" xfId="48951" xr:uid="{00000000-0005-0000-0000-000013B50000}"/>
    <cellStyle name="Normal 12 7 2 3 6 2 3" xfId="15883" xr:uid="{00000000-0005-0000-0000-000014B50000}"/>
    <cellStyle name="Normal 12 7 2 3 6 2 3 2" xfId="48952" xr:uid="{00000000-0005-0000-0000-000015B50000}"/>
    <cellStyle name="Normal 12 7 2 3 6 2 4" xfId="48953" xr:uid="{00000000-0005-0000-0000-000016B50000}"/>
    <cellStyle name="Normal 12 7 2 3 6 3" xfId="4903" xr:uid="{00000000-0005-0000-0000-000017B50000}"/>
    <cellStyle name="Normal 12 7 2 3 6 3 2" xfId="10393" xr:uid="{00000000-0005-0000-0000-000018B50000}"/>
    <cellStyle name="Normal 12 7 2 3 6 3 2 2" xfId="23203" xr:uid="{00000000-0005-0000-0000-000019B50000}"/>
    <cellStyle name="Normal 12 7 2 3 6 3 2 2 2" xfId="48954" xr:uid="{00000000-0005-0000-0000-00001AB50000}"/>
    <cellStyle name="Normal 12 7 2 3 6 3 2 3" xfId="48955" xr:uid="{00000000-0005-0000-0000-00001BB50000}"/>
    <cellStyle name="Normal 12 7 2 3 6 3 3" xfId="17713" xr:uid="{00000000-0005-0000-0000-00001CB50000}"/>
    <cellStyle name="Normal 12 7 2 3 6 3 3 2" xfId="48956" xr:uid="{00000000-0005-0000-0000-00001DB50000}"/>
    <cellStyle name="Normal 12 7 2 3 6 3 4" xfId="48957" xr:uid="{00000000-0005-0000-0000-00001EB50000}"/>
    <cellStyle name="Normal 12 7 2 3 6 4" xfId="12223" xr:uid="{00000000-0005-0000-0000-00001FB50000}"/>
    <cellStyle name="Normal 12 7 2 3 6 4 2" xfId="25033" xr:uid="{00000000-0005-0000-0000-000020B50000}"/>
    <cellStyle name="Normal 12 7 2 3 6 4 2 2" xfId="48958" xr:uid="{00000000-0005-0000-0000-000021B50000}"/>
    <cellStyle name="Normal 12 7 2 3 6 4 3" xfId="48959" xr:uid="{00000000-0005-0000-0000-000022B50000}"/>
    <cellStyle name="Normal 12 7 2 3 6 5" xfId="6733" xr:uid="{00000000-0005-0000-0000-000023B50000}"/>
    <cellStyle name="Normal 12 7 2 3 6 5 2" xfId="19543" xr:uid="{00000000-0005-0000-0000-000024B50000}"/>
    <cellStyle name="Normal 12 7 2 3 6 5 2 2" xfId="48960" xr:uid="{00000000-0005-0000-0000-000025B50000}"/>
    <cellStyle name="Normal 12 7 2 3 6 5 3" xfId="48961" xr:uid="{00000000-0005-0000-0000-000026B50000}"/>
    <cellStyle name="Normal 12 7 2 3 6 6" xfId="14053" xr:uid="{00000000-0005-0000-0000-000027B50000}"/>
    <cellStyle name="Normal 12 7 2 3 6 6 2" xfId="48962" xr:uid="{00000000-0005-0000-0000-000028B50000}"/>
    <cellStyle name="Normal 12 7 2 3 6 7" xfId="48963" xr:uid="{00000000-0005-0000-0000-000029B50000}"/>
    <cellStyle name="Normal 12 7 2 3 7" xfId="2179" xr:uid="{00000000-0005-0000-0000-00002AB50000}"/>
    <cellStyle name="Normal 12 7 2 3 7 2" xfId="7669" xr:uid="{00000000-0005-0000-0000-00002BB50000}"/>
    <cellStyle name="Normal 12 7 2 3 7 2 2" xfId="20479" xr:uid="{00000000-0005-0000-0000-00002CB50000}"/>
    <cellStyle name="Normal 12 7 2 3 7 2 2 2" xfId="48964" xr:uid="{00000000-0005-0000-0000-00002DB50000}"/>
    <cellStyle name="Normal 12 7 2 3 7 2 3" xfId="48965" xr:uid="{00000000-0005-0000-0000-00002EB50000}"/>
    <cellStyle name="Normal 12 7 2 3 7 3" xfId="14989" xr:uid="{00000000-0005-0000-0000-00002FB50000}"/>
    <cellStyle name="Normal 12 7 2 3 7 3 2" xfId="48966" xr:uid="{00000000-0005-0000-0000-000030B50000}"/>
    <cellStyle name="Normal 12 7 2 3 7 4" xfId="48967" xr:uid="{00000000-0005-0000-0000-000031B50000}"/>
    <cellStyle name="Normal 12 7 2 3 8" xfId="4009" xr:uid="{00000000-0005-0000-0000-000032B50000}"/>
    <cellStyle name="Normal 12 7 2 3 8 2" xfId="9499" xr:uid="{00000000-0005-0000-0000-000033B50000}"/>
    <cellStyle name="Normal 12 7 2 3 8 2 2" xfId="22309" xr:uid="{00000000-0005-0000-0000-000034B50000}"/>
    <cellStyle name="Normal 12 7 2 3 8 2 2 2" xfId="48968" xr:uid="{00000000-0005-0000-0000-000035B50000}"/>
    <cellStyle name="Normal 12 7 2 3 8 2 3" xfId="48969" xr:uid="{00000000-0005-0000-0000-000036B50000}"/>
    <cellStyle name="Normal 12 7 2 3 8 3" xfId="16819" xr:uid="{00000000-0005-0000-0000-000037B50000}"/>
    <cellStyle name="Normal 12 7 2 3 8 3 2" xfId="48970" xr:uid="{00000000-0005-0000-0000-000038B50000}"/>
    <cellStyle name="Normal 12 7 2 3 8 4" xfId="48971" xr:uid="{00000000-0005-0000-0000-000039B50000}"/>
    <cellStyle name="Normal 12 7 2 3 9" xfId="11329" xr:uid="{00000000-0005-0000-0000-00003AB50000}"/>
    <cellStyle name="Normal 12 7 2 3 9 2" xfId="24139" xr:uid="{00000000-0005-0000-0000-00003BB50000}"/>
    <cellStyle name="Normal 12 7 2 3 9 2 2" xfId="48972" xr:uid="{00000000-0005-0000-0000-00003CB50000}"/>
    <cellStyle name="Normal 12 7 2 3 9 3" xfId="48973" xr:uid="{00000000-0005-0000-0000-00003DB50000}"/>
    <cellStyle name="Normal 12 7 2 4" xfId="398" xr:uid="{00000000-0005-0000-0000-00003EB50000}"/>
    <cellStyle name="Normal 12 7 2 4 2" xfId="883" xr:uid="{00000000-0005-0000-0000-00003FB50000}"/>
    <cellStyle name="Normal 12 7 2 4 2 2" xfId="1778" xr:uid="{00000000-0005-0000-0000-000040B50000}"/>
    <cellStyle name="Normal 12 7 2 4 2 2 2" xfId="3608" xr:uid="{00000000-0005-0000-0000-000041B50000}"/>
    <cellStyle name="Normal 12 7 2 4 2 2 2 2" xfId="9098" xr:uid="{00000000-0005-0000-0000-000042B50000}"/>
    <cellStyle name="Normal 12 7 2 4 2 2 2 2 2" xfId="21908" xr:uid="{00000000-0005-0000-0000-000043B50000}"/>
    <cellStyle name="Normal 12 7 2 4 2 2 2 2 2 2" xfId="48974" xr:uid="{00000000-0005-0000-0000-000044B50000}"/>
    <cellStyle name="Normal 12 7 2 4 2 2 2 2 3" xfId="48975" xr:uid="{00000000-0005-0000-0000-000045B50000}"/>
    <cellStyle name="Normal 12 7 2 4 2 2 2 3" xfId="16418" xr:uid="{00000000-0005-0000-0000-000046B50000}"/>
    <cellStyle name="Normal 12 7 2 4 2 2 2 3 2" xfId="48976" xr:uid="{00000000-0005-0000-0000-000047B50000}"/>
    <cellStyle name="Normal 12 7 2 4 2 2 2 4" xfId="48977" xr:uid="{00000000-0005-0000-0000-000048B50000}"/>
    <cellStyle name="Normal 12 7 2 4 2 2 3" xfId="5438" xr:uid="{00000000-0005-0000-0000-000049B50000}"/>
    <cellStyle name="Normal 12 7 2 4 2 2 3 2" xfId="10928" xr:uid="{00000000-0005-0000-0000-00004AB50000}"/>
    <cellStyle name="Normal 12 7 2 4 2 2 3 2 2" xfId="23738" xr:uid="{00000000-0005-0000-0000-00004BB50000}"/>
    <cellStyle name="Normal 12 7 2 4 2 2 3 2 2 2" xfId="48978" xr:uid="{00000000-0005-0000-0000-00004CB50000}"/>
    <cellStyle name="Normal 12 7 2 4 2 2 3 2 3" xfId="48979" xr:uid="{00000000-0005-0000-0000-00004DB50000}"/>
    <cellStyle name="Normal 12 7 2 4 2 2 3 3" xfId="18248" xr:uid="{00000000-0005-0000-0000-00004EB50000}"/>
    <cellStyle name="Normal 12 7 2 4 2 2 3 3 2" xfId="48980" xr:uid="{00000000-0005-0000-0000-00004FB50000}"/>
    <cellStyle name="Normal 12 7 2 4 2 2 3 4" xfId="48981" xr:uid="{00000000-0005-0000-0000-000050B50000}"/>
    <cellStyle name="Normal 12 7 2 4 2 2 4" xfId="12758" xr:uid="{00000000-0005-0000-0000-000051B50000}"/>
    <cellStyle name="Normal 12 7 2 4 2 2 4 2" xfId="25568" xr:uid="{00000000-0005-0000-0000-000052B50000}"/>
    <cellStyle name="Normal 12 7 2 4 2 2 4 2 2" xfId="48982" xr:uid="{00000000-0005-0000-0000-000053B50000}"/>
    <cellStyle name="Normal 12 7 2 4 2 2 4 3" xfId="48983" xr:uid="{00000000-0005-0000-0000-000054B50000}"/>
    <cellStyle name="Normal 12 7 2 4 2 2 5" xfId="7268" xr:uid="{00000000-0005-0000-0000-000055B50000}"/>
    <cellStyle name="Normal 12 7 2 4 2 2 5 2" xfId="20078" xr:uid="{00000000-0005-0000-0000-000056B50000}"/>
    <cellStyle name="Normal 12 7 2 4 2 2 5 2 2" xfId="48984" xr:uid="{00000000-0005-0000-0000-000057B50000}"/>
    <cellStyle name="Normal 12 7 2 4 2 2 5 3" xfId="48985" xr:uid="{00000000-0005-0000-0000-000058B50000}"/>
    <cellStyle name="Normal 12 7 2 4 2 2 6" xfId="14588" xr:uid="{00000000-0005-0000-0000-000059B50000}"/>
    <cellStyle name="Normal 12 7 2 4 2 2 6 2" xfId="48986" xr:uid="{00000000-0005-0000-0000-00005AB50000}"/>
    <cellStyle name="Normal 12 7 2 4 2 2 7" xfId="48987" xr:uid="{00000000-0005-0000-0000-00005BB50000}"/>
    <cellStyle name="Normal 12 7 2 4 2 3" xfId="2714" xr:uid="{00000000-0005-0000-0000-00005CB50000}"/>
    <cellStyle name="Normal 12 7 2 4 2 3 2" xfId="8204" xr:uid="{00000000-0005-0000-0000-00005DB50000}"/>
    <cellStyle name="Normal 12 7 2 4 2 3 2 2" xfId="21014" xr:uid="{00000000-0005-0000-0000-00005EB50000}"/>
    <cellStyle name="Normal 12 7 2 4 2 3 2 2 2" xfId="48988" xr:uid="{00000000-0005-0000-0000-00005FB50000}"/>
    <cellStyle name="Normal 12 7 2 4 2 3 2 3" xfId="48989" xr:uid="{00000000-0005-0000-0000-000060B50000}"/>
    <cellStyle name="Normal 12 7 2 4 2 3 3" xfId="15524" xr:uid="{00000000-0005-0000-0000-000061B50000}"/>
    <cellStyle name="Normal 12 7 2 4 2 3 3 2" xfId="48990" xr:uid="{00000000-0005-0000-0000-000062B50000}"/>
    <cellStyle name="Normal 12 7 2 4 2 3 4" xfId="48991" xr:uid="{00000000-0005-0000-0000-000063B50000}"/>
    <cellStyle name="Normal 12 7 2 4 2 4" xfId="4544" xr:uid="{00000000-0005-0000-0000-000064B50000}"/>
    <cellStyle name="Normal 12 7 2 4 2 4 2" xfId="10034" xr:uid="{00000000-0005-0000-0000-000065B50000}"/>
    <cellStyle name="Normal 12 7 2 4 2 4 2 2" xfId="22844" xr:uid="{00000000-0005-0000-0000-000066B50000}"/>
    <cellStyle name="Normal 12 7 2 4 2 4 2 2 2" xfId="48992" xr:uid="{00000000-0005-0000-0000-000067B50000}"/>
    <cellStyle name="Normal 12 7 2 4 2 4 2 3" xfId="48993" xr:uid="{00000000-0005-0000-0000-000068B50000}"/>
    <cellStyle name="Normal 12 7 2 4 2 4 3" xfId="17354" xr:uid="{00000000-0005-0000-0000-000069B50000}"/>
    <cellStyle name="Normal 12 7 2 4 2 4 3 2" xfId="48994" xr:uid="{00000000-0005-0000-0000-00006AB50000}"/>
    <cellStyle name="Normal 12 7 2 4 2 4 4" xfId="48995" xr:uid="{00000000-0005-0000-0000-00006BB50000}"/>
    <cellStyle name="Normal 12 7 2 4 2 5" xfId="11864" xr:uid="{00000000-0005-0000-0000-00006CB50000}"/>
    <cellStyle name="Normal 12 7 2 4 2 5 2" xfId="24674" xr:uid="{00000000-0005-0000-0000-00006DB50000}"/>
    <cellStyle name="Normal 12 7 2 4 2 5 2 2" xfId="48996" xr:uid="{00000000-0005-0000-0000-00006EB50000}"/>
    <cellStyle name="Normal 12 7 2 4 2 5 3" xfId="48997" xr:uid="{00000000-0005-0000-0000-00006FB50000}"/>
    <cellStyle name="Normal 12 7 2 4 2 6" xfId="6374" xr:uid="{00000000-0005-0000-0000-000070B50000}"/>
    <cellStyle name="Normal 12 7 2 4 2 6 2" xfId="19184" xr:uid="{00000000-0005-0000-0000-000071B50000}"/>
    <cellStyle name="Normal 12 7 2 4 2 6 2 2" xfId="48998" xr:uid="{00000000-0005-0000-0000-000072B50000}"/>
    <cellStyle name="Normal 12 7 2 4 2 6 3" xfId="48999" xr:uid="{00000000-0005-0000-0000-000073B50000}"/>
    <cellStyle name="Normal 12 7 2 4 2 7" xfId="13694" xr:uid="{00000000-0005-0000-0000-000074B50000}"/>
    <cellStyle name="Normal 12 7 2 4 2 7 2" xfId="49000" xr:uid="{00000000-0005-0000-0000-000075B50000}"/>
    <cellStyle name="Normal 12 7 2 4 2 8" xfId="49001" xr:uid="{00000000-0005-0000-0000-000076B50000}"/>
    <cellStyle name="Normal 12 7 2 4 3" xfId="1293" xr:uid="{00000000-0005-0000-0000-000077B50000}"/>
    <cellStyle name="Normal 12 7 2 4 3 2" xfId="3123" xr:uid="{00000000-0005-0000-0000-000078B50000}"/>
    <cellStyle name="Normal 12 7 2 4 3 2 2" xfId="8613" xr:uid="{00000000-0005-0000-0000-000079B50000}"/>
    <cellStyle name="Normal 12 7 2 4 3 2 2 2" xfId="21423" xr:uid="{00000000-0005-0000-0000-00007AB50000}"/>
    <cellStyle name="Normal 12 7 2 4 3 2 2 2 2" xfId="49002" xr:uid="{00000000-0005-0000-0000-00007BB50000}"/>
    <cellStyle name="Normal 12 7 2 4 3 2 2 3" xfId="49003" xr:uid="{00000000-0005-0000-0000-00007CB50000}"/>
    <cellStyle name="Normal 12 7 2 4 3 2 3" xfId="15933" xr:uid="{00000000-0005-0000-0000-00007DB50000}"/>
    <cellStyle name="Normal 12 7 2 4 3 2 3 2" xfId="49004" xr:uid="{00000000-0005-0000-0000-00007EB50000}"/>
    <cellStyle name="Normal 12 7 2 4 3 2 4" xfId="49005" xr:uid="{00000000-0005-0000-0000-00007FB50000}"/>
    <cellStyle name="Normal 12 7 2 4 3 3" xfId="4953" xr:uid="{00000000-0005-0000-0000-000080B50000}"/>
    <cellStyle name="Normal 12 7 2 4 3 3 2" xfId="10443" xr:uid="{00000000-0005-0000-0000-000081B50000}"/>
    <cellStyle name="Normal 12 7 2 4 3 3 2 2" xfId="23253" xr:uid="{00000000-0005-0000-0000-000082B50000}"/>
    <cellStyle name="Normal 12 7 2 4 3 3 2 2 2" xfId="49006" xr:uid="{00000000-0005-0000-0000-000083B50000}"/>
    <cellStyle name="Normal 12 7 2 4 3 3 2 3" xfId="49007" xr:uid="{00000000-0005-0000-0000-000084B50000}"/>
    <cellStyle name="Normal 12 7 2 4 3 3 3" xfId="17763" xr:uid="{00000000-0005-0000-0000-000085B50000}"/>
    <cellStyle name="Normal 12 7 2 4 3 3 3 2" xfId="49008" xr:uid="{00000000-0005-0000-0000-000086B50000}"/>
    <cellStyle name="Normal 12 7 2 4 3 3 4" xfId="49009" xr:uid="{00000000-0005-0000-0000-000087B50000}"/>
    <cellStyle name="Normal 12 7 2 4 3 4" xfId="12273" xr:uid="{00000000-0005-0000-0000-000088B50000}"/>
    <cellStyle name="Normal 12 7 2 4 3 4 2" xfId="25083" xr:uid="{00000000-0005-0000-0000-000089B50000}"/>
    <cellStyle name="Normal 12 7 2 4 3 4 2 2" xfId="49010" xr:uid="{00000000-0005-0000-0000-00008AB50000}"/>
    <cellStyle name="Normal 12 7 2 4 3 4 3" xfId="49011" xr:uid="{00000000-0005-0000-0000-00008BB50000}"/>
    <cellStyle name="Normal 12 7 2 4 3 5" xfId="6783" xr:uid="{00000000-0005-0000-0000-00008CB50000}"/>
    <cellStyle name="Normal 12 7 2 4 3 5 2" xfId="19593" xr:uid="{00000000-0005-0000-0000-00008DB50000}"/>
    <cellStyle name="Normal 12 7 2 4 3 5 2 2" xfId="49012" xr:uid="{00000000-0005-0000-0000-00008EB50000}"/>
    <cellStyle name="Normal 12 7 2 4 3 5 3" xfId="49013" xr:uid="{00000000-0005-0000-0000-00008FB50000}"/>
    <cellStyle name="Normal 12 7 2 4 3 6" xfId="14103" xr:uid="{00000000-0005-0000-0000-000090B50000}"/>
    <cellStyle name="Normal 12 7 2 4 3 6 2" xfId="49014" xr:uid="{00000000-0005-0000-0000-000091B50000}"/>
    <cellStyle name="Normal 12 7 2 4 3 7" xfId="49015" xr:uid="{00000000-0005-0000-0000-000092B50000}"/>
    <cellStyle name="Normal 12 7 2 4 4" xfId="2229" xr:uid="{00000000-0005-0000-0000-000093B50000}"/>
    <cellStyle name="Normal 12 7 2 4 4 2" xfId="7719" xr:uid="{00000000-0005-0000-0000-000094B50000}"/>
    <cellStyle name="Normal 12 7 2 4 4 2 2" xfId="20529" xr:uid="{00000000-0005-0000-0000-000095B50000}"/>
    <cellStyle name="Normal 12 7 2 4 4 2 2 2" xfId="49016" xr:uid="{00000000-0005-0000-0000-000096B50000}"/>
    <cellStyle name="Normal 12 7 2 4 4 2 3" xfId="49017" xr:uid="{00000000-0005-0000-0000-000097B50000}"/>
    <cellStyle name="Normal 12 7 2 4 4 3" xfId="15039" xr:uid="{00000000-0005-0000-0000-000098B50000}"/>
    <cellStyle name="Normal 12 7 2 4 4 3 2" xfId="49018" xr:uid="{00000000-0005-0000-0000-000099B50000}"/>
    <cellStyle name="Normal 12 7 2 4 4 4" xfId="49019" xr:uid="{00000000-0005-0000-0000-00009AB50000}"/>
    <cellStyle name="Normal 12 7 2 4 5" xfId="4059" xr:uid="{00000000-0005-0000-0000-00009BB50000}"/>
    <cellStyle name="Normal 12 7 2 4 5 2" xfId="9549" xr:uid="{00000000-0005-0000-0000-00009CB50000}"/>
    <cellStyle name="Normal 12 7 2 4 5 2 2" xfId="22359" xr:uid="{00000000-0005-0000-0000-00009DB50000}"/>
    <cellStyle name="Normal 12 7 2 4 5 2 2 2" xfId="49020" xr:uid="{00000000-0005-0000-0000-00009EB50000}"/>
    <cellStyle name="Normal 12 7 2 4 5 2 3" xfId="49021" xr:uid="{00000000-0005-0000-0000-00009FB50000}"/>
    <cellStyle name="Normal 12 7 2 4 5 3" xfId="16869" xr:uid="{00000000-0005-0000-0000-0000A0B50000}"/>
    <cellStyle name="Normal 12 7 2 4 5 3 2" xfId="49022" xr:uid="{00000000-0005-0000-0000-0000A1B50000}"/>
    <cellStyle name="Normal 12 7 2 4 5 4" xfId="49023" xr:uid="{00000000-0005-0000-0000-0000A2B50000}"/>
    <cellStyle name="Normal 12 7 2 4 6" xfId="11379" xr:uid="{00000000-0005-0000-0000-0000A3B50000}"/>
    <cellStyle name="Normal 12 7 2 4 6 2" xfId="24189" xr:uid="{00000000-0005-0000-0000-0000A4B50000}"/>
    <cellStyle name="Normal 12 7 2 4 6 2 2" xfId="49024" xr:uid="{00000000-0005-0000-0000-0000A5B50000}"/>
    <cellStyle name="Normal 12 7 2 4 6 3" xfId="49025" xr:uid="{00000000-0005-0000-0000-0000A6B50000}"/>
    <cellStyle name="Normal 12 7 2 4 7" xfId="5889" xr:uid="{00000000-0005-0000-0000-0000A7B50000}"/>
    <cellStyle name="Normal 12 7 2 4 7 2" xfId="18699" xr:uid="{00000000-0005-0000-0000-0000A8B50000}"/>
    <cellStyle name="Normal 12 7 2 4 7 2 2" xfId="49026" xr:uid="{00000000-0005-0000-0000-0000A9B50000}"/>
    <cellStyle name="Normal 12 7 2 4 7 3" xfId="49027" xr:uid="{00000000-0005-0000-0000-0000AAB50000}"/>
    <cellStyle name="Normal 12 7 2 4 8" xfId="13209" xr:uid="{00000000-0005-0000-0000-0000ABB50000}"/>
    <cellStyle name="Normal 12 7 2 4 8 2" xfId="49028" xr:uid="{00000000-0005-0000-0000-0000ACB50000}"/>
    <cellStyle name="Normal 12 7 2 4 9" xfId="49029" xr:uid="{00000000-0005-0000-0000-0000ADB50000}"/>
    <cellStyle name="Normal 12 7 2 5" xfId="616" xr:uid="{00000000-0005-0000-0000-0000AEB50000}"/>
    <cellStyle name="Normal 12 7 2 5 2" xfId="1016" xr:uid="{00000000-0005-0000-0000-0000AFB50000}"/>
    <cellStyle name="Normal 12 7 2 5 2 2" xfId="1911" xr:uid="{00000000-0005-0000-0000-0000B0B50000}"/>
    <cellStyle name="Normal 12 7 2 5 2 2 2" xfId="3741" xr:uid="{00000000-0005-0000-0000-0000B1B50000}"/>
    <cellStyle name="Normal 12 7 2 5 2 2 2 2" xfId="9231" xr:uid="{00000000-0005-0000-0000-0000B2B50000}"/>
    <cellStyle name="Normal 12 7 2 5 2 2 2 2 2" xfId="22041" xr:uid="{00000000-0005-0000-0000-0000B3B50000}"/>
    <cellStyle name="Normal 12 7 2 5 2 2 2 2 2 2" xfId="49030" xr:uid="{00000000-0005-0000-0000-0000B4B50000}"/>
    <cellStyle name="Normal 12 7 2 5 2 2 2 2 3" xfId="49031" xr:uid="{00000000-0005-0000-0000-0000B5B50000}"/>
    <cellStyle name="Normal 12 7 2 5 2 2 2 3" xfId="16551" xr:uid="{00000000-0005-0000-0000-0000B6B50000}"/>
    <cellStyle name="Normal 12 7 2 5 2 2 2 3 2" xfId="49032" xr:uid="{00000000-0005-0000-0000-0000B7B50000}"/>
    <cellStyle name="Normal 12 7 2 5 2 2 2 4" xfId="49033" xr:uid="{00000000-0005-0000-0000-0000B8B50000}"/>
    <cellStyle name="Normal 12 7 2 5 2 2 3" xfId="5571" xr:uid="{00000000-0005-0000-0000-0000B9B50000}"/>
    <cellStyle name="Normal 12 7 2 5 2 2 3 2" xfId="11061" xr:uid="{00000000-0005-0000-0000-0000BAB50000}"/>
    <cellStyle name="Normal 12 7 2 5 2 2 3 2 2" xfId="23871" xr:uid="{00000000-0005-0000-0000-0000BBB50000}"/>
    <cellStyle name="Normal 12 7 2 5 2 2 3 2 2 2" xfId="49034" xr:uid="{00000000-0005-0000-0000-0000BCB50000}"/>
    <cellStyle name="Normal 12 7 2 5 2 2 3 2 3" xfId="49035" xr:uid="{00000000-0005-0000-0000-0000BDB50000}"/>
    <cellStyle name="Normal 12 7 2 5 2 2 3 3" xfId="18381" xr:uid="{00000000-0005-0000-0000-0000BEB50000}"/>
    <cellStyle name="Normal 12 7 2 5 2 2 3 3 2" xfId="49036" xr:uid="{00000000-0005-0000-0000-0000BFB50000}"/>
    <cellStyle name="Normal 12 7 2 5 2 2 3 4" xfId="49037" xr:uid="{00000000-0005-0000-0000-0000C0B50000}"/>
    <cellStyle name="Normal 12 7 2 5 2 2 4" xfId="12891" xr:uid="{00000000-0005-0000-0000-0000C1B50000}"/>
    <cellStyle name="Normal 12 7 2 5 2 2 4 2" xfId="25701" xr:uid="{00000000-0005-0000-0000-0000C2B50000}"/>
    <cellStyle name="Normal 12 7 2 5 2 2 4 2 2" xfId="49038" xr:uid="{00000000-0005-0000-0000-0000C3B50000}"/>
    <cellStyle name="Normal 12 7 2 5 2 2 4 3" xfId="49039" xr:uid="{00000000-0005-0000-0000-0000C4B50000}"/>
    <cellStyle name="Normal 12 7 2 5 2 2 5" xfId="7401" xr:uid="{00000000-0005-0000-0000-0000C5B50000}"/>
    <cellStyle name="Normal 12 7 2 5 2 2 5 2" xfId="20211" xr:uid="{00000000-0005-0000-0000-0000C6B50000}"/>
    <cellStyle name="Normal 12 7 2 5 2 2 5 2 2" xfId="49040" xr:uid="{00000000-0005-0000-0000-0000C7B50000}"/>
    <cellStyle name="Normal 12 7 2 5 2 2 5 3" xfId="49041" xr:uid="{00000000-0005-0000-0000-0000C8B50000}"/>
    <cellStyle name="Normal 12 7 2 5 2 2 6" xfId="14721" xr:uid="{00000000-0005-0000-0000-0000C9B50000}"/>
    <cellStyle name="Normal 12 7 2 5 2 2 6 2" xfId="49042" xr:uid="{00000000-0005-0000-0000-0000CAB50000}"/>
    <cellStyle name="Normal 12 7 2 5 2 2 7" xfId="49043" xr:uid="{00000000-0005-0000-0000-0000CBB50000}"/>
    <cellStyle name="Normal 12 7 2 5 2 3" xfId="2847" xr:uid="{00000000-0005-0000-0000-0000CCB50000}"/>
    <cellStyle name="Normal 12 7 2 5 2 3 2" xfId="8337" xr:uid="{00000000-0005-0000-0000-0000CDB50000}"/>
    <cellStyle name="Normal 12 7 2 5 2 3 2 2" xfId="21147" xr:uid="{00000000-0005-0000-0000-0000CEB50000}"/>
    <cellStyle name="Normal 12 7 2 5 2 3 2 2 2" xfId="49044" xr:uid="{00000000-0005-0000-0000-0000CFB50000}"/>
    <cellStyle name="Normal 12 7 2 5 2 3 2 3" xfId="49045" xr:uid="{00000000-0005-0000-0000-0000D0B50000}"/>
    <cellStyle name="Normal 12 7 2 5 2 3 3" xfId="15657" xr:uid="{00000000-0005-0000-0000-0000D1B50000}"/>
    <cellStyle name="Normal 12 7 2 5 2 3 3 2" xfId="49046" xr:uid="{00000000-0005-0000-0000-0000D2B50000}"/>
    <cellStyle name="Normal 12 7 2 5 2 3 4" xfId="49047" xr:uid="{00000000-0005-0000-0000-0000D3B50000}"/>
    <cellStyle name="Normal 12 7 2 5 2 4" xfId="4677" xr:uid="{00000000-0005-0000-0000-0000D4B50000}"/>
    <cellStyle name="Normal 12 7 2 5 2 4 2" xfId="10167" xr:uid="{00000000-0005-0000-0000-0000D5B50000}"/>
    <cellStyle name="Normal 12 7 2 5 2 4 2 2" xfId="22977" xr:uid="{00000000-0005-0000-0000-0000D6B50000}"/>
    <cellStyle name="Normal 12 7 2 5 2 4 2 2 2" xfId="49048" xr:uid="{00000000-0005-0000-0000-0000D7B50000}"/>
    <cellStyle name="Normal 12 7 2 5 2 4 2 3" xfId="49049" xr:uid="{00000000-0005-0000-0000-0000D8B50000}"/>
    <cellStyle name="Normal 12 7 2 5 2 4 3" xfId="17487" xr:uid="{00000000-0005-0000-0000-0000D9B50000}"/>
    <cellStyle name="Normal 12 7 2 5 2 4 3 2" xfId="49050" xr:uid="{00000000-0005-0000-0000-0000DAB50000}"/>
    <cellStyle name="Normal 12 7 2 5 2 4 4" xfId="49051" xr:uid="{00000000-0005-0000-0000-0000DBB50000}"/>
    <cellStyle name="Normal 12 7 2 5 2 5" xfId="11997" xr:uid="{00000000-0005-0000-0000-0000DCB50000}"/>
    <cellStyle name="Normal 12 7 2 5 2 5 2" xfId="24807" xr:uid="{00000000-0005-0000-0000-0000DDB50000}"/>
    <cellStyle name="Normal 12 7 2 5 2 5 2 2" xfId="49052" xr:uid="{00000000-0005-0000-0000-0000DEB50000}"/>
    <cellStyle name="Normal 12 7 2 5 2 5 3" xfId="49053" xr:uid="{00000000-0005-0000-0000-0000DFB50000}"/>
    <cellStyle name="Normal 12 7 2 5 2 6" xfId="6507" xr:uid="{00000000-0005-0000-0000-0000E0B50000}"/>
    <cellStyle name="Normal 12 7 2 5 2 6 2" xfId="19317" xr:uid="{00000000-0005-0000-0000-0000E1B50000}"/>
    <cellStyle name="Normal 12 7 2 5 2 6 2 2" xfId="49054" xr:uid="{00000000-0005-0000-0000-0000E2B50000}"/>
    <cellStyle name="Normal 12 7 2 5 2 6 3" xfId="49055" xr:uid="{00000000-0005-0000-0000-0000E3B50000}"/>
    <cellStyle name="Normal 12 7 2 5 2 7" xfId="13827" xr:uid="{00000000-0005-0000-0000-0000E4B50000}"/>
    <cellStyle name="Normal 12 7 2 5 2 7 2" xfId="49056" xr:uid="{00000000-0005-0000-0000-0000E5B50000}"/>
    <cellStyle name="Normal 12 7 2 5 2 8" xfId="49057" xr:uid="{00000000-0005-0000-0000-0000E6B50000}"/>
    <cellStyle name="Normal 12 7 2 5 3" xfId="1511" xr:uid="{00000000-0005-0000-0000-0000E7B50000}"/>
    <cellStyle name="Normal 12 7 2 5 3 2" xfId="3341" xr:uid="{00000000-0005-0000-0000-0000E8B50000}"/>
    <cellStyle name="Normal 12 7 2 5 3 2 2" xfId="8831" xr:uid="{00000000-0005-0000-0000-0000E9B50000}"/>
    <cellStyle name="Normal 12 7 2 5 3 2 2 2" xfId="21641" xr:uid="{00000000-0005-0000-0000-0000EAB50000}"/>
    <cellStyle name="Normal 12 7 2 5 3 2 2 2 2" xfId="49058" xr:uid="{00000000-0005-0000-0000-0000EBB50000}"/>
    <cellStyle name="Normal 12 7 2 5 3 2 2 3" xfId="49059" xr:uid="{00000000-0005-0000-0000-0000ECB50000}"/>
    <cellStyle name="Normal 12 7 2 5 3 2 3" xfId="16151" xr:uid="{00000000-0005-0000-0000-0000EDB50000}"/>
    <cellStyle name="Normal 12 7 2 5 3 2 3 2" xfId="49060" xr:uid="{00000000-0005-0000-0000-0000EEB50000}"/>
    <cellStyle name="Normal 12 7 2 5 3 2 4" xfId="49061" xr:uid="{00000000-0005-0000-0000-0000EFB50000}"/>
    <cellStyle name="Normal 12 7 2 5 3 3" xfId="5171" xr:uid="{00000000-0005-0000-0000-0000F0B50000}"/>
    <cellStyle name="Normal 12 7 2 5 3 3 2" xfId="10661" xr:uid="{00000000-0005-0000-0000-0000F1B50000}"/>
    <cellStyle name="Normal 12 7 2 5 3 3 2 2" xfId="23471" xr:uid="{00000000-0005-0000-0000-0000F2B50000}"/>
    <cellStyle name="Normal 12 7 2 5 3 3 2 2 2" xfId="49062" xr:uid="{00000000-0005-0000-0000-0000F3B50000}"/>
    <cellStyle name="Normal 12 7 2 5 3 3 2 3" xfId="49063" xr:uid="{00000000-0005-0000-0000-0000F4B50000}"/>
    <cellStyle name="Normal 12 7 2 5 3 3 3" xfId="17981" xr:uid="{00000000-0005-0000-0000-0000F5B50000}"/>
    <cellStyle name="Normal 12 7 2 5 3 3 3 2" xfId="49064" xr:uid="{00000000-0005-0000-0000-0000F6B50000}"/>
    <cellStyle name="Normal 12 7 2 5 3 3 4" xfId="49065" xr:uid="{00000000-0005-0000-0000-0000F7B50000}"/>
    <cellStyle name="Normal 12 7 2 5 3 4" xfId="12491" xr:uid="{00000000-0005-0000-0000-0000F8B50000}"/>
    <cellStyle name="Normal 12 7 2 5 3 4 2" xfId="25301" xr:uid="{00000000-0005-0000-0000-0000F9B50000}"/>
    <cellStyle name="Normal 12 7 2 5 3 4 2 2" xfId="49066" xr:uid="{00000000-0005-0000-0000-0000FAB50000}"/>
    <cellStyle name="Normal 12 7 2 5 3 4 3" xfId="49067" xr:uid="{00000000-0005-0000-0000-0000FBB50000}"/>
    <cellStyle name="Normal 12 7 2 5 3 5" xfId="7001" xr:uid="{00000000-0005-0000-0000-0000FCB50000}"/>
    <cellStyle name="Normal 12 7 2 5 3 5 2" xfId="19811" xr:uid="{00000000-0005-0000-0000-0000FDB50000}"/>
    <cellStyle name="Normal 12 7 2 5 3 5 2 2" xfId="49068" xr:uid="{00000000-0005-0000-0000-0000FEB50000}"/>
    <cellStyle name="Normal 12 7 2 5 3 5 3" xfId="49069" xr:uid="{00000000-0005-0000-0000-0000FFB50000}"/>
    <cellStyle name="Normal 12 7 2 5 3 6" xfId="14321" xr:uid="{00000000-0005-0000-0000-000000B60000}"/>
    <cellStyle name="Normal 12 7 2 5 3 6 2" xfId="49070" xr:uid="{00000000-0005-0000-0000-000001B60000}"/>
    <cellStyle name="Normal 12 7 2 5 3 7" xfId="49071" xr:uid="{00000000-0005-0000-0000-000002B60000}"/>
    <cellStyle name="Normal 12 7 2 5 4" xfId="2447" xr:uid="{00000000-0005-0000-0000-000003B60000}"/>
    <cellStyle name="Normal 12 7 2 5 4 2" xfId="7937" xr:uid="{00000000-0005-0000-0000-000004B60000}"/>
    <cellStyle name="Normal 12 7 2 5 4 2 2" xfId="20747" xr:uid="{00000000-0005-0000-0000-000005B60000}"/>
    <cellStyle name="Normal 12 7 2 5 4 2 2 2" xfId="49072" xr:uid="{00000000-0005-0000-0000-000006B60000}"/>
    <cellStyle name="Normal 12 7 2 5 4 2 3" xfId="49073" xr:uid="{00000000-0005-0000-0000-000007B60000}"/>
    <cellStyle name="Normal 12 7 2 5 4 3" xfId="15257" xr:uid="{00000000-0005-0000-0000-000008B60000}"/>
    <cellStyle name="Normal 12 7 2 5 4 3 2" xfId="49074" xr:uid="{00000000-0005-0000-0000-000009B60000}"/>
    <cellStyle name="Normal 12 7 2 5 4 4" xfId="49075" xr:uid="{00000000-0005-0000-0000-00000AB60000}"/>
    <cellStyle name="Normal 12 7 2 5 5" xfId="4277" xr:uid="{00000000-0005-0000-0000-00000BB60000}"/>
    <cellStyle name="Normal 12 7 2 5 5 2" xfId="9767" xr:uid="{00000000-0005-0000-0000-00000CB60000}"/>
    <cellStyle name="Normal 12 7 2 5 5 2 2" xfId="22577" xr:uid="{00000000-0005-0000-0000-00000DB60000}"/>
    <cellStyle name="Normal 12 7 2 5 5 2 2 2" xfId="49076" xr:uid="{00000000-0005-0000-0000-00000EB60000}"/>
    <cellStyle name="Normal 12 7 2 5 5 2 3" xfId="49077" xr:uid="{00000000-0005-0000-0000-00000FB60000}"/>
    <cellStyle name="Normal 12 7 2 5 5 3" xfId="17087" xr:uid="{00000000-0005-0000-0000-000010B60000}"/>
    <cellStyle name="Normal 12 7 2 5 5 3 2" xfId="49078" xr:uid="{00000000-0005-0000-0000-000011B60000}"/>
    <cellStyle name="Normal 12 7 2 5 5 4" xfId="49079" xr:uid="{00000000-0005-0000-0000-000012B60000}"/>
    <cellStyle name="Normal 12 7 2 5 6" xfId="11597" xr:uid="{00000000-0005-0000-0000-000013B60000}"/>
    <cellStyle name="Normal 12 7 2 5 6 2" xfId="24407" xr:uid="{00000000-0005-0000-0000-000014B60000}"/>
    <cellStyle name="Normal 12 7 2 5 6 2 2" xfId="49080" xr:uid="{00000000-0005-0000-0000-000015B60000}"/>
    <cellStyle name="Normal 12 7 2 5 6 3" xfId="49081" xr:uid="{00000000-0005-0000-0000-000016B60000}"/>
    <cellStyle name="Normal 12 7 2 5 7" xfId="6107" xr:uid="{00000000-0005-0000-0000-000017B60000}"/>
    <cellStyle name="Normal 12 7 2 5 7 2" xfId="18917" xr:uid="{00000000-0005-0000-0000-000018B60000}"/>
    <cellStyle name="Normal 12 7 2 5 7 2 2" xfId="49082" xr:uid="{00000000-0005-0000-0000-000019B60000}"/>
    <cellStyle name="Normal 12 7 2 5 7 3" xfId="49083" xr:uid="{00000000-0005-0000-0000-00001AB60000}"/>
    <cellStyle name="Normal 12 7 2 5 8" xfId="13427" xr:uid="{00000000-0005-0000-0000-00001BB60000}"/>
    <cellStyle name="Normal 12 7 2 5 8 2" xfId="49084" xr:uid="{00000000-0005-0000-0000-00001CB60000}"/>
    <cellStyle name="Normal 12 7 2 5 9" xfId="49085" xr:uid="{00000000-0005-0000-0000-00001DB60000}"/>
    <cellStyle name="Normal 12 7 2 6" xfId="750" xr:uid="{00000000-0005-0000-0000-00001EB60000}"/>
    <cellStyle name="Normal 12 7 2 6 2" xfId="1645" xr:uid="{00000000-0005-0000-0000-00001FB60000}"/>
    <cellStyle name="Normal 12 7 2 6 2 2" xfId="3475" xr:uid="{00000000-0005-0000-0000-000020B60000}"/>
    <cellStyle name="Normal 12 7 2 6 2 2 2" xfId="8965" xr:uid="{00000000-0005-0000-0000-000021B60000}"/>
    <cellStyle name="Normal 12 7 2 6 2 2 2 2" xfId="21775" xr:uid="{00000000-0005-0000-0000-000022B60000}"/>
    <cellStyle name="Normal 12 7 2 6 2 2 2 2 2" xfId="49086" xr:uid="{00000000-0005-0000-0000-000023B60000}"/>
    <cellStyle name="Normal 12 7 2 6 2 2 2 3" xfId="49087" xr:uid="{00000000-0005-0000-0000-000024B60000}"/>
    <cellStyle name="Normal 12 7 2 6 2 2 3" xfId="16285" xr:uid="{00000000-0005-0000-0000-000025B60000}"/>
    <cellStyle name="Normal 12 7 2 6 2 2 3 2" xfId="49088" xr:uid="{00000000-0005-0000-0000-000026B60000}"/>
    <cellStyle name="Normal 12 7 2 6 2 2 4" xfId="49089" xr:uid="{00000000-0005-0000-0000-000027B60000}"/>
    <cellStyle name="Normal 12 7 2 6 2 3" xfId="5305" xr:uid="{00000000-0005-0000-0000-000028B60000}"/>
    <cellStyle name="Normal 12 7 2 6 2 3 2" xfId="10795" xr:uid="{00000000-0005-0000-0000-000029B60000}"/>
    <cellStyle name="Normal 12 7 2 6 2 3 2 2" xfId="23605" xr:uid="{00000000-0005-0000-0000-00002AB60000}"/>
    <cellStyle name="Normal 12 7 2 6 2 3 2 2 2" xfId="49090" xr:uid="{00000000-0005-0000-0000-00002BB60000}"/>
    <cellStyle name="Normal 12 7 2 6 2 3 2 3" xfId="49091" xr:uid="{00000000-0005-0000-0000-00002CB60000}"/>
    <cellStyle name="Normal 12 7 2 6 2 3 3" xfId="18115" xr:uid="{00000000-0005-0000-0000-00002DB60000}"/>
    <cellStyle name="Normal 12 7 2 6 2 3 3 2" xfId="49092" xr:uid="{00000000-0005-0000-0000-00002EB60000}"/>
    <cellStyle name="Normal 12 7 2 6 2 3 4" xfId="49093" xr:uid="{00000000-0005-0000-0000-00002FB60000}"/>
    <cellStyle name="Normal 12 7 2 6 2 4" xfId="12625" xr:uid="{00000000-0005-0000-0000-000030B60000}"/>
    <cellStyle name="Normal 12 7 2 6 2 4 2" xfId="25435" xr:uid="{00000000-0005-0000-0000-000031B60000}"/>
    <cellStyle name="Normal 12 7 2 6 2 4 2 2" xfId="49094" xr:uid="{00000000-0005-0000-0000-000032B60000}"/>
    <cellStyle name="Normal 12 7 2 6 2 4 3" xfId="49095" xr:uid="{00000000-0005-0000-0000-000033B60000}"/>
    <cellStyle name="Normal 12 7 2 6 2 5" xfId="7135" xr:uid="{00000000-0005-0000-0000-000034B60000}"/>
    <cellStyle name="Normal 12 7 2 6 2 5 2" xfId="19945" xr:uid="{00000000-0005-0000-0000-000035B60000}"/>
    <cellStyle name="Normal 12 7 2 6 2 5 2 2" xfId="49096" xr:uid="{00000000-0005-0000-0000-000036B60000}"/>
    <cellStyle name="Normal 12 7 2 6 2 5 3" xfId="49097" xr:uid="{00000000-0005-0000-0000-000037B60000}"/>
    <cellStyle name="Normal 12 7 2 6 2 6" xfId="14455" xr:uid="{00000000-0005-0000-0000-000038B60000}"/>
    <cellStyle name="Normal 12 7 2 6 2 6 2" xfId="49098" xr:uid="{00000000-0005-0000-0000-000039B60000}"/>
    <cellStyle name="Normal 12 7 2 6 2 7" xfId="49099" xr:uid="{00000000-0005-0000-0000-00003AB60000}"/>
    <cellStyle name="Normal 12 7 2 6 3" xfId="2581" xr:uid="{00000000-0005-0000-0000-00003BB60000}"/>
    <cellStyle name="Normal 12 7 2 6 3 2" xfId="8071" xr:uid="{00000000-0005-0000-0000-00003CB60000}"/>
    <cellStyle name="Normal 12 7 2 6 3 2 2" xfId="20881" xr:uid="{00000000-0005-0000-0000-00003DB60000}"/>
    <cellStyle name="Normal 12 7 2 6 3 2 2 2" xfId="49100" xr:uid="{00000000-0005-0000-0000-00003EB60000}"/>
    <cellStyle name="Normal 12 7 2 6 3 2 3" xfId="49101" xr:uid="{00000000-0005-0000-0000-00003FB60000}"/>
    <cellStyle name="Normal 12 7 2 6 3 3" xfId="15391" xr:uid="{00000000-0005-0000-0000-000040B60000}"/>
    <cellStyle name="Normal 12 7 2 6 3 3 2" xfId="49102" xr:uid="{00000000-0005-0000-0000-000041B60000}"/>
    <cellStyle name="Normal 12 7 2 6 3 4" xfId="49103" xr:uid="{00000000-0005-0000-0000-000042B60000}"/>
    <cellStyle name="Normal 12 7 2 6 4" xfId="4411" xr:uid="{00000000-0005-0000-0000-000043B60000}"/>
    <cellStyle name="Normal 12 7 2 6 4 2" xfId="9901" xr:uid="{00000000-0005-0000-0000-000044B60000}"/>
    <cellStyle name="Normal 12 7 2 6 4 2 2" xfId="22711" xr:uid="{00000000-0005-0000-0000-000045B60000}"/>
    <cellStyle name="Normal 12 7 2 6 4 2 2 2" xfId="49104" xr:uid="{00000000-0005-0000-0000-000046B60000}"/>
    <cellStyle name="Normal 12 7 2 6 4 2 3" xfId="49105" xr:uid="{00000000-0005-0000-0000-000047B60000}"/>
    <cellStyle name="Normal 12 7 2 6 4 3" xfId="17221" xr:uid="{00000000-0005-0000-0000-000048B60000}"/>
    <cellStyle name="Normal 12 7 2 6 4 3 2" xfId="49106" xr:uid="{00000000-0005-0000-0000-000049B60000}"/>
    <cellStyle name="Normal 12 7 2 6 4 4" xfId="49107" xr:uid="{00000000-0005-0000-0000-00004AB60000}"/>
    <cellStyle name="Normal 12 7 2 6 5" xfId="11731" xr:uid="{00000000-0005-0000-0000-00004BB60000}"/>
    <cellStyle name="Normal 12 7 2 6 5 2" xfId="24541" xr:uid="{00000000-0005-0000-0000-00004CB60000}"/>
    <cellStyle name="Normal 12 7 2 6 5 2 2" xfId="49108" xr:uid="{00000000-0005-0000-0000-00004DB60000}"/>
    <cellStyle name="Normal 12 7 2 6 5 3" xfId="49109" xr:uid="{00000000-0005-0000-0000-00004EB60000}"/>
    <cellStyle name="Normal 12 7 2 6 6" xfId="6241" xr:uid="{00000000-0005-0000-0000-00004FB60000}"/>
    <cellStyle name="Normal 12 7 2 6 6 2" xfId="19051" xr:uid="{00000000-0005-0000-0000-000050B60000}"/>
    <cellStyle name="Normal 12 7 2 6 6 2 2" xfId="49110" xr:uid="{00000000-0005-0000-0000-000051B60000}"/>
    <cellStyle name="Normal 12 7 2 6 6 3" xfId="49111" xr:uid="{00000000-0005-0000-0000-000052B60000}"/>
    <cellStyle name="Normal 12 7 2 6 7" xfId="13561" xr:uid="{00000000-0005-0000-0000-000053B60000}"/>
    <cellStyle name="Normal 12 7 2 6 7 2" xfId="49112" xr:uid="{00000000-0005-0000-0000-000054B60000}"/>
    <cellStyle name="Normal 12 7 2 6 8" xfId="49113" xr:uid="{00000000-0005-0000-0000-000055B60000}"/>
    <cellStyle name="Normal 12 7 2 7" xfId="1151" xr:uid="{00000000-0005-0000-0000-000056B60000}"/>
    <cellStyle name="Normal 12 7 2 7 2" xfId="2981" xr:uid="{00000000-0005-0000-0000-000057B60000}"/>
    <cellStyle name="Normal 12 7 2 7 2 2" xfId="8471" xr:uid="{00000000-0005-0000-0000-000058B60000}"/>
    <cellStyle name="Normal 12 7 2 7 2 2 2" xfId="21281" xr:uid="{00000000-0005-0000-0000-000059B60000}"/>
    <cellStyle name="Normal 12 7 2 7 2 2 2 2" xfId="49114" xr:uid="{00000000-0005-0000-0000-00005AB60000}"/>
    <cellStyle name="Normal 12 7 2 7 2 2 3" xfId="49115" xr:uid="{00000000-0005-0000-0000-00005BB60000}"/>
    <cellStyle name="Normal 12 7 2 7 2 3" xfId="15791" xr:uid="{00000000-0005-0000-0000-00005CB60000}"/>
    <cellStyle name="Normal 12 7 2 7 2 3 2" xfId="49116" xr:uid="{00000000-0005-0000-0000-00005DB60000}"/>
    <cellStyle name="Normal 12 7 2 7 2 4" xfId="49117" xr:uid="{00000000-0005-0000-0000-00005EB60000}"/>
    <cellStyle name="Normal 12 7 2 7 3" xfId="4811" xr:uid="{00000000-0005-0000-0000-00005FB60000}"/>
    <cellStyle name="Normal 12 7 2 7 3 2" xfId="10301" xr:uid="{00000000-0005-0000-0000-000060B60000}"/>
    <cellStyle name="Normal 12 7 2 7 3 2 2" xfId="23111" xr:uid="{00000000-0005-0000-0000-000061B60000}"/>
    <cellStyle name="Normal 12 7 2 7 3 2 2 2" xfId="49118" xr:uid="{00000000-0005-0000-0000-000062B60000}"/>
    <cellStyle name="Normal 12 7 2 7 3 2 3" xfId="49119" xr:uid="{00000000-0005-0000-0000-000063B60000}"/>
    <cellStyle name="Normal 12 7 2 7 3 3" xfId="17621" xr:uid="{00000000-0005-0000-0000-000064B60000}"/>
    <cellStyle name="Normal 12 7 2 7 3 3 2" xfId="49120" xr:uid="{00000000-0005-0000-0000-000065B60000}"/>
    <cellStyle name="Normal 12 7 2 7 3 4" xfId="49121" xr:uid="{00000000-0005-0000-0000-000066B60000}"/>
    <cellStyle name="Normal 12 7 2 7 4" xfId="12131" xr:uid="{00000000-0005-0000-0000-000067B60000}"/>
    <cellStyle name="Normal 12 7 2 7 4 2" xfId="24941" xr:uid="{00000000-0005-0000-0000-000068B60000}"/>
    <cellStyle name="Normal 12 7 2 7 4 2 2" xfId="49122" xr:uid="{00000000-0005-0000-0000-000069B60000}"/>
    <cellStyle name="Normal 12 7 2 7 4 3" xfId="49123" xr:uid="{00000000-0005-0000-0000-00006AB60000}"/>
    <cellStyle name="Normal 12 7 2 7 5" xfId="6641" xr:uid="{00000000-0005-0000-0000-00006BB60000}"/>
    <cellStyle name="Normal 12 7 2 7 5 2" xfId="19451" xr:uid="{00000000-0005-0000-0000-00006CB60000}"/>
    <cellStyle name="Normal 12 7 2 7 5 2 2" xfId="49124" xr:uid="{00000000-0005-0000-0000-00006DB60000}"/>
    <cellStyle name="Normal 12 7 2 7 5 3" xfId="49125" xr:uid="{00000000-0005-0000-0000-00006EB60000}"/>
    <cellStyle name="Normal 12 7 2 7 6" xfId="13961" xr:uid="{00000000-0005-0000-0000-00006FB60000}"/>
    <cellStyle name="Normal 12 7 2 7 6 2" xfId="49126" xr:uid="{00000000-0005-0000-0000-000070B60000}"/>
    <cellStyle name="Normal 12 7 2 7 7" xfId="49127" xr:uid="{00000000-0005-0000-0000-000071B60000}"/>
    <cellStyle name="Normal 12 7 2 8" xfId="2046" xr:uid="{00000000-0005-0000-0000-000072B60000}"/>
    <cellStyle name="Normal 12 7 2 8 2" xfId="3876" xr:uid="{00000000-0005-0000-0000-000073B60000}"/>
    <cellStyle name="Normal 12 7 2 8 2 2" xfId="9366" xr:uid="{00000000-0005-0000-0000-000074B60000}"/>
    <cellStyle name="Normal 12 7 2 8 2 2 2" xfId="22176" xr:uid="{00000000-0005-0000-0000-000075B60000}"/>
    <cellStyle name="Normal 12 7 2 8 2 2 2 2" xfId="49128" xr:uid="{00000000-0005-0000-0000-000076B60000}"/>
    <cellStyle name="Normal 12 7 2 8 2 2 3" xfId="49129" xr:uid="{00000000-0005-0000-0000-000077B60000}"/>
    <cellStyle name="Normal 12 7 2 8 2 3" xfId="16686" xr:uid="{00000000-0005-0000-0000-000078B60000}"/>
    <cellStyle name="Normal 12 7 2 8 2 3 2" xfId="49130" xr:uid="{00000000-0005-0000-0000-000079B60000}"/>
    <cellStyle name="Normal 12 7 2 8 2 4" xfId="49131" xr:uid="{00000000-0005-0000-0000-00007AB60000}"/>
    <cellStyle name="Normal 12 7 2 8 3" xfId="5706" xr:uid="{00000000-0005-0000-0000-00007BB60000}"/>
    <cellStyle name="Normal 12 7 2 8 3 2" xfId="11196" xr:uid="{00000000-0005-0000-0000-00007CB60000}"/>
    <cellStyle name="Normal 12 7 2 8 3 2 2" xfId="24006" xr:uid="{00000000-0005-0000-0000-00007DB60000}"/>
    <cellStyle name="Normal 12 7 2 8 3 2 2 2" xfId="49132" xr:uid="{00000000-0005-0000-0000-00007EB60000}"/>
    <cellStyle name="Normal 12 7 2 8 3 2 3" xfId="49133" xr:uid="{00000000-0005-0000-0000-00007FB60000}"/>
    <cellStyle name="Normal 12 7 2 8 3 3" xfId="18516" xr:uid="{00000000-0005-0000-0000-000080B60000}"/>
    <cellStyle name="Normal 12 7 2 8 3 3 2" xfId="49134" xr:uid="{00000000-0005-0000-0000-000081B60000}"/>
    <cellStyle name="Normal 12 7 2 8 3 4" xfId="49135" xr:uid="{00000000-0005-0000-0000-000082B60000}"/>
    <cellStyle name="Normal 12 7 2 8 4" xfId="13026" xr:uid="{00000000-0005-0000-0000-000083B60000}"/>
    <cellStyle name="Normal 12 7 2 8 4 2" xfId="25836" xr:uid="{00000000-0005-0000-0000-000084B60000}"/>
    <cellStyle name="Normal 12 7 2 8 4 2 2" xfId="49136" xr:uid="{00000000-0005-0000-0000-000085B60000}"/>
    <cellStyle name="Normal 12 7 2 8 4 3" xfId="49137" xr:uid="{00000000-0005-0000-0000-000086B60000}"/>
    <cellStyle name="Normal 12 7 2 8 5" xfId="7536" xr:uid="{00000000-0005-0000-0000-000087B60000}"/>
    <cellStyle name="Normal 12 7 2 8 5 2" xfId="20346" xr:uid="{00000000-0005-0000-0000-000088B60000}"/>
    <cellStyle name="Normal 12 7 2 8 5 2 2" xfId="49138" xr:uid="{00000000-0005-0000-0000-000089B60000}"/>
    <cellStyle name="Normal 12 7 2 8 5 3" xfId="49139" xr:uid="{00000000-0005-0000-0000-00008AB60000}"/>
    <cellStyle name="Normal 12 7 2 8 6" xfId="14856" xr:uid="{00000000-0005-0000-0000-00008BB60000}"/>
    <cellStyle name="Normal 12 7 2 8 6 2" xfId="49140" xr:uid="{00000000-0005-0000-0000-00008CB60000}"/>
    <cellStyle name="Normal 12 7 2 8 7" xfId="49141" xr:uid="{00000000-0005-0000-0000-00008DB60000}"/>
    <cellStyle name="Normal 12 7 2 9" xfId="2087" xr:uid="{00000000-0005-0000-0000-00008EB60000}"/>
    <cellStyle name="Normal 12 7 2 9 2" xfId="7577" xr:uid="{00000000-0005-0000-0000-00008FB60000}"/>
    <cellStyle name="Normal 12 7 2 9 2 2" xfId="20387" xr:uid="{00000000-0005-0000-0000-000090B60000}"/>
    <cellStyle name="Normal 12 7 2 9 2 2 2" xfId="49142" xr:uid="{00000000-0005-0000-0000-000091B60000}"/>
    <cellStyle name="Normal 12 7 2 9 2 3" xfId="49143" xr:uid="{00000000-0005-0000-0000-000092B60000}"/>
    <cellStyle name="Normal 12 7 2 9 3" xfId="14897" xr:uid="{00000000-0005-0000-0000-000093B60000}"/>
    <cellStyle name="Normal 12 7 2 9 3 2" xfId="49144" xr:uid="{00000000-0005-0000-0000-000094B60000}"/>
    <cellStyle name="Normal 12 7 2 9 4" xfId="49145" xr:uid="{00000000-0005-0000-0000-000095B60000}"/>
    <cellStyle name="Normal 12 7 3" xfId="276" xr:uid="{00000000-0005-0000-0000-000096B60000}"/>
    <cellStyle name="Normal 12 7 3 10" xfId="5768" xr:uid="{00000000-0005-0000-0000-000097B60000}"/>
    <cellStyle name="Normal 12 7 3 10 2" xfId="18578" xr:uid="{00000000-0005-0000-0000-000098B60000}"/>
    <cellStyle name="Normal 12 7 3 10 2 2" xfId="49146" xr:uid="{00000000-0005-0000-0000-000099B60000}"/>
    <cellStyle name="Normal 12 7 3 10 3" xfId="49147" xr:uid="{00000000-0005-0000-0000-00009AB60000}"/>
    <cellStyle name="Normal 12 7 3 11" xfId="13088" xr:uid="{00000000-0005-0000-0000-00009BB60000}"/>
    <cellStyle name="Normal 12 7 3 11 2" xfId="49148" xr:uid="{00000000-0005-0000-0000-00009CB60000}"/>
    <cellStyle name="Normal 12 7 3 12" xfId="49149" xr:uid="{00000000-0005-0000-0000-00009DB60000}"/>
    <cellStyle name="Normal 12 7 3 2" xfId="505" xr:uid="{00000000-0005-0000-0000-00009EB60000}"/>
    <cellStyle name="Normal 12 7 3 2 2" xfId="904" xr:uid="{00000000-0005-0000-0000-00009FB60000}"/>
    <cellStyle name="Normal 12 7 3 2 2 2" xfId="1799" xr:uid="{00000000-0005-0000-0000-0000A0B60000}"/>
    <cellStyle name="Normal 12 7 3 2 2 2 2" xfId="3629" xr:uid="{00000000-0005-0000-0000-0000A1B60000}"/>
    <cellStyle name="Normal 12 7 3 2 2 2 2 2" xfId="9119" xr:uid="{00000000-0005-0000-0000-0000A2B60000}"/>
    <cellStyle name="Normal 12 7 3 2 2 2 2 2 2" xfId="21929" xr:uid="{00000000-0005-0000-0000-0000A3B60000}"/>
    <cellStyle name="Normal 12 7 3 2 2 2 2 2 2 2" xfId="49150" xr:uid="{00000000-0005-0000-0000-0000A4B60000}"/>
    <cellStyle name="Normal 12 7 3 2 2 2 2 2 3" xfId="49151" xr:uid="{00000000-0005-0000-0000-0000A5B60000}"/>
    <cellStyle name="Normal 12 7 3 2 2 2 2 3" xfId="16439" xr:uid="{00000000-0005-0000-0000-0000A6B60000}"/>
    <cellStyle name="Normal 12 7 3 2 2 2 2 3 2" xfId="49152" xr:uid="{00000000-0005-0000-0000-0000A7B60000}"/>
    <cellStyle name="Normal 12 7 3 2 2 2 2 4" xfId="49153" xr:uid="{00000000-0005-0000-0000-0000A8B60000}"/>
    <cellStyle name="Normal 12 7 3 2 2 2 3" xfId="5459" xr:uid="{00000000-0005-0000-0000-0000A9B60000}"/>
    <cellStyle name="Normal 12 7 3 2 2 2 3 2" xfId="10949" xr:uid="{00000000-0005-0000-0000-0000AAB60000}"/>
    <cellStyle name="Normal 12 7 3 2 2 2 3 2 2" xfId="23759" xr:uid="{00000000-0005-0000-0000-0000ABB60000}"/>
    <cellStyle name="Normal 12 7 3 2 2 2 3 2 2 2" xfId="49154" xr:uid="{00000000-0005-0000-0000-0000ACB60000}"/>
    <cellStyle name="Normal 12 7 3 2 2 2 3 2 3" xfId="49155" xr:uid="{00000000-0005-0000-0000-0000ADB60000}"/>
    <cellStyle name="Normal 12 7 3 2 2 2 3 3" xfId="18269" xr:uid="{00000000-0005-0000-0000-0000AEB60000}"/>
    <cellStyle name="Normal 12 7 3 2 2 2 3 3 2" xfId="49156" xr:uid="{00000000-0005-0000-0000-0000AFB60000}"/>
    <cellStyle name="Normal 12 7 3 2 2 2 3 4" xfId="49157" xr:uid="{00000000-0005-0000-0000-0000B0B60000}"/>
    <cellStyle name="Normal 12 7 3 2 2 2 4" xfId="12779" xr:uid="{00000000-0005-0000-0000-0000B1B60000}"/>
    <cellStyle name="Normal 12 7 3 2 2 2 4 2" xfId="25589" xr:uid="{00000000-0005-0000-0000-0000B2B60000}"/>
    <cellStyle name="Normal 12 7 3 2 2 2 4 2 2" xfId="49158" xr:uid="{00000000-0005-0000-0000-0000B3B60000}"/>
    <cellStyle name="Normal 12 7 3 2 2 2 4 3" xfId="49159" xr:uid="{00000000-0005-0000-0000-0000B4B60000}"/>
    <cellStyle name="Normal 12 7 3 2 2 2 5" xfId="7289" xr:uid="{00000000-0005-0000-0000-0000B5B60000}"/>
    <cellStyle name="Normal 12 7 3 2 2 2 5 2" xfId="20099" xr:uid="{00000000-0005-0000-0000-0000B6B60000}"/>
    <cellStyle name="Normal 12 7 3 2 2 2 5 2 2" xfId="49160" xr:uid="{00000000-0005-0000-0000-0000B7B60000}"/>
    <cellStyle name="Normal 12 7 3 2 2 2 5 3" xfId="49161" xr:uid="{00000000-0005-0000-0000-0000B8B60000}"/>
    <cellStyle name="Normal 12 7 3 2 2 2 6" xfId="14609" xr:uid="{00000000-0005-0000-0000-0000B9B60000}"/>
    <cellStyle name="Normal 12 7 3 2 2 2 6 2" xfId="49162" xr:uid="{00000000-0005-0000-0000-0000BAB60000}"/>
    <cellStyle name="Normal 12 7 3 2 2 2 7" xfId="49163" xr:uid="{00000000-0005-0000-0000-0000BBB60000}"/>
    <cellStyle name="Normal 12 7 3 2 2 3" xfId="2735" xr:uid="{00000000-0005-0000-0000-0000BCB60000}"/>
    <cellStyle name="Normal 12 7 3 2 2 3 2" xfId="8225" xr:uid="{00000000-0005-0000-0000-0000BDB60000}"/>
    <cellStyle name="Normal 12 7 3 2 2 3 2 2" xfId="21035" xr:uid="{00000000-0005-0000-0000-0000BEB60000}"/>
    <cellStyle name="Normal 12 7 3 2 2 3 2 2 2" xfId="49164" xr:uid="{00000000-0005-0000-0000-0000BFB60000}"/>
    <cellStyle name="Normal 12 7 3 2 2 3 2 3" xfId="49165" xr:uid="{00000000-0005-0000-0000-0000C0B60000}"/>
    <cellStyle name="Normal 12 7 3 2 2 3 3" xfId="15545" xr:uid="{00000000-0005-0000-0000-0000C1B60000}"/>
    <cellStyle name="Normal 12 7 3 2 2 3 3 2" xfId="49166" xr:uid="{00000000-0005-0000-0000-0000C2B60000}"/>
    <cellStyle name="Normal 12 7 3 2 2 3 4" xfId="49167" xr:uid="{00000000-0005-0000-0000-0000C3B60000}"/>
    <cellStyle name="Normal 12 7 3 2 2 4" xfId="4565" xr:uid="{00000000-0005-0000-0000-0000C4B60000}"/>
    <cellStyle name="Normal 12 7 3 2 2 4 2" xfId="10055" xr:uid="{00000000-0005-0000-0000-0000C5B60000}"/>
    <cellStyle name="Normal 12 7 3 2 2 4 2 2" xfId="22865" xr:uid="{00000000-0005-0000-0000-0000C6B60000}"/>
    <cellStyle name="Normal 12 7 3 2 2 4 2 2 2" xfId="49168" xr:uid="{00000000-0005-0000-0000-0000C7B60000}"/>
    <cellStyle name="Normal 12 7 3 2 2 4 2 3" xfId="49169" xr:uid="{00000000-0005-0000-0000-0000C8B60000}"/>
    <cellStyle name="Normal 12 7 3 2 2 4 3" xfId="17375" xr:uid="{00000000-0005-0000-0000-0000C9B60000}"/>
    <cellStyle name="Normal 12 7 3 2 2 4 3 2" xfId="49170" xr:uid="{00000000-0005-0000-0000-0000CAB60000}"/>
    <cellStyle name="Normal 12 7 3 2 2 4 4" xfId="49171" xr:uid="{00000000-0005-0000-0000-0000CBB60000}"/>
    <cellStyle name="Normal 12 7 3 2 2 5" xfId="11885" xr:uid="{00000000-0005-0000-0000-0000CCB60000}"/>
    <cellStyle name="Normal 12 7 3 2 2 5 2" xfId="24695" xr:uid="{00000000-0005-0000-0000-0000CDB60000}"/>
    <cellStyle name="Normal 12 7 3 2 2 5 2 2" xfId="49172" xr:uid="{00000000-0005-0000-0000-0000CEB60000}"/>
    <cellStyle name="Normal 12 7 3 2 2 5 3" xfId="49173" xr:uid="{00000000-0005-0000-0000-0000CFB60000}"/>
    <cellStyle name="Normal 12 7 3 2 2 6" xfId="6395" xr:uid="{00000000-0005-0000-0000-0000D0B60000}"/>
    <cellStyle name="Normal 12 7 3 2 2 6 2" xfId="19205" xr:uid="{00000000-0005-0000-0000-0000D1B60000}"/>
    <cellStyle name="Normal 12 7 3 2 2 6 2 2" xfId="49174" xr:uid="{00000000-0005-0000-0000-0000D2B60000}"/>
    <cellStyle name="Normal 12 7 3 2 2 6 3" xfId="49175" xr:uid="{00000000-0005-0000-0000-0000D3B60000}"/>
    <cellStyle name="Normal 12 7 3 2 2 7" xfId="13715" xr:uid="{00000000-0005-0000-0000-0000D4B60000}"/>
    <cellStyle name="Normal 12 7 3 2 2 7 2" xfId="49176" xr:uid="{00000000-0005-0000-0000-0000D5B60000}"/>
    <cellStyle name="Normal 12 7 3 2 2 8" xfId="49177" xr:uid="{00000000-0005-0000-0000-0000D6B60000}"/>
    <cellStyle name="Normal 12 7 3 2 3" xfId="1400" xr:uid="{00000000-0005-0000-0000-0000D7B60000}"/>
    <cellStyle name="Normal 12 7 3 2 3 2" xfId="3230" xr:uid="{00000000-0005-0000-0000-0000D8B60000}"/>
    <cellStyle name="Normal 12 7 3 2 3 2 2" xfId="8720" xr:uid="{00000000-0005-0000-0000-0000D9B60000}"/>
    <cellStyle name="Normal 12 7 3 2 3 2 2 2" xfId="21530" xr:uid="{00000000-0005-0000-0000-0000DAB60000}"/>
    <cellStyle name="Normal 12 7 3 2 3 2 2 2 2" xfId="49178" xr:uid="{00000000-0005-0000-0000-0000DBB60000}"/>
    <cellStyle name="Normal 12 7 3 2 3 2 2 3" xfId="49179" xr:uid="{00000000-0005-0000-0000-0000DCB60000}"/>
    <cellStyle name="Normal 12 7 3 2 3 2 3" xfId="16040" xr:uid="{00000000-0005-0000-0000-0000DDB60000}"/>
    <cellStyle name="Normal 12 7 3 2 3 2 3 2" xfId="49180" xr:uid="{00000000-0005-0000-0000-0000DEB60000}"/>
    <cellStyle name="Normal 12 7 3 2 3 2 4" xfId="49181" xr:uid="{00000000-0005-0000-0000-0000DFB60000}"/>
    <cellStyle name="Normal 12 7 3 2 3 3" xfId="5060" xr:uid="{00000000-0005-0000-0000-0000E0B60000}"/>
    <cellStyle name="Normal 12 7 3 2 3 3 2" xfId="10550" xr:uid="{00000000-0005-0000-0000-0000E1B60000}"/>
    <cellStyle name="Normal 12 7 3 2 3 3 2 2" xfId="23360" xr:uid="{00000000-0005-0000-0000-0000E2B60000}"/>
    <cellStyle name="Normal 12 7 3 2 3 3 2 2 2" xfId="49182" xr:uid="{00000000-0005-0000-0000-0000E3B60000}"/>
    <cellStyle name="Normal 12 7 3 2 3 3 2 3" xfId="49183" xr:uid="{00000000-0005-0000-0000-0000E4B60000}"/>
    <cellStyle name="Normal 12 7 3 2 3 3 3" xfId="17870" xr:uid="{00000000-0005-0000-0000-0000E5B60000}"/>
    <cellStyle name="Normal 12 7 3 2 3 3 3 2" xfId="49184" xr:uid="{00000000-0005-0000-0000-0000E6B60000}"/>
    <cellStyle name="Normal 12 7 3 2 3 3 4" xfId="49185" xr:uid="{00000000-0005-0000-0000-0000E7B60000}"/>
    <cellStyle name="Normal 12 7 3 2 3 4" xfId="12380" xr:uid="{00000000-0005-0000-0000-0000E8B60000}"/>
    <cellStyle name="Normal 12 7 3 2 3 4 2" xfId="25190" xr:uid="{00000000-0005-0000-0000-0000E9B60000}"/>
    <cellStyle name="Normal 12 7 3 2 3 4 2 2" xfId="49186" xr:uid="{00000000-0005-0000-0000-0000EAB60000}"/>
    <cellStyle name="Normal 12 7 3 2 3 4 3" xfId="49187" xr:uid="{00000000-0005-0000-0000-0000EBB60000}"/>
    <cellStyle name="Normal 12 7 3 2 3 5" xfId="6890" xr:uid="{00000000-0005-0000-0000-0000ECB60000}"/>
    <cellStyle name="Normal 12 7 3 2 3 5 2" xfId="19700" xr:uid="{00000000-0005-0000-0000-0000EDB60000}"/>
    <cellStyle name="Normal 12 7 3 2 3 5 2 2" xfId="49188" xr:uid="{00000000-0005-0000-0000-0000EEB60000}"/>
    <cellStyle name="Normal 12 7 3 2 3 5 3" xfId="49189" xr:uid="{00000000-0005-0000-0000-0000EFB60000}"/>
    <cellStyle name="Normal 12 7 3 2 3 6" xfId="14210" xr:uid="{00000000-0005-0000-0000-0000F0B60000}"/>
    <cellStyle name="Normal 12 7 3 2 3 6 2" xfId="49190" xr:uid="{00000000-0005-0000-0000-0000F1B60000}"/>
    <cellStyle name="Normal 12 7 3 2 3 7" xfId="49191" xr:uid="{00000000-0005-0000-0000-0000F2B60000}"/>
    <cellStyle name="Normal 12 7 3 2 4" xfId="2336" xr:uid="{00000000-0005-0000-0000-0000F3B60000}"/>
    <cellStyle name="Normal 12 7 3 2 4 2" xfId="7826" xr:uid="{00000000-0005-0000-0000-0000F4B60000}"/>
    <cellStyle name="Normal 12 7 3 2 4 2 2" xfId="20636" xr:uid="{00000000-0005-0000-0000-0000F5B60000}"/>
    <cellStyle name="Normal 12 7 3 2 4 2 2 2" xfId="49192" xr:uid="{00000000-0005-0000-0000-0000F6B60000}"/>
    <cellStyle name="Normal 12 7 3 2 4 2 3" xfId="49193" xr:uid="{00000000-0005-0000-0000-0000F7B60000}"/>
    <cellStyle name="Normal 12 7 3 2 4 3" xfId="15146" xr:uid="{00000000-0005-0000-0000-0000F8B60000}"/>
    <cellStyle name="Normal 12 7 3 2 4 3 2" xfId="49194" xr:uid="{00000000-0005-0000-0000-0000F9B60000}"/>
    <cellStyle name="Normal 12 7 3 2 4 4" xfId="49195" xr:uid="{00000000-0005-0000-0000-0000FAB60000}"/>
    <cellStyle name="Normal 12 7 3 2 5" xfId="4166" xr:uid="{00000000-0005-0000-0000-0000FBB60000}"/>
    <cellStyle name="Normal 12 7 3 2 5 2" xfId="9656" xr:uid="{00000000-0005-0000-0000-0000FCB60000}"/>
    <cellStyle name="Normal 12 7 3 2 5 2 2" xfId="22466" xr:uid="{00000000-0005-0000-0000-0000FDB60000}"/>
    <cellStyle name="Normal 12 7 3 2 5 2 2 2" xfId="49196" xr:uid="{00000000-0005-0000-0000-0000FEB60000}"/>
    <cellStyle name="Normal 12 7 3 2 5 2 3" xfId="49197" xr:uid="{00000000-0005-0000-0000-0000FFB60000}"/>
    <cellStyle name="Normal 12 7 3 2 5 3" xfId="16976" xr:uid="{00000000-0005-0000-0000-000000B70000}"/>
    <cellStyle name="Normal 12 7 3 2 5 3 2" xfId="49198" xr:uid="{00000000-0005-0000-0000-000001B70000}"/>
    <cellStyle name="Normal 12 7 3 2 5 4" xfId="49199" xr:uid="{00000000-0005-0000-0000-000002B70000}"/>
    <cellStyle name="Normal 12 7 3 2 6" xfId="11486" xr:uid="{00000000-0005-0000-0000-000003B70000}"/>
    <cellStyle name="Normal 12 7 3 2 6 2" xfId="24296" xr:uid="{00000000-0005-0000-0000-000004B70000}"/>
    <cellStyle name="Normal 12 7 3 2 6 2 2" xfId="49200" xr:uid="{00000000-0005-0000-0000-000005B70000}"/>
    <cellStyle name="Normal 12 7 3 2 6 3" xfId="49201" xr:uid="{00000000-0005-0000-0000-000006B70000}"/>
    <cellStyle name="Normal 12 7 3 2 7" xfId="5996" xr:uid="{00000000-0005-0000-0000-000007B70000}"/>
    <cellStyle name="Normal 12 7 3 2 7 2" xfId="18806" xr:uid="{00000000-0005-0000-0000-000008B70000}"/>
    <cellStyle name="Normal 12 7 3 2 7 2 2" xfId="49202" xr:uid="{00000000-0005-0000-0000-000009B70000}"/>
    <cellStyle name="Normal 12 7 3 2 7 3" xfId="49203" xr:uid="{00000000-0005-0000-0000-00000AB70000}"/>
    <cellStyle name="Normal 12 7 3 2 8" xfId="13316" xr:uid="{00000000-0005-0000-0000-00000BB70000}"/>
    <cellStyle name="Normal 12 7 3 2 8 2" xfId="49204" xr:uid="{00000000-0005-0000-0000-00000CB70000}"/>
    <cellStyle name="Normal 12 7 3 2 9" xfId="49205" xr:uid="{00000000-0005-0000-0000-00000DB70000}"/>
    <cellStyle name="Normal 12 7 3 3" xfId="637" xr:uid="{00000000-0005-0000-0000-00000EB70000}"/>
    <cellStyle name="Normal 12 7 3 3 2" xfId="1037" xr:uid="{00000000-0005-0000-0000-00000FB70000}"/>
    <cellStyle name="Normal 12 7 3 3 2 2" xfId="1932" xr:uid="{00000000-0005-0000-0000-000010B70000}"/>
    <cellStyle name="Normal 12 7 3 3 2 2 2" xfId="3762" xr:uid="{00000000-0005-0000-0000-000011B70000}"/>
    <cellStyle name="Normal 12 7 3 3 2 2 2 2" xfId="9252" xr:uid="{00000000-0005-0000-0000-000012B70000}"/>
    <cellStyle name="Normal 12 7 3 3 2 2 2 2 2" xfId="22062" xr:uid="{00000000-0005-0000-0000-000013B70000}"/>
    <cellStyle name="Normal 12 7 3 3 2 2 2 2 2 2" xfId="49206" xr:uid="{00000000-0005-0000-0000-000014B70000}"/>
    <cellStyle name="Normal 12 7 3 3 2 2 2 2 3" xfId="49207" xr:uid="{00000000-0005-0000-0000-000015B70000}"/>
    <cellStyle name="Normal 12 7 3 3 2 2 2 3" xfId="16572" xr:uid="{00000000-0005-0000-0000-000016B70000}"/>
    <cellStyle name="Normal 12 7 3 3 2 2 2 3 2" xfId="49208" xr:uid="{00000000-0005-0000-0000-000017B70000}"/>
    <cellStyle name="Normal 12 7 3 3 2 2 2 4" xfId="49209" xr:uid="{00000000-0005-0000-0000-000018B70000}"/>
    <cellStyle name="Normal 12 7 3 3 2 2 3" xfId="5592" xr:uid="{00000000-0005-0000-0000-000019B70000}"/>
    <cellStyle name="Normal 12 7 3 3 2 2 3 2" xfId="11082" xr:uid="{00000000-0005-0000-0000-00001AB70000}"/>
    <cellStyle name="Normal 12 7 3 3 2 2 3 2 2" xfId="23892" xr:uid="{00000000-0005-0000-0000-00001BB70000}"/>
    <cellStyle name="Normal 12 7 3 3 2 2 3 2 2 2" xfId="49210" xr:uid="{00000000-0005-0000-0000-00001CB70000}"/>
    <cellStyle name="Normal 12 7 3 3 2 2 3 2 3" xfId="49211" xr:uid="{00000000-0005-0000-0000-00001DB70000}"/>
    <cellStyle name="Normal 12 7 3 3 2 2 3 3" xfId="18402" xr:uid="{00000000-0005-0000-0000-00001EB70000}"/>
    <cellStyle name="Normal 12 7 3 3 2 2 3 3 2" xfId="49212" xr:uid="{00000000-0005-0000-0000-00001FB70000}"/>
    <cellStyle name="Normal 12 7 3 3 2 2 3 4" xfId="49213" xr:uid="{00000000-0005-0000-0000-000020B70000}"/>
    <cellStyle name="Normal 12 7 3 3 2 2 4" xfId="12912" xr:uid="{00000000-0005-0000-0000-000021B70000}"/>
    <cellStyle name="Normal 12 7 3 3 2 2 4 2" xfId="25722" xr:uid="{00000000-0005-0000-0000-000022B70000}"/>
    <cellStyle name="Normal 12 7 3 3 2 2 4 2 2" xfId="49214" xr:uid="{00000000-0005-0000-0000-000023B70000}"/>
    <cellStyle name="Normal 12 7 3 3 2 2 4 3" xfId="49215" xr:uid="{00000000-0005-0000-0000-000024B70000}"/>
    <cellStyle name="Normal 12 7 3 3 2 2 5" xfId="7422" xr:uid="{00000000-0005-0000-0000-000025B70000}"/>
    <cellStyle name="Normal 12 7 3 3 2 2 5 2" xfId="20232" xr:uid="{00000000-0005-0000-0000-000026B70000}"/>
    <cellStyle name="Normal 12 7 3 3 2 2 5 2 2" xfId="49216" xr:uid="{00000000-0005-0000-0000-000027B70000}"/>
    <cellStyle name="Normal 12 7 3 3 2 2 5 3" xfId="49217" xr:uid="{00000000-0005-0000-0000-000028B70000}"/>
    <cellStyle name="Normal 12 7 3 3 2 2 6" xfId="14742" xr:uid="{00000000-0005-0000-0000-000029B70000}"/>
    <cellStyle name="Normal 12 7 3 3 2 2 6 2" xfId="49218" xr:uid="{00000000-0005-0000-0000-00002AB70000}"/>
    <cellStyle name="Normal 12 7 3 3 2 2 7" xfId="49219" xr:uid="{00000000-0005-0000-0000-00002BB70000}"/>
    <cellStyle name="Normal 12 7 3 3 2 3" xfId="2868" xr:uid="{00000000-0005-0000-0000-00002CB70000}"/>
    <cellStyle name="Normal 12 7 3 3 2 3 2" xfId="8358" xr:uid="{00000000-0005-0000-0000-00002DB70000}"/>
    <cellStyle name="Normal 12 7 3 3 2 3 2 2" xfId="21168" xr:uid="{00000000-0005-0000-0000-00002EB70000}"/>
    <cellStyle name="Normal 12 7 3 3 2 3 2 2 2" xfId="49220" xr:uid="{00000000-0005-0000-0000-00002FB70000}"/>
    <cellStyle name="Normal 12 7 3 3 2 3 2 3" xfId="49221" xr:uid="{00000000-0005-0000-0000-000030B70000}"/>
    <cellStyle name="Normal 12 7 3 3 2 3 3" xfId="15678" xr:uid="{00000000-0005-0000-0000-000031B70000}"/>
    <cellStyle name="Normal 12 7 3 3 2 3 3 2" xfId="49222" xr:uid="{00000000-0005-0000-0000-000032B70000}"/>
    <cellStyle name="Normal 12 7 3 3 2 3 4" xfId="49223" xr:uid="{00000000-0005-0000-0000-000033B70000}"/>
    <cellStyle name="Normal 12 7 3 3 2 4" xfId="4698" xr:uid="{00000000-0005-0000-0000-000034B70000}"/>
    <cellStyle name="Normal 12 7 3 3 2 4 2" xfId="10188" xr:uid="{00000000-0005-0000-0000-000035B70000}"/>
    <cellStyle name="Normal 12 7 3 3 2 4 2 2" xfId="22998" xr:uid="{00000000-0005-0000-0000-000036B70000}"/>
    <cellStyle name="Normal 12 7 3 3 2 4 2 2 2" xfId="49224" xr:uid="{00000000-0005-0000-0000-000037B70000}"/>
    <cellStyle name="Normal 12 7 3 3 2 4 2 3" xfId="49225" xr:uid="{00000000-0005-0000-0000-000038B70000}"/>
    <cellStyle name="Normal 12 7 3 3 2 4 3" xfId="17508" xr:uid="{00000000-0005-0000-0000-000039B70000}"/>
    <cellStyle name="Normal 12 7 3 3 2 4 3 2" xfId="49226" xr:uid="{00000000-0005-0000-0000-00003AB70000}"/>
    <cellStyle name="Normal 12 7 3 3 2 4 4" xfId="49227" xr:uid="{00000000-0005-0000-0000-00003BB70000}"/>
    <cellStyle name="Normal 12 7 3 3 2 5" xfId="12018" xr:uid="{00000000-0005-0000-0000-00003CB70000}"/>
    <cellStyle name="Normal 12 7 3 3 2 5 2" xfId="24828" xr:uid="{00000000-0005-0000-0000-00003DB70000}"/>
    <cellStyle name="Normal 12 7 3 3 2 5 2 2" xfId="49228" xr:uid="{00000000-0005-0000-0000-00003EB70000}"/>
    <cellStyle name="Normal 12 7 3 3 2 5 3" xfId="49229" xr:uid="{00000000-0005-0000-0000-00003FB70000}"/>
    <cellStyle name="Normal 12 7 3 3 2 6" xfId="6528" xr:uid="{00000000-0005-0000-0000-000040B70000}"/>
    <cellStyle name="Normal 12 7 3 3 2 6 2" xfId="19338" xr:uid="{00000000-0005-0000-0000-000041B70000}"/>
    <cellStyle name="Normal 12 7 3 3 2 6 2 2" xfId="49230" xr:uid="{00000000-0005-0000-0000-000042B70000}"/>
    <cellStyle name="Normal 12 7 3 3 2 6 3" xfId="49231" xr:uid="{00000000-0005-0000-0000-000043B70000}"/>
    <cellStyle name="Normal 12 7 3 3 2 7" xfId="13848" xr:uid="{00000000-0005-0000-0000-000044B70000}"/>
    <cellStyle name="Normal 12 7 3 3 2 7 2" xfId="49232" xr:uid="{00000000-0005-0000-0000-000045B70000}"/>
    <cellStyle name="Normal 12 7 3 3 2 8" xfId="49233" xr:uid="{00000000-0005-0000-0000-000046B70000}"/>
    <cellStyle name="Normal 12 7 3 3 3" xfId="1532" xr:uid="{00000000-0005-0000-0000-000047B70000}"/>
    <cellStyle name="Normal 12 7 3 3 3 2" xfId="3362" xr:uid="{00000000-0005-0000-0000-000048B70000}"/>
    <cellStyle name="Normal 12 7 3 3 3 2 2" xfId="8852" xr:uid="{00000000-0005-0000-0000-000049B70000}"/>
    <cellStyle name="Normal 12 7 3 3 3 2 2 2" xfId="21662" xr:uid="{00000000-0005-0000-0000-00004AB70000}"/>
    <cellStyle name="Normal 12 7 3 3 3 2 2 2 2" xfId="49234" xr:uid="{00000000-0005-0000-0000-00004BB70000}"/>
    <cellStyle name="Normal 12 7 3 3 3 2 2 3" xfId="49235" xr:uid="{00000000-0005-0000-0000-00004CB70000}"/>
    <cellStyle name="Normal 12 7 3 3 3 2 3" xfId="16172" xr:uid="{00000000-0005-0000-0000-00004DB70000}"/>
    <cellStyle name="Normal 12 7 3 3 3 2 3 2" xfId="49236" xr:uid="{00000000-0005-0000-0000-00004EB70000}"/>
    <cellStyle name="Normal 12 7 3 3 3 2 4" xfId="49237" xr:uid="{00000000-0005-0000-0000-00004FB70000}"/>
    <cellStyle name="Normal 12 7 3 3 3 3" xfId="5192" xr:uid="{00000000-0005-0000-0000-000050B70000}"/>
    <cellStyle name="Normal 12 7 3 3 3 3 2" xfId="10682" xr:uid="{00000000-0005-0000-0000-000051B70000}"/>
    <cellStyle name="Normal 12 7 3 3 3 3 2 2" xfId="23492" xr:uid="{00000000-0005-0000-0000-000052B70000}"/>
    <cellStyle name="Normal 12 7 3 3 3 3 2 2 2" xfId="49238" xr:uid="{00000000-0005-0000-0000-000053B70000}"/>
    <cellStyle name="Normal 12 7 3 3 3 3 2 3" xfId="49239" xr:uid="{00000000-0005-0000-0000-000054B70000}"/>
    <cellStyle name="Normal 12 7 3 3 3 3 3" xfId="18002" xr:uid="{00000000-0005-0000-0000-000055B70000}"/>
    <cellStyle name="Normal 12 7 3 3 3 3 3 2" xfId="49240" xr:uid="{00000000-0005-0000-0000-000056B70000}"/>
    <cellStyle name="Normal 12 7 3 3 3 3 4" xfId="49241" xr:uid="{00000000-0005-0000-0000-000057B70000}"/>
    <cellStyle name="Normal 12 7 3 3 3 4" xfId="12512" xr:uid="{00000000-0005-0000-0000-000058B70000}"/>
    <cellStyle name="Normal 12 7 3 3 3 4 2" xfId="25322" xr:uid="{00000000-0005-0000-0000-000059B70000}"/>
    <cellStyle name="Normal 12 7 3 3 3 4 2 2" xfId="49242" xr:uid="{00000000-0005-0000-0000-00005AB70000}"/>
    <cellStyle name="Normal 12 7 3 3 3 4 3" xfId="49243" xr:uid="{00000000-0005-0000-0000-00005BB70000}"/>
    <cellStyle name="Normal 12 7 3 3 3 5" xfId="7022" xr:uid="{00000000-0005-0000-0000-00005CB70000}"/>
    <cellStyle name="Normal 12 7 3 3 3 5 2" xfId="19832" xr:uid="{00000000-0005-0000-0000-00005DB70000}"/>
    <cellStyle name="Normal 12 7 3 3 3 5 2 2" xfId="49244" xr:uid="{00000000-0005-0000-0000-00005EB70000}"/>
    <cellStyle name="Normal 12 7 3 3 3 5 3" xfId="49245" xr:uid="{00000000-0005-0000-0000-00005FB70000}"/>
    <cellStyle name="Normal 12 7 3 3 3 6" xfId="14342" xr:uid="{00000000-0005-0000-0000-000060B70000}"/>
    <cellStyle name="Normal 12 7 3 3 3 6 2" xfId="49246" xr:uid="{00000000-0005-0000-0000-000061B70000}"/>
    <cellStyle name="Normal 12 7 3 3 3 7" xfId="49247" xr:uid="{00000000-0005-0000-0000-000062B70000}"/>
    <cellStyle name="Normal 12 7 3 3 4" xfId="2468" xr:uid="{00000000-0005-0000-0000-000063B70000}"/>
    <cellStyle name="Normal 12 7 3 3 4 2" xfId="7958" xr:uid="{00000000-0005-0000-0000-000064B70000}"/>
    <cellStyle name="Normal 12 7 3 3 4 2 2" xfId="20768" xr:uid="{00000000-0005-0000-0000-000065B70000}"/>
    <cellStyle name="Normal 12 7 3 3 4 2 2 2" xfId="49248" xr:uid="{00000000-0005-0000-0000-000066B70000}"/>
    <cellStyle name="Normal 12 7 3 3 4 2 3" xfId="49249" xr:uid="{00000000-0005-0000-0000-000067B70000}"/>
    <cellStyle name="Normal 12 7 3 3 4 3" xfId="15278" xr:uid="{00000000-0005-0000-0000-000068B70000}"/>
    <cellStyle name="Normal 12 7 3 3 4 3 2" xfId="49250" xr:uid="{00000000-0005-0000-0000-000069B70000}"/>
    <cellStyle name="Normal 12 7 3 3 4 4" xfId="49251" xr:uid="{00000000-0005-0000-0000-00006AB70000}"/>
    <cellStyle name="Normal 12 7 3 3 5" xfId="4298" xr:uid="{00000000-0005-0000-0000-00006BB70000}"/>
    <cellStyle name="Normal 12 7 3 3 5 2" xfId="9788" xr:uid="{00000000-0005-0000-0000-00006CB70000}"/>
    <cellStyle name="Normal 12 7 3 3 5 2 2" xfId="22598" xr:uid="{00000000-0005-0000-0000-00006DB70000}"/>
    <cellStyle name="Normal 12 7 3 3 5 2 2 2" xfId="49252" xr:uid="{00000000-0005-0000-0000-00006EB70000}"/>
    <cellStyle name="Normal 12 7 3 3 5 2 3" xfId="49253" xr:uid="{00000000-0005-0000-0000-00006FB70000}"/>
    <cellStyle name="Normal 12 7 3 3 5 3" xfId="17108" xr:uid="{00000000-0005-0000-0000-000070B70000}"/>
    <cellStyle name="Normal 12 7 3 3 5 3 2" xfId="49254" xr:uid="{00000000-0005-0000-0000-000071B70000}"/>
    <cellStyle name="Normal 12 7 3 3 5 4" xfId="49255" xr:uid="{00000000-0005-0000-0000-000072B70000}"/>
    <cellStyle name="Normal 12 7 3 3 6" xfId="11618" xr:uid="{00000000-0005-0000-0000-000073B70000}"/>
    <cellStyle name="Normal 12 7 3 3 6 2" xfId="24428" xr:uid="{00000000-0005-0000-0000-000074B70000}"/>
    <cellStyle name="Normal 12 7 3 3 6 2 2" xfId="49256" xr:uid="{00000000-0005-0000-0000-000075B70000}"/>
    <cellStyle name="Normal 12 7 3 3 6 3" xfId="49257" xr:uid="{00000000-0005-0000-0000-000076B70000}"/>
    <cellStyle name="Normal 12 7 3 3 7" xfId="6128" xr:uid="{00000000-0005-0000-0000-000077B70000}"/>
    <cellStyle name="Normal 12 7 3 3 7 2" xfId="18938" xr:uid="{00000000-0005-0000-0000-000078B70000}"/>
    <cellStyle name="Normal 12 7 3 3 7 2 2" xfId="49258" xr:uid="{00000000-0005-0000-0000-000079B70000}"/>
    <cellStyle name="Normal 12 7 3 3 7 3" xfId="49259" xr:uid="{00000000-0005-0000-0000-00007AB70000}"/>
    <cellStyle name="Normal 12 7 3 3 8" xfId="13448" xr:uid="{00000000-0005-0000-0000-00007BB70000}"/>
    <cellStyle name="Normal 12 7 3 3 8 2" xfId="49260" xr:uid="{00000000-0005-0000-0000-00007CB70000}"/>
    <cellStyle name="Normal 12 7 3 3 9" xfId="49261" xr:uid="{00000000-0005-0000-0000-00007DB70000}"/>
    <cellStyle name="Normal 12 7 3 4" xfId="412" xr:uid="{00000000-0005-0000-0000-00007EB70000}"/>
    <cellStyle name="Normal 12 7 3 4 2" xfId="1307" xr:uid="{00000000-0005-0000-0000-00007FB70000}"/>
    <cellStyle name="Normal 12 7 3 4 2 2" xfId="3137" xr:uid="{00000000-0005-0000-0000-000080B70000}"/>
    <cellStyle name="Normal 12 7 3 4 2 2 2" xfId="8627" xr:uid="{00000000-0005-0000-0000-000081B70000}"/>
    <cellStyle name="Normal 12 7 3 4 2 2 2 2" xfId="21437" xr:uid="{00000000-0005-0000-0000-000082B70000}"/>
    <cellStyle name="Normal 12 7 3 4 2 2 2 2 2" xfId="49262" xr:uid="{00000000-0005-0000-0000-000083B70000}"/>
    <cellStyle name="Normal 12 7 3 4 2 2 2 3" xfId="49263" xr:uid="{00000000-0005-0000-0000-000084B70000}"/>
    <cellStyle name="Normal 12 7 3 4 2 2 3" xfId="15947" xr:uid="{00000000-0005-0000-0000-000085B70000}"/>
    <cellStyle name="Normal 12 7 3 4 2 2 3 2" xfId="49264" xr:uid="{00000000-0005-0000-0000-000086B70000}"/>
    <cellStyle name="Normal 12 7 3 4 2 2 4" xfId="49265" xr:uid="{00000000-0005-0000-0000-000087B70000}"/>
    <cellStyle name="Normal 12 7 3 4 2 3" xfId="4967" xr:uid="{00000000-0005-0000-0000-000088B70000}"/>
    <cellStyle name="Normal 12 7 3 4 2 3 2" xfId="10457" xr:uid="{00000000-0005-0000-0000-000089B70000}"/>
    <cellStyle name="Normal 12 7 3 4 2 3 2 2" xfId="23267" xr:uid="{00000000-0005-0000-0000-00008AB70000}"/>
    <cellStyle name="Normal 12 7 3 4 2 3 2 2 2" xfId="49266" xr:uid="{00000000-0005-0000-0000-00008BB70000}"/>
    <cellStyle name="Normal 12 7 3 4 2 3 2 3" xfId="49267" xr:uid="{00000000-0005-0000-0000-00008CB70000}"/>
    <cellStyle name="Normal 12 7 3 4 2 3 3" xfId="17777" xr:uid="{00000000-0005-0000-0000-00008DB70000}"/>
    <cellStyle name="Normal 12 7 3 4 2 3 3 2" xfId="49268" xr:uid="{00000000-0005-0000-0000-00008EB70000}"/>
    <cellStyle name="Normal 12 7 3 4 2 3 4" xfId="49269" xr:uid="{00000000-0005-0000-0000-00008FB70000}"/>
    <cellStyle name="Normal 12 7 3 4 2 4" xfId="12287" xr:uid="{00000000-0005-0000-0000-000090B70000}"/>
    <cellStyle name="Normal 12 7 3 4 2 4 2" xfId="25097" xr:uid="{00000000-0005-0000-0000-000091B70000}"/>
    <cellStyle name="Normal 12 7 3 4 2 4 2 2" xfId="49270" xr:uid="{00000000-0005-0000-0000-000092B70000}"/>
    <cellStyle name="Normal 12 7 3 4 2 4 3" xfId="49271" xr:uid="{00000000-0005-0000-0000-000093B70000}"/>
    <cellStyle name="Normal 12 7 3 4 2 5" xfId="6797" xr:uid="{00000000-0005-0000-0000-000094B70000}"/>
    <cellStyle name="Normal 12 7 3 4 2 5 2" xfId="19607" xr:uid="{00000000-0005-0000-0000-000095B70000}"/>
    <cellStyle name="Normal 12 7 3 4 2 5 2 2" xfId="49272" xr:uid="{00000000-0005-0000-0000-000096B70000}"/>
    <cellStyle name="Normal 12 7 3 4 2 5 3" xfId="49273" xr:uid="{00000000-0005-0000-0000-000097B70000}"/>
    <cellStyle name="Normal 12 7 3 4 2 6" xfId="14117" xr:uid="{00000000-0005-0000-0000-000098B70000}"/>
    <cellStyle name="Normal 12 7 3 4 2 6 2" xfId="49274" xr:uid="{00000000-0005-0000-0000-000099B70000}"/>
    <cellStyle name="Normal 12 7 3 4 2 7" xfId="49275" xr:uid="{00000000-0005-0000-0000-00009AB70000}"/>
    <cellStyle name="Normal 12 7 3 4 3" xfId="2243" xr:uid="{00000000-0005-0000-0000-00009BB70000}"/>
    <cellStyle name="Normal 12 7 3 4 3 2" xfId="7733" xr:uid="{00000000-0005-0000-0000-00009CB70000}"/>
    <cellStyle name="Normal 12 7 3 4 3 2 2" xfId="20543" xr:uid="{00000000-0005-0000-0000-00009DB70000}"/>
    <cellStyle name="Normal 12 7 3 4 3 2 2 2" xfId="49276" xr:uid="{00000000-0005-0000-0000-00009EB70000}"/>
    <cellStyle name="Normal 12 7 3 4 3 2 3" xfId="49277" xr:uid="{00000000-0005-0000-0000-00009FB70000}"/>
    <cellStyle name="Normal 12 7 3 4 3 3" xfId="15053" xr:uid="{00000000-0005-0000-0000-0000A0B70000}"/>
    <cellStyle name="Normal 12 7 3 4 3 3 2" xfId="49278" xr:uid="{00000000-0005-0000-0000-0000A1B70000}"/>
    <cellStyle name="Normal 12 7 3 4 3 4" xfId="49279" xr:uid="{00000000-0005-0000-0000-0000A2B70000}"/>
    <cellStyle name="Normal 12 7 3 4 4" xfId="4073" xr:uid="{00000000-0005-0000-0000-0000A3B70000}"/>
    <cellStyle name="Normal 12 7 3 4 4 2" xfId="9563" xr:uid="{00000000-0005-0000-0000-0000A4B70000}"/>
    <cellStyle name="Normal 12 7 3 4 4 2 2" xfId="22373" xr:uid="{00000000-0005-0000-0000-0000A5B70000}"/>
    <cellStyle name="Normal 12 7 3 4 4 2 2 2" xfId="49280" xr:uid="{00000000-0005-0000-0000-0000A6B70000}"/>
    <cellStyle name="Normal 12 7 3 4 4 2 3" xfId="49281" xr:uid="{00000000-0005-0000-0000-0000A7B70000}"/>
    <cellStyle name="Normal 12 7 3 4 4 3" xfId="16883" xr:uid="{00000000-0005-0000-0000-0000A8B70000}"/>
    <cellStyle name="Normal 12 7 3 4 4 3 2" xfId="49282" xr:uid="{00000000-0005-0000-0000-0000A9B70000}"/>
    <cellStyle name="Normal 12 7 3 4 4 4" xfId="49283" xr:uid="{00000000-0005-0000-0000-0000AAB70000}"/>
    <cellStyle name="Normal 12 7 3 4 5" xfId="11393" xr:uid="{00000000-0005-0000-0000-0000ABB70000}"/>
    <cellStyle name="Normal 12 7 3 4 5 2" xfId="24203" xr:uid="{00000000-0005-0000-0000-0000ACB70000}"/>
    <cellStyle name="Normal 12 7 3 4 5 2 2" xfId="49284" xr:uid="{00000000-0005-0000-0000-0000ADB70000}"/>
    <cellStyle name="Normal 12 7 3 4 5 3" xfId="49285" xr:uid="{00000000-0005-0000-0000-0000AEB70000}"/>
    <cellStyle name="Normal 12 7 3 4 6" xfId="5903" xr:uid="{00000000-0005-0000-0000-0000AFB70000}"/>
    <cellStyle name="Normal 12 7 3 4 6 2" xfId="18713" xr:uid="{00000000-0005-0000-0000-0000B0B70000}"/>
    <cellStyle name="Normal 12 7 3 4 6 2 2" xfId="49286" xr:uid="{00000000-0005-0000-0000-0000B1B70000}"/>
    <cellStyle name="Normal 12 7 3 4 6 3" xfId="49287" xr:uid="{00000000-0005-0000-0000-0000B2B70000}"/>
    <cellStyle name="Normal 12 7 3 4 7" xfId="13223" xr:uid="{00000000-0005-0000-0000-0000B3B70000}"/>
    <cellStyle name="Normal 12 7 3 4 7 2" xfId="49288" xr:uid="{00000000-0005-0000-0000-0000B4B70000}"/>
    <cellStyle name="Normal 12 7 3 4 8" xfId="49289" xr:uid="{00000000-0005-0000-0000-0000B5B70000}"/>
    <cellStyle name="Normal 12 7 3 5" xfId="771" xr:uid="{00000000-0005-0000-0000-0000B6B70000}"/>
    <cellStyle name="Normal 12 7 3 5 2" xfId="1666" xr:uid="{00000000-0005-0000-0000-0000B7B70000}"/>
    <cellStyle name="Normal 12 7 3 5 2 2" xfId="3496" xr:uid="{00000000-0005-0000-0000-0000B8B70000}"/>
    <cellStyle name="Normal 12 7 3 5 2 2 2" xfId="8986" xr:uid="{00000000-0005-0000-0000-0000B9B70000}"/>
    <cellStyle name="Normal 12 7 3 5 2 2 2 2" xfId="21796" xr:uid="{00000000-0005-0000-0000-0000BAB70000}"/>
    <cellStyle name="Normal 12 7 3 5 2 2 2 2 2" xfId="49290" xr:uid="{00000000-0005-0000-0000-0000BBB70000}"/>
    <cellStyle name="Normal 12 7 3 5 2 2 2 3" xfId="49291" xr:uid="{00000000-0005-0000-0000-0000BCB70000}"/>
    <cellStyle name="Normal 12 7 3 5 2 2 3" xfId="16306" xr:uid="{00000000-0005-0000-0000-0000BDB70000}"/>
    <cellStyle name="Normal 12 7 3 5 2 2 3 2" xfId="49292" xr:uid="{00000000-0005-0000-0000-0000BEB70000}"/>
    <cellStyle name="Normal 12 7 3 5 2 2 4" xfId="49293" xr:uid="{00000000-0005-0000-0000-0000BFB70000}"/>
    <cellStyle name="Normal 12 7 3 5 2 3" xfId="5326" xr:uid="{00000000-0005-0000-0000-0000C0B70000}"/>
    <cellStyle name="Normal 12 7 3 5 2 3 2" xfId="10816" xr:uid="{00000000-0005-0000-0000-0000C1B70000}"/>
    <cellStyle name="Normal 12 7 3 5 2 3 2 2" xfId="23626" xr:uid="{00000000-0005-0000-0000-0000C2B70000}"/>
    <cellStyle name="Normal 12 7 3 5 2 3 2 2 2" xfId="49294" xr:uid="{00000000-0005-0000-0000-0000C3B70000}"/>
    <cellStyle name="Normal 12 7 3 5 2 3 2 3" xfId="49295" xr:uid="{00000000-0005-0000-0000-0000C4B70000}"/>
    <cellStyle name="Normal 12 7 3 5 2 3 3" xfId="18136" xr:uid="{00000000-0005-0000-0000-0000C5B70000}"/>
    <cellStyle name="Normal 12 7 3 5 2 3 3 2" xfId="49296" xr:uid="{00000000-0005-0000-0000-0000C6B70000}"/>
    <cellStyle name="Normal 12 7 3 5 2 3 4" xfId="49297" xr:uid="{00000000-0005-0000-0000-0000C7B70000}"/>
    <cellStyle name="Normal 12 7 3 5 2 4" xfId="12646" xr:uid="{00000000-0005-0000-0000-0000C8B70000}"/>
    <cellStyle name="Normal 12 7 3 5 2 4 2" xfId="25456" xr:uid="{00000000-0005-0000-0000-0000C9B70000}"/>
    <cellStyle name="Normal 12 7 3 5 2 4 2 2" xfId="49298" xr:uid="{00000000-0005-0000-0000-0000CAB70000}"/>
    <cellStyle name="Normal 12 7 3 5 2 4 3" xfId="49299" xr:uid="{00000000-0005-0000-0000-0000CBB70000}"/>
    <cellStyle name="Normal 12 7 3 5 2 5" xfId="7156" xr:uid="{00000000-0005-0000-0000-0000CCB70000}"/>
    <cellStyle name="Normal 12 7 3 5 2 5 2" xfId="19966" xr:uid="{00000000-0005-0000-0000-0000CDB70000}"/>
    <cellStyle name="Normal 12 7 3 5 2 5 2 2" xfId="49300" xr:uid="{00000000-0005-0000-0000-0000CEB70000}"/>
    <cellStyle name="Normal 12 7 3 5 2 5 3" xfId="49301" xr:uid="{00000000-0005-0000-0000-0000CFB70000}"/>
    <cellStyle name="Normal 12 7 3 5 2 6" xfId="14476" xr:uid="{00000000-0005-0000-0000-0000D0B70000}"/>
    <cellStyle name="Normal 12 7 3 5 2 6 2" xfId="49302" xr:uid="{00000000-0005-0000-0000-0000D1B70000}"/>
    <cellStyle name="Normal 12 7 3 5 2 7" xfId="49303" xr:uid="{00000000-0005-0000-0000-0000D2B70000}"/>
    <cellStyle name="Normal 12 7 3 5 3" xfId="2602" xr:uid="{00000000-0005-0000-0000-0000D3B70000}"/>
    <cellStyle name="Normal 12 7 3 5 3 2" xfId="8092" xr:uid="{00000000-0005-0000-0000-0000D4B70000}"/>
    <cellStyle name="Normal 12 7 3 5 3 2 2" xfId="20902" xr:uid="{00000000-0005-0000-0000-0000D5B70000}"/>
    <cellStyle name="Normal 12 7 3 5 3 2 2 2" xfId="49304" xr:uid="{00000000-0005-0000-0000-0000D6B70000}"/>
    <cellStyle name="Normal 12 7 3 5 3 2 3" xfId="49305" xr:uid="{00000000-0005-0000-0000-0000D7B70000}"/>
    <cellStyle name="Normal 12 7 3 5 3 3" xfId="15412" xr:uid="{00000000-0005-0000-0000-0000D8B70000}"/>
    <cellStyle name="Normal 12 7 3 5 3 3 2" xfId="49306" xr:uid="{00000000-0005-0000-0000-0000D9B70000}"/>
    <cellStyle name="Normal 12 7 3 5 3 4" xfId="49307" xr:uid="{00000000-0005-0000-0000-0000DAB70000}"/>
    <cellStyle name="Normal 12 7 3 5 4" xfId="4432" xr:uid="{00000000-0005-0000-0000-0000DBB70000}"/>
    <cellStyle name="Normal 12 7 3 5 4 2" xfId="9922" xr:uid="{00000000-0005-0000-0000-0000DCB70000}"/>
    <cellStyle name="Normal 12 7 3 5 4 2 2" xfId="22732" xr:uid="{00000000-0005-0000-0000-0000DDB70000}"/>
    <cellStyle name="Normal 12 7 3 5 4 2 2 2" xfId="49308" xr:uid="{00000000-0005-0000-0000-0000DEB70000}"/>
    <cellStyle name="Normal 12 7 3 5 4 2 3" xfId="49309" xr:uid="{00000000-0005-0000-0000-0000DFB70000}"/>
    <cellStyle name="Normal 12 7 3 5 4 3" xfId="17242" xr:uid="{00000000-0005-0000-0000-0000E0B70000}"/>
    <cellStyle name="Normal 12 7 3 5 4 3 2" xfId="49310" xr:uid="{00000000-0005-0000-0000-0000E1B70000}"/>
    <cellStyle name="Normal 12 7 3 5 4 4" xfId="49311" xr:uid="{00000000-0005-0000-0000-0000E2B70000}"/>
    <cellStyle name="Normal 12 7 3 5 5" xfId="11752" xr:uid="{00000000-0005-0000-0000-0000E3B70000}"/>
    <cellStyle name="Normal 12 7 3 5 5 2" xfId="24562" xr:uid="{00000000-0005-0000-0000-0000E4B70000}"/>
    <cellStyle name="Normal 12 7 3 5 5 2 2" xfId="49312" xr:uid="{00000000-0005-0000-0000-0000E5B70000}"/>
    <cellStyle name="Normal 12 7 3 5 5 3" xfId="49313" xr:uid="{00000000-0005-0000-0000-0000E6B70000}"/>
    <cellStyle name="Normal 12 7 3 5 6" xfId="6262" xr:uid="{00000000-0005-0000-0000-0000E7B70000}"/>
    <cellStyle name="Normal 12 7 3 5 6 2" xfId="19072" xr:uid="{00000000-0005-0000-0000-0000E8B70000}"/>
    <cellStyle name="Normal 12 7 3 5 6 2 2" xfId="49314" xr:uid="{00000000-0005-0000-0000-0000E9B70000}"/>
    <cellStyle name="Normal 12 7 3 5 6 3" xfId="49315" xr:uid="{00000000-0005-0000-0000-0000EAB70000}"/>
    <cellStyle name="Normal 12 7 3 5 7" xfId="13582" xr:uid="{00000000-0005-0000-0000-0000EBB70000}"/>
    <cellStyle name="Normal 12 7 3 5 7 2" xfId="49316" xr:uid="{00000000-0005-0000-0000-0000ECB70000}"/>
    <cellStyle name="Normal 12 7 3 5 8" xfId="49317" xr:uid="{00000000-0005-0000-0000-0000EDB70000}"/>
    <cellStyle name="Normal 12 7 3 6" xfId="1172" xr:uid="{00000000-0005-0000-0000-0000EEB70000}"/>
    <cellStyle name="Normal 12 7 3 6 2" xfId="3002" xr:uid="{00000000-0005-0000-0000-0000EFB70000}"/>
    <cellStyle name="Normal 12 7 3 6 2 2" xfId="8492" xr:uid="{00000000-0005-0000-0000-0000F0B70000}"/>
    <cellStyle name="Normal 12 7 3 6 2 2 2" xfId="21302" xr:uid="{00000000-0005-0000-0000-0000F1B70000}"/>
    <cellStyle name="Normal 12 7 3 6 2 2 2 2" xfId="49318" xr:uid="{00000000-0005-0000-0000-0000F2B70000}"/>
    <cellStyle name="Normal 12 7 3 6 2 2 3" xfId="49319" xr:uid="{00000000-0005-0000-0000-0000F3B70000}"/>
    <cellStyle name="Normal 12 7 3 6 2 3" xfId="15812" xr:uid="{00000000-0005-0000-0000-0000F4B70000}"/>
    <cellStyle name="Normal 12 7 3 6 2 3 2" xfId="49320" xr:uid="{00000000-0005-0000-0000-0000F5B70000}"/>
    <cellStyle name="Normal 12 7 3 6 2 4" xfId="49321" xr:uid="{00000000-0005-0000-0000-0000F6B70000}"/>
    <cellStyle name="Normal 12 7 3 6 3" xfId="4832" xr:uid="{00000000-0005-0000-0000-0000F7B70000}"/>
    <cellStyle name="Normal 12 7 3 6 3 2" xfId="10322" xr:uid="{00000000-0005-0000-0000-0000F8B70000}"/>
    <cellStyle name="Normal 12 7 3 6 3 2 2" xfId="23132" xr:uid="{00000000-0005-0000-0000-0000F9B70000}"/>
    <cellStyle name="Normal 12 7 3 6 3 2 2 2" xfId="49322" xr:uid="{00000000-0005-0000-0000-0000FAB70000}"/>
    <cellStyle name="Normal 12 7 3 6 3 2 3" xfId="49323" xr:uid="{00000000-0005-0000-0000-0000FBB70000}"/>
    <cellStyle name="Normal 12 7 3 6 3 3" xfId="17642" xr:uid="{00000000-0005-0000-0000-0000FCB70000}"/>
    <cellStyle name="Normal 12 7 3 6 3 3 2" xfId="49324" xr:uid="{00000000-0005-0000-0000-0000FDB70000}"/>
    <cellStyle name="Normal 12 7 3 6 3 4" xfId="49325" xr:uid="{00000000-0005-0000-0000-0000FEB70000}"/>
    <cellStyle name="Normal 12 7 3 6 4" xfId="12152" xr:uid="{00000000-0005-0000-0000-0000FFB70000}"/>
    <cellStyle name="Normal 12 7 3 6 4 2" xfId="24962" xr:uid="{00000000-0005-0000-0000-000000B80000}"/>
    <cellStyle name="Normal 12 7 3 6 4 2 2" xfId="49326" xr:uid="{00000000-0005-0000-0000-000001B80000}"/>
    <cellStyle name="Normal 12 7 3 6 4 3" xfId="49327" xr:uid="{00000000-0005-0000-0000-000002B80000}"/>
    <cellStyle name="Normal 12 7 3 6 5" xfId="6662" xr:uid="{00000000-0005-0000-0000-000003B80000}"/>
    <cellStyle name="Normal 12 7 3 6 5 2" xfId="19472" xr:uid="{00000000-0005-0000-0000-000004B80000}"/>
    <cellStyle name="Normal 12 7 3 6 5 2 2" xfId="49328" xr:uid="{00000000-0005-0000-0000-000005B80000}"/>
    <cellStyle name="Normal 12 7 3 6 5 3" xfId="49329" xr:uid="{00000000-0005-0000-0000-000006B80000}"/>
    <cellStyle name="Normal 12 7 3 6 6" xfId="13982" xr:uid="{00000000-0005-0000-0000-000007B80000}"/>
    <cellStyle name="Normal 12 7 3 6 6 2" xfId="49330" xr:uid="{00000000-0005-0000-0000-000008B80000}"/>
    <cellStyle name="Normal 12 7 3 6 7" xfId="49331" xr:uid="{00000000-0005-0000-0000-000009B80000}"/>
    <cellStyle name="Normal 12 7 3 7" xfId="2108" xr:uid="{00000000-0005-0000-0000-00000AB80000}"/>
    <cellStyle name="Normal 12 7 3 7 2" xfId="7598" xr:uid="{00000000-0005-0000-0000-00000BB80000}"/>
    <cellStyle name="Normal 12 7 3 7 2 2" xfId="20408" xr:uid="{00000000-0005-0000-0000-00000CB80000}"/>
    <cellStyle name="Normal 12 7 3 7 2 2 2" xfId="49332" xr:uid="{00000000-0005-0000-0000-00000DB80000}"/>
    <cellStyle name="Normal 12 7 3 7 2 3" xfId="49333" xr:uid="{00000000-0005-0000-0000-00000EB80000}"/>
    <cellStyle name="Normal 12 7 3 7 3" xfId="14918" xr:uid="{00000000-0005-0000-0000-00000FB80000}"/>
    <cellStyle name="Normal 12 7 3 7 3 2" xfId="49334" xr:uid="{00000000-0005-0000-0000-000010B80000}"/>
    <cellStyle name="Normal 12 7 3 7 4" xfId="49335" xr:uid="{00000000-0005-0000-0000-000011B80000}"/>
    <cellStyle name="Normal 12 7 3 8" xfId="3938" xr:uid="{00000000-0005-0000-0000-000012B80000}"/>
    <cellStyle name="Normal 12 7 3 8 2" xfId="9428" xr:uid="{00000000-0005-0000-0000-000013B80000}"/>
    <cellStyle name="Normal 12 7 3 8 2 2" xfId="22238" xr:uid="{00000000-0005-0000-0000-000014B80000}"/>
    <cellStyle name="Normal 12 7 3 8 2 2 2" xfId="49336" xr:uid="{00000000-0005-0000-0000-000015B80000}"/>
    <cellStyle name="Normal 12 7 3 8 2 3" xfId="49337" xr:uid="{00000000-0005-0000-0000-000016B80000}"/>
    <cellStyle name="Normal 12 7 3 8 3" xfId="16748" xr:uid="{00000000-0005-0000-0000-000017B80000}"/>
    <cellStyle name="Normal 12 7 3 8 3 2" xfId="49338" xr:uid="{00000000-0005-0000-0000-000018B80000}"/>
    <cellStyle name="Normal 12 7 3 8 4" xfId="49339" xr:uid="{00000000-0005-0000-0000-000019B80000}"/>
    <cellStyle name="Normal 12 7 3 9" xfId="11258" xr:uid="{00000000-0005-0000-0000-00001AB80000}"/>
    <cellStyle name="Normal 12 7 3 9 2" xfId="24068" xr:uid="{00000000-0005-0000-0000-00001BB80000}"/>
    <cellStyle name="Normal 12 7 3 9 2 2" xfId="49340" xr:uid="{00000000-0005-0000-0000-00001CB80000}"/>
    <cellStyle name="Normal 12 7 3 9 3" xfId="49341" xr:uid="{00000000-0005-0000-0000-00001DB80000}"/>
    <cellStyle name="Normal 12 7 4" xfId="327" xr:uid="{00000000-0005-0000-0000-00001EB80000}"/>
    <cellStyle name="Normal 12 7 4 10" xfId="5819" xr:uid="{00000000-0005-0000-0000-00001FB80000}"/>
    <cellStyle name="Normal 12 7 4 10 2" xfId="18629" xr:uid="{00000000-0005-0000-0000-000020B80000}"/>
    <cellStyle name="Normal 12 7 4 10 2 2" xfId="49342" xr:uid="{00000000-0005-0000-0000-000021B80000}"/>
    <cellStyle name="Normal 12 7 4 10 3" xfId="49343" xr:uid="{00000000-0005-0000-0000-000022B80000}"/>
    <cellStyle name="Normal 12 7 4 11" xfId="13139" xr:uid="{00000000-0005-0000-0000-000023B80000}"/>
    <cellStyle name="Normal 12 7 4 11 2" xfId="49344" xr:uid="{00000000-0005-0000-0000-000024B80000}"/>
    <cellStyle name="Normal 12 7 4 12" xfId="49345" xr:uid="{00000000-0005-0000-0000-000025B80000}"/>
    <cellStyle name="Normal 12 7 4 2" xfId="556" xr:uid="{00000000-0005-0000-0000-000026B80000}"/>
    <cellStyle name="Normal 12 7 4 2 2" xfId="955" xr:uid="{00000000-0005-0000-0000-000027B80000}"/>
    <cellStyle name="Normal 12 7 4 2 2 2" xfId="1850" xr:uid="{00000000-0005-0000-0000-000028B80000}"/>
    <cellStyle name="Normal 12 7 4 2 2 2 2" xfId="3680" xr:uid="{00000000-0005-0000-0000-000029B80000}"/>
    <cellStyle name="Normal 12 7 4 2 2 2 2 2" xfId="9170" xr:uid="{00000000-0005-0000-0000-00002AB80000}"/>
    <cellStyle name="Normal 12 7 4 2 2 2 2 2 2" xfId="21980" xr:uid="{00000000-0005-0000-0000-00002BB80000}"/>
    <cellStyle name="Normal 12 7 4 2 2 2 2 2 2 2" xfId="49346" xr:uid="{00000000-0005-0000-0000-00002CB80000}"/>
    <cellStyle name="Normal 12 7 4 2 2 2 2 2 3" xfId="49347" xr:uid="{00000000-0005-0000-0000-00002DB80000}"/>
    <cellStyle name="Normal 12 7 4 2 2 2 2 3" xfId="16490" xr:uid="{00000000-0005-0000-0000-00002EB80000}"/>
    <cellStyle name="Normal 12 7 4 2 2 2 2 3 2" xfId="49348" xr:uid="{00000000-0005-0000-0000-00002FB80000}"/>
    <cellStyle name="Normal 12 7 4 2 2 2 2 4" xfId="49349" xr:uid="{00000000-0005-0000-0000-000030B80000}"/>
    <cellStyle name="Normal 12 7 4 2 2 2 3" xfId="5510" xr:uid="{00000000-0005-0000-0000-000031B80000}"/>
    <cellStyle name="Normal 12 7 4 2 2 2 3 2" xfId="11000" xr:uid="{00000000-0005-0000-0000-000032B80000}"/>
    <cellStyle name="Normal 12 7 4 2 2 2 3 2 2" xfId="23810" xr:uid="{00000000-0005-0000-0000-000033B80000}"/>
    <cellStyle name="Normal 12 7 4 2 2 2 3 2 2 2" xfId="49350" xr:uid="{00000000-0005-0000-0000-000034B80000}"/>
    <cellStyle name="Normal 12 7 4 2 2 2 3 2 3" xfId="49351" xr:uid="{00000000-0005-0000-0000-000035B80000}"/>
    <cellStyle name="Normal 12 7 4 2 2 2 3 3" xfId="18320" xr:uid="{00000000-0005-0000-0000-000036B80000}"/>
    <cellStyle name="Normal 12 7 4 2 2 2 3 3 2" xfId="49352" xr:uid="{00000000-0005-0000-0000-000037B80000}"/>
    <cellStyle name="Normal 12 7 4 2 2 2 3 4" xfId="49353" xr:uid="{00000000-0005-0000-0000-000038B80000}"/>
    <cellStyle name="Normal 12 7 4 2 2 2 4" xfId="12830" xr:uid="{00000000-0005-0000-0000-000039B80000}"/>
    <cellStyle name="Normal 12 7 4 2 2 2 4 2" xfId="25640" xr:uid="{00000000-0005-0000-0000-00003AB80000}"/>
    <cellStyle name="Normal 12 7 4 2 2 2 4 2 2" xfId="49354" xr:uid="{00000000-0005-0000-0000-00003BB80000}"/>
    <cellStyle name="Normal 12 7 4 2 2 2 4 3" xfId="49355" xr:uid="{00000000-0005-0000-0000-00003CB80000}"/>
    <cellStyle name="Normal 12 7 4 2 2 2 5" xfId="7340" xr:uid="{00000000-0005-0000-0000-00003DB80000}"/>
    <cellStyle name="Normal 12 7 4 2 2 2 5 2" xfId="20150" xr:uid="{00000000-0005-0000-0000-00003EB80000}"/>
    <cellStyle name="Normal 12 7 4 2 2 2 5 2 2" xfId="49356" xr:uid="{00000000-0005-0000-0000-00003FB80000}"/>
    <cellStyle name="Normal 12 7 4 2 2 2 5 3" xfId="49357" xr:uid="{00000000-0005-0000-0000-000040B80000}"/>
    <cellStyle name="Normal 12 7 4 2 2 2 6" xfId="14660" xr:uid="{00000000-0005-0000-0000-000041B80000}"/>
    <cellStyle name="Normal 12 7 4 2 2 2 6 2" xfId="49358" xr:uid="{00000000-0005-0000-0000-000042B80000}"/>
    <cellStyle name="Normal 12 7 4 2 2 2 7" xfId="49359" xr:uid="{00000000-0005-0000-0000-000043B80000}"/>
    <cellStyle name="Normal 12 7 4 2 2 3" xfId="2786" xr:uid="{00000000-0005-0000-0000-000044B80000}"/>
    <cellStyle name="Normal 12 7 4 2 2 3 2" xfId="8276" xr:uid="{00000000-0005-0000-0000-000045B80000}"/>
    <cellStyle name="Normal 12 7 4 2 2 3 2 2" xfId="21086" xr:uid="{00000000-0005-0000-0000-000046B80000}"/>
    <cellStyle name="Normal 12 7 4 2 2 3 2 2 2" xfId="49360" xr:uid="{00000000-0005-0000-0000-000047B80000}"/>
    <cellStyle name="Normal 12 7 4 2 2 3 2 3" xfId="49361" xr:uid="{00000000-0005-0000-0000-000048B80000}"/>
    <cellStyle name="Normal 12 7 4 2 2 3 3" xfId="15596" xr:uid="{00000000-0005-0000-0000-000049B80000}"/>
    <cellStyle name="Normal 12 7 4 2 2 3 3 2" xfId="49362" xr:uid="{00000000-0005-0000-0000-00004AB80000}"/>
    <cellStyle name="Normal 12 7 4 2 2 3 4" xfId="49363" xr:uid="{00000000-0005-0000-0000-00004BB80000}"/>
    <cellStyle name="Normal 12 7 4 2 2 4" xfId="4616" xr:uid="{00000000-0005-0000-0000-00004CB80000}"/>
    <cellStyle name="Normal 12 7 4 2 2 4 2" xfId="10106" xr:uid="{00000000-0005-0000-0000-00004DB80000}"/>
    <cellStyle name="Normal 12 7 4 2 2 4 2 2" xfId="22916" xr:uid="{00000000-0005-0000-0000-00004EB80000}"/>
    <cellStyle name="Normal 12 7 4 2 2 4 2 2 2" xfId="49364" xr:uid="{00000000-0005-0000-0000-00004FB80000}"/>
    <cellStyle name="Normal 12 7 4 2 2 4 2 3" xfId="49365" xr:uid="{00000000-0005-0000-0000-000050B80000}"/>
    <cellStyle name="Normal 12 7 4 2 2 4 3" xfId="17426" xr:uid="{00000000-0005-0000-0000-000051B80000}"/>
    <cellStyle name="Normal 12 7 4 2 2 4 3 2" xfId="49366" xr:uid="{00000000-0005-0000-0000-000052B80000}"/>
    <cellStyle name="Normal 12 7 4 2 2 4 4" xfId="49367" xr:uid="{00000000-0005-0000-0000-000053B80000}"/>
    <cellStyle name="Normal 12 7 4 2 2 5" xfId="11936" xr:uid="{00000000-0005-0000-0000-000054B80000}"/>
    <cellStyle name="Normal 12 7 4 2 2 5 2" xfId="24746" xr:uid="{00000000-0005-0000-0000-000055B80000}"/>
    <cellStyle name="Normal 12 7 4 2 2 5 2 2" xfId="49368" xr:uid="{00000000-0005-0000-0000-000056B80000}"/>
    <cellStyle name="Normal 12 7 4 2 2 5 3" xfId="49369" xr:uid="{00000000-0005-0000-0000-000057B80000}"/>
    <cellStyle name="Normal 12 7 4 2 2 6" xfId="6446" xr:uid="{00000000-0005-0000-0000-000058B80000}"/>
    <cellStyle name="Normal 12 7 4 2 2 6 2" xfId="19256" xr:uid="{00000000-0005-0000-0000-000059B80000}"/>
    <cellStyle name="Normal 12 7 4 2 2 6 2 2" xfId="49370" xr:uid="{00000000-0005-0000-0000-00005AB80000}"/>
    <cellStyle name="Normal 12 7 4 2 2 6 3" xfId="49371" xr:uid="{00000000-0005-0000-0000-00005BB80000}"/>
    <cellStyle name="Normal 12 7 4 2 2 7" xfId="13766" xr:uid="{00000000-0005-0000-0000-00005CB80000}"/>
    <cellStyle name="Normal 12 7 4 2 2 7 2" xfId="49372" xr:uid="{00000000-0005-0000-0000-00005DB80000}"/>
    <cellStyle name="Normal 12 7 4 2 2 8" xfId="49373" xr:uid="{00000000-0005-0000-0000-00005EB80000}"/>
    <cellStyle name="Normal 12 7 4 2 3" xfId="1451" xr:uid="{00000000-0005-0000-0000-00005FB80000}"/>
    <cellStyle name="Normal 12 7 4 2 3 2" xfId="3281" xr:uid="{00000000-0005-0000-0000-000060B80000}"/>
    <cellStyle name="Normal 12 7 4 2 3 2 2" xfId="8771" xr:uid="{00000000-0005-0000-0000-000061B80000}"/>
    <cellStyle name="Normal 12 7 4 2 3 2 2 2" xfId="21581" xr:uid="{00000000-0005-0000-0000-000062B80000}"/>
    <cellStyle name="Normal 12 7 4 2 3 2 2 2 2" xfId="49374" xr:uid="{00000000-0005-0000-0000-000063B80000}"/>
    <cellStyle name="Normal 12 7 4 2 3 2 2 3" xfId="49375" xr:uid="{00000000-0005-0000-0000-000064B80000}"/>
    <cellStyle name="Normal 12 7 4 2 3 2 3" xfId="16091" xr:uid="{00000000-0005-0000-0000-000065B80000}"/>
    <cellStyle name="Normal 12 7 4 2 3 2 3 2" xfId="49376" xr:uid="{00000000-0005-0000-0000-000066B80000}"/>
    <cellStyle name="Normal 12 7 4 2 3 2 4" xfId="49377" xr:uid="{00000000-0005-0000-0000-000067B80000}"/>
    <cellStyle name="Normal 12 7 4 2 3 3" xfId="5111" xr:uid="{00000000-0005-0000-0000-000068B80000}"/>
    <cellStyle name="Normal 12 7 4 2 3 3 2" xfId="10601" xr:uid="{00000000-0005-0000-0000-000069B80000}"/>
    <cellStyle name="Normal 12 7 4 2 3 3 2 2" xfId="23411" xr:uid="{00000000-0005-0000-0000-00006AB80000}"/>
    <cellStyle name="Normal 12 7 4 2 3 3 2 2 2" xfId="49378" xr:uid="{00000000-0005-0000-0000-00006BB80000}"/>
    <cellStyle name="Normal 12 7 4 2 3 3 2 3" xfId="49379" xr:uid="{00000000-0005-0000-0000-00006CB80000}"/>
    <cellStyle name="Normal 12 7 4 2 3 3 3" xfId="17921" xr:uid="{00000000-0005-0000-0000-00006DB80000}"/>
    <cellStyle name="Normal 12 7 4 2 3 3 3 2" xfId="49380" xr:uid="{00000000-0005-0000-0000-00006EB80000}"/>
    <cellStyle name="Normal 12 7 4 2 3 3 4" xfId="49381" xr:uid="{00000000-0005-0000-0000-00006FB80000}"/>
    <cellStyle name="Normal 12 7 4 2 3 4" xfId="12431" xr:uid="{00000000-0005-0000-0000-000070B80000}"/>
    <cellStyle name="Normal 12 7 4 2 3 4 2" xfId="25241" xr:uid="{00000000-0005-0000-0000-000071B80000}"/>
    <cellStyle name="Normal 12 7 4 2 3 4 2 2" xfId="49382" xr:uid="{00000000-0005-0000-0000-000072B80000}"/>
    <cellStyle name="Normal 12 7 4 2 3 4 3" xfId="49383" xr:uid="{00000000-0005-0000-0000-000073B80000}"/>
    <cellStyle name="Normal 12 7 4 2 3 5" xfId="6941" xr:uid="{00000000-0005-0000-0000-000074B80000}"/>
    <cellStyle name="Normal 12 7 4 2 3 5 2" xfId="19751" xr:uid="{00000000-0005-0000-0000-000075B80000}"/>
    <cellStyle name="Normal 12 7 4 2 3 5 2 2" xfId="49384" xr:uid="{00000000-0005-0000-0000-000076B80000}"/>
    <cellStyle name="Normal 12 7 4 2 3 5 3" xfId="49385" xr:uid="{00000000-0005-0000-0000-000077B80000}"/>
    <cellStyle name="Normal 12 7 4 2 3 6" xfId="14261" xr:uid="{00000000-0005-0000-0000-000078B80000}"/>
    <cellStyle name="Normal 12 7 4 2 3 6 2" xfId="49386" xr:uid="{00000000-0005-0000-0000-000079B80000}"/>
    <cellStyle name="Normal 12 7 4 2 3 7" xfId="49387" xr:uid="{00000000-0005-0000-0000-00007AB80000}"/>
    <cellStyle name="Normal 12 7 4 2 4" xfId="2387" xr:uid="{00000000-0005-0000-0000-00007BB80000}"/>
    <cellStyle name="Normal 12 7 4 2 4 2" xfId="7877" xr:uid="{00000000-0005-0000-0000-00007CB80000}"/>
    <cellStyle name="Normal 12 7 4 2 4 2 2" xfId="20687" xr:uid="{00000000-0005-0000-0000-00007DB80000}"/>
    <cellStyle name="Normal 12 7 4 2 4 2 2 2" xfId="49388" xr:uid="{00000000-0005-0000-0000-00007EB80000}"/>
    <cellStyle name="Normal 12 7 4 2 4 2 3" xfId="49389" xr:uid="{00000000-0005-0000-0000-00007FB80000}"/>
    <cellStyle name="Normal 12 7 4 2 4 3" xfId="15197" xr:uid="{00000000-0005-0000-0000-000080B80000}"/>
    <cellStyle name="Normal 12 7 4 2 4 3 2" xfId="49390" xr:uid="{00000000-0005-0000-0000-000081B80000}"/>
    <cellStyle name="Normal 12 7 4 2 4 4" xfId="49391" xr:uid="{00000000-0005-0000-0000-000082B80000}"/>
    <cellStyle name="Normal 12 7 4 2 5" xfId="4217" xr:uid="{00000000-0005-0000-0000-000083B80000}"/>
    <cellStyle name="Normal 12 7 4 2 5 2" xfId="9707" xr:uid="{00000000-0005-0000-0000-000084B80000}"/>
    <cellStyle name="Normal 12 7 4 2 5 2 2" xfId="22517" xr:uid="{00000000-0005-0000-0000-000085B80000}"/>
    <cellStyle name="Normal 12 7 4 2 5 2 2 2" xfId="49392" xr:uid="{00000000-0005-0000-0000-000086B80000}"/>
    <cellStyle name="Normal 12 7 4 2 5 2 3" xfId="49393" xr:uid="{00000000-0005-0000-0000-000087B80000}"/>
    <cellStyle name="Normal 12 7 4 2 5 3" xfId="17027" xr:uid="{00000000-0005-0000-0000-000088B80000}"/>
    <cellStyle name="Normal 12 7 4 2 5 3 2" xfId="49394" xr:uid="{00000000-0005-0000-0000-000089B80000}"/>
    <cellStyle name="Normal 12 7 4 2 5 4" xfId="49395" xr:uid="{00000000-0005-0000-0000-00008AB80000}"/>
    <cellStyle name="Normal 12 7 4 2 6" xfId="11537" xr:uid="{00000000-0005-0000-0000-00008BB80000}"/>
    <cellStyle name="Normal 12 7 4 2 6 2" xfId="24347" xr:uid="{00000000-0005-0000-0000-00008CB80000}"/>
    <cellStyle name="Normal 12 7 4 2 6 2 2" xfId="49396" xr:uid="{00000000-0005-0000-0000-00008DB80000}"/>
    <cellStyle name="Normal 12 7 4 2 6 3" xfId="49397" xr:uid="{00000000-0005-0000-0000-00008EB80000}"/>
    <cellStyle name="Normal 12 7 4 2 7" xfId="6047" xr:uid="{00000000-0005-0000-0000-00008FB80000}"/>
    <cellStyle name="Normal 12 7 4 2 7 2" xfId="18857" xr:uid="{00000000-0005-0000-0000-000090B80000}"/>
    <cellStyle name="Normal 12 7 4 2 7 2 2" xfId="49398" xr:uid="{00000000-0005-0000-0000-000091B80000}"/>
    <cellStyle name="Normal 12 7 4 2 7 3" xfId="49399" xr:uid="{00000000-0005-0000-0000-000092B80000}"/>
    <cellStyle name="Normal 12 7 4 2 8" xfId="13367" xr:uid="{00000000-0005-0000-0000-000093B80000}"/>
    <cellStyle name="Normal 12 7 4 2 8 2" xfId="49400" xr:uid="{00000000-0005-0000-0000-000094B80000}"/>
    <cellStyle name="Normal 12 7 4 2 9" xfId="49401" xr:uid="{00000000-0005-0000-0000-000095B80000}"/>
    <cellStyle name="Normal 12 7 4 3" xfId="688" xr:uid="{00000000-0005-0000-0000-000096B80000}"/>
    <cellStyle name="Normal 12 7 4 3 2" xfId="1088" xr:uid="{00000000-0005-0000-0000-000097B80000}"/>
    <cellStyle name="Normal 12 7 4 3 2 2" xfId="1983" xr:uid="{00000000-0005-0000-0000-000098B80000}"/>
    <cellStyle name="Normal 12 7 4 3 2 2 2" xfId="3813" xr:uid="{00000000-0005-0000-0000-000099B80000}"/>
    <cellStyle name="Normal 12 7 4 3 2 2 2 2" xfId="9303" xr:uid="{00000000-0005-0000-0000-00009AB80000}"/>
    <cellStyle name="Normal 12 7 4 3 2 2 2 2 2" xfId="22113" xr:uid="{00000000-0005-0000-0000-00009BB80000}"/>
    <cellStyle name="Normal 12 7 4 3 2 2 2 2 2 2" xfId="49402" xr:uid="{00000000-0005-0000-0000-00009CB80000}"/>
    <cellStyle name="Normal 12 7 4 3 2 2 2 2 3" xfId="49403" xr:uid="{00000000-0005-0000-0000-00009DB80000}"/>
    <cellStyle name="Normal 12 7 4 3 2 2 2 3" xfId="16623" xr:uid="{00000000-0005-0000-0000-00009EB80000}"/>
    <cellStyle name="Normal 12 7 4 3 2 2 2 3 2" xfId="49404" xr:uid="{00000000-0005-0000-0000-00009FB80000}"/>
    <cellStyle name="Normal 12 7 4 3 2 2 2 4" xfId="49405" xr:uid="{00000000-0005-0000-0000-0000A0B80000}"/>
    <cellStyle name="Normal 12 7 4 3 2 2 3" xfId="5643" xr:uid="{00000000-0005-0000-0000-0000A1B80000}"/>
    <cellStyle name="Normal 12 7 4 3 2 2 3 2" xfId="11133" xr:uid="{00000000-0005-0000-0000-0000A2B80000}"/>
    <cellStyle name="Normal 12 7 4 3 2 2 3 2 2" xfId="23943" xr:uid="{00000000-0005-0000-0000-0000A3B80000}"/>
    <cellStyle name="Normal 12 7 4 3 2 2 3 2 2 2" xfId="49406" xr:uid="{00000000-0005-0000-0000-0000A4B80000}"/>
    <cellStyle name="Normal 12 7 4 3 2 2 3 2 3" xfId="49407" xr:uid="{00000000-0005-0000-0000-0000A5B80000}"/>
    <cellStyle name="Normal 12 7 4 3 2 2 3 3" xfId="18453" xr:uid="{00000000-0005-0000-0000-0000A6B80000}"/>
    <cellStyle name="Normal 12 7 4 3 2 2 3 3 2" xfId="49408" xr:uid="{00000000-0005-0000-0000-0000A7B80000}"/>
    <cellStyle name="Normal 12 7 4 3 2 2 3 4" xfId="49409" xr:uid="{00000000-0005-0000-0000-0000A8B80000}"/>
    <cellStyle name="Normal 12 7 4 3 2 2 4" xfId="12963" xr:uid="{00000000-0005-0000-0000-0000A9B80000}"/>
    <cellStyle name="Normal 12 7 4 3 2 2 4 2" xfId="25773" xr:uid="{00000000-0005-0000-0000-0000AAB80000}"/>
    <cellStyle name="Normal 12 7 4 3 2 2 4 2 2" xfId="49410" xr:uid="{00000000-0005-0000-0000-0000ABB80000}"/>
    <cellStyle name="Normal 12 7 4 3 2 2 4 3" xfId="49411" xr:uid="{00000000-0005-0000-0000-0000ACB80000}"/>
    <cellStyle name="Normal 12 7 4 3 2 2 5" xfId="7473" xr:uid="{00000000-0005-0000-0000-0000ADB80000}"/>
    <cellStyle name="Normal 12 7 4 3 2 2 5 2" xfId="20283" xr:uid="{00000000-0005-0000-0000-0000AEB80000}"/>
    <cellStyle name="Normal 12 7 4 3 2 2 5 2 2" xfId="49412" xr:uid="{00000000-0005-0000-0000-0000AFB80000}"/>
    <cellStyle name="Normal 12 7 4 3 2 2 5 3" xfId="49413" xr:uid="{00000000-0005-0000-0000-0000B0B80000}"/>
    <cellStyle name="Normal 12 7 4 3 2 2 6" xfId="14793" xr:uid="{00000000-0005-0000-0000-0000B1B80000}"/>
    <cellStyle name="Normal 12 7 4 3 2 2 6 2" xfId="49414" xr:uid="{00000000-0005-0000-0000-0000B2B80000}"/>
    <cellStyle name="Normal 12 7 4 3 2 2 7" xfId="49415" xr:uid="{00000000-0005-0000-0000-0000B3B80000}"/>
    <cellStyle name="Normal 12 7 4 3 2 3" xfId="2919" xr:uid="{00000000-0005-0000-0000-0000B4B80000}"/>
    <cellStyle name="Normal 12 7 4 3 2 3 2" xfId="8409" xr:uid="{00000000-0005-0000-0000-0000B5B80000}"/>
    <cellStyle name="Normal 12 7 4 3 2 3 2 2" xfId="21219" xr:uid="{00000000-0005-0000-0000-0000B6B80000}"/>
    <cellStyle name="Normal 12 7 4 3 2 3 2 2 2" xfId="49416" xr:uid="{00000000-0005-0000-0000-0000B7B80000}"/>
    <cellStyle name="Normal 12 7 4 3 2 3 2 3" xfId="49417" xr:uid="{00000000-0005-0000-0000-0000B8B80000}"/>
    <cellStyle name="Normal 12 7 4 3 2 3 3" xfId="15729" xr:uid="{00000000-0005-0000-0000-0000B9B80000}"/>
    <cellStyle name="Normal 12 7 4 3 2 3 3 2" xfId="49418" xr:uid="{00000000-0005-0000-0000-0000BAB80000}"/>
    <cellStyle name="Normal 12 7 4 3 2 3 4" xfId="49419" xr:uid="{00000000-0005-0000-0000-0000BBB80000}"/>
    <cellStyle name="Normal 12 7 4 3 2 4" xfId="4749" xr:uid="{00000000-0005-0000-0000-0000BCB80000}"/>
    <cellStyle name="Normal 12 7 4 3 2 4 2" xfId="10239" xr:uid="{00000000-0005-0000-0000-0000BDB80000}"/>
    <cellStyle name="Normal 12 7 4 3 2 4 2 2" xfId="23049" xr:uid="{00000000-0005-0000-0000-0000BEB80000}"/>
    <cellStyle name="Normal 12 7 4 3 2 4 2 2 2" xfId="49420" xr:uid="{00000000-0005-0000-0000-0000BFB80000}"/>
    <cellStyle name="Normal 12 7 4 3 2 4 2 3" xfId="49421" xr:uid="{00000000-0005-0000-0000-0000C0B80000}"/>
    <cellStyle name="Normal 12 7 4 3 2 4 3" xfId="17559" xr:uid="{00000000-0005-0000-0000-0000C1B80000}"/>
    <cellStyle name="Normal 12 7 4 3 2 4 3 2" xfId="49422" xr:uid="{00000000-0005-0000-0000-0000C2B80000}"/>
    <cellStyle name="Normal 12 7 4 3 2 4 4" xfId="49423" xr:uid="{00000000-0005-0000-0000-0000C3B80000}"/>
    <cellStyle name="Normal 12 7 4 3 2 5" xfId="12069" xr:uid="{00000000-0005-0000-0000-0000C4B80000}"/>
    <cellStyle name="Normal 12 7 4 3 2 5 2" xfId="24879" xr:uid="{00000000-0005-0000-0000-0000C5B80000}"/>
    <cellStyle name="Normal 12 7 4 3 2 5 2 2" xfId="49424" xr:uid="{00000000-0005-0000-0000-0000C6B80000}"/>
    <cellStyle name="Normal 12 7 4 3 2 5 3" xfId="49425" xr:uid="{00000000-0005-0000-0000-0000C7B80000}"/>
    <cellStyle name="Normal 12 7 4 3 2 6" xfId="6579" xr:uid="{00000000-0005-0000-0000-0000C8B80000}"/>
    <cellStyle name="Normal 12 7 4 3 2 6 2" xfId="19389" xr:uid="{00000000-0005-0000-0000-0000C9B80000}"/>
    <cellStyle name="Normal 12 7 4 3 2 6 2 2" xfId="49426" xr:uid="{00000000-0005-0000-0000-0000CAB80000}"/>
    <cellStyle name="Normal 12 7 4 3 2 6 3" xfId="49427" xr:uid="{00000000-0005-0000-0000-0000CBB80000}"/>
    <cellStyle name="Normal 12 7 4 3 2 7" xfId="13899" xr:uid="{00000000-0005-0000-0000-0000CCB80000}"/>
    <cellStyle name="Normal 12 7 4 3 2 7 2" xfId="49428" xr:uid="{00000000-0005-0000-0000-0000CDB80000}"/>
    <cellStyle name="Normal 12 7 4 3 2 8" xfId="49429" xr:uid="{00000000-0005-0000-0000-0000CEB80000}"/>
    <cellStyle name="Normal 12 7 4 3 3" xfId="1583" xr:uid="{00000000-0005-0000-0000-0000CFB80000}"/>
    <cellStyle name="Normal 12 7 4 3 3 2" xfId="3413" xr:uid="{00000000-0005-0000-0000-0000D0B80000}"/>
    <cellStyle name="Normal 12 7 4 3 3 2 2" xfId="8903" xr:uid="{00000000-0005-0000-0000-0000D1B80000}"/>
    <cellStyle name="Normal 12 7 4 3 3 2 2 2" xfId="21713" xr:uid="{00000000-0005-0000-0000-0000D2B80000}"/>
    <cellStyle name="Normal 12 7 4 3 3 2 2 2 2" xfId="49430" xr:uid="{00000000-0005-0000-0000-0000D3B80000}"/>
    <cellStyle name="Normal 12 7 4 3 3 2 2 3" xfId="49431" xr:uid="{00000000-0005-0000-0000-0000D4B80000}"/>
    <cellStyle name="Normal 12 7 4 3 3 2 3" xfId="16223" xr:uid="{00000000-0005-0000-0000-0000D5B80000}"/>
    <cellStyle name="Normal 12 7 4 3 3 2 3 2" xfId="49432" xr:uid="{00000000-0005-0000-0000-0000D6B80000}"/>
    <cellStyle name="Normal 12 7 4 3 3 2 4" xfId="49433" xr:uid="{00000000-0005-0000-0000-0000D7B80000}"/>
    <cellStyle name="Normal 12 7 4 3 3 3" xfId="5243" xr:uid="{00000000-0005-0000-0000-0000D8B80000}"/>
    <cellStyle name="Normal 12 7 4 3 3 3 2" xfId="10733" xr:uid="{00000000-0005-0000-0000-0000D9B80000}"/>
    <cellStyle name="Normal 12 7 4 3 3 3 2 2" xfId="23543" xr:uid="{00000000-0005-0000-0000-0000DAB80000}"/>
    <cellStyle name="Normal 12 7 4 3 3 3 2 2 2" xfId="49434" xr:uid="{00000000-0005-0000-0000-0000DBB80000}"/>
    <cellStyle name="Normal 12 7 4 3 3 3 2 3" xfId="49435" xr:uid="{00000000-0005-0000-0000-0000DCB80000}"/>
    <cellStyle name="Normal 12 7 4 3 3 3 3" xfId="18053" xr:uid="{00000000-0005-0000-0000-0000DDB80000}"/>
    <cellStyle name="Normal 12 7 4 3 3 3 3 2" xfId="49436" xr:uid="{00000000-0005-0000-0000-0000DEB80000}"/>
    <cellStyle name="Normal 12 7 4 3 3 3 4" xfId="49437" xr:uid="{00000000-0005-0000-0000-0000DFB80000}"/>
    <cellStyle name="Normal 12 7 4 3 3 4" xfId="12563" xr:uid="{00000000-0005-0000-0000-0000E0B80000}"/>
    <cellStyle name="Normal 12 7 4 3 3 4 2" xfId="25373" xr:uid="{00000000-0005-0000-0000-0000E1B80000}"/>
    <cellStyle name="Normal 12 7 4 3 3 4 2 2" xfId="49438" xr:uid="{00000000-0005-0000-0000-0000E2B80000}"/>
    <cellStyle name="Normal 12 7 4 3 3 4 3" xfId="49439" xr:uid="{00000000-0005-0000-0000-0000E3B80000}"/>
    <cellStyle name="Normal 12 7 4 3 3 5" xfId="7073" xr:uid="{00000000-0005-0000-0000-0000E4B80000}"/>
    <cellStyle name="Normal 12 7 4 3 3 5 2" xfId="19883" xr:uid="{00000000-0005-0000-0000-0000E5B80000}"/>
    <cellStyle name="Normal 12 7 4 3 3 5 2 2" xfId="49440" xr:uid="{00000000-0005-0000-0000-0000E6B80000}"/>
    <cellStyle name="Normal 12 7 4 3 3 5 3" xfId="49441" xr:uid="{00000000-0005-0000-0000-0000E7B80000}"/>
    <cellStyle name="Normal 12 7 4 3 3 6" xfId="14393" xr:uid="{00000000-0005-0000-0000-0000E8B80000}"/>
    <cellStyle name="Normal 12 7 4 3 3 6 2" xfId="49442" xr:uid="{00000000-0005-0000-0000-0000E9B80000}"/>
    <cellStyle name="Normal 12 7 4 3 3 7" xfId="49443" xr:uid="{00000000-0005-0000-0000-0000EAB80000}"/>
    <cellStyle name="Normal 12 7 4 3 4" xfId="2519" xr:uid="{00000000-0005-0000-0000-0000EBB80000}"/>
    <cellStyle name="Normal 12 7 4 3 4 2" xfId="8009" xr:uid="{00000000-0005-0000-0000-0000ECB80000}"/>
    <cellStyle name="Normal 12 7 4 3 4 2 2" xfId="20819" xr:uid="{00000000-0005-0000-0000-0000EDB80000}"/>
    <cellStyle name="Normal 12 7 4 3 4 2 2 2" xfId="49444" xr:uid="{00000000-0005-0000-0000-0000EEB80000}"/>
    <cellStyle name="Normal 12 7 4 3 4 2 3" xfId="49445" xr:uid="{00000000-0005-0000-0000-0000EFB80000}"/>
    <cellStyle name="Normal 12 7 4 3 4 3" xfId="15329" xr:uid="{00000000-0005-0000-0000-0000F0B80000}"/>
    <cellStyle name="Normal 12 7 4 3 4 3 2" xfId="49446" xr:uid="{00000000-0005-0000-0000-0000F1B80000}"/>
    <cellStyle name="Normal 12 7 4 3 4 4" xfId="49447" xr:uid="{00000000-0005-0000-0000-0000F2B80000}"/>
    <cellStyle name="Normal 12 7 4 3 5" xfId="4349" xr:uid="{00000000-0005-0000-0000-0000F3B80000}"/>
    <cellStyle name="Normal 12 7 4 3 5 2" xfId="9839" xr:uid="{00000000-0005-0000-0000-0000F4B80000}"/>
    <cellStyle name="Normal 12 7 4 3 5 2 2" xfId="22649" xr:uid="{00000000-0005-0000-0000-0000F5B80000}"/>
    <cellStyle name="Normal 12 7 4 3 5 2 2 2" xfId="49448" xr:uid="{00000000-0005-0000-0000-0000F6B80000}"/>
    <cellStyle name="Normal 12 7 4 3 5 2 3" xfId="49449" xr:uid="{00000000-0005-0000-0000-0000F7B80000}"/>
    <cellStyle name="Normal 12 7 4 3 5 3" xfId="17159" xr:uid="{00000000-0005-0000-0000-0000F8B80000}"/>
    <cellStyle name="Normal 12 7 4 3 5 3 2" xfId="49450" xr:uid="{00000000-0005-0000-0000-0000F9B80000}"/>
    <cellStyle name="Normal 12 7 4 3 5 4" xfId="49451" xr:uid="{00000000-0005-0000-0000-0000FAB80000}"/>
    <cellStyle name="Normal 12 7 4 3 6" xfId="11669" xr:uid="{00000000-0005-0000-0000-0000FBB80000}"/>
    <cellStyle name="Normal 12 7 4 3 6 2" xfId="24479" xr:uid="{00000000-0005-0000-0000-0000FCB80000}"/>
    <cellStyle name="Normal 12 7 4 3 6 2 2" xfId="49452" xr:uid="{00000000-0005-0000-0000-0000FDB80000}"/>
    <cellStyle name="Normal 12 7 4 3 6 3" xfId="49453" xr:uid="{00000000-0005-0000-0000-0000FEB80000}"/>
    <cellStyle name="Normal 12 7 4 3 7" xfId="6179" xr:uid="{00000000-0005-0000-0000-0000FFB80000}"/>
    <cellStyle name="Normal 12 7 4 3 7 2" xfId="18989" xr:uid="{00000000-0005-0000-0000-000000B90000}"/>
    <cellStyle name="Normal 12 7 4 3 7 2 2" xfId="49454" xr:uid="{00000000-0005-0000-0000-000001B90000}"/>
    <cellStyle name="Normal 12 7 4 3 7 3" xfId="49455" xr:uid="{00000000-0005-0000-0000-000002B90000}"/>
    <cellStyle name="Normal 12 7 4 3 8" xfId="13499" xr:uid="{00000000-0005-0000-0000-000003B90000}"/>
    <cellStyle name="Normal 12 7 4 3 8 2" xfId="49456" xr:uid="{00000000-0005-0000-0000-000004B90000}"/>
    <cellStyle name="Normal 12 7 4 3 9" xfId="49457" xr:uid="{00000000-0005-0000-0000-000005B90000}"/>
    <cellStyle name="Normal 12 7 4 4" xfId="463" xr:uid="{00000000-0005-0000-0000-000006B90000}"/>
    <cellStyle name="Normal 12 7 4 4 2" xfId="1358" xr:uid="{00000000-0005-0000-0000-000007B90000}"/>
    <cellStyle name="Normal 12 7 4 4 2 2" xfId="3188" xr:uid="{00000000-0005-0000-0000-000008B90000}"/>
    <cellStyle name="Normal 12 7 4 4 2 2 2" xfId="8678" xr:uid="{00000000-0005-0000-0000-000009B90000}"/>
    <cellStyle name="Normal 12 7 4 4 2 2 2 2" xfId="21488" xr:uid="{00000000-0005-0000-0000-00000AB90000}"/>
    <cellStyle name="Normal 12 7 4 4 2 2 2 2 2" xfId="49458" xr:uid="{00000000-0005-0000-0000-00000BB90000}"/>
    <cellStyle name="Normal 12 7 4 4 2 2 2 3" xfId="49459" xr:uid="{00000000-0005-0000-0000-00000CB90000}"/>
    <cellStyle name="Normal 12 7 4 4 2 2 3" xfId="15998" xr:uid="{00000000-0005-0000-0000-00000DB90000}"/>
    <cellStyle name="Normal 12 7 4 4 2 2 3 2" xfId="49460" xr:uid="{00000000-0005-0000-0000-00000EB90000}"/>
    <cellStyle name="Normal 12 7 4 4 2 2 4" xfId="49461" xr:uid="{00000000-0005-0000-0000-00000FB90000}"/>
    <cellStyle name="Normal 12 7 4 4 2 3" xfId="5018" xr:uid="{00000000-0005-0000-0000-000010B90000}"/>
    <cellStyle name="Normal 12 7 4 4 2 3 2" xfId="10508" xr:uid="{00000000-0005-0000-0000-000011B90000}"/>
    <cellStyle name="Normal 12 7 4 4 2 3 2 2" xfId="23318" xr:uid="{00000000-0005-0000-0000-000012B90000}"/>
    <cellStyle name="Normal 12 7 4 4 2 3 2 2 2" xfId="49462" xr:uid="{00000000-0005-0000-0000-000013B90000}"/>
    <cellStyle name="Normal 12 7 4 4 2 3 2 3" xfId="49463" xr:uid="{00000000-0005-0000-0000-000014B90000}"/>
    <cellStyle name="Normal 12 7 4 4 2 3 3" xfId="17828" xr:uid="{00000000-0005-0000-0000-000015B90000}"/>
    <cellStyle name="Normal 12 7 4 4 2 3 3 2" xfId="49464" xr:uid="{00000000-0005-0000-0000-000016B90000}"/>
    <cellStyle name="Normal 12 7 4 4 2 3 4" xfId="49465" xr:uid="{00000000-0005-0000-0000-000017B90000}"/>
    <cellStyle name="Normal 12 7 4 4 2 4" xfId="12338" xr:uid="{00000000-0005-0000-0000-000018B90000}"/>
    <cellStyle name="Normal 12 7 4 4 2 4 2" xfId="25148" xr:uid="{00000000-0005-0000-0000-000019B90000}"/>
    <cellStyle name="Normal 12 7 4 4 2 4 2 2" xfId="49466" xr:uid="{00000000-0005-0000-0000-00001AB90000}"/>
    <cellStyle name="Normal 12 7 4 4 2 4 3" xfId="49467" xr:uid="{00000000-0005-0000-0000-00001BB90000}"/>
    <cellStyle name="Normal 12 7 4 4 2 5" xfId="6848" xr:uid="{00000000-0005-0000-0000-00001CB90000}"/>
    <cellStyle name="Normal 12 7 4 4 2 5 2" xfId="19658" xr:uid="{00000000-0005-0000-0000-00001DB90000}"/>
    <cellStyle name="Normal 12 7 4 4 2 5 2 2" xfId="49468" xr:uid="{00000000-0005-0000-0000-00001EB90000}"/>
    <cellStyle name="Normal 12 7 4 4 2 5 3" xfId="49469" xr:uid="{00000000-0005-0000-0000-00001FB90000}"/>
    <cellStyle name="Normal 12 7 4 4 2 6" xfId="14168" xr:uid="{00000000-0005-0000-0000-000020B90000}"/>
    <cellStyle name="Normal 12 7 4 4 2 6 2" xfId="49470" xr:uid="{00000000-0005-0000-0000-000021B90000}"/>
    <cellStyle name="Normal 12 7 4 4 2 7" xfId="49471" xr:uid="{00000000-0005-0000-0000-000022B90000}"/>
    <cellStyle name="Normal 12 7 4 4 3" xfId="2294" xr:uid="{00000000-0005-0000-0000-000023B90000}"/>
    <cellStyle name="Normal 12 7 4 4 3 2" xfId="7784" xr:uid="{00000000-0005-0000-0000-000024B90000}"/>
    <cellStyle name="Normal 12 7 4 4 3 2 2" xfId="20594" xr:uid="{00000000-0005-0000-0000-000025B90000}"/>
    <cellStyle name="Normal 12 7 4 4 3 2 2 2" xfId="49472" xr:uid="{00000000-0005-0000-0000-000026B90000}"/>
    <cellStyle name="Normal 12 7 4 4 3 2 3" xfId="49473" xr:uid="{00000000-0005-0000-0000-000027B90000}"/>
    <cellStyle name="Normal 12 7 4 4 3 3" xfId="15104" xr:uid="{00000000-0005-0000-0000-000028B90000}"/>
    <cellStyle name="Normal 12 7 4 4 3 3 2" xfId="49474" xr:uid="{00000000-0005-0000-0000-000029B90000}"/>
    <cellStyle name="Normal 12 7 4 4 3 4" xfId="49475" xr:uid="{00000000-0005-0000-0000-00002AB90000}"/>
    <cellStyle name="Normal 12 7 4 4 4" xfId="4124" xr:uid="{00000000-0005-0000-0000-00002BB90000}"/>
    <cellStyle name="Normal 12 7 4 4 4 2" xfId="9614" xr:uid="{00000000-0005-0000-0000-00002CB90000}"/>
    <cellStyle name="Normal 12 7 4 4 4 2 2" xfId="22424" xr:uid="{00000000-0005-0000-0000-00002DB90000}"/>
    <cellStyle name="Normal 12 7 4 4 4 2 2 2" xfId="49476" xr:uid="{00000000-0005-0000-0000-00002EB90000}"/>
    <cellStyle name="Normal 12 7 4 4 4 2 3" xfId="49477" xr:uid="{00000000-0005-0000-0000-00002FB90000}"/>
    <cellStyle name="Normal 12 7 4 4 4 3" xfId="16934" xr:uid="{00000000-0005-0000-0000-000030B90000}"/>
    <cellStyle name="Normal 12 7 4 4 4 3 2" xfId="49478" xr:uid="{00000000-0005-0000-0000-000031B90000}"/>
    <cellStyle name="Normal 12 7 4 4 4 4" xfId="49479" xr:uid="{00000000-0005-0000-0000-000032B90000}"/>
    <cellStyle name="Normal 12 7 4 4 5" xfId="11444" xr:uid="{00000000-0005-0000-0000-000033B90000}"/>
    <cellStyle name="Normal 12 7 4 4 5 2" xfId="24254" xr:uid="{00000000-0005-0000-0000-000034B90000}"/>
    <cellStyle name="Normal 12 7 4 4 5 2 2" xfId="49480" xr:uid="{00000000-0005-0000-0000-000035B90000}"/>
    <cellStyle name="Normal 12 7 4 4 5 3" xfId="49481" xr:uid="{00000000-0005-0000-0000-000036B90000}"/>
    <cellStyle name="Normal 12 7 4 4 6" xfId="5954" xr:uid="{00000000-0005-0000-0000-000037B90000}"/>
    <cellStyle name="Normal 12 7 4 4 6 2" xfId="18764" xr:uid="{00000000-0005-0000-0000-000038B90000}"/>
    <cellStyle name="Normal 12 7 4 4 6 2 2" xfId="49482" xr:uid="{00000000-0005-0000-0000-000039B90000}"/>
    <cellStyle name="Normal 12 7 4 4 6 3" xfId="49483" xr:uid="{00000000-0005-0000-0000-00003AB90000}"/>
    <cellStyle name="Normal 12 7 4 4 7" xfId="13274" xr:uid="{00000000-0005-0000-0000-00003BB90000}"/>
    <cellStyle name="Normal 12 7 4 4 7 2" xfId="49484" xr:uid="{00000000-0005-0000-0000-00003CB90000}"/>
    <cellStyle name="Normal 12 7 4 4 8" xfId="49485" xr:uid="{00000000-0005-0000-0000-00003DB90000}"/>
    <cellStyle name="Normal 12 7 4 5" xfId="822" xr:uid="{00000000-0005-0000-0000-00003EB90000}"/>
    <cellStyle name="Normal 12 7 4 5 2" xfId="1717" xr:uid="{00000000-0005-0000-0000-00003FB90000}"/>
    <cellStyle name="Normal 12 7 4 5 2 2" xfId="3547" xr:uid="{00000000-0005-0000-0000-000040B90000}"/>
    <cellStyle name="Normal 12 7 4 5 2 2 2" xfId="9037" xr:uid="{00000000-0005-0000-0000-000041B90000}"/>
    <cellStyle name="Normal 12 7 4 5 2 2 2 2" xfId="21847" xr:uid="{00000000-0005-0000-0000-000042B90000}"/>
    <cellStyle name="Normal 12 7 4 5 2 2 2 2 2" xfId="49486" xr:uid="{00000000-0005-0000-0000-000043B90000}"/>
    <cellStyle name="Normal 12 7 4 5 2 2 2 3" xfId="49487" xr:uid="{00000000-0005-0000-0000-000044B90000}"/>
    <cellStyle name="Normal 12 7 4 5 2 2 3" xfId="16357" xr:uid="{00000000-0005-0000-0000-000045B90000}"/>
    <cellStyle name="Normal 12 7 4 5 2 2 3 2" xfId="49488" xr:uid="{00000000-0005-0000-0000-000046B90000}"/>
    <cellStyle name="Normal 12 7 4 5 2 2 4" xfId="49489" xr:uid="{00000000-0005-0000-0000-000047B90000}"/>
    <cellStyle name="Normal 12 7 4 5 2 3" xfId="5377" xr:uid="{00000000-0005-0000-0000-000048B90000}"/>
    <cellStyle name="Normal 12 7 4 5 2 3 2" xfId="10867" xr:uid="{00000000-0005-0000-0000-000049B90000}"/>
    <cellStyle name="Normal 12 7 4 5 2 3 2 2" xfId="23677" xr:uid="{00000000-0005-0000-0000-00004AB90000}"/>
    <cellStyle name="Normal 12 7 4 5 2 3 2 2 2" xfId="49490" xr:uid="{00000000-0005-0000-0000-00004BB90000}"/>
    <cellStyle name="Normal 12 7 4 5 2 3 2 3" xfId="49491" xr:uid="{00000000-0005-0000-0000-00004CB90000}"/>
    <cellStyle name="Normal 12 7 4 5 2 3 3" xfId="18187" xr:uid="{00000000-0005-0000-0000-00004DB90000}"/>
    <cellStyle name="Normal 12 7 4 5 2 3 3 2" xfId="49492" xr:uid="{00000000-0005-0000-0000-00004EB90000}"/>
    <cellStyle name="Normal 12 7 4 5 2 3 4" xfId="49493" xr:uid="{00000000-0005-0000-0000-00004FB90000}"/>
    <cellStyle name="Normal 12 7 4 5 2 4" xfId="12697" xr:uid="{00000000-0005-0000-0000-000050B90000}"/>
    <cellStyle name="Normal 12 7 4 5 2 4 2" xfId="25507" xr:uid="{00000000-0005-0000-0000-000051B90000}"/>
    <cellStyle name="Normal 12 7 4 5 2 4 2 2" xfId="49494" xr:uid="{00000000-0005-0000-0000-000052B90000}"/>
    <cellStyle name="Normal 12 7 4 5 2 4 3" xfId="49495" xr:uid="{00000000-0005-0000-0000-000053B90000}"/>
    <cellStyle name="Normal 12 7 4 5 2 5" xfId="7207" xr:uid="{00000000-0005-0000-0000-000054B90000}"/>
    <cellStyle name="Normal 12 7 4 5 2 5 2" xfId="20017" xr:uid="{00000000-0005-0000-0000-000055B90000}"/>
    <cellStyle name="Normal 12 7 4 5 2 5 2 2" xfId="49496" xr:uid="{00000000-0005-0000-0000-000056B90000}"/>
    <cellStyle name="Normal 12 7 4 5 2 5 3" xfId="49497" xr:uid="{00000000-0005-0000-0000-000057B90000}"/>
    <cellStyle name="Normal 12 7 4 5 2 6" xfId="14527" xr:uid="{00000000-0005-0000-0000-000058B90000}"/>
    <cellStyle name="Normal 12 7 4 5 2 6 2" xfId="49498" xr:uid="{00000000-0005-0000-0000-000059B90000}"/>
    <cellStyle name="Normal 12 7 4 5 2 7" xfId="49499" xr:uid="{00000000-0005-0000-0000-00005AB90000}"/>
    <cellStyle name="Normal 12 7 4 5 3" xfId="2653" xr:uid="{00000000-0005-0000-0000-00005BB90000}"/>
    <cellStyle name="Normal 12 7 4 5 3 2" xfId="8143" xr:uid="{00000000-0005-0000-0000-00005CB90000}"/>
    <cellStyle name="Normal 12 7 4 5 3 2 2" xfId="20953" xr:uid="{00000000-0005-0000-0000-00005DB90000}"/>
    <cellStyle name="Normal 12 7 4 5 3 2 2 2" xfId="49500" xr:uid="{00000000-0005-0000-0000-00005EB90000}"/>
    <cellStyle name="Normal 12 7 4 5 3 2 3" xfId="49501" xr:uid="{00000000-0005-0000-0000-00005FB90000}"/>
    <cellStyle name="Normal 12 7 4 5 3 3" xfId="15463" xr:uid="{00000000-0005-0000-0000-000060B90000}"/>
    <cellStyle name="Normal 12 7 4 5 3 3 2" xfId="49502" xr:uid="{00000000-0005-0000-0000-000061B90000}"/>
    <cellStyle name="Normal 12 7 4 5 3 4" xfId="49503" xr:uid="{00000000-0005-0000-0000-000062B90000}"/>
    <cellStyle name="Normal 12 7 4 5 4" xfId="4483" xr:uid="{00000000-0005-0000-0000-000063B90000}"/>
    <cellStyle name="Normal 12 7 4 5 4 2" xfId="9973" xr:uid="{00000000-0005-0000-0000-000064B90000}"/>
    <cellStyle name="Normal 12 7 4 5 4 2 2" xfId="22783" xr:uid="{00000000-0005-0000-0000-000065B90000}"/>
    <cellStyle name="Normal 12 7 4 5 4 2 2 2" xfId="49504" xr:uid="{00000000-0005-0000-0000-000066B90000}"/>
    <cellStyle name="Normal 12 7 4 5 4 2 3" xfId="49505" xr:uid="{00000000-0005-0000-0000-000067B90000}"/>
    <cellStyle name="Normal 12 7 4 5 4 3" xfId="17293" xr:uid="{00000000-0005-0000-0000-000068B90000}"/>
    <cellStyle name="Normal 12 7 4 5 4 3 2" xfId="49506" xr:uid="{00000000-0005-0000-0000-000069B90000}"/>
    <cellStyle name="Normal 12 7 4 5 4 4" xfId="49507" xr:uid="{00000000-0005-0000-0000-00006AB90000}"/>
    <cellStyle name="Normal 12 7 4 5 5" xfId="11803" xr:uid="{00000000-0005-0000-0000-00006BB90000}"/>
    <cellStyle name="Normal 12 7 4 5 5 2" xfId="24613" xr:uid="{00000000-0005-0000-0000-00006CB90000}"/>
    <cellStyle name="Normal 12 7 4 5 5 2 2" xfId="49508" xr:uid="{00000000-0005-0000-0000-00006DB90000}"/>
    <cellStyle name="Normal 12 7 4 5 5 3" xfId="49509" xr:uid="{00000000-0005-0000-0000-00006EB90000}"/>
    <cellStyle name="Normal 12 7 4 5 6" xfId="6313" xr:uid="{00000000-0005-0000-0000-00006FB90000}"/>
    <cellStyle name="Normal 12 7 4 5 6 2" xfId="19123" xr:uid="{00000000-0005-0000-0000-000070B90000}"/>
    <cellStyle name="Normal 12 7 4 5 6 2 2" xfId="49510" xr:uid="{00000000-0005-0000-0000-000071B90000}"/>
    <cellStyle name="Normal 12 7 4 5 6 3" xfId="49511" xr:uid="{00000000-0005-0000-0000-000072B90000}"/>
    <cellStyle name="Normal 12 7 4 5 7" xfId="13633" xr:uid="{00000000-0005-0000-0000-000073B90000}"/>
    <cellStyle name="Normal 12 7 4 5 7 2" xfId="49512" xr:uid="{00000000-0005-0000-0000-000074B90000}"/>
    <cellStyle name="Normal 12 7 4 5 8" xfId="49513" xr:uid="{00000000-0005-0000-0000-000075B90000}"/>
    <cellStyle name="Normal 12 7 4 6" xfId="1223" xr:uid="{00000000-0005-0000-0000-000076B90000}"/>
    <cellStyle name="Normal 12 7 4 6 2" xfId="3053" xr:uid="{00000000-0005-0000-0000-000077B90000}"/>
    <cellStyle name="Normal 12 7 4 6 2 2" xfId="8543" xr:uid="{00000000-0005-0000-0000-000078B90000}"/>
    <cellStyle name="Normal 12 7 4 6 2 2 2" xfId="21353" xr:uid="{00000000-0005-0000-0000-000079B90000}"/>
    <cellStyle name="Normal 12 7 4 6 2 2 2 2" xfId="49514" xr:uid="{00000000-0005-0000-0000-00007AB90000}"/>
    <cellStyle name="Normal 12 7 4 6 2 2 3" xfId="49515" xr:uid="{00000000-0005-0000-0000-00007BB90000}"/>
    <cellStyle name="Normal 12 7 4 6 2 3" xfId="15863" xr:uid="{00000000-0005-0000-0000-00007CB90000}"/>
    <cellStyle name="Normal 12 7 4 6 2 3 2" xfId="49516" xr:uid="{00000000-0005-0000-0000-00007DB90000}"/>
    <cellStyle name="Normal 12 7 4 6 2 4" xfId="49517" xr:uid="{00000000-0005-0000-0000-00007EB90000}"/>
    <cellStyle name="Normal 12 7 4 6 3" xfId="4883" xr:uid="{00000000-0005-0000-0000-00007FB90000}"/>
    <cellStyle name="Normal 12 7 4 6 3 2" xfId="10373" xr:uid="{00000000-0005-0000-0000-000080B90000}"/>
    <cellStyle name="Normal 12 7 4 6 3 2 2" xfId="23183" xr:uid="{00000000-0005-0000-0000-000081B90000}"/>
    <cellStyle name="Normal 12 7 4 6 3 2 2 2" xfId="49518" xr:uid="{00000000-0005-0000-0000-000082B90000}"/>
    <cellStyle name="Normal 12 7 4 6 3 2 3" xfId="49519" xr:uid="{00000000-0005-0000-0000-000083B90000}"/>
    <cellStyle name="Normal 12 7 4 6 3 3" xfId="17693" xr:uid="{00000000-0005-0000-0000-000084B90000}"/>
    <cellStyle name="Normal 12 7 4 6 3 3 2" xfId="49520" xr:uid="{00000000-0005-0000-0000-000085B90000}"/>
    <cellStyle name="Normal 12 7 4 6 3 4" xfId="49521" xr:uid="{00000000-0005-0000-0000-000086B90000}"/>
    <cellStyle name="Normal 12 7 4 6 4" xfId="12203" xr:uid="{00000000-0005-0000-0000-000087B90000}"/>
    <cellStyle name="Normal 12 7 4 6 4 2" xfId="25013" xr:uid="{00000000-0005-0000-0000-000088B90000}"/>
    <cellStyle name="Normal 12 7 4 6 4 2 2" xfId="49522" xr:uid="{00000000-0005-0000-0000-000089B90000}"/>
    <cellStyle name="Normal 12 7 4 6 4 3" xfId="49523" xr:uid="{00000000-0005-0000-0000-00008AB90000}"/>
    <cellStyle name="Normal 12 7 4 6 5" xfId="6713" xr:uid="{00000000-0005-0000-0000-00008BB90000}"/>
    <cellStyle name="Normal 12 7 4 6 5 2" xfId="19523" xr:uid="{00000000-0005-0000-0000-00008CB90000}"/>
    <cellStyle name="Normal 12 7 4 6 5 2 2" xfId="49524" xr:uid="{00000000-0005-0000-0000-00008DB90000}"/>
    <cellStyle name="Normal 12 7 4 6 5 3" xfId="49525" xr:uid="{00000000-0005-0000-0000-00008EB90000}"/>
    <cellStyle name="Normal 12 7 4 6 6" xfId="14033" xr:uid="{00000000-0005-0000-0000-00008FB90000}"/>
    <cellStyle name="Normal 12 7 4 6 6 2" xfId="49526" xr:uid="{00000000-0005-0000-0000-000090B90000}"/>
    <cellStyle name="Normal 12 7 4 6 7" xfId="49527" xr:uid="{00000000-0005-0000-0000-000091B90000}"/>
    <cellStyle name="Normal 12 7 4 7" xfId="2159" xr:uid="{00000000-0005-0000-0000-000092B90000}"/>
    <cellStyle name="Normal 12 7 4 7 2" xfId="7649" xr:uid="{00000000-0005-0000-0000-000093B90000}"/>
    <cellStyle name="Normal 12 7 4 7 2 2" xfId="20459" xr:uid="{00000000-0005-0000-0000-000094B90000}"/>
    <cellStyle name="Normal 12 7 4 7 2 2 2" xfId="49528" xr:uid="{00000000-0005-0000-0000-000095B90000}"/>
    <cellStyle name="Normal 12 7 4 7 2 3" xfId="49529" xr:uid="{00000000-0005-0000-0000-000096B90000}"/>
    <cellStyle name="Normal 12 7 4 7 3" xfId="14969" xr:uid="{00000000-0005-0000-0000-000097B90000}"/>
    <cellStyle name="Normal 12 7 4 7 3 2" xfId="49530" xr:uid="{00000000-0005-0000-0000-000098B90000}"/>
    <cellStyle name="Normal 12 7 4 7 4" xfId="49531" xr:uid="{00000000-0005-0000-0000-000099B90000}"/>
    <cellStyle name="Normal 12 7 4 8" xfId="3989" xr:uid="{00000000-0005-0000-0000-00009AB90000}"/>
    <cellStyle name="Normal 12 7 4 8 2" xfId="9479" xr:uid="{00000000-0005-0000-0000-00009BB90000}"/>
    <cellStyle name="Normal 12 7 4 8 2 2" xfId="22289" xr:uid="{00000000-0005-0000-0000-00009CB90000}"/>
    <cellStyle name="Normal 12 7 4 8 2 2 2" xfId="49532" xr:uid="{00000000-0005-0000-0000-00009DB90000}"/>
    <cellStyle name="Normal 12 7 4 8 2 3" xfId="49533" xr:uid="{00000000-0005-0000-0000-00009EB90000}"/>
    <cellStyle name="Normal 12 7 4 8 3" xfId="16799" xr:uid="{00000000-0005-0000-0000-00009FB90000}"/>
    <cellStyle name="Normal 12 7 4 8 3 2" xfId="49534" xr:uid="{00000000-0005-0000-0000-0000A0B90000}"/>
    <cellStyle name="Normal 12 7 4 8 4" xfId="49535" xr:uid="{00000000-0005-0000-0000-0000A1B90000}"/>
    <cellStyle name="Normal 12 7 4 9" xfId="11309" xr:uid="{00000000-0005-0000-0000-0000A2B90000}"/>
    <cellStyle name="Normal 12 7 4 9 2" xfId="24119" xr:uid="{00000000-0005-0000-0000-0000A3B90000}"/>
    <cellStyle name="Normal 12 7 4 9 2 2" xfId="49536" xr:uid="{00000000-0005-0000-0000-0000A4B90000}"/>
    <cellStyle name="Normal 12 7 4 9 3" xfId="49537" xr:uid="{00000000-0005-0000-0000-0000A5B90000}"/>
    <cellStyle name="Normal 12 7 5" xfId="397" xr:uid="{00000000-0005-0000-0000-0000A6B90000}"/>
    <cellStyle name="Normal 12 7 5 2" xfId="863" xr:uid="{00000000-0005-0000-0000-0000A7B90000}"/>
    <cellStyle name="Normal 12 7 5 2 2" xfId="1758" xr:uid="{00000000-0005-0000-0000-0000A8B90000}"/>
    <cellStyle name="Normal 12 7 5 2 2 2" xfId="3588" xr:uid="{00000000-0005-0000-0000-0000A9B90000}"/>
    <cellStyle name="Normal 12 7 5 2 2 2 2" xfId="9078" xr:uid="{00000000-0005-0000-0000-0000AAB90000}"/>
    <cellStyle name="Normal 12 7 5 2 2 2 2 2" xfId="21888" xr:uid="{00000000-0005-0000-0000-0000ABB90000}"/>
    <cellStyle name="Normal 12 7 5 2 2 2 2 2 2" xfId="49538" xr:uid="{00000000-0005-0000-0000-0000ACB90000}"/>
    <cellStyle name="Normal 12 7 5 2 2 2 2 3" xfId="49539" xr:uid="{00000000-0005-0000-0000-0000ADB90000}"/>
    <cellStyle name="Normal 12 7 5 2 2 2 3" xfId="16398" xr:uid="{00000000-0005-0000-0000-0000AEB90000}"/>
    <cellStyle name="Normal 12 7 5 2 2 2 3 2" xfId="49540" xr:uid="{00000000-0005-0000-0000-0000AFB90000}"/>
    <cellStyle name="Normal 12 7 5 2 2 2 4" xfId="49541" xr:uid="{00000000-0005-0000-0000-0000B0B90000}"/>
    <cellStyle name="Normal 12 7 5 2 2 3" xfId="5418" xr:uid="{00000000-0005-0000-0000-0000B1B90000}"/>
    <cellStyle name="Normal 12 7 5 2 2 3 2" xfId="10908" xr:uid="{00000000-0005-0000-0000-0000B2B90000}"/>
    <cellStyle name="Normal 12 7 5 2 2 3 2 2" xfId="23718" xr:uid="{00000000-0005-0000-0000-0000B3B90000}"/>
    <cellStyle name="Normal 12 7 5 2 2 3 2 2 2" xfId="49542" xr:uid="{00000000-0005-0000-0000-0000B4B90000}"/>
    <cellStyle name="Normal 12 7 5 2 2 3 2 3" xfId="49543" xr:uid="{00000000-0005-0000-0000-0000B5B90000}"/>
    <cellStyle name="Normal 12 7 5 2 2 3 3" xfId="18228" xr:uid="{00000000-0005-0000-0000-0000B6B90000}"/>
    <cellStyle name="Normal 12 7 5 2 2 3 3 2" xfId="49544" xr:uid="{00000000-0005-0000-0000-0000B7B90000}"/>
    <cellStyle name="Normal 12 7 5 2 2 3 4" xfId="49545" xr:uid="{00000000-0005-0000-0000-0000B8B90000}"/>
    <cellStyle name="Normal 12 7 5 2 2 4" xfId="12738" xr:uid="{00000000-0005-0000-0000-0000B9B90000}"/>
    <cellStyle name="Normal 12 7 5 2 2 4 2" xfId="25548" xr:uid="{00000000-0005-0000-0000-0000BAB90000}"/>
    <cellStyle name="Normal 12 7 5 2 2 4 2 2" xfId="49546" xr:uid="{00000000-0005-0000-0000-0000BBB90000}"/>
    <cellStyle name="Normal 12 7 5 2 2 4 3" xfId="49547" xr:uid="{00000000-0005-0000-0000-0000BCB90000}"/>
    <cellStyle name="Normal 12 7 5 2 2 5" xfId="7248" xr:uid="{00000000-0005-0000-0000-0000BDB90000}"/>
    <cellStyle name="Normal 12 7 5 2 2 5 2" xfId="20058" xr:uid="{00000000-0005-0000-0000-0000BEB90000}"/>
    <cellStyle name="Normal 12 7 5 2 2 5 2 2" xfId="49548" xr:uid="{00000000-0005-0000-0000-0000BFB90000}"/>
    <cellStyle name="Normal 12 7 5 2 2 5 3" xfId="49549" xr:uid="{00000000-0005-0000-0000-0000C0B90000}"/>
    <cellStyle name="Normal 12 7 5 2 2 6" xfId="14568" xr:uid="{00000000-0005-0000-0000-0000C1B90000}"/>
    <cellStyle name="Normal 12 7 5 2 2 6 2" xfId="49550" xr:uid="{00000000-0005-0000-0000-0000C2B90000}"/>
    <cellStyle name="Normal 12 7 5 2 2 7" xfId="49551" xr:uid="{00000000-0005-0000-0000-0000C3B90000}"/>
    <cellStyle name="Normal 12 7 5 2 3" xfId="2694" xr:uid="{00000000-0005-0000-0000-0000C4B90000}"/>
    <cellStyle name="Normal 12 7 5 2 3 2" xfId="8184" xr:uid="{00000000-0005-0000-0000-0000C5B90000}"/>
    <cellStyle name="Normal 12 7 5 2 3 2 2" xfId="20994" xr:uid="{00000000-0005-0000-0000-0000C6B90000}"/>
    <cellStyle name="Normal 12 7 5 2 3 2 2 2" xfId="49552" xr:uid="{00000000-0005-0000-0000-0000C7B90000}"/>
    <cellStyle name="Normal 12 7 5 2 3 2 3" xfId="49553" xr:uid="{00000000-0005-0000-0000-0000C8B90000}"/>
    <cellStyle name="Normal 12 7 5 2 3 3" xfId="15504" xr:uid="{00000000-0005-0000-0000-0000C9B90000}"/>
    <cellStyle name="Normal 12 7 5 2 3 3 2" xfId="49554" xr:uid="{00000000-0005-0000-0000-0000CAB90000}"/>
    <cellStyle name="Normal 12 7 5 2 3 4" xfId="49555" xr:uid="{00000000-0005-0000-0000-0000CBB90000}"/>
    <cellStyle name="Normal 12 7 5 2 4" xfId="4524" xr:uid="{00000000-0005-0000-0000-0000CCB90000}"/>
    <cellStyle name="Normal 12 7 5 2 4 2" xfId="10014" xr:uid="{00000000-0005-0000-0000-0000CDB90000}"/>
    <cellStyle name="Normal 12 7 5 2 4 2 2" xfId="22824" xr:uid="{00000000-0005-0000-0000-0000CEB90000}"/>
    <cellStyle name="Normal 12 7 5 2 4 2 2 2" xfId="49556" xr:uid="{00000000-0005-0000-0000-0000CFB90000}"/>
    <cellStyle name="Normal 12 7 5 2 4 2 3" xfId="49557" xr:uid="{00000000-0005-0000-0000-0000D0B90000}"/>
    <cellStyle name="Normal 12 7 5 2 4 3" xfId="17334" xr:uid="{00000000-0005-0000-0000-0000D1B90000}"/>
    <cellStyle name="Normal 12 7 5 2 4 3 2" xfId="49558" xr:uid="{00000000-0005-0000-0000-0000D2B90000}"/>
    <cellStyle name="Normal 12 7 5 2 4 4" xfId="49559" xr:uid="{00000000-0005-0000-0000-0000D3B90000}"/>
    <cellStyle name="Normal 12 7 5 2 5" xfId="11844" xr:uid="{00000000-0005-0000-0000-0000D4B90000}"/>
    <cellStyle name="Normal 12 7 5 2 5 2" xfId="24654" xr:uid="{00000000-0005-0000-0000-0000D5B90000}"/>
    <cellStyle name="Normal 12 7 5 2 5 2 2" xfId="49560" xr:uid="{00000000-0005-0000-0000-0000D6B90000}"/>
    <cellStyle name="Normal 12 7 5 2 5 3" xfId="49561" xr:uid="{00000000-0005-0000-0000-0000D7B90000}"/>
    <cellStyle name="Normal 12 7 5 2 6" xfId="6354" xr:uid="{00000000-0005-0000-0000-0000D8B90000}"/>
    <cellStyle name="Normal 12 7 5 2 6 2" xfId="19164" xr:uid="{00000000-0005-0000-0000-0000D9B90000}"/>
    <cellStyle name="Normal 12 7 5 2 6 2 2" xfId="49562" xr:uid="{00000000-0005-0000-0000-0000DAB90000}"/>
    <cellStyle name="Normal 12 7 5 2 6 3" xfId="49563" xr:uid="{00000000-0005-0000-0000-0000DBB90000}"/>
    <cellStyle name="Normal 12 7 5 2 7" xfId="13674" xr:uid="{00000000-0005-0000-0000-0000DCB90000}"/>
    <cellStyle name="Normal 12 7 5 2 7 2" xfId="49564" xr:uid="{00000000-0005-0000-0000-0000DDB90000}"/>
    <cellStyle name="Normal 12 7 5 2 8" xfId="49565" xr:uid="{00000000-0005-0000-0000-0000DEB90000}"/>
    <cellStyle name="Normal 12 7 5 3" xfId="1292" xr:uid="{00000000-0005-0000-0000-0000DFB90000}"/>
    <cellStyle name="Normal 12 7 5 3 2" xfId="3122" xr:uid="{00000000-0005-0000-0000-0000E0B90000}"/>
    <cellStyle name="Normal 12 7 5 3 2 2" xfId="8612" xr:uid="{00000000-0005-0000-0000-0000E1B90000}"/>
    <cellStyle name="Normal 12 7 5 3 2 2 2" xfId="21422" xr:uid="{00000000-0005-0000-0000-0000E2B90000}"/>
    <cellStyle name="Normal 12 7 5 3 2 2 2 2" xfId="49566" xr:uid="{00000000-0005-0000-0000-0000E3B90000}"/>
    <cellStyle name="Normal 12 7 5 3 2 2 3" xfId="49567" xr:uid="{00000000-0005-0000-0000-0000E4B90000}"/>
    <cellStyle name="Normal 12 7 5 3 2 3" xfId="15932" xr:uid="{00000000-0005-0000-0000-0000E5B90000}"/>
    <cellStyle name="Normal 12 7 5 3 2 3 2" xfId="49568" xr:uid="{00000000-0005-0000-0000-0000E6B90000}"/>
    <cellStyle name="Normal 12 7 5 3 2 4" xfId="49569" xr:uid="{00000000-0005-0000-0000-0000E7B90000}"/>
    <cellStyle name="Normal 12 7 5 3 3" xfId="4952" xr:uid="{00000000-0005-0000-0000-0000E8B90000}"/>
    <cellStyle name="Normal 12 7 5 3 3 2" xfId="10442" xr:uid="{00000000-0005-0000-0000-0000E9B90000}"/>
    <cellStyle name="Normal 12 7 5 3 3 2 2" xfId="23252" xr:uid="{00000000-0005-0000-0000-0000EAB90000}"/>
    <cellStyle name="Normal 12 7 5 3 3 2 2 2" xfId="49570" xr:uid="{00000000-0005-0000-0000-0000EBB90000}"/>
    <cellStyle name="Normal 12 7 5 3 3 2 3" xfId="49571" xr:uid="{00000000-0005-0000-0000-0000ECB90000}"/>
    <cellStyle name="Normal 12 7 5 3 3 3" xfId="17762" xr:uid="{00000000-0005-0000-0000-0000EDB90000}"/>
    <cellStyle name="Normal 12 7 5 3 3 3 2" xfId="49572" xr:uid="{00000000-0005-0000-0000-0000EEB90000}"/>
    <cellStyle name="Normal 12 7 5 3 3 4" xfId="49573" xr:uid="{00000000-0005-0000-0000-0000EFB90000}"/>
    <cellStyle name="Normal 12 7 5 3 4" xfId="12272" xr:uid="{00000000-0005-0000-0000-0000F0B90000}"/>
    <cellStyle name="Normal 12 7 5 3 4 2" xfId="25082" xr:uid="{00000000-0005-0000-0000-0000F1B90000}"/>
    <cellStyle name="Normal 12 7 5 3 4 2 2" xfId="49574" xr:uid="{00000000-0005-0000-0000-0000F2B90000}"/>
    <cellStyle name="Normal 12 7 5 3 4 3" xfId="49575" xr:uid="{00000000-0005-0000-0000-0000F3B90000}"/>
    <cellStyle name="Normal 12 7 5 3 5" xfId="6782" xr:uid="{00000000-0005-0000-0000-0000F4B90000}"/>
    <cellStyle name="Normal 12 7 5 3 5 2" xfId="19592" xr:uid="{00000000-0005-0000-0000-0000F5B90000}"/>
    <cellStyle name="Normal 12 7 5 3 5 2 2" xfId="49576" xr:uid="{00000000-0005-0000-0000-0000F6B90000}"/>
    <cellStyle name="Normal 12 7 5 3 5 3" xfId="49577" xr:uid="{00000000-0005-0000-0000-0000F7B90000}"/>
    <cellStyle name="Normal 12 7 5 3 6" xfId="14102" xr:uid="{00000000-0005-0000-0000-0000F8B90000}"/>
    <cellStyle name="Normal 12 7 5 3 6 2" xfId="49578" xr:uid="{00000000-0005-0000-0000-0000F9B90000}"/>
    <cellStyle name="Normal 12 7 5 3 7" xfId="49579" xr:uid="{00000000-0005-0000-0000-0000FAB90000}"/>
    <cellStyle name="Normal 12 7 5 4" xfId="2228" xr:uid="{00000000-0005-0000-0000-0000FBB90000}"/>
    <cellStyle name="Normal 12 7 5 4 2" xfId="7718" xr:uid="{00000000-0005-0000-0000-0000FCB90000}"/>
    <cellStyle name="Normal 12 7 5 4 2 2" xfId="20528" xr:uid="{00000000-0005-0000-0000-0000FDB90000}"/>
    <cellStyle name="Normal 12 7 5 4 2 2 2" xfId="49580" xr:uid="{00000000-0005-0000-0000-0000FEB90000}"/>
    <cellStyle name="Normal 12 7 5 4 2 3" xfId="49581" xr:uid="{00000000-0005-0000-0000-0000FFB90000}"/>
    <cellStyle name="Normal 12 7 5 4 3" xfId="15038" xr:uid="{00000000-0005-0000-0000-000000BA0000}"/>
    <cellStyle name="Normal 12 7 5 4 3 2" xfId="49582" xr:uid="{00000000-0005-0000-0000-000001BA0000}"/>
    <cellStyle name="Normal 12 7 5 4 4" xfId="49583" xr:uid="{00000000-0005-0000-0000-000002BA0000}"/>
    <cellStyle name="Normal 12 7 5 5" xfId="4058" xr:uid="{00000000-0005-0000-0000-000003BA0000}"/>
    <cellStyle name="Normal 12 7 5 5 2" xfId="9548" xr:uid="{00000000-0005-0000-0000-000004BA0000}"/>
    <cellStyle name="Normal 12 7 5 5 2 2" xfId="22358" xr:uid="{00000000-0005-0000-0000-000005BA0000}"/>
    <cellStyle name="Normal 12 7 5 5 2 2 2" xfId="49584" xr:uid="{00000000-0005-0000-0000-000006BA0000}"/>
    <cellStyle name="Normal 12 7 5 5 2 3" xfId="49585" xr:uid="{00000000-0005-0000-0000-000007BA0000}"/>
    <cellStyle name="Normal 12 7 5 5 3" xfId="16868" xr:uid="{00000000-0005-0000-0000-000008BA0000}"/>
    <cellStyle name="Normal 12 7 5 5 3 2" xfId="49586" xr:uid="{00000000-0005-0000-0000-000009BA0000}"/>
    <cellStyle name="Normal 12 7 5 5 4" xfId="49587" xr:uid="{00000000-0005-0000-0000-00000ABA0000}"/>
    <cellStyle name="Normal 12 7 5 6" xfId="11378" xr:uid="{00000000-0005-0000-0000-00000BBA0000}"/>
    <cellStyle name="Normal 12 7 5 6 2" xfId="24188" xr:uid="{00000000-0005-0000-0000-00000CBA0000}"/>
    <cellStyle name="Normal 12 7 5 6 2 2" xfId="49588" xr:uid="{00000000-0005-0000-0000-00000DBA0000}"/>
    <cellStyle name="Normal 12 7 5 6 3" xfId="49589" xr:uid="{00000000-0005-0000-0000-00000EBA0000}"/>
    <cellStyle name="Normal 12 7 5 7" xfId="5888" xr:uid="{00000000-0005-0000-0000-00000FBA0000}"/>
    <cellStyle name="Normal 12 7 5 7 2" xfId="18698" xr:uid="{00000000-0005-0000-0000-000010BA0000}"/>
    <cellStyle name="Normal 12 7 5 7 2 2" xfId="49590" xr:uid="{00000000-0005-0000-0000-000011BA0000}"/>
    <cellStyle name="Normal 12 7 5 7 3" xfId="49591" xr:uid="{00000000-0005-0000-0000-000012BA0000}"/>
    <cellStyle name="Normal 12 7 5 8" xfId="13208" xr:uid="{00000000-0005-0000-0000-000013BA0000}"/>
    <cellStyle name="Normal 12 7 5 8 2" xfId="49592" xr:uid="{00000000-0005-0000-0000-000014BA0000}"/>
    <cellStyle name="Normal 12 7 5 9" xfId="49593" xr:uid="{00000000-0005-0000-0000-000015BA0000}"/>
    <cellStyle name="Normal 12 7 6" xfId="596" xr:uid="{00000000-0005-0000-0000-000016BA0000}"/>
    <cellStyle name="Normal 12 7 6 2" xfId="996" xr:uid="{00000000-0005-0000-0000-000017BA0000}"/>
    <cellStyle name="Normal 12 7 6 2 2" xfId="1891" xr:uid="{00000000-0005-0000-0000-000018BA0000}"/>
    <cellStyle name="Normal 12 7 6 2 2 2" xfId="3721" xr:uid="{00000000-0005-0000-0000-000019BA0000}"/>
    <cellStyle name="Normal 12 7 6 2 2 2 2" xfId="9211" xr:uid="{00000000-0005-0000-0000-00001ABA0000}"/>
    <cellStyle name="Normal 12 7 6 2 2 2 2 2" xfId="22021" xr:uid="{00000000-0005-0000-0000-00001BBA0000}"/>
    <cellStyle name="Normal 12 7 6 2 2 2 2 2 2" xfId="49594" xr:uid="{00000000-0005-0000-0000-00001CBA0000}"/>
    <cellStyle name="Normal 12 7 6 2 2 2 2 3" xfId="49595" xr:uid="{00000000-0005-0000-0000-00001DBA0000}"/>
    <cellStyle name="Normal 12 7 6 2 2 2 3" xfId="16531" xr:uid="{00000000-0005-0000-0000-00001EBA0000}"/>
    <cellStyle name="Normal 12 7 6 2 2 2 3 2" xfId="49596" xr:uid="{00000000-0005-0000-0000-00001FBA0000}"/>
    <cellStyle name="Normal 12 7 6 2 2 2 4" xfId="49597" xr:uid="{00000000-0005-0000-0000-000020BA0000}"/>
    <cellStyle name="Normal 12 7 6 2 2 3" xfId="5551" xr:uid="{00000000-0005-0000-0000-000021BA0000}"/>
    <cellStyle name="Normal 12 7 6 2 2 3 2" xfId="11041" xr:uid="{00000000-0005-0000-0000-000022BA0000}"/>
    <cellStyle name="Normal 12 7 6 2 2 3 2 2" xfId="23851" xr:uid="{00000000-0005-0000-0000-000023BA0000}"/>
    <cellStyle name="Normal 12 7 6 2 2 3 2 2 2" xfId="49598" xr:uid="{00000000-0005-0000-0000-000024BA0000}"/>
    <cellStyle name="Normal 12 7 6 2 2 3 2 3" xfId="49599" xr:uid="{00000000-0005-0000-0000-000025BA0000}"/>
    <cellStyle name="Normal 12 7 6 2 2 3 3" xfId="18361" xr:uid="{00000000-0005-0000-0000-000026BA0000}"/>
    <cellStyle name="Normal 12 7 6 2 2 3 3 2" xfId="49600" xr:uid="{00000000-0005-0000-0000-000027BA0000}"/>
    <cellStyle name="Normal 12 7 6 2 2 3 4" xfId="49601" xr:uid="{00000000-0005-0000-0000-000028BA0000}"/>
    <cellStyle name="Normal 12 7 6 2 2 4" xfId="12871" xr:uid="{00000000-0005-0000-0000-000029BA0000}"/>
    <cellStyle name="Normal 12 7 6 2 2 4 2" xfId="25681" xr:uid="{00000000-0005-0000-0000-00002ABA0000}"/>
    <cellStyle name="Normal 12 7 6 2 2 4 2 2" xfId="49602" xr:uid="{00000000-0005-0000-0000-00002BBA0000}"/>
    <cellStyle name="Normal 12 7 6 2 2 4 3" xfId="49603" xr:uid="{00000000-0005-0000-0000-00002CBA0000}"/>
    <cellStyle name="Normal 12 7 6 2 2 5" xfId="7381" xr:uid="{00000000-0005-0000-0000-00002DBA0000}"/>
    <cellStyle name="Normal 12 7 6 2 2 5 2" xfId="20191" xr:uid="{00000000-0005-0000-0000-00002EBA0000}"/>
    <cellStyle name="Normal 12 7 6 2 2 5 2 2" xfId="49604" xr:uid="{00000000-0005-0000-0000-00002FBA0000}"/>
    <cellStyle name="Normal 12 7 6 2 2 5 3" xfId="49605" xr:uid="{00000000-0005-0000-0000-000030BA0000}"/>
    <cellStyle name="Normal 12 7 6 2 2 6" xfId="14701" xr:uid="{00000000-0005-0000-0000-000031BA0000}"/>
    <cellStyle name="Normal 12 7 6 2 2 6 2" xfId="49606" xr:uid="{00000000-0005-0000-0000-000032BA0000}"/>
    <cellStyle name="Normal 12 7 6 2 2 7" xfId="49607" xr:uid="{00000000-0005-0000-0000-000033BA0000}"/>
    <cellStyle name="Normal 12 7 6 2 3" xfId="2827" xr:uid="{00000000-0005-0000-0000-000034BA0000}"/>
    <cellStyle name="Normal 12 7 6 2 3 2" xfId="8317" xr:uid="{00000000-0005-0000-0000-000035BA0000}"/>
    <cellStyle name="Normal 12 7 6 2 3 2 2" xfId="21127" xr:uid="{00000000-0005-0000-0000-000036BA0000}"/>
    <cellStyle name="Normal 12 7 6 2 3 2 2 2" xfId="49608" xr:uid="{00000000-0005-0000-0000-000037BA0000}"/>
    <cellStyle name="Normal 12 7 6 2 3 2 3" xfId="49609" xr:uid="{00000000-0005-0000-0000-000038BA0000}"/>
    <cellStyle name="Normal 12 7 6 2 3 3" xfId="15637" xr:uid="{00000000-0005-0000-0000-000039BA0000}"/>
    <cellStyle name="Normal 12 7 6 2 3 3 2" xfId="49610" xr:uid="{00000000-0005-0000-0000-00003ABA0000}"/>
    <cellStyle name="Normal 12 7 6 2 3 4" xfId="49611" xr:uid="{00000000-0005-0000-0000-00003BBA0000}"/>
    <cellStyle name="Normal 12 7 6 2 4" xfId="4657" xr:uid="{00000000-0005-0000-0000-00003CBA0000}"/>
    <cellStyle name="Normal 12 7 6 2 4 2" xfId="10147" xr:uid="{00000000-0005-0000-0000-00003DBA0000}"/>
    <cellStyle name="Normal 12 7 6 2 4 2 2" xfId="22957" xr:uid="{00000000-0005-0000-0000-00003EBA0000}"/>
    <cellStyle name="Normal 12 7 6 2 4 2 2 2" xfId="49612" xr:uid="{00000000-0005-0000-0000-00003FBA0000}"/>
    <cellStyle name="Normal 12 7 6 2 4 2 3" xfId="49613" xr:uid="{00000000-0005-0000-0000-000040BA0000}"/>
    <cellStyle name="Normal 12 7 6 2 4 3" xfId="17467" xr:uid="{00000000-0005-0000-0000-000041BA0000}"/>
    <cellStyle name="Normal 12 7 6 2 4 3 2" xfId="49614" xr:uid="{00000000-0005-0000-0000-000042BA0000}"/>
    <cellStyle name="Normal 12 7 6 2 4 4" xfId="49615" xr:uid="{00000000-0005-0000-0000-000043BA0000}"/>
    <cellStyle name="Normal 12 7 6 2 5" xfId="11977" xr:uid="{00000000-0005-0000-0000-000044BA0000}"/>
    <cellStyle name="Normal 12 7 6 2 5 2" xfId="24787" xr:uid="{00000000-0005-0000-0000-000045BA0000}"/>
    <cellStyle name="Normal 12 7 6 2 5 2 2" xfId="49616" xr:uid="{00000000-0005-0000-0000-000046BA0000}"/>
    <cellStyle name="Normal 12 7 6 2 5 3" xfId="49617" xr:uid="{00000000-0005-0000-0000-000047BA0000}"/>
    <cellStyle name="Normal 12 7 6 2 6" xfId="6487" xr:uid="{00000000-0005-0000-0000-000048BA0000}"/>
    <cellStyle name="Normal 12 7 6 2 6 2" xfId="19297" xr:uid="{00000000-0005-0000-0000-000049BA0000}"/>
    <cellStyle name="Normal 12 7 6 2 6 2 2" xfId="49618" xr:uid="{00000000-0005-0000-0000-00004ABA0000}"/>
    <cellStyle name="Normal 12 7 6 2 6 3" xfId="49619" xr:uid="{00000000-0005-0000-0000-00004BBA0000}"/>
    <cellStyle name="Normal 12 7 6 2 7" xfId="13807" xr:uid="{00000000-0005-0000-0000-00004CBA0000}"/>
    <cellStyle name="Normal 12 7 6 2 7 2" xfId="49620" xr:uid="{00000000-0005-0000-0000-00004DBA0000}"/>
    <cellStyle name="Normal 12 7 6 2 8" xfId="49621" xr:uid="{00000000-0005-0000-0000-00004EBA0000}"/>
    <cellStyle name="Normal 12 7 6 3" xfId="1491" xr:uid="{00000000-0005-0000-0000-00004FBA0000}"/>
    <cellStyle name="Normal 12 7 6 3 2" xfId="3321" xr:uid="{00000000-0005-0000-0000-000050BA0000}"/>
    <cellStyle name="Normal 12 7 6 3 2 2" xfId="8811" xr:uid="{00000000-0005-0000-0000-000051BA0000}"/>
    <cellStyle name="Normal 12 7 6 3 2 2 2" xfId="21621" xr:uid="{00000000-0005-0000-0000-000052BA0000}"/>
    <cellStyle name="Normal 12 7 6 3 2 2 2 2" xfId="49622" xr:uid="{00000000-0005-0000-0000-000053BA0000}"/>
    <cellStyle name="Normal 12 7 6 3 2 2 3" xfId="49623" xr:uid="{00000000-0005-0000-0000-000054BA0000}"/>
    <cellStyle name="Normal 12 7 6 3 2 3" xfId="16131" xr:uid="{00000000-0005-0000-0000-000055BA0000}"/>
    <cellStyle name="Normal 12 7 6 3 2 3 2" xfId="49624" xr:uid="{00000000-0005-0000-0000-000056BA0000}"/>
    <cellStyle name="Normal 12 7 6 3 2 4" xfId="49625" xr:uid="{00000000-0005-0000-0000-000057BA0000}"/>
    <cellStyle name="Normal 12 7 6 3 3" xfId="5151" xr:uid="{00000000-0005-0000-0000-000058BA0000}"/>
    <cellStyle name="Normal 12 7 6 3 3 2" xfId="10641" xr:uid="{00000000-0005-0000-0000-000059BA0000}"/>
    <cellStyle name="Normal 12 7 6 3 3 2 2" xfId="23451" xr:uid="{00000000-0005-0000-0000-00005ABA0000}"/>
    <cellStyle name="Normal 12 7 6 3 3 2 2 2" xfId="49626" xr:uid="{00000000-0005-0000-0000-00005BBA0000}"/>
    <cellStyle name="Normal 12 7 6 3 3 2 3" xfId="49627" xr:uid="{00000000-0005-0000-0000-00005CBA0000}"/>
    <cellStyle name="Normal 12 7 6 3 3 3" xfId="17961" xr:uid="{00000000-0005-0000-0000-00005DBA0000}"/>
    <cellStyle name="Normal 12 7 6 3 3 3 2" xfId="49628" xr:uid="{00000000-0005-0000-0000-00005EBA0000}"/>
    <cellStyle name="Normal 12 7 6 3 3 4" xfId="49629" xr:uid="{00000000-0005-0000-0000-00005FBA0000}"/>
    <cellStyle name="Normal 12 7 6 3 4" xfId="12471" xr:uid="{00000000-0005-0000-0000-000060BA0000}"/>
    <cellStyle name="Normal 12 7 6 3 4 2" xfId="25281" xr:uid="{00000000-0005-0000-0000-000061BA0000}"/>
    <cellStyle name="Normal 12 7 6 3 4 2 2" xfId="49630" xr:uid="{00000000-0005-0000-0000-000062BA0000}"/>
    <cellStyle name="Normal 12 7 6 3 4 3" xfId="49631" xr:uid="{00000000-0005-0000-0000-000063BA0000}"/>
    <cellStyle name="Normal 12 7 6 3 5" xfId="6981" xr:uid="{00000000-0005-0000-0000-000064BA0000}"/>
    <cellStyle name="Normal 12 7 6 3 5 2" xfId="19791" xr:uid="{00000000-0005-0000-0000-000065BA0000}"/>
    <cellStyle name="Normal 12 7 6 3 5 2 2" xfId="49632" xr:uid="{00000000-0005-0000-0000-000066BA0000}"/>
    <cellStyle name="Normal 12 7 6 3 5 3" xfId="49633" xr:uid="{00000000-0005-0000-0000-000067BA0000}"/>
    <cellStyle name="Normal 12 7 6 3 6" xfId="14301" xr:uid="{00000000-0005-0000-0000-000068BA0000}"/>
    <cellStyle name="Normal 12 7 6 3 6 2" xfId="49634" xr:uid="{00000000-0005-0000-0000-000069BA0000}"/>
    <cellStyle name="Normal 12 7 6 3 7" xfId="49635" xr:uid="{00000000-0005-0000-0000-00006ABA0000}"/>
    <cellStyle name="Normal 12 7 6 4" xfId="2427" xr:uid="{00000000-0005-0000-0000-00006BBA0000}"/>
    <cellStyle name="Normal 12 7 6 4 2" xfId="7917" xr:uid="{00000000-0005-0000-0000-00006CBA0000}"/>
    <cellStyle name="Normal 12 7 6 4 2 2" xfId="20727" xr:uid="{00000000-0005-0000-0000-00006DBA0000}"/>
    <cellStyle name="Normal 12 7 6 4 2 2 2" xfId="49636" xr:uid="{00000000-0005-0000-0000-00006EBA0000}"/>
    <cellStyle name="Normal 12 7 6 4 2 3" xfId="49637" xr:uid="{00000000-0005-0000-0000-00006FBA0000}"/>
    <cellStyle name="Normal 12 7 6 4 3" xfId="15237" xr:uid="{00000000-0005-0000-0000-000070BA0000}"/>
    <cellStyle name="Normal 12 7 6 4 3 2" xfId="49638" xr:uid="{00000000-0005-0000-0000-000071BA0000}"/>
    <cellStyle name="Normal 12 7 6 4 4" xfId="49639" xr:uid="{00000000-0005-0000-0000-000072BA0000}"/>
    <cellStyle name="Normal 12 7 6 5" xfId="4257" xr:uid="{00000000-0005-0000-0000-000073BA0000}"/>
    <cellStyle name="Normal 12 7 6 5 2" xfId="9747" xr:uid="{00000000-0005-0000-0000-000074BA0000}"/>
    <cellStyle name="Normal 12 7 6 5 2 2" xfId="22557" xr:uid="{00000000-0005-0000-0000-000075BA0000}"/>
    <cellStyle name="Normal 12 7 6 5 2 2 2" xfId="49640" xr:uid="{00000000-0005-0000-0000-000076BA0000}"/>
    <cellStyle name="Normal 12 7 6 5 2 3" xfId="49641" xr:uid="{00000000-0005-0000-0000-000077BA0000}"/>
    <cellStyle name="Normal 12 7 6 5 3" xfId="17067" xr:uid="{00000000-0005-0000-0000-000078BA0000}"/>
    <cellStyle name="Normal 12 7 6 5 3 2" xfId="49642" xr:uid="{00000000-0005-0000-0000-000079BA0000}"/>
    <cellStyle name="Normal 12 7 6 5 4" xfId="49643" xr:uid="{00000000-0005-0000-0000-00007ABA0000}"/>
    <cellStyle name="Normal 12 7 6 6" xfId="11577" xr:uid="{00000000-0005-0000-0000-00007BBA0000}"/>
    <cellStyle name="Normal 12 7 6 6 2" xfId="24387" xr:uid="{00000000-0005-0000-0000-00007CBA0000}"/>
    <cellStyle name="Normal 12 7 6 6 2 2" xfId="49644" xr:uid="{00000000-0005-0000-0000-00007DBA0000}"/>
    <cellStyle name="Normal 12 7 6 6 3" xfId="49645" xr:uid="{00000000-0005-0000-0000-00007EBA0000}"/>
    <cellStyle name="Normal 12 7 6 7" xfId="6087" xr:uid="{00000000-0005-0000-0000-00007FBA0000}"/>
    <cellStyle name="Normal 12 7 6 7 2" xfId="18897" xr:uid="{00000000-0005-0000-0000-000080BA0000}"/>
    <cellStyle name="Normal 12 7 6 7 2 2" xfId="49646" xr:uid="{00000000-0005-0000-0000-000081BA0000}"/>
    <cellStyle name="Normal 12 7 6 7 3" xfId="49647" xr:uid="{00000000-0005-0000-0000-000082BA0000}"/>
    <cellStyle name="Normal 12 7 6 8" xfId="13407" xr:uid="{00000000-0005-0000-0000-000083BA0000}"/>
    <cellStyle name="Normal 12 7 6 8 2" xfId="49648" xr:uid="{00000000-0005-0000-0000-000084BA0000}"/>
    <cellStyle name="Normal 12 7 6 9" xfId="49649" xr:uid="{00000000-0005-0000-0000-000085BA0000}"/>
    <cellStyle name="Normal 12 7 7" xfId="730" xr:uid="{00000000-0005-0000-0000-000086BA0000}"/>
    <cellStyle name="Normal 12 7 7 2" xfId="1625" xr:uid="{00000000-0005-0000-0000-000087BA0000}"/>
    <cellStyle name="Normal 12 7 7 2 2" xfId="3455" xr:uid="{00000000-0005-0000-0000-000088BA0000}"/>
    <cellStyle name="Normal 12 7 7 2 2 2" xfId="8945" xr:uid="{00000000-0005-0000-0000-000089BA0000}"/>
    <cellStyle name="Normal 12 7 7 2 2 2 2" xfId="21755" xr:uid="{00000000-0005-0000-0000-00008ABA0000}"/>
    <cellStyle name="Normal 12 7 7 2 2 2 2 2" xfId="49650" xr:uid="{00000000-0005-0000-0000-00008BBA0000}"/>
    <cellStyle name="Normal 12 7 7 2 2 2 3" xfId="49651" xr:uid="{00000000-0005-0000-0000-00008CBA0000}"/>
    <cellStyle name="Normal 12 7 7 2 2 3" xfId="16265" xr:uid="{00000000-0005-0000-0000-00008DBA0000}"/>
    <cellStyle name="Normal 12 7 7 2 2 3 2" xfId="49652" xr:uid="{00000000-0005-0000-0000-00008EBA0000}"/>
    <cellStyle name="Normal 12 7 7 2 2 4" xfId="49653" xr:uid="{00000000-0005-0000-0000-00008FBA0000}"/>
    <cellStyle name="Normal 12 7 7 2 3" xfId="5285" xr:uid="{00000000-0005-0000-0000-000090BA0000}"/>
    <cellStyle name="Normal 12 7 7 2 3 2" xfId="10775" xr:uid="{00000000-0005-0000-0000-000091BA0000}"/>
    <cellStyle name="Normal 12 7 7 2 3 2 2" xfId="23585" xr:uid="{00000000-0005-0000-0000-000092BA0000}"/>
    <cellStyle name="Normal 12 7 7 2 3 2 2 2" xfId="49654" xr:uid="{00000000-0005-0000-0000-000093BA0000}"/>
    <cellStyle name="Normal 12 7 7 2 3 2 3" xfId="49655" xr:uid="{00000000-0005-0000-0000-000094BA0000}"/>
    <cellStyle name="Normal 12 7 7 2 3 3" xfId="18095" xr:uid="{00000000-0005-0000-0000-000095BA0000}"/>
    <cellStyle name="Normal 12 7 7 2 3 3 2" xfId="49656" xr:uid="{00000000-0005-0000-0000-000096BA0000}"/>
    <cellStyle name="Normal 12 7 7 2 3 4" xfId="49657" xr:uid="{00000000-0005-0000-0000-000097BA0000}"/>
    <cellStyle name="Normal 12 7 7 2 4" xfId="12605" xr:uid="{00000000-0005-0000-0000-000098BA0000}"/>
    <cellStyle name="Normal 12 7 7 2 4 2" xfId="25415" xr:uid="{00000000-0005-0000-0000-000099BA0000}"/>
    <cellStyle name="Normal 12 7 7 2 4 2 2" xfId="49658" xr:uid="{00000000-0005-0000-0000-00009ABA0000}"/>
    <cellStyle name="Normal 12 7 7 2 4 3" xfId="49659" xr:uid="{00000000-0005-0000-0000-00009BBA0000}"/>
    <cellStyle name="Normal 12 7 7 2 5" xfId="7115" xr:uid="{00000000-0005-0000-0000-00009CBA0000}"/>
    <cellStyle name="Normal 12 7 7 2 5 2" xfId="19925" xr:uid="{00000000-0005-0000-0000-00009DBA0000}"/>
    <cellStyle name="Normal 12 7 7 2 5 2 2" xfId="49660" xr:uid="{00000000-0005-0000-0000-00009EBA0000}"/>
    <cellStyle name="Normal 12 7 7 2 5 3" xfId="49661" xr:uid="{00000000-0005-0000-0000-00009FBA0000}"/>
    <cellStyle name="Normal 12 7 7 2 6" xfId="14435" xr:uid="{00000000-0005-0000-0000-0000A0BA0000}"/>
    <cellStyle name="Normal 12 7 7 2 6 2" xfId="49662" xr:uid="{00000000-0005-0000-0000-0000A1BA0000}"/>
    <cellStyle name="Normal 12 7 7 2 7" xfId="49663" xr:uid="{00000000-0005-0000-0000-0000A2BA0000}"/>
    <cellStyle name="Normal 12 7 7 3" xfId="2561" xr:uid="{00000000-0005-0000-0000-0000A3BA0000}"/>
    <cellStyle name="Normal 12 7 7 3 2" xfId="8051" xr:uid="{00000000-0005-0000-0000-0000A4BA0000}"/>
    <cellStyle name="Normal 12 7 7 3 2 2" xfId="20861" xr:uid="{00000000-0005-0000-0000-0000A5BA0000}"/>
    <cellStyle name="Normal 12 7 7 3 2 2 2" xfId="49664" xr:uid="{00000000-0005-0000-0000-0000A6BA0000}"/>
    <cellStyle name="Normal 12 7 7 3 2 3" xfId="49665" xr:uid="{00000000-0005-0000-0000-0000A7BA0000}"/>
    <cellStyle name="Normal 12 7 7 3 3" xfId="15371" xr:uid="{00000000-0005-0000-0000-0000A8BA0000}"/>
    <cellStyle name="Normal 12 7 7 3 3 2" xfId="49666" xr:uid="{00000000-0005-0000-0000-0000A9BA0000}"/>
    <cellStyle name="Normal 12 7 7 3 4" xfId="49667" xr:uid="{00000000-0005-0000-0000-0000AABA0000}"/>
    <cellStyle name="Normal 12 7 7 4" xfId="4391" xr:uid="{00000000-0005-0000-0000-0000ABBA0000}"/>
    <cellStyle name="Normal 12 7 7 4 2" xfId="9881" xr:uid="{00000000-0005-0000-0000-0000ACBA0000}"/>
    <cellStyle name="Normal 12 7 7 4 2 2" xfId="22691" xr:uid="{00000000-0005-0000-0000-0000ADBA0000}"/>
    <cellStyle name="Normal 12 7 7 4 2 2 2" xfId="49668" xr:uid="{00000000-0005-0000-0000-0000AEBA0000}"/>
    <cellStyle name="Normal 12 7 7 4 2 3" xfId="49669" xr:uid="{00000000-0005-0000-0000-0000AFBA0000}"/>
    <cellStyle name="Normal 12 7 7 4 3" xfId="17201" xr:uid="{00000000-0005-0000-0000-0000B0BA0000}"/>
    <cellStyle name="Normal 12 7 7 4 3 2" xfId="49670" xr:uid="{00000000-0005-0000-0000-0000B1BA0000}"/>
    <cellStyle name="Normal 12 7 7 4 4" xfId="49671" xr:uid="{00000000-0005-0000-0000-0000B2BA0000}"/>
    <cellStyle name="Normal 12 7 7 5" xfId="11711" xr:uid="{00000000-0005-0000-0000-0000B3BA0000}"/>
    <cellStyle name="Normal 12 7 7 5 2" xfId="24521" xr:uid="{00000000-0005-0000-0000-0000B4BA0000}"/>
    <cellStyle name="Normal 12 7 7 5 2 2" xfId="49672" xr:uid="{00000000-0005-0000-0000-0000B5BA0000}"/>
    <cellStyle name="Normal 12 7 7 5 3" xfId="49673" xr:uid="{00000000-0005-0000-0000-0000B6BA0000}"/>
    <cellStyle name="Normal 12 7 7 6" xfId="6221" xr:uid="{00000000-0005-0000-0000-0000B7BA0000}"/>
    <cellStyle name="Normal 12 7 7 6 2" xfId="19031" xr:uid="{00000000-0005-0000-0000-0000B8BA0000}"/>
    <cellStyle name="Normal 12 7 7 6 2 2" xfId="49674" xr:uid="{00000000-0005-0000-0000-0000B9BA0000}"/>
    <cellStyle name="Normal 12 7 7 6 3" xfId="49675" xr:uid="{00000000-0005-0000-0000-0000BABA0000}"/>
    <cellStyle name="Normal 12 7 7 7" xfId="13541" xr:uid="{00000000-0005-0000-0000-0000BBBA0000}"/>
    <cellStyle name="Normal 12 7 7 7 2" xfId="49676" xr:uid="{00000000-0005-0000-0000-0000BCBA0000}"/>
    <cellStyle name="Normal 12 7 7 8" xfId="49677" xr:uid="{00000000-0005-0000-0000-0000BDBA0000}"/>
    <cellStyle name="Normal 12 7 8" xfId="1131" xr:uid="{00000000-0005-0000-0000-0000BEBA0000}"/>
    <cellStyle name="Normal 12 7 8 2" xfId="2961" xr:uid="{00000000-0005-0000-0000-0000BFBA0000}"/>
    <cellStyle name="Normal 12 7 8 2 2" xfId="8451" xr:uid="{00000000-0005-0000-0000-0000C0BA0000}"/>
    <cellStyle name="Normal 12 7 8 2 2 2" xfId="21261" xr:uid="{00000000-0005-0000-0000-0000C1BA0000}"/>
    <cellStyle name="Normal 12 7 8 2 2 2 2" xfId="49678" xr:uid="{00000000-0005-0000-0000-0000C2BA0000}"/>
    <cellStyle name="Normal 12 7 8 2 2 3" xfId="49679" xr:uid="{00000000-0005-0000-0000-0000C3BA0000}"/>
    <cellStyle name="Normal 12 7 8 2 3" xfId="15771" xr:uid="{00000000-0005-0000-0000-0000C4BA0000}"/>
    <cellStyle name="Normal 12 7 8 2 3 2" xfId="49680" xr:uid="{00000000-0005-0000-0000-0000C5BA0000}"/>
    <cellStyle name="Normal 12 7 8 2 4" xfId="49681" xr:uid="{00000000-0005-0000-0000-0000C6BA0000}"/>
    <cellStyle name="Normal 12 7 8 3" xfId="4791" xr:uid="{00000000-0005-0000-0000-0000C7BA0000}"/>
    <cellStyle name="Normal 12 7 8 3 2" xfId="10281" xr:uid="{00000000-0005-0000-0000-0000C8BA0000}"/>
    <cellStyle name="Normal 12 7 8 3 2 2" xfId="23091" xr:uid="{00000000-0005-0000-0000-0000C9BA0000}"/>
    <cellStyle name="Normal 12 7 8 3 2 2 2" xfId="49682" xr:uid="{00000000-0005-0000-0000-0000CABA0000}"/>
    <cellStyle name="Normal 12 7 8 3 2 3" xfId="49683" xr:uid="{00000000-0005-0000-0000-0000CBBA0000}"/>
    <cellStyle name="Normal 12 7 8 3 3" xfId="17601" xr:uid="{00000000-0005-0000-0000-0000CCBA0000}"/>
    <cellStyle name="Normal 12 7 8 3 3 2" xfId="49684" xr:uid="{00000000-0005-0000-0000-0000CDBA0000}"/>
    <cellStyle name="Normal 12 7 8 3 4" xfId="49685" xr:uid="{00000000-0005-0000-0000-0000CEBA0000}"/>
    <cellStyle name="Normal 12 7 8 4" xfId="12111" xr:uid="{00000000-0005-0000-0000-0000CFBA0000}"/>
    <cellStyle name="Normal 12 7 8 4 2" xfId="24921" xr:uid="{00000000-0005-0000-0000-0000D0BA0000}"/>
    <cellStyle name="Normal 12 7 8 4 2 2" xfId="49686" xr:uid="{00000000-0005-0000-0000-0000D1BA0000}"/>
    <cellStyle name="Normal 12 7 8 4 3" xfId="49687" xr:uid="{00000000-0005-0000-0000-0000D2BA0000}"/>
    <cellStyle name="Normal 12 7 8 5" xfId="6621" xr:uid="{00000000-0005-0000-0000-0000D3BA0000}"/>
    <cellStyle name="Normal 12 7 8 5 2" xfId="19431" xr:uid="{00000000-0005-0000-0000-0000D4BA0000}"/>
    <cellStyle name="Normal 12 7 8 5 2 2" xfId="49688" xr:uid="{00000000-0005-0000-0000-0000D5BA0000}"/>
    <cellStyle name="Normal 12 7 8 5 3" xfId="49689" xr:uid="{00000000-0005-0000-0000-0000D6BA0000}"/>
    <cellStyle name="Normal 12 7 8 6" xfId="13941" xr:uid="{00000000-0005-0000-0000-0000D7BA0000}"/>
    <cellStyle name="Normal 12 7 8 6 2" xfId="49690" xr:uid="{00000000-0005-0000-0000-0000D8BA0000}"/>
    <cellStyle name="Normal 12 7 8 7" xfId="49691" xr:uid="{00000000-0005-0000-0000-0000D9BA0000}"/>
    <cellStyle name="Normal 12 7 9" xfId="2026" xr:uid="{00000000-0005-0000-0000-0000DABA0000}"/>
    <cellStyle name="Normal 12 7 9 2" xfId="3856" xr:uid="{00000000-0005-0000-0000-0000DBBA0000}"/>
    <cellStyle name="Normal 12 7 9 2 2" xfId="9346" xr:uid="{00000000-0005-0000-0000-0000DCBA0000}"/>
    <cellStyle name="Normal 12 7 9 2 2 2" xfId="22156" xr:uid="{00000000-0005-0000-0000-0000DDBA0000}"/>
    <cellStyle name="Normal 12 7 9 2 2 2 2" xfId="49692" xr:uid="{00000000-0005-0000-0000-0000DEBA0000}"/>
    <cellStyle name="Normal 12 7 9 2 2 3" xfId="49693" xr:uid="{00000000-0005-0000-0000-0000DFBA0000}"/>
    <cellStyle name="Normal 12 7 9 2 3" xfId="16666" xr:uid="{00000000-0005-0000-0000-0000E0BA0000}"/>
    <cellStyle name="Normal 12 7 9 2 3 2" xfId="49694" xr:uid="{00000000-0005-0000-0000-0000E1BA0000}"/>
    <cellStyle name="Normal 12 7 9 2 4" xfId="49695" xr:uid="{00000000-0005-0000-0000-0000E2BA0000}"/>
    <cellStyle name="Normal 12 7 9 3" xfId="5686" xr:uid="{00000000-0005-0000-0000-0000E3BA0000}"/>
    <cellStyle name="Normal 12 7 9 3 2" xfId="11176" xr:uid="{00000000-0005-0000-0000-0000E4BA0000}"/>
    <cellStyle name="Normal 12 7 9 3 2 2" xfId="23986" xr:uid="{00000000-0005-0000-0000-0000E5BA0000}"/>
    <cellStyle name="Normal 12 7 9 3 2 2 2" xfId="49696" xr:uid="{00000000-0005-0000-0000-0000E6BA0000}"/>
    <cellStyle name="Normal 12 7 9 3 2 3" xfId="49697" xr:uid="{00000000-0005-0000-0000-0000E7BA0000}"/>
    <cellStyle name="Normal 12 7 9 3 3" xfId="18496" xr:uid="{00000000-0005-0000-0000-0000E8BA0000}"/>
    <cellStyle name="Normal 12 7 9 3 3 2" xfId="49698" xr:uid="{00000000-0005-0000-0000-0000E9BA0000}"/>
    <cellStyle name="Normal 12 7 9 3 4" xfId="49699" xr:uid="{00000000-0005-0000-0000-0000EABA0000}"/>
    <cellStyle name="Normal 12 7 9 4" xfId="13006" xr:uid="{00000000-0005-0000-0000-0000EBBA0000}"/>
    <cellStyle name="Normal 12 7 9 4 2" xfId="25816" xr:uid="{00000000-0005-0000-0000-0000ECBA0000}"/>
    <cellStyle name="Normal 12 7 9 4 2 2" xfId="49700" xr:uid="{00000000-0005-0000-0000-0000EDBA0000}"/>
    <cellStyle name="Normal 12 7 9 4 3" xfId="49701" xr:uid="{00000000-0005-0000-0000-0000EEBA0000}"/>
    <cellStyle name="Normal 12 7 9 5" xfId="7516" xr:uid="{00000000-0005-0000-0000-0000EFBA0000}"/>
    <cellStyle name="Normal 12 7 9 5 2" xfId="20326" xr:uid="{00000000-0005-0000-0000-0000F0BA0000}"/>
    <cellStyle name="Normal 12 7 9 5 2 2" xfId="49702" xr:uid="{00000000-0005-0000-0000-0000F1BA0000}"/>
    <cellStyle name="Normal 12 7 9 5 3" xfId="49703" xr:uid="{00000000-0005-0000-0000-0000F2BA0000}"/>
    <cellStyle name="Normal 12 7 9 6" xfId="14836" xr:uid="{00000000-0005-0000-0000-0000F3BA0000}"/>
    <cellStyle name="Normal 12 7 9 6 2" xfId="49704" xr:uid="{00000000-0005-0000-0000-0000F4BA0000}"/>
    <cellStyle name="Normal 12 7 9 7" xfId="49705" xr:uid="{00000000-0005-0000-0000-0000F5BA0000}"/>
    <cellStyle name="Normal 12 8" xfId="194" xr:uid="{00000000-0005-0000-0000-0000F6BA0000}"/>
    <cellStyle name="Normal 12 8 10" xfId="2072" xr:uid="{00000000-0005-0000-0000-0000F7BA0000}"/>
    <cellStyle name="Normal 12 8 10 2" xfId="7562" xr:uid="{00000000-0005-0000-0000-0000F8BA0000}"/>
    <cellStyle name="Normal 12 8 10 2 2" xfId="20372" xr:uid="{00000000-0005-0000-0000-0000F9BA0000}"/>
    <cellStyle name="Normal 12 8 10 2 2 2" xfId="49706" xr:uid="{00000000-0005-0000-0000-0000FABA0000}"/>
    <cellStyle name="Normal 12 8 10 2 3" xfId="49707" xr:uid="{00000000-0005-0000-0000-0000FBBA0000}"/>
    <cellStyle name="Normal 12 8 10 3" xfId="14882" xr:uid="{00000000-0005-0000-0000-0000FCBA0000}"/>
    <cellStyle name="Normal 12 8 10 3 2" xfId="49708" xr:uid="{00000000-0005-0000-0000-0000FDBA0000}"/>
    <cellStyle name="Normal 12 8 10 4" xfId="49709" xr:uid="{00000000-0005-0000-0000-0000FEBA0000}"/>
    <cellStyle name="Normal 12 8 11" xfId="3902" xr:uid="{00000000-0005-0000-0000-0000FFBA0000}"/>
    <cellStyle name="Normal 12 8 11 2" xfId="9392" xr:uid="{00000000-0005-0000-0000-000000BB0000}"/>
    <cellStyle name="Normal 12 8 11 2 2" xfId="22202" xr:uid="{00000000-0005-0000-0000-000001BB0000}"/>
    <cellStyle name="Normal 12 8 11 2 2 2" xfId="49710" xr:uid="{00000000-0005-0000-0000-000002BB0000}"/>
    <cellStyle name="Normal 12 8 11 2 3" xfId="49711" xr:uid="{00000000-0005-0000-0000-000003BB0000}"/>
    <cellStyle name="Normal 12 8 11 3" xfId="16712" xr:uid="{00000000-0005-0000-0000-000004BB0000}"/>
    <cellStyle name="Normal 12 8 11 3 2" xfId="49712" xr:uid="{00000000-0005-0000-0000-000005BB0000}"/>
    <cellStyle name="Normal 12 8 11 4" xfId="49713" xr:uid="{00000000-0005-0000-0000-000006BB0000}"/>
    <cellStyle name="Normal 12 8 12" xfId="11222" xr:uid="{00000000-0005-0000-0000-000007BB0000}"/>
    <cellStyle name="Normal 12 8 12 2" xfId="24032" xr:uid="{00000000-0005-0000-0000-000008BB0000}"/>
    <cellStyle name="Normal 12 8 12 2 2" xfId="49714" xr:uid="{00000000-0005-0000-0000-000009BB0000}"/>
    <cellStyle name="Normal 12 8 12 3" xfId="49715" xr:uid="{00000000-0005-0000-0000-00000ABB0000}"/>
    <cellStyle name="Normal 12 8 13" xfId="5732" xr:uid="{00000000-0005-0000-0000-00000BBB0000}"/>
    <cellStyle name="Normal 12 8 13 2" xfId="18542" xr:uid="{00000000-0005-0000-0000-00000CBB0000}"/>
    <cellStyle name="Normal 12 8 13 2 2" xfId="49716" xr:uid="{00000000-0005-0000-0000-00000DBB0000}"/>
    <cellStyle name="Normal 12 8 13 3" xfId="49717" xr:uid="{00000000-0005-0000-0000-00000EBB0000}"/>
    <cellStyle name="Normal 12 8 14" xfId="13052" xr:uid="{00000000-0005-0000-0000-00000FBB0000}"/>
    <cellStyle name="Normal 12 8 14 2" xfId="49718" xr:uid="{00000000-0005-0000-0000-000010BB0000}"/>
    <cellStyle name="Normal 12 8 15" xfId="49719" xr:uid="{00000000-0005-0000-0000-000011BB0000}"/>
    <cellStyle name="Normal 12 8 2" xfId="214" xr:uid="{00000000-0005-0000-0000-000012BB0000}"/>
    <cellStyle name="Normal 12 8 2 10" xfId="3922" xr:uid="{00000000-0005-0000-0000-000013BB0000}"/>
    <cellStyle name="Normal 12 8 2 10 2" xfId="9412" xr:uid="{00000000-0005-0000-0000-000014BB0000}"/>
    <cellStyle name="Normal 12 8 2 10 2 2" xfId="22222" xr:uid="{00000000-0005-0000-0000-000015BB0000}"/>
    <cellStyle name="Normal 12 8 2 10 2 2 2" xfId="49720" xr:uid="{00000000-0005-0000-0000-000016BB0000}"/>
    <cellStyle name="Normal 12 8 2 10 2 3" xfId="49721" xr:uid="{00000000-0005-0000-0000-000017BB0000}"/>
    <cellStyle name="Normal 12 8 2 10 3" xfId="16732" xr:uid="{00000000-0005-0000-0000-000018BB0000}"/>
    <cellStyle name="Normal 12 8 2 10 3 2" xfId="49722" xr:uid="{00000000-0005-0000-0000-000019BB0000}"/>
    <cellStyle name="Normal 12 8 2 10 4" xfId="49723" xr:uid="{00000000-0005-0000-0000-00001ABB0000}"/>
    <cellStyle name="Normal 12 8 2 11" xfId="11242" xr:uid="{00000000-0005-0000-0000-00001BBB0000}"/>
    <cellStyle name="Normal 12 8 2 11 2" xfId="24052" xr:uid="{00000000-0005-0000-0000-00001CBB0000}"/>
    <cellStyle name="Normal 12 8 2 11 2 2" xfId="49724" xr:uid="{00000000-0005-0000-0000-00001DBB0000}"/>
    <cellStyle name="Normal 12 8 2 11 3" xfId="49725" xr:uid="{00000000-0005-0000-0000-00001EBB0000}"/>
    <cellStyle name="Normal 12 8 2 12" xfId="5752" xr:uid="{00000000-0005-0000-0000-00001FBB0000}"/>
    <cellStyle name="Normal 12 8 2 12 2" xfId="18562" xr:uid="{00000000-0005-0000-0000-000020BB0000}"/>
    <cellStyle name="Normal 12 8 2 12 2 2" xfId="49726" xr:uid="{00000000-0005-0000-0000-000021BB0000}"/>
    <cellStyle name="Normal 12 8 2 12 3" xfId="49727" xr:uid="{00000000-0005-0000-0000-000022BB0000}"/>
    <cellStyle name="Normal 12 8 2 13" xfId="13072" xr:uid="{00000000-0005-0000-0000-000023BB0000}"/>
    <cellStyle name="Normal 12 8 2 13 2" xfId="49728" xr:uid="{00000000-0005-0000-0000-000024BB0000}"/>
    <cellStyle name="Normal 12 8 2 14" xfId="49729" xr:uid="{00000000-0005-0000-0000-000025BB0000}"/>
    <cellStyle name="Normal 12 8 2 2" xfId="301" xr:uid="{00000000-0005-0000-0000-000026BB0000}"/>
    <cellStyle name="Normal 12 8 2 2 10" xfId="5793" xr:uid="{00000000-0005-0000-0000-000027BB0000}"/>
    <cellStyle name="Normal 12 8 2 2 10 2" xfId="18603" xr:uid="{00000000-0005-0000-0000-000028BB0000}"/>
    <cellStyle name="Normal 12 8 2 2 10 2 2" xfId="49730" xr:uid="{00000000-0005-0000-0000-000029BB0000}"/>
    <cellStyle name="Normal 12 8 2 2 10 3" xfId="49731" xr:uid="{00000000-0005-0000-0000-00002ABB0000}"/>
    <cellStyle name="Normal 12 8 2 2 11" xfId="13113" xr:uid="{00000000-0005-0000-0000-00002BBB0000}"/>
    <cellStyle name="Normal 12 8 2 2 11 2" xfId="49732" xr:uid="{00000000-0005-0000-0000-00002CBB0000}"/>
    <cellStyle name="Normal 12 8 2 2 12" xfId="49733" xr:uid="{00000000-0005-0000-0000-00002DBB0000}"/>
    <cellStyle name="Normal 12 8 2 2 2" xfId="530" xr:uid="{00000000-0005-0000-0000-00002EBB0000}"/>
    <cellStyle name="Normal 12 8 2 2 2 2" xfId="929" xr:uid="{00000000-0005-0000-0000-00002FBB0000}"/>
    <cellStyle name="Normal 12 8 2 2 2 2 2" xfId="1824" xr:uid="{00000000-0005-0000-0000-000030BB0000}"/>
    <cellStyle name="Normal 12 8 2 2 2 2 2 2" xfId="3654" xr:uid="{00000000-0005-0000-0000-000031BB0000}"/>
    <cellStyle name="Normal 12 8 2 2 2 2 2 2 2" xfId="9144" xr:uid="{00000000-0005-0000-0000-000032BB0000}"/>
    <cellStyle name="Normal 12 8 2 2 2 2 2 2 2 2" xfId="21954" xr:uid="{00000000-0005-0000-0000-000033BB0000}"/>
    <cellStyle name="Normal 12 8 2 2 2 2 2 2 2 2 2" xfId="49734" xr:uid="{00000000-0005-0000-0000-000034BB0000}"/>
    <cellStyle name="Normal 12 8 2 2 2 2 2 2 2 3" xfId="49735" xr:uid="{00000000-0005-0000-0000-000035BB0000}"/>
    <cellStyle name="Normal 12 8 2 2 2 2 2 2 3" xfId="16464" xr:uid="{00000000-0005-0000-0000-000036BB0000}"/>
    <cellStyle name="Normal 12 8 2 2 2 2 2 2 3 2" xfId="49736" xr:uid="{00000000-0005-0000-0000-000037BB0000}"/>
    <cellStyle name="Normal 12 8 2 2 2 2 2 2 4" xfId="49737" xr:uid="{00000000-0005-0000-0000-000038BB0000}"/>
    <cellStyle name="Normal 12 8 2 2 2 2 2 3" xfId="5484" xr:uid="{00000000-0005-0000-0000-000039BB0000}"/>
    <cellStyle name="Normal 12 8 2 2 2 2 2 3 2" xfId="10974" xr:uid="{00000000-0005-0000-0000-00003ABB0000}"/>
    <cellStyle name="Normal 12 8 2 2 2 2 2 3 2 2" xfId="23784" xr:uid="{00000000-0005-0000-0000-00003BBB0000}"/>
    <cellStyle name="Normal 12 8 2 2 2 2 2 3 2 2 2" xfId="49738" xr:uid="{00000000-0005-0000-0000-00003CBB0000}"/>
    <cellStyle name="Normal 12 8 2 2 2 2 2 3 2 3" xfId="49739" xr:uid="{00000000-0005-0000-0000-00003DBB0000}"/>
    <cellStyle name="Normal 12 8 2 2 2 2 2 3 3" xfId="18294" xr:uid="{00000000-0005-0000-0000-00003EBB0000}"/>
    <cellStyle name="Normal 12 8 2 2 2 2 2 3 3 2" xfId="49740" xr:uid="{00000000-0005-0000-0000-00003FBB0000}"/>
    <cellStyle name="Normal 12 8 2 2 2 2 2 3 4" xfId="49741" xr:uid="{00000000-0005-0000-0000-000040BB0000}"/>
    <cellStyle name="Normal 12 8 2 2 2 2 2 4" xfId="12804" xr:uid="{00000000-0005-0000-0000-000041BB0000}"/>
    <cellStyle name="Normal 12 8 2 2 2 2 2 4 2" xfId="25614" xr:uid="{00000000-0005-0000-0000-000042BB0000}"/>
    <cellStyle name="Normal 12 8 2 2 2 2 2 4 2 2" xfId="49742" xr:uid="{00000000-0005-0000-0000-000043BB0000}"/>
    <cellStyle name="Normal 12 8 2 2 2 2 2 4 3" xfId="49743" xr:uid="{00000000-0005-0000-0000-000044BB0000}"/>
    <cellStyle name="Normal 12 8 2 2 2 2 2 5" xfId="7314" xr:uid="{00000000-0005-0000-0000-000045BB0000}"/>
    <cellStyle name="Normal 12 8 2 2 2 2 2 5 2" xfId="20124" xr:uid="{00000000-0005-0000-0000-000046BB0000}"/>
    <cellStyle name="Normal 12 8 2 2 2 2 2 5 2 2" xfId="49744" xr:uid="{00000000-0005-0000-0000-000047BB0000}"/>
    <cellStyle name="Normal 12 8 2 2 2 2 2 5 3" xfId="49745" xr:uid="{00000000-0005-0000-0000-000048BB0000}"/>
    <cellStyle name="Normal 12 8 2 2 2 2 2 6" xfId="14634" xr:uid="{00000000-0005-0000-0000-000049BB0000}"/>
    <cellStyle name="Normal 12 8 2 2 2 2 2 6 2" xfId="49746" xr:uid="{00000000-0005-0000-0000-00004ABB0000}"/>
    <cellStyle name="Normal 12 8 2 2 2 2 2 7" xfId="49747" xr:uid="{00000000-0005-0000-0000-00004BBB0000}"/>
    <cellStyle name="Normal 12 8 2 2 2 2 3" xfId="2760" xr:uid="{00000000-0005-0000-0000-00004CBB0000}"/>
    <cellStyle name="Normal 12 8 2 2 2 2 3 2" xfId="8250" xr:uid="{00000000-0005-0000-0000-00004DBB0000}"/>
    <cellStyle name="Normal 12 8 2 2 2 2 3 2 2" xfId="21060" xr:uid="{00000000-0005-0000-0000-00004EBB0000}"/>
    <cellStyle name="Normal 12 8 2 2 2 2 3 2 2 2" xfId="49748" xr:uid="{00000000-0005-0000-0000-00004FBB0000}"/>
    <cellStyle name="Normal 12 8 2 2 2 2 3 2 3" xfId="49749" xr:uid="{00000000-0005-0000-0000-000050BB0000}"/>
    <cellStyle name="Normal 12 8 2 2 2 2 3 3" xfId="15570" xr:uid="{00000000-0005-0000-0000-000051BB0000}"/>
    <cellStyle name="Normal 12 8 2 2 2 2 3 3 2" xfId="49750" xr:uid="{00000000-0005-0000-0000-000052BB0000}"/>
    <cellStyle name="Normal 12 8 2 2 2 2 3 4" xfId="49751" xr:uid="{00000000-0005-0000-0000-000053BB0000}"/>
    <cellStyle name="Normal 12 8 2 2 2 2 4" xfId="4590" xr:uid="{00000000-0005-0000-0000-000054BB0000}"/>
    <cellStyle name="Normal 12 8 2 2 2 2 4 2" xfId="10080" xr:uid="{00000000-0005-0000-0000-000055BB0000}"/>
    <cellStyle name="Normal 12 8 2 2 2 2 4 2 2" xfId="22890" xr:uid="{00000000-0005-0000-0000-000056BB0000}"/>
    <cellStyle name="Normal 12 8 2 2 2 2 4 2 2 2" xfId="49752" xr:uid="{00000000-0005-0000-0000-000057BB0000}"/>
    <cellStyle name="Normal 12 8 2 2 2 2 4 2 3" xfId="49753" xr:uid="{00000000-0005-0000-0000-000058BB0000}"/>
    <cellStyle name="Normal 12 8 2 2 2 2 4 3" xfId="17400" xr:uid="{00000000-0005-0000-0000-000059BB0000}"/>
    <cellStyle name="Normal 12 8 2 2 2 2 4 3 2" xfId="49754" xr:uid="{00000000-0005-0000-0000-00005ABB0000}"/>
    <cellStyle name="Normal 12 8 2 2 2 2 4 4" xfId="49755" xr:uid="{00000000-0005-0000-0000-00005BBB0000}"/>
    <cellStyle name="Normal 12 8 2 2 2 2 5" xfId="11910" xr:uid="{00000000-0005-0000-0000-00005CBB0000}"/>
    <cellStyle name="Normal 12 8 2 2 2 2 5 2" xfId="24720" xr:uid="{00000000-0005-0000-0000-00005DBB0000}"/>
    <cellStyle name="Normal 12 8 2 2 2 2 5 2 2" xfId="49756" xr:uid="{00000000-0005-0000-0000-00005EBB0000}"/>
    <cellStyle name="Normal 12 8 2 2 2 2 5 3" xfId="49757" xr:uid="{00000000-0005-0000-0000-00005FBB0000}"/>
    <cellStyle name="Normal 12 8 2 2 2 2 6" xfId="6420" xr:uid="{00000000-0005-0000-0000-000060BB0000}"/>
    <cellStyle name="Normal 12 8 2 2 2 2 6 2" xfId="19230" xr:uid="{00000000-0005-0000-0000-000061BB0000}"/>
    <cellStyle name="Normal 12 8 2 2 2 2 6 2 2" xfId="49758" xr:uid="{00000000-0005-0000-0000-000062BB0000}"/>
    <cellStyle name="Normal 12 8 2 2 2 2 6 3" xfId="49759" xr:uid="{00000000-0005-0000-0000-000063BB0000}"/>
    <cellStyle name="Normal 12 8 2 2 2 2 7" xfId="13740" xr:uid="{00000000-0005-0000-0000-000064BB0000}"/>
    <cellStyle name="Normal 12 8 2 2 2 2 7 2" xfId="49760" xr:uid="{00000000-0005-0000-0000-000065BB0000}"/>
    <cellStyle name="Normal 12 8 2 2 2 2 8" xfId="49761" xr:uid="{00000000-0005-0000-0000-000066BB0000}"/>
    <cellStyle name="Normal 12 8 2 2 2 3" xfId="1425" xr:uid="{00000000-0005-0000-0000-000067BB0000}"/>
    <cellStyle name="Normal 12 8 2 2 2 3 2" xfId="3255" xr:uid="{00000000-0005-0000-0000-000068BB0000}"/>
    <cellStyle name="Normal 12 8 2 2 2 3 2 2" xfId="8745" xr:uid="{00000000-0005-0000-0000-000069BB0000}"/>
    <cellStyle name="Normal 12 8 2 2 2 3 2 2 2" xfId="21555" xr:uid="{00000000-0005-0000-0000-00006ABB0000}"/>
    <cellStyle name="Normal 12 8 2 2 2 3 2 2 2 2" xfId="49762" xr:uid="{00000000-0005-0000-0000-00006BBB0000}"/>
    <cellStyle name="Normal 12 8 2 2 2 3 2 2 3" xfId="49763" xr:uid="{00000000-0005-0000-0000-00006CBB0000}"/>
    <cellStyle name="Normal 12 8 2 2 2 3 2 3" xfId="16065" xr:uid="{00000000-0005-0000-0000-00006DBB0000}"/>
    <cellStyle name="Normal 12 8 2 2 2 3 2 3 2" xfId="49764" xr:uid="{00000000-0005-0000-0000-00006EBB0000}"/>
    <cellStyle name="Normal 12 8 2 2 2 3 2 4" xfId="49765" xr:uid="{00000000-0005-0000-0000-00006FBB0000}"/>
    <cellStyle name="Normal 12 8 2 2 2 3 3" xfId="5085" xr:uid="{00000000-0005-0000-0000-000070BB0000}"/>
    <cellStyle name="Normal 12 8 2 2 2 3 3 2" xfId="10575" xr:uid="{00000000-0005-0000-0000-000071BB0000}"/>
    <cellStyle name="Normal 12 8 2 2 2 3 3 2 2" xfId="23385" xr:uid="{00000000-0005-0000-0000-000072BB0000}"/>
    <cellStyle name="Normal 12 8 2 2 2 3 3 2 2 2" xfId="49766" xr:uid="{00000000-0005-0000-0000-000073BB0000}"/>
    <cellStyle name="Normal 12 8 2 2 2 3 3 2 3" xfId="49767" xr:uid="{00000000-0005-0000-0000-000074BB0000}"/>
    <cellStyle name="Normal 12 8 2 2 2 3 3 3" xfId="17895" xr:uid="{00000000-0005-0000-0000-000075BB0000}"/>
    <cellStyle name="Normal 12 8 2 2 2 3 3 3 2" xfId="49768" xr:uid="{00000000-0005-0000-0000-000076BB0000}"/>
    <cellStyle name="Normal 12 8 2 2 2 3 3 4" xfId="49769" xr:uid="{00000000-0005-0000-0000-000077BB0000}"/>
    <cellStyle name="Normal 12 8 2 2 2 3 4" xfId="12405" xr:uid="{00000000-0005-0000-0000-000078BB0000}"/>
    <cellStyle name="Normal 12 8 2 2 2 3 4 2" xfId="25215" xr:uid="{00000000-0005-0000-0000-000079BB0000}"/>
    <cellStyle name="Normal 12 8 2 2 2 3 4 2 2" xfId="49770" xr:uid="{00000000-0005-0000-0000-00007ABB0000}"/>
    <cellStyle name="Normal 12 8 2 2 2 3 4 3" xfId="49771" xr:uid="{00000000-0005-0000-0000-00007BBB0000}"/>
    <cellStyle name="Normal 12 8 2 2 2 3 5" xfId="6915" xr:uid="{00000000-0005-0000-0000-00007CBB0000}"/>
    <cellStyle name="Normal 12 8 2 2 2 3 5 2" xfId="19725" xr:uid="{00000000-0005-0000-0000-00007DBB0000}"/>
    <cellStyle name="Normal 12 8 2 2 2 3 5 2 2" xfId="49772" xr:uid="{00000000-0005-0000-0000-00007EBB0000}"/>
    <cellStyle name="Normal 12 8 2 2 2 3 5 3" xfId="49773" xr:uid="{00000000-0005-0000-0000-00007FBB0000}"/>
    <cellStyle name="Normal 12 8 2 2 2 3 6" xfId="14235" xr:uid="{00000000-0005-0000-0000-000080BB0000}"/>
    <cellStyle name="Normal 12 8 2 2 2 3 6 2" xfId="49774" xr:uid="{00000000-0005-0000-0000-000081BB0000}"/>
    <cellStyle name="Normal 12 8 2 2 2 3 7" xfId="49775" xr:uid="{00000000-0005-0000-0000-000082BB0000}"/>
    <cellStyle name="Normal 12 8 2 2 2 4" xfId="2361" xr:uid="{00000000-0005-0000-0000-000083BB0000}"/>
    <cellStyle name="Normal 12 8 2 2 2 4 2" xfId="7851" xr:uid="{00000000-0005-0000-0000-000084BB0000}"/>
    <cellStyle name="Normal 12 8 2 2 2 4 2 2" xfId="20661" xr:uid="{00000000-0005-0000-0000-000085BB0000}"/>
    <cellStyle name="Normal 12 8 2 2 2 4 2 2 2" xfId="49776" xr:uid="{00000000-0005-0000-0000-000086BB0000}"/>
    <cellStyle name="Normal 12 8 2 2 2 4 2 3" xfId="49777" xr:uid="{00000000-0005-0000-0000-000087BB0000}"/>
    <cellStyle name="Normal 12 8 2 2 2 4 3" xfId="15171" xr:uid="{00000000-0005-0000-0000-000088BB0000}"/>
    <cellStyle name="Normal 12 8 2 2 2 4 3 2" xfId="49778" xr:uid="{00000000-0005-0000-0000-000089BB0000}"/>
    <cellStyle name="Normal 12 8 2 2 2 4 4" xfId="49779" xr:uid="{00000000-0005-0000-0000-00008ABB0000}"/>
    <cellStyle name="Normal 12 8 2 2 2 5" xfId="4191" xr:uid="{00000000-0005-0000-0000-00008BBB0000}"/>
    <cellStyle name="Normal 12 8 2 2 2 5 2" xfId="9681" xr:uid="{00000000-0005-0000-0000-00008CBB0000}"/>
    <cellStyle name="Normal 12 8 2 2 2 5 2 2" xfId="22491" xr:uid="{00000000-0005-0000-0000-00008DBB0000}"/>
    <cellStyle name="Normal 12 8 2 2 2 5 2 2 2" xfId="49780" xr:uid="{00000000-0005-0000-0000-00008EBB0000}"/>
    <cellStyle name="Normal 12 8 2 2 2 5 2 3" xfId="49781" xr:uid="{00000000-0005-0000-0000-00008FBB0000}"/>
    <cellStyle name="Normal 12 8 2 2 2 5 3" xfId="17001" xr:uid="{00000000-0005-0000-0000-000090BB0000}"/>
    <cellStyle name="Normal 12 8 2 2 2 5 3 2" xfId="49782" xr:uid="{00000000-0005-0000-0000-000091BB0000}"/>
    <cellStyle name="Normal 12 8 2 2 2 5 4" xfId="49783" xr:uid="{00000000-0005-0000-0000-000092BB0000}"/>
    <cellStyle name="Normal 12 8 2 2 2 6" xfId="11511" xr:uid="{00000000-0005-0000-0000-000093BB0000}"/>
    <cellStyle name="Normal 12 8 2 2 2 6 2" xfId="24321" xr:uid="{00000000-0005-0000-0000-000094BB0000}"/>
    <cellStyle name="Normal 12 8 2 2 2 6 2 2" xfId="49784" xr:uid="{00000000-0005-0000-0000-000095BB0000}"/>
    <cellStyle name="Normal 12 8 2 2 2 6 3" xfId="49785" xr:uid="{00000000-0005-0000-0000-000096BB0000}"/>
    <cellStyle name="Normal 12 8 2 2 2 7" xfId="6021" xr:uid="{00000000-0005-0000-0000-000097BB0000}"/>
    <cellStyle name="Normal 12 8 2 2 2 7 2" xfId="18831" xr:uid="{00000000-0005-0000-0000-000098BB0000}"/>
    <cellStyle name="Normal 12 8 2 2 2 7 2 2" xfId="49786" xr:uid="{00000000-0005-0000-0000-000099BB0000}"/>
    <cellStyle name="Normal 12 8 2 2 2 7 3" xfId="49787" xr:uid="{00000000-0005-0000-0000-00009ABB0000}"/>
    <cellStyle name="Normal 12 8 2 2 2 8" xfId="13341" xr:uid="{00000000-0005-0000-0000-00009BBB0000}"/>
    <cellStyle name="Normal 12 8 2 2 2 8 2" xfId="49788" xr:uid="{00000000-0005-0000-0000-00009CBB0000}"/>
    <cellStyle name="Normal 12 8 2 2 2 9" xfId="49789" xr:uid="{00000000-0005-0000-0000-00009DBB0000}"/>
    <cellStyle name="Normal 12 8 2 2 3" xfId="662" xr:uid="{00000000-0005-0000-0000-00009EBB0000}"/>
    <cellStyle name="Normal 12 8 2 2 3 2" xfId="1062" xr:uid="{00000000-0005-0000-0000-00009FBB0000}"/>
    <cellStyle name="Normal 12 8 2 2 3 2 2" xfId="1957" xr:uid="{00000000-0005-0000-0000-0000A0BB0000}"/>
    <cellStyle name="Normal 12 8 2 2 3 2 2 2" xfId="3787" xr:uid="{00000000-0005-0000-0000-0000A1BB0000}"/>
    <cellStyle name="Normal 12 8 2 2 3 2 2 2 2" xfId="9277" xr:uid="{00000000-0005-0000-0000-0000A2BB0000}"/>
    <cellStyle name="Normal 12 8 2 2 3 2 2 2 2 2" xfId="22087" xr:uid="{00000000-0005-0000-0000-0000A3BB0000}"/>
    <cellStyle name="Normal 12 8 2 2 3 2 2 2 2 2 2" xfId="49790" xr:uid="{00000000-0005-0000-0000-0000A4BB0000}"/>
    <cellStyle name="Normal 12 8 2 2 3 2 2 2 2 3" xfId="49791" xr:uid="{00000000-0005-0000-0000-0000A5BB0000}"/>
    <cellStyle name="Normal 12 8 2 2 3 2 2 2 3" xfId="16597" xr:uid="{00000000-0005-0000-0000-0000A6BB0000}"/>
    <cellStyle name="Normal 12 8 2 2 3 2 2 2 3 2" xfId="49792" xr:uid="{00000000-0005-0000-0000-0000A7BB0000}"/>
    <cellStyle name="Normal 12 8 2 2 3 2 2 2 4" xfId="49793" xr:uid="{00000000-0005-0000-0000-0000A8BB0000}"/>
    <cellStyle name="Normal 12 8 2 2 3 2 2 3" xfId="5617" xr:uid="{00000000-0005-0000-0000-0000A9BB0000}"/>
    <cellStyle name="Normal 12 8 2 2 3 2 2 3 2" xfId="11107" xr:uid="{00000000-0005-0000-0000-0000AABB0000}"/>
    <cellStyle name="Normal 12 8 2 2 3 2 2 3 2 2" xfId="23917" xr:uid="{00000000-0005-0000-0000-0000ABBB0000}"/>
    <cellStyle name="Normal 12 8 2 2 3 2 2 3 2 2 2" xfId="49794" xr:uid="{00000000-0005-0000-0000-0000ACBB0000}"/>
    <cellStyle name="Normal 12 8 2 2 3 2 2 3 2 3" xfId="49795" xr:uid="{00000000-0005-0000-0000-0000ADBB0000}"/>
    <cellStyle name="Normal 12 8 2 2 3 2 2 3 3" xfId="18427" xr:uid="{00000000-0005-0000-0000-0000AEBB0000}"/>
    <cellStyle name="Normal 12 8 2 2 3 2 2 3 3 2" xfId="49796" xr:uid="{00000000-0005-0000-0000-0000AFBB0000}"/>
    <cellStyle name="Normal 12 8 2 2 3 2 2 3 4" xfId="49797" xr:uid="{00000000-0005-0000-0000-0000B0BB0000}"/>
    <cellStyle name="Normal 12 8 2 2 3 2 2 4" xfId="12937" xr:uid="{00000000-0005-0000-0000-0000B1BB0000}"/>
    <cellStyle name="Normal 12 8 2 2 3 2 2 4 2" xfId="25747" xr:uid="{00000000-0005-0000-0000-0000B2BB0000}"/>
    <cellStyle name="Normal 12 8 2 2 3 2 2 4 2 2" xfId="49798" xr:uid="{00000000-0005-0000-0000-0000B3BB0000}"/>
    <cellStyle name="Normal 12 8 2 2 3 2 2 4 3" xfId="49799" xr:uid="{00000000-0005-0000-0000-0000B4BB0000}"/>
    <cellStyle name="Normal 12 8 2 2 3 2 2 5" xfId="7447" xr:uid="{00000000-0005-0000-0000-0000B5BB0000}"/>
    <cellStyle name="Normal 12 8 2 2 3 2 2 5 2" xfId="20257" xr:uid="{00000000-0005-0000-0000-0000B6BB0000}"/>
    <cellStyle name="Normal 12 8 2 2 3 2 2 5 2 2" xfId="49800" xr:uid="{00000000-0005-0000-0000-0000B7BB0000}"/>
    <cellStyle name="Normal 12 8 2 2 3 2 2 5 3" xfId="49801" xr:uid="{00000000-0005-0000-0000-0000B8BB0000}"/>
    <cellStyle name="Normal 12 8 2 2 3 2 2 6" xfId="14767" xr:uid="{00000000-0005-0000-0000-0000B9BB0000}"/>
    <cellStyle name="Normal 12 8 2 2 3 2 2 6 2" xfId="49802" xr:uid="{00000000-0005-0000-0000-0000BABB0000}"/>
    <cellStyle name="Normal 12 8 2 2 3 2 2 7" xfId="49803" xr:uid="{00000000-0005-0000-0000-0000BBBB0000}"/>
    <cellStyle name="Normal 12 8 2 2 3 2 3" xfId="2893" xr:uid="{00000000-0005-0000-0000-0000BCBB0000}"/>
    <cellStyle name="Normal 12 8 2 2 3 2 3 2" xfId="8383" xr:uid="{00000000-0005-0000-0000-0000BDBB0000}"/>
    <cellStyle name="Normal 12 8 2 2 3 2 3 2 2" xfId="21193" xr:uid="{00000000-0005-0000-0000-0000BEBB0000}"/>
    <cellStyle name="Normal 12 8 2 2 3 2 3 2 2 2" xfId="49804" xr:uid="{00000000-0005-0000-0000-0000BFBB0000}"/>
    <cellStyle name="Normal 12 8 2 2 3 2 3 2 3" xfId="49805" xr:uid="{00000000-0005-0000-0000-0000C0BB0000}"/>
    <cellStyle name="Normal 12 8 2 2 3 2 3 3" xfId="15703" xr:uid="{00000000-0005-0000-0000-0000C1BB0000}"/>
    <cellStyle name="Normal 12 8 2 2 3 2 3 3 2" xfId="49806" xr:uid="{00000000-0005-0000-0000-0000C2BB0000}"/>
    <cellStyle name="Normal 12 8 2 2 3 2 3 4" xfId="49807" xr:uid="{00000000-0005-0000-0000-0000C3BB0000}"/>
    <cellStyle name="Normal 12 8 2 2 3 2 4" xfId="4723" xr:uid="{00000000-0005-0000-0000-0000C4BB0000}"/>
    <cellStyle name="Normal 12 8 2 2 3 2 4 2" xfId="10213" xr:uid="{00000000-0005-0000-0000-0000C5BB0000}"/>
    <cellStyle name="Normal 12 8 2 2 3 2 4 2 2" xfId="23023" xr:uid="{00000000-0005-0000-0000-0000C6BB0000}"/>
    <cellStyle name="Normal 12 8 2 2 3 2 4 2 2 2" xfId="49808" xr:uid="{00000000-0005-0000-0000-0000C7BB0000}"/>
    <cellStyle name="Normal 12 8 2 2 3 2 4 2 3" xfId="49809" xr:uid="{00000000-0005-0000-0000-0000C8BB0000}"/>
    <cellStyle name="Normal 12 8 2 2 3 2 4 3" xfId="17533" xr:uid="{00000000-0005-0000-0000-0000C9BB0000}"/>
    <cellStyle name="Normal 12 8 2 2 3 2 4 3 2" xfId="49810" xr:uid="{00000000-0005-0000-0000-0000CABB0000}"/>
    <cellStyle name="Normal 12 8 2 2 3 2 4 4" xfId="49811" xr:uid="{00000000-0005-0000-0000-0000CBBB0000}"/>
    <cellStyle name="Normal 12 8 2 2 3 2 5" xfId="12043" xr:uid="{00000000-0005-0000-0000-0000CCBB0000}"/>
    <cellStyle name="Normal 12 8 2 2 3 2 5 2" xfId="24853" xr:uid="{00000000-0005-0000-0000-0000CDBB0000}"/>
    <cellStyle name="Normal 12 8 2 2 3 2 5 2 2" xfId="49812" xr:uid="{00000000-0005-0000-0000-0000CEBB0000}"/>
    <cellStyle name="Normal 12 8 2 2 3 2 5 3" xfId="49813" xr:uid="{00000000-0005-0000-0000-0000CFBB0000}"/>
    <cellStyle name="Normal 12 8 2 2 3 2 6" xfId="6553" xr:uid="{00000000-0005-0000-0000-0000D0BB0000}"/>
    <cellStyle name="Normal 12 8 2 2 3 2 6 2" xfId="19363" xr:uid="{00000000-0005-0000-0000-0000D1BB0000}"/>
    <cellStyle name="Normal 12 8 2 2 3 2 6 2 2" xfId="49814" xr:uid="{00000000-0005-0000-0000-0000D2BB0000}"/>
    <cellStyle name="Normal 12 8 2 2 3 2 6 3" xfId="49815" xr:uid="{00000000-0005-0000-0000-0000D3BB0000}"/>
    <cellStyle name="Normal 12 8 2 2 3 2 7" xfId="13873" xr:uid="{00000000-0005-0000-0000-0000D4BB0000}"/>
    <cellStyle name="Normal 12 8 2 2 3 2 7 2" xfId="49816" xr:uid="{00000000-0005-0000-0000-0000D5BB0000}"/>
    <cellStyle name="Normal 12 8 2 2 3 2 8" xfId="49817" xr:uid="{00000000-0005-0000-0000-0000D6BB0000}"/>
    <cellStyle name="Normal 12 8 2 2 3 3" xfId="1557" xr:uid="{00000000-0005-0000-0000-0000D7BB0000}"/>
    <cellStyle name="Normal 12 8 2 2 3 3 2" xfId="3387" xr:uid="{00000000-0005-0000-0000-0000D8BB0000}"/>
    <cellStyle name="Normal 12 8 2 2 3 3 2 2" xfId="8877" xr:uid="{00000000-0005-0000-0000-0000D9BB0000}"/>
    <cellStyle name="Normal 12 8 2 2 3 3 2 2 2" xfId="21687" xr:uid="{00000000-0005-0000-0000-0000DABB0000}"/>
    <cellStyle name="Normal 12 8 2 2 3 3 2 2 2 2" xfId="49818" xr:uid="{00000000-0005-0000-0000-0000DBBB0000}"/>
    <cellStyle name="Normal 12 8 2 2 3 3 2 2 3" xfId="49819" xr:uid="{00000000-0005-0000-0000-0000DCBB0000}"/>
    <cellStyle name="Normal 12 8 2 2 3 3 2 3" xfId="16197" xr:uid="{00000000-0005-0000-0000-0000DDBB0000}"/>
    <cellStyle name="Normal 12 8 2 2 3 3 2 3 2" xfId="49820" xr:uid="{00000000-0005-0000-0000-0000DEBB0000}"/>
    <cellStyle name="Normal 12 8 2 2 3 3 2 4" xfId="49821" xr:uid="{00000000-0005-0000-0000-0000DFBB0000}"/>
    <cellStyle name="Normal 12 8 2 2 3 3 3" xfId="5217" xr:uid="{00000000-0005-0000-0000-0000E0BB0000}"/>
    <cellStyle name="Normal 12 8 2 2 3 3 3 2" xfId="10707" xr:uid="{00000000-0005-0000-0000-0000E1BB0000}"/>
    <cellStyle name="Normal 12 8 2 2 3 3 3 2 2" xfId="23517" xr:uid="{00000000-0005-0000-0000-0000E2BB0000}"/>
    <cellStyle name="Normal 12 8 2 2 3 3 3 2 2 2" xfId="49822" xr:uid="{00000000-0005-0000-0000-0000E3BB0000}"/>
    <cellStyle name="Normal 12 8 2 2 3 3 3 2 3" xfId="49823" xr:uid="{00000000-0005-0000-0000-0000E4BB0000}"/>
    <cellStyle name="Normal 12 8 2 2 3 3 3 3" xfId="18027" xr:uid="{00000000-0005-0000-0000-0000E5BB0000}"/>
    <cellStyle name="Normal 12 8 2 2 3 3 3 3 2" xfId="49824" xr:uid="{00000000-0005-0000-0000-0000E6BB0000}"/>
    <cellStyle name="Normal 12 8 2 2 3 3 3 4" xfId="49825" xr:uid="{00000000-0005-0000-0000-0000E7BB0000}"/>
    <cellStyle name="Normal 12 8 2 2 3 3 4" xfId="12537" xr:uid="{00000000-0005-0000-0000-0000E8BB0000}"/>
    <cellStyle name="Normal 12 8 2 2 3 3 4 2" xfId="25347" xr:uid="{00000000-0005-0000-0000-0000E9BB0000}"/>
    <cellStyle name="Normal 12 8 2 2 3 3 4 2 2" xfId="49826" xr:uid="{00000000-0005-0000-0000-0000EABB0000}"/>
    <cellStyle name="Normal 12 8 2 2 3 3 4 3" xfId="49827" xr:uid="{00000000-0005-0000-0000-0000EBBB0000}"/>
    <cellStyle name="Normal 12 8 2 2 3 3 5" xfId="7047" xr:uid="{00000000-0005-0000-0000-0000ECBB0000}"/>
    <cellStyle name="Normal 12 8 2 2 3 3 5 2" xfId="19857" xr:uid="{00000000-0005-0000-0000-0000EDBB0000}"/>
    <cellStyle name="Normal 12 8 2 2 3 3 5 2 2" xfId="49828" xr:uid="{00000000-0005-0000-0000-0000EEBB0000}"/>
    <cellStyle name="Normal 12 8 2 2 3 3 5 3" xfId="49829" xr:uid="{00000000-0005-0000-0000-0000EFBB0000}"/>
    <cellStyle name="Normal 12 8 2 2 3 3 6" xfId="14367" xr:uid="{00000000-0005-0000-0000-0000F0BB0000}"/>
    <cellStyle name="Normal 12 8 2 2 3 3 6 2" xfId="49830" xr:uid="{00000000-0005-0000-0000-0000F1BB0000}"/>
    <cellStyle name="Normal 12 8 2 2 3 3 7" xfId="49831" xr:uid="{00000000-0005-0000-0000-0000F2BB0000}"/>
    <cellStyle name="Normal 12 8 2 2 3 4" xfId="2493" xr:uid="{00000000-0005-0000-0000-0000F3BB0000}"/>
    <cellStyle name="Normal 12 8 2 2 3 4 2" xfId="7983" xr:uid="{00000000-0005-0000-0000-0000F4BB0000}"/>
    <cellStyle name="Normal 12 8 2 2 3 4 2 2" xfId="20793" xr:uid="{00000000-0005-0000-0000-0000F5BB0000}"/>
    <cellStyle name="Normal 12 8 2 2 3 4 2 2 2" xfId="49832" xr:uid="{00000000-0005-0000-0000-0000F6BB0000}"/>
    <cellStyle name="Normal 12 8 2 2 3 4 2 3" xfId="49833" xr:uid="{00000000-0005-0000-0000-0000F7BB0000}"/>
    <cellStyle name="Normal 12 8 2 2 3 4 3" xfId="15303" xr:uid="{00000000-0005-0000-0000-0000F8BB0000}"/>
    <cellStyle name="Normal 12 8 2 2 3 4 3 2" xfId="49834" xr:uid="{00000000-0005-0000-0000-0000F9BB0000}"/>
    <cellStyle name="Normal 12 8 2 2 3 4 4" xfId="49835" xr:uid="{00000000-0005-0000-0000-0000FABB0000}"/>
    <cellStyle name="Normal 12 8 2 2 3 5" xfId="4323" xr:uid="{00000000-0005-0000-0000-0000FBBB0000}"/>
    <cellStyle name="Normal 12 8 2 2 3 5 2" xfId="9813" xr:uid="{00000000-0005-0000-0000-0000FCBB0000}"/>
    <cellStyle name="Normal 12 8 2 2 3 5 2 2" xfId="22623" xr:uid="{00000000-0005-0000-0000-0000FDBB0000}"/>
    <cellStyle name="Normal 12 8 2 2 3 5 2 2 2" xfId="49836" xr:uid="{00000000-0005-0000-0000-0000FEBB0000}"/>
    <cellStyle name="Normal 12 8 2 2 3 5 2 3" xfId="49837" xr:uid="{00000000-0005-0000-0000-0000FFBB0000}"/>
    <cellStyle name="Normal 12 8 2 2 3 5 3" xfId="17133" xr:uid="{00000000-0005-0000-0000-000000BC0000}"/>
    <cellStyle name="Normal 12 8 2 2 3 5 3 2" xfId="49838" xr:uid="{00000000-0005-0000-0000-000001BC0000}"/>
    <cellStyle name="Normal 12 8 2 2 3 5 4" xfId="49839" xr:uid="{00000000-0005-0000-0000-000002BC0000}"/>
    <cellStyle name="Normal 12 8 2 2 3 6" xfId="11643" xr:uid="{00000000-0005-0000-0000-000003BC0000}"/>
    <cellStyle name="Normal 12 8 2 2 3 6 2" xfId="24453" xr:uid="{00000000-0005-0000-0000-000004BC0000}"/>
    <cellStyle name="Normal 12 8 2 2 3 6 2 2" xfId="49840" xr:uid="{00000000-0005-0000-0000-000005BC0000}"/>
    <cellStyle name="Normal 12 8 2 2 3 6 3" xfId="49841" xr:uid="{00000000-0005-0000-0000-000006BC0000}"/>
    <cellStyle name="Normal 12 8 2 2 3 7" xfId="6153" xr:uid="{00000000-0005-0000-0000-000007BC0000}"/>
    <cellStyle name="Normal 12 8 2 2 3 7 2" xfId="18963" xr:uid="{00000000-0005-0000-0000-000008BC0000}"/>
    <cellStyle name="Normal 12 8 2 2 3 7 2 2" xfId="49842" xr:uid="{00000000-0005-0000-0000-000009BC0000}"/>
    <cellStyle name="Normal 12 8 2 2 3 7 3" xfId="49843" xr:uid="{00000000-0005-0000-0000-00000ABC0000}"/>
    <cellStyle name="Normal 12 8 2 2 3 8" xfId="13473" xr:uid="{00000000-0005-0000-0000-00000BBC0000}"/>
    <cellStyle name="Normal 12 8 2 2 3 8 2" xfId="49844" xr:uid="{00000000-0005-0000-0000-00000CBC0000}"/>
    <cellStyle name="Normal 12 8 2 2 3 9" xfId="49845" xr:uid="{00000000-0005-0000-0000-00000DBC0000}"/>
    <cellStyle name="Normal 12 8 2 2 4" xfId="437" xr:uid="{00000000-0005-0000-0000-00000EBC0000}"/>
    <cellStyle name="Normal 12 8 2 2 4 2" xfId="1332" xr:uid="{00000000-0005-0000-0000-00000FBC0000}"/>
    <cellStyle name="Normal 12 8 2 2 4 2 2" xfId="3162" xr:uid="{00000000-0005-0000-0000-000010BC0000}"/>
    <cellStyle name="Normal 12 8 2 2 4 2 2 2" xfId="8652" xr:uid="{00000000-0005-0000-0000-000011BC0000}"/>
    <cellStyle name="Normal 12 8 2 2 4 2 2 2 2" xfId="21462" xr:uid="{00000000-0005-0000-0000-000012BC0000}"/>
    <cellStyle name="Normal 12 8 2 2 4 2 2 2 2 2" xfId="49846" xr:uid="{00000000-0005-0000-0000-000013BC0000}"/>
    <cellStyle name="Normal 12 8 2 2 4 2 2 2 3" xfId="49847" xr:uid="{00000000-0005-0000-0000-000014BC0000}"/>
    <cellStyle name="Normal 12 8 2 2 4 2 2 3" xfId="15972" xr:uid="{00000000-0005-0000-0000-000015BC0000}"/>
    <cellStyle name="Normal 12 8 2 2 4 2 2 3 2" xfId="49848" xr:uid="{00000000-0005-0000-0000-000016BC0000}"/>
    <cellStyle name="Normal 12 8 2 2 4 2 2 4" xfId="49849" xr:uid="{00000000-0005-0000-0000-000017BC0000}"/>
    <cellStyle name="Normal 12 8 2 2 4 2 3" xfId="4992" xr:uid="{00000000-0005-0000-0000-000018BC0000}"/>
    <cellStyle name="Normal 12 8 2 2 4 2 3 2" xfId="10482" xr:uid="{00000000-0005-0000-0000-000019BC0000}"/>
    <cellStyle name="Normal 12 8 2 2 4 2 3 2 2" xfId="23292" xr:uid="{00000000-0005-0000-0000-00001ABC0000}"/>
    <cellStyle name="Normal 12 8 2 2 4 2 3 2 2 2" xfId="49850" xr:uid="{00000000-0005-0000-0000-00001BBC0000}"/>
    <cellStyle name="Normal 12 8 2 2 4 2 3 2 3" xfId="49851" xr:uid="{00000000-0005-0000-0000-00001CBC0000}"/>
    <cellStyle name="Normal 12 8 2 2 4 2 3 3" xfId="17802" xr:uid="{00000000-0005-0000-0000-00001DBC0000}"/>
    <cellStyle name="Normal 12 8 2 2 4 2 3 3 2" xfId="49852" xr:uid="{00000000-0005-0000-0000-00001EBC0000}"/>
    <cellStyle name="Normal 12 8 2 2 4 2 3 4" xfId="49853" xr:uid="{00000000-0005-0000-0000-00001FBC0000}"/>
    <cellStyle name="Normal 12 8 2 2 4 2 4" xfId="12312" xr:uid="{00000000-0005-0000-0000-000020BC0000}"/>
    <cellStyle name="Normal 12 8 2 2 4 2 4 2" xfId="25122" xr:uid="{00000000-0005-0000-0000-000021BC0000}"/>
    <cellStyle name="Normal 12 8 2 2 4 2 4 2 2" xfId="49854" xr:uid="{00000000-0005-0000-0000-000022BC0000}"/>
    <cellStyle name="Normal 12 8 2 2 4 2 4 3" xfId="49855" xr:uid="{00000000-0005-0000-0000-000023BC0000}"/>
    <cellStyle name="Normal 12 8 2 2 4 2 5" xfId="6822" xr:uid="{00000000-0005-0000-0000-000024BC0000}"/>
    <cellStyle name="Normal 12 8 2 2 4 2 5 2" xfId="19632" xr:uid="{00000000-0005-0000-0000-000025BC0000}"/>
    <cellStyle name="Normal 12 8 2 2 4 2 5 2 2" xfId="49856" xr:uid="{00000000-0005-0000-0000-000026BC0000}"/>
    <cellStyle name="Normal 12 8 2 2 4 2 5 3" xfId="49857" xr:uid="{00000000-0005-0000-0000-000027BC0000}"/>
    <cellStyle name="Normal 12 8 2 2 4 2 6" xfId="14142" xr:uid="{00000000-0005-0000-0000-000028BC0000}"/>
    <cellStyle name="Normal 12 8 2 2 4 2 6 2" xfId="49858" xr:uid="{00000000-0005-0000-0000-000029BC0000}"/>
    <cellStyle name="Normal 12 8 2 2 4 2 7" xfId="49859" xr:uid="{00000000-0005-0000-0000-00002ABC0000}"/>
    <cellStyle name="Normal 12 8 2 2 4 3" xfId="2268" xr:uid="{00000000-0005-0000-0000-00002BBC0000}"/>
    <cellStyle name="Normal 12 8 2 2 4 3 2" xfId="7758" xr:uid="{00000000-0005-0000-0000-00002CBC0000}"/>
    <cellStyle name="Normal 12 8 2 2 4 3 2 2" xfId="20568" xr:uid="{00000000-0005-0000-0000-00002DBC0000}"/>
    <cellStyle name="Normal 12 8 2 2 4 3 2 2 2" xfId="49860" xr:uid="{00000000-0005-0000-0000-00002EBC0000}"/>
    <cellStyle name="Normal 12 8 2 2 4 3 2 3" xfId="49861" xr:uid="{00000000-0005-0000-0000-00002FBC0000}"/>
    <cellStyle name="Normal 12 8 2 2 4 3 3" xfId="15078" xr:uid="{00000000-0005-0000-0000-000030BC0000}"/>
    <cellStyle name="Normal 12 8 2 2 4 3 3 2" xfId="49862" xr:uid="{00000000-0005-0000-0000-000031BC0000}"/>
    <cellStyle name="Normal 12 8 2 2 4 3 4" xfId="49863" xr:uid="{00000000-0005-0000-0000-000032BC0000}"/>
    <cellStyle name="Normal 12 8 2 2 4 4" xfId="4098" xr:uid="{00000000-0005-0000-0000-000033BC0000}"/>
    <cellStyle name="Normal 12 8 2 2 4 4 2" xfId="9588" xr:uid="{00000000-0005-0000-0000-000034BC0000}"/>
    <cellStyle name="Normal 12 8 2 2 4 4 2 2" xfId="22398" xr:uid="{00000000-0005-0000-0000-000035BC0000}"/>
    <cellStyle name="Normal 12 8 2 2 4 4 2 2 2" xfId="49864" xr:uid="{00000000-0005-0000-0000-000036BC0000}"/>
    <cellStyle name="Normal 12 8 2 2 4 4 2 3" xfId="49865" xr:uid="{00000000-0005-0000-0000-000037BC0000}"/>
    <cellStyle name="Normal 12 8 2 2 4 4 3" xfId="16908" xr:uid="{00000000-0005-0000-0000-000038BC0000}"/>
    <cellStyle name="Normal 12 8 2 2 4 4 3 2" xfId="49866" xr:uid="{00000000-0005-0000-0000-000039BC0000}"/>
    <cellStyle name="Normal 12 8 2 2 4 4 4" xfId="49867" xr:uid="{00000000-0005-0000-0000-00003ABC0000}"/>
    <cellStyle name="Normal 12 8 2 2 4 5" xfId="11418" xr:uid="{00000000-0005-0000-0000-00003BBC0000}"/>
    <cellStyle name="Normal 12 8 2 2 4 5 2" xfId="24228" xr:uid="{00000000-0005-0000-0000-00003CBC0000}"/>
    <cellStyle name="Normal 12 8 2 2 4 5 2 2" xfId="49868" xr:uid="{00000000-0005-0000-0000-00003DBC0000}"/>
    <cellStyle name="Normal 12 8 2 2 4 5 3" xfId="49869" xr:uid="{00000000-0005-0000-0000-00003EBC0000}"/>
    <cellStyle name="Normal 12 8 2 2 4 6" xfId="5928" xr:uid="{00000000-0005-0000-0000-00003FBC0000}"/>
    <cellStyle name="Normal 12 8 2 2 4 6 2" xfId="18738" xr:uid="{00000000-0005-0000-0000-000040BC0000}"/>
    <cellStyle name="Normal 12 8 2 2 4 6 2 2" xfId="49870" xr:uid="{00000000-0005-0000-0000-000041BC0000}"/>
    <cellStyle name="Normal 12 8 2 2 4 6 3" xfId="49871" xr:uid="{00000000-0005-0000-0000-000042BC0000}"/>
    <cellStyle name="Normal 12 8 2 2 4 7" xfId="13248" xr:uid="{00000000-0005-0000-0000-000043BC0000}"/>
    <cellStyle name="Normal 12 8 2 2 4 7 2" xfId="49872" xr:uid="{00000000-0005-0000-0000-000044BC0000}"/>
    <cellStyle name="Normal 12 8 2 2 4 8" xfId="49873" xr:uid="{00000000-0005-0000-0000-000045BC0000}"/>
    <cellStyle name="Normal 12 8 2 2 5" xfId="796" xr:uid="{00000000-0005-0000-0000-000046BC0000}"/>
    <cellStyle name="Normal 12 8 2 2 5 2" xfId="1691" xr:uid="{00000000-0005-0000-0000-000047BC0000}"/>
    <cellStyle name="Normal 12 8 2 2 5 2 2" xfId="3521" xr:uid="{00000000-0005-0000-0000-000048BC0000}"/>
    <cellStyle name="Normal 12 8 2 2 5 2 2 2" xfId="9011" xr:uid="{00000000-0005-0000-0000-000049BC0000}"/>
    <cellStyle name="Normal 12 8 2 2 5 2 2 2 2" xfId="21821" xr:uid="{00000000-0005-0000-0000-00004ABC0000}"/>
    <cellStyle name="Normal 12 8 2 2 5 2 2 2 2 2" xfId="49874" xr:uid="{00000000-0005-0000-0000-00004BBC0000}"/>
    <cellStyle name="Normal 12 8 2 2 5 2 2 2 3" xfId="49875" xr:uid="{00000000-0005-0000-0000-00004CBC0000}"/>
    <cellStyle name="Normal 12 8 2 2 5 2 2 3" xfId="16331" xr:uid="{00000000-0005-0000-0000-00004DBC0000}"/>
    <cellStyle name="Normal 12 8 2 2 5 2 2 3 2" xfId="49876" xr:uid="{00000000-0005-0000-0000-00004EBC0000}"/>
    <cellStyle name="Normal 12 8 2 2 5 2 2 4" xfId="49877" xr:uid="{00000000-0005-0000-0000-00004FBC0000}"/>
    <cellStyle name="Normal 12 8 2 2 5 2 3" xfId="5351" xr:uid="{00000000-0005-0000-0000-000050BC0000}"/>
    <cellStyle name="Normal 12 8 2 2 5 2 3 2" xfId="10841" xr:uid="{00000000-0005-0000-0000-000051BC0000}"/>
    <cellStyle name="Normal 12 8 2 2 5 2 3 2 2" xfId="23651" xr:uid="{00000000-0005-0000-0000-000052BC0000}"/>
    <cellStyle name="Normal 12 8 2 2 5 2 3 2 2 2" xfId="49878" xr:uid="{00000000-0005-0000-0000-000053BC0000}"/>
    <cellStyle name="Normal 12 8 2 2 5 2 3 2 3" xfId="49879" xr:uid="{00000000-0005-0000-0000-000054BC0000}"/>
    <cellStyle name="Normal 12 8 2 2 5 2 3 3" xfId="18161" xr:uid="{00000000-0005-0000-0000-000055BC0000}"/>
    <cellStyle name="Normal 12 8 2 2 5 2 3 3 2" xfId="49880" xr:uid="{00000000-0005-0000-0000-000056BC0000}"/>
    <cellStyle name="Normal 12 8 2 2 5 2 3 4" xfId="49881" xr:uid="{00000000-0005-0000-0000-000057BC0000}"/>
    <cellStyle name="Normal 12 8 2 2 5 2 4" xfId="12671" xr:uid="{00000000-0005-0000-0000-000058BC0000}"/>
    <cellStyle name="Normal 12 8 2 2 5 2 4 2" xfId="25481" xr:uid="{00000000-0005-0000-0000-000059BC0000}"/>
    <cellStyle name="Normal 12 8 2 2 5 2 4 2 2" xfId="49882" xr:uid="{00000000-0005-0000-0000-00005ABC0000}"/>
    <cellStyle name="Normal 12 8 2 2 5 2 4 3" xfId="49883" xr:uid="{00000000-0005-0000-0000-00005BBC0000}"/>
    <cellStyle name="Normal 12 8 2 2 5 2 5" xfId="7181" xr:uid="{00000000-0005-0000-0000-00005CBC0000}"/>
    <cellStyle name="Normal 12 8 2 2 5 2 5 2" xfId="19991" xr:uid="{00000000-0005-0000-0000-00005DBC0000}"/>
    <cellStyle name="Normal 12 8 2 2 5 2 5 2 2" xfId="49884" xr:uid="{00000000-0005-0000-0000-00005EBC0000}"/>
    <cellStyle name="Normal 12 8 2 2 5 2 5 3" xfId="49885" xr:uid="{00000000-0005-0000-0000-00005FBC0000}"/>
    <cellStyle name="Normal 12 8 2 2 5 2 6" xfId="14501" xr:uid="{00000000-0005-0000-0000-000060BC0000}"/>
    <cellStyle name="Normal 12 8 2 2 5 2 6 2" xfId="49886" xr:uid="{00000000-0005-0000-0000-000061BC0000}"/>
    <cellStyle name="Normal 12 8 2 2 5 2 7" xfId="49887" xr:uid="{00000000-0005-0000-0000-000062BC0000}"/>
    <cellStyle name="Normal 12 8 2 2 5 3" xfId="2627" xr:uid="{00000000-0005-0000-0000-000063BC0000}"/>
    <cellStyle name="Normal 12 8 2 2 5 3 2" xfId="8117" xr:uid="{00000000-0005-0000-0000-000064BC0000}"/>
    <cellStyle name="Normal 12 8 2 2 5 3 2 2" xfId="20927" xr:uid="{00000000-0005-0000-0000-000065BC0000}"/>
    <cellStyle name="Normal 12 8 2 2 5 3 2 2 2" xfId="49888" xr:uid="{00000000-0005-0000-0000-000066BC0000}"/>
    <cellStyle name="Normal 12 8 2 2 5 3 2 3" xfId="49889" xr:uid="{00000000-0005-0000-0000-000067BC0000}"/>
    <cellStyle name="Normal 12 8 2 2 5 3 3" xfId="15437" xr:uid="{00000000-0005-0000-0000-000068BC0000}"/>
    <cellStyle name="Normal 12 8 2 2 5 3 3 2" xfId="49890" xr:uid="{00000000-0005-0000-0000-000069BC0000}"/>
    <cellStyle name="Normal 12 8 2 2 5 3 4" xfId="49891" xr:uid="{00000000-0005-0000-0000-00006ABC0000}"/>
    <cellStyle name="Normal 12 8 2 2 5 4" xfId="4457" xr:uid="{00000000-0005-0000-0000-00006BBC0000}"/>
    <cellStyle name="Normal 12 8 2 2 5 4 2" xfId="9947" xr:uid="{00000000-0005-0000-0000-00006CBC0000}"/>
    <cellStyle name="Normal 12 8 2 2 5 4 2 2" xfId="22757" xr:uid="{00000000-0005-0000-0000-00006DBC0000}"/>
    <cellStyle name="Normal 12 8 2 2 5 4 2 2 2" xfId="49892" xr:uid="{00000000-0005-0000-0000-00006EBC0000}"/>
    <cellStyle name="Normal 12 8 2 2 5 4 2 3" xfId="49893" xr:uid="{00000000-0005-0000-0000-00006FBC0000}"/>
    <cellStyle name="Normal 12 8 2 2 5 4 3" xfId="17267" xr:uid="{00000000-0005-0000-0000-000070BC0000}"/>
    <cellStyle name="Normal 12 8 2 2 5 4 3 2" xfId="49894" xr:uid="{00000000-0005-0000-0000-000071BC0000}"/>
    <cellStyle name="Normal 12 8 2 2 5 4 4" xfId="49895" xr:uid="{00000000-0005-0000-0000-000072BC0000}"/>
    <cellStyle name="Normal 12 8 2 2 5 5" xfId="11777" xr:uid="{00000000-0005-0000-0000-000073BC0000}"/>
    <cellStyle name="Normal 12 8 2 2 5 5 2" xfId="24587" xr:uid="{00000000-0005-0000-0000-000074BC0000}"/>
    <cellStyle name="Normal 12 8 2 2 5 5 2 2" xfId="49896" xr:uid="{00000000-0005-0000-0000-000075BC0000}"/>
    <cellStyle name="Normal 12 8 2 2 5 5 3" xfId="49897" xr:uid="{00000000-0005-0000-0000-000076BC0000}"/>
    <cellStyle name="Normal 12 8 2 2 5 6" xfId="6287" xr:uid="{00000000-0005-0000-0000-000077BC0000}"/>
    <cellStyle name="Normal 12 8 2 2 5 6 2" xfId="19097" xr:uid="{00000000-0005-0000-0000-000078BC0000}"/>
    <cellStyle name="Normal 12 8 2 2 5 6 2 2" xfId="49898" xr:uid="{00000000-0005-0000-0000-000079BC0000}"/>
    <cellStyle name="Normal 12 8 2 2 5 6 3" xfId="49899" xr:uid="{00000000-0005-0000-0000-00007ABC0000}"/>
    <cellStyle name="Normal 12 8 2 2 5 7" xfId="13607" xr:uid="{00000000-0005-0000-0000-00007BBC0000}"/>
    <cellStyle name="Normal 12 8 2 2 5 7 2" xfId="49900" xr:uid="{00000000-0005-0000-0000-00007CBC0000}"/>
    <cellStyle name="Normal 12 8 2 2 5 8" xfId="49901" xr:uid="{00000000-0005-0000-0000-00007DBC0000}"/>
    <cellStyle name="Normal 12 8 2 2 6" xfId="1197" xr:uid="{00000000-0005-0000-0000-00007EBC0000}"/>
    <cellStyle name="Normal 12 8 2 2 6 2" xfId="3027" xr:uid="{00000000-0005-0000-0000-00007FBC0000}"/>
    <cellStyle name="Normal 12 8 2 2 6 2 2" xfId="8517" xr:uid="{00000000-0005-0000-0000-000080BC0000}"/>
    <cellStyle name="Normal 12 8 2 2 6 2 2 2" xfId="21327" xr:uid="{00000000-0005-0000-0000-000081BC0000}"/>
    <cellStyle name="Normal 12 8 2 2 6 2 2 2 2" xfId="49902" xr:uid="{00000000-0005-0000-0000-000082BC0000}"/>
    <cellStyle name="Normal 12 8 2 2 6 2 2 3" xfId="49903" xr:uid="{00000000-0005-0000-0000-000083BC0000}"/>
    <cellStyle name="Normal 12 8 2 2 6 2 3" xfId="15837" xr:uid="{00000000-0005-0000-0000-000084BC0000}"/>
    <cellStyle name="Normal 12 8 2 2 6 2 3 2" xfId="49904" xr:uid="{00000000-0005-0000-0000-000085BC0000}"/>
    <cellStyle name="Normal 12 8 2 2 6 2 4" xfId="49905" xr:uid="{00000000-0005-0000-0000-000086BC0000}"/>
    <cellStyle name="Normal 12 8 2 2 6 3" xfId="4857" xr:uid="{00000000-0005-0000-0000-000087BC0000}"/>
    <cellStyle name="Normal 12 8 2 2 6 3 2" xfId="10347" xr:uid="{00000000-0005-0000-0000-000088BC0000}"/>
    <cellStyle name="Normal 12 8 2 2 6 3 2 2" xfId="23157" xr:uid="{00000000-0005-0000-0000-000089BC0000}"/>
    <cellStyle name="Normal 12 8 2 2 6 3 2 2 2" xfId="49906" xr:uid="{00000000-0005-0000-0000-00008ABC0000}"/>
    <cellStyle name="Normal 12 8 2 2 6 3 2 3" xfId="49907" xr:uid="{00000000-0005-0000-0000-00008BBC0000}"/>
    <cellStyle name="Normal 12 8 2 2 6 3 3" xfId="17667" xr:uid="{00000000-0005-0000-0000-00008CBC0000}"/>
    <cellStyle name="Normal 12 8 2 2 6 3 3 2" xfId="49908" xr:uid="{00000000-0005-0000-0000-00008DBC0000}"/>
    <cellStyle name="Normal 12 8 2 2 6 3 4" xfId="49909" xr:uid="{00000000-0005-0000-0000-00008EBC0000}"/>
    <cellStyle name="Normal 12 8 2 2 6 4" xfId="12177" xr:uid="{00000000-0005-0000-0000-00008FBC0000}"/>
    <cellStyle name="Normal 12 8 2 2 6 4 2" xfId="24987" xr:uid="{00000000-0005-0000-0000-000090BC0000}"/>
    <cellStyle name="Normal 12 8 2 2 6 4 2 2" xfId="49910" xr:uid="{00000000-0005-0000-0000-000091BC0000}"/>
    <cellStyle name="Normal 12 8 2 2 6 4 3" xfId="49911" xr:uid="{00000000-0005-0000-0000-000092BC0000}"/>
    <cellStyle name="Normal 12 8 2 2 6 5" xfId="6687" xr:uid="{00000000-0005-0000-0000-000093BC0000}"/>
    <cellStyle name="Normal 12 8 2 2 6 5 2" xfId="19497" xr:uid="{00000000-0005-0000-0000-000094BC0000}"/>
    <cellStyle name="Normal 12 8 2 2 6 5 2 2" xfId="49912" xr:uid="{00000000-0005-0000-0000-000095BC0000}"/>
    <cellStyle name="Normal 12 8 2 2 6 5 3" xfId="49913" xr:uid="{00000000-0005-0000-0000-000096BC0000}"/>
    <cellStyle name="Normal 12 8 2 2 6 6" xfId="14007" xr:uid="{00000000-0005-0000-0000-000097BC0000}"/>
    <cellStyle name="Normal 12 8 2 2 6 6 2" xfId="49914" xr:uid="{00000000-0005-0000-0000-000098BC0000}"/>
    <cellStyle name="Normal 12 8 2 2 6 7" xfId="49915" xr:uid="{00000000-0005-0000-0000-000099BC0000}"/>
    <cellStyle name="Normal 12 8 2 2 7" xfId="2133" xr:uid="{00000000-0005-0000-0000-00009ABC0000}"/>
    <cellStyle name="Normal 12 8 2 2 7 2" xfId="7623" xr:uid="{00000000-0005-0000-0000-00009BBC0000}"/>
    <cellStyle name="Normal 12 8 2 2 7 2 2" xfId="20433" xr:uid="{00000000-0005-0000-0000-00009CBC0000}"/>
    <cellStyle name="Normal 12 8 2 2 7 2 2 2" xfId="49916" xr:uid="{00000000-0005-0000-0000-00009DBC0000}"/>
    <cellStyle name="Normal 12 8 2 2 7 2 3" xfId="49917" xr:uid="{00000000-0005-0000-0000-00009EBC0000}"/>
    <cellStyle name="Normal 12 8 2 2 7 3" xfId="14943" xr:uid="{00000000-0005-0000-0000-00009FBC0000}"/>
    <cellStyle name="Normal 12 8 2 2 7 3 2" xfId="49918" xr:uid="{00000000-0005-0000-0000-0000A0BC0000}"/>
    <cellStyle name="Normal 12 8 2 2 7 4" xfId="49919" xr:uid="{00000000-0005-0000-0000-0000A1BC0000}"/>
    <cellStyle name="Normal 12 8 2 2 8" xfId="3963" xr:uid="{00000000-0005-0000-0000-0000A2BC0000}"/>
    <cellStyle name="Normal 12 8 2 2 8 2" xfId="9453" xr:uid="{00000000-0005-0000-0000-0000A3BC0000}"/>
    <cellStyle name="Normal 12 8 2 2 8 2 2" xfId="22263" xr:uid="{00000000-0005-0000-0000-0000A4BC0000}"/>
    <cellStyle name="Normal 12 8 2 2 8 2 2 2" xfId="49920" xr:uid="{00000000-0005-0000-0000-0000A5BC0000}"/>
    <cellStyle name="Normal 12 8 2 2 8 2 3" xfId="49921" xr:uid="{00000000-0005-0000-0000-0000A6BC0000}"/>
    <cellStyle name="Normal 12 8 2 2 8 3" xfId="16773" xr:uid="{00000000-0005-0000-0000-0000A7BC0000}"/>
    <cellStyle name="Normal 12 8 2 2 8 3 2" xfId="49922" xr:uid="{00000000-0005-0000-0000-0000A8BC0000}"/>
    <cellStyle name="Normal 12 8 2 2 8 4" xfId="49923" xr:uid="{00000000-0005-0000-0000-0000A9BC0000}"/>
    <cellStyle name="Normal 12 8 2 2 9" xfId="11283" xr:uid="{00000000-0005-0000-0000-0000AABC0000}"/>
    <cellStyle name="Normal 12 8 2 2 9 2" xfId="24093" xr:uid="{00000000-0005-0000-0000-0000ABBC0000}"/>
    <cellStyle name="Normal 12 8 2 2 9 2 2" xfId="49924" xr:uid="{00000000-0005-0000-0000-0000ACBC0000}"/>
    <cellStyle name="Normal 12 8 2 2 9 3" xfId="49925" xr:uid="{00000000-0005-0000-0000-0000ADBC0000}"/>
    <cellStyle name="Normal 12 8 2 3" xfId="352" xr:uid="{00000000-0005-0000-0000-0000AEBC0000}"/>
    <cellStyle name="Normal 12 8 2 3 10" xfId="5844" xr:uid="{00000000-0005-0000-0000-0000AFBC0000}"/>
    <cellStyle name="Normal 12 8 2 3 10 2" xfId="18654" xr:uid="{00000000-0005-0000-0000-0000B0BC0000}"/>
    <cellStyle name="Normal 12 8 2 3 10 2 2" xfId="49926" xr:uid="{00000000-0005-0000-0000-0000B1BC0000}"/>
    <cellStyle name="Normal 12 8 2 3 10 3" xfId="49927" xr:uid="{00000000-0005-0000-0000-0000B2BC0000}"/>
    <cellStyle name="Normal 12 8 2 3 11" xfId="13164" xr:uid="{00000000-0005-0000-0000-0000B3BC0000}"/>
    <cellStyle name="Normal 12 8 2 3 11 2" xfId="49928" xr:uid="{00000000-0005-0000-0000-0000B4BC0000}"/>
    <cellStyle name="Normal 12 8 2 3 12" xfId="49929" xr:uid="{00000000-0005-0000-0000-0000B5BC0000}"/>
    <cellStyle name="Normal 12 8 2 3 2" xfId="581" xr:uid="{00000000-0005-0000-0000-0000B6BC0000}"/>
    <cellStyle name="Normal 12 8 2 3 2 2" xfId="980" xr:uid="{00000000-0005-0000-0000-0000B7BC0000}"/>
    <cellStyle name="Normal 12 8 2 3 2 2 2" xfId="1875" xr:uid="{00000000-0005-0000-0000-0000B8BC0000}"/>
    <cellStyle name="Normal 12 8 2 3 2 2 2 2" xfId="3705" xr:uid="{00000000-0005-0000-0000-0000B9BC0000}"/>
    <cellStyle name="Normal 12 8 2 3 2 2 2 2 2" xfId="9195" xr:uid="{00000000-0005-0000-0000-0000BABC0000}"/>
    <cellStyle name="Normal 12 8 2 3 2 2 2 2 2 2" xfId="22005" xr:uid="{00000000-0005-0000-0000-0000BBBC0000}"/>
    <cellStyle name="Normal 12 8 2 3 2 2 2 2 2 2 2" xfId="49930" xr:uid="{00000000-0005-0000-0000-0000BCBC0000}"/>
    <cellStyle name="Normal 12 8 2 3 2 2 2 2 2 3" xfId="49931" xr:uid="{00000000-0005-0000-0000-0000BDBC0000}"/>
    <cellStyle name="Normal 12 8 2 3 2 2 2 2 3" xfId="16515" xr:uid="{00000000-0005-0000-0000-0000BEBC0000}"/>
    <cellStyle name="Normal 12 8 2 3 2 2 2 2 3 2" xfId="49932" xr:uid="{00000000-0005-0000-0000-0000BFBC0000}"/>
    <cellStyle name="Normal 12 8 2 3 2 2 2 2 4" xfId="49933" xr:uid="{00000000-0005-0000-0000-0000C0BC0000}"/>
    <cellStyle name="Normal 12 8 2 3 2 2 2 3" xfId="5535" xr:uid="{00000000-0005-0000-0000-0000C1BC0000}"/>
    <cellStyle name="Normal 12 8 2 3 2 2 2 3 2" xfId="11025" xr:uid="{00000000-0005-0000-0000-0000C2BC0000}"/>
    <cellStyle name="Normal 12 8 2 3 2 2 2 3 2 2" xfId="23835" xr:uid="{00000000-0005-0000-0000-0000C3BC0000}"/>
    <cellStyle name="Normal 12 8 2 3 2 2 2 3 2 2 2" xfId="49934" xr:uid="{00000000-0005-0000-0000-0000C4BC0000}"/>
    <cellStyle name="Normal 12 8 2 3 2 2 2 3 2 3" xfId="49935" xr:uid="{00000000-0005-0000-0000-0000C5BC0000}"/>
    <cellStyle name="Normal 12 8 2 3 2 2 2 3 3" xfId="18345" xr:uid="{00000000-0005-0000-0000-0000C6BC0000}"/>
    <cellStyle name="Normal 12 8 2 3 2 2 2 3 3 2" xfId="49936" xr:uid="{00000000-0005-0000-0000-0000C7BC0000}"/>
    <cellStyle name="Normal 12 8 2 3 2 2 2 3 4" xfId="49937" xr:uid="{00000000-0005-0000-0000-0000C8BC0000}"/>
    <cellStyle name="Normal 12 8 2 3 2 2 2 4" xfId="12855" xr:uid="{00000000-0005-0000-0000-0000C9BC0000}"/>
    <cellStyle name="Normal 12 8 2 3 2 2 2 4 2" xfId="25665" xr:uid="{00000000-0005-0000-0000-0000CABC0000}"/>
    <cellStyle name="Normal 12 8 2 3 2 2 2 4 2 2" xfId="49938" xr:uid="{00000000-0005-0000-0000-0000CBBC0000}"/>
    <cellStyle name="Normal 12 8 2 3 2 2 2 4 3" xfId="49939" xr:uid="{00000000-0005-0000-0000-0000CCBC0000}"/>
    <cellStyle name="Normal 12 8 2 3 2 2 2 5" xfId="7365" xr:uid="{00000000-0005-0000-0000-0000CDBC0000}"/>
    <cellStyle name="Normal 12 8 2 3 2 2 2 5 2" xfId="20175" xr:uid="{00000000-0005-0000-0000-0000CEBC0000}"/>
    <cellStyle name="Normal 12 8 2 3 2 2 2 5 2 2" xfId="49940" xr:uid="{00000000-0005-0000-0000-0000CFBC0000}"/>
    <cellStyle name="Normal 12 8 2 3 2 2 2 5 3" xfId="49941" xr:uid="{00000000-0005-0000-0000-0000D0BC0000}"/>
    <cellStyle name="Normal 12 8 2 3 2 2 2 6" xfId="14685" xr:uid="{00000000-0005-0000-0000-0000D1BC0000}"/>
    <cellStyle name="Normal 12 8 2 3 2 2 2 6 2" xfId="49942" xr:uid="{00000000-0005-0000-0000-0000D2BC0000}"/>
    <cellStyle name="Normal 12 8 2 3 2 2 2 7" xfId="49943" xr:uid="{00000000-0005-0000-0000-0000D3BC0000}"/>
    <cellStyle name="Normal 12 8 2 3 2 2 3" xfId="2811" xr:uid="{00000000-0005-0000-0000-0000D4BC0000}"/>
    <cellStyle name="Normal 12 8 2 3 2 2 3 2" xfId="8301" xr:uid="{00000000-0005-0000-0000-0000D5BC0000}"/>
    <cellStyle name="Normal 12 8 2 3 2 2 3 2 2" xfId="21111" xr:uid="{00000000-0005-0000-0000-0000D6BC0000}"/>
    <cellStyle name="Normal 12 8 2 3 2 2 3 2 2 2" xfId="49944" xr:uid="{00000000-0005-0000-0000-0000D7BC0000}"/>
    <cellStyle name="Normal 12 8 2 3 2 2 3 2 3" xfId="49945" xr:uid="{00000000-0005-0000-0000-0000D8BC0000}"/>
    <cellStyle name="Normal 12 8 2 3 2 2 3 3" xfId="15621" xr:uid="{00000000-0005-0000-0000-0000D9BC0000}"/>
    <cellStyle name="Normal 12 8 2 3 2 2 3 3 2" xfId="49946" xr:uid="{00000000-0005-0000-0000-0000DABC0000}"/>
    <cellStyle name="Normal 12 8 2 3 2 2 3 4" xfId="49947" xr:uid="{00000000-0005-0000-0000-0000DBBC0000}"/>
    <cellStyle name="Normal 12 8 2 3 2 2 4" xfId="4641" xr:uid="{00000000-0005-0000-0000-0000DCBC0000}"/>
    <cellStyle name="Normal 12 8 2 3 2 2 4 2" xfId="10131" xr:uid="{00000000-0005-0000-0000-0000DDBC0000}"/>
    <cellStyle name="Normal 12 8 2 3 2 2 4 2 2" xfId="22941" xr:uid="{00000000-0005-0000-0000-0000DEBC0000}"/>
    <cellStyle name="Normal 12 8 2 3 2 2 4 2 2 2" xfId="49948" xr:uid="{00000000-0005-0000-0000-0000DFBC0000}"/>
    <cellStyle name="Normal 12 8 2 3 2 2 4 2 3" xfId="49949" xr:uid="{00000000-0005-0000-0000-0000E0BC0000}"/>
    <cellStyle name="Normal 12 8 2 3 2 2 4 3" xfId="17451" xr:uid="{00000000-0005-0000-0000-0000E1BC0000}"/>
    <cellStyle name="Normal 12 8 2 3 2 2 4 3 2" xfId="49950" xr:uid="{00000000-0005-0000-0000-0000E2BC0000}"/>
    <cellStyle name="Normal 12 8 2 3 2 2 4 4" xfId="49951" xr:uid="{00000000-0005-0000-0000-0000E3BC0000}"/>
    <cellStyle name="Normal 12 8 2 3 2 2 5" xfId="11961" xr:uid="{00000000-0005-0000-0000-0000E4BC0000}"/>
    <cellStyle name="Normal 12 8 2 3 2 2 5 2" xfId="24771" xr:uid="{00000000-0005-0000-0000-0000E5BC0000}"/>
    <cellStyle name="Normal 12 8 2 3 2 2 5 2 2" xfId="49952" xr:uid="{00000000-0005-0000-0000-0000E6BC0000}"/>
    <cellStyle name="Normal 12 8 2 3 2 2 5 3" xfId="49953" xr:uid="{00000000-0005-0000-0000-0000E7BC0000}"/>
    <cellStyle name="Normal 12 8 2 3 2 2 6" xfId="6471" xr:uid="{00000000-0005-0000-0000-0000E8BC0000}"/>
    <cellStyle name="Normal 12 8 2 3 2 2 6 2" xfId="19281" xr:uid="{00000000-0005-0000-0000-0000E9BC0000}"/>
    <cellStyle name="Normal 12 8 2 3 2 2 6 2 2" xfId="49954" xr:uid="{00000000-0005-0000-0000-0000EABC0000}"/>
    <cellStyle name="Normal 12 8 2 3 2 2 6 3" xfId="49955" xr:uid="{00000000-0005-0000-0000-0000EBBC0000}"/>
    <cellStyle name="Normal 12 8 2 3 2 2 7" xfId="13791" xr:uid="{00000000-0005-0000-0000-0000ECBC0000}"/>
    <cellStyle name="Normal 12 8 2 3 2 2 7 2" xfId="49956" xr:uid="{00000000-0005-0000-0000-0000EDBC0000}"/>
    <cellStyle name="Normal 12 8 2 3 2 2 8" xfId="49957" xr:uid="{00000000-0005-0000-0000-0000EEBC0000}"/>
    <cellStyle name="Normal 12 8 2 3 2 3" xfId="1476" xr:uid="{00000000-0005-0000-0000-0000EFBC0000}"/>
    <cellStyle name="Normal 12 8 2 3 2 3 2" xfId="3306" xr:uid="{00000000-0005-0000-0000-0000F0BC0000}"/>
    <cellStyle name="Normal 12 8 2 3 2 3 2 2" xfId="8796" xr:uid="{00000000-0005-0000-0000-0000F1BC0000}"/>
    <cellStyle name="Normal 12 8 2 3 2 3 2 2 2" xfId="21606" xr:uid="{00000000-0005-0000-0000-0000F2BC0000}"/>
    <cellStyle name="Normal 12 8 2 3 2 3 2 2 2 2" xfId="49958" xr:uid="{00000000-0005-0000-0000-0000F3BC0000}"/>
    <cellStyle name="Normal 12 8 2 3 2 3 2 2 3" xfId="49959" xr:uid="{00000000-0005-0000-0000-0000F4BC0000}"/>
    <cellStyle name="Normal 12 8 2 3 2 3 2 3" xfId="16116" xr:uid="{00000000-0005-0000-0000-0000F5BC0000}"/>
    <cellStyle name="Normal 12 8 2 3 2 3 2 3 2" xfId="49960" xr:uid="{00000000-0005-0000-0000-0000F6BC0000}"/>
    <cellStyle name="Normal 12 8 2 3 2 3 2 4" xfId="49961" xr:uid="{00000000-0005-0000-0000-0000F7BC0000}"/>
    <cellStyle name="Normal 12 8 2 3 2 3 3" xfId="5136" xr:uid="{00000000-0005-0000-0000-0000F8BC0000}"/>
    <cellStyle name="Normal 12 8 2 3 2 3 3 2" xfId="10626" xr:uid="{00000000-0005-0000-0000-0000F9BC0000}"/>
    <cellStyle name="Normal 12 8 2 3 2 3 3 2 2" xfId="23436" xr:uid="{00000000-0005-0000-0000-0000FABC0000}"/>
    <cellStyle name="Normal 12 8 2 3 2 3 3 2 2 2" xfId="49962" xr:uid="{00000000-0005-0000-0000-0000FBBC0000}"/>
    <cellStyle name="Normal 12 8 2 3 2 3 3 2 3" xfId="49963" xr:uid="{00000000-0005-0000-0000-0000FCBC0000}"/>
    <cellStyle name="Normal 12 8 2 3 2 3 3 3" xfId="17946" xr:uid="{00000000-0005-0000-0000-0000FDBC0000}"/>
    <cellStyle name="Normal 12 8 2 3 2 3 3 3 2" xfId="49964" xr:uid="{00000000-0005-0000-0000-0000FEBC0000}"/>
    <cellStyle name="Normal 12 8 2 3 2 3 3 4" xfId="49965" xr:uid="{00000000-0005-0000-0000-0000FFBC0000}"/>
    <cellStyle name="Normal 12 8 2 3 2 3 4" xfId="12456" xr:uid="{00000000-0005-0000-0000-000000BD0000}"/>
    <cellStyle name="Normal 12 8 2 3 2 3 4 2" xfId="25266" xr:uid="{00000000-0005-0000-0000-000001BD0000}"/>
    <cellStyle name="Normal 12 8 2 3 2 3 4 2 2" xfId="49966" xr:uid="{00000000-0005-0000-0000-000002BD0000}"/>
    <cellStyle name="Normal 12 8 2 3 2 3 4 3" xfId="49967" xr:uid="{00000000-0005-0000-0000-000003BD0000}"/>
    <cellStyle name="Normal 12 8 2 3 2 3 5" xfId="6966" xr:uid="{00000000-0005-0000-0000-000004BD0000}"/>
    <cellStyle name="Normal 12 8 2 3 2 3 5 2" xfId="19776" xr:uid="{00000000-0005-0000-0000-000005BD0000}"/>
    <cellStyle name="Normal 12 8 2 3 2 3 5 2 2" xfId="49968" xr:uid="{00000000-0005-0000-0000-000006BD0000}"/>
    <cellStyle name="Normal 12 8 2 3 2 3 5 3" xfId="49969" xr:uid="{00000000-0005-0000-0000-000007BD0000}"/>
    <cellStyle name="Normal 12 8 2 3 2 3 6" xfId="14286" xr:uid="{00000000-0005-0000-0000-000008BD0000}"/>
    <cellStyle name="Normal 12 8 2 3 2 3 6 2" xfId="49970" xr:uid="{00000000-0005-0000-0000-000009BD0000}"/>
    <cellStyle name="Normal 12 8 2 3 2 3 7" xfId="49971" xr:uid="{00000000-0005-0000-0000-00000ABD0000}"/>
    <cellStyle name="Normal 12 8 2 3 2 4" xfId="2412" xr:uid="{00000000-0005-0000-0000-00000BBD0000}"/>
    <cellStyle name="Normal 12 8 2 3 2 4 2" xfId="7902" xr:uid="{00000000-0005-0000-0000-00000CBD0000}"/>
    <cellStyle name="Normal 12 8 2 3 2 4 2 2" xfId="20712" xr:uid="{00000000-0005-0000-0000-00000DBD0000}"/>
    <cellStyle name="Normal 12 8 2 3 2 4 2 2 2" xfId="49972" xr:uid="{00000000-0005-0000-0000-00000EBD0000}"/>
    <cellStyle name="Normal 12 8 2 3 2 4 2 3" xfId="49973" xr:uid="{00000000-0005-0000-0000-00000FBD0000}"/>
    <cellStyle name="Normal 12 8 2 3 2 4 3" xfId="15222" xr:uid="{00000000-0005-0000-0000-000010BD0000}"/>
    <cellStyle name="Normal 12 8 2 3 2 4 3 2" xfId="49974" xr:uid="{00000000-0005-0000-0000-000011BD0000}"/>
    <cellStyle name="Normal 12 8 2 3 2 4 4" xfId="49975" xr:uid="{00000000-0005-0000-0000-000012BD0000}"/>
    <cellStyle name="Normal 12 8 2 3 2 5" xfId="4242" xr:uid="{00000000-0005-0000-0000-000013BD0000}"/>
    <cellStyle name="Normal 12 8 2 3 2 5 2" xfId="9732" xr:uid="{00000000-0005-0000-0000-000014BD0000}"/>
    <cellStyle name="Normal 12 8 2 3 2 5 2 2" xfId="22542" xr:uid="{00000000-0005-0000-0000-000015BD0000}"/>
    <cellStyle name="Normal 12 8 2 3 2 5 2 2 2" xfId="49976" xr:uid="{00000000-0005-0000-0000-000016BD0000}"/>
    <cellStyle name="Normal 12 8 2 3 2 5 2 3" xfId="49977" xr:uid="{00000000-0005-0000-0000-000017BD0000}"/>
    <cellStyle name="Normal 12 8 2 3 2 5 3" xfId="17052" xr:uid="{00000000-0005-0000-0000-000018BD0000}"/>
    <cellStyle name="Normal 12 8 2 3 2 5 3 2" xfId="49978" xr:uid="{00000000-0005-0000-0000-000019BD0000}"/>
    <cellStyle name="Normal 12 8 2 3 2 5 4" xfId="49979" xr:uid="{00000000-0005-0000-0000-00001ABD0000}"/>
    <cellStyle name="Normal 12 8 2 3 2 6" xfId="11562" xr:uid="{00000000-0005-0000-0000-00001BBD0000}"/>
    <cellStyle name="Normal 12 8 2 3 2 6 2" xfId="24372" xr:uid="{00000000-0005-0000-0000-00001CBD0000}"/>
    <cellStyle name="Normal 12 8 2 3 2 6 2 2" xfId="49980" xr:uid="{00000000-0005-0000-0000-00001DBD0000}"/>
    <cellStyle name="Normal 12 8 2 3 2 6 3" xfId="49981" xr:uid="{00000000-0005-0000-0000-00001EBD0000}"/>
    <cellStyle name="Normal 12 8 2 3 2 7" xfId="6072" xr:uid="{00000000-0005-0000-0000-00001FBD0000}"/>
    <cellStyle name="Normal 12 8 2 3 2 7 2" xfId="18882" xr:uid="{00000000-0005-0000-0000-000020BD0000}"/>
    <cellStyle name="Normal 12 8 2 3 2 7 2 2" xfId="49982" xr:uid="{00000000-0005-0000-0000-000021BD0000}"/>
    <cellStyle name="Normal 12 8 2 3 2 7 3" xfId="49983" xr:uid="{00000000-0005-0000-0000-000022BD0000}"/>
    <cellStyle name="Normal 12 8 2 3 2 8" xfId="13392" xr:uid="{00000000-0005-0000-0000-000023BD0000}"/>
    <cellStyle name="Normal 12 8 2 3 2 8 2" xfId="49984" xr:uid="{00000000-0005-0000-0000-000024BD0000}"/>
    <cellStyle name="Normal 12 8 2 3 2 9" xfId="49985" xr:uid="{00000000-0005-0000-0000-000025BD0000}"/>
    <cellStyle name="Normal 12 8 2 3 3" xfId="713" xr:uid="{00000000-0005-0000-0000-000026BD0000}"/>
    <cellStyle name="Normal 12 8 2 3 3 2" xfId="1113" xr:uid="{00000000-0005-0000-0000-000027BD0000}"/>
    <cellStyle name="Normal 12 8 2 3 3 2 2" xfId="2008" xr:uid="{00000000-0005-0000-0000-000028BD0000}"/>
    <cellStyle name="Normal 12 8 2 3 3 2 2 2" xfId="3838" xr:uid="{00000000-0005-0000-0000-000029BD0000}"/>
    <cellStyle name="Normal 12 8 2 3 3 2 2 2 2" xfId="9328" xr:uid="{00000000-0005-0000-0000-00002ABD0000}"/>
    <cellStyle name="Normal 12 8 2 3 3 2 2 2 2 2" xfId="22138" xr:uid="{00000000-0005-0000-0000-00002BBD0000}"/>
    <cellStyle name="Normal 12 8 2 3 3 2 2 2 2 2 2" xfId="49986" xr:uid="{00000000-0005-0000-0000-00002CBD0000}"/>
    <cellStyle name="Normal 12 8 2 3 3 2 2 2 2 3" xfId="49987" xr:uid="{00000000-0005-0000-0000-00002DBD0000}"/>
    <cellStyle name="Normal 12 8 2 3 3 2 2 2 3" xfId="16648" xr:uid="{00000000-0005-0000-0000-00002EBD0000}"/>
    <cellStyle name="Normal 12 8 2 3 3 2 2 2 3 2" xfId="49988" xr:uid="{00000000-0005-0000-0000-00002FBD0000}"/>
    <cellStyle name="Normal 12 8 2 3 3 2 2 2 4" xfId="49989" xr:uid="{00000000-0005-0000-0000-000030BD0000}"/>
    <cellStyle name="Normal 12 8 2 3 3 2 2 3" xfId="5668" xr:uid="{00000000-0005-0000-0000-000031BD0000}"/>
    <cellStyle name="Normal 12 8 2 3 3 2 2 3 2" xfId="11158" xr:uid="{00000000-0005-0000-0000-000032BD0000}"/>
    <cellStyle name="Normal 12 8 2 3 3 2 2 3 2 2" xfId="23968" xr:uid="{00000000-0005-0000-0000-000033BD0000}"/>
    <cellStyle name="Normal 12 8 2 3 3 2 2 3 2 2 2" xfId="49990" xr:uid="{00000000-0005-0000-0000-000034BD0000}"/>
    <cellStyle name="Normal 12 8 2 3 3 2 2 3 2 3" xfId="49991" xr:uid="{00000000-0005-0000-0000-000035BD0000}"/>
    <cellStyle name="Normal 12 8 2 3 3 2 2 3 3" xfId="18478" xr:uid="{00000000-0005-0000-0000-000036BD0000}"/>
    <cellStyle name="Normal 12 8 2 3 3 2 2 3 3 2" xfId="49992" xr:uid="{00000000-0005-0000-0000-000037BD0000}"/>
    <cellStyle name="Normal 12 8 2 3 3 2 2 3 4" xfId="49993" xr:uid="{00000000-0005-0000-0000-000038BD0000}"/>
    <cellStyle name="Normal 12 8 2 3 3 2 2 4" xfId="12988" xr:uid="{00000000-0005-0000-0000-000039BD0000}"/>
    <cellStyle name="Normal 12 8 2 3 3 2 2 4 2" xfId="25798" xr:uid="{00000000-0005-0000-0000-00003ABD0000}"/>
    <cellStyle name="Normal 12 8 2 3 3 2 2 4 2 2" xfId="49994" xr:uid="{00000000-0005-0000-0000-00003BBD0000}"/>
    <cellStyle name="Normal 12 8 2 3 3 2 2 4 3" xfId="49995" xr:uid="{00000000-0005-0000-0000-00003CBD0000}"/>
    <cellStyle name="Normal 12 8 2 3 3 2 2 5" xfId="7498" xr:uid="{00000000-0005-0000-0000-00003DBD0000}"/>
    <cellStyle name="Normal 12 8 2 3 3 2 2 5 2" xfId="20308" xr:uid="{00000000-0005-0000-0000-00003EBD0000}"/>
    <cellStyle name="Normal 12 8 2 3 3 2 2 5 2 2" xfId="49996" xr:uid="{00000000-0005-0000-0000-00003FBD0000}"/>
    <cellStyle name="Normal 12 8 2 3 3 2 2 5 3" xfId="49997" xr:uid="{00000000-0005-0000-0000-000040BD0000}"/>
    <cellStyle name="Normal 12 8 2 3 3 2 2 6" xfId="14818" xr:uid="{00000000-0005-0000-0000-000041BD0000}"/>
    <cellStyle name="Normal 12 8 2 3 3 2 2 6 2" xfId="49998" xr:uid="{00000000-0005-0000-0000-000042BD0000}"/>
    <cellStyle name="Normal 12 8 2 3 3 2 2 7" xfId="49999" xr:uid="{00000000-0005-0000-0000-000043BD0000}"/>
    <cellStyle name="Normal 12 8 2 3 3 2 3" xfId="2944" xr:uid="{00000000-0005-0000-0000-000044BD0000}"/>
    <cellStyle name="Normal 12 8 2 3 3 2 3 2" xfId="8434" xr:uid="{00000000-0005-0000-0000-000045BD0000}"/>
    <cellStyle name="Normal 12 8 2 3 3 2 3 2 2" xfId="21244" xr:uid="{00000000-0005-0000-0000-000046BD0000}"/>
    <cellStyle name="Normal 12 8 2 3 3 2 3 2 2 2" xfId="50000" xr:uid="{00000000-0005-0000-0000-000047BD0000}"/>
    <cellStyle name="Normal 12 8 2 3 3 2 3 2 3" xfId="50001" xr:uid="{00000000-0005-0000-0000-000048BD0000}"/>
    <cellStyle name="Normal 12 8 2 3 3 2 3 3" xfId="15754" xr:uid="{00000000-0005-0000-0000-000049BD0000}"/>
    <cellStyle name="Normal 12 8 2 3 3 2 3 3 2" xfId="50002" xr:uid="{00000000-0005-0000-0000-00004ABD0000}"/>
    <cellStyle name="Normal 12 8 2 3 3 2 3 4" xfId="50003" xr:uid="{00000000-0005-0000-0000-00004BBD0000}"/>
    <cellStyle name="Normal 12 8 2 3 3 2 4" xfId="4774" xr:uid="{00000000-0005-0000-0000-00004CBD0000}"/>
    <cellStyle name="Normal 12 8 2 3 3 2 4 2" xfId="10264" xr:uid="{00000000-0005-0000-0000-00004DBD0000}"/>
    <cellStyle name="Normal 12 8 2 3 3 2 4 2 2" xfId="23074" xr:uid="{00000000-0005-0000-0000-00004EBD0000}"/>
    <cellStyle name="Normal 12 8 2 3 3 2 4 2 2 2" xfId="50004" xr:uid="{00000000-0005-0000-0000-00004FBD0000}"/>
    <cellStyle name="Normal 12 8 2 3 3 2 4 2 3" xfId="50005" xr:uid="{00000000-0005-0000-0000-000050BD0000}"/>
    <cellStyle name="Normal 12 8 2 3 3 2 4 3" xfId="17584" xr:uid="{00000000-0005-0000-0000-000051BD0000}"/>
    <cellStyle name="Normal 12 8 2 3 3 2 4 3 2" xfId="50006" xr:uid="{00000000-0005-0000-0000-000052BD0000}"/>
    <cellStyle name="Normal 12 8 2 3 3 2 4 4" xfId="50007" xr:uid="{00000000-0005-0000-0000-000053BD0000}"/>
    <cellStyle name="Normal 12 8 2 3 3 2 5" xfId="12094" xr:uid="{00000000-0005-0000-0000-000054BD0000}"/>
    <cellStyle name="Normal 12 8 2 3 3 2 5 2" xfId="24904" xr:uid="{00000000-0005-0000-0000-000055BD0000}"/>
    <cellStyle name="Normal 12 8 2 3 3 2 5 2 2" xfId="50008" xr:uid="{00000000-0005-0000-0000-000056BD0000}"/>
    <cellStyle name="Normal 12 8 2 3 3 2 5 3" xfId="50009" xr:uid="{00000000-0005-0000-0000-000057BD0000}"/>
    <cellStyle name="Normal 12 8 2 3 3 2 6" xfId="6604" xr:uid="{00000000-0005-0000-0000-000058BD0000}"/>
    <cellStyle name="Normal 12 8 2 3 3 2 6 2" xfId="19414" xr:uid="{00000000-0005-0000-0000-000059BD0000}"/>
    <cellStyle name="Normal 12 8 2 3 3 2 6 2 2" xfId="50010" xr:uid="{00000000-0005-0000-0000-00005ABD0000}"/>
    <cellStyle name="Normal 12 8 2 3 3 2 6 3" xfId="50011" xr:uid="{00000000-0005-0000-0000-00005BBD0000}"/>
    <cellStyle name="Normal 12 8 2 3 3 2 7" xfId="13924" xr:uid="{00000000-0005-0000-0000-00005CBD0000}"/>
    <cellStyle name="Normal 12 8 2 3 3 2 7 2" xfId="50012" xr:uid="{00000000-0005-0000-0000-00005DBD0000}"/>
    <cellStyle name="Normal 12 8 2 3 3 2 8" xfId="50013" xr:uid="{00000000-0005-0000-0000-00005EBD0000}"/>
    <cellStyle name="Normal 12 8 2 3 3 3" xfId="1608" xr:uid="{00000000-0005-0000-0000-00005FBD0000}"/>
    <cellStyle name="Normal 12 8 2 3 3 3 2" xfId="3438" xr:uid="{00000000-0005-0000-0000-000060BD0000}"/>
    <cellStyle name="Normal 12 8 2 3 3 3 2 2" xfId="8928" xr:uid="{00000000-0005-0000-0000-000061BD0000}"/>
    <cellStyle name="Normal 12 8 2 3 3 3 2 2 2" xfId="21738" xr:uid="{00000000-0005-0000-0000-000062BD0000}"/>
    <cellStyle name="Normal 12 8 2 3 3 3 2 2 2 2" xfId="50014" xr:uid="{00000000-0005-0000-0000-000063BD0000}"/>
    <cellStyle name="Normal 12 8 2 3 3 3 2 2 3" xfId="50015" xr:uid="{00000000-0005-0000-0000-000064BD0000}"/>
    <cellStyle name="Normal 12 8 2 3 3 3 2 3" xfId="16248" xr:uid="{00000000-0005-0000-0000-000065BD0000}"/>
    <cellStyle name="Normal 12 8 2 3 3 3 2 3 2" xfId="50016" xr:uid="{00000000-0005-0000-0000-000066BD0000}"/>
    <cellStyle name="Normal 12 8 2 3 3 3 2 4" xfId="50017" xr:uid="{00000000-0005-0000-0000-000067BD0000}"/>
    <cellStyle name="Normal 12 8 2 3 3 3 3" xfId="5268" xr:uid="{00000000-0005-0000-0000-000068BD0000}"/>
    <cellStyle name="Normal 12 8 2 3 3 3 3 2" xfId="10758" xr:uid="{00000000-0005-0000-0000-000069BD0000}"/>
    <cellStyle name="Normal 12 8 2 3 3 3 3 2 2" xfId="23568" xr:uid="{00000000-0005-0000-0000-00006ABD0000}"/>
    <cellStyle name="Normal 12 8 2 3 3 3 3 2 2 2" xfId="50018" xr:uid="{00000000-0005-0000-0000-00006BBD0000}"/>
    <cellStyle name="Normal 12 8 2 3 3 3 3 2 3" xfId="50019" xr:uid="{00000000-0005-0000-0000-00006CBD0000}"/>
    <cellStyle name="Normal 12 8 2 3 3 3 3 3" xfId="18078" xr:uid="{00000000-0005-0000-0000-00006DBD0000}"/>
    <cellStyle name="Normal 12 8 2 3 3 3 3 3 2" xfId="50020" xr:uid="{00000000-0005-0000-0000-00006EBD0000}"/>
    <cellStyle name="Normal 12 8 2 3 3 3 3 4" xfId="50021" xr:uid="{00000000-0005-0000-0000-00006FBD0000}"/>
    <cellStyle name="Normal 12 8 2 3 3 3 4" xfId="12588" xr:uid="{00000000-0005-0000-0000-000070BD0000}"/>
    <cellStyle name="Normal 12 8 2 3 3 3 4 2" xfId="25398" xr:uid="{00000000-0005-0000-0000-000071BD0000}"/>
    <cellStyle name="Normal 12 8 2 3 3 3 4 2 2" xfId="50022" xr:uid="{00000000-0005-0000-0000-000072BD0000}"/>
    <cellStyle name="Normal 12 8 2 3 3 3 4 3" xfId="50023" xr:uid="{00000000-0005-0000-0000-000073BD0000}"/>
    <cellStyle name="Normal 12 8 2 3 3 3 5" xfId="7098" xr:uid="{00000000-0005-0000-0000-000074BD0000}"/>
    <cellStyle name="Normal 12 8 2 3 3 3 5 2" xfId="19908" xr:uid="{00000000-0005-0000-0000-000075BD0000}"/>
    <cellStyle name="Normal 12 8 2 3 3 3 5 2 2" xfId="50024" xr:uid="{00000000-0005-0000-0000-000076BD0000}"/>
    <cellStyle name="Normal 12 8 2 3 3 3 5 3" xfId="50025" xr:uid="{00000000-0005-0000-0000-000077BD0000}"/>
    <cellStyle name="Normal 12 8 2 3 3 3 6" xfId="14418" xr:uid="{00000000-0005-0000-0000-000078BD0000}"/>
    <cellStyle name="Normal 12 8 2 3 3 3 6 2" xfId="50026" xr:uid="{00000000-0005-0000-0000-000079BD0000}"/>
    <cellStyle name="Normal 12 8 2 3 3 3 7" xfId="50027" xr:uid="{00000000-0005-0000-0000-00007ABD0000}"/>
    <cellStyle name="Normal 12 8 2 3 3 4" xfId="2544" xr:uid="{00000000-0005-0000-0000-00007BBD0000}"/>
    <cellStyle name="Normal 12 8 2 3 3 4 2" xfId="8034" xr:uid="{00000000-0005-0000-0000-00007CBD0000}"/>
    <cellStyle name="Normal 12 8 2 3 3 4 2 2" xfId="20844" xr:uid="{00000000-0005-0000-0000-00007DBD0000}"/>
    <cellStyle name="Normal 12 8 2 3 3 4 2 2 2" xfId="50028" xr:uid="{00000000-0005-0000-0000-00007EBD0000}"/>
    <cellStyle name="Normal 12 8 2 3 3 4 2 3" xfId="50029" xr:uid="{00000000-0005-0000-0000-00007FBD0000}"/>
    <cellStyle name="Normal 12 8 2 3 3 4 3" xfId="15354" xr:uid="{00000000-0005-0000-0000-000080BD0000}"/>
    <cellStyle name="Normal 12 8 2 3 3 4 3 2" xfId="50030" xr:uid="{00000000-0005-0000-0000-000081BD0000}"/>
    <cellStyle name="Normal 12 8 2 3 3 4 4" xfId="50031" xr:uid="{00000000-0005-0000-0000-000082BD0000}"/>
    <cellStyle name="Normal 12 8 2 3 3 5" xfId="4374" xr:uid="{00000000-0005-0000-0000-000083BD0000}"/>
    <cellStyle name="Normal 12 8 2 3 3 5 2" xfId="9864" xr:uid="{00000000-0005-0000-0000-000084BD0000}"/>
    <cellStyle name="Normal 12 8 2 3 3 5 2 2" xfId="22674" xr:uid="{00000000-0005-0000-0000-000085BD0000}"/>
    <cellStyle name="Normal 12 8 2 3 3 5 2 2 2" xfId="50032" xr:uid="{00000000-0005-0000-0000-000086BD0000}"/>
    <cellStyle name="Normal 12 8 2 3 3 5 2 3" xfId="50033" xr:uid="{00000000-0005-0000-0000-000087BD0000}"/>
    <cellStyle name="Normal 12 8 2 3 3 5 3" xfId="17184" xr:uid="{00000000-0005-0000-0000-000088BD0000}"/>
    <cellStyle name="Normal 12 8 2 3 3 5 3 2" xfId="50034" xr:uid="{00000000-0005-0000-0000-000089BD0000}"/>
    <cellStyle name="Normal 12 8 2 3 3 5 4" xfId="50035" xr:uid="{00000000-0005-0000-0000-00008ABD0000}"/>
    <cellStyle name="Normal 12 8 2 3 3 6" xfId="11694" xr:uid="{00000000-0005-0000-0000-00008BBD0000}"/>
    <cellStyle name="Normal 12 8 2 3 3 6 2" xfId="24504" xr:uid="{00000000-0005-0000-0000-00008CBD0000}"/>
    <cellStyle name="Normal 12 8 2 3 3 6 2 2" xfId="50036" xr:uid="{00000000-0005-0000-0000-00008DBD0000}"/>
    <cellStyle name="Normal 12 8 2 3 3 6 3" xfId="50037" xr:uid="{00000000-0005-0000-0000-00008EBD0000}"/>
    <cellStyle name="Normal 12 8 2 3 3 7" xfId="6204" xr:uid="{00000000-0005-0000-0000-00008FBD0000}"/>
    <cellStyle name="Normal 12 8 2 3 3 7 2" xfId="19014" xr:uid="{00000000-0005-0000-0000-000090BD0000}"/>
    <cellStyle name="Normal 12 8 2 3 3 7 2 2" xfId="50038" xr:uid="{00000000-0005-0000-0000-000091BD0000}"/>
    <cellStyle name="Normal 12 8 2 3 3 7 3" xfId="50039" xr:uid="{00000000-0005-0000-0000-000092BD0000}"/>
    <cellStyle name="Normal 12 8 2 3 3 8" xfId="13524" xr:uid="{00000000-0005-0000-0000-000093BD0000}"/>
    <cellStyle name="Normal 12 8 2 3 3 8 2" xfId="50040" xr:uid="{00000000-0005-0000-0000-000094BD0000}"/>
    <cellStyle name="Normal 12 8 2 3 3 9" xfId="50041" xr:uid="{00000000-0005-0000-0000-000095BD0000}"/>
    <cellStyle name="Normal 12 8 2 3 4" xfId="488" xr:uid="{00000000-0005-0000-0000-000096BD0000}"/>
    <cellStyle name="Normal 12 8 2 3 4 2" xfId="1383" xr:uid="{00000000-0005-0000-0000-000097BD0000}"/>
    <cellStyle name="Normal 12 8 2 3 4 2 2" xfId="3213" xr:uid="{00000000-0005-0000-0000-000098BD0000}"/>
    <cellStyle name="Normal 12 8 2 3 4 2 2 2" xfId="8703" xr:uid="{00000000-0005-0000-0000-000099BD0000}"/>
    <cellStyle name="Normal 12 8 2 3 4 2 2 2 2" xfId="21513" xr:uid="{00000000-0005-0000-0000-00009ABD0000}"/>
    <cellStyle name="Normal 12 8 2 3 4 2 2 2 2 2" xfId="50042" xr:uid="{00000000-0005-0000-0000-00009BBD0000}"/>
    <cellStyle name="Normal 12 8 2 3 4 2 2 2 3" xfId="50043" xr:uid="{00000000-0005-0000-0000-00009CBD0000}"/>
    <cellStyle name="Normal 12 8 2 3 4 2 2 3" xfId="16023" xr:uid="{00000000-0005-0000-0000-00009DBD0000}"/>
    <cellStyle name="Normal 12 8 2 3 4 2 2 3 2" xfId="50044" xr:uid="{00000000-0005-0000-0000-00009EBD0000}"/>
    <cellStyle name="Normal 12 8 2 3 4 2 2 4" xfId="50045" xr:uid="{00000000-0005-0000-0000-00009FBD0000}"/>
    <cellStyle name="Normal 12 8 2 3 4 2 3" xfId="5043" xr:uid="{00000000-0005-0000-0000-0000A0BD0000}"/>
    <cellStyle name="Normal 12 8 2 3 4 2 3 2" xfId="10533" xr:uid="{00000000-0005-0000-0000-0000A1BD0000}"/>
    <cellStyle name="Normal 12 8 2 3 4 2 3 2 2" xfId="23343" xr:uid="{00000000-0005-0000-0000-0000A2BD0000}"/>
    <cellStyle name="Normal 12 8 2 3 4 2 3 2 2 2" xfId="50046" xr:uid="{00000000-0005-0000-0000-0000A3BD0000}"/>
    <cellStyle name="Normal 12 8 2 3 4 2 3 2 3" xfId="50047" xr:uid="{00000000-0005-0000-0000-0000A4BD0000}"/>
    <cellStyle name="Normal 12 8 2 3 4 2 3 3" xfId="17853" xr:uid="{00000000-0005-0000-0000-0000A5BD0000}"/>
    <cellStyle name="Normal 12 8 2 3 4 2 3 3 2" xfId="50048" xr:uid="{00000000-0005-0000-0000-0000A6BD0000}"/>
    <cellStyle name="Normal 12 8 2 3 4 2 3 4" xfId="50049" xr:uid="{00000000-0005-0000-0000-0000A7BD0000}"/>
    <cellStyle name="Normal 12 8 2 3 4 2 4" xfId="12363" xr:uid="{00000000-0005-0000-0000-0000A8BD0000}"/>
    <cellStyle name="Normal 12 8 2 3 4 2 4 2" xfId="25173" xr:uid="{00000000-0005-0000-0000-0000A9BD0000}"/>
    <cellStyle name="Normal 12 8 2 3 4 2 4 2 2" xfId="50050" xr:uid="{00000000-0005-0000-0000-0000AABD0000}"/>
    <cellStyle name="Normal 12 8 2 3 4 2 4 3" xfId="50051" xr:uid="{00000000-0005-0000-0000-0000ABBD0000}"/>
    <cellStyle name="Normal 12 8 2 3 4 2 5" xfId="6873" xr:uid="{00000000-0005-0000-0000-0000ACBD0000}"/>
    <cellStyle name="Normal 12 8 2 3 4 2 5 2" xfId="19683" xr:uid="{00000000-0005-0000-0000-0000ADBD0000}"/>
    <cellStyle name="Normal 12 8 2 3 4 2 5 2 2" xfId="50052" xr:uid="{00000000-0005-0000-0000-0000AEBD0000}"/>
    <cellStyle name="Normal 12 8 2 3 4 2 5 3" xfId="50053" xr:uid="{00000000-0005-0000-0000-0000AFBD0000}"/>
    <cellStyle name="Normal 12 8 2 3 4 2 6" xfId="14193" xr:uid="{00000000-0005-0000-0000-0000B0BD0000}"/>
    <cellStyle name="Normal 12 8 2 3 4 2 6 2" xfId="50054" xr:uid="{00000000-0005-0000-0000-0000B1BD0000}"/>
    <cellStyle name="Normal 12 8 2 3 4 2 7" xfId="50055" xr:uid="{00000000-0005-0000-0000-0000B2BD0000}"/>
    <cellStyle name="Normal 12 8 2 3 4 3" xfId="2319" xr:uid="{00000000-0005-0000-0000-0000B3BD0000}"/>
    <cellStyle name="Normal 12 8 2 3 4 3 2" xfId="7809" xr:uid="{00000000-0005-0000-0000-0000B4BD0000}"/>
    <cellStyle name="Normal 12 8 2 3 4 3 2 2" xfId="20619" xr:uid="{00000000-0005-0000-0000-0000B5BD0000}"/>
    <cellStyle name="Normal 12 8 2 3 4 3 2 2 2" xfId="50056" xr:uid="{00000000-0005-0000-0000-0000B6BD0000}"/>
    <cellStyle name="Normal 12 8 2 3 4 3 2 3" xfId="50057" xr:uid="{00000000-0005-0000-0000-0000B7BD0000}"/>
    <cellStyle name="Normal 12 8 2 3 4 3 3" xfId="15129" xr:uid="{00000000-0005-0000-0000-0000B8BD0000}"/>
    <cellStyle name="Normal 12 8 2 3 4 3 3 2" xfId="50058" xr:uid="{00000000-0005-0000-0000-0000B9BD0000}"/>
    <cellStyle name="Normal 12 8 2 3 4 3 4" xfId="50059" xr:uid="{00000000-0005-0000-0000-0000BABD0000}"/>
    <cellStyle name="Normal 12 8 2 3 4 4" xfId="4149" xr:uid="{00000000-0005-0000-0000-0000BBBD0000}"/>
    <cellStyle name="Normal 12 8 2 3 4 4 2" xfId="9639" xr:uid="{00000000-0005-0000-0000-0000BCBD0000}"/>
    <cellStyle name="Normal 12 8 2 3 4 4 2 2" xfId="22449" xr:uid="{00000000-0005-0000-0000-0000BDBD0000}"/>
    <cellStyle name="Normal 12 8 2 3 4 4 2 2 2" xfId="50060" xr:uid="{00000000-0005-0000-0000-0000BEBD0000}"/>
    <cellStyle name="Normal 12 8 2 3 4 4 2 3" xfId="50061" xr:uid="{00000000-0005-0000-0000-0000BFBD0000}"/>
    <cellStyle name="Normal 12 8 2 3 4 4 3" xfId="16959" xr:uid="{00000000-0005-0000-0000-0000C0BD0000}"/>
    <cellStyle name="Normal 12 8 2 3 4 4 3 2" xfId="50062" xr:uid="{00000000-0005-0000-0000-0000C1BD0000}"/>
    <cellStyle name="Normal 12 8 2 3 4 4 4" xfId="50063" xr:uid="{00000000-0005-0000-0000-0000C2BD0000}"/>
    <cellStyle name="Normal 12 8 2 3 4 5" xfId="11469" xr:uid="{00000000-0005-0000-0000-0000C3BD0000}"/>
    <cellStyle name="Normal 12 8 2 3 4 5 2" xfId="24279" xr:uid="{00000000-0005-0000-0000-0000C4BD0000}"/>
    <cellStyle name="Normal 12 8 2 3 4 5 2 2" xfId="50064" xr:uid="{00000000-0005-0000-0000-0000C5BD0000}"/>
    <cellStyle name="Normal 12 8 2 3 4 5 3" xfId="50065" xr:uid="{00000000-0005-0000-0000-0000C6BD0000}"/>
    <cellStyle name="Normal 12 8 2 3 4 6" xfId="5979" xr:uid="{00000000-0005-0000-0000-0000C7BD0000}"/>
    <cellStyle name="Normal 12 8 2 3 4 6 2" xfId="18789" xr:uid="{00000000-0005-0000-0000-0000C8BD0000}"/>
    <cellStyle name="Normal 12 8 2 3 4 6 2 2" xfId="50066" xr:uid="{00000000-0005-0000-0000-0000C9BD0000}"/>
    <cellStyle name="Normal 12 8 2 3 4 6 3" xfId="50067" xr:uid="{00000000-0005-0000-0000-0000CABD0000}"/>
    <cellStyle name="Normal 12 8 2 3 4 7" xfId="13299" xr:uid="{00000000-0005-0000-0000-0000CBBD0000}"/>
    <cellStyle name="Normal 12 8 2 3 4 7 2" xfId="50068" xr:uid="{00000000-0005-0000-0000-0000CCBD0000}"/>
    <cellStyle name="Normal 12 8 2 3 4 8" xfId="50069" xr:uid="{00000000-0005-0000-0000-0000CDBD0000}"/>
    <cellStyle name="Normal 12 8 2 3 5" xfId="847" xr:uid="{00000000-0005-0000-0000-0000CEBD0000}"/>
    <cellStyle name="Normal 12 8 2 3 5 2" xfId="1742" xr:uid="{00000000-0005-0000-0000-0000CFBD0000}"/>
    <cellStyle name="Normal 12 8 2 3 5 2 2" xfId="3572" xr:uid="{00000000-0005-0000-0000-0000D0BD0000}"/>
    <cellStyle name="Normal 12 8 2 3 5 2 2 2" xfId="9062" xr:uid="{00000000-0005-0000-0000-0000D1BD0000}"/>
    <cellStyle name="Normal 12 8 2 3 5 2 2 2 2" xfId="21872" xr:uid="{00000000-0005-0000-0000-0000D2BD0000}"/>
    <cellStyle name="Normal 12 8 2 3 5 2 2 2 2 2" xfId="50070" xr:uid="{00000000-0005-0000-0000-0000D3BD0000}"/>
    <cellStyle name="Normal 12 8 2 3 5 2 2 2 3" xfId="50071" xr:uid="{00000000-0005-0000-0000-0000D4BD0000}"/>
    <cellStyle name="Normal 12 8 2 3 5 2 2 3" xfId="16382" xr:uid="{00000000-0005-0000-0000-0000D5BD0000}"/>
    <cellStyle name="Normal 12 8 2 3 5 2 2 3 2" xfId="50072" xr:uid="{00000000-0005-0000-0000-0000D6BD0000}"/>
    <cellStyle name="Normal 12 8 2 3 5 2 2 4" xfId="50073" xr:uid="{00000000-0005-0000-0000-0000D7BD0000}"/>
    <cellStyle name="Normal 12 8 2 3 5 2 3" xfId="5402" xr:uid="{00000000-0005-0000-0000-0000D8BD0000}"/>
    <cellStyle name="Normal 12 8 2 3 5 2 3 2" xfId="10892" xr:uid="{00000000-0005-0000-0000-0000D9BD0000}"/>
    <cellStyle name="Normal 12 8 2 3 5 2 3 2 2" xfId="23702" xr:uid="{00000000-0005-0000-0000-0000DABD0000}"/>
    <cellStyle name="Normal 12 8 2 3 5 2 3 2 2 2" xfId="50074" xr:uid="{00000000-0005-0000-0000-0000DBBD0000}"/>
    <cellStyle name="Normal 12 8 2 3 5 2 3 2 3" xfId="50075" xr:uid="{00000000-0005-0000-0000-0000DCBD0000}"/>
    <cellStyle name="Normal 12 8 2 3 5 2 3 3" xfId="18212" xr:uid="{00000000-0005-0000-0000-0000DDBD0000}"/>
    <cellStyle name="Normal 12 8 2 3 5 2 3 3 2" xfId="50076" xr:uid="{00000000-0005-0000-0000-0000DEBD0000}"/>
    <cellStyle name="Normal 12 8 2 3 5 2 3 4" xfId="50077" xr:uid="{00000000-0005-0000-0000-0000DFBD0000}"/>
    <cellStyle name="Normal 12 8 2 3 5 2 4" xfId="12722" xr:uid="{00000000-0005-0000-0000-0000E0BD0000}"/>
    <cellStyle name="Normal 12 8 2 3 5 2 4 2" xfId="25532" xr:uid="{00000000-0005-0000-0000-0000E1BD0000}"/>
    <cellStyle name="Normal 12 8 2 3 5 2 4 2 2" xfId="50078" xr:uid="{00000000-0005-0000-0000-0000E2BD0000}"/>
    <cellStyle name="Normal 12 8 2 3 5 2 4 3" xfId="50079" xr:uid="{00000000-0005-0000-0000-0000E3BD0000}"/>
    <cellStyle name="Normal 12 8 2 3 5 2 5" xfId="7232" xr:uid="{00000000-0005-0000-0000-0000E4BD0000}"/>
    <cellStyle name="Normal 12 8 2 3 5 2 5 2" xfId="20042" xr:uid="{00000000-0005-0000-0000-0000E5BD0000}"/>
    <cellStyle name="Normal 12 8 2 3 5 2 5 2 2" xfId="50080" xr:uid="{00000000-0005-0000-0000-0000E6BD0000}"/>
    <cellStyle name="Normal 12 8 2 3 5 2 5 3" xfId="50081" xr:uid="{00000000-0005-0000-0000-0000E7BD0000}"/>
    <cellStyle name="Normal 12 8 2 3 5 2 6" xfId="14552" xr:uid="{00000000-0005-0000-0000-0000E8BD0000}"/>
    <cellStyle name="Normal 12 8 2 3 5 2 6 2" xfId="50082" xr:uid="{00000000-0005-0000-0000-0000E9BD0000}"/>
    <cellStyle name="Normal 12 8 2 3 5 2 7" xfId="50083" xr:uid="{00000000-0005-0000-0000-0000EABD0000}"/>
    <cellStyle name="Normal 12 8 2 3 5 3" xfId="2678" xr:uid="{00000000-0005-0000-0000-0000EBBD0000}"/>
    <cellStyle name="Normal 12 8 2 3 5 3 2" xfId="8168" xr:uid="{00000000-0005-0000-0000-0000ECBD0000}"/>
    <cellStyle name="Normal 12 8 2 3 5 3 2 2" xfId="20978" xr:uid="{00000000-0005-0000-0000-0000EDBD0000}"/>
    <cellStyle name="Normal 12 8 2 3 5 3 2 2 2" xfId="50084" xr:uid="{00000000-0005-0000-0000-0000EEBD0000}"/>
    <cellStyle name="Normal 12 8 2 3 5 3 2 3" xfId="50085" xr:uid="{00000000-0005-0000-0000-0000EFBD0000}"/>
    <cellStyle name="Normal 12 8 2 3 5 3 3" xfId="15488" xr:uid="{00000000-0005-0000-0000-0000F0BD0000}"/>
    <cellStyle name="Normal 12 8 2 3 5 3 3 2" xfId="50086" xr:uid="{00000000-0005-0000-0000-0000F1BD0000}"/>
    <cellStyle name="Normal 12 8 2 3 5 3 4" xfId="50087" xr:uid="{00000000-0005-0000-0000-0000F2BD0000}"/>
    <cellStyle name="Normal 12 8 2 3 5 4" xfId="4508" xr:uid="{00000000-0005-0000-0000-0000F3BD0000}"/>
    <cellStyle name="Normal 12 8 2 3 5 4 2" xfId="9998" xr:uid="{00000000-0005-0000-0000-0000F4BD0000}"/>
    <cellStyle name="Normal 12 8 2 3 5 4 2 2" xfId="22808" xr:uid="{00000000-0005-0000-0000-0000F5BD0000}"/>
    <cellStyle name="Normal 12 8 2 3 5 4 2 2 2" xfId="50088" xr:uid="{00000000-0005-0000-0000-0000F6BD0000}"/>
    <cellStyle name="Normal 12 8 2 3 5 4 2 3" xfId="50089" xr:uid="{00000000-0005-0000-0000-0000F7BD0000}"/>
    <cellStyle name="Normal 12 8 2 3 5 4 3" xfId="17318" xr:uid="{00000000-0005-0000-0000-0000F8BD0000}"/>
    <cellStyle name="Normal 12 8 2 3 5 4 3 2" xfId="50090" xr:uid="{00000000-0005-0000-0000-0000F9BD0000}"/>
    <cellStyle name="Normal 12 8 2 3 5 4 4" xfId="50091" xr:uid="{00000000-0005-0000-0000-0000FABD0000}"/>
    <cellStyle name="Normal 12 8 2 3 5 5" xfId="11828" xr:uid="{00000000-0005-0000-0000-0000FBBD0000}"/>
    <cellStyle name="Normal 12 8 2 3 5 5 2" xfId="24638" xr:uid="{00000000-0005-0000-0000-0000FCBD0000}"/>
    <cellStyle name="Normal 12 8 2 3 5 5 2 2" xfId="50092" xr:uid="{00000000-0005-0000-0000-0000FDBD0000}"/>
    <cellStyle name="Normal 12 8 2 3 5 5 3" xfId="50093" xr:uid="{00000000-0005-0000-0000-0000FEBD0000}"/>
    <cellStyle name="Normal 12 8 2 3 5 6" xfId="6338" xr:uid="{00000000-0005-0000-0000-0000FFBD0000}"/>
    <cellStyle name="Normal 12 8 2 3 5 6 2" xfId="19148" xr:uid="{00000000-0005-0000-0000-000000BE0000}"/>
    <cellStyle name="Normal 12 8 2 3 5 6 2 2" xfId="50094" xr:uid="{00000000-0005-0000-0000-000001BE0000}"/>
    <cellStyle name="Normal 12 8 2 3 5 6 3" xfId="50095" xr:uid="{00000000-0005-0000-0000-000002BE0000}"/>
    <cellStyle name="Normal 12 8 2 3 5 7" xfId="13658" xr:uid="{00000000-0005-0000-0000-000003BE0000}"/>
    <cellStyle name="Normal 12 8 2 3 5 7 2" xfId="50096" xr:uid="{00000000-0005-0000-0000-000004BE0000}"/>
    <cellStyle name="Normal 12 8 2 3 5 8" xfId="50097" xr:uid="{00000000-0005-0000-0000-000005BE0000}"/>
    <cellStyle name="Normal 12 8 2 3 6" xfId="1248" xr:uid="{00000000-0005-0000-0000-000006BE0000}"/>
    <cellStyle name="Normal 12 8 2 3 6 2" xfId="3078" xr:uid="{00000000-0005-0000-0000-000007BE0000}"/>
    <cellStyle name="Normal 12 8 2 3 6 2 2" xfId="8568" xr:uid="{00000000-0005-0000-0000-000008BE0000}"/>
    <cellStyle name="Normal 12 8 2 3 6 2 2 2" xfId="21378" xr:uid="{00000000-0005-0000-0000-000009BE0000}"/>
    <cellStyle name="Normal 12 8 2 3 6 2 2 2 2" xfId="50098" xr:uid="{00000000-0005-0000-0000-00000ABE0000}"/>
    <cellStyle name="Normal 12 8 2 3 6 2 2 3" xfId="50099" xr:uid="{00000000-0005-0000-0000-00000BBE0000}"/>
    <cellStyle name="Normal 12 8 2 3 6 2 3" xfId="15888" xr:uid="{00000000-0005-0000-0000-00000CBE0000}"/>
    <cellStyle name="Normal 12 8 2 3 6 2 3 2" xfId="50100" xr:uid="{00000000-0005-0000-0000-00000DBE0000}"/>
    <cellStyle name="Normal 12 8 2 3 6 2 4" xfId="50101" xr:uid="{00000000-0005-0000-0000-00000EBE0000}"/>
    <cellStyle name="Normal 12 8 2 3 6 3" xfId="4908" xr:uid="{00000000-0005-0000-0000-00000FBE0000}"/>
    <cellStyle name="Normal 12 8 2 3 6 3 2" xfId="10398" xr:uid="{00000000-0005-0000-0000-000010BE0000}"/>
    <cellStyle name="Normal 12 8 2 3 6 3 2 2" xfId="23208" xr:uid="{00000000-0005-0000-0000-000011BE0000}"/>
    <cellStyle name="Normal 12 8 2 3 6 3 2 2 2" xfId="50102" xr:uid="{00000000-0005-0000-0000-000012BE0000}"/>
    <cellStyle name="Normal 12 8 2 3 6 3 2 3" xfId="50103" xr:uid="{00000000-0005-0000-0000-000013BE0000}"/>
    <cellStyle name="Normal 12 8 2 3 6 3 3" xfId="17718" xr:uid="{00000000-0005-0000-0000-000014BE0000}"/>
    <cellStyle name="Normal 12 8 2 3 6 3 3 2" xfId="50104" xr:uid="{00000000-0005-0000-0000-000015BE0000}"/>
    <cellStyle name="Normal 12 8 2 3 6 3 4" xfId="50105" xr:uid="{00000000-0005-0000-0000-000016BE0000}"/>
    <cellStyle name="Normal 12 8 2 3 6 4" xfId="12228" xr:uid="{00000000-0005-0000-0000-000017BE0000}"/>
    <cellStyle name="Normal 12 8 2 3 6 4 2" xfId="25038" xr:uid="{00000000-0005-0000-0000-000018BE0000}"/>
    <cellStyle name="Normal 12 8 2 3 6 4 2 2" xfId="50106" xr:uid="{00000000-0005-0000-0000-000019BE0000}"/>
    <cellStyle name="Normal 12 8 2 3 6 4 3" xfId="50107" xr:uid="{00000000-0005-0000-0000-00001ABE0000}"/>
    <cellStyle name="Normal 12 8 2 3 6 5" xfId="6738" xr:uid="{00000000-0005-0000-0000-00001BBE0000}"/>
    <cellStyle name="Normal 12 8 2 3 6 5 2" xfId="19548" xr:uid="{00000000-0005-0000-0000-00001CBE0000}"/>
    <cellStyle name="Normal 12 8 2 3 6 5 2 2" xfId="50108" xr:uid="{00000000-0005-0000-0000-00001DBE0000}"/>
    <cellStyle name="Normal 12 8 2 3 6 5 3" xfId="50109" xr:uid="{00000000-0005-0000-0000-00001EBE0000}"/>
    <cellStyle name="Normal 12 8 2 3 6 6" xfId="14058" xr:uid="{00000000-0005-0000-0000-00001FBE0000}"/>
    <cellStyle name="Normal 12 8 2 3 6 6 2" xfId="50110" xr:uid="{00000000-0005-0000-0000-000020BE0000}"/>
    <cellStyle name="Normal 12 8 2 3 6 7" xfId="50111" xr:uid="{00000000-0005-0000-0000-000021BE0000}"/>
    <cellStyle name="Normal 12 8 2 3 7" xfId="2184" xr:uid="{00000000-0005-0000-0000-000022BE0000}"/>
    <cellStyle name="Normal 12 8 2 3 7 2" xfId="7674" xr:uid="{00000000-0005-0000-0000-000023BE0000}"/>
    <cellStyle name="Normal 12 8 2 3 7 2 2" xfId="20484" xr:uid="{00000000-0005-0000-0000-000024BE0000}"/>
    <cellStyle name="Normal 12 8 2 3 7 2 2 2" xfId="50112" xr:uid="{00000000-0005-0000-0000-000025BE0000}"/>
    <cellStyle name="Normal 12 8 2 3 7 2 3" xfId="50113" xr:uid="{00000000-0005-0000-0000-000026BE0000}"/>
    <cellStyle name="Normal 12 8 2 3 7 3" xfId="14994" xr:uid="{00000000-0005-0000-0000-000027BE0000}"/>
    <cellStyle name="Normal 12 8 2 3 7 3 2" xfId="50114" xr:uid="{00000000-0005-0000-0000-000028BE0000}"/>
    <cellStyle name="Normal 12 8 2 3 7 4" xfId="50115" xr:uid="{00000000-0005-0000-0000-000029BE0000}"/>
    <cellStyle name="Normal 12 8 2 3 8" xfId="4014" xr:uid="{00000000-0005-0000-0000-00002ABE0000}"/>
    <cellStyle name="Normal 12 8 2 3 8 2" xfId="9504" xr:uid="{00000000-0005-0000-0000-00002BBE0000}"/>
    <cellStyle name="Normal 12 8 2 3 8 2 2" xfId="22314" xr:uid="{00000000-0005-0000-0000-00002CBE0000}"/>
    <cellStyle name="Normal 12 8 2 3 8 2 2 2" xfId="50116" xr:uid="{00000000-0005-0000-0000-00002DBE0000}"/>
    <cellStyle name="Normal 12 8 2 3 8 2 3" xfId="50117" xr:uid="{00000000-0005-0000-0000-00002EBE0000}"/>
    <cellStyle name="Normal 12 8 2 3 8 3" xfId="16824" xr:uid="{00000000-0005-0000-0000-00002FBE0000}"/>
    <cellStyle name="Normal 12 8 2 3 8 3 2" xfId="50118" xr:uid="{00000000-0005-0000-0000-000030BE0000}"/>
    <cellStyle name="Normal 12 8 2 3 8 4" xfId="50119" xr:uid="{00000000-0005-0000-0000-000031BE0000}"/>
    <cellStyle name="Normal 12 8 2 3 9" xfId="11334" xr:uid="{00000000-0005-0000-0000-000032BE0000}"/>
    <cellStyle name="Normal 12 8 2 3 9 2" xfId="24144" xr:uid="{00000000-0005-0000-0000-000033BE0000}"/>
    <cellStyle name="Normal 12 8 2 3 9 2 2" xfId="50120" xr:uid="{00000000-0005-0000-0000-000034BE0000}"/>
    <cellStyle name="Normal 12 8 2 3 9 3" xfId="50121" xr:uid="{00000000-0005-0000-0000-000035BE0000}"/>
    <cellStyle name="Normal 12 8 2 4" xfId="400" xr:uid="{00000000-0005-0000-0000-000036BE0000}"/>
    <cellStyle name="Normal 12 8 2 4 2" xfId="888" xr:uid="{00000000-0005-0000-0000-000037BE0000}"/>
    <cellStyle name="Normal 12 8 2 4 2 2" xfId="1783" xr:uid="{00000000-0005-0000-0000-000038BE0000}"/>
    <cellStyle name="Normal 12 8 2 4 2 2 2" xfId="3613" xr:uid="{00000000-0005-0000-0000-000039BE0000}"/>
    <cellStyle name="Normal 12 8 2 4 2 2 2 2" xfId="9103" xr:uid="{00000000-0005-0000-0000-00003ABE0000}"/>
    <cellStyle name="Normal 12 8 2 4 2 2 2 2 2" xfId="21913" xr:uid="{00000000-0005-0000-0000-00003BBE0000}"/>
    <cellStyle name="Normal 12 8 2 4 2 2 2 2 2 2" xfId="50122" xr:uid="{00000000-0005-0000-0000-00003CBE0000}"/>
    <cellStyle name="Normal 12 8 2 4 2 2 2 2 3" xfId="50123" xr:uid="{00000000-0005-0000-0000-00003DBE0000}"/>
    <cellStyle name="Normal 12 8 2 4 2 2 2 3" xfId="16423" xr:uid="{00000000-0005-0000-0000-00003EBE0000}"/>
    <cellStyle name="Normal 12 8 2 4 2 2 2 3 2" xfId="50124" xr:uid="{00000000-0005-0000-0000-00003FBE0000}"/>
    <cellStyle name="Normal 12 8 2 4 2 2 2 4" xfId="50125" xr:uid="{00000000-0005-0000-0000-000040BE0000}"/>
    <cellStyle name="Normal 12 8 2 4 2 2 3" xfId="5443" xr:uid="{00000000-0005-0000-0000-000041BE0000}"/>
    <cellStyle name="Normal 12 8 2 4 2 2 3 2" xfId="10933" xr:uid="{00000000-0005-0000-0000-000042BE0000}"/>
    <cellStyle name="Normal 12 8 2 4 2 2 3 2 2" xfId="23743" xr:uid="{00000000-0005-0000-0000-000043BE0000}"/>
    <cellStyle name="Normal 12 8 2 4 2 2 3 2 2 2" xfId="50126" xr:uid="{00000000-0005-0000-0000-000044BE0000}"/>
    <cellStyle name="Normal 12 8 2 4 2 2 3 2 3" xfId="50127" xr:uid="{00000000-0005-0000-0000-000045BE0000}"/>
    <cellStyle name="Normal 12 8 2 4 2 2 3 3" xfId="18253" xr:uid="{00000000-0005-0000-0000-000046BE0000}"/>
    <cellStyle name="Normal 12 8 2 4 2 2 3 3 2" xfId="50128" xr:uid="{00000000-0005-0000-0000-000047BE0000}"/>
    <cellStyle name="Normal 12 8 2 4 2 2 3 4" xfId="50129" xr:uid="{00000000-0005-0000-0000-000048BE0000}"/>
    <cellStyle name="Normal 12 8 2 4 2 2 4" xfId="12763" xr:uid="{00000000-0005-0000-0000-000049BE0000}"/>
    <cellStyle name="Normal 12 8 2 4 2 2 4 2" xfId="25573" xr:uid="{00000000-0005-0000-0000-00004ABE0000}"/>
    <cellStyle name="Normal 12 8 2 4 2 2 4 2 2" xfId="50130" xr:uid="{00000000-0005-0000-0000-00004BBE0000}"/>
    <cellStyle name="Normal 12 8 2 4 2 2 4 3" xfId="50131" xr:uid="{00000000-0005-0000-0000-00004CBE0000}"/>
    <cellStyle name="Normal 12 8 2 4 2 2 5" xfId="7273" xr:uid="{00000000-0005-0000-0000-00004DBE0000}"/>
    <cellStyle name="Normal 12 8 2 4 2 2 5 2" xfId="20083" xr:uid="{00000000-0005-0000-0000-00004EBE0000}"/>
    <cellStyle name="Normal 12 8 2 4 2 2 5 2 2" xfId="50132" xr:uid="{00000000-0005-0000-0000-00004FBE0000}"/>
    <cellStyle name="Normal 12 8 2 4 2 2 5 3" xfId="50133" xr:uid="{00000000-0005-0000-0000-000050BE0000}"/>
    <cellStyle name="Normal 12 8 2 4 2 2 6" xfId="14593" xr:uid="{00000000-0005-0000-0000-000051BE0000}"/>
    <cellStyle name="Normal 12 8 2 4 2 2 6 2" xfId="50134" xr:uid="{00000000-0005-0000-0000-000052BE0000}"/>
    <cellStyle name="Normal 12 8 2 4 2 2 7" xfId="50135" xr:uid="{00000000-0005-0000-0000-000053BE0000}"/>
    <cellStyle name="Normal 12 8 2 4 2 3" xfId="2719" xr:uid="{00000000-0005-0000-0000-000054BE0000}"/>
    <cellStyle name="Normal 12 8 2 4 2 3 2" xfId="8209" xr:uid="{00000000-0005-0000-0000-000055BE0000}"/>
    <cellStyle name="Normal 12 8 2 4 2 3 2 2" xfId="21019" xr:uid="{00000000-0005-0000-0000-000056BE0000}"/>
    <cellStyle name="Normal 12 8 2 4 2 3 2 2 2" xfId="50136" xr:uid="{00000000-0005-0000-0000-000057BE0000}"/>
    <cellStyle name="Normal 12 8 2 4 2 3 2 3" xfId="50137" xr:uid="{00000000-0005-0000-0000-000058BE0000}"/>
    <cellStyle name="Normal 12 8 2 4 2 3 3" xfId="15529" xr:uid="{00000000-0005-0000-0000-000059BE0000}"/>
    <cellStyle name="Normal 12 8 2 4 2 3 3 2" xfId="50138" xr:uid="{00000000-0005-0000-0000-00005ABE0000}"/>
    <cellStyle name="Normal 12 8 2 4 2 3 4" xfId="50139" xr:uid="{00000000-0005-0000-0000-00005BBE0000}"/>
    <cellStyle name="Normal 12 8 2 4 2 4" xfId="4549" xr:uid="{00000000-0005-0000-0000-00005CBE0000}"/>
    <cellStyle name="Normal 12 8 2 4 2 4 2" xfId="10039" xr:uid="{00000000-0005-0000-0000-00005DBE0000}"/>
    <cellStyle name="Normal 12 8 2 4 2 4 2 2" xfId="22849" xr:uid="{00000000-0005-0000-0000-00005EBE0000}"/>
    <cellStyle name="Normal 12 8 2 4 2 4 2 2 2" xfId="50140" xr:uid="{00000000-0005-0000-0000-00005FBE0000}"/>
    <cellStyle name="Normal 12 8 2 4 2 4 2 3" xfId="50141" xr:uid="{00000000-0005-0000-0000-000060BE0000}"/>
    <cellStyle name="Normal 12 8 2 4 2 4 3" xfId="17359" xr:uid="{00000000-0005-0000-0000-000061BE0000}"/>
    <cellStyle name="Normal 12 8 2 4 2 4 3 2" xfId="50142" xr:uid="{00000000-0005-0000-0000-000062BE0000}"/>
    <cellStyle name="Normal 12 8 2 4 2 4 4" xfId="50143" xr:uid="{00000000-0005-0000-0000-000063BE0000}"/>
    <cellStyle name="Normal 12 8 2 4 2 5" xfId="11869" xr:uid="{00000000-0005-0000-0000-000064BE0000}"/>
    <cellStyle name="Normal 12 8 2 4 2 5 2" xfId="24679" xr:uid="{00000000-0005-0000-0000-000065BE0000}"/>
    <cellStyle name="Normal 12 8 2 4 2 5 2 2" xfId="50144" xr:uid="{00000000-0005-0000-0000-000066BE0000}"/>
    <cellStyle name="Normal 12 8 2 4 2 5 3" xfId="50145" xr:uid="{00000000-0005-0000-0000-000067BE0000}"/>
    <cellStyle name="Normal 12 8 2 4 2 6" xfId="6379" xr:uid="{00000000-0005-0000-0000-000068BE0000}"/>
    <cellStyle name="Normal 12 8 2 4 2 6 2" xfId="19189" xr:uid="{00000000-0005-0000-0000-000069BE0000}"/>
    <cellStyle name="Normal 12 8 2 4 2 6 2 2" xfId="50146" xr:uid="{00000000-0005-0000-0000-00006ABE0000}"/>
    <cellStyle name="Normal 12 8 2 4 2 6 3" xfId="50147" xr:uid="{00000000-0005-0000-0000-00006BBE0000}"/>
    <cellStyle name="Normal 12 8 2 4 2 7" xfId="13699" xr:uid="{00000000-0005-0000-0000-00006CBE0000}"/>
    <cellStyle name="Normal 12 8 2 4 2 7 2" xfId="50148" xr:uid="{00000000-0005-0000-0000-00006DBE0000}"/>
    <cellStyle name="Normal 12 8 2 4 2 8" xfId="50149" xr:uid="{00000000-0005-0000-0000-00006EBE0000}"/>
    <cellStyle name="Normal 12 8 2 4 3" xfId="1295" xr:uid="{00000000-0005-0000-0000-00006FBE0000}"/>
    <cellStyle name="Normal 12 8 2 4 3 2" xfId="3125" xr:uid="{00000000-0005-0000-0000-000070BE0000}"/>
    <cellStyle name="Normal 12 8 2 4 3 2 2" xfId="8615" xr:uid="{00000000-0005-0000-0000-000071BE0000}"/>
    <cellStyle name="Normal 12 8 2 4 3 2 2 2" xfId="21425" xr:uid="{00000000-0005-0000-0000-000072BE0000}"/>
    <cellStyle name="Normal 12 8 2 4 3 2 2 2 2" xfId="50150" xr:uid="{00000000-0005-0000-0000-000073BE0000}"/>
    <cellStyle name="Normal 12 8 2 4 3 2 2 3" xfId="50151" xr:uid="{00000000-0005-0000-0000-000074BE0000}"/>
    <cellStyle name="Normal 12 8 2 4 3 2 3" xfId="15935" xr:uid="{00000000-0005-0000-0000-000075BE0000}"/>
    <cellStyle name="Normal 12 8 2 4 3 2 3 2" xfId="50152" xr:uid="{00000000-0005-0000-0000-000076BE0000}"/>
    <cellStyle name="Normal 12 8 2 4 3 2 4" xfId="50153" xr:uid="{00000000-0005-0000-0000-000077BE0000}"/>
    <cellStyle name="Normal 12 8 2 4 3 3" xfId="4955" xr:uid="{00000000-0005-0000-0000-000078BE0000}"/>
    <cellStyle name="Normal 12 8 2 4 3 3 2" xfId="10445" xr:uid="{00000000-0005-0000-0000-000079BE0000}"/>
    <cellStyle name="Normal 12 8 2 4 3 3 2 2" xfId="23255" xr:uid="{00000000-0005-0000-0000-00007ABE0000}"/>
    <cellStyle name="Normal 12 8 2 4 3 3 2 2 2" xfId="50154" xr:uid="{00000000-0005-0000-0000-00007BBE0000}"/>
    <cellStyle name="Normal 12 8 2 4 3 3 2 3" xfId="50155" xr:uid="{00000000-0005-0000-0000-00007CBE0000}"/>
    <cellStyle name="Normal 12 8 2 4 3 3 3" xfId="17765" xr:uid="{00000000-0005-0000-0000-00007DBE0000}"/>
    <cellStyle name="Normal 12 8 2 4 3 3 3 2" xfId="50156" xr:uid="{00000000-0005-0000-0000-00007EBE0000}"/>
    <cellStyle name="Normal 12 8 2 4 3 3 4" xfId="50157" xr:uid="{00000000-0005-0000-0000-00007FBE0000}"/>
    <cellStyle name="Normal 12 8 2 4 3 4" xfId="12275" xr:uid="{00000000-0005-0000-0000-000080BE0000}"/>
    <cellStyle name="Normal 12 8 2 4 3 4 2" xfId="25085" xr:uid="{00000000-0005-0000-0000-000081BE0000}"/>
    <cellStyle name="Normal 12 8 2 4 3 4 2 2" xfId="50158" xr:uid="{00000000-0005-0000-0000-000082BE0000}"/>
    <cellStyle name="Normal 12 8 2 4 3 4 3" xfId="50159" xr:uid="{00000000-0005-0000-0000-000083BE0000}"/>
    <cellStyle name="Normal 12 8 2 4 3 5" xfId="6785" xr:uid="{00000000-0005-0000-0000-000084BE0000}"/>
    <cellStyle name="Normal 12 8 2 4 3 5 2" xfId="19595" xr:uid="{00000000-0005-0000-0000-000085BE0000}"/>
    <cellStyle name="Normal 12 8 2 4 3 5 2 2" xfId="50160" xr:uid="{00000000-0005-0000-0000-000086BE0000}"/>
    <cellStyle name="Normal 12 8 2 4 3 5 3" xfId="50161" xr:uid="{00000000-0005-0000-0000-000087BE0000}"/>
    <cellStyle name="Normal 12 8 2 4 3 6" xfId="14105" xr:uid="{00000000-0005-0000-0000-000088BE0000}"/>
    <cellStyle name="Normal 12 8 2 4 3 6 2" xfId="50162" xr:uid="{00000000-0005-0000-0000-000089BE0000}"/>
    <cellStyle name="Normal 12 8 2 4 3 7" xfId="50163" xr:uid="{00000000-0005-0000-0000-00008ABE0000}"/>
    <cellStyle name="Normal 12 8 2 4 4" xfId="2231" xr:uid="{00000000-0005-0000-0000-00008BBE0000}"/>
    <cellStyle name="Normal 12 8 2 4 4 2" xfId="7721" xr:uid="{00000000-0005-0000-0000-00008CBE0000}"/>
    <cellStyle name="Normal 12 8 2 4 4 2 2" xfId="20531" xr:uid="{00000000-0005-0000-0000-00008DBE0000}"/>
    <cellStyle name="Normal 12 8 2 4 4 2 2 2" xfId="50164" xr:uid="{00000000-0005-0000-0000-00008EBE0000}"/>
    <cellStyle name="Normal 12 8 2 4 4 2 3" xfId="50165" xr:uid="{00000000-0005-0000-0000-00008FBE0000}"/>
    <cellStyle name="Normal 12 8 2 4 4 3" xfId="15041" xr:uid="{00000000-0005-0000-0000-000090BE0000}"/>
    <cellStyle name="Normal 12 8 2 4 4 3 2" xfId="50166" xr:uid="{00000000-0005-0000-0000-000091BE0000}"/>
    <cellStyle name="Normal 12 8 2 4 4 4" xfId="50167" xr:uid="{00000000-0005-0000-0000-000092BE0000}"/>
    <cellStyle name="Normal 12 8 2 4 5" xfId="4061" xr:uid="{00000000-0005-0000-0000-000093BE0000}"/>
    <cellStyle name="Normal 12 8 2 4 5 2" xfId="9551" xr:uid="{00000000-0005-0000-0000-000094BE0000}"/>
    <cellStyle name="Normal 12 8 2 4 5 2 2" xfId="22361" xr:uid="{00000000-0005-0000-0000-000095BE0000}"/>
    <cellStyle name="Normal 12 8 2 4 5 2 2 2" xfId="50168" xr:uid="{00000000-0005-0000-0000-000096BE0000}"/>
    <cellStyle name="Normal 12 8 2 4 5 2 3" xfId="50169" xr:uid="{00000000-0005-0000-0000-000097BE0000}"/>
    <cellStyle name="Normal 12 8 2 4 5 3" xfId="16871" xr:uid="{00000000-0005-0000-0000-000098BE0000}"/>
    <cellStyle name="Normal 12 8 2 4 5 3 2" xfId="50170" xr:uid="{00000000-0005-0000-0000-000099BE0000}"/>
    <cellStyle name="Normal 12 8 2 4 5 4" xfId="50171" xr:uid="{00000000-0005-0000-0000-00009ABE0000}"/>
    <cellStyle name="Normal 12 8 2 4 6" xfId="11381" xr:uid="{00000000-0005-0000-0000-00009BBE0000}"/>
    <cellStyle name="Normal 12 8 2 4 6 2" xfId="24191" xr:uid="{00000000-0005-0000-0000-00009CBE0000}"/>
    <cellStyle name="Normal 12 8 2 4 6 2 2" xfId="50172" xr:uid="{00000000-0005-0000-0000-00009DBE0000}"/>
    <cellStyle name="Normal 12 8 2 4 6 3" xfId="50173" xr:uid="{00000000-0005-0000-0000-00009EBE0000}"/>
    <cellStyle name="Normal 12 8 2 4 7" xfId="5891" xr:uid="{00000000-0005-0000-0000-00009FBE0000}"/>
    <cellStyle name="Normal 12 8 2 4 7 2" xfId="18701" xr:uid="{00000000-0005-0000-0000-0000A0BE0000}"/>
    <cellStyle name="Normal 12 8 2 4 7 2 2" xfId="50174" xr:uid="{00000000-0005-0000-0000-0000A1BE0000}"/>
    <cellStyle name="Normal 12 8 2 4 7 3" xfId="50175" xr:uid="{00000000-0005-0000-0000-0000A2BE0000}"/>
    <cellStyle name="Normal 12 8 2 4 8" xfId="13211" xr:uid="{00000000-0005-0000-0000-0000A3BE0000}"/>
    <cellStyle name="Normal 12 8 2 4 8 2" xfId="50176" xr:uid="{00000000-0005-0000-0000-0000A4BE0000}"/>
    <cellStyle name="Normal 12 8 2 4 9" xfId="50177" xr:uid="{00000000-0005-0000-0000-0000A5BE0000}"/>
    <cellStyle name="Normal 12 8 2 5" xfId="621" xr:uid="{00000000-0005-0000-0000-0000A6BE0000}"/>
    <cellStyle name="Normal 12 8 2 5 2" xfId="1021" xr:uid="{00000000-0005-0000-0000-0000A7BE0000}"/>
    <cellStyle name="Normal 12 8 2 5 2 2" xfId="1916" xr:uid="{00000000-0005-0000-0000-0000A8BE0000}"/>
    <cellStyle name="Normal 12 8 2 5 2 2 2" xfId="3746" xr:uid="{00000000-0005-0000-0000-0000A9BE0000}"/>
    <cellStyle name="Normal 12 8 2 5 2 2 2 2" xfId="9236" xr:uid="{00000000-0005-0000-0000-0000AABE0000}"/>
    <cellStyle name="Normal 12 8 2 5 2 2 2 2 2" xfId="22046" xr:uid="{00000000-0005-0000-0000-0000ABBE0000}"/>
    <cellStyle name="Normal 12 8 2 5 2 2 2 2 2 2" xfId="50178" xr:uid="{00000000-0005-0000-0000-0000ACBE0000}"/>
    <cellStyle name="Normal 12 8 2 5 2 2 2 2 3" xfId="50179" xr:uid="{00000000-0005-0000-0000-0000ADBE0000}"/>
    <cellStyle name="Normal 12 8 2 5 2 2 2 3" xfId="16556" xr:uid="{00000000-0005-0000-0000-0000AEBE0000}"/>
    <cellStyle name="Normal 12 8 2 5 2 2 2 3 2" xfId="50180" xr:uid="{00000000-0005-0000-0000-0000AFBE0000}"/>
    <cellStyle name="Normal 12 8 2 5 2 2 2 4" xfId="50181" xr:uid="{00000000-0005-0000-0000-0000B0BE0000}"/>
    <cellStyle name="Normal 12 8 2 5 2 2 3" xfId="5576" xr:uid="{00000000-0005-0000-0000-0000B1BE0000}"/>
    <cellStyle name="Normal 12 8 2 5 2 2 3 2" xfId="11066" xr:uid="{00000000-0005-0000-0000-0000B2BE0000}"/>
    <cellStyle name="Normal 12 8 2 5 2 2 3 2 2" xfId="23876" xr:uid="{00000000-0005-0000-0000-0000B3BE0000}"/>
    <cellStyle name="Normal 12 8 2 5 2 2 3 2 2 2" xfId="50182" xr:uid="{00000000-0005-0000-0000-0000B4BE0000}"/>
    <cellStyle name="Normal 12 8 2 5 2 2 3 2 3" xfId="50183" xr:uid="{00000000-0005-0000-0000-0000B5BE0000}"/>
    <cellStyle name="Normal 12 8 2 5 2 2 3 3" xfId="18386" xr:uid="{00000000-0005-0000-0000-0000B6BE0000}"/>
    <cellStyle name="Normal 12 8 2 5 2 2 3 3 2" xfId="50184" xr:uid="{00000000-0005-0000-0000-0000B7BE0000}"/>
    <cellStyle name="Normal 12 8 2 5 2 2 3 4" xfId="50185" xr:uid="{00000000-0005-0000-0000-0000B8BE0000}"/>
    <cellStyle name="Normal 12 8 2 5 2 2 4" xfId="12896" xr:uid="{00000000-0005-0000-0000-0000B9BE0000}"/>
    <cellStyle name="Normal 12 8 2 5 2 2 4 2" xfId="25706" xr:uid="{00000000-0005-0000-0000-0000BABE0000}"/>
    <cellStyle name="Normal 12 8 2 5 2 2 4 2 2" xfId="50186" xr:uid="{00000000-0005-0000-0000-0000BBBE0000}"/>
    <cellStyle name="Normal 12 8 2 5 2 2 4 3" xfId="50187" xr:uid="{00000000-0005-0000-0000-0000BCBE0000}"/>
    <cellStyle name="Normal 12 8 2 5 2 2 5" xfId="7406" xr:uid="{00000000-0005-0000-0000-0000BDBE0000}"/>
    <cellStyle name="Normal 12 8 2 5 2 2 5 2" xfId="20216" xr:uid="{00000000-0005-0000-0000-0000BEBE0000}"/>
    <cellStyle name="Normal 12 8 2 5 2 2 5 2 2" xfId="50188" xr:uid="{00000000-0005-0000-0000-0000BFBE0000}"/>
    <cellStyle name="Normal 12 8 2 5 2 2 5 3" xfId="50189" xr:uid="{00000000-0005-0000-0000-0000C0BE0000}"/>
    <cellStyle name="Normal 12 8 2 5 2 2 6" xfId="14726" xr:uid="{00000000-0005-0000-0000-0000C1BE0000}"/>
    <cellStyle name="Normal 12 8 2 5 2 2 6 2" xfId="50190" xr:uid="{00000000-0005-0000-0000-0000C2BE0000}"/>
    <cellStyle name="Normal 12 8 2 5 2 2 7" xfId="50191" xr:uid="{00000000-0005-0000-0000-0000C3BE0000}"/>
    <cellStyle name="Normal 12 8 2 5 2 3" xfId="2852" xr:uid="{00000000-0005-0000-0000-0000C4BE0000}"/>
    <cellStyle name="Normal 12 8 2 5 2 3 2" xfId="8342" xr:uid="{00000000-0005-0000-0000-0000C5BE0000}"/>
    <cellStyle name="Normal 12 8 2 5 2 3 2 2" xfId="21152" xr:uid="{00000000-0005-0000-0000-0000C6BE0000}"/>
    <cellStyle name="Normal 12 8 2 5 2 3 2 2 2" xfId="50192" xr:uid="{00000000-0005-0000-0000-0000C7BE0000}"/>
    <cellStyle name="Normal 12 8 2 5 2 3 2 3" xfId="50193" xr:uid="{00000000-0005-0000-0000-0000C8BE0000}"/>
    <cellStyle name="Normal 12 8 2 5 2 3 3" xfId="15662" xr:uid="{00000000-0005-0000-0000-0000C9BE0000}"/>
    <cellStyle name="Normal 12 8 2 5 2 3 3 2" xfId="50194" xr:uid="{00000000-0005-0000-0000-0000CABE0000}"/>
    <cellStyle name="Normal 12 8 2 5 2 3 4" xfId="50195" xr:uid="{00000000-0005-0000-0000-0000CBBE0000}"/>
    <cellStyle name="Normal 12 8 2 5 2 4" xfId="4682" xr:uid="{00000000-0005-0000-0000-0000CCBE0000}"/>
    <cellStyle name="Normal 12 8 2 5 2 4 2" xfId="10172" xr:uid="{00000000-0005-0000-0000-0000CDBE0000}"/>
    <cellStyle name="Normal 12 8 2 5 2 4 2 2" xfId="22982" xr:uid="{00000000-0005-0000-0000-0000CEBE0000}"/>
    <cellStyle name="Normal 12 8 2 5 2 4 2 2 2" xfId="50196" xr:uid="{00000000-0005-0000-0000-0000CFBE0000}"/>
    <cellStyle name="Normal 12 8 2 5 2 4 2 3" xfId="50197" xr:uid="{00000000-0005-0000-0000-0000D0BE0000}"/>
    <cellStyle name="Normal 12 8 2 5 2 4 3" xfId="17492" xr:uid="{00000000-0005-0000-0000-0000D1BE0000}"/>
    <cellStyle name="Normal 12 8 2 5 2 4 3 2" xfId="50198" xr:uid="{00000000-0005-0000-0000-0000D2BE0000}"/>
    <cellStyle name="Normal 12 8 2 5 2 4 4" xfId="50199" xr:uid="{00000000-0005-0000-0000-0000D3BE0000}"/>
    <cellStyle name="Normal 12 8 2 5 2 5" xfId="12002" xr:uid="{00000000-0005-0000-0000-0000D4BE0000}"/>
    <cellStyle name="Normal 12 8 2 5 2 5 2" xfId="24812" xr:uid="{00000000-0005-0000-0000-0000D5BE0000}"/>
    <cellStyle name="Normal 12 8 2 5 2 5 2 2" xfId="50200" xr:uid="{00000000-0005-0000-0000-0000D6BE0000}"/>
    <cellStyle name="Normal 12 8 2 5 2 5 3" xfId="50201" xr:uid="{00000000-0005-0000-0000-0000D7BE0000}"/>
    <cellStyle name="Normal 12 8 2 5 2 6" xfId="6512" xr:uid="{00000000-0005-0000-0000-0000D8BE0000}"/>
    <cellStyle name="Normal 12 8 2 5 2 6 2" xfId="19322" xr:uid="{00000000-0005-0000-0000-0000D9BE0000}"/>
    <cellStyle name="Normal 12 8 2 5 2 6 2 2" xfId="50202" xr:uid="{00000000-0005-0000-0000-0000DABE0000}"/>
    <cellStyle name="Normal 12 8 2 5 2 6 3" xfId="50203" xr:uid="{00000000-0005-0000-0000-0000DBBE0000}"/>
    <cellStyle name="Normal 12 8 2 5 2 7" xfId="13832" xr:uid="{00000000-0005-0000-0000-0000DCBE0000}"/>
    <cellStyle name="Normal 12 8 2 5 2 7 2" xfId="50204" xr:uid="{00000000-0005-0000-0000-0000DDBE0000}"/>
    <cellStyle name="Normal 12 8 2 5 2 8" xfId="50205" xr:uid="{00000000-0005-0000-0000-0000DEBE0000}"/>
    <cellStyle name="Normal 12 8 2 5 3" xfId="1516" xr:uid="{00000000-0005-0000-0000-0000DFBE0000}"/>
    <cellStyle name="Normal 12 8 2 5 3 2" xfId="3346" xr:uid="{00000000-0005-0000-0000-0000E0BE0000}"/>
    <cellStyle name="Normal 12 8 2 5 3 2 2" xfId="8836" xr:uid="{00000000-0005-0000-0000-0000E1BE0000}"/>
    <cellStyle name="Normal 12 8 2 5 3 2 2 2" xfId="21646" xr:uid="{00000000-0005-0000-0000-0000E2BE0000}"/>
    <cellStyle name="Normal 12 8 2 5 3 2 2 2 2" xfId="50206" xr:uid="{00000000-0005-0000-0000-0000E3BE0000}"/>
    <cellStyle name="Normal 12 8 2 5 3 2 2 3" xfId="50207" xr:uid="{00000000-0005-0000-0000-0000E4BE0000}"/>
    <cellStyle name="Normal 12 8 2 5 3 2 3" xfId="16156" xr:uid="{00000000-0005-0000-0000-0000E5BE0000}"/>
    <cellStyle name="Normal 12 8 2 5 3 2 3 2" xfId="50208" xr:uid="{00000000-0005-0000-0000-0000E6BE0000}"/>
    <cellStyle name="Normal 12 8 2 5 3 2 4" xfId="50209" xr:uid="{00000000-0005-0000-0000-0000E7BE0000}"/>
    <cellStyle name="Normal 12 8 2 5 3 3" xfId="5176" xr:uid="{00000000-0005-0000-0000-0000E8BE0000}"/>
    <cellStyle name="Normal 12 8 2 5 3 3 2" xfId="10666" xr:uid="{00000000-0005-0000-0000-0000E9BE0000}"/>
    <cellStyle name="Normal 12 8 2 5 3 3 2 2" xfId="23476" xr:uid="{00000000-0005-0000-0000-0000EABE0000}"/>
    <cellStyle name="Normal 12 8 2 5 3 3 2 2 2" xfId="50210" xr:uid="{00000000-0005-0000-0000-0000EBBE0000}"/>
    <cellStyle name="Normal 12 8 2 5 3 3 2 3" xfId="50211" xr:uid="{00000000-0005-0000-0000-0000ECBE0000}"/>
    <cellStyle name="Normal 12 8 2 5 3 3 3" xfId="17986" xr:uid="{00000000-0005-0000-0000-0000EDBE0000}"/>
    <cellStyle name="Normal 12 8 2 5 3 3 3 2" xfId="50212" xr:uid="{00000000-0005-0000-0000-0000EEBE0000}"/>
    <cellStyle name="Normal 12 8 2 5 3 3 4" xfId="50213" xr:uid="{00000000-0005-0000-0000-0000EFBE0000}"/>
    <cellStyle name="Normal 12 8 2 5 3 4" xfId="12496" xr:uid="{00000000-0005-0000-0000-0000F0BE0000}"/>
    <cellStyle name="Normal 12 8 2 5 3 4 2" xfId="25306" xr:uid="{00000000-0005-0000-0000-0000F1BE0000}"/>
    <cellStyle name="Normal 12 8 2 5 3 4 2 2" xfId="50214" xr:uid="{00000000-0005-0000-0000-0000F2BE0000}"/>
    <cellStyle name="Normal 12 8 2 5 3 4 3" xfId="50215" xr:uid="{00000000-0005-0000-0000-0000F3BE0000}"/>
    <cellStyle name="Normal 12 8 2 5 3 5" xfId="7006" xr:uid="{00000000-0005-0000-0000-0000F4BE0000}"/>
    <cellStyle name="Normal 12 8 2 5 3 5 2" xfId="19816" xr:uid="{00000000-0005-0000-0000-0000F5BE0000}"/>
    <cellStyle name="Normal 12 8 2 5 3 5 2 2" xfId="50216" xr:uid="{00000000-0005-0000-0000-0000F6BE0000}"/>
    <cellStyle name="Normal 12 8 2 5 3 5 3" xfId="50217" xr:uid="{00000000-0005-0000-0000-0000F7BE0000}"/>
    <cellStyle name="Normal 12 8 2 5 3 6" xfId="14326" xr:uid="{00000000-0005-0000-0000-0000F8BE0000}"/>
    <cellStyle name="Normal 12 8 2 5 3 6 2" xfId="50218" xr:uid="{00000000-0005-0000-0000-0000F9BE0000}"/>
    <cellStyle name="Normal 12 8 2 5 3 7" xfId="50219" xr:uid="{00000000-0005-0000-0000-0000FABE0000}"/>
    <cellStyle name="Normal 12 8 2 5 4" xfId="2452" xr:uid="{00000000-0005-0000-0000-0000FBBE0000}"/>
    <cellStyle name="Normal 12 8 2 5 4 2" xfId="7942" xr:uid="{00000000-0005-0000-0000-0000FCBE0000}"/>
    <cellStyle name="Normal 12 8 2 5 4 2 2" xfId="20752" xr:uid="{00000000-0005-0000-0000-0000FDBE0000}"/>
    <cellStyle name="Normal 12 8 2 5 4 2 2 2" xfId="50220" xr:uid="{00000000-0005-0000-0000-0000FEBE0000}"/>
    <cellStyle name="Normal 12 8 2 5 4 2 3" xfId="50221" xr:uid="{00000000-0005-0000-0000-0000FFBE0000}"/>
    <cellStyle name="Normal 12 8 2 5 4 3" xfId="15262" xr:uid="{00000000-0005-0000-0000-000000BF0000}"/>
    <cellStyle name="Normal 12 8 2 5 4 3 2" xfId="50222" xr:uid="{00000000-0005-0000-0000-000001BF0000}"/>
    <cellStyle name="Normal 12 8 2 5 4 4" xfId="50223" xr:uid="{00000000-0005-0000-0000-000002BF0000}"/>
    <cellStyle name="Normal 12 8 2 5 5" xfId="4282" xr:uid="{00000000-0005-0000-0000-000003BF0000}"/>
    <cellStyle name="Normal 12 8 2 5 5 2" xfId="9772" xr:uid="{00000000-0005-0000-0000-000004BF0000}"/>
    <cellStyle name="Normal 12 8 2 5 5 2 2" xfId="22582" xr:uid="{00000000-0005-0000-0000-000005BF0000}"/>
    <cellStyle name="Normal 12 8 2 5 5 2 2 2" xfId="50224" xr:uid="{00000000-0005-0000-0000-000006BF0000}"/>
    <cellStyle name="Normal 12 8 2 5 5 2 3" xfId="50225" xr:uid="{00000000-0005-0000-0000-000007BF0000}"/>
    <cellStyle name="Normal 12 8 2 5 5 3" xfId="17092" xr:uid="{00000000-0005-0000-0000-000008BF0000}"/>
    <cellStyle name="Normal 12 8 2 5 5 3 2" xfId="50226" xr:uid="{00000000-0005-0000-0000-000009BF0000}"/>
    <cellStyle name="Normal 12 8 2 5 5 4" xfId="50227" xr:uid="{00000000-0005-0000-0000-00000ABF0000}"/>
    <cellStyle name="Normal 12 8 2 5 6" xfId="11602" xr:uid="{00000000-0005-0000-0000-00000BBF0000}"/>
    <cellStyle name="Normal 12 8 2 5 6 2" xfId="24412" xr:uid="{00000000-0005-0000-0000-00000CBF0000}"/>
    <cellStyle name="Normal 12 8 2 5 6 2 2" xfId="50228" xr:uid="{00000000-0005-0000-0000-00000DBF0000}"/>
    <cellStyle name="Normal 12 8 2 5 6 3" xfId="50229" xr:uid="{00000000-0005-0000-0000-00000EBF0000}"/>
    <cellStyle name="Normal 12 8 2 5 7" xfId="6112" xr:uid="{00000000-0005-0000-0000-00000FBF0000}"/>
    <cellStyle name="Normal 12 8 2 5 7 2" xfId="18922" xr:uid="{00000000-0005-0000-0000-000010BF0000}"/>
    <cellStyle name="Normal 12 8 2 5 7 2 2" xfId="50230" xr:uid="{00000000-0005-0000-0000-000011BF0000}"/>
    <cellStyle name="Normal 12 8 2 5 7 3" xfId="50231" xr:uid="{00000000-0005-0000-0000-000012BF0000}"/>
    <cellStyle name="Normal 12 8 2 5 8" xfId="13432" xr:uid="{00000000-0005-0000-0000-000013BF0000}"/>
    <cellStyle name="Normal 12 8 2 5 8 2" xfId="50232" xr:uid="{00000000-0005-0000-0000-000014BF0000}"/>
    <cellStyle name="Normal 12 8 2 5 9" xfId="50233" xr:uid="{00000000-0005-0000-0000-000015BF0000}"/>
    <cellStyle name="Normal 12 8 2 6" xfId="755" xr:uid="{00000000-0005-0000-0000-000016BF0000}"/>
    <cellStyle name="Normal 12 8 2 6 2" xfId="1650" xr:uid="{00000000-0005-0000-0000-000017BF0000}"/>
    <cellStyle name="Normal 12 8 2 6 2 2" xfId="3480" xr:uid="{00000000-0005-0000-0000-000018BF0000}"/>
    <cellStyle name="Normal 12 8 2 6 2 2 2" xfId="8970" xr:uid="{00000000-0005-0000-0000-000019BF0000}"/>
    <cellStyle name="Normal 12 8 2 6 2 2 2 2" xfId="21780" xr:uid="{00000000-0005-0000-0000-00001ABF0000}"/>
    <cellStyle name="Normal 12 8 2 6 2 2 2 2 2" xfId="50234" xr:uid="{00000000-0005-0000-0000-00001BBF0000}"/>
    <cellStyle name="Normal 12 8 2 6 2 2 2 3" xfId="50235" xr:uid="{00000000-0005-0000-0000-00001CBF0000}"/>
    <cellStyle name="Normal 12 8 2 6 2 2 3" xfId="16290" xr:uid="{00000000-0005-0000-0000-00001DBF0000}"/>
    <cellStyle name="Normal 12 8 2 6 2 2 3 2" xfId="50236" xr:uid="{00000000-0005-0000-0000-00001EBF0000}"/>
    <cellStyle name="Normal 12 8 2 6 2 2 4" xfId="50237" xr:uid="{00000000-0005-0000-0000-00001FBF0000}"/>
    <cellStyle name="Normal 12 8 2 6 2 3" xfId="5310" xr:uid="{00000000-0005-0000-0000-000020BF0000}"/>
    <cellStyle name="Normal 12 8 2 6 2 3 2" xfId="10800" xr:uid="{00000000-0005-0000-0000-000021BF0000}"/>
    <cellStyle name="Normal 12 8 2 6 2 3 2 2" xfId="23610" xr:uid="{00000000-0005-0000-0000-000022BF0000}"/>
    <cellStyle name="Normal 12 8 2 6 2 3 2 2 2" xfId="50238" xr:uid="{00000000-0005-0000-0000-000023BF0000}"/>
    <cellStyle name="Normal 12 8 2 6 2 3 2 3" xfId="50239" xr:uid="{00000000-0005-0000-0000-000024BF0000}"/>
    <cellStyle name="Normal 12 8 2 6 2 3 3" xfId="18120" xr:uid="{00000000-0005-0000-0000-000025BF0000}"/>
    <cellStyle name="Normal 12 8 2 6 2 3 3 2" xfId="50240" xr:uid="{00000000-0005-0000-0000-000026BF0000}"/>
    <cellStyle name="Normal 12 8 2 6 2 3 4" xfId="50241" xr:uid="{00000000-0005-0000-0000-000027BF0000}"/>
    <cellStyle name="Normal 12 8 2 6 2 4" xfId="12630" xr:uid="{00000000-0005-0000-0000-000028BF0000}"/>
    <cellStyle name="Normal 12 8 2 6 2 4 2" xfId="25440" xr:uid="{00000000-0005-0000-0000-000029BF0000}"/>
    <cellStyle name="Normal 12 8 2 6 2 4 2 2" xfId="50242" xr:uid="{00000000-0005-0000-0000-00002ABF0000}"/>
    <cellStyle name="Normal 12 8 2 6 2 4 3" xfId="50243" xr:uid="{00000000-0005-0000-0000-00002BBF0000}"/>
    <cellStyle name="Normal 12 8 2 6 2 5" xfId="7140" xr:uid="{00000000-0005-0000-0000-00002CBF0000}"/>
    <cellStyle name="Normal 12 8 2 6 2 5 2" xfId="19950" xr:uid="{00000000-0005-0000-0000-00002DBF0000}"/>
    <cellStyle name="Normal 12 8 2 6 2 5 2 2" xfId="50244" xr:uid="{00000000-0005-0000-0000-00002EBF0000}"/>
    <cellStyle name="Normal 12 8 2 6 2 5 3" xfId="50245" xr:uid="{00000000-0005-0000-0000-00002FBF0000}"/>
    <cellStyle name="Normal 12 8 2 6 2 6" xfId="14460" xr:uid="{00000000-0005-0000-0000-000030BF0000}"/>
    <cellStyle name="Normal 12 8 2 6 2 6 2" xfId="50246" xr:uid="{00000000-0005-0000-0000-000031BF0000}"/>
    <cellStyle name="Normal 12 8 2 6 2 7" xfId="50247" xr:uid="{00000000-0005-0000-0000-000032BF0000}"/>
    <cellStyle name="Normal 12 8 2 6 3" xfId="2586" xr:uid="{00000000-0005-0000-0000-000033BF0000}"/>
    <cellStyle name="Normal 12 8 2 6 3 2" xfId="8076" xr:uid="{00000000-0005-0000-0000-000034BF0000}"/>
    <cellStyle name="Normal 12 8 2 6 3 2 2" xfId="20886" xr:uid="{00000000-0005-0000-0000-000035BF0000}"/>
    <cellStyle name="Normal 12 8 2 6 3 2 2 2" xfId="50248" xr:uid="{00000000-0005-0000-0000-000036BF0000}"/>
    <cellStyle name="Normal 12 8 2 6 3 2 3" xfId="50249" xr:uid="{00000000-0005-0000-0000-000037BF0000}"/>
    <cellStyle name="Normal 12 8 2 6 3 3" xfId="15396" xr:uid="{00000000-0005-0000-0000-000038BF0000}"/>
    <cellStyle name="Normal 12 8 2 6 3 3 2" xfId="50250" xr:uid="{00000000-0005-0000-0000-000039BF0000}"/>
    <cellStyle name="Normal 12 8 2 6 3 4" xfId="50251" xr:uid="{00000000-0005-0000-0000-00003ABF0000}"/>
    <cellStyle name="Normal 12 8 2 6 4" xfId="4416" xr:uid="{00000000-0005-0000-0000-00003BBF0000}"/>
    <cellStyle name="Normal 12 8 2 6 4 2" xfId="9906" xr:uid="{00000000-0005-0000-0000-00003CBF0000}"/>
    <cellStyle name="Normal 12 8 2 6 4 2 2" xfId="22716" xr:uid="{00000000-0005-0000-0000-00003DBF0000}"/>
    <cellStyle name="Normal 12 8 2 6 4 2 2 2" xfId="50252" xr:uid="{00000000-0005-0000-0000-00003EBF0000}"/>
    <cellStyle name="Normal 12 8 2 6 4 2 3" xfId="50253" xr:uid="{00000000-0005-0000-0000-00003FBF0000}"/>
    <cellStyle name="Normal 12 8 2 6 4 3" xfId="17226" xr:uid="{00000000-0005-0000-0000-000040BF0000}"/>
    <cellStyle name="Normal 12 8 2 6 4 3 2" xfId="50254" xr:uid="{00000000-0005-0000-0000-000041BF0000}"/>
    <cellStyle name="Normal 12 8 2 6 4 4" xfId="50255" xr:uid="{00000000-0005-0000-0000-000042BF0000}"/>
    <cellStyle name="Normal 12 8 2 6 5" xfId="11736" xr:uid="{00000000-0005-0000-0000-000043BF0000}"/>
    <cellStyle name="Normal 12 8 2 6 5 2" xfId="24546" xr:uid="{00000000-0005-0000-0000-000044BF0000}"/>
    <cellStyle name="Normal 12 8 2 6 5 2 2" xfId="50256" xr:uid="{00000000-0005-0000-0000-000045BF0000}"/>
    <cellStyle name="Normal 12 8 2 6 5 3" xfId="50257" xr:uid="{00000000-0005-0000-0000-000046BF0000}"/>
    <cellStyle name="Normal 12 8 2 6 6" xfId="6246" xr:uid="{00000000-0005-0000-0000-000047BF0000}"/>
    <cellStyle name="Normal 12 8 2 6 6 2" xfId="19056" xr:uid="{00000000-0005-0000-0000-000048BF0000}"/>
    <cellStyle name="Normal 12 8 2 6 6 2 2" xfId="50258" xr:uid="{00000000-0005-0000-0000-000049BF0000}"/>
    <cellStyle name="Normal 12 8 2 6 6 3" xfId="50259" xr:uid="{00000000-0005-0000-0000-00004ABF0000}"/>
    <cellStyle name="Normal 12 8 2 6 7" xfId="13566" xr:uid="{00000000-0005-0000-0000-00004BBF0000}"/>
    <cellStyle name="Normal 12 8 2 6 7 2" xfId="50260" xr:uid="{00000000-0005-0000-0000-00004CBF0000}"/>
    <cellStyle name="Normal 12 8 2 6 8" xfId="50261" xr:uid="{00000000-0005-0000-0000-00004DBF0000}"/>
    <cellStyle name="Normal 12 8 2 7" xfId="1156" xr:uid="{00000000-0005-0000-0000-00004EBF0000}"/>
    <cellStyle name="Normal 12 8 2 7 2" xfId="2986" xr:uid="{00000000-0005-0000-0000-00004FBF0000}"/>
    <cellStyle name="Normal 12 8 2 7 2 2" xfId="8476" xr:uid="{00000000-0005-0000-0000-000050BF0000}"/>
    <cellStyle name="Normal 12 8 2 7 2 2 2" xfId="21286" xr:uid="{00000000-0005-0000-0000-000051BF0000}"/>
    <cellStyle name="Normal 12 8 2 7 2 2 2 2" xfId="50262" xr:uid="{00000000-0005-0000-0000-000052BF0000}"/>
    <cellStyle name="Normal 12 8 2 7 2 2 3" xfId="50263" xr:uid="{00000000-0005-0000-0000-000053BF0000}"/>
    <cellStyle name="Normal 12 8 2 7 2 3" xfId="15796" xr:uid="{00000000-0005-0000-0000-000054BF0000}"/>
    <cellStyle name="Normal 12 8 2 7 2 3 2" xfId="50264" xr:uid="{00000000-0005-0000-0000-000055BF0000}"/>
    <cellStyle name="Normal 12 8 2 7 2 4" xfId="50265" xr:uid="{00000000-0005-0000-0000-000056BF0000}"/>
    <cellStyle name="Normal 12 8 2 7 3" xfId="4816" xr:uid="{00000000-0005-0000-0000-000057BF0000}"/>
    <cellStyle name="Normal 12 8 2 7 3 2" xfId="10306" xr:uid="{00000000-0005-0000-0000-000058BF0000}"/>
    <cellStyle name="Normal 12 8 2 7 3 2 2" xfId="23116" xr:uid="{00000000-0005-0000-0000-000059BF0000}"/>
    <cellStyle name="Normal 12 8 2 7 3 2 2 2" xfId="50266" xr:uid="{00000000-0005-0000-0000-00005ABF0000}"/>
    <cellStyle name="Normal 12 8 2 7 3 2 3" xfId="50267" xr:uid="{00000000-0005-0000-0000-00005BBF0000}"/>
    <cellStyle name="Normal 12 8 2 7 3 3" xfId="17626" xr:uid="{00000000-0005-0000-0000-00005CBF0000}"/>
    <cellStyle name="Normal 12 8 2 7 3 3 2" xfId="50268" xr:uid="{00000000-0005-0000-0000-00005DBF0000}"/>
    <cellStyle name="Normal 12 8 2 7 3 4" xfId="50269" xr:uid="{00000000-0005-0000-0000-00005EBF0000}"/>
    <cellStyle name="Normal 12 8 2 7 4" xfId="12136" xr:uid="{00000000-0005-0000-0000-00005FBF0000}"/>
    <cellStyle name="Normal 12 8 2 7 4 2" xfId="24946" xr:uid="{00000000-0005-0000-0000-000060BF0000}"/>
    <cellStyle name="Normal 12 8 2 7 4 2 2" xfId="50270" xr:uid="{00000000-0005-0000-0000-000061BF0000}"/>
    <cellStyle name="Normal 12 8 2 7 4 3" xfId="50271" xr:uid="{00000000-0005-0000-0000-000062BF0000}"/>
    <cellStyle name="Normal 12 8 2 7 5" xfId="6646" xr:uid="{00000000-0005-0000-0000-000063BF0000}"/>
    <cellStyle name="Normal 12 8 2 7 5 2" xfId="19456" xr:uid="{00000000-0005-0000-0000-000064BF0000}"/>
    <cellStyle name="Normal 12 8 2 7 5 2 2" xfId="50272" xr:uid="{00000000-0005-0000-0000-000065BF0000}"/>
    <cellStyle name="Normal 12 8 2 7 5 3" xfId="50273" xr:uid="{00000000-0005-0000-0000-000066BF0000}"/>
    <cellStyle name="Normal 12 8 2 7 6" xfId="13966" xr:uid="{00000000-0005-0000-0000-000067BF0000}"/>
    <cellStyle name="Normal 12 8 2 7 6 2" xfId="50274" xr:uid="{00000000-0005-0000-0000-000068BF0000}"/>
    <cellStyle name="Normal 12 8 2 7 7" xfId="50275" xr:uid="{00000000-0005-0000-0000-000069BF0000}"/>
    <cellStyle name="Normal 12 8 2 8" xfId="2051" xr:uid="{00000000-0005-0000-0000-00006ABF0000}"/>
    <cellStyle name="Normal 12 8 2 8 2" xfId="3881" xr:uid="{00000000-0005-0000-0000-00006BBF0000}"/>
    <cellStyle name="Normal 12 8 2 8 2 2" xfId="9371" xr:uid="{00000000-0005-0000-0000-00006CBF0000}"/>
    <cellStyle name="Normal 12 8 2 8 2 2 2" xfId="22181" xr:uid="{00000000-0005-0000-0000-00006DBF0000}"/>
    <cellStyle name="Normal 12 8 2 8 2 2 2 2" xfId="50276" xr:uid="{00000000-0005-0000-0000-00006EBF0000}"/>
    <cellStyle name="Normal 12 8 2 8 2 2 3" xfId="50277" xr:uid="{00000000-0005-0000-0000-00006FBF0000}"/>
    <cellStyle name="Normal 12 8 2 8 2 3" xfId="16691" xr:uid="{00000000-0005-0000-0000-000070BF0000}"/>
    <cellStyle name="Normal 12 8 2 8 2 3 2" xfId="50278" xr:uid="{00000000-0005-0000-0000-000071BF0000}"/>
    <cellStyle name="Normal 12 8 2 8 2 4" xfId="50279" xr:uid="{00000000-0005-0000-0000-000072BF0000}"/>
    <cellStyle name="Normal 12 8 2 8 3" xfId="5711" xr:uid="{00000000-0005-0000-0000-000073BF0000}"/>
    <cellStyle name="Normal 12 8 2 8 3 2" xfId="11201" xr:uid="{00000000-0005-0000-0000-000074BF0000}"/>
    <cellStyle name="Normal 12 8 2 8 3 2 2" xfId="24011" xr:uid="{00000000-0005-0000-0000-000075BF0000}"/>
    <cellStyle name="Normal 12 8 2 8 3 2 2 2" xfId="50280" xr:uid="{00000000-0005-0000-0000-000076BF0000}"/>
    <cellStyle name="Normal 12 8 2 8 3 2 3" xfId="50281" xr:uid="{00000000-0005-0000-0000-000077BF0000}"/>
    <cellStyle name="Normal 12 8 2 8 3 3" xfId="18521" xr:uid="{00000000-0005-0000-0000-000078BF0000}"/>
    <cellStyle name="Normal 12 8 2 8 3 3 2" xfId="50282" xr:uid="{00000000-0005-0000-0000-000079BF0000}"/>
    <cellStyle name="Normal 12 8 2 8 3 4" xfId="50283" xr:uid="{00000000-0005-0000-0000-00007ABF0000}"/>
    <cellStyle name="Normal 12 8 2 8 4" xfId="13031" xr:uid="{00000000-0005-0000-0000-00007BBF0000}"/>
    <cellStyle name="Normal 12 8 2 8 4 2" xfId="25841" xr:uid="{00000000-0005-0000-0000-00007CBF0000}"/>
    <cellStyle name="Normal 12 8 2 8 4 2 2" xfId="50284" xr:uid="{00000000-0005-0000-0000-00007DBF0000}"/>
    <cellStyle name="Normal 12 8 2 8 4 3" xfId="50285" xr:uid="{00000000-0005-0000-0000-00007EBF0000}"/>
    <cellStyle name="Normal 12 8 2 8 5" xfId="7541" xr:uid="{00000000-0005-0000-0000-00007FBF0000}"/>
    <cellStyle name="Normal 12 8 2 8 5 2" xfId="20351" xr:uid="{00000000-0005-0000-0000-000080BF0000}"/>
    <cellStyle name="Normal 12 8 2 8 5 2 2" xfId="50286" xr:uid="{00000000-0005-0000-0000-000081BF0000}"/>
    <cellStyle name="Normal 12 8 2 8 5 3" xfId="50287" xr:uid="{00000000-0005-0000-0000-000082BF0000}"/>
    <cellStyle name="Normal 12 8 2 8 6" xfId="14861" xr:uid="{00000000-0005-0000-0000-000083BF0000}"/>
    <cellStyle name="Normal 12 8 2 8 6 2" xfId="50288" xr:uid="{00000000-0005-0000-0000-000084BF0000}"/>
    <cellStyle name="Normal 12 8 2 8 7" xfId="50289" xr:uid="{00000000-0005-0000-0000-000085BF0000}"/>
    <cellStyle name="Normal 12 8 2 9" xfId="2092" xr:uid="{00000000-0005-0000-0000-000086BF0000}"/>
    <cellStyle name="Normal 12 8 2 9 2" xfId="7582" xr:uid="{00000000-0005-0000-0000-000087BF0000}"/>
    <cellStyle name="Normal 12 8 2 9 2 2" xfId="20392" xr:uid="{00000000-0005-0000-0000-000088BF0000}"/>
    <cellStyle name="Normal 12 8 2 9 2 2 2" xfId="50290" xr:uid="{00000000-0005-0000-0000-000089BF0000}"/>
    <cellStyle name="Normal 12 8 2 9 2 3" xfId="50291" xr:uid="{00000000-0005-0000-0000-00008ABF0000}"/>
    <cellStyle name="Normal 12 8 2 9 3" xfId="14902" xr:uid="{00000000-0005-0000-0000-00008BBF0000}"/>
    <cellStyle name="Normal 12 8 2 9 3 2" xfId="50292" xr:uid="{00000000-0005-0000-0000-00008CBF0000}"/>
    <cellStyle name="Normal 12 8 2 9 4" xfId="50293" xr:uid="{00000000-0005-0000-0000-00008DBF0000}"/>
    <cellStyle name="Normal 12 8 3" xfId="281" xr:uid="{00000000-0005-0000-0000-00008EBF0000}"/>
    <cellStyle name="Normal 12 8 3 10" xfId="5773" xr:uid="{00000000-0005-0000-0000-00008FBF0000}"/>
    <cellStyle name="Normal 12 8 3 10 2" xfId="18583" xr:uid="{00000000-0005-0000-0000-000090BF0000}"/>
    <cellStyle name="Normal 12 8 3 10 2 2" xfId="50294" xr:uid="{00000000-0005-0000-0000-000091BF0000}"/>
    <cellStyle name="Normal 12 8 3 10 3" xfId="50295" xr:uid="{00000000-0005-0000-0000-000092BF0000}"/>
    <cellStyle name="Normal 12 8 3 11" xfId="13093" xr:uid="{00000000-0005-0000-0000-000093BF0000}"/>
    <cellStyle name="Normal 12 8 3 11 2" xfId="50296" xr:uid="{00000000-0005-0000-0000-000094BF0000}"/>
    <cellStyle name="Normal 12 8 3 12" xfId="50297" xr:uid="{00000000-0005-0000-0000-000095BF0000}"/>
    <cellStyle name="Normal 12 8 3 2" xfId="510" xr:uid="{00000000-0005-0000-0000-000096BF0000}"/>
    <cellStyle name="Normal 12 8 3 2 2" xfId="909" xr:uid="{00000000-0005-0000-0000-000097BF0000}"/>
    <cellStyle name="Normal 12 8 3 2 2 2" xfId="1804" xr:uid="{00000000-0005-0000-0000-000098BF0000}"/>
    <cellStyle name="Normal 12 8 3 2 2 2 2" xfId="3634" xr:uid="{00000000-0005-0000-0000-000099BF0000}"/>
    <cellStyle name="Normal 12 8 3 2 2 2 2 2" xfId="9124" xr:uid="{00000000-0005-0000-0000-00009ABF0000}"/>
    <cellStyle name="Normal 12 8 3 2 2 2 2 2 2" xfId="21934" xr:uid="{00000000-0005-0000-0000-00009BBF0000}"/>
    <cellStyle name="Normal 12 8 3 2 2 2 2 2 2 2" xfId="50298" xr:uid="{00000000-0005-0000-0000-00009CBF0000}"/>
    <cellStyle name="Normal 12 8 3 2 2 2 2 2 3" xfId="50299" xr:uid="{00000000-0005-0000-0000-00009DBF0000}"/>
    <cellStyle name="Normal 12 8 3 2 2 2 2 3" xfId="16444" xr:uid="{00000000-0005-0000-0000-00009EBF0000}"/>
    <cellStyle name="Normal 12 8 3 2 2 2 2 3 2" xfId="50300" xr:uid="{00000000-0005-0000-0000-00009FBF0000}"/>
    <cellStyle name="Normal 12 8 3 2 2 2 2 4" xfId="50301" xr:uid="{00000000-0005-0000-0000-0000A0BF0000}"/>
    <cellStyle name="Normal 12 8 3 2 2 2 3" xfId="5464" xr:uid="{00000000-0005-0000-0000-0000A1BF0000}"/>
    <cellStyle name="Normal 12 8 3 2 2 2 3 2" xfId="10954" xr:uid="{00000000-0005-0000-0000-0000A2BF0000}"/>
    <cellStyle name="Normal 12 8 3 2 2 2 3 2 2" xfId="23764" xr:uid="{00000000-0005-0000-0000-0000A3BF0000}"/>
    <cellStyle name="Normal 12 8 3 2 2 2 3 2 2 2" xfId="50302" xr:uid="{00000000-0005-0000-0000-0000A4BF0000}"/>
    <cellStyle name="Normal 12 8 3 2 2 2 3 2 3" xfId="50303" xr:uid="{00000000-0005-0000-0000-0000A5BF0000}"/>
    <cellStyle name="Normal 12 8 3 2 2 2 3 3" xfId="18274" xr:uid="{00000000-0005-0000-0000-0000A6BF0000}"/>
    <cellStyle name="Normal 12 8 3 2 2 2 3 3 2" xfId="50304" xr:uid="{00000000-0005-0000-0000-0000A7BF0000}"/>
    <cellStyle name="Normal 12 8 3 2 2 2 3 4" xfId="50305" xr:uid="{00000000-0005-0000-0000-0000A8BF0000}"/>
    <cellStyle name="Normal 12 8 3 2 2 2 4" xfId="12784" xr:uid="{00000000-0005-0000-0000-0000A9BF0000}"/>
    <cellStyle name="Normal 12 8 3 2 2 2 4 2" xfId="25594" xr:uid="{00000000-0005-0000-0000-0000AABF0000}"/>
    <cellStyle name="Normal 12 8 3 2 2 2 4 2 2" xfId="50306" xr:uid="{00000000-0005-0000-0000-0000ABBF0000}"/>
    <cellStyle name="Normal 12 8 3 2 2 2 4 3" xfId="50307" xr:uid="{00000000-0005-0000-0000-0000ACBF0000}"/>
    <cellStyle name="Normal 12 8 3 2 2 2 5" xfId="7294" xr:uid="{00000000-0005-0000-0000-0000ADBF0000}"/>
    <cellStyle name="Normal 12 8 3 2 2 2 5 2" xfId="20104" xr:uid="{00000000-0005-0000-0000-0000AEBF0000}"/>
    <cellStyle name="Normal 12 8 3 2 2 2 5 2 2" xfId="50308" xr:uid="{00000000-0005-0000-0000-0000AFBF0000}"/>
    <cellStyle name="Normal 12 8 3 2 2 2 5 3" xfId="50309" xr:uid="{00000000-0005-0000-0000-0000B0BF0000}"/>
    <cellStyle name="Normal 12 8 3 2 2 2 6" xfId="14614" xr:uid="{00000000-0005-0000-0000-0000B1BF0000}"/>
    <cellStyle name="Normal 12 8 3 2 2 2 6 2" xfId="50310" xr:uid="{00000000-0005-0000-0000-0000B2BF0000}"/>
    <cellStyle name="Normal 12 8 3 2 2 2 7" xfId="50311" xr:uid="{00000000-0005-0000-0000-0000B3BF0000}"/>
    <cellStyle name="Normal 12 8 3 2 2 3" xfId="2740" xr:uid="{00000000-0005-0000-0000-0000B4BF0000}"/>
    <cellStyle name="Normal 12 8 3 2 2 3 2" xfId="8230" xr:uid="{00000000-0005-0000-0000-0000B5BF0000}"/>
    <cellStyle name="Normal 12 8 3 2 2 3 2 2" xfId="21040" xr:uid="{00000000-0005-0000-0000-0000B6BF0000}"/>
    <cellStyle name="Normal 12 8 3 2 2 3 2 2 2" xfId="50312" xr:uid="{00000000-0005-0000-0000-0000B7BF0000}"/>
    <cellStyle name="Normal 12 8 3 2 2 3 2 3" xfId="50313" xr:uid="{00000000-0005-0000-0000-0000B8BF0000}"/>
    <cellStyle name="Normal 12 8 3 2 2 3 3" xfId="15550" xr:uid="{00000000-0005-0000-0000-0000B9BF0000}"/>
    <cellStyle name="Normal 12 8 3 2 2 3 3 2" xfId="50314" xr:uid="{00000000-0005-0000-0000-0000BABF0000}"/>
    <cellStyle name="Normal 12 8 3 2 2 3 4" xfId="50315" xr:uid="{00000000-0005-0000-0000-0000BBBF0000}"/>
    <cellStyle name="Normal 12 8 3 2 2 4" xfId="4570" xr:uid="{00000000-0005-0000-0000-0000BCBF0000}"/>
    <cellStyle name="Normal 12 8 3 2 2 4 2" xfId="10060" xr:uid="{00000000-0005-0000-0000-0000BDBF0000}"/>
    <cellStyle name="Normal 12 8 3 2 2 4 2 2" xfId="22870" xr:uid="{00000000-0005-0000-0000-0000BEBF0000}"/>
    <cellStyle name="Normal 12 8 3 2 2 4 2 2 2" xfId="50316" xr:uid="{00000000-0005-0000-0000-0000BFBF0000}"/>
    <cellStyle name="Normal 12 8 3 2 2 4 2 3" xfId="50317" xr:uid="{00000000-0005-0000-0000-0000C0BF0000}"/>
    <cellStyle name="Normal 12 8 3 2 2 4 3" xfId="17380" xr:uid="{00000000-0005-0000-0000-0000C1BF0000}"/>
    <cellStyle name="Normal 12 8 3 2 2 4 3 2" xfId="50318" xr:uid="{00000000-0005-0000-0000-0000C2BF0000}"/>
    <cellStyle name="Normal 12 8 3 2 2 4 4" xfId="50319" xr:uid="{00000000-0005-0000-0000-0000C3BF0000}"/>
    <cellStyle name="Normal 12 8 3 2 2 5" xfId="11890" xr:uid="{00000000-0005-0000-0000-0000C4BF0000}"/>
    <cellStyle name="Normal 12 8 3 2 2 5 2" xfId="24700" xr:uid="{00000000-0005-0000-0000-0000C5BF0000}"/>
    <cellStyle name="Normal 12 8 3 2 2 5 2 2" xfId="50320" xr:uid="{00000000-0005-0000-0000-0000C6BF0000}"/>
    <cellStyle name="Normal 12 8 3 2 2 5 3" xfId="50321" xr:uid="{00000000-0005-0000-0000-0000C7BF0000}"/>
    <cellStyle name="Normal 12 8 3 2 2 6" xfId="6400" xr:uid="{00000000-0005-0000-0000-0000C8BF0000}"/>
    <cellStyle name="Normal 12 8 3 2 2 6 2" xfId="19210" xr:uid="{00000000-0005-0000-0000-0000C9BF0000}"/>
    <cellStyle name="Normal 12 8 3 2 2 6 2 2" xfId="50322" xr:uid="{00000000-0005-0000-0000-0000CABF0000}"/>
    <cellStyle name="Normal 12 8 3 2 2 6 3" xfId="50323" xr:uid="{00000000-0005-0000-0000-0000CBBF0000}"/>
    <cellStyle name="Normal 12 8 3 2 2 7" xfId="13720" xr:uid="{00000000-0005-0000-0000-0000CCBF0000}"/>
    <cellStyle name="Normal 12 8 3 2 2 7 2" xfId="50324" xr:uid="{00000000-0005-0000-0000-0000CDBF0000}"/>
    <cellStyle name="Normal 12 8 3 2 2 8" xfId="50325" xr:uid="{00000000-0005-0000-0000-0000CEBF0000}"/>
    <cellStyle name="Normal 12 8 3 2 3" xfId="1405" xr:uid="{00000000-0005-0000-0000-0000CFBF0000}"/>
    <cellStyle name="Normal 12 8 3 2 3 2" xfId="3235" xr:uid="{00000000-0005-0000-0000-0000D0BF0000}"/>
    <cellStyle name="Normal 12 8 3 2 3 2 2" xfId="8725" xr:uid="{00000000-0005-0000-0000-0000D1BF0000}"/>
    <cellStyle name="Normal 12 8 3 2 3 2 2 2" xfId="21535" xr:uid="{00000000-0005-0000-0000-0000D2BF0000}"/>
    <cellStyle name="Normal 12 8 3 2 3 2 2 2 2" xfId="50326" xr:uid="{00000000-0005-0000-0000-0000D3BF0000}"/>
    <cellStyle name="Normal 12 8 3 2 3 2 2 3" xfId="50327" xr:uid="{00000000-0005-0000-0000-0000D4BF0000}"/>
    <cellStyle name="Normal 12 8 3 2 3 2 3" xfId="16045" xr:uid="{00000000-0005-0000-0000-0000D5BF0000}"/>
    <cellStyle name="Normal 12 8 3 2 3 2 3 2" xfId="50328" xr:uid="{00000000-0005-0000-0000-0000D6BF0000}"/>
    <cellStyle name="Normal 12 8 3 2 3 2 4" xfId="50329" xr:uid="{00000000-0005-0000-0000-0000D7BF0000}"/>
    <cellStyle name="Normal 12 8 3 2 3 3" xfId="5065" xr:uid="{00000000-0005-0000-0000-0000D8BF0000}"/>
    <cellStyle name="Normal 12 8 3 2 3 3 2" xfId="10555" xr:uid="{00000000-0005-0000-0000-0000D9BF0000}"/>
    <cellStyle name="Normal 12 8 3 2 3 3 2 2" xfId="23365" xr:uid="{00000000-0005-0000-0000-0000DABF0000}"/>
    <cellStyle name="Normal 12 8 3 2 3 3 2 2 2" xfId="50330" xr:uid="{00000000-0005-0000-0000-0000DBBF0000}"/>
    <cellStyle name="Normal 12 8 3 2 3 3 2 3" xfId="50331" xr:uid="{00000000-0005-0000-0000-0000DCBF0000}"/>
    <cellStyle name="Normal 12 8 3 2 3 3 3" xfId="17875" xr:uid="{00000000-0005-0000-0000-0000DDBF0000}"/>
    <cellStyle name="Normal 12 8 3 2 3 3 3 2" xfId="50332" xr:uid="{00000000-0005-0000-0000-0000DEBF0000}"/>
    <cellStyle name="Normal 12 8 3 2 3 3 4" xfId="50333" xr:uid="{00000000-0005-0000-0000-0000DFBF0000}"/>
    <cellStyle name="Normal 12 8 3 2 3 4" xfId="12385" xr:uid="{00000000-0005-0000-0000-0000E0BF0000}"/>
    <cellStyle name="Normal 12 8 3 2 3 4 2" xfId="25195" xr:uid="{00000000-0005-0000-0000-0000E1BF0000}"/>
    <cellStyle name="Normal 12 8 3 2 3 4 2 2" xfId="50334" xr:uid="{00000000-0005-0000-0000-0000E2BF0000}"/>
    <cellStyle name="Normal 12 8 3 2 3 4 3" xfId="50335" xr:uid="{00000000-0005-0000-0000-0000E3BF0000}"/>
    <cellStyle name="Normal 12 8 3 2 3 5" xfId="6895" xr:uid="{00000000-0005-0000-0000-0000E4BF0000}"/>
    <cellStyle name="Normal 12 8 3 2 3 5 2" xfId="19705" xr:uid="{00000000-0005-0000-0000-0000E5BF0000}"/>
    <cellStyle name="Normal 12 8 3 2 3 5 2 2" xfId="50336" xr:uid="{00000000-0005-0000-0000-0000E6BF0000}"/>
    <cellStyle name="Normal 12 8 3 2 3 5 3" xfId="50337" xr:uid="{00000000-0005-0000-0000-0000E7BF0000}"/>
    <cellStyle name="Normal 12 8 3 2 3 6" xfId="14215" xr:uid="{00000000-0005-0000-0000-0000E8BF0000}"/>
    <cellStyle name="Normal 12 8 3 2 3 6 2" xfId="50338" xr:uid="{00000000-0005-0000-0000-0000E9BF0000}"/>
    <cellStyle name="Normal 12 8 3 2 3 7" xfId="50339" xr:uid="{00000000-0005-0000-0000-0000EABF0000}"/>
    <cellStyle name="Normal 12 8 3 2 4" xfId="2341" xr:uid="{00000000-0005-0000-0000-0000EBBF0000}"/>
    <cellStyle name="Normal 12 8 3 2 4 2" xfId="7831" xr:uid="{00000000-0005-0000-0000-0000ECBF0000}"/>
    <cellStyle name="Normal 12 8 3 2 4 2 2" xfId="20641" xr:uid="{00000000-0005-0000-0000-0000EDBF0000}"/>
    <cellStyle name="Normal 12 8 3 2 4 2 2 2" xfId="50340" xr:uid="{00000000-0005-0000-0000-0000EEBF0000}"/>
    <cellStyle name="Normal 12 8 3 2 4 2 3" xfId="50341" xr:uid="{00000000-0005-0000-0000-0000EFBF0000}"/>
    <cellStyle name="Normal 12 8 3 2 4 3" xfId="15151" xr:uid="{00000000-0005-0000-0000-0000F0BF0000}"/>
    <cellStyle name="Normal 12 8 3 2 4 3 2" xfId="50342" xr:uid="{00000000-0005-0000-0000-0000F1BF0000}"/>
    <cellStyle name="Normal 12 8 3 2 4 4" xfId="50343" xr:uid="{00000000-0005-0000-0000-0000F2BF0000}"/>
    <cellStyle name="Normal 12 8 3 2 5" xfId="4171" xr:uid="{00000000-0005-0000-0000-0000F3BF0000}"/>
    <cellStyle name="Normal 12 8 3 2 5 2" xfId="9661" xr:uid="{00000000-0005-0000-0000-0000F4BF0000}"/>
    <cellStyle name="Normal 12 8 3 2 5 2 2" xfId="22471" xr:uid="{00000000-0005-0000-0000-0000F5BF0000}"/>
    <cellStyle name="Normal 12 8 3 2 5 2 2 2" xfId="50344" xr:uid="{00000000-0005-0000-0000-0000F6BF0000}"/>
    <cellStyle name="Normal 12 8 3 2 5 2 3" xfId="50345" xr:uid="{00000000-0005-0000-0000-0000F7BF0000}"/>
    <cellStyle name="Normal 12 8 3 2 5 3" xfId="16981" xr:uid="{00000000-0005-0000-0000-0000F8BF0000}"/>
    <cellStyle name="Normal 12 8 3 2 5 3 2" xfId="50346" xr:uid="{00000000-0005-0000-0000-0000F9BF0000}"/>
    <cellStyle name="Normal 12 8 3 2 5 4" xfId="50347" xr:uid="{00000000-0005-0000-0000-0000FABF0000}"/>
    <cellStyle name="Normal 12 8 3 2 6" xfId="11491" xr:uid="{00000000-0005-0000-0000-0000FBBF0000}"/>
    <cellStyle name="Normal 12 8 3 2 6 2" xfId="24301" xr:uid="{00000000-0005-0000-0000-0000FCBF0000}"/>
    <cellStyle name="Normal 12 8 3 2 6 2 2" xfId="50348" xr:uid="{00000000-0005-0000-0000-0000FDBF0000}"/>
    <cellStyle name="Normal 12 8 3 2 6 3" xfId="50349" xr:uid="{00000000-0005-0000-0000-0000FEBF0000}"/>
    <cellStyle name="Normal 12 8 3 2 7" xfId="6001" xr:uid="{00000000-0005-0000-0000-0000FFBF0000}"/>
    <cellStyle name="Normal 12 8 3 2 7 2" xfId="18811" xr:uid="{00000000-0005-0000-0000-000000C00000}"/>
    <cellStyle name="Normal 12 8 3 2 7 2 2" xfId="50350" xr:uid="{00000000-0005-0000-0000-000001C00000}"/>
    <cellStyle name="Normal 12 8 3 2 7 3" xfId="50351" xr:uid="{00000000-0005-0000-0000-000002C00000}"/>
    <cellStyle name="Normal 12 8 3 2 8" xfId="13321" xr:uid="{00000000-0005-0000-0000-000003C00000}"/>
    <cellStyle name="Normal 12 8 3 2 8 2" xfId="50352" xr:uid="{00000000-0005-0000-0000-000004C00000}"/>
    <cellStyle name="Normal 12 8 3 2 9" xfId="50353" xr:uid="{00000000-0005-0000-0000-000005C00000}"/>
    <cellStyle name="Normal 12 8 3 3" xfId="642" xr:uid="{00000000-0005-0000-0000-000006C00000}"/>
    <cellStyle name="Normal 12 8 3 3 2" xfId="1042" xr:uid="{00000000-0005-0000-0000-000007C00000}"/>
    <cellStyle name="Normal 12 8 3 3 2 2" xfId="1937" xr:uid="{00000000-0005-0000-0000-000008C00000}"/>
    <cellStyle name="Normal 12 8 3 3 2 2 2" xfId="3767" xr:uid="{00000000-0005-0000-0000-000009C00000}"/>
    <cellStyle name="Normal 12 8 3 3 2 2 2 2" xfId="9257" xr:uid="{00000000-0005-0000-0000-00000AC00000}"/>
    <cellStyle name="Normal 12 8 3 3 2 2 2 2 2" xfId="22067" xr:uid="{00000000-0005-0000-0000-00000BC00000}"/>
    <cellStyle name="Normal 12 8 3 3 2 2 2 2 2 2" xfId="50354" xr:uid="{00000000-0005-0000-0000-00000CC00000}"/>
    <cellStyle name="Normal 12 8 3 3 2 2 2 2 3" xfId="50355" xr:uid="{00000000-0005-0000-0000-00000DC00000}"/>
    <cellStyle name="Normal 12 8 3 3 2 2 2 3" xfId="16577" xr:uid="{00000000-0005-0000-0000-00000EC00000}"/>
    <cellStyle name="Normal 12 8 3 3 2 2 2 3 2" xfId="50356" xr:uid="{00000000-0005-0000-0000-00000FC00000}"/>
    <cellStyle name="Normal 12 8 3 3 2 2 2 4" xfId="50357" xr:uid="{00000000-0005-0000-0000-000010C00000}"/>
    <cellStyle name="Normal 12 8 3 3 2 2 3" xfId="5597" xr:uid="{00000000-0005-0000-0000-000011C00000}"/>
    <cellStyle name="Normal 12 8 3 3 2 2 3 2" xfId="11087" xr:uid="{00000000-0005-0000-0000-000012C00000}"/>
    <cellStyle name="Normal 12 8 3 3 2 2 3 2 2" xfId="23897" xr:uid="{00000000-0005-0000-0000-000013C00000}"/>
    <cellStyle name="Normal 12 8 3 3 2 2 3 2 2 2" xfId="50358" xr:uid="{00000000-0005-0000-0000-000014C00000}"/>
    <cellStyle name="Normal 12 8 3 3 2 2 3 2 3" xfId="50359" xr:uid="{00000000-0005-0000-0000-000015C00000}"/>
    <cellStyle name="Normal 12 8 3 3 2 2 3 3" xfId="18407" xr:uid="{00000000-0005-0000-0000-000016C00000}"/>
    <cellStyle name="Normal 12 8 3 3 2 2 3 3 2" xfId="50360" xr:uid="{00000000-0005-0000-0000-000017C00000}"/>
    <cellStyle name="Normal 12 8 3 3 2 2 3 4" xfId="50361" xr:uid="{00000000-0005-0000-0000-000018C00000}"/>
    <cellStyle name="Normal 12 8 3 3 2 2 4" xfId="12917" xr:uid="{00000000-0005-0000-0000-000019C00000}"/>
    <cellStyle name="Normal 12 8 3 3 2 2 4 2" xfId="25727" xr:uid="{00000000-0005-0000-0000-00001AC00000}"/>
    <cellStyle name="Normal 12 8 3 3 2 2 4 2 2" xfId="50362" xr:uid="{00000000-0005-0000-0000-00001BC00000}"/>
    <cellStyle name="Normal 12 8 3 3 2 2 4 3" xfId="50363" xr:uid="{00000000-0005-0000-0000-00001CC00000}"/>
    <cellStyle name="Normal 12 8 3 3 2 2 5" xfId="7427" xr:uid="{00000000-0005-0000-0000-00001DC00000}"/>
    <cellStyle name="Normal 12 8 3 3 2 2 5 2" xfId="20237" xr:uid="{00000000-0005-0000-0000-00001EC00000}"/>
    <cellStyle name="Normal 12 8 3 3 2 2 5 2 2" xfId="50364" xr:uid="{00000000-0005-0000-0000-00001FC00000}"/>
    <cellStyle name="Normal 12 8 3 3 2 2 5 3" xfId="50365" xr:uid="{00000000-0005-0000-0000-000020C00000}"/>
    <cellStyle name="Normal 12 8 3 3 2 2 6" xfId="14747" xr:uid="{00000000-0005-0000-0000-000021C00000}"/>
    <cellStyle name="Normal 12 8 3 3 2 2 6 2" xfId="50366" xr:uid="{00000000-0005-0000-0000-000022C00000}"/>
    <cellStyle name="Normal 12 8 3 3 2 2 7" xfId="50367" xr:uid="{00000000-0005-0000-0000-000023C00000}"/>
    <cellStyle name="Normal 12 8 3 3 2 3" xfId="2873" xr:uid="{00000000-0005-0000-0000-000024C00000}"/>
    <cellStyle name="Normal 12 8 3 3 2 3 2" xfId="8363" xr:uid="{00000000-0005-0000-0000-000025C00000}"/>
    <cellStyle name="Normal 12 8 3 3 2 3 2 2" xfId="21173" xr:uid="{00000000-0005-0000-0000-000026C00000}"/>
    <cellStyle name="Normal 12 8 3 3 2 3 2 2 2" xfId="50368" xr:uid="{00000000-0005-0000-0000-000027C00000}"/>
    <cellStyle name="Normal 12 8 3 3 2 3 2 3" xfId="50369" xr:uid="{00000000-0005-0000-0000-000028C00000}"/>
    <cellStyle name="Normal 12 8 3 3 2 3 3" xfId="15683" xr:uid="{00000000-0005-0000-0000-000029C00000}"/>
    <cellStyle name="Normal 12 8 3 3 2 3 3 2" xfId="50370" xr:uid="{00000000-0005-0000-0000-00002AC00000}"/>
    <cellStyle name="Normal 12 8 3 3 2 3 4" xfId="50371" xr:uid="{00000000-0005-0000-0000-00002BC00000}"/>
    <cellStyle name="Normal 12 8 3 3 2 4" xfId="4703" xr:uid="{00000000-0005-0000-0000-00002CC00000}"/>
    <cellStyle name="Normal 12 8 3 3 2 4 2" xfId="10193" xr:uid="{00000000-0005-0000-0000-00002DC00000}"/>
    <cellStyle name="Normal 12 8 3 3 2 4 2 2" xfId="23003" xr:uid="{00000000-0005-0000-0000-00002EC00000}"/>
    <cellStyle name="Normal 12 8 3 3 2 4 2 2 2" xfId="50372" xr:uid="{00000000-0005-0000-0000-00002FC00000}"/>
    <cellStyle name="Normal 12 8 3 3 2 4 2 3" xfId="50373" xr:uid="{00000000-0005-0000-0000-000030C00000}"/>
    <cellStyle name="Normal 12 8 3 3 2 4 3" xfId="17513" xr:uid="{00000000-0005-0000-0000-000031C00000}"/>
    <cellStyle name="Normal 12 8 3 3 2 4 3 2" xfId="50374" xr:uid="{00000000-0005-0000-0000-000032C00000}"/>
    <cellStyle name="Normal 12 8 3 3 2 4 4" xfId="50375" xr:uid="{00000000-0005-0000-0000-000033C00000}"/>
    <cellStyle name="Normal 12 8 3 3 2 5" xfId="12023" xr:uid="{00000000-0005-0000-0000-000034C00000}"/>
    <cellStyle name="Normal 12 8 3 3 2 5 2" xfId="24833" xr:uid="{00000000-0005-0000-0000-000035C00000}"/>
    <cellStyle name="Normal 12 8 3 3 2 5 2 2" xfId="50376" xr:uid="{00000000-0005-0000-0000-000036C00000}"/>
    <cellStyle name="Normal 12 8 3 3 2 5 3" xfId="50377" xr:uid="{00000000-0005-0000-0000-000037C00000}"/>
    <cellStyle name="Normal 12 8 3 3 2 6" xfId="6533" xr:uid="{00000000-0005-0000-0000-000038C00000}"/>
    <cellStyle name="Normal 12 8 3 3 2 6 2" xfId="19343" xr:uid="{00000000-0005-0000-0000-000039C00000}"/>
    <cellStyle name="Normal 12 8 3 3 2 6 2 2" xfId="50378" xr:uid="{00000000-0005-0000-0000-00003AC00000}"/>
    <cellStyle name="Normal 12 8 3 3 2 6 3" xfId="50379" xr:uid="{00000000-0005-0000-0000-00003BC00000}"/>
    <cellStyle name="Normal 12 8 3 3 2 7" xfId="13853" xr:uid="{00000000-0005-0000-0000-00003CC00000}"/>
    <cellStyle name="Normal 12 8 3 3 2 7 2" xfId="50380" xr:uid="{00000000-0005-0000-0000-00003DC00000}"/>
    <cellStyle name="Normal 12 8 3 3 2 8" xfId="50381" xr:uid="{00000000-0005-0000-0000-00003EC00000}"/>
    <cellStyle name="Normal 12 8 3 3 3" xfId="1537" xr:uid="{00000000-0005-0000-0000-00003FC00000}"/>
    <cellStyle name="Normal 12 8 3 3 3 2" xfId="3367" xr:uid="{00000000-0005-0000-0000-000040C00000}"/>
    <cellStyle name="Normal 12 8 3 3 3 2 2" xfId="8857" xr:uid="{00000000-0005-0000-0000-000041C00000}"/>
    <cellStyle name="Normal 12 8 3 3 3 2 2 2" xfId="21667" xr:uid="{00000000-0005-0000-0000-000042C00000}"/>
    <cellStyle name="Normal 12 8 3 3 3 2 2 2 2" xfId="50382" xr:uid="{00000000-0005-0000-0000-000043C00000}"/>
    <cellStyle name="Normal 12 8 3 3 3 2 2 3" xfId="50383" xr:uid="{00000000-0005-0000-0000-000044C00000}"/>
    <cellStyle name="Normal 12 8 3 3 3 2 3" xfId="16177" xr:uid="{00000000-0005-0000-0000-000045C00000}"/>
    <cellStyle name="Normal 12 8 3 3 3 2 3 2" xfId="50384" xr:uid="{00000000-0005-0000-0000-000046C00000}"/>
    <cellStyle name="Normal 12 8 3 3 3 2 4" xfId="50385" xr:uid="{00000000-0005-0000-0000-000047C00000}"/>
    <cellStyle name="Normal 12 8 3 3 3 3" xfId="5197" xr:uid="{00000000-0005-0000-0000-000048C00000}"/>
    <cellStyle name="Normal 12 8 3 3 3 3 2" xfId="10687" xr:uid="{00000000-0005-0000-0000-000049C00000}"/>
    <cellStyle name="Normal 12 8 3 3 3 3 2 2" xfId="23497" xr:uid="{00000000-0005-0000-0000-00004AC00000}"/>
    <cellStyle name="Normal 12 8 3 3 3 3 2 2 2" xfId="50386" xr:uid="{00000000-0005-0000-0000-00004BC00000}"/>
    <cellStyle name="Normal 12 8 3 3 3 3 2 3" xfId="50387" xr:uid="{00000000-0005-0000-0000-00004CC00000}"/>
    <cellStyle name="Normal 12 8 3 3 3 3 3" xfId="18007" xr:uid="{00000000-0005-0000-0000-00004DC00000}"/>
    <cellStyle name="Normal 12 8 3 3 3 3 3 2" xfId="50388" xr:uid="{00000000-0005-0000-0000-00004EC00000}"/>
    <cellStyle name="Normal 12 8 3 3 3 3 4" xfId="50389" xr:uid="{00000000-0005-0000-0000-00004FC00000}"/>
    <cellStyle name="Normal 12 8 3 3 3 4" xfId="12517" xr:uid="{00000000-0005-0000-0000-000050C00000}"/>
    <cellStyle name="Normal 12 8 3 3 3 4 2" xfId="25327" xr:uid="{00000000-0005-0000-0000-000051C00000}"/>
    <cellStyle name="Normal 12 8 3 3 3 4 2 2" xfId="50390" xr:uid="{00000000-0005-0000-0000-000052C00000}"/>
    <cellStyle name="Normal 12 8 3 3 3 4 3" xfId="50391" xr:uid="{00000000-0005-0000-0000-000053C00000}"/>
    <cellStyle name="Normal 12 8 3 3 3 5" xfId="7027" xr:uid="{00000000-0005-0000-0000-000054C00000}"/>
    <cellStyle name="Normal 12 8 3 3 3 5 2" xfId="19837" xr:uid="{00000000-0005-0000-0000-000055C00000}"/>
    <cellStyle name="Normal 12 8 3 3 3 5 2 2" xfId="50392" xr:uid="{00000000-0005-0000-0000-000056C00000}"/>
    <cellStyle name="Normal 12 8 3 3 3 5 3" xfId="50393" xr:uid="{00000000-0005-0000-0000-000057C00000}"/>
    <cellStyle name="Normal 12 8 3 3 3 6" xfId="14347" xr:uid="{00000000-0005-0000-0000-000058C00000}"/>
    <cellStyle name="Normal 12 8 3 3 3 6 2" xfId="50394" xr:uid="{00000000-0005-0000-0000-000059C00000}"/>
    <cellStyle name="Normal 12 8 3 3 3 7" xfId="50395" xr:uid="{00000000-0005-0000-0000-00005AC00000}"/>
    <cellStyle name="Normal 12 8 3 3 4" xfId="2473" xr:uid="{00000000-0005-0000-0000-00005BC00000}"/>
    <cellStyle name="Normal 12 8 3 3 4 2" xfId="7963" xr:uid="{00000000-0005-0000-0000-00005CC00000}"/>
    <cellStyle name="Normal 12 8 3 3 4 2 2" xfId="20773" xr:uid="{00000000-0005-0000-0000-00005DC00000}"/>
    <cellStyle name="Normal 12 8 3 3 4 2 2 2" xfId="50396" xr:uid="{00000000-0005-0000-0000-00005EC00000}"/>
    <cellStyle name="Normal 12 8 3 3 4 2 3" xfId="50397" xr:uid="{00000000-0005-0000-0000-00005FC00000}"/>
    <cellStyle name="Normal 12 8 3 3 4 3" xfId="15283" xr:uid="{00000000-0005-0000-0000-000060C00000}"/>
    <cellStyle name="Normal 12 8 3 3 4 3 2" xfId="50398" xr:uid="{00000000-0005-0000-0000-000061C00000}"/>
    <cellStyle name="Normal 12 8 3 3 4 4" xfId="50399" xr:uid="{00000000-0005-0000-0000-000062C00000}"/>
    <cellStyle name="Normal 12 8 3 3 5" xfId="4303" xr:uid="{00000000-0005-0000-0000-000063C00000}"/>
    <cellStyle name="Normal 12 8 3 3 5 2" xfId="9793" xr:uid="{00000000-0005-0000-0000-000064C00000}"/>
    <cellStyle name="Normal 12 8 3 3 5 2 2" xfId="22603" xr:uid="{00000000-0005-0000-0000-000065C00000}"/>
    <cellStyle name="Normal 12 8 3 3 5 2 2 2" xfId="50400" xr:uid="{00000000-0005-0000-0000-000066C00000}"/>
    <cellStyle name="Normal 12 8 3 3 5 2 3" xfId="50401" xr:uid="{00000000-0005-0000-0000-000067C00000}"/>
    <cellStyle name="Normal 12 8 3 3 5 3" xfId="17113" xr:uid="{00000000-0005-0000-0000-000068C00000}"/>
    <cellStyle name="Normal 12 8 3 3 5 3 2" xfId="50402" xr:uid="{00000000-0005-0000-0000-000069C00000}"/>
    <cellStyle name="Normal 12 8 3 3 5 4" xfId="50403" xr:uid="{00000000-0005-0000-0000-00006AC00000}"/>
    <cellStyle name="Normal 12 8 3 3 6" xfId="11623" xr:uid="{00000000-0005-0000-0000-00006BC00000}"/>
    <cellStyle name="Normal 12 8 3 3 6 2" xfId="24433" xr:uid="{00000000-0005-0000-0000-00006CC00000}"/>
    <cellStyle name="Normal 12 8 3 3 6 2 2" xfId="50404" xr:uid="{00000000-0005-0000-0000-00006DC00000}"/>
    <cellStyle name="Normal 12 8 3 3 6 3" xfId="50405" xr:uid="{00000000-0005-0000-0000-00006EC00000}"/>
    <cellStyle name="Normal 12 8 3 3 7" xfId="6133" xr:uid="{00000000-0005-0000-0000-00006FC00000}"/>
    <cellStyle name="Normal 12 8 3 3 7 2" xfId="18943" xr:uid="{00000000-0005-0000-0000-000070C00000}"/>
    <cellStyle name="Normal 12 8 3 3 7 2 2" xfId="50406" xr:uid="{00000000-0005-0000-0000-000071C00000}"/>
    <cellStyle name="Normal 12 8 3 3 7 3" xfId="50407" xr:uid="{00000000-0005-0000-0000-000072C00000}"/>
    <cellStyle name="Normal 12 8 3 3 8" xfId="13453" xr:uid="{00000000-0005-0000-0000-000073C00000}"/>
    <cellStyle name="Normal 12 8 3 3 8 2" xfId="50408" xr:uid="{00000000-0005-0000-0000-000074C00000}"/>
    <cellStyle name="Normal 12 8 3 3 9" xfId="50409" xr:uid="{00000000-0005-0000-0000-000075C00000}"/>
    <cellStyle name="Normal 12 8 3 4" xfId="417" xr:uid="{00000000-0005-0000-0000-000076C00000}"/>
    <cellStyle name="Normal 12 8 3 4 2" xfId="1312" xr:uid="{00000000-0005-0000-0000-000077C00000}"/>
    <cellStyle name="Normal 12 8 3 4 2 2" xfId="3142" xr:uid="{00000000-0005-0000-0000-000078C00000}"/>
    <cellStyle name="Normal 12 8 3 4 2 2 2" xfId="8632" xr:uid="{00000000-0005-0000-0000-000079C00000}"/>
    <cellStyle name="Normal 12 8 3 4 2 2 2 2" xfId="21442" xr:uid="{00000000-0005-0000-0000-00007AC00000}"/>
    <cellStyle name="Normal 12 8 3 4 2 2 2 2 2" xfId="50410" xr:uid="{00000000-0005-0000-0000-00007BC00000}"/>
    <cellStyle name="Normal 12 8 3 4 2 2 2 3" xfId="50411" xr:uid="{00000000-0005-0000-0000-00007CC00000}"/>
    <cellStyle name="Normal 12 8 3 4 2 2 3" xfId="15952" xr:uid="{00000000-0005-0000-0000-00007DC00000}"/>
    <cellStyle name="Normal 12 8 3 4 2 2 3 2" xfId="50412" xr:uid="{00000000-0005-0000-0000-00007EC00000}"/>
    <cellStyle name="Normal 12 8 3 4 2 2 4" xfId="50413" xr:uid="{00000000-0005-0000-0000-00007FC00000}"/>
    <cellStyle name="Normal 12 8 3 4 2 3" xfId="4972" xr:uid="{00000000-0005-0000-0000-000080C00000}"/>
    <cellStyle name="Normal 12 8 3 4 2 3 2" xfId="10462" xr:uid="{00000000-0005-0000-0000-000081C00000}"/>
    <cellStyle name="Normal 12 8 3 4 2 3 2 2" xfId="23272" xr:uid="{00000000-0005-0000-0000-000082C00000}"/>
    <cellStyle name="Normal 12 8 3 4 2 3 2 2 2" xfId="50414" xr:uid="{00000000-0005-0000-0000-000083C00000}"/>
    <cellStyle name="Normal 12 8 3 4 2 3 2 3" xfId="50415" xr:uid="{00000000-0005-0000-0000-000084C00000}"/>
    <cellStyle name="Normal 12 8 3 4 2 3 3" xfId="17782" xr:uid="{00000000-0005-0000-0000-000085C00000}"/>
    <cellStyle name="Normal 12 8 3 4 2 3 3 2" xfId="50416" xr:uid="{00000000-0005-0000-0000-000086C00000}"/>
    <cellStyle name="Normal 12 8 3 4 2 3 4" xfId="50417" xr:uid="{00000000-0005-0000-0000-000087C00000}"/>
    <cellStyle name="Normal 12 8 3 4 2 4" xfId="12292" xr:uid="{00000000-0005-0000-0000-000088C00000}"/>
    <cellStyle name="Normal 12 8 3 4 2 4 2" xfId="25102" xr:uid="{00000000-0005-0000-0000-000089C00000}"/>
    <cellStyle name="Normal 12 8 3 4 2 4 2 2" xfId="50418" xr:uid="{00000000-0005-0000-0000-00008AC00000}"/>
    <cellStyle name="Normal 12 8 3 4 2 4 3" xfId="50419" xr:uid="{00000000-0005-0000-0000-00008BC00000}"/>
    <cellStyle name="Normal 12 8 3 4 2 5" xfId="6802" xr:uid="{00000000-0005-0000-0000-00008CC00000}"/>
    <cellStyle name="Normal 12 8 3 4 2 5 2" xfId="19612" xr:uid="{00000000-0005-0000-0000-00008DC00000}"/>
    <cellStyle name="Normal 12 8 3 4 2 5 2 2" xfId="50420" xr:uid="{00000000-0005-0000-0000-00008EC00000}"/>
    <cellStyle name="Normal 12 8 3 4 2 5 3" xfId="50421" xr:uid="{00000000-0005-0000-0000-00008FC00000}"/>
    <cellStyle name="Normal 12 8 3 4 2 6" xfId="14122" xr:uid="{00000000-0005-0000-0000-000090C00000}"/>
    <cellStyle name="Normal 12 8 3 4 2 6 2" xfId="50422" xr:uid="{00000000-0005-0000-0000-000091C00000}"/>
    <cellStyle name="Normal 12 8 3 4 2 7" xfId="50423" xr:uid="{00000000-0005-0000-0000-000092C00000}"/>
    <cellStyle name="Normal 12 8 3 4 3" xfId="2248" xr:uid="{00000000-0005-0000-0000-000093C00000}"/>
    <cellStyle name="Normal 12 8 3 4 3 2" xfId="7738" xr:uid="{00000000-0005-0000-0000-000094C00000}"/>
    <cellStyle name="Normal 12 8 3 4 3 2 2" xfId="20548" xr:uid="{00000000-0005-0000-0000-000095C00000}"/>
    <cellStyle name="Normal 12 8 3 4 3 2 2 2" xfId="50424" xr:uid="{00000000-0005-0000-0000-000096C00000}"/>
    <cellStyle name="Normal 12 8 3 4 3 2 3" xfId="50425" xr:uid="{00000000-0005-0000-0000-000097C00000}"/>
    <cellStyle name="Normal 12 8 3 4 3 3" xfId="15058" xr:uid="{00000000-0005-0000-0000-000098C00000}"/>
    <cellStyle name="Normal 12 8 3 4 3 3 2" xfId="50426" xr:uid="{00000000-0005-0000-0000-000099C00000}"/>
    <cellStyle name="Normal 12 8 3 4 3 4" xfId="50427" xr:uid="{00000000-0005-0000-0000-00009AC00000}"/>
    <cellStyle name="Normal 12 8 3 4 4" xfId="4078" xr:uid="{00000000-0005-0000-0000-00009BC00000}"/>
    <cellStyle name="Normal 12 8 3 4 4 2" xfId="9568" xr:uid="{00000000-0005-0000-0000-00009CC00000}"/>
    <cellStyle name="Normal 12 8 3 4 4 2 2" xfId="22378" xr:uid="{00000000-0005-0000-0000-00009DC00000}"/>
    <cellStyle name="Normal 12 8 3 4 4 2 2 2" xfId="50428" xr:uid="{00000000-0005-0000-0000-00009EC00000}"/>
    <cellStyle name="Normal 12 8 3 4 4 2 3" xfId="50429" xr:uid="{00000000-0005-0000-0000-00009FC00000}"/>
    <cellStyle name="Normal 12 8 3 4 4 3" xfId="16888" xr:uid="{00000000-0005-0000-0000-0000A0C00000}"/>
    <cellStyle name="Normal 12 8 3 4 4 3 2" xfId="50430" xr:uid="{00000000-0005-0000-0000-0000A1C00000}"/>
    <cellStyle name="Normal 12 8 3 4 4 4" xfId="50431" xr:uid="{00000000-0005-0000-0000-0000A2C00000}"/>
    <cellStyle name="Normal 12 8 3 4 5" xfId="11398" xr:uid="{00000000-0005-0000-0000-0000A3C00000}"/>
    <cellStyle name="Normal 12 8 3 4 5 2" xfId="24208" xr:uid="{00000000-0005-0000-0000-0000A4C00000}"/>
    <cellStyle name="Normal 12 8 3 4 5 2 2" xfId="50432" xr:uid="{00000000-0005-0000-0000-0000A5C00000}"/>
    <cellStyle name="Normal 12 8 3 4 5 3" xfId="50433" xr:uid="{00000000-0005-0000-0000-0000A6C00000}"/>
    <cellStyle name="Normal 12 8 3 4 6" xfId="5908" xr:uid="{00000000-0005-0000-0000-0000A7C00000}"/>
    <cellStyle name="Normal 12 8 3 4 6 2" xfId="18718" xr:uid="{00000000-0005-0000-0000-0000A8C00000}"/>
    <cellStyle name="Normal 12 8 3 4 6 2 2" xfId="50434" xr:uid="{00000000-0005-0000-0000-0000A9C00000}"/>
    <cellStyle name="Normal 12 8 3 4 6 3" xfId="50435" xr:uid="{00000000-0005-0000-0000-0000AAC00000}"/>
    <cellStyle name="Normal 12 8 3 4 7" xfId="13228" xr:uid="{00000000-0005-0000-0000-0000ABC00000}"/>
    <cellStyle name="Normal 12 8 3 4 7 2" xfId="50436" xr:uid="{00000000-0005-0000-0000-0000ACC00000}"/>
    <cellStyle name="Normal 12 8 3 4 8" xfId="50437" xr:uid="{00000000-0005-0000-0000-0000ADC00000}"/>
    <cellStyle name="Normal 12 8 3 5" xfId="776" xr:uid="{00000000-0005-0000-0000-0000AEC00000}"/>
    <cellStyle name="Normal 12 8 3 5 2" xfId="1671" xr:uid="{00000000-0005-0000-0000-0000AFC00000}"/>
    <cellStyle name="Normal 12 8 3 5 2 2" xfId="3501" xr:uid="{00000000-0005-0000-0000-0000B0C00000}"/>
    <cellStyle name="Normal 12 8 3 5 2 2 2" xfId="8991" xr:uid="{00000000-0005-0000-0000-0000B1C00000}"/>
    <cellStyle name="Normal 12 8 3 5 2 2 2 2" xfId="21801" xr:uid="{00000000-0005-0000-0000-0000B2C00000}"/>
    <cellStyle name="Normal 12 8 3 5 2 2 2 2 2" xfId="50438" xr:uid="{00000000-0005-0000-0000-0000B3C00000}"/>
    <cellStyle name="Normal 12 8 3 5 2 2 2 3" xfId="50439" xr:uid="{00000000-0005-0000-0000-0000B4C00000}"/>
    <cellStyle name="Normal 12 8 3 5 2 2 3" xfId="16311" xr:uid="{00000000-0005-0000-0000-0000B5C00000}"/>
    <cellStyle name="Normal 12 8 3 5 2 2 3 2" xfId="50440" xr:uid="{00000000-0005-0000-0000-0000B6C00000}"/>
    <cellStyle name="Normal 12 8 3 5 2 2 4" xfId="50441" xr:uid="{00000000-0005-0000-0000-0000B7C00000}"/>
    <cellStyle name="Normal 12 8 3 5 2 3" xfId="5331" xr:uid="{00000000-0005-0000-0000-0000B8C00000}"/>
    <cellStyle name="Normal 12 8 3 5 2 3 2" xfId="10821" xr:uid="{00000000-0005-0000-0000-0000B9C00000}"/>
    <cellStyle name="Normal 12 8 3 5 2 3 2 2" xfId="23631" xr:uid="{00000000-0005-0000-0000-0000BAC00000}"/>
    <cellStyle name="Normal 12 8 3 5 2 3 2 2 2" xfId="50442" xr:uid="{00000000-0005-0000-0000-0000BBC00000}"/>
    <cellStyle name="Normal 12 8 3 5 2 3 2 3" xfId="50443" xr:uid="{00000000-0005-0000-0000-0000BCC00000}"/>
    <cellStyle name="Normal 12 8 3 5 2 3 3" xfId="18141" xr:uid="{00000000-0005-0000-0000-0000BDC00000}"/>
    <cellStyle name="Normal 12 8 3 5 2 3 3 2" xfId="50444" xr:uid="{00000000-0005-0000-0000-0000BEC00000}"/>
    <cellStyle name="Normal 12 8 3 5 2 3 4" xfId="50445" xr:uid="{00000000-0005-0000-0000-0000BFC00000}"/>
    <cellStyle name="Normal 12 8 3 5 2 4" xfId="12651" xr:uid="{00000000-0005-0000-0000-0000C0C00000}"/>
    <cellStyle name="Normal 12 8 3 5 2 4 2" xfId="25461" xr:uid="{00000000-0005-0000-0000-0000C1C00000}"/>
    <cellStyle name="Normal 12 8 3 5 2 4 2 2" xfId="50446" xr:uid="{00000000-0005-0000-0000-0000C2C00000}"/>
    <cellStyle name="Normal 12 8 3 5 2 4 3" xfId="50447" xr:uid="{00000000-0005-0000-0000-0000C3C00000}"/>
    <cellStyle name="Normal 12 8 3 5 2 5" xfId="7161" xr:uid="{00000000-0005-0000-0000-0000C4C00000}"/>
    <cellStyle name="Normal 12 8 3 5 2 5 2" xfId="19971" xr:uid="{00000000-0005-0000-0000-0000C5C00000}"/>
    <cellStyle name="Normal 12 8 3 5 2 5 2 2" xfId="50448" xr:uid="{00000000-0005-0000-0000-0000C6C00000}"/>
    <cellStyle name="Normal 12 8 3 5 2 5 3" xfId="50449" xr:uid="{00000000-0005-0000-0000-0000C7C00000}"/>
    <cellStyle name="Normal 12 8 3 5 2 6" xfId="14481" xr:uid="{00000000-0005-0000-0000-0000C8C00000}"/>
    <cellStyle name="Normal 12 8 3 5 2 6 2" xfId="50450" xr:uid="{00000000-0005-0000-0000-0000C9C00000}"/>
    <cellStyle name="Normal 12 8 3 5 2 7" xfId="50451" xr:uid="{00000000-0005-0000-0000-0000CAC00000}"/>
    <cellStyle name="Normal 12 8 3 5 3" xfId="2607" xr:uid="{00000000-0005-0000-0000-0000CBC00000}"/>
    <cellStyle name="Normal 12 8 3 5 3 2" xfId="8097" xr:uid="{00000000-0005-0000-0000-0000CCC00000}"/>
    <cellStyle name="Normal 12 8 3 5 3 2 2" xfId="20907" xr:uid="{00000000-0005-0000-0000-0000CDC00000}"/>
    <cellStyle name="Normal 12 8 3 5 3 2 2 2" xfId="50452" xr:uid="{00000000-0005-0000-0000-0000CEC00000}"/>
    <cellStyle name="Normal 12 8 3 5 3 2 3" xfId="50453" xr:uid="{00000000-0005-0000-0000-0000CFC00000}"/>
    <cellStyle name="Normal 12 8 3 5 3 3" xfId="15417" xr:uid="{00000000-0005-0000-0000-0000D0C00000}"/>
    <cellStyle name="Normal 12 8 3 5 3 3 2" xfId="50454" xr:uid="{00000000-0005-0000-0000-0000D1C00000}"/>
    <cellStyle name="Normal 12 8 3 5 3 4" xfId="50455" xr:uid="{00000000-0005-0000-0000-0000D2C00000}"/>
    <cellStyle name="Normal 12 8 3 5 4" xfId="4437" xr:uid="{00000000-0005-0000-0000-0000D3C00000}"/>
    <cellStyle name="Normal 12 8 3 5 4 2" xfId="9927" xr:uid="{00000000-0005-0000-0000-0000D4C00000}"/>
    <cellStyle name="Normal 12 8 3 5 4 2 2" xfId="22737" xr:uid="{00000000-0005-0000-0000-0000D5C00000}"/>
    <cellStyle name="Normal 12 8 3 5 4 2 2 2" xfId="50456" xr:uid="{00000000-0005-0000-0000-0000D6C00000}"/>
    <cellStyle name="Normal 12 8 3 5 4 2 3" xfId="50457" xr:uid="{00000000-0005-0000-0000-0000D7C00000}"/>
    <cellStyle name="Normal 12 8 3 5 4 3" xfId="17247" xr:uid="{00000000-0005-0000-0000-0000D8C00000}"/>
    <cellStyle name="Normal 12 8 3 5 4 3 2" xfId="50458" xr:uid="{00000000-0005-0000-0000-0000D9C00000}"/>
    <cellStyle name="Normal 12 8 3 5 4 4" xfId="50459" xr:uid="{00000000-0005-0000-0000-0000DAC00000}"/>
    <cellStyle name="Normal 12 8 3 5 5" xfId="11757" xr:uid="{00000000-0005-0000-0000-0000DBC00000}"/>
    <cellStyle name="Normal 12 8 3 5 5 2" xfId="24567" xr:uid="{00000000-0005-0000-0000-0000DCC00000}"/>
    <cellStyle name="Normal 12 8 3 5 5 2 2" xfId="50460" xr:uid="{00000000-0005-0000-0000-0000DDC00000}"/>
    <cellStyle name="Normal 12 8 3 5 5 3" xfId="50461" xr:uid="{00000000-0005-0000-0000-0000DEC00000}"/>
    <cellStyle name="Normal 12 8 3 5 6" xfId="6267" xr:uid="{00000000-0005-0000-0000-0000DFC00000}"/>
    <cellStyle name="Normal 12 8 3 5 6 2" xfId="19077" xr:uid="{00000000-0005-0000-0000-0000E0C00000}"/>
    <cellStyle name="Normal 12 8 3 5 6 2 2" xfId="50462" xr:uid="{00000000-0005-0000-0000-0000E1C00000}"/>
    <cellStyle name="Normal 12 8 3 5 6 3" xfId="50463" xr:uid="{00000000-0005-0000-0000-0000E2C00000}"/>
    <cellStyle name="Normal 12 8 3 5 7" xfId="13587" xr:uid="{00000000-0005-0000-0000-0000E3C00000}"/>
    <cellStyle name="Normal 12 8 3 5 7 2" xfId="50464" xr:uid="{00000000-0005-0000-0000-0000E4C00000}"/>
    <cellStyle name="Normal 12 8 3 5 8" xfId="50465" xr:uid="{00000000-0005-0000-0000-0000E5C00000}"/>
    <cellStyle name="Normal 12 8 3 6" xfId="1177" xr:uid="{00000000-0005-0000-0000-0000E6C00000}"/>
    <cellStyle name="Normal 12 8 3 6 2" xfId="3007" xr:uid="{00000000-0005-0000-0000-0000E7C00000}"/>
    <cellStyle name="Normal 12 8 3 6 2 2" xfId="8497" xr:uid="{00000000-0005-0000-0000-0000E8C00000}"/>
    <cellStyle name="Normal 12 8 3 6 2 2 2" xfId="21307" xr:uid="{00000000-0005-0000-0000-0000E9C00000}"/>
    <cellStyle name="Normal 12 8 3 6 2 2 2 2" xfId="50466" xr:uid="{00000000-0005-0000-0000-0000EAC00000}"/>
    <cellStyle name="Normal 12 8 3 6 2 2 3" xfId="50467" xr:uid="{00000000-0005-0000-0000-0000EBC00000}"/>
    <cellStyle name="Normal 12 8 3 6 2 3" xfId="15817" xr:uid="{00000000-0005-0000-0000-0000ECC00000}"/>
    <cellStyle name="Normal 12 8 3 6 2 3 2" xfId="50468" xr:uid="{00000000-0005-0000-0000-0000EDC00000}"/>
    <cellStyle name="Normal 12 8 3 6 2 4" xfId="50469" xr:uid="{00000000-0005-0000-0000-0000EEC00000}"/>
    <cellStyle name="Normal 12 8 3 6 3" xfId="4837" xr:uid="{00000000-0005-0000-0000-0000EFC00000}"/>
    <cellStyle name="Normal 12 8 3 6 3 2" xfId="10327" xr:uid="{00000000-0005-0000-0000-0000F0C00000}"/>
    <cellStyle name="Normal 12 8 3 6 3 2 2" xfId="23137" xr:uid="{00000000-0005-0000-0000-0000F1C00000}"/>
    <cellStyle name="Normal 12 8 3 6 3 2 2 2" xfId="50470" xr:uid="{00000000-0005-0000-0000-0000F2C00000}"/>
    <cellStyle name="Normal 12 8 3 6 3 2 3" xfId="50471" xr:uid="{00000000-0005-0000-0000-0000F3C00000}"/>
    <cellStyle name="Normal 12 8 3 6 3 3" xfId="17647" xr:uid="{00000000-0005-0000-0000-0000F4C00000}"/>
    <cellStyle name="Normal 12 8 3 6 3 3 2" xfId="50472" xr:uid="{00000000-0005-0000-0000-0000F5C00000}"/>
    <cellStyle name="Normal 12 8 3 6 3 4" xfId="50473" xr:uid="{00000000-0005-0000-0000-0000F6C00000}"/>
    <cellStyle name="Normal 12 8 3 6 4" xfId="12157" xr:uid="{00000000-0005-0000-0000-0000F7C00000}"/>
    <cellStyle name="Normal 12 8 3 6 4 2" xfId="24967" xr:uid="{00000000-0005-0000-0000-0000F8C00000}"/>
    <cellStyle name="Normal 12 8 3 6 4 2 2" xfId="50474" xr:uid="{00000000-0005-0000-0000-0000F9C00000}"/>
    <cellStyle name="Normal 12 8 3 6 4 3" xfId="50475" xr:uid="{00000000-0005-0000-0000-0000FAC00000}"/>
    <cellStyle name="Normal 12 8 3 6 5" xfId="6667" xr:uid="{00000000-0005-0000-0000-0000FBC00000}"/>
    <cellStyle name="Normal 12 8 3 6 5 2" xfId="19477" xr:uid="{00000000-0005-0000-0000-0000FCC00000}"/>
    <cellStyle name="Normal 12 8 3 6 5 2 2" xfId="50476" xr:uid="{00000000-0005-0000-0000-0000FDC00000}"/>
    <cellStyle name="Normal 12 8 3 6 5 3" xfId="50477" xr:uid="{00000000-0005-0000-0000-0000FEC00000}"/>
    <cellStyle name="Normal 12 8 3 6 6" xfId="13987" xr:uid="{00000000-0005-0000-0000-0000FFC00000}"/>
    <cellStyle name="Normal 12 8 3 6 6 2" xfId="50478" xr:uid="{00000000-0005-0000-0000-000000C10000}"/>
    <cellStyle name="Normal 12 8 3 6 7" xfId="50479" xr:uid="{00000000-0005-0000-0000-000001C10000}"/>
    <cellStyle name="Normal 12 8 3 7" xfId="2113" xr:uid="{00000000-0005-0000-0000-000002C10000}"/>
    <cellStyle name="Normal 12 8 3 7 2" xfId="7603" xr:uid="{00000000-0005-0000-0000-000003C10000}"/>
    <cellStyle name="Normal 12 8 3 7 2 2" xfId="20413" xr:uid="{00000000-0005-0000-0000-000004C10000}"/>
    <cellStyle name="Normal 12 8 3 7 2 2 2" xfId="50480" xr:uid="{00000000-0005-0000-0000-000005C10000}"/>
    <cellStyle name="Normal 12 8 3 7 2 3" xfId="50481" xr:uid="{00000000-0005-0000-0000-000006C10000}"/>
    <cellStyle name="Normal 12 8 3 7 3" xfId="14923" xr:uid="{00000000-0005-0000-0000-000007C10000}"/>
    <cellStyle name="Normal 12 8 3 7 3 2" xfId="50482" xr:uid="{00000000-0005-0000-0000-000008C10000}"/>
    <cellStyle name="Normal 12 8 3 7 4" xfId="50483" xr:uid="{00000000-0005-0000-0000-000009C10000}"/>
    <cellStyle name="Normal 12 8 3 8" xfId="3943" xr:uid="{00000000-0005-0000-0000-00000AC10000}"/>
    <cellStyle name="Normal 12 8 3 8 2" xfId="9433" xr:uid="{00000000-0005-0000-0000-00000BC10000}"/>
    <cellStyle name="Normal 12 8 3 8 2 2" xfId="22243" xr:uid="{00000000-0005-0000-0000-00000CC10000}"/>
    <cellStyle name="Normal 12 8 3 8 2 2 2" xfId="50484" xr:uid="{00000000-0005-0000-0000-00000DC10000}"/>
    <cellStyle name="Normal 12 8 3 8 2 3" xfId="50485" xr:uid="{00000000-0005-0000-0000-00000EC10000}"/>
    <cellStyle name="Normal 12 8 3 8 3" xfId="16753" xr:uid="{00000000-0005-0000-0000-00000FC10000}"/>
    <cellStyle name="Normal 12 8 3 8 3 2" xfId="50486" xr:uid="{00000000-0005-0000-0000-000010C10000}"/>
    <cellStyle name="Normal 12 8 3 8 4" xfId="50487" xr:uid="{00000000-0005-0000-0000-000011C10000}"/>
    <cellStyle name="Normal 12 8 3 9" xfId="11263" xr:uid="{00000000-0005-0000-0000-000012C10000}"/>
    <cellStyle name="Normal 12 8 3 9 2" xfId="24073" xr:uid="{00000000-0005-0000-0000-000013C10000}"/>
    <cellStyle name="Normal 12 8 3 9 2 2" xfId="50488" xr:uid="{00000000-0005-0000-0000-000014C10000}"/>
    <cellStyle name="Normal 12 8 3 9 3" xfId="50489" xr:uid="{00000000-0005-0000-0000-000015C10000}"/>
    <cellStyle name="Normal 12 8 4" xfId="332" xr:uid="{00000000-0005-0000-0000-000016C10000}"/>
    <cellStyle name="Normal 12 8 4 10" xfId="5824" xr:uid="{00000000-0005-0000-0000-000017C10000}"/>
    <cellStyle name="Normal 12 8 4 10 2" xfId="18634" xr:uid="{00000000-0005-0000-0000-000018C10000}"/>
    <cellStyle name="Normal 12 8 4 10 2 2" xfId="50490" xr:uid="{00000000-0005-0000-0000-000019C10000}"/>
    <cellStyle name="Normal 12 8 4 10 3" xfId="50491" xr:uid="{00000000-0005-0000-0000-00001AC10000}"/>
    <cellStyle name="Normal 12 8 4 11" xfId="13144" xr:uid="{00000000-0005-0000-0000-00001BC10000}"/>
    <cellStyle name="Normal 12 8 4 11 2" xfId="50492" xr:uid="{00000000-0005-0000-0000-00001CC10000}"/>
    <cellStyle name="Normal 12 8 4 12" xfId="50493" xr:uid="{00000000-0005-0000-0000-00001DC10000}"/>
    <cellStyle name="Normal 12 8 4 2" xfId="561" xr:uid="{00000000-0005-0000-0000-00001EC10000}"/>
    <cellStyle name="Normal 12 8 4 2 2" xfId="960" xr:uid="{00000000-0005-0000-0000-00001FC10000}"/>
    <cellStyle name="Normal 12 8 4 2 2 2" xfId="1855" xr:uid="{00000000-0005-0000-0000-000020C10000}"/>
    <cellStyle name="Normal 12 8 4 2 2 2 2" xfId="3685" xr:uid="{00000000-0005-0000-0000-000021C10000}"/>
    <cellStyle name="Normal 12 8 4 2 2 2 2 2" xfId="9175" xr:uid="{00000000-0005-0000-0000-000022C10000}"/>
    <cellStyle name="Normal 12 8 4 2 2 2 2 2 2" xfId="21985" xr:uid="{00000000-0005-0000-0000-000023C10000}"/>
    <cellStyle name="Normal 12 8 4 2 2 2 2 2 2 2" xfId="50494" xr:uid="{00000000-0005-0000-0000-000024C10000}"/>
    <cellStyle name="Normal 12 8 4 2 2 2 2 2 3" xfId="50495" xr:uid="{00000000-0005-0000-0000-000025C10000}"/>
    <cellStyle name="Normal 12 8 4 2 2 2 2 3" xfId="16495" xr:uid="{00000000-0005-0000-0000-000026C10000}"/>
    <cellStyle name="Normal 12 8 4 2 2 2 2 3 2" xfId="50496" xr:uid="{00000000-0005-0000-0000-000027C10000}"/>
    <cellStyle name="Normal 12 8 4 2 2 2 2 4" xfId="50497" xr:uid="{00000000-0005-0000-0000-000028C10000}"/>
    <cellStyle name="Normal 12 8 4 2 2 2 3" xfId="5515" xr:uid="{00000000-0005-0000-0000-000029C10000}"/>
    <cellStyle name="Normal 12 8 4 2 2 2 3 2" xfId="11005" xr:uid="{00000000-0005-0000-0000-00002AC10000}"/>
    <cellStyle name="Normal 12 8 4 2 2 2 3 2 2" xfId="23815" xr:uid="{00000000-0005-0000-0000-00002BC10000}"/>
    <cellStyle name="Normal 12 8 4 2 2 2 3 2 2 2" xfId="50498" xr:uid="{00000000-0005-0000-0000-00002CC10000}"/>
    <cellStyle name="Normal 12 8 4 2 2 2 3 2 3" xfId="50499" xr:uid="{00000000-0005-0000-0000-00002DC10000}"/>
    <cellStyle name="Normal 12 8 4 2 2 2 3 3" xfId="18325" xr:uid="{00000000-0005-0000-0000-00002EC10000}"/>
    <cellStyle name="Normal 12 8 4 2 2 2 3 3 2" xfId="50500" xr:uid="{00000000-0005-0000-0000-00002FC10000}"/>
    <cellStyle name="Normal 12 8 4 2 2 2 3 4" xfId="50501" xr:uid="{00000000-0005-0000-0000-000030C10000}"/>
    <cellStyle name="Normal 12 8 4 2 2 2 4" xfId="12835" xr:uid="{00000000-0005-0000-0000-000031C10000}"/>
    <cellStyle name="Normal 12 8 4 2 2 2 4 2" xfId="25645" xr:uid="{00000000-0005-0000-0000-000032C10000}"/>
    <cellStyle name="Normal 12 8 4 2 2 2 4 2 2" xfId="50502" xr:uid="{00000000-0005-0000-0000-000033C10000}"/>
    <cellStyle name="Normal 12 8 4 2 2 2 4 3" xfId="50503" xr:uid="{00000000-0005-0000-0000-000034C10000}"/>
    <cellStyle name="Normal 12 8 4 2 2 2 5" xfId="7345" xr:uid="{00000000-0005-0000-0000-000035C10000}"/>
    <cellStyle name="Normal 12 8 4 2 2 2 5 2" xfId="20155" xr:uid="{00000000-0005-0000-0000-000036C10000}"/>
    <cellStyle name="Normal 12 8 4 2 2 2 5 2 2" xfId="50504" xr:uid="{00000000-0005-0000-0000-000037C10000}"/>
    <cellStyle name="Normal 12 8 4 2 2 2 5 3" xfId="50505" xr:uid="{00000000-0005-0000-0000-000038C10000}"/>
    <cellStyle name="Normal 12 8 4 2 2 2 6" xfId="14665" xr:uid="{00000000-0005-0000-0000-000039C10000}"/>
    <cellStyle name="Normal 12 8 4 2 2 2 6 2" xfId="50506" xr:uid="{00000000-0005-0000-0000-00003AC10000}"/>
    <cellStyle name="Normal 12 8 4 2 2 2 7" xfId="50507" xr:uid="{00000000-0005-0000-0000-00003BC10000}"/>
    <cellStyle name="Normal 12 8 4 2 2 3" xfId="2791" xr:uid="{00000000-0005-0000-0000-00003CC10000}"/>
    <cellStyle name="Normal 12 8 4 2 2 3 2" xfId="8281" xr:uid="{00000000-0005-0000-0000-00003DC10000}"/>
    <cellStyle name="Normal 12 8 4 2 2 3 2 2" xfId="21091" xr:uid="{00000000-0005-0000-0000-00003EC10000}"/>
    <cellStyle name="Normal 12 8 4 2 2 3 2 2 2" xfId="50508" xr:uid="{00000000-0005-0000-0000-00003FC10000}"/>
    <cellStyle name="Normal 12 8 4 2 2 3 2 3" xfId="50509" xr:uid="{00000000-0005-0000-0000-000040C10000}"/>
    <cellStyle name="Normal 12 8 4 2 2 3 3" xfId="15601" xr:uid="{00000000-0005-0000-0000-000041C10000}"/>
    <cellStyle name="Normal 12 8 4 2 2 3 3 2" xfId="50510" xr:uid="{00000000-0005-0000-0000-000042C10000}"/>
    <cellStyle name="Normal 12 8 4 2 2 3 4" xfId="50511" xr:uid="{00000000-0005-0000-0000-000043C10000}"/>
    <cellStyle name="Normal 12 8 4 2 2 4" xfId="4621" xr:uid="{00000000-0005-0000-0000-000044C10000}"/>
    <cellStyle name="Normal 12 8 4 2 2 4 2" xfId="10111" xr:uid="{00000000-0005-0000-0000-000045C10000}"/>
    <cellStyle name="Normal 12 8 4 2 2 4 2 2" xfId="22921" xr:uid="{00000000-0005-0000-0000-000046C10000}"/>
    <cellStyle name="Normal 12 8 4 2 2 4 2 2 2" xfId="50512" xr:uid="{00000000-0005-0000-0000-000047C10000}"/>
    <cellStyle name="Normal 12 8 4 2 2 4 2 3" xfId="50513" xr:uid="{00000000-0005-0000-0000-000048C10000}"/>
    <cellStyle name="Normal 12 8 4 2 2 4 3" xfId="17431" xr:uid="{00000000-0005-0000-0000-000049C10000}"/>
    <cellStyle name="Normal 12 8 4 2 2 4 3 2" xfId="50514" xr:uid="{00000000-0005-0000-0000-00004AC10000}"/>
    <cellStyle name="Normal 12 8 4 2 2 4 4" xfId="50515" xr:uid="{00000000-0005-0000-0000-00004BC10000}"/>
    <cellStyle name="Normal 12 8 4 2 2 5" xfId="11941" xr:uid="{00000000-0005-0000-0000-00004CC10000}"/>
    <cellStyle name="Normal 12 8 4 2 2 5 2" xfId="24751" xr:uid="{00000000-0005-0000-0000-00004DC10000}"/>
    <cellStyle name="Normal 12 8 4 2 2 5 2 2" xfId="50516" xr:uid="{00000000-0005-0000-0000-00004EC10000}"/>
    <cellStyle name="Normal 12 8 4 2 2 5 3" xfId="50517" xr:uid="{00000000-0005-0000-0000-00004FC10000}"/>
    <cellStyle name="Normal 12 8 4 2 2 6" xfId="6451" xr:uid="{00000000-0005-0000-0000-000050C10000}"/>
    <cellStyle name="Normal 12 8 4 2 2 6 2" xfId="19261" xr:uid="{00000000-0005-0000-0000-000051C10000}"/>
    <cellStyle name="Normal 12 8 4 2 2 6 2 2" xfId="50518" xr:uid="{00000000-0005-0000-0000-000052C10000}"/>
    <cellStyle name="Normal 12 8 4 2 2 6 3" xfId="50519" xr:uid="{00000000-0005-0000-0000-000053C10000}"/>
    <cellStyle name="Normal 12 8 4 2 2 7" xfId="13771" xr:uid="{00000000-0005-0000-0000-000054C10000}"/>
    <cellStyle name="Normal 12 8 4 2 2 7 2" xfId="50520" xr:uid="{00000000-0005-0000-0000-000055C10000}"/>
    <cellStyle name="Normal 12 8 4 2 2 8" xfId="50521" xr:uid="{00000000-0005-0000-0000-000056C10000}"/>
    <cellStyle name="Normal 12 8 4 2 3" xfId="1456" xr:uid="{00000000-0005-0000-0000-000057C10000}"/>
    <cellStyle name="Normal 12 8 4 2 3 2" xfId="3286" xr:uid="{00000000-0005-0000-0000-000058C10000}"/>
    <cellStyle name="Normal 12 8 4 2 3 2 2" xfId="8776" xr:uid="{00000000-0005-0000-0000-000059C10000}"/>
    <cellStyle name="Normal 12 8 4 2 3 2 2 2" xfId="21586" xr:uid="{00000000-0005-0000-0000-00005AC10000}"/>
    <cellStyle name="Normal 12 8 4 2 3 2 2 2 2" xfId="50522" xr:uid="{00000000-0005-0000-0000-00005BC10000}"/>
    <cellStyle name="Normal 12 8 4 2 3 2 2 3" xfId="50523" xr:uid="{00000000-0005-0000-0000-00005CC10000}"/>
    <cellStyle name="Normal 12 8 4 2 3 2 3" xfId="16096" xr:uid="{00000000-0005-0000-0000-00005DC10000}"/>
    <cellStyle name="Normal 12 8 4 2 3 2 3 2" xfId="50524" xr:uid="{00000000-0005-0000-0000-00005EC10000}"/>
    <cellStyle name="Normal 12 8 4 2 3 2 4" xfId="50525" xr:uid="{00000000-0005-0000-0000-00005FC10000}"/>
    <cellStyle name="Normal 12 8 4 2 3 3" xfId="5116" xr:uid="{00000000-0005-0000-0000-000060C10000}"/>
    <cellStyle name="Normal 12 8 4 2 3 3 2" xfId="10606" xr:uid="{00000000-0005-0000-0000-000061C10000}"/>
    <cellStyle name="Normal 12 8 4 2 3 3 2 2" xfId="23416" xr:uid="{00000000-0005-0000-0000-000062C10000}"/>
    <cellStyle name="Normal 12 8 4 2 3 3 2 2 2" xfId="50526" xr:uid="{00000000-0005-0000-0000-000063C10000}"/>
    <cellStyle name="Normal 12 8 4 2 3 3 2 3" xfId="50527" xr:uid="{00000000-0005-0000-0000-000064C10000}"/>
    <cellStyle name="Normal 12 8 4 2 3 3 3" xfId="17926" xr:uid="{00000000-0005-0000-0000-000065C10000}"/>
    <cellStyle name="Normal 12 8 4 2 3 3 3 2" xfId="50528" xr:uid="{00000000-0005-0000-0000-000066C10000}"/>
    <cellStyle name="Normal 12 8 4 2 3 3 4" xfId="50529" xr:uid="{00000000-0005-0000-0000-000067C10000}"/>
    <cellStyle name="Normal 12 8 4 2 3 4" xfId="12436" xr:uid="{00000000-0005-0000-0000-000068C10000}"/>
    <cellStyle name="Normal 12 8 4 2 3 4 2" xfId="25246" xr:uid="{00000000-0005-0000-0000-000069C10000}"/>
    <cellStyle name="Normal 12 8 4 2 3 4 2 2" xfId="50530" xr:uid="{00000000-0005-0000-0000-00006AC10000}"/>
    <cellStyle name="Normal 12 8 4 2 3 4 3" xfId="50531" xr:uid="{00000000-0005-0000-0000-00006BC10000}"/>
    <cellStyle name="Normal 12 8 4 2 3 5" xfId="6946" xr:uid="{00000000-0005-0000-0000-00006CC10000}"/>
    <cellStyle name="Normal 12 8 4 2 3 5 2" xfId="19756" xr:uid="{00000000-0005-0000-0000-00006DC10000}"/>
    <cellStyle name="Normal 12 8 4 2 3 5 2 2" xfId="50532" xr:uid="{00000000-0005-0000-0000-00006EC10000}"/>
    <cellStyle name="Normal 12 8 4 2 3 5 3" xfId="50533" xr:uid="{00000000-0005-0000-0000-00006FC10000}"/>
    <cellStyle name="Normal 12 8 4 2 3 6" xfId="14266" xr:uid="{00000000-0005-0000-0000-000070C10000}"/>
    <cellStyle name="Normal 12 8 4 2 3 6 2" xfId="50534" xr:uid="{00000000-0005-0000-0000-000071C10000}"/>
    <cellStyle name="Normal 12 8 4 2 3 7" xfId="50535" xr:uid="{00000000-0005-0000-0000-000072C10000}"/>
    <cellStyle name="Normal 12 8 4 2 4" xfId="2392" xr:uid="{00000000-0005-0000-0000-000073C10000}"/>
    <cellStyle name="Normal 12 8 4 2 4 2" xfId="7882" xr:uid="{00000000-0005-0000-0000-000074C10000}"/>
    <cellStyle name="Normal 12 8 4 2 4 2 2" xfId="20692" xr:uid="{00000000-0005-0000-0000-000075C10000}"/>
    <cellStyle name="Normal 12 8 4 2 4 2 2 2" xfId="50536" xr:uid="{00000000-0005-0000-0000-000076C10000}"/>
    <cellStyle name="Normal 12 8 4 2 4 2 3" xfId="50537" xr:uid="{00000000-0005-0000-0000-000077C10000}"/>
    <cellStyle name="Normal 12 8 4 2 4 3" xfId="15202" xr:uid="{00000000-0005-0000-0000-000078C10000}"/>
    <cellStyle name="Normal 12 8 4 2 4 3 2" xfId="50538" xr:uid="{00000000-0005-0000-0000-000079C10000}"/>
    <cellStyle name="Normal 12 8 4 2 4 4" xfId="50539" xr:uid="{00000000-0005-0000-0000-00007AC10000}"/>
    <cellStyle name="Normal 12 8 4 2 5" xfId="4222" xr:uid="{00000000-0005-0000-0000-00007BC10000}"/>
    <cellStyle name="Normal 12 8 4 2 5 2" xfId="9712" xr:uid="{00000000-0005-0000-0000-00007CC10000}"/>
    <cellStyle name="Normal 12 8 4 2 5 2 2" xfId="22522" xr:uid="{00000000-0005-0000-0000-00007DC10000}"/>
    <cellStyle name="Normal 12 8 4 2 5 2 2 2" xfId="50540" xr:uid="{00000000-0005-0000-0000-00007EC10000}"/>
    <cellStyle name="Normal 12 8 4 2 5 2 3" xfId="50541" xr:uid="{00000000-0005-0000-0000-00007FC10000}"/>
    <cellStyle name="Normal 12 8 4 2 5 3" xfId="17032" xr:uid="{00000000-0005-0000-0000-000080C10000}"/>
    <cellStyle name="Normal 12 8 4 2 5 3 2" xfId="50542" xr:uid="{00000000-0005-0000-0000-000081C10000}"/>
    <cellStyle name="Normal 12 8 4 2 5 4" xfId="50543" xr:uid="{00000000-0005-0000-0000-000082C10000}"/>
    <cellStyle name="Normal 12 8 4 2 6" xfId="11542" xr:uid="{00000000-0005-0000-0000-000083C10000}"/>
    <cellStyle name="Normal 12 8 4 2 6 2" xfId="24352" xr:uid="{00000000-0005-0000-0000-000084C10000}"/>
    <cellStyle name="Normal 12 8 4 2 6 2 2" xfId="50544" xr:uid="{00000000-0005-0000-0000-000085C10000}"/>
    <cellStyle name="Normal 12 8 4 2 6 3" xfId="50545" xr:uid="{00000000-0005-0000-0000-000086C10000}"/>
    <cellStyle name="Normal 12 8 4 2 7" xfId="6052" xr:uid="{00000000-0005-0000-0000-000087C10000}"/>
    <cellStyle name="Normal 12 8 4 2 7 2" xfId="18862" xr:uid="{00000000-0005-0000-0000-000088C10000}"/>
    <cellStyle name="Normal 12 8 4 2 7 2 2" xfId="50546" xr:uid="{00000000-0005-0000-0000-000089C10000}"/>
    <cellStyle name="Normal 12 8 4 2 7 3" xfId="50547" xr:uid="{00000000-0005-0000-0000-00008AC10000}"/>
    <cellStyle name="Normal 12 8 4 2 8" xfId="13372" xr:uid="{00000000-0005-0000-0000-00008BC10000}"/>
    <cellStyle name="Normal 12 8 4 2 8 2" xfId="50548" xr:uid="{00000000-0005-0000-0000-00008CC10000}"/>
    <cellStyle name="Normal 12 8 4 2 9" xfId="50549" xr:uid="{00000000-0005-0000-0000-00008DC10000}"/>
    <cellStyle name="Normal 12 8 4 3" xfId="693" xr:uid="{00000000-0005-0000-0000-00008EC10000}"/>
    <cellStyle name="Normal 12 8 4 3 2" xfId="1093" xr:uid="{00000000-0005-0000-0000-00008FC10000}"/>
    <cellStyle name="Normal 12 8 4 3 2 2" xfId="1988" xr:uid="{00000000-0005-0000-0000-000090C10000}"/>
    <cellStyle name="Normal 12 8 4 3 2 2 2" xfId="3818" xr:uid="{00000000-0005-0000-0000-000091C10000}"/>
    <cellStyle name="Normal 12 8 4 3 2 2 2 2" xfId="9308" xr:uid="{00000000-0005-0000-0000-000092C10000}"/>
    <cellStyle name="Normal 12 8 4 3 2 2 2 2 2" xfId="22118" xr:uid="{00000000-0005-0000-0000-000093C10000}"/>
    <cellStyle name="Normal 12 8 4 3 2 2 2 2 2 2" xfId="50550" xr:uid="{00000000-0005-0000-0000-000094C10000}"/>
    <cellStyle name="Normal 12 8 4 3 2 2 2 2 3" xfId="50551" xr:uid="{00000000-0005-0000-0000-000095C10000}"/>
    <cellStyle name="Normal 12 8 4 3 2 2 2 3" xfId="16628" xr:uid="{00000000-0005-0000-0000-000096C10000}"/>
    <cellStyle name="Normal 12 8 4 3 2 2 2 3 2" xfId="50552" xr:uid="{00000000-0005-0000-0000-000097C10000}"/>
    <cellStyle name="Normal 12 8 4 3 2 2 2 4" xfId="50553" xr:uid="{00000000-0005-0000-0000-000098C10000}"/>
    <cellStyle name="Normal 12 8 4 3 2 2 3" xfId="5648" xr:uid="{00000000-0005-0000-0000-000099C10000}"/>
    <cellStyle name="Normal 12 8 4 3 2 2 3 2" xfId="11138" xr:uid="{00000000-0005-0000-0000-00009AC10000}"/>
    <cellStyle name="Normal 12 8 4 3 2 2 3 2 2" xfId="23948" xr:uid="{00000000-0005-0000-0000-00009BC10000}"/>
    <cellStyle name="Normal 12 8 4 3 2 2 3 2 2 2" xfId="50554" xr:uid="{00000000-0005-0000-0000-00009CC10000}"/>
    <cellStyle name="Normal 12 8 4 3 2 2 3 2 3" xfId="50555" xr:uid="{00000000-0005-0000-0000-00009DC10000}"/>
    <cellStyle name="Normal 12 8 4 3 2 2 3 3" xfId="18458" xr:uid="{00000000-0005-0000-0000-00009EC10000}"/>
    <cellStyle name="Normal 12 8 4 3 2 2 3 3 2" xfId="50556" xr:uid="{00000000-0005-0000-0000-00009FC10000}"/>
    <cellStyle name="Normal 12 8 4 3 2 2 3 4" xfId="50557" xr:uid="{00000000-0005-0000-0000-0000A0C10000}"/>
    <cellStyle name="Normal 12 8 4 3 2 2 4" xfId="12968" xr:uid="{00000000-0005-0000-0000-0000A1C10000}"/>
    <cellStyle name="Normal 12 8 4 3 2 2 4 2" xfId="25778" xr:uid="{00000000-0005-0000-0000-0000A2C10000}"/>
    <cellStyle name="Normal 12 8 4 3 2 2 4 2 2" xfId="50558" xr:uid="{00000000-0005-0000-0000-0000A3C10000}"/>
    <cellStyle name="Normal 12 8 4 3 2 2 4 3" xfId="50559" xr:uid="{00000000-0005-0000-0000-0000A4C10000}"/>
    <cellStyle name="Normal 12 8 4 3 2 2 5" xfId="7478" xr:uid="{00000000-0005-0000-0000-0000A5C10000}"/>
    <cellStyle name="Normal 12 8 4 3 2 2 5 2" xfId="20288" xr:uid="{00000000-0005-0000-0000-0000A6C10000}"/>
    <cellStyle name="Normal 12 8 4 3 2 2 5 2 2" xfId="50560" xr:uid="{00000000-0005-0000-0000-0000A7C10000}"/>
    <cellStyle name="Normal 12 8 4 3 2 2 5 3" xfId="50561" xr:uid="{00000000-0005-0000-0000-0000A8C10000}"/>
    <cellStyle name="Normal 12 8 4 3 2 2 6" xfId="14798" xr:uid="{00000000-0005-0000-0000-0000A9C10000}"/>
    <cellStyle name="Normal 12 8 4 3 2 2 6 2" xfId="50562" xr:uid="{00000000-0005-0000-0000-0000AAC10000}"/>
    <cellStyle name="Normal 12 8 4 3 2 2 7" xfId="50563" xr:uid="{00000000-0005-0000-0000-0000ABC10000}"/>
    <cellStyle name="Normal 12 8 4 3 2 3" xfId="2924" xr:uid="{00000000-0005-0000-0000-0000ACC10000}"/>
    <cellStyle name="Normal 12 8 4 3 2 3 2" xfId="8414" xr:uid="{00000000-0005-0000-0000-0000ADC10000}"/>
    <cellStyle name="Normal 12 8 4 3 2 3 2 2" xfId="21224" xr:uid="{00000000-0005-0000-0000-0000AEC10000}"/>
    <cellStyle name="Normal 12 8 4 3 2 3 2 2 2" xfId="50564" xr:uid="{00000000-0005-0000-0000-0000AFC10000}"/>
    <cellStyle name="Normal 12 8 4 3 2 3 2 3" xfId="50565" xr:uid="{00000000-0005-0000-0000-0000B0C10000}"/>
    <cellStyle name="Normal 12 8 4 3 2 3 3" xfId="15734" xr:uid="{00000000-0005-0000-0000-0000B1C10000}"/>
    <cellStyle name="Normal 12 8 4 3 2 3 3 2" xfId="50566" xr:uid="{00000000-0005-0000-0000-0000B2C10000}"/>
    <cellStyle name="Normal 12 8 4 3 2 3 4" xfId="50567" xr:uid="{00000000-0005-0000-0000-0000B3C10000}"/>
    <cellStyle name="Normal 12 8 4 3 2 4" xfId="4754" xr:uid="{00000000-0005-0000-0000-0000B4C10000}"/>
    <cellStyle name="Normal 12 8 4 3 2 4 2" xfId="10244" xr:uid="{00000000-0005-0000-0000-0000B5C10000}"/>
    <cellStyle name="Normal 12 8 4 3 2 4 2 2" xfId="23054" xr:uid="{00000000-0005-0000-0000-0000B6C10000}"/>
    <cellStyle name="Normal 12 8 4 3 2 4 2 2 2" xfId="50568" xr:uid="{00000000-0005-0000-0000-0000B7C10000}"/>
    <cellStyle name="Normal 12 8 4 3 2 4 2 3" xfId="50569" xr:uid="{00000000-0005-0000-0000-0000B8C10000}"/>
    <cellStyle name="Normal 12 8 4 3 2 4 3" xfId="17564" xr:uid="{00000000-0005-0000-0000-0000B9C10000}"/>
    <cellStyle name="Normal 12 8 4 3 2 4 3 2" xfId="50570" xr:uid="{00000000-0005-0000-0000-0000BAC10000}"/>
    <cellStyle name="Normal 12 8 4 3 2 4 4" xfId="50571" xr:uid="{00000000-0005-0000-0000-0000BBC10000}"/>
    <cellStyle name="Normal 12 8 4 3 2 5" xfId="12074" xr:uid="{00000000-0005-0000-0000-0000BCC10000}"/>
    <cellStyle name="Normal 12 8 4 3 2 5 2" xfId="24884" xr:uid="{00000000-0005-0000-0000-0000BDC10000}"/>
    <cellStyle name="Normal 12 8 4 3 2 5 2 2" xfId="50572" xr:uid="{00000000-0005-0000-0000-0000BEC10000}"/>
    <cellStyle name="Normal 12 8 4 3 2 5 3" xfId="50573" xr:uid="{00000000-0005-0000-0000-0000BFC10000}"/>
    <cellStyle name="Normal 12 8 4 3 2 6" xfId="6584" xr:uid="{00000000-0005-0000-0000-0000C0C10000}"/>
    <cellStyle name="Normal 12 8 4 3 2 6 2" xfId="19394" xr:uid="{00000000-0005-0000-0000-0000C1C10000}"/>
    <cellStyle name="Normal 12 8 4 3 2 6 2 2" xfId="50574" xr:uid="{00000000-0005-0000-0000-0000C2C10000}"/>
    <cellStyle name="Normal 12 8 4 3 2 6 3" xfId="50575" xr:uid="{00000000-0005-0000-0000-0000C3C10000}"/>
    <cellStyle name="Normal 12 8 4 3 2 7" xfId="13904" xr:uid="{00000000-0005-0000-0000-0000C4C10000}"/>
    <cellStyle name="Normal 12 8 4 3 2 7 2" xfId="50576" xr:uid="{00000000-0005-0000-0000-0000C5C10000}"/>
    <cellStyle name="Normal 12 8 4 3 2 8" xfId="50577" xr:uid="{00000000-0005-0000-0000-0000C6C10000}"/>
    <cellStyle name="Normal 12 8 4 3 3" xfId="1588" xr:uid="{00000000-0005-0000-0000-0000C7C10000}"/>
    <cellStyle name="Normal 12 8 4 3 3 2" xfId="3418" xr:uid="{00000000-0005-0000-0000-0000C8C10000}"/>
    <cellStyle name="Normal 12 8 4 3 3 2 2" xfId="8908" xr:uid="{00000000-0005-0000-0000-0000C9C10000}"/>
    <cellStyle name="Normal 12 8 4 3 3 2 2 2" xfId="21718" xr:uid="{00000000-0005-0000-0000-0000CAC10000}"/>
    <cellStyle name="Normal 12 8 4 3 3 2 2 2 2" xfId="50578" xr:uid="{00000000-0005-0000-0000-0000CBC10000}"/>
    <cellStyle name="Normal 12 8 4 3 3 2 2 3" xfId="50579" xr:uid="{00000000-0005-0000-0000-0000CCC10000}"/>
    <cellStyle name="Normal 12 8 4 3 3 2 3" xfId="16228" xr:uid="{00000000-0005-0000-0000-0000CDC10000}"/>
    <cellStyle name="Normal 12 8 4 3 3 2 3 2" xfId="50580" xr:uid="{00000000-0005-0000-0000-0000CEC10000}"/>
    <cellStyle name="Normal 12 8 4 3 3 2 4" xfId="50581" xr:uid="{00000000-0005-0000-0000-0000CFC10000}"/>
    <cellStyle name="Normal 12 8 4 3 3 3" xfId="5248" xr:uid="{00000000-0005-0000-0000-0000D0C10000}"/>
    <cellStyle name="Normal 12 8 4 3 3 3 2" xfId="10738" xr:uid="{00000000-0005-0000-0000-0000D1C10000}"/>
    <cellStyle name="Normal 12 8 4 3 3 3 2 2" xfId="23548" xr:uid="{00000000-0005-0000-0000-0000D2C10000}"/>
    <cellStyle name="Normal 12 8 4 3 3 3 2 2 2" xfId="50582" xr:uid="{00000000-0005-0000-0000-0000D3C10000}"/>
    <cellStyle name="Normal 12 8 4 3 3 3 2 3" xfId="50583" xr:uid="{00000000-0005-0000-0000-0000D4C10000}"/>
    <cellStyle name="Normal 12 8 4 3 3 3 3" xfId="18058" xr:uid="{00000000-0005-0000-0000-0000D5C10000}"/>
    <cellStyle name="Normal 12 8 4 3 3 3 3 2" xfId="50584" xr:uid="{00000000-0005-0000-0000-0000D6C10000}"/>
    <cellStyle name="Normal 12 8 4 3 3 3 4" xfId="50585" xr:uid="{00000000-0005-0000-0000-0000D7C10000}"/>
    <cellStyle name="Normal 12 8 4 3 3 4" xfId="12568" xr:uid="{00000000-0005-0000-0000-0000D8C10000}"/>
    <cellStyle name="Normal 12 8 4 3 3 4 2" xfId="25378" xr:uid="{00000000-0005-0000-0000-0000D9C10000}"/>
    <cellStyle name="Normal 12 8 4 3 3 4 2 2" xfId="50586" xr:uid="{00000000-0005-0000-0000-0000DAC10000}"/>
    <cellStyle name="Normal 12 8 4 3 3 4 3" xfId="50587" xr:uid="{00000000-0005-0000-0000-0000DBC10000}"/>
    <cellStyle name="Normal 12 8 4 3 3 5" xfId="7078" xr:uid="{00000000-0005-0000-0000-0000DCC10000}"/>
    <cellStyle name="Normal 12 8 4 3 3 5 2" xfId="19888" xr:uid="{00000000-0005-0000-0000-0000DDC10000}"/>
    <cellStyle name="Normal 12 8 4 3 3 5 2 2" xfId="50588" xr:uid="{00000000-0005-0000-0000-0000DEC10000}"/>
    <cellStyle name="Normal 12 8 4 3 3 5 3" xfId="50589" xr:uid="{00000000-0005-0000-0000-0000DFC10000}"/>
    <cellStyle name="Normal 12 8 4 3 3 6" xfId="14398" xr:uid="{00000000-0005-0000-0000-0000E0C10000}"/>
    <cellStyle name="Normal 12 8 4 3 3 6 2" xfId="50590" xr:uid="{00000000-0005-0000-0000-0000E1C10000}"/>
    <cellStyle name="Normal 12 8 4 3 3 7" xfId="50591" xr:uid="{00000000-0005-0000-0000-0000E2C10000}"/>
    <cellStyle name="Normal 12 8 4 3 4" xfId="2524" xr:uid="{00000000-0005-0000-0000-0000E3C10000}"/>
    <cellStyle name="Normal 12 8 4 3 4 2" xfId="8014" xr:uid="{00000000-0005-0000-0000-0000E4C10000}"/>
    <cellStyle name="Normal 12 8 4 3 4 2 2" xfId="20824" xr:uid="{00000000-0005-0000-0000-0000E5C10000}"/>
    <cellStyle name="Normal 12 8 4 3 4 2 2 2" xfId="50592" xr:uid="{00000000-0005-0000-0000-0000E6C10000}"/>
    <cellStyle name="Normal 12 8 4 3 4 2 3" xfId="50593" xr:uid="{00000000-0005-0000-0000-0000E7C10000}"/>
    <cellStyle name="Normal 12 8 4 3 4 3" xfId="15334" xr:uid="{00000000-0005-0000-0000-0000E8C10000}"/>
    <cellStyle name="Normal 12 8 4 3 4 3 2" xfId="50594" xr:uid="{00000000-0005-0000-0000-0000E9C10000}"/>
    <cellStyle name="Normal 12 8 4 3 4 4" xfId="50595" xr:uid="{00000000-0005-0000-0000-0000EAC10000}"/>
    <cellStyle name="Normal 12 8 4 3 5" xfId="4354" xr:uid="{00000000-0005-0000-0000-0000EBC10000}"/>
    <cellStyle name="Normal 12 8 4 3 5 2" xfId="9844" xr:uid="{00000000-0005-0000-0000-0000ECC10000}"/>
    <cellStyle name="Normal 12 8 4 3 5 2 2" xfId="22654" xr:uid="{00000000-0005-0000-0000-0000EDC10000}"/>
    <cellStyle name="Normal 12 8 4 3 5 2 2 2" xfId="50596" xr:uid="{00000000-0005-0000-0000-0000EEC10000}"/>
    <cellStyle name="Normal 12 8 4 3 5 2 3" xfId="50597" xr:uid="{00000000-0005-0000-0000-0000EFC10000}"/>
    <cellStyle name="Normal 12 8 4 3 5 3" xfId="17164" xr:uid="{00000000-0005-0000-0000-0000F0C10000}"/>
    <cellStyle name="Normal 12 8 4 3 5 3 2" xfId="50598" xr:uid="{00000000-0005-0000-0000-0000F1C10000}"/>
    <cellStyle name="Normal 12 8 4 3 5 4" xfId="50599" xr:uid="{00000000-0005-0000-0000-0000F2C10000}"/>
    <cellStyle name="Normal 12 8 4 3 6" xfId="11674" xr:uid="{00000000-0005-0000-0000-0000F3C10000}"/>
    <cellStyle name="Normal 12 8 4 3 6 2" xfId="24484" xr:uid="{00000000-0005-0000-0000-0000F4C10000}"/>
    <cellStyle name="Normal 12 8 4 3 6 2 2" xfId="50600" xr:uid="{00000000-0005-0000-0000-0000F5C10000}"/>
    <cellStyle name="Normal 12 8 4 3 6 3" xfId="50601" xr:uid="{00000000-0005-0000-0000-0000F6C10000}"/>
    <cellStyle name="Normal 12 8 4 3 7" xfId="6184" xr:uid="{00000000-0005-0000-0000-0000F7C10000}"/>
    <cellStyle name="Normal 12 8 4 3 7 2" xfId="18994" xr:uid="{00000000-0005-0000-0000-0000F8C10000}"/>
    <cellStyle name="Normal 12 8 4 3 7 2 2" xfId="50602" xr:uid="{00000000-0005-0000-0000-0000F9C10000}"/>
    <cellStyle name="Normal 12 8 4 3 7 3" xfId="50603" xr:uid="{00000000-0005-0000-0000-0000FAC10000}"/>
    <cellStyle name="Normal 12 8 4 3 8" xfId="13504" xr:uid="{00000000-0005-0000-0000-0000FBC10000}"/>
    <cellStyle name="Normal 12 8 4 3 8 2" xfId="50604" xr:uid="{00000000-0005-0000-0000-0000FCC10000}"/>
    <cellStyle name="Normal 12 8 4 3 9" xfId="50605" xr:uid="{00000000-0005-0000-0000-0000FDC10000}"/>
    <cellStyle name="Normal 12 8 4 4" xfId="468" xr:uid="{00000000-0005-0000-0000-0000FEC10000}"/>
    <cellStyle name="Normal 12 8 4 4 2" xfId="1363" xr:uid="{00000000-0005-0000-0000-0000FFC10000}"/>
    <cellStyle name="Normal 12 8 4 4 2 2" xfId="3193" xr:uid="{00000000-0005-0000-0000-000000C20000}"/>
    <cellStyle name="Normal 12 8 4 4 2 2 2" xfId="8683" xr:uid="{00000000-0005-0000-0000-000001C20000}"/>
    <cellStyle name="Normal 12 8 4 4 2 2 2 2" xfId="21493" xr:uid="{00000000-0005-0000-0000-000002C20000}"/>
    <cellStyle name="Normal 12 8 4 4 2 2 2 2 2" xfId="50606" xr:uid="{00000000-0005-0000-0000-000003C20000}"/>
    <cellStyle name="Normal 12 8 4 4 2 2 2 3" xfId="50607" xr:uid="{00000000-0005-0000-0000-000004C20000}"/>
    <cellStyle name="Normal 12 8 4 4 2 2 3" xfId="16003" xr:uid="{00000000-0005-0000-0000-000005C20000}"/>
    <cellStyle name="Normal 12 8 4 4 2 2 3 2" xfId="50608" xr:uid="{00000000-0005-0000-0000-000006C20000}"/>
    <cellStyle name="Normal 12 8 4 4 2 2 4" xfId="50609" xr:uid="{00000000-0005-0000-0000-000007C20000}"/>
    <cellStyle name="Normal 12 8 4 4 2 3" xfId="5023" xr:uid="{00000000-0005-0000-0000-000008C20000}"/>
    <cellStyle name="Normal 12 8 4 4 2 3 2" xfId="10513" xr:uid="{00000000-0005-0000-0000-000009C20000}"/>
    <cellStyle name="Normal 12 8 4 4 2 3 2 2" xfId="23323" xr:uid="{00000000-0005-0000-0000-00000AC20000}"/>
    <cellStyle name="Normal 12 8 4 4 2 3 2 2 2" xfId="50610" xr:uid="{00000000-0005-0000-0000-00000BC20000}"/>
    <cellStyle name="Normal 12 8 4 4 2 3 2 3" xfId="50611" xr:uid="{00000000-0005-0000-0000-00000CC20000}"/>
    <cellStyle name="Normal 12 8 4 4 2 3 3" xfId="17833" xr:uid="{00000000-0005-0000-0000-00000DC20000}"/>
    <cellStyle name="Normal 12 8 4 4 2 3 3 2" xfId="50612" xr:uid="{00000000-0005-0000-0000-00000EC20000}"/>
    <cellStyle name="Normal 12 8 4 4 2 3 4" xfId="50613" xr:uid="{00000000-0005-0000-0000-00000FC20000}"/>
    <cellStyle name="Normal 12 8 4 4 2 4" xfId="12343" xr:uid="{00000000-0005-0000-0000-000010C20000}"/>
    <cellStyle name="Normal 12 8 4 4 2 4 2" xfId="25153" xr:uid="{00000000-0005-0000-0000-000011C20000}"/>
    <cellStyle name="Normal 12 8 4 4 2 4 2 2" xfId="50614" xr:uid="{00000000-0005-0000-0000-000012C20000}"/>
    <cellStyle name="Normal 12 8 4 4 2 4 3" xfId="50615" xr:uid="{00000000-0005-0000-0000-000013C20000}"/>
    <cellStyle name="Normal 12 8 4 4 2 5" xfId="6853" xr:uid="{00000000-0005-0000-0000-000014C20000}"/>
    <cellStyle name="Normal 12 8 4 4 2 5 2" xfId="19663" xr:uid="{00000000-0005-0000-0000-000015C20000}"/>
    <cellStyle name="Normal 12 8 4 4 2 5 2 2" xfId="50616" xr:uid="{00000000-0005-0000-0000-000016C20000}"/>
    <cellStyle name="Normal 12 8 4 4 2 5 3" xfId="50617" xr:uid="{00000000-0005-0000-0000-000017C20000}"/>
    <cellStyle name="Normal 12 8 4 4 2 6" xfId="14173" xr:uid="{00000000-0005-0000-0000-000018C20000}"/>
    <cellStyle name="Normal 12 8 4 4 2 6 2" xfId="50618" xr:uid="{00000000-0005-0000-0000-000019C20000}"/>
    <cellStyle name="Normal 12 8 4 4 2 7" xfId="50619" xr:uid="{00000000-0005-0000-0000-00001AC20000}"/>
    <cellStyle name="Normal 12 8 4 4 3" xfId="2299" xr:uid="{00000000-0005-0000-0000-00001BC20000}"/>
    <cellStyle name="Normal 12 8 4 4 3 2" xfId="7789" xr:uid="{00000000-0005-0000-0000-00001CC20000}"/>
    <cellStyle name="Normal 12 8 4 4 3 2 2" xfId="20599" xr:uid="{00000000-0005-0000-0000-00001DC20000}"/>
    <cellStyle name="Normal 12 8 4 4 3 2 2 2" xfId="50620" xr:uid="{00000000-0005-0000-0000-00001EC20000}"/>
    <cellStyle name="Normal 12 8 4 4 3 2 3" xfId="50621" xr:uid="{00000000-0005-0000-0000-00001FC20000}"/>
    <cellStyle name="Normal 12 8 4 4 3 3" xfId="15109" xr:uid="{00000000-0005-0000-0000-000020C20000}"/>
    <cellStyle name="Normal 12 8 4 4 3 3 2" xfId="50622" xr:uid="{00000000-0005-0000-0000-000021C20000}"/>
    <cellStyle name="Normal 12 8 4 4 3 4" xfId="50623" xr:uid="{00000000-0005-0000-0000-000022C20000}"/>
    <cellStyle name="Normal 12 8 4 4 4" xfId="4129" xr:uid="{00000000-0005-0000-0000-000023C20000}"/>
    <cellStyle name="Normal 12 8 4 4 4 2" xfId="9619" xr:uid="{00000000-0005-0000-0000-000024C20000}"/>
    <cellStyle name="Normal 12 8 4 4 4 2 2" xfId="22429" xr:uid="{00000000-0005-0000-0000-000025C20000}"/>
    <cellStyle name="Normal 12 8 4 4 4 2 2 2" xfId="50624" xr:uid="{00000000-0005-0000-0000-000026C20000}"/>
    <cellStyle name="Normal 12 8 4 4 4 2 3" xfId="50625" xr:uid="{00000000-0005-0000-0000-000027C20000}"/>
    <cellStyle name="Normal 12 8 4 4 4 3" xfId="16939" xr:uid="{00000000-0005-0000-0000-000028C20000}"/>
    <cellStyle name="Normal 12 8 4 4 4 3 2" xfId="50626" xr:uid="{00000000-0005-0000-0000-000029C20000}"/>
    <cellStyle name="Normal 12 8 4 4 4 4" xfId="50627" xr:uid="{00000000-0005-0000-0000-00002AC20000}"/>
    <cellStyle name="Normal 12 8 4 4 5" xfId="11449" xr:uid="{00000000-0005-0000-0000-00002BC20000}"/>
    <cellStyle name="Normal 12 8 4 4 5 2" xfId="24259" xr:uid="{00000000-0005-0000-0000-00002CC20000}"/>
    <cellStyle name="Normal 12 8 4 4 5 2 2" xfId="50628" xr:uid="{00000000-0005-0000-0000-00002DC20000}"/>
    <cellStyle name="Normal 12 8 4 4 5 3" xfId="50629" xr:uid="{00000000-0005-0000-0000-00002EC20000}"/>
    <cellStyle name="Normal 12 8 4 4 6" xfId="5959" xr:uid="{00000000-0005-0000-0000-00002FC20000}"/>
    <cellStyle name="Normal 12 8 4 4 6 2" xfId="18769" xr:uid="{00000000-0005-0000-0000-000030C20000}"/>
    <cellStyle name="Normal 12 8 4 4 6 2 2" xfId="50630" xr:uid="{00000000-0005-0000-0000-000031C20000}"/>
    <cellStyle name="Normal 12 8 4 4 6 3" xfId="50631" xr:uid="{00000000-0005-0000-0000-000032C20000}"/>
    <cellStyle name="Normal 12 8 4 4 7" xfId="13279" xr:uid="{00000000-0005-0000-0000-000033C20000}"/>
    <cellStyle name="Normal 12 8 4 4 7 2" xfId="50632" xr:uid="{00000000-0005-0000-0000-000034C20000}"/>
    <cellStyle name="Normal 12 8 4 4 8" xfId="50633" xr:uid="{00000000-0005-0000-0000-000035C20000}"/>
    <cellStyle name="Normal 12 8 4 5" xfId="827" xr:uid="{00000000-0005-0000-0000-000036C20000}"/>
    <cellStyle name="Normal 12 8 4 5 2" xfId="1722" xr:uid="{00000000-0005-0000-0000-000037C20000}"/>
    <cellStyle name="Normal 12 8 4 5 2 2" xfId="3552" xr:uid="{00000000-0005-0000-0000-000038C20000}"/>
    <cellStyle name="Normal 12 8 4 5 2 2 2" xfId="9042" xr:uid="{00000000-0005-0000-0000-000039C20000}"/>
    <cellStyle name="Normal 12 8 4 5 2 2 2 2" xfId="21852" xr:uid="{00000000-0005-0000-0000-00003AC20000}"/>
    <cellStyle name="Normal 12 8 4 5 2 2 2 2 2" xfId="50634" xr:uid="{00000000-0005-0000-0000-00003BC20000}"/>
    <cellStyle name="Normal 12 8 4 5 2 2 2 3" xfId="50635" xr:uid="{00000000-0005-0000-0000-00003CC20000}"/>
    <cellStyle name="Normal 12 8 4 5 2 2 3" xfId="16362" xr:uid="{00000000-0005-0000-0000-00003DC20000}"/>
    <cellStyle name="Normal 12 8 4 5 2 2 3 2" xfId="50636" xr:uid="{00000000-0005-0000-0000-00003EC20000}"/>
    <cellStyle name="Normal 12 8 4 5 2 2 4" xfId="50637" xr:uid="{00000000-0005-0000-0000-00003FC20000}"/>
    <cellStyle name="Normal 12 8 4 5 2 3" xfId="5382" xr:uid="{00000000-0005-0000-0000-000040C20000}"/>
    <cellStyle name="Normal 12 8 4 5 2 3 2" xfId="10872" xr:uid="{00000000-0005-0000-0000-000041C20000}"/>
    <cellStyle name="Normal 12 8 4 5 2 3 2 2" xfId="23682" xr:uid="{00000000-0005-0000-0000-000042C20000}"/>
    <cellStyle name="Normal 12 8 4 5 2 3 2 2 2" xfId="50638" xr:uid="{00000000-0005-0000-0000-000043C20000}"/>
    <cellStyle name="Normal 12 8 4 5 2 3 2 3" xfId="50639" xr:uid="{00000000-0005-0000-0000-000044C20000}"/>
    <cellStyle name="Normal 12 8 4 5 2 3 3" xfId="18192" xr:uid="{00000000-0005-0000-0000-000045C20000}"/>
    <cellStyle name="Normal 12 8 4 5 2 3 3 2" xfId="50640" xr:uid="{00000000-0005-0000-0000-000046C20000}"/>
    <cellStyle name="Normal 12 8 4 5 2 3 4" xfId="50641" xr:uid="{00000000-0005-0000-0000-000047C20000}"/>
    <cellStyle name="Normal 12 8 4 5 2 4" xfId="12702" xr:uid="{00000000-0005-0000-0000-000048C20000}"/>
    <cellStyle name="Normal 12 8 4 5 2 4 2" xfId="25512" xr:uid="{00000000-0005-0000-0000-000049C20000}"/>
    <cellStyle name="Normal 12 8 4 5 2 4 2 2" xfId="50642" xr:uid="{00000000-0005-0000-0000-00004AC20000}"/>
    <cellStyle name="Normal 12 8 4 5 2 4 3" xfId="50643" xr:uid="{00000000-0005-0000-0000-00004BC20000}"/>
    <cellStyle name="Normal 12 8 4 5 2 5" xfId="7212" xr:uid="{00000000-0005-0000-0000-00004CC20000}"/>
    <cellStyle name="Normal 12 8 4 5 2 5 2" xfId="20022" xr:uid="{00000000-0005-0000-0000-00004DC20000}"/>
    <cellStyle name="Normal 12 8 4 5 2 5 2 2" xfId="50644" xr:uid="{00000000-0005-0000-0000-00004EC20000}"/>
    <cellStyle name="Normal 12 8 4 5 2 5 3" xfId="50645" xr:uid="{00000000-0005-0000-0000-00004FC20000}"/>
    <cellStyle name="Normal 12 8 4 5 2 6" xfId="14532" xr:uid="{00000000-0005-0000-0000-000050C20000}"/>
    <cellStyle name="Normal 12 8 4 5 2 6 2" xfId="50646" xr:uid="{00000000-0005-0000-0000-000051C20000}"/>
    <cellStyle name="Normal 12 8 4 5 2 7" xfId="50647" xr:uid="{00000000-0005-0000-0000-000052C20000}"/>
    <cellStyle name="Normal 12 8 4 5 3" xfId="2658" xr:uid="{00000000-0005-0000-0000-000053C20000}"/>
    <cellStyle name="Normal 12 8 4 5 3 2" xfId="8148" xr:uid="{00000000-0005-0000-0000-000054C20000}"/>
    <cellStyle name="Normal 12 8 4 5 3 2 2" xfId="20958" xr:uid="{00000000-0005-0000-0000-000055C20000}"/>
    <cellStyle name="Normal 12 8 4 5 3 2 2 2" xfId="50648" xr:uid="{00000000-0005-0000-0000-000056C20000}"/>
    <cellStyle name="Normal 12 8 4 5 3 2 3" xfId="50649" xr:uid="{00000000-0005-0000-0000-000057C20000}"/>
    <cellStyle name="Normal 12 8 4 5 3 3" xfId="15468" xr:uid="{00000000-0005-0000-0000-000058C20000}"/>
    <cellStyle name="Normal 12 8 4 5 3 3 2" xfId="50650" xr:uid="{00000000-0005-0000-0000-000059C20000}"/>
    <cellStyle name="Normal 12 8 4 5 3 4" xfId="50651" xr:uid="{00000000-0005-0000-0000-00005AC20000}"/>
    <cellStyle name="Normal 12 8 4 5 4" xfId="4488" xr:uid="{00000000-0005-0000-0000-00005BC20000}"/>
    <cellStyle name="Normal 12 8 4 5 4 2" xfId="9978" xr:uid="{00000000-0005-0000-0000-00005CC20000}"/>
    <cellStyle name="Normal 12 8 4 5 4 2 2" xfId="22788" xr:uid="{00000000-0005-0000-0000-00005DC20000}"/>
    <cellStyle name="Normal 12 8 4 5 4 2 2 2" xfId="50652" xr:uid="{00000000-0005-0000-0000-00005EC20000}"/>
    <cellStyle name="Normal 12 8 4 5 4 2 3" xfId="50653" xr:uid="{00000000-0005-0000-0000-00005FC20000}"/>
    <cellStyle name="Normal 12 8 4 5 4 3" xfId="17298" xr:uid="{00000000-0005-0000-0000-000060C20000}"/>
    <cellStyle name="Normal 12 8 4 5 4 3 2" xfId="50654" xr:uid="{00000000-0005-0000-0000-000061C20000}"/>
    <cellStyle name="Normal 12 8 4 5 4 4" xfId="50655" xr:uid="{00000000-0005-0000-0000-000062C20000}"/>
    <cellStyle name="Normal 12 8 4 5 5" xfId="11808" xr:uid="{00000000-0005-0000-0000-000063C20000}"/>
    <cellStyle name="Normal 12 8 4 5 5 2" xfId="24618" xr:uid="{00000000-0005-0000-0000-000064C20000}"/>
    <cellStyle name="Normal 12 8 4 5 5 2 2" xfId="50656" xr:uid="{00000000-0005-0000-0000-000065C20000}"/>
    <cellStyle name="Normal 12 8 4 5 5 3" xfId="50657" xr:uid="{00000000-0005-0000-0000-000066C20000}"/>
    <cellStyle name="Normal 12 8 4 5 6" xfId="6318" xr:uid="{00000000-0005-0000-0000-000067C20000}"/>
    <cellStyle name="Normal 12 8 4 5 6 2" xfId="19128" xr:uid="{00000000-0005-0000-0000-000068C20000}"/>
    <cellStyle name="Normal 12 8 4 5 6 2 2" xfId="50658" xr:uid="{00000000-0005-0000-0000-000069C20000}"/>
    <cellStyle name="Normal 12 8 4 5 6 3" xfId="50659" xr:uid="{00000000-0005-0000-0000-00006AC20000}"/>
    <cellStyle name="Normal 12 8 4 5 7" xfId="13638" xr:uid="{00000000-0005-0000-0000-00006BC20000}"/>
    <cellStyle name="Normal 12 8 4 5 7 2" xfId="50660" xr:uid="{00000000-0005-0000-0000-00006CC20000}"/>
    <cellStyle name="Normal 12 8 4 5 8" xfId="50661" xr:uid="{00000000-0005-0000-0000-00006DC20000}"/>
    <cellStyle name="Normal 12 8 4 6" xfId="1228" xr:uid="{00000000-0005-0000-0000-00006EC20000}"/>
    <cellStyle name="Normal 12 8 4 6 2" xfId="3058" xr:uid="{00000000-0005-0000-0000-00006FC20000}"/>
    <cellStyle name="Normal 12 8 4 6 2 2" xfId="8548" xr:uid="{00000000-0005-0000-0000-000070C20000}"/>
    <cellStyle name="Normal 12 8 4 6 2 2 2" xfId="21358" xr:uid="{00000000-0005-0000-0000-000071C20000}"/>
    <cellStyle name="Normal 12 8 4 6 2 2 2 2" xfId="50662" xr:uid="{00000000-0005-0000-0000-000072C20000}"/>
    <cellStyle name="Normal 12 8 4 6 2 2 3" xfId="50663" xr:uid="{00000000-0005-0000-0000-000073C20000}"/>
    <cellStyle name="Normal 12 8 4 6 2 3" xfId="15868" xr:uid="{00000000-0005-0000-0000-000074C20000}"/>
    <cellStyle name="Normal 12 8 4 6 2 3 2" xfId="50664" xr:uid="{00000000-0005-0000-0000-000075C20000}"/>
    <cellStyle name="Normal 12 8 4 6 2 4" xfId="50665" xr:uid="{00000000-0005-0000-0000-000076C20000}"/>
    <cellStyle name="Normal 12 8 4 6 3" xfId="4888" xr:uid="{00000000-0005-0000-0000-000077C20000}"/>
    <cellStyle name="Normal 12 8 4 6 3 2" xfId="10378" xr:uid="{00000000-0005-0000-0000-000078C20000}"/>
    <cellStyle name="Normal 12 8 4 6 3 2 2" xfId="23188" xr:uid="{00000000-0005-0000-0000-000079C20000}"/>
    <cellStyle name="Normal 12 8 4 6 3 2 2 2" xfId="50666" xr:uid="{00000000-0005-0000-0000-00007AC20000}"/>
    <cellStyle name="Normal 12 8 4 6 3 2 3" xfId="50667" xr:uid="{00000000-0005-0000-0000-00007BC20000}"/>
    <cellStyle name="Normal 12 8 4 6 3 3" xfId="17698" xr:uid="{00000000-0005-0000-0000-00007CC20000}"/>
    <cellStyle name="Normal 12 8 4 6 3 3 2" xfId="50668" xr:uid="{00000000-0005-0000-0000-00007DC20000}"/>
    <cellStyle name="Normal 12 8 4 6 3 4" xfId="50669" xr:uid="{00000000-0005-0000-0000-00007EC20000}"/>
    <cellStyle name="Normal 12 8 4 6 4" xfId="12208" xr:uid="{00000000-0005-0000-0000-00007FC20000}"/>
    <cellStyle name="Normal 12 8 4 6 4 2" xfId="25018" xr:uid="{00000000-0005-0000-0000-000080C20000}"/>
    <cellStyle name="Normal 12 8 4 6 4 2 2" xfId="50670" xr:uid="{00000000-0005-0000-0000-000081C20000}"/>
    <cellStyle name="Normal 12 8 4 6 4 3" xfId="50671" xr:uid="{00000000-0005-0000-0000-000082C20000}"/>
    <cellStyle name="Normal 12 8 4 6 5" xfId="6718" xr:uid="{00000000-0005-0000-0000-000083C20000}"/>
    <cellStyle name="Normal 12 8 4 6 5 2" xfId="19528" xr:uid="{00000000-0005-0000-0000-000084C20000}"/>
    <cellStyle name="Normal 12 8 4 6 5 2 2" xfId="50672" xr:uid="{00000000-0005-0000-0000-000085C20000}"/>
    <cellStyle name="Normal 12 8 4 6 5 3" xfId="50673" xr:uid="{00000000-0005-0000-0000-000086C20000}"/>
    <cellStyle name="Normal 12 8 4 6 6" xfId="14038" xr:uid="{00000000-0005-0000-0000-000087C20000}"/>
    <cellStyle name="Normal 12 8 4 6 6 2" xfId="50674" xr:uid="{00000000-0005-0000-0000-000088C20000}"/>
    <cellStyle name="Normal 12 8 4 6 7" xfId="50675" xr:uid="{00000000-0005-0000-0000-000089C20000}"/>
    <cellStyle name="Normal 12 8 4 7" xfId="2164" xr:uid="{00000000-0005-0000-0000-00008AC20000}"/>
    <cellStyle name="Normal 12 8 4 7 2" xfId="7654" xr:uid="{00000000-0005-0000-0000-00008BC20000}"/>
    <cellStyle name="Normal 12 8 4 7 2 2" xfId="20464" xr:uid="{00000000-0005-0000-0000-00008CC20000}"/>
    <cellStyle name="Normal 12 8 4 7 2 2 2" xfId="50676" xr:uid="{00000000-0005-0000-0000-00008DC20000}"/>
    <cellStyle name="Normal 12 8 4 7 2 3" xfId="50677" xr:uid="{00000000-0005-0000-0000-00008EC20000}"/>
    <cellStyle name="Normal 12 8 4 7 3" xfId="14974" xr:uid="{00000000-0005-0000-0000-00008FC20000}"/>
    <cellStyle name="Normal 12 8 4 7 3 2" xfId="50678" xr:uid="{00000000-0005-0000-0000-000090C20000}"/>
    <cellStyle name="Normal 12 8 4 7 4" xfId="50679" xr:uid="{00000000-0005-0000-0000-000091C20000}"/>
    <cellStyle name="Normal 12 8 4 8" xfId="3994" xr:uid="{00000000-0005-0000-0000-000092C20000}"/>
    <cellStyle name="Normal 12 8 4 8 2" xfId="9484" xr:uid="{00000000-0005-0000-0000-000093C20000}"/>
    <cellStyle name="Normal 12 8 4 8 2 2" xfId="22294" xr:uid="{00000000-0005-0000-0000-000094C20000}"/>
    <cellStyle name="Normal 12 8 4 8 2 2 2" xfId="50680" xr:uid="{00000000-0005-0000-0000-000095C20000}"/>
    <cellStyle name="Normal 12 8 4 8 2 3" xfId="50681" xr:uid="{00000000-0005-0000-0000-000096C20000}"/>
    <cellStyle name="Normal 12 8 4 8 3" xfId="16804" xr:uid="{00000000-0005-0000-0000-000097C20000}"/>
    <cellStyle name="Normal 12 8 4 8 3 2" xfId="50682" xr:uid="{00000000-0005-0000-0000-000098C20000}"/>
    <cellStyle name="Normal 12 8 4 8 4" xfId="50683" xr:uid="{00000000-0005-0000-0000-000099C20000}"/>
    <cellStyle name="Normal 12 8 4 9" xfId="11314" xr:uid="{00000000-0005-0000-0000-00009AC20000}"/>
    <cellStyle name="Normal 12 8 4 9 2" xfId="24124" xr:uid="{00000000-0005-0000-0000-00009BC20000}"/>
    <cellStyle name="Normal 12 8 4 9 2 2" xfId="50684" xr:uid="{00000000-0005-0000-0000-00009CC20000}"/>
    <cellStyle name="Normal 12 8 4 9 3" xfId="50685" xr:uid="{00000000-0005-0000-0000-00009DC20000}"/>
    <cellStyle name="Normal 12 8 5" xfId="399" xr:uid="{00000000-0005-0000-0000-00009EC20000}"/>
    <cellStyle name="Normal 12 8 5 2" xfId="868" xr:uid="{00000000-0005-0000-0000-00009FC20000}"/>
    <cellStyle name="Normal 12 8 5 2 2" xfId="1763" xr:uid="{00000000-0005-0000-0000-0000A0C20000}"/>
    <cellStyle name="Normal 12 8 5 2 2 2" xfId="3593" xr:uid="{00000000-0005-0000-0000-0000A1C20000}"/>
    <cellStyle name="Normal 12 8 5 2 2 2 2" xfId="9083" xr:uid="{00000000-0005-0000-0000-0000A2C20000}"/>
    <cellStyle name="Normal 12 8 5 2 2 2 2 2" xfId="21893" xr:uid="{00000000-0005-0000-0000-0000A3C20000}"/>
    <cellStyle name="Normal 12 8 5 2 2 2 2 2 2" xfId="50686" xr:uid="{00000000-0005-0000-0000-0000A4C20000}"/>
    <cellStyle name="Normal 12 8 5 2 2 2 2 3" xfId="50687" xr:uid="{00000000-0005-0000-0000-0000A5C20000}"/>
    <cellStyle name="Normal 12 8 5 2 2 2 3" xfId="16403" xr:uid="{00000000-0005-0000-0000-0000A6C20000}"/>
    <cellStyle name="Normal 12 8 5 2 2 2 3 2" xfId="50688" xr:uid="{00000000-0005-0000-0000-0000A7C20000}"/>
    <cellStyle name="Normal 12 8 5 2 2 2 4" xfId="50689" xr:uid="{00000000-0005-0000-0000-0000A8C20000}"/>
    <cellStyle name="Normal 12 8 5 2 2 3" xfId="5423" xr:uid="{00000000-0005-0000-0000-0000A9C20000}"/>
    <cellStyle name="Normal 12 8 5 2 2 3 2" xfId="10913" xr:uid="{00000000-0005-0000-0000-0000AAC20000}"/>
    <cellStyle name="Normal 12 8 5 2 2 3 2 2" xfId="23723" xr:uid="{00000000-0005-0000-0000-0000ABC20000}"/>
    <cellStyle name="Normal 12 8 5 2 2 3 2 2 2" xfId="50690" xr:uid="{00000000-0005-0000-0000-0000ACC20000}"/>
    <cellStyle name="Normal 12 8 5 2 2 3 2 3" xfId="50691" xr:uid="{00000000-0005-0000-0000-0000ADC20000}"/>
    <cellStyle name="Normal 12 8 5 2 2 3 3" xfId="18233" xr:uid="{00000000-0005-0000-0000-0000AEC20000}"/>
    <cellStyle name="Normal 12 8 5 2 2 3 3 2" xfId="50692" xr:uid="{00000000-0005-0000-0000-0000AFC20000}"/>
    <cellStyle name="Normal 12 8 5 2 2 3 4" xfId="50693" xr:uid="{00000000-0005-0000-0000-0000B0C20000}"/>
    <cellStyle name="Normal 12 8 5 2 2 4" xfId="12743" xr:uid="{00000000-0005-0000-0000-0000B1C20000}"/>
    <cellStyle name="Normal 12 8 5 2 2 4 2" xfId="25553" xr:uid="{00000000-0005-0000-0000-0000B2C20000}"/>
    <cellStyle name="Normal 12 8 5 2 2 4 2 2" xfId="50694" xr:uid="{00000000-0005-0000-0000-0000B3C20000}"/>
    <cellStyle name="Normal 12 8 5 2 2 4 3" xfId="50695" xr:uid="{00000000-0005-0000-0000-0000B4C20000}"/>
    <cellStyle name="Normal 12 8 5 2 2 5" xfId="7253" xr:uid="{00000000-0005-0000-0000-0000B5C20000}"/>
    <cellStyle name="Normal 12 8 5 2 2 5 2" xfId="20063" xr:uid="{00000000-0005-0000-0000-0000B6C20000}"/>
    <cellStyle name="Normal 12 8 5 2 2 5 2 2" xfId="50696" xr:uid="{00000000-0005-0000-0000-0000B7C20000}"/>
    <cellStyle name="Normal 12 8 5 2 2 5 3" xfId="50697" xr:uid="{00000000-0005-0000-0000-0000B8C20000}"/>
    <cellStyle name="Normal 12 8 5 2 2 6" xfId="14573" xr:uid="{00000000-0005-0000-0000-0000B9C20000}"/>
    <cellStyle name="Normal 12 8 5 2 2 6 2" xfId="50698" xr:uid="{00000000-0005-0000-0000-0000BAC20000}"/>
    <cellStyle name="Normal 12 8 5 2 2 7" xfId="50699" xr:uid="{00000000-0005-0000-0000-0000BBC20000}"/>
    <cellStyle name="Normal 12 8 5 2 3" xfId="2699" xr:uid="{00000000-0005-0000-0000-0000BCC20000}"/>
    <cellStyle name="Normal 12 8 5 2 3 2" xfId="8189" xr:uid="{00000000-0005-0000-0000-0000BDC20000}"/>
    <cellStyle name="Normal 12 8 5 2 3 2 2" xfId="20999" xr:uid="{00000000-0005-0000-0000-0000BEC20000}"/>
    <cellStyle name="Normal 12 8 5 2 3 2 2 2" xfId="50700" xr:uid="{00000000-0005-0000-0000-0000BFC20000}"/>
    <cellStyle name="Normal 12 8 5 2 3 2 3" xfId="50701" xr:uid="{00000000-0005-0000-0000-0000C0C20000}"/>
    <cellStyle name="Normal 12 8 5 2 3 3" xfId="15509" xr:uid="{00000000-0005-0000-0000-0000C1C20000}"/>
    <cellStyle name="Normal 12 8 5 2 3 3 2" xfId="50702" xr:uid="{00000000-0005-0000-0000-0000C2C20000}"/>
    <cellStyle name="Normal 12 8 5 2 3 4" xfId="50703" xr:uid="{00000000-0005-0000-0000-0000C3C20000}"/>
    <cellStyle name="Normal 12 8 5 2 4" xfId="4529" xr:uid="{00000000-0005-0000-0000-0000C4C20000}"/>
    <cellStyle name="Normal 12 8 5 2 4 2" xfId="10019" xr:uid="{00000000-0005-0000-0000-0000C5C20000}"/>
    <cellStyle name="Normal 12 8 5 2 4 2 2" xfId="22829" xr:uid="{00000000-0005-0000-0000-0000C6C20000}"/>
    <cellStyle name="Normal 12 8 5 2 4 2 2 2" xfId="50704" xr:uid="{00000000-0005-0000-0000-0000C7C20000}"/>
    <cellStyle name="Normal 12 8 5 2 4 2 3" xfId="50705" xr:uid="{00000000-0005-0000-0000-0000C8C20000}"/>
    <cellStyle name="Normal 12 8 5 2 4 3" xfId="17339" xr:uid="{00000000-0005-0000-0000-0000C9C20000}"/>
    <cellStyle name="Normal 12 8 5 2 4 3 2" xfId="50706" xr:uid="{00000000-0005-0000-0000-0000CAC20000}"/>
    <cellStyle name="Normal 12 8 5 2 4 4" xfId="50707" xr:uid="{00000000-0005-0000-0000-0000CBC20000}"/>
    <cellStyle name="Normal 12 8 5 2 5" xfId="11849" xr:uid="{00000000-0005-0000-0000-0000CCC20000}"/>
    <cellStyle name="Normal 12 8 5 2 5 2" xfId="24659" xr:uid="{00000000-0005-0000-0000-0000CDC20000}"/>
    <cellStyle name="Normal 12 8 5 2 5 2 2" xfId="50708" xr:uid="{00000000-0005-0000-0000-0000CEC20000}"/>
    <cellStyle name="Normal 12 8 5 2 5 3" xfId="50709" xr:uid="{00000000-0005-0000-0000-0000CFC20000}"/>
    <cellStyle name="Normal 12 8 5 2 6" xfId="6359" xr:uid="{00000000-0005-0000-0000-0000D0C20000}"/>
    <cellStyle name="Normal 12 8 5 2 6 2" xfId="19169" xr:uid="{00000000-0005-0000-0000-0000D1C20000}"/>
    <cellStyle name="Normal 12 8 5 2 6 2 2" xfId="50710" xr:uid="{00000000-0005-0000-0000-0000D2C20000}"/>
    <cellStyle name="Normal 12 8 5 2 6 3" xfId="50711" xr:uid="{00000000-0005-0000-0000-0000D3C20000}"/>
    <cellStyle name="Normal 12 8 5 2 7" xfId="13679" xr:uid="{00000000-0005-0000-0000-0000D4C20000}"/>
    <cellStyle name="Normal 12 8 5 2 7 2" xfId="50712" xr:uid="{00000000-0005-0000-0000-0000D5C20000}"/>
    <cellStyle name="Normal 12 8 5 2 8" xfId="50713" xr:uid="{00000000-0005-0000-0000-0000D6C20000}"/>
    <cellStyle name="Normal 12 8 5 3" xfId="1294" xr:uid="{00000000-0005-0000-0000-0000D7C20000}"/>
    <cellStyle name="Normal 12 8 5 3 2" xfId="3124" xr:uid="{00000000-0005-0000-0000-0000D8C20000}"/>
    <cellStyle name="Normal 12 8 5 3 2 2" xfId="8614" xr:uid="{00000000-0005-0000-0000-0000D9C20000}"/>
    <cellStyle name="Normal 12 8 5 3 2 2 2" xfId="21424" xr:uid="{00000000-0005-0000-0000-0000DAC20000}"/>
    <cellStyle name="Normal 12 8 5 3 2 2 2 2" xfId="50714" xr:uid="{00000000-0005-0000-0000-0000DBC20000}"/>
    <cellStyle name="Normal 12 8 5 3 2 2 3" xfId="50715" xr:uid="{00000000-0005-0000-0000-0000DCC20000}"/>
    <cellStyle name="Normal 12 8 5 3 2 3" xfId="15934" xr:uid="{00000000-0005-0000-0000-0000DDC20000}"/>
    <cellStyle name="Normal 12 8 5 3 2 3 2" xfId="50716" xr:uid="{00000000-0005-0000-0000-0000DEC20000}"/>
    <cellStyle name="Normal 12 8 5 3 2 4" xfId="50717" xr:uid="{00000000-0005-0000-0000-0000DFC20000}"/>
    <cellStyle name="Normal 12 8 5 3 3" xfId="4954" xr:uid="{00000000-0005-0000-0000-0000E0C20000}"/>
    <cellStyle name="Normal 12 8 5 3 3 2" xfId="10444" xr:uid="{00000000-0005-0000-0000-0000E1C20000}"/>
    <cellStyle name="Normal 12 8 5 3 3 2 2" xfId="23254" xr:uid="{00000000-0005-0000-0000-0000E2C20000}"/>
    <cellStyle name="Normal 12 8 5 3 3 2 2 2" xfId="50718" xr:uid="{00000000-0005-0000-0000-0000E3C20000}"/>
    <cellStyle name="Normal 12 8 5 3 3 2 3" xfId="50719" xr:uid="{00000000-0005-0000-0000-0000E4C20000}"/>
    <cellStyle name="Normal 12 8 5 3 3 3" xfId="17764" xr:uid="{00000000-0005-0000-0000-0000E5C20000}"/>
    <cellStyle name="Normal 12 8 5 3 3 3 2" xfId="50720" xr:uid="{00000000-0005-0000-0000-0000E6C20000}"/>
    <cellStyle name="Normal 12 8 5 3 3 4" xfId="50721" xr:uid="{00000000-0005-0000-0000-0000E7C20000}"/>
    <cellStyle name="Normal 12 8 5 3 4" xfId="12274" xr:uid="{00000000-0005-0000-0000-0000E8C20000}"/>
    <cellStyle name="Normal 12 8 5 3 4 2" xfId="25084" xr:uid="{00000000-0005-0000-0000-0000E9C20000}"/>
    <cellStyle name="Normal 12 8 5 3 4 2 2" xfId="50722" xr:uid="{00000000-0005-0000-0000-0000EAC20000}"/>
    <cellStyle name="Normal 12 8 5 3 4 3" xfId="50723" xr:uid="{00000000-0005-0000-0000-0000EBC20000}"/>
    <cellStyle name="Normal 12 8 5 3 5" xfId="6784" xr:uid="{00000000-0005-0000-0000-0000ECC20000}"/>
    <cellStyle name="Normal 12 8 5 3 5 2" xfId="19594" xr:uid="{00000000-0005-0000-0000-0000EDC20000}"/>
    <cellStyle name="Normal 12 8 5 3 5 2 2" xfId="50724" xr:uid="{00000000-0005-0000-0000-0000EEC20000}"/>
    <cellStyle name="Normal 12 8 5 3 5 3" xfId="50725" xr:uid="{00000000-0005-0000-0000-0000EFC20000}"/>
    <cellStyle name="Normal 12 8 5 3 6" xfId="14104" xr:uid="{00000000-0005-0000-0000-0000F0C20000}"/>
    <cellStyle name="Normal 12 8 5 3 6 2" xfId="50726" xr:uid="{00000000-0005-0000-0000-0000F1C20000}"/>
    <cellStyle name="Normal 12 8 5 3 7" xfId="50727" xr:uid="{00000000-0005-0000-0000-0000F2C20000}"/>
    <cellStyle name="Normal 12 8 5 4" xfId="2230" xr:uid="{00000000-0005-0000-0000-0000F3C20000}"/>
    <cellStyle name="Normal 12 8 5 4 2" xfId="7720" xr:uid="{00000000-0005-0000-0000-0000F4C20000}"/>
    <cellStyle name="Normal 12 8 5 4 2 2" xfId="20530" xr:uid="{00000000-0005-0000-0000-0000F5C20000}"/>
    <cellStyle name="Normal 12 8 5 4 2 2 2" xfId="50728" xr:uid="{00000000-0005-0000-0000-0000F6C20000}"/>
    <cellStyle name="Normal 12 8 5 4 2 3" xfId="50729" xr:uid="{00000000-0005-0000-0000-0000F7C20000}"/>
    <cellStyle name="Normal 12 8 5 4 3" xfId="15040" xr:uid="{00000000-0005-0000-0000-0000F8C20000}"/>
    <cellStyle name="Normal 12 8 5 4 3 2" xfId="50730" xr:uid="{00000000-0005-0000-0000-0000F9C20000}"/>
    <cellStyle name="Normal 12 8 5 4 4" xfId="50731" xr:uid="{00000000-0005-0000-0000-0000FAC20000}"/>
    <cellStyle name="Normal 12 8 5 5" xfId="4060" xr:uid="{00000000-0005-0000-0000-0000FBC20000}"/>
    <cellStyle name="Normal 12 8 5 5 2" xfId="9550" xr:uid="{00000000-0005-0000-0000-0000FCC20000}"/>
    <cellStyle name="Normal 12 8 5 5 2 2" xfId="22360" xr:uid="{00000000-0005-0000-0000-0000FDC20000}"/>
    <cellStyle name="Normal 12 8 5 5 2 2 2" xfId="50732" xr:uid="{00000000-0005-0000-0000-0000FEC20000}"/>
    <cellStyle name="Normal 12 8 5 5 2 3" xfId="50733" xr:uid="{00000000-0005-0000-0000-0000FFC20000}"/>
    <cellStyle name="Normal 12 8 5 5 3" xfId="16870" xr:uid="{00000000-0005-0000-0000-000000C30000}"/>
    <cellStyle name="Normal 12 8 5 5 3 2" xfId="50734" xr:uid="{00000000-0005-0000-0000-000001C30000}"/>
    <cellStyle name="Normal 12 8 5 5 4" xfId="50735" xr:uid="{00000000-0005-0000-0000-000002C30000}"/>
    <cellStyle name="Normal 12 8 5 6" xfId="11380" xr:uid="{00000000-0005-0000-0000-000003C30000}"/>
    <cellStyle name="Normal 12 8 5 6 2" xfId="24190" xr:uid="{00000000-0005-0000-0000-000004C30000}"/>
    <cellStyle name="Normal 12 8 5 6 2 2" xfId="50736" xr:uid="{00000000-0005-0000-0000-000005C30000}"/>
    <cellStyle name="Normal 12 8 5 6 3" xfId="50737" xr:uid="{00000000-0005-0000-0000-000006C30000}"/>
    <cellStyle name="Normal 12 8 5 7" xfId="5890" xr:uid="{00000000-0005-0000-0000-000007C30000}"/>
    <cellStyle name="Normal 12 8 5 7 2" xfId="18700" xr:uid="{00000000-0005-0000-0000-000008C30000}"/>
    <cellStyle name="Normal 12 8 5 7 2 2" xfId="50738" xr:uid="{00000000-0005-0000-0000-000009C30000}"/>
    <cellStyle name="Normal 12 8 5 7 3" xfId="50739" xr:uid="{00000000-0005-0000-0000-00000AC30000}"/>
    <cellStyle name="Normal 12 8 5 8" xfId="13210" xr:uid="{00000000-0005-0000-0000-00000BC30000}"/>
    <cellStyle name="Normal 12 8 5 8 2" xfId="50740" xr:uid="{00000000-0005-0000-0000-00000CC30000}"/>
    <cellStyle name="Normal 12 8 5 9" xfId="50741" xr:uid="{00000000-0005-0000-0000-00000DC30000}"/>
    <cellStyle name="Normal 12 8 6" xfId="601" xr:uid="{00000000-0005-0000-0000-00000EC30000}"/>
    <cellStyle name="Normal 12 8 6 2" xfId="1001" xr:uid="{00000000-0005-0000-0000-00000FC30000}"/>
    <cellStyle name="Normal 12 8 6 2 2" xfId="1896" xr:uid="{00000000-0005-0000-0000-000010C30000}"/>
    <cellStyle name="Normal 12 8 6 2 2 2" xfId="3726" xr:uid="{00000000-0005-0000-0000-000011C30000}"/>
    <cellStyle name="Normal 12 8 6 2 2 2 2" xfId="9216" xr:uid="{00000000-0005-0000-0000-000012C30000}"/>
    <cellStyle name="Normal 12 8 6 2 2 2 2 2" xfId="22026" xr:uid="{00000000-0005-0000-0000-000013C30000}"/>
    <cellStyle name="Normal 12 8 6 2 2 2 2 2 2" xfId="50742" xr:uid="{00000000-0005-0000-0000-000014C30000}"/>
    <cellStyle name="Normal 12 8 6 2 2 2 2 3" xfId="50743" xr:uid="{00000000-0005-0000-0000-000015C30000}"/>
    <cellStyle name="Normal 12 8 6 2 2 2 3" xfId="16536" xr:uid="{00000000-0005-0000-0000-000016C30000}"/>
    <cellStyle name="Normal 12 8 6 2 2 2 3 2" xfId="50744" xr:uid="{00000000-0005-0000-0000-000017C30000}"/>
    <cellStyle name="Normal 12 8 6 2 2 2 4" xfId="50745" xr:uid="{00000000-0005-0000-0000-000018C30000}"/>
    <cellStyle name="Normal 12 8 6 2 2 3" xfId="5556" xr:uid="{00000000-0005-0000-0000-000019C30000}"/>
    <cellStyle name="Normal 12 8 6 2 2 3 2" xfId="11046" xr:uid="{00000000-0005-0000-0000-00001AC30000}"/>
    <cellStyle name="Normal 12 8 6 2 2 3 2 2" xfId="23856" xr:uid="{00000000-0005-0000-0000-00001BC30000}"/>
    <cellStyle name="Normal 12 8 6 2 2 3 2 2 2" xfId="50746" xr:uid="{00000000-0005-0000-0000-00001CC30000}"/>
    <cellStyle name="Normal 12 8 6 2 2 3 2 3" xfId="50747" xr:uid="{00000000-0005-0000-0000-00001DC30000}"/>
    <cellStyle name="Normal 12 8 6 2 2 3 3" xfId="18366" xr:uid="{00000000-0005-0000-0000-00001EC30000}"/>
    <cellStyle name="Normal 12 8 6 2 2 3 3 2" xfId="50748" xr:uid="{00000000-0005-0000-0000-00001FC30000}"/>
    <cellStyle name="Normal 12 8 6 2 2 3 4" xfId="50749" xr:uid="{00000000-0005-0000-0000-000020C30000}"/>
    <cellStyle name="Normal 12 8 6 2 2 4" xfId="12876" xr:uid="{00000000-0005-0000-0000-000021C30000}"/>
    <cellStyle name="Normal 12 8 6 2 2 4 2" xfId="25686" xr:uid="{00000000-0005-0000-0000-000022C30000}"/>
    <cellStyle name="Normal 12 8 6 2 2 4 2 2" xfId="50750" xr:uid="{00000000-0005-0000-0000-000023C30000}"/>
    <cellStyle name="Normal 12 8 6 2 2 4 3" xfId="50751" xr:uid="{00000000-0005-0000-0000-000024C30000}"/>
    <cellStyle name="Normal 12 8 6 2 2 5" xfId="7386" xr:uid="{00000000-0005-0000-0000-000025C30000}"/>
    <cellStyle name="Normal 12 8 6 2 2 5 2" xfId="20196" xr:uid="{00000000-0005-0000-0000-000026C30000}"/>
    <cellStyle name="Normal 12 8 6 2 2 5 2 2" xfId="50752" xr:uid="{00000000-0005-0000-0000-000027C30000}"/>
    <cellStyle name="Normal 12 8 6 2 2 5 3" xfId="50753" xr:uid="{00000000-0005-0000-0000-000028C30000}"/>
    <cellStyle name="Normal 12 8 6 2 2 6" xfId="14706" xr:uid="{00000000-0005-0000-0000-000029C30000}"/>
    <cellStyle name="Normal 12 8 6 2 2 6 2" xfId="50754" xr:uid="{00000000-0005-0000-0000-00002AC30000}"/>
    <cellStyle name="Normal 12 8 6 2 2 7" xfId="50755" xr:uid="{00000000-0005-0000-0000-00002BC30000}"/>
    <cellStyle name="Normal 12 8 6 2 3" xfId="2832" xr:uid="{00000000-0005-0000-0000-00002CC30000}"/>
    <cellStyle name="Normal 12 8 6 2 3 2" xfId="8322" xr:uid="{00000000-0005-0000-0000-00002DC30000}"/>
    <cellStyle name="Normal 12 8 6 2 3 2 2" xfId="21132" xr:uid="{00000000-0005-0000-0000-00002EC30000}"/>
    <cellStyle name="Normal 12 8 6 2 3 2 2 2" xfId="50756" xr:uid="{00000000-0005-0000-0000-00002FC30000}"/>
    <cellStyle name="Normal 12 8 6 2 3 2 3" xfId="50757" xr:uid="{00000000-0005-0000-0000-000030C30000}"/>
    <cellStyle name="Normal 12 8 6 2 3 3" xfId="15642" xr:uid="{00000000-0005-0000-0000-000031C30000}"/>
    <cellStyle name="Normal 12 8 6 2 3 3 2" xfId="50758" xr:uid="{00000000-0005-0000-0000-000032C30000}"/>
    <cellStyle name="Normal 12 8 6 2 3 4" xfId="50759" xr:uid="{00000000-0005-0000-0000-000033C30000}"/>
    <cellStyle name="Normal 12 8 6 2 4" xfId="4662" xr:uid="{00000000-0005-0000-0000-000034C30000}"/>
    <cellStyle name="Normal 12 8 6 2 4 2" xfId="10152" xr:uid="{00000000-0005-0000-0000-000035C30000}"/>
    <cellStyle name="Normal 12 8 6 2 4 2 2" xfId="22962" xr:uid="{00000000-0005-0000-0000-000036C30000}"/>
    <cellStyle name="Normal 12 8 6 2 4 2 2 2" xfId="50760" xr:uid="{00000000-0005-0000-0000-000037C30000}"/>
    <cellStyle name="Normal 12 8 6 2 4 2 3" xfId="50761" xr:uid="{00000000-0005-0000-0000-000038C30000}"/>
    <cellStyle name="Normal 12 8 6 2 4 3" xfId="17472" xr:uid="{00000000-0005-0000-0000-000039C30000}"/>
    <cellStyle name="Normal 12 8 6 2 4 3 2" xfId="50762" xr:uid="{00000000-0005-0000-0000-00003AC30000}"/>
    <cellStyle name="Normal 12 8 6 2 4 4" xfId="50763" xr:uid="{00000000-0005-0000-0000-00003BC30000}"/>
    <cellStyle name="Normal 12 8 6 2 5" xfId="11982" xr:uid="{00000000-0005-0000-0000-00003CC30000}"/>
    <cellStyle name="Normal 12 8 6 2 5 2" xfId="24792" xr:uid="{00000000-0005-0000-0000-00003DC30000}"/>
    <cellStyle name="Normal 12 8 6 2 5 2 2" xfId="50764" xr:uid="{00000000-0005-0000-0000-00003EC30000}"/>
    <cellStyle name="Normal 12 8 6 2 5 3" xfId="50765" xr:uid="{00000000-0005-0000-0000-00003FC30000}"/>
    <cellStyle name="Normal 12 8 6 2 6" xfId="6492" xr:uid="{00000000-0005-0000-0000-000040C30000}"/>
    <cellStyle name="Normal 12 8 6 2 6 2" xfId="19302" xr:uid="{00000000-0005-0000-0000-000041C30000}"/>
    <cellStyle name="Normal 12 8 6 2 6 2 2" xfId="50766" xr:uid="{00000000-0005-0000-0000-000042C30000}"/>
    <cellStyle name="Normal 12 8 6 2 6 3" xfId="50767" xr:uid="{00000000-0005-0000-0000-000043C30000}"/>
    <cellStyle name="Normal 12 8 6 2 7" xfId="13812" xr:uid="{00000000-0005-0000-0000-000044C30000}"/>
    <cellStyle name="Normal 12 8 6 2 7 2" xfId="50768" xr:uid="{00000000-0005-0000-0000-000045C30000}"/>
    <cellStyle name="Normal 12 8 6 2 8" xfId="50769" xr:uid="{00000000-0005-0000-0000-000046C30000}"/>
    <cellStyle name="Normal 12 8 6 3" xfId="1496" xr:uid="{00000000-0005-0000-0000-000047C30000}"/>
    <cellStyle name="Normal 12 8 6 3 2" xfId="3326" xr:uid="{00000000-0005-0000-0000-000048C30000}"/>
    <cellStyle name="Normal 12 8 6 3 2 2" xfId="8816" xr:uid="{00000000-0005-0000-0000-000049C30000}"/>
    <cellStyle name="Normal 12 8 6 3 2 2 2" xfId="21626" xr:uid="{00000000-0005-0000-0000-00004AC30000}"/>
    <cellStyle name="Normal 12 8 6 3 2 2 2 2" xfId="50770" xr:uid="{00000000-0005-0000-0000-00004BC30000}"/>
    <cellStyle name="Normal 12 8 6 3 2 2 3" xfId="50771" xr:uid="{00000000-0005-0000-0000-00004CC30000}"/>
    <cellStyle name="Normal 12 8 6 3 2 3" xfId="16136" xr:uid="{00000000-0005-0000-0000-00004DC30000}"/>
    <cellStyle name="Normal 12 8 6 3 2 3 2" xfId="50772" xr:uid="{00000000-0005-0000-0000-00004EC30000}"/>
    <cellStyle name="Normal 12 8 6 3 2 4" xfId="50773" xr:uid="{00000000-0005-0000-0000-00004FC30000}"/>
    <cellStyle name="Normal 12 8 6 3 3" xfId="5156" xr:uid="{00000000-0005-0000-0000-000050C30000}"/>
    <cellStyle name="Normal 12 8 6 3 3 2" xfId="10646" xr:uid="{00000000-0005-0000-0000-000051C30000}"/>
    <cellStyle name="Normal 12 8 6 3 3 2 2" xfId="23456" xr:uid="{00000000-0005-0000-0000-000052C30000}"/>
    <cellStyle name="Normal 12 8 6 3 3 2 2 2" xfId="50774" xr:uid="{00000000-0005-0000-0000-000053C30000}"/>
    <cellStyle name="Normal 12 8 6 3 3 2 3" xfId="50775" xr:uid="{00000000-0005-0000-0000-000054C30000}"/>
    <cellStyle name="Normal 12 8 6 3 3 3" xfId="17966" xr:uid="{00000000-0005-0000-0000-000055C30000}"/>
    <cellStyle name="Normal 12 8 6 3 3 3 2" xfId="50776" xr:uid="{00000000-0005-0000-0000-000056C30000}"/>
    <cellStyle name="Normal 12 8 6 3 3 4" xfId="50777" xr:uid="{00000000-0005-0000-0000-000057C30000}"/>
    <cellStyle name="Normal 12 8 6 3 4" xfId="12476" xr:uid="{00000000-0005-0000-0000-000058C30000}"/>
    <cellStyle name="Normal 12 8 6 3 4 2" xfId="25286" xr:uid="{00000000-0005-0000-0000-000059C30000}"/>
    <cellStyle name="Normal 12 8 6 3 4 2 2" xfId="50778" xr:uid="{00000000-0005-0000-0000-00005AC30000}"/>
    <cellStyle name="Normal 12 8 6 3 4 3" xfId="50779" xr:uid="{00000000-0005-0000-0000-00005BC30000}"/>
    <cellStyle name="Normal 12 8 6 3 5" xfId="6986" xr:uid="{00000000-0005-0000-0000-00005CC30000}"/>
    <cellStyle name="Normal 12 8 6 3 5 2" xfId="19796" xr:uid="{00000000-0005-0000-0000-00005DC30000}"/>
    <cellStyle name="Normal 12 8 6 3 5 2 2" xfId="50780" xr:uid="{00000000-0005-0000-0000-00005EC30000}"/>
    <cellStyle name="Normal 12 8 6 3 5 3" xfId="50781" xr:uid="{00000000-0005-0000-0000-00005FC30000}"/>
    <cellStyle name="Normal 12 8 6 3 6" xfId="14306" xr:uid="{00000000-0005-0000-0000-000060C30000}"/>
    <cellStyle name="Normal 12 8 6 3 6 2" xfId="50782" xr:uid="{00000000-0005-0000-0000-000061C30000}"/>
    <cellStyle name="Normal 12 8 6 3 7" xfId="50783" xr:uid="{00000000-0005-0000-0000-000062C30000}"/>
    <cellStyle name="Normal 12 8 6 4" xfId="2432" xr:uid="{00000000-0005-0000-0000-000063C30000}"/>
    <cellStyle name="Normal 12 8 6 4 2" xfId="7922" xr:uid="{00000000-0005-0000-0000-000064C30000}"/>
    <cellStyle name="Normal 12 8 6 4 2 2" xfId="20732" xr:uid="{00000000-0005-0000-0000-000065C30000}"/>
    <cellStyle name="Normal 12 8 6 4 2 2 2" xfId="50784" xr:uid="{00000000-0005-0000-0000-000066C30000}"/>
    <cellStyle name="Normal 12 8 6 4 2 3" xfId="50785" xr:uid="{00000000-0005-0000-0000-000067C30000}"/>
    <cellStyle name="Normal 12 8 6 4 3" xfId="15242" xr:uid="{00000000-0005-0000-0000-000068C30000}"/>
    <cellStyle name="Normal 12 8 6 4 3 2" xfId="50786" xr:uid="{00000000-0005-0000-0000-000069C30000}"/>
    <cellStyle name="Normal 12 8 6 4 4" xfId="50787" xr:uid="{00000000-0005-0000-0000-00006AC30000}"/>
    <cellStyle name="Normal 12 8 6 5" xfId="4262" xr:uid="{00000000-0005-0000-0000-00006BC30000}"/>
    <cellStyle name="Normal 12 8 6 5 2" xfId="9752" xr:uid="{00000000-0005-0000-0000-00006CC30000}"/>
    <cellStyle name="Normal 12 8 6 5 2 2" xfId="22562" xr:uid="{00000000-0005-0000-0000-00006DC30000}"/>
    <cellStyle name="Normal 12 8 6 5 2 2 2" xfId="50788" xr:uid="{00000000-0005-0000-0000-00006EC30000}"/>
    <cellStyle name="Normal 12 8 6 5 2 3" xfId="50789" xr:uid="{00000000-0005-0000-0000-00006FC30000}"/>
    <cellStyle name="Normal 12 8 6 5 3" xfId="17072" xr:uid="{00000000-0005-0000-0000-000070C30000}"/>
    <cellStyle name="Normal 12 8 6 5 3 2" xfId="50790" xr:uid="{00000000-0005-0000-0000-000071C30000}"/>
    <cellStyle name="Normal 12 8 6 5 4" xfId="50791" xr:uid="{00000000-0005-0000-0000-000072C30000}"/>
    <cellStyle name="Normal 12 8 6 6" xfId="11582" xr:uid="{00000000-0005-0000-0000-000073C30000}"/>
    <cellStyle name="Normal 12 8 6 6 2" xfId="24392" xr:uid="{00000000-0005-0000-0000-000074C30000}"/>
    <cellStyle name="Normal 12 8 6 6 2 2" xfId="50792" xr:uid="{00000000-0005-0000-0000-000075C30000}"/>
    <cellStyle name="Normal 12 8 6 6 3" xfId="50793" xr:uid="{00000000-0005-0000-0000-000076C30000}"/>
    <cellStyle name="Normal 12 8 6 7" xfId="6092" xr:uid="{00000000-0005-0000-0000-000077C30000}"/>
    <cellStyle name="Normal 12 8 6 7 2" xfId="18902" xr:uid="{00000000-0005-0000-0000-000078C30000}"/>
    <cellStyle name="Normal 12 8 6 7 2 2" xfId="50794" xr:uid="{00000000-0005-0000-0000-000079C30000}"/>
    <cellStyle name="Normal 12 8 6 7 3" xfId="50795" xr:uid="{00000000-0005-0000-0000-00007AC30000}"/>
    <cellStyle name="Normal 12 8 6 8" xfId="13412" xr:uid="{00000000-0005-0000-0000-00007BC30000}"/>
    <cellStyle name="Normal 12 8 6 8 2" xfId="50796" xr:uid="{00000000-0005-0000-0000-00007CC30000}"/>
    <cellStyle name="Normal 12 8 6 9" xfId="50797" xr:uid="{00000000-0005-0000-0000-00007DC30000}"/>
    <cellStyle name="Normal 12 8 7" xfId="735" xr:uid="{00000000-0005-0000-0000-00007EC30000}"/>
    <cellStyle name="Normal 12 8 7 2" xfId="1630" xr:uid="{00000000-0005-0000-0000-00007FC30000}"/>
    <cellStyle name="Normal 12 8 7 2 2" xfId="3460" xr:uid="{00000000-0005-0000-0000-000080C30000}"/>
    <cellStyle name="Normal 12 8 7 2 2 2" xfId="8950" xr:uid="{00000000-0005-0000-0000-000081C30000}"/>
    <cellStyle name="Normal 12 8 7 2 2 2 2" xfId="21760" xr:uid="{00000000-0005-0000-0000-000082C30000}"/>
    <cellStyle name="Normal 12 8 7 2 2 2 2 2" xfId="50798" xr:uid="{00000000-0005-0000-0000-000083C30000}"/>
    <cellStyle name="Normal 12 8 7 2 2 2 3" xfId="50799" xr:uid="{00000000-0005-0000-0000-000084C30000}"/>
    <cellStyle name="Normal 12 8 7 2 2 3" xfId="16270" xr:uid="{00000000-0005-0000-0000-000085C30000}"/>
    <cellStyle name="Normal 12 8 7 2 2 3 2" xfId="50800" xr:uid="{00000000-0005-0000-0000-000086C30000}"/>
    <cellStyle name="Normal 12 8 7 2 2 4" xfId="50801" xr:uid="{00000000-0005-0000-0000-000087C30000}"/>
    <cellStyle name="Normal 12 8 7 2 3" xfId="5290" xr:uid="{00000000-0005-0000-0000-000088C30000}"/>
    <cellStyle name="Normal 12 8 7 2 3 2" xfId="10780" xr:uid="{00000000-0005-0000-0000-000089C30000}"/>
    <cellStyle name="Normal 12 8 7 2 3 2 2" xfId="23590" xr:uid="{00000000-0005-0000-0000-00008AC30000}"/>
    <cellStyle name="Normal 12 8 7 2 3 2 2 2" xfId="50802" xr:uid="{00000000-0005-0000-0000-00008BC30000}"/>
    <cellStyle name="Normal 12 8 7 2 3 2 3" xfId="50803" xr:uid="{00000000-0005-0000-0000-00008CC30000}"/>
    <cellStyle name="Normal 12 8 7 2 3 3" xfId="18100" xr:uid="{00000000-0005-0000-0000-00008DC30000}"/>
    <cellStyle name="Normal 12 8 7 2 3 3 2" xfId="50804" xr:uid="{00000000-0005-0000-0000-00008EC30000}"/>
    <cellStyle name="Normal 12 8 7 2 3 4" xfId="50805" xr:uid="{00000000-0005-0000-0000-00008FC30000}"/>
    <cellStyle name="Normal 12 8 7 2 4" xfId="12610" xr:uid="{00000000-0005-0000-0000-000090C30000}"/>
    <cellStyle name="Normal 12 8 7 2 4 2" xfId="25420" xr:uid="{00000000-0005-0000-0000-000091C30000}"/>
    <cellStyle name="Normal 12 8 7 2 4 2 2" xfId="50806" xr:uid="{00000000-0005-0000-0000-000092C30000}"/>
    <cellStyle name="Normal 12 8 7 2 4 3" xfId="50807" xr:uid="{00000000-0005-0000-0000-000093C30000}"/>
    <cellStyle name="Normal 12 8 7 2 5" xfId="7120" xr:uid="{00000000-0005-0000-0000-000094C30000}"/>
    <cellStyle name="Normal 12 8 7 2 5 2" xfId="19930" xr:uid="{00000000-0005-0000-0000-000095C30000}"/>
    <cellStyle name="Normal 12 8 7 2 5 2 2" xfId="50808" xr:uid="{00000000-0005-0000-0000-000096C30000}"/>
    <cellStyle name="Normal 12 8 7 2 5 3" xfId="50809" xr:uid="{00000000-0005-0000-0000-000097C30000}"/>
    <cellStyle name="Normal 12 8 7 2 6" xfId="14440" xr:uid="{00000000-0005-0000-0000-000098C30000}"/>
    <cellStyle name="Normal 12 8 7 2 6 2" xfId="50810" xr:uid="{00000000-0005-0000-0000-000099C30000}"/>
    <cellStyle name="Normal 12 8 7 2 7" xfId="50811" xr:uid="{00000000-0005-0000-0000-00009AC30000}"/>
    <cellStyle name="Normal 12 8 7 3" xfId="2566" xr:uid="{00000000-0005-0000-0000-00009BC30000}"/>
    <cellStyle name="Normal 12 8 7 3 2" xfId="8056" xr:uid="{00000000-0005-0000-0000-00009CC30000}"/>
    <cellStyle name="Normal 12 8 7 3 2 2" xfId="20866" xr:uid="{00000000-0005-0000-0000-00009DC30000}"/>
    <cellStyle name="Normal 12 8 7 3 2 2 2" xfId="50812" xr:uid="{00000000-0005-0000-0000-00009EC30000}"/>
    <cellStyle name="Normal 12 8 7 3 2 3" xfId="50813" xr:uid="{00000000-0005-0000-0000-00009FC30000}"/>
    <cellStyle name="Normal 12 8 7 3 3" xfId="15376" xr:uid="{00000000-0005-0000-0000-0000A0C30000}"/>
    <cellStyle name="Normal 12 8 7 3 3 2" xfId="50814" xr:uid="{00000000-0005-0000-0000-0000A1C30000}"/>
    <cellStyle name="Normal 12 8 7 3 4" xfId="50815" xr:uid="{00000000-0005-0000-0000-0000A2C30000}"/>
    <cellStyle name="Normal 12 8 7 4" xfId="4396" xr:uid="{00000000-0005-0000-0000-0000A3C30000}"/>
    <cellStyle name="Normal 12 8 7 4 2" xfId="9886" xr:uid="{00000000-0005-0000-0000-0000A4C30000}"/>
    <cellStyle name="Normal 12 8 7 4 2 2" xfId="22696" xr:uid="{00000000-0005-0000-0000-0000A5C30000}"/>
    <cellStyle name="Normal 12 8 7 4 2 2 2" xfId="50816" xr:uid="{00000000-0005-0000-0000-0000A6C30000}"/>
    <cellStyle name="Normal 12 8 7 4 2 3" xfId="50817" xr:uid="{00000000-0005-0000-0000-0000A7C30000}"/>
    <cellStyle name="Normal 12 8 7 4 3" xfId="17206" xr:uid="{00000000-0005-0000-0000-0000A8C30000}"/>
    <cellStyle name="Normal 12 8 7 4 3 2" xfId="50818" xr:uid="{00000000-0005-0000-0000-0000A9C30000}"/>
    <cellStyle name="Normal 12 8 7 4 4" xfId="50819" xr:uid="{00000000-0005-0000-0000-0000AAC30000}"/>
    <cellStyle name="Normal 12 8 7 5" xfId="11716" xr:uid="{00000000-0005-0000-0000-0000ABC30000}"/>
    <cellStyle name="Normal 12 8 7 5 2" xfId="24526" xr:uid="{00000000-0005-0000-0000-0000ACC30000}"/>
    <cellStyle name="Normal 12 8 7 5 2 2" xfId="50820" xr:uid="{00000000-0005-0000-0000-0000ADC30000}"/>
    <cellStyle name="Normal 12 8 7 5 3" xfId="50821" xr:uid="{00000000-0005-0000-0000-0000AEC30000}"/>
    <cellStyle name="Normal 12 8 7 6" xfId="6226" xr:uid="{00000000-0005-0000-0000-0000AFC30000}"/>
    <cellStyle name="Normal 12 8 7 6 2" xfId="19036" xr:uid="{00000000-0005-0000-0000-0000B0C30000}"/>
    <cellStyle name="Normal 12 8 7 6 2 2" xfId="50822" xr:uid="{00000000-0005-0000-0000-0000B1C30000}"/>
    <cellStyle name="Normal 12 8 7 6 3" xfId="50823" xr:uid="{00000000-0005-0000-0000-0000B2C30000}"/>
    <cellStyle name="Normal 12 8 7 7" xfId="13546" xr:uid="{00000000-0005-0000-0000-0000B3C30000}"/>
    <cellStyle name="Normal 12 8 7 7 2" xfId="50824" xr:uid="{00000000-0005-0000-0000-0000B4C30000}"/>
    <cellStyle name="Normal 12 8 7 8" xfId="50825" xr:uid="{00000000-0005-0000-0000-0000B5C30000}"/>
    <cellStyle name="Normal 12 8 8" xfId="1136" xr:uid="{00000000-0005-0000-0000-0000B6C30000}"/>
    <cellStyle name="Normal 12 8 8 2" xfId="2966" xr:uid="{00000000-0005-0000-0000-0000B7C30000}"/>
    <cellStyle name="Normal 12 8 8 2 2" xfId="8456" xr:uid="{00000000-0005-0000-0000-0000B8C30000}"/>
    <cellStyle name="Normal 12 8 8 2 2 2" xfId="21266" xr:uid="{00000000-0005-0000-0000-0000B9C30000}"/>
    <cellStyle name="Normal 12 8 8 2 2 2 2" xfId="50826" xr:uid="{00000000-0005-0000-0000-0000BAC30000}"/>
    <cellStyle name="Normal 12 8 8 2 2 3" xfId="50827" xr:uid="{00000000-0005-0000-0000-0000BBC30000}"/>
    <cellStyle name="Normal 12 8 8 2 3" xfId="15776" xr:uid="{00000000-0005-0000-0000-0000BCC30000}"/>
    <cellStyle name="Normal 12 8 8 2 3 2" xfId="50828" xr:uid="{00000000-0005-0000-0000-0000BDC30000}"/>
    <cellStyle name="Normal 12 8 8 2 4" xfId="50829" xr:uid="{00000000-0005-0000-0000-0000BEC30000}"/>
    <cellStyle name="Normal 12 8 8 3" xfId="4796" xr:uid="{00000000-0005-0000-0000-0000BFC30000}"/>
    <cellStyle name="Normal 12 8 8 3 2" xfId="10286" xr:uid="{00000000-0005-0000-0000-0000C0C30000}"/>
    <cellStyle name="Normal 12 8 8 3 2 2" xfId="23096" xr:uid="{00000000-0005-0000-0000-0000C1C30000}"/>
    <cellStyle name="Normal 12 8 8 3 2 2 2" xfId="50830" xr:uid="{00000000-0005-0000-0000-0000C2C30000}"/>
    <cellStyle name="Normal 12 8 8 3 2 3" xfId="50831" xr:uid="{00000000-0005-0000-0000-0000C3C30000}"/>
    <cellStyle name="Normal 12 8 8 3 3" xfId="17606" xr:uid="{00000000-0005-0000-0000-0000C4C30000}"/>
    <cellStyle name="Normal 12 8 8 3 3 2" xfId="50832" xr:uid="{00000000-0005-0000-0000-0000C5C30000}"/>
    <cellStyle name="Normal 12 8 8 3 4" xfId="50833" xr:uid="{00000000-0005-0000-0000-0000C6C30000}"/>
    <cellStyle name="Normal 12 8 8 4" xfId="12116" xr:uid="{00000000-0005-0000-0000-0000C7C30000}"/>
    <cellStyle name="Normal 12 8 8 4 2" xfId="24926" xr:uid="{00000000-0005-0000-0000-0000C8C30000}"/>
    <cellStyle name="Normal 12 8 8 4 2 2" xfId="50834" xr:uid="{00000000-0005-0000-0000-0000C9C30000}"/>
    <cellStyle name="Normal 12 8 8 4 3" xfId="50835" xr:uid="{00000000-0005-0000-0000-0000CAC30000}"/>
    <cellStyle name="Normal 12 8 8 5" xfId="6626" xr:uid="{00000000-0005-0000-0000-0000CBC30000}"/>
    <cellStyle name="Normal 12 8 8 5 2" xfId="19436" xr:uid="{00000000-0005-0000-0000-0000CCC30000}"/>
    <cellStyle name="Normal 12 8 8 5 2 2" xfId="50836" xr:uid="{00000000-0005-0000-0000-0000CDC30000}"/>
    <cellStyle name="Normal 12 8 8 5 3" xfId="50837" xr:uid="{00000000-0005-0000-0000-0000CEC30000}"/>
    <cellStyle name="Normal 12 8 8 6" xfId="13946" xr:uid="{00000000-0005-0000-0000-0000CFC30000}"/>
    <cellStyle name="Normal 12 8 8 6 2" xfId="50838" xr:uid="{00000000-0005-0000-0000-0000D0C30000}"/>
    <cellStyle name="Normal 12 8 8 7" xfId="50839" xr:uid="{00000000-0005-0000-0000-0000D1C30000}"/>
    <cellStyle name="Normal 12 8 9" xfId="2031" xr:uid="{00000000-0005-0000-0000-0000D2C30000}"/>
    <cellStyle name="Normal 12 8 9 2" xfId="3861" xr:uid="{00000000-0005-0000-0000-0000D3C30000}"/>
    <cellStyle name="Normal 12 8 9 2 2" xfId="9351" xr:uid="{00000000-0005-0000-0000-0000D4C30000}"/>
    <cellStyle name="Normal 12 8 9 2 2 2" xfId="22161" xr:uid="{00000000-0005-0000-0000-0000D5C30000}"/>
    <cellStyle name="Normal 12 8 9 2 2 2 2" xfId="50840" xr:uid="{00000000-0005-0000-0000-0000D6C30000}"/>
    <cellStyle name="Normal 12 8 9 2 2 3" xfId="50841" xr:uid="{00000000-0005-0000-0000-0000D7C30000}"/>
    <cellStyle name="Normal 12 8 9 2 3" xfId="16671" xr:uid="{00000000-0005-0000-0000-0000D8C30000}"/>
    <cellStyle name="Normal 12 8 9 2 3 2" xfId="50842" xr:uid="{00000000-0005-0000-0000-0000D9C30000}"/>
    <cellStyle name="Normal 12 8 9 2 4" xfId="50843" xr:uid="{00000000-0005-0000-0000-0000DAC30000}"/>
    <cellStyle name="Normal 12 8 9 3" xfId="5691" xr:uid="{00000000-0005-0000-0000-0000DBC30000}"/>
    <cellStyle name="Normal 12 8 9 3 2" xfId="11181" xr:uid="{00000000-0005-0000-0000-0000DCC30000}"/>
    <cellStyle name="Normal 12 8 9 3 2 2" xfId="23991" xr:uid="{00000000-0005-0000-0000-0000DDC30000}"/>
    <cellStyle name="Normal 12 8 9 3 2 2 2" xfId="50844" xr:uid="{00000000-0005-0000-0000-0000DEC30000}"/>
    <cellStyle name="Normal 12 8 9 3 2 3" xfId="50845" xr:uid="{00000000-0005-0000-0000-0000DFC30000}"/>
    <cellStyle name="Normal 12 8 9 3 3" xfId="18501" xr:uid="{00000000-0005-0000-0000-0000E0C30000}"/>
    <cellStyle name="Normal 12 8 9 3 3 2" xfId="50846" xr:uid="{00000000-0005-0000-0000-0000E1C30000}"/>
    <cellStyle name="Normal 12 8 9 3 4" xfId="50847" xr:uid="{00000000-0005-0000-0000-0000E2C30000}"/>
    <cellStyle name="Normal 12 8 9 4" xfId="13011" xr:uid="{00000000-0005-0000-0000-0000E3C30000}"/>
    <cellStyle name="Normal 12 8 9 4 2" xfId="25821" xr:uid="{00000000-0005-0000-0000-0000E4C30000}"/>
    <cellStyle name="Normal 12 8 9 4 2 2" xfId="50848" xr:uid="{00000000-0005-0000-0000-0000E5C30000}"/>
    <cellStyle name="Normal 12 8 9 4 3" xfId="50849" xr:uid="{00000000-0005-0000-0000-0000E6C30000}"/>
    <cellStyle name="Normal 12 8 9 5" xfId="7521" xr:uid="{00000000-0005-0000-0000-0000E7C30000}"/>
    <cellStyle name="Normal 12 8 9 5 2" xfId="20331" xr:uid="{00000000-0005-0000-0000-0000E8C30000}"/>
    <cellStyle name="Normal 12 8 9 5 2 2" xfId="50850" xr:uid="{00000000-0005-0000-0000-0000E9C30000}"/>
    <cellStyle name="Normal 12 8 9 5 3" xfId="50851" xr:uid="{00000000-0005-0000-0000-0000EAC30000}"/>
    <cellStyle name="Normal 12 8 9 6" xfId="14841" xr:uid="{00000000-0005-0000-0000-0000EBC30000}"/>
    <cellStyle name="Normal 12 8 9 6 2" xfId="50852" xr:uid="{00000000-0005-0000-0000-0000ECC30000}"/>
    <cellStyle name="Normal 12 8 9 7" xfId="50853" xr:uid="{00000000-0005-0000-0000-0000EDC30000}"/>
    <cellStyle name="Normal 12 9" xfId="219" xr:uid="{00000000-0005-0000-0000-0000EEC30000}"/>
    <cellStyle name="Normal 12 9 10" xfId="3927" xr:uid="{00000000-0005-0000-0000-0000EFC30000}"/>
    <cellStyle name="Normal 12 9 10 2" xfId="9417" xr:uid="{00000000-0005-0000-0000-0000F0C30000}"/>
    <cellStyle name="Normal 12 9 10 2 2" xfId="22227" xr:uid="{00000000-0005-0000-0000-0000F1C30000}"/>
    <cellStyle name="Normal 12 9 10 2 2 2" xfId="50854" xr:uid="{00000000-0005-0000-0000-0000F2C30000}"/>
    <cellStyle name="Normal 12 9 10 2 3" xfId="50855" xr:uid="{00000000-0005-0000-0000-0000F3C30000}"/>
    <cellStyle name="Normal 12 9 10 3" xfId="16737" xr:uid="{00000000-0005-0000-0000-0000F4C30000}"/>
    <cellStyle name="Normal 12 9 10 3 2" xfId="50856" xr:uid="{00000000-0005-0000-0000-0000F5C30000}"/>
    <cellStyle name="Normal 12 9 10 4" xfId="50857" xr:uid="{00000000-0005-0000-0000-0000F6C30000}"/>
    <cellStyle name="Normal 12 9 11" xfId="11247" xr:uid="{00000000-0005-0000-0000-0000F7C30000}"/>
    <cellStyle name="Normal 12 9 11 2" xfId="24057" xr:uid="{00000000-0005-0000-0000-0000F8C30000}"/>
    <cellStyle name="Normal 12 9 11 2 2" xfId="50858" xr:uid="{00000000-0005-0000-0000-0000F9C30000}"/>
    <cellStyle name="Normal 12 9 11 3" xfId="50859" xr:uid="{00000000-0005-0000-0000-0000FAC30000}"/>
    <cellStyle name="Normal 12 9 12" xfId="5757" xr:uid="{00000000-0005-0000-0000-0000FBC30000}"/>
    <cellStyle name="Normal 12 9 12 2" xfId="18567" xr:uid="{00000000-0005-0000-0000-0000FCC30000}"/>
    <cellStyle name="Normal 12 9 12 2 2" xfId="50860" xr:uid="{00000000-0005-0000-0000-0000FDC30000}"/>
    <cellStyle name="Normal 12 9 12 3" xfId="50861" xr:uid="{00000000-0005-0000-0000-0000FEC30000}"/>
    <cellStyle name="Normal 12 9 13" xfId="13077" xr:uid="{00000000-0005-0000-0000-0000FFC30000}"/>
    <cellStyle name="Normal 12 9 13 2" xfId="50862" xr:uid="{00000000-0005-0000-0000-000000C40000}"/>
    <cellStyle name="Normal 12 9 14" xfId="50863" xr:uid="{00000000-0005-0000-0000-000001C40000}"/>
    <cellStyle name="Normal 12 9 2" xfId="306" xr:uid="{00000000-0005-0000-0000-000002C40000}"/>
    <cellStyle name="Normal 12 9 2 10" xfId="5798" xr:uid="{00000000-0005-0000-0000-000003C40000}"/>
    <cellStyle name="Normal 12 9 2 10 2" xfId="18608" xr:uid="{00000000-0005-0000-0000-000004C40000}"/>
    <cellStyle name="Normal 12 9 2 10 2 2" xfId="50864" xr:uid="{00000000-0005-0000-0000-000005C40000}"/>
    <cellStyle name="Normal 12 9 2 10 3" xfId="50865" xr:uid="{00000000-0005-0000-0000-000006C40000}"/>
    <cellStyle name="Normal 12 9 2 11" xfId="13118" xr:uid="{00000000-0005-0000-0000-000007C40000}"/>
    <cellStyle name="Normal 12 9 2 11 2" xfId="50866" xr:uid="{00000000-0005-0000-0000-000008C40000}"/>
    <cellStyle name="Normal 12 9 2 12" xfId="50867" xr:uid="{00000000-0005-0000-0000-000009C40000}"/>
    <cellStyle name="Normal 12 9 2 2" xfId="535" xr:uid="{00000000-0005-0000-0000-00000AC40000}"/>
    <cellStyle name="Normal 12 9 2 2 2" xfId="934" xr:uid="{00000000-0005-0000-0000-00000BC40000}"/>
    <cellStyle name="Normal 12 9 2 2 2 2" xfId="1829" xr:uid="{00000000-0005-0000-0000-00000CC40000}"/>
    <cellStyle name="Normal 12 9 2 2 2 2 2" xfId="3659" xr:uid="{00000000-0005-0000-0000-00000DC40000}"/>
    <cellStyle name="Normal 12 9 2 2 2 2 2 2" xfId="9149" xr:uid="{00000000-0005-0000-0000-00000EC40000}"/>
    <cellStyle name="Normal 12 9 2 2 2 2 2 2 2" xfId="21959" xr:uid="{00000000-0005-0000-0000-00000FC40000}"/>
    <cellStyle name="Normal 12 9 2 2 2 2 2 2 2 2" xfId="50868" xr:uid="{00000000-0005-0000-0000-000010C40000}"/>
    <cellStyle name="Normal 12 9 2 2 2 2 2 2 3" xfId="50869" xr:uid="{00000000-0005-0000-0000-000011C40000}"/>
    <cellStyle name="Normal 12 9 2 2 2 2 2 3" xfId="16469" xr:uid="{00000000-0005-0000-0000-000012C40000}"/>
    <cellStyle name="Normal 12 9 2 2 2 2 2 3 2" xfId="50870" xr:uid="{00000000-0005-0000-0000-000013C40000}"/>
    <cellStyle name="Normal 12 9 2 2 2 2 2 4" xfId="50871" xr:uid="{00000000-0005-0000-0000-000014C40000}"/>
    <cellStyle name="Normal 12 9 2 2 2 2 3" xfId="5489" xr:uid="{00000000-0005-0000-0000-000015C40000}"/>
    <cellStyle name="Normal 12 9 2 2 2 2 3 2" xfId="10979" xr:uid="{00000000-0005-0000-0000-000016C40000}"/>
    <cellStyle name="Normal 12 9 2 2 2 2 3 2 2" xfId="23789" xr:uid="{00000000-0005-0000-0000-000017C40000}"/>
    <cellStyle name="Normal 12 9 2 2 2 2 3 2 2 2" xfId="50872" xr:uid="{00000000-0005-0000-0000-000018C40000}"/>
    <cellStyle name="Normal 12 9 2 2 2 2 3 2 3" xfId="50873" xr:uid="{00000000-0005-0000-0000-000019C40000}"/>
    <cellStyle name="Normal 12 9 2 2 2 2 3 3" xfId="18299" xr:uid="{00000000-0005-0000-0000-00001AC40000}"/>
    <cellStyle name="Normal 12 9 2 2 2 2 3 3 2" xfId="50874" xr:uid="{00000000-0005-0000-0000-00001BC40000}"/>
    <cellStyle name="Normal 12 9 2 2 2 2 3 4" xfId="50875" xr:uid="{00000000-0005-0000-0000-00001CC40000}"/>
    <cellStyle name="Normal 12 9 2 2 2 2 4" xfId="12809" xr:uid="{00000000-0005-0000-0000-00001DC40000}"/>
    <cellStyle name="Normal 12 9 2 2 2 2 4 2" xfId="25619" xr:uid="{00000000-0005-0000-0000-00001EC40000}"/>
    <cellStyle name="Normal 12 9 2 2 2 2 4 2 2" xfId="50876" xr:uid="{00000000-0005-0000-0000-00001FC40000}"/>
    <cellStyle name="Normal 12 9 2 2 2 2 4 3" xfId="50877" xr:uid="{00000000-0005-0000-0000-000020C40000}"/>
    <cellStyle name="Normal 12 9 2 2 2 2 5" xfId="7319" xr:uid="{00000000-0005-0000-0000-000021C40000}"/>
    <cellStyle name="Normal 12 9 2 2 2 2 5 2" xfId="20129" xr:uid="{00000000-0005-0000-0000-000022C40000}"/>
    <cellStyle name="Normal 12 9 2 2 2 2 5 2 2" xfId="50878" xr:uid="{00000000-0005-0000-0000-000023C40000}"/>
    <cellStyle name="Normal 12 9 2 2 2 2 5 3" xfId="50879" xr:uid="{00000000-0005-0000-0000-000024C40000}"/>
    <cellStyle name="Normal 12 9 2 2 2 2 6" xfId="14639" xr:uid="{00000000-0005-0000-0000-000025C40000}"/>
    <cellStyle name="Normal 12 9 2 2 2 2 6 2" xfId="50880" xr:uid="{00000000-0005-0000-0000-000026C40000}"/>
    <cellStyle name="Normal 12 9 2 2 2 2 7" xfId="50881" xr:uid="{00000000-0005-0000-0000-000027C40000}"/>
    <cellStyle name="Normal 12 9 2 2 2 3" xfId="2765" xr:uid="{00000000-0005-0000-0000-000028C40000}"/>
    <cellStyle name="Normal 12 9 2 2 2 3 2" xfId="8255" xr:uid="{00000000-0005-0000-0000-000029C40000}"/>
    <cellStyle name="Normal 12 9 2 2 2 3 2 2" xfId="21065" xr:uid="{00000000-0005-0000-0000-00002AC40000}"/>
    <cellStyle name="Normal 12 9 2 2 2 3 2 2 2" xfId="50882" xr:uid="{00000000-0005-0000-0000-00002BC40000}"/>
    <cellStyle name="Normal 12 9 2 2 2 3 2 3" xfId="50883" xr:uid="{00000000-0005-0000-0000-00002CC40000}"/>
    <cellStyle name="Normal 12 9 2 2 2 3 3" xfId="15575" xr:uid="{00000000-0005-0000-0000-00002DC40000}"/>
    <cellStyle name="Normal 12 9 2 2 2 3 3 2" xfId="50884" xr:uid="{00000000-0005-0000-0000-00002EC40000}"/>
    <cellStyle name="Normal 12 9 2 2 2 3 4" xfId="50885" xr:uid="{00000000-0005-0000-0000-00002FC40000}"/>
    <cellStyle name="Normal 12 9 2 2 2 4" xfId="4595" xr:uid="{00000000-0005-0000-0000-000030C40000}"/>
    <cellStyle name="Normal 12 9 2 2 2 4 2" xfId="10085" xr:uid="{00000000-0005-0000-0000-000031C40000}"/>
    <cellStyle name="Normal 12 9 2 2 2 4 2 2" xfId="22895" xr:uid="{00000000-0005-0000-0000-000032C40000}"/>
    <cellStyle name="Normal 12 9 2 2 2 4 2 2 2" xfId="50886" xr:uid="{00000000-0005-0000-0000-000033C40000}"/>
    <cellStyle name="Normal 12 9 2 2 2 4 2 3" xfId="50887" xr:uid="{00000000-0005-0000-0000-000034C40000}"/>
    <cellStyle name="Normal 12 9 2 2 2 4 3" xfId="17405" xr:uid="{00000000-0005-0000-0000-000035C40000}"/>
    <cellStyle name="Normal 12 9 2 2 2 4 3 2" xfId="50888" xr:uid="{00000000-0005-0000-0000-000036C40000}"/>
    <cellStyle name="Normal 12 9 2 2 2 4 4" xfId="50889" xr:uid="{00000000-0005-0000-0000-000037C40000}"/>
    <cellStyle name="Normal 12 9 2 2 2 5" xfId="11915" xr:uid="{00000000-0005-0000-0000-000038C40000}"/>
    <cellStyle name="Normal 12 9 2 2 2 5 2" xfId="24725" xr:uid="{00000000-0005-0000-0000-000039C40000}"/>
    <cellStyle name="Normal 12 9 2 2 2 5 2 2" xfId="50890" xr:uid="{00000000-0005-0000-0000-00003AC40000}"/>
    <cellStyle name="Normal 12 9 2 2 2 5 3" xfId="50891" xr:uid="{00000000-0005-0000-0000-00003BC40000}"/>
    <cellStyle name="Normal 12 9 2 2 2 6" xfId="6425" xr:uid="{00000000-0005-0000-0000-00003CC40000}"/>
    <cellStyle name="Normal 12 9 2 2 2 6 2" xfId="19235" xr:uid="{00000000-0005-0000-0000-00003DC40000}"/>
    <cellStyle name="Normal 12 9 2 2 2 6 2 2" xfId="50892" xr:uid="{00000000-0005-0000-0000-00003EC40000}"/>
    <cellStyle name="Normal 12 9 2 2 2 6 3" xfId="50893" xr:uid="{00000000-0005-0000-0000-00003FC40000}"/>
    <cellStyle name="Normal 12 9 2 2 2 7" xfId="13745" xr:uid="{00000000-0005-0000-0000-000040C40000}"/>
    <cellStyle name="Normal 12 9 2 2 2 7 2" xfId="50894" xr:uid="{00000000-0005-0000-0000-000041C40000}"/>
    <cellStyle name="Normal 12 9 2 2 2 8" xfId="50895" xr:uid="{00000000-0005-0000-0000-000042C40000}"/>
    <cellStyle name="Normal 12 9 2 2 3" xfId="1430" xr:uid="{00000000-0005-0000-0000-000043C40000}"/>
    <cellStyle name="Normal 12 9 2 2 3 2" xfId="3260" xr:uid="{00000000-0005-0000-0000-000044C40000}"/>
    <cellStyle name="Normal 12 9 2 2 3 2 2" xfId="8750" xr:uid="{00000000-0005-0000-0000-000045C40000}"/>
    <cellStyle name="Normal 12 9 2 2 3 2 2 2" xfId="21560" xr:uid="{00000000-0005-0000-0000-000046C40000}"/>
    <cellStyle name="Normal 12 9 2 2 3 2 2 2 2" xfId="50896" xr:uid="{00000000-0005-0000-0000-000047C40000}"/>
    <cellStyle name="Normal 12 9 2 2 3 2 2 3" xfId="50897" xr:uid="{00000000-0005-0000-0000-000048C40000}"/>
    <cellStyle name="Normal 12 9 2 2 3 2 3" xfId="16070" xr:uid="{00000000-0005-0000-0000-000049C40000}"/>
    <cellStyle name="Normal 12 9 2 2 3 2 3 2" xfId="50898" xr:uid="{00000000-0005-0000-0000-00004AC40000}"/>
    <cellStyle name="Normal 12 9 2 2 3 2 4" xfId="50899" xr:uid="{00000000-0005-0000-0000-00004BC40000}"/>
    <cellStyle name="Normal 12 9 2 2 3 3" xfId="5090" xr:uid="{00000000-0005-0000-0000-00004CC40000}"/>
    <cellStyle name="Normal 12 9 2 2 3 3 2" xfId="10580" xr:uid="{00000000-0005-0000-0000-00004DC40000}"/>
    <cellStyle name="Normal 12 9 2 2 3 3 2 2" xfId="23390" xr:uid="{00000000-0005-0000-0000-00004EC40000}"/>
    <cellStyle name="Normal 12 9 2 2 3 3 2 2 2" xfId="50900" xr:uid="{00000000-0005-0000-0000-00004FC40000}"/>
    <cellStyle name="Normal 12 9 2 2 3 3 2 3" xfId="50901" xr:uid="{00000000-0005-0000-0000-000050C40000}"/>
    <cellStyle name="Normal 12 9 2 2 3 3 3" xfId="17900" xr:uid="{00000000-0005-0000-0000-000051C40000}"/>
    <cellStyle name="Normal 12 9 2 2 3 3 3 2" xfId="50902" xr:uid="{00000000-0005-0000-0000-000052C40000}"/>
    <cellStyle name="Normal 12 9 2 2 3 3 4" xfId="50903" xr:uid="{00000000-0005-0000-0000-000053C40000}"/>
    <cellStyle name="Normal 12 9 2 2 3 4" xfId="12410" xr:uid="{00000000-0005-0000-0000-000054C40000}"/>
    <cellStyle name="Normal 12 9 2 2 3 4 2" xfId="25220" xr:uid="{00000000-0005-0000-0000-000055C40000}"/>
    <cellStyle name="Normal 12 9 2 2 3 4 2 2" xfId="50904" xr:uid="{00000000-0005-0000-0000-000056C40000}"/>
    <cellStyle name="Normal 12 9 2 2 3 4 3" xfId="50905" xr:uid="{00000000-0005-0000-0000-000057C40000}"/>
    <cellStyle name="Normal 12 9 2 2 3 5" xfId="6920" xr:uid="{00000000-0005-0000-0000-000058C40000}"/>
    <cellStyle name="Normal 12 9 2 2 3 5 2" xfId="19730" xr:uid="{00000000-0005-0000-0000-000059C40000}"/>
    <cellStyle name="Normal 12 9 2 2 3 5 2 2" xfId="50906" xr:uid="{00000000-0005-0000-0000-00005AC40000}"/>
    <cellStyle name="Normal 12 9 2 2 3 5 3" xfId="50907" xr:uid="{00000000-0005-0000-0000-00005BC40000}"/>
    <cellStyle name="Normal 12 9 2 2 3 6" xfId="14240" xr:uid="{00000000-0005-0000-0000-00005CC40000}"/>
    <cellStyle name="Normal 12 9 2 2 3 6 2" xfId="50908" xr:uid="{00000000-0005-0000-0000-00005DC40000}"/>
    <cellStyle name="Normal 12 9 2 2 3 7" xfId="50909" xr:uid="{00000000-0005-0000-0000-00005EC40000}"/>
    <cellStyle name="Normal 12 9 2 2 4" xfId="2366" xr:uid="{00000000-0005-0000-0000-00005FC40000}"/>
    <cellStyle name="Normal 12 9 2 2 4 2" xfId="7856" xr:uid="{00000000-0005-0000-0000-000060C40000}"/>
    <cellStyle name="Normal 12 9 2 2 4 2 2" xfId="20666" xr:uid="{00000000-0005-0000-0000-000061C40000}"/>
    <cellStyle name="Normal 12 9 2 2 4 2 2 2" xfId="50910" xr:uid="{00000000-0005-0000-0000-000062C40000}"/>
    <cellStyle name="Normal 12 9 2 2 4 2 3" xfId="50911" xr:uid="{00000000-0005-0000-0000-000063C40000}"/>
    <cellStyle name="Normal 12 9 2 2 4 3" xfId="15176" xr:uid="{00000000-0005-0000-0000-000064C40000}"/>
    <cellStyle name="Normal 12 9 2 2 4 3 2" xfId="50912" xr:uid="{00000000-0005-0000-0000-000065C40000}"/>
    <cellStyle name="Normal 12 9 2 2 4 4" xfId="50913" xr:uid="{00000000-0005-0000-0000-000066C40000}"/>
    <cellStyle name="Normal 12 9 2 2 5" xfId="4196" xr:uid="{00000000-0005-0000-0000-000067C40000}"/>
    <cellStyle name="Normal 12 9 2 2 5 2" xfId="9686" xr:uid="{00000000-0005-0000-0000-000068C40000}"/>
    <cellStyle name="Normal 12 9 2 2 5 2 2" xfId="22496" xr:uid="{00000000-0005-0000-0000-000069C40000}"/>
    <cellStyle name="Normal 12 9 2 2 5 2 2 2" xfId="50914" xr:uid="{00000000-0005-0000-0000-00006AC40000}"/>
    <cellStyle name="Normal 12 9 2 2 5 2 3" xfId="50915" xr:uid="{00000000-0005-0000-0000-00006BC40000}"/>
    <cellStyle name="Normal 12 9 2 2 5 3" xfId="17006" xr:uid="{00000000-0005-0000-0000-00006CC40000}"/>
    <cellStyle name="Normal 12 9 2 2 5 3 2" xfId="50916" xr:uid="{00000000-0005-0000-0000-00006DC40000}"/>
    <cellStyle name="Normal 12 9 2 2 5 4" xfId="50917" xr:uid="{00000000-0005-0000-0000-00006EC40000}"/>
    <cellStyle name="Normal 12 9 2 2 6" xfId="11516" xr:uid="{00000000-0005-0000-0000-00006FC40000}"/>
    <cellStyle name="Normal 12 9 2 2 6 2" xfId="24326" xr:uid="{00000000-0005-0000-0000-000070C40000}"/>
    <cellStyle name="Normal 12 9 2 2 6 2 2" xfId="50918" xr:uid="{00000000-0005-0000-0000-000071C40000}"/>
    <cellStyle name="Normal 12 9 2 2 6 3" xfId="50919" xr:uid="{00000000-0005-0000-0000-000072C40000}"/>
    <cellStyle name="Normal 12 9 2 2 7" xfId="6026" xr:uid="{00000000-0005-0000-0000-000073C40000}"/>
    <cellStyle name="Normal 12 9 2 2 7 2" xfId="18836" xr:uid="{00000000-0005-0000-0000-000074C40000}"/>
    <cellStyle name="Normal 12 9 2 2 7 2 2" xfId="50920" xr:uid="{00000000-0005-0000-0000-000075C40000}"/>
    <cellStyle name="Normal 12 9 2 2 7 3" xfId="50921" xr:uid="{00000000-0005-0000-0000-000076C40000}"/>
    <cellStyle name="Normal 12 9 2 2 8" xfId="13346" xr:uid="{00000000-0005-0000-0000-000077C40000}"/>
    <cellStyle name="Normal 12 9 2 2 8 2" xfId="50922" xr:uid="{00000000-0005-0000-0000-000078C40000}"/>
    <cellStyle name="Normal 12 9 2 2 9" xfId="50923" xr:uid="{00000000-0005-0000-0000-000079C40000}"/>
    <cellStyle name="Normal 12 9 2 3" xfId="667" xr:uid="{00000000-0005-0000-0000-00007AC40000}"/>
    <cellStyle name="Normal 12 9 2 3 2" xfId="1067" xr:uid="{00000000-0005-0000-0000-00007BC40000}"/>
    <cellStyle name="Normal 12 9 2 3 2 2" xfId="1962" xr:uid="{00000000-0005-0000-0000-00007CC40000}"/>
    <cellStyle name="Normal 12 9 2 3 2 2 2" xfId="3792" xr:uid="{00000000-0005-0000-0000-00007DC40000}"/>
    <cellStyle name="Normal 12 9 2 3 2 2 2 2" xfId="9282" xr:uid="{00000000-0005-0000-0000-00007EC40000}"/>
    <cellStyle name="Normal 12 9 2 3 2 2 2 2 2" xfId="22092" xr:uid="{00000000-0005-0000-0000-00007FC40000}"/>
    <cellStyle name="Normal 12 9 2 3 2 2 2 2 2 2" xfId="50924" xr:uid="{00000000-0005-0000-0000-000080C40000}"/>
    <cellStyle name="Normal 12 9 2 3 2 2 2 2 3" xfId="50925" xr:uid="{00000000-0005-0000-0000-000081C40000}"/>
    <cellStyle name="Normal 12 9 2 3 2 2 2 3" xfId="16602" xr:uid="{00000000-0005-0000-0000-000082C40000}"/>
    <cellStyle name="Normal 12 9 2 3 2 2 2 3 2" xfId="50926" xr:uid="{00000000-0005-0000-0000-000083C40000}"/>
    <cellStyle name="Normal 12 9 2 3 2 2 2 4" xfId="50927" xr:uid="{00000000-0005-0000-0000-000084C40000}"/>
    <cellStyle name="Normal 12 9 2 3 2 2 3" xfId="5622" xr:uid="{00000000-0005-0000-0000-000085C40000}"/>
    <cellStyle name="Normal 12 9 2 3 2 2 3 2" xfId="11112" xr:uid="{00000000-0005-0000-0000-000086C40000}"/>
    <cellStyle name="Normal 12 9 2 3 2 2 3 2 2" xfId="23922" xr:uid="{00000000-0005-0000-0000-000087C40000}"/>
    <cellStyle name="Normal 12 9 2 3 2 2 3 2 2 2" xfId="50928" xr:uid="{00000000-0005-0000-0000-000088C40000}"/>
    <cellStyle name="Normal 12 9 2 3 2 2 3 2 3" xfId="50929" xr:uid="{00000000-0005-0000-0000-000089C40000}"/>
    <cellStyle name="Normal 12 9 2 3 2 2 3 3" xfId="18432" xr:uid="{00000000-0005-0000-0000-00008AC40000}"/>
    <cellStyle name="Normal 12 9 2 3 2 2 3 3 2" xfId="50930" xr:uid="{00000000-0005-0000-0000-00008BC40000}"/>
    <cellStyle name="Normal 12 9 2 3 2 2 3 4" xfId="50931" xr:uid="{00000000-0005-0000-0000-00008CC40000}"/>
    <cellStyle name="Normal 12 9 2 3 2 2 4" xfId="12942" xr:uid="{00000000-0005-0000-0000-00008DC40000}"/>
    <cellStyle name="Normal 12 9 2 3 2 2 4 2" xfId="25752" xr:uid="{00000000-0005-0000-0000-00008EC40000}"/>
    <cellStyle name="Normal 12 9 2 3 2 2 4 2 2" xfId="50932" xr:uid="{00000000-0005-0000-0000-00008FC40000}"/>
    <cellStyle name="Normal 12 9 2 3 2 2 4 3" xfId="50933" xr:uid="{00000000-0005-0000-0000-000090C40000}"/>
    <cellStyle name="Normal 12 9 2 3 2 2 5" xfId="7452" xr:uid="{00000000-0005-0000-0000-000091C40000}"/>
    <cellStyle name="Normal 12 9 2 3 2 2 5 2" xfId="20262" xr:uid="{00000000-0005-0000-0000-000092C40000}"/>
    <cellStyle name="Normal 12 9 2 3 2 2 5 2 2" xfId="50934" xr:uid="{00000000-0005-0000-0000-000093C40000}"/>
    <cellStyle name="Normal 12 9 2 3 2 2 5 3" xfId="50935" xr:uid="{00000000-0005-0000-0000-000094C40000}"/>
    <cellStyle name="Normal 12 9 2 3 2 2 6" xfId="14772" xr:uid="{00000000-0005-0000-0000-000095C40000}"/>
    <cellStyle name="Normal 12 9 2 3 2 2 6 2" xfId="50936" xr:uid="{00000000-0005-0000-0000-000096C40000}"/>
    <cellStyle name="Normal 12 9 2 3 2 2 7" xfId="50937" xr:uid="{00000000-0005-0000-0000-000097C40000}"/>
    <cellStyle name="Normal 12 9 2 3 2 3" xfId="2898" xr:uid="{00000000-0005-0000-0000-000098C40000}"/>
    <cellStyle name="Normal 12 9 2 3 2 3 2" xfId="8388" xr:uid="{00000000-0005-0000-0000-000099C40000}"/>
    <cellStyle name="Normal 12 9 2 3 2 3 2 2" xfId="21198" xr:uid="{00000000-0005-0000-0000-00009AC40000}"/>
    <cellStyle name="Normal 12 9 2 3 2 3 2 2 2" xfId="50938" xr:uid="{00000000-0005-0000-0000-00009BC40000}"/>
    <cellStyle name="Normal 12 9 2 3 2 3 2 3" xfId="50939" xr:uid="{00000000-0005-0000-0000-00009CC40000}"/>
    <cellStyle name="Normal 12 9 2 3 2 3 3" xfId="15708" xr:uid="{00000000-0005-0000-0000-00009DC40000}"/>
    <cellStyle name="Normal 12 9 2 3 2 3 3 2" xfId="50940" xr:uid="{00000000-0005-0000-0000-00009EC40000}"/>
    <cellStyle name="Normal 12 9 2 3 2 3 4" xfId="50941" xr:uid="{00000000-0005-0000-0000-00009FC40000}"/>
    <cellStyle name="Normal 12 9 2 3 2 4" xfId="4728" xr:uid="{00000000-0005-0000-0000-0000A0C40000}"/>
    <cellStyle name="Normal 12 9 2 3 2 4 2" xfId="10218" xr:uid="{00000000-0005-0000-0000-0000A1C40000}"/>
    <cellStyle name="Normal 12 9 2 3 2 4 2 2" xfId="23028" xr:uid="{00000000-0005-0000-0000-0000A2C40000}"/>
    <cellStyle name="Normal 12 9 2 3 2 4 2 2 2" xfId="50942" xr:uid="{00000000-0005-0000-0000-0000A3C40000}"/>
    <cellStyle name="Normal 12 9 2 3 2 4 2 3" xfId="50943" xr:uid="{00000000-0005-0000-0000-0000A4C40000}"/>
    <cellStyle name="Normal 12 9 2 3 2 4 3" xfId="17538" xr:uid="{00000000-0005-0000-0000-0000A5C40000}"/>
    <cellStyle name="Normal 12 9 2 3 2 4 3 2" xfId="50944" xr:uid="{00000000-0005-0000-0000-0000A6C40000}"/>
    <cellStyle name="Normal 12 9 2 3 2 4 4" xfId="50945" xr:uid="{00000000-0005-0000-0000-0000A7C40000}"/>
    <cellStyle name="Normal 12 9 2 3 2 5" xfId="12048" xr:uid="{00000000-0005-0000-0000-0000A8C40000}"/>
    <cellStyle name="Normal 12 9 2 3 2 5 2" xfId="24858" xr:uid="{00000000-0005-0000-0000-0000A9C40000}"/>
    <cellStyle name="Normal 12 9 2 3 2 5 2 2" xfId="50946" xr:uid="{00000000-0005-0000-0000-0000AAC40000}"/>
    <cellStyle name="Normal 12 9 2 3 2 5 3" xfId="50947" xr:uid="{00000000-0005-0000-0000-0000ABC40000}"/>
    <cellStyle name="Normal 12 9 2 3 2 6" xfId="6558" xr:uid="{00000000-0005-0000-0000-0000ACC40000}"/>
    <cellStyle name="Normal 12 9 2 3 2 6 2" xfId="19368" xr:uid="{00000000-0005-0000-0000-0000ADC40000}"/>
    <cellStyle name="Normal 12 9 2 3 2 6 2 2" xfId="50948" xr:uid="{00000000-0005-0000-0000-0000AEC40000}"/>
    <cellStyle name="Normal 12 9 2 3 2 6 3" xfId="50949" xr:uid="{00000000-0005-0000-0000-0000AFC40000}"/>
    <cellStyle name="Normal 12 9 2 3 2 7" xfId="13878" xr:uid="{00000000-0005-0000-0000-0000B0C40000}"/>
    <cellStyle name="Normal 12 9 2 3 2 7 2" xfId="50950" xr:uid="{00000000-0005-0000-0000-0000B1C40000}"/>
    <cellStyle name="Normal 12 9 2 3 2 8" xfId="50951" xr:uid="{00000000-0005-0000-0000-0000B2C40000}"/>
    <cellStyle name="Normal 12 9 2 3 3" xfId="1562" xr:uid="{00000000-0005-0000-0000-0000B3C40000}"/>
    <cellStyle name="Normal 12 9 2 3 3 2" xfId="3392" xr:uid="{00000000-0005-0000-0000-0000B4C40000}"/>
    <cellStyle name="Normal 12 9 2 3 3 2 2" xfId="8882" xr:uid="{00000000-0005-0000-0000-0000B5C40000}"/>
    <cellStyle name="Normal 12 9 2 3 3 2 2 2" xfId="21692" xr:uid="{00000000-0005-0000-0000-0000B6C40000}"/>
    <cellStyle name="Normal 12 9 2 3 3 2 2 2 2" xfId="50952" xr:uid="{00000000-0005-0000-0000-0000B7C40000}"/>
    <cellStyle name="Normal 12 9 2 3 3 2 2 3" xfId="50953" xr:uid="{00000000-0005-0000-0000-0000B8C40000}"/>
    <cellStyle name="Normal 12 9 2 3 3 2 3" xfId="16202" xr:uid="{00000000-0005-0000-0000-0000B9C40000}"/>
    <cellStyle name="Normal 12 9 2 3 3 2 3 2" xfId="50954" xr:uid="{00000000-0005-0000-0000-0000BAC40000}"/>
    <cellStyle name="Normal 12 9 2 3 3 2 4" xfId="50955" xr:uid="{00000000-0005-0000-0000-0000BBC40000}"/>
    <cellStyle name="Normal 12 9 2 3 3 3" xfId="5222" xr:uid="{00000000-0005-0000-0000-0000BCC40000}"/>
    <cellStyle name="Normal 12 9 2 3 3 3 2" xfId="10712" xr:uid="{00000000-0005-0000-0000-0000BDC40000}"/>
    <cellStyle name="Normal 12 9 2 3 3 3 2 2" xfId="23522" xr:uid="{00000000-0005-0000-0000-0000BEC40000}"/>
    <cellStyle name="Normal 12 9 2 3 3 3 2 2 2" xfId="50956" xr:uid="{00000000-0005-0000-0000-0000BFC40000}"/>
    <cellStyle name="Normal 12 9 2 3 3 3 2 3" xfId="50957" xr:uid="{00000000-0005-0000-0000-0000C0C40000}"/>
    <cellStyle name="Normal 12 9 2 3 3 3 3" xfId="18032" xr:uid="{00000000-0005-0000-0000-0000C1C40000}"/>
    <cellStyle name="Normal 12 9 2 3 3 3 3 2" xfId="50958" xr:uid="{00000000-0005-0000-0000-0000C2C40000}"/>
    <cellStyle name="Normal 12 9 2 3 3 3 4" xfId="50959" xr:uid="{00000000-0005-0000-0000-0000C3C40000}"/>
    <cellStyle name="Normal 12 9 2 3 3 4" xfId="12542" xr:uid="{00000000-0005-0000-0000-0000C4C40000}"/>
    <cellStyle name="Normal 12 9 2 3 3 4 2" xfId="25352" xr:uid="{00000000-0005-0000-0000-0000C5C40000}"/>
    <cellStyle name="Normal 12 9 2 3 3 4 2 2" xfId="50960" xr:uid="{00000000-0005-0000-0000-0000C6C40000}"/>
    <cellStyle name="Normal 12 9 2 3 3 4 3" xfId="50961" xr:uid="{00000000-0005-0000-0000-0000C7C40000}"/>
    <cellStyle name="Normal 12 9 2 3 3 5" xfId="7052" xr:uid="{00000000-0005-0000-0000-0000C8C40000}"/>
    <cellStyle name="Normal 12 9 2 3 3 5 2" xfId="19862" xr:uid="{00000000-0005-0000-0000-0000C9C40000}"/>
    <cellStyle name="Normal 12 9 2 3 3 5 2 2" xfId="50962" xr:uid="{00000000-0005-0000-0000-0000CAC40000}"/>
    <cellStyle name="Normal 12 9 2 3 3 5 3" xfId="50963" xr:uid="{00000000-0005-0000-0000-0000CBC40000}"/>
    <cellStyle name="Normal 12 9 2 3 3 6" xfId="14372" xr:uid="{00000000-0005-0000-0000-0000CCC40000}"/>
    <cellStyle name="Normal 12 9 2 3 3 6 2" xfId="50964" xr:uid="{00000000-0005-0000-0000-0000CDC40000}"/>
    <cellStyle name="Normal 12 9 2 3 3 7" xfId="50965" xr:uid="{00000000-0005-0000-0000-0000CEC40000}"/>
    <cellStyle name="Normal 12 9 2 3 4" xfId="2498" xr:uid="{00000000-0005-0000-0000-0000CFC40000}"/>
    <cellStyle name="Normal 12 9 2 3 4 2" xfId="7988" xr:uid="{00000000-0005-0000-0000-0000D0C40000}"/>
    <cellStyle name="Normal 12 9 2 3 4 2 2" xfId="20798" xr:uid="{00000000-0005-0000-0000-0000D1C40000}"/>
    <cellStyle name="Normal 12 9 2 3 4 2 2 2" xfId="50966" xr:uid="{00000000-0005-0000-0000-0000D2C40000}"/>
    <cellStyle name="Normal 12 9 2 3 4 2 3" xfId="50967" xr:uid="{00000000-0005-0000-0000-0000D3C40000}"/>
    <cellStyle name="Normal 12 9 2 3 4 3" xfId="15308" xr:uid="{00000000-0005-0000-0000-0000D4C40000}"/>
    <cellStyle name="Normal 12 9 2 3 4 3 2" xfId="50968" xr:uid="{00000000-0005-0000-0000-0000D5C40000}"/>
    <cellStyle name="Normal 12 9 2 3 4 4" xfId="50969" xr:uid="{00000000-0005-0000-0000-0000D6C40000}"/>
    <cellStyle name="Normal 12 9 2 3 5" xfId="4328" xr:uid="{00000000-0005-0000-0000-0000D7C40000}"/>
    <cellStyle name="Normal 12 9 2 3 5 2" xfId="9818" xr:uid="{00000000-0005-0000-0000-0000D8C40000}"/>
    <cellStyle name="Normal 12 9 2 3 5 2 2" xfId="22628" xr:uid="{00000000-0005-0000-0000-0000D9C40000}"/>
    <cellStyle name="Normal 12 9 2 3 5 2 2 2" xfId="50970" xr:uid="{00000000-0005-0000-0000-0000DAC40000}"/>
    <cellStyle name="Normal 12 9 2 3 5 2 3" xfId="50971" xr:uid="{00000000-0005-0000-0000-0000DBC40000}"/>
    <cellStyle name="Normal 12 9 2 3 5 3" xfId="17138" xr:uid="{00000000-0005-0000-0000-0000DCC40000}"/>
    <cellStyle name="Normal 12 9 2 3 5 3 2" xfId="50972" xr:uid="{00000000-0005-0000-0000-0000DDC40000}"/>
    <cellStyle name="Normal 12 9 2 3 5 4" xfId="50973" xr:uid="{00000000-0005-0000-0000-0000DEC40000}"/>
    <cellStyle name="Normal 12 9 2 3 6" xfId="11648" xr:uid="{00000000-0005-0000-0000-0000DFC40000}"/>
    <cellStyle name="Normal 12 9 2 3 6 2" xfId="24458" xr:uid="{00000000-0005-0000-0000-0000E0C40000}"/>
    <cellStyle name="Normal 12 9 2 3 6 2 2" xfId="50974" xr:uid="{00000000-0005-0000-0000-0000E1C40000}"/>
    <cellStyle name="Normal 12 9 2 3 6 3" xfId="50975" xr:uid="{00000000-0005-0000-0000-0000E2C40000}"/>
    <cellStyle name="Normal 12 9 2 3 7" xfId="6158" xr:uid="{00000000-0005-0000-0000-0000E3C40000}"/>
    <cellStyle name="Normal 12 9 2 3 7 2" xfId="18968" xr:uid="{00000000-0005-0000-0000-0000E4C40000}"/>
    <cellStyle name="Normal 12 9 2 3 7 2 2" xfId="50976" xr:uid="{00000000-0005-0000-0000-0000E5C40000}"/>
    <cellStyle name="Normal 12 9 2 3 7 3" xfId="50977" xr:uid="{00000000-0005-0000-0000-0000E6C40000}"/>
    <cellStyle name="Normal 12 9 2 3 8" xfId="13478" xr:uid="{00000000-0005-0000-0000-0000E7C40000}"/>
    <cellStyle name="Normal 12 9 2 3 8 2" xfId="50978" xr:uid="{00000000-0005-0000-0000-0000E8C40000}"/>
    <cellStyle name="Normal 12 9 2 3 9" xfId="50979" xr:uid="{00000000-0005-0000-0000-0000E9C40000}"/>
    <cellStyle name="Normal 12 9 2 4" xfId="442" xr:uid="{00000000-0005-0000-0000-0000EAC40000}"/>
    <cellStyle name="Normal 12 9 2 4 2" xfId="1337" xr:uid="{00000000-0005-0000-0000-0000EBC40000}"/>
    <cellStyle name="Normal 12 9 2 4 2 2" xfId="3167" xr:uid="{00000000-0005-0000-0000-0000ECC40000}"/>
    <cellStyle name="Normal 12 9 2 4 2 2 2" xfId="8657" xr:uid="{00000000-0005-0000-0000-0000EDC40000}"/>
    <cellStyle name="Normal 12 9 2 4 2 2 2 2" xfId="21467" xr:uid="{00000000-0005-0000-0000-0000EEC40000}"/>
    <cellStyle name="Normal 12 9 2 4 2 2 2 2 2" xfId="50980" xr:uid="{00000000-0005-0000-0000-0000EFC40000}"/>
    <cellStyle name="Normal 12 9 2 4 2 2 2 3" xfId="50981" xr:uid="{00000000-0005-0000-0000-0000F0C40000}"/>
    <cellStyle name="Normal 12 9 2 4 2 2 3" xfId="15977" xr:uid="{00000000-0005-0000-0000-0000F1C40000}"/>
    <cellStyle name="Normal 12 9 2 4 2 2 3 2" xfId="50982" xr:uid="{00000000-0005-0000-0000-0000F2C40000}"/>
    <cellStyle name="Normal 12 9 2 4 2 2 4" xfId="50983" xr:uid="{00000000-0005-0000-0000-0000F3C40000}"/>
    <cellStyle name="Normal 12 9 2 4 2 3" xfId="4997" xr:uid="{00000000-0005-0000-0000-0000F4C40000}"/>
    <cellStyle name="Normal 12 9 2 4 2 3 2" xfId="10487" xr:uid="{00000000-0005-0000-0000-0000F5C40000}"/>
    <cellStyle name="Normal 12 9 2 4 2 3 2 2" xfId="23297" xr:uid="{00000000-0005-0000-0000-0000F6C40000}"/>
    <cellStyle name="Normal 12 9 2 4 2 3 2 2 2" xfId="50984" xr:uid="{00000000-0005-0000-0000-0000F7C40000}"/>
    <cellStyle name="Normal 12 9 2 4 2 3 2 3" xfId="50985" xr:uid="{00000000-0005-0000-0000-0000F8C40000}"/>
    <cellStyle name="Normal 12 9 2 4 2 3 3" xfId="17807" xr:uid="{00000000-0005-0000-0000-0000F9C40000}"/>
    <cellStyle name="Normal 12 9 2 4 2 3 3 2" xfId="50986" xr:uid="{00000000-0005-0000-0000-0000FAC40000}"/>
    <cellStyle name="Normal 12 9 2 4 2 3 4" xfId="50987" xr:uid="{00000000-0005-0000-0000-0000FBC40000}"/>
    <cellStyle name="Normal 12 9 2 4 2 4" xfId="12317" xr:uid="{00000000-0005-0000-0000-0000FCC40000}"/>
    <cellStyle name="Normal 12 9 2 4 2 4 2" xfId="25127" xr:uid="{00000000-0005-0000-0000-0000FDC40000}"/>
    <cellStyle name="Normal 12 9 2 4 2 4 2 2" xfId="50988" xr:uid="{00000000-0005-0000-0000-0000FEC40000}"/>
    <cellStyle name="Normal 12 9 2 4 2 4 3" xfId="50989" xr:uid="{00000000-0005-0000-0000-0000FFC40000}"/>
    <cellStyle name="Normal 12 9 2 4 2 5" xfId="6827" xr:uid="{00000000-0005-0000-0000-000000C50000}"/>
    <cellStyle name="Normal 12 9 2 4 2 5 2" xfId="19637" xr:uid="{00000000-0005-0000-0000-000001C50000}"/>
    <cellStyle name="Normal 12 9 2 4 2 5 2 2" xfId="50990" xr:uid="{00000000-0005-0000-0000-000002C50000}"/>
    <cellStyle name="Normal 12 9 2 4 2 5 3" xfId="50991" xr:uid="{00000000-0005-0000-0000-000003C50000}"/>
    <cellStyle name="Normal 12 9 2 4 2 6" xfId="14147" xr:uid="{00000000-0005-0000-0000-000004C50000}"/>
    <cellStyle name="Normal 12 9 2 4 2 6 2" xfId="50992" xr:uid="{00000000-0005-0000-0000-000005C50000}"/>
    <cellStyle name="Normal 12 9 2 4 2 7" xfId="50993" xr:uid="{00000000-0005-0000-0000-000006C50000}"/>
    <cellStyle name="Normal 12 9 2 4 3" xfId="2273" xr:uid="{00000000-0005-0000-0000-000007C50000}"/>
    <cellStyle name="Normal 12 9 2 4 3 2" xfId="7763" xr:uid="{00000000-0005-0000-0000-000008C50000}"/>
    <cellStyle name="Normal 12 9 2 4 3 2 2" xfId="20573" xr:uid="{00000000-0005-0000-0000-000009C50000}"/>
    <cellStyle name="Normal 12 9 2 4 3 2 2 2" xfId="50994" xr:uid="{00000000-0005-0000-0000-00000AC50000}"/>
    <cellStyle name="Normal 12 9 2 4 3 2 3" xfId="50995" xr:uid="{00000000-0005-0000-0000-00000BC50000}"/>
    <cellStyle name="Normal 12 9 2 4 3 3" xfId="15083" xr:uid="{00000000-0005-0000-0000-00000CC50000}"/>
    <cellStyle name="Normal 12 9 2 4 3 3 2" xfId="50996" xr:uid="{00000000-0005-0000-0000-00000DC50000}"/>
    <cellStyle name="Normal 12 9 2 4 3 4" xfId="50997" xr:uid="{00000000-0005-0000-0000-00000EC50000}"/>
    <cellStyle name="Normal 12 9 2 4 4" xfId="4103" xr:uid="{00000000-0005-0000-0000-00000FC50000}"/>
    <cellStyle name="Normal 12 9 2 4 4 2" xfId="9593" xr:uid="{00000000-0005-0000-0000-000010C50000}"/>
    <cellStyle name="Normal 12 9 2 4 4 2 2" xfId="22403" xr:uid="{00000000-0005-0000-0000-000011C50000}"/>
    <cellStyle name="Normal 12 9 2 4 4 2 2 2" xfId="50998" xr:uid="{00000000-0005-0000-0000-000012C50000}"/>
    <cellStyle name="Normal 12 9 2 4 4 2 3" xfId="50999" xr:uid="{00000000-0005-0000-0000-000013C50000}"/>
    <cellStyle name="Normal 12 9 2 4 4 3" xfId="16913" xr:uid="{00000000-0005-0000-0000-000014C50000}"/>
    <cellStyle name="Normal 12 9 2 4 4 3 2" xfId="51000" xr:uid="{00000000-0005-0000-0000-000015C50000}"/>
    <cellStyle name="Normal 12 9 2 4 4 4" xfId="51001" xr:uid="{00000000-0005-0000-0000-000016C50000}"/>
    <cellStyle name="Normal 12 9 2 4 5" xfId="11423" xr:uid="{00000000-0005-0000-0000-000017C50000}"/>
    <cellStyle name="Normal 12 9 2 4 5 2" xfId="24233" xr:uid="{00000000-0005-0000-0000-000018C50000}"/>
    <cellStyle name="Normal 12 9 2 4 5 2 2" xfId="51002" xr:uid="{00000000-0005-0000-0000-000019C50000}"/>
    <cellStyle name="Normal 12 9 2 4 5 3" xfId="51003" xr:uid="{00000000-0005-0000-0000-00001AC50000}"/>
    <cellStyle name="Normal 12 9 2 4 6" xfId="5933" xr:uid="{00000000-0005-0000-0000-00001BC50000}"/>
    <cellStyle name="Normal 12 9 2 4 6 2" xfId="18743" xr:uid="{00000000-0005-0000-0000-00001CC50000}"/>
    <cellStyle name="Normal 12 9 2 4 6 2 2" xfId="51004" xr:uid="{00000000-0005-0000-0000-00001DC50000}"/>
    <cellStyle name="Normal 12 9 2 4 6 3" xfId="51005" xr:uid="{00000000-0005-0000-0000-00001EC50000}"/>
    <cellStyle name="Normal 12 9 2 4 7" xfId="13253" xr:uid="{00000000-0005-0000-0000-00001FC50000}"/>
    <cellStyle name="Normal 12 9 2 4 7 2" xfId="51006" xr:uid="{00000000-0005-0000-0000-000020C50000}"/>
    <cellStyle name="Normal 12 9 2 4 8" xfId="51007" xr:uid="{00000000-0005-0000-0000-000021C50000}"/>
    <cellStyle name="Normal 12 9 2 5" xfId="801" xr:uid="{00000000-0005-0000-0000-000022C50000}"/>
    <cellStyle name="Normal 12 9 2 5 2" xfId="1696" xr:uid="{00000000-0005-0000-0000-000023C50000}"/>
    <cellStyle name="Normal 12 9 2 5 2 2" xfId="3526" xr:uid="{00000000-0005-0000-0000-000024C50000}"/>
    <cellStyle name="Normal 12 9 2 5 2 2 2" xfId="9016" xr:uid="{00000000-0005-0000-0000-000025C50000}"/>
    <cellStyle name="Normal 12 9 2 5 2 2 2 2" xfId="21826" xr:uid="{00000000-0005-0000-0000-000026C50000}"/>
    <cellStyle name="Normal 12 9 2 5 2 2 2 2 2" xfId="51008" xr:uid="{00000000-0005-0000-0000-000027C50000}"/>
    <cellStyle name="Normal 12 9 2 5 2 2 2 3" xfId="51009" xr:uid="{00000000-0005-0000-0000-000028C50000}"/>
    <cellStyle name="Normal 12 9 2 5 2 2 3" xfId="16336" xr:uid="{00000000-0005-0000-0000-000029C50000}"/>
    <cellStyle name="Normal 12 9 2 5 2 2 3 2" xfId="51010" xr:uid="{00000000-0005-0000-0000-00002AC50000}"/>
    <cellStyle name="Normal 12 9 2 5 2 2 4" xfId="51011" xr:uid="{00000000-0005-0000-0000-00002BC50000}"/>
    <cellStyle name="Normal 12 9 2 5 2 3" xfId="5356" xr:uid="{00000000-0005-0000-0000-00002CC50000}"/>
    <cellStyle name="Normal 12 9 2 5 2 3 2" xfId="10846" xr:uid="{00000000-0005-0000-0000-00002DC50000}"/>
    <cellStyle name="Normal 12 9 2 5 2 3 2 2" xfId="23656" xr:uid="{00000000-0005-0000-0000-00002EC50000}"/>
    <cellStyle name="Normal 12 9 2 5 2 3 2 2 2" xfId="51012" xr:uid="{00000000-0005-0000-0000-00002FC50000}"/>
    <cellStyle name="Normal 12 9 2 5 2 3 2 3" xfId="51013" xr:uid="{00000000-0005-0000-0000-000030C50000}"/>
    <cellStyle name="Normal 12 9 2 5 2 3 3" xfId="18166" xr:uid="{00000000-0005-0000-0000-000031C50000}"/>
    <cellStyle name="Normal 12 9 2 5 2 3 3 2" xfId="51014" xr:uid="{00000000-0005-0000-0000-000032C50000}"/>
    <cellStyle name="Normal 12 9 2 5 2 3 4" xfId="51015" xr:uid="{00000000-0005-0000-0000-000033C50000}"/>
    <cellStyle name="Normal 12 9 2 5 2 4" xfId="12676" xr:uid="{00000000-0005-0000-0000-000034C50000}"/>
    <cellStyle name="Normal 12 9 2 5 2 4 2" xfId="25486" xr:uid="{00000000-0005-0000-0000-000035C50000}"/>
    <cellStyle name="Normal 12 9 2 5 2 4 2 2" xfId="51016" xr:uid="{00000000-0005-0000-0000-000036C50000}"/>
    <cellStyle name="Normal 12 9 2 5 2 4 3" xfId="51017" xr:uid="{00000000-0005-0000-0000-000037C50000}"/>
    <cellStyle name="Normal 12 9 2 5 2 5" xfId="7186" xr:uid="{00000000-0005-0000-0000-000038C50000}"/>
    <cellStyle name="Normal 12 9 2 5 2 5 2" xfId="19996" xr:uid="{00000000-0005-0000-0000-000039C50000}"/>
    <cellStyle name="Normal 12 9 2 5 2 5 2 2" xfId="51018" xr:uid="{00000000-0005-0000-0000-00003AC50000}"/>
    <cellStyle name="Normal 12 9 2 5 2 5 3" xfId="51019" xr:uid="{00000000-0005-0000-0000-00003BC50000}"/>
    <cellStyle name="Normal 12 9 2 5 2 6" xfId="14506" xr:uid="{00000000-0005-0000-0000-00003CC50000}"/>
    <cellStyle name="Normal 12 9 2 5 2 6 2" xfId="51020" xr:uid="{00000000-0005-0000-0000-00003DC50000}"/>
    <cellStyle name="Normal 12 9 2 5 2 7" xfId="51021" xr:uid="{00000000-0005-0000-0000-00003EC50000}"/>
    <cellStyle name="Normal 12 9 2 5 3" xfId="2632" xr:uid="{00000000-0005-0000-0000-00003FC50000}"/>
    <cellStyle name="Normal 12 9 2 5 3 2" xfId="8122" xr:uid="{00000000-0005-0000-0000-000040C50000}"/>
    <cellStyle name="Normal 12 9 2 5 3 2 2" xfId="20932" xr:uid="{00000000-0005-0000-0000-000041C50000}"/>
    <cellStyle name="Normal 12 9 2 5 3 2 2 2" xfId="51022" xr:uid="{00000000-0005-0000-0000-000042C50000}"/>
    <cellStyle name="Normal 12 9 2 5 3 2 3" xfId="51023" xr:uid="{00000000-0005-0000-0000-000043C50000}"/>
    <cellStyle name="Normal 12 9 2 5 3 3" xfId="15442" xr:uid="{00000000-0005-0000-0000-000044C50000}"/>
    <cellStyle name="Normal 12 9 2 5 3 3 2" xfId="51024" xr:uid="{00000000-0005-0000-0000-000045C50000}"/>
    <cellStyle name="Normal 12 9 2 5 3 4" xfId="51025" xr:uid="{00000000-0005-0000-0000-000046C50000}"/>
    <cellStyle name="Normal 12 9 2 5 4" xfId="4462" xr:uid="{00000000-0005-0000-0000-000047C50000}"/>
    <cellStyle name="Normal 12 9 2 5 4 2" xfId="9952" xr:uid="{00000000-0005-0000-0000-000048C50000}"/>
    <cellStyle name="Normal 12 9 2 5 4 2 2" xfId="22762" xr:uid="{00000000-0005-0000-0000-000049C50000}"/>
    <cellStyle name="Normal 12 9 2 5 4 2 2 2" xfId="51026" xr:uid="{00000000-0005-0000-0000-00004AC50000}"/>
    <cellStyle name="Normal 12 9 2 5 4 2 3" xfId="51027" xr:uid="{00000000-0005-0000-0000-00004BC50000}"/>
    <cellStyle name="Normal 12 9 2 5 4 3" xfId="17272" xr:uid="{00000000-0005-0000-0000-00004CC50000}"/>
    <cellStyle name="Normal 12 9 2 5 4 3 2" xfId="51028" xr:uid="{00000000-0005-0000-0000-00004DC50000}"/>
    <cellStyle name="Normal 12 9 2 5 4 4" xfId="51029" xr:uid="{00000000-0005-0000-0000-00004EC50000}"/>
    <cellStyle name="Normal 12 9 2 5 5" xfId="11782" xr:uid="{00000000-0005-0000-0000-00004FC50000}"/>
    <cellStyle name="Normal 12 9 2 5 5 2" xfId="24592" xr:uid="{00000000-0005-0000-0000-000050C50000}"/>
    <cellStyle name="Normal 12 9 2 5 5 2 2" xfId="51030" xr:uid="{00000000-0005-0000-0000-000051C50000}"/>
    <cellStyle name="Normal 12 9 2 5 5 3" xfId="51031" xr:uid="{00000000-0005-0000-0000-000052C50000}"/>
    <cellStyle name="Normal 12 9 2 5 6" xfId="6292" xr:uid="{00000000-0005-0000-0000-000053C50000}"/>
    <cellStyle name="Normal 12 9 2 5 6 2" xfId="19102" xr:uid="{00000000-0005-0000-0000-000054C50000}"/>
    <cellStyle name="Normal 12 9 2 5 6 2 2" xfId="51032" xr:uid="{00000000-0005-0000-0000-000055C50000}"/>
    <cellStyle name="Normal 12 9 2 5 6 3" xfId="51033" xr:uid="{00000000-0005-0000-0000-000056C50000}"/>
    <cellStyle name="Normal 12 9 2 5 7" xfId="13612" xr:uid="{00000000-0005-0000-0000-000057C50000}"/>
    <cellStyle name="Normal 12 9 2 5 7 2" xfId="51034" xr:uid="{00000000-0005-0000-0000-000058C50000}"/>
    <cellStyle name="Normal 12 9 2 5 8" xfId="51035" xr:uid="{00000000-0005-0000-0000-000059C50000}"/>
    <cellStyle name="Normal 12 9 2 6" xfId="1202" xr:uid="{00000000-0005-0000-0000-00005AC50000}"/>
    <cellStyle name="Normal 12 9 2 6 2" xfId="3032" xr:uid="{00000000-0005-0000-0000-00005BC50000}"/>
    <cellStyle name="Normal 12 9 2 6 2 2" xfId="8522" xr:uid="{00000000-0005-0000-0000-00005CC50000}"/>
    <cellStyle name="Normal 12 9 2 6 2 2 2" xfId="21332" xr:uid="{00000000-0005-0000-0000-00005DC50000}"/>
    <cellStyle name="Normal 12 9 2 6 2 2 2 2" xfId="51036" xr:uid="{00000000-0005-0000-0000-00005EC50000}"/>
    <cellStyle name="Normal 12 9 2 6 2 2 3" xfId="51037" xr:uid="{00000000-0005-0000-0000-00005FC50000}"/>
    <cellStyle name="Normal 12 9 2 6 2 3" xfId="15842" xr:uid="{00000000-0005-0000-0000-000060C50000}"/>
    <cellStyle name="Normal 12 9 2 6 2 3 2" xfId="51038" xr:uid="{00000000-0005-0000-0000-000061C50000}"/>
    <cellStyle name="Normal 12 9 2 6 2 4" xfId="51039" xr:uid="{00000000-0005-0000-0000-000062C50000}"/>
    <cellStyle name="Normal 12 9 2 6 3" xfId="4862" xr:uid="{00000000-0005-0000-0000-000063C50000}"/>
    <cellStyle name="Normal 12 9 2 6 3 2" xfId="10352" xr:uid="{00000000-0005-0000-0000-000064C50000}"/>
    <cellStyle name="Normal 12 9 2 6 3 2 2" xfId="23162" xr:uid="{00000000-0005-0000-0000-000065C50000}"/>
    <cellStyle name="Normal 12 9 2 6 3 2 2 2" xfId="51040" xr:uid="{00000000-0005-0000-0000-000066C50000}"/>
    <cellStyle name="Normal 12 9 2 6 3 2 3" xfId="51041" xr:uid="{00000000-0005-0000-0000-000067C50000}"/>
    <cellStyle name="Normal 12 9 2 6 3 3" xfId="17672" xr:uid="{00000000-0005-0000-0000-000068C50000}"/>
    <cellStyle name="Normal 12 9 2 6 3 3 2" xfId="51042" xr:uid="{00000000-0005-0000-0000-000069C50000}"/>
    <cellStyle name="Normal 12 9 2 6 3 4" xfId="51043" xr:uid="{00000000-0005-0000-0000-00006AC50000}"/>
    <cellStyle name="Normal 12 9 2 6 4" xfId="12182" xr:uid="{00000000-0005-0000-0000-00006BC50000}"/>
    <cellStyle name="Normal 12 9 2 6 4 2" xfId="24992" xr:uid="{00000000-0005-0000-0000-00006CC50000}"/>
    <cellStyle name="Normal 12 9 2 6 4 2 2" xfId="51044" xr:uid="{00000000-0005-0000-0000-00006DC50000}"/>
    <cellStyle name="Normal 12 9 2 6 4 3" xfId="51045" xr:uid="{00000000-0005-0000-0000-00006EC50000}"/>
    <cellStyle name="Normal 12 9 2 6 5" xfId="6692" xr:uid="{00000000-0005-0000-0000-00006FC50000}"/>
    <cellStyle name="Normal 12 9 2 6 5 2" xfId="19502" xr:uid="{00000000-0005-0000-0000-000070C50000}"/>
    <cellStyle name="Normal 12 9 2 6 5 2 2" xfId="51046" xr:uid="{00000000-0005-0000-0000-000071C50000}"/>
    <cellStyle name="Normal 12 9 2 6 5 3" xfId="51047" xr:uid="{00000000-0005-0000-0000-000072C50000}"/>
    <cellStyle name="Normal 12 9 2 6 6" xfId="14012" xr:uid="{00000000-0005-0000-0000-000073C50000}"/>
    <cellStyle name="Normal 12 9 2 6 6 2" xfId="51048" xr:uid="{00000000-0005-0000-0000-000074C50000}"/>
    <cellStyle name="Normal 12 9 2 6 7" xfId="51049" xr:uid="{00000000-0005-0000-0000-000075C50000}"/>
    <cellStyle name="Normal 12 9 2 7" xfId="2138" xr:uid="{00000000-0005-0000-0000-000076C50000}"/>
    <cellStyle name="Normal 12 9 2 7 2" xfId="7628" xr:uid="{00000000-0005-0000-0000-000077C50000}"/>
    <cellStyle name="Normal 12 9 2 7 2 2" xfId="20438" xr:uid="{00000000-0005-0000-0000-000078C50000}"/>
    <cellStyle name="Normal 12 9 2 7 2 2 2" xfId="51050" xr:uid="{00000000-0005-0000-0000-000079C50000}"/>
    <cellStyle name="Normal 12 9 2 7 2 3" xfId="51051" xr:uid="{00000000-0005-0000-0000-00007AC50000}"/>
    <cellStyle name="Normal 12 9 2 7 3" xfId="14948" xr:uid="{00000000-0005-0000-0000-00007BC50000}"/>
    <cellStyle name="Normal 12 9 2 7 3 2" xfId="51052" xr:uid="{00000000-0005-0000-0000-00007CC50000}"/>
    <cellStyle name="Normal 12 9 2 7 4" xfId="51053" xr:uid="{00000000-0005-0000-0000-00007DC50000}"/>
    <cellStyle name="Normal 12 9 2 8" xfId="3968" xr:uid="{00000000-0005-0000-0000-00007EC50000}"/>
    <cellStyle name="Normal 12 9 2 8 2" xfId="9458" xr:uid="{00000000-0005-0000-0000-00007FC50000}"/>
    <cellStyle name="Normal 12 9 2 8 2 2" xfId="22268" xr:uid="{00000000-0005-0000-0000-000080C50000}"/>
    <cellStyle name="Normal 12 9 2 8 2 2 2" xfId="51054" xr:uid="{00000000-0005-0000-0000-000081C50000}"/>
    <cellStyle name="Normal 12 9 2 8 2 3" xfId="51055" xr:uid="{00000000-0005-0000-0000-000082C50000}"/>
    <cellStyle name="Normal 12 9 2 8 3" xfId="16778" xr:uid="{00000000-0005-0000-0000-000083C50000}"/>
    <cellStyle name="Normal 12 9 2 8 3 2" xfId="51056" xr:uid="{00000000-0005-0000-0000-000084C50000}"/>
    <cellStyle name="Normal 12 9 2 8 4" xfId="51057" xr:uid="{00000000-0005-0000-0000-000085C50000}"/>
    <cellStyle name="Normal 12 9 2 9" xfId="11288" xr:uid="{00000000-0005-0000-0000-000086C50000}"/>
    <cellStyle name="Normal 12 9 2 9 2" xfId="24098" xr:uid="{00000000-0005-0000-0000-000087C50000}"/>
    <cellStyle name="Normal 12 9 2 9 2 2" xfId="51058" xr:uid="{00000000-0005-0000-0000-000088C50000}"/>
    <cellStyle name="Normal 12 9 2 9 3" xfId="51059" xr:uid="{00000000-0005-0000-0000-000089C50000}"/>
    <cellStyle name="Normal 12 9 3" xfId="357" xr:uid="{00000000-0005-0000-0000-00008AC50000}"/>
    <cellStyle name="Normal 12 9 3 10" xfId="5849" xr:uid="{00000000-0005-0000-0000-00008BC50000}"/>
    <cellStyle name="Normal 12 9 3 10 2" xfId="18659" xr:uid="{00000000-0005-0000-0000-00008CC50000}"/>
    <cellStyle name="Normal 12 9 3 10 2 2" xfId="51060" xr:uid="{00000000-0005-0000-0000-00008DC50000}"/>
    <cellStyle name="Normal 12 9 3 10 3" xfId="51061" xr:uid="{00000000-0005-0000-0000-00008EC50000}"/>
    <cellStyle name="Normal 12 9 3 11" xfId="13169" xr:uid="{00000000-0005-0000-0000-00008FC50000}"/>
    <cellStyle name="Normal 12 9 3 11 2" xfId="51062" xr:uid="{00000000-0005-0000-0000-000090C50000}"/>
    <cellStyle name="Normal 12 9 3 12" xfId="51063" xr:uid="{00000000-0005-0000-0000-000091C50000}"/>
    <cellStyle name="Normal 12 9 3 2" xfId="586" xr:uid="{00000000-0005-0000-0000-000092C50000}"/>
    <cellStyle name="Normal 12 9 3 2 2" xfId="985" xr:uid="{00000000-0005-0000-0000-000093C50000}"/>
    <cellStyle name="Normal 12 9 3 2 2 2" xfId="1880" xr:uid="{00000000-0005-0000-0000-000094C50000}"/>
    <cellStyle name="Normal 12 9 3 2 2 2 2" xfId="3710" xr:uid="{00000000-0005-0000-0000-000095C50000}"/>
    <cellStyle name="Normal 12 9 3 2 2 2 2 2" xfId="9200" xr:uid="{00000000-0005-0000-0000-000096C50000}"/>
    <cellStyle name="Normal 12 9 3 2 2 2 2 2 2" xfId="22010" xr:uid="{00000000-0005-0000-0000-000097C50000}"/>
    <cellStyle name="Normal 12 9 3 2 2 2 2 2 2 2" xfId="51064" xr:uid="{00000000-0005-0000-0000-000098C50000}"/>
    <cellStyle name="Normal 12 9 3 2 2 2 2 2 3" xfId="51065" xr:uid="{00000000-0005-0000-0000-000099C50000}"/>
    <cellStyle name="Normal 12 9 3 2 2 2 2 3" xfId="16520" xr:uid="{00000000-0005-0000-0000-00009AC50000}"/>
    <cellStyle name="Normal 12 9 3 2 2 2 2 3 2" xfId="51066" xr:uid="{00000000-0005-0000-0000-00009BC50000}"/>
    <cellStyle name="Normal 12 9 3 2 2 2 2 4" xfId="51067" xr:uid="{00000000-0005-0000-0000-00009CC50000}"/>
    <cellStyle name="Normal 12 9 3 2 2 2 3" xfId="5540" xr:uid="{00000000-0005-0000-0000-00009DC50000}"/>
    <cellStyle name="Normal 12 9 3 2 2 2 3 2" xfId="11030" xr:uid="{00000000-0005-0000-0000-00009EC50000}"/>
    <cellStyle name="Normal 12 9 3 2 2 2 3 2 2" xfId="23840" xr:uid="{00000000-0005-0000-0000-00009FC50000}"/>
    <cellStyle name="Normal 12 9 3 2 2 2 3 2 2 2" xfId="51068" xr:uid="{00000000-0005-0000-0000-0000A0C50000}"/>
    <cellStyle name="Normal 12 9 3 2 2 2 3 2 3" xfId="51069" xr:uid="{00000000-0005-0000-0000-0000A1C50000}"/>
    <cellStyle name="Normal 12 9 3 2 2 2 3 3" xfId="18350" xr:uid="{00000000-0005-0000-0000-0000A2C50000}"/>
    <cellStyle name="Normal 12 9 3 2 2 2 3 3 2" xfId="51070" xr:uid="{00000000-0005-0000-0000-0000A3C50000}"/>
    <cellStyle name="Normal 12 9 3 2 2 2 3 4" xfId="51071" xr:uid="{00000000-0005-0000-0000-0000A4C50000}"/>
    <cellStyle name="Normal 12 9 3 2 2 2 4" xfId="12860" xr:uid="{00000000-0005-0000-0000-0000A5C50000}"/>
    <cellStyle name="Normal 12 9 3 2 2 2 4 2" xfId="25670" xr:uid="{00000000-0005-0000-0000-0000A6C50000}"/>
    <cellStyle name="Normal 12 9 3 2 2 2 4 2 2" xfId="51072" xr:uid="{00000000-0005-0000-0000-0000A7C50000}"/>
    <cellStyle name="Normal 12 9 3 2 2 2 4 3" xfId="51073" xr:uid="{00000000-0005-0000-0000-0000A8C50000}"/>
    <cellStyle name="Normal 12 9 3 2 2 2 5" xfId="7370" xr:uid="{00000000-0005-0000-0000-0000A9C50000}"/>
    <cellStyle name="Normal 12 9 3 2 2 2 5 2" xfId="20180" xr:uid="{00000000-0005-0000-0000-0000AAC50000}"/>
    <cellStyle name="Normal 12 9 3 2 2 2 5 2 2" xfId="51074" xr:uid="{00000000-0005-0000-0000-0000ABC50000}"/>
    <cellStyle name="Normal 12 9 3 2 2 2 5 3" xfId="51075" xr:uid="{00000000-0005-0000-0000-0000ACC50000}"/>
    <cellStyle name="Normal 12 9 3 2 2 2 6" xfId="14690" xr:uid="{00000000-0005-0000-0000-0000ADC50000}"/>
    <cellStyle name="Normal 12 9 3 2 2 2 6 2" xfId="51076" xr:uid="{00000000-0005-0000-0000-0000AEC50000}"/>
    <cellStyle name="Normal 12 9 3 2 2 2 7" xfId="51077" xr:uid="{00000000-0005-0000-0000-0000AFC50000}"/>
    <cellStyle name="Normal 12 9 3 2 2 3" xfId="2816" xr:uid="{00000000-0005-0000-0000-0000B0C50000}"/>
    <cellStyle name="Normal 12 9 3 2 2 3 2" xfId="8306" xr:uid="{00000000-0005-0000-0000-0000B1C50000}"/>
    <cellStyle name="Normal 12 9 3 2 2 3 2 2" xfId="21116" xr:uid="{00000000-0005-0000-0000-0000B2C50000}"/>
    <cellStyle name="Normal 12 9 3 2 2 3 2 2 2" xfId="51078" xr:uid="{00000000-0005-0000-0000-0000B3C50000}"/>
    <cellStyle name="Normal 12 9 3 2 2 3 2 3" xfId="51079" xr:uid="{00000000-0005-0000-0000-0000B4C50000}"/>
    <cellStyle name="Normal 12 9 3 2 2 3 3" xfId="15626" xr:uid="{00000000-0005-0000-0000-0000B5C50000}"/>
    <cellStyle name="Normal 12 9 3 2 2 3 3 2" xfId="51080" xr:uid="{00000000-0005-0000-0000-0000B6C50000}"/>
    <cellStyle name="Normal 12 9 3 2 2 3 4" xfId="51081" xr:uid="{00000000-0005-0000-0000-0000B7C50000}"/>
    <cellStyle name="Normal 12 9 3 2 2 4" xfId="4646" xr:uid="{00000000-0005-0000-0000-0000B8C50000}"/>
    <cellStyle name="Normal 12 9 3 2 2 4 2" xfId="10136" xr:uid="{00000000-0005-0000-0000-0000B9C50000}"/>
    <cellStyle name="Normal 12 9 3 2 2 4 2 2" xfId="22946" xr:uid="{00000000-0005-0000-0000-0000BAC50000}"/>
    <cellStyle name="Normal 12 9 3 2 2 4 2 2 2" xfId="51082" xr:uid="{00000000-0005-0000-0000-0000BBC50000}"/>
    <cellStyle name="Normal 12 9 3 2 2 4 2 3" xfId="51083" xr:uid="{00000000-0005-0000-0000-0000BCC50000}"/>
    <cellStyle name="Normal 12 9 3 2 2 4 3" xfId="17456" xr:uid="{00000000-0005-0000-0000-0000BDC50000}"/>
    <cellStyle name="Normal 12 9 3 2 2 4 3 2" xfId="51084" xr:uid="{00000000-0005-0000-0000-0000BEC50000}"/>
    <cellStyle name="Normal 12 9 3 2 2 4 4" xfId="51085" xr:uid="{00000000-0005-0000-0000-0000BFC50000}"/>
    <cellStyle name="Normal 12 9 3 2 2 5" xfId="11966" xr:uid="{00000000-0005-0000-0000-0000C0C50000}"/>
    <cellStyle name="Normal 12 9 3 2 2 5 2" xfId="24776" xr:uid="{00000000-0005-0000-0000-0000C1C50000}"/>
    <cellStyle name="Normal 12 9 3 2 2 5 2 2" xfId="51086" xr:uid="{00000000-0005-0000-0000-0000C2C50000}"/>
    <cellStyle name="Normal 12 9 3 2 2 5 3" xfId="51087" xr:uid="{00000000-0005-0000-0000-0000C3C50000}"/>
    <cellStyle name="Normal 12 9 3 2 2 6" xfId="6476" xr:uid="{00000000-0005-0000-0000-0000C4C50000}"/>
    <cellStyle name="Normal 12 9 3 2 2 6 2" xfId="19286" xr:uid="{00000000-0005-0000-0000-0000C5C50000}"/>
    <cellStyle name="Normal 12 9 3 2 2 6 2 2" xfId="51088" xr:uid="{00000000-0005-0000-0000-0000C6C50000}"/>
    <cellStyle name="Normal 12 9 3 2 2 6 3" xfId="51089" xr:uid="{00000000-0005-0000-0000-0000C7C50000}"/>
    <cellStyle name="Normal 12 9 3 2 2 7" xfId="13796" xr:uid="{00000000-0005-0000-0000-0000C8C50000}"/>
    <cellStyle name="Normal 12 9 3 2 2 7 2" xfId="51090" xr:uid="{00000000-0005-0000-0000-0000C9C50000}"/>
    <cellStyle name="Normal 12 9 3 2 2 8" xfId="51091" xr:uid="{00000000-0005-0000-0000-0000CAC50000}"/>
    <cellStyle name="Normal 12 9 3 2 3" xfId="1481" xr:uid="{00000000-0005-0000-0000-0000CBC50000}"/>
    <cellStyle name="Normal 12 9 3 2 3 2" xfId="3311" xr:uid="{00000000-0005-0000-0000-0000CCC50000}"/>
    <cellStyle name="Normal 12 9 3 2 3 2 2" xfId="8801" xr:uid="{00000000-0005-0000-0000-0000CDC50000}"/>
    <cellStyle name="Normal 12 9 3 2 3 2 2 2" xfId="21611" xr:uid="{00000000-0005-0000-0000-0000CEC50000}"/>
    <cellStyle name="Normal 12 9 3 2 3 2 2 2 2" xfId="51092" xr:uid="{00000000-0005-0000-0000-0000CFC50000}"/>
    <cellStyle name="Normal 12 9 3 2 3 2 2 3" xfId="51093" xr:uid="{00000000-0005-0000-0000-0000D0C50000}"/>
    <cellStyle name="Normal 12 9 3 2 3 2 3" xfId="16121" xr:uid="{00000000-0005-0000-0000-0000D1C50000}"/>
    <cellStyle name="Normal 12 9 3 2 3 2 3 2" xfId="51094" xr:uid="{00000000-0005-0000-0000-0000D2C50000}"/>
    <cellStyle name="Normal 12 9 3 2 3 2 4" xfId="51095" xr:uid="{00000000-0005-0000-0000-0000D3C50000}"/>
    <cellStyle name="Normal 12 9 3 2 3 3" xfId="5141" xr:uid="{00000000-0005-0000-0000-0000D4C50000}"/>
    <cellStyle name="Normal 12 9 3 2 3 3 2" xfId="10631" xr:uid="{00000000-0005-0000-0000-0000D5C50000}"/>
    <cellStyle name="Normal 12 9 3 2 3 3 2 2" xfId="23441" xr:uid="{00000000-0005-0000-0000-0000D6C50000}"/>
    <cellStyle name="Normal 12 9 3 2 3 3 2 2 2" xfId="51096" xr:uid="{00000000-0005-0000-0000-0000D7C50000}"/>
    <cellStyle name="Normal 12 9 3 2 3 3 2 3" xfId="51097" xr:uid="{00000000-0005-0000-0000-0000D8C50000}"/>
    <cellStyle name="Normal 12 9 3 2 3 3 3" xfId="17951" xr:uid="{00000000-0005-0000-0000-0000D9C50000}"/>
    <cellStyle name="Normal 12 9 3 2 3 3 3 2" xfId="51098" xr:uid="{00000000-0005-0000-0000-0000DAC50000}"/>
    <cellStyle name="Normal 12 9 3 2 3 3 4" xfId="51099" xr:uid="{00000000-0005-0000-0000-0000DBC50000}"/>
    <cellStyle name="Normal 12 9 3 2 3 4" xfId="12461" xr:uid="{00000000-0005-0000-0000-0000DCC50000}"/>
    <cellStyle name="Normal 12 9 3 2 3 4 2" xfId="25271" xr:uid="{00000000-0005-0000-0000-0000DDC50000}"/>
    <cellStyle name="Normal 12 9 3 2 3 4 2 2" xfId="51100" xr:uid="{00000000-0005-0000-0000-0000DEC50000}"/>
    <cellStyle name="Normal 12 9 3 2 3 4 3" xfId="51101" xr:uid="{00000000-0005-0000-0000-0000DFC50000}"/>
    <cellStyle name="Normal 12 9 3 2 3 5" xfId="6971" xr:uid="{00000000-0005-0000-0000-0000E0C50000}"/>
    <cellStyle name="Normal 12 9 3 2 3 5 2" xfId="19781" xr:uid="{00000000-0005-0000-0000-0000E1C50000}"/>
    <cellStyle name="Normal 12 9 3 2 3 5 2 2" xfId="51102" xr:uid="{00000000-0005-0000-0000-0000E2C50000}"/>
    <cellStyle name="Normal 12 9 3 2 3 5 3" xfId="51103" xr:uid="{00000000-0005-0000-0000-0000E3C50000}"/>
    <cellStyle name="Normal 12 9 3 2 3 6" xfId="14291" xr:uid="{00000000-0005-0000-0000-0000E4C50000}"/>
    <cellStyle name="Normal 12 9 3 2 3 6 2" xfId="51104" xr:uid="{00000000-0005-0000-0000-0000E5C50000}"/>
    <cellStyle name="Normal 12 9 3 2 3 7" xfId="51105" xr:uid="{00000000-0005-0000-0000-0000E6C50000}"/>
    <cellStyle name="Normal 12 9 3 2 4" xfId="2417" xr:uid="{00000000-0005-0000-0000-0000E7C50000}"/>
    <cellStyle name="Normal 12 9 3 2 4 2" xfId="7907" xr:uid="{00000000-0005-0000-0000-0000E8C50000}"/>
    <cellStyle name="Normal 12 9 3 2 4 2 2" xfId="20717" xr:uid="{00000000-0005-0000-0000-0000E9C50000}"/>
    <cellStyle name="Normal 12 9 3 2 4 2 2 2" xfId="51106" xr:uid="{00000000-0005-0000-0000-0000EAC50000}"/>
    <cellStyle name="Normal 12 9 3 2 4 2 3" xfId="51107" xr:uid="{00000000-0005-0000-0000-0000EBC50000}"/>
    <cellStyle name="Normal 12 9 3 2 4 3" xfId="15227" xr:uid="{00000000-0005-0000-0000-0000ECC50000}"/>
    <cellStyle name="Normal 12 9 3 2 4 3 2" xfId="51108" xr:uid="{00000000-0005-0000-0000-0000EDC50000}"/>
    <cellStyle name="Normal 12 9 3 2 4 4" xfId="51109" xr:uid="{00000000-0005-0000-0000-0000EEC50000}"/>
    <cellStyle name="Normal 12 9 3 2 5" xfId="4247" xr:uid="{00000000-0005-0000-0000-0000EFC50000}"/>
    <cellStyle name="Normal 12 9 3 2 5 2" xfId="9737" xr:uid="{00000000-0005-0000-0000-0000F0C50000}"/>
    <cellStyle name="Normal 12 9 3 2 5 2 2" xfId="22547" xr:uid="{00000000-0005-0000-0000-0000F1C50000}"/>
    <cellStyle name="Normal 12 9 3 2 5 2 2 2" xfId="51110" xr:uid="{00000000-0005-0000-0000-0000F2C50000}"/>
    <cellStyle name="Normal 12 9 3 2 5 2 3" xfId="51111" xr:uid="{00000000-0005-0000-0000-0000F3C50000}"/>
    <cellStyle name="Normal 12 9 3 2 5 3" xfId="17057" xr:uid="{00000000-0005-0000-0000-0000F4C50000}"/>
    <cellStyle name="Normal 12 9 3 2 5 3 2" xfId="51112" xr:uid="{00000000-0005-0000-0000-0000F5C50000}"/>
    <cellStyle name="Normal 12 9 3 2 5 4" xfId="51113" xr:uid="{00000000-0005-0000-0000-0000F6C50000}"/>
    <cellStyle name="Normal 12 9 3 2 6" xfId="11567" xr:uid="{00000000-0005-0000-0000-0000F7C50000}"/>
    <cellStyle name="Normal 12 9 3 2 6 2" xfId="24377" xr:uid="{00000000-0005-0000-0000-0000F8C50000}"/>
    <cellStyle name="Normal 12 9 3 2 6 2 2" xfId="51114" xr:uid="{00000000-0005-0000-0000-0000F9C50000}"/>
    <cellStyle name="Normal 12 9 3 2 6 3" xfId="51115" xr:uid="{00000000-0005-0000-0000-0000FAC50000}"/>
    <cellStyle name="Normal 12 9 3 2 7" xfId="6077" xr:uid="{00000000-0005-0000-0000-0000FBC50000}"/>
    <cellStyle name="Normal 12 9 3 2 7 2" xfId="18887" xr:uid="{00000000-0005-0000-0000-0000FCC50000}"/>
    <cellStyle name="Normal 12 9 3 2 7 2 2" xfId="51116" xr:uid="{00000000-0005-0000-0000-0000FDC50000}"/>
    <cellStyle name="Normal 12 9 3 2 7 3" xfId="51117" xr:uid="{00000000-0005-0000-0000-0000FEC50000}"/>
    <cellStyle name="Normal 12 9 3 2 8" xfId="13397" xr:uid="{00000000-0005-0000-0000-0000FFC50000}"/>
    <cellStyle name="Normal 12 9 3 2 8 2" xfId="51118" xr:uid="{00000000-0005-0000-0000-000000C60000}"/>
    <cellStyle name="Normal 12 9 3 2 9" xfId="51119" xr:uid="{00000000-0005-0000-0000-000001C60000}"/>
    <cellStyle name="Normal 12 9 3 3" xfId="718" xr:uid="{00000000-0005-0000-0000-000002C60000}"/>
    <cellStyle name="Normal 12 9 3 3 2" xfId="1118" xr:uid="{00000000-0005-0000-0000-000003C60000}"/>
    <cellStyle name="Normal 12 9 3 3 2 2" xfId="2013" xr:uid="{00000000-0005-0000-0000-000004C60000}"/>
    <cellStyle name="Normal 12 9 3 3 2 2 2" xfId="3843" xr:uid="{00000000-0005-0000-0000-000005C60000}"/>
    <cellStyle name="Normal 12 9 3 3 2 2 2 2" xfId="9333" xr:uid="{00000000-0005-0000-0000-000006C60000}"/>
    <cellStyle name="Normal 12 9 3 3 2 2 2 2 2" xfId="22143" xr:uid="{00000000-0005-0000-0000-000007C60000}"/>
    <cellStyle name="Normal 12 9 3 3 2 2 2 2 2 2" xfId="51120" xr:uid="{00000000-0005-0000-0000-000008C60000}"/>
    <cellStyle name="Normal 12 9 3 3 2 2 2 2 3" xfId="51121" xr:uid="{00000000-0005-0000-0000-000009C60000}"/>
    <cellStyle name="Normal 12 9 3 3 2 2 2 3" xfId="16653" xr:uid="{00000000-0005-0000-0000-00000AC60000}"/>
    <cellStyle name="Normal 12 9 3 3 2 2 2 3 2" xfId="51122" xr:uid="{00000000-0005-0000-0000-00000BC60000}"/>
    <cellStyle name="Normal 12 9 3 3 2 2 2 4" xfId="51123" xr:uid="{00000000-0005-0000-0000-00000CC60000}"/>
    <cellStyle name="Normal 12 9 3 3 2 2 3" xfId="5673" xr:uid="{00000000-0005-0000-0000-00000DC60000}"/>
    <cellStyle name="Normal 12 9 3 3 2 2 3 2" xfId="11163" xr:uid="{00000000-0005-0000-0000-00000EC60000}"/>
    <cellStyle name="Normal 12 9 3 3 2 2 3 2 2" xfId="23973" xr:uid="{00000000-0005-0000-0000-00000FC60000}"/>
    <cellStyle name="Normal 12 9 3 3 2 2 3 2 2 2" xfId="51124" xr:uid="{00000000-0005-0000-0000-000010C60000}"/>
    <cellStyle name="Normal 12 9 3 3 2 2 3 2 3" xfId="51125" xr:uid="{00000000-0005-0000-0000-000011C60000}"/>
    <cellStyle name="Normal 12 9 3 3 2 2 3 3" xfId="18483" xr:uid="{00000000-0005-0000-0000-000012C60000}"/>
    <cellStyle name="Normal 12 9 3 3 2 2 3 3 2" xfId="51126" xr:uid="{00000000-0005-0000-0000-000013C60000}"/>
    <cellStyle name="Normal 12 9 3 3 2 2 3 4" xfId="51127" xr:uid="{00000000-0005-0000-0000-000014C60000}"/>
    <cellStyle name="Normal 12 9 3 3 2 2 4" xfId="12993" xr:uid="{00000000-0005-0000-0000-000015C60000}"/>
    <cellStyle name="Normal 12 9 3 3 2 2 4 2" xfId="25803" xr:uid="{00000000-0005-0000-0000-000016C60000}"/>
    <cellStyle name="Normal 12 9 3 3 2 2 4 2 2" xfId="51128" xr:uid="{00000000-0005-0000-0000-000017C60000}"/>
    <cellStyle name="Normal 12 9 3 3 2 2 4 3" xfId="51129" xr:uid="{00000000-0005-0000-0000-000018C60000}"/>
    <cellStyle name="Normal 12 9 3 3 2 2 5" xfId="7503" xr:uid="{00000000-0005-0000-0000-000019C60000}"/>
    <cellStyle name="Normal 12 9 3 3 2 2 5 2" xfId="20313" xr:uid="{00000000-0005-0000-0000-00001AC60000}"/>
    <cellStyle name="Normal 12 9 3 3 2 2 5 2 2" xfId="51130" xr:uid="{00000000-0005-0000-0000-00001BC60000}"/>
    <cellStyle name="Normal 12 9 3 3 2 2 5 3" xfId="51131" xr:uid="{00000000-0005-0000-0000-00001CC60000}"/>
    <cellStyle name="Normal 12 9 3 3 2 2 6" xfId="14823" xr:uid="{00000000-0005-0000-0000-00001DC60000}"/>
    <cellStyle name="Normal 12 9 3 3 2 2 6 2" xfId="51132" xr:uid="{00000000-0005-0000-0000-00001EC60000}"/>
    <cellStyle name="Normal 12 9 3 3 2 2 7" xfId="51133" xr:uid="{00000000-0005-0000-0000-00001FC60000}"/>
    <cellStyle name="Normal 12 9 3 3 2 3" xfId="2949" xr:uid="{00000000-0005-0000-0000-000020C60000}"/>
    <cellStyle name="Normal 12 9 3 3 2 3 2" xfId="8439" xr:uid="{00000000-0005-0000-0000-000021C60000}"/>
    <cellStyle name="Normal 12 9 3 3 2 3 2 2" xfId="21249" xr:uid="{00000000-0005-0000-0000-000022C60000}"/>
    <cellStyle name="Normal 12 9 3 3 2 3 2 2 2" xfId="51134" xr:uid="{00000000-0005-0000-0000-000023C60000}"/>
    <cellStyle name="Normal 12 9 3 3 2 3 2 3" xfId="51135" xr:uid="{00000000-0005-0000-0000-000024C60000}"/>
    <cellStyle name="Normal 12 9 3 3 2 3 3" xfId="15759" xr:uid="{00000000-0005-0000-0000-000025C60000}"/>
    <cellStyle name="Normal 12 9 3 3 2 3 3 2" xfId="51136" xr:uid="{00000000-0005-0000-0000-000026C60000}"/>
    <cellStyle name="Normal 12 9 3 3 2 3 4" xfId="51137" xr:uid="{00000000-0005-0000-0000-000027C60000}"/>
    <cellStyle name="Normal 12 9 3 3 2 4" xfId="4779" xr:uid="{00000000-0005-0000-0000-000028C60000}"/>
    <cellStyle name="Normal 12 9 3 3 2 4 2" xfId="10269" xr:uid="{00000000-0005-0000-0000-000029C60000}"/>
    <cellStyle name="Normal 12 9 3 3 2 4 2 2" xfId="23079" xr:uid="{00000000-0005-0000-0000-00002AC60000}"/>
    <cellStyle name="Normal 12 9 3 3 2 4 2 2 2" xfId="51138" xr:uid="{00000000-0005-0000-0000-00002BC60000}"/>
    <cellStyle name="Normal 12 9 3 3 2 4 2 3" xfId="51139" xr:uid="{00000000-0005-0000-0000-00002CC60000}"/>
    <cellStyle name="Normal 12 9 3 3 2 4 3" xfId="17589" xr:uid="{00000000-0005-0000-0000-00002DC60000}"/>
    <cellStyle name="Normal 12 9 3 3 2 4 3 2" xfId="51140" xr:uid="{00000000-0005-0000-0000-00002EC60000}"/>
    <cellStyle name="Normal 12 9 3 3 2 4 4" xfId="51141" xr:uid="{00000000-0005-0000-0000-00002FC60000}"/>
    <cellStyle name="Normal 12 9 3 3 2 5" xfId="12099" xr:uid="{00000000-0005-0000-0000-000030C60000}"/>
    <cellStyle name="Normal 12 9 3 3 2 5 2" xfId="24909" xr:uid="{00000000-0005-0000-0000-000031C60000}"/>
    <cellStyle name="Normal 12 9 3 3 2 5 2 2" xfId="51142" xr:uid="{00000000-0005-0000-0000-000032C60000}"/>
    <cellStyle name="Normal 12 9 3 3 2 5 3" xfId="51143" xr:uid="{00000000-0005-0000-0000-000033C60000}"/>
    <cellStyle name="Normal 12 9 3 3 2 6" xfId="6609" xr:uid="{00000000-0005-0000-0000-000034C60000}"/>
    <cellStyle name="Normal 12 9 3 3 2 6 2" xfId="19419" xr:uid="{00000000-0005-0000-0000-000035C60000}"/>
    <cellStyle name="Normal 12 9 3 3 2 6 2 2" xfId="51144" xr:uid="{00000000-0005-0000-0000-000036C60000}"/>
    <cellStyle name="Normal 12 9 3 3 2 6 3" xfId="51145" xr:uid="{00000000-0005-0000-0000-000037C60000}"/>
    <cellStyle name="Normal 12 9 3 3 2 7" xfId="13929" xr:uid="{00000000-0005-0000-0000-000038C60000}"/>
    <cellStyle name="Normal 12 9 3 3 2 7 2" xfId="51146" xr:uid="{00000000-0005-0000-0000-000039C60000}"/>
    <cellStyle name="Normal 12 9 3 3 2 8" xfId="51147" xr:uid="{00000000-0005-0000-0000-00003AC60000}"/>
    <cellStyle name="Normal 12 9 3 3 3" xfId="1613" xr:uid="{00000000-0005-0000-0000-00003BC60000}"/>
    <cellStyle name="Normal 12 9 3 3 3 2" xfId="3443" xr:uid="{00000000-0005-0000-0000-00003CC60000}"/>
    <cellStyle name="Normal 12 9 3 3 3 2 2" xfId="8933" xr:uid="{00000000-0005-0000-0000-00003DC60000}"/>
    <cellStyle name="Normal 12 9 3 3 3 2 2 2" xfId="21743" xr:uid="{00000000-0005-0000-0000-00003EC60000}"/>
    <cellStyle name="Normal 12 9 3 3 3 2 2 2 2" xfId="51148" xr:uid="{00000000-0005-0000-0000-00003FC60000}"/>
    <cellStyle name="Normal 12 9 3 3 3 2 2 3" xfId="51149" xr:uid="{00000000-0005-0000-0000-000040C60000}"/>
    <cellStyle name="Normal 12 9 3 3 3 2 3" xfId="16253" xr:uid="{00000000-0005-0000-0000-000041C60000}"/>
    <cellStyle name="Normal 12 9 3 3 3 2 3 2" xfId="51150" xr:uid="{00000000-0005-0000-0000-000042C60000}"/>
    <cellStyle name="Normal 12 9 3 3 3 2 4" xfId="51151" xr:uid="{00000000-0005-0000-0000-000043C60000}"/>
    <cellStyle name="Normal 12 9 3 3 3 3" xfId="5273" xr:uid="{00000000-0005-0000-0000-000044C60000}"/>
    <cellStyle name="Normal 12 9 3 3 3 3 2" xfId="10763" xr:uid="{00000000-0005-0000-0000-000045C60000}"/>
    <cellStyle name="Normal 12 9 3 3 3 3 2 2" xfId="23573" xr:uid="{00000000-0005-0000-0000-000046C60000}"/>
    <cellStyle name="Normal 12 9 3 3 3 3 2 2 2" xfId="51152" xr:uid="{00000000-0005-0000-0000-000047C60000}"/>
    <cellStyle name="Normal 12 9 3 3 3 3 2 3" xfId="51153" xr:uid="{00000000-0005-0000-0000-000048C60000}"/>
    <cellStyle name="Normal 12 9 3 3 3 3 3" xfId="18083" xr:uid="{00000000-0005-0000-0000-000049C60000}"/>
    <cellStyle name="Normal 12 9 3 3 3 3 3 2" xfId="51154" xr:uid="{00000000-0005-0000-0000-00004AC60000}"/>
    <cellStyle name="Normal 12 9 3 3 3 3 4" xfId="51155" xr:uid="{00000000-0005-0000-0000-00004BC60000}"/>
    <cellStyle name="Normal 12 9 3 3 3 4" xfId="12593" xr:uid="{00000000-0005-0000-0000-00004CC60000}"/>
    <cellStyle name="Normal 12 9 3 3 3 4 2" xfId="25403" xr:uid="{00000000-0005-0000-0000-00004DC60000}"/>
    <cellStyle name="Normal 12 9 3 3 3 4 2 2" xfId="51156" xr:uid="{00000000-0005-0000-0000-00004EC60000}"/>
    <cellStyle name="Normal 12 9 3 3 3 4 3" xfId="51157" xr:uid="{00000000-0005-0000-0000-00004FC60000}"/>
    <cellStyle name="Normal 12 9 3 3 3 5" xfId="7103" xr:uid="{00000000-0005-0000-0000-000050C60000}"/>
    <cellStyle name="Normal 12 9 3 3 3 5 2" xfId="19913" xr:uid="{00000000-0005-0000-0000-000051C60000}"/>
    <cellStyle name="Normal 12 9 3 3 3 5 2 2" xfId="51158" xr:uid="{00000000-0005-0000-0000-000052C60000}"/>
    <cellStyle name="Normal 12 9 3 3 3 5 3" xfId="51159" xr:uid="{00000000-0005-0000-0000-000053C60000}"/>
    <cellStyle name="Normal 12 9 3 3 3 6" xfId="14423" xr:uid="{00000000-0005-0000-0000-000054C60000}"/>
    <cellStyle name="Normal 12 9 3 3 3 6 2" xfId="51160" xr:uid="{00000000-0005-0000-0000-000055C60000}"/>
    <cellStyle name="Normal 12 9 3 3 3 7" xfId="51161" xr:uid="{00000000-0005-0000-0000-000056C60000}"/>
    <cellStyle name="Normal 12 9 3 3 4" xfId="2549" xr:uid="{00000000-0005-0000-0000-000057C60000}"/>
    <cellStyle name="Normal 12 9 3 3 4 2" xfId="8039" xr:uid="{00000000-0005-0000-0000-000058C60000}"/>
    <cellStyle name="Normal 12 9 3 3 4 2 2" xfId="20849" xr:uid="{00000000-0005-0000-0000-000059C60000}"/>
    <cellStyle name="Normal 12 9 3 3 4 2 2 2" xfId="51162" xr:uid="{00000000-0005-0000-0000-00005AC60000}"/>
    <cellStyle name="Normal 12 9 3 3 4 2 3" xfId="51163" xr:uid="{00000000-0005-0000-0000-00005BC60000}"/>
    <cellStyle name="Normal 12 9 3 3 4 3" xfId="15359" xr:uid="{00000000-0005-0000-0000-00005CC60000}"/>
    <cellStyle name="Normal 12 9 3 3 4 3 2" xfId="51164" xr:uid="{00000000-0005-0000-0000-00005DC60000}"/>
    <cellStyle name="Normal 12 9 3 3 4 4" xfId="51165" xr:uid="{00000000-0005-0000-0000-00005EC60000}"/>
    <cellStyle name="Normal 12 9 3 3 5" xfId="4379" xr:uid="{00000000-0005-0000-0000-00005FC60000}"/>
    <cellStyle name="Normal 12 9 3 3 5 2" xfId="9869" xr:uid="{00000000-0005-0000-0000-000060C60000}"/>
    <cellStyle name="Normal 12 9 3 3 5 2 2" xfId="22679" xr:uid="{00000000-0005-0000-0000-000061C60000}"/>
    <cellStyle name="Normal 12 9 3 3 5 2 2 2" xfId="51166" xr:uid="{00000000-0005-0000-0000-000062C60000}"/>
    <cellStyle name="Normal 12 9 3 3 5 2 3" xfId="51167" xr:uid="{00000000-0005-0000-0000-000063C60000}"/>
    <cellStyle name="Normal 12 9 3 3 5 3" xfId="17189" xr:uid="{00000000-0005-0000-0000-000064C60000}"/>
    <cellStyle name="Normal 12 9 3 3 5 3 2" xfId="51168" xr:uid="{00000000-0005-0000-0000-000065C60000}"/>
    <cellStyle name="Normal 12 9 3 3 5 4" xfId="51169" xr:uid="{00000000-0005-0000-0000-000066C60000}"/>
    <cellStyle name="Normal 12 9 3 3 6" xfId="11699" xr:uid="{00000000-0005-0000-0000-000067C60000}"/>
    <cellStyle name="Normal 12 9 3 3 6 2" xfId="24509" xr:uid="{00000000-0005-0000-0000-000068C60000}"/>
    <cellStyle name="Normal 12 9 3 3 6 2 2" xfId="51170" xr:uid="{00000000-0005-0000-0000-000069C60000}"/>
    <cellStyle name="Normal 12 9 3 3 6 3" xfId="51171" xr:uid="{00000000-0005-0000-0000-00006AC60000}"/>
    <cellStyle name="Normal 12 9 3 3 7" xfId="6209" xr:uid="{00000000-0005-0000-0000-00006BC60000}"/>
    <cellStyle name="Normal 12 9 3 3 7 2" xfId="19019" xr:uid="{00000000-0005-0000-0000-00006CC60000}"/>
    <cellStyle name="Normal 12 9 3 3 7 2 2" xfId="51172" xr:uid="{00000000-0005-0000-0000-00006DC60000}"/>
    <cellStyle name="Normal 12 9 3 3 7 3" xfId="51173" xr:uid="{00000000-0005-0000-0000-00006EC60000}"/>
    <cellStyle name="Normal 12 9 3 3 8" xfId="13529" xr:uid="{00000000-0005-0000-0000-00006FC60000}"/>
    <cellStyle name="Normal 12 9 3 3 8 2" xfId="51174" xr:uid="{00000000-0005-0000-0000-000070C60000}"/>
    <cellStyle name="Normal 12 9 3 3 9" xfId="51175" xr:uid="{00000000-0005-0000-0000-000071C60000}"/>
    <cellStyle name="Normal 12 9 3 4" xfId="493" xr:uid="{00000000-0005-0000-0000-000072C60000}"/>
    <cellStyle name="Normal 12 9 3 4 2" xfId="1388" xr:uid="{00000000-0005-0000-0000-000073C60000}"/>
    <cellStyle name="Normal 12 9 3 4 2 2" xfId="3218" xr:uid="{00000000-0005-0000-0000-000074C60000}"/>
    <cellStyle name="Normal 12 9 3 4 2 2 2" xfId="8708" xr:uid="{00000000-0005-0000-0000-000075C60000}"/>
    <cellStyle name="Normal 12 9 3 4 2 2 2 2" xfId="21518" xr:uid="{00000000-0005-0000-0000-000076C60000}"/>
    <cellStyle name="Normal 12 9 3 4 2 2 2 2 2" xfId="51176" xr:uid="{00000000-0005-0000-0000-000077C60000}"/>
    <cellStyle name="Normal 12 9 3 4 2 2 2 3" xfId="51177" xr:uid="{00000000-0005-0000-0000-000078C60000}"/>
    <cellStyle name="Normal 12 9 3 4 2 2 3" xfId="16028" xr:uid="{00000000-0005-0000-0000-000079C60000}"/>
    <cellStyle name="Normal 12 9 3 4 2 2 3 2" xfId="51178" xr:uid="{00000000-0005-0000-0000-00007AC60000}"/>
    <cellStyle name="Normal 12 9 3 4 2 2 4" xfId="51179" xr:uid="{00000000-0005-0000-0000-00007BC60000}"/>
    <cellStyle name="Normal 12 9 3 4 2 3" xfId="5048" xr:uid="{00000000-0005-0000-0000-00007CC60000}"/>
    <cellStyle name="Normal 12 9 3 4 2 3 2" xfId="10538" xr:uid="{00000000-0005-0000-0000-00007DC60000}"/>
    <cellStyle name="Normal 12 9 3 4 2 3 2 2" xfId="23348" xr:uid="{00000000-0005-0000-0000-00007EC60000}"/>
    <cellStyle name="Normal 12 9 3 4 2 3 2 2 2" xfId="51180" xr:uid="{00000000-0005-0000-0000-00007FC60000}"/>
    <cellStyle name="Normal 12 9 3 4 2 3 2 3" xfId="51181" xr:uid="{00000000-0005-0000-0000-000080C60000}"/>
    <cellStyle name="Normal 12 9 3 4 2 3 3" xfId="17858" xr:uid="{00000000-0005-0000-0000-000081C60000}"/>
    <cellStyle name="Normal 12 9 3 4 2 3 3 2" xfId="51182" xr:uid="{00000000-0005-0000-0000-000082C60000}"/>
    <cellStyle name="Normal 12 9 3 4 2 3 4" xfId="51183" xr:uid="{00000000-0005-0000-0000-000083C60000}"/>
    <cellStyle name="Normal 12 9 3 4 2 4" xfId="12368" xr:uid="{00000000-0005-0000-0000-000084C60000}"/>
    <cellStyle name="Normal 12 9 3 4 2 4 2" xfId="25178" xr:uid="{00000000-0005-0000-0000-000085C60000}"/>
    <cellStyle name="Normal 12 9 3 4 2 4 2 2" xfId="51184" xr:uid="{00000000-0005-0000-0000-000086C60000}"/>
    <cellStyle name="Normal 12 9 3 4 2 4 3" xfId="51185" xr:uid="{00000000-0005-0000-0000-000087C60000}"/>
    <cellStyle name="Normal 12 9 3 4 2 5" xfId="6878" xr:uid="{00000000-0005-0000-0000-000088C60000}"/>
    <cellStyle name="Normal 12 9 3 4 2 5 2" xfId="19688" xr:uid="{00000000-0005-0000-0000-000089C60000}"/>
    <cellStyle name="Normal 12 9 3 4 2 5 2 2" xfId="51186" xr:uid="{00000000-0005-0000-0000-00008AC60000}"/>
    <cellStyle name="Normal 12 9 3 4 2 5 3" xfId="51187" xr:uid="{00000000-0005-0000-0000-00008BC60000}"/>
    <cellStyle name="Normal 12 9 3 4 2 6" xfId="14198" xr:uid="{00000000-0005-0000-0000-00008CC60000}"/>
    <cellStyle name="Normal 12 9 3 4 2 6 2" xfId="51188" xr:uid="{00000000-0005-0000-0000-00008DC60000}"/>
    <cellStyle name="Normal 12 9 3 4 2 7" xfId="51189" xr:uid="{00000000-0005-0000-0000-00008EC60000}"/>
    <cellStyle name="Normal 12 9 3 4 3" xfId="2324" xr:uid="{00000000-0005-0000-0000-00008FC60000}"/>
    <cellStyle name="Normal 12 9 3 4 3 2" xfId="7814" xr:uid="{00000000-0005-0000-0000-000090C60000}"/>
    <cellStyle name="Normal 12 9 3 4 3 2 2" xfId="20624" xr:uid="{00000000-0005-0000-0000-000091C60000}"/>
    <cellStyle name="Normal 12 9 3 4 3 2 2 2" xfId="51190" xr:uid="{00000000-0005-0000-0000-000092C60000}"/>
    <cellStyle name="Normal 12 9 3 4 3 2 3" xfId="51191" xr:uid="{00000000-0005-0000-0000-000093C60000}"/>
    <cellStyle name="Normal 12 9 3 4 3 3" xfId="15134" xr:uid="{00000000-0005-0000-0000-000094C60000}"/>
    <cellStyle name="Normal 12 9 3 4 3 3 2" xfId="51192" xr:uid="{00000000-0005-0000-0000-000095C60000}"/>
    <cellStyle name="Normal 12 9 3 4 3 4" xfId="51193" xr:uid="{00000000-0005-0000-0000-000096C60000}"/>
    <cellStyle name="Normal 12 9 3 4 4" xfId="4154" xr:uid="{00000000-0005-0000-0000-000097C60000}"/>
    <cellStyle name="Normal 12 9 3 4 4 2" xfId="9644" xr:uid="{00000000-0005-0000-0000-000098C60000}"/>
    <cellStyle name="Normal 12 9 3 4 4 2 2" xfId="22454" xr:uid="{00000000-0005-0000-0000-000099C60000}"/>
    <cellStyle name="Normal 12 9 3 4 4 2 2 2" xfId="51194" xr:uid="{00000000-0005-0000-0000-00009AC60000}"/>
    <cellStyle name="Normal 12 9 3 4 4 2 3" xfId="51195" xr:uid="{00000000-0005-0000-0000-00009BC60000}"/>
    <cellStyle name="Normal 12 9 3 4 4 3" xfId="16964" xr:uid="{00000000-0005-0000-0000-00009CC60000}"/>
    <cellStyle name="Normal 12 9 3 4 4 3 2" xfId="51196" xr:uid="{00000000-0005-0000-0000-00009DC60000}"/>
    <cellStyle name="Normal 12 9 3 4 4 4" xfId="51197" xr:uid="{00000000-0005-0000-0000-00009EC60000}"/>
    <cellStyle name="Normal 12 9 3 4 5" xfId="11474" xr:uid="{00000000-0005-0000-0000-00009FC60000}"/>
    <cellStyle name="Normal 12 9 3 4 5 2" xfId="24284" xr:uid="{00000000-0005-0000-0000-0000A0C60000}"/>
    <cellStyle name="Normal 12 9 3 4 5 2 2" xfId="51198" xr:uid="{00000000-0005-0000-0000-0000A1C60000}"/>
    <cellStyle name="Normal 12 9 3 4 5 3" xfId="51199" xr:uid="{00000000-0005-0000-0000-0000A2C60000}"/>
    <cellStyle name="Normal 12 9 3 4 6" xfId="5984" xr:uid="{00000000-0005-0000-0000-0000A3C60000}"/>
    <cellStyle name="Normal 12 9 3 4 6 2" xfId="18794" xr:uid="{00000000-0005-0000-0000-0000A4C60000}"/>
    <cellStyle name="Normal 12 9 3 4 6 2 2" xfId="51200" xr:uid="{00000000-0005-0000-0000-0000A5C60000}"/>
    <cellStyle name="Normal 12 9 3 4 6 3" xfId="51201" xr:uid="{00000000-0005-0000-0000-0000A6C60000}"/>
    <cellStyle name="Normal 12 9 3 4 7" xfId="13304" xr:uid="{00000000-0005-0000-0000-0000A7C60000}"/>
    <cellStyle name="Normal 12 9 3 4 7 2" xfId="51202" xr:uid="{00000000-0005-0000-0000-0000A8C60000}"/>
    <cellStyle name="Normal 12 9 3 4 8" xfId="51203" xr:uid="{00000000-0005-0000-0000-0000A9C60000}"/>
    <cellStyle name="Normal 12 9 3 5" xfId="852" xr:uid="{00000000-0005-0000-0000-0000AAC60000}"/>
    <cellStyle name="Normal 12 9 3 5 2" xfId="1747" xr:uid="{00000000-0005-0000-0000-0000ABC60000}"/>
    <cellStyle name="Normal 12 9 3 5 2 2" xfId="3577" xr:uid="{00000000-0005-0000-0000-0000ACC60000}"/>
    <cellStyle name="Normal 12 9 3 5 2 2 2" xfId="9067" xr:uid="{00000000-0005-0000-0000-0000ADC60000}"/>
    <cellStyle name="Normal 12 9 3 5 2 2 2 2" xfId="21877" xr:uid="{00000000-0005-0000-0000-0000AEC60000}"/>
    <cellStyle name="Normal 12 9 3 5 2 2 2 2 2" xfId="51204" xr:uid="{00000000-0005-0000-0000-0000AFC60000}"/>
    <cellStyle name="Normal 12 9 3 5 2 2 2 3" xfId="51205" xr:uid="{00000000-0005-0000-0000-0000B0C60000}"/>
    <cellStyle name="Normal 12 9 3 5 2 2 3" xfId="16387" xr:uid="{00000000-0005-0000-0000-0000B1C60000}"/>
    <cellStyle name="Normal 12 9 3 5 2 2 3 2" xfId="51206" xr:uid="{00000000-0005-0000-0000-0000B2C60000}"/>
    <cellStyle name="Normal 12 9 3 5 2 2 4" xfId="51207" xr:uid="{00000000-0005-0000-0000-0000B3C60000}"/>
    <cellStyle name="Normal 12 9 3 5 2 3" xfId="5407" xr:uid="{00000000-0005-0000-0000-0000B4C60000}"/>
    <cellStyle name="Normal 12 9 3 5 2 3 2" xfId="10897" xr:uid="{00000000-0005-0000-0000-0000B5C60000}"/>
    <cellStyle name="Normal 12 9 3 5 2 3 2 2" xfId="23707" xr:uid="{00000000-0005-0000-0000-0000B6C60000}"/>
    <cellStyle name="Normal 12 9 3 5 2 3 2 2 2" xfId="51208" xr:uid="{00000000-0005-0000-0000-0000B7C60000}"/>
    <cellStyle name="Normal 12 9 3 5 2 3 2 3" xfId="51209" xr:uid="{00000000-0005-0000-0000-0000B8C60000}"/>
    <cellStyle name="Normal 12 9 3 5 2 3 3" xfId="18217" xr:uid="{00000000-0005-0000-0000-0000B9C60000}"/>
    <cellStyle name="Normal 12 9 3 5 2 3 3 2" xfId="51210" xr:uid="{00000000-0005-0000-0000-0000BAC60000}"/>
    <cellStyle name="Normal 12 9 3 5 2 3 4" xfId="51211" xr:uid="{00000000-0005-0000-0000-0000BBC60000}"/>
    <cellStyle name="Normal 12 9 3 5 2 4" xfId="12727" xr:uid="{00000000-0005-0000-0000-0000BCC60000}"/>
    <cellStyle name="Normal 12 9 3 5 2 4 2" xfId="25537" xr:uid="{00000000-0005-0000-0000-0000BDC60000}"/>
    <cellStyle name="Normal 12 9 3 5 2 4 2 2" xfId="51212" xr:uid="{00000000-0005-0000-0000-0000BEC60000}"/>
    <cellStyle name="Normal 12 9 3 5 2 4 3" xfId="51213" xr:uid="{00000000-0005-0000-0000-0000BFC60000}"/>
    <cellStyle name="Normal 12 9 3 5 2 5" xfId="7237" xr:uid="{00000000-0005-0000-0000-0000C0C60000}"/>
    <cellStyle name="Normal 12 9 3 5 2 5 2" xfId="20047" xr:uid="{00000000-0005-0000-0000-0000C1C60000}"/>
    <cellStyle name="Normal 12 9 3 5 2 5 2 2" xfId="51214" xr:uid="{00000000-0005-0000-0000-0000C2C60000}"/>
    <cellStyle name="Normal 12 9 3 5 2 5 3" xfId="51215" xr:uid="{00000000-0005-0000-0000-0000C3C60000}"/>
    <cellStyle name="Normal 12 9 3 5 2 6" xfId="14557" xr:uid="{00000000-0005-0000-0000-0000C4C60000}"/>
    <cellStyle name="Normal 12 9 3 5 2 6 2" xfId="51216" xr:uid="{00000000-0005-0000-0000-0000C5C60000}"/>
    <cellStyle name="Normal 12 9 3 5 2 7" xfId="51217" xr:uid="{00000000-0005-0000-0000-0000C6C60000}"/>
    <cellStyle name="Normal 12 9 3 5 3" xfId="2683" xr:uid="{00000000-0005-0000-0000-0000C7C60000}"/>
    <cellStyle name="Normal 12 9 3 5 3 2" xfId="8173" xr:uid="{00000000-0005-0000-0000-0000C8C60000}"/>
    <cellStyle name="Normal 12 9 3 5 3 2 2" xfId="20983" xr:uid="{00000000-0005-0000-0000-0000C9C60000}"/>
    <cellStyle name="Normal 12 9 3 5 3 2 2 2" xfId="51218" xr:uid="{00000000-0005-0000-0000-0000CAC60000}"/>
    <cellStyle name="Normal 12 9 3 5 3 2 3" xfId="51219" xr:uid="{00000000-0005-0000-0000-0000CBC60000}"/>
    <cellStyle name="Normal 12 9 3 5 3 3" xfId="15493" xr:uid="{00000000-0005-0000-0000-0000CCC60000}"/>
    <cellStyle name="Normal 12 9 3 5 3 3 2" xfId="51220" xr:uid="{00000000-0005-0000-0000-0000CDC60000}"/>
    <cellStyle name="Normal 12 9 3 5 3 4" xfId="51221" xr:uid="{00000000-0005-0000-0000-0000CEC60000}"/>
    <cellStyle name="Normal 12 9 3 5 4" xfId="4513" xr:uid="{00000000-0005-0000-0000-0000CFC60000}"/>
    <cellStyle name="Normal 12 9 3 5 4 2" xfId="10003" xr:uid="{00000000-0005-0000-0000-0000D0C60000}"/>
    <cellStyle name="Normal 12 9 3 5 4 2 2" xfId="22813" xr:uid="{00000000-0005-0000-0000-0000D1C60000}"/>
    <cellStyle name="Normal 12 9 3 5 4 2 2 2" xfId="51222" xr:uid="{00000000-0005-0000-0000-0000D2C60000}"/>
    <cellStyle name="Normal 12 9 3 5 4 2 3" xfId="51223" xr:uid="{00000000-0005-0000-0000-0000D3C60000}"/>
    <cellStyle name="Normal 12 9 3 5 4 3" xfId="17323" xr:uid="{00000000-0005-0000-0000-0000D4C60000}"/>
    <cellStyle name="Normal 12 9 3 5 4 3 2" xfId="51224" xr:uid="{00000000-0005-0000-0000-0000D5C60000}"/>
    <cellStyle name="Normal 12 9 3 5 4 4" xfId="51225" xr:uid="{00000000-0005-0000-0000-0000D6C60000}"/>
    <cellStyle name="Normal 12 9 3 5 5" xfId="11833" xr:uid="{00000000-0005-0000-0000-0000D7C60000}"/>
    <cellStyle name="Normal 12 9 3 5 5 2" xfId="24643" xr:uid="{00000000-0005-0000-0000-0000D8C60000}"/>
    <cellStyle name="Normal 12 9 3 5 5 2 2" xfId="51226" xr:uid="{00000000-0005-0000-0000-0000D9C60000}"/>
    <cellStyle name="Normal 12 9 3 5 5 3" xfId="51227" xr:uid="{00000000-0005-0000-0000-0000DAC60000}"/>
    <cellStyle name="Normal 12 9 3 5 6" xfId="6343" xr:uid="{00000000-0005-0000-0000-0000DBC60000}"/>
    <cellStyle name="Normal 12 9 3 5 6 2" xfId="19153" xr:uid="{00000000-0005-0000-0000-0000DCC60000}"/>
    <cellStyle name="Normal 12 9 3 5 6 2 2" xfId="51228" xr:uid="{00000000-0005-0000-0000-0000DDC60000}"/>
    <cellStyle name="Normal 12 9 3 5 6 3" xfId="51229" xr:uid="{00000000-0005-0000-0000-0000DEC60000}"/>
    <cellStyle name="Normal 12 9 3 5 7" xfId="13663" xr:uid="{00000000-0005-0000-0000-0000DFC60000}"/>
    <cellStyle name="Normal 12 9 3 5 7 2" xfId="51230" xr:uid="{00000000-0005-0000-0000-0000E0C60000}"/>
    <cellStyle name="Normal 12 9 3 5 8" xfId="51231" xr:uid="{00000000-0005-0000-0000-0000E1C60000}"/>
    <cellStyle name="Normal 12 9 3 6" xfId="1253" xr:uid="{00000000-0005-0000-0000-0000E2C60000}"/>
    <cellStyle name="Normal 12 9 3 6 2" xfId="3083" xr:uid="{00000000-0005-0000-0000-0000E3C60000}"/>
    <cellStyle name="Normal 12 9 3 6 2 2" xfId="8573" xr:uid="{00000000-0005-0000-0000-0000E4C60000}"/>
    <cellStyle name="Normal 12 9 3 6 2 2 2" xfId="21383" xr:uid="{00000000-0005-0000-0000-0000E5C60000}"/>
    <cellStyle name="Normal 12 9 3 6 2 2 2 2" xfId="51232" xr:uid="{00000000-0005-0000-0000-0000E6C60000}"/>
    <cellStyle name="Normal 12 9 3 6 2 2 3" xfId="51233" xr:uid="{00000000-0005-0000-0000-0000E7C60000}"/>
    <cellStyle name="Normal 12 9 3 6 2 3" xfId="15893" xr:uid="{00000000-0005-0000-0000-0000E8C60000}"/>
    <cellStyle name="Normal 12 9 3 6 2 3 2" xfId="51234" xr:uid="{00000000-0005-0000-0000-0000E9C60000}"/>
    <cellStyle name="Normal 12 9 3 6 2 4" xfId="51235" xr:uid="{00000000-0005-0000-0000-0000EAC60000}"/>
    <cellStyle name="Normal 12 9 3 6 3" xfId="4913" xr:uid="{00000000-0005-0000-0000-0000EBC60000}"/>
    <cellStyle name="Normal 12 9 3 6 3 2" xfId="10403" xr:uid="{00000000-0005-0000-0000-0000ECC60000}"/>
    <cellStyle name="Normal 12 9 3 6 3 2 2" xfId="23213" xr:uid="{00000000-0005-0000-0000-0000EDC60000}"/>
    <cellStyle name="Normal 12 9 3 6 3 2 2 2" xfId="51236" xr:uid="{00000000-0005-0000-0000-0000EEC60000}"/>
    <cellStyle name="Normal 12 9 3 6 3 2 3" xfId="51237" xr:uid="{00000000-0005-0000-0000-0000EFC60000}"/>
    <cellStyle name="Normal 12 9 3 6 3 3" xfId="17723" xr:uid="{00000000-0005-0000-0000-0000F0C60000}"/>
    <cellStyle name="Normal 12 9 3 6 3 3 2" xfId="51238" xr:uid="{00000000-0005-0000-0000-0000F1C60000}"/>
    <cellStyle name="Normal 12 9 3 6 3 4" xfId="51239" xr:uid="{00000000-0005-0000-0000-0000F2C60000}"/>
    <cellStyle name="Normal 12 9 3 6 4" xfId="12233" xr:uid="{00000000-0005-0000-0000-0000F3C60000}"/>
    <cellStyle name="Normal 12 9 3 6 4 2" xfId="25043" xr:uid="{00000000-0005-0000-0000-0000F4C60000}"/>
    <cellStyle name="Normal 12 9 3 6 4 2 2" xfId="51240" xr:uid="{00000000-0005-0000-0000-0000F5C60000}"/>
    <cellStyle name="Normal 12 9 3 6 4 3" xfId="51241" xr:uid="{00000000-0005-0000-0000-0000F6C60000}"/>
    <cellStyle name="Normal 12 9 3 6 5" xfId="6743" xr:uid="{00000000-0005-0000-0000-0000F7C60000}"/>
    <cellStyle name="Normal 12 9 3 6 5 2" xfId="19553" xr:uid="{00000000-0005-0000-0000-0000F8C60000}"/>
    <cellStyle name="Normal 12 9 3 6 5 2 2" xfId="51242" xr:uid="{00000000-0005-0000-0000-0000F9C60000}"/>
    <cellStyle name="Normal 12 9 3 6 5 3" xfId="51243" xr:uid="{00000000-0005-0000-0000-0000FAC60000}"/>
    <cellStyle name="Normal 12 9 3 6 6" xfId="14063" xr:uid="{00000000-0005-0000-0000-0000FBC60000}"/>
    <cellStyle name="Normal 12 9 3 6 6 2" xfId="51244" xr:uid="{00000000-0005-0000-0000-0000FCC60000}"/>
    <cellStyle name="Normal 12 9 3 6 7" xfId="51245" xr:uid="{00000000-0005-0000-0000-0000FDC60000}"/>
    <cellStyle name="Normal 12 9 3 7" xfId="2189" xr:uid="{00000000-0005-0000-0000-0000FEC60000}"/>
    <cellStyle name="Normal 12 9 3 7 2" xfId="7679" xr:uid="{00000000-0005-0000-0000-0000FFC60000}"/>
    <cellStyle name="Normal 12 9 3 7 2 2" xfId="20489" xr:uid="{00000000-0005-0000-0000-000000C70000}"/>
    <cellStyle name="Normal 12 9 3 7 2 2 2" xfId="51246" xr:uid="{00000000-0005-0000-0000-000001C70000}"/>
    <cellStyle name="Normal 12 9 3 7 2 3" xfId="51247" xr:uid="{00000000-0005-0000-0000-000002C70000}"/>
    <cellStyle name="Normal 12 9 3 7 3" xfId="14999" xr:uid="{00000000-0005-0000-0000-000003C70000}"/>
    <cellStyle name="Normal 12 9 3 7 3 2" xfId="51248" xr:uid="{00000000-0005-0000-0000-000004C70000}"/>
    <cellStyle name="Normal 12 9 3 7 4" xfId="51249" xr:uid="{00000000-0005-0000-0000-000005C70000}"/>
    <cellStyle name="Normal 12 9 3 8" xfId="4019" xr:uid="{00000000-0005-0000-0000-000006C70000}"/>
    <cellStyle name="Normal 12 9 3 8 2" xfId="9509" xr:uid="{00000000-0005-0000-0000-000007C70000}"/>
    <cellStyle name="Normal 12 9 3 8 2 2" xfId="22319" xr:uid="{00000000-0005-0000-0000-000008C70000}"/>
    <cellStyle name="Normal 12 9 3 8 2 2 2" xfId="51250" xr:uid="{00000000-0005-0000-0000-000009C70000}"/>
    <cellStyle name="Normal 12 9 3 8 2 3" xfId="51251" xr:uid="{00000000-0005-0000-0000-00000AC70000}"/>
    <cellStyle name="Normal 12 9 3 8 3" xfId="16829" xr:uid="{00000000-0005-0000-0000-00000BC70000}"/>
    <cellStyle name="Normal 12 9 3 8 3 2" xfId="51252" xr:uid="{00000000-0005-0000-0000-00000CC70000}"/>
    <cellStyle name="Normal 12 9 3 8 4" xfId="51253" xr:uid="{00000000-0005-0000-0000-00000DC70000}"/>
    <cellStyle name="Normal 12 9 3 9" xfId="11339" xr:uid="{00000000-0005-0000-0000-00000EC70000}"/>
    <cellStyle name="Normal 12 9 3 9 2" xfId="24149" xr:uid="{00000000-0005-0000-0000-00000FC70000}"/>
    <cellStyle name="Normal 12 9 3 9 2 2" xfId="51254" xr:uid="{00000000-0005-0000-0000-000010C70000}"/>
    <cellStyle name="Normal 12 9 3 9 3" xfId="51255" xr:uid="{00000000-0005-0000-0000-000011C70000}"/>
    <cellStyle name="Normal 12 9 4" xfId="401" xr:uid="{00000000-0005-0000-0000-000012C70000}"/>
    <cellStyle name="Normal 12 9 4 2" xfId="893" xr:uid="{00000000-0005-0000-0000-000013C70000}"/>
    <cellStyle name="Normal 12 9 4 2 2" xfId="1788" xr:uid="{00000000-0005-0000-0000-000014C70000}"/>
    <cellStyle name="Normal 12 9 4 2 2 2" xfId="3618" xr:uid="{00000000-0005-0000-0000-000015C70000}"/>
    <cellStyle name="Normal 12 9 4 2 2 2 2" xfId="9108" xr:uid="{00000000-0005-0000-0000-000016C70000}"/>
    <cellStyle name="Normal 12 9 4 2 2 2 2 2" xfId="21918" xr:uid="{00000000-0005-0000-0000-000017C70000}"/>
    <cellStyle name="Normal 12 9 4 2 2 2 2 2 2" xfId="51256" xr:uid="{00000000-0005-0000-0000-000018C70000}"/>
    <cellStyle name="Normal 12 9 4 2 2 2 2 3" xfId="51257" xr:uid="{00000000-0005-0000-0000-000019C70000}"/>
    <cellStyle name="Normal 12 9 4 2 2 2 3" xfId="16428" xr:uid="{00000000-0005-0000-0000-00001AC70000}"/>
    <cellStyle name="Normal 12 9 4 2 2 2 3 2" xfId="51258" xr:uid="{00000000-0005-0000-0000-00001BC70000}"/>
    <cellStyle name="Normal 12 9 4 2 2 2 4" xfId="51259" xr:uid="{00000000-0005-0000-0000-00001CC70000}"/>
    <cellStyle name="Normal 12 9 4 2 2 3" xfId="5448" xr:uid="{00000000-0005-0000-0000-00001DC70000}"/>
    <cellStyle name="Normal 12 9 4 2 2 3 2" xfId="10938" xr:uid="{00000000-0005-0000-0000-00001EC70000}"/>
    <cellStyle name="Normal 12 9 4 2 2 3 2 2" xfId="23748" xr:uid="{00000000-0005-0000-0000-00001FC70000}"/>
    <cellStyle name="Normal 12 9 4 2 2 3 2 2 2" xfId="51260" xr:uid="{00000000-0005-0000-0000-000020C70000}"/>
    <cellStyle name="Normal 12 9 4 2 2 3 2 3" xfId="51261" xr:uid="{00000000-0005-0000-0000-000021C70000}"/>
    <cellStyle name="Normal 12 9 4 2 2 3 3" xfId="18258" xr:uid="{00000000-0005-0000-0000-000022C70000}"/>
    <cellStyle name="Normal 12 9 4 2 2 3 3 2" xfId="51262" xr:uid="{00000000-0005-0000-0000-000023C70000}"/>
    <cellStyle name="Normal 12 9 4 2 2 3 4" xfId="51263" xr:uid="{00000000-0005-0000-0000-000024C70000}"/>
    <cellStyle name="Normal 12 9 4 2 2 4" xfId="12768" xr:uid="{00000000-0005-0000-0000-000025C70000}"/>
    <cellStyle name="Normal 12 9 4 2 2 4 2" xfId="25578" xr:uid="{00000000-0005-0000-0000-000026C70000}"/>
    <cellStyle name="Normal 12 9 4 2 2 4 2 2" xfId="51264" xr:uid="{00000000-0005-0000-0000-000027C70000}"/>
    <cellStyle name="Normal 12 9 4 2 2 4 3" xfId="51265" xr:uid="{00000000-0005-0000-0000-000028C70000}"/>
    <cellStyle name="Normal 12 9 4 2 2 5" xfId="7278" xr:uid="{00000000-0005-0000-0000-000029C70000}"/>
    <cellStyle name="Normal 12 9 4 2 2 5 2" xfId="20088" xr:uid="{00000000-0005-0000-0000-00002AC70000}"/>
    <cellStyle name="Normal 12 9 4 2 2 5 2 2" xfId="51266" xr:uid="{00000000-0005-0000-0000-00002BC70000}"/>
    <cellStyle name="Normal 12 9 4 2 2 5 3" xfId="51267" xr:uid="{00000000-0005-0000-0000-00002CC70000}"/>
    <cellStyle name="Normal 12 9 4 2 2 6" xfId="14598" xr:uid="{00000000-0005-0000-0000-00002DC70000}"/>
    <cellStyle name="Normal 12 9 4 2 2 6 2" xfId="51268" xr:uid="{00000000-0005-0000-0000-00002EC70000}"/>
    <cellStyle name="Normal 12 9 4 2 2 7" xfId="51269" xr:uid="{00000000-0005-0000-0000-00002FC70000}"/>
    <cellStyle name="Normal 12 9 4 2 3" xfId="2724" xr:uid="{00000000-0005-0000-0000-000030C70000}"/>
    <cellStyle name="Normal 12 9 4 2 3 2" xfId="8214" xr:uid="{00000000-0005-0000-0000-000031C70000}"/>
    <cellStyle name="Normal 12 9 4 2 3 2 2" xfId="21024" xr:uid="{00000000-0005-0000-0000-000032C70000}"/>
    <cellStyle name="Normal 12 9 4 2 3 2 2 2" xfId="51270" xr:uid="{00000000-0005-0000-0000-000033C70000}"/>
    <cellStyle name="Normal 12 9 4 2 3 2 3" xfId="51271" xr:uid="{00000000-0005-0000-0000-000034C70000}"/>
    <cellStyle name="Normal 12 9 4 2 3 3" xfId="15534" xr:uid="{00000000-0005-0000-0000-000035C70000}"/>
    <cellStyle name="Normal 12 9 4 2 3 3 2" xfId="51272" xr:uid="{00000000-0005-0000-0000-000036C70000}"/>
    <cellStyle name="Normal 12 9 4 2 3 4" xfId="51273" xr:uid="{00000000-0005-0000-0000-000037C70000}"/>
    <cellStyle name="Normal 12 9 4 2 4" xfId="4554" xr:uid="{00000000-0005-0000-0000-000038C70000}"/>
    <cellStyle name="Normal 12 9 4 2 4 2" xfId="10044" xr:uid="{00000000-0005-0000-0000-000039C70000}"/>
    <cellStyle name="Normal 12 9 4 2 4 2 2" xfId="22854" xr:uid="{00000000-0005-0000-0000-00003AC70000}"/>
    <cellStyle name="Normal 12 9 4 2 4 2 2 2" xfId="51274" xr:uid="{00000000-0005-0000-0000-00003BC70000}"/>
    <cellStyle name="Normal 12 9 4 2 4 2 3" xfId="51275" xr:uid="{00000000-0005-0000-0000-00003CC70000}"/>
    <cellStyle name="Normal 12 9 4 2 4 3" xfId="17364" xr:uid="{00000000-0005-0000-0000-00003DC70000}"/>
    <cellStyle name="Normal 12 9 4 2 4 3 2" xfId="51276" xr:uid="{00000000-0005-0000-0000-00003EC70000}"/>
    <cellStyle name="Normal 12 9 4 2 4 4" xfId="51277" xr:uid="{00000000-0005-0000-0000-00003FC70000}"/>
    <cellStyle name="Normal 12 9 4 2 5" xfId="11874" xr:uid="{00000000-0005-0000-0000-000040C70000}"/>
    <cellStyle name="Normal 12 9 4 2 5 2" xfId="24684" xr:uid="{00000000-0005-0000-0000-000041C70000}"/>
    <cellStyle name="Normal 12 9 4 2 5 2 2" xfId="51278" xr:uid="{00000000-0005-0000-0000-000042C70000}"/>
    <cellStyle name="Normal 12 9 4 2 5 3" xfId="51279" xr:uid="{00000000-0005-0000-0000-000043C70000}"/>
    <cellStyle name="Normal 12 9 4 2 6" xfId="6384" xr:uid="{00000000-0005-0000-0000-000044C70000}"/>
    <cellStyle name="Normal 12 9 4 2 6 2" xfId="19194" xr:uid="{00000000-0005-0000-0000-000045C70000}"/>
    <cellStyle name="Normal 12 9 4 2 6 2 2" xfId="51280" xr:uid="{00000000-0005-0000-0000-000046C70000}"/>
    <cellStyle name="Normal 12 9 4 2 6 3" xfId="51281" xr:uid="{00000000-0005-0000-0000-000047C70000}"/>
    <cellStyle name="Normal 12 9 4 2 7" xfId="13704" xr:uid="{00000000-0005-0000-0000-000048C70000}"/>
    <cellStyle name="Normal 12 9 4 2 7 2" xfId="51282" xr:uid="{00000000-0005-0000-0000-000049C70000}"/>
    <cellStyle name="Normal 12 9 4 2 8" xfId="51283" xr:uid="{00000000-0005-0000-0000-00004AC70000}"/>
    <cellStyle name="Normal 12 9 4 3" xfId="1296" xr:uid="{00000000-0005-0000-0000-00004BC70000}"/>
    <cellStyle name="Normal 12 9 4 3 2" xfId="3126" xr:uid="{00000000-0005-0000-0000-00004CC70000}"/>
    <cellStyle name="Normal 12 9 4 3 2 2" xfId="8616" xr:uid="{00000000-0005-0000-0000-00004DC70000}"/>
    <cellStyle name="Normal 12 9 4 3 2 2 2" xfId="21426" xr:uid="{00000000-0005-0000-0000-00004EC70000}"/>
    <cellStyle name="Normal 12 9 4 3 2 2 2 2" xfId="51284" xr:uid="{00000000-0005-0000-0000-00004FC70000}"/>
    <cellStyle name="Normal 12 9 4 3 2 2 3" xfId="51285" xr:uid="{00000000-0005-0000-0000-000050C70000}"/>
    <cellStyle name="Normal 12 9 4 3 2 3" xfId="15936" xr:uid="{00000000-0005-0000-0000-000051C70000}"/>
    <cellStyle name="Normal 12 9 4 3 2 3 2" xfId="51286" xr:uid="{00000000-0005-0000-0000-000052C70000}"/>
    <cellStyle name="Normal 12 9 4 3 2 4" xfId="51287" xr:uid="{00000000-0005-0000-0000-000053C70000}"/>
    <cellStyle name="Normal 12 9 4 3 3" xfId="4956" xr:uid="{00000000-0005-0000-0000-000054C70000}"/>
    <cellStyle name="Normal 12 9 4 3 3 2" xfId="10446" xr:uid="{00000000-0005-0000-0000-000055C70000}"/>
    <cellStyle name="Normal 12 9 4 3 3 2 2" xfId="23256" xr:uid="{00000000-0005-0000-0000-000056C70000}"/>
    <cellStyle name="Normal 12 9 4 3 3 2 2 2" xfId="51288" xr:uid="{00000000-0005-0000-0000-000057C70000}"/>
    <cellStyle name="Normal 12 9 4 3 3 2 3" xfId="51289" xr:uid="{00000000-0005-0000-0000-000058C70000}"/>
    <cellStyle name="Normal 12 9 4 3 3 3" xfId="17766" xr:uid="{00000000-0005-0000-0000-000059C70000}"/>
    <cellStyle name="Normal 12 9 4 3 3 3 2" xfId="51290" xr:uid="{00000000-0005-0000-0000-00005AC70000}"/>
    <cellStyle name="Normal 12 9 4 3 3 4" xfId="51291" xr:uid="{00000000-0005-0000-0000-00005BC70000}"/>
    <cellStyle name="Normal 12 9 4 3 4" xfId="12276" xr:uid="{00000000-0005-0000-0000-00005CC70000}"/>
    <cellStyle name="Normal 12 9 4 3 4 2" xfId="25086" xr:uid="{00000000-0005-0000-0000-00005DC70000}"/>
    <cellStyle name="Normal 12 9 4 3 4 2 2" xfId="51292" xr:uid="{00000000-0005-0000-0000-00005EC70000}"/>
    <cellStyle name="Normal 12 9 4 3 4 3" xfId="51293" xr:uid="{00000000-0005-0000-0000-00005FC70000}"/>
    <cellStyle name="Normal 12 9 4 3 5" xfId="6786" xr:uid="{00000000-0005-0000-0000-000060C70000}"/>
    <cellStyle name="Normal 12 9 4 3 5 2" xfId="19596" xr:uid="{00000000-0005-0000-0000-000061C70000}"/>
    <cellStyle name="Normal 12 9 4 3 5 2 2" xfId="51294" xr:uid="{00000000-0005-0000-0000-000062C70000}"/>
    <cellStyle name="Normal 12 9 4 3 5 3" xfId="51295" xr:uid="{00000000-0005-0000-0000-000063C70000}"/>
    <cellStyle name="Normal 12 9 4 3 6" xfId="14106" xr:uid="{00000000-0005-0000-0000-000064C70000}"/>
    <cellStyle name="Normal 12 9 4 3 6 2" xfId="51296" xr:uid="{00000000-0005-0000-0000-000065C70000}"/>
    <cellStyle name="Normal 12 9 4 3 7" xfId="51297" xr:uid="{00000000-0005-0000-0000-000066C70000}"/>
    <cellStyle name="Normal 12 9 4 4" xfId="2232" xr:uid="{00000000-0005-0000-0000-000067C70000}"/>
    <cellStyle name="Normal 12 9 4 4 2" xfId="7722" xr:uid="{00000000-0005-0000-0000-000068C70000}"/>
    <cellStyle name="Normal 12 9 4 4 2 2" xfId="20532" xr:uid="{00000000-0005-0000-0000-000069C70000}"/>
    <cellStyle name="Normal 12 9 4 4 2 2 2" xfId="51298" xr:uid="{00000000-0005-0000-0000-00006AC70000}"/>
    <cellStyle name="Normal 12 9 4 4 2 3" xfId="51299" xr:uid="{00000000-0005-0000-0000-00006BC70000}"/>
    <cellStyle name="Normal 12 9 4 4 3" xfId="15042" xr:uid="{00000000-0005-0000-0000-00006CC70000}"/>
    <cellStyle name="Normal 12 9 4 4 3 2" xfId="51300" xr:uid="{00000000-0005-0000-0000-00006DC70000}"/>
    <cellStyle name="Normal 12 9 4 4 4" xfId="51301" xr:uid="{00000000-0005-0000-0000-00006EC70000}"/>
    <cellStyle name="Normal 12 9 4 5" xfId="4062" xr:uid="{00000000-0005-0000-0000-00006FC70000}"/>
    <cellStyle name="Normal 12 9 4 5 2" xfId="9552" xr:uid="{00000000-0005-0000-0000-000070C70000}"/>
    <cellStyle name="Normal 12 9 4 5 2 2" xfId="22362" xr:uid="{00000000-0005-0000-0000-000071C70000}"/>
    <cellStyle name="Normal 12 9 4 5 2 2 2" xfId="51302" xr:uid="{00000000-0005-0000-0000-000072C70000}"/>
    <cellStyle name="Normal 12 9 4 5 2 3" xfId="51303" xr:uid="{00000000-0005-0000-0000-000073C70000}"/>
    <cellStyle name="Normal 12 9 4 5 3" xfId="16872" xr:uid="{00000000-0005-0000-0000-000074C70000}"/>
    <cellStyle name="Normal 12 9 4 5 3 2" xfId="51304" xr:uid="{00000000-0005-0000-0000-000075C70000}"/>
    <cellStyle name="Normal 12 9 4 5 4" xfId="51305" xr:uid="{00000000-0005-0000-0000-000076C70000}"/>
    <cellStyle name="Normal 12 9 4 6" xfId="11382" xr:uid="{00000000-0005-0000-0000-000077C70000}"/>
    <cellStyle name="Normal 12 9 4 6 2" xfId="24192" xr:uid="{00000000-0005-0000-0000-000078C70000}"/>
    <cellStyle name="Normal 12 9 4 6 2 2" xfId="51306" xr:uid="{00000000-0005-0000-0000-000079C70000}"/>
    <cellStyle name="Normal 12 9 4 6 3" xfId="51307" xr:uid="{00000000-0005-0000-0000-00007AC70000}"/>
    <cellStyle name="Normal 12 9 4 7" xfId="5892" xr:uid="{00000000-0005-0000-0000-00007BC70000}"/>
    <cellStyle name="Normal 12 9 4 7 2" xfId="18702" xr:uid="{00000000-0005-0000-0000-00007CC70000}"/>
    <cellStyle name="Normal 12 9 4 7 2 2" xfId="51308" xr:uid="{00000000-0005-0000-0000-00007DC70000}"/>
    <cellStyle name="Normal 12 9 4 7 3" xfId="51309" xr:uid="{00000000-0005-0000-0000-00007EC70000}"/>
    <cellStyle name="Normal 12 9 4 8" xfId="13212" xr:uid="{00000000-0005-0000-0000-00007FC70000}"/>
    <cellStyle name="Normal 12 9 4 8 2" xfId="51310" xr:uid="{00000000-0005-0000-0000-000080C70000}"/>
    <cellStyle name="Normal 12 9 4 9" xfId="51311" xr:uid="{00000000-0005-0000-0000-000081C70000}"/>
    <cellStyle name="Normal 12 9 5" xfId="626" xr:uid="{00000000-0005-0000-0000-000082C70000}"/>
    <cellStyle name="Normal 12 9 5 2" xfId="1026" xr:uid="{00000000-0005-0000-0000-000083C70000}"/>
    <cellStyle name="Normal 12 9 5 2 2" xfId="1921" xr:uid="{00000000-0005-0000-0000-000084C70000}"/>
    <cellStyle name="Normal 12 9 5 2 2 2" xfId="3751" xr:uid="{00000000-0005-0000-0000-000085C70000}"/>
    <cellStyle name="Normal 12 9 5 2 2 2 2" xfId="9241" xr:uid="{00000000-0005-0000-0000-000086C70000}"/>
    <cellStyle name="Normal 12 9 5 2 2 2 2 2" xfId="22051" xr:uid="{00000000-0005-0000-0000-000087C70000}"/>
    <cellStyle name="Normal 12 9 5 2 2 2 2 2 2" xfId="51312" xr:uid="{00000000-0005-0000-0000-000088C70000}"/>
    <cellStyle name="Normal 12 9 5 2 2 2 2 3" xfId="51313" xr:uid="{00000000-0005-0000-0000-000089C70000}"/>
    <cellStyle name="Normal 12 9 5 2 2 2 3" xfId="16561" xr:uid="{00000000-0005-0000-0000-00008AC70000}"/>
    <cellStyle name="Normal 12 9 5 2 2 2 3 2" xfId="51314" xr:uid="{00000000-0005-0000-0000-00008BC70000}"/>
    <cellStyle name="Normal 12 9 5 2 2 2 4" xfId="51315" xr:uid="{00000000-0005-0000-0000-00008CC70000}"/>
    <cellStyle name="Normal 12 9 5 2 2 3" xfId="5581" xr:uid="{00000000-0005-0000-0000-00008DC70000}"/>
    <cellStyle name="Normal 12 9 5 2 2 3 2" xfId="11071" xr:uid="{00000000-0005-0000-0000-00008EC70000}"/>
    <cellStyle name="Normal 12 9 5 2 2 3 2 2" xfId="23881" xr:uid="{00000000-0005-0000-0000-00008FC70000}"/>
    <cellStyle name="Normal 12 9 5 2 2 3 2 2 2" xfId="51316" xr:uid="{00000000-0005-0000-0000-000090C70000}"/>
    <cellStyle name="Normal 12 9 5 2 2 3 2 3" xfId="51317" xr:uid="{00000000-0005-0000-0000-000091C70000}"/>
    <cellStyle name="Normal 12 9 5 2 2 3 3" xfId="18391" xr:uid="{00000000-0005-0000-0000-000092C70000}"/>
    <cellStyle name="Normal 12 9 5 2 2 3 3 2" xfId="51318" xr:uid="{00000000-0005-0000-0000-000093C70000}"/>
    <cellStyle name="Normal 12 9 5 2 2 3 4" xfId="51319" xr:uid="{00000000-0005-0000-0000-000094C70000}"/>
    <cellStyle name="Normal 12 9 5 2 2 4" xfId="12901" xr:uid="{00000000-0005-0000-0000-000095C70000}"/>
    <cellStyle name="Normal 12 9 5 2 2 4 2" xfId="25711" xr:uid="{00000000-0005-0000-0000-000096C70000}"/>
    <cellStyle name="Normal 12 9 5 2 2 4 2 2" xfId="51320" xr:uid="{00000000-0005-0000-0000-000097C70000}"/>
    <cellStyle name="Normal 12 9 5 2 2 4 3" xfId="51321" xr:uid="{00000000-0005-0000-0000-000098C70000}"/>
    <cellStyle name="Normal 12 9 5 2 2 5" xfId="7411" xr:uid="{00000000-0005-0000-0000-000099C70000}"/>
    <cellStyle name="Normal 12 9 5 2 2 5 2" xfId="20221" xr:uid="{00000000-0005-0000-0000-00009AC70000}"/>
    <cellStyle name="Normal 12 9 5 2 2 5 2 2" xfId="51322" xr:uid="{00000000-0005-0000-0000-00009BC70000}"/>
    <cellStyle name="Normal 12 9 5 2 2 5 3" xfId="51323" xr:uid="{00000000-0005-0000-0000-00009CC70000}"/>
    <cellStyle name="Normal 12 9 5 2 2 6" xfId="14731" xr:uid="{00000000-0005-0000-0000-00009DC70000}"/>
    <cellStyle name="Normal 12 9 5 2 2 6 2" xfId="51324" xr:uid="{00000000-0005-0000-0000-00009EC70000}"/>
    <cellStyle name="Normal 12 9 5 2 2 7" xfId="51325" xr:uid="{00000000-0005-0000-0000-00009FC70000}"/>
    <cellStyle name="Normal 12 9 5 2 3" xfId="2857" xr:uid="{00000000-0005-0000-0000-0000A0C70000}"/>
    <cellStyle name="Normal 12 9 5 2 3 2" xfId="8347" xr:uid="{00000000-0005-0000-0000-0000A1C70000}"/>
    <cellStyle name="Normal 12 9 5 2 3 2 2" xfId="21157" xr:uid="{00000000-0005-0000-0000-0000A2C70000}"/>
    <cellStyle name="Normal 12 9 5 2 3 2 2 2" xfId="51326" xr:uid="{00000000-0005-0000-0000-0000A3C70000}"/>
    <cellStyle name="Normal 12 9 5 2 3 2 3" xfId="51327" xr:uid="{00000000-0005-0000-0000-0000A4C70000}"/>
    <cellStyle name="Normal 12 9 5 2 3 3" xfId="15667" xr:uid="{00000000-0005-0000-0000-0000A5C70000}"/>
    <cellStyle name="Normal 12 9 5 2 3 3 2" xfId="51328" xr:uid="{00000000-0005-0000-0000-0000A6C70000}"/>
    <cellStyle name="Normal 12 9 5 2 3 4" xfId="51329" xr:uid="{00000000-0005-0000-0000-0000A7C70000}"/>
    <cellStyle name="Normal 12 9 5 2 4" xfId="4687" xr:uid="{00000000-0005-0000-0000-0000A8C70000}"/>
    <cellStyle name="Normal 12 9 5 2 4 2" xfId="10177" xr:uid="{00000000-0005-0000-0000-0000A9C70000}"/>
    <cellStyle name="Normal 12 9 5 2 4 2 2" xfId="22987" xr:uid="{00000000-0005-0000-0000-0000AAC70000}"/>
    <cellStyle name="Normal 12 9 5 2 4 2 2 2" xfId="51330" xr:uid="{00000000-0005-0000-0000-0000ABC70000}"/>
    <cellStyle name="Normal 12 9 5 2 4 2 3" xfId="51331" xr:uid="{00000000-0005-0000-0000-0000ACC70000}"/>
    <cellStyle name="Normal 12 9 5 2 4 3" xfId="17497" xr:uid="{00000000-0005-0000-0000-0000ADC70000}"/>
    <cellStyle name="Normal 12 9 5 2 4 3 2" xfId="51332" xr:uid="{00000000-0005-0000-0000-0000AEC70000}"/>
    <cellStyle name="Normal 12 9 5 2 4 4" xfId="51333" xr:uid="{00000000-0005-0000-0000-0000AFC70000}"/>
    <cellStyle name="Normal 12 9 5 2 5" xfId="12007" xr:uid="{00000000-0005-0000-0000-0000B0C70000}"/>
    <cellStyle name="Normal 12 9 5 2 5 2" xfId="24817" xr:uid="{00000000-0005-0000-0000-0000B1C70000}"/>
    <cellStyle name="Normal 12 9 5 2 5 2 2" xfId="51334" xr:uid="{00000000-0005-0000-0000-0000B2C70000}"/>
    <cellStyle name="Normal 12 9 5 2 5 3" xfId="51335" xr:uid="{00000000-0005-0000-0000-0000B3C70000}"/>
    <cellStyle name="Normal 12 9 5 2 6" xfId="6517" xr:uid="{00000000-0005-0000-0000-0000B4C70000}"/>
    <cellStyle name="Normal 12 9 5 2 6 2" xfId="19327" xr:uid="{00000000-0005-0000-0000-0000B5C70000}"/>
    <cellStyle name="Normal 12 9 5 2 6 2 2" xfId="51336" xr:uid="{00000000-0005-0000-0000-0000B6C70000}"/>
    <cellStyle name="Normal 12 9 5 2 6 3" xfId="51337" xr:uid="{00000000-0005-0000-0000-0000B7C70000}"/>
    <cellStyle name="Normal 12 9 5 2 7" xfId="13837" xr:uid="{00000000-0005-0000-0000-0000B8C70000}"/>
    <cellStyle name="Normal 12 9 5 2 7 2" xfId="51338" xr:uid="{00000000-0005-0000-0000-0000B9C70000}"/>
    <cellStyle name="Normal 12 9 5 2 8" xfId="51339" xr:uid="{00000000-0005-0000-0000-0000BAC70000}"/>
    <cellStyle name="Normal 12 9 5 3" xfId="1521" xr:uid="{00000000-0005-0000-0000-0000BBC70000}"/>
    <cellStyle name="Normal 12 9 5 3 2" xfId="3351" xr:uid="{00000000-0005-0000-0000-0000BCC70000}"/>
    <cellStyle name="Normal 12 9 5 3 2 2" xfId="8841" xr:uid="{00000000-0005-0000-0000-0000BDC70000}"/>
    <cellStyle name="Normal 12 9 5 3 2 2 2" xfId="21651" xr:uid="{00000000-0005-0000-0000-0000BEC70000}"/>
    <cellStyle name="Normal 12 9 5 3 2 2 2 2" xfId="51340" xr:uid="{00000000-0005-0000-0000-0000BFC70000}"/>
    <cellStyle name="Normal 12 9 5 3 2 2 3" xfId="51341" xr:uid="{00000000-0005-0000-0000-0000C0C70000}"/>
    <cellStyle name="Normal 12 9 5 3 2 3" xfId="16161" xr:uid="{00000000-0005-0000-0000-0000C1C70000}"/>
    <cellStyle name="Normal 12 9 5 3 2 3 2" xfId="51342" xr:uid="{00000000-0005-0000-0000-0000C2C70000}"/>
    <cellStyle name="Normal 12 9 5 3 2 4" xfId="51343" xr:uid="{00000000-0005-0000-0000-0000C3C70000}"/>
    <cellStyle name="Normal 12 9 5 3 3" xfId="5181" xr:uid="{00000000-0005-0000-0000-0000C4C70000}"/>
    <cellStyle name="Normal 12 9 5 3 3 2" xfId="10671" xr:uid="{00000000-0005-0000-0000-0000C5C70000}"/>
    <cellStyle name="Normal 12 9 5 3 3 2 2" xfId="23481" xr:uid="{00000000-0005-0000-0000-0000C6C70000}"/>
    <cellStyle name="Normal 12 9 5 3 3 2 2 2" xfId="51344" xr:uid="{00000000-0005-0000-0000-0000C7C70000}"/>
    <cellStyle name="Normal 12 9 5 3 3 2 3" xfId="51345" xr:uid="{00000000-0005-0000-0000-0000C8C70000}"/>
    <cellStyle name="Normal 12 9 5 3 3 3" xfId="17991" xr:uid="{00000000-0005-0000-0000-0000C9C70000}"/>
    <cellStyle name="Normal 12 9 5 3 3 3 2" xfId="51346" xr:uid="{00000000-0005-0000-0000-0000CAC70000}"/>
    <cellStyle name="Normal 12 9 5 3 3 4" xfId="51347" xr:uid="{00000000-0005-0000-0000-0000CBC70000}"/>
    <cellStyle name="Normal 12 9 5 3 4" xfId="12501" xr:uid="{00000000-0005-0000-0000-0000CCC70000}"/>
    <cellStyle name="Normal 12 9 5 3 4 2" xfId="25311" xr:uid="{00000000-0005-0000-0000-0000CDC70000}"/>
    <cellStyle name="Normal 12 9 5 3 4 2 2" xfId="51348" xr:uid="{00000000-0005-0000-0000-0000CEC70000}"/>
    <cellStyle name="Normal 12 9 5 3 4 3" xfId="51349" xr:uid="{00000000-0005-0000-0000-0000CFC70000}"/>
    <cellStyle name="Normal 12 9 5 3 5" xfId="7011" xr:uid="{00000000-0005-0000-0000-0000D0C70000}"/>
    <cellStyle name="Normal 12 9 5 3 5 2" xfId="19821" xr:uid="{00000000-0005-0000-0000-0000D1C70000}"/>
    <cellStyle name="Normal 12 9 5 3 5 2 2" xfId="51350" xr:uid="{00000000-0005-0000-0000-0000D2C70000}"/>
    <cellStyle name="Normal 12 9 5 3 5 3" xfId="51351" xr:uid="{00000000-0005-0000-0000-0000D3C70000}"/>
    <cellStyle name="Normal 12 9 5 3 6" xfId="14331" xr:uid="{00000000-0005-0000-0000-0000D4C70000}"/>
    <cellStyle name="Normal 12 9 5 3 6 2" xfId="51352" xr:uid="{00000000-0005-0000-0000-0000D5C70000}"/>
    <cellStyle name="Normal 12 9 5 3 7" xfId="51353" xr:uid="{00000000-0005-0000-0000-0000D6C70000}"/>
    <cellStyle name="Normal 12 9 5 4" xfId="2457" xr:uid="{00000000-0005-0000-0000-0000D7C70000}"/>
    <cellStyle name="Normal 12 9 5 4 2" xfId="7947" xr:uid="{00000000-0005-0000-0000-0000D8C70000}"/>
    <cellStyle name="Normal 12 9 5 4 2 2" xfId="20757" xr:uid="{00000000-0005-0000-0000-0000D9C70000}"/>
    <cellStyle name="Normal 12 9 5 4 2 2 2" xfId="51354" xr:uid="{00000000-0005-0000-0000-0000DAC70000}"/>
    <cellStyle name="Normal 12 9 5 4 2 3" xfId="51355" xr:uid="{00000000-0005-0000-0000-0000DBC70000}"/>
    <cellStyle name="Normal 12 9 5 4 3" xfId="15267" xr:uid="{00000000-0005-0000-0000-0000DCC70000}"/>
    <cellStyle name="Normal 12 9 5 4 3 2" xfId="51356" xr:uid="{00000000-0005-0000-0000-0000DDC70000}"/>
    <cellStyle name="Normal 12 9 5 4 4" xfId="51357" xr:uid="{00000000-0005-0000-0000-0000DEC70000}"/>
    <cellStyle name="Normal 12 9 5 5" xfId="4287" xr:uid="{00000000-0005-0000-0000-0000DFC70000}"/>
    <cellStyle name="Normal 12 9 5 5 2" xfId="9777" xr:uid="{00000000-0005-0000-0000-0000E0C70000}"/>
    <cellStyle name="Normal 12 9 5 5 2 2" xfId="22587" xr:uid="{00000000-0005-0000-0000-0000E1C70000}"/>
    <cellStyle name="Normal 12 9 5 5 2 2 2" xfId="51358" xr:uid="{00000000-0005-0000-0000-0000E2C70000}"/>
    <cellStyle name="Normal 12 9 5 5 2 3" xfId="51359" xr:uid="{00000000-0005-0000-0000-0000E3C70000}"/>
    <cellStyle name="Normal 12 9 5 5 3" xfId="17097" xr:uid="{00000000-0005-0000-0000-0000E4C70000}"/>
    <cellStyle name="Normal 12 9 5 5 3 2" xfId="51360" xr:uid="{00000000-0005-0000-0000-0000E5C70000}"/>
    <cellStyle name="Normal 12 9 5 5 4" xfId="51361" xr:uid="{00000000-0005-0000-0000-0000E6C70000}"/>
    <cellStyle name="Normal 12 9 5 6" xfId="11607" xr:uid="{00000000-0005-0000-0000-0000E7C70000}"/>
    <cellStyle name="Normal 12 9 5 6 2" xfId="24417" xr:uid="{00000000-0005-0000-0000-0000E8C70000}"/>
    <cellStyle name="Normal 12 9 5 6 2 2" xfId="51362" xr:uid="{00000000-0005-0000-0000-0000E9C70000}"/>
    <cellStyle name="Normal 12 9 5 6 3" xfId="51363" xr:uid="{00000000-0005-0000-0000-0000EAC70000}"/>
    <cellStyle name="Normal 12 9 5 7" xfId="6117" xr:uid="{00000000-0005-0000-0000-0000EBC70000}"/>
    <cellStyle name="Normal 12 9 5 7 2" xfId="18927" xr:uid="{00000000-0005-0000-0000-0000ECC70000}"/>
    <cellStyle name="Normal 12 9 5 7 2 2" xfId="51364" xr:uid="{00000000-0005-0000-0000-0000EDC70000}"/>
    <cellStyle name="Normal 12 9 5 7 3" xfId="51365" xr:uid="{00000000-0005-0000-0000-0000EEC70000}"/>
    <cellStyle name="Normal 12 9 5 8" xfId="13437" xr:uid="{00000000-0005-0000-0000-0000EFC70000}"/>
    <cellStyle name="Normal 12 9 5 8 2" xfId="51366" xr:uid="{00000000-0005-0000-0000-0000F0C70000}"/>
    <cellStyle name="Normal 12 9 5 9" xfId="51367" xr:uid="{00000000-0005-0000-0000-0000F1C70000}"/>
    <cellStyle name="Normal 12 9 6" xfId="760" xr:uid="{00000000-0005-0000-0000-0000F2C70000}"/>
    <cellStyle name="Normal 12 9 6 2" xfId="1655" xr:uid="{00000000-0005-0000-0000-0000F3C70000}"/>
    <cellStyle name="Normal 12 9 6 2 2" xfId="3485" xr:uid="{00000000-0005-0000-0000-0000F4C70000}"/>
    <cellStyle name="Normal 12 9 6 2 2 2" xfId="8975" xr:uid="{00000000-0005-0000-0000-0000F5C70000}"/>
    <cellStyle name="Normal 12 9 6 2 2 2 2" xfId="21785" xr:uid="{00000000-0005-0000-0000-0000F6C70000}"/>
    <cellStyle name="Normal 12 9 6 2 2 2 2 2" xfId="51368" xr:uid="{00000000-0005-0000-0000-0000F7C70000}"/>
    <cellStyle name="Normal 12 9 6 2 2 2 3" xfId="51369" xr:uid="{00000000-0005-0000-0000-0000F8C70000}"/>
    <cellStyle name="Normal 12 9 6 2 2 3" xfId="16295" xr:uid="{00000000-0005-0000-0000-0000F9C70000}"/>
    <cellStyle name="Normal 12 9 6 2 2 3 2" xfId="51370" xr:uid="{00000000-0005-0000-0000-0000FAC70000}"/>
    <cellStyle name="Normal 12 9 6 2 2 4" xfId="51371" xr:uid="{00000000-0005-0000-0000-0000FBC70000}"/>
    <cellStyle name="Normal 12 9 6 2 3" xfId="5315" xr:uid="{00000000-0005-0000-0000-0000FCC70000}"/>
    <cellStyle name="Normal 12 9 6 2 3 2" xfId="10805" xr:uid="{00000000-0005-0000-0000-0000FDC70000}"/>
    <cellStyle name="Normal 12 9 6 2 3 2 2" xfId="23615" xr:uid="{00000000-0005-0000-0000-0000FEC70000}"/>
    <cellStyle name="Normal 12 9 6 2 3 2 2 2" xfId="51372" xr:uid="{00000000-0005-0000-0000-0000FFC70000}"/>
    <cellStyle name="Normal 12 9 6 2 3 2 3" xfId="51373" xr:uid="{00000000-0005-0000-0000-000000C80000}"/>
    <cellStyle name="Normal 12 9 6 2 3 3" xfId="18125" xr:uid="{00000000-0005-0000-0000-000001C80000}"/>
    <cellStyle name="Normal 12 9 6 2 3 3 2" xfId="51374" xr:uid="{00000000-0005-0000-0000-000002C80000}"/>
    <cellStyle name="Normal 12 9 6 2 3 4" xfId="51375" xr:uid="{00000000-0005-0000-0000-000003C80000}"/>
    <cellStyle name="Normal 12 9 6 2 4" xfId="12635" xr:uid="{00000000-0005-0000-0000-000004C80000}"/>
    <cellStyle name="Normal 12 9 6 2 4 2" xfId="25445" xr:uid="{00000000-0005-0000-0000-000005C80000}"/>
    <cellStyle name="Normal 12 9 6 2 4 2 2" xfId="51376" xr:uid="{00000000-0005-0000-0000-000006C80000}"/>
    <cellStyle name="Normal 12 9 6 2 4 3" xfId="51377" xr:uid="{00000000-0005-0000-0000-000007C80000}"/>
    <cellStyle name="Normal 12 9 6 2 5" xfId="7145" xr:uid="{00000000-0005-0000-0000-000008C80000}"/>
    <cellStyle name="Normal 12 9 6 2 5 2" xfId="19955" xr:uid="{00000000-0005-0000-0000-000009C80000}"/>
    <cellStyle name="Normal 12 9 6 2 5 2 2" xfId="51378" xr:uid="{00000000-0005-0000-0000-00000AC80000}"/>
    <cellStyle name="Normal 12 9 6 2 5 3" xfId="51379" xr:uid="{00000000-0005-0000-0000-00000BC80000}"/>
    <cellStyle name="Normal 12 9 6 2 6" xfId="14465" xr:uid="{00000000-0005-0000-0000-00000CC80000}"/>
    <cellStyle name="Normal 12 9 6 2 6 2" xfId="51380" xr:uid="{00000000-0005-0000-0000-00000DC80000}"/>
    <cellStyle name="Normal 12 9 6 2 7" xfId="51381" xr:uid="{00000000-0005-0000-0000-00000EC80000}"/>
    <cellStyle name="Normal 12 9 6 3" xfId="2591" xr:uid="{00000000-0005-0000-0000-00000FC80000}"/>
    <cellStyle name="Normal 12 9 6 3 2" xfId="8081" xr:uid="{00000000-0005-0000-0000-000010C80000}"/>
    <cellStyle name="Normal 12 9 6 3 2 2" xfId="20891" xr:uid="{00000000-0005-0000-0000-000011C80000}"/>
    <cellStyle name="Normal 12 9 6 3 2 2 2" xfId="51382" xr:uid="{00000000-0005-0000-0000-000012C80000}"/>
    <cellStyle name="Normal 12 9 6 3 2 3" xfId="51383" xr:uid="{00000000-0005-0000-0000-000013C80000}"/>
    <cellStyle name="Normal 12 9 6 3 3" xfId="15401" xr:uid="{00000000-0005-0000-0000-000014C80000}"/>
    <cellStyle name="Normal 12 9 6 3 3 2" xfId="51384" xr:uid="{00000000-0005-0000-0000-000015C80000}"/>
    <cellStyle name="Normal 12 9 6 3 4" xfId="51385" xr:uid="{00000000-0005-0000-0000-000016C80000}"/>
    <cellStyle name="Normal 12 9 6 4" xfId="4421" xr:uid="{00000000-0005-0000-0000-000017C80000}"/>
    <cellStyle name="Normal 12 9 6 4 2" xfId="9911" xr:uid="{00000000-0005-0000-0000-000018C80000}"/>
    <cellStyle name="Normal 12 9 6 4 2 2" xfId="22721" xr:uid="{00000000-0005-0000-0000-000019C80000}"/>
    <cellStyle name="Normal 12 9 6 4 2 2 2" xfId="51386" xr:uid="{00000000-0005-0000-0000-00001AC80000}"/>
    <cellStyle name="Normal 12 9 6 4 2 3" xfId="51387" xr:uid="{00000000-0005-0000-0000-00001BC80000}"/>
    <cellStyle name="Normal 12 9 6 4 3" xfId="17231" xr:uid="{00000000-0005-0000-0000-00001CC80000}"/>
    <cellStyle name="Normal 12 9 6 4 3 2" xfId="51388" xr:uid="{00000000-0005-0000-0000-00001DC80000}"/>
    <cellStyle name="Normal 12 9 6 4 4" xfId="51389" xr:uid="{00000000-0005-0000-0000-00001EC80000}"/>
    <cellStyle name="Normal 12 9 6 5" xfId="11741" xr:uid="{00000000-0005-0000-0000-00001FC80000}"/>
    <cellStyle name="Normal 12 9 6 5 2" xfId="24551" xr:uid="{00000000-0005-0000-0000-000020C80000}"/>
    <cellStyle name="Normal 12 9 6 5 2 2" xfId="51390" xr:uid="{00000000-0005-0000-0000-000021C80000}"/>
    <cellStyle name="Normal 12 9 6 5 3" xfId="51391" xr:uid="{00000000-0005-0000-0000-000022C80000}"/>
    <cellStyle name="Normal 12 9 6 6" xfId="6251" xr:uid="{00000000-0005-0000-0000-000023C80000}"/>
    <cellStyle name="Normal 12 9 6 6 2" xfId="19061" xr:uid="{00000000-0005-0000-0000-000024C80000}"/>
    <cellStyle name="Normal 12 9 6 6 2 2" xfId="51392" xr:uid="{00000000-0005-0000-0000-000025C80000}"/>
    <cellStyle name="Normal 12 9 6 6 3" xfId="51393" xr:uid="{00000000-0005-0000-0000-000026C80000}"/>
    <cellStyle name="Normal 12 9 6 7" xfId="13571" xr:uid="{00000000-0005-0000-0000-000027C80000}"/>
    <cellStyle name="Normal 12 9 6 7 2" xfId="51394" xr:uid="{00000000-0005-0000-0000-000028C80000}"/>
    <cellStyle name="Normal 12 9 6 8" xfId="51395" xr:uid="{00000000-0005-0000-0000-000029C80000}"/>
    <cellStyle name="Normal 12 9 7" xfId="1161" xr:uid="{00000000-0005-0000-0000-00002AC80000}"/>
    <cellStyle name="Normal 12 9 7 2" xfId="2991" xr:uid="{00000000-0005-0000-0000-00002BC80000}"/>
    <cellStyle name="Normal 12 9 7 2 2" xfId="8481" xr:uid="{00000000-0005-0000-0000-00002CC80000}"/>
    <cellStyle name="Normal 12 9 7 2 2 2" xfId="21291" xr:uid="{00000000-0005-0000-0000-00002DC80000}"/>
    <cellStyle name="Normal 12 9 7 2 2 2 2" xfId="51396" xr:uid="{00000000-0005-0000-0000-00002EC80000}"/>
    <cellStyle name="Normal 12 9 7 2 2 3" xfId="51397" xr:uid="{00000000-0005-0000-0000-00002FC80000}"/>
    <cellStyle name="Normal 12 9 7 2 3" xfId="15801" xr:uid="{00000000-0005-0000-0000-000030C80000}"/>
    <cellStyle name="Normal 12 9 7 2 3 2" xfId="51398" xr:uid="{00000000-0005-0000-0000-000031C80000}"/>
    <cellStyle name="Normal 12 9 7 2 4" xfId="51399" xr:uid="{00000000-0005-0000-0000-000032C80000}"/>
    <cellStyle name="Normal 12 9 7 3" xfId="4821" xr:uid="{00000000-0005-0000-0000-000033C80000}"/>
    <cellStyle name="Normal 12 9 7 3 2" xfId="10311" xr:uid="{00000000-0005-0000-0000-000034C80000}"/>
    <cellStyle name="Normal 12 9 7 3 2 2" xfId="23121" xr:uid="{00000000-0005-0000-0000-000035C80000}"/>
    <cellStyle name="Normal 12 9 7 3 2 2 2" xfId="51400" xr:uid="{00000000-0005-0000-0000-000036C80000}"/>
    <cellStyle name="Normal 12 9 7 3 2 3" xfId="51401" xr:uid="{00000000-0005-0000-0000-000037C80000}"/>
    <cellStyle name="Normal 12 9 7 3 3" xfId="17631" xr:uid="{00000000-0005-0000-0000-000038C80000}"/>
    <cellStyle name="Normal 12 9 7 3 3 2" xfId="51402" xr:uid="{00000000-0005-0000-0000-000039C80000}"/>
    <cellStyle name="Normal 12 9 7 3 4" xfId="51403" xr:uid="{00000000-0005-0000-0000-00003AC80000}"/>
    <cellStyle name="Normal 12 9 7 4" xfId="12141" xr:uid="{00000000-0005-0000-0000-00003BC80000}"/>
    <cellStyle name="Normal 12 9 7 4 2" xfId="24951" xr:uid="{00000000-0005-0000-0000-00003CC80000}"/>
    <cellStyle name="Normal 12 9 7 4 2 2" xfId="51404" xr:uid="{00000000-0005-0000-0000-00003DC80000}"/>
    <cellStyle name="Normal 12 9 7 4 3" xfId="51405" xr:uid="{00000000-0005-0000-0000-00003EC80000}"/>
    <cellStyle name="Normal 12 9 7 5" xfId="6651" xr:uid="{00000000-0005-0000-0000-00003FC80000}"/>
    <cellStyle name="Normal 12 9 7 5 2" xfId="19461" xr:uid="{00000000-0005-0000-0000-000040C80000}"/>
    <cellStyle name="Normal 12 9 7 5 2 2" xfId="51406" xr:uid="{00000000-0005-0000-0000-000041C80000}"/>
    <cellStyle name="Normal 12 9 7 5 3" xfId="51407" xr:uid="{00000000-0005-0000-0000-000042C80000}"/>
    <cellStyle name="Normal 12 9 7 6" xfId="13971" xr:uid="{00000000-0005-0000-0000-000043C80000}"/>
    <cellStyle name="Normal 12 9 7 6 2" xfId="51408" xr:uid="{00000000-0005-0000-0000-000044C80000}"/>
    <cellStyle name="Normal 12 9 7 7" xfId="51409" xr:uid="{00000000-0005-0000-0000-000045C80000}"/>
    <cellStyle name="Normal 12 9 8" xfId="2056" xr:uid="{00000000-0005-0000-0000-000046C80000}"/>
    <cellStyle name="Normal 12 9 8 2" xfId="3886" xr:uid="{00000000-0005-0000-0000-000047C80000}"/>
    <cellStyle name="Normal 12 9 8 2 2" xfId="9376" xr:uid="{00000000-0005-0000-0000-000048C80000}"/>
    <cellStyle name="Normal 12 9 8 2 2 2" xfId="22186" xr:uid="{00000000-0005-0000-0000-000049C80000}"/>
    <cellStyle name="Normal 12 9 8 2 2 2 2" xfId="51410" xr:uid="{00000000-0005-0000-0000-00004AC80000}"/>
    <cellStyle name="Normal 12 9 8 2 2 3" xfId="51411" xr:uid="{00000000-0005-0000-0000-00004BC80000}"/>
    <cellStyle name="Normal 12 9 8 2 3" xfId="16696" xr:uid="{00000000-0005-0000-0000-00004CC80000}"/>
    <cellStyle name="Normal 12 9 8 2 3 2" xfId="51412" xr:uid="{00000000-0005-0000-0000-00004DC80000}"/>
    <cellStyle name="Normal 12 9 8 2 4" xfId="51413" xr:uid="{00000000-0005-0000-0000-00004EC80000}"/>
    <cellStyle name="Normal 12 9 8 3" xfId="5716" xr:uid="{00000000-0005-0000-0000-00004FC80000}"/>
    <cellStyle name="Normal 12 9 8 3 2" xfId="11206" xr:uid="{00000000-0005-0000-0000-000050C80000}"/>
    <cellStyle name="Normal 12 9 8 3 2 2" xfId="24016" xr:uid="{00000000-0005-0000-0000-000051C80000}"/>
    <cellStyle name="Normal 12 9 8 3 2 2 2" xfId="51414" xr:uid="{00000000-0005-0000-0000-000052C80000}"/>
    <cellStyle name="Normal 12 9 8 3 2 3" xfId="51415" xr:uid="{00000000-0005-0000-0000-000053C80000}"/>
    <cellStyle name="Normal 12 9 8 3 3" xfId="18526" xr:uid="{00000000-0005-0000-0000-000054C80000}"/>
    <cellStyle name="Normal 12 9 8 3 3 2" xfId="51416" xr:uid="{00000000-0005-0000-0000-000055C80000}"/>
    <cellStyle name="Normal 12 9 8 3 4" xfId="51417" xr:uid="{00000000-0005-0000-0000-000056C80000}"/>
    <cellStyle name="Normal 12 9 8 4" xfId="13036" xr:uid="{00000000-0005-0000-0000-000057C80000}"/>
    <cellStyle name="Normal 12 9 8 4 2" xfId="25846" xr:uid="{00000000-0005-0000-0000-000058C80000}"/>
    <cellStyle name="Normal 12 9 8 4 2 2" xfId="51418" xr:uid="{00000000-0005-0000-0000-000059C80000}"/>
    <cellStyle name="Normal 12 9 8 4 3" xfId="51419" xr:uid="{00000000-0005-0000-0000-00005AC80000}"/>
    <cellStyle name="Normal 12 9 8 5" xfId="7546" xr:uid="{00000000-0005-0000-0000-00005BC80000}"/>
    <cellStyle name="Normal 12 9 8 5 2" xfId="20356" xr:uid="{00000000-0005-0000-0000-00005CC80000}"/>
    <cellStyle name="Normal 12 9 8 5 2 2" xfId="51420" xr:uid="{00000000-0005-0000-0000-00005DC80000}"/>
    <cellStyle name="Normal 12 9 8 5 3" xfId="51421" xr:uid="{00000000-0005-0000-0000-00005EC80000}"/>
    <cellStyle name="Normal 12 9 8 6" xfId="14866" xr:uid="{00000000-0005-0000-0000-00005FC80000}"/>
    <cellStyle name="Normal 12 9 8 6 2" xfId="51422" xr:uid="{00000000-0005-0000-0000-000060C80000}"/>
    <cellStyle name="Normal 12 9 8 7" xfId="51423" xr:uid="{00000000-0005-0000-0000-000061C80000}"/>
    <cellStyle name="Normal 12 9 9" xfId="2097" xr:uid="{00000000-0005-0000-0000-000062C80000}"/>
    <cellStyle name="Normal 12 9 9 2" xfId="7587" xr:uid="{00000000-0005-0000-0000-000063C80000}"/>
    <cellStyle name="Normal 12 9 9 2 2" xfId="20397" xr:uid="{00000000-0005-0000-0000-000064C80000}"/>
    <cellStyle name="Normal 12 9 9 2 2 2" xfId="51424" xr:uid="{00000000-0005-0000-0000-000065C80000}"/>
    <cellStyle name="Normal 12 9 9 2 3" xfId="51425" xr:uid="{00000000-0005-0000-0000-000066C80000}"/>
    <cellStyle name="Normal 12 9 9 3" xfId="14907" xr:uid="{00000000-0005-0000-0000-000067C80000}"/>
    <cellStyle name="Normal 12 9 9 3 2" xfId="51426" xr:uid="{00000000-0005-0000-0000-000068C80000}"/>
    <cellStyle name="Normal 12 9 9 4" xfId="51427" xr:uid="{00000000-0005-0000-0000-000069C80000}"/>
    <cellStyle name="Normal 13" xfId="360" xr:uid="{00000000-0005-0000-0000-00006AC80000}"/>
    <cellStyle name="Normal 14" xfId="359" xr:uid="{00000000-0005-0000-0000-00006BC80000}"/>
    <cellStyle name="Normal 14 2" xfId="1255" xr:uid="{00000000-0005-0000-0000-00006CC80000}"/>
    <cellStyle name="Normal 14 2 2" xfId="3085" xr:uid="{00000000-0005-0000-0000-00006DC80000}"/>
    <cellStyle name="Normal 14 2 2 2" xfId="8575" xr:uid="{00000000-0005-0000-0000-00006EC80000}"/>
    <cellStyle name="Normal 14 2 2 2 2" xfId="21385" xr:uid="{00000000-0005-0000-0000-00006FC80000}"/>
    <cellStyle name="Normal 14 2 2 2 2 2" xfId="51428" xr:uid="{00000000-0005-0000-0000-000070C80000}"/>
    <cellStyle name="Normal 14 2 2 2 3" xfId="51429" xr:uid="{00000000-0005-0000-0000-000071C80000}"/>
    <cellStyle name="Normal 14 2 2 3" xfId="15895" xr:uid="{00000000-0005-0000-0000-000072C80000}"/>
    <cellStyle name="Normal 14 2 2 3 2" xfId="51430" xr:uid="{00000000-0005-0000-0000-000073C80000}"/>
    <cellStyle name="Normal 14 2 2 4" xfId="51431" xr:uid="{00000000-0005-0000-0000-000074C80000}"/>
    <cellStyle name="Normal 14 2 3" xfId="4915" xr:uid="{00000000-0005-0000-0000-000075C80000}"/>
    <cellStyle name="Normal 14 2 3 2" xfId="10405" xr:uid="{00000000-0005-0000-0000-000076C80000}"/>
    <cellStyle name="Normal 14 2 3 2 2" xfId="23215" xr:uid="{00000000-0005-0000-0000-000077C80000}"/>
    <cellStyle name="Normal 14 2 3 2 2 2" xfId="51432" xr:uid="{00000000-0005-0000-0000-000078C80000}"/>
    <cellStyle name="Normal 14 2 3 2 3" xfId="51433" xr:uid="{00000000-0005-0000-0000-000079C80000}"/>
    <cellStyle name="Normal 14 2 3 3" xfId="17725" xr:uid="{00000000-0005-0000-0000-00007AC80000}"/>
    <cellStyle name="Normal 14 2 3 3 2" xfId="51434" xr:uid="{00000000-0005-0000-0000-00007BC80000}"/>
    <cellStyle name="Normal 14 2 3 4" xfId="51435" xr:uid="{00000000-0005-0000-0000-00007CC80000}"/>
    <cellStyle name="Normal 14 2 4" xfId="12235" xr:uid="{00000000-0005-0000-0000-00007DC80000}"/>
    <cellStyle name="Normal 14 2 4 2" xfId="25045" xr:uid="{00000000-0005-0000-0000-00007EC80000}"/>
    <cellStyle name="Normal 14 2 4 2 2" xfId="51436" xr:uid="{00000000-0005-0000-0000-00007FC80000}"/>
    <cellStyle name="Normal 14 2 4 3" xfId="51437" xr:uid="{00000000-0005-0000-0000-000080C80000}"/>
    <cellStyle name="Normal 14 2 5" xfId="6745" xr:uid="{00000000-0005-0000-0000-000081C80000}"/>
    <cellStyle name="Normal 14 2 5 2" xfId="19555" xr:uid="{00000000-0005-0000-0000-000082C80000}"/>
    <cellStyle name="Normal 14 2 5 2 2" xfId="51438" xr:uid="{00000000-0005-0000-0000-000083C80000}"/>
    <cellStyle name="Normal 14 2 5 3" xfId="51439" xr:uid="{00000000-0005-0000-0000-000084C80000}"/>
    <cellStyle name="Normal 14 2 6" xfId="14065" xr:uid="{00000000-0005-0000-0000-000085C80000}"/>
    <cellStyle name="Normal 14 2 6 2" xfId="51440" xr:uid="{00000000-0005-0000-0000-000086C80000}"/>
    <cellStyle name="Normal 14 2 7" xfId="51441" xr:uid="{00000000-0005-0000-0000-000087C80000}"/>
    <cellStyle name="Normal 14 3" xfId="2191" xr:uid="{00000000-0005-0000-0000-000088C80000}"/>
    <cellStyle name="Normal 14 3 2" xfId="7681" xr:uid="{00000000-0005-0000-0000-000089C80000}"/>
    <cellStyle name="Normal 14 3 2 2" xfId="20491" xr:uid="{00000000-0005-0000-0000-00008AC80000}"/>
    <cellStyle name="Normal 14 3 2 2 2" xfId="51442" xr:uid="{00000000-0005-0000-0000-00008BC80000}"/>
    <cellStyle name="Normal 14 3 2 3" xfId="51443" xr:uid="{00000000-0005-0000-0000-00008CC80000}"/>
    <cellStyle name="Normal 14 3 3" xfId="15001" xr:uid="{00000000-0005-0000-0000-00008DC80000}"/>
    <cellStyle name="Normal 14 3 3 2" xfId="51444" xr:uid="{00000000-0005-0000-0000-00008EC80000}"/>
    <cellStyle name="Normal 14 3 4" xfId="51445" xr:uid="{00000000-0005-0000-0000-00008FC80000}"/>
    <cellStyle name="Normal 14 4" xfId="4021" xr:uid="{00000000-0005-0000-0000-000090C80000}"/>
    <cellStyle name="Normal 14 4 2" xfId="9511" xr:uid="{00000000-0005-0000-0000-000091C80000}"/>
    <cellStyle name="Normal 14 4 2 2" xfId="22321" xr:uid="{00000000-0005-0000-0000-000092C80000}"/>
    <cellStyle name="Normal 14 4 2 2 2" xfId="51446" xr:uid="{00000000-0005-0000-0000-000093C80000}"/>
    <cellStyle name="Normal 14 4 2 3" xfId="51447" xr:uid="{00000000-0005-0000-0000-000094C80000}"/>
    <cellStyle name="Normal 14 4 3" xfId="16831" xr:uid="{00000000-0005-0000-0000-000095C80000}"/>
    <cellStyle name="Normal 14 4 3 2" xfId="51448" xr:uid="{00000000-0005-0000-0000-000096C80000}"/>
    <cellStyle name="Normal 14 4 4" xfId="51449" xr:uid="{00000000-0005-0000-0000-000097C80000}"/>
    <cellStyle name="Normal 14 5" xfId="11341" xr:uid="{00000000-0005-0000-0000-000098C80000}"/>
    <cellStyle name="Normal 14 5 2" xfId="24151" xr:uid="{00000000-0005-0000-0000-000099C80000}"/>
    <cellStyle name="Normal 14 5 2 2" xfId="51450" xr:uid="{00000000-0005-0000-0000-00009AC80000}"/>
    <cellStyle name="Normal 14 5 3" xfId="51451" xr:uid="{00000000-0005-0000-0000-00009BC80000}"/>
    <cellStyle name="Normal 14 6" xfId="5851" xr:uid="{00000000-0005-0000-0000-00009CC80000}"/>
    <cellStyle name="Normal 14 6 2" xfId="18661" xr:uid="{00000000-0005-0000-0000-00009DC80000}"/>
    <cellStyle name="Normal 14 6 2 2" xfId="51452" xr:uid="{00000000-0005-0000-0000-00009EC80000}"/>
    <cellStyle name="Normal 14 6 3" xfId="51453" xr:uid="{00000000-0005-0000-0000-00009FC80000}"/>
    <cellStyle name="Normal 14 7" xfId="13171" xr:uid="{00000000-0005-0000-0000-0000A0C80000}"/>
    <cellStyle name="Normal 14 7 2" xfId="51454" xr:uid="{00000000-0005-0000-0000-0000A1C80000}"/>
    <cellStyle name="Normal 14 8" xfId="51455" xr:uid="{00000000-0005-0000-0000-0000A2C80000}"/>
    <cellStyle name="Normal 15" xfId="1120" xr:uid="{00000000-0005-0000-0000-0000A3C80000}"/>
    <cellStyle name="Normal 16" xfId="2015" xr:uid="{00000000-0005-0000-0000-0000A4C80000}"/>
    <cellStyle name="Normal 16 2" xfId="3845" xr:uid="{00000000-0005-0000-0000-0000A5C80000}"/>
    <cellStyle name="Normal 16 2 2" xfId="9335" xr:uid="{00000000-0005-0000-0000-0000A6C80000}"/>
    <cellStyle name="Normal 16 2 2 2" xfId="22145" xr:uid="{00000000-0005-0000-0000-0000A7C80000}"/>
    <cellStyle name="Normal 16 2 2 2 2" xfId="51456" xr:uid="{00000000-0005-0000-0000-0000A8C80000}"/>
    <cellStyle name="Normal 16 2 2 3" xfId="51457" xr:uid="{00000000-0005-0000-0000-0000A9C80000}"/>
    <cellStyle name="Normal 16 2 3" xfId="16655" xr:uid="{00000000-0005-0000-0000-0000AAC80000}"/>
    <cellStyle name="Normal 16 2 3 2" xfId="51458" xr:uid="{00000000-0005-0000-0000-0000ABC80000}"/>
    <cellStyle name="Normal 16 2 4" xfId="51459" xr:uid="{00000000-0005-0000-0000-0000ACC80000}"/>
    <cellStyle name="Normal 16 3" xfId="5675" xr:uid="{00000000-0005-0000-0000-0000ADC80000}"/>
    <cellStyle name="Normal 16 3 2" xfId="11165" xr:uid="{00000000-0005-0000-0000-0000AEC80000}"/>
    <cellStyle name="Normal 16 3 2 2" xfId="23975" xr:uid="{00000000-0005-0000-0000-0000AFC80000}"/>
    <cellStyle name="Normal 16 3 2 2 2" xfId="51460" xr:uid="{00000000-0005-0000-0000-0000B0C80000}"/>
    <cellStyle name="Normal 16 3 2 3" xfId="51461" xr:uid="{00000000-0005-0000-0000-0000B1C80000}"/>
    <cellStyle name="Normal 16 3 3" xfId="18485" xr:uid="{00000000-0005-0000-0000-0000B2C80000}"/>
    <cellStyle name="Normal 16 3 3 2" xfId="51462" xr:uid="{00000000-0005-0000-0000-0000B3C80000}"/>
    <cellStyle name="Normal 16 3 4" xfId="51463" xr:uid="{00000000-0005-0000-0000-0000B4C80000}"/>
    <cellStyle name="Normal 16 4" xfId="12995" xr:uid="{00000000-0005-0000-0000-0000B5C80000}"/>
    <cellStyle name="Normal 16 4 2" xfId="25805" xr:uid="{00000000-0005-0000-0000-0000B6C80000}"/>
    <cellStyle name="Normal 16 4 2 2" xfId="51464" xr:uid="{00000000-0005-0000-0000-0000B7C80000}"/>
    <cellStyle name="Normal 16 4 3" xfId="51465" xr:uid="{00000000-0005-0000-0000-0000B8C80000}"/>
    <cellStyle name="Normal 16 5" xfId="7505" xr:uid="{00000000-0005-0000-0000-0000B9C80000}"/>
    <cellStyle name="Normal 16 5 2" xfId="20315" xr:uid="{00000000-0005-0000-0000-0000BAC80000}"/>
    <cellStyle name="Normal 16 5 2 2" xfId="51466" xr:uid="{00000000-0005-0000-0000-0000BBC80000}"/>
    <cellStyle name="Normal 16 5 3" xfId="51467" xr:uid="{00000000-0005-0000-0000-0000BCC80000}"/>
    <cellStyle name="Normal 16 6" xfId="14825" xr:uid="{00000000-0005-0000-0000-0000BDC80000}"/>
    <cellStyle name="Normal 16 6 2" xfId="51468" xr:uid="{00000000-0005-0000-0000-0000BEC80000}"/>
    <cellStyle name="Normal 16 7" xfId="51469" xr:uid="{00000000-0005-0000-0000-0000BFC80000}"/>
    <cellStyle name="Normal 17" xfId="51470" xr:uid="{00000000-0005-0000-0000-0000C0C80000}"/>
    <cellStyle name="Normal 17 2" xfId="51471" xr:uid="{00000000-0005-0000-0000-0000C1C80000}"/>
    <cellStyle name="Normal 17 3" xfId="51472" xr:uid="{00000000-0005-0000-0000-0000C2C80000}"/>
    <cellStyle name="Normal 18" xfId="51475" xr:uid="{00000000-0005-0000-0000-0000C3C80000}"/>
    <cellStyle name="Normal 19" xfId="51476" xr:uid="{00000000-0005-0000-0000-0000C4C80000}"/>
    <cellStyle name="Normal 2" xfId="2" xr:uid="{00000000-0005-0000-0000-0000C5C80000}"/>
    <cellStyle name="Normal 2 2" xfId="50" xr:uid="{00000000-0005-0000-0000-0000C6C80000}"/>
    <cellStyle name="Normal 2 2 2" xfId="56" xr:uid="{00000000-0005-0000-0000-0000C7C80000}"/>
    <cellStyle name="Normal 2 2 2 2" xfId="65" xr:uid="{00000000-0005-0000-0000-0000C8C80000}"/>
    <cellStyle name="Normal 2 2 2 2 2" xfId="160" xr:uid="{00000000-0005-0000-0000-0000C9C80000}"/>
    <cellStyle name="Normal 2 2 2 2 2 2" xfId="249" xr:uid="{00000000-0005-0000-0000-0000CAC80000}"/>
    <cellStyle name="Normal 2 2 2 2 3" xfId="226" xr:uid="{00000000-0005-0000-0000-0000CBC80000}"/>
    <cellStyle name="Normal 2 2 2 3" xfId="156" xr:uid="{00000000-0005-0000-0000-0000CCC80000}"/>
    <cellStyle name="Normal 2 2 2 3 2" xfId="245" xr:uid="{00000000-0005-0000-0000-0000CDC80000}"/>
    <cellStyle name="Normal 2 2 2 4" xfId="222" xr:uid="{00000000-0005-0000-0000-0000CEC80000}"/>
    <cellStyle name="Normal 2 2 3" xfId="53" xr:uid="{00000000-0005-0000-0000-0000CFC80000}"/>
    <cellStyle name="Normal 2 2 3 2" xfId="64" xr:uid="{00000000-0005-0000-0000-0000D0C80000}"/>
    <cellStyle name="Normal 2 2 3 2 2" xfId="159" xr:uid="{00000000-0005-0000-0000-0000D1C80000}"/>
    <cellStyle name="Normal 2 2 3 2 2 2" xfId="248" xr:uid="{00000000-0005-0000-0000-0000D2C80000}"/>
    <cellStyle name="Normal 2 2 3 2 3" xfId="225" xr:uid="{00000000-0005-0000-0000-0000D3C80000}"/>
    <cellStyle name="Normal 2 2 3 3" xfId="155" xr:uid="{00000000-0005-0000-0000-0000D4C80000}"/>
    <cellStyle name="Normal 2 2 3 3 2" xfId="244" xr:uid="{00000000-0005-0000-0000-0000D5C80000}"/>
    <cellStyle name="Normal 2 2 3 4" xfId="221" xr:uid="{00000000-0005-0000-0000-0000D6C80000}"/>
    <cellStyle name="Normal 2 2 4" xfId="63" xr:uid="{00000000-0005-0000-0000-0000D7C80000}"/>
    <cellStyle name="Normal 2 2 4 2" xfId="158" xr:uid="{00000000-0005-0000-0000-0000D8C80000}"/>
    <cellStyle name="Normal 2 2 4 2 2" xfId="247" xr:uid="{00000000-0005-0000-0000-0000D9C80000}"/>
    <cellStyle name="Normal 2 2 4 3" xfId="224" xr:uid="{00000000-0005-0000-0000-0000DAC80000}"/>
    <cellStyle name="Normal 2 2 5" xfId="5" xr:uid="{00000000-0005-0000-0000-0000DBC80000}"/>
    <cellStyle name="Normal 2 2 6" xfId="154" xr:uid="{00000000-0005-0000-0000-0000DCC80000}"/>
    <cellStyle name="Normal 2 2 6 2" xfId="243" xr:uid="{00000000-0005-0000-0000-0000DDC80000}"/>
    <cellStyle name="Normal 2 2 7" xfId="220" xr:uid="{00000000-0005-0000-0000-0000DEC80000}"/>
    <cellStyle name="Normal 2 3" xfId="55" xr:uid="{00000000-0005-0000-0000-0000DFC80000}"/>
    <cellStyle name="Normal 2 3 2" xfId="130" xr:uid="{00000000-0005-0000-0000-0000E0C80000}"/>
    <cellStyle name="Normal 2 3 3" xfId="131" xr:uid="{00000000-0005-0000-0000-0000E1C80000}"/>
    <cellStyle name="Normal 2 3 4" xfId="129" xr:uid="{00000000-0005-0000-0000-0000E2C80000}"/>
    <cellStyle name="Normal 2 4" xfId="52" xr:uid="{00000000-0005-0000-0000-0000E3C80000}"/>
    <cellStyle name="Normal 2 5" xfId="132" xr:uid="{00000000-0005-0000-0000-0000E4C80000}"/>
    <cellStyle name="Normal 2 5 2" xfId="133" xr:uid="{00000000-0005-0000-0000-0000E5C80000}"/>
    <cellStyle name="Normal 2 5 3" xfId="134" xr:uid="{00000000-0005-0000-0000-0000E6C80000}"/>
    <cellStyle name="Normal 2 6" xfId="135" xr:uid="{00000000-0005-0000-0000-0000E7C80000}"/>
    <cellStyle name="Normal 2 7" xfId="136" xr:uid="{00000000-0005-0000-0000-0000E8C80000}"/>
    <cellStyle name="Normal 2 7 2" xfId="137" xr:uid="{00000000-0005-0000-0000-0000E9C80000}"/>
    <cellStyle name="Normal 2 7 3" xfId="174" xr:uid="{00000000-0005-0000-0000-0000EAC80000}"/>
    <cellStyle name="Normal 2 7 3 2" xfId="263" xr:uid="{00000000-0005-0000-0000-0000EBC80000}"/>
    <cellStyle name="Normal 2 7 4" xfId="240" xr:uid="{00000000-0005-0000-0000-0000ECC80000}"/>
    <cellStyle name="Normal 2 8" xfId="128" xr:uid="{00000000-0005-0000-0000-0000EDC80000}"/>
    <cellStyle name="Normal 20" xfId="51477" xr:uid="{00000000-0005-0000-0000-0000EEC80000}"/>
    <cellStyle name="Normal 21" xfId="51478" xr:uid="{00000000-0005-0000-0000-0000EFC80000}"/>
    <cellStyle name="Normal 22" xfId="51479" xr:uid="{00000000-0005-0000-0000-0000F0C80000}"/>
    <cellStyle name="Normal 23" xfId="51480" xr:uid="{00000000-0005-0000-0000-000047C90000}"/>
    <cellStyle name="Normal 24" xfId="51521" xr:uid="{00000000-0005-0000-0000-000070C90000}"/>
    <cellStyle name="Normal 24 2" xfId="51523" xr:uid="{C5A0C371-BFBD-4F7C-A787-17A44F49DF9B}"/>
    <cellStyle name="Normal 25" xfId="51522" xr:uid="{012C18D4-D8E2-4BD7-A2D7-9E433B4DD8D4}"/>
    <cellStyle name="Normal 3" xfId="58" xr:uid="{00000000-0005-0000-0000-0000F1C80000}"/>
    <cellStyle name="Normal 3 2" xfId="66" xr:uid="{00000000-0005-0000-0000-0000F2C80000}"/>
    <cellStyle name="Normal 3 2 2" xfId="139" xr:uid="{00000000-0005-0000-0000-0000F3C80000}"/>
    <cellStyle name="Normal 3 2 3" xfId="161" xr:uid="{00000000-0005-0000-0000-0000F4C80000}"/>
    <cellStyle name="Normal 3 2 3 2" xfId="250" xr:uid="{00000000-0005-0000-0000-0000F5C80000}"/>
    <cellStyle name="Normal 3 2 4" xfId="227" xr:uid="{00000000-0005-0000-0000-0000F6C80000}"/>
    <cellStyle name="Normal 3 3" xfId="140" xr:uid="{00000000-0005-0000-0000-0000F7C80000}"/>
    <cellStyle name="Normal 3 3 2" xfId="175" xr:uid="{00000000-0005-0000-0000-0000F8C80000}"/>
    <cellStyle name="Normal 3 3 2 2" xfId="264" xr:uid="{00000000-0005-0000-0000-0000F9C80000}"/>
    <cellStyle name="Normal 3 3 3" xfId="241" xr:uid="{00000000-0005-0000-0000-0000FAC80000}"/>
    <cellStyle name="Normal 3 4" xfId="138" xr:uid="{00000000-0005-0000-0000-0000FBC80000}"/>
    <cellStyle name="Normal 3 5" xfId="157" xr:uid="{00000000-0005-0000-0000-0000FCC80000}"/>
    <cellStyle name="Normal 3 5 2" xfId="246" xr:uid="{00000000-0005-0000-0000-0000FDC80000}"/>
    <cellStyle name="Normal 3 6" xfId="223" xr:uid="{00000000-0005-0000-0000-0000FEC80000}"/>
    <cellStyle name="Normal 4" xfId="62" xr:uid="{00000000-0005-0000-0000-0000FFC80000}"/>
    <cellStyle name="Normal 5" xfId="141" xr:uid="{00000000-0005-0000-0000-000000C90000}"/>
    <cellStyle name="Normal 6" xfId="142" xr:uid="{00000000-0005-0000-0000-000001C90000}"/>
    <cellStyle name="Normal 7" xfId="143" xr:uid="{00000000-0005-0000-0000-000002C90000}"/>
    <cellStyle name="Normal 7 2" xfId="144" xr:uid="{00000000-0005-0000-0000-000003C90000}"/>
    <cellStyle name="Normal 8" xfId="6" xr:uid="{00000000-0005-0000-0000-000004C90000}"/>
    <cellStyle name="Normal 8 2" xfId="145" xr:uid="{00000000-0005-0000-0000-000005C90000}"/>
    <cellStyle name="Normal 9" xfId="146" xr:uid="{00000000-0005-0000-0000-000006C90000}"/>
    <cellStyle name="Normal 9 2" xfId="147" xr:uid="{00000000-0005-0000-0000-000007C90000}"/>
    <cellStyle name="Note 2" xfId="45" xr:uid="{00000000-0005-0000-0000-000008C90000}"/>
    <cellStyle name="Note 2 2" xfId="148" xr:uid="{00000000-0005-0000-0000-000009C90000}"/>
    <cellStyle name="Note 3" xfId="149" xr:uid="{00000000-0005-0000-0000-00000AC90000}"/>
    <cellStyle name="Note 4" xfId="150" xr:uid="{00000000-0005-0000-0000-00000BC90000}"/>
    <cellStyle name="Note 4 2" xfId="176" xr:uid="{00000000-0005-0000-0000-00000CC90000}"/>
    <cellStyle name="Note 4 2 2" xfId="265" xr:uid="{00000000-0005-0000-0000-00000DC90000}"/>
    <cellStyle name="Note 4 3" xfId="242" xr:uid="{00000000-0005-0000-0000-00000EC90000}"/>
    <cellStyle name="Note 5" xfId="51494" xr:uid="{00000000-0005-0000-0000-00006CC90000}"/>
    <cellStyle name="Output 2" xfId="46" xr:uid="{00000000-0005-0000-0000-00000FC90000}"/>
    <cellStyle name="Output 3" xfId="151" xr:uid="{00000000-0005-0000-0000-000010C90000}"/>
    <cellStyle name="Output 4" xfId="51489" xr:uid="{00000000-0005-0000-0000-00006DC90000}"/>
    <cellStyle name="Percent 2" xfId="60" xr:uid="{00000000-0005-0000-0000-000011C90000}"/>
    <cellStyle name="Title 2" xfId="47" xr:uid="{00000000-0005-0000-0000-000012C90000}"/>
    <cellStyle name="Title 3" xfId="67" xr:uid="{00000000-0005-0000-0000-000013C90000}"/>
    <cellStyle name="Total 2" xfId="48" xr:uid="{00000000-0005-0000-0000-000014C90000}"/>
    <cellStyle name="Total 3" xfId="152" xr:uid="{00000000-0005-0000-0000-000015C90000}"/>
    <cellStyle name="Total 4" xfId="51496" xr:uid="{00000000-0005-0000-0000-00006EC90000}"/>
    <cellStyle name="Warning Text 2" xfId="49" xr:uid="{00000000-0005-0000-0000-000016C90000}"/>
    <cellStyle name="Warning Text 3" xfId="153" xr:uid="{00000000-0005-0000-0000-000017C90000}"/>
    <cellStyle name="Warning Text 4" xfId="51493" xr:uid="{00000000-0005-0000-0000-00006FC90000}"/>
  </cellStyles>
  <dxfs count="1150">
    <dxf>
      <fill>
        <patternFill>
          <bgColor rgb="FFFFFF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ont>
        <b/>
        <i val="0"/>
        <color theme="0"/>
      </font>
      <fill>
        <patternFill>
          <bgColor rgb="FFFF0000"/>
        </patternFill>
      </fill>
    </dxf>
    <dxf>
      <fill>
        <patternFill>
          <bgColor theme="0" tint="-0.14996795556505021"/>
        </patternFill>
      </fill>
    </dxf>
  </dxfs>
  <tableStyles count="0" defaultTableStyle="TableStyleMedium2" defaultPivotStyle="PivotStyleLight16"/>
  <colors>
    <mruColors>
      <color rgb="FFFFFF99"/>
      <color rgb="FFA9D08E"/>
      <color rgb="FF003366"/>
      <color rgb="FFFFCCFF"/>
      <color rgb="FFFF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40"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5.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4</xdr:col>
      <xdr:colOff>6427698</xdr:colOff>
      <xdr:row>0</xdr:row>
      <xdr:rowOff>0</xdr:rowOff>
    </xdr:from>
    <xdr:to>
      <xdr:col>4</xdr:col>
      <xdr:colOff>7839734</xdr:colOff>
      <xdr:row>3</xdr:row>
      <xdr:rowOff>377307</xdr:rowOff>
    </xdr:to>
    <xdr:pic>
      <xdr:nvPicPr>
        <xdr:cNvPr id="2" name="Picture 1">
          <a:extLst>
            <a:ext uri="{FF2B5EF4-FFF2-40B4-BE49-F238E27FC236}">
              <a16:creationId xmlns:a16="http://schemas.microsoft.com/office/drawing/2014/main" id="{4957DB3B-7630-4D45-BA4F-3F5E9AB042B6}"/>
            </a:ext>
          </a:extLst>
        </xdr:cNvPr>
        <xdr:cNvPicPr>
          <a:picLocks noChangeAspect="1"/>
        </xdr:cNvPicPr>
      </xdr:nvPicPr>
      <xdr:blipFill>
        <a:blip xmlns:r="http://schemas.openxmlformats.org/officeDocument/2006/relationships" r:embed="rId1"/>
        <a:stretch>
          <a:fillRect/>
        </a:stretch>
      </xdr:blipFill>
      <xdr:spPr>
        <a:xfrm>
          <a:off x="12183039" y="0"/>
          <a:ext cx="1412036" cy="11393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11170920</xdr:colOff>
      <xdr:row>0</xdr:row>
      <xdr:rowOff>0</xdr:rowOff>
    </xdr:from>
    <xdr:to>
      <xdr:col>3</xdr:col>
      <xdr:colOff>2336</xdr:colOff>
      <xdr:row>3</xdr:row>
      <xdr:rowOff>377307</xdr:rowOff>
    </xdr:to>
    <xdr:pic>
      <xdr:nvPicPr>
        <xdr:cNvPr id="2" name="Picture 1">
          <a:extLst>
            <a:ext uri="{FF2B5EF4-FFF2-40B4-BE49-F238E27FC236}">
              <a16:creationId xmlns:a16="http://schemas.microsoft.com/office/drawing/2014/main" id="{E9F57BB4-96B7-4D4C-8D4F-E24F1DC8B752}"/>
            </a:ext>
          </a:extLst>
        </xdr:cNvPr>
        <xdr:cNvPicPr>
          <a:picLocks noChangeAspect="1"/>
        </xdr:cNvPicPr>
      </xdr:nvPicPr>
      <xdr:blipFill>
        <a:blip xmlns:r="http://schemas.openxmlformats.org/officeDocument/2006/relationships" r:embed="rId1"/>
        <a:stretch>
          <a:fillRect/>
        </a:stretch>
      </xdr:blipFill>
      <xdr:spPr>
        <a:xfrm>
          <a:off x="14249400" y="0"/>
          <a:ext cx="1412036" cy="113930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7</xdr:col>
      <xdr:colOff>1602440</xdr:colOff>
      <xdr:row>0</xdr:row>
      <xdr:rowOff>1</xdr:rowOff>
    </xdr:from>
    <xdr:to>
      <xdr:col>7</xdr:col>
      <xdr:colOff>3065415</xdr:colOff>
      <xdr:row>4</xdr:row>
      <xdr:rowOff>28996</xdr:rowOff>
    </xdr:to>
    <xdr:pic>
      <xdr:nvPicPr>
        <xdr:cNvPr id="7" name="Picture 6">
          <a:extLst>
            <a:ext uri="{FF2B5EF4-FFF2-40B4-BE49-F238E27FC236}">
              <a16:creationId xmlns:a16="http://schemas.microsoft.com/office/drawing/2014/main" id="{B8C272A4-1F55-4355-BB1F-EDDE433F9FA6}"/>
            </a:ext>
          </a:extLst>
        </xdr:cNvPr>
        <xdr:cNvPicPr>
          <a:picLocks noChangeAspect="1"/>
        </xdr:cNvPicPr>
      </xdr:nvPicPr>
      <xdr:blipFill>
        <a:blip xmlns:r="http://schemas.openxmlformats.org/officeDocument/2006/relationships" r:embed="rId1"/>
        <a:stretch>
          <a:fillRect/>
        </a:stretch>
      </xdr:blipFill>
      <xdr:spPr>
        <a:xfrm>
          <a:off x="13054852" y="1"/>
          <a:ext cx="1466785" cy="1170714"/>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16</xdr:col>
      <xdr:colOff>376518</xdr:colOff>
      <xdr:row>0</xdr:row>
      <xdr:rowOff>0</xdr:rowOff>
    </xdr:from>
    <xdr:to>
      <xdr:col>17</xdr:col>
      <xdr:colOff>1318</xdr:colOff>
      <xdr:row>3</xdr:row>
      <xdr:rowOff>377307</xdr:rowOff>
    </xdr:to>
    <xdr:pic>
      <xdr:nvPicPr>
        <xdr:cNvPr id="2" name="Picture 1">
          <a:extLst>
            <a:ext uri="{FF2B5EF4-FFF2-40B4-BE49-F238E27FC236}">
              <a16:creationId xmlns:a16="http://schemas.microsoft.com/office/drawing/2014/main" id="{156F928F-F59E-4FCE-ADEC-6B4C62C4C21A}"/>
            </a:ext>
          </a:extLst>
        </xdr:cNvPr>
        <xdr:cNvPicPr>
          <a:picLocks noChangeAspect="1"/>
        </xdr:cNvPicPr>
      </xdr:nvPicPr>
      <xdr:blipFill>
        <a:blip xmlns:r="http://schemas.openxmlformats.org/officeDocument/2006/relationships" r:embed="rId1"/>
        <a:stretch>
          <a:fillRect/>
        </a:stretch>
      </xdr:blipFill>
      <xdr:spPr>
        <a:xfrm>
          <a:off x="41703812" y="0"/>
          <a:ext cx="1412036" cy="113930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8</xdr:col>
      <xdr:colOff>5091954</xdr:colOff>
      <xdr:row>0</xdr:row>
      <xdr:rowOff>0</xdr:rowOff>
    </xdr:from>
    <xdr:to>
      <xdr:col>8</xdr:col>
      <xdr:colOff>6503990</xdr:colOff>
      <xdr:row>3</xdr:row>
      <xdr:rowOff>377307</xdr:rowOff>
    </xdr:to>
    <xdr:pic>
      <xdr:nvPicPr>
        <xdr:cNvPr id="3" name="Picture 2">
          <a:extLst>
            <a:ext uri="{FF2B5EF4-FFF2-40B4-BE49-F238E27FC236}">
              <a16:creationId xmlns:a16="http://schemas.microsoft.com/office/drawing/2014/main" id="{EFE8E857-D19D-4C1B-B259-06F73A46248A}"/>
            </a:ext>
          </a:extLst>
        </xdr:cNvPr>
        <xdr:cNvPicPr>
          <a:picLocks noChangeAspect="1"/>
        </xdr:cNvPicPr>
      </xdr:nvPicPr>
      <xdr:blipFill>
        <a:blip xmlns:r="http://schemas.openxmlformats.org/officeDocument/2006/relationships" r:embed="rId1"/>
        <a:stretch>
          <a:fillRect/>
        </a:stretch>
      </xdr:blipFill>
      <xdr:spPr>
        <a:xfrm>
          <a:off x="22644848" y="0"/>
          <a:ext cx="1412036" cy="1139307"/>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www.legislation.gov.uk/ukpga/2012/7/section/250" TargetMode="External"/><Relationship Id="rId2" Type="http://schemas.openxmlformats.org/officeDocument/2006/relationships/hyperlink" Target="mailto:enquiries@nhsdigital.nhs.uk" TargetMode="External"/><Relationship Id="rId1" Type="http://schemas.openxmlformats.org/officeDocument/2006/relationships/hyperlink" Target="http://www.hscic.gov.uk/" TargetMode="External"/><Relationship Id="rId6" Type="http://schemas.openxmlformats.org/officeDocument/2006/relationships/drawing" Target="../drawings/drawing1.xml"/><Relationship Id="rId5" Type="http://schemas.openxmlformats.org/officeDocument/2006/relationships/hyperlink" Target="http://digital.nhs.uk/isce/publication/dapb0092-2062" TargetMode="External"/><Relationship Id="rId4" Type="http://schemas.openxmlformats.org/officeDocument/2006/relationships/hyperlink" Target="http://digital.nhs.uk/isce/publication/dapb0096-2062" TargetMode="External"/></Relationships>
</file>

<file path=xl/worksheets/_rels/sheet2.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datadictionary.nhs.uk/supporting_information/commissioning_data_set_business_rules.html" TargetMode="External"/><Relationship Id="rId7" Type="http://schemas.openxmlformats.org/officeDocument/2006/relationships/hyperlink" Target="https://isd.digital.nhs.uk/trud3/user/authenticated/group/0/pack/26" TargetMode="External"/><Relationship Id="rId2" Type="http://schemas.openxmlformats.org/officeDocument/2006/relationships/hyperlink" Target="https://datadictionary.nhs.uk/supporting_information/commissioning_data_set_notation.html" TargetMode="External"/><Relationship Id="rId1" Type="http://schemas.openxmlformats.org/officeDocument/2006/relationships/hyperlink" Target="https://datadictionary.nhs.uk/supporting_information/commissioning_data_set_notation.html" TargetMode="External"/><Relationship Id="rId6" Type="http://schemas.openxmlformats.org/officeDocument/2006/relationships/hyperlink" Target="https://isd.digital.nhs.uk/trud3/user/authenticated/group/0/pack/40" TargetMode="External"/><Relationship Id="rId5" Type="http://schemas.openxmlformats.org/officeDocument/2006/relationships/hyperlink" Target="https://digital.nhs.uk/data-and-information/data-collections-and-data-sets/data-sets/emergency-care-data-set-ecds/ecds-guidance" TargetMode="External"/><Relationship Id="rId4" Type="http://schemas.openxmlformats.org/officeDocument/2006/relationships/hyperlink" Target="https://digital.nhs.uk/data-and-information/information-standards/information-standards-and-data-collections-including-extractions/publications-and-notifications/standards-and-collections/scci0034-snomed-ct" TargetMode="External"/><Relationship Id="rId9"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2.bin"/><Relationship Id="rId1" Type="http://schemas.openxmlformats.org/officeDocument/2006/relationships/hyperlink" Target="http://www.datadictionary.nhs.uk/web_site_content/supporting_information/nhs_postcode_directory.asp?shownav=1" TargetMode="External"/></Relationships>
</file>

<file path=xl/worksheets/_rels/sheet4.xml.rels><?xml version="1.0" encoding="UTF-8" standalone="yes"?>
<Relationships xmlns="http://schemas.openxmlformats.org/package/2006/relationships"><Relationship Id="rId8" Type="http://schemas.openxmlformats.org/officeDocument/2006/relationships/hyperlink" Target="http://www.datadictionary.nhs.uk/data_dictionary/data_field_notes/p/prod/provider_reference_number_de.asp?shownav=0" TargetMode="External"/><Relationship Id="rId13" Type="http://schemas.openxmlformats.org/officeDocument/2006/relationships/hyperlink" Target="https://www.datadictionary.nhs.uk/data_elements/professional_registration_issuer_code.html" TargetMode="External"/><Relationship Id="rId3" Type="http://schemas.openxmlformats.org/officeDocument/2006/relationships/hyperlink" Target="http://www.datadictionary.nhs.uk/data_dictionary/data_field_notes/e/ep/ethnic_category_de.asp?shownav=0" TargetMode="External"/><Relationship Id="rId7" Type="http://schemas.openxmlformats.org/officeDocument/2006/relationships/hyperlink" Target="http://www.datadictionary.nhs.uk/data_dictionary/data_field_notes/c/co/commissioning_serial_number_de.asp?shownav=0" TargetMode="External"/><Relationship Id="rId12" Type="http://schemas.openxmlformats.org/officeDocument/2006/relationships/hyperlink" Target="https://www.datadictionary.nhs.uk/data_dictionary/data_field_notes/c/co/coded_clinical_entry_sequence_number_de.asp?shownav=1?query=%22coded+clinical+entry%22&amp;rank=25&amp;shownav=1" TargetMode="External"/><Relationship Id="rId2" Type="http://schemas.openxmlformats.org/officeDocument/2006/relationships/hyperlink" Target="http://www.datadictionary.nhs.uk/data_dictionary/data_field_notes/p/po/postcode_of_usual_address_de.asp?shownav=0" TargetMode="External"/><Relationship Id="rId1" Type="http://schemas.openxmlformats.org/officeDocument/2006/relationships/hyperlink" Target="http://www.datadictionary.nhs.uk/data_dictionary/data_field_notes/p/po/postcode_of_usual_address_de.asp?shownav=0" TargetMode="External"/><Relationship Id="rId6" Type="http://schemas.openxmlformats.org/officeDocument/2006/relationships/hyperlink" Target="http://www.datadictionary.nhs.uk/data_dictionary/data_field_notes/n/nhs/nhs_service_agreement_line_number_de.asp?shownav=0" TargetMode="External"/><Relationship Id="rId11" Type="http://schemas.openxmlformats.org/officeDocument/2006/relationships/hyperlink" Target="http://www.datadictionary.nhs.uk/data_dictionary/data_field_notes/p/prod/professional_registration_entry_identifier_(main_operating_care_professional)_de.asp?shownav=0" TargetMode="External"/><Relationship Id="rId5" Type="http://schemas.openxmlformats.org/officeDocument/2006/relationships/hyperlink" Target="http://www.datadictionary.nhs.uk/data_dictionary/data_field_notes/a/ag/age_at_cds_activity_date_de.asp?shownav=0" TargetMode="External"/><Relationship Id="rId15" Type="http://schemas.openxmlformats.org/officeDocument/2006/relationships/drawing" Target="../drawings/drawing4.xml"/><Relationship Id="rId10" Type="http://schemas.openxmlformats.org/officeDocument/2006/relationships/hyperlink" Target="http://www.datadictionary.nhs.uk/data_dictionary/data_field_notes/o/org/organisation_code_(code_of_provider)_de.asp?shownav=0" TargetMode="External"/><Relationship Id="rId4" Type="http://schemas.openxmlformats.org/officeDocument/2006/relationships/hyperlink" Target="http://www.datadictionary.nhs.uk/data_dictionary/data_field_notes/a/a_and_e_attendance_number_de.asp?shownav=0" TargetMode="External"/><Relationship Id="rId9" Type="http://schemas.openxmlformats.org/officeDocument/2006/relationships/hyperlink" Target="http://www.datadictionary.nhs.uk/data_dictionary/data_field_notes/c/co/commissioner_reference_number_de.asp?shownav=0" TargetMode="External"/><Relationship Id="rId14"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4.bin"/><Relationship Id="rId1" Type="http://schemas.openxmlformats.org/officeDocument/2006/relationships/hyperlink" Target="https://digital.nhs.uk/data-and-information/data-collections-and-data-sets/data-sets/emergency-care-data-set-ecds/ecds-guidance" TargetMode="Externa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www.datadictionary.nhs.uk/data_elements/mental_health_act_legal_status_classification_code.html"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s://www.datadictionary.nhs.uk/data_elements/service_code.html"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s://www.datadictionary.nhs.uk/data_elements/professional_registration_issuer_code.html" TargetMode="External"/></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6.xml.rels><?xml version="1.0" encoding="UTF-8" standalone="yes"?>
<Relationships xmlns="http://schemas.openxmlformats.org/package/2006/relationships"><Relationship Id="rId1" Type="http://schemas.openxmlformats.org/officeDocument/2006/relationships/hyperlink" Target="https://www.datadictionary.nhs.uk/data_elements/emed3_fit_note_issuer.html"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s://www.datadictionary.nhs.uk/data_elements/activity_treatment_function_code__decision_to_admit_.html?hl=activity%2Ctreatment%2Cfunction%2Ccode%2Cdecision%2Cadmit" TargetMode="External"/></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9.xml.rels><?xml version="1.0" encoding="UTF-8" standalone="yes"?>
<Relationships xmlns="http://schemas.openxmlformats.org/package/2006/relationships"><Relationship Id="rId3" Type="http://schemas.openxmlformats.org/officeDocument/2006/relationships/hyperlink" Target="https://www.datadictionary.nhs.uk/data_elements/service_code.html" TargetMode="External"/><Relationship Id="rId2" Type="http://schemas.openxmlformats.org/officeDocument/2006/relationships/hyperlink" Target="https://www.datadictionary.nhs.uk/data_elements/professional_registration_issuer_code.html" TargetMode="External"/><Relationship Id="rId1" Type="http://schemas.openxmlformats.org/officeDocument/2006/relationships/hyperlink" Target="https://www.datadictionary.nhs.uk/data_elements/mental_health_act_legal_status_classification_code.html" TargetMode="External"/><Relationship Id="rId6" Type="http://schemas.openxmlformats.org/officeDocument/2006/relationships/printerSettings" Target="../printerSettings/printerSettings26.bin"/><Relationship Id="rId5" Type="http://schemas.openxmlformats.org/officeDocument/2006/relationships/hyperlink" Target="https://www.datadictionary.nhs.uk/data_elements/emed3_fit_note_issuer.html" TargetMode="External"/><Relationship Id="rId4" Type="http://schemas.openxmlformats.org/officeDocument/2006/relationships/hyperlink" Target="https://www.datadictionary.nhs.uk/data_elements/activity_treatment_function_code__decision_to_admit_.html?hl=activity%2Ctreatment%2Cfunction%2Ccode%2Cdecision%2Cadmit" TargetMode="External"/></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3D9BE8-A1CD-4ABD-85B6-E7C4C947BF17}">
  <sheetPr codeName="Sheet1">
    <tabColor rgb="FF7030A0"/>
  </sheetPr>
  <dimension ref="B1:V83"/>
  <sheetViews>
    <sheetView tabSelected="1" zoomScale="85" zoomScaleNormal="85" workbookViewId="0">
      <pane xSplit="1" ySplit="4" topLeftCell="B5" activePane="bottomRight" state="frozen"/>
      <selection pane="topRight" activeCell="B1" sqref="B1"/>
      <selection pane="bottomLeft" activeCell="A5" sqref="A5"/>
      <selection pane="bottomRight"/>
    </sheetView>
  </sheetViews>
  <sheetFormatPr defaultColWidth="9" defaultRowHeight="13.8"/>
  <cols>
    <col min="1" max="1" width="2.77734375" style="180" customWidth="1"/>
    <col min="2" max="4" width="27" style="180" customWidth="1"/>
    <col min="5" max="5" width="114.5546875" style="180" customWidth="1"/>
    <col min="6" max="16384" width="9" style="180"/>
  </cols>
  <sheetData>
    <row r="1" spans="2:22" ht="15" customHeight="1">
      <c r="B1" s="179" t="s">
        <v>0</v>
      </c>
      <c r="C1" s="179"/>
      <c r="D1" s="179"/>
      <c r="E1" s="179"/>
    </row>
    <row r="2" spans="2:22" s="182" customFormat="1" ht="30" customHeight="1">
      <c r="B2" s="181" t="s">
        <v>2775</v>
      </c>
      <c r="C2" s="181"/>
      <c r="D2" s="181"/>
      <c r="E2" s="181"/>
      <c r="V2" s="209"/>
    </row>
    <row r="3" spans="2:22" s="182" customFormat="1" ht="15" customHeight="1">
      <c r="B3" s="179" t="s">
        <v>0</v>
      </c>
      <c r="C3" s="179"/>
      <c r="D3" s="179"/>
      <c r="E3" s="179"/>
    </row>
    <row r="4" spans="2:22" s="182" customFormat="1" ht="30" customHeight="1">
      <c r="B4" s="183" t="s">
        <v>125</v>
      </c>
      <c r="C4" s="183"/>
      <c r="D4" s="183"/>
      <c r="E4" s="183"/>
      <c r="G4" s="213" t="s">
        <v>3180</v>
      </c>
      <c r="H4" s="213"/>
      <c r="I4" s="213"/>
      <c r="J4" s="213"/>
      <c r="K4" s="213"/>
      <c r="L4" s="213"/>
      <c r="M4" s="213"/>
      <c r="N4" s="213"/>
      <c r="O4" s="213"/>
      <c r="P4" s="213"/>
      <c r="Q4" s="213"/>
      <c r="R4" s="203"/>
    </row>
    <row r="5" spans="2:22" ht="15" customHeight="1">
      <c r="B5" s="184"/>
      <c r="C5" s="184"/>
      <c r="D5" s="184"/>
      <c r="E5" s="184"/>
      <c r="G5" s="213"/>
      <c r="H5" s="213"/>
      <c r="I5" s="213"/>
      <c r="J5" s="213"/>
      <c r="K5" s="213"/>
      <c r="L5" s="213"/>
      <c r="M5" s="213"/>
      <c r="N5" s="213"/>
      <c r="O5" s="213"/>
      <c r="P5" s="213"/>
      <c r="Q5" s="213"/>
      <c r="R5" s="203"/>
    </row>
    <row r="6" spans="2:22" ht="27.9" customHeight="1">
      <c r="B6" s="217" t="s">
        <v>1</v>
      </c>
      <c r="C6" s="217"/>
      <c r="D6" s="217"/>
      <c r="E6" s="217"/>
      <c r="G6" s="213"/>
      <c r="H6" s="213"/>
      <c r="I6" s="213"/>
      <c r="J6" s="213"/>
      <c r="K6" s="213"/>
      <c r="L6" s="213"/>
      <c r="M6" s="213"/>
      <c r="N6" s="213"/>
      <c r="O6" s="213"/>
      <c r="P6" s="213"/>
      <c r="Q6" s="213"/>
      <c r="R6" s="203"/>
    </row>
    <row r="7" spans="2:22" ht="15" customHeight="1">
      <c r="B7" s="184"/>
      <c r="C7" s="184"/>
      <c r="D7" s="184"/>
      <c r="E7" s="184"/>
      <c r="G7" s="213"/>
      <c r="H7" s="213"/>
      <c r="I7" s="213"/>
      <c r="J7" s="213"/>
      <c r="K7" s="213"/>
      <c r="L7" s="213"/>
      <c r="M7" s="213"/>
      <c r="N7" s="213"/>
      <c r="O7" s="213"/>
      <c r="P7" s="213"/>
      <c r="Q7" s="213"/>
      <c r="R7" s="203"/>
    </row>
    <row r="8" spans="2:22" ht="25.5" customHeight="1">
      <c r="B8" s="218" t="s">
        <v>2</v>
      </c>
      <c r="C8" s="218"/>
      <c r="D8" s="218"/>
      <c r="E8" s="218"/>
      <c r="G8" s="213"/>
      <c r="H8" s="213"/>
      <c r="I8" s="213"/>
      <c r="J8" s="213"/>
      <c r="K8" s="213"/>
      <c r="L8" s="213"/>
      <c r="M8" s="213"/>
      <c r="N8" s="213"/>
      <c r="O8" s="213"/>
      <c r="P8" s="213"/>
      <c r="Q8" s="213"/>
      <c r="R8" s="203"/>
    </row>
    <row r="9" spans="2:22" ht="150.6" customHeight="1">
      <c r="B9" s="219" t="s">
        <v>3089</v>
      </c>
      <c r="C9" s="219"/>
      <c r="D9" s="220"/>
      <c r="E9" s="220"/>
      <c r="G9" s="213"/>
      <c r="H9" s="213"/>
      <c r="I9" s="213"/>
      <c r="J9" s="213"/>
      <c r="K9" s="213"/>
      <c r="L9" s="213"/>
      <c r="M9" s="213"/>
      <c r="N9" s="213"/>
      <c r="O9" s="213"/>
      <c r="P9" s="213"/>
      <c r="Q9" s="213"/>
      <c r="R9" s="203"/>
    </row>
    <row r="10" spans="2:22" ht="24" customHeight="1">
      <c r="B10" s="221"/>
      <c r="C10" s="221"/>
      <c r="D10" s="221"/>
      <c r="E10" s="221"/>
      <c r="G10" s="213"/>
      <c r="H10" s="213"/>
      <c r="I10" s="213"/>
      <c r="J10" s="213"/>
      <c r="K10" s="213"/>
      <c r="L10" s="213"/>
      <c r="M10" s="213"/>
      <c r="N10" s="213"/>
      <c r="O10" s="213"/>
      <c r="P10" s="213"/>
      <c r="Q10" s="213"/>
      <c r="R10" s="203"/>
    </row>
    <row r="11" spans="2:22" ht="25.5" customHeight="1">
      <c r="B11" s="222" t="s">
        <v>3</v>
      </c>
      <c r="C11" s="222"/>
      <c r="D11" s="222"/>
      <c r="E11" s="222"/>
      <c r="G11" s="213"/>
      <c r="H11" s="213"/>
      <c r="I11" s="213"/>
      <c r="J11" s="213"/>
      <c r="K11" s="213"/>
      <c r="L11" s="213"/>
      <c r="M11" s="213"/>
      <c r="N11" s="213"/>
      <c r="O11" s="213"/>
      <c r="P11" s="213"/>
      <c r="Q11" s="213"/>
      <c r="R11" s="203"/>
    </row>
    <row r="12" spans="2:22" ht="25.5" customHeight="1">
      <c r="B12" s="222" t="s">
        <v>4</v>
      </c>
      <c r="C12" s="222"/>
      <c r="D12" s="222"/>
      <c r="E12" s="186" t="s">
        <v>5</v>
      </c>
      <c r="G12" s="213"/>
      <c r="H12" s="213"/>
      <c r="I12" s="213"/>
      <c r="J12" s="213"/>
      <c r="K12" s="213"/>
      <c r="L12" s="213"/>
      <c r="M12" s="213"/>
      <c r="N12" s="213"/>
      <c r="O12" s="213"/>
      <c r="P12" s="213"/>
      <c r="Q12" s="213"/>
      <c r="R12" s="203"/>
    </row>
    <row r="13" spans="2:22" ht="27" customHeight="1">
      <c r="B13" s="216" t="s">
        <v>363</v>
      </c>
      <c r="C13" s="216"/>
      <c r="D13" s="216"/>
      <c r="E13" s="187" t="s">
        <v>2718</v>
      </c>
      <c r="G13" s="203"/>
      <c r="H13" s="203"/>
      <c r="I13" s="203"/>
      <c r="J13" s="203"/>
      <c r="K13" s="203"/>
      <c r="L13" s="203"/>
      <c r="M13" s="203"/>
      <c r="N13" s="203"/>
      <c r="O13" s="203"/>
      <c r="P13" s="203"/>
      <c r="Q13" s="203"/>
      <c r="R13" s="203"/>
    </row>
    <row r="14" spans="2:22" ht="27" customHeight="1">
      <c r="B14" s="216" t="s">
        <v>1980</v>
      </c>
      <c r="C14" s="216"/>
      <c r="D14" s="216"/>
      <c r="E14" s="187" t="s">
        <v>2718</v>
      </c>
      <c r="G14" s="204">
        <v>1</v>
      </c>
      <c r="H14" s="214" t="s">
        <v>3172</v>
      </c>
      <c r="I14" s="213"/>
      <c r="J14" s="213"/>
      <c r="K14" s="213"/>
      <c r="L14" s="213"/>
      <c r="M14" s="213"/>
      <c r="N14" s="203"/>
      <c r="O14" s="203"/>
      <c r="P14" s="203"/>
      <c r="Q14" s="203"/>
      <c r="R14" s="203"/>
    </row>
    <row r="15" spans="2:22" ht="27" customHeight="1">
      <c r="B15" s="216" t="s">
        <v>1441</v>
      </c>
      <c r="C15" s="216"/>
      <c r="D15" s="216"/>
      <c r="E15" s="187" t="s">
        <v>2718</v>
      </c>
      <c r="G15" s="204">
        <v>2</v>
      </c>
      <c r="H15" s="214" t="s">
        <v>3181</v>
      </c>
      <c r="I15" s="215"/>
      <c r="J15" s="215"/>
      <c r="K15" s="215"/>
      <c r="L15" s="215"/>
      <c r="M15" s="215"/>
      <c r="N15" s="203"/>
      <c r="O15" s="203"/>
      <c r="P15" s="203"/>
      <c r="Q15" s="203"/>
      <c r="R15" s="203"/>
    </row>
    <row r="16" spans="2:22" ht="27" customHeight="1">
      <c r="B16" s="216" t="s">
        <v>725</v>
      </c>
      <c r="C16" s="216"/>
      <c r="D16" s="216"/>
      <c r="E16" s="187" t="s">
        <v>2718</v>
      </c>
      <c r="G16" s="203"/>
      <c r="H16" s="203"/>
      <c r="I16" s="203"/>
      <c r="J16" s="203"/>
      <c r="K16" s="203"/>
      <c r="L16" s="203"/>
      <c r="M16" s="203"/>
      <c r="N16" s="203"/>
      <c r="O16" s="203"/>
      <c r="P16" s="203"/>
      <c r="Q16" s="203"/>
      <c r="R16" s="203"/>
    </row>
    <row r="17" spans="2:19" ht="27" customHeight="1">
      <c r="B17" s="216" t="s">
        <v>2524</v>
      </c>
      <c r="C17" s="216"/>
      <c r="D17" s="216"/>
      <c r="E17" s="187" t="s">
        <v>2740</v>
      </c>
      <c r="G17" s="203"/>
      <c r="H17" s="203"/>
      <c r="I17" s="203"/>
      <c r="J17" s="203"/>
      <c r="K17" s="203"/>
      <c r="L17" s="203"/>
      <c r="M17" s="203"/>
      <c r="N17" s="203"/>
      <c r="O17" s="203"/>
      <c r="P17" s="203"/>
      <c r="Q17" s="203"/>
      <c r="R17" s="203"/>
    </row>
    <row r="18" spans="2:19" ht="30" customHeight="1">
      <c r="B18" s="216" t="s">
        <v>2525</v>
      </c>
      <c r="C18" s="216"/>
      <c r="D18" s="216"/>
      <c r="E18" s="187" t="s">
        <v>2734</v>
      </c>
      <c r="G18" s="203"/>
      <c r="H18" s="203"/>
      <c r="I18" s="203"/>
      <c r="J18" s="203"/>
      <c r="K18" s="203"/>
      <c r="L18" s="203"/>
      <c r="M18" s="203"/>
      <c r="N18" s="203"/>
      <c r="O18" s="203"/>
      <c r="P18" s="203"/>
      <c r="Q18" s="203"/>
      <c r="R18" s="203"/>
    </row>
    <row r="19" spans="2:19" ht="27" customHeight="1">
      <c r="B19" s="216" t="s">
        <v>660</v>
      </c>
      <c r="C19" s="216"/>
      <c r="D19" s="216"/>
      <c r="E19" s="187" t="s">
        <v>2710</v>
      </c>
      <c r="S19" s="210"/>
    </row>
    <row r="20" spans="2:19" ht="27" customHeight="1">
      <c r="B20" s="216" t="s">
        <v>321</v>
      </c>
      <c r="C20" s="216"/>
      <c r="D20" s="216"/>
      <c r="E20" s="187" t="s">
        <v>2727</v>
      </c>
    </row>
    <row r="21" spans="2:19" ht="27" customHeight="1">
      <c r="B21" s="216" t="s">
        <v>2896</v>
      </c>
      <c r="C21" s="216"/>
      <c r="D21" s="216"/>
      <c r="E21" s="187" t="s">
        <v>2728</v>
      </c>
    </row>
    <row r="22" spans="2:19" ht="27" customHeight="1">
      <c r="B22" s="216" t="s">
        <v>568</v>
      </c>
      <c r="C22" s="216"/>
      <c r="D22" s="216"/>
      <c r="E22" s="187" t="s">
        <v>2729</v>
      </c>
    </row>
    <row r="23" spans="2:19" ht="27" customHeight="1">
      <c r="B23" s="216" t="s">
        <v>2687</v>
      </c>
      <c r="C23" s="216"/>
      <c r="D23" s="216"/>
      <c r="E23" s="187" t="s">
        <v>2695</v>
      </c>
    </row>
    <row r="24" spans="2:19" ht="27" customHeight="1">
      <c r="B24" s="216" t="s">
        <v>2855</v>
      </c>
      <c r="C24" s="216"/>
      <c r="D24" s="216"/>
      <c r="E24" s="187" t="s">
        <v>2694</v>
      </c>
    </row>
    <row r="25" spans="2:19" ht="27" customHeight="1">
      <c r="B25" s="216" t="s">
        <v>2794</v>
      </c>
      <c r="C25" s="216"/>
      <c r="D25" s="216"/>
      <c r="E25" s="187" t="s">
        <v>2796</v>
      </c>
    </row>
    <row r="26" spans="2:19" ht="27" customHeight="1">
      <c r="B26" s="216" t="s">
        <v>2798</v>
      </c>
      <c r="C26" s="216"/>
      <c r="D26" s="216"/>
      <c r="E26" s="187" t="s">
        <v>2716</v>
      </c>
    </row>
    <row r="27" spans="2:19" ht="27" customHeight="1">
      <c r="B27" s="216" t="s">
        <v>2805</v>
      </c>
      <c r="C27" s="216"/>
      <c r="D27" s="216"/>
      <c r="E27" s="187" t="s">
        <v>2731</v>
      </c>
    </row>
    <row r="28" spans="2:19" ht="27" customHeight="1">
      <c r="B28" s="216" t="s">
        <v>651</v>
      </c>
      <c r="C28" s="216"/>
      <c r="D28" s="216"/>
      <c r="E28" s="187" t="s">
        <v>2711</v>
      </c>
    </row>
    <row r="29" spans="2:19" ht="27" customHeight="1">
      <c r="B29" s="216" t="s">
        <v>988</v>
      </c>
      <c r="C29" s="216"/>
      <c r="D29" s="216"/>
      <c r="E29" s="187" t="s">
        <v>2732</v>
      </c>
    </row>
    <row r="30" spans="2:19" ht="27" customHeight="1">
      <c r="B30" s="216" t="s">
        <v>582</v>
      </c>
      <c r="C30" s="216"/>
      <c r="D30" s="216"/>
      <c r="E30" s="187" t="s">
        <v>2726</v>
      </c>
    </row>
    <row r="31" spans="2:19" ht="27" customHeight="1">
      <c r="B31" s="216" t="s">
        <v>2528</v>
      </c>
      <c r="C31" s="216"/>
      <c r="D31" s="216"/>
      <c r="E31" s="187" t="s">
        <v>2733</v>
      </c>
    </row>
    <row r="32" spans="2:19" ht="27" customHeight="1">
      <c r="B32" s="216" t="s">
        <v>2529</v>
      </c>
      <c r="C32" s="216"/>
      <c r="D32" s="216"/>
      <c r="E32" s="187" t="s">
        <v>2725</v>
      </c>
    </row>
    <row r="33" spans="2:5" ht="27" customHeight="1">
      <c r="B33" s="216" t="s">
        <v>2530</v>
      </c>
      <c r="C33" s="216"/>
      <c r="D33" s="216"/>
      <c r="E33" s="187" t="s">
        <v>2712</v>
      </c>
    </row>
    <row r="34" spans="2:5" ht="27" customHeight="1">
      <c r="B34" s="216" t="s">
        <v>2531</v>
      </c>
      <c r="C34" s="216"/>
      <c r="D34" s="216"/>
      <c r="E34" s="187" t="s">
        <v>2713</v>
      </c>
    </row>
    <row r="35" spans="2:5" ht="27" customHeight="1">
      <c r="B35" s="216" t="s">
        <v>1649</v>
      </c>
      <c r="C35" s="216"/>
      <c r="D35" s="216"/>
      <c r="E35" s="187" t="s">
        <v>2714</v>
      </c>
    </row>
    <row r="36" spans="2:5" ht="27" customHeight="1">
      <c r="B36" s="216" t="s">
        <v>2304</v>
      </c>
      <c r="C36" s="216"/>
      <c r="D36" s="216"/>
      <c r="E36" s="187" t="s">
        <v>2947</v>
      </c>
    </row>
    <row r="37" spans="2:5" ht="27" customHeight="1">
      <c r="B37" s="216" t="s">
        <v>2532</v>
      </c>
      <c r="C37" s="216"/>
      <c r="D37" s="216"/>
      <c r="E37" s="187" t="s">
        <v>2715</v>
      </c>
    </row>
    <row r="38" spans="2:5" ht="27" customHeight="1">
      <c r="B38" s="216" t="s">
        <v>381</v>
      </c>
      <c r="C38" s="216"/>
      <c r="D38" s="216"/>
      <c r="E38" s="187" t="s">
        <v>2706</v>
      </c>
    </row>
    <row r="39" spans="2:5" ht="27.6" customHeight="1">
      <c r="B39" s="223"/>
      <c r="C39" s="223"/>
      <c r="D39" s="223"/>
      <c r="E39" s="223"/>
    </row>
    <row r="40" spans="2:5" ht="27.6" customHeight="1">
      <c r="B40" s="222" t="s">
        <v>2563</v>
      </c>
      <c r="C40" s="222"/>
      <c r="D40" s="222"/>
      <c r="E40" s="222"/>
    </row>
    <row r="41" spans="2:5" ht="27.6" customHeight="1">
      <c r="B41" s="222" t="s">
        <v>4</v>
      </c>
      <c r="C41" s="222"/>
      <c r="D41" s="222"/>
      <c r="E41" s="186" t="s">
        <v>5</v>
      </c>
    </row>
    <row r="42" spans="2:5" ht="27" customHeight="1">
      <c r="B42" s="216" t="s">
        <v>2678</v>
      </c>
      <c r="C42" s="216"/>
      <c r="D42" s="216"/>
      <c r="E42" s="187" t="s">
        <v>2721</v>
      </c>
    </row>
    <row r="43" spans="2:5" ht="27" customHeight="1">
      <c r="B43" s="216" t="s">
        <v>2679</v>
      </c>
      <c r="C43" s="216"/>
      <c r="D43" s="216"/>
      <c r="E43" s="187" t="s">
        <v>2722</v>
      </c>
    </row>
    <row r="44" spans="2:5" ht="27" customHeight="1">
      <c r="B44" s="216" t="s">
        <v>2680</v>
      </c>
      <c r="C44" s="216"/>
      <c r="D44" s="216"/>
      <c r="E44" s="187" t="s">
        <v>2719</v>
      </c>
    </row>
    <row r="45" spans="2:5" ht="27" customHeight="1">
      <c r="B45" s="216" t="s">
        <v>2681</v>
      </c>
      <c r="C45" s="216"/>
      <c r="D45" s="216"/>
      <c r="E45" s="187" t="s">
        <v>2720</v>
      </c>
    </row>
    <row r="46" spans="2:5" ht="27" customHeight="1">
      <c r="B46" s="216" t="s">
        <v>2682</v>
      </c>
      <c r="C46" s="216"/>
      <c r="D46" s="216"/>
      <c r="E46" s="187" t="s">
        <v>2724</v>
      </c>
    </row>
    <row r="47" spans="2:5" ht="27" customHeight="1">
      <c r="B47" s="216" t="s">
        <v>2683</v>
      </c>
      <c r="C47" s="216"/>
      <c r="D47" s="216"/>
      <c r="E47" s="187" t="s">
        <v>2723</v>
      </c>
    </row>
    <row r="48" spans="2:5" ht="27.6" customHeight="1">
      <c r="B48" s="188"/>
      <c r="C48" s="188"/>
      <c r="D48" s="188"/>
      <c r="E48" s="188"/>
    </row>
    <row r="49" spans="2:5" ht="25.5" customHeight="1">
      <c r="B49" s="189" t="s">
        <v>25</v>
      </c>
      <c r="C49" s="189"/>
      <c r="D49" s="190"/>
      <c r="E49" s="190"/>
    </row>
    <row r="50" spans="2:5" ht="24" customHeight="1">
      <c r="B50" s="225" t="s">
        <v>2559</v>
      </c>
      <c r="C50" s="225"/>
      <c r="D50" s="225"/>
      <c r="E50" s="225"/>
    </row>
    <row r="51" spans="2:5" ht="25.5" customHeight="1">
      <c r="B51" s="185" t="s">
        <v>26</v>
      </c>
      <c r="C51" s="185"/>
      <c r="D51" s="191"/>
      <c r="E51" s="191"/>
    </row>
    <row r="52" spans="2:5" ht="111" customHeight="1">
      <c r="B52" s="226" t="s">
        <v>2774</v>
      </c>
      <c r="C52" s="226"/>
      <c r="D52" s="226"/>
      <c r="E52" s="226"/>
    </row>
    <row r="53" spans="2:5" ht="24" customHeight="1">
      <c r="B53" s="188"/>
      <c r="C53" s="188"/>
      <c r="D53" s="191"/>
      <c r="E53" s="191"/>
    </row>
    <row r="54" spans="2:5" ht="26.1" customHeight="1">
      <c r="B54" s="185" t="s">
        <v>27</v>
      </c>
      <c r="C54" s="185"/>
      <c r="D54" s="192"/>
      <c r="E54" s="193"/>
    </row>
    <row r="55" spans="2:5" ht="24.6" customHeight="1">
      <c r="B55" s="194" t="s">
        <v>28</v>
      </c>
      <c r="C55" s="194" t="s">
        <v>29</v>
      </c>
      <c r="D55" s="194" t="s">
        <v>30</v>
      </c>
      <c r="E55" s="194" t="s">
        <v>31</v>
      </c>
    </row>
    <row r="56" spans="2:5" ht="60.6" customHeight="1">
      <c r="B56" s="195">
        <v>2</v>
      </c>
      <c r="C56" s="195" t="s">
        <v>32</v>
      </c>
      <c r="D56" s="196">
        <v>43405</v>
      </c>
      <c r="E56" s="187" t="s">
        <v>33</v>
      </c>
    </row>
    <row r="57" spans="2:5" ht="60.6" customHeight="1">
      <c r="B57" s="195" t="s">
        <v>34</v>
      </c>
      <c r="C57" s="195" t="s">
        <v>32</v>
      </c>
      <c r="D57" s="196">
        <v>43497</v>
      </c>
      <c r="E57" s="196" t="s">
        <v>35</v>
      </c>
    </row>
    <row r="58" spans="2:5" ht="24.6" customHeight="1">
      <c r="B58" s="195" t="s">
        <v>36</v>
      </c>
      <c r="C58" s="195" t="s">
        <v>32</v>
      </c>
      <c r="D58" s="196">
        <v>43525</v>
      </c>
      <c r="E58" s="196" t="s">
        <v>37</v>
      </c>
    </row>
    <row r="59" spans="2:5" ht="24.6" customHeight="1">
      <c r="B59" s="195" t="s">
        <v>38</v>
      </c>
      <c r="C59" s="195" t="s">
        <v>32</v>
      </c>
      <c r="D59" s="196">
        <v>43922</v>
      </c>
      <c r="E59" s="196" t="s">
        <v>39</v>
      </c>
    </row>
    <row r="60" spans="2:5" ht="35.4" customHeight="1">
      <c r="B60" s="195">
        <v>3</v>
      </c>
      <c r="C60" s="195" t="s">
        <v>32</v>
      </c>
      <c r="D60" s="197">
        <v>44085</v>
      </c>
      <c r="E60" s="196" t="s">
        <v>40</v>
      </c>
    </row>
    <row r="61" spans="2:5" ht="60.6" customHeight="1">
      <c r="B61" s="195" t="s">
        <v>41</v>
      </c>
      <c r="C61" s="195" t="s">
        <v>32</v>
      </c>
      <c r="D61" s="197">
        <v>44097</v>
      </c>
      <c r="E61" s="196" t="s">
        <v>42</v>
      </c>
    </row>
    <row r="62" spans="2:5" ht="24.6" customHeight="1">
      <c r="B62" s="195">
        <v>3.1</v>
      </c>
      <c r="C62" s="195" t="s">
        <v>32</v>
      </c>
      <c r="D62" s="197">
        <v>44455</v>
      </c>
      <c r="E62" s="196" t="s">
        <v>43</v>
      </c>
    </row>
    <row r="63" spans="2:5" ht="70.5" customHeight="1">
      <c r="B63" s="195" t="s">
        <v>44</v>
      </c>
      <c r="C63" s="195" t="s">
        <v>32</v>
      </c>
      <c r="D63" s="197">
        <v>44463</v>
      </c>
      <c r="E63" s="196" t="s">
        <v>3152</v>
      </c>
    </row>
    <row r="64" spans="2:5" ht="70.5" customHeight="1">
      <c r="B64" s="195" t="s">
        <v>1393</v>
      </c>
      <c r="C64" s="195" t="s">
        <v>32</v>
      </c>
      <c r="D64" s="197">
        <v>44651</v>
      </c>
      <c r="E64" s="196" t="s">
        <v>1963</v>
      </c>
    </row>
    <row r="65" spans="2:5" ht="28.65" customHeight="1">
      <c r="B65" s="195" t="s">
        <v>1964</v>
      </c>
      <c r="C65" s="195" t="s">
        <v>3171</v>
      </c>
      <c r="D65" s="197" t="s">
        <v>1968</v>
      </c>
      <c r="E65" s="196"/>
    </row>
    <row r="66" spans="2:5" ht="36" customHeight="1">
      <c r="B66" s="195" t="s">
        <v>1970</v>
      </c>
      <c r="C66" s="195" t="s">
        <v>3171</v>
      </c>
      <c r="D66" s="197">
        <v>44746</v>
      </c>
      <c r="E66" s="196" t="s">
        <v>2367</v>
      </c>
    </row>
    <row r="67" spans="2:5" ht="36" customHeight="1">
      <c r="B67" s="195" t="s">
        <v>1970</v>
      </c>
      <c r="C67" s="195" t="s">
        <v>3171</v>
      </c>
      <c r="D67" s="197">
        <v>44762</v>
      </c>
      <c r="E67" s="196" t="s">
        <v>2662</v>
      </c>
    </row>
    <row r="68" spans="2:5" ht="36" customHeight="1">
      <c r="B68" s="195" t="s">
        <v>2645</v>
      </c>
      <c r="C68" s="195" t="s">
        <v>32</v>
      </c>
      <c r="D68" s="197">
        <v>44825</v>
      </c>
      <c r="E68" s="196" t="s">
        <v>3095</v>
      </c>
    </row>
    <row r="69" spans="2:5" ht="33" customHeight="1">
      <c r="B69" s="195" t="s">
        <v>3093</v>
      </c>
      <c r="C69" s="195" t="s">
        <v>32</v>
      </c>
      <c r="D69" s="197">
        <v>44866</v>
      </c>
      <c r="E69" s="196" t="s">
        <v>3096</v>
      </c>
    </row>
    <row r="70" spans="2:5" ht="33" customHeight="1">
      <c r="B70" s="195" t="s">
        <v>3097</v>
      </c>
      <c r="C70" s="195" t="s">
        <v>32</v>
      </c>
      <c r="D70" s="197">
        <v>44897</v>
      </c>
      <c r="E70" s="196" t="s">
        <v>3162</v>
      </c>
    </row>
    <row r="71" spans="2:5" ht="30.6" customHeight="1">
      <c r="B71" s="195" t="s">
        <v>3165</v>
      </c>
      <c r="C71" s="195" t="s">
        <v>32</v>
      </c>
      <c r="D71" s="197">
        <v>45008</v>
      </c>
      <c r="E71" s="196" t="s">
        <v>3166</v>
      </c>
    </row>
    <row r="72" spans="2:5" ht="30.6" customHeight="1">
      <c r="B72" s="195" t="s">
        <v>3173</v>
      </c>
      <c r="C72" s="195" t="s">
        <v>32</v>
      </c>
      <c r="D72" s="197">
        <v>45268</v>
      </c>
      <c r="E72" s="211" t="s">
        <v>3186</v>
      </c>
    </row>
    <row r="73" spans="2:5" ht="24.6" customHeight="1"/>
    <row r="74" spans="2:5" ht="16.8" customHeight="1">
      <c r="B74" s="227" t="s">
        <v>45</v>
      </c>
      <c r="C74" s="227"/>
      <c r="D74" s="227"/>
      <c r="E74" s="198" t="s">
        <v>46</v>
      </c>
    </row>
    <row r="75" spans="2:5" ht="16.8" customHeight="1">
      <c r="B75" s="227"/>
      <c r="C75" s="227"/>
      <c r="D75" s="227"/>
      <c r="E75" s="198" t="s">
        <v>47</v>
      </c>
    </row>
    <row r="76" spans="2:5" ht="16.8" customHeight="1">
      <c r="B76" s="227"/>
      <c r="C76" s="227"/>
      <c r="D76" s="227"/>
      <c r="E76" s="198" t="s">
        <v>48</v>
      </c>
    </row>
    <row r="77" spans="2:5" ht="16.8" customHeight="1">
      <c r="B77" s="227"/>
      <c r="C77" s="227"/>
      <c r="D77" s="227"/>
      <c r="E77" s="198" t="s">
        <v>49</v>
      </c>
    </row>
    <row r="78" spans="2:5" ht="16.8" customHeight="1">
      <c r="B78" s="227"/>
      <c r="C78" s="227"/>
      <c r="D78" s="227"/>
      <c r="E78" s="198" t="s">
        <v>50</v>
      </c>
    </row>
    <row r="79" spans="2:5" ht="16.8" customHeight="1">
      <c r="B79" s="227"/>
      <c r="C79" s="227"/>
      <c r="D79" s="227"/>
      <c r="E79" s="198" t="s">
        <v>51</v>
      </c>
    </row>
    <row r="80" spans="2:5" ht="16.8" customHeight="1">
      <c r="B80" s="227"/>
      <c r="C80" s="227"/>
      <c r="D80" s="227"/>
      <c r="E80" s="199" t="s">
        <v>52</v>
      </c>
    </row>
    <row r="81" spans="2:5" ht="16.8" customHeight="1">
      <c r="B81" s="227"/>
      <c r="C81" s="227"/>
      <c r="D81" s="227"/>
      <c r="E81" s="200" t="s">
        <v>53</v>
      </c>
    </row>
    <row r="82" spans="2:5">
      <c r="B82" s="201"/>
      <c r="C82" s="201"/>
      <c r="D82" s="201"/>
      <c r="E82" s="202"/>
    </row>
    <row r="83" spans="2:5" ht="40.799999999999997" customHeight="1">
      <c r="B83" s="224" t="s">
        <v>3170</v>
      </c>
      <c r="C83" s="224"/>
      <c r="D83" s="224"/>
      <c r="E83" s="224"/>
    </row>
  </sheetData>
  <mergeCells count="48">
    <mergeCell ref="B83:E83"/>
    <mergeCell ref="B46:D46"/>
    <mergeCell ref="B47:D47"/>
    <mergeCell ref="B50:E50"/>
    <mergeCell ref="B52:E52"/>
    <mergeCell ref="B74:D81"/>
    <mergeCell ref="B45:D45"/>
    <mergeCell ref="B34:D34"/>
    <mergeCell ref="B35:D35"/>
    <mergeCell ref="B36:D36"/>
    <mergeCell ref="B37:D37"/>
    <mergeCell ref="B38:D38"/>
    <mergeCell ref="B39:E39"/>
    <mergeCell ref="B40:E40"/>
    <mergeCell ref="B41:D41"/>
    <mergeCell ref="B42:D42"/>
    <mergeCell ref="B43:D43"/>
    <mergeCell ref="B44:D44"/>
    <mergeCell ref="B19:D19"/>
    <mergeCell ref="B20:D20"/>
    <mergeCell ref="B33:D33"/>
    <mergeCell ref="B22:D22"/>
    <mergeCell ref="B23:D23"/>
    <mergeCell ref="B24:D24"/>
    <mergeCell ref="B25:D25"/>
    <mergeCell ref="B26:D26"/>
    <mergeCell ref="B27:D27"/>
    <mergeCell ref="B28:D28"/>
    <mergeCell ref="B29:D29"/>
    <mergeCell ref="B30:D30"/>
    <mergeCell ref="B31:D31"/>
    <mergeCell ref="B32:D32"/>
    <mergeCell ref="G4:Q12"/>
    <mergeCell ref="H14:M14"/>
    <mergeCell ref="H15:M15"/>
    <mergeCell ref="B21:D21"/>
    <mergeCell ref="B6:E6"/>
    <mergeCell ref="B8:E8"/>
    <mergeCell ref="B9:E9"/>
    <mergeCell ref="B10:E10"/>
    <mergeCell ref="B11:E11"/>
    <mergeCell ref="B12:D12"/>
    <mergeCell ref="B13:D13"/>
    <mergeCell ref="B14:D14"/>
    <mergeCell ref="B15:D15"/>
    <mergeCell ref="B16:D16"/>
    <mergeCell ref="B17:D17"/>
    <mergeCell ref="B18:D18"/>
  </mergeCells>
  <hyperlinks>
    <hyperlink ref="E80" r:id="rId1" display="Internet: www.hscic.gov.uk" xr:uid="{80471090-D8E6-445D-967C-06AD1936C6DB}"/>
    <hyperlink ref="E81" r:id="rId2" xr:uid="{7AEF3785-9CDD-48A1-A9E9-2388BA4EE2AF}"/>
    <hyperlink ref="H14" r:id="rId3" xr:uid="{B86C8EC1-C31C-4C9E-8E33-4BA1DFB69B91}"/>
    <hyperlink ref="H15" r:id="rId4" display="http://digital.nhs.uk/isce/publication/dapb0096-2062" xr:uid="{9EE78890-101A-4C6A-B9C8-D2BA5BD9AC87}"/>
    <hyperlink ref="H15:M15" r:id="rId5" display="http://digital.nhs.uk/isce/publication/dapb0092-2062" xr:uid="{9380FD66-7BAE-4141-8ECF-6B7148F5F36A}"/>
  </hyperlinks>
  <pageMargins left="0.7" right="0.7" top="0.75" bottom="0.75" header="0.3" footer="0.3"/>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6CE20F-1DDF-474B-97DB-CC3FDD6CDC14}">
  <sheetPr codeName="Sheet2">
    <tabColor rgb="FF7030A0"/>
    <pageSetUpPr fitToPage="1"/>
  </sheetPr>
  <dimension ref="B1:XET69"/>
  <sheetViews>
    <sheetView zoomScale="85" zoomScaleNormal="85" workbookViewId="0">
      <pane xSplit="1" ySplit="4" topLeftCell="B5" activePane="bottomRight" state="frozen"/>
      <selection pane="topRight" activeCell="B1" sqref="B1"/>
      <selection pane="bottomLeft" activeCell="A5" sqref="A5"/>
      <selection pane="bottomRight"/>
    </sheetView>
  </sheetViews>
  <sheetFormatPr defaultColWidth="8.88671875" defaultRowHeight="13.2"/>
  <cols>
    <col min="1" max="1" width="2.77734375" style="18" customWidth="1"/>
    <col min="2" max="2" width="42.109375" style="18" customWidth="1"/>
    <col min="3" max="3" width="183.44140625" style="18" customWidth="1"/>
    <col min="4" max="16384" width="8.88671875" style="18"/>
  </cols>
  <sheetData>
    <row r="1" spans="2:3" s="101" customFormat="1" ht="15" customHeight="1">
      <c r="B1" s="99" t="s">
        <v>0</v>
      </c>
      <c r="C1" s="99"/>
    </row>
    <row r="2" spans="2:3" s="12" customFormat="1" ht="30" customHeight="1">
      <c r="B2" s="98" t="s">
        <v>2775</v>
      </c>
      <c r="C2" s="98"/>
    </row>
    <row r="3" spans="2:3" s="101" customFormat="1" ht="15" customHeight="1">
      <c r="B3" s="99" t="s">
        <v>0</v>
      </c>
      <c r="C3" s="99"/>
    </row>
    <row r="4" spans="2:3" s="101" customFormat="1" ht="30" customHeight="1">
      <c r="B4" s="100" t="s">
        <v>125</v>
      </c>
      <c r="C4" s="100"/>
    </row>
    <row r="5" spans="2:3" ht="15" customHeight="1">
      <c r="B5" s="228"/>
      <c r="C5" s="228"/>
    </row>
    <row r="6" spans="2:3" s="21" customFormat="1" ht="27.9" customHeight="1">
      <c r="B6" s="67" t="s">
        <v>54</v>
      </c>
      <c r="C6" s="67"/>
    </row>
    <row r="7" spans="2:3" s="21" customFormat="1" ht="15" customHeight="1">
      <c r="B7" s="228"/>
      <c r="C7" s="228"/>
    </row>
    <row r="8" spans="2:3" s="21" customFormat="1" ht="22.5" customHeight="1">
      <c r="B8" s="228" t="s">
        <v>2263</v>
      </c>
      <c r="C8" s="228"/>
    </row>
    <row r="9" spans="2:3" s="21" customFormat="1" ht="22.5" customHeight="1">
      <c r="B9" s="228" t="s">
        <v>2776</v>
      </c>
      <c r="C9" s="228"/>
    </row>
    <row r="10" spans="2:3" s="21" customFormat="1" ht="22.5" customHeight="1">
      <c r="B10" s="228" t="s">
        <v>2561</v>
      </c>
      <c r="C10" s="228"/>
    </row>
    <row r="11" spans="2:3" s="21" customFormat="1" ht="22.5" customHeight="1">
      <c r="B11" s="228" t="s">
        <v>2562</v>
      </c>
      <c r="C11" s="228"/>
    </row>
    <row r="12" spans="2:3" s="21" customFormat="1" ht="22.5" customHeight="1">
      <c r="B12" s="228" t="s">
        <v>56</v>
      </c>
      <c r="C12" s="228"/>
    </row>
    <row r="13" spans="2:3" s="21" customFormat="1" ht="22.5" customHeight="1">
      <c r="B13" s="228"/>
      <c r="C13" s="228"/>
    </row>
    <row r="14" spans="2:3" s="21" customFormat="1" ht="22.5" customHeight="1">
      <c r="B14" s="228" t="s">
        <v>57</v>
      </c>
      <c r="C14" s="228"/>
    </row>
    <row r="15" spans="2:3" s="21" customFormat="1" ht="25.5" customHeight="1">
      <c r="B15" s="1" t="s">
        <v>58</v>
      </c>
      <c r="C15" s="1" t="s">
        <v>59</v>
      </c>
    </row>
    <row r="16" spans="2:3" s="21" customFormat="1" ht="23.1" customHeight="1">
      <c r="B16" s="29" t="s">
        <v>60</v>
      </c>
      <c r="C16" s="30" t="s">
        <v>61</v>
      </c>
    </row>
    <row r="17" spans="2:3" s="21" customFormat="1" ht="23.1" customHeight="1">
      <c r="B17" s="29" t="s">
        <v>62</v>
      </c>
      <c r="C17" s="31" t="s">
        <v>63</v>
      </c>
    </row>
    <row r="18" spans="2:3" s="21" customFormat="1" ht="185.1" customHeight="1">
      <c r="B18" s="29" t="s">
        <v>64</v>
      </c>
      <c r="C18" s="30" t="s">
        <v>65</v>
      </c>
    </row>
    <row r="19" spans="2:3" s="21" customFormat="1" ht="23.1" customHeight="1">
      <c r="B19" s="32" t="s">
        <v>1977</v>
      </c>
      <c r="C19" s="33" t="s">
        <v>2333</v>
      </c>
    </row>
    <row r="20" spans="2:3" s="21" customFormat="1" ht="23.1" customHeight="1">
      <c r="B20" s="32" t="s">
        <v>66</v>
      </c>
      <c r="C20" s="33" t="s">
        <v>67</v>
      </c>
    </row>
    <row r="21" spans="2:3" s="21" customFormat="1" ht="23.1" customHeight="1">
      <c r="B21" s="32" t="s">
        <v>68</v>
      </c>
      <c r="C21" s="33" t="s">
        <v>69</v>
      </c>
    </row>
    <row r="22" spans="2:3" s="6" customFormat="1" ht="23.1" customHeight="1">
      <c r="B22" s="32" t="s">
        <v>70</v>
      </c>
      <c r="C22" s="56" t="s">
        <v>71</v>
      </c>
    </row>
    <row r="23" spans="2:3" s="6" customFormat="1" ht="23.1" customHeight="1">
      <c r="B23" s="32" t="s">
        <v>72</v>
      </c>
      <c r="C23" s="56" t="s">
        <v>73</v>
      </c>
    </row>
    <row r="24" spans="2:3" s="6" customFormat="1" ht="160.65" customHeight="1">
      <c r="B24" s="34" t="s">
        <v>2294</v>
      </c>
      <c r="C24" s="35" t="s">
        <v>2295</v>
      </c>
    </row>
    <row r="25" spans="2:3" s="6" customFormat="1" ht="190.65" customHeight="1">
      <c r="B25" s="32" t="s">
        <v>75</v>
      </c>
      <c r="C25" s="30" t="s">
        <v>76</v>
      </c>
    </row>
    <row r="26" spans="2:3" s="21" customFormat="1" ht="23.1" customHeight="1">
      <c r="B26" s="32" t="s">
        <v>77</v>
      </c>
      <c r="C26" s="36" t="s">
        <v>78</v>
      </c>
    </row>
    <row r="27" spans="2:3" s="21" customFormat="1" ht="23.1" customHeight="1">
      <c r="B27" s="37" t="s">
        <v>1399</v>
      </c>
      <c r="C27" s="56" t="s">
        <v>2565</v>
      </c>
    </row>
    <row r="28" spans="2:3" s="21" customFormat="1" ht="63" customHeight="1">
      <c r="B28" s="42" t="s">
        <v>2642</v>
      </c>
      <c r="C28" s="35" t="s">
        <v>2652</v>
      </c>
    </row>
    <row r="29" spans="2:3" s="21" customFormat="1" ht="61.8" customHeight="1">
      <c r="B29" s="37" t="s">
        <v>1401</v>
      </c>
      <c r="C29" s="36" t="s">
        <v>2585</v>
      </c>
    </row>
    <row r="30" spans="2:3" s="21" customFormat="1" ht="23.1" customHeight="1">
      <c r="B30" s="37" t="s">
        <v>79</v>
      </c>
      <c r="C30" s="56" t="s">
        <v>80</v>
      </c>
    </row>
    <row r="31" spans="2:3" s="21" customFormat="1" ht="23.1" customHeight="1">
      <c r="B31" s="37" t="s">
        <v>81</v>
      </c>
      <c r="C31" s="36" t="s">
        <v>2566</v>
      </c>
    </row>
    <row r="32" spans="2:3" s="21" customFormat="1" ht="23.1" customHeight="1">
      <c r="B32" s="37" t="s">
        <v>82</v>
      </c>
      <c r="C32" s="38" t="s">
        <v>2567</v>
      </c>
    </row>
    <row r="33" spans="2:3" s="21" customFormat="1" ht="23.1" customHeight="1">
      <c r="B33" s="37" t="s">
        <v>83</v>
      </c>
      <c r="C33" s="38" t="s">
        <v>2564</v>
      </c>
    </row>
    <row r="34" spans="2:3" ht="22.5" customHeight="1">
      <c r="B34" s="68"/>
      <c r="C34" s="68"/>
    </row>
    <row r="35" spans="2:3" ht="25.5" customHeight="1">
      <c r="B35" s="62" t="s">
        <v>2777</v>
      </c>
      <c r="C35" s="69"/>
    </row>
    <row r="36" spans="2:3" ht="22.5" customHeight="1">
      <c r="B36" s="229" t="s">
        <v>84</v>
      </c>
      <c r="C36" s="229"/>
    </row>
    <row r="37" spans="2:3" ht="22.5" customHeight="1">
      <c r="B37" s="229" t="s">
        <v>85</v>
      </c>
      <c r="C37" s="229"/>
    </row>
    <row r="38" spans="2:3" ht="37.35" customHeight="1">
      <c r="B38" s="26" t="s">
        <v>86</v>
      </c>
      <c r="C38" s="124" t="s">
        <v>87</v>
      </c>
    </row>
    <row r="39" spans="2:3" ht="47.4" customHeight="1">
      <c r="B39" s="26" t="s">
        <v>88</v>
      </c>
      <c r="C39" s="124" t="s">
        <v>89</v>
      </c>
    </row>
    <row r="40" spans="2:3" ht="22.5" customHeight="1">
      <c r="B40" s="26" t="s">
        <v>90</v>
      </c>
      <c r="C40" s="123" t="s">
        <v>91</v>
      </c>
    </row>
    <row r="41" spans="2:3" ht="25.5" customHeight="1">
      <c r="B41" s="62"/>
      <c r="C41" s="69"/>
    </row>
    <row r="42" spans="2:3" s="21" customFormat="1" ht="25.5" customHeight="1">
      <c r="B42" s="1" t="s">
        <v>58</v>
      </c>
      <c r="C42" s="1" t="s">
        <v>59</v>
      </c>
    </row>
    <row r="43" spans="2:3" ht="60" customHeight="1">
      <c r="B43" s="32" t="s">
        <v>92</v>
      </c>
      <c r="C43" s="33" t="s">
        <v>2781</v>
      </c>
    </row>
    <row r="44" spans="2:3" ht="23.1" customHeight="1">
      <c r="B44" s="32" t="s">
        <v>2778</v>
      </c>
      <c r="C44" s="33" t="s">
        <v>2783</v>
      </c>
    </row>
    <row r="45" spans="2:3" ht="23.1" customHeight="1">
      <c r="B45" s="32" t="s">
        <v>2782</v>
      </c>
      <c r="C45" s="33" t="s">
        <v>93</v>
      </c>
    </row>
    <row r="46" spans="2:3" ht="23.1" customHeight="1">
      <c r="B46" s="32" t="s">
        <v>94</v>
      </c>
      <c r="C46" s="30" t="s">
        <v>95</v>
      </c>
    </row>
    <row r="47" spans="2:3" ht="23.1" customHeight="1">
      <c r="B47" s="32" t="s">
        <v>96</v>
      </c>
      <c r="C47" s="33" t="s">
        <v>97</v>
      </c>
    </row>
    <row r="48" spans="2:3" ht="23.1" customHeight="1">
      <c r="B48" s="32" t="s">
        <v>98</v>
      </c>
      <c r="C48" s="30" t="s">
        <v>2779</v>
      </c>
    </row>
    <row r="49" spans="2:16374" ht="23.1" customHeight="1">
      <c r="B49" s="32" t="s">
        <v>99</v>
      </c>
      <c r="C49" s="33" t="s">
        <v>100</v>
      </c>
    </row>
    <row r="50" spans="2:16374" ht="23.1" customHeight="1">
      <c r="B50" s="32" t="s">
        <v>101</v>
      </c>
      <c r="C50" s="33" t="s">
        <v>102</v>
      </c>
    </row>
    <row r="51" spans="2:16374" ht="23.1" customHeight="1">
      <c r="B51" s="32" t="s">
        <v>103</v>
      </c>
      <c r="C51" s="33" t="s">
        <v>104</v>
      </c>
    </row>
    <row r="52" spans="2:16374" ht="360" customHeight="1">
      <c r="B52" s="32" t="s">
        <v>105</v>
      </c>
      <c r="C52" s="28" t="s">
        <v>106</v>
      </c>
    </row>
    <row r="53" spans="2:16374" s="22" customFormat="1" ht="13.65" customHeight="1">
      <c r="B53" s="2" t="s">
        <v>107</v>
      </c>
      <c r="C53" s="63"/>
      <c r="D53" s="18"/>
      <c r="E53" s="18"/>
      <c r="F53" s="18"/>
      <c r="G53" s="18"/>
      <c r="H53" s="18"/>
      <c r="I53" s="18"/>
      <c r="J53" s="18"/>
      <c r="K53" s="18"/>
      <c r="L53" s="18"/>
      <c r="M53" s="18"/>
      <c r="N53" s="18"/>
      <c r="O53" s="18"/>
      <c r="P53" s="18"/>
      <c r="Q53" s="18"/>
      <c r="R53" s="18"/>
      <c r="S53" s="18"/>
      <c r="T53" s="18"/>
      <c r="U53" s="18"/>
      <c r="V53" s="18"/>
      <c r="W53" s="18"/>
      <c r="X53" s="18"/>
      <c r="Y53" s="18"/>
      <c r="Z53" s="18"/>
      <c r="AA53" s="18"/>
      <c r="AB53" s="18"/>
      <c r="AC53" s="18"/>
      <c r="AD53" s="18"/>
      <c r="AE53" s="18"/>
      <c r="AF53" s="18"/>
      <c r="AG53" s="18"/>
      <c r="AH53" s="18"/>
      <c r="AI53" s="18"/>
      <c r="AJ53" s="18"/>
      <c r="AK53" s="18"/>
      <c r="AL53" s="18"/>
      <c r="AM53" s="18"/>
      <c r="AN53" s="18"/>
      <c r="AO53" s="18"/>
      <c r="AP53" s="18"/>
      <c r="AQ53" s="18"/>
      <c r="AR53" s="18"/>
      <c r="AS53" s="18"/>
      <c r="AT53" s="18"/>
      <c r="AU53" s="18"/>
      <c r="AV53" s="18"/>
      <c r="AW53" s="18"/>
      <c r="AX53" s="18"/>
      <c r="AY53" s="18"/>
      <c r="AZ53" s="18"/>
      <c r="BA53" s="18"/>
      <c r="BB53" s="18"/>
      <c r="BC53" s="18"/>
      <c r="BD53" s="18"/>
      <c r="BE53" s="18"/>
      <c r="BF53" s="18"/>
      <c r="BG53" s="18"/>
      <c r="BH53" s="18"/>
      <c r="BI53" s="18"/>
      <c r="BJ53" s="18"/>
      <c r="BK53" s="18"/>
      <c r="BL53" s="18"/>
      <c r="BM53" s="18"/>
      <c r="BN53" s="18"/>
      <c r="BO53" s="18"/>
      <c r="BP53" s="18"/>
      <c r="BQ53" s="18"/>
      <c r="BR53" s="18"/>
      <c r="BS53" s="18"/>
      <c r="BT53" s="18"/>
      <c r="BU53" s="18"/>
      <c r="BV53" s="18"/>
      <c r="BW53" s="18"/>
      <c r="BX53" s="18"/>
      <c r="BY53" s="18"/>
      <c r="BZ53" s="18"/>
      <c r="CA53" s="18"/>
      <c r="CB53" s="18"/>
      <c r="CC53" s="18"/>
      <c r="CD53" s="18"/>
      <c r="CE53" s="18"/>
      <c r="CF53" s="18"/>
      <c r="CG53" s="18"/>
      <c r="CH53" s="18"/>
      <c r="CI53" s="18"/>
      <c r="CJ53" s="18"/>
      <c r="CK53" s="18"/>
      <c r="CL53" s="18"/>
      <c r="CM53" s="18"/>
      <c r="CN53" s="18"/>
      <c r="CO53" s="18"/>
      <c r="CP53" s="18"/>
      <c r="CQ53" s="18"/>
      <c r="CR53" s="18"/>
      <c r="CS53" s="18"/>
      <c r="CT53" s="18"/>
      <c r="CU53" s="18"/>
      <c r="CV53" s="18"/>
      <c r="CW53" s="18"/>
      <c r="CX53" s="18"/>
      <c r="CY53" s="18"/>
      <c r="CZ53" s="18"/>
      <c r="DA53" s="18"/>
      <c r="DB53" s="18"/>
      <c r="DC53" s="18"/>
      <c r="DD53" s="18"/>
      <c r="DE53" s="18"/>
      <c r="DF53" s="18"/>
      <c r="DG53" s="18"/>
      <c r="DH53" s="18"/>
      <c r="DI53" s="18"/>
      <c r="DJ53" s="18"/>
      <c r="DK53" s="18"/>
      <c r="DL53" s="18"/>
      <c r="DM53" s="18"/>
      <c r="DN53" s="18"/>
      <c r="DO53" s="18"/>
      <c r="DP53" s="18"/>
      <c r="DQ53" s="18"/>
      <c r="DR53" s="18"/>
      <c r="DS53" s="18"/>
      <c r="DT53" s="18"/>
      <c r="DU53" s="18"/>
      <c r="DV53" s="18"/>
      <c r="DW53" s="18"/>
      <c r="DX53" s="18"/>
      <c r="DY53" s="18"/>
      <c r="DZ53" s="18"/>
      <c r="EA53" s="18"/>
      <c r="EB53" s="18"/>
      <c r="EC53" s="18"/>
      <c r="ED53" s="18"/>
      <c r="EE53" s="18"/>
      <c r="EF53" s="18"/>
      <c r="EG53" s="18"/>
      <c r="EH53" s="18"/>
      <c r="EI53" s="18"/>
      <c r="EJ53" s="18"/>
      <c r="EK53" s="18"/>
      <c r="EL53" s="18"/>
      <c r="EM53" s="18"/>
      <c r="EN53" s="18"/>
      <c r="EO53" s="18"/>
      <c r="EP53" s="18"/>
      <c r="EQ53" s="18"/>
      <c r="ER53" s="18"/>
      <c r="ES53" s="18"/>
      <c r="ET53" s="18"/>
      <c r="EU53" s="18"/>
      <c r="EV53" s="18"/>
      <c r="EW53" s="18"/>
      <c r="EX53" s="18"/>
      <c r="EY53" s="18"/>
      <c r="EZ53" s="18"/>
      <c r="FA53" s="18"/>
      <c r="FB53" s="18"/>
      <c r="FC53" s="18"/>
      <c r="FD53" s="18"/>
      <c r="FE53" s="18"/>
      <c r="FF53" s="18"/>
      <c r="FG53" s="18"/>
      <c r="FH53" s="18"/>
      <c r="FI53" s="18"/>
      <c r="FJ53" s="18"/>
      <c r="FK53" s="18"/>
      <c r="FL53" s="18"/>
      <c r="FM53" s="18"/>
      <c r="FN53" s="18"/>
      <c r="FO53" s="18"/>
      <c r="FP53" s="18"/>
      <c r="FQ53" s="18"/>
      <c r="FR53" s="18"/>
      <c r="FS53" s="18"/>
      <c r="FT53" s="18"/>
      <c r="FU53" s="18"/>
      <c r="FV53" s="18"/>
      <c r="FW53" s="18"/>
      <c r="FX53" s="18"/>
      <c r="FY53" s="18"/>
      <c r="FZ53" s="18"/>
      <c r="GA53" s="18"/>
      <c r="GB53" s="18"/>
      <c r="GC53" s="18"/>
      <c r="GD53" s="18"/>
      <c r="GE53" s="18"/>
      <c r="GF53" s="18"/>
      <c r="GG53" s="18"/>
      <c r="GH53" s="18"/>
      <c r="GI53" s="18"/>
      <c r="GJ53" s="18"/>
      <c r="GK53" s="18"/>
      <c r="GL53" s="18"/>
      <c r="GM53" s="18"/>
      <c r="GN53" s="18"/>
      <c r="GO53" s="18"/>
      <c r="GP53" s="18"/>
      <c r="GQ53" s="18"/>
      <c r="GR53" s="18"/>
      <c r="GS53" s="18"/>
      <c r="GT53" s="18"/>
      <c r="GU53" s="18"/>
      <c r="GV53" s="18"/>
      <c r="GW53" s="18"/>
      <c r="GX53" s="18"/>
      <c r="GY53" s="18"/>
      <c r="GZ53" s="18"/>
      <c r="HA53" s="18"/>
      <c r="HB53" s="18"/>
      <c r="HC53" s="18"/>
      <c r="HD53" s="18"/>
      <c r="HE53" s="18"/>
      <c r="HF53" s="18"/>
      <c r="HG53" s="18"/>
      <c r="HH53" s="18"/>
      <c r="HI53" s="18"/>
      <c r="HJ53" s="18"/>
      <c r="HK53" s="18"/>
      <c r="HL53" s="18"/>
      <c r="HM53" s="18"/>
      <c r="HN53" s="18"/>
      <c r="HO53" s="18"/>
      <c r="HP53" s="18"/>
      <c r="HQ53" s="18"/>
      <c r="HR53" s="18"/>
      <c r="HS53" s="18"/>
      <c r="HT53" s="18"/>
      <c r="HU53" s="18"/>
      <c r="HV53" s="18"/>
      <c r="HW53" s="18"/>
      <c r="HX53" s="18"/>
      <c r="HY53" s="18"/>
      <c r="HZ53" s="18"/>
      <c r="IA53" s="18"/>
      <c r="IB53" s="18"/>
      <c r="IC53" s="18"/>
      <c r="ID53" s="18"/>
      <c r="IE53" s="18"/>
      <c r="IF53" s="18"/>
      <c r="IG53" s="18"/>
      <c r="IH53" s="18"/>
      <c r="II53" s="18"/>
      <c r="IJ53" s="18"/>
      <c r="IK53" s="18"/>
      <c r="IL53" s="18"/>
      <c r="IM53" s="18"/>
      <c r="IN53" s="18"/>
      <c r="IO53" s="18"/>
      <c r="IP53" s="18"/>
      <c r="IQ53" s="18"/>
      <c r="IR53" s="18"/>
      <c r="IS53" s="18"/>
      <c r="IT53" s="18"/>
      <c r="IU53" s="18"/>
      <c r="IV53" s="18"/>
      <c r="IW53" s="18"/>
      <c r="IX53" s="18"/>
      <c r="IY53" s="18"/>
      <c r="IZ53" s="18"/>
      <c r="JA53" s="18"/>
      <c r="JB53" s="18"/>
      <c r="JC53" s="18"/>
      <c r="JD53" s="18"/>
      <c r="JE53" s="18"/>
      <c r="JF53" s="18"/>
      <c r="JG53" s="18"/>
      <c r="JH53" s="18"/>
      <c r="JI53" s="18"/>
      <c r="JJ53" s="18"/>
      <c r="JK53" s="18"/>
      <c r="JL53" s="18"/>
      <c r="JM53" s="18"/>
      <c r="JN53" s="18"/>
      <c r="JO53" s="18"/>
      <c r="JP53" s="18"/>
      <c r="JQ53" s="18"/>
      <c r="JR53" s="18"/>
      <c r="JS53" s="18"/>
      <c r="JT53" s="18"/>
      <c r="JU53" s="18"/>
      <c r="JV53" s="18"/>
      <c r="JW53" s="18"/>
      <c r="JX53" s="18"/>
      <c r="JY53" s="18"/>
      <c r="JZ53" s="18"/>
      <c r="KA53" s="18"/>
      <c r="KB53" s="18"/>
      <c r="KC53" s="18"/>
      <c r="KD53" s="18"/>
      <c r="KE53" s="18"/>
      <c r="KF53" s="18"/>
      <c r="KG53" s="18"/>
      <c r="KH53" s="18"/>
      <c r="KI53" s="18"/>
      <c r="KJ53" s="18"/>
      <c r="KK53" s="18"/>
      <c r="KL53" s="18"/>
      <c r="KM53" s="18"/>
      <c r="KN53" s="18"/>
      <c r="KO53" s="18"/>
      <c r="KP53" s="18"/>
      <c r="KQ53" s="18"/>
      <c r="KR53" s="18"/>
      <c r="KS53" s="18"/>
      <c r="KT53" s="18"/>
      <c r="KU53" s="18"/>
      <c r="KV53" s="18"/>
      <c r="KW53" s="18"/>
      <c r="KX53" s="18"/>
      <c r="KY53" s="18"/>
      <c r="KZ53" s="18"/>
      <c r="LA53" s="18"/>
      <c r="LB53" s="18"/>
      <c r="LC53" s="18"/>
      <c r="LD53" s="18"/>
      <c r="LE53" s="18"/>
      <c r="LF53" s="18"/>
      <c r="LG53" s="18"/>
      <c r="LH53" s="18"/>
      <c r="LI53" s="18"/>
      <c r="LJ53" s="18"/>
      <c r="LK53" s="18"/>
      <c r="LL53" s="18"/>
      <c r="LM53" s="18"/>
      <c r="LN53" s="18"/>
      <c r="LO53" s="18"/>
      <c r="LP53" s="18"/>
      <c r="LQ53" s="18"/>
      <c r="LR53" s="18"/>
      <c r="LS53" s="18"/>
      <c r="LT53" s="18"/>
      <c r="LU53" s="18"/>
      <c r="LV53" s="18"/>
      <c r="LW53" s="18"/>
      <c r="LX53" s="18"/>
      <c r="LY53" s="18"/>
      <c r="LZ53" s="18"/>
      <c r="MA53" s="18"/>
      <c r="MB53" s="18"/>
      <c r="MC53" s="18"/>
      <c r="MD53" s="18"/>
      <c r="ME53" s="18"/>
      <c r="MF53" s="18"/>
      <c r="MG53" s="18"/>
      <c r="MH53" s="18"/>
      <c r="MI53" s="18"/>
      <c r="MJ53" s="18"/>
      <c r="MK53" s="18"/>
      <c r="ML53" s="18"/>
      <c r="MM53" s="18"/>
      <c r="MN53" s="18"/>
      <c r="MO53" s="18"/>
      <c r="MP53" s="18"/>
      <c r="MQ53" s="18"/>
      <c r="MR53" s="18"/>
      <c r="MS53" s="18"/>
      <c r="MT53" s="18"/>
      <c r="MU53" s="18"/>
      <c r="MV53" s="18"/>
      <c r="MW53" s="18"/>
      <c r="MX53" s="18"/>
      <c r="MY53" s="18"/>
      <c r="MZ53" s="18"/>
      <c r="NA53" s="18"/>
      <c r="NB53" s="18"/>
      <c r="NC53" s="18"/>
      <c r="ND53" s="18"/>
      <c r="NE53" s="18"/>
      <c r="NF53" s="18"/>
      <c r="NG53" s="18"/>
      <c r="NH53" s="18"/>
      <c r="NI53" s="18"/>
      <c r="NJ53" s="18"/>
      <c r="NK53" s="18"/>
      <c r="NL53" s="18"/>
      <c r="NM53" s="18"/>
      <c r="NN53" s="18"/>
      <c r="NO53" s="18"/>
      <c r="NP53" s="18"/>
      <c r="NQ53" s="18"/>
      <c r="NR53" s="18"/>
      <c r="NS53" s="18"/>
      <c r="NT53" s="18"/>
      <c r="NU53" s="18"/>
      <c r="NV53" s="18"/>
      <c r="NW53" s="18"/>
      <c r="NX53" s="18"/>
      <c r="NY53" s="18"/>
      <c r="NZ53" s="18"/>
      <c r="OA53" s="18"/>
      <c r="OB53" s="18"/>
      <c r="OC53" s="18"/>
      <c r="OD53" s="18"/>
      <c r="OE53" s="18"/>
      <c r="OF53" s="18"/>
      <c r="OG53" s="18"/>
      <c r="OH53" s="18"/>
      <c r="OI53" s="18"/>
      <c r="OJ53" s="18"/>
      <c r="OK53" s="18"/>
      <c r="OL53" s="18"/>
      <c r="OM53" s="18"/>
      <c r="ON53" s="18"/>
      <c r="OO53" s="18"/>
      <c r="OP53" s="18"/>
      <c r="OQ53" s="18"/>
      <c r="OR53" s="18"/>
      <c r="OS53" s="18"/>
      <c r="OT53" s="18"/>
      <c r="OU53" s="18"/>
      <c r="OV53" s="18"/>
      <c r="OW53" s="18"/>
      <c r="OX53" s="18"/>
      <c r="OY53" s="18"/>
      <c r="OZ53" s="18"/>
      <c r="PA53" s="18"/>
      <c r="PB53" s="18"/>
      <c r="PC53" s="18"/>
      <c r="PD53" s="18"/>
      <c r="PE53" s="18"/>
      <c r="PF53" s="18"/>
      <c r="PG53" s="18"/>
      <c r="PH53" s="18"/>
      <c r="PI53" s="18"/>
      <c r="PJ53" s="18"/>
      <c r="PK53" s="18"/>
      <c r="PL53" s="18"/>
      <c r="PM53" s="18"/>
      <c r="PN53" s="18"/>
      <c r="PO53" s="18"/>
      <c r="PP53" s="18"/>
      <c r="PQ53" s="18"/>
      <c r="PR53" s="18"/>
      <c r="PS53" s="18"/>
      <c r="PT53" s="18"/>
      <c r="PU53" s="18"/>
      <c r="PV53" s="18"/>
      <c r="PW53" s="18"/>
      <c r="PX53" s="18"/>
      <c r="PY53" s="18"/>
      <c r="PZ53" s="18"/>
      <c r="QA53" s="18"/>
      <c r="QB53" s="18"/>
      <c r="QC53" s="18"/>
      <c r="QD53" s="18"/>
      <c r="QE53" s="18"/>
      <c r="QF53" s="18"/>
      <c r="QG53" s="18"/>
      <c r="QH53" s="18"/>
      <c r="QI53" s="18"/>
      <c r="QJ53" s="18"/>
      <c r="QK53" s="18"/>
      <c r="QL53" s="18"/>
      <c r="QM53" s="18"/>
      <c r="QN53" s="18"/>
      <c r="QO53" s="18"/>
      <c r="QP53" s="18"/>
      <c r="QQ53" s="18"/>
      <c r="QR53" s="18"/>
      <c r="QS53" s="18"/>
      <c r="QT53" s="18"/>
      <c r="QU53" s="18"/>
      <c r="QV53" s="18"/>
      <c r="QW53" s="18"/>
      <c r="QX53" s="18"/>
      <c r="QY53" s="18"/>
      <c r="QZ53" s="18"/>
      <c r="RA53" s="18"/>
      <c r="RB53" s="18"/>
      <c r="RC53" s="18"/>
      <c r="RD53" s="18"/>
      <c r="RE53" s="18"/>
      <c r="RF53" s="18"/>
      <c r="RG53" s="18"/>
      <c r="RH53" s="18"/>
      <c r="RI53" s="18"/>
      <c r="RJ53" s="18"/>
      <c r="RK53" s="18"/>
      <c r="RL53" s="18"/>
      <c r="RM53" s="18"/>
      <c r="RN53" s="18"/>
      <c r="RO53" s="18"/>
      <c r="RP53" s="18"/>
      <c r="RQ53" s="18"/>
      <c r="RR53" s="18"/>
      <c r="RS53" s="18"/>
      <c r="RT53" s="18"/>
      <c r="RU53" s="18"/>
      <c r="RV53" s="18"/>
      <c r="RW53" s="18"/>
      <c r="RX53" s="18"/>
      <c r="RY53" s="18"/>
      <c r="RZ53" s="18"/>
      <c r="SA53" s="18"/>
      <c r="SB53" s="18"/>
      <c r="SC53" s="18"/>
      <c r="SD53" s="18"/>
      <c r="SE53" s="18"/>
      <c r="SF53" s="18"/>
      <c r="SG53" s="18"/>
      <c r="SH53" s="18"/>
      <c r="SI53" s="18"/>
      <c r="SJ53" s="18"/>
      <c r="SK53" s="18"/>
      <c r="SL53" s="18"/>
      <c r="SM53" s="18"/>
      <c r="SN53" s="18"/>
      <c r="SO53" s="18"/>
      <c r="SP53" s="18"/>
      <c r="SQ53" s="18"/>
      <c r="SR53" s="18"/>
      <c r="SS53" s="18"/>
      <c r="ST53" s="18"/>
      <c r="SU53" s="18"/>
      <c r="SV53" s="18"/>
      <c r="SW53" s="18"/>
      <c r="SX53" s="18"/>
      <c r="SY53" s="18"/>
      <c r="SZ53" s="18"/>
      <c r="TA53" s="18"/>
      <c r="TB53" s="18"/>
      <c r="TC53" s="18"/>
      <c r="TD53" s="18"/>
      <c r="TE53" s="18"/>
      <c r="TF53" s="18"/>
      <c r="TG53" s="18"/>
      <c r="TH53" s="18"/>
      <c r="TI53" s="18"/>
      <c r="TJ53" s="18"/>
      <c r="TK53" s="18"/>
      <c r="TL53" s="18"/>
      <c r="TM53" s="18"/>
      <c r="TN53" s="18"/>
      <c r="TO53" s="18"/>
      <c r="TP53" s="18"/>
      <c r="TQ53" s="18"/>
      <c r="TR53" s="18"/>
      <c r="TS53" s="18"/>
      <c r="TT53" s="18"/>
      <c r="TU53" s="18"/>
      <c r="TV53" s="18"/>
      <c r="TW53" s="18"/>
      <c r="TX53" s="18"/>
      <c r="TY53" s="18"/>
      <c r="TZ53" s="18"/>
      <c r="UA53" s="18"/>
      <c r="UB53" s="18"/>
      <c r="UC53" s="18"/>
      <c r="UD53" s="18"/>
      <c r="UE53" s="18"/>
      <c r="UF53" s="18"/>
      <c r="UG53" s="18"/>
      <c r="UH53" s="18"/>
      <c r="UI53" s="18"/>
      <c r="UJ53" s="18"/>
      <c r="UK53" s="18"/>
      <c r="UL53" s="18"/>
      <c r="UM53" s="18"/>
      <c r="UN53" s="18"/>
      <c r="UO53" s="18"/>
      <c r="UP53" s="18"/>
      <c r="UQ53" s="18"/>
      <c r="UR53" s="18"/>
      <c r="US53" s="18"/>
      <c r="UT53" s="18"/>
      <c r="UU53" s="18"/>
      <c r="UV53" s="18"/>
      <c r="UW53" s="18"/>
      <c r="UX53" s="18"/>
      <c r="UY53" s="18"/>
      <c r="UZ53" s="18"/>
      <c r="VA53" s="18"/>
      <c r="VB53" s="18"/>
      <c r="VC53" s="18"/>
      <c r="VD53" s="18"/>
      <c r="VE53" s="18"/>
      <c r="VF53" s="18"/>
      <c r="VG53" s="18"/>
      <c r="VH53" s="18"/>
      <c r="VI53" s="18"/>
      <c r="VJ53" s="18"/>
      <c r="VK53" s="18"/>
      <c r="VL53" s="18"/>
      <c r="VM53" s="18"/>
      <c r="VN53" s="18"/>
      <c r="VO53" s="18"/>
      <c r="VP53" s="18"/>
      <c r="VQ53" s="18"/>
      <c r="VR53" s="18"/>
      <c r="VS53" s="18"/>
      <c r="VT53" s="18"/>
      <c r="VU53" s="18"/>
      <c r="VV53" s="18"/>
      <c r="VW53" s="18"/>
      <c r="VX53" s="18"/>
      <c r="VY53" s="18"/>
      <c r="VZ53" s="18"/>
      <c r="WA53" s="18"/>
      <c r="WB53" s="18"/>
      <c r="WC53" s="18"/>
      <c r="WD53" s="18"/>
      <c r="WE53" s="18"/>
      <c r="WF53" s="18"/>
      <c r="WG53" s="18"/>
      <c r="WH53" s="18"/>
      <c r="WI53" s="18"/>
      <c r="WJ53" s="18"/>
      <c r="WK53" s="18"/>
      <c r="WL53" s="18"/>
      <c r="WM53" s="18"/>
      <c r="WN53" s="18"/>
      <c r="WO53" s="18"/>
      <c r="WP53" s="18"/>
      <c r="WQ53" s="18"/>
      <c r="WR53" s="18"/>
      <c r="WS53" s="18"/>
      <c r="WT53" s="18"/>
      <c r="WU53" s="18"/>
      <c r="WV53" s="18"/>
      <c r="WW53" s="18"/>
      <c r="WX53" s="18"/>
      <c r="WY53" s="18"/>
      <c r="WZ53" s="18"/>
      <c r="XA53" s="18"/>
      <c r="XB53" s="18"/>
      <c r="XC53" s="18"/>
      <c r="XD53" s="18"/>
      <c r="XE53" s="18"/>
      <c r="XF53" s="18"/>
      <c r="XG53" s="18"/>
      <c r="XH53" s="18"/>
      <c r="XI53" s="18"/>
      <c r="XJ53" s="18"/>
      <c r="XK53" s="18"/>
      <c r="XL53" s="18"/>
      <c r="XM53" s="18"/>
      <c r="XN53" s="18"/>
      <c r="XO53" s="18"/>
      <c r="XP53" s="18"/>
      <c r="XQ53" s="18"/>
      <c r="XR53" s="18"/>
      <c r="XS53" s="18"/>
      <c r="XT53" s="18"/>
      <c r="XU53" s="18"/>
      <c r="XV53" s="18"/>
      <c r="XW53" s="18"/>
      <c r="XX53" s="18"/>
      <c r="XY53" s="18"/>
      <c r="XZ53" s="18"/>
      <c r="YA53" s="18"/>
      <c r="YB53" s="18"/>
      <c r="YC53" s="18"/>
      <c r="YD53" s="18"/>
      <c r="YE53" s="18"/>
      <c r="YF53" s="18"/>
      <c r="YG53" s="18"/>
      <c r="YH53" s="18"/>
      <c r="YI53" s="18"/>
      <c r="YJ53" s="18"/>
      <c r="YK53" s="18"/>
      <c r="YL53" s="18"/>
      <c r="YM53" s="18"/>
      <c r="YN53" s="18"/>
      <c r="YO53" s="18"/>
      <c r="YP53" s="18"/>
      <c r="YQ53" s="18"/>
      <c r="YR53" s="18"/>
      <c r="YS53" s="18"/>
      <c r="YT53" s="18"/>
      <c r="YU53" s="18"/>
      <c r="YV53" s="18"/>
      <c r="YW53" s="18"/>
      <c r="YX53" s="18"/>
      <c r="YY53" s="18"/>
      <c r="YZ53" s="18"/>
      <c r="ZA53" s="18"/>
      <c r="ZB53" s="18"/>
      <c r="ZC53" s="18"/>
      <c r="ZD53" s="18"/>
      <c r="ZE53" s="18"/>
      <c r="ZF53" s="18"/>
      <c r="ZG53" s="18"/>
      <c r="ZH53" s="18"/>
      <c r="ZI53" s="18"/>
      <c r="ZJ53" s="18"/>
      <c r="ZK53" s="18"/>
      <c r="ZL53" s="18"/>
      <c r="ZM53" s="18"/>
      <c r="ZN53" s="18"/>
      <c r="ZO53" s="18"/>
      <c r="ZP53" s="18"/>
      <c r="ZQ53" s="18"/>
      <c r="ZR53" s="18"/>
      <c r="ZS53" s="18"/>
      <c r="ZT53" s="18"/>
      <c r="ZU53" s="18"/>
      <c r="ZV53" s="18"/>
      <c r="ZW53" s="18"/>
      <c r="ZX53" s="18"/>
      <c r="ZY53" s="18"/>
      <c r="ZZ53" s="18"/>
      <c r="AAA53" s="18"/>
      <c r="AAB53" s="18"/>
      <c r="AAC53" s="18"/>
      <c r="AAD53" s="18"/>
      <c r="AAE53" s="18"/>
      <c r="AAF53" s="18"/>
      <c r="AAG53" s="18"/>
      <c r="AAH53" s="18"/>
      <c r="AAI53" s="18"/>
      <c r="AAJ53" s="18"/>
      <c r="AAK53" s="18"/>
      <c r="AAL53" s="18"/>
      <c r="AAM53" s="18"/>
      <c r="AAN53" s="18"/>
      <c r="AAO53" s="18"/>
      <c r="AAP53" s="18"/>
      <c r="AAQ53" s="18"/>
      <c r="AAR53" s="18"/>
      <c r="AAS53" s="18"/>
      <c r="AAT53" s="18"/>
      <c r="AAU53" s="18"/>
      <c r="AAV53" s="18"/>
      <c r="AAW53" s="18"/>
      <c r="AAX53" s="18"/>
      <c r="AAY53" s="18"/>
      <c r="AAZ53" s="18"/>
      <c r="ABA53" s="18"/>
      <c r="ABB53" s="18"/>
      <c r="ABC53" s="18"/>
      <c r="ABD53" s="18"/>
      <c r="ABE53" s="18"/>
      <c r="ABF53" s="18"/>
      <c r="ABG53" s="18"/>
      <c r="ABH53" s="18"/>
      <c r="ABI53" s="18"/>
      <c r="ABJ53" s="18"/>
      <c r="ABK53" s="18"/>
      <c r="ABL53" s="18"/>
      <c r="ABM53" s="18"/>
      <c r="ABN53" s="18"/>
      <c r="ABO53" s="18"/>
      <c r="ABP53" s="18"/>
      <c r="ABQ53" s="18"/>
      <c r="ABR53" s="18"/>
      <c r="ABS53" s="18"/>
      <c r="ABT53" s="18"/>
      <c r="ABU53" s="18"/>
      <c r="ABV53" s="18"/>
      <c r="ABW53" s="18"/>
      <c r="ABX53" s="18"/>
      <c r="ABY53" s="18"/>
      <c r="ABZ53" s="18"/>
      <c r="ACA53" s="18"/>
      <c r="ACB53" s="18"/>
      <c r="ACC53" s="18"/>
      <c r="ACD53" s="18"/>
      <c r="ACE53" s="18"/>
      <c r="ACF53" s="18"/>
      <c r="ACG53" s="18"/>
      <c r="ACH53" s="18"/>
      <c r="ACI53" s="18"/>
      <c r="ACJ53" s="18"/>
      <c r="ACK53" s="18"/>
      <c r="ACL53" s="18"/>
      <c r="ACM53" s="18"/>
      <c r="ACN53" s="18"/>
      <c r="ACO53" s="18"/>
      <c r="ACP53" s="18"/>
      <c r="ACQ53" s="18"/>
      <c r="ACR53" s="18"/>
      <c r="ACS53" s="18"/>
      <c r="ACT53" s="18"/>
      <c r="ACU53" s="18"/>
      <c r="ACV53" s="18"/>
      <c r="ACW53" s="18"/>
      <c r="ACX53" s="18"/>
      <c r="ACY53" s="18"/>
      <c r="ACZ53" s="18"/>
      <c r="ADA53" s="18"/>
      <c r="ADB53" s="18"/>
      <c r="ADC53" s="18"/>
      <c r="ADD53" s="18"/>
      <c r="ADE53" s="18"/>
      <c r="ADF53" s="18"/>
      <c r="ADG53" s="18"/>
      <c r="ADH53" s="18"/>
      <c r="ADI53" s="18"/>
      <c r="ADJ53" s="18"/>
      <c r="ADK53" s="18"/>
      <c r="ADL53" s="18"/>
      <c r="ADM53" s="18"/>
      <c r="ADN53" s="18"/>
      <c r="ADO53" s="18"/>
      <c r="ADP53" s="18"/>
      <c r="ADQ53" s="18"/>
      <c r="ADR53" s="18"/>
      <c r="ADS53" s="18"/>
      <c r="ADT53" s="18"/>
      <c r="ADU53" s="18"/>
      <c r="ADV53" s="18"/>
      <c r="ADW53" s="18"/>
      <c r="ADX53" s="18"/>
      <c r="ADY53" s="18"/>
      <c r="ADZ53" s="18"/>
      <c r="AEA53" s="18"/>
      <c r="AEB53" s="18"/>
      <c r="AEC53" s="18"/>
      <c r="AED53" s="18"/>
      <c r="AEE53" s="18"/>
      <c r="AEF53" s="18"/>
      <c r="AEG53" s="18"/>
      <c r="AEH53" s="18"/>
      <c r="AEI53" s="18"/>
      <c r="AEJ53" s="18"/>
      <c r="AEK53" s="18"/>
      <c r="AEL53" s="18"/>
      <c r="AEM53" s="18"/>
      <c r="AEN53" s="18"/>
      <c r="AEO53" s="18"/>
      <c r="AEP53" s="18"/>
      <c r="AEQ53" s="18"/>
      <c r="AER53" s="18"/>
      <c r="AES53" s="18"/>
      <c r="AET53" s="18"/>
      <c r="AEU53" s="18"/>
      <c r="AEV53" s="18"/>
      <c r="AEW53" s="18"/>
      <c r="AEX53" s="18"/>
      <c r="AEY53" s="18"/>
      <c r="AEZ53" s="18"/>
      <c r="AFA53" s="18"/>
      <c r="AFB53" s="18"/>
      <c r="AFC53" s="18"/>
      <c r="AFD53" s="18"/>
      <c r="AFE53" s="18"/>
      <c r="AFF53" s="18"/>
      <c r="AFG53" s="18"/>
      <c r="AFH53" s="18"/>
      <c r="AFI53" s="18"/>
      <c r="AFJ53" s="18"/>
      <c r="AFK53" s="18"/>
      <c r="AFL53" s="18"/>
      <c r="AFM53" s="18"/>
      <c r="AFN53" s="18"/>
      <c r="AFO53" s="18"/>
      <c r="AFP53" s="18"/>
      <c r="AFQ53" s="18"/>
      <c r="AFR53" s="18"/>
      <c r="AFS53" s="18"/>
      <c r="AFT53" s="18"/>
      <c r="AFU53" s="18"/>
      <c r="AFV53" s="18"/>
      <c r="AFW53" s="18"/>
      <c r="AFX53" s="18"/>
      <c r="AFY53" s="18"/>
      <c r="AFZ53" s="18"/>
      <c r="AGA53" s="18"/>
      <c r="AGB53" s="18"/>
      <c r="AGC53" s="18"/>
      <c r="AGD53" s="18"/>
      <c r="AGE53" s="18"/>
      <c r="AGF53" s="18"/>
      <c r="AGG53" s="18"/>
      <c r="AGH53" s="18"/>
      <c r="AGI53" s="18"/>
      <c r="AGJ53" s="18"/>
      <c r="AGK53" s="18"/>
      <c r="AGL53" s="18"/>
      <c r="AGM53" s="18"/>
      <c r="AGN53" s="18"/>
      <c r="AGO53" s="18"/>
      <c r="AGP53" s="18"/>
      <c r="AGQ53" s="18"/>
      <c r="AGR53" s="18"/>
      <c r="AGS53" s="18"/>
      <c r="AGT53" s="18"/>
      <c r="AGU53" s="18"/>
      <c r="AGV53" s="18"/>
      <c r="AGW53" s="18"/>
      <c r="AGX53" s="18"/>
      <c r="AGY53" s="18"/>
      <c r="AGZ53" s="18"/>
      <c r="AHA53" s="18"/>
      <c r="AHB53" s="18"/>
      <c r="AHC53" s="18"/>
      <c r="AHD53" s="18"/>
      <c r="AHE53" s="18"/>
      <c r="AHF53" s="18"/>
      <c r="AHG53" s="18"/>
      <c r="AHH53" s="18"/>
      <c r="AHI53" s="18"/>
      <c r="AHJ53" s="18"/>
      <c r="AHK53" s="18"/>
      <c r="AHL53" s="18"/>
      <c r="AHM53" s="18"/>
      <c r="AHN53" s="18"/>
      <c r="AHO53" s="18"/>
      <c r="AHP53" s="18"/>
      <c r="AHQ53" s="18"/>
      <c r="AHR53" s="18"/>
      <c r="AHS53" s="18"/>
      <c r="AHT53" s="18"/>
      <c r="AHU53" s="18"/>
      <c r="AHV53" s="18"/>
      <c r="AHW53" s="18"/>
      <c r="AHX53" s="18"/>
      <c r="AHY53" s="18"/>
      <c r="AHZ53" s="18"/>
      <c r="AIA53" s="18"/>
      <c r="AIB53" s="18"/>
      <c r="AIC53" s="18"/>
      <c r="AID53" s="18"/>
      <c r="AIE53" s="18"/>
      <c r="AIF53" s="18"/>
      <c r="AIG53" s="18"/>
      <c r="AIH53" s="18"/>
      <c r="AII53" s="18"/>
      <c r="AIJ53" s="18"/>
      <c r="AIK53" s="18"/>
      <c r="AIL53" s="18"/>
      <c r="AIM53" s="18"/>
      <c r="AIN53" s="18"/>
      <c r="AIO53" s="18"/>
      <c r="AIP53" s="18"/>
      <c r="AIQ53" s="18"/>
      <c r="AIR53" s="18"/>
      <c r="AIS53" s="18"/>
      <c r="AIT53" s="18"/>
      <c r="AIU53" s="18"/>
      <c r="AIV53" s="18"/>
      <c r="AIW53" s="18"/>
      <c r="AIX53" s="18"/>
      <c r="AIY53" s="18"/>
      <c r="AIZ53" s="18"/>
      <c r="AJA53" s="18"/>
      <c r="AJB53" s="18"/>
      <c r="AJC53" s="18"/>
      <c r="AJD53" s="18"/>
      <c r="AJE53" s="18"/>
      <c r="AJF53" s="18"/>
      <c r="AJG53" s="18"/>
      <c r="AJH53" s="18"/>
      <c r="AJI53" s="18"/>
      <c r="AJJ53" s="18"/>
      <c r="AJK53" s="18"/>
      <c r="AJL53" s="18"/>
      <c r="AJM53" s="18"/>
      <c r="AJN53" s="18"/>
      <c r="AJO53" s="18"/>
      <c r="AJP53" s="18"/>
      <c r="AJQ53" s="18"/>
      <c r="AJR53" s="18"/>
      <c r="AJS53" s="18"/>
      <c r="AJT53" s="18"/>
      <c r="AJU53" s="18"/>
      <c r="AJV53" s="18"/>
      <c r="AJW53" s="18"/>
      <c r="AJX53" s="18"/>
      <c r="AJY53" s="18"/>
      <c r="AJZ53" s="18"/>
      <c r="AKA53" s="18"/>
      <c r="AKB53" s="18"/>
      <c r="AKC53" s="18"/>
      <c r="AKD53" s="18"/>
      <c r="AKE53" s="18"/>
      <c r="AKF53" s="18"/>
      <c r="AKG53" s="18"/>
      <c r="AKH53" s="18"/>
      <c r="AKI53" s="18"/>
      <c r="AKJ53" s="18"/>
      <c r="AKK53" s="18"/>
      <c r="AKL53" s="18"/>
      <c r="AKM53" s="18"/>
      <c r="AKN53" s="18"/>
      <c r="AKO53" s="18"/>
      <c r="AKP53" s="18"/>
      <c r="AKQ53" s="18"/>
      <c r="AKR53" s="18"/>
      <c r="AKS53" s="18"/>
      <c r="AKT53" s="18"/>
      <c r="AKU53" s="18"/>
      <c r="AKV53" s="18"/>
      <c r="AKW53" s="18"/>
      <c r="AKX53" s="18"/>
      <c r="AKY53" s="18"/>
      <c r="AKZ53" s="18"/>
      <c r="ALA53" s="18"/>
      <c r="ALB53" s="18"/>
      <c r="ALC53" s="18"/>
      <c r="ALD53" s="18"/>
      <c r="ALE53" s="18"/>
      <c r="ALF53" s="18"/>
      <c r="ALG53" s="18"/>
      <c r="ALH53" s="18"/>
      <c r="ALI53" s="18"/>
      <c r="ALJ53" s="18"/>
      <c r="ALK53" s="18"/>
      <c r="ALL53" s="18"/>
      <c r="ALM53" s="18"/>
      <c r="ALN53" s="18"/>
      <c r="ALO53" s="18"/>
      <c r="ALP53" s="18"/>
      <c r="ALQ53" s="18"/>
      <c r="ALR53" s="18"/>
      <c r="ALS53" s="18"/>
      <c r="ALT53" s="18"/>
      <c r="ALU53" s="18"/>
      <c r="ALV53" s="18"/>
      <c r="ALW53" s="18"/>
      <c r="ALX53" s="18"/>
      <c r="ALY53" s="18"/>
      <c r="ALZ53" s="18"/>
      <c r="AMA53" s="18"/>
      <c r="AMB53" s="18"/>
      <c r="AMC53" s="18"/>
      <c r="AMD53" s="18"/>
      <c r="AME53" s="18"/>
      <c r="AMF53" s="18"/>
      <c r="AMG53" s="18"/>
      <c r="AMH53" s="18"/>
      <c r="AMI53" s="18"/>
      <c r="AMJ53" s="18"/>
      <c r="AMK53" s="18"/>
      <c r="AML53" s="18"/>
      <c r="AMM53" s="18"/>
      <c r="AMN53" s="18"/>
      <c r="AMO53" s="18"/>
      <c r="AMP53" s="18"/>
      <c r="AMQ53" s="18"/>
      <c r="AMR53" s="18"/>
      <c r="AMS53" s="18"/>
      <c r="AMT53" s="18"/>
      <c r="AMU53" s="18"/>
      <c r="AMV53" s="18"/>
      <c r="AMW53" s="18"/>
      <c r="AMX53" s="18"/>
      <c r="AMY53" s="18"/>
      <c r="AMZ53" s="18"/>
      <c r="ANA53" s="18"/>
      <c r="ANB53" s="18"/>
      <c r="ANC53" s="18"/>
      <c r="AND53" s="18"/>
      <c r="ANE53" s="18"/>
      <c r="ANF53" s="18"/>
      <c r="ANG53" s="18"/>
      <c r="ANH53" s="18"/>
      <c r="ANI53" s="18"/>
      <c r="ANJ53" s="18"/>
      <c r="ANK53" s="18"/>
      <c r="ANL53" s="18"/>
      <c r="ANM53" s="18"/>
      <c r="ANN53" s="18"/>
      <c r="ANO53" s="18"/>
      <c r="ANP53" s="18"/>
      <c r="ANQ53" s="18"/>
      <c r="ANR53" s="18"/>
      <c r="ANS53" s="18"/>
      <c r="ANT53" s="18"/>
      <c r="ANU53" s="18"/>
      <c r="ANV53" s="18"/>
      <c r="ANW53" s="18"/>
      <c r="ANX53" s="18"/>
      <c r="ANY53" s="18"/>
      <c r="ANZ53" s="18"/>
      <c r="AOA53" s="18"/>
      <c r="AOB53" s="18"/>
      <c r="AOC53" s="18"/>
      <c r="AOD53" s="18"/>
      <c r="AOE53" s="18"/>
      <c r="AOF53" s="18"/>
      <c r="AOG53" s="18"/>
      <c r="AOH53" s="18"/>
      <c r="AOI53" s="18"/>
      <c r="AOJ53" s="18"/>
      <c r="AOK53" s="18"/>
      <c r="AOL53" s="18"/>
      <c r="AOM53" s="18"/>
      <c r="AON53" s="18"/>
      <c r="AOO53" s="18"/>
      <c r="AOP53" s="18"/>
      <c r="AOQ53" s="18"/>
      <c r="AOR53" s="18"/>
      <c r="AOS53" s="18"/>
      <c r="AOT53" s="18"/>
      <c r="AOU53" s="18"/>
      <c r="AOV53" s="18"/>
      <c r="AOW53" s="18"/>
      <c r="AOX53" s="18"/>
      <c r="AOY53" s="18"/>
      <c r="AOZ53" s="18"/>
      <c r="APA53" s="18"/>
      <c r="APB53" s="18"/>
      <c r="APC53" s="18"/>
      <c r="APD53" s="18"/>
      <c r="APE53" s="18"/>
      <c r="APF53" s="18"/>
      <c r="APG53" s="18"/>
      <c r="APH53" s="18"/>
      <c r="API53" s="18"/>
      <c r="APJ53" s="18"/>
      <c r="APK53" s="18"/>
      <c r="APL53" s="18"/>
      <c r="APM53" s="18"/>
      <c r="APN53" s="18"/>
      <c r="APO53" s="18"/>
      <c r="APP53" s="18"/>
      <c r="APQ53" s="18"/>
      <c r="APR53" s="18"/>
      <c r="APS53" s="18"/>
      <c r="APT53" s="18"/>
      <c r="APU53" s="18"/>
      <c r="APV53" s="18"/>
      <c r="APW53" s="18"/>
      <c r="APX53" s="18"/>
      <c r="APY53" s="18"/>
      <c r="APZ53" s="18"/>
      <c r="AQA53" s="18"/>
      <c r="AQB53" s="18"/>
      <c r="AQC53" s="18"/>
      <c r="AQD53" s="18"/>
      <c r="AQE53" s="18"/>
      <c r="AQF53" s="18"/>
      <c r="AQG53" s="18"/>
      <c r="AQH53" s="18"/>
      <c r="AQI53" s="18"/>
      <c r="AQJ53" s="18"/>
      <c r="AQK53" s="18"/>
      <c r="AQL53" s="18"/>
      <c r="AQM53" s="18"/>
      <c r="AQN53" s="18"/>
      <c r="AQO53" s="18"/>
      <c r="AQP53" s="18"/>
      <c r="AQQ53" s="18"/>
      <c r="AQR53" s="18"/>
      <c r="AQS53" s="18"/>
      <c r="AQT53" s="18"/>
      <c r="AQU53" s="18"/>
      <c r="AQV53" s="18"/>
      <c r="AQW53" s="18"/>
      <c r="AQX53" s="18"/>
      <c r="AQY53" s="18"/>
      <c r="AQZ53" s="18"/>
      <c r="ARA53" s="18"/>
      <c r="ARB53" s="18"/>
      <c r="ARC53" s="18"/>
      <c r="ARD53" s="18"/>
      <c r="ARE53" s="18"/>
      <c r="ARF53" s="18"/>
      <c r="ARG53" s="18"/>
      <c r="ARH53" s="18"/>
      <c r="ARI53" s="18"/>
      <c r="ARJ53" s="18"/>
      <c r="ARK53" s="18"/>
      <c r="ARL53" s="18"/>
      <c r="ARM53" s="18"/>
      <c r="ARN53" s="18"/>
      <c r="ARO53" s="18"/>
      <c r="ARP53" s="18"/>
      <c r="ARQ53" s="18"/>
      <c r="ARR53" s="18"/>
      <c r="ARS53" s="18"/>
      <c r="ART53" s="18"/>
      <c r="ARU53" s="18"/>
      <c r="ARV53" s="18"/>
      <c r="ARW53" s="18"/>
      <c r="ARX53" s="18"/>
      <c r="ARY53" s="18"/>
      <c r="ARZ53" s="18"/>
      <c r="ASA53" s="18"/>
      <c r="ASB53" s="18"/>
      <c r="ASC53" s="18"/>
      <c r="ASD53" s="18"/>
      <c r="ASE53" s="18"/>
      <c r="ASF53" s="18"/>
      <c r="ASG53" s="18"/>
      <c r="ASH53" s="18"/>
      <c r="ASI53" s="18"/>
      <c r="ASJ53" s="18"/>
      <c r="ASK53" s="18"/>
      <c r="ASL53" s="18"/>
      <c r="ASM53" s="18"/>
      <c r="ASN53" s="18"/>
      <c r="ASO53" s="18"/>
      <c r="ASP53" s="18"/>
      <c r="ASQ53" s="18"/>
      <c r="ASR53" s="18"/>
      <c r="ASS53" s="18"/>
      <c r="AST53" s="18"/>
      <c r="ASU53" s="18"/>
      <c r="ASV53" s="18"/>
      <c r="ASW53" s="18"/>
      <c r="ASX53" s="18"/>
      <c r="ASY53" s="18"/>
      <c r="ASZ53" s="18"/>
      <c r="ATA53" s="18"/>
      <c r="ATB53" s="18"/>
      <c r="ATC53" s="18"/>
      <c r="ATD53" s="18"/>
      <c r="ATE53" s="18"/>
      <c r="ATF53" s="18"/>
      <c r="ATG53" s="18"/>
      <c r="ATH53" s="18"/>
      <c r="ATI53" s="18"/>
      <c r="ATJ53" s="18"/>
      <c r="ATK53" s="18"/>
      <c r="ATL53" s="18"/>
      <c r="ATM53" s="18"/>
      <c r="ATN53" s="18"/>
      <c r="ATO53" s="18"/>
      <c r="ATP53" s="18"/>
      <c r="ATQ53" s="18"/>
      <c r="ATR53" s="18"/>
      <c r="ATS53" s="18"/>
      <c r="ATT53" s="18"/>
      <c r="ATU53" s="18"/>
      <c r="ATV53" s="18"/>
      <c r="ATW53" s="18"/>
      <c r="ATX53" s="18"/>
      <c r="ATY53" s="18"/>
      <c r="ATZ53" s="18"/>
      <c r="AUA53" s="18"/>
      <c r="AUB53" s="18"/>
      <c r="AUC53" s="18"/>
      <c r="AUD53" s="18"/>
      <c r="AUE53" s="18"/>
      <c r="AUF53" s="18"/>
      <c r="AUG53" s="18"/>
      <c r="AUH53" s="18"/>
      <c r="AUI53" s="18"/>
      <c r="AUJ53" s="18"/>
      <c r="AUK53" s="18"/>
      <c r="AUL53" s="18"/>
      <c r="AUM53" s="18"/>
      <c r="AUN53" s="18"/>
      <c r="AUO53" s="18"/>
      <c r="AUP53" s="18"/>
      <c r="AUQ53" s="18"/>
      <c r="AUR53" s="18"/>
      <c r="AUS53" s="18"/>
      <c r="AUT53" s="18"/>
      <c r="AUU53" s="18"/>
      <c r="AUV53" s="18"/>
      <c r="AUW53" s="18"/>
      <c r="AUX53" s="18"/>
      <c r="AUY53" s="18"/>
      <c r="AUZ53" s="18"/>
      <c r="AVA53" s="18"/>
      <c r="AVB53" s="18"/>
      <c r="AVC53" s="18"/>
      <c r="AVD53" s="18"/>
      <c r="AVE53" s="18"/>
      <c r="AVF53" s="18"/>
      <c r="AVG53" s="18"/>
      <c r="AVH53" s="18"/>
      <c r="AVI53" s="18"/>
      <c r="AVJ53" s="18"/>
      <c r="AVK53" s="18"/>
      <c r="AVL53" s="18"/>
      <c r="AVM53" s="18"/>
      <c r="AVN53" s="18"/>
      <c r="AVO53" s="18"/>
      <c r="AVP53" s="18"/>
      <c r="AVQ53" s="18"/>
      <c r="AVR53" s="18"/>
      <c r="AVS53" s="18"/>
      <c r="AVT53" s="18"/>
      <c r="AVU53" s="18"/>
      <c r="AVV53" s="18"/>
      <c r="AVW53" s="18"/>
      <c r="AVX53" s="18"/>
      <c r="AVY53" s="18"/>
      <c r="AVZ53" s="18"/>
      <c r="AWA53" s="18"/>
      <c r="AWB53" s="18"/>
      <c r="AWC53" s="18"/>
      <c r="AWD53" s="18"/>
      <c r="AWE53" s="18"/>
      <c r="AWF53" s="18"/>
      <c r="AWG53" s="18"/>
      <c r="AWH53" s="18"/>
      <c r="AWI53" s="18"/>
      <c r="AWJ53" s="18"/>
      <c r="AWK53" s="18"/>
      <c r="AWL53" s="18"/>
      <c r="AWM53" s="18"/>
      <c r="AWN53" s="18"/>
      <c r="AWO53" s="18"/>
      <c r="AWP53" s="18"/>
      <c r="AWQ53" s="18"/>
      <c r="AWR53" s="18"/>
      <c r="AWS53" s="18"/>
      <c r="AWT53" s="18"/>
      <c r="AWU53" s="18"/>
      <c r="AWV53" s="18"/>
      <c r="AWW53" s="18"/>
      <c r="AWX53" s="18"/>
      <c r="AWY53" s="18"/>
      <c r="AWZ53" s="18"/>
      <c r="AXA53" s="18"/>
      <c r="AXB53" s="18"/>
      <c r="AXC53" s="18"/>
      <c r="AXD53" s="18"/>
      <c r="AXE53" s="18"/>
      <c r="AXF53" s="18"/>
      <c r="AXG53" s="18"/>
      <c r="AXH53" s="18"/>
      <c r="AXI53" s="18"/>
      <c r="AXJ53" s="18"/>
      <c r="AXK53" s="18"/>
      <c r="AXL53" s="18"/>
      <c r="AXM53" s="18"/>
      <c r="AXN53" s="18"/>
      <c r="AXO53" s="18"/>
      <c r="AXP53" s="18"/>
      <c r="AXQ53" s="18"/>
      <c r="AXR53" s="18"/>
      <c r="AXS53" s="18"/>
      <c r="AXT53" s="18"/>
      <c r="AXU53" s="18"/>
      <c r="AXV53" s="18"/>
      <c r="AXW53" s="18"/>
      <c r="AXX53" s="18"/>
      <c r="AXY53" s="18"/>
      <c r="AXZ53" s="18"/>
      <c r="AYA53" s="18"/>
      <c r="AYB53" s="18"/>
      <c r="AYC53" s="18"/>
      <c r="AYD53" s="18"/>
      <c r="AYE53" s="18"/>
      <c r="AYF53" s="18"/>
      <c r="AYG53" s="18"/>
      <c r="AYH53" s="18"/>
      <c r="AYI53" s="18"/>
      <c r="AYJ53" s="18"/>
      <c r="AYK53" s="18"/>
      <c r="AYL53" s="18"/>
      <c r="AYM53" s="18"/>
      <c r="AYN53" s="18"/>
      <c r="AYO53" s="18"/>
      <c r="AYP53" s="18"/>
      <c r="AYQ53" s="18"/>
      <c r="AYR53" s="18"/>
      <c r="AYS53" s="18"/>
      <c r="AYT53" s="18"/>
      <c r="AYU53" s="18"/>
      <c r="AYV53" s="18"/>
      <c r="AYW53" s="18"/>
      <c r="AYX53" s="18"/>
      <c r="AYY53" s="18"/>
      <c r="AYZ53" s="18"/>
      <c r="AZA53" s="18"/>
      <c r="AZB53" s="18"/>
      <c r="AZC53" s="18"/>
      <c r="AZD53" s="18"/>
      <c r="AZE53" s="18"/>
      <c r="AZF53" s="18"/>
      <c r="AZG53" s="18"/>
      <c r="AZH53" s="18"/>
      <c r="AZI53" s="18"/>
      <c r="AZJ53" s="18"/>
      <c r="AZK53" s="18"/>
      <c r="AZL53" s="18"/>
      <c r="AZM53" s="18"/>
      <c r="AZN53" s="18"/>
      <c r="AZO53" s="18"/>
      <c r="AZP53" s="18"/>
      <c r="AZQ53" s="18"/>
      <c r="AZR53" s="18"/>
      <c r="AZS53" s="18"/>
      <c r="AZT53" s="18"/>
      <c r="AZU53" s="18"/>
      <c r="AZV53" s="18"/>
      <c r="AZW53" s="18"/>
      <c r="AZX53" s="18"/>
      <c r="AZY53" s="18"/>
      <c r="AZZ53" s="18"/>
      <c r="BAA53" s="18"/>
      <c r="BAB53" s="18"/>
      <c r="BAC53" s="18"/>
      <c r="BAD53" s="18"/>
      <c r="BAE53" s="18"/>
      <c r="BAF53" s="18"/>
      <c r="BAG53" s="18"/>
      <c r="BAH53" s="18"/>
      <c r="BAI53" s="18"/>
      <c r="BAJ53" s="18"/>
      <c r="BAK53" s="18"/>
      <c r="BAL53" s="18"/>
      <c r="BAM53" s="18"/>
      <c r="BAN53" s="18"/>
      <c r="BAO53" s="18"/>
      <c r="BAP53" s="18"/>
      <c r="BAQ53" s="18"/>
      <c r="BAR53" s="18"/>
      <c r="BAS53" s="18"/>
      <c r="BAT53" s="18"/>
      <c r="BAU53" s="18"/>
      <c r="BAV53" s="18"/>
      <c r="BAW53" s="18"/>
      <c r="BAX53" s="18"/>
      <c r="BAY53" s="18"/>
      <c r="BAZ53" s="18"/>
      <c r="BBA53" s="18"/>
      <c r="BBB53" s="18"/>
      <c r="BBC53" s="18"/>
      <c r="BBD53" s="18"/>
      <c r="BBE53" s="18"/>
      <c r="BBF53" s="18"/>
      <c r="BBG53" s="18"/>
      <c r="BBH53" s="18"/>
      <c r="BBI53" s="18"/>
      <c r="BBJ53" s="18"/>
      <c r="BBK53" s="18"/>
      <c r="BBL53" s="18"/>
      <c r="BBM53" s="18"/>
      <c r="BBN53" s="18"/>
      <c r="BBO53" s="18"/>
      <c r="BBP53" s="18"/>
      <c r="BBQ53" s="18"/>
      <c r="BBR53" s="18"/>
      <c r="BBS53" s="18"/>
      <c r="BBT53" s="18"/>
      <c r="BBU53" s="18"/>
      <c r="BBV53" s="18"/>
      <c r="BBW53" s="18"/>
      <c r="BBX53" s="18"/>
      <c r="BBY53" s="18"/>
      <c r="BBZ53" s="18"/>
      <c r="BCA53" s="18"/>
      <c r="BCB53" s="18"/>
      <c r="BCC53" s="18"/>
      <c r="BCD53" s="18"/>
      <c r="BCE53" s="18"/>
      <c r="BCF53" s="18"/>
      <c r="BCG53" s="18"/>
      <c r="BCH53" s="18"/>
      <c r="BCI53" s="18"/>
      <c r="BCJ53" s="18"/>
      <c r="BCK53" s="18"/>
      <c r="BCL53" s="18"/>
      <c r="BCM53" s="18"/>
      <c r="BCN53" s="18"/>
      <c r="BCO53" s="18"/>
      <c r="BCP53" s="18"/>
      <c r="BCQ53" s="18"/>
      <c r="BCR53" s="18"/>
      <c r="BCS53" s="18"/>
      <c r="BCT53" s="18"/>
      <c r="BCU53" s="18"/>
      <c r="BCV53" s="18"/>
      <c r="BCW53" s="18"/>
      <c r="BCX53" s="18"/>
      <c r="BCY53" s="18"/>
      <c r="BCZ53" s="18"/>
      <c r="BDA53" s="18"/>
      <c r="BDB53" s="18"/>
      <c r="BDC53" s="18"/>
      <c r="BDD53" s="18"/>
      <c r="BDE53" s="18"/>
      <c r="BDF53" s="18"/>
      <c r="BDG53" s="18"/>
      <c r="BDH53" s="18"/>
      <c r="BDI53" s="18"/>
      <c r="BDJ53" s="18"/>
      <c r="BDK53" s="18"/>
      <c r="BDL53" s="18"/>
      <c r="BDM53" s="18"/>
      <c r="BDN53" s="18"/>
      <c r="BDO53" s="18"/>
      <c r="BDP53" s="18"/>
      <c r="BDQ53" s="18"/>
      <c r="BDR53" s="18"/>
      <c r="BDS53" s="18"/>
      <c r="BDT53" s="18"/>
      <c r="BDU53" s="18"/>
      <c r="BDV53" s="18"/>
      <c r="BDW53" s="18"/>
      <c r="BDX53" s="18"/>
      <c r="BDY53" s="18"/>
      <c r="BDZ53" s="18"/>
      <c r="BEA53" s="18"/>
      <c r="BEB53" s="18"/>
      <c r="BEC53" s="18"/>
      <c r="BED53" s="18"/>
      <c r="BEE53" s="18"/>
      <c r="BEF53" s="18"/>
      <c r="BEG53" s="18"/>
      <c r="BEH53" s="18"/>
      <c r="BEI53" s="18"/>
      <c r="BEJ53" s="18"/>
      <c r="BEK53" s="18"/>
      <c r="BEL53" s="18"/>
      <c r="BEM53" s="18"/>
      <c r="BEN53" s="18"/>
      <c r="BEO53" s="18"/>
      <c r="BEP53" s="18"/>
      <c r="BEQ53" s="18"/>
      <c r="BER53" s="18"/>
      <c r="BES53" s="18"/>
      <c r="BET53" s="18"/>
      <c r="BEU53" s="18"/>
      <c r="BEV53" s="18"/>
      <c r="BEW53" s="18"/>
      <c r="BEX53" s="18"/>
      <c r="BEY53" s="18"/>
      <c r="BEZ53" s="18"/>
      <c r="BFA53" s="18"/>
      <c r="BFB53" s="18"/>
      <c r="BFC53" s="18"/>
      <c r="BFD53" s="18"/>
      <c r="BFE53" s="18"/>
      <c r="BFF53" s="18"/>
      <c r="BFG53" s="18"/>
      <c r="BFH53" s="18"/>
      <c r="BFI53" s="18"/>
      <c r="BFJ53" s="18"/>
      <c r="BFK53" s="18"/>
      <c r="BFL53" s="18"/>
      <c r="BFM53" s="18"/>
      <c r="BFN53" s="18"/>
      <c r="BFO53" s="18"/>
      <c r="BFP53" s="18"/>
      <c r="BFQ53" s="18"/>
      <c r="BFR53" s="18"/>
      <c r="BFS53" s="18"/>
      <c r="BFT53" s="18"/>
      <c r="BFU53" s="18"/>
      <c r="BFV53" s="18"/>
      <c r="BFW53" s="18"/>
      <c r="BFX53" s="18"/>
      <c r="BFY53" s="18"/>
      <c r="BFZ53" s="18"/>
      <c r="BGA53" s="18"/>
      <c r="BGB53" s="18"/>
      <c r="BGC53" s="18"/>
      <c r="BGD53" s="18"/>
      <c r="BGE53" s="18"/>
      <c r="BGF53" s="18"/>
      <c r="BGG53" s="18"/>
      <c r="BGH53" s="18"/>
      <c r="BGI53" s="18"/>
      <c r="BGJ53" s="18"/>
      <c r="BGK53" s="18"/>
      <c r="BGL53" s="18"/>
      <c r="BGM53" s="18"/>
      <c r="BGN53" s="18"/>
      <c r="BGO53" s="18"/>
      <c r="BGP53" s="18"/>
      <c r="BGQ53" s="18"/>
      <c r="BGR53" s="18"/>
      <c r="BGS53" s="18"/>
      <c r="BGT53" s="18"/>
      <c r="BGU53" s="18"/>
      <c r="BGV53" s="18"/>
      <c r="BGW53" s="18"/>
      <c r="BGX53" s="18"/>
      <c r="BGY53" s="18"/>
      <c r="BGZ53" s="18"/>
      <c r="BHA53" s="18"/>
      <c r="BHB53" s="18"/>
      <c r="BHC53" s="18"/>
      <c r="BHD53" s="18"/>
      <c r="BHE53" s="18"/>
      <c r="BHF53" s="18"/>
      <c r="BHG53" s="18"/>
      <c r="BHH53" s="18"/>
      <c r="BHI53" s="18"/>
      <c r="BHJ53" s="18"/>
      <c r="BHK53" s="18"/>
      <c r="BHL53" s="18"/>
      <c r="BHM53" s="18"/>
      <c r="BHN53" s="18"/>
      <c r="BHO53" s="18"/>
      <c r="BHP53" s="18"/>
      <c r="BHQ53" s="18"/>
      <c r="BHR53" s="18"/>
      <c r="BHS53" s="18"/>
      <c r="BHT53" s="18"/>
      <c r="BHU53" s="18"/>
      <c r="BHV53" s="18"/>
      <c r="BHW53" s="18"/>
      <c r="BHX53" s="18"/>
      <c r="BHY53" s="18"/>
      <c r="BHZ53" s="18"/>
      <c r="BIA53" s="18"/>
      <c r="BIB53" s="18"/>
      <c r="BIC53" s="18"/>
      <c r="BID53" s="18"/>
      <c r="BIE53" s="18"/>
      <c r="BIF53" s="18"/>
      <c r="BIG53" s="18"/>
      <c r="BIH53" s="18"/>
      <c r="BII53" s="18"/>
      <c r="BIJ53" s="18"/>
      <c r="BIK53" s="18"/>
      <c r="BIL53" s="18"/>
      <c r="BIM53" s="18"/>
      <c r="BIN53" s="18"/>
      <c r="BIO53" s="18"/>
      <c r="BIP53" s="18"/>
      <c r="BIQ53" s="18"/>
      <c r="BIR53" s="18"/>
      <c r="BIS53" s="18"/>
      <c r="BIT53" s="18"/>
      <c r="BIU53" s="18"/>
      <c r="BIV53" s="18"/>
      <c r="BIW53" s="18"/>
      <c r="BIX53" s="18"/>
      <c r="BIY53" s="18"/>
      <c r="BIZ53" s="18"/>
      <c r="BJA53" s="18"/>
      <c r="BJB53" s="18"/>
      <c r="BJC53" s="18"/>
      <c r="BJD53" s="18"/>
      <c r="BJE53" s="18"/>
      <c r="BJF53" s="18"/>
      <c r="BJG53" s="18"/>
      <c r="BJH53" s="18"/>
      <c r="BJI53" s="18"/>
      <c r="BJJ53" s="18"/>
      <c r="BJK53" s="18"/>
      <c r="BJL53" s="18"/>
      <c r="BJM53" s="18"/>
      <c r="BJN53" s="18"/>
      <c r="BJO53" s="18"/>
      <c r="BJP53" s="18"/>
      <c r="BJQ53" s="18"/>
      <c r="BJR53" s="18"/>
      <c r="BJS53" s="18"/>
      <c r="BJT53" s="18"/>
      <c r="BJU53" s="18"/>
      <c r="BJV53" s="18"/>
      <c r="BJW53" s="18"/>
      <c r="BJX53" s="18"/>
      <c r="BJY53" s="18"/>
      <c r="BJZ53" s="18"/>
      <c r="BKA53" s="18"/>
      <c r="BKB53" s="18"/>
      <c r="BKC53" s="18"/>
      <c r="BKD53" s="18"/>
      <c r="BKE53" s="18"/>
      <c r="BKF53" s="18"/>
      <c r="BKG53" s="18"/>
      <c r="BKH53" s="18"/>
      <c r="BKI53" s="18"/>
      <c r="BKJ53" s="18"/>
      <c r="BKK53" s="18"/>
      <c r="BKL53" s="18"/>
      <c r="BKM53" s="18"/>
      <c r="BKN53" s="18"/>
      <c r="BKO53" s="18"/>
      <c r="BKP53" s="18"/>
      <c r="BKQ53" s="18"/>
      <c r="BKR53" s="18"/>
      <c r="BKS53" s="18"/>
      <c r="BKT53" s="18"/>
      <c r="BKU53" s="18"/>
      <c r="BKV53" s="18"/>
      <c r="BKW53" s="18"/>
      <c r="BKX53" s="18"/>
      <c r="BKY53" s="18"/>
      <c r="BKZ53" s="18"/>
      <c r="BLA53" s="18"/>
      <c r="BLB53" s="18"/>
      <c r="BLC53" s="18"/>
      <c r="BLD53" s="18"/>
      <c r="BLE53" s="18"/>
      <c r="BLF53" s="18"/>
      <c r="BLG53" s="18"/>
      <c r="BLH53" s="18"/>
      <c r="BLI53" s="18"/>
      <c r="BLJ53" s="18"/>
      <c r="BLK53" s="18"/>
      <c r="BLL53" s="18"/>
      <c r="BLM53" s="18"/>
      <c r="BLN53" s="18"/>
      <c r="BLO53" s="18"/>
      <c r="BLP53" s="18"/>
      <c r="BLQ53" s="18"/>
      <c r="BLR53" s="18"/>
      <c r="BLS53" s="18"/>
      <c r="BLT53" s="18"/>
      <c r="BLU53" s="18"/>
      <c r="BLV53" s="18"/>
      <c r="BLW53" s="18"/>
      <c r="BLX53" s="18"/>
      <c r="BLY53" s="18"/>
      <c r="BLZ53" s="18"/>
      <c r="BMA53" s="18"/>
      <c r="BMB53" s="18"/>
      <c r="BMC53" s="18"/>
      <c r="BMD53" s="18"/>
      <c r="BME53" s="18"/>
      <c r="BMF53" s="18"/>
      <c r="BMG53" s="18"/>
      <c r="BMH53" s="18"/>
      <c r="BMI53" s="18"/>
      <c r="BMJ53" s="18"/>
      <c r="BMK53" s="18"/>
      <c r="BML53" s="18"/>
      <c r="BMM53" s="18"/>
      <c r="BMN53" s="18"/>
      <c r="BMO53" s="18"/>
      <c r="BMP53" s="18"/>
      <c r="BMQ53" s="18"/>
      <c r="BMR53" s="18"/>
      <c r="BMS53" s="18"/>
      <c r="BMT53" s="18"/>
      <c r="BMU53" s="18"/>
      <c r="BMV53" s="18"/>
      <c r="BMW53" s="18"/>
      <c r="BMX53" s="18"/>
      <c r="BMY53" s="18"/>
      <c r="BMZ53" s="18"/>
      <c r="BNA53" s="18"/>
      <c r="BNB53" s="18"/>
      <c r="BNC53" s="18"/>
      <c r="BND53" s="18"/>
      <c r="BNE53" s="18"/>
      <c r="BNF53" s="18"/>
      <c r="BNG53" s="18"/>
      <c r="BNH53" s="18"/>
      <c r="BNI53" s="18"/>
      <c r="BNJ53" s="18"/>
      <c r="BNK53" s="18"/>
      <c r="BNL53" s="18"/>
      <c r="BNM53" s="18"/>
      <c r="BNN53" s="18"/>
      <c r="BNO53" s="18"/>
      <c r="BNP53" s="18"/>
      <c r="BNQ53" s="18"/>
      <c r="BNR53" s="18"/>
      <c r="BNS53" s="18"/>
      <c r="BNT53" s="18"/>
      <c r="BNU53" s="18"/>
      <c r="BNV53" s="18"/>
      <c r="BNW53" s="18"/>
      <c r="BNX53" s="18"/>
      <c r="BNY53" s="18"/>
      <c r="BNZ53" s="18"/>
      <c r="BOA53" s="18"/>
      <c r="BOB53" s="18"/>
      <c r="BOC53" s="18"/>
      <c r="BOD53" s="18"/>
      <c r="BOE53" s="18"/>
      <c r="BOF53" s="18"/>
      <c r="BOG53" s="18"/>
      <c r="BOH53" s="18"/>
      <c r="BOI53" s="18"/>
      <c r="BOJ53" s="18"/>
      <c r="BOK53" s="18"/>
      <c r="BOL53" s="18"/>
      <c r="BOM53" s="18"/>
      <c r="BON53" s="18"/>
      <c r="BOO53" s="18"/>
      <c r="BOP53" s="18"/>
      <c r="BOQ53" s="18"/>
      <c r="BOR53" s="18"/>
      <c r="BOS53" s="18"/>
      <c r="BOT53" s="18"/>
      <c r="BOU53" s="18"/>
      <c r="BOV53" s="18"/>
      <c r="BOW53" s="18"/>
      <c r="BOX53" s="18"/>
      <c r="BOY53" s="18"/>
      <c r="BOZ53" s="18"/>
      <c r="BPA53" s="18"/>
      <c r="BPB53" s="18"/>
      <c r="BPC53" s="18"/>
      <c r="BPD53" s="18"/>
      <c r="BPE53" s="18"/>
      <c r="BPF53" s="18"/>
      <c r="BPG53" s="18"/>
      <c r="BPH53" s="18"/>
      <c r="BPI53" s="18"/>
      <c r="BPJ53" s="18"/>
      <c r="BPK53" s="18"/>
      <c r="BPL53" s="18"/>
      <c r="BPM53" s="18"/>
      <c r="BPN53" s="18"/>
      <c r="BPO53" s="18"/>
      <c r="BPP53" s="18"/>
      <c r="BPQ53" s="18"/>
      <c r="BPR53" s="18"/>
      <c r="BPS53" s="18"/>
      <c r="BPT53" s="18"/>
      <c r="BPU53" s="18"/>
      <c r="BPV53" s="18"/>
      <c r="BPW53" s="18"/>
      <c r="BPX53" s="18"/>
      <c r="BPY53" s="18"/>
      <c r="BPZ53" s="18"/>
      <c r="BQA53" s="18"/>
      <c r="BQB53" s="18"/>
      <c r="BQC53" s="18"/>
      <c r="BQD53" s="18"/>
      <c r="BQE53" s="18"/>
      <c r="BQF53" s="18"/>
      <c r="BQG53" s="18"/>
      <c r="BQH53" s="18"/>
      <c r="BQI53" s="18"/>
      <c r="BQJ53" s="18"/>
      <c r="BQK53" s="18"/>
      <c r="BQL53" s="18"/>
      <c r="BQM53" s="18"/>
      <c r="BQN53" s="18"/>
      <c r="BQO53" s="18"/>
      <c r="BQP53" s="18"/>
      <c r="BQQ53" s="18"/>
      <c r="BQR53" s="18"/>
      <c r="BQS53" s="18"/>
      <c r="BQT53" s="18"/>
      <c r="BQU53" s="18"/>
      <c r="BQV53" s="18"/>
      <c r="BQW53" s="18"/>
      <c r="BQX53" s="18"/>
      <c r="BQY53" s="18"/>
      <c r="BQZ53" s="18"/>
      <c r="BRA53" s="18"/>
      <c r="BRB53" s="18"/>
      <c r="BRC53" s="18"/>
      <c r="BRD53" s="18"/>
      <c r="BRE53" s="18"/>
      <c r="BRF53" s="18"/>
      <c r="BRG53" s="18"/>
      <c r="BRH53" s="18"/>
      <c r="BRI53" s="18"/>
      <c r="BRJ53" s="18"/>
      <c r="BRK53" s="18"/>
      <c r="BRL53" s="18"/>
      <c r="BRM53" s="18"/>
      <c r="BRN53" s="18"/>
      <c r="BRO53" s="18"/>
      <c r="BRP53" s="18"/>
      <c r="BRQ53" s="18"/>
      <c r="BRR53" s="18"/>
      <c r="BRS53" s="18"/>
      <c r="BRT53" s="18"/>
      <c r="BRU53" s="18"/>
      <c r="BRV53" s="18"/>
      <c r="BRW53" s="18"/>
      <c r="BRX53" s="18"/>
      <c r="BRY53" s="18"/>
      <c r="BRZ53" s="18"/>
      <c r="BSA53" s="18"/>
      <c r="BSB53" s="18"/>
      <c r="BSC53" s="18"/>
      <c r="BSD53" s="18"/>
      <c r="BSE53" s="18"/>
      <c r="BSF53" s="18"/>
      <c r="BSG53" s="18"/>
      <c r="BSH53" s="18"/>
      <c r="BSI53" s="18"/>
      <c r="BSJ53" s="18"/>
      <c r="BSK53" s="18"/>
      <c r="BSL53" s="18"/>
      <c r="BSM53" s="18"/>
      <c r="BSN53" s="18"/>
      <c r="BSO53" s="18"/>
      <c r="BSP53" s="18"/>
      <c r="BSQ53" s="18"/>
      <c r="BSR53" s="18"/>
      <c r="BSS53" s="18"/>
      <c r="BST53" s="18"/>
      <c r="BSU53" s="18"/>
      <c r="BSV53" s="18"/>
      <c r="BSW53" s="18"/>
      <c r="BSX53" s="18"/>
      <c r="BSY53" s="18"/>
      <c r="BSZ53" s="18"/>
      <c r="BTA53" s="18"/>
      <c r="BTB53" s="18"/>
      <c r="BTC53" s="18"/>
      <c r="BTD53" s="18"/>
      <c r="BTE53" s="18"/>
      <c r="BTF53" s="18"/>
      <c r="BTG53" s="18"/>
      <c r="BTH53" s="18"/>
      <c r="BTI53" s="18"/>
      <c r="BTJ53" s="18"/>
      <c r="BTK53" s="18"/>
      <c r="BTL53" s="18"/>
      <c r="BTM53" s="18"/>
      <c r="BTN53" s="18"/>
      <c r="BTO53" s="18"/>
      <c r="BTP53" s="18"/>
      <c r="BTQ53" s="18"/>
      <c r="BTR53" s="18"/>
      <c r="BTS53" s="18"/>
      <c r="BTT53" s="18"/>
      <c r="BTU53" s="18"/>
      <c r="BTV53" s="18"/>
      <c r="BTW53" s="18"/>
      <c r="BTX53" s="18"/>
      <c r="BTY53" s="18"/>
      <c r="BTZ53" s="18"/>
      <c r="BUA53" s="18"/>
      <c r="BUB53" s="18"/>
      <c r="BUC53" s="18"/>
      <c r="BUD53" s="18"/>
      <c r="BUE53" s="18"/>
      <c r="BUF53" s="18"/>
      <c r="BUG53" s="18"/>
      <c r="BUH53" s="18"/>
      <c r="BUI53" s="18"/>
      <c r="BUJ53" s="18"/>
      <c r="BUK53" s="18"/>
      <c r="BUL53" s="18"/>
      <c r="BUM53" s="18"/>
      <c r="BUN53" s="18"/>
      <c r="BUO53" s="18"/>
      <c r="BUP53" s="18"/>
      <c r="BUQ53" s="18"/>
      <c r="BUR53" s="18"/>
      <c r="BUS53" s="18"/>
      <c r="BUT53" s="18"/>
      <c r="BUU53" s="18"/>
      <c r="BUV53" s="18"/>
      <c r="BUW53" s="18"/>
      <c r="BUX53" s="18"/>
      <c r="BUY53" s="18"/>
      <c r="BUZ53" s="18"/>
      <c r="BVA53" s="18"/>
      <c r="BVB53" s="18"/>
      <c r="BVC53" s="18"/>
      <c r="BVD53" s="18"/>
      <c r="BVE53" s="18"/>
      <c r="BVF53" s="18"/>
      <c r="BVG53" s="18"/>
      <c r="BVH53" s="18"/>
      <c r="BVI53" s="18"/>
      <c r="BVJ53" s="18"/>
      <c r="BVK53" s="18"/>
      <c r="BVL53" s="18"/>
      <c r="BVM53" s="18"/>
      <c r="BVN53" s="18"/>
      <c r="BVO53" s="18"/>
      <c r="BVP53" s="18"/>
      <c r="BVQ53" s="18"/>
      <c r="BVR53" s="18"/>
      <c r="BVS53" s="18"/>
      <c r="BVT53" s="18"/>
      <c r="BVU53" s="18"/>
      <c r="BVV53" s="18"/>
      <c r="BVW53" s="18"/>
      <c r="BVX53" s="18"/>
      <c r="BVY53" s="18"/>
      <c r="BVZ53" s="18"/>
      <c r="BWA53" s="18"/>
      <c r="BWB53" s="18"/>
      <c r="BWC53" s="18"/>
      <c r="BWD53" s="18"/>
      <c r="BWE53" s="18"/>
      <c r="BWF53" s="18"/>
      <c r="BWG53" s="18"/>
      <c r="BWH53" s="18"/>
      <c r="BWI53" s="18"/>
      <c r="BWJ53" s="18"/>
      <c r="BWK53" s="18"/>
      <c r="BWL53" s="18"/>
      <c r="BWM53" s="18"/>
      <c r="BWN53" s="18"/>
      <c r="BWO53" s="18"/>
      <c r="BWP53" s="18"/>
      <c r="BWQ53" s="18"/>
      <c r="BWR53" s="18"/>
      <c r="BWS53" s="18"/>
      <c r="BWT53" s="18"/>
      <c r="BWU53" s="18"/>
      <c r="BWV53" s="18"/>
      <c r="BWW53" s="18"/>
      <c r="BWX53" s="18"/>
      <c r="BWY53" s="18"/>
      <c r="BWZ53" s="18"/>
      <c r="BXA53" s="18"/>
      <c r="BXB53" s="18"/>
      <c r="BXC53" s="18"/>
      <c r="BXD53" s="18"/>
      <c r="BXE53" s="18"/>
      <c r="BXF53" s="18"/>
      <c r="BXG53" s="18"/>
      <c r="BXH53" s="18"/>
      <c r="BXI53" s="18"/>
      <c r="BXJ53" s="18"/>
      <c r="BXK53" s="18"/>
      <c r="BXL53" s="18"/>
      <c r="BXM53" s="18"/>
      <c r="BXN53" s="18"/>
      <c r="BXO53" s="18"/>
      <c r="BXP53" s="18"/>
      <c r="BXQ53" s="18"/>
      <c r="BXR53" s="18"/>
      <c r="BXS53" s="18"/>
      <c r="BXT53" s="18"/>
      <c r="BXU53" s="18"/>
      <c r="BXV53" s="18"/>
      <c r="BXW53" s="18"/>
      <c r="BXX53" s="18"/>
      <c r="BXY53" s="18"/>
      <c r="BXZ53" s="18"/>
      <c r="BYA53" s="18"/>
      <c r="BYB53" s="18"/>
      <c r="BYC53" s="18"/>
      <c r="BYD53" s="18"/>
      <c r="BYE53" s="18"/>
      <c r="BYF53" s="18"/>
      <c r="BYG53" s="18"/>
      <c r="BYH53" s="18"/>
      <c r="BYI53" s="18"/>
      <c r="BYJ53" s="18"/>
      <c r="BYK53" s="18"/>
      <c r="BYL53" s="18"/>
      <c r="BYM53" s="18"/>
      <c r="BYN53" s="18"/>
      <c r="BYO53" s="18"/>
      <c r="BYP53" s="18"/>
      <c r="BYQ53" s="18"/>
      <c r="BYR53" s="18"/>
      <c r="BYS53" s="18"/>
      <c r="BYT53" s="18"/>
      <c r="BYU53" s="18"/>
      <c r="BYV53" s="18"/>
      <c r="BYW53" s="18"/>
      <c r="BYX53" s="18"/>
      <c r="BYY53" s="18"/>
      <c r="BYZ53" s="18"/>
      <c r="BZA53" s="18"/>
      <c r="BZB53" s="18"/>
      <c r="BZC53" s="18"/>
      <c r="BZD53" s="18"/>
      <c r="BZE53" s="18"/>
      <c r="BZF53" s="18"/>
      <c r="BZG53" s="18"/>
      <c r="BZH53" s="18"/>
      <c r="BZI53" s="18"/>
      <c r="BZJ53" s="18"/>
      <c r="BZK53" s="18"/>
      <c r="BZL53" s="18"/>
      <c r="BZM53" s="18"/>
      <c r="BZN53" s="18"/>
      <c r="BZO53" s="18"/>
      <c r="BZP53" s="18"/>
      <c r="BZQ53" s="18"/>
      <c r="BZR53" s="18"/>
      <c r="BZS53" s="18"/>
      <c r="BZT53" s="18"/>
      <c r="BZU53" s="18"/>
      <c r="BZV53" s="18"/>
      <c r="BZW53" s="18"/>
      <c r="BZX53" s="18"/>
      <c r="BZY53" s="18"/>
      <c r="BZZ53" s="18"/>
      <c r="CAA53" s="18"/>
      <c r="CAB53" s="18"/>
      <c r="CAC53" s="18"/>
      <c r="CAD53" s="18"/>
      <c r="CAE53" s="18"/>
      <c r="CAF53" s="18"/>
      <c r="CAG53" s="18"/>
      <c r="CAH53" s="18"/>
      <c r="CAI53" s="18"/>
      <c r="CAJ53" s="18"/>
      <c r="CAK53" s="18"/>
      <c r="CAL53" s="18"/>
      <c r="CAM53" s="18"/>
      <c r="CAN53" s="18"/>
      <c r="CAO53" s="18"/>
      <c r="CAP53" s="18"/>
      <c r="CAQ53" s="18"/>
      <c r="CAR53" s="18"/>
      <c r="CAS53" s="18"/>
      <c r="CAT53" s="18"/>
      <c r="CAU53" s="18"/>
      <c r="CAV53" s="18"/>
      <c r="CAW53" s="18"/>
      <c r="CAX53" s="18"/>
      <c r="CAY53" s="18"/>
      <c r="CAZ53" s="18"/>
      <c r="CBA53" s="18"/>
      <c r="CBB53" s="18"/>
      <c r="CBC53" s="18"/>
      <c r="CBD53" s="18"/>
      <c r="CBE53" s="18"/>
      <c r="CBF53" s="18"/>
      <c r="CBG53" s="18"/>
      <c r="CBH53" s="18"/>
      <c r="CBI53" s="18"/>
      <c r="CBJ53" s="18"/>
      <c r="CBK53" s="18"/>
      <c r="CBL53" s="18"/>
      <c r="CBM53" s="18"/>
      <c r="CBN53" s="18"/>
      <c r="CBO53" s="18"/>
      <c r="CBP53" s="18"/>
      <c r="CBQ53" s="18"/>
      <c r="CBR53" s="18"/>
      <c r="CBS53" s="18"/>
      <c r="CBT53" s="18"/>
      <c r="CBU53" s="18"/>
      <c r="CBV53" s="18"/>
      <c r="CBW53" s="18"/>
      <c r="CBX53" s="18"/>
      <c r="CBY53" s="18"/>
      <c r="CBZ53" s="18"/>
      <c r="CCA53" s="18"/>
      <c r="CCB53" s="18"/>
      <c r="CCC53" s="18"/>
      <c r="CCD53" s="18"/>
      <c r="CCE53" s="18"/>
      <c r="CCF53" s="18"/>
      <c r="CCG53" s="18"/>
      <c r="CCH53" s="18"/>
      <c r="CCI53" s="18"/>
      <c r="CCJ53" s="18"/>
      <c r="CCK53" s="18"/>
      <c r="CCL53" s="18"/>
      <c r="CCM53" s="18"/>
      <c r="CCN53" s="18"/>
      <c r="CCO53" s="18"/>
      <c r="CCP53" s="18"/>
      <c r="CCQ53" s="18"/>
      <c r="CCR53" s="18"/>
      <c r="CCS53" s="18"/>
      <c r="CCT53" s="18"/>
      <c r="CCU53" s="18"/>
      <c r="CCV53" s="18"/>
      <c r="CCW53" s="18"/>
      <c r="CCX53" s="18"/>
      <c r="CCY53" s="18"/>
      <c r="CCZ53" s="18"/>
      <c r="CDA53" s="18"/>
      <c r="CDB53" s="18"/>
      <c r="CDC53" s="18"/>
      <c r="CDD53" s="18"/>
      <c r="CDE53" s="18"/>
      <c r="CDF53" s="18"/>
      <c r="CDG53" s="18"/>
      <c r="CDH53" s="18"/>
      <c r="CDI53" s="18"/>
      <c r="CDJ53" s="18"/>
      <c r="CDK53" s="18"/>
      <c r="CDL53" s="18"/>
      <c r="CDM53" s="18"/>
      <c r="CDN53" s="18"/>
      <c r="CDO53" s="18"/>
      <c r="CDP53" s="18"/>
      <c r="CDQ53" s="18"/>
      <c r="CDR53" s="18"/>
      <c r="CDS53" s="18"/>
      <c r="CDT53" s="18"/>
      <c r="CDU53" s="18"/>
      <c r="CDV53" s="18"/>
      <c r="CDW53" s="18"/>
      <c r="CDX53" s="18"/>
      <c r="CDY53" s="18"/>
      <c r="CDZ53" s="18"/>
      <c r="CEA53" s="18"/>
      <c r="CEB53" s="18"/>
      <c r="CEC53" s="18"/>
      <c r="CED53" s="18"/>
      <c r="CEE53" s="18"/>
      <c r="CEF53" s="18"/>
      <c r="CEG53" s="18"/>
      <c r="CEH53" s="18"/>
      <c r="CEI53" s="18"/>
      <c r="CEJ53" s="18"/>
      <c r="CEK53" s="18"/>
      <c r="CEL53" s="18"/>
      <c r="CEM53" s="18"/>
      <c r="CEN53" s="18"/>
      <c r="CEO53" s="18"/>
      <c r="CEP53" s="18"/>
      <c r="CEQ53" s="18"/>
      <c r="CER53" s="18"/>
      <c r="CES53" s="18"/>
      <c r="CET53" s="18"/>
      <c r="CEU53" s="18"/>
      <c r="CEV53" s="18"/>
      <c r="CEW53" s="18"/>
      <c r="CEX53" s="18"/>
      <c r="CEY53" s="18"/>
      <c r="CEZ53" s="18"/>
      <c r="CFA53" s="18"/>
      <c r="CFB53" s="18"/>
      <c r="CFC53" s="18"/>
      <c r="CFD53" s="18"/>
      <c r="CFE53" s="18"/>
      <c r="CFF53" s="18"/>
      <c r="CFG53" s="18"/>
      <c r="CFH53" s="18"/>
      <c r="CFI53" s="18"/>
      <c r="CFJ53" s="18"/>
      <c r="CFK53" s="18"/>
      <c r="CFL53" s="18"/>
      <c r="CFM53" s="18"/>
      <c r="CFN53" s="18"/>
      <c r="CFO53" s="18"/>
      <c r="CFP53" s="18"/>
      <c r="CFQ53" s="18"/>
      <c r="CFR53" s="18"/>
      <c r="CFS53" s="18"/>
      <c r="CFT53" s="18"/>
      <c r="CFU53" s="18"/>
      <c r="CFV53" s="18"/>
      <c r="CFW53" s="18"/>
      <c r="CFX53" s="18"/>
      <c r="CFY53" s="18"/>
      <c r="CFZ53" s="18"/>
      <c r="CGA53" s="18"/>
      <c r="CGB53" s="18"/>
      <c r="CGC53" s="18"/>
      <c r="CGD53" s="18"/>
      <c r="CGE53" s="18"/>
      <c r="CGF53" s="18"/>
      <c r="CGG53" s="18"/>
      <c r="CGH53" s="18"/>
      <c r="CGI53" s="18"/>
      <c r="CGJ53" s="18"/>
      <c r="CGK53" s="18"/>
      <c r="CGL53" s="18"/>
      <c r="CGM53" s="18"/>
      <c r="CGN53" s="18"/>
      <c r="CGO53" s="18"/>
      <c r="CGP53" s="18"/>
      <c r="CGQ53" s="18"/>
      <c r="CGR53" s="18"/>
      <c r="CGS53" s="18"/>
      <c r="CGT53" s="18"/>
      <c r="CGU53" s="18"/>
      <c r="CGV53" s="18"/>
      <c r="CGW53" s="18"/>
      <c r="CGX53" s="18"/>
      <c r="CGY53" s="18"/>
      <c r="CGZ53" s="18"/>
      <c r="CHA53" s="18"/>
      <c r="CHB53" s="18"/>
      <c r="CHC53" s="18"/>
      <c r="CHD53" s="18"/>
      <c r="CHE53" s="18"/>
      <c r="CHF53" s="18"/>
      <c r="CHG53" s="18"/>
      <c r="CHH53" s="18"/>
      <c r="CHI53" s="18"/>
      <c r="CHJ53" s="18"/>
      <c r="CHK53" s="18"/>
      <c r="CHL53" s="18"/>
      <c r="CHM53" s="18"/>
      <c r="CHN53" s="18"/>
      <c r="CHO53" s="18"/>
      <c r="CHP53" s="18"/>
      <c r="CHQ53" s="18"/>
      <c r="CHR53" s="18"/>
      <c r="CHS53" s="18"/>
      <c r="CHT53" s="18"/>
      <c r="CHU53" s="18"/>
      <c r="CHV53" s="18"/>
      <c r="CHW53" s="18"/>
      <c r="CHX53" s="18"/>
      <c r="CHY53" s="18"/>
      <c r="CHZ53" s="18"/>
      <c r="CIA53" s="18"/>
      <c r="CIB53" s="18"/>
      <c r="CIC53" s="18"/>
      <c r="CID53" s="18"/>
      <c r="CIE53" s="18"/>
      <c r="CIF53" s="18"/>
      <c r="CIG53" s="18"/>
      <c r="CIH53" s="18"/>
      <c r="CII53" s="18"/>
      <c r="CIJ53" s="18"/>
      <c r="CIK53" s="18"/>
      <c r="CIL53" s="18"/>
      <c r="CIM53" s="18"/>
      <c r="CIN53" s="18"/>
      <c r="CIO53" s="18"/>
      <c r="CIP53" s="18"/>
      <c r="CIQ53" s="18"/>
      <c r="CIR53" s="18"/>
      <c r="CIS53" s="18"/>
      <c r="CIT53" s="18"/>
      <c r="CIU53" s="18"/>
      <c r="CIV53" s="18"/>
      <c r="CIW53" s="18"/>
      <c r="CIX53" s="18"/>
      <c r="CIY53" s="18"/>
      <c r="CIZ53" s="18"/>
      <c r="CJA53" s="18"/>
      <c r="CJB53" s="18"/>
      <c r="CJC53" s="18"/>
      <c r="CJD53" s="18"/>
      <c r="CJE53" s="18"/>
      <c r="CJF53" s="18"/>
      <c r="CJG53" s="18"/>
      <c r="CJH53" s="18"/>
      <c r="CJI53" s="18"/>
      <c r="CJJ53" s="18"/>
      <c r="CJK53" s="18"/>
      <c r="CJL53" s="18"/>
      <c r="CJM53" s="18"/>
      <c r="CJN53" s="18"/>
      <c r="CJO53" s="18"/>
      <c r="CJP53" s="18"/>
      <c r="CJQ53" s="18"/>
      <c r="CJR53" s="18"/>
      <c r="CJS53" s="18"/>
      <c r="CJT53" s="18"/>
      <c r="CJU53" s="18"/>
      <c r="CJV53" s="18"/>
      <c r="CJW53" s="18"/>
      <c r="CJX53" s="18"/>
      <c r="CJY53" s="18"/>
      <c r="CJZ53" s="18"/>
      <c r="CKA53" s="18"/>
      <c r="CKB53" s="18"/>
      <c r="CKC53" s="18"/>
      <c r="CKD53" s="18"/>
      <c r="CKE53" s="18"/>
      <c r="CKF53" s="18"/>
      <c r="CKG53" s="18"/>
      <c r="CKH53" s="18"/>
      <c r="CKI53" s="18"/>
      <c r="CKJ53" s="18"/>
      <c r="CKK53" s="18"/>
      <c r="CKL53" s="18"/>
      <c r="CKM53" s="18"/>
      <c r="CKN53" s="18"/>
      <c r="CKO53" s="18"/>
      <c r="CKP53" s="18"/>
      <c r="CKQ53" s="18"/>
      <c r="CKR53" s="18"/>
      <c r="CKS53" s="18"/>
      <c r="CKT53" s="18"/>
      <c r="CKU53" s="18"/>
      <c r="CKV53" s="18"/>
      <c r="CKW53" s="18"/>
      <c r="CKX53" s="18"/>
      <c r="CKY53" s="18"/>
      <c r="CKZ53" s="18"/>
      <c r="CLA53" s="18"/>
      <c r="CLB53" s="18"/>
      <c r="CLC53" s="18"/>
      <c r="CLD53" s="18"/>
      <c r="CLE53" s="18"/>
      <c r="CLF53" s="18"/>
      <c r="CLG53" s="18"/>
      <c r="CLH53" s="18"/>
      <c r="CLI53" s="18"/>
      <c r="CLJ53" s="18"/>
      <c r="CLK53" s="18"/>
      <c r="CLL53" s="18"/>
      <c r="CLM53" s="18"/>
      <c r="CLN53" s="18"/>
      <c r="CLO53" s="18"/>
      <c r="CLP53" s="18"/>
      <c r="CLQ53" s="18"/>
      <c r="CLR53" s="18"/>
      <c r="CLS53" s="18"/>
      <c r="CLT53" s="18"/>
      <c r="CLU53" s="18"/>
      <c r="CLV53" s="18"/>
      <c r="CLW53" s="18"/>
      <c r="CLX53" s="18"/>
      <c r="CLY53" s="18"/>
      <c r="CLZ53" s="18"/>
      <c r="CMA53" s="18"/>
      <c r="CMB53" s="18"/>
      <c r="CMC53" s="18"/>
      <c r="CMD53" s="18"/>
      <c r="CME53" s="18"/>
      <c r="CMF53" s="18"/>
      <c r="CMG53" s="18"/>
      <c r="CMH53" s="18"/>
      <c r="CMI53" s="18"/>
      <c r="CMJ53" s="18"/>
      <c r="CMK53" s="18"/>
      <c r="CML53" s="18"/>
      <c r="CMM53" s="18"/>
      <c r="CMN53" s="18"/>
      <c r="CMO53" s="18"/>
      <c r="CMP53" s="18"/>
      <c r="CMQ53" s="18"/>
      <c r="CMR53" s="18"/>
      <c r="CMS53" s="18"/>
      <c r="CMT53" s="18"/>
      <c r="CMU53" s="18"/>
      <c r="CMV53" s="18"/>
      <c r="CMW53" s="18"/>
      <c r="CMX53" s="18"/>
      <c r="CMY53" s="18"/>
      <c r="CMZ53" s="18"/>
      <c r="CNA53" s="18"/>
      <c r="CNB53" s="18"/>
      <c r="CNC53" s="18"/>
      <c r="CND53" s="18"/>
      <c r="CNE53" s="18"/>
      <c r="CNF53" s="18"/>
      <c r="CNG53" s="18"/>
      <c r="CNH53" s="18"/>
      <c r="CNI53" s="18"/>
      <c r="CNJ53" s="18"/>
      <c r="CNK53" s="18"/>
      <c r="CNL53" s="18"/>
      <c r="CNM53" s="18"/>
      <c r="CNN53" s="18"/>
      <c r="CNO53" s="18"/>
      <c r="CNP53" s="18"/>
      <c r="CNQ53" s="18"/>
      <c r="CNR53" s="18"/>
      <c r="CNS53" s="18"/>
      <c r="CNT53" s="18"/>
      <c r="CNU53" s="18"/>
      <c r="CNV53" s="18"/>
      <c r="CNW53" s="18"/>
      <c r="CNX53" s="18"/>
      <c r="CNY53" s="18"/>
      <c r="CNZ53" s="18"/>
      <c r="COA53" s="18"/>
      <c r="COB53" s="18"/>
      <c r="COC53" s="18"/>
      <c r="COD53" s="18"/>
      <c r="COE53" s="18"/>
      <c r="COF53" s="18"/>
      <c r="COG53" s="18"/>
      <c r="COH53" s="18"/>
      <c r="COI53" s="18"/>
      <c r="COJ53" s="18"/>
      <c r="COK53" s="18"/>
      <c r="COL53" s="18"/>
      <c r="COM53" s="18"/>
      <c r="CON53" s="18"/>
      <c r="COO53" s="18"/>
      <c r="COP53" s="18"/>
      <c r="COQ53" s="18"/>
      <c r="COR53" s="18"/>
      <c r="COS53" s="18"/>
      <c r="COT53" s="18"/>
      <c r="COU53" s="18"/>
      <c r="COV53" s="18"/>
      <c r="COW53" s="18"/>
      <c r="COX53" s="18"/>
      <c r="COY53" s="18"/>
      <c r="COZ53" s="18"/>
      <c r="CPA53" s="18"/>
      <c r="CPB53" s="18"/>
      <c r="CPC53" s="18"/>
      <c r="CPD53" s="18"/>
      <c r="CPE53" s="18"/>
      <c r="CPF53" s="18"/>
      <c r="CPG53" s="18"/>
      <c r="CPH53" s="18"/>
      <c r="CPI53" s="18"/>
      <c r="CPJ53" s="18"/>
      <c r="CPK53" s="18"/>
      <c r="CPL53" s="18"/>
      <c r="CPM53" s="18"/>
      <c r="CPN53" s="18"/>
      <c r="CPO53" s="18"/>
      <c r="CPP53" s="18"/>
      <c r="CPQ53" s="18"/>
      <c r="CPR53" s="18"/>
      <c r="CPS53" s="18"/>
      <c r="CPT53" s="18"/>
      <c r="CPU53" s="18"/>
      <c r="CPV53" s="18"/>
      <c r="CPW53" s="18"/>
      <c r="CPX53" s="18"/>
      <c r="CPY53" s="18"/>
      <c r="CPZ53" s="18"/>
      <c r="CQA53" s="18"/>
      <c r="CQB53" s="18"/>
      <c r="CQC53" s="18"/>
      <c r="CQD53" s="18"/>
      <c r="CQE53" s="18"/>
      <c r="CQF53" s="18"/>
      <c r="CQG53" s="18"/>
      <c r="CQH53" s="18"/>
      <c r="CQI53" s="18"/>
      <c r="CQJ53" s="18"/>
      <c r="CQK53" s="18"/>
      <c r="CQL53" s="18"/>
      <c r="CQM53" s="18"/>
      <c r="CQN53" s="18"/>
      <c r="CQO53" s="18"/>
      <c r="CQP53" s="18"/>
      <c r="CQQ53" s="18"/>
      <c r="CQR53" s="18"/>
      <c r="CQS53" s="18"/>
      <c r="CQT53" s="18"/>
      <c r="CQU53" s="18"/>
      <c r="CQV53" s="18"/>
      <c r="CQW53" s="18"/>
      <c r="CQX53" s="18"/>
      <c r="CQY53" s="18"/>
      <c r="CQZ53" s="18"/>
      <c r="CRA53" s="18"/>
      <c r="CRB53" s="18"/>
      <c r="CRC53" s="18"/>
      <c r="CRD53" s="18"/>
      <c r="CRE53" s="18"/>
      <c r="CRF53" s="18"/>
      <c r="CRG53" s="18"/>
      <c r="CRH53" s="18"/>
      <c r="CRI53" s="18"/>
      <c r="CRJ53" s="18"/>
      <c r="CRK53" s="18"/>
      <c r="CRL53" s="18"/>
      <c r="CRM53" s="18"/>
      <c r="CRN53" s="18"/>
      <c r="CRO53" s="18"/>
      <c r="CRP53" s="18"/>
      <c r="CRQ53" s="18"/>
      <c r="CRR53" s="18"/>
      <c r="CRS53" s="18"/>
      <c r="CRT53" s="18"/>
      <c r="CRU53" s="18"/>
      <c r="CRV53" s="18"/>
      <c r="CRW53" s="18"/>
      <c r="CRX53" s="18"/>
      <c r="CRY53" s="18"/>
      <c r="CRZ53" s="18"/>
      <c r="CSA53" s="18"/>
      <c r="CSB53" s="18"/>
      <c r="CSC53" s="18"/>
      <c r="CSD53" s="18"/>
      <c r="CSE53" s="18"/>
      <c r="CSF53" s="18"/>
      <c r="CSG53" s="18"/>
      <c r="CSH53" s="18"/>
      <c r="CSI53" s="18"/>
      <c r="CSJ53" s="18"/>
      <c r="CSK53" s="18"/>
      <c r="CSL53" s="18"/>
      <c r="CSM53" s="18"/>
      <c r="CSN53" s="18"/>
      <c r="CSO53" s="18"/>
      <c r="CSP53" s="18"/>
      <c r="CSQ53" s="18"/>
      <c r="CSR53" s="18"/>
      <c r="CSS53" s="18"/>
      <c r="CST53" s="18"/>
      <c r="CSU53" s="18"/>
      <c r="CSV53" s="18"/>
      <c r="CSW53" s="18"/>
      <c r="CSX53" s="18"/>
      <c r="CSY53" s="18"/>
      <c r="CSZ53" s="18"/>
      <c r="CTA53" s="18"/>
      <c r="CTB53" s="18"/>
      <c r="CTC53" s="18"/>
      <c r="CTD53" s="18"/>
      <c r="CTE53" s="18"/>
      <c r="CTF53" s="18"/>
      <c r="CTG53" s="18"/>
      <c r="CTH53" s="18"/>
      <c r="CTI53" s="18"/>
      <c r="CTJ53" s="18"/>
      <c r="CTK53" s="18"/>
      <c r="CTL53" s="18"/>
      <c r="CTM53" s="18"/>
      <c r="CTN53" s="18"/>
      <c r="CTO53" s="18"/>
      <c r="CTP53" s="18"/>
      <c r="CTQ53" s="18"/>
      <c r="CTR53" s="18"/>
      <c r="CTS53" s="18"/>
      <c r="CTT53" s="18"/>
      <c r="CTU53" s="18"/>
      <c r="CTV53" s="18"/>
      <c r="CTW53" s="18"/>
      <c r="CTX53" s="18"/>
      <c r="CTY53" s="18"/>
      <c r="CTZ53" s="18"/>
      <c r="CUA53" s="18"/>
      <c r="CUB53" s="18"/>
      <c r="CUC53" s="18"/>
      <c r="CUD53" s="18"/>
      <c r="CUE53" s="18"/>
      <c r="CUF53" s="18"/>
      <c r="CUG53" s="18"/>
      <c r="CUH53" s="18"/>
      <c r="CUI53" s="18"/>
      <c r="CUJ53" s="18"/>
      <c r="CUK53" s="18"/>
      <c r="CUL53" s="18"/>
      <c r="CUM53" s="18"/>
      <c r="CUN53" s="18"/>
      <c r="CUO53" s="18"/>
      <c r="CUP53" s="18"/>
      <c r="CUQ53" s="18"/>
      <c r="CUR53" s="18"/>
      <c r="CUS53" s="18"/>
      <c r="CUT53" s="18"/>
      <c r="CUU53" s="18"/>
      <c r="CUV53" s="18"/>
      <c r="CUW53" s="18"/>
      <c r="CUX53" s="18"/>
      <c r="CUY53" s="18"/>
      <c r="CUZ53" s="18"/>
      <c r="CVA53" s="18"/>
      <c r="CVB53" s="18"/>
      <c r="CVC53" s="18"/>
      <c r="CVD53" s="18"/>
      <c r="CVE53" s="18"/>
      <c r="CVF53" s="18"/>
      <c r="CVG53" s="18"/>
      <c r="CVH53" s="18"/>
      <c r="CVI53" s="18"/>
      <c r="CVJ53" s="18"/>
      <c r="CVK53" s="18"/>
      <c r="CVL53" s="18"/>
      <c r="CVM53" s="18"/>
      <c r="CVN53" s="18"/>
      <c r="CVO53" s="18"/>
      <c r="CVP53" s="18"/>
      <c r="CVQ53" s="18"/>
      <c r="CVR53" s="18"/>
      <c r="CVS53" s="18"/>
      <c r="CVT53" s="18"/>
      <c r="CVU53" s="18"/>
      <c r="CVV53" s="18"/>
      <c r="CVW53" s="18"/>
      <c r="CVX53" s="18"/>
      <c r="CVY53" s="18"/>
      <c r="CVZ53" s="18"/>
      <c r="CWA53" s="18"/>
      <c r="CWB53" s="18"/>
      <c r="CWC53" s="18"/>
      <c r="CWD53" s="18"/>
      <c r="CWE53" s="18"/>
      <c r="CWF53" s="18"/>
      <c r="CWG53" s="18"/>
      <c r="CWH53" s="18"/>
      <c r="CWI53" s="18"/>
      <c r="CWJ53" s="18"/>
      <c r="CWK53" s="18"/>
      <c r="CWL53" s="18"/>
      <c r="CWM53" s="18"/>
      <c r="CWN53" s="18"/>
      <c r="CWO53" s="18"/>
      <c r="CWP53" s="18"/>
      <c r="CWQ53" s="18"/>
      <c r="CWR53" s="18"/>
      <c r="CWS53" s="18"/>
      <c r="CWT53" s="18"/>
      <c r="CWU53" s="18"/>
      <c r="CWV53" s="18"/>
      <c r="CWW53" s="18"/>
      <c r="CWX53" s="18"/>
      <c r="CWY53" s="18"/>
      <c r="CWZ53" s="18"/>
      <c r="CXA53" s="18"/>
      <c r="CXB53" s="18"/>
      <c r="CXC53" s="18"/>
      <c r="CXD53" s="18"/>
      <c r="CXE53" s="18"/>
      <c r="CXF53" s="18"/>
      <c r="CXG53" s="18"/>
      <c r="CXH53" s="18"/>
      <c r="CXI53" s="18"/>
      <c r="CXJ53" s="18"/>
      <c r="CXK53" s="18"/>
      <c r="CXL53" s="18"/>
      <c r="CXM53" s="18"/>
      <c r="CXN53" s="18"/>
      <c r="CXO53" s="18"/>
      <c r="CXP53" s="18"/>
      <c r="CXQ53" s="18"/>
      <c r="CXR53" s="18"/>
      <c r="CXS53" s="18"/>
      <c r="CXT53" s="18"/>
      <c r="CXU53" s="18"/>
      <c r="CXV53" s="18"/>
      <c r="CXW53" s="18"/>
      <c r="CXX53" s="18"/>
      <c r="CXY53" s="18"/>
      <c r="CXZ53" s="18"/>
      <c r="CYA53" s="18"/>
      <c r="CYB53" s="18"/>
      <c r="CYC53" s="18"/>
      <c r="CYD53" s="18"/>
      <c r="CYE53" s="18"/>
      <c r="CYF53" s="18"/>
      <c r="CYG53" s="18"/>
      <c r="CYH53" s="18"/>
      <c r="CYI53" s="18"/>
      <c r="CYJ53" s="18"/>
      <c r="CYK53" s="18"/>
      <c r="CYL53" s="18"/>
      <c r="CYM53" s="18"/>
      <c r="CYN53" s="18"/>
      <c r="CYO53" s="18"/>
      <c r="CYP53" s="18"/>
      <c r="CYQ53" s="18"/>
      <c r="CYR53" s="18"/>
      <c r="CYS53" s="18"/>
      <c r="CYT53" s="18"/>
      <c r="CYU53" s="18"/>
      <c r="CYV53" s="18"/>
      <c r="CYW53" s="18"/>
      <c r="CYX53" s="18"/>
      <c r="CYY53" s="18"/>
      <c r="CYZ53" s="18"/>
      <c r="CZA53" s="18"/>
      <c r="CZB53" s="18"/>
      <c r="CZC53" s="18"/>
      <c r="CZD53" s="18"/>
      <c r="CZE53" s="18"/>
      <c r="CZF53" s="18"/>
      <c r="CZG53" s="18"/>
      <c r="CZH53" s="18"/>
      <c r="CZI53" s="18"/>
      <c r="CZJ53" s="18"/>
      <c r="CZK53" s="18"/>
      <c r="CZL53" s="18"/>
      <c r="CZM53" s="18"/>
      <c r="CZN53" s="18"/>
      <c r="CZO53" s="18"/>
      <c r="CZP53" s="18"/>
      <c r="CZQ53" s="18"/>
      <c r="CZR53" s="18"/>
      <c r="CZS53" s="18"/>
      <c r="CZT53" s="18"/>
      <c r="CZU53" s="18"/>
      <c r="CZV53" s="18"/>
      <c r="CZW53" s="18"/>
      <c r="CZX53" s="18"/>
      <c r="CZY53" s="18"/>
      <c r="CZZ53" s="18"/>
      <c r="DAA53" s="18"/>
      <c r="DAB53" s="18"/>
      <c r="DAC53" s="18"/>
      <c r="DAD53" s="18"/>
      <c r="DAE53" s="18"/>
      <c r="DAF53" s="18"/>
      <c r="DAG53" s="18"/>
      <c r="DAH53" s="18"/>
      <c r="DAI53" s="18"/>
      <c r="DAJ53" s="18"/>
      <c r="DAK53" s="18"/>
      <c r="DAL53" s="18"/>
      <c r="DAM53" s="18"/>
      <c r="DAN53" s="18"/>
      <c r="DAO53" s="18"/>
      <c r="DAP53" s="18"/>
      <c r="DAQ53" s="18"/>
      <c r="DAR53" s="18"/>
      <c r="DAS53" s="18"/>
      <c r="DAT53" s="18"/>
      <c r="DAU53" s="18"/>
      <c r="DAV53" s="18"/>
      <c r="DAW53" s="18"/>
      <c r="DAX53" s="18"/>
      <c r="DAY53" s="18"/>
      <c r="DAZ53" s="18"/>
      <c r="DBA53" s="18"/>
      <c r="DBB53" s="18"/>
      <c r="DBC53" s="18"/>
      <c r="DBD53" s="18"/>
      <c r="DBE53" s="18"/>
      <c r="DBF53" s="18"/>
      <c r="DBG53" s="18"/>
      <c r="DBH53" s="18"/>
      <c r="DBI53" s="18"/>
      <c r="DBJ53" s="18"/>
      <c r="DBK53" s="18"/>
      <c r="DBL53" s="18"/>
      <c r="DBM53" s="18"/>
      <c r="DBN53" s="18"/>
      <c r="DBO53" s="18"/>
      <c r="DBP53" s="18"/>
      <c r="DBQ53" s="18"/>
      <c r="DBR53" s="18"/>
      <c r="DBS53" s="18"/>
      <c r="DBT53" s="18"/>
      <c r="DBU53" s="18"/>
      <c r="DBV53" s="18"/>
      <c r="DBW53" s="18"/>
      <c r="DBX53" s="18"/>
      <c r="DBY53" s="18"/>
      <c r="DBZ53" s="18"/>
      <c r="DCA53" s="18"/>
      <c r="DCB53" s="18"/>
      <c r="DCC53" s="18"/>
      <c r="DCD53" s="18"/>
      <c r="DCE53" s="18"/>
      <c r="DCF53" s="18"/>
      <c r="DCG53" s="18"/>
      <c r="DCH53" s="18"/>
      <c r="DCI53" s="18"/>
      <c r="DCJ53" s="18"/>
      <c r="DCK53" s="18"/>
      <c r="DCL53" s="18"/>
      <c r="DCM53" s="18"/>
      <c r="DCN53" s="18"/>
      <c r="DCO53" s="18"/>
      <c r="DCP53" s="18"/>
      <c r="DCQ53" s="18"/>
      <c r="DCR53" s="18"/>
      <c r="DCS53" s="18"/>
      <c r="DCT53" s="18"/>
      <c r="DCU53" s="18"/>
      <c r="DCV53" s="18"/>
      <c r="DCW53" s="18"/>
      <c r="DCX53" s="18"/>
      <c r="DCY53" s="18"/>
      <c r="DCZ53" s="18"/>
      <c r="DDA53" s="18"/>
      <c r="DDB53" s="18"/>
      <c r="DDC53" s="18"/>
      <c r="DDD53" s="18"/>
      <c r="DDE53" s="18"/>
      <c r="DDF53" s="18"/>
      <c r="DDG53" s="18"/>
      <c r="DDH53" s="18"/>
      <c r="DDI53" s="18"/>
      <c r="DDJ53" s="18"/>
      <c r="DDK53" s="18"/>
      <c r="DDL53" s="18"/>
      <c r="DDM53" s="18"/>
      <c r="DDN53" s="18"/>
      <c r="DDO53" s="18"/>
      <c r="DDP53" s="18"/>
      <c r="DDQ53" s="18"/>
      <c r="DDR53" s="18"/>
      <c r="DDS53" s="18"/>
      <c r="DDT53" s="18"/>
      <c r="DDU53" s="18"/>
      <c r="DDV53" s="18"/>
      <c r="DDW53" s="18"/>
      <c r="DDX53" s="18"/>
      <c r="DDY53" s="18"/>
      <c r="DDZ53" s="18"/>
      <c r="DEA53" s="18"/>
      <c r="DEB53" s="18"/>
      <c r="DEC53" s="18"/>
      <c r="DED53" s="18"/>
      <c r="DEE53" s="18"/>
      <c r="DEF53" s="18"/>
      <c r="DEG53" s="18"/>
      <c r="DEH53" s="18"/>
      <c r="DEI53" s="18"/>
      <c r="DEJ53" s="18"/>
      <c r="DEK53" s="18"/>
      <c r="DEL53" s="18"/>
      <c r="DEM53" s="18"/>
      <c r="DEN53" s="18"/>
      <c r="DEO53" s="18"/>
      <c r="DEP53" s="18"/>
      <c r="DEQ53" s="18"/>
      <c r="DER53" s="18"/>
      <c r="DES53" s="18"/>
      <c r="DET53" s="18"/>
      <c r="DEU53" s="18"/>
      <c r="DEV53" s="18"/>
      <c r="DEW53" s="18"/>
      <c r="DEX53" s="18"/>
      <c r="DEY53" s="18"/>
      <c r="DEZ53" s="18"/>
      <c r="DFA53" s="18"/>
      <c r="DFB53" s="18"/>
      <c r="DFC53" s="18"/>
      <c r="DFD53" s="18"/>
      <c r="DFE53" s="18"/>
      <c r="DFF53" s="18"/>
      <c r="DFG53" s="18"/>
      <c r="DFH53" s="18"/>
      <c r="DFI53" s="18"/>
      <c r="DFJ53" s="18"/>
      <c r="DFK53" s="18"/>
      <c r="DFL53" s="18"/>
      <c r="DFM53" s="18"/>
      <c r="DFN53" s="18"/>
      <c r="DFO53" s="18"/>
      <c r="DFP53" s="18"/>
      <c r="DFQ53" s="18"/>
      <c r="DFR53" s="18"/>
      <c r="DFS53" s="18"/>
      <c r="DFT53" s="18"/>
      <c r="DFU53" s="18"/>
      <c r="DFV53" s="18"/>
      <c r="DFW53" s="18"/>
      <c r="DFX53" s="18"/>
      <c r="DFY53" s="18"/>
      <c r="DFZ53" s="18"/>
      <c r="DGA53" s="18"/>
      <c r="DGB53" s="18"/>
      <c r="DGC53" s="18"/>
      <c r="DGD53" s="18"/>
      <c r="DGE53" s="18"/>
      <c r="DGF53" s="18"/>
      <c r="DGG53" s="18"/>
      <c r="DGH53" s="18"/>
      <c r="DGI53" s="18"/>
      <c r="DGJ53" s="18"/>
      <c r="DGK53" s="18"/>
      <c r="DGL53" s="18"/>
      <c r="DGM53" s="18"/>
      <c r="DGN53" s="18"/>
      <c r="DGO53" s="18"/>
      <c r="DGP53" s="18"/>
      <c r="DGQ53" s="18"/>
      <c r="DGR53" s="18"/>
      <c r="DGS53" s="18"/>
      <c r="DGT53" s="18"/>
      <c r="DGU53" s="18"/>
      <c r="DGV53" s="18"/>
      <c r="DGW53" s="18"/>
      <c r="DGX53" s="18"/>
      <c r="DGY53" s="18"/>
      <c r="DGZ53" s="18"/>
      <c r="DHA53" s="18"/>
      <c r="DHB53" s="18"/>
      <c r="DHC53" s="18"/>
      <c r="DHD53" s="18"/>
      <c r="DHE53" s="18"/>
      <c r="DHF53" s="18"/>
      <c r="DHG53" s="18"/>
      <c r="DHH53" s="18"/>
      <c r="DHI53" s="18"/>
      <c r="DHJ53" s="18"/>
      <c r="DHK53" s="18"/>
      <c r="DHL53" s="18"/>
      <c r="DHM53" s="18"/>
      <c r="DHN53" s="18"/>
      <c r="DHO53" s="18"/>
      <c r="DHP53" s="18"/>
      <c r="DHQ53" s="18"/>
      <c r="DHR53" s="18"/>
      <c r="DHS53" s="18"/>
      <c r="DHT53" s="18"/>
      <c r="DHU53" s="18"/>
      <c r="DHV53" s="18"/>
      <c r="DHW53" s="18"/>
      <c r="DHX53" s="18"/>
      <c r="DHY53" s="18"/>
      <c r="DHZ53" s="18"/>
      <c r="DIA53" s="18"/>
      <c r="DIB53" s="18"/>
      <c r="DIC53" s="18"/>
      <c r="DID53" s="18"/>
      <c r="DIE53" s="18"/>
      <c r="DIF53" s="18"/>
      <c r="DIG53" s="18"/>
      <c r="DIH53" s="18"/>
      <c r="DII53" s="18"/>
      <c r="DIJ53" s="18"/>
      <c r="DIK53" s="18"/>
      <c r="DIL53" s="18"/>
      <c r="DIM53" s="18"/>
      <c r="DIN53" s="18"/>
      <c r="DIO53" s="18"/>
      <c r="DIP53" s="18"/>
      <c r="DIQ53" s="18"/>
      <c r="DIR53" s="18"/>
      <c r="DIS53" s="18"/>
      <c r="DIT53" s="18"/>
      <c r="DIU53" s="18"/>
      <c r="DIV53" s="18"/>
      <c r="DIW53" s="18"/>
      <c r="DIX53" s="18"/>
      <c r="DIY53" s="18"/>
      <c r="DIZ53" s="18"/>
      <c r="DJA53" s="18"/>
      <c r="DJB53" s="18"/>
      <c r="DJC53" s="18"/>
      <c r="DJD53" s="18"/>
      <c r="DJE53" s="18"/>
      <c r="DJF53" s="18"/>
      <c r="DJG53" s="18"/>
      <c r="DJH53" s="18"/>
      <c r="DJI53" s="18"/>
      <c r="DJJ53" s="18"/>
      <c r="DJK53" s="18"/>
      <c r="DJL53" s="18"/>
      <c r="DJM53" s="18"/>
      <c r="DJN53" s="18"/>
      <c r="DJO53" s="18"/>
      <c r="DJP53" s="18"/>
      <c r="DJQ53" s="18"/>
      <c r="DJR53" s="18"/>
      <c r="DJS53" s="18"/>
      <c r="DJT53" s="18"/>
      <c r="DJU53" s="18"/>
      <c r="DJV53" s="18"/>
      <c r="DJW53" s="18"/>
      <c r="DJX53" s="18"/>
      <c r="DJY53" s="18"/>
      <c r="DJZ53" s="18"/>
      <c r="DKA53" s="18"/>
      <c r="DKB53" s="18"/>
      <c r="DKC53" s="18"/>
      <c r="DKD53" s="18"/>
      <c r="DKE53" s="18"/>
      <c r="DKF53" s="18"/>
      <c r="DKG53" s="18"/>
      <c r="DKH53" s="18"/>
      <c r="DKI53" s="18"/>
      <c r="DKJ53" s="18"/>
      <c r="DKK53" s="18"/>
      <c r="DKL53" s="18"/>
      <c r="DKM53" s="18"/>
      <c r="DKN53" s="18"/>
      <c r="DKO53" s="18"/>
      <c r="DKP53" s="18"/>
      <c r="DKQ53" s="18"/>
      <c r="DKR53" s="18"/>
      <c r="DKS53" s="18"/>
      <c r="DKT53" s="18"/>
      <c r="DKU53" s="18"/>
      <c r="DKV53" s="18"/>
      <c r="DKW53" s="18"/>
      <c r="DKX53" s="18"/>
      <c r="DKY53" s="18"/>
      <c r="DKZ53" s="18"/>
      <c r="DLA53" s="18"/>
      <c r="DLB53" s="18"/>
      <c r="DLC53" s="18"/>
      <c r="DLD53" s="18"/>
      <c r="DLE53" s="18"/>
      <c r="DLF53" s="18"/>
      <c r="DLG53" s="18"/>
      <c r="DLH53" s="18"/>
      <c r="DLI53" s="18"/>
      <c r="DLJ53" s="18"/>
      <c r="DLK53" s="18"/>
      <c r="DLL53" s="18"/>
      <c r="DLM53" s="18"/>
      <c r="DLN53" s="18"/>
      <c r="DLO53" s="18"/>
      <c r="DLP53" s="18"/>
      <c r="DLQ53" s="18"/>
      <c r="DLR53" s="18"/>
      <c r="DLS53" s="18"/>
      <c r="DLT53" s="18"/>
      <c r="DLU53" s="18"/>
      <c r="DLV53" s="18"/>
      <c r="DLW53" s="18"/>
      <c r="DLX53" s="18"/>
      <c r="DLY53" s="18"/>
      <c r="DLZ53" s="18"/>
      <c r="DMA53" s="18"/>
      <c r="DMB53" s="18"/>
      <c r="DMC53" s="18"/>
      <c r="DMD53" s="18"/>
      <c r="DME53" s="18"/>
      <c r="DMF53" s="18"/>
      <c r="DMG53" s="18"/>
      <c r="DMH53" s="18"/>
      <c r="DMI53" s="18"/>
      <c r="DMJ53" s="18"/>
      <c r="DMK53" s="18"/>
      <c r="DML53" s="18"/>
      <c r="DMM53" s="18"/>
      <c r="DMN53" s="18"/>
      <c r="DMO53" s="18"/>
      <c r="DMP53" s="18"/>
      <c r="DMQ53" s="18"/>
      <c r="DMR53" s="18"/>
      <c r="DMS53" s="18"/>
      <c r="DMT53" s="18"/>
      <c r="DMU53" s="18"/>
      <c r="DMV53" s="18"/>
      <c r="DMW53" s="18"/>
      <c r="DMX53" s="18"/>
      <c r="DMY53" s="18"/>
      <c r="DMZ53" s="18"/>
      <c r="DNA53" s="18"/>
      <c r="DNB53" s="18"/>
      <c r="DNC53" s="18"/>
      <c r="DND53" s="18"/>
      <c r="DNE53" s="18"/>
      <c r="DNF53" s="18"/>
      <c r="DNG53" s="18"/>
      <c r="DNH53" s="18"/>
      <c r="DNI53" s="18"/>
      <c r="DNJ53" s="18"/>
      <c r="DNK53" s="18"/>
      <c r="DNL53" s="18"/>
      <c r="DNM53" s="18"/>
      <c r="DNN53" s="18"/>
      <c r="DNO53" s="18"/>
      <c r="DNP53" s="18"/>
      <c r="DNQ53" s="18"/>
      <c r="DNR53" s="18"/>
      <c r="DNS53" s="18"/>
      <c r="DNT53" s="18"/>
      <c r="DNU53" s="18"/>
      <c r="DNV53" s="18"/>
      <c r="DNW53" s="18"/>
      <c r="DNX53" s="18"/>
      <c r="DNY53" s="18"/>
      <c r="DNZ53" s="18"/>
      <c r="DOA53" s="18"/>
      <c r="DOB53" s="18"/>
      <c r="DOC53" s="18"/>
      <c r="DOD53" s="18"/>
      <c r="DOE53" s="18"/>
      <c r="DOF53" s="18"/>
      <c r="DOG53" s="18"/>
      <c r="DOH53" s="18"/>
      <c r="DOI53" s="18"/>
      <c r="DOJ53" s="18"/>
      <c r="DOK53" s="18"/>
      <c r="DOL53" s="18"/>
      <c r="DOM53" s="18"/>
      <c r="DON53" s="18"/>
      <c r="DOO53" s="18"/>
      <c r="DOP53" s="18"/>
      <c r="DOQ53" s="18"/>
      <c r="DOR53" s="18"/>
      <c r="DOS53" s="18"/>
      <c r="DOT53" s="18"/>
      <c r="DOU53" s="18"/>
      <c r="DOV53" s="18"/>
      <c r="DOW53" s="18"/>
      <c r="DOX53" s="18"/>
      <c r="DOY53" s="18"/>
      <c r="DOZ53" s="18"/>
      <c r="DPA53" s="18"/>
      <c r="DPB53" s="18"/>
      <c r="DPC53" s="18"/>
      <c r="DPD53" s="18"/>
      <c r="DPE53" s="18"/>
      <c r="DPF53" s="18"/>
      <c r="DPG53" s="18"/>
      <c r="DPH53" s="18"/>
      <c r="DPI53" s="18"/>
      <c r="DPJ53" s="18"/>
      <c r="DPK53" s="18"/>
      <c r="DPL53" s="18"/>
      <c r="DPM53" s="18"/>
      <c r="DPN53" s="18"/>
      <c r="DPO53" s="18"/>
      <c r="DPP53" s="18"/>
      <c r="DPQ53" s="18"/>
      <c r="DPR53" s="18"/>
      <c r="DPS53" s="18"/>
      <c r="DPT53" s="18"/>
      <c r="DPU53" s="18"/>
      <c r="DPV53" s="18"/>
      <c r="DPW53" s="18"/>
      <c r="DPX53" s="18"/>
      <c r="DPY53" s="18"/>
      <c r="DPZ53" s="18"/>
      <c r="DQA53" s="18"/>
      <c r="DQB53" s="18"/>
      <c r="DQC53" s="18"/>
      <c r="DQD53" s="18"/>
      <c r="DQE53" s="18"/>
      <c r="DQF53" s="18"/>
      <c r="DQG53" s="18"/>
      <c r="DQH53" s="18"/>
      <c r="DQI53" s="18"/>
      <c r="DQJ53" s="18"/>
      <c r="DQK53" s="18"/>
      <c r="DQL53" s="18"/>
      <c r="DQM53" s="18"/>
      <c r="DQN53" s="18"/>
      <c r="DQO53" s="18"/>
      <c r="DQP53" s="18"/>
      <c r="DQQ53" s="18"/>
      <c r="DQR53" s="18"/>
      <c r="DQS53" s="18"/>
      <c r="DQT53" s="18"/>
      <c r="DQU53" s="18"/>
      <c r="DQV53" s="18"/>
      <c r="DQW53" s="18"/>
      <c r="DQX53" s="18"/>
      <c r="DQY53" s="18"/>
      <c r="DQZ53" s="18"/>
      <c r="DRA53" s="18"/>
      <c r="DRB53" s="18"/>
      <c r="DRC53" s="18"/>
      <c r="DRD53" s="18"/>
      <c r="DRE53" s="18"/>
      <c r="DRF53" s="18"/>
      <c r="DRG53" s="18"/>
      <c r="DRH53" s="18"/>
      <c r="DRI53" s="18"/>
      <c r="DRJ53" s="18"/>
      <c r="DRK53" s="18"/>
      <c r="DRL53" s="18"/>
      <c r="DRM53" s="18"/>
      <c r="DRN53" s="18"/>
      <c r="DRO53" s="18"/>
      <c r="DRP53" s="18"/>
      <c r="DRQ53" s="18"/>
      <c r="DRR53" s="18"/>
      <c r="DRS53" s="18"/>
      <c r="DRT53" s="18"/>
      <c r="DRU53" s="18"/>
      <c r="DRV53" s="18"/>
      <c r="DRW53" s="18"/>
      <c r="DRX53" s="18"/>
      <c r="DRY53" s="18"/>
      <c r="DRZ53" s="18"/>
      <c r="DSA53" s="18"/>
      <c r="DSB53" s="18"/>
      <c r="DSC53" s="18"/>
      <c r="DSD53" s="18"/>
      <c r="DSE53" s="18"/>
      <c r="DSF53" s="18"/>
      <c r="DSG53" s="18"/>
      <c r="DSH53" s="18"/>
      <c r="DSI53" s="18"/>
      <c r="DSJ53" s="18"/>
      <c r="DSK53" s="18"/>
      <c r="DSL53" s="18"/>
      <c r="DSM53" s="18"/>
      <c r="DSN53" s="18"/>
      <c r="DSO53" s="18"/>
      <c r="DSP53" s="18"/>
      <c r="DSQ53" s="18"/>
      <c r="DSR53" s="18"/>
      <c r="DSS53" s="18"/>
      <c r="DST53" s="18"/>
      <c r="DSU53" s="18"/>
      <c r="DSV53" s="18"/>
      <c r="DSW53" s="18"/>
      <c r="DSX53" s="18"/>
      <c r="DSY53" s="18"/>
      <c r="DSZ53" s="18"/>
      <c r="DTA53" s="18"/>
      <c r="DTB53" s="18"/>
      <c r="DTC53" s="18"/>
      <c r="DTD53" s="18"/>
      <c r="DTE53" s="18"/>
      <c r="DTF53" s="18"/>
      <c r="DTG53" s="18"/>
      <c r="DTH53" s="18"/>
      <c r="DTI53" s="18"/>
      <c r="DTJ53" s="18"/>
      <c r="DTK53" s="18"/>
      <c r="DTL53" s="18"/>
      <c r="DTM53" s="18"/>
      <c r="DTN53" s="18"/>
      <c r="DTO53" s="18"/>
      <c r="DTP53" s="18"/>
      <c r="DTQ53" s="18"/>
      <c r="DTR53" s="18"/>
      <c r="DTS53" s="18"/>
      <c r="DTT53" s="18"/>
      <c r="DTU53" s="18"/>
      <c r="DTV53" s="18"/>
      <c r="DTW53" s="18"/>
      <c r="DTX53" s="18"/>
      <c r="DTY53" s="18"/>
      <c r="DTZ53" s="18"/>
      <c r="DUA53" s="18"/>
      <c r="DUB53" s="18"/>
      <c r="DUC53" s="18"/>
      <c r="DUD53" s="18"/>
      <c r="DUE53" s="18"/>
      <c r="DUF53" s="18"/>
      <c r="DUG53" s="18"/>
      <c r="DUH53" s="18"/>
      <c r="DUI53" s="18"/>
      <c r="DUJ53" s="18"/>
      <c r="DUK53" s="18"/>
      <c r="DUL53" s="18"/>
      <c r="DUM53" s="18"/>
      <c r="DUN53" s="18"/>
      <c r="DUO53" s="18"/>
      <c r="DUP53" s="18"/>
      <c r="DUQ53" s="18"/>
      <c r="DUR53" s="18"/>
      <c r="DUS53" s="18"/>
      <c r="DUT53" s="18"/>
      <c r="DUU53" s="18"/>
      <c r="DUV53" s="18"/>
      <c r="DUW53" s="18"/>
      <c r="DUX53" s="18"/>
      <c r="DUY53" s="18"/>
      <c r="DUZ53" s="18"/>
      <c r="DVA53" s="18"/>
      <c r="DVB53" s="18"/>
      <c r="DVC53" s="18"/>
      <c r="DVD53" s="18"/>
      <c r="DVE53" s="18"/>
      <c r="DVF53" s="18"/>
      <c r="DVG53" s="18"/>
      <c r="DVH53" s="18"/>
      <c r="DVI53" s="18"/>
      <c r="DVJ53" s="18"/>
      <c r="DVK53" s="18"/>
      <c r="DVL53" s="18"/>
      <c r="DVM53" s="18"/>
      <c r="DVN53" s="18"/>
      <c r="DVO53" s="18"/>
      <c r="DVP53" s="18"/>
      <c r="DVQ53" s="18"/>
      <c r="DVR53" s="18"/>
      <c r="DVS53" s="18"/>
      <c r="DVT53" s="18"/>
      <c r="DVU53" s="18"/>
      <c r="DVV53" s="18"/>
      <c r="DVW53" s="18"/>
      <c r="DVX53" s="18"/>
      <c r="DVY53" s="18"/>
      <c r="DVZ53" s="18"/>
      <c r="DWA53" s="18"/>
      <c r="DWB53" s="18"/>
      <c r="DWC53" s="18"/>
      <c r="DWD53" s="18"/>
      <c r="DWE53" s="18"/>
      <c r="DWF53" s="18"/>
      <c r="DWG53" s="18"/>
      <c r="DWH53" s="18"/>
      <c r="DWI53" s="18"/>
      <c r="DWJ53" s="18"/>
      <c r="DWK53" s="18"/>
      <c r="DWL53" s="18"/>
      <c r="DWM53" s="18"/>
      <c r="DWN53" s="18"/>
      <c r="DWO53" s="18"/>
      <c r="DWP53" s="18"/>
      <c r="DWQ53" s="18"/>
      <c r="DWR53" s="18"/>
      <c r="DWS53" s="18"/>
      <c r="DWT53" s="18"/>
      <c r="DWU53" s="18"/>
      <c r="DWV53" s="18"/>
      <c r="DWW53" s="18"/>
      <c r="DWX53" s="18"/>
      <c r="DWY53" s="18"/>
      <c r="DWZ53" s="18"/>
      <c r="DXA53" s="18"/>
      <c r="DXB53" s="18"/>
      <c r="DXC53" s="18"/>
      <c r="DXD53" s="18"/>
      <c r="DXE53" s="18"/>
      <c r="DXF53" s="18"/>
      <c r="DXG53" s="18"/>
      <c r="DXH53" s="18"/>
      <c r="DXI53" s="18"/>
      <c r="DXJ53" s="18"/>
      <c r="DXK53" s="18"/>
      <c r="DXL53" s="18"/>
      <c r="DXM53" s="18"/>
      <c r="DXN53" s="18"/>
      <c r="DXO53" s="18"/>
      <c r="DXP53" s="18"/>
      <c r="DXQ53" s="18"/>
      <c r="DXR53" s="18"/>
      <c r="DXS53" s="18"/>
      <c r="DXT53" s="18"/>
      <c r="DXU53" s="18"/>
      <c r="DXV53" s="18"/>
      <c r="DXW53" s="18"/>
      <c r="DXX53" s="18"/>
      <c r="DXY53" s="18"/>
      <c r="DXZ53" s="18"/>
      <c r="DYA53" s="18"/>
      <c r="DYB53" s="18"/>
      <c r="DYC53" s="18"/>
      <c r="DYD53" s="18"/>
      <c r="DYE53" s="18"/>
      <c r="DYF53" s="18"/>
      <c r="DYG53" s="18"/>
      <c r="DYH53" s="18"/>
      <c r="DYI53" s="18"/>
      <c r="DYJ53" s="18"/>
      <c r="DYK53" s="18"/>
      <c r="DYL53" s="18"/>
      <c r="DYM53" s="18"/>
      <c r="DYN53" s="18"/>
      <c r="DYO53" s="18"/>
      <c r="DYP53" s="18"/>
      <c r="DYQ53" s="18"/>
      <c r="DYR53" s="18"/>
      <c r="DYS53" s="18"/>
      <c r="DYT53" s="18"/>
      <c r="DYU53" s="18"/>
      <c r="DYV53" s="18"/>
      <c r="DYW53" s="18"/>
      <c r="DYX53" s="18"/>
      <c r="DYY53" s="18"/>
      <c r="DYZ53" s="18"/>
      <c r="DZA53" s="18"/>
      <c r="DZB53" s="18"/>
      <c r="DZC53" s="18"/>
      <c r="DZD53" s="18"/>
      <c r="DZE53" s="18"/>
      <c r="DZF53" s="18"/>
      <c r="DZG53" s="18"/>
      <c r="DZH53" s="18"/>
      <c r="DZI53" s="18"/>
      <c r="DZJ53" s="18"/>
      <c r="DZK53" s="18"/>
      <c r="DZL53" s="18"/>
      <c r="DZM53" s="18"/>
      <c r="DZN53" s="18"/>
      <c r="DZO53" s="18"/>
      <c r="DZP53" s="18"/>
      <c r="DZQ53" s="18"/>
      <c r="DZR53" s="18"/>
      <c r="DZS53" s="18"/>
      <c r="DZT53" s="18"/>
      <c r="DZU53" s="18"/>
      <c r="DZV53" s="18"/>
      <c r="DZW53" s="18"/>
      <c r="DZX53" s="18"/>
      <c r="DZY53" s="18"/>
      <c r="DZZ53" s="18"/>
      <c r="EAA53" s="18"/>
      <c r="EAB53" s="18"/>
      <c r="EAC53" s="18"/>
      <c r="EAD53" s="18"/>
      <c r="EAE53" s="18"/>
      <c r="EAF53" s="18"/>
      <c r="EAG53" s="18"/>
      <c r="EAH53" s="18"/>
      <c r="EAI53" s="18"/>
      <c r="EAJ53" s="18"/>
      <c r="EAK53" s="18"/>
      <c r="EAL53" s="18"/>
      <c r="EAM53" s="18"/>
      <c r="EAN53" s="18"/>
      <c r="EAO53" s="18"/>
      <c r="EAP53" s="18"/>
      <c r="EAQ53" s="18"/>
      <c r="EAR53" s="18"/>
      <c r="EAS53" s="18"/>
      <c r="EAT53" s="18"/>
      <c r="EAU53" s="18"/>
      <c r="EAV53" s="18"/>
      <c r="EAW53" s="18"/>
      <c r="EAX53" s="18"/>
      <c r="EAY53" s="18"/>
      <c r="EAZ53" s="18"/>
      <c r="EBA53" s="18"/>
      <c r="EBB53" s="18"/>
      <c r="EBC53" s="18"/>
      <c r="EBD53" s="18"/>
      <c r="EBE53" s="18"/>
      <c r="EBF53" s="18"/>
      <c r="EBG53" s="18"/>
      <c r="EBH53" s="18"/>
      <c r="EBI53" s="18"/>
      <c r="EBJ53" s="18"/>
      <c r="EBK53" s="18"/>
      <c r="EBL53" s="18"/>
      <c r="EBM53" s="18"/>
      <c r="EBN53" s="18"/>
      <c r="EBO53" s="18"/>
      <c r="EBP53" s="18"/>
      <c r="EBQ53" s="18"/>
      <c r="EBR53" s="18"/>
      <c r="EBS53" s="18"/>
      <c r="EBT53" s="18"/>
      <c r="EBU53" s="18"/>
      <c r="EBV53" s="18"/>
      <c r="EBW53" s="18"/>
      <c r="EBX53" s="18"/>
      <c r="EBY53" s="18"/>
      <c r="EBZ53" s="18"/>
      <c r="ECA53" s="18"/>
      <c r="ECB53" s="18"/>
      <c r="ECC53" s="18"/>
      <c r="ECD53" s="18"/>
      <c r="ECE53" s="18"/>
      <c r="ECF53" s="18"/>
      <c r="ECG53" s="18"/>
      <c r="ECH53" s="18"/>
      <c r="ECI53" s="18"/>
      <c r="ECJ53" s="18"/>
      <c r="ECK53" s="18"/>
      <c r="ECL53" s="18"/>
      <c r="ECM53" s="18"/>
      <c r="ECN53" s="18"/>
      <c r="ECO53" s="18"/>
      <c r="ECP53" s="18"/>
      <c r="ECQ53" s="18"/>
      <c r="ECR53" s="18"/>
      <c r="ECS53" s="18"/>
      <c r="ECT53" s="18"/>
      <c r="ECU53" s="18"/>
      <c r="ECV53" s="18"/>
      <c r="ECW53" s="18"/>
      <c r="ECX53" s="18"/>
      <c r="ECY53" s="18"/>
      <c r="ECZ53" s="18"/>
      <c r="EDA53" s="18"/>
      <c r="EDB53" s="18"/>
      <c r="EDC53" s="18"/>
      <c r="EDD53" s="18"/>
      <c r="EDE53" s="18"/>
      <c r="EDF53" s="18"/>
      <c r="EDG53" s="18"/>
      <c r="EDH53" s="18"/>
      <c r="EDI53" s="18"/>
      <c r="EDJ53" s="18"/>
      <c r="EDK53" s="18"/>
      <c r="EDL53" s="18"/>
      <c r="EDM53" s="18"/>
      <c r="EDN53" s="18"/>
      <c r="EDO53" s="18"/>
      <c r="EDP53" s="18"/>
      <c r="EDQ53" s="18"/>
      <c r="EDR53" s="18"/>
      <c r="EDS53" s="18"/>
      <c r="EDT53" s="18"/>
      <c r="EDU53" s="18"/>
      <c r="EDV53" s="18"/>
      <c r="EDW53" s="18"/>
      <c r="EDX53" s="18"/>
      <c r="EDY53" s="18"/>
      <c r="EDZ53" s="18"/>
      <c r="EEA53" s="18"/>
      <c r="EEB53" s="18"/>
      <c r="EEC53" s="18"/>
      <c r="EED53" s="18"/>
      <c r="EEE53" s="18"/>
      <c r="EEF53" s="18"/>
      <c r="EEG53" s="18"/>
      <c r="EEH53" s="18"/>
      <c r="EEI53" s="18"/>
      <c r="EEJ53" s="18"/>
      <c r="EEK53" s="18"/>
      <c r="EEL53" s="18"/>
      <c r="EEM53" s="18"/>
      <c r="EEN53" s="18"/>
      <c r="EEO53" s="18"/>
      <c r="EEP53" s="18"/>
      <c r="EEQ53" s="18"/>
      <c r="EER53" s="18"/>
      <c r="EES53" s="18"/>
      <c r="EET53" s="18"/>
      <c r="EEU53" s="18"/>
      <c r="EEV53" s="18"/>
      <c r="EEW53" s="18"/>
      <c r="EEX53" s="18"/>
      <c r="EEY53" s="18"/>
      <c r="EEZ53" s="18"/>
      <c r="EFA53" s="18"/>
      <c r="EFB53" s="18"/>
      <c r="EFC53" s="18"/>
      <c r="EFD53" s="18"/>
      <c r="EFE53" s="18"/>
      <c r="EFF53" s="18"/>
      <c r="EFG53" s="18"/>
      <c r="EFH53" s="18"/>
      <c r="EFI53" s="18"/>
      <c r="EFJ53" s="18"/>
      <c r="EFK53" s="18"/>
      <c r="EFL53" s="18"/>
      <c r="EFM53" s="18"/>
      <c r="EFN53" s="18"/>
      <c r="EFO53" s="18"/>
      <c r="EFP53" s="18"/>
      <c r="EFQ53" s="18"/>
      <c r="EFR53" s="18"/>
      <c r="EFS53" s="18"/>
      <c r="EFT53" s="18"/>
      <c r="EFU53" s="18"/>
      <c r="EFV53" s="18"/>
      <c r="EFW53" s="18"/>
      <c r="EFX53" s="18"/>
      <c r="EFY53" s="18"/>
      <c r="EFZ53" s="18"/>
      <c r="EGA53" s="18"/>
      <c r="EGB53" s="18"/>
      <c r="EGC53" s="18"/>
      <c r="EGD53" s="18"/>
      <c r="EGE53" s="18"/>
      <c r="EGF53" s="18"/>
      <c r="EGG53" s="18"/>
      <c r="EGH53" s="18"/>
      <c r="EGI53" s="18"/>
      <c r="EGJ53" s="18"/>
      <c r="EGK53" s="18"/>
      <c r="EGL53" s="18"/>
      <c r="EGM53" s="18"/>
      <c r="EGN53" s="18"/>
      <c r="EGO53" s="18"/>
      <c r="EGP53" s="18"/>
      <c r="EGQ53" s="18"/>
      <c r="EGR53" s="18"/>
      <c r="EGS53" s="18"/>
      <c r="EGT53" s="18"/>
      <c r="EGU53" s="18"/>
      <c r="EGV53" s="18"/>
      <c r="EGW53" s="18"/>
      <c r="EGX53" s="18"/>
      <c r="EGY53" s="18"/>
      <c r="EGZ53" s="18"/>
      <c r="EHA53" s="18"/>
      <c r="EHB53" s="18"/>
      <c r="EHC53" s="18"/>
      <c r="EHD53" s="18"/>
      <c r="EHE53" s="18"/>
      <c r="EHF53" s="18"/>
      <c r="EHG53" s="18"/>
      <c r="EHH53" s="18"/>
      <c r="EHI53" s="18"/>
      <c r="EHJ53" s="18"/>
      <c r="EHK53" s="18"/>
      <c r="EHL53" s="18"/>
      <c r="EHM53" s="18"/>
      <c r="EHN53" s="18"/>
      <c r="EHO53" s="18"/>
      <c r="EHP53" s="18"/>
      <c r="EHQ53" s="18"/>
      <c r="EHR53" s="18"/>
      <c r="EHS53" s="18"/>
      <c r="EHT53" s="18"/>
      <c r="EHU53" s="18"/>
      <c r="EHV53" s="18"/>
      <c r="EHW53" s="18"/>
      <c r="EHX53" s="18"/>
      <c r="EHY53" s="18"/>
      <c r="EHZ53" s="18"/>
      <c r="EIA53" s="18"/>
      <c r="EIB53" s="18"/>
      <c r="EIC53" s="18"/>
      <c r="EID53" s="18"/>
      <c r="EIE53" s="18"/>
      <c r="EIF53" s="18"/>
      <c r="EIG53" s="18"/>
      <c r="EIH53" s="18"/>
      <c r="EII53" s="18"/>
      <c r="EIJ53" s="18"/>
      <c r="EIK53" s="18"/>
      <c r="EIL53" s="18"/>
      <c r="EIM53" s="18"/>
      <c r="EIN53" s="18"/>
      <c r="EIO53" s="18"/>
      <c r="EIP53" s="18"/>
      <c r="EIQ53" s="18"/>
      <c r="EIR53" s="18"/>
      <c r="EIS53" s="18"/>
      <c r="EIT53" s="18"/>
      <c r="EIU53" s="18"/>
      <c r="EIV53" s="18"/>
      <c r="EIW53" s="18"/>
      <c r="EIX53" s="18"/>
      <c r="EIY53" s="18"/>
      <c r="EIZ53" s="18"/>
      <c r="EJA53" s="18"/>
      <c r="EJB53" s="18"/>
      <c r="EJC53" s="18"/>
      <c r="EJD53" s="18"/>
      <c r="EJE53" s="18"/>
      <c r="EJF53" s="18"/>
      <c r="EJG53" s="18"/>
      <c r="EJH53" s="18"/>
      <c r="EJI53" s="18"/>
      <c r="EJJ53" s="18"/>
      <c r="EJK53" s="18"/>
      <c r="EJL53" s="18"/>
      <c r="EJM53" s="18"/>
      <c r="EJN53" s="18"/>
      <c r="EJO53" s="18"/>
      <c r="EJP53" s="18"/>
      <c r="EJQ53" s="18"/>
      <c r="EJR53" s="18"/>
      <c r="EJS53" s="18"/>
      <c r="EJT53" s="18"/>
      <c r="EJU53" s="18"/>
      <c r="EJV53" s="18"/>
      <c r="EJW53" s="18"/>
      <c r="EJX53" s="18"/>
      <c r="EJY53" s="18"/>
      <c r="EJZ53" s="18"/>
      <c r="EKA53" s="18"/>
      <c r="EKB53" s="18"/>
      <c r="EKC53" s="18"/>
      <c r="EKD53" s="18"/>
      <c r="EKE53" s="18"/>
      <c r="EKF53" s="18"/>
      <c r="EKG53" s="18"/>
      <c r="EKH53" s="18"/>
      <c r="EKI53" s="18"/>
      <c r="EKJ53" s="18"/>
      <c r="EKK53" s="18"/>
      <c r="EKL53" s="18"/>
      <c r="EKM53" s="18"/>
      <c r="EKN53" s="18"/>
      <c r="EKO53" s="18"/>
      <c r="EKP53" s="18"/>
      <c r="EKQ53" s="18"/>
      <c r="EKR53" s="18"/>
      <c r="EKS53" s="18"/>
      <c r="EKT53" s="18"/>
      <c r="EKU53" s="18"/>
      <c r="EKV53" s="18"/>
      <c r="EKW53" s="18"/>
      <c r="EKX53" s="18"/>
      <c r="EKY53" s="18"/>
      <c r="EKZ53" s="18"/>
      <c r="ELA53" s="18"/>
      <c r="ELB53" s="18"/>
      <c r="ELC53" s="18"/>
      <c r="ELD53" s="18"/>
      <c r="ELE53" s="18"/>
      <c r="ELF53" s="18"/>
      <c r="ELG53" s="18"/>
      <c r="ELH53" s="18"/>
      <c r="ELI53" s="18"/>
      <c r="ELJ53" s="18"/>
      <c r="ELK53" s="18"/>
      <c r="ELL53" s="18"/>
      <c r="ELM53" s="18"/>
      <c r="ELN53" s="18"/>
      <c r="ELO53" s="18"/>
      <c r="ELP53" s="18"/>
      <c r="ELQ53" s="18"/>
      <c r="ELR53" s="18"/>
      <c r="ELS53" s="18"/>
      <c r="ELT53" s="18"/>
      <c r="ELU53" s="18"/>
      <c r="ELV53" s="18"/>
      <c r="ELW53" s="18"/>
      <c r="ELX53" s="18"/>
      <c r="ELY53" s="18"/>
      <c r="ELZ53" s="18"/>
      <c r="EMA53" s="18"/>
      <c r="EMB53" s="18"/>
      <c r="EMC53" s="18"/>
      <c r="EMD53" s="18"/>
      <c r="EME53" s="18"/>
      <c r="EMF53" s="18"/>
      <c r="EMG53" s="18"/>
      <c r="EMH53" s="18"/>
      <c r="EMI53" s="18"/>
      <c r="EMJ53" s="18"/>
      <c r="EMK53" s="18"/>
      <c r="EML53" s="18"/>
      <c r="EMM53" s="18"/>
      <c r="EMN53" s="18"/>
      <c r="EMO53" s="18"/>
      <c r="EMP53" s="18"/>
      <c r="EMQ53" s="18"/>
      <c r="EMR53" s="18"/>
      <c r="EMS53" s="18"/>
      <c r="EMT53" s="18"/>
      <c r="EMU53" s="18"/>
      <c r="EMV53" s="18"/>
      <c r="EMW53" s="18"/>
      <c r="EMX53" s="18"/>
      <c r="EMY53" s="18"/>
      <c r="EMZ53" s="18"/>
      <c r="ENA53" s="18"/>
      <c r="ENB53" s="18"/>
      <c r="ENC53" s="18"/>
      <c r="END53" s="18"/>
      <c r="ENE53" s="18"/>
      <c r="ENF53" s="18"/>
      <c r="ENG53" s="18"/>
      <c r="ENH53" s="18"/>
      <c r="ENI53" s="18"/>
      <c r="ENJ53" s="18"/>
      <c r="ENK53" s="18"/>
      <c r="ENL53" s="18"/>
      <c r="ENM53" s="18"/>
      <c r="ENN53" s="18"/>
      <c r="ENO53" s="18"/>
      <c r="ENP53" s="18"/>
      <c r="ENQ53" s="18"/>
      <c r="ENR53" s="18"/>
      <c r="ENS53" s="18"/>
      <c r="ENT53" s="18"/>
      <c r="ENU53" s="18"/>
      <c r="ENV53" s="18"/>
      <c r="ENW53" s="18"/>
      <c r="ENX53" s="18"/>
      <c r="ENY53" s="18"/>
      <c r="ENZ53" s="18"/>
      <c r="EOA53" s="18"/>
      <c r="EOB53" s="18"/>
      <c r="EOC53" s="18"/>
      <c r="EOD53" s="18"/>
      <c r="EOE53" s="18"/>
      <c r="EOF53" s="18"/>
      <c r="EOG53" s="18"/>
      <c r="EOH53" s="18"/>
      <c r="EOI53" s="18"/>
      <c r="EOJ53" s="18"/>
      <c r="EOK53" s="18"/>
      <c r="EOL53" s="18"/>
      <c r="EOM53" s="18"/>
      <c r="EON53" s="18"/>
      <c r="EOO53" s="18"/>
      <c r="EOP53" s="18"/>
      <c r="EOQ53" s="18"/>
      <c r="EOR53" s="18"/>
      <c r="EOS53" s="18"/>
      <c r="EOT53" s="18"/>
      <c r="EOU53" s="18"/>
      <c r="EOV53" s="18"/>
      <c r="EOW53" s="18"/>
      <c r="EOX53" s="18"/>
      <c r="EOY53" s="18"/>
      <c r="EOZ53" s="18"/>
      <c r="EPA53" s="18"/>
      <c r="EPB53" s="18"/>
      <c r="EPC53" s="18"/>
      <c r="EPD53" s="18"/>
      <c r="EPE53" s="18"/>
      <c r="EPF53" s="18"/>
      <c r="EPG53" s="18"/>
      <c r="EPH53" s="18"/>
      <c r="EPI53" s="18"/>
      <c r="EPJ53" s="18"/>
      <c r="EPK53" s="18"/>
      <c r="EPL53" s="18"/>
      <c r="EPM53" s="18"/>
      <c r="EPN53" s="18"/>
      <c r="EPO53" s="18"/>
      <c r="EPP53" s="18"/>
      <c r="EPQ53" s="18"/>
      <c r="EPR53" s="18"/>
      <c r="EPS53" s="18"/>
      <c r="EPT53" s="18"/>
      <c r="EPU53" s="18"/>
      <c r="EPV53" s="18"/>
      <c r="EPW53" s="18"/>
      <c r="EPX53" s="18"/>
      <c r="EPY53" s="18"/>
      <c r="EPZ53" s="18"/>
      <c r="EQA53" s="18"/>
      <c r="EQB53" s="18"/>
      <c r="EQC53" s="18"/>
      <c r="EQD53" s="18"/>
      <c r="EQE53" s="18"/>
      <c r="EQF53" s="18"/>
      <c r="EQG53" s="18"/>
      <c r="EQH53" s="18"/>
      <c r="EQI53" s="18"/>
      <c r="EQJ53" s="18"/>
      <c r="EQK53" s="18"/>
      <c r="EQL53" s="18"/>
      <c r="EQM53" s="18"/>
      <c r="EQN53" s="18"/>
      <c r="EQO53" s="18"/>
      <c r="EQP53" s="18"/>
      <c r="EQQ53" s="18"/>
      <c r="EQR53" s="18"/>
      <c r="EQS53" s="18"/>
      <c r="EQT53" s="18"/>
      <c r="EQU53" s="18"/>
      <c r="EQV53" s="18"/>
      <c r="EQW53" s="18"/>
      <c r="EQX53" s="18"/>
      <c r="EQY53" s="18"/>
      <c r="EQZ53" s="18"/>
      <c r="ERA53" s="18"/>
      <c r="ERB53" s="18"/>
      <c r="ERC53" s="18"/>
      <c r="ERD53" s="18"/>
      <c r="ERE53" s="18"/>
      <c r="ERF53" s="18"/>
      <c r="ERG53" s="18"/>
      <c r="ERH53" s="18"/>
      <c r="ERI53" s="18"/>
      <c r="ERJ53" s="18"/>
      <c r="ERK53" s="18"/>
      <c r="ERL53" s="18"/>
      <c r="ERM53" s="18"/>
      <c r="ERN53" s="18"/>
      <c r="ERO53" s="18"/>
      <c r="ERP53" s="18"/>
      <c r="ERQ53" s="18"/>
      <c r="ERR53" s="18"/>
      <c r="ERS53" s="18"/>
      <c r="ERT53" s="18"/>
      <c r="ERU53" s="18"/>
      <c r="ERV53" s="18"/>
      <c r="ERW53" s="18"/>
      <c r="ERX53" s="18"/>
      <c r="ERY53" s="18"/>
      <c r="ERZ53" s="18"/>
      <c r="ESA53" s="18"/>
      <c r="ESB53" s="18"/>
      <c r="ESC53" s="18"/>
      <c r="ESD53" s="18"/>
      <c r="ESE53" s="18"/>
      <c r="ESF53" s="18"/>
      <c r="ESG53" s="18"/>
      <c r="ESH53" s="18"/>
      <c r="ESI53" s="18"/>
      <c r="ESJ53" s="18"/>
      <c r="ESK53" s="18"/>
      <c r="ESL53" s="18"/>
      <c r="ESM53" s="18"/>
      <c r="ESN53" s="18"/>
      <c r="ESO53" s="18"/>
      <c r="ESP53" s="18"/>
      <c r="ESQ53" s="18"/>
      <c r="ESR53" s="18"/>
      <c r="ESS53" s="18"/>
      <c r="EST53" s="18"/>
      <c r="ESU53" s="18"/>
      <c r="ESV53" s="18"/>
      <c r="ESW53" s="18"/>
      <c r="ESX53" s="18"/>
      <c r="ESY53" s="18"/>
      <c r="ESZ53" s="18"/>
      <c r="ETA53" s="18"/>
      <c r="ETB53" s="18"/>
      <c r="ETC53" s="18"/>
      <c r="ETD53" s="18"/>
      <c r="ETE53" s="18"/>
      <c r="ETF53" s="18"/>
      <c r="ETG53" s="18"/>
      <c r="ETH53" s="18"/>
      <c r="ETI53" s="18"/>
      <c r="ETJ53" s="18"/>
      <c r="ETK53" s="18"/>
      <c r="ETL53" s="18"/>
      <c r="ETM53" s="18"/>
      <c r="ETN53" s="18"/>
      <c r="ETO53" s="18"/>
      <c r="ETP53" s="18"/>
      <c r="ETQ53" s="18"/>
      <c r="ETR53" s="18"/>
      <c r="ETS53" s="18"/>
      <c r="ETT53" s="18"/>
      <c r="ETU53" s="18"/>
      <c r="ETV53" s="18"/>
      <c r="ETW53" s="18"/>
      <c r="ETX53" s="18"/>
      <c r="ETY53" s="18"/>
      <c r="ETZ53" s="18"/>
      <c r="EUA53" s="18"/>
      <c r="EUB53" s="18"/>
      <c r="EUC53" s="18"/>
      <c r="EUD53" s="18"/>
      <c r="EUE53" s="18"/>
      <c r="EUF53" s="18"/>
      <c r="EUG53" s="18"/>
      <c r="EUH53" s="18"/>
      <c r="EUI53" s="18"/>
      <c r="EUJ53" s="18"/>
      <c r="EUK53" s="18"/>
      <c r="EUL53" s="18"/>
      <c r="EUM53" s="18"/>
      <c r="EUN53" s="18"/>
      <c r="EUO53" s="18"/>
      <c r="EUP53" s="18"/>
      <c r="EUQ53" s="18"/>
      <c r="EUR53" s="18"/>
      <c r="EUS53" s="18"/>
      <c r="EUT53" s="18"/>
      <c r="EUU53" s="18"/>
      <c r="EUV53" s="18"/>
      <c r="EUW53" s="18"/>
      <c r="EUX53" s="18"/>
      <c r="EUY53" s="18"/>
      <c r="EUZ53" s="18"/>
      <c r="EVA53" s="18"/>
      <c r="EVB53" s="18"/>
      <c r="EVC53" s="18"/>
      <c r="EVD53" s="18"/>
      <c r="EVE53" s="18"/>
      <c r="EVF53" s="18"/>
      <c r="EVG53" s="18"/>
      <c r="EVH53" s="18"/>
      <c r="EVI53" s="18"/>
      <c r="EVJ53" s="18"/>
      <c r="EVK53" s="18"/>
      <c r="EVL53" s="18"/>
      <c r="EVM53" s="18"/>
      <c r="EVN53" s="18"/>
      <c r="EVO53" s="18"/>
      <c r="EVP53" s="18"/>
      <c r="EVQ53" s="18"/>
      <c r="EVR53" s="18"/>
      <c r="EVS53" s="18"/>
      <c r="EVT53" s="18"/>
      <c r="EVU53" s="18"/>
      <c r="EVV53" s="18"/>
      <c r="EVW53" s="18"/>
      <c r="EVX53" s="18"/>
      <c r="EVY53" s="18"/>
      <c r="EVZ53" s="18"/>
      <c r="EWA53" s="18"/>
      <c r="EWB53" s="18"/>
      <c r="EWC53" s="18"/>
      <c r="EWD53" s="18"/>
      <c r="EWE53" s="18"/>
      <c r="EWF53" s="18"/>
      <c r="EWG53" s="18"/>
      <c r="EWH53" s="18"/>
      <c r="EWI53" s="18"/>
      <c r="EWJ53" s="18"/>
      <c r="EWK53" s="18"/>
      <c r="EWL53" s="18"/>
      <c r="EWM53" s="18"/>
      <c r="EWN53" s="18"/>
      <c r="EWO53" s="18"/>
      <c r="EWP53" s="18"/>
      <c r="EWQ53" s="18"/>
      <c r="EWR53" s="18"/>
      <c r="EWS53" s="18"/>
      <c r="EWT53" s="18"/>
      <c r="EWU53" s="18"/>
      <c r="EWV53" s="18"/>
      <c r="EWW53" s="18"/>
      <c r="EWX53" s="18"/>
      <c r="EWY53" s="18"/>
      <c r="EWZ53" s="18"/>
      <c r="EXA53" s="18"/>
      <c r="EXB53" s="18"/>
      <c r="EXC53" s="18"/>
      <c r="EXD53" s="18"/>
      <c r="EXE53" s="18"/>
      <c r="EXF53" s="18"/>
      <c r="EXG53" s="18"/>
      <c r="EXH53" s="18"/>
      <c r="EXI53" s="18"/>
      <c r="EXJ53" s="18"/>
      <c r="EXK53" s="18"/>
      <c r="EXL53" s="18"/>
      <c r="EXM53" s="18"/>
      <c r="EXN53" s="18"/>
      <c r="EXO53" s="18"/>
      <c r="EXP53" s="18"/>
      <c r="EXQ53" s="18"/>
      <c r="EXR53" s="18"/>
      <c r="EXS53" s="18"/>
      <c r="EXT53" s="18"/>
      <c r="EXU53" s="18"/>
      <c r="EXV53" s="18"/>
      <c r="EXW53" s="18"/>
      <c r="EXX53" s="18"/>
      <c r="EXY53" s="18"/>
      <c r="EXZ53" s="18"/>
      <c r="EYA53" s="18"/>
      <c r="EYB53" s="18"/>
      <c r="EYC53" s="18"/>
      <c r="EYD53" s="18"/>
      <c r="EYE53" s="18"/>
      <c r="EYF53" s="18"/>
      <c r="EYG53" s="18"/>
      <c r="EYH53" s="18"/>
      <c r="EYI53" s="18"/>
      <c r="EYJ53" s="18"/>
      <c r="EYK53" s="18"/>
      <c r="EYL53" s="18"/>
      <c r="EYM53" s="18"/>
      <c r="EYN53" s="18"/>
      <c r="EYO53" s="18"/>
      <c r="EYP53" s="18"/>
      <c r="EYQ53" s="18"/>
      <c r="EYR53" s="18"/>
      <c r="EYS53" s="18"/>
      <c r="EYT53" s="18"/>
      <c r="EYU53" s="18"/>
      <c r="EYV53" s="18"/>
      <c r="EYW53" s="18"/>
      <c r="EYX53" s="18"/>
      <c r="EYY53" s="18"/>
      <c r="EYZ53" s="18"/>
      <c r="EZA53" s="18"/>
      <c r="EZB53" s="18"/>
      <c r="EZC53" s="18"/>
      <c r="EZD53" s="18"/>
      <c r="EZE53" s="18"/>
      <c r="EZF53" s="18"/>
      <c r="EZG53" s="18"/>
      <c r="EZH53" s="18"/>
      <c r="EZI53" s="18"/>
      <c r="EZJ53" s="18"/>
      <c r="EZK53" s="18"/>
      <c r="EZL53" s="18"/>
      <c r="EZM53" s="18"/>
      <c r="EZN53" s="18"/>
      <c r="EZO53" s="18"/>
      <c r="EZP53" s="18"/>
      <c r="EZQ53" s="18"/>
      <c r="EZR53" s="18"/>
      <c r="EZS53" s="18"/>
      <c r="EZT53" s="18"/>
      <c r="EZU53" s="18"/>
      <c r="EZV53" s="18"/>
      <c r="EZW53" s="18"/>
      <c r="EZX53" s="18"/>
      <c r="EZY53" s="18"/>
      <c r="EZZ53" s="18"/>
      <c r="FAA53" s="18"/>
      <c r="FAB53" s="18"/>
      <c r="FAC53" s="18"/>
      <c r="FAD53" s="18"/>
      <c r="FAE53" s="18"/>
      <c r="FAF53" s="18"/>
      <c r="FAG53" s="18"/>
      <c r="FAH53" s="18"/>
      <c r="FAI53" s="18"/>
      <c r="FAJ53" s="18"/>
      <c r="FAK53" s="18"/>
      <c r="FAL53" s="18"/>
      <c r="FAM53" s="18"/>
      <c r="FAN53" s="18"/>
      <c r="FAO53" s="18"/>
      <c r="FAP53" s="18"/>
      <c r="FAQ53" s="18"/>
      <c r="FAR53" s="18"/>
      <c r="FAS53" s="18"/>
      <c r="FAT53" s="18"/>
      <c r="FAU53" s="18"/>
      <c r="FAV53" s="18"/>
      <c r="FAW53" s="18"/>
      <c r="FAX53" s="18"/>
      <c r="FAY53" s="18"/>
      <c r="FAZ53" s="18"/>
      <c r="FBA53" s="18"/>
      <c r="FBB53" s="18"/>
      <c r="FBC53" s="18"/>
      <c r="FBD53" s="18"/>
      <c r="FBE53" s="18"/>
      <c r="FBF53" s="18"/>
      <c r="FBG53" s="18"/>
      <c r="FBH53" s="18"/>
      <c r="FBI53" s="18"/>
      <c r="FBJ53" s="18"/>
      <c r="FBK53" s="18"/>
      <c r="FBL53" s="18"/>
      <c r="FBM53" s="18"/>
      <c r="FBN53" s="18"/>
      <c r="FBO53" s="18"/>
      <c r="FBP53" s="18"/>
      <c r="FBQ53" s="18"/>
      <c r="FBR53" s="18"/>
      <c r="FBS53" s="18"/>
      <c r="FBT53" s="18"/>
      <c r="FBU53" s="18"/>
      <c r="FBV53" s="18"/>
      <c r="FBW53" s="18"/>
      <c r="FBX53" s="18"/>
      <c r="FBY53" s="18"/>
      <c r="FBZ53" s="18"/>
      <c r="FCA53" s="18"/>
      <c r="FCB53" s="18"/>
      <c r="FCC53" s="18"/>
      <c r="FCD53" s="18"/>
      <c r="FCE53" s="18"/>
      <c r="FCF53" s="18"/>
      <c r="FCG53" s="18"/>
      <c r="FCH53" s="18"/>
      <c r="FCI53" s="18"/>
      <c r="FCJ53" s="18"/>
      <c r="FCK53" s="18"/>
      <c r="FCL53" s="18"/>
      <c r="FCM53" s="18"/>
      <c r="FCN53" s="18"/>
      <c r="FCO53" s="18"/>
      <c r="FCP53" s="18"/>
      <c r="FCQ53" s="18"/>
      <c r="FCR53" s="18"/>
      <c r="FCS53" s="18"/>
      <c r="FCT53" s="18"/>
      <c r="FCU53" s="18"/>
      <c r="FCV53" s="18"/>
      <c r="FCW53" s="18"/>
      <c r="FCX53" s="18"/>
      <c r="FCY53" s="18"/>
      <c r="FCZ53" s="18"/>
      <c r="FDA53" s="18"/>
      <c r="FDB53" s="18"/>
      <c r="FDC53" s="18"/>
      <c r="FDD53" s="18"/>
      <c r="FDE53" s="18"/>
      <c r="FDF53" s="18"/>
      <c r="FDG53" s="18"/>
      <c r="FDH53" s="18"/>
      <c r="FDI53" s="18"/>
      <c r="FDJ53" s="18"/>
      <c r="FDK53" s="18"/>
      <c r="FDL53" s="18"/>
      <c r="FDM53" s="18"/>
      <c r="FDN53" s="18"/>
      <c r="FDO53" s="18"/>
      <c r="FDP53" s="18"/>
      <c r="FDQ53" s="18"/>
      <c r="FDR53" s="18"/>
      <c r="FDS53" s="18"/>
      <c r="FDT53" s="18"/>
      <c r="FDU53" s="18"/>
      <c r="FDV53" s="18"/>
      <c r="FDW53" s="18"/>
      <c r="FDX53" s="18"/>
      <c r="FDY53" s="18"/>
      <c r="FDZ53" s="18"/>
      <c r="FEA53" s="18"/>
      <c r="FEB53" s="18"/>
      <c r="FEC53" s="18"/>
      <c r="FED53" s="18"/>
      <c r="FEE53" s="18"/>
      <c r="FEF53" s="18"/>
      <c r="FEG53" s="18"/>
      <c r="FEH53" s="18"/>
      <c r="FEI53" s="18"/>
      <c r="FEJ53" s="18"/>
      <c r="FEK53" s="18"/>
      <c r="FEL53" s="18"/>
      <c r="FEM53" s="18"/>
      <c r="FEN53" s="18"/>
      <c r="FEO53" s="18"/>
      <c r="FEP53" s="18"/>
      <c r="FEQ53" s="18"/>
      <c r="FER53" s="18"/>
      <c r="FES53" s="18"/>
      <c r="FET53" s="18"/>
      <c r="FEU53" s="18"/>
      <c r="FEV53" s="18"/>
      <c r="FEW53" s="18"/>
      <c r="FEX53" s="18"/>
      <c r="FEY53" s="18"/>
      <c r="FEZ53" s="18"/>
      <c r="FFA53" s="18"/>
      <c r="FFB53" s="18"/>
      <c r="FFC53" s="18"/>
      <c r="FFD53" s="18"/>
      <c r="FFE53" s="18"/>
      <c r="FFF53" s="18"/>
      <c r="FFG53" s="18"/>
      <c r="FFH53" s="18"/>
      <c r="FFI53" s="18"/>
      <c r="FFJ53" s="18"/>
      <c r="FFK53" s="18"/>
      <c r="FFL53" s="18"/>
      <c r="FFM53" s="18"/>
      <c r="FFN53" s="18"/>
      <c r="FFO53" s="18"/>
      <c r="FFP53" s="18"/>
      <c r="FFQ53" s="18"/>
      <c r="FFR53" s="18"/>
      <c r="FFS53" s="18"/>
      <c r="FFT53" s="18"/>
      <c r="FFU53" s="18"/>
      <c r="FFV53" s="18"/>
      <c r="FFW53" s="18"/>
      <c r="FFX53" s="18"/>
      <c r="FFY53" s="18"/>
      <c r="FFZ53" s="18"/>
      <c r="FGA53" s="18"/>
      <c r="FGB53" s="18"/>
      <c r="FGC53" s="18"/>
      <c r="FGD53" s="18"/>
      <c r="FGE53" s="18"/>
      <c r="FGF53" s="18"/>
      <c r="FGG53" s="18"/>
      <c r="FGH53" s="18"/>
      <c r="FGI53" s="18"/>
      <c r="FGJ53" s="18"/>
      <c r="FGK53" s="18"/>
      <c r="FGL53" s="18"/>
      <c r="FGM53" s="18"/>
      <c r="FGN53" s="18"/>
      <c r="FGO53" s="18"/>
      <c r="FGP53" s="18"/>
      <c r="FGQ53" s="18"/>
      <c r="FGR53" s="18"/>
      <c r="FGS53" s="18"/>
      <c r="FGT53" s="18"/>
      <c r="FGU53" s="18"/>
      <c r="FGV53" s="18"/>
      <c r="FGW53" s="18"/>
      <c r="FGX53" s="18"/>
      <c r="FGY53" s="18"/>
      <c r="FGZ53" s="18"/>
      <c r="FHA53" s="18"/>
      <c r="FHB53" s="18"/>
      <c r="FHC53" s="18"/>
      <c r="FHD53" s="18"/>
      <c r="FHE53" s="18"/>
      <c r="FHF53" s="18"/>
      <c r="FHG53" s="18"/>
      <c r="FHH53" s="18"/>
      <c r="FHI53" s="18"/>
      <c r="FHJ53" s="18"/>
      <c r="FHK53" s="18"/>
      <c r="FHL53" s="18"/>
      <c r="FHM53" s="18"/>
      <c r="FHN53" s="18"/>
      <c r="FHO53" s="18"/>
      <c r="FHP53" s="18"/>
      <c r="FHQ53" s="18"/>
      <c r="FHR53" s="18"/>
      <c r="FHS53" s="18"/>
      <c r="FHT53" s="18"/>
      <c r="FHU53" s="18"/>
      <c r="FHV53" s="18"/>
      <c r="FHW53" s="18"/>
      <c r="FHX53" s="18"/>
      <c r="FHY53" s="18"/>
      <c r="FHZ53" s="18"/>
      <c r="FIA53" s="18"/>
      <c r="FIB53" s="18"/>
      <c r="FIC53" s="18"/>
      <c r="FID53" s="18"/>
      <c r="FIE53" s="18"/>
      <c r="FIF53" s="18"/>
      <c r="FIG53" s="18"/>
      <c r="FIH53" s="18"/>
      <c r="FII53" s="18"/>
      <c r="FIJ53" s="18"/>
      <c r="FIK53" s="18"/>
      <c r="FIL53" s="18"/>
      <c r="FIM53" s="18"/>
      <c r="FIN53" s="18"/>
      <c r="FIO53" s="18"/>
      <c r="FIP53" s="18"/>
      <c r="FIQ53" s="18"/>
      <c r="FIR53" s="18"/>
      <c r="FIS53" s="18"/>
      <c r="FIT53" s="18"/>
      <c r="FIU53" s="18"/>
      <c r="FIV53" s="18"/>
      <c r="FIW53" s="18"/>
      <c r="FIX53" s="18"/>
      <c r="FIY53" s="18"/>
      <c r="FIZ53" s="18"/>
      <c r="FJA53" s="18"/>
      <c r="FJB53" s="18"/>
      <c r="FJC53" s="18"/>
      <c r="FJD53" s="18"/>
      <c r="FJE53" s="18"/>
      <c r="FJF53" s="18"/>
      <c r="FJG53" s="18"/>
      <c r="FJH53" s="18"/>
      <c r="FJI53" s="18"/>
      <c r="FJJ53" s="18"/>
      <c r="FJK53" s="18"/>
      <c r="FJL53" s="18"/>
      <c r="FJM53" s="18"/>
      <c r="FJN53" s="18"/>
      <c r="FJO53" s="18"/>
      <c r="FJP53" s="18"/>
      <c r="FJQ53" s="18"/>
      <c r="FJR53" s="18"/>
      <c r="FJS53" s="18"/>
      <c r="FJT53" s="18"/>
      <c r="FJU53" s="18"/>
      <c r="FJV53" s="18"/>
      <c r="FJW53" s="18"/>
      <c r="FJX53" s="18"/>
      <c r="FJY53" s="18"/>
      <c r="FJZ53" s="18"/>
      <c r="FKA53" s="18"/>
      <c r="FKB53" s="18"/>
      <c r="FKC53" s="18"/>
      <c r="FKD53" s="18"/>
      <c r="FKE53" s="18"/>
      <c r="FKF53" s="18"/>
      <c r="FKG53" s="18"/>
      <c r="FKH53" s="18"/>
      <c r="FKI53" s="18"/>
      <c r="FKJ53" s="18"/>
      <c r="FKK53" s="18"/>
      <c r="FKL53" s="18"/>
      <c r="FKM53" s="18"/>
      <c r="FKN53" s="18"/>
      <c r="FKO53" s="18"/>
      <c r="FKP53" s="18"/>
      <c r="FKQ53" s="18"/>
      <c r="FKR53" s="18"/>
      <c r="FKS53" s="18"/>
      <c r="FKT53" s="18"/>
      <c r="FKU53" s="18"/>
      <c r="FKV53" s="18"/>
      <c r="FKW53" s="18"/>
      <c r="FKX53" s="18"/>
      <c r="FKY53" s="18"/>
      <c r="FKZ53" s="18"/>
      <c r="FLA53" s="18"/>
      <c r="FLB53" s="18"/>
      <c r="FLC53" s="18"/>
      <c r="FLD53" s="18"/>
      <c r="FLE53" s="18"/>
      <c r="FLF53" s="18"/>
      <c r="FLG53" s="18"/>
      <c r="FLH53" s="18"/>
      <c r="FLI53" s="18"/>
      <c r="FLJ53" s="18"/>
      <c r="FLK53" s="18"/>
      <c r="FLL53" s="18"/>
      <c r="FLM53" s="18"/>
      <c r="FLN53" s="18"/>
      <c r="FLO53" s="18"/>
      <c r="FLP53" s="18"/>
      <c r="FLQ53" s="18"/>
      <c r="FLR53" s="18"/>
      <c r="FLS53" s="18"/>
      <c r="FLT53" s="18"/>
      <c r="FLU53" s="18"/>
      <c r="FLV53" s="18"/>
      <c r="FLW53" s="18"/>
      <c r="FLX53" s="18"/>
      <c r="FLY53" s="18"/>
      <c r="FLZ53" s="18"/>
      <c r="FMA53" s="18"/>
      <c r="FMB53" s="18"/>
      <c r="FMC53" s="18"/>
      <c r="FMD53" s="18"/>
      <c r="FME53" s="18"/>
      <c r="FMF53" s="18"/>
      <c r="FMG53" s="18"/>
      <c r="FMH53" s="18"/>
      <c r="FMI53" s="18"/>
      <c r="FMJ53" s="18"/>
      <c r="FMK53" s="18"/>
      <c r="FML53" s="18"/>
      <c r="FMM53" s="18"/>
      <c r="FMN53" s="18"/>
      <c r="FMO53" s="18"/>
      <c r="FMP53" s="18"/>
      <c r="FMQ53" s="18"/>
      <c r="FMR53" s="18"/>
      <c r="FMS53" s="18"/>
      <c r="FMT53" s="18"/>
      <c r="FMU53" s="18"/>
      <c r="FMV53" s="18"/>
      <c r="FMW53" s="18"/>
      <c r="FMX53" s="18"/>
      <c r="FMY53" s="18"/>
      <c r="FMZ53" s="18"/>
      <c r="FNA53" s="18"/>
      <c r="FNB53" s="18"/>
      <c r="FNC53" s="18"/>
      <c r="FND53" s="18"/>
      <c r="FNE53" s="18"/>
      <c r="FNF53" s="18"/>
      <c r="FNG53" s="18"/>
      <c r="FNH53" s="18"/>
      <c r="FNI53" s="18"/>
      <c r="FNJ53" s="18"/>
      <c r="FNK53" s="18"/>
      <c r="FNL53" s="18"/>
      <c r="FNM53" s="18"/>
      <c r="FNN53" s="18"/>
      <c r="FNO53" s="18"/>
      <c r="FNP53" s="18"/>
      <c r="FNQ53" s="18"/>
      <c r="FNR53" s="18"/>
      <c r="FNS53" s="18"/>
      <c r="FNT53" s="18"/>
      <c r="FNU53" s="18"/>
      <c r="FNV53" s="18"/>
      <c r="FNW53" s="18"/>
      <c r="FNX53" s="18"/>
      <c r="FNY53" s="18"/>
      <c r="FNZ53" s="18"/>
      <c r="FOA53" s="18"/>
      <c r="FOB53" s="18"/>
      <c r="FOC53" s="18"/>
      <c r="FOD53" s="18"/>
      <c r="FOE53" s="18"/>
      <c r="FOF53" s="18"/>
      <c r="FOG53" s="18"/>
      <c r="FOH53" s="18"/>
      <c r="FOI53" s="18"/>
      <c r="FOJ53" s="18"/>
      <c r="FOK53" s="18"/>
      <c r="FOL53" s="18"/>
      <c r="FOM53" s="18"/>
      <c r="FON53" s="18"/>
      <c r="FOO53" s="18"/>
      <c r="FOP53" s="18"/>
      <c r="FOQ53" s="18"/>
      <c r="FOR53" s="18"/>
      <c r="FOS53" s="18"/>
      <c r="FOT53" s="18"/>
      <c r="FOU53" s="18"/>
      <c r="FOV53" s="18"/>
      <c r="FOW53" s="18"/>
      <c r="FOX53" s="18"/>
      <c r="FOY53" s="18"/>
      <c r="FOZ53" s="18"/>
      <c r="FPA53" s="18"/>
      <c r="FPB53" s="18"/>
      <c r="FPC53" s="18"/>
      <c r="FPD53" s="18"/>
      <c r="FPE53" s="18"/>
      <c r="FPF53" s="18"/>
      <c r="FPG53" s="18"/>
      <c r="FPH53" s="18"/>
      <c r="FPI53" s="18"/>
      <c r="FPJ53" s="18"/>
      <c r="FPK53" s="18"/>
      <c r="FPL53" s="18"/>
      <c r="FPM53" s="18"/>
      <c r="FPN53" s="18"/>
      <c r="FPO53" s="18"/>
      <c r="FPP53" s="18"/>
      <c r="FPQ53" s="18"/>
      <c r="FPR53" s="18"/>
      <c r="FPS53" s="18"/>
      <c r="FPT53" s="18"/>
      <c r="FPU53" s="18"/>
      <c r="FPV53" s="18"/>
      <c r="FPW53" s="18"/>
      <c r="FPX53" s="18"/>
      <c r="FPY53" s="18"/>
      <c r="FPZ53" s="18"/>
      <c r="FQA53" s="18"/>
      <c r="FQB53" s="18"/>
      <c r="FQC53" s="18"/>
      <c r="FQD53" s="18"/>
      <c r="FQE53" s="18"/>
      <c r="FQF53" s="18"/>
      <c r="FQG53" s="18"/>
      <c r="FQH53" s="18"/>
      <c r="FQI53" s="18"/>
      <c r="FQJ53" s="18"/>
      <c r="FQK53" s="18"/>
      <c r="FQL53" s="18"/>
      <c r="FQM53" s="18"/>
      <c r="FQN53" s="18"/>
      <c r="FQO53" s="18"/>
      <c r="FQP53" s="18"/>
      <c r="FQQ53" s="18"/>
      <c r="FQR53" s="18"/>
      <c r="FQS53" s="18"/>
      <c r="FQT53" s="18"/>
      <c r="FQU53" s="18"/>
      <c r="FQV53" s="18"/>
      <c r="FQW53" s="18"/>
      <c r="FQX53" s="18"/>
      <c r="FQY53" s="18"/>
      <c r="FQZ53" s="18"/>
      <c r="FRA53" s="18"/>
      <c r="FRB53" s="18"/>
      <c r="FRC53" s="18"/>
      <c r="FRD53" s="18"/>
      <c r="FRE53" s="18"/>
      <c r="FRF53" s="18"/>
      <c r="FRG53" s="18"/>
      <c r="FRH53" s="18"/>
      <c r="FRI53" s="18"/>
      <c r="FRJ53" s="18"/>
      <c r="FRK53" s="18"/>
      <c r="FRL53" s="18"/>
      <c r="FRM53" s="18"/>
      <c r="FRN53" s="18"/>
      <c r="FRO53" s="18"/>
      <c r="FRP53" s="18"/>
      <c r="FRQ53" s="18"/>
      <c r="FRR53" s="18"/>
      <c r="FRS53" s="18"/>
      <c r="FRT53" s="18"/>
      <c r="FRU53" s="18"/>
      <c r="FRV53" s="18"/>
      <c r="FRW53" s="18"/>
      <c r="FRX53" s="18"/>
      <c r="FRY53" s="18"/>
      <c r="FRZ53" s="18"/>
      <c r="FSA53" s="18"/>
      <c r="FSB53" s="18"/>
      <c r="FSC53" s="18"/>
      <c r="FSD53" s="18"/>
      <c r="FSE53" s="18"/>
      <c r="FSF53" s="18"/>
      <c r="FSG53" s="18"/>
      <c r="FSH53" s="18"/>
      <c r="FSI53" s="18"/>
      <c r="FSJ53" s="18"/>
      <c r="FSK53" s="18"/>
      <c r="FSL53" s="18"/>
      <c r="FSM53" s="18"/>
      <c r="FSN53" s="18"/>
      <c r="FSO53" s="18"/>
      <c r="FSP53" s="18"/>
      <c r="FSQ53" s="18"/>
      <c r="FSR53" s="18"/>
      <c r="FSS53" s="18"/>
      <c r="FST53" s="18"/>
      <c r="FSU53" s="18"/>
      <c r="FSV53" s="18"/>
      <c r="FSW53" s="18"/>
      <c r="FSX53" s="18"/>
      <c r="FSY53" s="18"/>
      <c r="FSZ53" s="18"/>
      <c r="FTA53" s="18"/>
      <c r="FTB53" s="18"/>
      <c r="FTC53" s="18"/>
      <c r="FTD53" s="18"/>
      <c r="FTE53" s="18"/>
      <c r="FTF53" s="18"/>
      <c r="FTG53" s="18"/>
      <c r="FTH53" s="18"/>
      <c r="FTI53" s="18"/>
      <c r="FTJ53" s="18"/>
      <c r="FTK53" s="18"/>
      <c r="FTL53" s="18"/>
      <c r="FTM53" s="18"/>
      <c r="FTN53" s="18"/>
      <c r="FTO53" s="18"/>
      <c r="FTP53" s="18"/>
      <c r="FTQ53" s="18"/>
      <c r="FTR53" s="18"/>
      <c r="FTS53" s="18"/>
      <c r="FTT53" s="18"/>
      <c r="FTU53" s="18"/>
      <c r="FTV53" s="18"/>
      <c r="FTW53" s="18"/>
      <c r="FTX53" s="18"/>
      <c r="FTY53" s="18"/>
      <c r="FTZ53" s="18"/>
      <c r="FUA53" s="18"/>
      <c r="FUB53" s="18"/>
      <c r="FUC53" s="18"/>
      <c r="FUD53" s="18"/>
      <c r="FUE53" s="18"/>
      <c r="FUF53" s="18"/>
      <c r="FUG53" s="18"/>
      <c r="FUH53" s="18"/>
      <c r="FUI53" s="18"/>
      <c r="FUJ53" s="18"/>
      <c r="FUK53" s="18"/>
      <c r="FUL53" s="18"/>
      <c r="FUM53" s="18"/>
      <c r="FUN53" s="18"/>
      <c r="FUO53" s="18"/>
      <c r="FUP53" s="18"/>
      <c r="FUQ53" s="18"/>
      <c r="FUR53" s="18"/>
      <c r="FUS53" s="18"/>
      <c r="FUT53" s="18"/>
      <c r="FUU53" s="18"/>
      <c r="FUV53" s="18"/>
      <c r="FUW53" s="18"/>
      <c r="FUX53" s="18"/>
      <c r="FUY53" s="18"/>
      <c r="FUZ53" s="18"/>
      <c r="FVA53" s="18"/>
      <c r="FVB53" s="18"/>
      <c r="FVC53" s="18"/>
      <c r="FVD53" s="18"/>
      <c r="FVE53" s="18"/>
      <c r="FVF53" s="18"/>
      <c r="FVG53" s="18"/>
      <c r="FVH53" s="18"/>
      <c r="FVI53" s="18"/>
      <c r="FVJ53" s="18"/>
      <c r="FVK53" s="18"/>
      <c r="FVL53" s="18"/>
      <c r="FVM53" s="18"/>
      <c r="FVN53" s="18"/>
      <c r="FVO53" s="18"/>
      <c r="FVP53" s="18"/>
      <c r="FVQ53" s="18"/>
      <c r="FVR53" s="18"/>
      <c r="FVS53" s="18"/>
      <c r="FVT53" s="18"/>
      <c r="FVU53" s="18"/>
      <c r="FVV53" s="18"/>
      <c r="FVW53" s="18"/>
      <c r="FVX53" s="18"/>
      <c r="FVY53" s="18"/>
      <c r="FVZ53" s="18"/>
      <c r="FWA53" s="18"/>
      <c r="FWB53" s="18"/>
      <c r="FWC53" s="18"/>
      <c r="FWD53" s="18"/>
      <c r="FWE53" s="18"/>
      <c r="FWF53" s="18"/>
      <c r="FWG53" s="18"/>
      <c r="FWH53" s="18"/>
      <c r="FWI53" s="18"/>
      <c r="FWJ53" s="18"/>
      <c r="FWK53" s="18"/>
      <c r="FWL53" s="18"/>
      <c r="FWM53" s="18"/>
      <c r="FWN53" s="18"/>
      <c r="FWO53" s="18"/>
      <c r="FWP53" s="18"/>
      <c r="FWQ53" s="18"/>
      <c r="FWR53" s="18"/>
      <c r="FWS53" s="18"/>
      <c r="FWT53" s="18"/>
      <c r="FWU53" s="18"/>
      <c r="FWV53" s="18"/>
      <c r="FWW53" s="18"/>
      <c r="FWX53" s="18"/>
      <c r="FWY53" s="18"/>
      <c r="FWZ53" s="18"/>
      <c r="FXA53" s="18"/>
      <c r="FXB53" s="18"/>
      <c r="FXC53" s="18"/>
      <c r="FXD53" s="18"/>
      <c r="FXE53" s="18"/>
      <c r="FXF53" s="18"/>
      <c r="FXG53" s="18"/>
      <c r="FXH53" s="18"/>
      <c r="FXI53" s="18"/>
      <c r="FXJ53" s="18"/>
      <c r="FXK53" s="18"/>
      <c r="FXL53" s="18"/>
      <c r="FXM53" s="18"/>
      <c r="FXN53" s="18"/>
      <c r="FXO53" s="18"/>
      <c r="FXP53" s="18"/>
      <c r="FXQ53" s="18"/>
      <c r="FXR53" s="18"/>
      <c r="FXS53" s="18"/>
      <c r="FXT53" s="18"/>
      <c r="FXU53" s="18"/>
      <c r="FXV53" s="18"/>
      <c r="FXW53" s="18"/>
      <c r="FXX53" s="18"/>
      <c r="FXY53" s="18"/>
      <c r="FXZ53" s="18"/>
      <c r="FYA53" s="18"/>
      <c r="FYB53" s="18"/>
      <c r="FYC53" s="18"/>
      <c r="FYD53" s="18"/>
      <c r="FYE53" s="18"/>
      <c r="FYF53" s="18"/>
      <c r="FYG53" s="18"/>
      <c r="FYH53" s="18"/>
      <c r="FYI53" s="18"/>
      <c r="FYJ53" s="18"/>
      <c r="FYK53" s="18"/>
      <c r="FYL53" s="18"/>
      <c r="FYM53" s="18"/>
      <c r="FYN53" s="18"/>
      <c r="FYO53" s="18"/>
      <c r="FYP53" s="18"/>
      <c r="FYQ53" s="18"/>
      <c r="FYR53" s="18"/>
      <c r="FYS53" s="18"/>
      <c r="FYT53" s="18"/>
      <c r="FYU53" s="18"/>
      <c r="FYV53" s="18"/>
      <c r="FYW53" s="18"/>
      <c r="FYX53" s="18"/>
      <c r="FYY53" s="18"/>
      <c r="FYZ53" s="18"/>
      <c r="FZA53" s="18"/>
      <c r="FZB53" s="18"/>
      <c r="FZC53" s="18"/>
      <c r="FZD53" s="18"/>
      <c r="FZE53" s="18"/>
      <c r="FZF53" s="18"/>
      <c r="FZG53" s="18"/>
      <c r="FZH53" s="18"/>
      <c r="FZI53" s="18"/>
      <c r="FZJ53" s="18"/>
      <c r="FZK53" s="18"/>
      <c r="FZL53" s="18"/>
      <c r="FZM53" s="18"/>
      <c r="FZN53" s="18"/>
      <c r="FZO53" s="18"/>
      <c r="FZP53" s="18"/>
      <c r="FZQ53" s="18"/>
      <c r="FZR53" s="18"/>
      <c r="FZS53" s="18"/>
      <c r="FZT53" s="18"/>
      <c r="FZU53" s="18"/>
      <c r="FZV53" s="18"/>
      <c r="FZW53" s="18"/>
      <c r="FZX53" s="18"/>
      <c r="FZY53" s="18"/>
      <c r="FZZ53" s="18"/>
      <c r="GAA53" s="18"/>
      <c r="GAB53" s="18"/>
      <c r="GAC53" s="18"/>
      <c r="GAD53" s="18"/>
      <c r="GAE53" s="18"/>
      <c r="GAF53" s="18"/>
      <c r="GAG53" s="18"/>
      <c r="GAH53" s="18"/>
      <c r="GAI53" s="18"/>
      <c r="GAJ53" s="18"/>
      <c r="GAK53" s="18"/>
      <c r="GAL53" s="18"/>
      <c r="GAM53" s="18"/>
      <c r="GAN53" s="18"/>
      <c r="GAO53" s="18"/>
      <c r="GAP53" s="18"/>
      <c r="GAQ53" s="18"/>
      <c r="GAR53" s="18"/>
      <c r="GAS53" s="18"/>
      <c r="GAT53" s="18"/>
      <c r="GAU53" s="18"/>
      <c r="GAV53" s="18"/>
      <c r="GAW53" s="18"/>
      <c r="GAX53" s="18"/>
      <c r="GAY53" s="18"/>
      <c r="GAZ53" s="18"/>
      <c r="GBA53" s="18"/>
      <c r="GBB53" s="18"/>
      <c r="GBC53" s="18"/>
      <c r="GBD53" s="18"/>
      <c r="GBE53" s="18"/>
      <c r="GBF53" s="18"/>
      <c r="GBG53" s="18"/>
      <c r="GBH53" s="18"/>
      <c r="GBI53" s="18"/>
      <c r="GBJ53" s="18"/>
      <c r="GBK53" s="18"/>
      <c r="GBL53" s="18"/>
      <c r="GBM53" s="18"/>
      <c r="GBN53" s="18"/>
      <c r="GBO53" s="18"/>
      <c r="GBP53" s="18"/>
      <c r="GBQ53" s="18"/>
      <c r="GBR53" s="18"/>
      <c r="GBS53" s="18"/>
      <c r="GBT53" s="18"/>
      <c r="GBU53" s="18"/>
      <c r="GBV53" s="18"/>
      <c r="GBW53" s="18"/>
      <c r="GBX53" s="18"/>
      <c r="GBY53" s="18"/>
      <c r="GBZ53" s="18"/>
      <c r="GCA53" s="18"/>
      <c r="GCB53" s="18"/>
      <c r="GCC53" s="18"/>
      <c r="GCD53" s="18"/>
      <c r="GCE53" s="18"/>
      <c r="GCF53" s="18"/>
      <c r="GCG53" s="18"/>
      <c r="GCH53" s="18"/>
      <c r="GCI53" s="18"/>
      <c r="GCJ53" s="18"/>
      <c r="GCK53" s="18"/>
      <c r="GCL53" s="18"/>
      <c r="GCM53" s="18"/>
      <c r="GCN53" s="18"/>
      <c r="GCO53" s="18"/>
      <c r="GCP53" s="18"/>
      <c r="GCQ53" s="18"/>
      <c r="GCR53" s="18"/>
      <c r="GCS53" s="18"/>
      <c r="GCT53" s="18"/>
      <c r="GCU53" s="18"/>
      <c r="GCV53" s="18"/>
      <c r="GCW53" s="18"/>
      <c r="GCX53" s="18"/>
      <c r="GCY53" s="18"/>
      <c r="GCZ53" s="18"/>
      <c r="GDA53" s="18"/>
      <c r="GDB53" s="18"/>
      <c r="GDC53" s="18"/>
      <c r="GDD53" s="18"/>
      <c r="GDE53" s="18"/>
      <c r="GDF53" s="18"/>
      <c r="GDG53" s="18"/>
      <c r="GDH53" s="18"/>
      <c r="GDI53" s="18"/>
      <c r="GDJ53" s="18"/>
      <c r="GDK53" s="18"/>
      <c r="GDL53" s="18"/>
      <c r="GDM53" s="18"/>
      <c r="GDN53" s="18"/>
      <c r="GDO53" s="18"/>
      <c r="GDP53" s="18"/>
      <c r="GDQ53" s="18"/>
      <c r="GDR53" s="18"/>
      <c r="GDS53" s="18"/>
      <c r="GDT53" s="18"/>
      <c r="GDU53" s="18"/>
      <c r="GDV53" s="18"/>
      <c r="GDW53" s="18"/>
      <c r="GDX53" s="18"/>
      <c r="GDY53" s="18"/>
      <c r="GDZ53" s="18"/>
      <c r="GEA53" s="18"/>
      <c r="GEB53" s="18"/>
      <c r="GEC53" s="18"/>
      <c r="GED53" s="18"/>
      <c r="GEE53" s="18"/>
      <c r="GEF53" s="18"/>
      <c r="GEG53" s="18"/>
      <c r="GEH53" s="18"/>
      <c r="GEI53" s="18"/>
      <c r="GEJ53" s="18"/>
      <c r="GEK53" s="18"/>
      <c r="GEL53" s="18"/>
      <c r="GEM53" s="18"/>
      <c r="GEN53" s="18"/>
      <c r="GEO53" s="18"/>
      <c r="GEP53" s="18"/>
      <c r="GEQ53" s="18"/>
      <c r="GER53" s="18"/>
      <c r="GES53" s="18"/>
      <c r="GET53" s="18"/>
      <c r="GEU53" s="18"/>
      <c r="GEV53" s="18"/>
      <c r="GEW53" s="18"/>
      <c r="GEX53" s="18"/>
      <c r="GEY53" s="18"/>
      <c r="GEZ53" s="18"/>
      <c r="GFA53" s="18"/>
      <c r="GFB53" s="18"/>
      <c r="GFC53" s="18"/>
      <c r="GFD53" s="18"/>
      <c r="GFE53" s="18"/>
      <c r="GFF53" s="18"/>
      <c r="GFG53" s="18"/>
      <c r="GFH53" s="18"/>
      <c r="GFI53" s="18"/>
      <c r="GFJ53" s="18"/>
      <c r="GFK53" s="18"/>
      <c r="GFL53" s="18"/>
      <c r="GFM53" s="18"/>
      <c r="GFN53" s="18"/>
      <c r="GFO53" s="18"/>
      <c r="GFP53" s="18"/>
      <c r="GFQ53" s="18"/>
      <c r="GFR53" s="18"/>
      <c r="GFS53" s="18"/>
      <c r="GFT53" s="18"/>
      <c r="GFU53" s="18"/>
      <c r="GFV53" s="18"/>
      <c r="GFW53" s="18"/>
      <c r="GFX53" s="18"/>
      <c r="GFY53" s="18"/>
      <c r="GFZ53" s="18"/>
      <c r="GGA53" s="18"/>
      <c r="GGB53" s="18"/>
      <c r="GGC53" s="18"/>
      <c r="GGD53" s="18"/>
      <c r="GGE53" s="18"/>
      <c r="GGF53" s="18"/>
      <c r="GGG53" s="18"/>
      <c r="GGH53" s="18"/>
      <c r="GGI53" s="18"/>
      <c r="GGJ53" s="18"/>
      <c r="GGK53" s="18"/>
      <c r="GGL53" s="18"/>
      <c r="GGM53" s="18"/>
      <c r="GGN53" s="18"/>
      <c r="GGO53" s="18"/>
      <c r="GGP53" s="18"/>
      <c r="GGQ53" s="18"/>
      <c r="GGR53" s="18"/>
      <c r="GGS53" s="18"/>
      <c r="GGT53" s="18"/>
      <c r="GGU53" s="18"/>
      <c r="GGV53" s="18"/>
      <c r="GGW53" s="18"/>
      <c r="GGX53" s="18"/>
      <c r="GGY53" s="18"/>
      <c r="GGZ53" s="18"/>
      <c r="GHA53" s="18"/>
      <c r="GHB53" s="18"/>
      <c r="GHC53" s="18"/>
      <c r="GHD53" s="18"/>
      <c r="GHE53" s="18"/>
      <c r="GHF53" s="18"/>
      <c r="GHG53" s="18"/>
      <c r="GHH53" s="18"/>
      <c r="GHI53" s="18"/>
      <c r="GHJ53" s="18"/>
      <c r="GHK53" s="18"/>
      <c r="GHL53" s="18"/>
      <c r="GHM53" s="18"/>
      <c r="GHN53" s="18"/>
      <c r="GHO53" s="18"/>
      <c r="GHP53" s="18"/>
      <c r="GHQ53" s="18"/>
      <c r="GHR53" s="18"/>
      <c r="GHS53" s="18"/>
      <c r="GHT53" s="18"/>
      <c r="GHU53" s="18"/>
      <c r="GHV53" s="18"/>
      <c r="GHW53" s="18"/>
      <c r="GHX53" s="18"/>
      <c r="GHY53" s="18"/>
      <c r="GHZ53" s="18"/>
      <c r="GIA53" s="18"/>
      <c r="GIB53" s="18"/>
      <c r="GIC53" s="18"/>
      <c r="GID53" s="18"/>
      <c r="GIE53" s="18"/>
      <c r="GIF53" s="18"/>
      <c r="GIG53" s="18"/>
      <c r="GIH53" s="18"/>
      <c r="GII53" s="18"/>
      <c r="GIJ53" s="18"/>
      <c r="GIK53" s="18"/>
      <c r="GIL53" s="18"/>
      <c r="GIM53" s="18"/>
      <c r="GIN53" s="18"/>
      <c r="GIO53" s="18"/>
      <c r="GIP53" s="18"/>
      <c r="GIQ53" s="18"/>
      <c r="GIR53" s="18"/>
      <c r="GIS53" s="18"/>
      <c r="GIT53" s="18"/>
      <c r="GIU53" s="18"/>
      <c r="GIV53" s="18"/>
      <c r="GIW53" s="18"/>
      <c r="GIX53" s="18"/>
      <c r="GIY53" s="18"/>
      <c r="GIZ53" s="18"/>
      <c r="GJA53" s="18"/>
      <c r="GJB53" s="18"/>
      <c r="GJC53" s="18"/>
      <c r="GJD53" s="18"/>
      <c r="GJE53" s="18"/>
      <c r="GJF53" s="18"/>
      <c r="GJG53" s="18"/>
      <c r="GJH53" s="18"/>
      <c r="GJI53" s="18"/>
      <c r="GJJ53" s="18"/>
      <c r="GJK53" s="18"/>
      <c r="GJL53" s="18"/>
      <c r="GJM53" s="18"/>
      <c r="GJN53" s="18"/>
      <c r="GJO53" s="18"/>
      <c r="GJP53" s="18"/>
      <c r="GJQ53" s="18"/>
      <c r="GJR53" s="18"/>
      <c r="GJS53" s="18"/>
      <c r="GJT53" s="18"/>
      <c r="GJU53" s="18"/>
      <c r="GJV53" s="18"/>
      <c r="GJW53" s="18"/>
      <c r="GJX53" s="18"/>
      <c r="GJY53" s="18"/>
      <c r="GJZ53" s="18"/>
      <c r="GKA53" s="18"/>
      <c r="GKB53" s="18"/>
      <c r="GKC53" s="18"/>
      <c r="GKD53" s="18"/>
      <c r="GKE53" s="18"/>
      <c r="GKF53" s="18"/>
      <c r="GKG53" s="18"/>
      <c r="GKH53" s="18"/>
      <c r="GKI53" s="18"/>
      <c r="GKJ53" s="18"/>
      <c r="GKK53" s="18"/>
      <c r="GKL53" s="18"/>
      <c r="GKM53" s="18"/>
      <c r="GKN53" s="18"/>
      <c r="GKO53" s="18"/>
      <c r="GKP53" s="18"/>
      <c r="GKQ53" s="18"/>
      <c r="GKR53" s="18"/>
      <c r="GKS53" s="18"/>
      <c r="GKT53" s="18"/>
      <c r="GKU53" s="18"/>
      <c r="GKV53" s="18"/>
      <c r="GKW53" s="18"/>
      <c r="GKX53" s="18"/>
      <c r="GKY53" s="18"/>
      <c r="GKZ53" s="18"/>
      <c r="GLA53" s="18"/>
      <c r="GLB53" s="18"/>
      <c r="GLC53" s="18"/>
      <c r="GLD53" s="18"/>
      <c r="GLE53" s="18"/>
      <c r="GLF53" s="18"/>
      <c r="GLG53" s="18"/>
      <c r="GLH53" s="18"/>
      <c r="GLI53" s="18"/>
      <c r="GLJ53" s="18"/>
      <c r="GLK53" s="18"/>
      <c r="GLL53" s="18"/>
      <c r="GLM53" s="18"/>
      <c r="GLN53" s="18"/>
      <c r="GLO53" s="18"/>
      <c r="GLP53" s="18"/>
      <c r="GLQ53" s="18"/>
      <c r="GLR53" s="18"/>
      <c r="GLS53" s="18"/>
      <c r="GLT53" s="18"/>
      <c r="GLU53" s="18"/>
      <c r="GLV53" s="18"/>
      <c r="GLW53" s="18"/>
      <c r="GLX53" s="18"/>
      <c r="GLY53" s="18"/>
      <c r="GLZ53" s="18"/>
      <c r="GMA53" s="18"/>
      <c r="GMB53" s="18"/>
      <c r="GMC53" s="18"/>
      <c r="GMD53" s="18"/>
      <c r="GME53" s="18"/>
      <c r="GMF53" s="18"/>
      <c r="GMG53" s="18"/>
      <c r="GMH53" s="18"/>
      <c r="GMI53" s="18"/>
      <c r="GMJ53" s="18"/>
      <c r="GMK53" s="18"/>
      <c r="GML53" s="18"/>
      <c r="GMM53" s="18"/>
      <c r="GMN53" s="18"/>
      <c r="GMO53" s="18"/>
      <c r="GMP53" s="18"/>
      <c r="GMQ53" s="18"/>
      <c r="GMR53" s="18"/>
      <c r="GMS53" s="18"/>
      <c r="GMT53" s="18"/>
      <c r="GMU53" s="18"/>
      <c r="GMV53" s="18"/>
      <c r="GMW53" s="18"/>
      <c r="GMX53" s="18"/>
      <c r="GMY53" s="18"/>
      <c r="GMZ53" s="18"/>
      <c r="GNA53" s="18"/>
      <c r="GNB53" s="18"/>
      <c r="GNC53" s="18"/>
      <c r="GND53" s="18"/>
      <c r="GNE53" s="18"/>
      <c r="GNF53" s="18"/>
      <c r="GNG53" s="18"/>
      <c r="GNH53" s="18"/>
      <c r="GNI53" s="18"/>
      <c r="GNJ53" s="18"/>
      <c r="GNK53" s="18"/>
      <c r="GNL53" s="18"/>
      <c r="GNM53" s="18"/>
      <c r="GNN53" s="18"/>
      <c r="GNO53" s="18"/>
      <c r="GNP53" s="18"/>
      <c r="GNQ53" s="18"/>
      <c r="GNR53" s="18"/>
      <c r="GNS53" s="18"/>
      <c r="GNT53" s="18"/>
      <c r="GNU53" s="18"/>
      <c r="GNV53" s="18"/>
      <c r="GNW53" s="18"/>
      <c r="GNX53" s="18"/>
      <c r="GNY53" s="18"/>
      <c r="GNZ53" s="18"/>
      <c r="GOA53" s="18"/>
      <c r="GOB53" s="18"/>
      <c r="GOC53" s="18"/>
      <c r="GOD53" s="18"/>
      <c r="GOE53" s="18"/>
      <c r="GOF53" s="18"/>
      <c r="GOG53" s="18"/>
      <c r="GOH53" s="18"/>
      <c r="GOI53" s="18"/>
      <c r="GOJ53" s="18"/>
      <c r="GOK53" s="18"/>
      <c r="GOL53" s="18"/>
      <c r="GOM53" s="18"/>
      <c r="GON53" s="18"/>
      <c r="GOO53" s="18"/>
      <c r="GOP53" s="18"/>
      <c r="GOQ53" s="18"/>
      <c r="GOR53" s="18"/>
      <c r="GOS53" s="18"/>
      <c r="GOT53" s="18"/>
      <c r="GOU53" s="18"/>
      <c r="GOV53" s="18"/>
      <c r="GOW53" s="18"/>
      <c r="GOX53" s="18"/>
      <c r="GOY53" s="18"/>
      <c r="GOZ53" s="18"/>
      <c r="GPA53" s="18"/>
      <c r="GPB53" s="18"/>
      <c r="GPC53" s="18"/>
      <c r="GPD53" s="18"/>
      <c r="GPE53" s="18"/>
      <c r="GPF53" s="18"/>
      <c r="GPG53" s="18"/>
      <c r="GPH53" s="18"/>
      <c r="GPI53" s="18"/>
      <c r="GPJ53" s="18"/>
      <c r="GPK53" s="18"/>
      <c r="GPL53" s="18"/>
      <c r="GPM53" s="18"/>
      <c r="GPN53" s="18"/>
      <c r="GPO53" s="18"/>
      <c r="GPP53" s="18"/>
      <c r="GPQ53" s="18"/>
      <c r="GPR53" s="18"/>
      <c r="GPS53" s="18"/>
      <c r="GPT53" s="18"/>
      <c r="GPU53" s="18"/>
      <c r="GPV53" s="18"/>
      <c r="GPW53" s="18"/>
      <c r="GPX53" s="18"/>
      <c r="GPY53" s="18"/>
      <c r="GPZ53" s="18"/>
      <c r="GQA53" s="18"/>
      <c r="GQB53" s="18"/>
      <c r="GQC53" s="18"/>
      <c r="GQD53" s="18"/>
      <c r="GQE53" s="18"/>
      <c r="GQF53" s="18"/>
      <c r="GQG53" s="18"/>
      <c r="GQH53" s="18"/>
      <c r="GQI53" s="18"/>
      <c r="GQJ53" s="18"/>
      <c r="GQK53" s="18"/>
      <c r="GQL53" s="18"/>
      <c r="GQM53" s="18"/>
      <c r="GQN53" s="18"/>
      <c r="GQO53" s="18"/>
      <c r="GQP53" s="18"/>
      <c r="GQQ53" s="18"/>
      <c r="GQR53" s="18"/>
      <c r="GQS53" s="18"/>
      <c r="GQT53" s="18"/>
      <c r="GQU53" s="18"/>
      <c r="GQV53" s="18"/>
      <c r="GQW53" s="18"/>
      <c r="GQX53" s="18"/>
      <c r="GQY53" s="18"/>
      <c r="GQZ53" s="18"/>
      <c r="GRA53" s="18"/>
      <c r="GRB53" s="18"/>
      <c r="GRC53" s="18"/>
      <c r="GRD53" s="18"/>
      <c r="GRE53" s="18"/>
      <c r="GRF53" s="18"/>
      <c r="GRG53" s="18"/>
      <c r="GRH53" s="18"/>
      <c r="GRI53" s="18"/>
      <c r="GRJ53" s="18"/>
      <c r="GRK53" s="18"/>
      <c r="GRL53" s="18"/>
      <c r="GRM53" s="18"/>
      <c r="GRN53" s="18"/>
      <c r="GRO53" s="18"/>
      <c r="GRP53" s="18"/>
      <c r="GRQ53" s="18"/>
      <c r="GRR53" s="18"/>
      <c r="GRS53" s="18"/>
      <c r="GRT53" s="18"/>
      <c r="GRU53" s="18"/>
      <c r="GRV53" s="18"/>
      <c r="GRW53" s="18"/>
      <c r="GRX53" s="18"/>
      <c r="GRY53" s="18"/>
      <c r="GRZ53" s="18"/>
      <c r="GSA53" s="18"/>
      <c r="GSB53" s="18"/>
      <c r="GSC53" s="18"/>
      <c r="GSD53" s="18"/>
      <c r="GSE53" s="18"/>
      <c r="GSF53" s="18"/>
      <c r="GSG53" s="18"/>
      <c r="GSH53" s="18"/>
      <c r="GSI53" s="18"/>
      <c r="GSJ53" s="18"/>
      <c r="GSK53" s="18"/>
      <c r="GSL53" s="18"/>
      <c r="GSM53" s="18"/>
      <c r="GSN53" s="18"/>
      <c r="GSO53" s="18"/>
      <c r="GSP53" s="18"/>
      <c r="GSQ53" s="18"/>
      <c r="GSR53" s="18"/>
      <c r="GSS53" s="18"/>
      <c r="GST53" s="18"/>
      <c r="GSU53" s="18"/>
      <c r="GSV53" s="18"/>
      <c r="GSW53" s="18"/>
      <c r="GSX53" s="18"/>
      <c r="GSY53" s="18"/>
      <c r="GSZ53" s="18"/>
      <c r="GTA53" s="18"/>
      <c r="GTB53" s="18"/>
      <c r="GTC53" s="18"/>
      <c r="GTD53" s="18"/>
      <c r="GTE53" s="18"/>
      <c r="GTF53" s="18"/>
      <c r="GTG53" s="18"/>
      <c r="GTH53" s="18"/>
      <c r="GTI53" s="18"/>
      <c r="GTJ53" s="18"/>
      <c r="GTK53" s="18"/>
      <c r="GTL53" s="18"/>
      <c r="GTM53" s="18"/>
      <c r="GTN53" s="18"/>
      <c r="GTO53" s="18"/>
      <c r="GTP53" s="18"/>
      <c r="GTQ53" s="18"/>
      <c r="GTR53" s="18"/>
      <c r="GTS53" s="18"/>
      <c r="GTT53" s="18"/>
      <c r="GTU53" s="18"/>
      <c r="GTV53" s="18"/>
      <c r="GTW53" s="18"/>
      <c r="GTX53" s="18"/>
      <c r="GTY53" s="18"/>
      <c r="GTZ53" s="18"/>
      <c r="GUA53" s="18"/>
      <c r="GUB53" s="18"/>
      <c r="GUC53" s="18"/>
      <c r="GUD53" s="18"/>
      <c r="GUE53" s="18"/>
      <c r="GUF53" s="18"/>
      <c r="GUG53" s="18"/>
      <c r="GUH53" s="18"/>
      <c r="GUI53" s="18"/>
      <c r="GUJ53" s="18"/>
      <c r="GUK53" s="18"/>
      <c r="GUL53" s="18"/>
      <c r="GUM53" s="18"/>
      <c r="GUN53" s="18"/>
      <c r="GUO53" s="18"/>
      <c r="GUP53" s="18"/>
      <c r="GUQ53" s="18"/>
      <c r="GUR53" s="18"/>
      <c r="GUS53" s="18"/>
      <c r="GUT53" s="18"/>
      <c r="GUU53" s="18"/>
      <c r="GUV53" s="18"/>
      <c r="GUW53" s="18"/>
      <c r="GUX53" s="18"/>
      <c r="GUY53" s="18"/>
      <c r="GUZ53" s="18"/>
      <c r="GVA53" s="18"/>
      <c r="GVB53" s="18"/>
      <c r="GVC53" s="18"/>
      <c r="GVD53" s="18"/>
      <c r="GVE53" s="18"/>
      <c r="GVF53" s="18"/>
      <c r="GVG53" s="18"/>
      <c r="GVH53" s="18"/>
      <c r="GVI53" s="18"/>
      <c r="GVJ53" s="18"/>
      <c r="GVK53" s="18"/>
      <c r="GVL53" s="18"/>
      <c r="GVM53" s="18"/>
      <c r="GVN53" s="18"/>
      <c r="GVO53" s="18"/>
      <c r="GVP53" s="18"/>
      <c r="GVQ53" s="18"/>
      <c r="GVR53" s="18"/>
      <c r="GVS53" s="18"/>
      <c r="GVT53" s="18"/>
      <c r="GVU53" s="18"/>
      <c r="GVV53" s="18"/>
      <c r="GVW53" s="18"/>
      <c r="GVX53" s="18"/>
      <c r="GVY53" s="18"/>
      <c r="GVZ53" s="18"/>
      <c r="GWA53" s="18"/>
      <c r="GWB53" s="18"/>
      <c r="GWC53" s="18"/>
      <c r="GWD53" s="18"/>
      <c r="GWE53" s="18"/>
      <c r="GWF53" s="18"/>
      <c r="GWG53" s="18"/>
      <c r="GWH53" s="18"/>
      <c r="GWI53" s="18"/>
      <c r="GWJ53" s="18"/>
      <c r="GWK53" s="18"/>
      <c r="GWL53" s="18"/>
      <c r="GWM53" s="18"/>
      <c r="GWN53" s="18"/>
      <c r="GWO53" s="18"/>
      <c r="GWP53" s="18"/>
      <c r="GWQ53" s="18"/>
      <c r="GWR53" s="18"/>
      <c r="GWS53" s="18"/>
      <c r="GWT53" s="18"/>
      <c r="GWU53" s="18"/>
      <c r="GWV53" s="18"/>
      <c r="GWW53" s="18"/>
      <c r="GWX53" s="18"/>
      <c r="GWY53" s="18"/>
      <c r="GWZ53" s="18"/>
      <c r="GXA53" s="18"/>
      <c r="GXB53" s="18"/>
      <c r="GXC53" s="18"/>
      <c r="GXD53" s="18"/>
      <c r="GXE53" s="18"/>
      <c r="GXF53" s="18"/>
      <c r="GXG53" s="18"/>
      <c r="GXH53" s="18"/>
      <c r="GXI53" s="18"/>
      <c r="GXJ53" s="18"/>
      <c r="GXK53" s="18"/>
      <c r="GXL53" s="18"/>
      <c r="GXM53" s="18"/>
      <c r="GXN53" s="18"/>
      <c r="GXO53" s="18"/>
      <c r="GXP53" s="18"/>
      <c r="GXQ53" s="18"/>
      <c r="GXR53" s="18"/>
      <c r="GXS53" s="18"/>
      <c r="GXT53" s="18"/>
      <c r="GXU53" s="18"/>
      <c r="GXV53" s="18"/>
      <c r="GXW53" s="18"/>
      <c r="GXX53" s="18"/>
      <c r="GXY53" s="18"/>
      <c r="GXZ53" s="18"/>
      <c r="GYA53" s="18"/>
      <c r="GYB53" s="18"/>
      <c r="GYC53" s="18"/>
      <c r="GYD53" s="18"/>
      <c r="GYE53" s="18"/>
      <c r="GYF53" s="18"/>
      <c r="GYG53" s="18"/>
      <c r="GYH53" s="18"/>
      <c r="GYI53" s="18"/>
      <c r="GYJ53" s="18"/>
      <c r="GYK53" s="18"/>
      <c r="GYL53" s="18"/>
      <c r="GYM53" s="18"/>
      <c r="GYN53" s="18"/>
      <c r="GYO53" s="18"/>
      <c r="GYP53" s="18"/>
      <c r="GYQ53" s="18"/>
      <c r="GYR53" s="18"/>
      <c r="GYS53" s="18"/>
      <c r="GYT53" s="18"/>
      <c r="GYU53" s="18"/>
      <c r="GYV53" s="18"/>
      <c r="GYW53" s="18"/>
      <c r="GYX53" s="18"/>
      <c r="GYY53" s="18"/>
      <c r="GYZ53" s="18"/>
      <c r="GZA53" s="18"/>
      <c r="GZB53" s="18"/>
      <c r="GZC53" s="18"/>
      <c r="GZD53" s="18"/>
      <c r="GZE53" s="18"/>
      <c r="GZF53" s="18"/>
      <c r="GZG53" s="18"/>
      <c r="GZH53" s="18"/>
      <c r="GZI53" s="18"/>
      <c r="GZJ53" s="18"/>
      <c r="GZK53" s="18"/>
      <c r="GZL53" s="18"/>
      <c r="GZM53" s="18"/>
      <c r="GZN53" s="18"/>
      <c r="GZO53" s="18"/>
      <c r="GZP53" s="18"/>
      <c r="GZQ53" s="18"/>
      <c r="GZR53" s="18"/>
      <c r="GZS53" s="18"/>
      <c r="GZT53" s="18"/>
      <c r="GZU53" s="18"/>
      <c r="GZV53" s="18"/>
      <c r="GZW53" s="18"/>
      <c r="GZX53" s="18"/>
      <c r="GZY53" s="18"/>
      <c r="GZZ53" s="18"/>
      <c r="HAA53" s="18"/>
      <c r="HAB53" s="18"/>
      <c r="HAC53" s="18"/>
      <c r="HAD53" s="18"/>
      <c r="HAE53" s="18"/>
      <c r="HAF53" s="18"/>
      <c r="HAG53" s="18"/>
      <c r="HAH53" s="18"/>
      <c r="HAI53" s="18"/>
      <c r="HAJ53" s="18"/>
      <c r="HAK53" s="18"/>
      <c r="HAL53" s="18"/>
      <c r="HAM53" s="18"/>
      <c r="HAN53" s="18"/>
      <c r="HAO53" s="18"/>
      <c r="HAP53" s="18"/>
      <c r="HAQ53" s="18"/>
      <c r="HAR53" s="18"/>
      <c r="HAS53" s="18"/>
      <c r="HAT53" s="18"/>
      <c r="HAU53" s="18"/>
      <c r="HAV53" s="18"/>
      <c r="HAW53" s="18"/>
      <c r="HAX53" s="18"/>
      <c r="HAY53" s="18"/>
      <c r="HAZ53" s="18"/>
      <c r="HBA53" s="18"/>
      <c r="HBB53" s="18"/>
      <c r="HBC53" s="18"/>
      <c r="HBD53" s="18"/>
      <c r="HBE53" s="18"/>
      <c r="HBF53" s="18"/>
      <c r="HBG53" s="18"/>
      <c r="HBH53" s="18"/>
      <c r="HBI53" s="18"/>
      <c r="HBJ53" s="18"/>
      <c r="HBK53" s="18"/>
      <c r="HBL53" s="18"/>
      <c r="HBM53" s="18"/>
      <c r="HBN53" s="18"/>
      <c r="HBO53" s="18"/>
      <c r="HBP53" s="18"/>
      <c r="HBQ53" s="18"/>
      <c r="HBR53" s="18"/>
      <c r="HBS53" s="18"/>
      <c r="HBT53" s="18"/>
      <c r="HBU53" s="18"/>
      <c r="HBV53" s="18"/>
      <c r="HBW53" s="18"/>
      <c r="HBX53" s="18"/>
      <c r="HBY53" s="18"/>
      <c r="HBZ53" s="18"/>
      <c r="HCA53" s="18"/>
      <c r="HCB53" s="18"/>
      <c r="HCC53" s="18"/>
      <c r="HCD53" s="18"/>
      <c r="HCE53" s="18"/>
      <c r="HCF53" s="18"/>
      <c r="HCG53" s="18"/>
      <c r="HCH53" s="18"/>
      <c r="HCI53" s="18"/>
      <c r="HCJ53" s="18"/>
      <c r="HCK53" s="18"/>
      <c r="HCL53" s="18"/>
      <c r="HCM53" s="18"/>
      <c r="HCN53" s="18"/>
      <c r="HCO53" s="18"/>
      <c r="HCP53" s="18"/>
      <c r="HCQ53" s="18"/>
      <c r="HCR53" s="18"/>
      <c r="HCS53" s="18"/>
      <c r="HCT53" s="18"/>
      <c r="HCU53" s="18"/>
      <c r="HCV53" s="18"/>
      <c r="HCW53" s="18"/>
      <c r="HCX53" s="18"/>
      <c r="HCY53" s="18"/>
      <c r="HCZ53" s="18"/>
      <c r="HDA53" s="18"/>
      <c r="HDB53" s="18"/>
      <c r="HDC53" s="18"/>
      <c r="HDD53" s="18"/>
      <c r="HDE53" s="18"/>
      <c r="HDF53" s="18"/>
      <c r="HDG53" s="18"/>
      <c r="HDH53" s="18"/>
      <c r="HDI53" s="18"/>
      <c r="HDJ53" s="18"/>
      <c r="HDK53" s="18"/>
      <c r="HDL53" s="18"/>
      <c r="HDM53" s="18"/>
      <c r="HDN53" s="18"/>
      <c r="HDO53" s="18"/>
      <c r="HDP53" s="18"/>
      <c r="HDQ53" s="18"/>
      <c r="HDR53" s="18"/>
      <c r="HDS53" s="18"/>
      <c r="HDT53" s="18"/>
      <c r="HDU53" s="18"/>
      <c r="HDV53" s="18"/>
      <c r="HDW53" s="18"/>
      <c r="HDX53" s="18"/>
      <c r="HDY53" s="18"/>
      <c r="HDZ53" s="18"/>
      <c r="HEA53" s="18"/>
      <c r="HEB53" s="18"/>
      <c r="HEC53" s="18"/>
      <c r="HED53" s="18"/>
      <c r="HEE53" s="18"/>
      <c r="HEF53" s="18"/>
      <c r="HEG53" s="18"/>
      <c r="HEH53" s="18"/>
      <c r="HEI53" s="18"/>
      <c r="HEJ53" s="18"/>
      <c r="HEK53" s="18"/>
      <c r="HEL53" s="18"/>
      <c r="HEM53" s="18"/>
      <c r="HEN53" s="18"/>
      <c r="HEO53" s="18"/>
      <c r="HEP53" s="18"/>
      <c r="HEQ53" s="18"/>
      <c r="HER53" s="18"/>
      <c r="HES53" s="18"/>
      <c r="HET53" s="18"/>
      <c r="HEU53" s="18"/>
      <c r="HEV53" s="18"/>
      <c r="HEW53" s="18"/>
      <c r="HEX53" s="18"/>
      <c r="HEY53" s="18"/>
      <c r="HEZ53" s="18"/>
      <c r="HFA53" s="18"/>
      <c r="HFB53" s="18"/>
      <c r="HFC53" s="18"/>
      <c r="HFD53" s="18"/>
      <c r="HFE53" s="18"/>
      <c r="HFF53" s="18"/>
      <c r="HFG53" s="18"/>
      <c r="HFH53" s="18"/>
      <c r="HFI53" s="18"/>
      <c r="HFJ53" s="18"/>
      <c r="HFK53" s="18"/>
      <c r="HFL53" s="18"/>
      <c r="HFM53" s="18"/>
      <c r="HFN53" s="18"/>
      <c r="HFO53" s="18"/>
      <c r="HFP53" s="18"/>
      <c r="HFQ53" s="18"/>
      <c r="HFR53" s="18"/>
      <c r="HFS53" s="18"/>
      <c r="HFT53" s="18"/>
      <c r="HFU53" s="18"/>
      <c r="HFV53" s="18"/>
      <c r="HFW53" s="18"/>
      <c r="HFX53" s="18"/>
      <c r="HFY53" s="18"/>
      <c r="HFZ53" s="18"/>
      <c r="HGA53" s="18"/>
      <c r="HGB53" s="18"/>
      <c r="HGC53" s="18"/>
      <c r="HGD53" s="18"/>
      <c r="HGE53" s="18"/>
      <c r="HGF53" s="18"/>
      <c r="HGG53" s="18"/>
      <c r="HGH53" s="18"/>
      <c r="HGI53" s="18"/>
      <c r="HGJ53" s="18"/>
      <c r="HGK53" s="18"/>
      <c r="HGL53" s="18"/>
      <c r="HGM53" s="18"/>
      <c r="HGN53" s="18"/>
      <c r="HGO53" s="18"/>
      <c r="HGP53" s="18"/>
      <c r="HGQ53" s="18"/>
      <c r="HGR53" s="18"/>
      <c r="HGS53" s="18"/>
      <c r="HGT53" s="18"/>
      <c r="HGU53" s="18"/>
      <c r="HGV53" s="18"/>
      <c r="HGW53" s="18"/>
      <c r="HGX53" s="18"/>
      <c r="HGY53" s="18"/>
      <c r="HGZ53" s="18"/>
      <c r="HHA53" s="18"/>
      <c r="HHB53" s="18"/>
      <c r="HHC53" s="18"/>
      <c r="HHD53" s="18"/>
      <c r="HHE53" s="18"/>
      <c r="HHF53" s="18"/>
      <c r="HHG53" s="18"/>
      <c r="HHH53" s="18"/>
      <c r="HHI53" s="18"/>
      <c r="HHJ53" s="18"/>
      <c r="HHK53" s="18"/>
      <c r="HHL53" s="18"/>
      <c r="HHM53" s="18"/>
      <c r="HHN53" s="18"/>
      <c r="HHO53" s="18"/>
      <c r="HHP53" s="18"/>
      <c r="HHQ53" s="18"/>
      <c r="HHR53" s="18"/>
      <c r="HHS53" s="18"/>
      <c r="HHT53" s="18"/>
      <c r="HHU53" s="18"/>
      <c r="HHV53" s="18"/>
      <c r="HHW53" s="18"/>
      <c r="HHX53" s="18"/>
      <c r="HHY53" s="18"/>
      <c r="HHZ53" s="18"/>
      <c r="HIA53" s="18"/>
      <c r="HIB53" s="18"/>
      <c r="HIC53" s="18"/>
      <c r="HID53" s="18"/>
      <c r="HIE53" s="18"/>
      <c r="HIF53" s="18"/>
      <c r="HIG53" s="18"/>
      <c r="HIH53" s="18"/>
      <c r="HII53" s="18"/>
      <c r="HIJ53" s="18"/>
      <c r="HIK53" s="18"/>
      <c r="HIL53" s="18"/>
      <c r="HIM53" s="18"/>
      <c r="HIN53" s="18"/>
      <c r="HIO53" s="18"/>
      <c r="HIP53" s="18"/>
      <c r="HIQ53" s="18"/>
      <c r="HIR53" s="18"/>
      <c r="HIS53" s="18"/>
      <c r="HIT53" s="18"/>
      <c r="HIU53" s="18"/>
      <c r="HIV53" s="18"/>
      <c r="HIW53" s="18"/>
      <c r="HIX53" s="18"/>
      <c r="HIY53" s="18"/>
      <c r="HIZ53" s="18"/>
      <c r="HJA53" s="18"/>
      <c r="HJB53" s="18"/>
      <c r="HJC53" s="18"/>
      <c r="HJD53" s="18"/>
      <c r="HJE53" s="18"/>
      <c r="HJF53" s="18"/>
      <c r="HJG53" s="18"/>
      <c r="HJH53" s="18"/>
      <c r="HJI53" s="18"/>
      <c r="HJJ53" s="18"/>
      <c r="HJK53" s="18"/>
      <c r="HJL53" s="18"/>
      <c r="HJM53" s="18"/>
      <c r="HJN53" s="18"/>
      <c r="HJO53" s="18"/>
      <c r="HJP53" s="18"/>
      <c r="HJQ53" s="18"/>
      <c r="HJR53" s="18"/>
      <c r="HJS53" s="18"/>
      <c r="HJT53" s="18"/>
      <c r="HJU53" s="18"/>
      <c r="HJV53" s="18"/>
      <c r="HJW53" s="18"/>
      <c r="HJX53" s="18"/>
      <c r="HJY53" s="18"/>
      <c r="HJZ53" s="18"/>
      <c r="HKA53" s="18"/>
      <c r="HKB53" s="18"/>
      <c r="HKC53" s="18"/>
      <c r="HKD53" s="18"/>
      <c r="HKE53" s="18"/>
      <c r="HKF53" s="18"/>
      <c r="HKG53" s="18"/>
      <c r="HKH53" s="18"/>
      <c r="HKI53" s="18"/>
      <c r="HKJ53" s="18"/>
      <c r="HKK53" s="18"/>
      <c r="HKL53" s="18"/>
      <c r="HKM53" s="18"/>
      <c r="HKN53" s="18"/>
      <c r="HKO53" s="18"/>
      <c r="HKP53" s="18"/>
      <c r="HKQ53" s="18"/>
      <c r="HKR53" s="18"/>
      <c r="HKS53" s="18"/>
      <c r="HKT53" s="18"/>
      <c r="HKU53" s="18"/>
      <c r="HKV53" s="18"/>
      <c r="HKW53" s="18"/>
      <c r="HKX53" s="18"/>
      <c r="HKY53" s="18"/>
      <c r="HKZ53" s="18"/>
      <c r="HLA53" s="18"/>
      <c r="HLB53" s="18"/>
      <c r="HLC53" s="18"/>
      <c r="HLD53" s="18"/>
      <c r="HLE53" s="18"/>
      <c r="HLF53" s="18"/>
      <c r="HLG53" s="18"/>
      <c r="HLH53" s="18"/>
      <c r="HLI53" s="18"/>
      <c r="HLJ53" s="18"/>
      <c r="HLK53" s="18"/>
      <c r="HLL53" s="18"/>
      <c r="HLM53" s="18"/>
      <c r="HLN53" s="18"/>
      <c r="HLO53" s="18"/>
      <c r="HLP53" s="18"/>
      <c r="HLQ53" s="18"/>
      <c r="HLR53" s="18"/>
      <c r="HLS53" s="18"/>
      <c r="HLT53" s="18"/>
      <c r="HLU53" s="18"/>
      <c r="HLV53" s="18"/>
      <c r="HLW53" s="18"/>
      <c r="HLX53" s="18"/>
      <c r="HLY53" s="18"/>
      <c r="HLZ53" s="18"/>
      <c r="HMA53" s="18"/>
      <c r="HMB53" s="18"/>
      <c r="HMC53" s="18"/>
      <c r="HMD53" s="18"/>
      <c r="HME53" s="18"/>
      <c r="HMF53" s="18"/>
      <c r="HMG53" s="18"/>
      <c r="HMH53" s="18"/>
      <c r="HMI53" s="18"/>
      <c r="HMJ53" s="18"/>
      <c r="HMK53" s="18"/>
      <c r="HML53" s="18"/>
      <c r="HMM53" s="18"/>
      <c r="HMN53" s="18"/>
      <c r="HMO53" s="18"/>
      <c r="HMP53" s="18"/>
      <c r="HMQ53" s="18"/>
      <c r="HMR53" s="18"/>
      <c r="HMS53" s="18"/>
      <c r="HMT53" s="18"/>
      <c r="HMU53" s="18"/>
      <c r="HMV53" s="18"/>
      <c r="HMW53" s="18"/>
      <c r="HMX53" s="18"/>
      <c r="HMY53" s="18"/>
      <c r="HMZ53" s="18"/>
      <c r="HNA53" s="18"/>
      <c r="HNB53" s="18"/>
      <c r="HNC53" s="18"/>
      <c r="HND53" s="18"/>
      <c r="HNE53" s="18"/>
      <c r="HNF53" s="18"/>
      <c r="HNG53" s="18"/>
      <c r="HNH53" s="18"/>
      <c r="HNI53" s="18"/>
      <c r="HNJ53" s="18"/>
      <c r="HNK53" s="18"/>
      <c r="HNL53" s="18"/>
      <c r="HNM53" s="18"/>
      <c r="HNN53" s="18"/>
      <c r="HNO53" s="18"/>
      <c r="HNP53" s="18"/>
      <c r="HNQ53" s="18"/>
      <c r="HNR53" s="18"/>
      <c r="HNS53" s="18"/>
      <c r="HNT53" s="18"/>
      <c r="HNU53" s="18"/>
      <c r="HNV53" s="18"/>
      <c r="HNW53" s="18"/>
      <c r="HNX53" s="18"/>
      <c r="HNY53" s="18"/>
      <c r="HNZ53" s="18"/>
      <c r="HOA53" s="18"/>
      <c r="HOB53" s="18"/>
      <c r="HOC53" s="18"/>
      <c r="HOD53" s="18"/>
      <c r="HOE53" s="18"/>
      <c r="HOF53" s="18"/>
      <c r="HOG53" s="18"/>
      <c r="HOH53" s="18"/>
      <c r="HOI53" s="18"/>
      <c r="HOJ53" s="18"/>
      <c r="HOK53" s="18"/>
      <c r="HOL53" s="18"/>
      <c r="HOM53" s="18"/>
      <c r="HON53" s="18"/>
      <c r="HOO53" s="18"/>
      <c r="HOP53" s="18"/>
      <c r="HOQ53" s="18"/>
      <c r="HOR53" s="18"/>
      <c r="HOS53" s="18"/>
      <c r="HOT53" s="18"/>
      <c r="HOU53" s="18"/>
      <c r="HOV53" s="18"/>
      <c r="HOW53" s="18"/>
      <c r="HOX53" s="18"/>
      <c r="HOY53" s="18"/>
      <c r="HOZ53" s="18"/>
      <c r="HPA53" s="18"/>
      <c r="HPB53" s="18"/>
      <c r="HPC53" s="18"/>
      <c r="HPD53" s="18"/>
      <c r="HPE53" s="18"/>
      <c r="HPF53" s="18"/>
      <c r="HPG53" s="18"/>
      <c r="HPH53" s="18"/>
      <c r="HPI53" s="18"/>
      <c r="HPJ53" s="18"/>
      <c r="HPK53" s="18"/>
      <c r="HPL53" s="18"/>
      <c r="HPM53" s="18"/>
      <c r="HPN53" s="18"/>
      <c r="HPO53" s="18"/>
      <c r="HPP53" s="18"/>
      <c r="HPQ53" s="18"/>
      <c r="HPR53" s="18"/>
      <c r="HPS53" s="18"/>
      <c r="HPT53" s="18"/>
      <c r="HPU53" s="18"/>
      <c r="HPV53" s="18"/>
      <c r="HPW53" s="18"/>
      <c r="HPX53" s="18"/>
      <c r="HPY53" s="18"/>
      <c r="HPZ53" s="18"/>
      <c r="HQA53" s="18"/>
      <c r="HQB53" s="18"/>
      <c r="HQC53" s="18"/>
      <c r="HQD53" s="18"/>
      <c r="HQE53" s="18"/>
      <c r="HQF53" s="18"/>
      <c r="HQG53" s="18"/>
      <c r="HQH53" s="18"/>
      <c r="HQI53" s="18"/>
      <c r="HQJ53" s="18"/>
      <c r="HQK53" s="18"/>
      <c r="HQL53" s="18"/>
      <c r="HQM53" s="18"/>
      <c r="HQN53" s="18"/>
      <c r="HQO53" s="18"/>
      <c r="HQP53" s="18"/>
      <c r="HQQ53" s="18"/>
      <c r="HQR53" s="18"/>
      <c r="HQS53" s="18"/>
      <c r="HQT53" s="18"/>
      <c r="HQU53" s="18"/>
      <c r="HQV53" s="18"/>
      <c r="HQW53" s="18"/>
      <c r="HQX53" s="18"/>
      <c r="HQY53" s="18"/>
      <c r="HQZ53" s="18"/>
      <c r="HRA53" s="18"/>
      <c r="HRB53" s="18"/>
      <c r="HRC53" s="18"/>
      <c r="HRD53" s="18"/>
      <c r="HRE53" s="18"/>
      <c r="HRF53" s="18"/>
      <c r="HRG53" s="18"/>
      <c r="HRH53" s="18"/>
      <c r="HRI53" s="18"/>
      <c r="HRJ53" s="18"/>
      <c r="HRK53" s="18"/>
      <c r="HRL53" s="18"/>
      <c r="HRM53" s="18"/>
      <c r="HRN53" s="18"/>
      <c r="HRO53" s="18"/>
      <c r="HRP53" s="18"/>
      <c r="HRQ53" s="18"/>
      <c r="HRR53" s="18"/>
      <c r="HRS53" s="18"/>
      <c r="HRT53" s="18"/>
      <c r="HRU53" s="18"/>
      <c r="HRV53" s="18"/>
      <c r="HRW53" s="18"/>
      <c r="HRX53" s="18"/>
      <c r="HRY53" s="18"/>
      <c r="HRZ53" s="18"/>
      <c r="HSA53" s="18"/>
      <c r="HSB53" s="18"/>
      <c r="HSC53" s="18"/>
      <c r="HSD53" s="18"/>
      <c r="HSE53" s="18"/>
      <c r="HSF53" s="18"/>
      <c r="HSG53" s="18"/>
      <c r="HSH53" s="18"/>
      <c r="HSI53" s="18"/>
      <c r="HSJ53" s="18"/>
      <c r="HSK53" s="18"/>
      <c r="HSL53" s="18"/>
      <c r="HSM53" s="18"/>
      <c r="HSN53" s="18"/>
      <c r="HSO53" s="18"/>
      <c r="HSP53" s="18"/>
      <c r="HSQ53" s="18"/>
      <c r="HSR53" s="18"/>
      <c r="HSS53" s="18"/>
      <c r="HST53" s="18"/>
      <c r="HSU53" s="18"/>
      <c r="HSV53" s="18"/>
      <c r="HSW53" s="18"/>
      <c r="HSX53" s="18"/>
      <c r="HSY53" s="18"/>
      <c r="HSZ53" s="18"/>
      <c r="HTA53" s="18"/>
      <c r="HTB53" s="18"/>
      <c r="HTC53" s="18"/>
      <c r="HTD53" s="18"/>
      <c r="HTE53" s="18"/>
      <c r="HTF53" s="18"/>
      <c r="HTG53" s="18"/>
      <c r="HTH53" s="18"/>
      <c r="HTI53" s="18"/>
      <c r="HTJ53" s="18"/>
      <c r="HTK53" s="18"/>
      <c r="HTL53" s="18"/>
      <c r="HTM53" s="18"/>
      <c r="HTN53" s="18"/>
      <c r="HTO53" s="18"/>
      <c r="HTP53" s="18"/>
      <c r="HTQ53" s="18"/>
      <c r="HTR53" s="18"/>
      <c r="HTS53" s="18"/>
      <c r="HTT53" s="18"/>
      <c r="HTU53" s="18"/>
      <c r="HTV53" s="18"/>
      <c r="HTW53" s="18"/>
      <c r="HTX53" s="18"/>
      <c r="HTY53" s="18"/>
      <c r="HTZ53" s="18"/>
      <c r="HUA53" s="18"/>
      <c r="HUB53" s="18"/>
      <c r="HUC53" s="18"/>
      <c r="HUD53" s="18"/>
      <c r="HUE53" s="18"/>
      <c r="HUF53" s="18"/>
      <c r="HUG53" s="18"/>
      <c r="HUH53" s="18"/>
      <c r="HUI53" s="18"/>
      <c r="HUJ53" s="18"/>
      <c r="HUK53" s="18"/>
      <c r="HUL53" s="18"/>
      <c r="HUM53" s="18"/>
      <c r="HUN53" s="18"/>
      <c r="HUO53" s="18"/>
      <c r="HUP53" s="18"/>
      <c r="HUQ53" s="18"/>
      <c r="HUR53" s="18"/>
      <c r="HUS53" s="18"/>
      <c r="HUT53" s="18"/>
      <c r="HUU53" s="18"/>
      <c r="HUV53" s="18"/>
      <c r="HUW53" s="18"/>
      <c r="HUX53" s="18"/>
      <c r="HUY53" s="18"/>
      <c r="HUZ53" s="18"/>
      <c r="HVA53" s="18"/>
      <c r="HVB53" s="18"/>
      <c r="HVC53" s="18"/>
      <c r="HVD53" s="18"/>
      <c r="HVE53" s="18"/>
      <c r="HVF53" s="18"/>
      <c r="HVG53" s="18"/>
      <c r="HVH53" s="18"/>
      <c r="HVI53" s="18"/>
      <c r="HVJ53" s="18"/>
      <c r="HVK53" s="18"/>
      <c r="HVL53" s="18"/>
      <c r="HVM53" s="18"/>
      <c r="HVN53" s="18"/>
      <c r="HVO53" s="18"/>
      <c r="HVP53" s="18"/>
      <c r="HVQ53" s="18"/>
      <c r="HVR53" s="18"/>
      <c r="HVS53" s="18"/>
      <c r="HVT53" s="18"/>
      <c r="HVU53" s="18"/>
      <c r="HVV53" s="18"/>
      <c r="HVW53" s="18"/>
      <c r="HVX53" s="18"/>
      <c r="HVY53" s="18"/>
      <c r="HVZ53" s="18"/>
      <c r="HWA53" s="18"/>
      <c r="HWB53" s="18"/>
      <c r="HWC53" s="18"/>
      <c r="HWD53" s="18"/>
      <c r="HWE53" s="18"/>
      <c r="HWF53" s="18"/>
      <c r="HWG53" s="18"/>
      <c r="HWH53" s="18"/>
      <c r="HWI53" s="18"/>
      <c r="HWJ53" s="18"/>
      <c r="HWK53" s="18"/>
      <c r="HWL53" s="18"/>
      <c r="HWM53" s="18"/>
      <c r="HWN53" s="18"/>
      <c r="HWO53" s="18"/>
      <c r="HWP53" s="18"/>
      <c r="HWQ53" s="18"/>
      <c r="HWR53" s="18"/>
      <c r="HWS53" s="18"/>
      <c r="HWT53" s="18"/>
      <c r="HWU53" s="18"/>
      <c r="HWV53" s="18"/>
      <c r="HWW53" s="18"/>
      <c r="HWX53" s="18"/>
      <c r="HWY53" s="18"/>
      <c r="HWZ53" s="18"/>
      <c r="HXA53" s="18"/>
      <c r="HXB53" s="18"/>
      <c r="HXC53" s="18"/>
      <c r="HXD53" s="18"/>
      <c r="HXE53" s="18"/>
      <c r="HXF53" s="18"/>
      <c r="HXG53" s="18"/>
      <c r="HXH53" s="18"/>
      <c r="HXI53" s="18"/>
      <c r="HXJ53" s="18"/>
      <c r="HXK53" s="18"/>
      <c r="HXL53" s="18"/>
      <c r="HXM53" s="18"/>
      <c r="HXN53" s="18"/>
      <c r="HXO53" s="18"/>
      <c r="HXP53" s="18"/>
      <c r="HXQ53" s="18"/>
      <c r="HXR53" s="18"/>
      <c r="HXS53" s="18"/>
      <c r="HXT53" s="18"/>
      <c r="HXU53" s="18"/>
      <c r="HXV53" s="18"/>
      <c r="HXW53" s="18"/>
      <c r="HXX53" s="18"/>
      <c r="HXY53" s="18"/>
      <c r="HXZ53" s="18"/>
      <c r="HYA53" s="18"/>
      <c r="HYB53" s="18"/>
      <c r="HYC53" s="18"/>
      <c r="HYD53" s="18"/>
      <c r="HYE53" s="18"/>
      <c r="HYF53" s="18"/>
      <c r="HYG53" s="18"/>
      <c r="HYH53" s="18"/>
      <c r="HYI53" s="18"/>
      <c r="HYJ53" s="18"/>
      <c r="HYK53" s="18"/>
      <c r="HYL53" s="18"/>
      <c r="HYM53" s="18"/>
      <c r="HYN53" s="18"/>
      <c r="HYO53" s="18"/>
      <c r="HYP53" s="18"/>
      <c r="HYQ53" s="18"/>
      <c r="HYR53" s="18"/>
      <c r="HYS53" s="18"/>
      <c r="HYT53" s="18"/>
      <c r="HYU53" s="18"/>
      <c r="HYV53" s="18"/>
      <c r="HYW53" s="18"/>
      <c r="HYX53" s="18"/>
      <c r="HYY53" s="18"/>
      <c r="HYZ53" s="18"/>
      <c r="HZA53" s="18"/>
      <c r="HZB53" s="18"/>
      <c r="HZC53" s="18"/>
      <c r="HZD53" s="18"/>
      <c r="HZE53" s="18"/>
      <c r="HZF53" s="18"/>
      <c r="HZG53" s="18"/>
      <c r="HZH53" s="18"/>
      <c r="HZI53" s="18"/>
      <c r="HZJ53" s="18"/>
      <c r="HZK53" s="18"/>
      <c r="HZL53" s="18"/>
      <c r="HZM53" s="18"/>
      <c r="HZN53" s="18"/>
      <c r="HZO53" s="18"/>
      <c r="HZP53" s="18"/>
      <c r="HZQ53" s="18"/>
      <c r="HZR53" s="18"/>
      <c r="HZS53" s="18"/>
      <c r="HZT53" s="18"/>
      <c r="HZU53" s="18"/>
      <c r="HZV53" s="18"/>
      <c r="HZW53" s="18"/>
      <c r="HZX53" s="18"/>
      <c r="HZY53" s="18"/>
      <c r="HZZ53" s="18"/>
      <c r="IAA53" s="18"/>
      <c r="IAB53" s="18"/>
      <c r="IAC53" s="18"/>
      <c r="IAD53" s="18"/>
      <c r="IAE53" s="18"/>
      <c r="IAF53" s="18"/>
      <c r="IAG53" s="18"/>
      <c r="IAH53" s="18"/>
      <c r="IAI53" s="18"/>
      <c r="IAJ53" s="18"/>
      <c r="IAK53" s="18"/>
      <c r="IAL53" s="18"/>
      <c r="IAM53" s="18"/>
      <c r="IAN53" s="18"/>
      <c r="IAO53" s="18"/>
      <c r="IAP53" s="18"/>
      <c r="IAQ53" s="18"/>
      <c r="IAR53" s="18"/>
      <c r="IAS53" s="18"/>
      <c r="IAT53" s="18"/>
      <c r="IAU53" s="18"/>
      <c r="IAV53" s="18"/>
      <c r="IAW53" s="18"/>
      <c r="IAX53" s="18"/>
      <c r="IAY53" s="18"/>
      <c r="IAZ53" s="18"/>
      <c r="IBA53" s="18"/>
      <c r="IBB53" s="18"/>
      <c r="IBC53" s="18"/>
      <c r="IBD53" s="18"/>
      <c r="IBE53" s="18"/>
      <c r="IBF53" s="18"/>
      <c r="IBG53" s="18"/>
      <c r="IBH53" s="18"/>
      <c r="IBI53" s="18"/>
      <c r="IBJ53" s="18"/>
      <c r="IBK53" s="18"/>
      <c r="IBL53" s="18"/>
      <c r="IBM53" s="18"/>
      <c r="IBN53" s="18"/>
      <c r="IBO53" s="18"/>
      <c r="IBP53" s="18"/>
      <c r="IBQ53" s="18"/>
      <c r="IBR53" s="18"/>
      <c r="IBS53" s="18"/>
      <c r="IBT53" s="18"/>
      <c r="IBU53" s="18"/>
      <c r="IBV53" s="18"/>
      <c r="IBW53" s="18"/>
      <c r="IBX53" s="18"/>
      <c r="IBY53" s="18"/>
      <c r="IBZ53" s="18"/>
      <c r="ICA53" s="18"/>
      <c r="ICB53" s="18"/>
      <c r="ICC53" s="18"/>
      <c r="ICD53" s="18"/>
      <c r="ICE53" s="18"/>
      <c r="ICF53" s="18"/>
      <c r="ICG53" s="18"/>
      <c r="ICH53" s="18"/>
      <c r="ICI53" s="18"/>
      <c r="ICJ53" s="18"/>
      <c r="ICK53" s="18"/>
      <c r="ICL53" s="18"/>
      <c r="ICM53" s="18"/>
      <c r="ICN53" s="18"/>
      <c r="ICO53" s="18"/>
      <c r="ICP53" s="18"/>
      <c r="ICQ53" s="18"/>
      <c r="ICR53" s="18"/>
      <c r="ICS53" s="18"/>
      <c r="ICT53" s="18"/>
      <c r="ICU53" s="18"/>
      <c r="ICV53" s="18"/>
      <c r="ICW53" s="18"/>
      <c r="ICX53" s="18"/>
      <c r="ICY53" s="18"/>
      <c r="ICZ53" s="18"/>
      <c r="IDA53" s="18"/>
      <c r="IDB53" s="18"/>
      <c r="IDC53" s="18"/>
      <c r="IDD53" s="18"/>
      <c r="IDE53" s="18"/>
      <c r="IDF53" s="18"/>
      <c r="IDG53" s="18"/>
      <c r="IDH53" s="18"/>
      <c r="IDI53" s="18"/>
      <c r="IDJ53" s="18"/>
      <c r="IDK53" s="18"/>
      <c r="IDL53" s="18"/>
      <c r="IDM53" s="18"/>
      <c r="IDN53" s="18"/>
      <c r="IDO53" s="18"/>
      <c r="IDP53" s="18"/>
      <c r="IDQ53" s="18"/>
      <c r="IDR53" s="18"/>
      <c r="IDS53" s="18"/>
      <c r="IDT53" s="18"/>
      <c r="IDU53" s="18"/>
      <c r="IDV53" s="18"/>
      <c r="IDW53" s="18"/>
      <c r="IDX53" s="18"/>
      <c r="IDY53" s="18"/>
      <c r="IDZ53" s="18"/>
      <c r="IEA53" s="18"/>
      <c r="IEB53" s="18"/>
      <c r="IEC53" s="18"/>
      <c r="IED53" s="18"/>
      <c r="IEE53" s="18"/>
      <c r="IEF53" s="18"/>
      <c r="IEG53" s="18"/>
      <c r="IEH53" s="18"/>
      <c r="IEI53" s="18"/>
      <c r="IEJ53" s="18"/>
      <c r="IEK53" s="18"/>
      <c r="IEL53" s="18"/>
      <c r="IEM53" s="18"/>
      <c r="IEN53" s="18"/>
      <c r="IEO53" s="18"/>
      <c r="IEP53" s="18"/>
      <c r="IEQ53" s="18"/>
      <c r="IER53" s="18"/>
      <c r="IES53" s="18"/>
      <c r="IET53" s="18"/>
      <c r="IEU53" s="18"/>
      <c r="IEV53" s="18"/>
      <c r="IEW53" s="18"/>
      <c r="IEX53" s="18"/>
      <c r="IEY53" s="18"/>
      <c r="IEZ53" s="18"/>
      <c r="IFA53" s="18"/>
      <c r="IFB53" s="18"/>
      <c r="IFC53" s="18"/>
      <c r="IFD53" s="18"/>
      <c r="IFE53" s="18"/>
      <c r="IFF53" s="18"/>
      <c r="IFG53" s="18"/>
      <c r="IFH53" s="18"/>
      <c r="IFI53" s="18"/>
      <c r="IFJ53" s="18"/>
      <c r="IFK53" s="18"/>
      <c r="IFL53" s="18"/>
      <c r="IFM53" s="18"/>
      <c r="IFN53" s="18"/>
      <c r="IFO53" s="18"/>
      <c r="IFP53" s="18"/>
      <c r="IFQ53" s="18"/>
      <c r="IFR53" s="18"/>
      <c r="IFS53" s="18"/>
      <c r="IFT53" s="18"/>
      <c r="IFU53" s="18"/>
      <c r="IFV53" s="18"/>
      <c r="IFW53" s="18"/>
      <c r="IFX53" s="18"/>
      <c r="IFY53" s="18"/>
      <c r="IFZ53" s="18"/>
      <c r="IGA53" s="18"/>
      <c r="IGB53" s="18"/>
      <c r="IGC53" s="18"/>
      <c r="IGD53" s="18"/>
      <c r="IGE53" s="18"/>
      <c r="IGF53" s="18"/>
      <c r="IGG53" s="18"/>
      <c r="IGH53" s="18"/>
      <c r="IGI53" s="18"/>
      <c r="IGJ53" s="18"/>
      <c r="IGK53" s="18"/>
      <c r="IGL53" s="18"/>
      <c r="IGM53" s="18"/>
      <c r="IGN53" s="18"/>
      <c r="IGO53" s="18"/>
      <c r="IGP53" s="18"/>
      <c r="IGQ53" s="18"/>
      <c r="IGR53" s="18"/>
      <c r="IGS53" s="18"/>
      <c r="IGT53" s="18"/>
      <c r="IGU53" s="18"/>
      <c r="IGV53" s="18"/>
      <c r="IGW53" s="18"/>
      <c r="IGX53" s="18"/>
      <c r="IGY53" s="18"/>
      <c r="IGZ53" s="18"/>
      <c r="IHA53" s="18"/>
      <c r="IHB53" s="18"/>
      <c r="IHC53" s="18"/>
      <c r="IHD53" s="18"/>
      <c r="IHE53" s="18"/>
      <c r="IHF53" s="18"/>
      <c r="IHG53" s="18"/>
      <c r="IHH53" s="18"/>
      <c r="IHI53" s="18"/>
      <c r="IHJ53" s="18"/>
      <c r="IHK53" s="18"/>
      <c r="IHL53" s="18"/>
      <c r="IHM53" s="18"/>
      <c r="IHN53" s="18"/>
      <c r="IHO53" s="18"/>
      <c r="IHP53" s="18"/>
      <c r="IHQ53" s="18"/>
      <c r="IHR53" s="18"/>
      <c r="IHS53" s="18"/>
      <c r="IHT53" s="18"/>
      <c r="IHU53" s="18"/>
      <c r="IHV53" s="18"/>
      <c r="IHW53" s="18"/>
      <c r="IHX53" s="18"/>
      <c r="IHY53" s="18"/>
      <c r="IHZ53" s="18"/>
      <c r="IIA53" s="18"/>
      <c r="IIB53" s="18"/>
      <c r="IIC53" s="18"/>
      <c r="IID53" s="18"/>
      <c r="IIE53" s="18"/>
      <c r="IIF53" s="18"/>
      <c r="IIG53" s="18"/>
      <c r="IIH53" s="18"/>
      <c r="III53" s="18"/>
      <c r="IIJ53" s="18"/>
      <c r="IIK53" s="18"/>
      <c r="IIL53" s="18"/>
      <c r="IIM53" s="18"/>
      <c r="IIN53" s="18"/>
      <c r="IIO53" s="18"/>
      <c r="IIP53" s="18"/>
      <c r="IIQ53" s="18"/>
      <c r="IIR53" s="18"/>
      <c r="IIS53" s="18"/>
      <c r="IIT53" s="18"/>
      <c r="IIU53" s="18"/>
      <c r="IIV53" s="18"/>
      <c r="IIW53" s="18"/>
      <c r="IIX53" s="18"/>
      <c r="IIY53" s="18"/>
      <c r="IIZ53" s="18"/>
      <c r="IJA53" s="18"/>
      <c r="IJB53" s="18"/>
      <c r="IJC53" s="18"/>
      <c r="IJD53" s="18"/>
      <c r="IJE53" s="18"/>
      <c r="IJF53" s="18"/>
      <c r="IJG53" s="18"/>
      <c r="IJH53" s="18"/>
      <c r="IJI53" s="18"/>
      <c r="IJJ53" s="18"/>
      <c r="IJK53" s="18"/>
      <c r="IJL53" s="18"/>
      <c r="IJM53" s="18"/>
      <c r="IJN53" s="18"/>
      <c r="IJO53" s="18"/>
      <c r="IJP53" s="18"/>
      <c r="IJQ53" s="18"/>
      <c r="IJR53" s="18"/>
      <c r="IJS53" s="18"/>
      <c r="IJT53" s="18"/>
      <c r="IJU53" s="18"/>
      <c r="IJV53" s="18"/>
      <c r="IJW53" s="18"/>
      <c r="IJX53" s="18"/>
      <c r="IJY53" s="18"/>
      <c r="IJZ53" s="18"/>
      <c r="IKA53" s="18"/>
      <c r="IKB53" s="18"/>
      <c r="IKC53" s="18"/>
      <c r="IKD53" s="18"/>
      <c r="IKE53" s="18"/>
      <c r="IKF53" s="18"/>
      <c r="IKG53" s="18"/>
      <c r="IKH53" s="18"/>
      <c r="IKI53" s="18"/>
      <c r="IKJ53" s="18"/>
      <c r="IKK53" s="18"/>
      <c r="IKL53" s="18"/>
      <c r="IKM53" s="18"/>
      <c r="IKN53" s="18"/>
      <c r="IKO53" s="18"/>
      <c r="IKP53" s="18"/>
      <c r="IKQ53" s="18"/>
      <c r="IKR53" s="18"/>
      <c r="IKS53" s="18"/>
      <c r="IKT53" s="18"/>
      <c r="IKU53" s="18"/>
      <c r="IKV53" s="18"/>
      <c r="IKW53" s="18"/>
      <c r="IKX53" s="18"/>
      <c r="IKY53" s="18"/>
      <c r="IKZ53" s="18"/>
      <c r="ILA53" s="18"/>
      <c r="ILB53" s="18"/>
      <c r="ILC53" s="18"/>
      <c r="ILD53" s="18"/>
      <c r="ILE53" s="18"/>
      <c r="ILF53" s="18"/>
      <c r="ILG53" s="18"/>
      <c r="ILH53" s="18"/>
      <c r="ILI53" s="18"/>
      <c r="ILJ53" s="18"/>
      <c r="ILK53" s="18"/>
      <c r="ILL53" s="18"/>
      <c r="ILM53" s="18"/>
      <c r="ILN53" s="18"/>
      <c r="ILO53" s="18"/>
      <c r="ILP53" s="18"/>
      <c r="ILQ53" s="18"/>
      <c r="ILR53" s="18"/>
      <c r="ILS53" s="18"/>
      <c r="ILT53" s="18"/>
      <c r="ILU53" s="18"/>
      <c r="ILV53" s="18"/>
      <c r="ILW53" s="18"/>
      <c r="ILX53" s="18"/>
      <c r="ILY53" s="18"/>
      <c r="ILZ53" s="18"/>
      <c r="IMA53" s="18"/>
      <c r="IMB53" s="18"/>
      <c r="IMC53" s="18"/>
      <c r="IMD53" s="18"/>
      <c r="IME53" s="18"/>
      <c r="IMF53" s="18"/>
      <c r="IMG53" s="18"/>
      <c r="IMH53" s="18"/>
      <c r="IMI53" s="18"/>
      <c r="IMJ53" s="18"/>
      <c r="IMK53" s="18"/>
      <c r="IML53" s="18"/>
      <c r="IMM53" s="18"/>
      <c r="IMN53" s="18"/>
      <c r="IMO53" s="18"/>
      <c r="IMP53" s="18"/>
      <c r="IMQ53" s="18"/>
      <c r="IMR53" s="18"/>
      <c r="IMS53" s="18"/>
      <c r="IMT53" s="18"/>
      <c r="IMU53" s="18"/>
      <c r="IMV53" s="18"/>
      <c r="IMW53" s="18"/>
      <c r="IMX53" s="18"/>
      <c r="IMY53" s="18"/>
      <c r="IMZ53" s="18"/>
      <c r="INA53" s="18"/>
      <c r="INB53" s="18"/>
      <c r="INC53" s="18"/>
      <c r="IND53" s="18"/>
      <c r="INE53" s="18"/>
      <c r="INF53" s="18"/>
      <c r="ING53" s="18"/>
      <c r="INH53" s="18"/>
      <c r="INI53" s="18"/>
      <c r="INJ53" s="18"/>
      <c r="INK53" s="18"/>
      <c r="INL53" s="18"/>
      <c r="INM53" s="18"/>
      <c r="INN53" s="18"/>
      <c r="INO53" s="18"/>
      <c r="INP53" s="18"/>
      <c r="INQ53" s="18"/>
      <c r="INR53" s="18"/>
      <c r="INS53" s="18"/>
      <c r="INT53" s="18"/>
      <c r="INU53" s="18"/>
      <c r="INV53" s="18"/>
      <c r="INW53" s="18"/>
      <c r="INX53" s="18"/>
      <c r="INY53" s="18"/>
      <c r="INZ53" s="18"/>
      <c r="IOA53" s="18"/>
      <c r="IOB53" s="18"/>
      <c r="IOC53" s="18"/>
      <c r="IOD53" s="18"/>
      <c r="IOE53" s="18"/>
      <c r="IOF53" s="18"/>
      <c r="IOG53" s="18"/>
      <c r="IOH53" s="18"/>
      <c r="IOI53" s="18"/>
      <c r="IOJ53" s="18"/>
      <c r="IOK53" s="18"/>
      <c r="IOL53" s="18"/>
      <c r="IOM53" s="18"/>
      <c r="ION53" s="18"/>
      <c r="IOO53" s="18"/>
      <c r="IOP53" s="18"/>
      <c r="IOQ53" s="18"/>
      <c r="IOR53" s="18"/>
      <c r="IOS53" s="18"/>
      <c r="IOT53" s="18"/>
      <c r="IOU53" s="18"/>
      <c r="IOV53" s="18"/>
      <c r="IOW53" s="18"/>
      <c r="IOX53" s="18"/>
      <c r="IOY53" s="18"/>
      <c r="IOZ53" s="18"/>
      <c r="IPA53" s="18"/>
      <c r="IPB53" s="18"/>
      <c r="IPC53" s="18"/>
      <c r="IPD53" s="18"/>
      <c r="IPE53" s="18"/>
      <c r="IPF53" s="18"/>
      <c r="IPG53" s="18"/>
      <c r="IPH53" s="18"/>
      <c r="IPI53" s="18"/>
      <c r="IPJ53" s="18"/>
      <c r="IPK53" s="18"/>
      <c r="IPL53" s="18"/>
      <c r="IPM53" s="18"/>
      <c r="IPN53" s="18"/>
      <c r="IPO53" s="18"/>
      <c r="IPP53" s="18"/>
      <c r="IPQ53" s="18"/>
      <c r="IPR53" s="18"/>
      <c r="IPS53" s="18"/>
      <c r="IPT53" s="18"/>
      <c r="IPU53" s="18"/>
      <c r="IPV53" s="18"/>
      <c r="IPW53" s="18"/>
      <c r="IPX53" s="18"/>
      <c r="IPY53" s="18"/>
      <c r="IPZ53" s="18"/>
      <c r="IQA53" s="18"/>
      <c r="IQB53" s="18"/>
      <c r="IQC53" s="18"/>
      <c r="IQD53" s="18"/>
      <c r="IQE53" s="18"/>
      <c r="IQF53" s="18"/>
      <c r="IQG53" s="18"/>
      <c r="IQH53" s="18"/>
      <c r="IQI53" s="18"/>
      <c r="IQJ53" s="18"/>
      <c r="IQK53" s="18"/>
      <c r="IQL53" s="18"/>
      <c r="IQM53" s="18"/>
      <c r="IQN53" s="18"/>
      <c r="IQO53" s="18"/>
      <c r="IQP53" s="18"/>
      <c r="IQQ53" s="18"/>
      <c r="IQR53" s="18"/>
      <c r="IQS53" s="18"/>
      <c r="IQT53" s="18"/>
      <c r="IQU53" s="18"/>
      <c r="IQV53" s="18"/>
      <c r="IQW53" s="18"/>
      <c r="IQX53" s="18"/>
      <c r="IQY53" s="18"/>
      <c r="IQZ53" s="18"/>
      <c r="IRA53" s="18"/>
      <c r="IRB53" s="18"/>
      <c r="IRC53" s="18"/>
      <c r="IRD53" s="18"/>
      <c r="IRE53" s="18"/>
      <c r="IRF53" s="18"/>
      <c r="IRG53" s="18"/>
      <c r="IRH53" s="18"/>
      <c r="IRI53" s="18"/>
      <c r="IRJ53" s="18"/>
      <c r="IRK53" s="18"/>
      <c r="IRL53" s="18"/>
      <c r="IRM53" s="18"/>
      <c r="IRN53" s="18"/>
      <c r="IRO53" s="18"/>
      <c r="IRP53" s="18"/>
      <c r="IRQ53" s="18"/>
      <c r="IRR53" s="18"/>
      <c r="IRS53" s="18"/>
      <c r="IRT53" s="18"/>
      <c r="IRU53" s="18"/>
      <c r="IRV53" s="18"/>
      <c r="IRW53" s="18"/>
      <c r="IRX53" s="18"/>
      <c r="IRY53" s="18"/>
      <c r="IRZ53" s="18"/>
      <c r="ISA53" s="18"/>
      <c r="ISB53" s="18"/>
      <c r="ISC53" s="18"/>
      <c r="ISD53" s="18"/>
      <c r="ISE53" s="18"/>
      <c r="ISF53" s="18"/>
      <c r="ISG53" s="18"/>
      <c r="ISH53" s="18"/>
      <c r="ISI53" s="18"/>
      <c r="ISJ53" s="18"/>
      <c r="ISK53" s="18"/>
      <c r="ISL53" s="18"/>
      <c r="ISM53" s="18"/>
      <c r="ISN53" s="18"/>
      <c r="ISO53" s="18"/>
      <c r="ISP53" s="18"/>
      <c r="ISQ53" s="18"/>
      <c r="ISR53" s="18"/>
      <c r="ISS53" s="18"/>
      <c r="IST53" s="18"/>
      <c r="ISU53" s="18"/>
      <c r="ISV53" s="18"/>
      <c r="ISW53" s="18"/>
      <c r="ISX53" s="18"/>
      <c r="ISY53" s="18"/>
      <c r="ISZ53" s="18"/>
      <c r="ITA53" s="18"/>
      <c r="ITB53" s="18"/>
      <c r="ITC53" s="18"/>
      <c r="ITD53" s="18"/>
      <c r="ITE53" s="18"/>
      <c r="ITF53" s="18"/>
      <c r="ITG53" s="18"/>
      <c r="ITH53" s="18"/>
      <c r="ITI53" s="18"/>
      <c r="ITJ53" s="18"/>
      <c r="ITK53" s="18"/>
      <c r="ITL53" s="18"/>
      <c r="ITM53" s="18"/>
      <c r="ITN53" s="18"/>
      <c r="ITO53" s="18"/>
      <c r="ITP53" s="18"/>
      <c r="ITQ53" s="18"/>
      <c r="ITR53" s="18"/>
      <c r="ITS53" s="18"/>
      <c r="ITT53" s="18"/>
      <c r="ITU53" s="18"/>
      <c r="ITV53" s="18"/>
      <c r="ITW53" s="18"/>
      <c r="ITX53" s="18"/>
      <c r="ITY53" s="18"/>
      <c r="ITZ53" s="18"/>
      <c r="IUA53" s="18"/>
      <c r="IUB53" s="18"/>
      <c r="IUC53" s="18"/>
      <c r="IUD53" s="18"/>
      <c r="IUE53" s="18"/>
      <c r="IUF53" s="18"/>
      <c r="IUG53" s="18"/>
      <c r="IUH53" s="18"/>
      <c r="IUI53" s="18"/>
      <c r="IUJ53" s="18"/>
      <c r="IUK53" s="18"/>
      <c r="IUL53" s="18"/>
      <c r="IUM53" s="18"/>
      <c r="IUN53" s="18"/>
      <c r="IUO53" s="18"/>
      <c r="IUP53" s="18"/>
      <c r="IUQ53" s="18"/>
      <c r="IUR53" s="18"/>
      <c r="IUS53" s="18"/>
      <c r="IUT53" s="18"/>
      <c r="IUU53" s="18"/>
      <c r="IUV53" s="18"/>
      <c r="IUW53" s="18"/>
      <c r="IUX53" s="18"/>
      <c r="IUY53" s="18"/>
      <c r="IUZ53" s="18"/>
      <c r="IVA53" s="18"/>
      <c r="IVB53" s="18"/>
      <c r="IVC53" s="18"/>
      <c r="IVD53" s="18"/>
      <c r="IVE53" s="18"/>
      <c r="IVF53" s="18"/>
      <c r="IVG53" s="18"/>
      <c r="IVH53" s="18"/>
      <c r="IVI53" s="18"/>
      <c r="IVJ53" s="18"/>
      <c r="IVK53" s="18"/>
      <c r="IVL53" s="18"/>
      <c r="IVM53" s="18"/>
      <c r="IVN53" s="18"/>
      <c r="IVO53" s="18"/>
      <c r="IVP53" s="18"/>
      <c r="IVQ53" s="18"/>
      <c r="IVR53" s="18"/>
      <c r="IVS53" s="18"/>
      <c r="IVT53" s="18"/>
      <c r="IVU53" s="18"/>
      <c r="IVV53" s="18"/>
      <c r="IVW53" s="18"/>
      <c r="IVX53" s="18"/>
      <c r="IVY53" s="18"/>
      <c r="IVZ53" s="18"/>
      <c r="IWA53" s="18"/>
      <c r="IWB53" s="18"/>
      <c r="IWC53" s="18"/>
      <c r="IWD53" s="18"/>
      <c r="IWE53" s="18"/>
      <c r="IWF53" s="18"/>
      <c r="IWG53" s="18"/>
      <c r="IWH53" s="18"/>
      <c r="IWI53" s="18"/>
      <c r="IWJ53" s="18"/>
      <c r="IWK53" s="18"/>
      <c r="IWL53" s="18"/>
      <c r="IWM53" s="18"/>
      <c r="IWN53" s="18"/>
      <c r="IWO53" s="18"/>
      <c r="IWP53" s="18"/>
      <c r="IWQ53" s="18"/>
      <c r="IWR53" s="18"/>
      <c r="IWS53" s="18"/>
      <c r="IWT53" s="18"/>
      <c r="IWU53" s="18"/>
      <c r="IWV53" s="18"/>
      <c r="IWW53" s="18"/>
      <c r="IWX53" s="18"/>
      <c r="IWY53" s="18"/>
      <c r="IWZ53" s="18"/>
      <c r="IXA53" s="18"/>
      <c r="IXB53" s="18"/>
      <c r="IXC53" s="18"/>
      <c r="IXD53" s="18"/>
      <c r="IXE53" s="18"/>
      <c r="IXF53" s="18"/>
      <c r="IXG53" s="18"/>
      <c r="IXH53" s="18"/>
      <c r="IXI53" s="18"/>
      <c r="IXJ53" s="18"/>
      <c r="IXK53" s="18"/>
      <c r="IXL53" s="18"/>
      <c r="IXM53" s="18"/>
      <c r="IXN53" s="18"/>
      <c r="IXO53" s="18"/>
      <c r="IXP53" s="18"/>
      <c r="IXQ53" s="18"/>
      <c r="IXR53" s="18"/>
      <c r="IXS53" s="18"/>
      <c r="IXT53" s="18"/>
      <c r="IXU53" s="18"/>
      <c r="IXV53" s="18"/>
      <c r="IXW53" s="18"/>
      <c r="IXX53" s="18"/>
      <c r="IXY53" s="18"/>
      <c r="IXZ53" s="18"/>
      <c r="IYA53" s="18"/>
      <c r="IYB53" s="18"/>
      <c r="IYC53" s="18"/>
      <c r="IYD53" s="18"/>
      <c r="IYE53" s="18"/>
      <c r="IYF53" s="18"/>
      <c r="IYG53" s="18"/>
      <c r="IYH53" s="18"/>
      <c r="IYI53" s="18"/>
      <c r="IYJ53" s="18"/>
      <c r="IYK53" s="18"/>
      <c r="IYL53" s="18"/>
      <c r="IYM53" s="18"/>
      <c r="IYN53" s="18"/>
      <c r="IYO53" s="18"/>
      <c r="IYP53" s="18"/>
      <c r="IYQ53" s="18"/>
      <c r="IYR53" s="18"/>
      <c r="IYS53" s="18"/>
      <c r="IYT53" s="18"/>
      <c r="IYU53" s="18"/>
      <c r="IYV53" s="18"/>
      <c r="IYW53" s="18"/>
      <c r="IYX53" s="18"/>
      <c r="IYY53" s="18"/>
      <c r="IYZ53" s="18"/>
      <c r="IZA53" s="18"/>
      <c r="IZB53" s="18"/>
      <c r="IZC53" s="18"/>
      <c r="IZD53" s="18"/>
      <c r="IZE53" s="18"/>
      <c r="IZF53" s="18"/>
      <c r="IZG53" s="18"/>
      <c r="IZH53" s="18"/>
      <c r="IZI53" s="18"/>
      <c r="IZJ53" s="18"/>
      <c r="IZK53" s="18"/>
      <c r="IZL53" s="18"/>
      <c r="IZM53" s="18"/>
      <c r="IZN53" s="18"/>
      <c r="IZO53" s="18"/>
      <c r="IZP53" s="18"/>
      <c r="IZQ53" s="18"/>
      <c r="IZR53" s="18"/>
      <c r="IZS53" s="18"/>
      <c r="IZT53" s="18"/>
      <c r="IZU53" s="18"/>
      <c r="IZV53" s="18"/>
      <c r="IZW53" s="18"/>
      <c r="IZX53" s="18"/>
      <c r="IZY53" s="18"/>
      <c r="IZZ53" s="18"/>
      <c r="JAA53" s="18"/>
      <c r="JAB53" s="18"/>
      <c r="JAC53" s="18"/>
      <c r="JAD53" s="18"/>
      <c r="JAE53" s="18"/>
      <c r="JAF53" s="18"/>
      <c r="JAG53" s="18"/>
      <c r="JAH53" s="18"/>
      <c r="JAI53" s="18"/>
      <c r="JAJ53" s="18"/>
      <c r="JAK53" s="18"/>
      <c r="JAL53" s="18"/>
      <c r="JAM53" s="18"/>
      <c r="JAN53" s="18"/>
      <c r="JAO53" s="18"/>
      <c r="JAP53" s="18"/>
      <c r="JAQ53" s="18"/>
      <c r="JAR53" s="18"/>
      <c r="JAS53" s="18"/>
      <c r="JAT53" s="18"/>
      <c r="JAU53" s="18"/>
      <c r="JAV53" s="18"/>
      <c r="JAW53" s="18"/>
      <c r="JAX53" s="18"/>
      <c r="JAY53" s="18"/>
      <c r="JAZ53" s="18"/>
      <c r="JBA53" s="18"/>
      <c r="JBB53" s="18"/>
      <c r="JBC53" s="18"/>
      <c r="JBD53" s="18"/>
      <c r="JBE53" s="18"/>
      <c r="JBF53" s="18"/>
      <c r="JBG53" s="18"/>
      <c r="JBH53" s="18"/>
      <c r="JBI53" s="18"/>
      <c r="JBJ53" s="18"/>
      <c r="JBK53" s="18"/>
      <c r="JBL53" s="18"/>
      <c r="JBM53" s="18"/>
      <c r="JBN53" s="18"/>
      <c r="JBO53" s="18"/>
      <c r="JBP53" s="18"/>
      <c r="JBQ53" s="18"/>
      <c r="JBR53" s="18"/>
      <c r="JBS53" s="18"/>
      <c r="JBT53" s="18"/>
      <c r="JBU53" s="18"/>
      <c r="JBV53" s="18"/>
      <c r="JBW53" s="18"/>
      <c r="JBX53" s="18"/>
      <c r="JBY53" s="18"/>
      <c r="JBZ53" s="18"/>
      <c r="JCA53" s="18"/>
      <c r="JCB53" s="18"/>
      <c r="JCC53" s="18"/>
      <c r="JCD53" s="18"/>
      <c r="JCE53" s="18"/>
      <c r="JCF53" s="18"/>
      <c r="JCG53" s="18"/>
      <c r="JCH53" s="18"/>
      <c r="JCI53" s="18"/>
      <c r="JCJ53" s="18"/>
      <c r="JCK53" s="18"/>
      <c r="JCL53" s="18"/>
      <c r="JCM53" s="18"/>
      <c r="JCN53" s="18"/>
      <c r="JCO53" s="18"/>
      <c r="JCP53" s="18"/>
      <c r="JCQ53" s="18"/>
      <c r="JCR53" s="18"/>
      <c r="JCS53" s="18"/>
      <c r="JCT53" s="18"/>
      <c r="JCU53" s="18"/>
      <c r="JCV53" s="18"/>
      <c r="JCW53" s="18"/>
      <c r="JCX53" s="18"/>
      <c r="JCY53" s="18"/>
      <c r="JCZ53" s="18"/>
      <c r="JDA53" s="18"/>
      <c r="JDB53" s="18"/>
      <c r="JDC53" s="18"/>
      <c r="JDD53" s="18"/>
      <c r="JDE53" s="18"/>
      <c r="JDF53" s="18"/>
      <c r="JDG53" s="18"/>
      <c r="JDH53" s="18"/>
      <c r="JDI53" s="18"/>
      <c r="JDJ53" s="18"/>
      <c r="JDK53" s="18"/>
      <c r="JDL53" s="18"/>
      <c r="JDM53" s="18"/>
      <c r="JDN53" s="18"/>
      <c r="JDO53" s="18"/>
      <c r="JDP53" s="18"/>
      <c r="JDQ53" s="18"/>
      <c r="JDR53" s="18"/>
      <c r="JDS53" s="18"/>
      <c r="JDT53" s="18"/>
      <c r="JDU53" s="18"/>
      <c r="JDV53" s="18"/>
      <c r="JDW53" s="18"/>
      <c r="JDX53" s="18"/>
      <c r="JDY53" s="18"/>
      <c r="JDZ53" s="18"/>
      <c r="JEA53" s="18"/>
      <c r="JEB53" s="18"/>
      <c r="JEC53" s="18"/>
      <c r="JED53" s="18"/>
      <c r="JEE53" s="18"/>
      <c r="JEF53" s="18"/>
      <c r="JEG53" s="18"/>
      <c r="JEH53" s="18"/>
      <c r="JEI53" s="18"/>
      <c r="JEJ53" s="18"/>
      <c r="JEK53" s="18"/>
      <c r="JEL53" s="18"/>
      <c r="JEM53" s="18"/>
      <c r="JEN53" s="18"/>
      <c r="JEO53" s="18"/>
      <c r="JEP53" s="18"/>
      <c r="JEQ53" s="18"/>
      <c r="JER53" s="18"/>
      <c r="JES53" s="18"/>
      <c r="JET53" s="18"/>
      <c r="JEU53" s="18"/>
      <c r="JEV53" s="18"/>
      <c r="JEW53" s="18"/>
      <c r="JEX53" s="18"/>
      <c r="JEY53" s="18"/>
      <c r="JEZ53" s="18"/>
      <c r="JFA53" s="18"/>
      <c r="JFB53" s="18"/>
      <c r="JFC53" s="18"/>
      <c r="JFD53" s="18"/>
      <c r="JFE53" s="18"/>
      <c r="JFF53" s="18"/>
      <c r="JFG53" s="18"/>
      <c r="JFH53" s="18"/>
      <c r="JFI53" s="18"/>
      <c r="JFJ53" s="18"/>
      <c r="JFK53" s="18"/>
      <c r="JFL53" s="18"/>
      <c r="JFM53" s="18"/>
      <c r="JFN53" s="18"/>
      <c r="JFO53" s="18"/>
      <c r="JFP53" s="18"/>
      <c r="JFQ53" s="18"/>
      <c r="JFR53" s="18"/>
      <c r="JFS53" s="18"/>
      <c r="JFT53" s="18"/>
      <c r="JFU53" s="18"/>
      <c r="JFV53" s="18"/>
      <c r="JFW53" s="18"/>
      <c r="JFX53" s="18"/>
      <c r="JFY53" s="18"/>
      <c r="JFZ53" s="18"/>
      <c r="JGA53" s="18"/>
      <c r="JGB53" s="18"/>
      <c r="JGC53" s="18"/>
      <c r="JGD53" s="18"/>
      <c r="JGE53" s="18"/>
      <c r="JGF53" s="18"/>
      <c r="JGG53" s="18"/>
      <c r="JGH53" s="18"/>
      <c r="JGI53" s="18"/>
      <c r="JGJ53" s="18"/>
      <c r="JGK53" s="18"/>
      <c r="JGL53" s="18"/>
      <c r="JGM53" s="18"/>
      <c r="JGN53" s="18"/>
      <c r="JGO53" s="18"/>
      <c r="JGP53" s="18"/>
      <c r="JGQ53" s="18"/>
      <c r="JGR53" s="18"/>
      <c r="JGS53" s="18"/>
      <c r="JGT53" s="18"/>
      <c r="JGU53" s="18"/>
      <c r="JGV53" s="18"/>
      <c r="JGW53" s="18"/>
      <c r="JGX53" s="18"/>
      <c r="JGY53" s="18"/>
      <c r="JGZ53" s="18"/>
      <c r="JHA53" s="18"/>
      <c r="JHB53" s="18"/>
      <c r="JHC53" s="18"/>
      <c r="JHD53" s="18"/>
      <c r="JHE53" s="18"/>
      <c r="JHF53" s="18"/>
      <c r="JHG53" s="18"/>
      <c r="JHH53" s="18"/>
      <c r="JHI53" s="18"/>
      <c r="JHJ53" s="18"/>
      <c r="JHK53" s="18"/>
      <c r="JHL53" s="18"/>
      <c r="JHM53" s="18"/>
      <c r="JHN53" s="18"/>
      <c r="JHO53" s="18"/>
      <c r="JHP53" s="18"/>
      <c r="JHQ53" s="18"/>
      <c r="JHR53" s="18"/>
      <c r="JHS53" s="18"/>
      <c r="JHT53" s="18"/>
      <c r="JHU53" s="18"/>
      <c r="JHV53" s="18"/>
      <c r="JHW53" s="18"/>
      <c r="JHX53" s="18"/>
      <c r="JHY53" s="18"/>
      <c r="JHZ53" s="18"/>
      <c r="JIA53" s="18"/>
      <c r="JIB53" s="18"/>
      <c r="JIC53" s="18"/>
      <c r="JID53" s="18"/>
      <c r="JIE53" s="18"/>
      <c r="JIF53" s="18"/>
      <c r="JIG53" s="18"/>
      <c r="JIH53" s="18"/>
      <c r="JII53" s="18"/>
      <c r="JIJ53" s="18"/>
      <c r="JIK53" s="18"/>
      <c r="JIL53" s="18"/>
      <c r="JIM53" s="18"/>
      <c r="JIN53" s="18"/>
      <c r="JIO53" s="18"/>
      <c r="JIP53" s="18"/>
      <c r="JIQ53" s="18"/>
      <c r="JIR53" s="18"/>
      <c r="JIS53" s="18"/>
      <c r="JIT53" s="18"/>
      <c r="JIU53" s="18"/>
      <c r="JIV53" s="18"/>
      <c r="JIW53" s="18"/>
      <c r="JIX53" s="18"/>
      <c r="JIY53" s="18"/>
      <c r="JIZ53" s="18"/>
      <c r="JJA53" s="18"/>
      <c r="JJB53" s="18"/>
      <c r="JJC53" s="18"/>
      <c r="JJD53" s="18"/>
      <c r="JJE53" s="18"/>
      <c r="JJF53" s="18"/>
      <c r="JJG53" s="18"/>
      <c r="JJH53" s="18"/>
      <c r="JJI53" s="18"/>
      <c r="JJJ53" s="18"/>
      <c r="JJK53" s="18"/>
      <c r="JJL53" s="18"/>
      <c r="JJM53" s="18"/>
      <c r="JJN53" s="18"/>
      <c r="JJO53" s="18"/>
      <c r="JJP53" s="18"/>
      <c r="JJQ53" s="18"/>
      <c r="JJR53" s="18"/>
      <c r="JJS53" s="18"/>
      <c r="JJT53" s="18"/>
      <c r="JJU53" s="18"/>
      <c r="JJV53" s="18"/>
      <c r="JJW53" s="18"/>
      <c r="JJX53" s="18"/>
      <c r="JJY53" s="18"/>
      <c r="JJZ53" s="18"/>
      <c r="JKA53" s="18"/>
      <c r="JKB53" s="18"/>
      <c r="JKC53" s="18"/>
      <c r="JKD53" s="18"/>
      <c r="JKE53" s="18"/>
      <c r="JKF53" s="18"/>
      <c r="JKG53" s="18"/>
      <c r="JKH53" s="18"/>
      <c r="JKI53" s="18"/>
      <c r="JKJ53" s="18"/>
      <c r="JKK53" s="18"/>
      <c r="JKL53" s="18"/>
      <c r="JKM53" s="18"/>
      <c r="JKN53" s="18"/>
      <c r="JKO53" s="18"/>
      <c r="JKP53" s="18"/>
      <c r="JKQ53" s="18"/>
      <c r="JKR53" s="18"/>
      <c r="JKS53" s="18"/>
      <c r="JKT53" s="18"/>
      <c r="JKU53" s="18"/>
      <c r="JKV53" s="18"/>
      <c r="JKW53" s="18"/>
      <c r="JKX53" s="18"/>
      <c r="JKY53" s="18"/>
      <c r="JKZ53" s="18"/>
      <c r="JLA53" s="18"/>
      <c r="JLB53" s="18"/>
      <c r="JLC53" s="18"/>
      <c r="JLD53" s="18"/>
      <c r="JLE53" s="18"/>
      <c r="JLF53" s="18"/>
      <c r="JLG53" s="18"/>
      <c r="JLH53" s="18"/>
      <c r="JLI53" s="18"/>
      <c r="JLJ53" s="18"/>
      <c r="JLK53" s="18"/>
      <c r="JLL53" s="18"/>
      <c r="JLM53" s="18"/>
      <c r="JLN53" s="18"/>
      <c r="JLO53" s="18"/>
      <c r="JLP53" s="18"/>
      <c r="JLQ53" s="18"/>
      <c r="JLR53" s="18"/>
      <c r="JLS53" s="18"/>
      <c r="JLT53" s="18"/>
      <c r="JLU53" s="18"/>
      <c r="JLV53" s="18"/>
      <c r="JLW53" s="18"/>
      <c r="JLX53" s="18"/>
      <c r="JLY53" s="18"/>
      <c r="JLZ53" s="18"/>
      <c r="JMA53" s="18"/>
      <c r="JMB53" s="18"/>
      <c r="JMC53" s="18"/>
      <c r="JMD53" s="18"/>
      <c r="JME53" s="18"/>
      <c r="JMF53" s="18"/>
      <c r="JMG53" s="18"/>
      <c r="JMH53" s="18"/>
      <c r="JMI53" s="18"/>
      <c r="JMJ53" s="18"/>
      <c r="JMK53" s="18"/>
      <c r="JML53" s="18"/>
      <c r="JMM53" s="18"/>
      <c r="JMN53" s="18"/>
      <c r="JMO53" s="18"/>
      <c r="JMP53" s="18"/>
      <c r="JMQ53" s="18"/>
      <c r="JMR53" s="18"/>
      <c r="JMS53" s="18"/>
      <c r="JMT53" s="18"/>
      <c r="JMU53" s="18"/>
      <c r="JMV53" s="18"/>
      <c r="JMW53" s="18"/>
      <c r="JMX53" s="18"/>
      <c r="JMY53" s="18"/>
      <c r="JMZ53" s="18"/>
      <c r="JNA53" s="18"/>
      <c r="JNB53" s="18"/>
      <c r="JNC53" s="18"/>
      <c r="JND53" s="18"/>
      <c r="JNE53" s="18"/>
      <c r="JNF53" s="18"/>
      <c r="JNG53" s="18"/>
      <c r="JNH53" s="18"/>
      <c r="JNI53" s="18"/>
      <c r="JNJ53" s="18"/>
      <c r="JNK53" s="18"/>
      <c r="JNL53" s="18"/>
      <c r="JNM53" s="18"/>
      <c r="JNN53" s="18"/>
      <c r="JNO53" s="18"/>
      <c r="JNP53" s="18"/>
      <c r="JNQ53" s="18"/>
      <c r="JNR53" s="18"/>
      <c r="JNS53" s="18"/>
      <c r="JNT53" s="18"/>
      <c r="JNU53" s="18"/>
      <c r="JNV53" s="18"/>
      <c r="JNW53" s="18"/>
      <c r="JNX53" s="18"/>
      <c r="JNY53" s="18"/>
      <c r="JNZ53" s="18"/>
      <c r="JOA53" s="18"/>
      <c r="JOB53" s="18"/>
      <c r="JOC53" s="18"/>
      <c r="JOD53" s="18"/>
      <c r="JOE53" s="18"/>
      <c r="JOF53" s="18"/>
      <c r="JOG53" s="18"/>
      <c r="JOH53" s="18"/>
      <c r="JOI53" s="18"/>
      <c r="JOJ53" s="18"/>
      <c r="JOK53" s="18"/>
      <c r="JOL53" s="18"/>
      <c r="JOM53" s="18"/>
      <c r="JON53" s="18"/>
      <c r="JOO53" s="18"/>
      <c r="JOP53" s="18"/>
      <c r="JOQ53" s="18"/>
      <c r="JOR53" s="18"/>
      <c r="JOS53" s="18"/>
      <c r="JOT53" s="18"/>
      <c r="JOU53" s="18"/>
      <c r="JOV53" s="18"/>
      <c r="JOW53" s="18"/>
      <c r="JOX53" s="18"/>
      <c r="JOY53" s="18"/>
      <c r="JOZ53" s="18"/>
      <c r="JPA53" s="18"/>
      <c r="JPB53" s="18"/>
      <c r="JPC53" s="18"/>
      <c r="JPD53" s="18"/>
      <c r="JPE53" s="18"/>
      <c r="JPF53" s="18"/>
      <c r="JPG53" s="18"/>
      <c r="JPH53" s="18"/>
      <c r="JPI53" s="18"/>
      <c r="JPJ53" s="18"/>
      <c r="JPK53" s="18"/>
      <c r="JPL53" s="18"/>
      <c r="JPM53" s="18"/>
      <c r="JPN53" s="18"/>
      <c r="JPO53" s="18"/>
      <c r="JPP53" s="18"/>
      <c r="JPQ53" s="18"/>
      <c r="JPR53" s="18"/>
      <c r="JPS53" s="18"/>
      <c r="JPT53" s="18"/>
      <c r="JPU53" s="18"/>
      <c r="JPV53" s="18"/>
      <c r="JPW53" s="18"/>
      <c r="JPX53" s="18"/>
      <c r="JPY53" s="18"/>
      <c r="JPZ53" s="18"/>
      <c r="JQA53" s="18"/>
      <c r="JQB53" s="18"/>
      <c r="JQC53" s="18"/>
      <c r="JQD53" s="18"/>
      <c r="JQE53" s="18"/>
      <c r="JQF53" s="18"/>
      <c r="JQG53" s="18"/>
      <c r="JQH53" s="18"/>
      <c r="JQI53" s="18"/>
      <c r="JQJ53" s="18"/>
      <c r="JQK53" s="18"/>
      <c r="JQL53" s="18"/>
      <c r="JQM53" s="18"/>
      <c r="JQN53" s="18"/>
      <c r="JQO53" s="18"/>
      <c r="JQP53" s="18"/>
      <c r="JQQ53" s="18"/>
      <c r="JQR53" s="18"/>
      <c r="JQS53" s="18"/>
      <c r="JQT53" s="18"/>
      <c r="JQU53" s="18"/>
      <c r="JQV53" s="18"/>
      <c r="JQW53" s="18"/>
      <c r="JQX53" s="18"/>
      <c r="JQY53" s="18"/>
      <c r="JQZ53" s="18"/>
      <c r="JRA53" s="18"/>
      <c r="JRB53" s="18"/>
      <c r="JRC53" s="18"/>
      <c r="JRD53" s="18"/>
      <c r="JRE53" s="18"/>
      <c r="JRF53" s="18"/>
      <c r="JRG53" s="18"/>
      <c r="JRH53" s="18"/>
      <c r="JRI53" s="18"/>
      <c r="JRJ53" s="18"/>
      <c r="JRK53" s="18"/>
      <c r="JRL53" s="18"/>
      <c r="JRM53" s="18"/>
      <c r="JRN53" s="18"/>
      <c r="JRO53" s="18"/>
      <c r="JRP53" s="18"/>
      <c r="JRQ53" s="18"/>
      <c r="JRR53" s="18"/>
      <c r="JRS53" s="18"/>
      <c r="JRT53" s="18"/>
      <c r="JRU53" s="18"/>
      <c r="JRV53" s="18"/>
      <c r="JRW53" s="18"/>
      <c r="JRX53" s="18"/>
      <c r="JRY53" s="18"/>
      <c r="JRZ53" s="18"/>
      <c r="JSA53" s="18"/>
      <c r="JSB53" s="18"/>
      <c r="JSC53" s="18"/>
      <c r="JSD53" s="18"/>
      <c r="JSE53" s="18"/>
      <c r="JSF53" s="18"/>
      <c r="JSG53" s="18"/>
      <c r="JSH53" s="18"/>
      <c r="JSI53" s="18"/>
      <c r="JSJ53" s="18"/>
      <c r="JSK53" s="18"/>
      <c r="JSL53" s="18"/>
      <c r="JSM53" s="18"/>
      <c r="JSN53" s="18"/>
      <c r="JSO53" s="18"/>
      <c r="JSP53" s="18"/>
      <c r="JSQ53" s="18"/>
      <c r="JSR53" s="18"/>
      <c r="JSS53" s="18"/>
      <c r="JST53" s="18"/>
      <c r="JSU53" s="18"/>
      <c r="JSV53" s="18"/>
      <c r="JSW53" s="18"/>
      <c r="JSX53" s="18"/>
      <c r="JSY53" s="18"/>
      <c r="JSZ53" s="18"/>
      <c r="JTA53" s="18"/>
      <c r="JTB53" s="18"/>
      <c r="JTC53" s="18"/>
      <c r="JTD53" s="18"/>
      <c r="JTE53" s="18"/>
      <c r="JTF53" s="18"/>
      <c r="JTG53" s="18"/>
      <c r="JTH53" s="18"/>
      <c r="JTI53" s="18"/>
      <c r="JTJ53" s="18"/>
      <c r="JTK53" s="18"/>
      <c r="JTL53" s="18"/>
      <c r="JTM53" s="18"/>
      <c r="JTN53" s="18"/>
      <c r="JTO53" s="18"/>
      <c r="JTP53" s="18"/>
      <c r="JTQ53" s="18"/>
      <c r="JTR53" s="18"/>
      <c r="JTS53" s="18"/>
      <c r="JTT53" s="18"/>
      <c r="JTU53" s="18"/>
      <c r="JTV53" s="18"/>
      <c r="JTW53" s="18"/>
      <c r="JTX53" s="18"/>
      <c r="JTY53" s="18"/>
      <c r="JTZ53" s="18"/>
      <c r="JUA53" s="18"/>
      <c r="JUB53" s="18"/>
      <c r="JUC53" s="18"/>
      <c r="JUD53" s="18"/>
      <c r="JUE53" s="18"/>
      <c r="JUF53" s="18"/>
      <c r="JUG53" s="18"/>
      <c r="JUH53" s="18"/>
      <c r="JUI53" s="18"/>
      <c r="JUJ53" s="18"/>
      <c r="JUK53" s="18"/>
      <c r="JUL53" s="18"/>
      <c r="JUM53" s="18"/>
      <c r="JUN53" s="18"/>
      <c r="JUO53" s="18"/>
      <c r="JUP53" s="18"/>
      <c r="JUQ53" s="18"/>
      <c r="JUR53" s="18"/>
      <c r="JUS53" s="18"/>
      <c r="JUT53" s="18"/>
      <c r="JUU53" s="18"/>
      <c r="JUV53" s="18"/>
      <c r="JUW53" s="18"/>
      <c r="JUX53" s="18"/>
      <c r="JUY53" s="18"/>
      <c r="JUZ53" s="18"/>
      <c r="JVA53" s="18"/>
      <c r="JVB53" s="18"/>
      <c r="JVC53" s="18"/>
      <c r="JVD53" s="18"/>
      <c r="JVE53" s="18"/>
      <c r="JVF53" s="18"/>
      <c r="JVG53" s="18"/>
      <c r="JVH53" s="18"/>
      <c r="JVI53" s="18"/>
      <c r="JVJ53" s="18"/>
      <c r="JVK53" s="18"/>
      <c r="JVL53" s="18"/>
      <c r="JVM53" s="18"/>
      <c r="JVN53" s="18"/>
      <c r="JVO53" s="18"/>
      <c r="JVP53" s="18"/>
      <c r="JVQ53" s="18"/>
      <c r="JVR53" s="18"/>
      <c r="JVS53" s="18"/>
      <c r="JVT53" s="18"/>
      <c r="JVU53" s="18"/>
      <c r="JVV53" s="18"/>
      <c r="JVW53" s="18"/>
      <c r="JVX53" s="18"/>
      <c r="JVY53" s="18"/>
      <c r="JVZ53" s="18"/>
      <c r="JWA53" s="18"/>
      <c r="JWB53" s="18"/>
      <c r="JWC53" s="18"/>
      <c r="JWD53" s="18"/>
      <c r="JWE53" s="18"/>
      <c r="JWF53" s="18"/>
      <c r="JWG53" s="18"/>
      <c r="JWH53" s="18"/>
      <c r="JWI53" s="18"/>
      <c r="JWJ53" s="18"/>
      <c r="JWK53" s="18"/>
      <c r="JWL53" s="18"/>
      <c r="JWM53" s="18"/>
      <c r="JWN53" s="18"/>
      <c r="JWO53" s="18"/>
      <c r="JWP53" s="18"/>
      <c r="JWQ53" s="18"/>
      <c r="JWR53" s="18"/>
      <c r="JWS53" s="18"/>
      <c r="JWT53" s="18"/>
      <c r="JWU53" s="18"/>
      <c r="JWV53" s="18"/>
      <c r="JWW53" s="18"/>
      <c r="JWX53" s="18"/>
      <c r="JWY53" s="18"/>
      <c r="JWZ53" s="18"/>
      <c r="JXA53" s="18"/>
      <c r="JXB53" s="18"/>
      <c r="JXC53" s="18"/>
      <c r="JXD53" s="18"/>
      <c r="JXE53" s="18"/>
      <c r="JXF53" s="18"/>
      <c r="JXG53" s="18"/>
      <c r="JXH53" s="18"/>
      <c r="JXI53" s="18"/>
      <c r="JXJ53" s="18"/>
      <c r="JXK53" s="18"/>
      <c r="JXL53" s="18"/>
      <c r="JXM53" s="18"/>
      <c r="JXN53" s="18"/>
      <c r="JXO53" s="18"/>
      <c r="JXP53" s="18"/>
      <c r="JXQ53" s="18"/>
      <c r="JXR53" s="18"/>
      <c r="JXS53" s="18"/>
      <c r="JXT53" s="18"/>
      <c r="JXU53" s="18"/>
      <c r="JXV53" s="18"/>
      <c r="JXW53" s="18"/>
      <c r="JXX53" s="18"/>
      <c r="JXY53" s="18"/>
      <c r="JXZ53" s="18"/>
      <c r="JYA53" s="18"/>
      <c r="JYB53" s="18"/>
      <c r="JYC53" s="18"/>
      <c r="JYD53" s="18"/>
      <c r="JYE53" s="18"/>
      <c r="JYF53" s="18"/>
      <c r="JYG53" s="18"/>
      <c r="JYH53" s="18"/>
      <c r="JYI53" s="18"/>
      <c r="JYJ53" s="18"/>
      <c r="JYK53" s="18"/>
      <c r="JYL53" s="18"/>
      <c r="JYM53" s="18"/>
      <c r="JYN53" s="18"/>
      <c r="JYO53" s="18"/>
      <c r="JYP53" s="18"/>
      <c r="JYQ53" s="18"/>
      <c r="JYR53" s="18"/>
      <c r="JYS53" s="18"/>
      <c r="JYT53" s="18"/>
      <c r="JYU53" s="18"/>
      <c r="JYV53" s="18"/>
      <c r="JYW53" s="18"/>
      <c r="JYX53" s="18"/>
      <c r="JYY53" s="18"/>
      <c r="JYZ53" s="18"/>
      <c r="JZA53" s="18"/>
      <c r="JZB53" s="18"/>
      <c r="JZC53" s="18"/>
      <c r="JZD53" s="18"/>
      <c r="JZE53" s="18"/>
      <c r="JZF53" s="18"/>
      <c r="JZG53" s="18"/>
      <c r="JZH53" s="18"/>
      <c r="JZI53" s="18"/>
      <c r="JZJ53" s="18"/>
      <c r="JZK53" s="18"/>
      <c r="JZL53" s="18"/>
      <c r="JZM53" s="18"/>
      <c r="JZN53" s="18"/>
      <c r="JZO53" s="18"/>
      <c r="JZP53" s="18"/>
      <c r="JZQ53" s="18"/>
      <c r="JZR53" s="18"/>
      <c r="JZS53" s="18"/>
      <c r="JZT53" s="18"/>
      <c r="JZU53" s="18"/>
      <c r="JZV53" s="18"/>
      <c r="JZW53" s="18"/>
      <c r="JZX53" s="18"/>
      <c r="JZY53" s="18"/>
      <c r="JZZ53" s="18"/>
      <c r="KAA53" s="18"/>
      <c r="KAB53" s="18"/>
      <c r="KAC53" s="18"/>
      <c r="KAD53" s="18"/>
      <c r="KAE53" s="18"/>
      <c r="KAF53" s="18"/>
      <c r="KAG53" s="18"/>
      <c r="KAH53" s="18"/>
      <c r="KAI53" s="18"/>
      <c r="KAJ53" s="18"/>
      <c r="KAK53" s="18"/>
      <c r="KAL53" s="18"/>
      <c r="KAM53" s="18"/>
      <c r="KAN53" s="18"/>
      <c r="KAO53" s="18"/>
      <c r="KAP53" s="18"/>
      <c r="KAQ53" s="18"/>
      <c r="KAR53" s="18"/>
      <c r="KAS53" s="18"/>
      <c r="KAT53" s="18"/>
      <c r="KAU53" s="18"/>
      <c r="KAV53" s="18"/>
      <c r="KAW53" s="18"/>
      <c r="KAX53" s="18"/>
      <c r="KAY53" s="18"/>
      <c r="KAZ53" s="18"/>
      <c r="KBA53" s="18"/>
      <c r="KBB53" s="18"/>
      <c r="KBC53" s="18"/>
      <c r="KBD53" s="18"/>
      <c r="KBE53" s="18"/>
      <c r="KBF53" s="18"/>
      <c r="KBG53" s="18"/>
      <c r="KBH53" s="18"/>
      <c r="KBI53" s="18"/>
      <c r="KBJ53" s="18"/>
      <c r="KBK53" s="18"/>
      <c r="KBL53" s="18"/>
      <c r="KBM53" s="18"/>
      <c r="KBN53" s="18"/>
      <c r="KBO53" s="18"/>
      <c r="KBP53" s="18"/>
      <c r="KBQ53" s="18"/>
      <c r="KBR53" s="18"/>
      <c r="KBS53" s="18"/>
      <c r="KBT53" s="18"/>
      <c r="KBU53" s="18"/>
      <c r="KBV53" s="18"/>
      <c r="KBW53" s="18"/>
      <c r="KBX53" s="18"/>
      <c r="KBY53" s="18"/>
      <c r="KBZ53" s="18"/>
      <c r="KCA53" s="18"/>
      <c r="KCB53" s="18"/>
      <c r="KCC53" s="18"/>
      <c r="KCD53" s="18"/>
      <c r="KCE53" s="18"/>
      <c r="KCF53" s="18"/>
      <c r="KCG53" s="18"/>
      <c r="KCH53" s="18"/>
      <c r="KCI53" s="18"/>
      <c r="KCJ53" s="18"/>
      <c r="KCK53" s="18"/>
      <c r="KCL53" s="18"/>
      <c r="KCM53" s="18"/>
      <c r="KCN53" s="18"/>
      <c r="KCO53" s="18"/>
      <c r="KCP53" s="18"/>
      <c r="KCQ53" s="18"/>
      <c r="KCR53" s="18"/>
      <c r="KCS53" s="18"/>
      <c r="KCT53" s="18"/>
      <c r="KCU53" s="18"/>
      <c r="KCV53" s="18"/>
      <c r="KCW53" s="18"/>
      <c r="KCX53" s="18"/>
      <c r="KCY53" s="18"/>
      <c r="KCZ53" s="18"/>
      <c r="KDA53" s="18"/>
      <c r="KDB53" s="18"/>
      <c r="KDC53" s="18"/>
      <c r="KDD53" s="18"/>
      <c r="KDE53" s="18"/>
      <c r="KDF53" s="18"/>
      <c r="KDG53" s="18"/>
      <c r="KDH53" s="18"/>
      <c r="KDI53" s="18"/>
      <c r="KDJ53" s="18"/>
      <c r="KDK53" s="18"/>
      <c r="KDL53" s="18"/>
      <c r="KDM53" s="18"/>
      <c r="KDN53" s="18"/>
      <c r="KDO53" s="18"/>
      <c r="KDP53" s="18"/>
      <c r="KDQ53" s="18"/>
      <c r="KDR53" s="18"/>
      <c r="KDS53" s="18"/>
      <c r="KDT53" s="18"/>
      <c r="KDU53" s="18"/>
      <c r="KDV53" s="18"/>
      <c r="KDW53" s="18"/>
      <c r="KDX53" s="18"/>
      <c r="KDY53" s="18"/>
      <c r="KDZ53" s="18"/>
      <c r="KEA53" s="18"/>
      <c r="KEB53" s="18"/>
      <c r="KEC53" s="18"/>
      <c r="KED53" s="18"/>
      <c r="KEE53" s="18"/>
      <c r="KEF53" s="18"/>
      <c r="KEG53" s="18"/>
      <c r="KEH53" s="18"/>
      <c r="KEI53" s="18"/>
      <c r="KEJ53" s="18"/>
      <c r="KEK53" s="18"/>
      <c r="KEL53" s="18"/>
      <c r="KEM53" s="18"/>
      <c r="KEN53" s="18"/>
      <c r="KEO53" s="18"/>
      <c r="KEP53" s="18"/>
      <c r="KEQ53" s="18"/>
      <c r="KER53" s="18"/>
      <c r="KES53" s="18"/>
      <c r="KET53" s="18"/>
      <c r="KEU53" s="18"/>
      <c r="KEV53" s="18"/>
      <c r="KEW53" s="18"/>
      <c r="KEX53" s="18"/>
      <c r="KEY53" s="18"/>
      <c r="KEZ53" s="18"/>
      <c r="KFA53" s="18"/>
      <c r="KFB53" s="18"/>
      <c r="KFC53" s="18"/>
      <c r="KFD53" s="18"/>
      <c r="KFE53" s="18"/>
      <c r="KFF53" s="18"/>
      <c r="KFG53" s="18"/>
      <c r="KFH53" s="18"/>
      <c r="KFI53" s="18"/>
      <c r="KFJ53" s="18"/>
      <c r="KFK53" s="18"/>
      <c r="KFL53" s="18"/>
      <c r="KFM53" s="18"/>
      <c r="KFN53" s="18"/>
      <c r="KFO53" s="18"/>
      <c r="KFP53" s="18"/>
      <c r="KFQ53" s="18"/>
      <c r="KFR53" s="18"/>
      <c r="KFS53" s="18"/>
      <c r="KFT53" s="18"/>
      <c r="KFU53" s="18"/>
      <c r="KFV53" s="18"/>
      <c r="KFW53" s="18"/>
      <c r="KFX53" s="18"/>
      <c r="KFY53" s="18"/>
      <c r="KFZ53" s="18"/>
      <c r="KGA53" s="18"/>
      <c r="KGB53" s="18"/>
      <c r="KGC53" s="18"/>
      <c r="KGD53" s="18"/>
      <c r="KGE53" s="18"/>
      <c r="KGF53" s="18"/>
      <c r="KGG53" s="18"/>
      <c r="KGH53" s="18"/>
      <c r="KGI53" s="18"/>
      <c r="KGJ53" s="18"/>
      <c r="KGK53" s="18"/>
      <c r="KGL53" s="18"/>
      <c r="KGM53" s="18"/>
      <c r="KGN53" s="18"/>
      <c r="KGO53" s="18"/>
      <c r="KGP53" s="18"/>
      <c r="KGQ53" s="18"/>
      <c r="KGR53" s="18"/>
      <c r="KGS53" s="18"/>
      <c r="KGT53" s="18"/>
      <c r="KGU53" s="18"/>
      <c r="KGV53" s="18"/>
      <c r="KGW53" s="18"/>
      <c r="KGX53" s="18"/>
      <c r="KGY53" s="18"/>
      <c r="KGZ53" s="18"/>
      <c r="KHA53" s="18"/>
      <c r="KHB53" s="18"/>
      <c r="KHC53" s="18"/>
      <c r="KHD53" s="18"/>
      <c r="KHE53" s="18"/>
      <c r="KHF53" s="18"/>
      <c r="KHG53" s="18"/>
      <c r="KHH53" s="18"/>
      <c r="KHI53" s="18"/>
      <c r="KHJ53" s="18"/>
      <c r="KHK53" s="18"/>
      <c r="KHL53" s="18"/>
      <c r="KHM53" s="18"/>
      <c r="KHN53" s="18"/>
      <c r="KHO53" s="18"/>
      <c r="KHP53" s="18"/>
      <c r="KHQ53" s="18"/>
      <c r="KHR53" s="18"/>
      <c r="KHS53" s="18"/>
      <c r="KHT53" s="18"/>
      <c r="KHU53" s="18"/>
      <c r="KHV53" s="18"/>
      <c r="KHW53" s="18"/>
      <c r="KHX53" s="18"/>
      <c r="KHY53" s="18"/>
      <c r="KHZ53" s="18"/>
      <c r="KIA53" s="18"/>
      <c r="KIB53" s="18"/>
      <c r="KIC53" s="18"/>
      <c r="KID53" s="18"/>
      <c r="KIE53" s="18"/>
      <c r="KIF53" s="18"/>
      <c r="KIG53" s="18"/>
      <c r="KIH53" s="18"/>
      <c r="KII53" s="18"/>
      <c r="KIJ53" s="18"/>
      <c r="KIK53" s="18"/>
      <c r="KIL53" s="18"/>
      <c r="KIM53" s="18"/>
      <c r="KIN53" s="18"/>
      <c r="KIO53" s="18"/>
      <c r="KIP53" s="18"/>
      <c r="KIQ53" s="18"/>
      <c r="KIR53" s="18"/>
      <c r="KIS53" s="18"/>
      <c r="KIT53" s="18"/>
      <c r="KIU53" s="18"/>
      <c r="KIV53" s="18"/>
      <c r="KIW53" s="18"/>
      <c r="KIX53" s="18"/>
      <c r="KIY53" s="18"/>
      <c r="KIZ53" s="18"/>
      <c r="KJA53" s="18"/>
      <c r="KJB53" s="18"/>
      <c r="KJC53" s="18"/>
      <c r="KJD53" s="18"/>
      <c r="KJE53" s="18"/>
      <c r="KJF53" s="18"/>
      <c r="KJG53" s="18"/>
      <c r="KJH53" s="18"/>
      <c r="KJI53" s="18"/>
      <c r="KJJ53" s="18"/>
      <c r="KJK53" s="18"/>
      <c r="KJL53" s="18"/>
      <c r="KJM53" s="18"/>
      <c r="KJN53" s="18"/>
      <c r="KJO53" s="18"/>
      <c r="KJP53" s="18"/>
      <c r="KJQ53" s="18"/>
      <c r="KJR53" s="18"/>
      <c r="KJS53" s="18"/>
      <c r="KJT53" s="18"/>
      <c r="KJU53" s="18"/>
      <c r="KJV53" s="18"/>
      <c r="KJW53" s="18"/>
      <c r="KJX53" s="18"/>
      <c r="KJY53" s="18"/>
      <c r="KJZ53" s="18"/>
      <c r="KKA53" s="18"/>
      <c r="KKB53" s="18"/>
      <c r="KKC53" s="18"/>
      <c r="KKD53" s="18"/>
      <c r="KKE53" s="18"/>
      <c r="KKF53" s="18"/>
      <c r="KKG53" s="18"/>
      <c r="KKH53" s="18"/>
      <c r="KKI53" s="18"/>
      <c r="KKJ53" s="18"/>
      <c r="KKK53" s="18"/>
      <c r="KKL53" s="18"/>
      <c r="KKM53" s="18"/>
      <c r="KKN53" s="18"/>
      <c r="KKO53" s="18"/>
      <c r="KKP53" s="18"/>
      <c r="KKQ53" s="18"/>
      <c r="KKR53" s="18"/>
      <c r="KKS53" s="18"/>
      <c r="KKT53" s="18"/>
      <c r="KKU53" s="18"/>
      <c r="KKV53" s="18"/>
      <c r="KKW53" s="18"/>
      <c r="KKX53" s="18"/>
      <c r="KKY53" s="18"/>
      <c r="KKZ53" s="18"/>
      <c r="KLA53" s="18"/>
      <c r="KLB53" s="18"/>
      <c r="KLC53" s="18"/>
      <c r="KLD53" s="18"/>
      <c r="KLE53" s="18"/>
      <c r="KLF53" s="18"/>
      <c r="KLG53" s="18"/>
      <c r="KLH53" s="18"/>
      <c r="KLI53" s="18"/>
      <c r="KLJ53" s="18"/>
      <c r="KLK53" s="18"/>
      <c r="KLL53" s="18"/>
      <c r="KLM53" s="18"/>
      <c r="KLN53" s="18"/>
      <c r="KLO53" s="18"/>
      <c r="KLP53" s="18"/>
      <c r="KLQ53" s="18"/>
      <c r="KLR53" s="18"/>
      <c r="KLS53" s="18"/>
      <c r="KLT53" s="18"/>
      <c r="KLU53" s="18"/>
      <c r="KLV53" s="18"/>
      <c r="KLW53" s="18"/>
      <c r="KLX53" s="18"/>
      <c r="KLY53" s="18"/>
      <c r="KLZ53" s="18"/>
      <c r="KMA53" s="18"/>
      <c r="KMB53" s="18"/>
      <c r="KMC53" s="18"/>
      <c r="KMD53" s="18"/>
      <c r="KME53" s="18"/>
      <c r="KMF53" s="18"/>
      <c r="KMG53" s="18"/>
      <c r="KMH53" s="18"/>
      <c r="KMI53" s="18"/>
      <c r="KMJ53" s="18"/>
      <c r="KMK53" s="18"/>
      <c r="KML53" s="18"/>
      <c r="KMM53" s="18"/>
      <c r="KMN53" s="18"/>
      <c r="KMO53" s="18"/>
      <c r="KMP53" s="18"/>
      <c r="KMQ53" s="18"/>
      <c r="KMR53" s="18"/>
      <c r="KMS53" s="18"/>
      <c r="KMT53" s="18"/>
      <c r="KMU53" s="18"/>
      <c r="KMV53" s="18"/>
      <c r="KMW53" s="18"/>
      <c r="KMX53" s="18"/>
      <c r="KMY53" s="18"/>
      <c r="KMZ53" s="18"/>
      <c r="KNA53" s="18"/>
      <c r="KNB53" s="18"/>
      <c r="KNC53" s="18"/>
      <c r="KND53" s="18"/>
      <c r="KNE53" s="18"/>
      <c r="KNF53" s="18"/>
      <c r="KNG53" s="18"/>
      <c r="KNH53" s="18"/>
      <c r="KNI53" s="18"/>
      <c r="KNJ53" s="18"/>
      <c r="KNK53" s="18"/>
      <c r="KNL53" s="18"/>
      <c r="KNM53" s="18"/>
      <c r="KNN53" s="18"/>
      <c r="KNO53" s="18"/>
      <c r="KNP53" s="18"/>
      <c r="KNQ53" s="18"/>
      <c r="KNR53" s="18"/>
      <c r="KNS53" s="18"/>
      <c r="KNT53" s="18"/>
      <c r="KNU53" s="18"/>
      <c r="KNV53" s="18"/>
      <c r="KNW53" s="18"/>
      <c r="KNX53" s="18"/>
      <c r="KNY53" s="18"/>
      <c r="KNZ53" s="18"/>
      <c r="KOA53" s="18"/>
      <c r="KOB53" s="18"/>
      <c r="KOC53" s="18"/>
      <c r="KOD53" s="18"/>
      <c r="KOE53" s="18"/>
      <c r="KOF53" s="18"/>
      <c r="KOG53" s="18"/>
      <c r="KOH53" s="18"/>
      <c r="KOI53" s="18"/>
      <c r="KOJ53" s="18"/>
      <c r="KOK53" s="18"/>
      <c r="KOL53" s="18"/>
      <c r="KOM53" s="18"/>
      <c r="KON53" s="18"/>
      <c r="KOO53" s="18"/>
      <c r="KOP53" s="18"/>
      <c r="KOQ53" s="18"/>
      <c r="KOR53" s="18"/>
      <c r="KOS53" s="18"/>
      <c r="KOT53" s="18"/>
      <c r="KOU53" s="18"/>
      <c r="KOV53" s="18"/>
      <c r="KOW53" s="18"/>
      <c r="KOX53" s="18"/>
      <c r="KOY53" s="18"/>
      <c r="KOZ53" s="18"/>
      <c r="KPA53" s="18"/>
      <c r="KPB53" s="18"/>
      <c r="KPC53" s="18"/>
      <c r="KPD53" s="18"/>
      <c r="KPE53" s="18"/>
      <c r="KPF53" s="18"/>
      <c r="KPG53" s="18"/>
      <c r="KPH53" s="18"/>
      <c r="KPI53" s="18"/>
      <c r="KPJ53" s="18"/>
      <c r="KPK53" s="18"/>
      <c r="KPL53" s="18"/>
      <c r="KPM53" s="18"/>
      <c r="KPN53" s="18"/>
      <c r="KPO53" s="18"/>
      <c r="KPP53" s="18"/>
      <c r="KPQ53" s="18"/>
      <c r="KPR53" s="18"/>
      <c r="KPS53" s="18"/>
      <c r="KPT53" s="18"/>
      <c r="KPU53" s="18"/>
      <c r="KPV53" s="18"/>
      <c r="KPW53" s="18"/>
      <c r="KPX53" s="18"/>
      <c r="KPY53" s="18"/>
      <c r="KPZ53" s="18"/>
      <c r="KQA53" s="18"/>
      <c r="KQB53" s="18"/>
      <c r="KQC53" s="18"/>
      <c r="KQD53" s="18"/>
      <c r="KQE53" s="18"/>
      <c r="KQF53" s="18"/>
      <c r="KQG53" s="18"/>
      <c r="KQH53" s="18"/>
      <c r="KQI53" s="18"/>
      <c r="KQJ53" s="18"/>
      <c r="KQK53" s="18"/>
      <c r="KQL53" s="18"/>
      <c r="KQM53" s="18"/>
      <c r="KQN53" s="18"/>
      <c r="KQO53" s="18"/>
      <c r="KQP53" s="18"/>
      <c r="KQQ53" s="18"/>
      <c r="KQR53" s="18"/>
      <c r="KQS53" s="18"/>
      <c r="KQT53" s="18"/>
      <c r="KQU53" s="18"/>
      <c r="KQV53" s="18"/>
      <c r="KQW53" s="18"/>
      <c r="KQX53" s="18"/>
      <c r="KQY53" s="18"/>
      <c r="KQZ53" s="18"/>
      <c r="KRA53" s="18"/>
      <c r="KRB53" s="18"/>
      <c r="KRC53" s="18"/>
      <c r="KRD53" s="18"/>
      <c r="KRE53" s="18"/>
      <c r="KRF53" s="18"/>
      <c r="KRG53" s="18"/>
      <c r="KRH53" s="18"/>
      <c r="KRI53" s="18"/>
      <c r="KRJ53" s="18"/>
      <c r="KRK53" s="18"/>
      <c r="KRL53" s="18"/>
      <c r="KRM53" s="18"/>
      <c r="KRN53" s="18"/>
      <c r="KRO53" s="18"/>
      <c r="KRP53" s="18"/>
      <c r="KRQ53" s="18"/>
      <c r="KRR53" s="18"/>
      <c r="KRS53" s="18"/>
      <c r="KRT53" s="18"/>
      <c r="KRU53" s="18"/>
      <c r="KRV53" s="18"/>
      <c r="KRW53" s="18"/>
      <c r="KRX53" s="18"/>
      <c r="KRY53" s="18"/>
      <c r="KRZ53" s="18"/>
      <c r="KSA53" s="18"/>
      <c r="KSB53" s="18"/>
      <c r="KSC53" s="18"/>
      <c r="KSD53" s="18"/>
      <c r="KSE53" s="18"/>
      <c r="KSF53" s="18"/>
      <c r="KSG53" s="18"/>
      <c r="KSH53" s="18"/>
      <c r="KSI53" s="18"/>
      <c r="KSJ53" s="18"/>
      <c r="KSK53" s="18"/>
      <c r="KSL53" s="18"/>
      <c r="KSM53" s="18"/>
      <c r="KSN53" s="18"/>
      <c r="KSO53" s="18"/>
      <c r="KSP53" s="18"/>
      <c r="KSQ53" s="18"/>
      <c r="KSR53" s="18"/>
      <c r="KSS53" s="18"/>
      <c r="KST53" s="18"/>
      <c r="KSU53" s="18"/>
      <c r="KSV53" s="18"/>
      <c r="KSW53" s="18"/>
      <c r="KSX53" s="18"/>
      <c r="KSY53" s="18"/>
      <c r="KSZ53" s="18"/>
      <c r="KTA53" s="18"/>
      <c r="KTB53" s="18"/>
      <c r="KTC53" s="18"/>
      <c r="KTD53" s="18"/>
      <c r="KTE53" s="18"/>
      <c r="KTF53" s="18"/>
      <c r="KTG53" s="18"/>
      <c r="KTH53" s="18"/>
      <c r="KTI53" s="18"/>
      <c r="KTJ53" s="18"/>
      <c r="KTK53" s="18"/>
      <c r="KTL53" s="18"/>
      <c r="KTM53" s="18"/>
      <c r="KTN53" s="18"/>
      <c r="KTO53" s="18"/>
      <c r="KTP53" s="18"/>
      <c r="KTQ53" s="18"/>
      <c r="KTR53" s="18"/>
      <c r="KTS53" s="18"/>
      <c r="KTT53" s="18"/>
      <c r="KTU53" s="18"/>
      <c r="KTV53" s="18"/>
      <c r="KTW53" s="18"/>
      <c r="KTX53" s="18"/>
      <c r="KTY53" s="18"/>
      <c r="KTZ53" s="18"/>
      <c r="KUA53" s="18"/>
      <c r="KUB53" s="18"/>
      <c r="KUC53" s="18"/>
      <c r="KUD53" s="18"/>
      <c r="KUE53" s="18"/>
      <c r="KUF53" s="18"/>
      <c r="KUG53" s="18"/>
      <c r="KUH53" s="18"/>
      <c r="KUI53" s="18"/>
      <c r="KUJ53" s="18"/>
      <c r="KUK53" s="18"/>
      <c r="KUL53" s="18"/>
      <c r="KUM53" s="18"/>
      <c r="KUN53" s="18"/>
      <c r="KUO53" s="18"/>
      <c r="KUP53" s="18"/>
      <c r="KUQ53" s="18"/>
      <c r="KUR53" s="18"/>
      <c r="KUS53" s="18"/>
      <c r="KUT53" s="18"/>
      <c r="KUU53" s="18"/>
      <c r="KUV53" s="18"/>
      <c r="KUW53" s="18"/>
      <c r="KUX53" s="18"/>
      <c r="KUY53" s="18"/>
      <c r="KUZ53" s="18"/>
      <c r="KVA53" s="18"/>
      <c r="KVB53" s="18"/>
      <c r="KVC53" s="18"/>
      <c r="KVD53" s="18"/>
      <c r="KVE53" s="18"/>
      <c r="KVF53" s="18"/>
      <c r="KVG53" s="18"/>
      <c r="KVH53" s="18"/>
      <c r="KVI53" s="18"/>
      <c r="KVJ53" s="18"/>
      <c r="KVK53" s="18"/>
      <c r="KVL53" s="18"/>
      <c r="KVM53" s="18"/>
      <c r="KVN53" s="18"/>
      <c r="KVO53" s="18"/>
      <c r="KVP53" s="18"/>
      <c r="KVQ53" s="18"/>
      <c r="KVR53" s="18"/>
      <c r="KVS53" s="18"/>
      <c r="KVT53" s="18"/>
      <c r="KVU53" s="18"/>
      <c r="KVV53" s="18"/>
      <c r="KVW53" s="18"/>
      <c r="KVX53" s="18"/>
      <c r="KVY53" s="18"/>
      <c r="KVZ53" s="18"/>
      <c r="KWA53" s="18"/>
      <c r="KWB53" s="18"/>
      <c r="KWC53" s="18"/>
      <c r="KWD53" s="18"/>
      <c r="KWE53" s="18"/>
      <c r="KWF53" s="18"/>
      <c r="KWG53" s="18"/>
      <c r="KWH53" s="18"/>
      <c r="KWI53" s="18"/>
      <c r="KWJ53" s="18"/>
      <c r="KWK53" s="18"/>
      <c r="KWL53" s="18"/>
      <c r="KWM53" s="18"/>
      <c r="KWN53" s="18"/>
      <c r="KWO53" s="18"/>
      <c r="KWP53" s="18"/>
      <c r="KWQ53" s="18"/>
      <c r="KWR53" s="18"/>
      <c r="KWS53" s="18"/>
      <c r="KWT53" s="18"/>
      <c r="KWU53" s="18"/>
      <c r="KWV53" s="18"/>
      <c r="KWW53" s="18"/>
      <c r="KWX53" s="18"/>
      <c r="KWY53" s="18"/>
      <c r="KWZ53" s="18"/>
      <c r="KXA53" s="18"/>
      <c r="KXB53" s="18"/>
      <c r="KXC53" s="18"/>
      <c r="KXD53" s="18"/>
      <c r="KXE53" s="18"/>
      <c r="KXF53" s="18"/>
      <c r="KXG53" s="18"/>
      <c r="KXH53" s="18"/>
      <c r="KXI53" s="18"/>
      <c r="KXJ53" s="18"/>
      <c r="KXK53" s="18"/>
      <c r="KXL53" s="18"/>
      <c r="KXM53" s="18"/>
      <c r="KXN53" s="18"/>
      <c r="KXO53" s="18"/>
      <c r="KXP53" s="18"/>
      <c r="KXQ53" s="18"/>
      <c r="KXR53" s="18"/>
      <c r="KXS53" s="18"/>
      <c r="KXT53" s="18"/>
      <c r="KXU53" s="18"/>
      <c r="KXV53" s="18"/>
      <c r="KXW53" s="18"/>
      <c r="KXX53" s="18"/>
      <c r="KXY53" s="18"/>
      <c r="KXZ53" s="18"/>
      <c r="KYA53" s="18"/>
      <c r="KYB53" s="18"/>
      <c r="KYC53" s="18"/>
      <c r="KYD53" s="18"/>
      <c r="KYE53" s="18"/>
      <c r="KYF53" s="18"/>
      <c r="KYG53" s="18"/>
      <c r="KYH53" s="18"/>
      <c r="KYI53" s="18"/>
      <c r="KYJ53" s="18"/>
      <c r="KYK53" s="18"/>
      <c r="KYL53" s="18"/>
      <c r="KYM53" s="18"/>
      <c r="KYN53" s="18"/>
      <c r="KYO53" s="18"/>
      <c r="KYP53" s="18"/>
      <c r="KYQ53" s="18"/>
      <c r="KYR53" s="18"/>
      <c r="KYS53" s="18"/>
      <c r="KYT53" s="18"/>
      <c r="KYU53" s="18"/>
      <c r="KYV53" s="18"/>
      <c r="KYW53" s="18"/>
      <c r="KYX53" s="18"/>
      <c r="KYY53" s="18"/>
      <c r="KYZ53" s="18"/>
      <c r="KZA53" s="18"/>
      <c r="KZB53" s="18"/>
      <c r="KZC53" s="18"/>
      <c r="KZD53" s="18"/>
      <c r="KZE53" s="18"/>
      <c r="KZF53" s="18"/>
      <c r="KZG53" s="18"/>
      <c r="KZH53" s="18"/>
      <c r="KZI53" s="18"/>
      <c r="KZJ53" s="18"/>
      <c r="KZK53" s="18"/>
      <c r="KZL53" s="18"/>
      <c r="KZM53" s="18"/>
      <c r="KZN53" s="18"/>
      <c r="KZO53" s="18"/>
      <c r="KZP53" s="18"/>
      <c r="KZQ53" s="18"/>
      <c r="KZR53" s="18"/>
      <c r="KZS53" s="18"/>
      <c r="KZT53" s="18"/>
      <c r="KZU53" s="18"/>
      <c r="KZV53" s="18"/>
      <c r="KZW53" s="18"/>
      <c r="KZX53" s="18"/>
      <c r="KZY53" s="18"/>
      <c r="KZZ53" s="18"/>
      <c r="LAA53" s="18"/>
      <c r="LAB53" s="18"/>
      <c r="LAC53" s="18"/>
      <c r="LAD53" s="18"/>
      <c r="LAE53" s="18"/>
      <c r="LAF53" s="18"/>
      <c r="LAG53" s="18"/>
      <c r="LAH53" s="18"/>
      <c r="LAI53" s="18"/>
      <c r="LAJ53" s="18"/>
      <c r="LAK53" s="18"/>
      <c r="LAL53" s="18"/>
      <c r="LAM53" s="18"/>
      <c r="LAN53" s="18"/>
      <c r="LAO53" s="18"/>
      <c r="LAP53" s="18"/>
      <c r="LAQ53" s="18"/>
      <c r="LAR53" s="18"/>
      <c r="LAS53" s="18"/>
      <c r="LAT53" s="18"/>
      <c r="LAU53" s="18"/>
      <c r="LAV53" s="18"/>
      <c r="LAW53" s="18"/>
      <c r="LAX53" s="18"/>
      <c r="LAY53" s="18"/>
      <c r="LAZ53" s="18"/>
      <c r="LBA53" s="18"/>
      <c r="LBB53" s="18"/>
      <c r="LBC53" s="18"/>
      <c r="LBD53" s="18"/>
      <c r="LBE53" s="18"/>
      <c r="LBF53" s="18"/>
      <c r="LBG53" s="18"/>
      <c r="LBH53" s="18"/>
      <c r="LBI53" s="18"/>
      <c r="LBJ53" s="18"/>
      <c r="LBK53" s="18"/>
      <c r="LBL53" s="18"/>
      <c r="LBM53" s="18"/>
      <c r="LBN53" s="18"/>
      <c r="LBO53" s="18"/>
      <c r="LBP53" s="18"/>
      <c r="LBQ53" s="18"/>
      <c r="LBR53" s="18"/>
      <c r="LBS53" s="18"/>
      <c r="LBT53" s="18"/>
      <c r="LBU53" s="18"/>
      <c r="LBV53" s="18"/>
      <c r="LBW53" s="18"/>
      <c r="LBX53" s="18"/>
      <c r="LBY53" s="18"/>
      <c r="LBZ53" s="18"/>
      <c r="LCA53" s="18"/>
      <c r="LCB53" s="18"/>
      <c r="LCC53" s="18"/>
      <c r="LCD53" s="18"/>
      <c r="LCE53" s="18"/>
      <c r="LCF53" s="18"/>
      <c r="LCG53" s="18"/>
      <c r="LCH53" s="18"/>
      <c r="LCI53" s="18"/>
      <c r="LCJ53" s="18"/>
      <c r="LCK53" s="18"/>
      <c r="LCL53" s="18"/>
      <c r="LCM53" s="18"/>
      <c r="LCN53" s="18"/>
      <c r="LCO53" s="18"/>
      <c r="LCP53" s="18"/>
      <c r="LCQ53" s="18"/>
      <c r="LCR53" s="18"/>
      <c r="LCS53" s="18"/>
      <c r="LCT53" s="18"/>
      <c r="LCU53" s="18"/>
      <c r="LCV53" s="18"/>
      <c r="LCW53" s="18"/>
      <c r="LCX53" s="18"/>
      <c r="LCY53" s="18"/>
      <c r="LCZ53" s="18"/>
      <c r="LDA53" s="18"/>
      <c r="LDB53" s="18"/>
      <c r="LDC53" s="18"/>
      <c r="LDD53" s="18"/>
      <c r="LDE53" s="18"/>
      <c r="LDF53" s="18"/>
      <c r="LDG53" s="18"/>
      <c r="LDH53" s="18"/>
      <c r="LDI53" s="18"/>
      <c r="LDJ53" s="18"/>
      <c r="LDK53" s="18"/>
      <c r="LDL53" s="18"/>
      <c r="LDM53" s="18"/>
      <c r="LDN53" s="18"/>
      <c r="LDO53" s="18"/>
      <c r="LDP53" s="18"/>
      <c r="LDQ53" s="18"/>
      <c r="LDR53" s="18"/>
      <c r="LDS53" s="18"/>
      <c r="LDT53" s="18"/>
      <c r="LDU53" s="18"/>
      <c r="LDV53" s="18"/>
      <c r="LDW53" s="18"/>
      <c r="LDX53" s="18"/>
      <c r="LDY53" s="18"/>
      <c r="LDZ53" s="18"/>
      <c r="LEA53" s="18"/>
      <c r="LEB53" s="18"/>
      <c r="LEC53" s="18"/>
      <c r="LED53" s="18"/>
      <c r="LEE53" s="18"/>
      <c r="LEF53" s="18"/>
      <c r="LEG53" s="18"/>
      <c r="LEH53" s="18"/>
      <c r="LEI53" s="18"/>
      <c r="LEJ53" s="18"/>
      <c r="LEK53" s="18"/>
      <c r="LEL53" s="18"/>
      <c r="LEM53" s="18"/>
      <c r="LEN53" s="18"/>
      <c r="LEO53" s="18"/>
      <c r="LEP53" s="18"/>
      <c r="LEQ53" s="18"/>
      <c r="LER53" s="18"/>
      <c r="LES53" s="18"/>
      <c r="LET53" s="18"/>
      <c r="LEU53" s="18"/>
      <c r="LEV53" s="18"/>
      <c r="LEW53" s="18"/>
      <c r="LEX53" s="18"/>
      <c r="LEY53" s="18"/>
      <c r="LEZ53" s="18"/>
      <c r="LFA53" s="18"/>
      <c r="LFB53" s="18"/>
      <c r="LFC53" s="18"/>
      <c r="LFD53" s="18"/>
      <c r="LFE53" s="18"/>
      <c r="LFF53" s="18"/>
      <c r="LFG53" s="18"/>
      <c r="LFH53" s="18"/>
      <c r="LFI53" s="18"/>
      <c r="LFJ53" s="18"/>
      <c r="LFK53" s="18"/>
      <c r="LFL53" s="18"/>
      <c r="LFM53" s="18"/>
      <c r="LFN53" s="18"/>
      <c r="LFO53" s="18"/>
      <c r="LFP53" s="18"/>
      <c r="LFQ53" s="18"/>
      <c r="LFR53" s="18"/>
      <c r="LFS53" s="18"/>
      <c r="LFT53" s="18"/>
      <c r="LFU53" s="18"/>
      <c r="LFV53" s="18"/>
      <c r="LFW53" s="18"/>
      <c r="LFX53" s="18"/>
      <c r="LFY53" s="18"/>
      <c r="LFZ53" s="18"/>
      <c r="LGA53" s="18"/>
      <c r="LGB53" s="18"/>
      <c r="LGC53" s="18"/>
      <c r="LGD53" s="18"/>
      <c r="LGE53" s="18"/>
      <c r="LGF53" s="18"/>
      <c r="LGG53" s="18"/>
      <c r="LGH53" s="18"/>
      <c r="LGI53" s="18"/>
      <c r="LGJ53" s="18"/>
      <c r="LGK53" s="18"/>
      <c r="LGL53" s="18"/>
      <c r="LGM53" s="18"/>
      <c r="LGN53" s="18"/>
      <c r="LGO53" s="18"/>
      <c r="LGP53" s="18"/>
      <c r="LGQ53" s="18"/>
      <c r="LGR53" s="18"/>
      <c r="LGS53" s="18"/>
      <c r="LGT53" s="18"/>
      <c r="LGU53" s="18"/>
      <c r="LGV53" s="18"/>
      <c r="LGW53" s="18"/>
      <c r="LGX53" s="18"/>
      <c r="LGY53" s="18"/>
      <c r="LGZ53" s="18"/>
      <c r="LHA53" s="18"/>
      <c r="LHB53" s="18"/>
      <c r="LHC53" s="18"/>
      <c r="LHD53" s="18"/>
      <c r="LHE53" s="18"/>
      <c r="LHF53" s="18"/>
      <c r="LHG53" s="18"/>
      <c r="LHH53" s="18"/>
      <c r="LHI53" s="18"/>
      <c r="LHJ53" s="18"/>
      <c r="LHK53" s="18"/>
      <c r="LHL53" s="18"/>
      <c r="LHM53" s="18"/>
      <c r="LHN53" s="18"/>
      <c r="LHO53" s="18"/>
      <c r="LHP53" s="18"/>
      <c r="LHQ53" s="18"/>
      <c r="LHR53" s="18"/>
      <c r="LHS53" s="18"/>
      <c r="LHT53" s="18"/>
      <c r="LHU53" s="18"/>
      <c r="LHV53" s="18"/>
      <c r="LHW53" s="18"/>
      <c r="LHX53" s="18"/>
      <c r="LHY53" s="18"/>
      <c r="LHZ53" s="18"/>
      <c r="LIA53" s="18"/>
      <c r="LIB53" s="18"/>
      <c r="LIC53" s="18"/>
      <c r="LID53" s="18"/>
      <c r="LIE53" s="18"/>
      <c r="LIF53" s="18"/>
      <c r="LIG53" s="18"/>
      <c r="LIH53" s="18"/>
      <c r="LII53" s="18"/>
      <c r="LIJ53" s="18"/>
      <c r="LIK53" s="18"/>
      <c r="LIL53" s="18"/>
      <c r="LIM53" s="18"/>
      <c r="LIN53" s="18"/>
      <c r="LIO53" s="18"/>
      <c r="LIP53" s="18"/>
      <c r="LIQ53" s="18"/>
      <c r="LIR53" s="18"/>
      <c r="LIS53" s="18"/>
      <c r="LIT53" s="18"/>
      <c r="LIU53" s="18"/>
      <c r="LIV53" s="18"/>
      <c r="LIW53" s="18"/>
      <c r="LIX53" s="18"/>
      <c r="LIY53" s="18"/>
      <c r="LIZ53" s="18"/>
      <c r="LJA53" s="18"/>
      <c r="LJB53" s="18"/>
      <c r="LJC53" s="18"/>
      <c r="LJD53" s="18"/>
      <c r="LJE53" s="18"/>
      <c r="LJF53" s="18"/>
      <c r="LJG53" s="18"/>
      <c r="LJH53" s="18"/>
      <c r="LJI53" s="18"/>
      <c r="LJJ53" s="18"/>
      <c r="LJK53" s="18"/>
      <c r="LJL53" s="18"/>
      <c r="LJM53" s="18"/>
      <c r="LJN53" s="18"/>
      <c r="LJO53" s="18"/>
      <c r="LJP53" s="18"/>
      <c r="LJQ53" s="18"/>
      <c r="LJR53" s="18"/>
      <c r="LJS53" s="18"/>
      <c r="LJT53" s="18"/>
      <c r="LJU53" s="18"/>
      <c r="LJV53" s="18"/>
      <c r="LJW53" s="18"/>
      <c r="LJX53" s="18"/>
      <c r="LJY53" s="18"/>
      <c r="LJZ53" s="18"/>
      <c r="LKA53" s="18"/>
      <c r="LKB53" s="18"/>
      <c r="LKC53" s="18"/>
      <c r="LKD53" s="18"/>
      <c r="LKE53" s="18"/>
      <c r="LKF53" s="18"/>
      <c r="LKG53" s="18"/>
      <c r="LKH53" s="18"/>
      <c r="LKI53" s="18"/>
      <c r="LKJ53" s="18"/>
      <c r="LKK53" s="18"/>
      <c r="LKL53" s="18"/>
      <c r="LKM53" s="18"/>
      <c r="LKN53" s="18"/>
      <c r="LKO53" s="18"/>
      <c r="LKP53" s="18"/>
      <c r="LKQ53" s="18"/>
      <c r="LKR53" s="18"/>
      <c r="LKS53" s="18"/>
      <c r="LKT53" s="18"/>
      <c r="LKU53" s="18"/>
      <c r="LKV53" s="18"/>
      <c r="LKW53" s="18"/>
      <c r="LKX53" s="18"/>
      <c r="LKY53" s="18"/>
      <c r="LKZ53" s="18"/>
      <c r="LLA53" s="18"/>
      <c r="LLB53" s="18"/>
      <c r="LLC53" s="18"/>
      <c r="LLD53" s="18"/>
      <c r="LLE53" s="18"/>
      <c r="LLF53" s="18"/>
      <c r="LLG53" s="18"/>
      <c r="LLH53" s="18"/>
      <c r="LLI53" s="18"/>
      <c r="LLJ53" s="18"/>
      <c r="LLK53" s="18"/>
      <c r="LLL53" s="18"/>
      <c r="LLM53" s="18"/>
      <c r="LLN53" s="18"/>
      <c r="LLO53" s="18"/>
      <c r="LLP53" s="18"/>
      <c r="LLQ53" s="18"/>
      <c r="LLR53" s="18"/>
      <c r="LLS53" s="18"/>
      <c r="LLT53" s="18"/>
      <c r="LLU53" s="18"/>
      <c r="LLV53" s="18"/>
      <c r="LLW53" s="18"/>
      <c r="LLX53" s="18"/>
      <c r="LLY53" s="18"/>
      <c r="LLZ53" s="18"/>
      <c r="LMA53" s="18"/>
      <c r="LMB53" s="18"/>
      <c r="LMC53" s="18"/>
      <c r="LMD53" s="18"/>
      <c r="LME53" s="18"/>
      <c r="LMF53" s="18"/>
      <c r="LMG53" s="18"/>
      <c r="LMH53" s="18"/>
      <c r="LMI53" s="18"/>
      <c r="LMJ53" s="18"/>
      <c r="LMK53" s="18"/>
      <c r="LML53" s="18"/>
      <c r="LMM53" s="18"/>
      <c r="LMN53" s="18"/>
      <c r="LMO53" s="18"/>
      <c r="LMP53" s="18"/>
      <c r="LMQ53" s="18"/>
      <c r="LMR53" s="18"/>
      <c r="LMS53" s="18"/>
      <c r="LMT53" s="18"/>
      <c r="LMU53" s="18"/>
      <c r="LMV53" s="18"/>
      <c r="LMW53" s="18"/>
      <c r="LMX53" s="18"/>
      <c r="LMY53" s="18"/>
      <c r="LMZ53" s="18"/>
      <c r="LNA53" s="18"/>
      <c r="LNB53" s="18"/>
      <c r="LNC53" s="18"/>
      <c r="LND53" s="18"/>
      <c r="LNE53" s="18"/>
      <c r="LNF53" s="18"/>
      <c r="LNG53" s="18"/>
      <c r="LNH53" s="18"/>
      <c r="LNI53" s="18"/>
      <c r="LNJ53" s="18"/>
      <c r="LNK53" s="18"/>
      <c r="LNL53" s="18"/>
      <c r="LNM53" s="18"/>
      <c r="LNN53" s="18"/>
      <c r="LNO53" s="18"/>
      <c r="LNP53" s="18"/>
      <c r="LNQ53" s="18"/>
      <c r="LNR53" s="18"/>
      <c r="LNS53" s="18"/>
      <c r="LNT53" s="18"/>
      <c r="LNU53" s="18"/>
      <c r="LNV53" s="18"/>
      <c r="LNW53" s="18"/>
      <c r="LNX53" s="18"/>
      <c r="LNY53" s="18"/>
      <c r="LNZ53" s="18"/>
      <c r="LOA53" s="18"/>
      <c r="LOB53" s="18"/>
      <c r="LOC53" s="18"/>
      <c r="LOD53" s="18"/>
      <c r="LOE53" s="18"/>
      <c r="LOF53" s="18"/>
      <c r="LOG53" s="18"/>
      <c r="LOH53" s="18"/>
      <c r="LOI53" s="18"/>
      <c r="LOJ53" s="18"/>
      <c r="LOK53" s="18"/>
      <c r="LOL53" s="18"/>
      <c r="LOM53" s="18"/>
      <c r="LON53" s="18"/>
      <c r="LOO53" s="18"/>
      <c r="LOP53" s="18"/>
      <c r="LOQ53" s="18"/>
      <c r="LOR53" s="18"/>
      <c r="LOS53" s="18"/>
      <c r="LOT53" s="18"/>
      <c r="LOU53" s="18"/>
      <c r="LOV53" s="18"/>
      <c r="LOW53" s="18"/>
      <c r="LOX53" s="18"/>
      <c r="LOY53" s="18"/>
      <c r="LOZ53" s="18"/>
      <c r="LPA53" s="18"/>
      <c r="LPB53" s="18"/>
      <c r="LPC53" s="18"/>
      <c r="LPD53" s="18"/>
      <c r="LPE53" s="18"/>
      <c r="LPF53" s="18"/>
      <c r="LPG53" s="18"/>
      <c r="LPH53" s="18"/>
      <c r="LPI53" s="18"/>
      <c r="LPJ53" s="18"/>
      <c r="LPK53" s="18"/>
      <c r="LPL53" s="18"/>
      <c r="LPM53" s="18"/>
      <c r="LPN53" s="18"/>
      <c r="LPO53" s="18"/>
      <c r="LPP53" s="18"/>
      <c r="LPQ53" s="18"/>
      <c r="LPR53" s="18"/>
      <c r="LPS53" s="18"/>
      <c r="LPT53" s="18"/>
      <c r="LPU53" s="18"/>
      <c r="LPV53" s="18"/>
      <c r="LPW53" s="18"/>
      <c r="LPX53" s="18"/>
      <c r="LPY53" s="18"/>
      <c r="LPZ53" s="18"/>
      <c r="LQA53" s="18"/>
      <c r="LQB53" s="18"/>
      <c r="LQC53" s="18"/>
      <c r="LQD53" s="18"/>
      <c r="LQE53" s="18"/>
      <c r="LQF53" s="18"/>
      <c r="LQG53" s="18"/>
      <c r="LQH53" s="18"/>
      <c r="LQI53" s="18"/>
      <c r="LQJ53" s="18"/>
      <c r="LQK53" s="18"/>
      <c r="LQL53" s="18"/>
      <c r="LQM53" s="18"/>
      <c r="LQN53" s="18"/>
      <c r="LQO53" s="18"/>
      <c r="LQP53" s="18"/>
      <c r="LQQ53" s="18"/>
      <c r="LQR53" s="18"/>
      <c r="LQS53" s="18"/>
      <c r="LQT53" s="18"/>
      <c r="LQU53" s="18"/>
      <c r="LQV53" s="18"/>
      <c r="LQW53" s="18"/>
      <c r="LQX53" s="18"/>
      <c r="LQY53" s="18"/>
      <c r="LQZ53" s="18"/>
      <c r="LRA53" s="18"/>
      <c r="LRB53" s="18"/>
      <c r="LRC53" s="18"/>
      <c r="LRD53" s="18"/>
      <c r="LRE53" s="18"/>
      <c r="LRF53" s="18"/>
      <c r="LRG53" s="18"/>
      <c r="LRH53" s="18"/>
      <c r="LRI53" s="18"/>
      <c r="LRJ53" s="18"/>
      <c r="LRK53" s="18"/>
      <c r="LRL53" s="18"/>
      <c r="LRM53" s="18"/>
      <c r="LRN53" s="18"/>
      <c r="LRO53" s="18"/>
      <c r="LRP53" s="18"/>
      <c r="LRQ53" s="18"/>
      <c r="LRR53" s="18"/>
      <c r="LRS53" s="18"/>
      <c r="LRT53" s="18"/>
      <c r="LRU53" s="18"/>
      <c r="LRV53" s="18"/>
      <c r="LRW53" s="18"/>
      <c r="LRX53" s="18"/>
      <c r="LRY53" s="18"/>
      <c r="LRZ53" s="18"/>
      <c r="LSA53" s="18"/>
      <c r="LSB53" s="18"/>
      <c r="LSC53" s="18"/>
      <c r="LSD53" s="18"/>
      <c r="LSE53" s="18"/>
      <c r="LSF53" s="18"/>
      <c r="LSG53" s="18"/>
      <c r="LSH53" s="18"/>
      <c r="LSI53" s="18"/>
      <c r="LSJ53" s="18"/>
      <c r="LSK53" s="18"/>
      <c r="LSL53" s="18"/>
      <c r="LSM53" s="18"/>
      <c r="LSN53" s="18"/>
      <c r="LSO53" s="18"/>
      <c r="LSP53" s="18"/>
      <c r="LSQ53" s="18"/>
      <c r="LSR53" s="18"/>
      <c r="LSS53" s="18"/>
      <c r="LST53" s="18"/>
      <c r="LSU53" s="18"/>
      <c r="LSV53" s="18"/>
      <c r="LSW53" s="18"/>
      <c r="LSX53" s="18"/>
      <c r="LSY53" s="18"/>
      <c r="LSZ53" s="18"/>
      <c r="LTA53" s="18"/>
      <c r="LTB53" s="18"/>
      <c r="LTC53" s="18"/>
      <c r="LTD53" s="18"/>
      <c r="LTE53" s="18"/>
      <c r="LTF53" s="18"/>
      <c r="LTG53" s="18"/>
      <c r="LTH53" s="18"/>
      <c r="LTI53" s="18"/>
      <c r="LTJ53" s="18"/>
      <c r="LTK53" s="18"/>
      <c r="LTL53" s="18"/>
      <c r="LTM53" s="18"/>
      <c r="LTN53" s="18"/>
      <c r="LTO53" s="18"/>
      <c r="LTP53" s="18"/>
      <c r="LTQ53" s="18"/>
      <c r="LTR53" s="18"/>
      <c r="LTS53" s="18"/>
      <c r="LTT53" s="18"/>
      <c r="LTU53" s="18"/>
      <c r="LTV53" s="18"/>
      <c r="LTW53" s="18"/>
      <c r="LTX53" s="18"/>
      <c r="LTY53" s="18"/>
      <c r="LTZ53" s="18"/>
      <c r="LUA53" s="18"/>
      <c r="LUB53" s="18"/>
      <c r="LUC53" s="18"/>
      <c r="LUD53" s="18"/>
      <c r="LUE53" s="18"/>
      <c r="LUF53" s="18"/>
      <c r="LUG53" s="18"/>
      <c r="LUH53" s="18"/>
      <c r="LUI53" s="18"/>
      <c r="LUJ53" s="18"/>
      <c r="LUK53" s="18"/>
      <c r="LUL53" s="18"/>
      <c r="LUM53" s="18"/>
      <c r="LUN53" s="18"/>
      <c r="LUO53" s="18"/>
      <c r="LUP53" s="18"/>
      <c r="LUQ53" s="18"/>
      <c r="LUR53" s="18"/>
      <c r="LUS53" s="18"/>
      <c r="LUT53" s="18"/>
      <c r="LUU53" s="18"/>
      <c r="LUV53" s="18"/>
      <c r="LUW53" s="18"/>
      <c r="LUX53" s="18"/>
      <c r="LUY53" s="18"/>
      <c r="LUZ53" s="18"/>
      <c r="LVA53" s="18"/>
      <c r="LVB53" s="18"/>
      <c r="LVC53" s="18"/>
      <c r="LVD53" s="18"/>
      <c r="LVE53" s="18"/>
      <c r="LVF53" s="18"/>
      <c r="LVG53" s="18"/>
      <c r="LVH53" s="18"/>
      <c r="LVI53" s="18"/>
      <c r="LVJ53" s="18"/>
      <c r="LVK53" s="18"/>
      <c r="LVL53" s="18"/>
      <c r="LVM53" s="18"/>
      <c r="LVN53" s="18"/>
      <c r="LVO53" s="18"/>
      <c r="LVP53" s="18"/>
      <c r="LVQ53" s="18"/>
      <c r="LVR53" s="18"/>
      <c r="LVS53" s="18"/>
      <c r="LVT53" s="18"/>
      <c r="LVU53" s="18"/>
      <c r="LVV53" s="18"/>
      <c r="LVW53" s="18"/>
      <c r="LVX53" s="18"/>
      <c r="LVY53" s="18"/>
      <c r="LVZ53" s="18"/>
      <c r="LWA53" s="18"/>
      <c r="LWB53" s="18"/>
      <c r="LWC53" s="18"/>
      <c r="LWD53" s="18"/>
      <c r="LWE53" s="18"/>
      <c r="LWF53" s="18"/>
      <c r="LWG53" s="18"/>
      <c r="LWH53" s="18"/>
      <c r="LWI53" s="18"/>
      <c r="LWJ53" s="18"/>
      <c r="LWK53" s="18"/>
      <c r="LWL53" s="18"/>
      <c r="LWM53" s="18"/>
      <c r="LWN53" s="18"/>
      <c r="LWO53" s="18"/>
      <c r="LWP53" s="18"/>
      <c r="LWQ53" s="18"/>
      <c r="LWR53" s="18"/>
      <c r="LWS53" s="18"/>
      <c r="LWT53" s="18"/>
      <c r="LWU53" s="18"/>
      <c r="LWV53" s="18"/>
      <c r="LWW53" s="18"/>
      <c r="LWX53" s="18"/>
      <c r="LWY53" s="18"/>
      <c r="LWZ53" s="18"/>
      <c r="LXA53" s="18"/>
      <c r="LXB53" s="18"/>
      <c r="LXC53" s="18"/>
      <c r="LXD53" s="18"/>
      <c r="LXE53" s="18"/>
      <c r="LXF53" s="18"/>
      <c r="LXG53" s="18"/>
      <c r="LXH53" s="18"/>
      <c r="LXI53" s="18"/>
      <c r="LXJ53" s="18"/>
      <c r="LXK53" s="18"/>
      <c r="LXL53" s="18"/>
      <c r="LXM53" s="18"/>
      <c r="LXN53" s="18"/>
      <c r="LXO53" s="18"/>
      <c r="LXP53" s="18"/>
      <c r="LXQ53" s="18"/>
      <c r="LXR53" s="18"/>
      <c r="LXS53" s="18"/>
      <c r="LXT53" s="18"/>
      <c r="LXU53" s="18"/>
      <c r="LXV53" s="18"/>
      <c r="LXW53" s="18"/>
      <c r="LXX53" s="18"/>
      <c r="LXY53" s="18"/>
      <c r="LXZ53" s="18"/>
      <c r="LYA53" s="18"/>
      <c r="LYB53" s="18"/>
      <c r="LYC53" s="18"/>
      <c r="LYD53" s="18"/>
      <c r="LYE53" s="18"/>
      <c r="LYF53" s="18"/>
      <c r="LYG53" s="18"/>
      <c r="LYH53" s="18"/>
      <c r="LYI53" s="18"/>
      <c r="LYJ53" s="18"/>
      <c r="LYK53" s="18"/>
      <c r="LYL53" s="18"/>
      <c r="LYM53" s="18"/>
      <c r="LYN53" s="18"/>
      <c r="LYO53" s="18"/>
      <c r="LYP53" s="18"/>
      <c r="LYQ53" s="18"/>
      <c r="LYR53" s="18"/>
      <c r="LYS53" s="18"/>
      <c r="LYT53" s="18"/>
      <c r="LYU53" s="18"/>
      <c r="LYV53" s="18"/>
      <c r="LYW53" s="18"/>
      <c r="LYX53" s="18"/>
      <c r="LYY53" s="18"/>
      <c r="LYZ53" s="18"/>
      <c r="LZA53" s="18"/>
      <c r="LZB53" s="18"/>
      <c r="LZC53" s="18"/>
      <c r="LZD53" s="18"/>
      <c r="LZE53" s="18"/>
      <c r="LZF53" s="18"/>
      <c r="LZG53" s="18"/>
      <c r="LZH53" s="18"/>
      <c r="LZI53" s="18"/>
      <c r="LZJ53" s="18"/>
      <c r="LZK53" s="18"/>
      <c r="LZL53" s="18"/>
      <c r="LZM53" s="18"/>
      <c r="LZN53" s="18"/>
      <c r="LZO53" s="18"/>
      <c r="LZP53" s="18"/>
      <c r="LZQ53" s="18"/>
      <c r="LZR53" s="18"/>
      <c r="LZS53" s="18"/>
      <c r="LZT53" s="18"/>
      <c r="LZU53" s="18"/>
      <c r="LZV53" s="18"/>
      <c r="LZW53" s="18"/>
      <c r="LZX53" s="18"/>
      <c r="LZY53" s="18"/>
      <c r="LZZ53" s="18"/>
      <c r="MAA53" s="18"/>
      <c r="MAB53" s="18"/>
      <c r="MAC53" s="18"/>
      <c r="MAD53" s="18"/>
      <c r="MAE53" s="18"/>
      <c r="MAF53" s="18"/>
      <c r="MAG53" s="18"/>
      <c r="MAH53" s="18"/>
      <c r="MAI53" s="18"/>
      <c r="MAJ53" s="18"/>
      <c r="MAK53" s="18"/>
      <c r="MAL53" s="18"/>
      <c r="MAM53" s="18"/>
      <c r="MAN53" s="18"/>
      <c r="MAO53" s="18"/>
      <c r="MAP53" s="18"/>
      <c r="MAQ53" s="18"/>
      <c r="MAR53" s="18"/>
      <c r="MAS53" s="18"/>
      <c r="MAT53" s="18"/>
      <c r="MAU53" s="18"/>
      <c r="MAV53" s="18"/>
      <c r="MAW53" s="18"/>
      <c r="MAX53" s="18"/>
      <c r="MAY53" s="18"/>
      <c r="MAZ53" s="18"/>
      <c r="MBA53" s="18"/>
      <c r="MBB53" s="18"/>
      <c r="MBC53" s="18"/>
      <c r="MBD53" s="18"/>
      <c r="MBE53" s="18"/>
      <c r="MBF53" s="18"/>
      <c r="MBG53" s="18"/>
      <c r="MBH53" s="18"/>
      <c r="MBI53" s="18"/>
      <c r="MBJ53" s="18"/>
      <c r="MBK53" s="18"/>
      <c r="MBL53" s="18"/>
      <c r="MBM53" s="18"/>
      <c r="MBN53" s="18"/>
      <c r="MBO53" s="18"/>
      <c r="MBP53" s="18"/>
      <c r="MBQ53" s="18"/>
      <c r="MBR53" s="18"/>
      <c r="MBS53" s="18"/>
      <c r="MBT53" s="18"/>
      <c r="MBU53" s="18"/>
      <c r="MBV53" s="18"/>
      <c r="MBW53" s="18"/>
      <c r="MBX53" s="18"/>
      <c r="MBY53" s="18"/>
      <c r="MBZ53" s="18"/>
      <c r="MCA53" s="18"/>
      <c r="MCB53" s="18"/>
      <c r="MCC53" s="18"/>
      <c r="MCD53" s="18"/>
      <c r="MCE53" s="18"/>
      <c r="MCF53" s="18"/>
      <c r="MCG53" s="18"/>
      <c r="MCH53" s="18"/>
      <c r="MCI53" s="18"/>
      <c r="MCJ53" s="18"/>
      <c r="MCK53" s="18"/>
      <c r="MCL53" s="18"/>
      <c r="MCM53" s="18"/>
      <c r="MCN53" s="18"/>
      <c r="MCO53" s="18"/>
      <c r="MCP53" s="18"/>
      <c r="MCQ53" s="18"/>
      <c r="MCR53" s="18"/>
      <c r="MCS53" s="18"/>
      <c r="MCT53" s="18"/>
      <c r="MCU53" s="18"/>
      <c r="MCV53" s="18"/>
      <c r="MCW53" s="18"/>
      <c r="MCX53" s="18"/>
      <c r="MCY53" s="18"/>
      <c r="MCZ53" s="18"/>
      <c r="MDA53" s="18"/>
      <c r="MDB53" s="18"/>
      <c r="MDC53" s="18"/>
      <c r="MDD53" s="18"/>
      <c r="MDE53" s="18"/>
      <c r="MDF53" s="18"/>
      <c r="MDG53" s="18"/>
      <c r="MDH53" s="18"/>
      <c r="MDI53" s="18"/>
      <c r="MDJ53" s="18"/>
      <c r="MDK53" s="18"/>
      <c r="MDL53" s="18"/>
      <c r="MDM53" s="18"/>
      <c r="MDN53" s="18"/>
      <c r="MDO53" s="18"/>
      <c r="MDP53" s="18"/>
      <c r="MDQ53" s="18"/>
      <c r="MDR53" s="18"/>
      <c r="MDS53" s="18"/>
      <c r="MDT53" s="18"/>
      <c r="MDU53" s="18"/>
      <c r="MDV53" s="18"/>
      <c r="MDW53" s="18"/>
      <c r="MDX53" s="18"/>
      <c r="MDY53" s="18"/>
      <c r="MDZ53" s="18"/>
      <c r="MEA53" s="18"/>
      <c r="MEB53" s="18"/>
      <c r="MEC53" s="18"/>
      <c r="MED53" s="18"/>
      <c r="MEE53" s="18"/>
      <c r="MEF53" s="18"/>
      <c r="MEG53" s="18"/>
      <c r="MEH53" s="18"/>
      <c r="MEI53" s="18"/>
      <c r="MEJ53" s="18"/>
      <c r="MEK53" s="18"/>
      <c r="MEL53" s="18"/>
      <c r="MEM53" s="18"/>
      <c r="MEN53" s="18"/>
      <c r="MEO53" s="18"/>
      <c r="MEP53" s="18"/>
      <c r="MEQ53" s="18"/>
      <c r="MER53" s="18"/>
      <c r="MES53" s="18"/>
      <c r="MET53" s="18"/>
      <c r="MEU53" s="18"/>
      <c r="MEV53" s="18"/>
      <c r="MEW53" s="18"/>
      <c r="MEX53" s="18"/>
      <c r="MEY53" s="18"/>
      <c r="MEZ53" s="18"/>
      <c r="MFA53" s="18"/>
      <c r="MFB53" s="18"/>
      <c r="MFC53" s="18"/>
      <c r="MFD53" s="18"/>
      <c r="MFE53" s="18"/>
      <c r="MFF53" s="18"/>
      <c r="MFG53" s="18"/>
      <c r="MFH53" s="18"/>
      <c r="MFI53" s="18"/>
      <c r="MFJ53" s="18"/>
      <c r="MFK53" s="18"/>
      <c r="MFL53" s="18"/>
      <c r="MFM53" s="18"/>
      <c r="MFN53" s="18"/>
      <c r="MFO53" s="18"/>
      <c r="MFP53" s="18"/>
      <c r="MFQ53" s="18"/>
      <c r="MFR53" s="18"/>
      <c r="MFS53" s="18"/>
      <c r="MFT53" s="18"/>
      <c r="MFU53" s="18"/>
      <c r="MFV53" s="18"/>
      <c r="MFW53" s="18"/>
      <c r="MFX53" s="18"/>
      <c r="MFY53" s="18"/>
      <c r="MFZ53" s="18"/>
      <c r="MGA53" s="18"/>
      <c r="MGB53" s="18"/>
      <c r="MGC53" s="18"/>
      <c r="MGD53" s="18"/>
      <c r="MGE53" s="18"/>
      <c r="MGF53" s="18"/>
      <c r="MGG53" s="18"/>
      <c r="MGH53" s="18"/>
      <c r="MGI53" s="18"/>
      <c r="MGJ53" s="18"/>
      <c r="MGK53" s="18"/>
      <c r="MGL53" s="18"/>
      <c r="MGM53" s="18"/>
      <c r="MGN53" s="18"/>
      <c r="MGO53" s="18"/>
      <c r="MGP53" s="18"/>
      <c r="MGQ53" s="18"/>
      <c r="MGR53" s="18"/>
      <c r="MGS53" s="18"/>
      <c r="MGT53" s="18"/>
      <c r="MGU53" s="18"/>
      <c r="MGV53" s="18"/>
      <c r="MGW53" s="18"/>
      <c r="MGX53" s="18"/>
      <c r="MGY53" s="18"/>
      <c r="MGZ53" s="18"/>
      <c r="MHA53" s="18"/>
      <c r="MHB53" s="18"/>
      <c r="MHC53" s="18"/>
      <c r="MHD53" s="18"/>
      <c r="MHE53" s="18"/>
      <c r="MHF53" s="18"/>
      <c r="MHG53" s="18"/>
      <c r="MHH53" s="18"/>
      <c r="MHI53" s="18"/>
      <c r="MHJ53" s="18"/>
      <c r="MHK53" s="18"/>
      <c r="MHL53" s="18"/>
      <c r="MHM53" s="18"/>
      <c r="MHN53" s="18"/>
      <c r="MHO53" s="18"/>
      <c r="MHP53" s="18"/>
      <c r="MHQ53" s="18"/>
      <c r="MHR53" s="18"/>
      <c r="MHS53" s="18"/>
      <c r="MHT53" s="18"/>
      <c r="MHU53" s="18"/>
      <c r="MHV53" s="18"/>
      <c r="MHW53" s="18"/>
      <c r="MHX53" s="18"/>
      <c r="MHY53" s="18"/>
      <c r="MHZ53" s="18"/>
      <c r="MIA53" s="18"/>
      <c r="MIB53" s="18"/>
      <c r="MIC53" s="18"/>
      <c r="MID53" s="18"/>
      <c r="MIE53" s="18"/>
      <c r="MIF53" s="18"/>
      <c r="MIG53" s="18"/>
      <c r="MIH53" s="18"/>
      <c r="MII53" s="18"/>
      <c r="MIJ53" s="18"/>
      <c r="MIK53" s="18"/>
      <c r="MIL53" s="18"/>
      <c r="MIM53" s="18"/>
      <c r="MIN53" s="18"/>
      <c r="MIO53" s="18"/>
      <c r="MIP53" s="18"/>
      <c r="MIQ53" s="18"/>
      <c r="MIR53" s="18"/>
      <c r="MIS53" s="18"/>
      <c r="MIT53" s="18"/>
      <c r="MIU53" s="18"/>
      <c r="MIV53" s="18"/>
      <c r="MIW53" s="18"/>
      <c r="MIX53" s="18"/>
      <c r="MIY53" s="18"/>
      <c r="MIZ53" s="18"/>
      <c r="MJA53" s="18"/>
      <c r="MJB53" s="18"/>
      <c r="MJC53" s="18"/>
      <c r="MJD53" s="18"/>
      <c r="MJE53" s="18"/>
      <c r="MJF53" s="18"/>
      <c r="MJG53" s="18"/>
      <c r="MJH53" s="18"/>
      <c r="MJI53" s="18"/>
      <c r="MJJ53" s="18"/>
      <c r="MJK53" s="18"/>
      <c r="MJL53" s="18"/>
      <c r="MJM53" s="18"/>
      <c r="MJN53" s="18"/>
      <c r="MJO53" s="18"/>
      <c r="MJP53" s="18"/>
      <c r="MJQ53" s="18"/>
      <c r="MJR53" s="18"/>
      <c r="MJS53" s="18"/>
      <c r="MJT53" s="18"/>
      <c r="MJU53" s="18"/>
      <c r="MJV53" s="18"/>
      <c r="MJW53" s="18"/>
      <c r="MJX53" s="18"/>
      <c r="MJY53" s="18"/>
      <c r="MJZ53" s="18"/>
      <c r="MKA53" s="18"/>
      <c r="MKB53" s="18"/>
      <c r="MKC53" s="18"/>
      <c r="MKD53" s="18"/>
      <c r="MKE53" s="18"/>
      <c r="MKF53" s="18"/>
      <c r="MKG53" s="18"/>
      <c r="MKH53" s="18"/>
      <c r="MKI53" s="18"/>
      <c r="MKJ53" s="18"/>
      <c r="MKK53" s="18"/>
      <c r="MKL53" s="18"/>
      <c r="MKM53" s="18"/>
      <c r="MKN53" s="18"/>
      <c r="MKO53" s="18"/>
      <c r="MKP53" s="18"/>
      <c r="MKQ53" s="18"/>
      <c r="MKR53" s="18"/>
      <c r="MKS53" s="18"/>
      <c r="MKT53" s="18"/>
      <c r="MKU53" s="18"/>
      <c r="MKV53" s="18"/>
      <c r="MKW53" s="18"/>
      <c r="MKX53" s="18"/>
      <c r="MKY53" s="18"/>
      <c r="MKZ53" s="18"/>
      <c r="MLA53" s="18"/>
      <c r="MLB53" s="18"/>
      <c r="MLC53" s="18"/>
      <c r="MLD53" s="18"/>
      <c r="MLE53" s="18"/>
      <c r="MLF53" s="18"/>
      <c r="MLG53" s="18"/>
      <c r="MLH53" s="18"/>
      <c r="MLI53" s="18"/>
      <c r="MLJ53" s="18"/>
      <c r="MLK53" s="18"/>
      <c r="MLL53" s="18"/>
      <c r="MLM53" s="18"/>
      <c r="MLN53" s="18"/>
      <c r="MLO53" s="18"/>
      <c r="MLP53" s="18"/>
      <c r="MLQ53" s="18"/>
      <c r="MLR53" s="18"/>
      <c r="MLS53" s="18"/>
      <c r="MLT53" s="18"/>
      <c r="MLU53" s="18"/>
      <c r="MLV53" s="18"/>
      <c r="MLW53" s="18"/>
      <c r="MLX53" s="18"/>
      <c r="MLY53" s="18"/>
      <c r="MLZ53" s="18"/>
      <c r="MMA53" s="18"/>
      <c r="MMB53" s="18"/>
      <c r="MMC53" s="18"/>
      <c r="MMD53" s="18"/>
      <c r="MME53" s="18"/>
      <c r="MMF53" s="18"/>
      <c r="MMG53" s="18"/>
      <c r="MMH53" s="18"/>
      <c r="MMI53" s="18"/>
      <c r="MMJ53" s="18"/>
      <c r="MMK53" s="18"/>
      <c r="MML53" s="18"/>
      <c r="MMM53" s="18"/>
      <c r="MMN53" s="18"/>
      <c r="MMO53" s="18"/>
      <c r="MMP53" s="18"/>
      <c r="MMQ53" s="18"/>
      <c r="MMR53" s="18"/>
      <c r="MMS53" s="18"/>
      <c r="MMT53" s="18"/>
      <c r="MMU53" s="18"/>
      <c r="MMV53" s="18"/>
      <c r="MMW53" s="18"/>
      <c r="MMX53" s="18"/>
      <c r="MMY53" s="18"/>
      <c r="MMZ53" s="18"/>
      <c r="MNA53" s="18"/>
      <c r="MNB53" s="18"/>
      <c r="MNC53" s="18"/>
      <c r="MND53" s="18"/>
      <c r="MNE53" s="18"/>
      <c r="MNF53" s="18"/>
      <c r="MNG53" s="18"/>
      <c r="MNH53" s="18"/>
      <c r="MNI53" s="18"/>
      <c r="MNJ53" s="18"/>
      <c r="MNK53" s="18"/>
      <c r="MNL53" s="18"/>
      <c r="MNM53" s="18"/>
      <c r="MNN53" s="18"/>
      <c r="MNO53" s="18"/>
      <c r="MNP53" s="18"/>
      <c r="MNQ53" s="18"/>
      <c r="MNR53" s="18"/>
      <c r="MNS53" s="18"/>
      <c r="MNT53" s="18"/>
      <c r="MNU53" s="18"/>
      <c r="MNV53" s="18"/>
      <c r="MNW53" s="18"/>
      <c r="MNX53" s="18"/>
      <c r="MNY53" s="18"/>
      <c r="MNZ53" s="18"/>
      <c r="MOA53" s="18"/>
      <c r="MOB53" s="18"/>
      <c r="MOC53" s="18"/>
      <c r="MOD53" s="18"/>
      <c r="MOE53" s="18"/>
      <c r="MOF53" s="18"/>
      <c r="MOG53" s="18"/>
      <c r="MOH53" s="18"/>
      <c r="MOI53" s="18"/>
      <c r="MOJ53" s="18"/>
      <c r="MOK53" s="18"/>
      <c r="MOL53" s="18"/>
      <c r="MOM53" s="18"/>
      <c r="MON53" s="18"/>
      <c r="MOO53" s="18"/>
      <c r="MOP53" s="18"/>
      <c r="MOQ53" s="18"/>
      <c r="MOR53" s="18"/>
      <c r="MOS53" s="18"/>
      <c r="MOT53" s="18"/>
      <c r="MOU53" s="18"/>
      <c r="MOV53" s="18"/>
      <c r="MOW53" s="18"/>
      <c r="MOX53" s="18"/>
      <c r="MOY53" s="18"/>
      <c r="MOZ53" s="18"/>
      <c r="MPA53" s="18"/>
      <c r="MPB53" s="18"/>
      <c r="MPC53" s="18"/>
      <c r="MPD53" s="18"/>
      <c r="MPE53" s="18"/>
      <c r="MPF53" s="18"/>
      <c r="MPG53" s="18"/>
      <c r="MPH53" s="18"/>
      <c r="MPI53" s="18"/>
      <c r="MPJ53" s="18"/>
      <c r="MPK53" s="18"/>
      <c r="MPL53" s="18"/>
      <c r="MPM53" s="18"/>
      <c r="MPN53" s="18"/>
      <c r="MPO53" s="18"/>
      <c r="MPP53" s="18"/>
      <c r="MPQ53" s="18"/>
      <c r="MPR53" s="18"/>
      <c r="MPS53" s="18"/>
      <c r="MPT53" s="18"/>
      <c r="MPU53" s="18"/>
      <c r="MPV53" s="18"/>
      <c r="MPW53" s="18"/>
      <c r="MPX53" s="18"/>
      <c r="MPY53" s="18"/>
      <c r="MPZ53" s="18"/>
      <c r="MQA53" s="18"/>
      <c r="MQB53" s="18"/>
      <c r="MQC53" s="18"/>
      <c r="MQD53" s="18"/>
      <c r="MQE53" s="18"/>
      <c r="MQF53" s="18"/>
      <c r="MQG53" s="18"/>
      <c r="MQH53" s="18"/>
      <c r="MQI53" s="18"/>
      <c r="MQJ53" s="18"/>
      <c r="MQK53" s="18"/>
      <c r="MQL53" s="18"/>
      <c r="MQM53" s="18"/>
      <c r="MQN53" s="18"/>
      <c r="MQO53" s="18"/>
      <c r="MQP53" s="18"/>
      <c r="MQQ53" s="18"/>
      <c r="MQR53" s="18"/>
      <c r="MQS53" s="18"/>
      <c r="MQT53" s="18"/>
      <c r="MQU53" s="18"/>
      <c r="MQV53" s="18"/>
      <c r="MQW53" s="18"/>
      <c r="MQX53" s="18"/>
      <c r="MQY53" s="18"/>
      <c r="MQZ53" s="18"/>
      <c r="MRA53" s="18"/>
      <c r="MRB53" s="18"/>
      <c r="MRC53" s="18"/>
      <c r="MRD53" s="18"/>
      <c r="MRE53" s="18"/>
      <c r="MRF53" s="18"/>
      <c r="MRG53" s="18"/>
      <c r="MRH53" s="18"/>
      <c r="MRI53" s="18"/>
      <c r="MRJ53" s="18"/>
      <c r="MRK53" s="18"/>
      <c r="MRL53" s="18"/>
      <c r="MRM53" s="18"/>
      <c r="MRN53" s="18"/>
      <c r="MRO53" s="18"/>
      <c r="MRP53" s="18"/>
      <c r="MRQ53" s="18"/>
      <c r="MRR53" s="18"/>
      <c r="MRS53" s="18"/>
      <c r="MRT53" s="18"/>
      <c r="MRU53" s="18"/>
      <c r="MRV53" s="18"/>
      <c r="MRW53" s="18"/>
      <c r="MRX53" s="18"/>
      <c r="MRY53" s="18"/>
      <c r="MRZ53" s="18"/>
      <c r="MSA53" s="18"/>
      <c r="MSB53" s="18"/>
      <c r="MSC53" s="18"/>
      <c r="MSD53" s="18"/>
      <c r="MSE53" s="18"/>
      <c r="MSF53" s="18"/>
      <c r="MSG53" s="18"/>
      <c r="MSH53" s="18"/>
      <c r="MSI53" s="18"/>
      <c r="MSJ53" s="18"/>
      <c r="MSK53" s="18"/>
      <c r="MSL53" s="18"/>
      <c r="MSM53" s="18"/>
      <c r="MSN53" s="18"/>
      <c r="MSO53" s="18"/>
      <c r="MSP53" s="18"/>
      <c r="MSQ53" s="18"/>
      <c r="MSR53" s="18"/>
      <c r="MSS53" s="18"/>
      <c r="MST53" s="18"/>
      <c r="MSU53" s="18"/>
      <c r="MSV53" s="18"/>
      <c r="MSW53" s="18"/>
      <c r="MSX53" s="18"/>
      <c r="MSY53" s="18"/>
      <c r="MSZ53" s="18"/>
      <c r="MTA53" s="18"/>
      <c r="MTB53" s="18"/>
      <c r="MTC53" s="18"/>
      <c r="MTD53" s="18"/>
      <c r="MTE53" s="18"/>
      <c r="MTF53" s="18"/>
      <c r="MTG53" s="18"/>
      <c r="MTH53" s="18"/>
      <c r="MTI53" s="18"/>
      <c r="MTJ53" s="18"/>
      <c r="MTK53" s="18"/>
      <c r="MTL53" s="18"/>
      <c r="MTM53" s="18"/>
      <c r="MTN53" s="18"/>
      <c r="MTO53" s="18"/>
      <c r="MTP53" s="18"/>
      <c r="MTQ53" s="18"/>
      <c r="MTR53" s="18"/>
      <c r="MTS53" s="18"/>
      <c r="MTT53" s="18"/>
      <c r="MTU53" s="18"/>
      <c r="MTV53" s="18"/>
      <c r="MTW53" s="18"/>
      <c r="MTX53" s="18"/>
      <c r="MTY53" s="18"/>
      <c r="MTZ53" s="18"/>
      <c r="MUA53" s="18"/>
      <c r="MUB53" s="18"/>
      <c r="MUC53" s="18"/>
      <c r="MUD53" s="18"/>
      <c r="MUE53" s="18"/>
      <c r="MUF53" s="18"/>
      <c r="MUG53" s="18"/>
      <c r="MUH53" s="18"/>
      <c r="MUI53" s="18"/>
      <c r="MUJ53" s="18"/>
      <c r="MUK53" s="18"/>
      <c r="MUL53" s="18"/>
      <c r="MUM53" s="18"/>
      <c r="MUN53" s="18"/>
      <c r="MUO53" s="18"/>
      <c r="MUP53" s="18"/>
      <c r="MUQ53" s="18"/>
      <c r="MUR53" s="18"/>
      <c r="MUS53" s="18"/>
      <c r="MUT53" s="18"/>
      <c r="MUU53" s="18"/>
      <c r="MUV53" s="18"/>
      <c r="MUW53" s="18"/>
      <c r="MUX53" s="18"/>
      <c r="MUY53" s="18"/>
      <c r="MUZ53" s="18"/>
      <c r="MVA53" s="18"/>
      <c r="MVB53" s="18"/>
      <c r="MVC53" s="18"/>
      <c r="MVD53" s="18"/>
      <c r="MVE53" s="18"/>
      <c r="MVF53" s="18"/>
      <c r="MVG53" s="18"/>
      <c r="MVH53" s="18"/>
      <c r="MVI53" s="18"/>
      <c r="MVJ53" s="18"/>
      <c r="MVK53" s="18"/>
      <c r="MVL53" s="18"/>
      <c r="MVM53" s="18"/>
      <c r="MVN53" s="18"/>
      <c r="MVO53" s="18"/>
      <c r="MVP53" s="18"/>
      <c r="MVQ53" s="18"/>
      <c r="MVR53" s="18"/>
      <c r="MVS53" s="18"/>
      <c r="MVT53" s="18"/>
      <c r="MVU53" s="18"/>
      <c r="MVV53" s="18"/>
      <c r="MVW53" s="18"/>
      <c r="MVX53" s="18"/>
      <c r="MVY53" s="18"/>
      <c r="MVZ53" s="18"/>
      <c r="MWA53" s="18"/>
      <c r="MWB53" s="18"/>
      <c r="MWC53" s="18"/>
      <c r="MWD53" s="18"/>
      <c r="MWE53" s="18"/>
      <c r="MWF53" s="18"/>
      <c r="MWG53" s="18"/>
      <c r="MWH53" s="18"/>
      <c r="MWI53" s="18"/>
      <c r="MWJ53" s="18"/>
      <c r="MWK53" s="18"/>
      <c r="MWL53" s="18"/>
      <c r="MWM53" s="18"/>
      <c r="MWN53" s="18"/>
      <c r="MWO53" s="18"/>
      <c r="MWP53" s="18"/>
      <c r="MWQ53" s="18"/>
      <c r="MWR53" s="18"/>
      <c r="MWS53" s="18"/>
      <c r="MWT53" s="18"/>
      <c r="MWU53" s="18"/>
      <c r="MWV53" s="18"/>
      <c r="MWW53" s="18"/>
      <c r="MWX53" s="18"/>
      <c r="MWY53" s="18"/>
      <c r="MWZ53" s="18"/>
      <c r="MXA53" s="18"/>
      <c r="MXB53" s="18"/>
      <c r="MXC53" s="18"/>
      <c r="MXD53" s="18"/>
      <c r="MXE53" s="18"/>
      <c r="MXF53" s="18"/>
      <c r="MXG53" s="18"/>
      <c r="MXH53" s="18"/>
      <c r="MXI53" s="18"/>
      <c r="MXJ53" s="18"/>
      <c r="MXK53" s="18"/>
      <c r="MXL53" s="18"/>
      <c r="MXM53" s="18"/>
      <c r="MXN53" s="18"/>
      <c r="MXO53" s="18"/>
      <c r="MXP53" s="18"/>
      <c r="MXQ53" s="18"/>
      <c r="MXR53" s="18"/>
      <c r="MXS53" s="18"/>
      <c r="MXT53" s="18"/>
      <c r="MXU53" s="18"/>
      <c r="MXV53" s="18"/>
      <c r="MXW53" s="18"/>
      <c r="MXX53" s="18"/>
      <c r="MXY53" s="18"/>
      <c r="MXZ53" s="18"/>
      <c r="MYA53" s="18"/>
      <c r="MYB53" s="18"/>
      <c r="MYC53" s="18"/>
      <c r="MYD53" s="18"/>
      <c r="MYE53" s="18"/>
      <c r="MYF53" s="18"/>
      <c r="MYG53" s="18"/>
      <c r="MYH53" s="18"/>
      <c r="MYI53" s="18"/>
      <c r="MYJ53" s="18"/>
      <c r="MYK53" s="18"/>
      <c r="MYL53" s="18"/>
      <c r="MYM53" s="18"/>
      <c r="MYN53" s="18"/>
      <c r="MYO53" s="18"/>
      <c r="MYP53" s="18"/>
      <c r="MYQ53" s="18"/>
      <c r="MYR53" s="18"/>
      <c r="MYS53" s="18"/>
      <c r="MYT53" s="18"/>
      <c r="MYU53" s="18"/>
      <c r="MYV53" s="18"/>
      <c r="MYW53" s="18"/>
      <c r="MYX53" s="18"/>
      <c r="MYY53" s="18"/>
      <c r="MYZ53" s="18"/>
      <c r="MZA53" s="18"/>
      <c r="MZB53" s="18"/>
      <c r="MZC53" s="18"/>
      <c r="MZD53" s="18"/>
      <c r="MZE53" s="18"/>
      <c r="MZF53" s="18"/>
      <c r="MZG53" s="18"/>
      <c r="MZH53" s="18"/>
      <c r="MZI53" s="18"/>
      <c r="MZJ53" s="18"/>
      <c r="MZK53" s="18"/>
      <c r="MZL53" s="18"/>
      <c r="MZM53" s="18"/>
      <c r="MZN53" s="18"/>
      <c r="MZO53" s="18"/>
      <c r="MZP53" s="18"/>
      <c r="MZQ53" s="18"/>
      <c r="MZR53" s="18"/>
      <c r="MZS53" s="18"/>
      <c r="MZT53" s="18"/>
      <c r="MZU53" s="18"/>
      <c r="MZV53" s="18"/>
      <c r="MZW53" s="18"/>
      <c r="MZX53" s="18"/>
      <c r="MZY53" s="18"/>
      <c r="MZZ53" s="18"/>
      <c r="NAA53" s="18"/>
      <c r="NAB53" s="18"/>
      <c r="NAC53" s="18"/>
      <c r="NAD53" s="18"/>
      <c r="NAE53" s="18"/>
      <c r="NAF53" s="18"/>
      <c r="NAG53" s="18"/>
      <c r="NAH53" s="18"/>
      <c r="NAI53" s="18"/>
      <c r="NAJ53" s="18"/>
      <c r="NAK53" s="18"/>
      <c r="NAL53" s="18"/>
      <c r="NAM53" s="18"/>
      <c r="NAN53" s="18"/>
      <c r="NAO53" s="18"/>
      <c r="NAP53" s="18"/>
      <c r="NAQ53" s="18"/>
      <c r="NAR53" s="18"/>
      <c r="NAS53" s="18"/>
      <c r="NAT53" s="18"/>
      <c r="NAU53" s="18"/>
      <c r="NAV53" s="18"/>
      <c r="NAW53" s="18"/>
      <c r="NAX53" s="18"/>
      <c r="NAY53" s="18"/>
      <c r="NAZ53" s="18"/>
      <c r="NBA53" s="18"/>
      <c r="NBB53" s="18"/>
      <c r="NBC53" s="18"/>
      <c r="NBD53" s="18"/>
      <c r="NBE53" s="18"/>
      <c r="NBF53" s="18"/>
      <c r="NBG53" s="18"/>
      <c r="NBH53" s="18"/>
      <c r="NBI53" s="18"/>
      <c r="NBJ53" s="18"/>
      <c r="NBK53" s="18"/>
      <c r="NBL53" s="18"/>
      <c r="NBM53" s="18"/>
      <c r="NBN53" s="18"/>
      <c r="NBO53" s="18"/>
      <c r="NBP53" s="18"/>
      <c r="NBQ53" s="18"/>
      <c r="NBR53" s="18"/>
      <c r="NBS53" s="18"/>
      <c r="NBT53" s="18"/>
      <c r="NBU53" s="18"/>
      <c r="NBV53" s="18"/>
      <c r="NBW53" s="18"/>
      <c r="NBX53" s="18"/>
      <c r="NBY53" s="18"/>
      <c r="NBZ53" s="18"/>
      <c r="NCA53" s="18"/>
      <c r="NCB53" s="18"/>
      <c r="NCC53" s="18"/>
      <c r="NCD53" s="18"/>
      <c r="NCE53" s="18"/>
      <c r="NCF53" s="18"/>
      <c r="NCG53" s="18"/>
      <c r="NCH53" s="18"/>
      <c r="NCI53" s="18"/>
      <c r="NCJ53" s="18"/>
      <c r="NCK53" s="18"/>
      <c r="NCL53" s="18"/>
      <c r="NCM53" s="18"/>
      <c r="NCN53" s="18"/>
      <c r="NCO53" s="18"/>
      <c r="NCP53" s="18"/>
      <c r="NCQ53" s="18"/>
      <c r="NCR53" s="18"/>
      <c r="NCS53" s="18"/>
      <c r="NCT53" s="18"/>
      <c r="NCU53" s="18"/>
      <c r="NCV53" s="18"/>
      <c r="NCW53" s="18"/>
      <c r="NCX53" s="18"/>
      <c r="NCY53" s="18"/>
      <c r="NCZ53" s="18"/>
      <c r="NDA53" s="18"/>
      <c r="NDB53" s="18"/>
      <c r="NDC53" s="18"/>
      <c r="NDD53" s="18"/>
      <c r="NDE53" s="18"/>
      <c r="NDF53" s="18"/>
      <c r="NDG53" s="18"/>
      <c r="NDH53" s="18"/>
      <c r="NDI53" s="18"/>
      <c r="NDJ53" s="18"/>
      <c r="NDK53" s="18"/>
      <c r="NDL53" s="18"/>
      <c r="NDM53" s="18"/>
      <c r="NDN53" s="18"/>
      <c r="NDO53" s="18"/>
      <c r="NDP53" s="18"/>
      <c r="NDQ53" s="18"/>
      <c r="NDR53" s="18"/>
      <c r="NDS53" s="18"/>
      <c r="NDT53" s="18"/>
      <c r="NDU53" s="18"/>
      <c r="NDV53" s="18"/>
      <c r="NDW53" s="18"/>
      <c r="NDX53" s="18"/>
      <c r="NDY53" s="18"/>
      <c r="NDZ53" s="18"/>
      <c r="NEA53" s="18"/>
      <c r="NEB53" s="18"/>
      <c r="NEC53" s="18"/>
      <c r="NED53" s="18"/>
      <c r="NEE53" s="18"/>
      <c r="NEF53" s="18"/>
      <c r="NEG53" s="18"/>
      <c r="NEH53" s="18"/>
      <c r="NEI53" s="18"/>
      <c r="NEJ53" s="18"/>
      <c r="NEK53" s="18"/>
      <c r="NEL53" s="18"/>
      <c r="NEM53" s="18"/>
      <c r="NEN53" s="18"/>
      <c r="NEO53" s="18"/>
      <c r="NEP53" s="18"/>
      <c r="NEQ53" s="18"/>
      <c r="NER53" s="18"/>
      <c r="NES53" s="18"/>
      <c r="NET53" s="18"/>
      <c r="NEU53" s="18"/>
      <c r="NEV53" s="18"/>
      <c r="NEW53" s="18"/>
      <c r="NEX53" s="18"/>
      <c r="NEY53" s="18"/>
      <c r="NEZ53" s="18"/>
      <c r="NFA53" s="18"/>
      <c r="NFB53" s="18"/>
      <c r="NFC53" s="18"/>
      <c r="NFD53" s="18"/>
      <c r="NFE53" s="18"/>
      <c r="NFF53" s="18"/>
      <c r="NFG53" s="18"/>
      <c r="NFH53" s="18"/>
      <c r="NFI53" s="18"/>
      <c r="NFJ53" s="18"/>
      <c r="NFK53" s="18"/>
      <c r="NFL53" s="18"/>
      <c r="NFM53" s="18"/>
      <c r="NFN53" s="18"/>
      <c r="NFO53" s="18"/>
      <c r="NFP53" s="18"/>
      <c r="NFQ53" s="18"/>
      <c r="NFR53" s="18"/>
      <c r="NFS53" s="18"/>
      <c r="NFT53" s="18"/>
      <c r="NFU53" s="18"/>
      <c r="NFV53" s="18"/>
      <c r="NFW53" s="18"/>
      <c r="NFX53" s="18"/>
      <c r="NFY53" s="18"/>
      <c r="NFZ53" s="18"/>
      <c r="NGA53" s="18"/>
      <c r="NGB53" s="18"/>
      <c r="NGC53" s="18"/>
      <c r="NGD53" s="18"/>
      <c r="NGE53" s="18"/>
      <c r="NGF53" s="18"/>
      <c r="NGG53" s="18"/>
      <c r="NGH53" s="18"/>
      <c r="NGI53" s="18"/>
      <c r="NGJ53" s="18"/>
      <c r="NGK53" s="18"/>
      <c r="NGL53" s="18"/>
      <c r="NGM53" s="18"/>
      <c r="NGN53" s="18"/>
      <c r="NGO53" s="18"/>
      <c r="NGP53" s="18"/>
      <c r="NGQ53" s="18"/>
      <c r="NGR53" s="18"/>
      <c r="NGS53" s="18"/>
      <c r="NGT53" s="18"/>
      <c r="NGU53" s="18"/>
      <c r="NGV53" s="18"/>
      <c r="NGW53" s="18"/>
      <c r="NGX53" s="18"/>
      <c r="NGY53" s="18"/>
      <c r="NGZ53" s="18"/>
      <c r="NHA53" s="18"/>
      <c r="NHB53" s="18"/>
      <c r="NHC53" s="18"/>
      <c r="NHD53" s="18"/>
      <c r="NHE53" s="18"/>
      <c r="NHF53" s="18"/>
      <c r="NHG53" s="18"/>
      <c r="NHH53" s="18"/>
      <c r="NHI53" s="18"/>
      <c r="NHJ53" s="18"/>
      <c r="NHK53" s="18"/>
      <c r="NHL53" s="18"/>
      <c r="NHM53" s="18"/>
      <c r="NHN53" s="18"/>
      <c r="NHO53" s="18"/>
      <c r="NHP53" s="18"/>
      <c r="NHQ53" s="18"/>
      <c r="NHR53" s="18"/>
      <c r="NHS53" s="18"/>
      <c r="NHT53" s="18"/>
      <c r="NHU53" s="18"/>
      <c r="NHV53" s="18"/>
      <c r="NHW53" s="18"/>
      <c r="NHX53" s="18"/>
      <c r="NHY53" s="18"/>
      <c r="NHZ53" s="18"/>
      <c r="NIA53" s="18"/>
      <c r="NIB53" s="18"/>
      <c r="NIC53" s="18"/>
      <c r="NID53" s="18"/>
      <c r="NIE53" s="18"/>
      <c r="NIF53" s="18"/>
      <c r="NIG53" s="18"/>
      <c r="NIH53" s="18"/>
      <c r="NII53" s="18"/>
      <c r="NIJ53" s="18"/>
      <c r="NIK53" s="18"/>
      <c r="NIL53" s="18"/>
      <c r="NIM53" s="18"/>
      <c r="NIN53" s="18"/>
      <c r="NIO53" s="18"/>
      <c r="NIP53" s="18"/>
      <c r="NIQ53" s="18"/>
      <c r="NIR53" s="18"/>
      <c r="NIS53" s="18"/>
      <c r="NIT53" s="18"/>
      <c r="NIU53" s="18"/>
      <c r="NIV53" s="18"/>
      <c r="NIW53" s="18"/>
      <c r="NIX53" s="18"/>
      <c r="NIY53" s="18"/>
      <c r="NIZ53" s="18"/>
      <c r="NJA53" s="18"/>
      <c r="NJB53" s="18"/>
      <c r="NJC53" s="18"/>
      <c r="NJD53" s="18"/>
      <c r="NJE53" s="18"/>
      <c r="NJF53" s="18"/>
      <c r="NJG53" s="18"/>
      <c r="NJH53" s="18"/>
      <c r="NJI53" s="18"/>
      <c r="NJJ53" s="18"/>
      <c r="NJK53" s="18"/>
      <c r="NJL53" s="18"/>
      <c r="NJM53" s="18"/>
      <c r="NJN53" s="18"/>
      <c r="NJO53" s="18"/>
      <c r="NJP53" s="18"/>
      <c r="NJQ53" s="18"/>
      <c r="NJR53" s="18"/>
      <c r="NJS53" s="18"/>
      <c r="NJT53" s="18"/>
      <c r="NJU53" s="18"/>
      <c r="NJV53" s="18"/>
      <c r="NJW53" s="18"/>
      <c r="NJX53" s="18"/>
      <c r="NJY53" s="18"/>
      <c r="NJZ53" s="18"/>
      <c r="NKA53" s="18"/>
      <c r="NKB53" s="18"/>
      <c r="NKC53" s="18"/>
      <c r="NKD53" s="18"/>
      <c r="NKE53" s="18"/>
      <c r="NKF53" s="18"/>
      <c r="NKG53" s="18"/>
      <c r="NKH53" s="18"/>
      <c r="NKI53" s="18"/>
      <c r="NKJ53" s="18"/>
      <c r="NKK53" s="18"/>
      <c r="NKL53" s="18"/>
      <c r="NKM53" s="18"/>
      <c r="NKN53" s="18"/>
      <c r="NKO53" s="18"/>
      <c r="NKP53" s="18"/>
      <c r="NKQ53" s="18"/>
      <c r="NKR53" s="18"/>
      <c r="NKS53" s="18"/>
      <c r="NKT53" s="18"/>
      <c r="NKU53" s="18"/>
      <c r="NKV53" s="18"/>
      <c r="NKW53" s="18"/>
      <c r="NKX53" s="18"/>
      <c r="NKY53" s="18"/>
      <c r="NKZ53" s="18"/>
      <c r="NLA53" s="18"/>
      <c r="NLB53" s="18"/>
      <c r="NLC53" s="18"/>
      <c r="NLD53" s="18"/>
      <c r="NLE53" s="18"/>
      <c r="NLF53" s="18"/>
      <c r="NLG53" s="18"/>
      <c r="NLH53" s="18"/>
      <c r="NLI53" s="18"/>
      <c r="NLJ53" s="18"/>
      <c r="NLK53" s="18"/>
      <c r="NLL53" s="18"/>
      <c r="NLM53" s="18"/>
      <c r="NLN53" s="18"/>
      <c r="NLO53" s="18"/>
      <c r="NLP53" s="18"/>
      <c r="NLQ53" s="18"/>
      <c r="NLR53" s="18"/>
      <c r="NLS53" s="18"/>
      <c r="NLT53" s="18"/>
      <c r="NLU53" s="18"/>
      <c r="NLV53" s="18"/>
      <c r="NLW53" s="18"/>
      <c r="NLX53" s="18"/>
      <c r="NLY53" s="18"/>
      <c r="NLZ53" s="18"/>
      <c r="NMA53" s="18"/>
      <c r="NMB53" s="18"/>
      <c r="NMC53" s="18"/>
      <c r="NMD53" s="18"/>
      <c r="NME53" s="18"/>
      <c r="NMF53" s="18"/>
      <c r="NMG53" s="18"/>
      <c r="NMH53" s="18"/>
      <c r="NMI53" s="18"/>
      <c r="NMJ53" s="18"/>
      <c r="NMK53" s="18"/>
      <c r="NML53" s="18"/>
      <c r="NMM53" s="18"/>
      <c r="NMN53" s="18"/>
      <c r="NMO53" s="18"/>
      <c r="NMP53" s="18"/>
      <c r="NMQ53" s="18"/>
      <c r="NMR53" s="18"/>
      <c r="NMS53" s="18"/>
      <c r="NMT53" s="18"/>
      <c r="NMU53" s="18"/>
      <c r="NMV53" s="18"/>
      <c r="NMW53" s="18"/>
      <c r="NMX53" s="18"/>
      <c r="NMY53" s="18"/>
      <c r="NMZ53" s="18"/>
      <c r="NNA53" s="18"/>
      <c r="NNB53" s="18"/>
      <c r="NNC53" s="18"/>
      <c r="NND53" s="18"/>
      <c r="NNE53" s="18"/>
      <c r="NNF53" s="18"/>
      <c r="NNG53" s="18"/>
      <c r="NNH53" s="18"/>
      <c r="NNI53" s="18"/>
      <c r="NNJ53" s="18"/>
      <c r="NNK53" s="18"/>
      <c r="NNL53" s="18"/>
      <c r="NNM53" s="18"/>
      <c r="NNN53" s="18"/>
      <c r="NNO53" s="18"/>
      <c r="NNP53" s="18"/>
      <c r="NNQ53" s="18"/>
      <c r="NNR53" s="18"/>
      <c r="NNS53" s="18"/>
      <c r="NNT53" s="18"/>
      <c r="NNU53" s="18"/>
      <c r="NNV53" s="18"/>
      <c r="NNW53" s="18"/>
      <c r="NNX53" s="18"/>
      <c r="NNY53" s="18"/>
      <c r="NNZ53" s="18"/>
      <c r="NOA53" s="18"/>
      <c r="NOB53" s="18"/>
      <c r="NOC53" s="18"/>
      <c r="NOD53" s="18"/>
      <c r="NOE53" s="18"/>
      <c r="NOF53" s="18"/>
      <c r="NOG53" s="18"/>
      <c r="NOH53" s="18"/>
      <c r="NOI53" s="18"/>
      <c r="NOJ53" s="18"/>
      <c r="NOK53" s="18"/>
      <c r="NOL53" s="18"/>
      <c r="NOM53" s="18"/>
      <c r="NON53" s="18"/>
      <c r="NOO53" s="18"/>
      <c r="NOP53" s="18"/>
      <c r="NOQ53" s="18"/>
      <c r="NOR53" s="18"/>
      <c r="NOS53" s="18"/>
      <c r="NOT53" s="18"/>
      <c r="NOU53" s="18"/>
      <c r="NOV53" s="18"/>
      <c r="NOW53" s="18"/>
      <c r="NOX53" s="18"/>
      <c r="NOY53" s="18"/>
      <c r="NOZ53" s="18"/>
      <c r="NPA53" s="18"/>
      <c r="NPB53" s="18"/>
      <c r="NPC53" s="18"/>
      <c r="NPD53" s="18"/>
      <c r="NPE53" s="18"/>
      <c r="NPF53" s="18"/>
      <c r="NPG53" s="18"/>
      <c r="NPH53" s="18"/>
      <c r="NPI53" s="18"/>
      <c r="NPJ53" s="18"/>
      <c r="NPK53" s="18"/>
      <c r="NPL53" s="18"/>
      <c r="NPM53" s="18"/>
      <c r="NPN53" s="18"/>
      <c r="NPO53" s="18"/>
      <c r="NPP53" s="18"/>
      <c r="NPQ53" s="18"/>
      <c r="NPR53" s="18"/>
      <c r="NPS53" s="18"/>
      <c r="NPT53" s="18"/>
      <c r="NPU53" s="18"/>
      <c r="NPV53" s="18"/>
      <c r="NPW53" s="18"/>
      <c r="NPX53" s="18"/>
      <c r="NPY53" s="18"/>
      <c r="NPZ53" s="18"/>
      <c r="NQA53" s="18"/>
      <c r="NQB53" s="18"/>
      <c r="NQC53" s="18"/>
      <c r="NQD53" s="18"/>
      <c r="NQE53" s="18"/>
      <c r="NQF53" s="18"/>
      <c r="NQG53" s="18"/>
      <c r="NQH53" s="18"/>
      <c r="NQI53" s="18"/>
      <c r="NQJ53" s="18"/>
      <c r="NQK53" s="18"/>
      <c r="NQL53" s="18"/>
      <c r="NQM53" s="18"/>
      <c r="NQN53" s="18"/>
      <c r="NQO53" s="18"/>
      <c r="NQP53" s="18"/>
      <c r="NQQ53" s="18"/>
      <c r="NQR53" s="18"/>
      <c r="NQS53" s="18"/>
      <c r="NQT53" s="18"/>
      <c r="NQU53" s="18"/>
      <c r="NQV53" s="18"/>
      <c r="NQW53" s="18"/>
      <c r="NQX53" s="18"/>
      <c r="NQY53" s="18"/>
      <c r="NQZ53" s="18"/>
      <c r="NRA53" s="18"/>
      <c r="NRB53" s="18"/>
      <c r="NRC53" s="18"/>
      <c r="NRD53" s="18"/>
      <c r="NRE53" s="18"/>
      <c r="NRF53" s="18"/>
      <c r="NRG53" s="18"/>
      <c r="NRH53" s="18"/>
      <c r="NRI53" s="18"/>
      <c r="NRJ53" s="18"/>
      <c r="NRK53" s="18"/>
      <c r="NRL53" s="18"/>
      <c r="NRM53" s="18"/>
      <c r="NRN53" s="18"/>
      <c r="NRO53" s="18"/>
      <c r="NRP53" s="18"/>
      <c r="NRQ53" s="18"/>
      <c r="NRR53" s="18"/>
      <c r="NRS53" s="18"/>
      <c r="NRT53" s="18"/>
      <c r="NRU53" s="18"/>
      <c r="NRV53" s="18"/>
      <c r="NRW53" s="18"/>
      <c r="NRX53" s="18"/>
      <c r="NRY53" s="18"/>
      <c r="NRZ53" s="18"/>
      <c r="NSA53" s="18"/>
      <c r="NSB53" s="18"/>
      <c r="NSC53" s="18"/>
      <c r="NSD53" s="18"/>
      <c r="NSE53" s="18"/>
      <c r="NSF53" s="18"/>
      <c r="NSG53" s="18"/>
      <c r="NSH53" s="18"/>
      <c r="NSI53" s="18"/>
      <c r="NSJ53" s="18"/>
      <c r="NSK53" s="18"/>
      <c r="NSL53" s="18"/>
      <c r="NSM53" s="18"/>
      <c r="NSN53" s="18"/>
      <c r="NSO53" s="18"/>
      <c r="NSP53" s="18"/>
      <c r="NSQ53" s="18"/>
      <c r="NSR53" s="18"/>
      <c r="NSS53" s="18"/>
      <c r="NST53" s="18"/>
      <c r="NSU53" s="18"/>
      <c r="NSV53" s="18"/>
      <c r="NSW53" s="18"/>
      <c r="NSX53" s="18"/>
      <c r="NSY53" s="18"/>
      <c r="NSZ53" s="18"/>
      <c r="NTA53" s="18"/>
      <c r="NTB53" s="18"/>
      <c r="NTC53" s="18"/>
      <c r="NTD53" s="18"/>
      <c r="NTE53" s="18"/>
      <c r="NTF53" s="18"/>
      <c r="NTG53" s="18"/>
      <c r="NTH53" s="18"/>
      <c r="NTI53" s="18"/>
      <c r="NTJ53" s="18"/>
      <c r="NTK53" s="18"/>
      <c r="NTL53" s="18"/>
      <c r="NTM53" s="18"/>
      <c r="NTN53" s="18"/>
      <c r="NTO53" s="18"/>
      <c r="NTP53" s="18"/>
      <c r="NTQ53" s="18"/>
      <c r="NTR53" s="18"/>
      <c r="NTS53" s="18"/>
      <c r="NTT53" s="18"/>
      <c r="NTU53" s="18"/>
      <c r="NTV53" s="18"/>
      <c r="NTW53" s="18"/>
      <c r="NTX53" s="18"/>
      <c r="NTY53" s="18"/>
      <c r="NTZ53" s="18"/>
      <c r="NUA53" s="18"/>
      <c r="NUB53" s="18"/>
      <c r="NUC53" s="18"/>
      <c r="NUD53" s="18"/>
      <c r="NUE53" s="18"/>
      <c r="NUF53" s="18"/>
      <c r="NUG53" s="18"/>
      <c r="NUH53" s="18"/>
      <c r="NUI53" s="18"/>
      <c r="NUJ53" s="18"/>
      <c r="NUK53" s="18"/>
      <c r="NUL53" s="18"/>
      <c r="NUM53" s="18"/>
      <c r="NUN53" s="18"/>
      <c r="NUO53" s="18"/>
      <c r="NUP53" s="18"/>
      <c r="NUQ53" s="18"/>
      <c r="NUR53" s="18"/>
      <c r="NUS53" s="18"/>
      <c r="NUT53" s="18"/>
      <c r="NUU53" s="18"/>
      <c r="NUV53" s="18"/>
      <c r="NUW53" s="18"/>
      <c r="NUX53" s="18"/>
      <c r="NUY53" s="18"/>
      <c r="NUZ53" s="18"/>
      <c r="NVA53" s="18"/>
      <c r="NVB53" s="18"/>
      <c r="NVC53" s="18"/>
      <c r="NVD53" s="18"/>
      <c r="NVE53" s="18"/>
      <c r="NVF53" s="18"/>
      <c r="NVG53" s="18"/>
      <c r="NVH53" s="18"/>
      <c r="NVI53" s="18"/>
      <c r="NVJ53" s="18"/>
      <c r="NVK53" s="18"/>
      <c r="NVL53" s="18"/>
      <c r="NVM53" s="18"/>
      <c r="NVN53" s="18"/>
      <c r="NVO53" s="18"/>
      <c r="NVP53" s="18"/>
      <c r="NVQ53" s="18"/>
      <c r="NVR53" s="18"/>
      <c r="NVS53" s="18"/>
      <c r="NVT53" s="18"/>
      <c r="NVU53" s="18"/>
      <c r="NVV53" s="18"/>
      <c r="NVW53" s="18"/>
      <c r="NVX53" s="18"/>
      <c r="NVY53" s="18"/>
      <c r="NVZ53" s="18"/>
      <c r="NWA53" s="18"/>
      <c r="NWB53" s="18"/>
      <c r="NWC53" s="18"/>
      <c r="NWD53" s="18"/>
      <c r="NWE53" s="18"/>
      <c r="NWF53" s="18"/>
      <c r="NWG53" s="18"/>
      <c r="NWH53" s="18"/>
      <c r="NWI53" s="18"/>
      <c r="NWJ53" s="18"/>
      <c r="NWK53" s="18"/>
      <c r="NWL53" s="18"/>
      <c r="NWM53" s="18"/>
      <c r="NWN53" s="18"/>
      <c r="NWO53" s="18"/>
      <c r="NWP53" s="18"/>
      <c r="NWQ53" s="18"/>
      <c r="NWR53" s="18"/>
      <c r="NWS53" s="18"/>
      <c r="NWT53" s="18"/>
      <c r="NWU53" s="18"/>
      <c r="NWV53" s="18"/>
      <c r="NWW53" s="18"/>
      <c r="NWX53" s="18"/>
      <c r="NWY53" s="18"/>
      <c r="NWZ53" s="18"/>
      <c r="NXA53" s="18"/>
      <c r="NXB53" s="18"/>
      <c r="NXC53" s="18"/>
      <c r="NXD53" s="18"/>
      <c r="NXE53" s="18"/>
      <c r="NXF53" s="18"/>
      <c r="NXG53" s="18"/>
      <c r="NXH53" s="18"/>
      <c r="NXI53" s="18"/>
      <c r="NXJ53" s="18"/>
      <c r="NXK53" s="18"/>
      <c r="NXL53" s="18"/>
      <c r="NXM53" s="18"/>
      <c r="NXN53" s="18"/>
      <c r="NXO53" s="18"/>
      <c r="NXP53" s="18"/>
      <c r="NXQ53" s="18"/>
      <c r="NXR53" s="18"/>
      <c r="NXS53" s="18"/>
      <c r="NXT53" s="18"/>
      <c r="NXU53" s="18"/>
      <c r="NXV53" s="18"/>
      <c r="NXW53" s="18"/>
      <c r="NXX53" s="18"/>
      <c r="NXY53" s="18"/>
      <c r="NXZ53" s="18"/>
      <c r="NYA53" s="18"/>
      <c r="NYB53" s="18"/>
      <c r="NYC53" s="18"/>
      <c r="NYD53" s="18"/>
      <c r="NYE53" s="18"/>
      <c r="NYF53" s="18"/>
      <c r="NYG53" s="18"/>
      <c r="NYH53" s="18"/>
      <c r="NYI53" s="18"/>
      <c r="NYJ53" s="18"/>
      <c r="NYK53" s="18"/>
      <c r="NYL53" s="18"/>
      <c r="NYM53" s="18"/>
      <c r="NYN53" s="18"/>
      <c r="NYO53" s="18"/>
      <c r="NYP53" s="18"/>
      <c r="NYQ53" s="18"/>
      <c r="NYR53" s="18"/>
      <c r="NYS53" s="18"/>
      <c r="NYT53" s="18"/>
      <c r="NYU53" s="18"/>
      <c r="NYV53" s="18"/>
      <c r="NYW53" s="18"/>
      <c r="NYX53" s="18"/>
      <c r="NYY53" s="18"/>
      <c r="NYZ53" s="18"/>
      <c r="NZA53" s="18"/>
      <c r="NZB53" s="18"/>
      <c r="NZC53" s="18"/>
      <c r="NZD53" s="18"/>
      <c r="NZE53" s="18"/>
      <c r="NZF53" s="18"/>
      <c r="NZG53" s="18"/>
      <c r="NZH53" s="18"/>
      <c r="NZI53" s="18"/>
      <c r="NZJ53" s="18"/>
      <c r="NZK53" s="18"/>
      <c r="NZL53" s="18"/>
      <c r="NZM53" s="18"/>
      <c r="NZN53" s="18"/>
      <c r="NZO53" s="18"/>
      <c r="NZP53" s="18"/>
      <c r="NZQ53" s="18"/>
      <c r="NZR53" s="18"/>
      <c r="NZS53" s="18"/>
      <c r="NZT53" s="18"/>
      <c r="NZU53" s="18"/>
      <c r="NZV53" s="18"/>
      <c r="NZW53" s="18"/>
      <c r="NZX53" s="18"/>
      <c r="NZY53" s="18"/>
      <c r="NZZ53" s="18"/>
      <c r="OAA53" s="18"/>
      <c r="OAB53" s="18"/>
      <c r="OAC53" s="18"/>
      <c r="OAD53" s="18"/>
      <c r="OAE53" s="18"/>
      <c r="OAF53" s="18"/>
      <c r="OAG53" s="18"/>
      <c r="OAH53" s="18"/>
      <c r="OAI53" s="18"/>
      <c r="OAJ53" s="18"/>
      <c r="OAK53" s="18"/>
      <c r="OAL53" s="18"/>
      <c r="OAM53" s="18"/>
      <c r="OAN53" s="18"/>
      <c r="OAO53" s="18"/>
      <c r="OAP53" s="18"/>
      <c r="OAQ53" s="18"/>
      <c r="OAR53" s="18"/>
      <c r="OAS53" s="18"/>
      <c r="OAT53" s="18"/>
      <c r="OAU53" s="18"/>
      <c r="OAV53" s="18"/>
      <c r="OAW53" s="18"/>
      <c r="OAX53" s="18"/>
      <c r="OAY53" s="18"/>
      <c r="OAZ53" s="18"/>
      <c r="OBA53" s="18"/>
      <c r="OBB53" s="18"/>
      <c r="OBC53" s="18"/>
      <c r="OBD53" s="18"/>
      <c r="OBE53" s="18"/>
      <c r="OBF53" s="18"/>
      <c r="OBG53" s="18"/>
      <c r="OBH53" s="18"/>
      <c r="OBI53" s="18"/>
      <c r="OBJ53" s="18"/>
      <c r="OBK53" s="18"/>
      <c r="OBL53" s="18"/>
      <c r="OBM53" s="18"/>
      <c r="OBN53" s="18"/>
      <c r="OBO53" s="18"/>
      <c r="OBP53" s="18"/>
      <c r="OBQ53" s="18"/>
      <c r="OBR53" s="18"/>
      <c r="OBS53" s="18"/>
      <c r="OBT53" s="18"/>
      <c r="OBU53" s="18"/>
      <c r="OBV53" s="18"/>
      <c r="OBW53" s="18"/>
      <c r="OBX53" s="18"/>
      <c r="OBY53" s="18"/>
      <c r="OBZ53" s="18"/>
      <c r="OCA53" s="18"/>
      <c r="OCB53" s="18"/>
      <c r="OCC53" s="18"/>
      <c r="OCD53" s="18"/>
      <c r="OCE53" s="18"/>
      <c r="OCF53" s="18"/>
      <c r="OCG53" s="18"/>
      <c r="OCH53" s="18"/>
      <c r="OCI53" s="18"/>
      <c r="OCJ53" s="18"/>
      <c r="OCK53" s="18"/>
      <c r="OCL53" s="18"/>
      <c r="OCM53" s="18"/>
      <c r="OCN53" s="18"/>
      <c r="OCO53" s="18"/>
      <c r="OCP53" s="18"/>
      <c r="OCQ53" s="18"/>
      <c r="OCR53" s="18"/>
      <c r="OCS53" s="18"/>
      <c r="OCT53" s="18"/>
      <c r="OCU53" s="18"/>
      <c r="OCV53" s="18"/>
      <c r="OCW53" s="18"/>
      <c r="OCX53" s="18"/>
      <c r="OCY53" s="18"/>
      <c r="OCZ53" s="18"/>
      <c r="ODA53" s="18"/>
      <c r="ODB53" s="18"/>
      <c r="ODC53" s="18"/>
      <c r="ODD53" s="18"/>
      <c r="ODE53" s="18"/>
      <c r="ODF53" s="18"/>
      <c r="ODG53" s="18"/>
      <c r="ODH53" s="18"/>
      <c r="ODI53" s="18"/>
      <c r="ODJ53" s="18"/>
      <c r="ODK53" s="18"/>
      <c r="ODL53" s="18"/>
      <c r="ODM53" s="18"/>
      <c r="ODN53" s="18"/>
      <c r="ODO53" s="18"/>
      <c r="ODP53" s="18"/>
      <c r="ODQ53" s="18"/>
      <c r="ODR53" s="18"/>
      <c r="ODS53" s="18"/>
      <c r="ODT53" s="18"/>
      <c r="ODU53" s="18"/>
      <c r="ODV53" s="18"/>
      <c r="ODW53" s="18"/>
      <c r="ODX53" s="18"/>
      <c r="ODY53" s="18"/>
      <c r="ODZ53" s="18"/>
      <c r="OEA53" s="18"/>
      <c r="OEB53" s="18"/>
      <c r="OEC53" s="18"/>
      <c r="OED53" s="18"/>
      <c r="OEE53" s="18"/>
      <c r="OEF53" s="18"/>
      <c r="OEG53" s="18"/>
      <c r="OEH53" s="18"/>
      <c r="OEI53" s="18"/>
      <c r="OEJ53" s="18"/>
      <c r="OEK53" s="18"/>
      <c r="OEL53" s="18"/>
      <c r="OEM53" s="18"/>
      <c r="OEN53" s="18"/>
      <c r="OEO53" s="18"/>
      <c r="OEP53" s="18"/>
      <c r="OEQ53" s="18"/>
      <c r="OER53" s="18"/>
      <c r="OES53" s="18"/>
      <c r="OET53" s="18"/>
      <c r="OEU53" s="18"/>
      <c r="OEV53" s="18"/>
      <c r="OEW53" s="18"/>
      <c r="OEX53" s="18"/>
      <c r="OEY53" s="18"/>
      <c r="OEZ53" s="18"/>
      <c r="OFA53" s="18"/>
      <c r="OFB53" s="18"/>
      <c r="OFC53" s="18"/>
      <c r="OFD53" s="18"/>
      <c r="OFE53" s="18"/>
      <c r="OFF53" s="18"/>
      <c r="OFG53" s="18"/>
      <c r="OFH53" s="18"/>
      <c r="OFI53" s="18"/>
      <c r="OFJ53" s="18"/>
      <c r="OFK53" s="18"/>
      <c r="OFL53" s="18"/>
      <c r="OFM53" s="18"/>
      <c r="OFN53" s="18"/>
      <c r="OFO53" s="18"/>
      <c r="OFP53" s="18"/>
      <c r="OFQ53" s="18"/>
      <c r="OFR53" s="18"/>
      <c r="OFS53" s="18"/>
      <c r="OFT53" s="18"/>
      <c r="OFU53" s="18"/>
      <c r="OFV53" s="18"/>
      <c r="OFW53" s="18"/>
      <c r="OFX53" s="18"/>
      <c r="OFY53" s="18"/>
      <c r="OFZ53" s="18"/>
      <c r="OGA53" s="18"/>
      <c r="OGB53" s="18"/>
      <c r="OGC53" s="18"/>
      <c r="OGD53" s="18"/>
      <c r="OGE53" s="18"/>
      <c r="OGF53" s="18"/>
      <c r="OGG53" s="18"/>
      <c r="OGH53" s="18"/>
      <c r="OGI53" s="18"/>
      <c r="OGJ53" s="18"/>
      <c r="OGK53" s="18"/>
      <c r="OGL53" s="18"/>
      <c r="OGM53" s="18"/>
      <c r="OGN53" s="18"/>
      <c r="OGO53" s="18"/>
      <c r="OGP53" s="18"/>
      <c r="OGQ53" s="18"/>
      <c r="OGR53" s="18"/>
      <c r="OGS53" s="18"/>
      <c r="OGT53" s="18"/>
      <c r="OGU53" s="18"/>
      <c r="OGV53" s="18"/>
      <c r="OGW53" s="18"/>
      <c r="OGX53" s="18"/>
      <c r="OGY53" s="18"/>
      <c r="OGZ53" s="18"/>
      <c r="OHA53" s="18"/>
      <c r="OHB53" s="18"/>
      <c r="OHC53" s="18"/>
      <c r="OHD53" s="18"/>
      <c r="OHE53" s="18"/>
      <c r="OHF53" s="18"/>
      <c r="OHG53" s="18"/>
      <c r="OHH53" s="18"/>
      <c r="OHI53" s="18"/>
      <c r="OHJ53" s="18"/>
      <c r="OHK53" s="18"/>
      <c r="OHL53" s="18"/>
      <c r="OHM53" s="18"/>
      <c r="OHN53" s="18"/>
      <c r="OHO53" s="18"/>
      <c r="OHP53" s="18"/>
      <c r="OHQ53" s="18"/>
      <c r="OHR53" s="18"/>
      <c r="OHS53" s="18"/>
      <c r="OHT53" s="18"/>
      <c r="OHU53" s="18"/>
      <c r="OHV53" s="18"/>
      <c r="OHW53" s="18"/>
      <c r="OHX53" s="18"/>
      <c r="OHY53" s="18"/>
      <c r="OHZ53" s="18"/>
      <c r="OIA53" s="18"/>
      <c r="OIB53" s="18"/>
      <c r="OIC53" s="18"/>
      <c r="OID53" s="18"/>
      <c r="OIE53" s="18"/>
      <c r="OIF53" s="18"/>
      <c r="OIG53" s="18"/>
      <c r="OIH53" s="18"/>
      <c r="OII53" s="18"/>
      <c r="OIJ53" s="18"/>
      <c r="OIK53" s="18"/>
      <c r="OIL53" s="18"/>
      <c r="OIM53" s="18"/>
      <c r="OIN53" s="18"/>
      <c r="OIO53" s="18"/>
      <c r="OIP53" s="18"/>
      <c r="OIQ53" s="18"/>
      <c r="OIR53" s="18"/>
      <c r="OIS53" s="18"/>
      <c r="OIT53" s="18"/>
      <c r="OIU53" s="18"/>
      <c r="OIV53" s="18"/>
      <c r="OIW53" s="18"/>
      <c r="OIX53" s="18"/>
      <c r="OIY53" s="18"/>
      <c r="OIZ53" s="18"/>
      <c r="OJA53" s="18"/>
      <c r="OJB53" s="18"/>
      <c r="OJC53" s="18"/>
      <c r="OJD53" s="18"/>
      <c r="OJE53" s="18"/>
      <c r="OJF53" s="18"/>
      <c r="OJG53" s="18"/>
      <c r="OJH53" s="18"/>
      <c r="OJI53" s="18"/>
      <c r="OJJ53" s="18"/>
      <c r="OJK53" s="18"/>
      <c r="OJL53" s="18"/>
      <c r="OJM53" s="18"/>
      <c r="OJN53" s="18"/>
      <c r="OJO53" s="18"/>
      <c r="OJP53" s="18"/>
      <c r="OJQ53" s="18"/>
      <c r="OJR53" s="18"/>
      <c r="OJS53" s="18"/>
      <c r="OJT53" s="18"/>
      <c r="OJU53" s="18"/>
      <c r="OJV53" s="18"/>
      <c r="OJW53" s="18"/>
      <c r="OJX53" s="18"/>
      <c r="OJY53" s="18"/>
      <c r="OJZ53" s="18"/>
      <c r="OKA53" s="18"/>
      <c r="OKB53" s="18"/>
      <c r="OKC53" s="18"/>
      <c r="OKD53" s="18"/>
      <c r="OKE53" s="18"/>
      <c r="OKF53" s="18"/>
      <c r="OKG53" s="18"/>
      <c r="OKH53" s="18"/>
      <c r="OKI53" s="18"/>
      <c r="OKJ53" s="18"/>
      <c r="OKK53" s="18"/>
      <c r="OKL53" s="18"/>
      <c r="OKM53" s="18"/>
      <c r="OKN53" s="18"/>
      <c r="OKO53" s="18"/>
      <c r="OKP53" s="18"/>
      <c r="OKQ53" s="18"/>
      <c r="OKR53" s="18"/>
      <c r="OKS53" s="18"/>
      <c r="OKT53" s="18"/>
      <c r="OKU53" s="18"/>
      <c r="OKV53" s="18"/>
      <c r="OKW53" s="18"/>
      <c r="OKX53" s="18"/>
      <c r="OKY53" s="18"/>
      <c r="OKZ53" s="18"/>
      <c r="OLA53" s="18"/>
      <c r="OLB53" s="18"/>
      <c r="OLC53" s="18"/>
      <c r="OLD53" s="18"/>
      <c r="OLE53" s="18"/>
      <c r="OLF53" s="18"/>
      <c r="OLG53" s="18"/>
      <c r="OLH53" s="18"/>
      <c r="OLI53" s="18"/>
      <c r="OLJ53" s="18"/>
      <c r="OLK53" s="18"/>
      <c r="OLL53" s="18"/>
      <c r="OLM53" s="18"/>
      <c r="OLN53" s="18"/>
      <c r="OLO53" s="18"/>
      <c r="OLP53" s="18"/>
      <c r="OLQ53" s="18"/>
      <c r="OLR53" s="18"/>
      <c r="OLS53" s="18"/>
      <c r="OLT53" s="18"/>
      <c r="OLU53" s="18"/>
      <c r="OLV53" s="18"/>
      <c r="OLW53" s="18"/>
      <c r="OLX53" s="18"/>
      <c r="OLY53" s="18"/>
      <c r="OLZ53" s="18"/>
      <c r="OMA53" s="18"/>
      <c r="OMB53" s="18"/>
      <c r="OMC53" s="18"/>
      <c r="OMD53" s="18"/>
      <c r="OME53" s="18"/>
      <c r="OMF53" s="18"/>
      <c r="OMG53" s="18"/>
      <c r="OMH53" s="18"/>
      <c r="OMI53" s="18"/>
      <c r="OMJ53" s="18"/>
      <c r="OMK53" s="18"/>
      <c r="OML53" s="18"/>
      <c r="OMM53" s="18"/>
      <c r="OMN53" s="18"/>
      <c r="OMO53" s="18"/>
      <c r="OMP53" s="18"/>
      <c r="OMQ53" s="18"/>
      <c r="OMR53" s="18"/>
      <c r="OMS53" s="18"/>
      <c r="OMT53" s="18"/>
      <c r="OMU53" s="18"/>
      <c r="OMV53" s="18"/>
      <c r="OMW53" s="18"/>
      <c r="OMX53" s="18"/>
      <c r="OMY53" s="18"/>
      <c r="OMZ53" s="18"/>
      <c r="ONA53" s="18"/>
      <c r="ONB53" s="18"/>
      <c r="ONC53" s="18"/>
      <c r="OND53" s="18"/>
      <c r="ONE53" s="18"/>
      <c r="ONF53" s="18"/>
      <c r="ONG53" s="18"/>
      <c r="ONH53" s="18"/>
      <c r="ONI53" s="18"/>
      <c r="ONJ53" s="18"/>
      <c r="ONK53" s="18"/>
      <c r="ONL53" s="18"/>
      <c r="ONM53" s="18"/>
      <c r="ONN53" s="18"/>
      <c r="ONO53" s="18"/>
      <c r="ONP53" s="18"/>
      <c r="ONQ53" s="18"/>
      <c r="ONR53" s="18"/>
      <c r="ONS53" s="18"/>
      <c r="ONT53" s="18"/>
      <c r="ONU53" s="18"/>
      <c r="ONV53" s="18"/>
      <c r="ONW53" s="18"/>
      <c r="ONX53" s="18"/>
      <c r="ONY53" s="18"/>
      <c r="ONZ53" s="18"/>
      <c r="OOA53" s="18"/>
      <c r="OOB53" s="18"/>
      <c r="OOC53" s="18"/>
      <c r="OOD53" s="18"/>
      <c r="OOE53" s="18"/>
      <c r="OOF53" s="18"/>
      <c r="OOG53" s="18"/>
      <c r="OOH53" s="18"/>
      <c r="OOI53" s="18"/>
      <c r="OOJ53" s="18"/>
      <c r="OOK53" s="18"/>
      <c r="OOL53" s="18"/>
      <c r="OOM53" s="18"/>
      <c r="OON53" s="18"/>
      <c r="OOO53" s="18"/>
      <c r="OOP53" s="18"/>
      <c r="OOQ53" s="18"/>
      <c r="OOR53" s="18"/>
      <c r="OOS53" s="18"/>
      <c r="OOT53" s="18"/>
      <c r="OOU53" s="18"/>
      <c r="OOV53" s="18"/>
      <c r="OOW53" s="18"/>
      <c r="OOX53" s="18"/>
      <c r="OOY53" s="18"/>
      <c r="OOZ53" s="18"/>
      <c r="OPA53" s="18"/>
      <c r="OPB53" s="18"/>
      <c r="OPC53" s="18"/>
      <c r="OPD53" s="18"/>
      <c r="OPE53" s="18"/>
      <c r="OPF53" s="18"/>
      <c r="OPG53" s="18"/>
      <c r="OPH53" s="18"/>
      <c r="OPI53" s="18"/>
      <c r="OPJ53" s="18"/>
      <c r="OPK53" s="18"/>
      <c r="OPL53" s="18"/>
      <c r="OPM53" s="18"/>
      <c r="OPN53" s="18"/>
      <c r="OPO53" s="18"/>
      <c r="OPP53" s="18"/>
      <c r="OPQ53" s="18"/>
      <c r="OPR53" s="18"/>
      <c r="OPS53" s="18"/>
      <c r="OPT53" s="18"/>
      <c r="OPU53" s="18"/>
      <c r="OPV53" s="18"/>
      <c r="OPW53" s="18"/>
      <c r="OPX53" s="18"/>
      <c r="OPY53" s="18"/>
      <c r="OPZ53" s="18"/>
      <c r="OQA53" s="18"/>
      <c r="OQB53" s="18"/>
      <c r="OQC53" s="18"/>
      <c r="OQD53" s="18"/>
      <c r="OQE53" s="18"/>
      <c r="OQF53" s="18"/>
      <c r="OQG53" s="18"/>
      <c r="OQH53" s="18"/>
      <c r="OQI53" s="18"/>
      <c r="OQJ53" s="18"/>
      <c r="OQK53" s="18"/>
      <c r="OQL53" s="18"/>
      <c r="OQM53" s="18"/>
      <c r="OQN53" s="18"/>
      <c r="OQO53" s="18"/>
      <c r="OQP53" s="18"/>
      <c r="OQQ53" s="18"/>
      <c r="OQR53" s="18"/>
      <c r="OQS53" s="18"/>
      <c r="OQT53" s="18"/>
      <c r="OQU53" s="18"/>
      <c r="OQV53" s="18"/>
      <c r="OQW53" s="18"/>
      <c r="OQX53" s="18"/>
      <c r="OQY53" s="18"/>
      <c r="OQZ53" s="18"/>
      <c r="ORA53" s="18"/>
      <c r="ORB53" s="18"/>
      <c r="ORC53" s="18"/>
      <c r="ORD53" s="18"/>
      <c r="ORE53" s="18"/>
      <c r="ORF53" s="18"/>
      <c r="ORG53" s="18"/>
      <c r="ORH53" s="18"/>
      <c r="ORI53" s="18"/>
      <c r="ORJ53" s="18"/>
      <c r="ORK53" s="18"/>
      <c r="ORL53" s="18"/>
      <c r="ORM53" s="18"/>
      <c r="ORN53" s="18"/>
      <c r="ORO53" s="18"/>
      <c r="ORP53" s="18"/>
      <c r="ORQ53" s="18"/>
      <c r="ORR53" s="18"/>
      <c r="ORS53" s="18"/>
      <c r="ORT53" s="18"/>
      <c r="ORU53" s="18"/>
      <c r="ORV53" s="18"/>
      <c r="ORW53" s="18"/>
      <c r="ORX53" s="18"/>
      <c r="ORY53" s="18"/>
      <c r="ORZ53" s="18"/>
      <c r="OSA53" s="18"/>
      <c r="OSB53" s="18"/>
      <c r="OSC53" s="18"/>
      <c r="OSD53" s="18"/>
      <c r="OSE53" s="18"/>
      <c r="OSF53" s="18"/>
      <c r="OSG53" s="18"/>
      <c r="OSH53" s="18"/>
      <c r="OSI53" s="18"/>
      <c r="OSJ53" s="18"/>
      <c r="OSK53" s="18"/>
      <c r="OSL53" s="18"/>
      <c r="OSM53" s="18"/>
      <c r="OSN53" s="18"/>
      <c r="OSO53" s="18"/>
      <c r="OSP53" s="18"/>
      <c r="OSQ53" s="18"/>
      <c r="OSR53" s="18"/>
      <c r="OSS53" s="18"/>
      <c r="OST53" s="18"/>
      <c r="OSU53" s="18"/>
      <c r="OSV53" s="18"/>
      <c r="OSW53" s="18"/>
      <c r="OSX53" s="18"/>
      <c r="OSY53" s="18"/>
      <c r="OSZ53" s="18"/>
      <c r="OTA53" s="18"/>
      <c r="OTB53" s="18"/>
      <c r="OTC53" s="18"/>
      <c r="OTD53" s="18"/>
      <c r="OTE53" s="18"/>
      <c r="OTF53" s="18"/>
      <c r="OTG53" s="18"/>
      <c r="OTH53" s="18"/>
      <c r="OTI53" s="18"/>
      <c r="OTJ53" s="18"/>
      <c r="OTK53" s="18"/>
      <c r="OTL53" s="18"/>
      <c r="OTM53" s="18"/>
      <c r="OTN53" s="18"/>
      <c r="OTO53" s="18"/>
      <c r="OTP53" s="18"/>
      <c r="OTQ53" s="18"/>
      <c r="OTR53" s="18"/>
      <c r="OTS53" s="18"/>
      <c r="OTT53" s="18"/>
      <c r="OTU53" s="18"/>
      <c r="OTV53" s="18"/>
      <c r="OTW53" s="18"/>
      <c r="OTX53" s="18"/>
      <c r="OTY53" s="18"/>
      <c r="OTZ53" s="18"/>
      <c r="OUA53" s="18"/>
      <c r="OUB53" s="18"/>
      <c r="OUC53" s="18"/>
      <c r="OUD53" s="18"/>
      <c r="OUE53" s="18"/>
      <c r="OUF53" s="18"/>
      <c r="OUG53" s="18"/>
      <c r="OUH53" s="18"/>
      <c r="OUI53" s="18"/>
      <c r="OUJ53" s="18"/>
      <c r="OUK53" s="18"/>
      <c r="OUL53" s="18"/>
      <c r="OUM53" s="18"/>
      <c r="OUN53" s="18"/>
      <c r="OUO53" s="18"/>
      <c r="OUP53" s="18"/>
      <c r="OUQ53" s="18"/>
      <c r="OUR53" s="18"/>
      <c r="OUS53" s="18"/>
      <c r="OUT53" s="18"/>
      <c r="OUU53" s="18"/>
      <c r="OUV53" s="18"/>
      <c r="OUW53" s="18"/>
      <c r="OUX53" s="18"/>
      <c r="OUY53" s="18"/>
      <c r="OUZ53" s="18"/>
      <c r="OVA53" s="18"/>
      <c r="OVB53" s="18"/>
      <c r="OVC53" s="18"/>
      <c r="OVD53" s="18"/>
      <c r="OVE53" s="18"/>
      <c r="OVF53" s="18"/>
      <c r="OVG53" s="18"/>
      <c r="OVH53" s="18"/>
      <c r="OVI53" s="18"/>
      <c r="OVJ53" s="18"/>
      <c r="OVK53" s="18"/>
      <c r="OVL53" s="18"/>
      <c r="OVM53" s="18"/>
      <c r="OVN53" s="18"/>
      <c r="OVO53" s="18"/>
      <c r="OVP53" s="18"/>
      <c r="OVQ53" s="18"/>
      <c r="OVR53" s="18"/>
      <c r="OVS53" s="18"/>
      <c r="OVT53" s="18"/>
      <c r="OVU53" s="18"/>
      <c r="OVV53" s="18"/>
      <c r="OVW53" s="18"/>
      <c r="OVX53" s="18"/>
      <c r="OVY53" s="18"/>
      <c r="OVZ53" s="18"/>
      <c r="OWA53" s="18"/>
      <c r="OWB53" s="18"/>
      <c r="OWC53" s="18"/>
      <c r="OWD53" s="18"/>
      <c r="OWE53" s="18"/>
      <c r="OWF53" s="18"/>
      <c r="OWG53" s="18"/>
      <c r="OWH53" s="18"/>
      <c r="OWI53" s="18"/>
      <c r="OWJ53" s="18"/>
      <c r="OWK53" s="18"/>
      <c r="OWL53" s="18"/>
      <c r="OWM53" s="18"/>
      <c r="OWN53" s="18"/>
      <c r="OWO53" s="18"/>
      <c r="OWP53" s="18"/>
      <c r="OWQ53" s="18"/>
      <c r="OWR53" s="18"/>
      <c r="OWS53" s="18"/>
      <c r="OWT53" s="18"/>
      <c r="OWU53" s="18"/>
      <c r="OWV53" s="18"/>
      <c r="OWW53" s="18"/>
      <c r="OWX53" s="18"/>
      <c r="OWY53" s="18"/>
      <c r="OWZ53" s="18"/>
      <c r="OXA53" s="18"/>
      <c r="OXB53" s="18"/>
      <c r="OXC53" s="18"/>
      <c r="OXD53" s="18"/>
      <c r="OXE53" s="18"/>
      <c r="OXF53" s="18"/>
      <c r="OXG53" s="18"/>
      <c r="OXH53" s="18"/>
      <c r="OXI53" s="18"/>
      <c r="OXJ53" s="18"/>
      <c r="OXK53" s="18"/>
      <c r="OXL53" s="18"/>
      <c r="OXM53" s="18"/>
      <c r="OXN53" s="18"/>
      <c r="OXO53" s="18"/>
      <c r="OXP53" s="18"/>
      <c r="OXQ53" s="18"/>
      <c r="OXR53" s="18"/>
      <c r="OXS53" s="18"/>
      <c r="OXT53" s="18"/>
      <c r="OXU53" s="18"/>
      <c r="OXV53" s="18"/>
      <c r="OXW53" s="18"/>
      <c r="OXX53" s="18"/>
      <c r="OXY53" s="18"/>
      <c r="OXZ53" s="18"/>
      <c r="OYA53" s="18"/>
      <c r="OYB53" s="18"/>
      <c r="OYC53" s="18"/>
      <c r="OYD53" s="18"/>
      <c r="OYE53" s="18"/>
      <c r="OYF53" s="18"/>
      <c r="OYG53" s="18"/>
      <c r="OYH53" s="18"/>
      <c r="OYI53" s="18"/>
      <c r="OYJ53" s="18"/>
      <c r="OYK53" s="18"/>
      <c r="OYL53" s="18"/>
      <c r="OYM53" s="18"/>
      <c r="OYN53" s="18"/>
      <c r="OYO53" s="18"/>
      <c r="OYP53" s="18"/>
      <c r="OYQ53" s="18"/>
      <c r="OYR53" s="18"/>
      <c r="OYS53" s="18"/>
      <c r="OYT53" s="18"/>
      <c r="OYU53" s="18"/>
      <c r="OYV53" s="18"/>
      <c r="OYW53" s="18"/>
      <c r="OYX53" s="18"/>
      <c r="OYY53" s="18"/>
      <c r="OYZ53" s="18"/>
      <c r="OZA53" s="18"/>
      <c r="OZB53" s="18"/>
      <c r="OZC53" s="18"/>
      <c r="OZD53" s="18"/>
      <c r="OZE53" s="18"/>
      <c r="OZF53" s="18"/>
      <c r="OZG53" s="18"/>
      <c r="OZH53" s="18"/>
      <c r="OZI53" s="18"/>
      <c r="OZJ53" s="18"/>
      <c r="OZK53" s="18"/>
      <c r="OZL53" s="18"/>
      <c r="OZM53" s="18"/>
      <c r="OZN53" s="18"/>
      <c r="OZO53" s="18"/>
      <c r="OZP53" s="18"/>
      <c r="OZQ53" s="18"/>
      <c r="OZR53" s="18"/>
      <c r="OZS53" s="18"/>
      <c r="OZT53" s="18"/>
      <c r="OZU53" s="18"/>
      <c r="OZV53" s="18"/>
      <c r="OZW53" s="18"/>
      <c r="OZX53" s="18"/>
      <c r="OZY53" s="18"/>
      <c r="OZZ53" s="18"/>
      <c r="PAA53" s="18"/>
      <c r="PAB53" s="18"/>
      <c r="PAC53" s="18"/>
      <c r="PAD53" s="18"/>
      <c r="PAE53" s="18"/>
      <c r="PAF53" s="18"/>
      <c r="PAG53" s="18"/>
      <c r="PAH53" s="18"/>
      <c r="PAI53" s="18"/>
      <c r="PAJ53" s="18"/>
      <c r="PAK53" s="18"/>
      <c r="PAL53" s="18"/>
      <c r="PAM53" s="18"/>
      <c r="PAN53" s="18"/>
      <c r="PAO53" s="18"/>
      <c r="PAP53" s="18"/>
      <c r="PAQ53" s="18"/>
      <c r="PAR53" s="18"/>
      <c r="PAS53" s="18"/>
      <c r="PAT53" s="18"/>
      <c r="PAU53" s="18"/>
      <c r="PAV53" s="18"/>
      <c r="PAW53" s="18"/>
      <c r="PAX53" s="18"/>
      <c r="PAY53" s="18"/>
      <c r="PAZ53" s="18"/>
      <c r="PBA53" s="18"/>
      <c r="PBB53" s="18"/>
      <c r="PBC53" s="18"/>
      <c r="PBD53" s="18"/>
      <c r="PBE53" s="18"/>
      <c r="PBF53" s="18"/>
      <c r="PBG53" s="18"/>
      <c r="PBH53" s="18"/>
      <c r="PBI53" s="18"/>
      <c r="PBJ53" s="18"/>
      <c r="PBK53" s="18"/>
      <c r="PBL53" s="18"/>
      <c r="PBM53" s="18"/>
      <c r="PBN53" s="18"/>
      <c r="PBO53" s="18"/>
      <c r="PBP53" s="18"/>
      <c r="PBQ53" s="18"/>
      <c r="PBR53" s="18"/>
      <c r="PBS53" s="18"/>
      <c r="PBT53" s="18"/>
      <c r="PBU53" s="18"/>
      <c r="PBV53" s="18"/>
      <c r="PBW53" s="18"/>
      <c r="PBX53" s="18"/>
      <c r="PBY53" s="18"/>
      <c r="PBZ53" s="18"/>
      <c r="PCA53" s="18"/>
      <c r="PCB53" s="18"/>
      <c r="PCC53" s="18"/>
      <c r="PCD53" s="18"/>
      <c r="PCE53" s="18"/>
      <c r="PCF53" s="18"/>
      <c r="PCG53" s="18"/>
      <c r="PCH53" s="18"/>
      <c r="PCI53" s="18"/>
      <c r="PCJ53" s="18"/>
      <c r="PCK53" s="18"/>
      <c r="PCL53" s="18"/>
      <c r="PCM53" s="18"/>
      <c r="PCN53" s="18"/>
      <c r="PCO53" s="18"/>
      <c r="PCP53" s="18"/>
      <c r="PCQ53" s="18"/>
      <c r="PCR53" s="18"/>
      <c r="PCS53" s="18"/>
      <c r="PCT53" s="18"/>
      <c r="PCU53" s="18"/>
      <c r="PCV53" s="18"/>
      <c r="PCW53" s="18"/>
      <c r="PCX53" s="18"/>
      <c r="PCY53" s="18"/>
      <c r="PCZ53" s="18"/>
      <c r="PDA53" s="18"/>
      <c r="PDB53" s="18"/>
      <c r="PDC53" s="18"/>
      <c r="PDD53" s="18"/>
      <c r="PDE53" s="18"/>
      <c r="PDF53" s="18"/>
      <c r="PDG53" s="18"/>
      <c r="PDH53" s="18"/>
      <c r="PDI53" s="18"/>
      <c r="PDJ53" s="18"/>
      <c r="PDK53" s="18"/>
      <c r="PDL53" s="18"/>
      <c r="PDM53" s="18"/>
      <c r="PDN53" s="18"/>
      <c r="PDO53" s="18"/>
      <c r="PDP53" s="18"/>
      <c r="PDQ53" s="18"/>
      <c r="PDR53" s="18"/>
      <c r="PDS53" s="18"/>
      <c r="PDT53" s="18"/>
      <c r="PDU53" s="18"/>
      <c r="PDV53" s="18"/>
      <c r="PDW53" s="18"/>
      <c r="PDX53" s="18"/>
      <c r="PDY53" s="18"/>
      <c r="PDZ53" s="18"/>
      <c r="PEA53" s="18"/>
      <c r="PEB53" s="18"/>
      <c r="PEC53" s="18"/>
      <c r="PED53" s="18"/>
      <c r="PEE53" s="18"/>
      <c r="PEF53" s="18"/>
      <c r="PEG53" s="18"/>
      <c r="PEH53" s="18"/>
      <c r="PEI53" s="18"/>
      <c r="PEJ53" s="18"/>
      <c r="PEK53" s="18"/>
      <c r="PEL53" s="18"/>
      <c r="PEM53" s="18"/>
      <c r="PEN53" s="18"/>
      <c r="PEO53" s="18"/>
      <c r="PEP53" s="18"/>
      <c r="PEQ53" s="18"/>
      <c r="PER53" s="18"/>
      <c r="PES53" s="18"/>
      <c r="PET53" s="18"/>
      <c r="PEU53" s="18"/>
      <c r="PEV53" s="18"/>
      <c r="PEW53" s="18"/>
      <c r="PEX53" s="18"/>
      <c r="PEY53" s="18"/>
      <c r="PEZ53" s="18"/>
      <c r="PFA53" s="18"/>
      <c r="PFB53" s="18"/>
      <c r="PFC53" s="18"/>
      <c r="PFD53" s="18"/>
      <c r="PFE53" s="18"/>
      <c r="PFF53" s="18"/>
      <c r="PFG53" s="18"/>
      <c r="PFH53" s="18"/>
      <c r="PFI53" s="18"/>
      <c r="PFJ53" s="18"/>
      <c r="PFK53" s="18"/>
      <c r="PFL53" s="18"/>
      <c r="PFM53" s="18"/>
      <c r="PFN53" s="18"/>
      <c r="PFO53" s="18"/>
      <c r="PFP53" s="18"/>
      <c r="PFQ53" s="18"/>
      <c r="PFR53" s="18"/>
      <c r="PFS53" s="18"/>
      <c r="PFT53" s="18"/>
      <c r="PFU53" s="18"/>
      <c r="PFV53" s="18"/>
      <c r="PFW53" s="18"/>
      <c r="PFX53" s="18"/>
      <c r="PFY53" s="18"/>
      <c r="PFZ53" s="18"/>
      <c r="PGA53" s="18"/>
      <c r="PGB53" s="18"/>
      <c r="PGC53" s="18"/>
      <c r="PGD53" s="18"/>
      <c r="PGE53" s="18"/>
      <c r="PGF53" s="18"/>
      <c r="PGG53" s="18"/>
      <c r="PGH53" s="18"/>
      <c r="PGI53" s="18"/>
      <c r="PGJ53" s="18"/>
      <c r="PGK53" s="18"/>
      <c r="PGL53" s="18"/>
      <c r="PGM53" s="18"/>
      <c r="PGN53" s="18"/>
      <c r="PGO53" s="18"/>
      <c r="PGP53" s="18"/>
      <c r="PGQ53" s="18"/>
      <c r="PGR53" s="18"/>
      <c r="PGS53" s="18"/>
      <c r="PGT53" s="18"/>
      <c r="PGU53" s="18"/>
      <c r="PGV53" s="18"/>
      <c r="PGW53" s="18"/>
      <c r="PGX53" s="18"/>
      <c r="PGY53" s="18"/>
      <c r="PGZ53" s="18"/>
      <c r="PHA53" s="18"/>
      <c r="PHB53" s="18"/>
      <c r="PHC53" s="18"/>
      <c r="PHD53" s="18"/>
      <c r="PHE53" s="18"/>
      <c r="PHF53" s="18"/>
      <c r="PHG53" s="18"/>
      <c r="PHH53" s="18"/>
      <c r="PHI53" s="18"/>
      <c r="PHJ53" s="18"/>
      <c r="PHK53" s="18"/>
      <c r="PHL53" s="18"/>
      <c r="PHM53" s="18"/>
      <c r="PHN53" s="18"/>
      <c r="PHO53" s="18"/>
      <c r="PHP53" s="18"/>
      <c r="PHQ53" s="18"/>
      <c r="PHR53" s="18"/>
      <c r="PHS53" s="18"/>
      <c r="PHT53" s="18"/>
      <c r="PHU53" s="18"/>
      <c r="PHV53" s="18"/>
      <c r="PHW53" s="18"/>
      <c r="PHX53" s="18"/>
      <c r="PHY53" s="18"/>
      <c r="PHZ53" s="18"/>
      <c r="PIA53" s="18"/>
      <c r="PIB53" s="18"/>
      <c r="PIC53" s="18"/>
      <c r="PID53" s="18"/>
      <c r="PIE53" s="18"/>
      <c r="PIF53" s="18"/>
      <c r="PIG53" s="18"/>
      <c r="PIH53" s="18"/>
      <c r="PII53" s="18"/>
      <c r="PIJ53" s="18"/>
      <c r="PIK53" s="18"/>
      <c r="PIL53" s="18"/>
      <c r="PIM53" s="18"/>
      <c r="PIN53" s="18"/>
      <c r="PIO53" s="18"/>
      <c r="PIP53" s="18"/>
      <c r="PIQ53" s="18"/>
      <c r="PIR53" s="18"/>
      <c r="PIS53" s="18"/>
      <c r="PIT53" s="18"/>
      <c r="PIU53" s="18"/>
      <c r="PIV53" s="18"/>
      <c r="PIW53" s="18"/>
      <c r="PIX53" s="18"/>
      <c r="PIY53" s="18"/>
      <c r="PIZ53" s="18"/>
      <c r="PJA53" s="18"/>
      <c r="PJB53" s="18"/>
      <c r="PJC53" s="18"/>
      <c r="PJD53" s="18"/>
      <c r="PJE53" s="18"/>
      <c r="PJF53" s="18"/>
      <c r="PJG53" s="18"/>
      <c r="PJH53" s="18"/>
      <c r="PJI53" s="18"/>
      <c r="PJJ53" s="18"/>
      <c r="PJK53" s="18"/>
      <c r="PJL53" s="18"/>
      <c r="PJM53" s="18"/>
      <c r="PJN53" s="18"/>
      <c r="PJO53" s="18"/>
      <c r="PJP53" s="18"/>
      <c r="PJQ53" s="18"/>
      <c r="PJR53" s="18"/>
      <c r="PJS53" s="18"/>
      <c r="PJT53" s="18"/>
      <c r="PJU53" s="18"/>
      <c r="PJV53" s="18"/>
      <c r="PJW53" s="18"/>
      <c r="PJX53" s="18"/>
      <c r="PJY53" s="18"/>
      <c r="PJZ53" s="18"/>
      <c r="PKA53" s="18"/>
      <c r="PKB53" s="18"/>
      <c r="PKC53" s="18"/>
      <c r="PKD53" s="18"/>
      <c r="PKE53" s="18"/>
      <c r="PKF53" s="18"/>
      <c r="PKG53" s="18"/>
      <c r="PKH53" s="18"/>
      <c r="PKI53" s="18"/>
      <c r="PKJ53" s="18"/>
      <c r="PKK53" s="18"/>
      <c r="PKL53" s="18"/>
      <c r="PKM53" s="18"/>
      <c r="PKN53" s="18"/>
      <c r="PKO53" s="18"/>
      <c r="PKP53" s="18"/>
      <c r="PKQ53" s="18"/>
      <c r="PKR53" s="18"/>
      <c r="PKS53" s="18"/>
      <c r="PKT53" s="18"/>
      <c r="PKU53" s="18"/>
      <c r="PKV53" s="18"/>
      <c r="PKW53" s="18"/>
      <c r="PKX53" s="18"/>
      <c r="PKY53" s="18"/>
      <c r="PKZ53" s="18"/>
      <c r="PLA53" s="18"/>
      <c r="PLB53" s="18"/>
      <c r="PLC53" s="18"/>
      <c r="PLD53" s="18"/>
      <c r="PLE53" s="18"/>
      <c r="PLF53" s="18"/>
      <c r="PLG53" s="18"/>
      <c r="PLH53" s="18"/>
      <c r="PLI53" s="18"/>
      <c r="PLJ53" s="18"/>
      <c r="PLK53" s="18"/>
      <c r="PLL53" s="18"/>
      <c r="PLM53" s="18"/>
      <c r="PLN53" s="18"/>
      <c r="PLO53" s="18"/>
      <c r="PLP53" s="18"/>
      <c r="PLQ53" s="18"/>
      <c r="PLR53" s="18"/>
      <c r="PLS53" s="18"/>
      <c r="PLT53" s="18"/>
      <c r="PLU53" s="18"/>
      <c r="PLV53" s="18"/>
      <c r="PLW53" s="18"/>
      <c r="PLX53" s="18"/>
      <c r="PLY53" s="18"/>
      <c r="PLZ53" s="18"/>
      <c r="PMA53" s="18"/>
      <c r="PMB53" s="18"/>
      <c r="PMC53" s="18"/>
      <c r="PMD53" s="18"/>
      <c r="PME53" s="18"/>
      <c r="PMF53" s="18"/>
      <c r="PMG53" s="18"/>
      <c r="PMH53" s="18"/>
      <c r="PMI53" s="18"/>
      <c r="PMJ53" s="18"/>
      <c r="PMK53" s="18"/>
      <c r="PML53" s="18"/>
      <c r="PMM53" s="18"/>
      <c r="PMN53" s="18"/>
      <c r="PMO53" s="18"/>
      <c r="PMP53" s="18"/>
      <c r="PMQ53" s="18"/>
      <c r="PMR53" s="18"/>
      <c r="PMS53" s="18"/>
      <c r="PMT53" s="18"/>
      <c r="PMU53" s="18"/>
      <c r="PMV53" s="18"/>
      <c r="PMW53" s="18"/>
      <c r="PMX53" s="18"/>
      <c r="PMY53" s="18"/>
      <c r="PMZ53" s="18"/>
      <c r="PNA53" s="18"/>
      <c r="PNB53" s="18"/>
      <c r="PNC53" s="18"/>
      <c r="PND53" s="18"/>
      <c r="PNE53" s="18"/>
      <c r="PNF53" s="18"/>
      <c r="PNG53" s="18"/>
      <c r="PNH53" s="18"/>
      <c r="PNI53" s="18"/>
      <c r="PNJ53" s="18"/>
      <c r="PNK53" s="18"/>
      <c r="PNL53" s="18"/>
      <c r="PNM53" s="18"/>
      <c r="PNN53" s="18"/>
      <c r="PNO53" s="18"/>
      <c r="PNP53" s="18"/>
      <c r="PNQ53" s="18"/>
      <c r="PNR53" s="18"/>
      <c r="PNS53" s="18"/>
      <c r="PNT53" s="18"/>
      <c r="PNU53" s="18"/>
      <c r="PNV53" s="18"/>
      <c r="PNW53" s="18"/>
      <c r="PNX53" s="18"/>
      <c r="PNY53" s="18"/>
      <c r="PNZ53" s="18"/>
      <c r="POA53" s="18"/>
      <c r="POB53" s="18"/>
      <c r="POC53" s="18"/>
      <c r="POD53" s="18"/>
      <c r="POE53" s="18"/>
      <c r="POF53" s="18"/>
      <c r="POG53" s="18"/>
      <c r="POH53" s="18"/>
      <c r="POI53" s="18"/>
      <c r="POJ53" s="18"/>
      <c r="POK53" s="18"/>
      <c r="POL53" s="18"/>
      <c r="POM53" s="18"/>
      <c r="PON53" s="18"/>
      <c r="POO53" s="18"/>
      <c r="POP53" s="18"/>
      <c r="POQ53" s="18"/>
      <c r="POR53" s="18"/>
      <c r="POS53" s="18"/>
      <c r="POT53" s="18"/>
      <c r="POU53" s="18"/>
      <c r="POV53" s="18"/>
      <c r="POW53" s="18"/>
      <c r="POX53" s="18"/>
      <c r="POY53" s="18"/>
      <c r="POZ53" s="18"/>
      <c r="PPA53" s="18"/>
      <c r="PPB53" s="18"/>
      <c r="PPC53" s="18"/>
      <c r="PPD53" s="18"/>
      <c r="PPE53" s="18"/>
      <c r="PPF53" s="18"/>
      <c r="PPG53" s="18"/>
      <c r="PPH53" s="18"/>
      <c r="PPI53" s="18"/>
      <c r="PPJ53" s="18"/>
      <c r="PPK53" s="18"/>
      <c r="PPL53" s="18"/>
      <c r="PPM53" s="18"/>
      <c r="PPN53" s="18"/>
      <c r="PPO53" s="18"/>
      <c r="PPP53" s="18"/>
      <c r="PPQ53" s="18"/>
      <c r="PPR53" s="18"/>
      <c r="PPS53" s="18"/>
      <c r="PPT53" s="18"/>
      <c r="PPU53" s="18"/>
      <c r="PPV53" s="18"/>
      <c r="PPW53" s="18"/>
      <c r="PPX53" s="18"/>
      <c r="PPY53" s="18"/>
      <c r="PPZ53" s="18"/>
      <c r="PQA53" s="18"/>
      <c r="PQB53" s="18"/>
      <c r="PQC53" s="18"/>
      <c r="PQD53" s="18"/>
      <c r="PQE53" s="18"/>
      <c r="PQF53" s="18"/>
      <c r="PQG53" s="18"/>
      <c r="PQH53" s="18"/>
      <c r="PQI53" s="18"/>
      <c r="PQJ53" s="18"/>
      <c r="PQK53" s="18"/>
      <c r="PQL53" s="18"/>
      <c r="PQM53" s="18"/>
      <c r="PQN53" s="18"/>
      <c r="PQO53" s="18"/>
      <c r="PQP53" s="18"/>
      <c r="PQQ53" s="18"/>
      <c r="PQR53" s="18"/>
      <c r="PQS53" s="18"/>
      <c r="PQT53" s="18"/>
      <c r="PQU53" s="18"/>
      <c r="PQV53" s="18"/>
      <c r="PQW53" s="18"/>
      <c r="PQX53" s="18"/>
      <c r="PQY53" s="18"/>
      <c r="PQZ53" s="18"/>
      <c r="PRA53" s="18"/>
      <c r="PRB53" s="18"/>
      <c r="PRC53" s="18"/>
      <c r="PRD53" s="18"/>
      <c r="PRE53" s="18"/>
      <c r="PRF53" s="18"/>
      <c r="PRG53" s="18"/>
      <c r="PRH53" s="18"/>
      <c r="PRI53" s="18"/>
      <c r="PRJ53" s="18"/>
      <c r="PRK53" s="18"/>
      <c r="PRL53" s="18"/>
      <c r="PRM53" s="18"/>
      <c r="PRN53" s="18"/>
      <c r="PRO53" s="18"/>
      <c r="PRP53" s="18"/>
      <c r="PRQ53" s="18"/>
      <c r="PRR53" s="18"/>
      <c r="PRS53" s="18"/>
      <c r="PRT53" s="18"/>
      <c r="PRU53" s="18"/>
      <c r="PRV53" s="18"/>
      <c r="PRW53" s="18"/>
      <c r="PRX53" s="18"/>
      <c r="PRY53" s="18"/>
      <c r="PRZ53" s="18"/>
      <c r="PSA53" s="18"/>
      <c r="PSB53" s="18"/>
      <c r="PSC53" s="18"/>
      <c r="PSD53" s="18"/>
      <c r="PSE53" s="18"/>
      <c r="PSF53" s="18"/>
      <c r="PSG53" s="18"/>
      <c r="PSH53" s="18"/>
      <c r="PSI53" s="18"/>
      <c r="PSJ53" s="18"/>
      <c r="PSK53" s="18"/>
      <c r="PSL53" s="18"/>
      <c r="PSM53" s="18"/>
      <c r="PSN53" s="18"/>
      <c r="PSO53" s="18"/>
      <c r="PSP53" s="18"/>
      <c r="PSQ53" s="18"/>
      <c r="PSR53" s="18"/>
      <c r="PSS53" s="18"/>
      <c r="PST53" s="18"/>
      <c r="PSU53" s="18"/>
      <c r="PSV53" s="18"/>
      <c r="PSW53" s="18"/>
      <c r="PSX53" s="18"/>
      <c r="PSY53" s="18"/>
      <c r="PSZ53" s="18"/>
      <c r="PTA53" s="18"/>
      <c r="PTB53" s="18"/>
      <c r="PTC53" s="18"/>
      <c r="PTD53" s="18"/>
      <c r="PTE53" s="18"/>
      <c r="PTF53" s="18"/>
      <c r="PTG53" s="18"/>
      <c r="PTH53" s="18"/>
      <c r="PTI53" s="18"/>
      <c r="PTJ53" s="18"/>
      <c r="PTK53" s="18"/>
      <c r="PTL53" s="18"/>
      <c r="PTM53" s="18"/>
      <c r="PTN53" s="18"/>
      <c r="PTO53" s="18"/>
      <c r="PTP53" s="18"/>
      <c r="PTQ53" s="18"/>
      <c r="PTR53" s="18"/>
      <c r="PTS53" s="18"/>
      <c r="PTT53" s="18"/>
      <c r="PTU53" s="18"/>
      <c r="PTV53" s="18"/>
      <c r="PTW53" s="18"/>
      <c r="PTX53" s="18"/>
      <c r="PTY53" s="18"/>
      <c r="PTZ53" s="18"/>
      <c r="PUA53" s="18"/>
      <c r="PUB53" s="18"/>
      <c r="PUC53" s="18"/>
      <c r="PUD53" s="18"/>
      <c r="PUE53" s="18"/>
      <c r="PUF53" s="18"/>
      <c r="PUG53" s="18"/>
      <c r="PUH53" s="18"/>
      <c r="PUI53" s="18"/>
      <c r="PUJ53" s="18"/>
      <c r="PUK53" s="18"/>
      <c r="PUL53" s="18"/>
      <c r="PUM53" s="18"/>
      <c r="PUN53" s="18"/>
      <c r="PUO53" s="18"/>
      <c r="PUP53" s="18"/>
      <c r="PUQ53" s="18"/>
      <c r="PUR53" s="18"/>
      <c r="PUS53" s="18"/>
      <c r="PUT53" s="18"/>
      <c r="PUU53" s="18"/>
      <c r="PUV53" s="18"/>
      <c r="PUW53" s="18"/>
      <c r="PUX53" s="18"/>
      <c r="PUY53" s="18"/>
      <c r="PUZ53" s="18"/>
      <c r="PVA53" s="18"/>
      <c r="PVB53" s="18"/>
      <c r="PVC53" s="18"/>
      <c r="PVD53" s="18"/>
      <c r="PVE53" s="18"/>
      <c r="PVF53" s="18"/>
      <c r="PVG53" s="18"/>
      <c r="PVH53" s="18"/>
      <c r="PVI53" s="18"/>
      <c r="PVJ53" s="18"/>
      <c r="PVK53" s="18"/>
      <c r="PVL53" s="18"/>
      <c r="PVM53" s="18"/>
      <c r="PVN53" s="18"/>
      <c r="PVO53" s="18"/>
      <c r="PVP53" s="18"/>
      <c r="PVQ53" s="18"/>
      <c r="PVR53" s="18"/>
      <c r="PVS53" s="18"/>
      <c r="PVT53" s="18"/>
      <c r="PVU53" s="18"/>
      <c r="PVV53" s="18"/>
      <c r="PVW53" s="18"/>
      <c r="PVX53" s="18"/>
      <c r="PVY53" s="18"/>
      <c r="PVZ53" s="18"/>
      <c r="PWA53" s="18"/>
      <c r="PWB53" s="18"/>
      <c r="PWC53" s="18"/>
      <c r="PWD53" s="18"/>
      <c r="PWE53" s="18"/>
      <c r="PWF53" s="18"/>
      <c r="PWG53" s="18"/>
      <c r="PWH53" s="18"/>
      <c r="PWI53" s="18"/>
      <c r="PWJ53" s="18"/>
      <c r="PWK53" s="18"/>
      <c r="PWL53" s="18"/>
      <c r="PWM53" s="18"/>
      <c r="PWN53" s="18"/>
      <c r="PWO53" s="18"/>
      <c r="PWP53" s="18"/>
      <c r="PWQ53" s="18"/>
      <c r="PWR53" s="18"/>
      <c r="PWS53" s="18"/>
      <c r="PWT53" s="18"/>
      <c r="PWU53" s="18"/>
      <c r="PWV53" s="18"/>
      <c r="PWW53" s="18"/>
      <c r="PWX53" s="18"/>
      <c r="PWY53" s="18"/>
      <c r="PWZ53" s="18"/>
      <c r="PXA53" s="18"/>
      <c r="PXB53" s="18"/>
      <c r="PXC53" s="18"/>
      <c r="PXD53" s="18"/>
      <c r="PXE53" s="18"/>
      <c r="PXF53" s="18"/>
      <c r="PXG53" s="18"/>
      <c r="PXH53" s="18"/>
      <c r="PXI53" s="18"/>
      <c r="PXJ53" s="18"/>
      <c r="PXK53" s="18"/>
      <c r="PXL53" s="18"/>
      <c r="PXM53" s="18"/>
      <c r="PXN53" s="18"/>
      <c r="PXO53" s="18"/>
      <c r="PXP53" s="18"/>
      <c r="PXQ53" s="18"/>
      <c r="PXR53" s="18"/>
      <c r="PXS53" s="18"/>
      <c r="PXT53" s="18"/>
      <c r="PXU53" s="18"/>
      <c r="PXV53" s="18"/>
      <c r="PXW53" s="18"/>
      <c r="PXX53" s="18"/>
      <c r="PXY53" s="18"/>
      <c r="PXZ53" s="18"/>
      <c r="PYA53" s="18"/>
      <c r="PYB53" s="18"/>
      <c r="PYC53" s="18"/>
      <c r="PYD53" s="18"/>
      <c r="PYE53" s="18"/>
      <c r="PYF53" s="18"/>
      <c r="PYG53" s="18"/>
      <c r="PYH53" s="18"/>
      <c r="PYI53" s="18"/>
      <c r="PYJ53" s="18"/>
      <c r="PYK53" s="18"/>
      <c r="PYL53" s="18"/>
      <c r="PYM53" s="18"/>
      <c r="PYN53" s="18"/>
      <c r="PYO53" s="18"/>
      <c r="PYP53" s="18"/>
      <c r="PYQ53" s="18"/>
      <c r="PYR53" s="18"/>
      <c r="PYS53" s="18"/>
      <c r="PYT53" s="18"/>
      <c r="PYU53" s="18"/>
      <c r="PYV53" s="18"/>
      <c r="PYW53" s="18"/>
      <c r="PYX53" s="18"/>
      <c r="PYY53" s="18"/>
      <c r="PYZ53" s="18"/>
      <c r="PZA53" s="18"/>
      <c r="PZB53" s="18"/>
      <c r="PZC53" s="18"/>
      <c r="PZD53" s="18"/>
      <c r="PZE53" s="18"/>
      <c r="PZF53" s="18"/>
      <c r="PZG53" s="18"/>
      <c r="PZH53" s="18"/>
      <c r="PZI53" s="18"/>
      <c r="PZJ53" s="18"/>
      <c r="PZK53" s="18"/>
      <c r="PZL53" s="18"/>
      <c r="PZM53" s="18"/>
      <c r="PZN53" s="18"/>
      <c r="PZO53" s="18"/>
      <c r="PZP53" s="18"/>
      <c r="PZQ53" s="18"/>
      <c r="PZR53" s="18"/>
      <c r="PZS53" s="18"/>
      <c r="PZT53" s="18"/>
      <c r="PZU53" s="18"/>
      <c r="PZV53" s="18"/>
      <c r="PZW53" s="18"/>
      <c r="PZX53" s="18"/>
      <c r="PZY53" s="18"/>
      <c r="PZZ53" s="18"/>
      <c r="QAA53" s="18"/>
      <c r="QAB53" s="18"/>
      <c r="QAC53" s="18"/>
      <c r="QAD53" s="18"/>
      <c r="QAE53" s="18"/>
      <c r="QAF53" s="18"/>
      <c r="QAG53" s="18"/>
      <c r="QAH53" s="18"/>
      <c r="QAI53" s="18"/>
      <c r="QAJ53" s="18"/>
      <c r="QAK53" s="18"/>
      <c r="QAL53" s="18"/>
      <c r="QAM53" s="18"/>
      <c r="QAN53" s="18"/>
      <c r="QAO53" s="18"/>
      <c r="QAP53" s="18"/>
      <c r="QAQ53" s="18"/>
      <c r="QAR53" s="18"/>
      <c r="QAS53" s="18"/>
      <c r="QAT53" s="18"/>
      <c r="QAU53" s="18"/>
      <c r="QAV53" s="18"/>
      <c r="QAW53" s="18"/>
      <c r="QAX53" s="18"/>
      <c r="QAY53" s="18"/>
      <c r="QAZ53" s="18"/>
      <c r="QBA53" s="18"/>
      <c r="QBB53" s="18"/>
      <c r="QBC53" s="18"/>
      <c r="QBD53" s="18"/>
      <c r="QBE53" s="18"/>
      <c r="QBF53" s="18"/>
      <c r="QBG53" s="18"/>
      <c r="QBH53" s="18"/>
      <c r="QBI53" s="18"/>
      <c r="QBJ53" s="18"/>
      <c r="QBK53" s="18"/>
      <c r="QBL53" s="18"/>
      <c r="QBM53" s="18"/>
      <c r="QBN53" s="18"/>
      <c r="QBO53" s="18"/>
      <c r="QBP53" s="18"/>
      <c r="QBQ53" s="18"/>
      <c r="QBR53" s="18"/>
      <c r="QBS53" s="18"/>
      <c r="QBT53" s="18"/>
      <c r="QBU53" s="18"/>
      <c r="QBV53" s="18"/>
      <c r="QBW53" s="18"/>
      <c r="QBX53" s="18"/>
      <c r="QBY53" s="18"/>
      <c r="QBZ53" s="18"/>
      <c r="QCA53" s="18"/>
      <c r="QCB53" s="18"/>
      <c r="QCC53" s="18"/>
      <c r="QCD53" s="18"/>
      <c r="QCE53" s="18"/>
      <c r="QCF53" s="18"/>
      <c r="QCG53" s="18"/>
      <c r="QCH53" s="18"/>
      <c r="QCI53" s="18"/>
      <c r="QCJ53" s="18"/>
      <c r="QCK53" s="18"/>
      <c r="QCL53" s="18"/>
      <c r="QCM53" s="18"/>
      <c r="QCN53" s="18"/>
      <c r="QCO53" s="18"/>
      <c r="QCP53" s="18"/>
      <c r="QCQ53" s="18"/>
      <c r="QCR53" s="18"/>
      <c r="QCS53" s="18"/>
      <c r="QCT53" s="18"/>
      <c r="QCU53" s="18"/>
      <c r="QCV53" s="18"/>
      <c r="QCW53" s="18"/>
      <c r="QCX53" s="18"/>
      <c r="QCY53" s="18"/>
      <c r="QCZ53" s="18"/>
      <c r="QDA53" s="18"/>
      <c r="QDB53" s="18"/>
      <c r="QDC53" s="18"/>
      <c r="QDD53" s="18"/>
      <c r="QDE53" s="18"/>
      <c r="QDF53" s="18"/>
      <c r="QDG53" s="18"/>
      <c r="QDH53" s="18"/>
      <c r="QDI53" s="18"/>
      <c r="QDJ53" s="18"/>
      <c r="QDK53" s="18"/>
      <c r="QDL53" s="18"/>
      <c r="QDM53" s="18"/>
      <c r="QDN53" s="18"/>
      <c r="QDO53" s="18"/>
      <c r="QDP53" s="18"/>
      <c r="QDQ53" s="18"/>
      <c r="QDR53" s="18"/>
      <c r="QDS53" s="18"/>
      <c r="QDT53" s="18"/>
      <c r="QDU53" s="18"/>
      <c r="QDV53" s="18"/>
      <c r="QDW53" s="18"/>
      <c r="QDX53" s="18"/>
      <c r="QDY53" s="18"/>
      <c r="QDZ53" s="18"/>
      <c r="QEA53" s="18"/>
      <c r="QEB53" s="18"/>
      <c r="QEC53" s="18"/>
      <c r="QED53" s="18"/>
      <c r="QEE53" s="18"/>
      <c r="QEF53" s="18"/>
      <c r="QEG53" s="18"/>
      <c r="QEH53" s="18"/>
      <c r="QEI53" s="18"/>
      <c r="QEJ53" s="18"/>
      <c r="QEK53" s="18"/>
      <c r="QEL53" s="18"/>
      <c r="QEM53" s="18"/>
      <c r="QEN53" s="18"/>
      <c r="QEO53" s="18"/>
      <c r="QEP53" s="18"/>
      <c r="QEQ53" s="18"/>
      <c r="QER53" s="18"/>
      <c r="QES53" s="18"/>
      <c r="QET53" s="18"/>
      <c r="QEU53" s="18"/>
      <c r="QEV53" s="18"/>
      <c r="QEW53" s="18"/>
      <c r="QEX53" s="18"/>
      <c r="QEY53" s="18"/>
      <c r="QEZ53" s="18"/>
      <c r="QFA53" s="18"/>
      <c r="QFB53" s="18"/>
      <c r="QFC53" s="18"/>
      <c r="QFD53" s="18"/>
      <c r="QFE53" s="18"/>
      <c r="QFF53" s="18"/>
      <c r="QFG53" s="18"/>
      <c r="QFH53" s="18"/>
      <c r="QFI53" s="18"/>
      <c r="QFJ53" s="18"/>
      <c r="QFK53" s="18"/>
      <c r="QFL53" s="18"/>
      <c r="QFM53" s="18"/>
      <c r="QFN53" s="18"/>
      <c r="QFO53" s="18"/>
      <c r="QFP53" s="18"/>
      <c r="QFQ53" s="18"/>
      <c r="QFR53" s="18"/>
      <c r="QFS53" s="18"/>
      <c r="QFT53" s="18"/>
      <c r="QFU53" s="18"/>
      <c r="QFV53" s="18"/>
      <c r="QFW53" s="18"/>
      <c r="QFX53" s="18"/>
      <c r="QFY53" s="18"/>
      <c r="QFZ53" s="18"/>
      <c r="QGA53" s="18"/>
      <c r="QGB53" s="18"/>
      <c r="QGC53" s="18"/>
      <c r="QGD53" s="18"/>
      <c r="QGE53" s="18"/>
      <c r="QGF53" s="18"/>
      <c r="QGG53" s="18"/>
      <c r="QGH53" s="18"/>
      <c r="QGI53" s="18"/>
      <c r="QGJ53" s="18"/>
      <c r="QGK53" s="18"/>
      <c r="QGL53" s="18"/>
      <c r="QGM53" s="18"/>
      <c r="QGN53" s="18"/>
      <c r="QGO53" s="18"/>
      <c r="QGP53" s="18"/>
      <c r="QGQ53" s="18"/>
      <c r="QGR53" s="18"/>
      <c r="QGS53" s="18"/>
      <c r="QGT53" s="18"/>
      <c r="QGU53" s="18"/>
      <c r="QGV53" s="18"/>
      <c r="QGW53" s="18"/>
      <c r="QGX53" s="18"/>
      <c r="QGY53" s="18"/>
      <c r="QGZ53" s="18"/>
      <c r="QHA53" s="18"/>
      <c r="QHB53" s="18"/>
      <c r="QHC53" s="18"/>
      <c r="QHD53" s="18"/>
      <c r="QHE53" s="18"/>
      <c r="QHF53" s="18"/>
      <c r="QHG53" s="18"/>
      <c r="QHH53" s="18"/>
      <c r="QHI53" s="18"/>
      <c r="QHJ53" s="18"/>
      <c r="QHK53" s="18"/>
      <c r="QHL53" s="18"/>
      <c r="QHM53" s="18"/>
      <c r="QHN53" s="18"/>
      <c r="QHO53" s="18"/>
      <c r="QHP53" s="18"/>
      <c r="QHQ53" s="18"/>
      <c r="QHR53" s="18"/>
      <c r="QHS53" s="18"/>
      <c r="QHT53" s="18"/>
      <c r="QHU53" s="18"/>
      <c r="QHV53" s="18"/>
      <c r="QHW53" s="18"/>
      <c r="QHX53" s="18"/>
      <c r="QHY53" s="18"/>
      <c r="QHZ53" s="18"/>
      <c r="QIA53" s="18"/>
      <c r="QIB53" s="18"/>
      <c r="QIC53" s="18"/>
      <c r="QID53" s="18"/>
      <c r="QIE53" s="18"/>
      <c r="QIF53" s="18"/>
      <c r="QIG53" s="18"/>
      <c r="QIH53" s="18"/>
      <c r="QII53" s="18"/>
      <c r="QIJ53" s="18"/>
      <c r="QIK53" s="18"/>
      <c r="QIL53" s="18"/>
      <c r="QIM53" s="18"/>
      <c r="QIN53" s="18"/>
      <c r="QIO53" s="18"/>
      <c r="QIP53" s="18"/>
      <c r="QIQ53" s="18"/>
      <c r="QIR53" s="18"/>
      <c r="QIS53" s="18"/>
      <c r="QIT53" s="18"/>
      <c r="QIU53" s="18"/>
      <c r="QIV53" s="18"/>
      <c r="QIW53" s="18"/>
      <c r="QIX53" s="18"/>
      <c r="QIY53" s="18"/>
      <c r="QIZ53" s="18"/>
      <c r="QJA53" s="18"/>
      <c r="QJB53" s="18"/>
      <c r="QJC53" s="18"/>
      <c r="QJD53" s="18"/>
      <c r="QJE53" s="18"/>
      <c r="QJF53" s="18"/>
      <c r="QJG53" s="18"/>
      <c r="QJH53" s="18"/>
      <c r="QJI53" s="18"/>
      <c r="QJJ53" s="18"/>
      <c r="QJK53" s="18"/>
      <c r="QJL53" s="18"/>
      <c r="QJM53" s="18"/>
      <c r="QJN53" s="18"/>
      <c r="QJO53" s="18"/>
      <c r="QJP53" s="18"/>
      <c r="QJQ53" s="18"/>
      <c r="QJR53" s="18"/>
      <c r="QJS53" s="18"/>
      <c r="QJT53" s="18"/>
      <c r="QJU53" s="18"/>
      <c r="QJV53" s="18"/>
      <c r="QJW53" s="18"/>
      <c r="QJX53" s="18"/>
      <c r="QJY53" s="18"/>
      <c r="QJZ53" s="18"/>
      <c r="QKA53" s="18"/>
      <c r="QKB53" s="18"/>
      <c r="QKC53" s="18"/>
      <c r="QKD53" s="18"/>
      <c r="QKE53" s="18"/>
      <c r="QKF53" s="18"/>
      <c r="QKG53" s="18"/>
      <c r="QKH53" s="18"/>
      <c r="QKI53" s="18"/>
      <c r="QKJ53" s="18"/>
      <c r="QKK53" s="18"/>
      <c r="QKL53" s="18"/>
      <c r="QKM53" s="18"/>
      <c r="QKN53" s="18"/>
      <c r="QKO53" s="18"/>
      <c r="QKP53" s="18"/>
      <c r="QKQ53" s="18"/>
      <c r="QKR53" s="18"/>
      <c r="QKS53" s="18"/>
      <c r="QKT53" s="18"/>
      <c r="QKU53" s="18"/>
      <c r="QKV53" s="18"/>
      <c r="QKW53" s="18"/>
      <c r="QKX53" s="18"/>
      <c r="QKY53" s="18"/>
      <c r="QKZ53" s="18"/>
      <c r="QLA53" s="18"/>
      <c r="QLB53" s="18"/>
      <c r="QLC53" s="18"/>
      <c r="QLD53" s="18"/>
      <c r="QLE53" s="18"/>
      <c r="QLF53" s="18"/>
      <c r="QLG53" s="18"/>
      <c r="QLH53" s="18"/>
      <c r="QLI53" s="18"/>
      <c r="QLJ53" s="18"/>
      <c r="QLK53" s="18"/>
      <c r="QLL53" s="18"/>
      <c r="QLM53" s="18"/>
      <c r="QLN53" s="18"/>
      <c r="QLO53" s="18"/>
      <c r="QLP53" s="18"/>
      <c r="QLQ53" s="18"/>
      <c r="QLR53" s="18"/>
      <c r="QLS53" s="18"/>
      <c r="QLT53" s="18"/>
      <c r="QLU53" s="18"/>
      <c r="QLV53" s="18"/>
      <c r="QLW53" s="18"/>
      <c r="QLX53" s="18"/>
      <c r="QLY53" s="18"/>
      <c r="QLZ53" s="18"/>
      <c r="QMA53" s="18"/>
      <c r="QMB53" s="18"/>
      <c r="QMC53" s="18"/>
      <c r="QMD53" s="18"/>
      <c r="QME53" s="18"/>
      <c r="QMF53" s="18"/>
      <c r="QMG53" s="18"/>
      <c r="QMH53" s="18"/>
      <c r="QMI53" s="18"/>
      <c r="QMJ53" s="18"/>
      <c r="QMK53" s="18"/>
      <c r="QML53" s="18"/>
      <c r="QMM53" s="18"/>
      <c r="QMN53" s="18"/>
      <c r="QMO53" s="18"/>
      <c r="QMP53" s="18"/>
      <c r="QMQ53" s="18"/>
      <c r="QMR53" s="18"/>
      <c r="QMS53" s="18"/>
      <c r="QMT53" s="18"/>
      <c r="QMU53" s="18"/>
      <c r="QMV53" s="18"/>
      <c r="QMW53" s="18"/>
      <c r="QMX53" s="18"/>
      <c r="QMY53" s="18"/>
      <c r="QMZ53" s="18"/>
      <c r="QNA53" s="18"/>
      <c r="QNB53" s="18"/>
      <c r="QNC53" s="18"/>
      <c r="QND53" s="18"/>
      <c r="QNE53" s="18"/>
      <c r="QNF53" s="18"/>
      <c r="QNG53" s="18"/>
      <c r="QNH53" s="18"/>
      <c r="QNI53" s="18"/>
      <c r="QNJ53" s="18"/>
      <c r="QNK53" s="18"/>
      <c r="QNL53" s="18"/>
      <c r="QNM53" s="18"/>
      <c r="QNN53" s="18"/>
      <c r="QNO53" s="18"/>
      <c r="QNP53" s="18"/>
      <c r="QNQ53" s="18"/>
      <c r="QNR53" s="18"/>
      <c r="QNS53" s="18"/>
      <c r="QNT53" s="18"/>
      <c r="QNU53" s="18"/>
      <c r="QNV53" s="18"/>
      <c r="QNW53" s="18"/>
      <c r="QNX53" s="18"/>
      <c r="QNY53" s="18"/>
      <c r="QNZ53" s="18"/>
      <c r="QOA53" s="18"/>
      <c r="QOB53" s="18"/>
      <c r="QOC53" s="18"/>
      <c r="QOD53" s="18"/>
      <c r="QOE53" s="18"/>
      <c r="QOF53" s="18"/>
      <c r="QOG53" s="18"/>
      <c r="QOH53" s="18"/>
      <c r="QOI53" s="18"/>
      <c r="QOJ53" s="18"/>
      <c r="QOK53" s="18"/>
      <c r="QOL53" s="18"/>
      <c r="QOM53" s="18"/>
      <c r="QON53" s="18"/>
      <c r="QOO53" s="18"/>
      <c r="QOP53" s="18"/>
      <c r="QOQ53" s="18"/>
      <c r="QOR53" s="18"/>
      <c r="QOS53" s="18"/>
      <c r="QOT53" s="18"/>
      <c r="QOU53" s="18"/>
      <c r="QOV53" s="18"/>
      <c r="QOW53" s="18"/>
      <c r="QOX53" s="18"/>
      <c r="QOY53" s="18"/>
      <c r="QOZ53" s="18"/>
      <c r="QPA53" s="18"/>
      <c r="QPB53" s="18"/>
      <c r="QPC53" s="18"/>
      <c r="QPD53" s="18"/>
      <c r="QPE53" s="18"/>
      <c r="QPF53" s="18"/>
      <c r="QPG53" s="18"/>
      <c r="QPH53" s="18"/>
      <c r="QPI53" s="18"/>
      <c r="QPJ53" s="18"/>
      <c r="QPK53" s="18"/>
      <c r="QPL53" s="18"/>
      <c r="QPM53" s="18"/>
      <c r="QPN53" s="18"/>
      <c r="QPO53" s="18"/>
      <c r="QPP53" s="18"/>
      <c r="QPQ53" s="18"/>
      <c r="QPR53" s="18"/>
      <c r="QPS53" s="18"/>
      <c r="QPT53" s="18"/>
      <c r="QPU53" s="18"/>
      <c r="QPV53" s="18"/>
      <c r="QPW53" s="18"/>
      <c r="QPX53" s="18"/>
      <c r="QPY53" s="18"/>
      <c r="QPZ53" s="18"/>
      <c r="QQA53" s="18"/>
      <c r="QQB53" s="18"/>
      <c r="QQC53" s="18"/>
      <c r="QQD53" s="18"/>
      <c r="QQE53" s="18"/>
      <c r="QQF53" s="18"/>
      <c r="QQG53" s="18"/>
      <c r="QQH53" s="18"/>
      <c r="QQI53" s="18"/>
      <c r="QQJ53" s="18"/>
      <c r="QQK53" s="18"/>
      <c r="QQL53" s="18"/>
      <c r="QQM53" s="18"/>
      <c r="QQN53" s="18"/>
      <c r="QQO53" s="18"/>
      <c r="QQP53" s="18"/>
      <c r="QQQ53" s="18"/>
      <c r="QQR53" s="18"/>
      <c r="QQS53" s="18"/>
      <c r="QQT53" s="18"/>
      <c r="QQU53" s="18"/>
      <c r="QQV53" s="18"/>
      <c r="QQW53" s="18"/>
      <c r="QQX53" s="18"/>
      <c r="QQY53" s="18"/>
      <c r="QQZ53" s="18"/>
      <c r="QRA53" s="18"/>
      <c r="QRB53" s="18"/>
      <c r="QRC53" s="18"/>
      <c r="QRD53" s="18"/>
      <c r="QRE53" s="18"/>
      <c r="QRF53" s="18"/>
      <c r="QRG53" s="18"/>
      <c r="QRH53" s="18"/>
      <c r="QRI53" s="18"/>
      <c r="QRJ53" s="18"/>
      <c r="QRK53" s="18"/>
      <c r="QRL53" s="18"/>
      <c r="QRM53" s="18"/>
      <c r="QRN53" s="18"/>
      <c r="QRO53" s="18"/>
      <c r="QRP53" s="18"/>
      <c r="QRQ53" s="18"/>
      <c r="QRR53" s="18"/>
      <c r="QRS53" s="18"/>
      <c r="QRT53" s="18"/>
      <c r="QRU53" s="18"/>
      <c r="QRV53" s="18"/>
      <c r="QRW53" s="18"/>
      <c r="QRX53" s="18"/>
      <c r="QRY53" s="18"/>
      <c r="QRZ53" s="18"/>
      <c r="QSA53" s="18"/>
      <c r="QSB53" s="18"/>
      <c r="QSC53" s="18"/>
      <c r="QSD53" s="18"/>
      <c r="QSE53" s="18"/>
      <c r="QSF53" s="18"/>
      <c r="QSG53" s="18"/>
      <c r="QSH53" s="18"/>
      <c r="QSI53" s="18"/>
      <c r="QSJ53" s="18"/>
      <c r="QSK53" s="18"/>
      <c r="QSL53" s="18"/>
      <c r="QSM53" s="18"/>
      <c r="QSN53" s="18"/>
      <c r="QSO53" s="18"/>
      <c r="QSP53" s="18"/>
      <c r="QSQ53" s="18"/>
      <c r="QSR53" s="18"/>
      <c r="QSS53" s="18"/>
      <c r="QST53" s="18"/>
      <c r="QSU53" s="18"/>
      <c r="QSV53" s="18"/>
      <c r="QSW53" s="18"/>
      <c r="QSX53" s="18"/>
      <c r="QSY53" s="18"/>
      <c r="QSZ53" s="18"/>
      <c r="QTA53" s="18"/>
      <c r="QTB53" s="18"/>
      <c r="QTC53" s="18"/>
      <c r="QTD53" s="18"/>
      <c r="QTE53" s="18"/>
      <c r="QTF53" s="18"/>
      <c r="QTG53" s="18"/>
      <c r="QTH53" s="18"/>
      <c r="QTI53" s="18"/>
      <c r="QTJ53" s="18"/>
      <c r="QTK53" s="18"/>
      <c r="QTL53" s="18"/>
      <c r="QTM53" s="18"/>
      <c r="QTN53" s="18"/>
      <c r="QTO53" s="18"/>
      <c r="QTP53" s="18"/>
      <c r="QTQ53" s="18"/>
      <c r="QTR53" s="18"/>
      <c r="QTS53" s="18"/>
      <c r="QTT53" s="18"/>
      <c r="QTU53" s="18"/>
      <c r="QTV53" s="18"/>
      <c r="QTW53" s="18"/>
      <c r="QTX53" s="18"/>
      <c r="QTY53" s="18"/>
      <c r="QTZ53" s="18"/>
      <c r="QUA53" s="18"/>
      <c r="QUB53" s="18"/>
      <c r="QUC53" s="18"/>
      <c r="QUD53" s="18"/>
      <c r="QUE53" s="18"/>
      <c r="QUF53" s="18"/>
      <c r="QUG53" s="18"/>
      <c r="QUH53" s="18"/>
      <c r="QUI53" s="18"/>
      <c r="QUJ53" s="18"/>
      <c r="QUK53" s="18"/>
      <c r="QUL53" s="18"/>
      <c r="QUM53" s="18"/>
      <c r="QUN53" s="18"/>
      <c r="QUO53" s="18"/>
      <c r="QUP53" s="18"/>
      <c r="QUQ53" s="18"/>
      <c r="QUR53" s="18"/>
      <c r="QUS53" s="18"/>
      <c r="QUT53" s="18"/>
      <c r="QUU53" s="18"/>
      <c r="QUV53" s="18"/>
      <c r="QUW53" s="18"/>
      <c r="QUX53" s="18"/>
      <c r="QUY53" s="18"/>
      <c r="QUZ53" s="18"/>
      <c r="QVA53" s="18"/>
      <c r="QVB53" s="18"/>
      <c r="QVC53" s="18"/>
      <c r="QVD53" s="18"/>
      <c r="QVE53" s="18"/>
      <c r="QVF53" s="18"/>
      <c r="QVG53" s="18"/>
      <c r="QVH53" s="18"/>
      <c r="QVI53" s="18"/>
      <c r="QVJ53" s="18"/>
      <c r="QVK53" s="18"/>
      <c r="QVL53" s="18"/>
      <c r="QVM53" s="18"/>
      <c r="QVN53" s="18"/>
      <c r="QVO53" s="18"/>
      <c r="QVP53" s="18"/>
      <c r="QVQ53" s="18"/>
      <c r="QVR53" s="18"/>
      <c r="QVS53" s="18"/>
      <c r="QVT53" s="18"/>
      <c r="QVU53" s="18"/>
      <c r="QVV53" s="18"/>
      <c r="QVW53" s="18"/>
      <c r="QVX53" s="18"/>
      <c r="QVY53" s="18"/>
      <c r="QVZ53" s="18"/>
      <c r="QWA53" s="18"/>
      <c r="QWB53" s="18"/>
      <c r="QWC53" s="18"/>
      <c r="QWD53" s="18"/>
      <c r="QWE53" s="18"/>
      <c r="QWF53" s="18"/>
      <c r="QWG53" s="18"/>
      <c r="QWH53" s="18"/>
      <c r="QWI53" s="18"/>
      <c r="QWJ53" s="18"/>
      <c r="QWK53" s="18"/>
      <c r="QWL53" s="18"/>
      <c r="QWM53" s="18"/>
      <c r="QWN53" s="18"/>
      <c r="QWO53" s="18"/>
      <c r="QWP53" s="18"/>
      <c r="QWQ53" s="18"/>
      <c r="QWR53" s="18"/>
      <c r="QWS53" s="18"/>
      <c r="QWT53" s="18"/>
      <c r="QWU53" s="18"/>
      <c r="QWV53" s="18"/>
      <c r="QWW53" s="18"/>
      <c r="QWX53" s="18"/>
      <c r="QWY53" s="18"/>
      <c r="QWZ53" s="18"/>
      <c r="QXA53" s="18"/>
      <c r="QXB53" s="18"/>
      <c r="QXC53" s="18"/>
      <c r="QXD53" s="18"/>
      <c r="QXE53" s="18"/>
      <c r="QXF53" s="18"/>
      <c r="QXG53" s="18"/>
      <c r="QXH53" s="18"/>
      <c r="QXI53" s="18"/>
      <c r="QXJ53" s="18"/>
      <c r="QXK53" s="18"/>
      <c r="QXL53" s="18"/>
      <c r="QXM53" s="18"/>
      <c r="QXN53" s="18"/>
      <c r="QXO53" s="18"/>
      <c r="QXP53" s="18"/>
      <c r="QXQ53" s="18"/>
      <c r="QXR53" s="18"/>
      <c r="QXS53" s="18"/>
      <c r="QXT53" s="18"/>
      <c r="QXU53" s="18"/>
      <c r="QXV53" s="18"/>
      <c r="QXW53" s="18"/>
      <c r="QXX53" s="18"/>
      <c r="QXY53" s="18"/>
      <c r="QXZ53" s="18"/>
      <c r="QYA53" s="18"/>
      <c r="QYB53" s="18"/>
      <c r="QYC53" s="18"/>
      <c r="QYD53" s="18"/>
      <c r="QYE53" s="18"/>
      <c r="QYF53" s="18"/>
      <c r="QYG53" s="18"/>
      <c r="QYH53" s="18"/>
      <c r="QYI53" s="18"/>
      <c r="QYJ53" s="18"/>
      <c r="QYK53" s="18"/>
      <c r="QYL53" s="18"/>
      <c r="QYM53" s="18"/>
      <c r="QYN53" s="18"/>
      <c r="QYO53" s="18"/>
      <c r="QYP53" s="18"/>
      <c r="QYQ53" s="18"/>
      <c r="QYR53" s="18"/>
      <c r="QYS53" s="18"/>
      <c r="QYT53" s="18"/>
      <c r="QYU53" s="18"/>
      <c r="QYV53" s="18"/>
      <c r="QYW53" s="18"/>
      <c r="QYX53" s="18"/>
      <c r="QYY53" s="18"/>
      <c r="QYZ53" s="18"/>
      <c r="QZA53" s="18"/>
      <c r="QZB53" s="18"/>
      <c r="QZC53" s="18"/>
      <c r="QZD53" s="18"/>
      <c r="QZE53" s="18"/>
      <c r="QZF53" s="18"/>
      <c r="QZG53" s="18"/>
      <c r="QZH53" s="18"/>
      <c r="QZI53" s="18"/>
      <c r="QZJ53" s="18"/>
      <c r="QZK53" s="18"/>
      <c r="QZL53" s="18"/>
      <c r="QZM53" s="18"/>
      <c r="QZN53" s="18"/>
      <c r="QZO53" s="18"/>
      <c r="QZP53" s="18"/>
      <c r="QZQ53" s="18"/>
      <c r="QZR53" s="18"/>
      <c r="QZS53" s="18"/>
      <c r="QZT53" s="18"/>
      <c r="QZU53" s="18"/>
      <c r="QZV53" s="18"/>
      <c r="QZW53" s="18"/>
      <c r="QZX53" s="18"/>
      <c r="QZY53" s="18"/>
      <c r="QZZ53" s="18"/>
      <c r="RAA53" s="18"/>
      <c r="RAB53" s="18"/>
      <c r="RAC53" s="18"/>
      <c r="RAD53" s="18"/>
      <c r="RAE53" s="18"/>
      <c r="RAF53" s="18"/>
      <c r="RAG53" s="18"/>
      <c r="RAH53" s="18"/>
      <c r="RAI53" s="18"/>
      <c r="RAJ53" s="18"/>
      <c r="RAK53" s="18"/>
      <c r="RAL53" s="18"/>
      <c r="RAM53" s="18"/>
      <c r="RAN53" s="18"/>
      <c r="RAO53" s="18"/>
      <c r="RAP53" s="18"/>
      <c r="RAQ53" s="18"/>
      <c r="RAR53" s="18"/>
      <c r="RAS53" s="18"/>
      <c r="RAT53" s="18"/>
      <c r="RAU53" s="18"/>
      <c r="RAV53" s="18"/>
      <c r="RAW53" s="18"/>
      <c r="RAX53" s="18"/>
      <c r="RAY53" s="18"/>
      <c r="RAZ53" s="18"/>
      <c r="RBA53" s="18"/>
      <c r="RBB53" s="18"/>
      <c r="RBC53" s="18"/>
      <c r="RBD53" s="18"/>
      <c r="RBE53" s="18"/>
      <c r="RBF53" s="18"/>
      <c r="RBG53" s="18"/>
      <c r="RBH53" s="18"/>
      <c r="RBI53" s="18"/>
      <c r="RBJ53" s="18"/>
      <c r="RBK53" s="18"/>
      <c r="RBL53" s="18"/>
      <c r="RBM53" s="18"/>
      <c r="RBN53" s="18"/>
      <c r="RBO53" s="18"/>
      <c r="RBP53" s="18"/>
      <c r="RBQ53" s="18"/>
      <c r="RBR53" s="18"/>
      <c r="RBS53" s="18"/>
      <c r="RBT53" s="18"/>
      <c r="RBU53" s="18"/>
      <c r="RBV53" s="18"/>
      <c r="RBW53" s="18"/>
      <c r="RBX53" s="18"/>
      <c r="RBY53" s="18"/>
      <c r="RBZ53" s="18"/>
      <c r="RCA53" s="18"/>
      <c r="RCB53" s="18"/>
      <c r="RCC53" s="18"/>
      <c r="RCD53" s="18"/>
      <c r="RCE53" s="18"/>
      <c r="RCF53" s="18"/>
      <c r="RCG53" s="18"/>
      <c r="RCH53" s="18"/>
      <c r="RCI53" s="18"/>
      <c r="RCJ53" s="18"/>
      <c r="RCK53" s="18"/>
      <c r="RCL53" s="18"/>
      <c r="RCM53" s="18"/>
      <c r="RCN53" s="18"/>
      <c r="RCO53" s="18"/>
      <c r="RCP53" s="18"/>
      <c r="RCQ53" s="18"/>
      <c r="RCR53" s="18"/>
      <c r="RCS53" s="18"/>
      <c r="RCT53" s="18"/>
      <c r="RCU53" s="18"/>
      <c r="RCV53" s="18"/>
      <c r="RCW53" s="18"/>
      <c r="RCX53" s="18"/>
      <c r="RCY53" s="18"/>
      <c r="RCZ53" s="18"/>
      <c r="RDA53" s="18"/>
      <c r="RDB53" s="18"/>
      <c r="RDC53" s="18"/>
      <c r="RDD53" s="18"/>
      <c r="RDE53" s="18"/>
      <c r="RDF53" s="18"/>
      <c r="RDG53" s="18"/>
      <c r="RDH53" s="18"/>
      <c r="RDI53" s="18"/>
      <c r="RDJ53" s="18"/>
      <c r="RDK53" s="18"/>
      <c r="RDL53" s="18"/>
      <c r="RDM53" s="18"/>
      <c r="RDN53" s="18"/>
      <c r="RDO53" s="18"/>
      <c r="RDP53" s="18"/>
      <c r="RDQ53" s="18"/>
      <c r="RDR53" s="18"/>
      <c r="RDS53" s="18"/>
      <c r="RDT53" s="18"/>
      <c r="RDU53" s="18"/>
      <c r="RDV53" s="18"/>
      <c r="RDW53" s="18"/>
      <c r="RDX53" s="18"/>
      <c r="RDY53" s="18"/>
      <c r="RDZ53" s="18"/>
      <c r="REA53" s="18"/>
      <c r="REB53" s="18"/>
      <c r="REC53" s="18"/>
      <c r="RED53" s="18"/>
      <c r="REE53" s="18"/>
      <c r="REF53" s="18"/>
      <c r="REG53" s="18"/>
      <c r="REH53" s="18"/>
      <c r="REI53" s="18"/>
      <c r="REJ53" s="18"/>
      <c r="REK53" s="18"/>
      <c r="REL53" s="18"/>
      <c r="REM53" s="18"/>
      <c r="REN53" s="18"/>
      <c r="REO53" s="18"/>
      <c r="REP53" s="18"/>
      <c r="REQ53" s="18"/>
      <c r="RER53" s="18"/>
      <c r="RES53" s="18"/>
      <c r="RET53" s="18"/>
      <c r="REU53" s="18"/>
      <c r="REV53" s="18"/>
      <c r="REW53" s="18"/>
      <c r="REX53" s="18"/>
      <c r="REY53" s="18"/>
      <c r="REZ53" s="18"/>
      <c r="RFA53" s="18"/>
      <c r="RFB53" s="18"/>
      <c r="RFC53" s="18"/>
      <c r="RFD53" s="18"/>
      <c r="RFE53" s="18"/>
      <c r="RFF53" s="18"/>
      <c r="RFG53" s="18"/>
      <c r="RFH53" s="18"/>
      <c r="RFI53" s="18"/>
      <c r="RFJ53" s="18"/>
      <c r="RFK53" s="18"/>
      <c r="RFL53" s="18"/>
      <c r="RFM53" s="18"/>
      <c r="RFN53" s="18"/>
      <c r="RFO53" s="18"/>
      <c r="RFP53" s="18"/>
      <c r="RFQ53" s="18"/>
      <c r="RFR53" s="18"/>
      <c r="RFS53" s="18"/>
      <c r="RFT53" s="18"/>
      <c r="RFU53" s="18"/>
      <c r="RFV53" s="18"/>
      <c r="RFW53" s="18"/>
      <c r="RFX53" s="18"/>
      <c r="RFY53" s="18"/>
      <c r="RFZ53" s="18"/>
      <c r="RGA53" s="18"/>
      <c r="RGB53" s="18"/>
      <c r="RGC53" s="18"/>
      <c r="RGD53" s="18"/>
      <c r="RGE53" s="18"/>
      <c r="RGF53" s="18"/>
      <c r="RGG53" s="18"/>
      <c r="RGH53" s="18"/>
      <c r="RGI53" s="18"/>
      <c r="RGJ53" s="18"/>
      <c r="RGK53" s="18"/>
      <c r="RGL53" s="18"/>
      <c r="RGM53" s="18"/>
      <c r="RGN53" s="18"/>
      <c r="RGO53" s="18"/>
      <c r="RGP53" s="18"/>
      <c r="RGQ53" s="18"/>
      <c r="RGR53" s="18"/>
      <c r="RGS53" s="18"/>
      <c r="RGT53" s="18"/>
      <c r="RGU53" s="18"/>
      <c r="RGV53" s="18"/>
      <c r="RGW53" s="18"/>
      <c r="RGX53" s="18"/>
      <c r="RGY53" s="18"/>
      <c r="RGZ53" s="18"/>
      <c r="RHA53" s="18"/>
      <c r="RHB53" s="18"/>
      <c r="RHC53" s="18"/>
      <c r="RHD53" s="18"/>
      <c r="RHE53" s="18"/>
      <c r="RHF53" s="18"/>
      <c r="RHG53" s="18"/>
      <c r="RHH53" s="18"/>
      <c r="RHI53" s="18"/>
      <c r="RHJ53" s="18"/>
      <c r="RHK53" s="18"/>
      <c r="RHL53" s="18"/>
      <c r="RHM53" s="18"/>
      <c r="RHN53" s="18"/>
      <c r="RHO53" s="18"/>
      <c r="RHP53" s="18"/>
      <c r="RHQ53" s="18"/>
      <c r="RHR53" s="18"/>
      <c r="RHS53" s="18"/>
      <c r="RHT53" s="18"/>
      <c r="RHU53" s="18"/>
      <c r="RHV53" s="18"/>
      <c r="RHW53" s="18"/>
      <c r="RHX53" s="18"/>
      <c r="RHY53" s="18"/>
      <c r="RHZ53" s="18"/>
      <c r="RIA53" s="18"/>
      <c r="RIB53" s="18"/>
      <c r="RIC53" s="18"/>
      <c r="RID53" s="18"/>
      <c r="RIE53" s="18"/>
      <c r="RIF53" s="18"/>
      <c r="RIG53" s="18"/>
      <c r="RIH53" s="18"/>
      <c r="RII53" s="18"/>
      <c r="RIJ53" s="18"/>
      <c r="RIK53" s="18"/>
      <c r="RIL53" s="18"/>
      <c r="RIM53" s="18"/>
      <c r="RIN53" s="18"/>
      <c r="RIO53" s="18"/>
      <c r="RIP53" s="18"/>
      <c r="RIQ53" s="18"/>
      <c r="RIR53" s="18"/>
      <c r="RIS53" s="18"/>
      <c r="RIT53" s="18"/>
      <c r="RIU53" s="18"/>
      <c r="RIV53" s="18"/>
      <c r="RIW53" s="18"/>
      <c r="RIX53" s="18"/>
      <c r="RIY53" s="18"/>
      <c r="RIZ53" s="18"/>
      <c r="RJA53" s="18"/>
      <c r="RJB53" s="18"/>
      <c r="RJC53" s="18"/>
      <c r="RJD53" s="18"/>
      <c r="RJE53" s="18"/>
      <c r="RJF53" s="18"/>
      <c r="RJG53" s="18"/>
      <c r="RJH53" s="18"/>
      <c r="RJI53" s="18"/>
      <c r="RJJ53" s="18"/>
      <c r="RJK53" s="18"/>
      <c r="RJL53" s="18"/>
      <c r="RJM53" s="18"/>
      <c r="RJN53" s="18"/>
      <c r="RJO53" s="18"/>
      <c r="RJP53" s="18"/>
      <c r="RJQ53" s="18"/>
      <c r="RJR53" s="18"/>
      <c r="RJS53" s="18"/>
      <c r="RJT53" s="18"/>
      <c r="RJU53" s="18"/>
      <c r="RJV53" s="18"/>
      <c r="RJW53" s="18"/>
      <c r="RJX53" s="18"/>
      <c r="RJY53" s="18"/>
      <c r="RJZ53" s="18"/>
      <c r="RKA53" s="18"/>
      <c r="RKB53" s="18"/>
      <c r="RKC53" s="18"/>
      <c r="RKD53" s="18"/>
      <c r="RKE53" s="18"/>
      <c r="RKF53" s="18"/>
      <c r="RKG53" s="18"/>
      <c r="RKH53" s="18"/>
      <c r="RKI53" s="18"/>
      <c r="RKJ53" s="18"/>
      <c r="RKK53" s="18"/>
      <c r="RKL53" s="18"/>
      <c r="RKM53" s="18"/>
      <c r="RKN53" s="18"/>
      <c r="RKO53" s="18"/>
      <c r="RKP53" s="18"/>
      <c r="RKQ53" s="18"/>
      <c r="RKR53" s="18"/>
      <c r="RKS53" s="18"/>
      <c r="RKT53" s="18"/>
      <c r="RKU53" s="18"/>
      <c r="RKV53" s="18"/>
      <c r="RKW53" s="18"/>
      <c r="RKX53" s="18"/>
      <c r="RKY53" s="18"/>
      <c r="RKZ53" s="18"/>
      <c r="RLA53" s="18"/>
      <c r="RLB53" s="18"/>
      <c r="RLC53" s="18"/>
      <c r="RLD53" s="18"/>
      <c r="RLE53" s="18"/>
      <c r="RLF53" s="18"/>
      <c r="RLG53" s="18"/>
      <c r="RLH53" s="18"/>
      <c r="RLI53" s="18"/>
      <c r="RLJ53" s="18"/>
      <c r="RLK53" s="18"/>
      <c r="RLL53" s="18"/>
      <c r="RLM53" s="18"/>
      <c r="RLN53" s="18"/>
      <c r="RLO53" s="18"/>
      <c r="RLP53" s="18"/>
      <c r="RLQ53" s="18"/>
      <c r="RLR53" s="18"/>
      <c r="RLS53" s="18"/>
      <c r="RLT53" s="18"/>
      <c r="RLU53" s="18"/>
      <c r="RLV53" s="18"/>
      <c r="RLW53" s="18"/>
      <c r="RLX53" s="18"/>
      <c r="RLY53" s="18"/>
      <c r="RLZ53" s="18"/>
      <c r="RMA53" s="18"/>
      <c r="RMB53" s="18"/>
      <c r="RMC53" s="18"/>
      <c r="RMD53" s="18"/>
      <c r="RME53" s="18"/>
      <c r="RMF53" s="18"/>
      <c r="RMG53" s="18"/>
      <c r="RMH53" s="18"/>
      <c r="RMI53" s="18"/>
      <c r="RMJ53" s="18"/>
      <c r="RMK53" s="18"/>
      <c r="RML53" s="18"/>
      <c r="RMM53" s="18"/>
      <c r="RMN53" s="18"/>
      <c r="RMO53" s="18"/>
      <c r="RMP53" s="18"/>
      <c r="RMQ53" s="18"/>
      <c r="RMR53" s="18"/>
      <c r="RMS53" s="18"/>
      <c r="RMT53" s="18"/>
      <c r="RMU53" s="18"/>
      <c r="RMV53" s="18"/>
      <c r="RMW53" s="18"/>
      <c r="RMX53" s="18"/>
      <c r="RMY53" s="18"/>
      <c r="RMZ53" s="18"/>
      <c r="RNA53" s="18"/>
      <c r="RNB53" s="18"/>
      <c r="RNC53" s="18"/>
      <c r="RND53" s="18"/>
      <c r="RNE53" s="18"/>
      <c r="RNF53" s="18"/>
      <c r="RNG53" s="18"/>
      <c r="RNH53" s="18"/>
      <c r="RNI53" s="18"/>
      <c r="RNJ53" s="18"/>
      <c r="RNK53" s="18"/>
      <c r="RNL53" s="18"/>
      <c r="RNM53" s="18"/>
      <c r="RNN53" s="18"/>
      <c r="RNO53" s="18"/>
      <c r="RNP53" s="18"/>
      <c r="RNQ53" s="18"/>
      <c r="RNR53" s="18"/>
      <c r="RNS53" s="18"/>
      <c r="RNT53" s="18"/>
      <c r="RNU53" s="18"/>
      <c r="RNV53" s="18"/>
      <c r="RNW53" s="18"/>
      <c r="RNX53" s="18"/>
      <c r="RNY53" s="18"/>
      <c r="RNZ53" s="18"/>
      <c r="ROA53" s="18"/>
      <c r="ROB53" s="18"/>
      <c r="ROC53" s="18"/>
      <c r="ROD53" s="18"/>
      <c r="ROE53" s="18"/>
      <c r="ROF53" s="18"/>
      <c r="ROG53" s="18"/>
      <c r="ROH53" s="18"/>
      <c r="ROI53" s="18"/>
      <c r="ROJ53" s="18"/>
      <c r="ROK53" s="18"/>
      <c r="ROL53" s="18"/>
      <c r="ROM53" s="18"/>
      <c r="RON53" s="18"/>
      <c r="ROO53" s="18"/>
      <c r="ROP53" s="18"/>
      <c r="ROQ53" s="18"/>
      <c r="ROR53" s="18"/>
      <c r="ROS53" s="18"/>
      <c r="ROT53" s="18"/>
      <c r="ROU53" s="18"/>
      <c r="ROV53" s="18"/>
      <c r="ROW53" s="18"/>
      <c r="ROX53" s="18"/>
      <c r="ROY53" s="18"/>
      <c r="ROZ53" s="18"/>
      <c r="RPA53" s="18"/>
      <c r="RPB53" s="18"/>
      <c r="RPC53" s="18"/>
      <c r="RPD53" s="18"/>
      <c r="RPE53" s="18"/>
      <c r="RPF53" s="18"/>
      <c r="RPG53" s="18"/>
      <c r="RPH53" s="18"/>
      <c r="RPI53" s="18"/>
      <c r="RPJ53" s="18"/>
      <c r="RPK53" s="18"/>
      <c r="RPL53" s="18"/>
      <c r="RPM53" s="18"/>
      <c r="RPN53" s="18"/>
      <c r="RPO53" s="18"/>
      <c r="RPP53" s="18"/>
      <c r="RPQ53" s="18"/>
      <c r="RPR53" s="18"/>
      <c r="RPS53" s="18"/>
      <c r="RPT53" s="18"/>
      <c r="RPU53" s="18"/>
      <c r="RPV53" s="18"/>
      <c r="RPW53" s="18"/>
      <c r="RPX53" s="18"/>
      <c r="RPY53" s="18"/>
      <c r="RPZ53" s="18"/>
      <c r="RQA53" s="18"/>
      <c r="RQB53" s="18"/>
      <c r="RQC53" s="18"/>
      <c r="RQD53" s="18"/>
      <c r="RQE53" s="18"/>
      <c r="RQF53" s="18"/>
      <c r="RQG53" s="18"/>
      <c r="RQH53" s="18"/>
      <c r="RQI53" s="18"/>
      <c r="RQJ53" s="18"/>
      <c r="RQK53" s="18"/>
      <c r="RQL53" s="18"/>
      <c r="RQM53" s="18"/>
      <c r="RQN53" s="18"/>
      <c r="RQO53" s="18"/>
      <c r="RQP53" s="18"/>
      <c r="RQQ53" s="18"/>
      <c r="RQR53" s="18"/>
      <c r="RQS53" s="18"/>
      <c r="RQT53" s="18"/>
      <c r="RQU53" s="18"/>
      <c r="RQV53" s="18"/>
      <c r="RQW53" s="18"/>
      <c r="RQX53" s="18"/>
      <c r="RQY53" s="18"/>
      <c r="RQZ53" s="18"/>
      <c r="RRA53" s="18"/>
      <c r="RRB53" s="18"/>
      <c r="RRC53" s="18"/>
      <c r="RRD53" s="18"/>
      <c r="RRE53" s="18"/>
      <c r="RRF53" s="18"/>
      <c r="RRG53" s="18"/>
      <c r="RRH53" s="18"/>
      <c r="RRI53" s="18"/>
      <c r="RRJ53" s="18"/>
      <c r="RRK53" s="18"/>
      <c r="RRL53" s="18"/>
      <c r="RRM53" s="18"/>
      <c r="RRN53" s="18"/>
      <c r="RRO53" s="18"/>
      <c r="RRP53" s="18"/>
      <c r="RRQ53" s="18"/>
      <c r="RRR53" s="18"/>
      <c r="RRS53" s="18"/>
      <c r="RRT53" s="18"/>
      <c r="RRU53" s="18"/>
      <c r="RRV53" s="18"/>
      <c r="RRW53" s="18"/>
      <c r="RRX53" s="18"/>
      <c r="RRY53" s="18"/>
      <c r="RRZ53" s="18"/>
      <c r="RSA53" s="18"/>
      <c r="RSB53" s="18"/>
      <c r="RSC53" s="18"/>
      <c r="RSD53" s="18"/>
      <c r="RSE53" s="18"/>
      <c r="RSF53" s="18"/>
      <c r="RSG53" s="18"/>
      <c r="RSH53" s="18"/>
      <c r="RSI53" s="18"/>
      <c r="RSJ53" s="18"/>
      <c r="RSK53" s="18"/>
      <c r="RSL53" s="18"/>
      <c r="RSM53" s="18"/>
      <c r="RSN53" s="18"/>
      <c r="RSO53" s="18"/>
      <c r="RSP53" s="18"/>
      <c r="RSQ53" s="18"/>
      <c r="RSR53" s="18"/>
      <c r="RSS53" s="18"/>
      <c r="RST53" s="18"/>
      <c r="RSU53" s="18"/>
      <c r="RSV53" s="18"/>
      <c r="RSW53" s="18"/>
      <c r="RSX53" s="18"/>
      <c r="RSY53" s="18"/>
      <c r="RSZ53" s="18"/>
      <c r="RTA53" s="18"/>
      <c r="RTB53" s="18"/>
      <c r="RTC53" s="18"/>
      <c r="RTD53" s="18"/>
      <c r="RTE53" s="18"/>
      <c r="RTF53" s="18"/>
      <c r="RTG53" s="18"/>
      <c r="RTH53" s="18"/>
      <c r="RTI53" s="18"/>
      <c r="RTJ53" s="18"/>
      <c r="RTK53" s="18"/>
      <c r="RTL53" s="18"/>
      <c r="RTM53" s="18"/>
      <c r="RTN53" s="18"/>
      <c r="RTO53" s="18"/>
      <c r="RTP53" s="18"/>
      <c r="RTQ53" s="18"/>
      <c r="RTR53" s="18"/>
      <c r="RTS53" s="18"/>
      <c r="RTT53" s="18"/>
      <c r="RTU53" s="18"/>
      <c r="RTV53" s="18"/>
      <c r="RTW53" s="18"/>
      <c r="RTX53" s="18"/>
      <c r="RTY53" s="18"/>
      <c r="RTZ53" s="18"/>
      <c r="RUA53" s="18"/>
      <c r="RUB53" s="18"/>
      <c r="RUC53" s="18"/>
      <c r="RUD53" s="18"/>
      <c r="RUE53" s="18"/>
      <c r="RUF53" s="18"/>
      <c r="RUG53" s="18"/>
      <c r="RUH53" s="18"/>
      <c r="RUI53" s="18"/>
      <c r="RUJ53" s="18"/>
      <c r="RUK53" s="18"/>
      <c r="RUL53" s="18"/>
      <c r="RUM53" s="18"/>
      <c r="RUN53" s="18"/>
      <c r="RUO53" s="18"/>
      <c r="RUP53" s="18"/>
      <c r="RUQ53" s="18"/>
      <c r="RUR53" s="18"/>
      <c r="RUS53" s="18"/>
      <c r="RUT53" s="18"/>
      <c r="RUU53" s="18"/>
      <c r="RUV53" s="18"/>
      <c r="RUW53" s="18"/>
      <c r="RUX53" s="18"/>
      <c r="RUY53" s="18"/>
      <c r="RUZ53" s="18"/>
      <c r="RVA53" s="18"/>
      <c r="RVB53" s="18"/>
      <c r="RVC53" s="18"/>
      <c r="RVD53" s="18"/>
      <c r="RVE53" s="18"/>
      <c r="RVF53" s="18"/>
      <c r="RVG53" s="18"/>
      <c r="RVH53" s="18"/>
      <c r="RVI53" s="18"/>
      <c r="RVJ53" s="18"/>
      <c r="RVK53" s="18"/>
      <c r="RVL53" s="18"/>
      <c r="RVM53" s="18"/>
      <c r="RVN53" s="18"/>
      <c r="RVO53" s="18"/>
      <c r="RVP53" s="18"/>
      <c r="RVQ53" s="18"/>
      <c r="RVR53" s="18"/>
      <c r="RVS53" s="18"/>
      <c r="RVT53" s="18"/>
      <c r="RVU53" s="18"/>
      <c r="RVV53" s="18"/>
      <c r="RVW53" s="18"/>
      <c r="RVX53" s="18"/>
      <c r="RVY53" s="18"/>
      <c r="RVZ53" s="18"/>
      <c r="RWA53" s="18"/>
      <c r="RWB53" s="18"/>
      <c r="RWC53" s="18"/>
      <c r="RWD53" s="18"/>
      <c r="RWE53" s="18"/>
      <c r="RWF53" s="18"/>
      <c r="RWG53" s="18"/>
      <c r="RWH53" s="18"/>
      <c r="RWI53" s="18"/>
      <c r="RWJ53" s="18"/>
      <c r="RWK53" s="18"/>
      <c r="RWL53" s="18"/>
      <c r="RWM53" s="18"/>
      <c r="RWN53" s="18"/>
      <c r="RWO53" s="18"/>
      <c r="RWP53" s="18"/>
      <c r="RWQ53" s="18"/>
      <c r="RWR53" s="18"/>
      <c r="RWS53" s="18"/>
      <c r="RWT53" s="18"/>
      <c r="RWU53" s="18"/>
      <c r="RWV53" s="18"/>
      <c r="RWW53" s="18"/>
      <c r="RWX53" s="18"/>
      <c r="RWY53" s="18"/>
      <c r="RWZ53" s="18"/>
      <c r="RXA53" s="18"/>
      <c r="RXB53" s="18"/>
      <c r="RXC53" s="18"/>
      <c r="RXD53" s="18"/>
      <c r="RXE53" s="18"/>
      <c r="RXF53" s="18"/>
      <c r="RXG53" s="18"/>
      <c r="RXH53" s="18"/>
      <c r="RXI53" s="18"/>
      <c r="RXJ53" s="18"/>
      <c r="RXK53" s="18"/>
      <c r="RXL53" s="18"/>
      <c r="RXM53" s="18"/>
      <c r="RXN53" s="18"/>
      <c r="RXO53" s="18"/>
      <c r="RXP53" s="18"/>
      <c r="RXQ53" s="18"/>
      <c r="RXR53" s="18"/>
      <c r="RXS53" s="18"/>
      <c r="RXT53" s="18"/>
      <c r="RXU53" s="18"/>
      <c r="RXV53" s="18"/>
      <c r="RXW53" s="18"/>
      <c r="RXX53" s="18"/>
      <c r="RXY53" s="18"/>
      <c r="RXZ53" s="18"/>
      <c r="RYA53" s="18"/>
      <c r="RYB53" s="18"/>
      <c r="RYC53" s="18"/>
      <c r="RYD53" s="18"/>
      <c r="RYE53" s="18"/>
      <c r="RYF53" s="18"/>
      <c r="RYG53" s="18"/>
      <c r="RYH53" s="18"/>
      <c r="RYI53" s="18"/>
      <c r="RYJ53" s="18"/>
      <c r="RYK53" s="18"/>
      <c r="RYL53" s="18"/>
      <c r="RYM53" s="18"/>
      <c r="RYN53" s="18"/>
      <c r="RYO53" s="18"/>
      <c r="RYP53" s="18"/>
      <c r="RYQ53" s="18"/>
      <c r="RYR53" s="18"/>
      <c r="RYS53" s="18"/>
      <c r="RYT53" s="18"/>
      <c r="RYU53" s="18"/>
      <c r="RYV53" s="18"/>
      <c r="RYW53" s="18"/>
      <c r="RYX53" s="18"/>
      <c r="RYY53" s="18"/>
      <c r="RYZ53" s="18"/>
      <c r="RZA53" s="18"/>
      <c r="RZB53" s="18"/>
      <c r="RZC53" s="18"/>
      <c r="RZD53" s="18"/>
      <c r="RZE53" s="18"/>
      <c r="RZF53" s="18"/>
      <c r="RZG53" s="18"/>
      <c r="RZH53" s="18"/>
      <c r="RZI53" s="18"/>
      <c r="RZJ53" s="18"/>
      <c r="RZK53" s="18"/>
      <c r="RZL53" s="18"/>
      <c r="RZM53" s="18"/>
      <c r="RZN53" s="18"/>
      <c r="RZO53" s="18"/>
      <c r="RZP53" s="18"/>
      <c r="RZQ53" s="18"/>
      <c r="RZR53" s="18"/>
      <c r="RZS53" s="18"/>
      <c r="RZT53" s="18"/>
      <c r="RZU53" s="18"/>
      <c r="RZV53" s="18"/>
      <c r="RZW53" s="18"/>
      <c r="RZX53" s="18"/>
      <c r="RZY53" s="18"/>
      <c r="RZZ53" s="18"/>
      <c r="SAA53" s="18"/>
      <c r="SAB53" s="18"/>
      <c r="SAC53" s="18"/>
      <c r="SAD53" s="18"/>
      <c r="SAE53" s="18"/>
      <c r="SAF53" s="18"/>
      <c r="SAG53" s="18"/>
      <c r="SAH53" s="18"/>
      <c r="SAI53" s="18"/>
      <c r="SAJ53" s="18"/>
      <c r="SAK53" s="18"/>
      <c r="SAL53" s="18"/>
      <c r="SAM53" s="18"/>
      <c r="SAN53" s="18"/>
      <c r="SAO53" s="18"/>
      <c r="SAP53" s="18"/>
      <c r="SAQ53" s="18"/>
      <c r="SAR53" s="18"/>
      <c r="SAS53" s="18"/>
      <c r="SAT53" s="18"/>
      <c r="SAU53" s="18"/>
      <c r="SAV53" s="18"/>
      <c r="SAW53" s="18"/>
      <c r="SAX53" s="18"/>
      <c r="SAY53" s="18"/>
      <c r="SAZ53" s="18"/>
      <c r="SBA53" s="18"/>
      <c r="SBB53" s="18"/>
      <c r="SBC53" s="18"/>
      <c r="SBD53" s="18"/>
      <c r="SBE53" s="18"/>
      <c r="SBF53" s="18"/>
      <c r="SBG53" s="18"/>
      <c r="SBH53" s="18"/>
      <c r="SBI53" s="18"/>
      <c r="SBJ53" s="18"/>
      <c r="SBK53" s="18"/>
      <c r="SBL53" s="18"/>
      <c r="SBM53" s="18"/>
      <c r="SBN53" s="18"/>
      <c r="SBO53" s="18"/>
      <c r="SBP53" s="18"/>
      <c r="SBQ53" s="18"/>
      <c r="SBR53" s="18"/>
      <c r="SBS53" s="18"/>
      <c r="SBT53" s="18"/>
      <c r="SBU53" s="18"/>
      <c r="SBV53" s="18"/>
      <c r="SBW53" s="18"/>
      <c r="SBX53" s="18"/>
      <c r="SBY53" s="18"/>
      <c r="SBZ53" s="18"/>
      <c r="SCA53" s="18"/>
      <c r="SCB53" s="18"/>
      <c r="SCC53" s="18"/>
      <c r="SCD53" s="18"/>
      <c r="SCE53" s="18"/>
      <c r="SCF53" s="18"/>
      <c r="SCG53" s="18"/>
      <c r="SCH53" s="18"/>
      <c r="SCI53" s="18"/>
      <c r="SCJ53" s="18"/>
      <c r="SCK53" s="18"/>
      <c r="SCL53" s="18"/>
      <c r="SCM53" s="18"/>
      <c r="SCN53" s="18"/>
      <c r="SCO53" s="18"/>
      <c r="SCP53" s="18"/>
      <c r="SCQ53" s="18"/>
      <c r="SCR53" s="18"/>
      <c r="SCS53" s="18"/>
      <c r="SCT53" s="18"/>
      <c r="SCU53" s="18"/>
      <c r="SCV53" s="18"/>
      <c r="SCW53" s="18"/>
      <c r="SCX53" s="18"/>
      <c r="SCY53" s="18"/>
      <c r="SCZ53" s="18"/>
      <c r="SDA53" s="18"/>
      <c r="SDB53" s="18"/>
      <c r="SDC53" s="18"/>
      <c r="SDD53" s="18"/>
      <c r="SDE53" s="18"/>
      <c r="SDF53" s="18"/>
      <c r="SDG53" s="18"/>
      <c r="SDH53" s="18"/>
      <c r="SDI53" s="18"/>
      <c r="SDJ53" s="18"/>
      <c r="SDK53" s="18"/>
      <c r="SDL53" s="18"/>
      <c r="SDM53" s="18"/>
      <c r="SDN53" s="18"/>
      <c r="SDO53" s="18"/>
      <c r="SDP53" s="18"/>
      <c r="SDQ53" s="18"/>
      <c r="SDR53" s="18"/>
      <c r="SDS53" s="18"/>
      <c r="SDT53" s="18"/>
      <c r="SDU53" s="18"/>
      <c r="SDV53" s="18"/>
      <c r="SDW53" s="18"/>
      <c r="SDX53" s="18"/>
      <c r="SDY53" s="18"/>
      <c r="SDZ53" s="18"/>
      <c r="SEA53" s="18"/>
      <c r="SEB53" s="18"/>
      <c r="SEC53" s="18"/>
      <c r="SED53" s="18"/>
      <c r="SEE53" s="18"/>
      <c r="SEF53" s="18"/>
      <c r="SEG53" s="18"/>
      <c r="SEH53" s="18"/>
      <c r="SEI53" s="18"/>
      <c r="SEJ53" s="18"/>
      <c r="SEK53" s="18"/>
      <c r="SEL53" s="18"/>
      <c r="SEM53" s="18"/>
      <c r="SEN53" s="18"/>
      <c r="SEO53" s="18"/>
      <c r="SEP53" s="18"/>
      <c r="SEQ53" s="18"/>
      <c r="SER53" s="18"/>
      <c r="SES53" s="18"/>
      <c r="SET53" s="18"/>
      <c r="SEU53" s="18"/>
      <c r="SEV53" s="18"/>
      <c r="SEW53" s="18"/>
      <c r="SEX53" s="18"/>
      <c r="SEY53" s="18"/>
      <c r="SEZ53" s="18"/>
      <c r="SFA53" s="18"/>
      <c r="SFB53" s="18"/>
      <c r="SFC53" s="18"/>
      <c r="SFD53" s="18"/>
      <c r="SFE53" s="18"/>
      <c r="SFF53" s="18"/>
      <c r="SFG53" s="18"/>
      <c r="SFH53" s="18"/>
      <c r="SFI53" s="18"/>
      <c r="SFJ53" s="18"/>
      <c r="SFK53" s="18"/>
      <c r="SFL53" s="18"/>
      <c r="SFM53" s="18"/>
      <c r="SFN53" s="18"/>
      <c r="SFO53" s="18"/>
      <c r="SFP53" s="18"/>
      <c r="SFQ53" s="18"/>
      <c r="SFR53" s="18"/>
      <c r="SFS53" s="18"/>
      <c r="SFT53" s="18"/>
      <c r="SFU53" s="18"/>
      <c r="SFV53" s="18"/>
      <c r="SFW53" s="18"/>
      <c r="SFX53" s="18"/>
      <c r="SFY53" s="18"/>
      <c r="SFZ53" s="18"/>
      <c r="SGA53" s="18"/>
      <c r="SGB53" s="18"/>
      <c r="SGC53" s="18"/>
      <c r="SGD53" s="18"/>
      <c r="SGE53" s="18"/>
      <c r="SGF53" s="18"/>
      <c r="SGG53" s="18"/>
      <c r="SGH53" s="18"/>
      <c r="SGI53" s="18"/>
      <c r="SGJ53" s="18"/>
      <c r="SGK53" s="18"/>
      <c r="SGL53" s="18"/>
      <c r="SGM53" s="18"/>
      <c r="SGN53" s="18"/>
      <c r="SGO53" s="18"/>
      <c r="SGP53" s="18"/>
      <c r="SGQ53" s="18"/>
      <c r="SGR53" s="18"/>
      <c r="SGS53" s="18"/>
      <c r="SGT53" s="18"/>
      <c r="SGU53" s="18"/>
      <c r="SGV53" s="18"/>
      <c r="SGW53" s="18"/>
      <c r="SGX53" s="18"/>
      <c r="SGY53" s="18"/>
      <c r="SGZ53" s="18"/>
      <c r="SHA53" s="18"/>
      <c r="SHB53" s="18"/>
      <c r="SHC53" s="18"/>
      <c r="SHD53" s="18"/>
      <c r="SHE53" s="18"/>
      <c r="SHF53" s="18"/>
      <c r="SHG53" s="18"/>
      <c r="SHH53" s="18"/>
      <c r="SHI53" s="18"/>
      <c r="SHJ53" s="18"/>
      <c r="SHK53" s="18"/>
      <c r="SHL53" s="18"/>
      <c r="SHM53" s="18"/>
      <c r="SHN53" s="18"/>
      <c r="SHO53" s="18"/>
      <c r="SHP53" s="18"/>
      <c r="SHQ53" s="18"/>
      <c r="SHR53" s="18"/>
      <c r="SHS53" s="18"/>
      <c r="SHT53" s="18"/>
      <c r="SHU53" s="18"/>
      <c r="SHV53" s="18"/>
      <c r="SHW53" s="18"/>
      <c r="SHX53" s="18"/>
      <c r="SHY53" s="18"/>
      <c r="SHZ53" s="18"/>
      <c r="SIA53" s="18"/>
      <c r="SIB53" s="18"/>
      <c r="SIC53" s="18"/>
      <c r="SID53" s="18"/>
      <c r="SIE53" s="18"/>
      <c r="SIF53" s="18"/>
      <c r="SIG53" s="18"/>
      <c r="SIH53" s="18"/>
      <c r="SII53" s="18"/>
      <c r="SIJ53" s="18"/>
      <c r="SIK53" s="18"/>
      <c r="SIL53" s="18"/>
      <c r="SIM53" s="18"/>
      <c r="SIN53" s="18"/>
      <c r="SIO53" s="18"/>
      <c r="SIP53" s="18"/>
      <c r="SIQ53" s="18"/>
      <c r="SIR53" s="18"/>
      <c r="SIS53" s="18"/>
      <c r="SIT53" s="18"/>
      <c r="SIU53" s="18"/>
      <c r="SIV53" s="18"/>
      <c r="SIW53" s="18"/>
      <c r="SIX53" s="18"/>
      <c r="SIY53" s="18"/>
      <c r="SIZ53" s="18"/>
      <c r="SJA53" s="18"/>
      <c r="SJB53" s="18"/>
      <c r="SJC53" s="18"/>
      <c r="SJD53" s="18"/>
      <c r="SJE53" s="18"/>
      <c r="SJF53" s="18"/>
      <c r="SJG53" s="18"/>
      <c r="SJH53" s="18"/>
      <c r="SJI53" s="18"/>
      <c r="SJJ53" s="18"/>
      <c r="SJK53" s="18"/>
      <c r="SJL53" s="18"/>
      <c r="SJM53" s="18"/>
      <c r="SJN53" s="18"/>
      <c r="SJO53" s="18"/>
      <c r="SJP53" s="18"/>
      <c r="SJQ53" s="18"/>
      <c r="SJR53" s="18"/>
      <c r="SJS53" s="18"/>
      <c r="SJT53" s="18"/>
      <c r="SJU53" s="18"/>
      <c r="SJV53" s="18"/>
      <c r="SJW53" s="18"/>
      <c r="SJX53" s="18"/>
      <c r="SJY53" s="18"/>
      <c r="SJZ53" s="18"/>
      <c r="SKA53" s="18"/>
      <c r="SKB53" s="18"/>
      <c r="SKC53" s="18"/>
      <c r="SKD53" s="18"/>
      <c r="SKE53" s="18"/>
      <c r="SKF53" s="18"/>
      <c r="SKG53" s="18"/>
      <c r="SKH53" s="18"/>
      <c r="SKI53" s="18"/>
      <c r="SKJ53" s="18"/>
      <c r="SKK53" s="18"/>
      <c r="SKL53" s="18"/>
      <c r="SKM53" s="18"/>
      <c r="SKN53" s="18"/>
      <c r="SKO53" s="18"/>
      <c r="SKP53" s="18"/>
      <c r="SKQ53" s="18"/>
      <c r="SKR53" s="18"/>
      <c r="SKS53" s="18"/>
      <c r="SKT53" s="18"/>
      <c r="SKU53" s="18"/>
      <c r="SKV53" s="18"/>
      <c r="SKW53" s="18"/>
      <c r="SKX53" s="18"/>
      <c r="SKY53" s="18"/>
      <c r="SKZ53" s="18"/>
      <c r="SLA53" s="18"/>
      <c r="SLB53" s="18"/>
      <c r="SLC53" s="18"/>
      <c r="SLD53" s="18"/>
      <c r="SLE53" s="18"/>
      <c r="SLF53" s="18"/>
      <c r="SLG53" s="18"/>
      <c r="SLH53" s="18"/>
      <c r="SLI53" s="18"/>
      <c r="SLJ53" s="18"/>
      <c r="SLK53" s="18"/>
      <c r="SLL53" s="18"/>
      <c r="SLM53" s="18"/>
      <c r="SLN53" s="18"/>
      <c r="SLO53" s="18"/>
      <c r="SLP53" s="18"/>
      <c r="SLQ53" s="18"/>
      <c r="SLR53" s="18"/>
      <c r="SLS53" s="18"/>
      <c r="SLT53" s="18"/>
      <c r="SLU53" s="18"/>
      <c r="SLV53" s="18"/>
      <c r="SLW53" s="18"/>
      <c r="SLX53" s="18"/>
      <c r="SLY53" s="18"/>
      <c r="SLZ53" s="18"/>
      <c r="SMA53" s="18"/>
      <c r="SMB53" s="18"/>
      <c r="SMC53" s="18"/>
      <c r="SMD53" s="18"/>
      <c r="SME53" s="18"/>
      <c r="SMF53" s="18"/>
      <c r="SMG53" s="18"/>
      <c r="SMH53" s="18"/>
      <c r="SMI53" s="18"/>
      <c r="SMJ53" s="18"/>
      <c r="SMK53" s="18"/>
      <c r="SML53" s="18"/>
      <c r="SMM53" s="18"/>
      <c r="SMN53" s="18"/>
      <c r="SMO53" s="18"/>
      <c r="SMP53" s="18"/>
      <c r="SMQ53" s="18"/>
      <c r="SMR53" s="18"/>
      <c r="SMS53" s="18"/>
      <c r="SMT53" s="18"/>
      <c r="SMU53" s="18"/>
      <c r="SMV53" s="18"/>
      <c r="SMW53" s="18"/>
      <c r="SMX53" s="18"/>
      <c r="SMY53" s="18"/>
      <c r="SMZ53" s="18"/>
      <c r="SNA53" s="18"/>
      <c r="SNB53" s="18"/>
      <c r="SNC53" s="18"/>
      <c r="SND53" s="18"/>
      <c r="SNE53" s="18"/>
      <c r="SNF53" s="18"/>
      <c r="SNG53" s="18"/>
      <c r="SNH53" s="18"/>
      <c r="SNI53" s="18"/>
      <c r="SNJ53" s="18"/>
      <c r="SNK53" s="18"/>
      <c r="SNL53" s="18"/>
      <c r="SNM53" s="18"/>
      <c r="SNN53" s="18"/>
      <c r="SNO53" s="18"/>
      <c r="SNP53" s="18"/>
      <c r="SNQ53" s="18"/>
      <c r="SNR53" s="18"/>
      <c r="SNS53" s="18"/>
      <c r="SNT53" s="18"/>
      <c r="SNU53" s="18"/>
      <c r="SNV53" s="18"/>
      <c r="SNW53" s="18"/>
      <c r="SNX53" s="18"/>
      <c r="SNY53" s="18"/>
      <c r="SNZ53" s="18"/>
      <c r="SOA53" s="18"/>
      <c r="SOB53" s="18"/>
      <c r="SOC53" s="18"/>
      <c r="SOD53" s="18"/>
      <c r="SOE53" s="18"/>
      <c r="SOF53" s="18"/>
      <c r="SOG53" s="18"/>
      <c r="SOH53" s="18"/>
      <c r="SOI53" s="18"/>
      <c r="SOJ53" s="18"/>
      <c r="SOK53" s="18"/>
      <c r="SOL53" s="18"/>
      <c r="SOM53" s="18"/>
      <c r="SON53" s="18"/>
      <c r="SOO53" s="18"/>
      <c r="SOP53" s="18"/>
      <c r="SOQ53" s="18"/>
      <c r="SOR53" s="18"/>
      <c r="SOS53" s="18"/>
      <c r="SOT53" s="18"/>
      <c r="SOU53" s="18"/>
      <c r="SOV53" s="18"/>
      <c r="SOW53" s="18"/>
      <c r="SOX53" s="18"/>
      <c r="SOY53" s="18"/>
      <c r="SOZ53" s="18"/>
      <c r="SPA53" s="18"/>
      <c r="SPB53" s="18"/>
      <c r="SPC53" s="18"/>
      <c r="SPD53" s="18"/>
      <c r="SPE53" s="18"/>
      <c r="SPF53" s="18"/>
      <c r="SPG53" s="18"/>
      <c r="SPH53" s="18"/>
      <c r="SPI53" s="18"/>
      <c r="SPJ53" s="18"/>
      <c r="SPK53" s="18"/>
      <c r="SPL53" s="18"/>
      <c r="SPM53" s="18"/>
      <c r="SPN53" s="18"/>
      <c r="SPO53" s="18"/>
      <c r="SPP53" s="18"/>
      <c r="SPQ53" s="18"/>
      <c r="SPR53" s="18"/>
      <c r="SPS53" s="18"/>
      <c r="SPT53" s="18"/>
      <c r="SPU53" s="18"/>
      <c r="SPV53" s="18"/>
      <c r="SPW53" s="18"/>
      <c r="SPX53" s="18"/>
      <c r="SPY53" s="18"/>
      <c r="SPZ53" s="18"/>
      <c r="SQA53" s="18"/>
      <c r="SQB53" s="18"/>
      <c r="SQC53" s="18"/>
      <c r="SQD53" s="18"/>
      <c r="SQE53" s="18"/>
      <c r="SQF53" s="18"/>
      <c r="SQG53" s="18"/>
      <c r="SQH53" s="18"/>
      <c r="SQI53" s="18"/>
      <c r="SQJ53" s="18"/>
      <c r="SQK53" s="18"/>
      <c r="SQL53" s="18"/>
      <c r="SQM53" s="18"/>
      <c r="SQN53" s="18"/>
      <c r="SQO53" s="18"/>
      <c r="SQP53" s="18"/>
      <c r="SQQ53" s="18"/>
      <c r="SQR53" s="18"/>
      <c r="SQS53" s="18"/>
      <c r="SQT53" s="18"/>
      <c r="SQU53" s="18"/>
      <c r="SQV53" s="18"/>
      <c r="SQW53" s="18"/>
      <c r="SQX53" s="18"/>
      <c r="SQY53" s="18"/>
      <c r="SQZ53" s="18"/>
      <c r="SRA53" s="18"/>
      <c r="SRB53" s="18"/>
      <c r="SRC53" s="18"/>
      <c r="SRD53" s="18"/>
      <c r="SRE53" s="18"/>
      <c r="SRF53" s="18"/>
      <c r="SRG53" s="18"/>
      <c r="SRH53" s="18"/>
      <c r="SRI53" s="18"/>
      <c r="SRJ53" s="18"/>
      <c r="SRK53" s="18"/>
      <c r="SRL53" s="18"/>
      <c r="SRM53" s="18"/>
      <c r="SRN53" s="18"/>
      <c r="SRO53" s="18"/>
      <c r="SRP53" s="18"/>
      <c r="SRQ53" s="18"/>
      <c r="SRR53" s="18"/>
      <c r="SRS53" s="18"/>
      <c r="SRT53" s="18"/>
      <c r="SRU53" s="18"/>
      <c r="SRV53" s="18"/>
      <c r="SRW53" s="18"/>
      <c r="SRX53" s="18"/>
      <c r="SRY53" s="18"/>
      <c r="SRZ53" s="18"/>
      <c r="SSA53" s="18"/>
      <c r="SSB53" s="18"/>
      <c r="SSC53" s="18"/>
      <c r="SSD53" s="18"/>
      <c r="SSE53" s="18"/>
      <c r="SSF53" s="18"/>
      <c r="SSG53" s="18"/>
      <c r="SSH53" s="18"/>
      <c r="SSI53" s="18"/>
      <c r="SSJ53" s="18"/>
      <c r="SSK53" s="18"/>
      <c r="SSL53" s="18"/>
      <c r="SSM53" s="18"/>
      <c r="SSN53" s="18"/>
      <c r="SSO53" s="18"/>
      <c r="SSP53" s="18"/>
      <c r="SSQ53" s="18"/>
      <c r="SSR53" s="18"/>
      <c r="SSS53" s="18"/>
      <c r="SST53" s="18"/>
      <c r="SSU53" s="18"/>
      <c r="SSV53" s="18"/>
      <c r="SSW53" s="18"/>
      <c r="SSX53" s="18"/>
      <c r="SSY53" s="18"/>
      <c r="SSZ53" s="18"/>
      <c r="STA53" s="18"/>
      <c r="STB53" s="18"/>
      <c r="STC53" s="18"/>
      <c r="STD53" s="18"/>
      <c r="STE53" s="18"/>
      <c r="STF53" s="18"/>
      <c r="STG53" s="18"/>
      <c r="STH53" s="18"/>
      <c r="STI53" s="18"/>
      <c r="STJ53" s="18"/>
      <c r="STK53" s="18"/>
      <c r="STL53" s="18"/>
      <c r="STM53" s="18"/>
      <c r="STN53" s="18"/>
      <c r="STO53" s="18"/>
      <c r="STP53" s="18"/>
      <c r="STQ53" s="18"/>
      <c r="STR53" s="18"/>
      <c r="STS53" s="18"/>
      <c r="STT53" s="18"/>
      <c r="STU53" s="18"/>
      <c r="STV53" s="18"/>
      <c r="STW53" s="18"/>
      <c r="STX53" s="18"/>
      <c r="STY53" s="18"/>
      <c r="STZ53" s="18"/>
      <c r="SUA53" s="18"/>
      <c r="SUB53" s="18"/>
      <c r="SUC53" s="18"/>
      <c r="SUD53" s="18"/>
      <c r="SUE53" s="18"/>
      <c r="SUF53" s="18"/>
      <c r="SUG53" s="18"/>
      <c r="SUH53" s="18"/>
      <c r="SUI53" s="18"/>
      <c r="SUJ53" s="18"/>
      <c r="SUK53" s="18"/>
      <c r="SUL53" s="18"/>
      <c r="SUM53" s="18"/>
      <c r="SUN53" s="18"/>
      <c r="SUO53" s="18"/>
      <c r="SUP53" s="18"/>
      <c r="SUQ53" s="18"/>
      <c r="SUR53" s="18"/>
      <c r="SUS53" s="18"/>
      <c r="SUT53" s="18"/>
      <c r="SUU53" s="18"/>
      <c r="SUV53" s="18"/>
      <c r="SUW53" s="18"/>
      <c r="SUX53" s="18"/>
      <c r="SUY53" s="18"/>
      <c r="SUZ53" s="18"/>
      <c r="SVA53" s="18"/>
      <c r="SVB53" s="18"/>
      <c r="SVC53" s="18"/>
      <c r="SVD53" s="18"/>
      <c r="SVE53" s="18"/>
      <c r="SVF53" s="18"/>
      <c r="SVG53" s="18"/>
      <c r="SVH53" s="18"/>
      <c r="SVI53" s="18"/>
      <c r="SVJ53" s="18"/>
      <c r="SVK53" s="18"/>
      <c r="SVL53" s="18"/>
      <c r="SVM53" s="18"/>
      <c r="SVN53" s="18"/>
      <c r="SVO53" s="18"/>
      <c r="SVP53" s="18"/>
      <c r="SVQ53" s="18"/>
      <c r="SVR53" s="18"/>
      <c r="SVS53" s="18"/>
      <c r="SVT53" s="18"/>
      <c r="SVU53" s="18"/>
      <c r="SVV53" s="18"/>
      <c r="SVW53" s="18"/>
      <c r="SVX53" s="18"/>
      <c r="SVY53" s="18"/>
      <c r="SVZ53" s="18"/>
      <c r="SWA53" s="18"/>
      <c r="SWB53" s="18"/>
      <c r="SWC53" s="18"/>
      <c r="SWD53" s="18"/>
      <c r="SWE53" s="18"/>
      <c r="SWF53" s="18"/>
      <c r="SWG53" s="18"/>
      <c r="SWH53" s="18"/>
      <c r="SWI53" s="18"/>
      <c r="SWJ53" s="18"/>
      <c r="SWK53" s="18"/>
      <c r="SWL53" s="18"/>
      <c r="SWM53" s="18"/>
      <c r="SWN53" s="18"/>
      <c r="SWO53" s="18"/>
      <c r="SWP53" s="18"/>
      <c r="SWQ53" s="18"/>
      <c r="SWR53" s="18"/>
      <c r="SWS53" s="18"/>
      <c r="SWT53" s="18"/>
      <c r="SWU53" s="18"/>
      <c r="SWV53" s="18"/>
      <c r="SWW53" s="18"/>
      <c r="SWX53" s="18"/>
      <c r="SWY53" s="18"/>
      <c r="SWZ53" s="18"/>
      <c r="SXA53" s="18"/>
      <c r="SXB53" s="18"/>
      <c r="SXC53" s="18"/>
      <c r="SXD53" s="18"/>
      <c r="SXE53" s="18"/>
      <c r="SXF53" s="18"/>
      <c r="SXG53" s="18"/>
      <c r="SXH53" s="18"/>
      <c r="SXI53" s="18"/>
      <c r="SXJ53" s="18"/>
      <c r="SXK53" s="18"/>
      <c r="SXL53" s="18"/>
      <c r="SXM53" s="18"/>
      <c r="SXN53" s="18"/>
      <c r="SXO53" s="18"/>
      <c r="SXP53" s="18"/>
      <c r="SXQ53" s="18"/>
      <c r="SXR53" s="18"/>
      <c r="SXS53" s="18"/>
      <c r="SXT53" s="18"/>
      <c r="SXU53" s="18"/>
      <c r="SXV53" s="18"/>
      <c r="SXW53" s="18"/>
      <c r="SXX53" s="18"/>
      <c r="SXY53" s="18"/>
      <c r="SXZ53" s="18"/>
      <c r="SYA53" s="18"/>
      <c r="SYB53" s="18"/>
      <c r="SYC53" s="18"/>
      <c r="SYD53" s="18"/>
      <c r="SYE53" s="18"/>
      <c r="SYF53" s="18"/>
      <c r="SYG53" s="18"/>
      <c r="SYH53" s="18"/>
      <c r="SYI53" s="18"/>
      <c r="SYJ53" s="18"/>
      <c r="SYK53" s="18"/>
      <c r="SYL53" s="18"/>
      <c r="SYM53" s="18"/>
      <c r="SYN53" s="18"/>
      <c r="SYO53" s="18"/>
      <c r="SYP53" s="18"/>
      <c r="SYQ53" s="18"/>
      <c r="SYR53" s="18"/>
      <c r="SYS53" s="18"/>
      <c r="SYT53" s="18"/>
      <c r="SYU53" s="18"/>
      <c r="SYV53" s="18"/>
      <c r="SYW53" s="18"/>
      <c r="SYX53" s="18"/>
      <c r="SYY53" s="18"/>
      <c r="SYZ53" s="18"/>
      <c r="SZA53" s="18"/>
      <c r="SZB53" s="18"/>
      <c r="SZC53" s="18"/>
      <c r="SZD53" s="18"/>
      <c r="SZE53" s="18"/>
      <c r="SZF53" s="18"/>
      <c r="SZG53" s="18"/>
      <c r="SZH53" s="18"/>
      <c r="SZI53" s="18"/>
      <c r="SZJ53" s="18"/>
      <c r="SZK53" s="18"/>
      <c r="SZL53" s="18"/>
      <c r="SZM53" s="18"/>
      <c r="SZN53" s="18"/>
      <c r="SZO53" s="18"/>
      <c r="SZP53" s="18"/>
      <c r="SZQ53" s="18"/>
      <c r="SZR53" s="18"/>
      <c r="SZS53" s="18"/>
      <c r="SZT53" s="18"/>
      <c r="SZU53" s="18"/>
      <c r="SZV53" s="18"/>
      <c r="SZW53" s="18"/>
      <c r="SZX53" s="18"/>
      <c r="SZY53" s="18"/>
      <c r="SZZ53" s="18"/>
      <c r="TAA53" s="18"/>
      <c r="TAB53" s="18"/>
      <c r="TAC53" s="18"/>
      <c r="TAD53" s="18"/>
      <c r="TAE53" s="18"/>
      <c r="TAF53" s="18"/>
      <c r="TAG53" s="18"/>
      <c r="TAH53" s="18"/>
      <c r="TAI53" s="18"/>
      <c r="TAJ53" s="18"/>
      <c r="TAK53" s="18"/>
      <c r="TAL53" s="18"/>
      <c r="TAM53" s="18"/>
      <c r="TAN53" s="18"/>
      <c r="TAO53" s="18"/>
      <c r="TAP53" s="18"/>
      <c r="TAQ53" s="18"/>
      <c r="TAR53" s="18"/>
      <c r="TAS53" s="18"/>
      <c r="TAT53" s="18"/>
      <c r="TAU53" s="18"/>
      <c r="TAV53" s="18"/>
      <c r="TAW53" s="18"/>
      <c r="TAX53" s="18"/>
      <c r="TAY53" s="18"/>
      <c r="TAZ53" s="18"/>
      <c r="TBA53" s="18"/>
      <c r="TBB53" s="18"/>
      <c r="TBC53" s="18"/>
      <c r="TBD53" s="18"/>
      <c r="TBE53" s="18"/>
      <c r="TBF53" s="18"/>
      <c r="TBG53" s="18"/>
      <c r="TBH53" s="18"/>
      <c r="TBI53" s="18"/>
      <c r="TBJ53" s="18"/>
      <c r="TBK53" s="18"/>
      <c r="TBL53" s="18"/>
      <c r="TBM53" s="18"/>
      <c r="TBN53" s="18"/>
      <c r="TBO53" s="18"/>
      <c r="TBP53" s="18"/>
      <c r="TBQ53" s="18"/>
      <c r="TBR53" s="18"/>
      <c r="TBS53" s="18"/>
      <c r="TBT53" s="18"/>
      <c r="TBU53" s="18"/>
      <c r="TBV53" s="18"/>
      <c r="TBW53" s="18"/>
      <c r="TBX53" s="18"/>
      <c r="TBY53" s="18"/>
      <c r="TBZ53" s="18"/>
      <c r="TCA53" s="18"/>
      <c r="TCB53" s="18"/>
      <c r="TCC53" s="18"/>
      <c r="TCD53" s="18"/>
      <c r="TCE53" s="18"/>
      <c r="TCF53" s="18"/>
      <c r="TCG53" s="18"/>
      <c r="TCH53" s="18"/>
      <c r="TCI53" s="18"/>
      <c r="TCJ53" s="18"/>
      <c r="TCK53" s="18"/>
      <c r="TCL53" s="18"/>
      <c r="TCM53" s="18"/>
      <c r="TCN53" s="18"/>
      <c r="TCO53" s="18"/>
      <c r="TCP53" s="18"/>
      <c r="TCQ53" s="18"/>
      <c r="TCR53" s="18"/>
      <c r="TCS53" s="18"/>
      <c r="TCT53" s="18"/>
      <c r="TCU53" s="18"/>
      <c r="TCV53" s="18"/>
      <c r="TCW53" s="18"/>
      <c r="TCX53" s="18"/>
      <c r="TCY53" s="18"/>
      <c r="TCZ53" s="18"/>
      <c r="TDA53" s="18"/>
      <c r="TDB53" s="18"/>
      <c r="TDC53" s="18"/>
      <c r="TDD53" s="18"/>
      <c r="TDE53" s="18"/>
      <c r="TDF53" s="18"/>
      <c r="TDG53" s="18"/>
      <c r="TDH53" s="18"/>
      <c r="TDI53" s="18"/>
      <c r="TDJ53" s="18"/>
      <c r="TDK53" s="18"/>
      <c r="TDL53" s="18"/>
      <c r="TDM53" s="18"/>
      <c r="TDN53" s="18"/>
      <c r="TDO53" s="18"/>
      <c r="TDP53" s="18"/>
      <c r="TDQ53" s="18"/>
      <c r="TDR53" s="18"/>
      <c r="TDS53" s="18"/>
      <c r="TDT53" s="18"/>
      <c r="TDU53" s="18"/>
      <c r="TDV53" s="18"/>
      <c r="TDW53" s="18"/>
      <c r="TDX53" s="18"/>
      <c r="TDY53" s="18"/>
      <c r="TDZ53" s="18"/>
      <c r="TEA53" s="18"/>
      <c r="TEB53" s="18"/>
      <c r="TEC53" s="18"/>
      <c r="TED53" s="18"/>
      <c r="TEE53" s="18"/>
      <c r="TEF53" s="18"/>
      <c r="TEG53" s="18"/>
      <c r="TEH53" s="18"/>
      <c r="TEI53" s="18"/>
      <c r="TEJ53" s="18"/>
      <c r="TEK53" s="18"/>
      <c r="TEL53" s="18"/>
      <c r="TEM53" s="18"/>
      <c r="TEN53" s="18"/>
      <c r="TEO53" s="18"/>
      <c r="TEP53" s="18"/>
      <c r="TEQ53" s="18"/>
      <c r="TER53" s="18"/>
      <c r="TES53" s="18"/>
      <c r="TET53" s="18"/>
      <c r="TEU53" s="18"/>
      <c r="TEV53" s="18"/>
      <c r="TEW53" s="18"/>
      <c r="TEX53" s="18"/>
      <c r="TEY53" s="18"/>
      <c r="TEZ53" s="18"/>
      <c r="TFA53" s="18"/>
      <c r="TFB53" s="18"/>
      <c r="TFC53" s="18"/>
      <c r="TFD53" s="18"/>
      <c r="TFE53" s="18"/>
      <c r="TFF53" s="18"/>
      <c r="TFG53" s="18"/>
      <c r="TFH53" s="18"/>
      <c r="TFI53" s="18"/>
      <c r="TFJ53" s="18"/>
      <c r="TFK53" s="18"/>
      <c r="TFL53" s="18"/>
      <c r="TFM53" s="18"/>
      <c r="TFN53" s="18"/>
      <c r="TFO53" s="18"/>
      <c r="TFP53" s="18"/>
      <c r="TFQ53" s="18"/>
      <c r="TFR53" s="18"/>
      <c r="TFS53" s="18"/>
      <c r="TFT53" s="18"/>
      <c r="TFU53" s="18"/>
      <c r="TFV53" s="18"/>
      <c r="TFW53" s="18"/>
      <c r="TFX53" s="18"/>
      <c r="TFY53" s="18"/>
      <c r="TFZ53" s="18"/>
      <c r="TGA53" s="18"/>
      <c r="TGB53" s="18"/>
      <c r="TGC53" s="18"/>
      <c r="TGD53" s="18"/>
      <c r="TGE53" s="18"/>
      <c r="TGF53" s="18"/>
      <c r="TGG53" s="18"/>
      <c r="TGH53" s="18"/>
      <c r="TGI53" s="18"/>
      <c r="TGJ53" s="18"/>
      <c r="TGK53" s="18"/>
      <c r="TGL53" s="18"/>
      <c r="TGM53" s="18"/>
      <c r="TGN53" s="18"/>
      <c r="TGO53" s="18"/>
      <c r="TGP53" s="18"/>
      <c r="TGQ53" s="18"/>
      <c r="TGR53" s="18"/>
      <c r="TGS53" s="18"/>
      <c r="TGT53" s="18"/>
      <c r="TGU53" s="18"/>
      <c r="TGV53" s="18"/>
      <c r="TGW53" s="18"/>
      <c r="TGX53" s="18"/>
      <c r="TGY53" s="18"/>
      <c r="TGZ53" s="18"/>
      <c r="THA53" s="18"/>
      <c r="THB53" s="18"/>
      <c r="THC53" s="18"/>
      <c r="THD53" s="18"/>
      <c r="THE53" s="18"/>
      <c r="THF53" s="18"/>
      <c r="THG53" s="18"/>
      <c r="THH53" s="18"/>
      <c r="THI53" s="18"/>
      <c r="THJ53" s="18"/>
      <c r="THK53" s="18"/>
      <c r="THL53" s="18"/>
      <c r="THM53" s="18"/>
      <c r="THN53" s="18"/>
      <c r="THO53" s="18"/>
      <c r="THP53" s="18"/>
      <c r="THQ53" s="18"/>
      <c r="THR53" s="18"/>
      <c r="THS53" s="18"/>
      <c r="THT53" s="18"/>
      <c r="THU53" s="18"/>
      <c r="THV53" s="18"/>
      <c r="THW53" s="18"/>
      <c r="THX53" s="18"/>
      <c r="THY53" s="18"/>
      <c r="THZ53" s="18"/>
      <c r="TIA53" s="18"/>
      <c r="TIB53" s="18"/>
      <c r="TIC53" s="18"/>
      <c r="TID53" s="18"/>
      <c r="TIE53" s="18"/>
      <c r="TIF53" s="18"/>
      <c r="TIG53" s="18"/>
      <c r="TIH53" s="18"/>
      <c r="TII53" s="18"/>
      <c r="TIJ53" s="18"/>
      <c r="TIK53" s="18"/>
      <c r="TIL53" s="18"/>
      <c r="TIM53" s="18"/>
      <c r="TIN53" s="18"/>
      <c r="TIO53" s="18"/>
      <c r="TIP53" s="18"/>
      <c r="TIQ53" s="18"/>
      <c r="TIR53" s="18"/>
      <c r="TIS53" s="18"/>
      <c r="TIT53" s="18"/>
      <c r="TIU53" s="18"/>
      <c r="TIV53" s="18"/>
      <c r="TIW53" s="18"/>
      <c r="TIX53" s="18"/>
      <c r="TIY53" s="18"/>
      <c r="TIZ53" s="18"/>
      <c r="TJA53" s="18"/>
      <c r="TJB53" s="18"/>
      <c r="TJC53" s="18"/>
      <c r="TJD53" s="18"/>
      <c r="TJE53" s="18"/>
      <c r="TJF53" s="18"/>
      <c r="TJG53" s="18"/>
      <c r="TJH53" s="18"/>
      <c r="TJI53" s="18"/>
      <c r="TJJ53" s="18"/>
      <c r="TJK53" s="18"/>
      <c r="TJL53" s="18"/>
      <c r="TJM53" s="18"/>
      <c r="TJN53" s="18"/>
      <c r="TJO53" s="18"/>
      <c r="TJP53" s="18"/>
      <c r="TJQ53" s="18"/>
      <c r="TJR53" s="18"/>
      <c r="TJS53" s="18"/>
      <c r="TJT53" s="18"/>
      <c r="TJU53" s="18"/>
      <c r="TJV53" s="18"/>
      <c r="TJW53" s="18"/>
      <c r="TJX53" s="18"/>
      <c r="TJY53" s="18"/>
      <c r="TJZ53" s="18"/>
      <c r="TKA53" s="18"/>
      <c r="TKB53" s="18"/>
      <c r="TKC53" s="18"/>
      <c r="TKD53" s="18"/>
      <c r="TKE53" s="18"/>
      <c r="TKF53" s="18"/>
      <c r="TKG53" s="18"/>
      <c r="TKH53" s="18"/>
      <c r="TKI53" s="18"/>
      <c r="TKJ53" s="18"/>
      <c r="TKK53" s="18"/>
      <c r="TKL53" s="18"/>
      <c r="TKM53" s="18"/>
      <c r="TKN53" s="18"/>
      <c r="TKO53" s="18"/>
      <c r="TKP53" s="18"/>
      <c r="TKQ53" s="18"/>
      <c r="TKR53" s="18"/>
      <c r="TKS53" s="18"/>
      <c r="TKT53" s="18"/>
      <c r="TKU53" s="18"/>
      <c r="TKV53" s="18"/>
      <c r="TKW53" s="18"/>
      <c r="TKX53" s="18"/>
      <c r="TKY53" s="18"/>
      <c r="TKZ53" s="18"/>
      <c r="TLA53" s="18"/>
      <c r="TLB53" s="18"/>
      <c r="TLC53" s="18"/>
      <c r="TLD53" s="18"/>
      <c r="TLE53" s="18"/>
      <c r="TLF53" s="18"/>
      <c r="TLG53" s="18"/>
      <c r="TLH53" s="18"/>
      <c r="TLI53" s="18"/>
      <c r="TLJ53" s="18"/>
      <c r="TLK53" s="18"/>
      <c r="TLL53" s="18"/>
      <c r="TLM53" s="18"/>
      <c r="TLN53" s="18"/>
      <c r="TLO53" s="18"/>
      <c r="TLP53" s="18"/>
      <c r="TLQ53" s="18"/>
      <c r="TLR53" s="18"/>
      <c r="TLS53" s="18"/>
      <c r="TLT53" s="18"/>
      <c r="TLU53" s="18"/>
      <c r="TLV53" s="18"/>
      <c r="TLW53" s="18"/>
      <c r="TLX53" s="18"/>
      <c r="TLY53" s="18"/>
      <c r="TLZ53" s="18"/>
      <c r="TMA53" s="18"/>
      <c r="TMB53" s="18"/>
      <c r="TMC53" s="18"/>
      <c r="TMD53" s="18"/>
      <c r="TME53" s="18"/>
      <c r="TMF53" s="18"/>
      <c r="TMG53" s="18"/>
      <c r="TMH53" s="18"/>
      <c r="TMI53" s="18"/>
      <c r="TMJ53" s="18"/>
      <c r="TMK53" s="18"/>
      <c r="TML53" s="18"/>
      <c r="TMM53" s="18"/>
      <c r="TMN53" s="18"/>
      <c r="TMO53" s="18"/>
      <c r="TMP53" s="18"/>
      <c r="TMQ53" s="18"/>
      <c r="TMR53" s="18"/>
      <c r="TMS53" s="18"/>
      <c r="TMT53" s="18"/>
      <c r="TMU53" s="18"/>
      <c r="TMV53" s="18"/>
      <c r="TMW53" s="18"/>
      <c r="TMX53" s="18"/>
      <c r="TMY53" s="18"/>
      <c r="TMZ53" s="18"/>
      <c r="TNA53" s="18"/>
      <c r="TNB53" s="18"/>
      <c r="TNC53" s="18"/>
      <c r="TND53" s="18"/>
      <c r="TNE53" s="18"/>
      <c r="TNF53" s="18"/>
      <c r="TNG53" s="18"/>
      <c r="TNH53" s="18"/>
      <c r="TNI53" s="18"/>
      <c r="TNJ53" s="18"/>
      <c r="TNK53" s="18"/>
      <c r="TNL53" s="18"/>
      <c r="TNM53" s="18"/>
      <c r="TNN53" s="18"/>
      <c r="TNO53" s="18"/>
      <c r="TNP53" s="18"/>
      <c r="TNQ53" s="18"/>
      <c r="TNR53" s="18"/>
      <c r="TNS53" s="18"/>
      <c r="TNT53" s="18"/>
      <c r="TNU53" s="18"/>
      <c r="TNV53" s="18"/>
      <c r="TNW53" s="18"/>
      <c r="TNX53" s="18"/>
      <c r="TNY53" s="18"/>
      <c r="TNZ53" s="18"/>
      <c r="TOA53" s="18"/>
      <c r="TOB53" s="18"/>
      <c r="TOC53" s="18"/>
      <c r="TOD53" s="18"/>
      <c r="TOE53" s="18"/>
      <c r="TOF53" s="18"/>
      <c r="TOG53" s="18"/>
      <c r="TOH53" s="18"/>
      <c r="TOI53" s="18"/>
      <c r="TOJ53" s="18"/>
      <c r="TOK53" s="18"/>
      <c r="TOL53" s="18"/>
      <c r="TOM53" s="18"/>
      <c r="TON53" s="18"/>
      <c r="TOO53" s="18"/>
      <c r="TOP53" s="18"/>
      <c r="TOQ53" s="18"/>
      <c r="TOR53" s="18"/>
      <c r="TOS53" s="18"/>
      <c r="TOT53" s="18"/>
      <c r="TOU53" s="18"/>
      <c r="TOV53" s="18"/>
      <c r="TOW53" s="18"/>
      <c r="TOX53" s="18"/>
      <c r="TOY53" s="18"/>
      <c r="TOZ53" s="18"/>
      <c r="TPA53" s="18"/>
      <c r="TPB53" s="18"/>
      <c r="TPC53" s="18"/>
      <c r="TPD53" s="18"/>
      <c r="TPE53" s="18"/>
      <c r="TPF53" s="18"/>
      <c r="TPG53" s="18"/>
      <c r="TPH53" s="18"/>
      <c r="TPI53" s="18"/>
      <c r="TPJ53" s="18"/>
      <c r="TPK53" s="18"/>
      <c r="TPL53" s="18"/>
      <c r="TPM53" s="18"/>
      <c r="TPN53" s="18"/>
      <c r="TPO53" s="18"/>
      <c r="TPP53" s="18"/>
      <c r="TPQ53" s="18"/>
      <c r="TPR53" s="18"/>
      <c r="TPS53" s="18"/>
      <c r="TPT53" s="18"/>
      <c r="TPU53" s="18"/>
      <c r="TPV53" s="18"/>
      <c r="TPW53" s="18"/>
      <c r="TPX53" s="18"/>
      <c r="TPY53" s="18"/>
      <c r="TPZ53" s="18"/>
      <c r="TQA53" s="18"/>
      <c r="TQB53" s="18"/>
      <c r="TQC53" s="18"/>
      <c r="TQD53" s="18"/>
      <c r="TQE53" s="18"/>
      <c r="TQF53" s="18"/>
      <c r="TQG53" s="18"/>
      <c r="TQH53" s="18"/>
      <c r="TQI53" s="18"/>
      <c r="TQJ53" s="18"/>
      <c r="TQK53" s="18"/>
      <c r="TQL53" s="18"/>
      <c r="TQM53" s="18"/>
      <c r="TQN53" s="18"/>
      <c r="TQO53" s="18"/>
      <c r="TQP53" s="18"/>
      <c r="TQQ53" s="18"/>
      <c r="TQR53" s="18"/>
      <c r="TQS53" s="18"/>
      <c r="TQT53" s="18"/>
      <c r="TQU53" s="18"/>
      <c r="TQV53" s="18"/>
      <c r="TQW53" s="18"/>
      <c r="TQX53" s="18"/>
      <c r="TQY53" s="18"/>
      <c r="TQZ53" s="18"/>
      <c r="TRA53" s="18"/>
      <c r="TRB53" s="18"/>
      <c r="TRC53" s="18"/>
      <c r="TRD53" s="18"/>
      <c r="TRE53" s="18"/>
      <c r="TRF53" s="18"/>
      <c r="TRG53" s="18"/>
      <c r="TRH53" s="18"/>
      <c r="TRI53" s="18"/>
      <c r="TRJ53" s="18"/>
      <c r="TRK53" s="18"/>
      <c r="TRL53" s="18"/>
      <c r="TRM53" s="18"/>
      <c r="TRN53" s="18"/>
      <c r="TRO53" s="18"/>
      <c r="TRP53" s="18"/>
      <c r="TRQ53" s="18"/>
      <c r="TRR53" s="18"/>
      <c r="TRS53" s="18"/>
      <c r="TRT53" s="18"/>
      <c r="TRU53" s="18"/>
      <c r="TRV53" s="18"/>
      <c r="TRW53" s="18"/>
      <c r="TRX53" s="18"/>
      <c r="TRY53" s="18"/>
      <c r="TRZ53" s="18"/>
      <c r="TSA53" s="18"/>
      <c r="TSB53" s="18"/>
      <c r="TSC53" s="18"/>
      <c r="TSD53" s="18"/>
      <c r="TSE53" s="18"/>
      <c r="TSF53" s="18"/>
      <c r="TSG53" s="18"/>
      <c r="TSH53" s="18"/>
      <c r="TSI53" s="18"/>
      <c r="TSJ53" s="18"/>
      <c r="TSK53" s="18"/>
      <c r="TSL53" s="18"/>
      <c r="TSM53" s="18"/>
      <c r="TSN53" s="18"/>
      <c r="TSO53" s="18"/>
      <c r="TSP53" s="18"/>
      <c r="TSQ53" s="18"/>
      <c r="TSR53" s="18"/>
      <c r="TSS53" s="18"/>
      <c r="TST53" s="18"/>
      <c r="TSU53" s="18"/>
      <c r="TSV53" s="18"/>
      <c r="TSW53" s="18"/>
      <c r="TSX53" s="18"/>
      <c r="TSY53" s="18"/>
      <c r="TSZ53" s="18"/>
      <c r="TTA53" s="18"/>
      <c r="TTB53" s="18"/>
      <c r="TTC53" s="18"/>
      <c r="TTD53" s="18"/>
      <c r="TTE53" s="18"/>
      <c r="TTF53" s="18"/>
      <c r="TTG53" s="18"/>
      <c r="TTH53" s="18"/>
      <c r="TTI53" s="18"/>
      <c r="TTJ53" s="18"/>
      <c r="TTK53" s="18"/>
      <c r="TTL53" s="18"/>
      <c r="TTM53" s="18"/>
      <c r="TTN53" s="18"/>
      <c r="TTO53" s="18"/>
      <c r="TTP53" s="18"/>
      <c r="TTQ53" s="18"/>
      <c r="TTR53" s="18"/>
      <c r="TTS53" s="18"/>
      <c r="TTT53" s="18"/>
      <c r="TTU53" s="18"/>
      <c r="TTV53" s="18"/>
      <c r="TTW53" s="18"/>
      <c r="TTX53" s="18"/>
      <c r="TTY53" s="18"/>
      <c r="TTZ53" s="18"/>
      <c r="TUA53" s="18"/>
      <c r="TUB53" s="18"/>
      <c r="TUC53" s="18"/>
      <c r="TUD53" s="18"/>
      <c r="TUE53" s="18"/>
      <c r="TUF53" s="18"/>
      <c r="TUG53" s="18"/>
      <c r="TUH53" s="18"/>
      <c r="TUI53" s="18"/>
      <c r="TUJ53" s="18"/>
      <c r="TUK53" s="18"/>
      <c r="TUL53" s="18"/>
      <c r="TUM53" s="18"/>
      <c r="TUN53" s="18"/>
      <c r="TUO53" s="18"/>
      <c r="TUP53" s="18"/>
      <c r="TUQ53" s="18"/>
      <c r="TUR53" s="18"/>
      <c r="TUS53" s="18"/>
      <c r="TUT53" s="18"/>
      <c r="TUU53" s="18"/>
      <c r="TUV53" s="18"/>
      <c r="TUW53" s="18"/>
      <c r="TUX53" s="18"/>
      <c r="TUY53" s="18"/>
      <c r="TUZ53" s="18"/>
      <c r="TVA53" s="18"/>
      <c r="TVB53" s="18"/>
      <c r="TVC53" s="18"/>
      <c r="TVD53" s="18"/>
      <c r="TVE53" s="18"/>
      <c r="TVF53" s="18"/>
      <c r="TVG53" s="18"/>
      <c r="TVH53" s="18"/>
      <c r="TVI53" s="18"/>
      <c r="TVJ53" s="18"/>
      <c r="TVK53" s="18"/>
      <c r="TVL53" s="18"/>
      <c r="TVM53" s="18"/>
      <c r="TVN53" s="18"/>
      <c r="TVO53" s="18"/>
      <c r="TVP53" s="18"/>
      <c r="TVQ53" s="18"/>
      <c r="TVR53" s="18"/>
      <c r="TVS53" s="18"/>
      <c r="TVT53" s="18"/>
      <c r="TVU53" s="18"/>
      <c r="TVV53" s="18"/>
      <c r="TVW53" s="18"/>
      <c r="TVX53" s="18"/>
      <c r="TVY53" s="18"/>
      <c r="TVZ53" s="18"/>
      <c r="TWA53" s="18"/>
      <c r="TWB53" s="18"/>
      <c r="TWC53" s="18"/>
      <c r="TWD53" s="18"/>
      <c r="TWE53" s="18"/>
      <c r="TWF53" s="18"/>
      <c r="TWG53" s="18"/>
      <c r="TWH53" s="18"/>
      <c r="TWI53" s="18"/>
      <c r="TWJ53" s="18"/>
      <c r="TWK53" s="18"/>
      <c r="TWL53" s="18"/>
      <c r="TWM53" s="18"/>
      <c r="TWN53" s="18"/>
      <c r="TWO53" s="18"/>
      <c r="TWP53" s="18"/>
      <c r="TWQ53" s="18"/>
      <c r="TWR53" s="18"/>
      <c r="TWS53" s="18"/>
      <c r="TWT53" s="18"/>
      <c r="TWU53" s="18"/>
      <c r="TWV53" s="18"/>
      <c r="TWW53" s="18"/>
      <c r="TWX53" s="18"/>
      <c r="TWY53" s="18"/>
      <c r="TWZ53" s="18"/>
      <c r="TXA53" s="18"/>
      <c r="TXB53" s="18"/>
      <c r="TXC53" s="18"/>
      <c r="TXD53" s="18"/>
      <c r="TXE53" s="18"/>
      <c r="TXF53" s="18"/>
      <c r="TXG53" s="18"/>
      <c r="TXH53" s="18"/>
      <c r="TXI53" s="18"/>
      <c r="TXJ53" s="18"/>
      <c r="TXK53" s="18"/>
      <c r="TXL53" s="18"/>
      <c r="TXM53" s="18"/>
      <c r="TXN53" s="18"/>
      <c r="TXO53" s="18"/>
      <c r="TXP53" s="18"/>
      <c r="TXQ53" s="18"/>
      <c r="TXR53" s="18"/>
      <c r="TXS53" s="18"/>
      <c r="TXT53" s="18"/>
      <c r="TXU53" s="18"/>
      <c r="TXV53" s="18"/>
      <c r="TXW53" s="18"/>
      <c r="TXX53" s="18"/>
      <c r="TXY53" s="18"/>
      <c r="TXZ53" s="18"/>
      <c r="TYA53" s="18"/>
      <c r="TYB53" s="18"/>
      <c r="TYC53" s="18"/>
      <c r="TYD53" s="18"/>
      <c r="TYE53" s="18"/>
      <c r="TYF53" s="18"/>
      <c r="TYG53" s="18"/>
      <c r="TYH53" s="18"/>
      <c r="TYI53" s="18"/>
      <c r="TYJ53" s="18"/>
      <c r="TYK53" s="18"/>
      <c r="TYL53" s="18"/>
      <c r="TYM53" s="18"/>
      <c r="TYN53" s="18"/>
      <c r="TYO53" s="18"/>
      <c r="TYP53" s="18"/>
      <c r="TYQ53" s="18"/>
      <c r="TYR53" s="18"/>
      <c r="TYS53" s="18"/>
      <c r="TYT53" s="18"/>
      <c r="TYU53" s="18"/>
      <c r="TYV53" s="18"/>
      <c r="TYW53" s="18"/>
      <c r="TYX53" s="18"/>
      <c r="TYY53" s="18"/>
      <c r="TYZ53" s="18"/>
      <c r="TZA53" s="18"/>
      <c r="TZB53" s="18"/>
      <c r="TZC53" s="18"/>
      <c r="TZD53" s="18"/>
      <c r="TZE53" s="18"/>
      <c r="TZF53" s="18"/>
      <c r="TZG53" s="18"/>
      <c r="TZH53" s="18"/>
      <c r="TZI53" s="18"/>
      <c r="TZJ53" s="18"/>
      <c r="TZK53" s="18"/>
      <c r="TZL53" s="18"/>
      <c r="TZM53" s="18"/>
      <c r="TZN53" s="18"/>
      <c r="TZO53" s="18"/>
      <c r="TZP53" s="18"/>
      <c r="TZQ53" s="18"/>
      <c r="TZR53" s="18"/>
      <c r="TZS53" s="18"/>
      <c r="TZT53" s="18"/>
      <c r="TZU53" s="18"/>
      <c r="TZV53" s="18"/>
      <c r="TZW53" s="18"/>
      <c r="TZX53" s="18"/>
      <c r="TZY53" s="18"/>
      <c r="TZZ53" s="18"/>
      <c r="UAA53" s="18"/>
      <c r="UAB53" s="18"/>
      <c r="UAC53" s="18"/>
      <c r="UAD53" s="18"/>
      <c r="UAE53" s="18"/>
      <c r="UAF53" s="18"/>
      <c r="UAG53" s="18"/>
      <c r="UAH53" s="18"/>
      <c r="UAI53" s="18"/>
      <c r="UAJ53" s="18"/>
      <c r="UAK53" s="18"/>
      <c r="UAL53" s="18"/>
      <c r="UAM53" s="18"/>
      <c r="UAN53" s="18"/>
      <c r="UAO53" s="18"/>
      <c r="UAP53" s="18"/>
      <c r="UAQ53" s="18"/>
      <c r="UAR53" s="18"/>
      <c r="UAS53" s="18"/>
      <c r="UAT53" s="18"/>
      <c r="UAU53" s="18"/>
      <c r="UAV53" s="18"/>
      <c r="UAW53" s="18"/>
      <c r="UAX53" s="18"/>
      <c r="UAY53" s="18"/>
      <c r="UAZ53" s="18"/>
      <c r="UBA53" s="18"/>
      <c r="UBB53" s="18"/>
      <c r="UBC53" s="18"/>
      <c r="UBD53" s="18"/>
      <c r="UBE53" s="18"/>
      <c r="UBF53" s="18"/>
      <c r="UBG53" s="18"/>
      <c r="UBH53" s="18"/>
      <c r="UBI53" s="18"/>
      <c r="UBJ53" s="18"/>
      <c r="UBK53" s="18"/>
      <c r="UBL53" s="18"/>
      <c r="UBM53" s="18"/>
      <c r="UBN53" s="18"/>
      <c r="UBO53" s="18"/>
      <c r="UBP53" s="18"/>
      <c r="UBQ53" s="18"/>
      <c r="UBR53" s="18"/>
      <c r="UBS53" s="18"/>
      <c r="UBT53" s="18"/>
      <c r="UBU53" s="18"/>
      <c r="UBV53" s="18"/>
      <c r="UBW53" s="18"/>
      <c r="UBX53" s="18"/>
      <c r="UBY53" s="18"/>
      <c r="UBZ53" s="18"/>
      <c r="UCA53" s="18"/>
      <c r="UCB53" s="18"/>
      <c r="UCC53" s="18"/>
      <c r="UCD53" s="18"/>
      <c r="UCE53" s="18"/>
      <c r="UCF53" s="18"/>
      <c r="UCG53" s="18"/>
      <c r="UCH53" s="18"/>
      <c r="UCI53" s="18"/>
      <c r="UCJ53" s="18"/>
      <c r="UCK53" s="18"/>
      <c r="UCL53" s="18"/>
      <c r="UCM53" s="18"/>
      <c r="UCN53" s="18"/>
      <c r="UCO53" s="18"/>
      <c r="UCP53" s="18"/>
      <c r="UCQ53" s="18"/>
      <c r="UCR53" s="18"/>
      <c r="UCS53" s="18"/>
      <c r="UCT53" s="18"/>
      <c r="UCU53" s="18"/>
      <c r="UCV53" s="18"/>
      <c r="UCW53" s="18"/>
      <c r="UCX53" s="18"/>
      <c r="UCY53" s="18"/>
      <c r="UCZ53" s="18"/>
      <c r="UDA53" s="18"/>
      <c r="UDB53" s="18"/>
      <c r="UDC53" s="18"/>
      <c r="UDD53" s="18"/>
      <c r="UDE53" s="18"/>
      <c r="UDF53" s="18"/>
      <c r="UDG53" s="18"/>
      <c r="UDH53" s="18"/>
      <c r="UDI53" s="18"/>
      <c r="UDJ53" s="18"/>
      <c r="UDK53" s="18"/>
      <c r="UDL53" s="18"/>
      <c r="UDM53" s="18"/>
      <c r="UDN53" s="18"/>
      <c r="UDO53" s="18"/>
      <c r="UDP53" s="18"/>
      <c r="UDQ53" s="18"/>
      <c r="UDR53" s="18"/>
      <c r="UDS53" s="18"/>
      <c r="UDT53" s="18"/>
      <c r="UDU53" s="18"/>
      <c r="UDV53" s="18"/>
      <c r="UDW53" s="18"/>
      <c r="UDX53" s="18"/>
      <c r="UDY53" s="18"/>
      <c r="UDZ53" s="18"/>
      <c r="UEA53" s="18"/>
      <c r="UEB53" s="18"/>
      <c r="UEC53" s="18"/>
      <c r="UED53" s="18"/>
      <c r="UEE53" s="18"/>
      <c r="UEF53" s="18"/>
      <c r="UEG53" s="18"/>
      <c r="UEH53" s="18"/>
      <c r="UEI53" s="18"/>
      <c r="UEJ53" s="18"/>
      <c r="UEK53" s="18"/>
      <c r="UEL53" s="18"/>
      <c r="UEM53" s="18"/>
      <c r="UEN53" s="18"/>
      <c r="UEO53" s="18"/>
      <c r="UEP53" s="18"/>
      <c r="UEQ53" s="18"/>
      <c r="UER53" s="18"/>
      <c r="UES53" s="18"/>
      <c r="UET53" s="18"/>
      <c r="UEU53" s="18"/>
      <c r="UEV53" s="18"/>
      <c r="UEW53" s="18"/>
      <c r="UEX53" s="18"/>
      <c r="UEY53" s="18"/>
      <c r="UEZ53" s="18"/>
      <c r="UFA53" s="18"/>
      <c r="UFB53" s="18"/>
      <c r="UFC53" s="18"/>
      <c r="UFD53" s="18"/>
      <c r="UFE53" s="18"/>
      <c r="UFF53" s="18"/>
      <c r="UFG53" s="18"/>
      <c r="UFH53" s="18"/>
      <c r="UFI53" s="18"/>
      <c r="UFJ53" s="18"/>
      <c r="UFK53" s="18"/>
      <c r="UFL53" s="18"/>
      <c r="UFM53" s="18"/>
      <c r="UFN53" s="18"/>
      <c r="UFO53" s="18"/>
      <c r="UFP53" s="18"/>
      <c r="UFQ53" s="18"/>
      <c r="UFR53" s="18"/>
      <c r="UFS53" s="18"/>
      <c r="UFT53" s="18"/>
      <c r="UFU53" s="18"/>
      <c r="UFV53" s="18"/>
      <c r="UFW53" s="18"/>
      <c r="UFX53" s="18"/>
      <c r="UFY53" s="18"/>
      <c r="UFZ53" s="18"/>
      <c r="UGA53" s="18"/>
      <c r="UGB53" s="18"/>
      <c r="UGC53" s="18"/>
      <c r="UGD53" s="18"/>
      <c r="UGE53" s="18"/>
      <c r="UGF53" s="18"/>
      <c r="UGG53" s="18"/>
      <c r="UGH53" s="18"/>
      <c r="UGI53" s="18"/>
      <c r="UGJ53" s="18"/>
      <c r="UGK53" s="18"/>
      <c r="UGL53" s="18"/>
      <c r="UGM53" s="18"/>
      <c r="UGN53" s="18"/>
      <c r="UGO53" s="18"/>
      <c r="UGP53" s="18"/>
      <c r="UGQ53" s="18"/>
      <c r="UGR53" s="18"/>
      <c r="UGS53" s="18"/>
      <c r="UGT53" s="18"/>
      <c r="UGU53" s="18"/>
      <c r="UGV53" s="18"/>
      <c r="UGW53" s="18"/>
      <c r="UGX53" s="18"/>
      <c r="UGY53" s="18"/>
      <c r="UGZ53" s="18"/>
      <c r="UHA53" s="18"/>
      <c r="UHB53" s="18"/>
      <c r="UHC53" s="18"/>
      <c r="UHD53" s="18"/>
      <c r="UHE53" s="18"/>
      <c r="UHF53" s="18"/>
      <c r="UHG53" s="18"/>
      <c r="UHH53" s="18"/>
      <c r="UHI53" s="18"/>
      <c r="UHJ53" s="18"/>
      <c r="UHK53" s="18"/>
      <c r="UHL53" s="18"/>
      <c r="UHM53" s="18"/>
      <c r="UHN53" s="18"/>
      <c r="UHO53" s="18"/>
      <c r="UHP53" s="18"/>
      <c r="UHQ53" s="18"/>
      <c r="UHR53" s="18"/>
      <c r="UHS53" s="18"/>
      <c r="UHT53" s="18"/>
      <c r="UHU53" s="18"/>
      <c r="UHV53" s="18"/>
      <c r="UHW53" s="18"/>
      <c r="UHX53" s="18"/>
      <c r="UHY53" s="18"/>
      <c r="UHZ53" s="18"/>
      <c r="UIA53" s="18"/>
      <c r="UIB53" s="18"/>
      <c r="UIC53" s="18"/>
      <c r="UID53" s="18"/>
      <c r="UIE53" s="18"/>
      <c r="UIF53" s="18"/>
      <c r="UIG53" s="18"/>
      <c r="UIH53" s="18"/>
      <c r="UII53" s="18"/>
      <c r="UIJ53" s="18"/>
      <c r="UIK53" s="18"/>
      <c r="UIL53" s="18"/>
      <c r="UIM53" s="18"/>
      <c r="UIN53" s="18"/>
      <c r="UIO53" s="18"/>
      <c r="UIP53" s="18"/>
      <c r="UIQ53" s="18"/>
      <c r="UIR53" s="18"/>
      <c r="UIS53" s="18"/>
      <c r="UIT53" s="18"/>
      <c r="UIU53" s="18"/>
      <c r="UIV53" s="18"/>
      <c r="UIW53" s="18"/>
      <c r="UIX53" s="18"/>
      <c r="UIY53" s="18"/>
      <c r="UIZ53" s="18"/>
      <c r="UJA53" s="18"/>
      <c r="UJB53" s="18"/>
      <c r="UJC53" s="18"/>
      <c r="UJD53" s="18"/>
      <c r="UJE53" s="18"/>
      <c r="UJF53" s="18"/>
      <c r="UJG53" s="18"/>
      <c r="UJH53" s="18"/>
      <c r="UJI53" s="18"/>
      <c r="UJJ53" s="18"/>
      <c r="UJK53" s="18"/>
      <c r="UJL53" s="18"/>
      <c r="UJM53" s="18"/>
      <c r="UJN53" s="18"/>
      <c r="UJO53" s="18"/>
      <c r="UJP53" s="18"/>
      <c r="UJQ53" s="18"/>
      <c r="UJR53" s="18"/>
      <c r="UJS53" s="18"/>
      <c r="UJT53" s="18"/>
      <c r="UJU53" s="18"/>
      <c r="UJV53" s="18"/>
      <c r="UJW53" s="18"/>
      <c r="UJX53" s="18"/>
      <c r="UJY53" s="18"/>
      <c r="UJZ53" s="18"/>
      <c r="UKA53" s="18"/>
      <c r="UKB53" s="18"/>
      <c r="UKC53" s="18"/>
      <c r="UKD53" s="18"/>
      <c r="UKE53" s="18"/>
      <c r="UKF53" s="18"/>
      <c r="UKG53" s="18"/>
      <c r="UKH53" s="18"/>
      <c r="UKI53" s="18"/>
      <c r="UKJ53" s="18"/>
      <c r="UKK53" s="18"/>
      <c r="UKL53" s="18"/>
      <c r="UKM53" s="18"/>
      <c r="UKN53" s="18"/>
      <c r="UKO53" s="18"/>
      <c r="UKP53" s="18"/>
      <c r="UKQ53" s="18"/>
      <c r="UKR53" s="18"/>
      <c r="UKS53" s="18"/>
      <c r="UKT53" s="18"/>
      <c r="UKU53" s="18"/>
      <c r="UKV53" s="18"/>
      <c r="UKW53" s="18"/>
      <c r="UKX53" s="18"/>
      <c r="UKY53" s="18"/>
      <c r="UKZ53" s="18"/>
      <c r="ULA53" s="18"/>
      <c r="ULB53" s="18"/>
      <c r="ULC53" s="18"/>
      <c r="ULD53" s="18"/>
      <c r="ULE53" s="18"/>
      <c r="ULF53" s="18"/>
      <c r="ULG53" s="18"/>
      <c r="ULH53" s="18"/>
      <c r="ULI53" s="18"/>
      <c r="ULJ53" s="18"/>
      <c r="ULK53" s="18"/>
      <c r="ULL53" s="18"/>
      <c r="ULM53" s="18"/>
      <c r="ULN53" s="18"/>
      <c r="ULO53" s="18"/>
      <c r="ULP53" s="18"/>
      <c r="ULQ53" s="18"/>
      <c r="ULR53" s="18"/>
      <c r="ULS53" s="18"/>
      <c r="ULT53" s="18"/>
      <c r="ULU53" s="18"/>
      <c r="ULV53" s="18"/>
      <c r="ULW53" s="18"/>
      <c r="ULX53" s="18"/>
      <c r="ULY53" s="18"/>
      <c r="ULZ53" s="18"/>
      <c r="UMA53" s="18"/>
      <c r="UMB53" s="18"/>
      <c r="UMC53" s="18"/>
      <c r="UMD53" s="18"/>
      <c r="UME53" s="18"/>
      <c r="UMF53" s="18"/>
      <c r="UMG53" s="18"/>
      <c r="UMH53" s="18"/>
      <c r="UMI53" s="18"/>
      <c r="UMJ53" s="18"/>
      <c r="UMK53" s="18"/>
      <c r="UML53" s="18"/>
      <c r="UMM53" s="18"/>
      <c r="UMN53" s="18"/>
      <c r="UMO53" s="18"/>
      <c r="UMP53" s="18"/>
      <c r="UMQ53" s="18"/>
      <c r="UMR53" s="18"/>
      <c r="UMS53" s="18"/>
      <c r="UMT53" s="18"/>
      <c r="UMU53" s="18"/>
      <c r="UMV53" s="18"/>
      <c r="UMW53" s="18"/>
      <c r="UMX53" s="18"/>
      <c r="UMY53" s="18"/>
      <c r="UMZ53" s="18"/>
      <c r="UNA53" s="18"/>
      <c r="UNB53" s="18"/>
      <c r="UNC53" s="18"/>
      <c r="UND53" s="18"/>
      <c r="UNE53" s="18"/>
      <c r="UNF53" s="18"/>
      <c r="UNG53" s="18"/>
      <c r="UNH53" s="18"/>
      <c r="UNI53" s="18"/>
      <c r="UNJ53" s="18"/>
      <c r="UNK53" s="18"/>
      <c r="UNL53" s="18"/>
      <c r="UNM53" s="18"/>
      <c r="UNN53" s="18"/>
      <c r="UNO53" s="18"/>
      <c r="UNP53" s="18"/>
      <c r="UNQ53" s="18"/>
      <c r="UNR53" s="18"/>
      <c r="UNS53" s="18"/>
      <c r="UNT53" s="18"/>
      <c r="UNU53" s="18"/>
      <c r="UNV53" s="18"/>
      <c r="UNW53" s="18"/>
      <c r="UNX53" s="18"/>
      <c r="UNY53" s="18"/>
      <c r="UNZ53" s="18"/>
      <c r="UOA53" s="18"/>
      <c r="UOB53" s="18"/>
      <c r="UOC53" s="18"/>
      <c r="UOD53" s="18"/>
      <c r="UOE53" s="18"/>
      <c r="UOF53" s="18"/>
      <c r="UOG53" s="18"/>
      <c r="UOH53" s="18"/>
      <c r="UOI53" s="18"/>
      <c r="UOJ53" s="18"/>
      <c r="UOK53" s="18"/>
      <c r="UOL53" s="18"/>
      <c r="UOM53" s="18"/>
      <c r="UON53" s="18"/>
      <c r="UOO53" s="18"/>
      <c r="UOP53" s="18"/>
      <c r="UOQ53" s="18"/>
      <c r="UOR53" s="18"/>
      <c r="UOS53" s="18"/>
      <c r="UOT53" s="18"/>
      <c r="UOU53" s="18"/>
      <c r="UOV53" s="18"/>
      <c r="UOW53" s="18"/>
      <c r="UOX53" s="18"/>
      <c r="UOY53" s="18"/>
      <c r="UOZ53" s="18"/>
      <c r="UPA53" s="18"/>
      <c r="UPB53" s="18"/>
      <c r="UPC53" s="18"/>
      <c r="UPD53" s="18"/>
      <c r="UPE53" s="18"/>
      <c r="UPF53" s="18"/>
      <c r="UPG53" s="18"/>
      <c r="UPH53" s="18"/>
      <c r="UPI53" s="18"/>
      <c r="UPJ53" s="18"/>
      <c r="UPK53" s="18"/>
      <c r="UPL53" s="18"/>
      <c r="UPM53" s="18"/>
      <c r="UPN53" s="18"/>
      <c r="UPO53" s="18"/>
      <c r="UPP53" s="18"/>
      <c r="UPQ53" s="18"/>
      <c r="UPR53" s="18"/>
      <c r="UPS53" s="18"/>
      <c r="UPT53" s="18"/>
      <c r="UPU53" s="18"/>
      <c r="UPV53" s="18"/>
      <c r="UPW53" s="18"/>
      <c r="UPX53" s="18"/>
      <c r="UPY53" s="18"/>
      <c r="UPZ53" s="18"/>
      <c r="UQA53" s="18"/>
      <c r="UQB53" s="18"/>
      <c r="UQC53" s="18"/>
      <c r="UQD53" s="18"/>
      <c r="UQE53" s="18"/>
      <c r="UQF53" s="18"/>
      <c r="UQG53" s="18"/>
      <c r="UQH53" s="18"/>
      <c r="UQI53" s="18"/>
      <c r="UQJ53" s="18"/>
      <c r="UQK53" s="18"/>
      <c r="UQL53" s="18"/>
      <c r="UQM53" s="18"/>
      <c r="UQN53" s="18"/>
      <c r="UQO53" s="18"/>
      <c r="UQP53" s="18"/>
      <c r="UQQ53" s="18"/>
      <c r="UQR53" s="18"/>
      <c r="UQS53" s="18"/>
      <c r="UQT53" s="18"/>
      <c r="UQU53" s="18"/>
      <c r="UQV53" s="18"/>
      <c r="UQW53" s="18"/>
      <c r="UQX53" s="18"/>
      <c r="UQY53" s="18"/>
      <c r="UQZ53" s="18"/>
      <c r="URA53" s="18"/>
      <c r="URB53" s="18"/>
      <c r="URC53" s="18"/>
      <c r="URD53" s="18"/>
      <c r="URE53" s="18"/>
      <c r="URF53" s="18"/>
      <c r="URG53" s="18"/>
      <c r="URH53" s="18"/>
      <c r="URI53" s="18"/>
      <c r="URJ53" s="18"/>
      <c r="URK53" s="18"/>
      <c r="URL53" s="18"/>
      <c r="URM53" s="18"/>
      <c r="URN53" s="18"/>
      <c r="URO53" s="18"/>
      <c r="URP53" s="18"/>
      <c r="URQ53" s="18"/>
      <c r="URR53" s="18"/>
      <c r="URS53" s="18"/>
      <c r="URT53" s="18"/>
      <c r="URU53" s="18"/>
      <c r="URV53" s="18"/>
      <c r="URW53" s="18"/>
      <c r="URX53" s="18"/>
      <c r="URY53" s="18"/>
      <c r="URZ53" s="18"/>
      <c r="USA53" s="18"/>
      <c r="USB53" s="18"/>
      <c r="USC53" s="18"/>
      <c r="USD53" s="18"/>
      <c r="USE53" s="18"/>
      <c r="USF53" s="18"/>
      <c r="USG53" s="18"/>
      <c r="USH53" s="18"/>
      <c r="USI53" s="18"/>
      <c r="USJ53" s="18"/>
      <c r="USK53" s="18"/>
      <c r="USL53" s="18"/>
      <c r="USM53" s="18"/>
      <c r="USN53" s="18"/>
      <c r="USO53" s="18"/>
      <c r="USP53" s="18"/>
      <c r="USQ53" s="18"/>
      <c r="USR53" s="18"/>
      <c r="USS53" s="18"/>
      <c r="UST53" s="18"/>
      <c r="USU53" s="18"/>
      <c r="USV53" s="18"/>
      <c r="USW53" s="18"/>
      <c r="USX53" s="18"/>
      <c r="USY53" s="18"/>
      <c r="USZ53" s="18"/>
      <c r="UTA53" s="18"/>
      <c r="UTB53" s="18"/>
      <c r="UTC53" s="18"/>
      <c r="UTD53" s="18"/>
      <c r="UTE53" s="18"/>
      <c r="UTF53" s="18"/>
      <c r="UTG53" s="18"/>
      <c r="UTH53" s="18"/>
      <c r="UTI53" s="18"/>
      <c r="UTJ53" s="18"/>
      <c r="UTK53" s="18"/>
      <c r="UTL53" s="18"/>
      <c r="UTM53" s="18"/>
      <c r="UTN53" s="18"/>
      <c r="UTO53" s="18"/>
      <c r="UTP53" s="18"/>
      <c r="UTQ53" s="18"/>
      <c r="UTR53" s="18"/>
      <c r="UTS53" s="18"/>
      <c r="UTT53" s="18"/>
      <c r="UTU53" s="18"/>
      <c r="UTV53" s="18"/>
      <c r="UTW53" s="18"/>
      <c r="UTX53" s="18"/>
      <c r="UTY53" s="18"/>
      <c r="UTZ53" s="18"/>
      <c r="UUA53" s="18"/>
      <c r="UUB53" s="18"/>
      <c r="UUC53" s="18"/>
      <c r="UUD53" s="18"/>
      <c r="UUE53" s="18"/>
      <c r="UUF53" s="18"/>
      <c r="UUG53" s="18"/>
      <c r="UUH53" s="18"/>
      <c r="UUI53" s="18"/>
      <c r="UUJ53" s="18"/>
      <c r="UUK53" s="18"/>
      <c r="UUL53" s="18"/>
      <c r="UUM53" s="18"/>
      <c r="UUN53" s="18"/>
      <c r="UUO53" s="18"/>
      <c r="UUP53" s="18"/>
      <c r="UUQ53" s="18"/>
      <c r="UUR53" s="18"/>
      <c r="UUS53" s="18"/>
      <c r="UUT53" s="18"/>
      <c r="UUU53" s="18"/>
      <c r="UUV53" s="18"/>
      <c r="UUW53" s="18"/>
      <c r="UUX53" s="18"/>
      <c r="UUY53" s="18"/>
      <c r="UUZ53" s="18"/>
      <c r="UVA53" s="18"/>
      <c r="UVB53" s="18"/>
      <c r="UVC53" s="18"/>
      <c r="UVD53" s="18"/>
      <c r="UVE53" s="18"/>
      <c r="UVF53" s="18"/>
      <c r="UVG53" s="18"/>
      <c r="UVH53" s="18"/>
      <c r="UVI53" s="18"/>
      <c r="UVJ53" s="18"/>
      <c r="UVK53" s="18"/>
      <c r="UVL53" s="18"/>
      <c r="UVM53" s="18"/>
      <c r="UVN53" s="18"/>
      <c r="UVO53" s="18"/>
      <c r="UVP53" s="18"/>
      <c r="UVQ53" s="18"/>
      <c r="UVR53" s="18"/>
      <c r="UVS53" s="18"/>
      <c r="UVT53" s="18"/>
      <c r="UVU53" s="18"/>
      <c r="UVV53" s="18"/>
      <c r="UVW53" s="18"/>
      <c r="UVX53" s="18"/>
      <c r="UVY53" s="18"/>
      <c r="UVZ53" s="18"/>
      <c r="UWA53" s="18"/>
      <c r="UWB53" s="18"/>
      <c r="UWC53" s="18"/>
      <c r="UWD53" s="18"/>
      <c r="UWE53" s="18"/>
      <c r="UWF53" s="18"/>
      <c r="UWG53" s="18"/>
      <c r="UWH53" s="18"/>
      <c r="UWI53" s="18"/>
      <c r="UWJ53" s="18"/>
      <c r="UWK53" s="18"/>
      <c r="UWL53" s="18"/>
      <c r="UWM53" s="18"/>
      <c r="UWN53" s="18"/>
      <c r="UWO53" s="18"/>
      <c r="UWP53" s="18"/>
      <c r="UWQ53" s="18"/>
      <c r="UWR53" s="18"/>
      <c r="UWS53" s="18"/>
      <c r="UWT53" s="18"/>
      <c r="UWU53" s="18"/>
      <c r="UWV53" s="18"/>
      <c r="UWW53" s="18"/>
      <c r="UWX53" s="18"/>
      <c r="UWY53" s="18"/>
      <c r="UWZ53" s="18"/>
      <c r="UXA53" s="18"/>
      <c r="UXB53" s="18"/>
      <c r="UXC53" s="18"/>
      <c r="UXD53" s="18"/>
      <c r="UXE53" s="18"/>
      <c r="UXF53" s="18"/>
      <c r="UXG53" s="18"/>
      <c r="UXH53" s="18"/>
      <c r="UXI53" s="18"/>
      <c r="UXJ53" s="18"/>
      <c r="UXK53" s="18"/>
      <c r="UXL53" s="18"/>
      <c r="UXM53" s="18"/>
      <c r="UXN53" s="18"/>
      <c r="UXO53" s="18"/>
      <c r="UXP53" s="18"/>
      <c r="UXQ53" s="18"/>
      <c r="UXR53" s="18"/>
      <c r="UXS53" s="18"/>
      <c r="UXT53" s="18"/>
      <c r="UXU53" s="18"/>
      <c r="UXV53" s="18"/>
      <c r="UXW53" s="18"/>
      <c r="UXX53" s="18"/>
      <c r="UXY53" s="18"/>
      <c r="UXZ53" s="18"/>
      <c r="UYA53" s="18"/>
      <c r="UYB53" s="18"/>
      <c r="UYC53" s="18"/>
      <c r="UYD53" s="18"/>
      <c r="UYE53" s="18"/>
      <c r="UYF53" s="18"/>
      <c r="UYG53" s="18"/>
      <c r="UYH53" s="18"/>
      <c r="UYI53" s="18"/>
      <c r="UYJ53" s="18"/>
      <c r="UYK53" s="18"/>
      <c r="UYL53" s="18"/>
      <c r="UYM53" s="18"/>
      <c r="UYN53" s="18"/>
      <c r="UYO53" s="18"/>
      <c r="UYP53" s="18"/>
      <c r="UYQ53" s="18"/>
      <c r="UYR53" s="18"/>
      <c r="UYS53" s="18"/>
      <c r="UYT53" s="18"/>
      <c r="UYU53" s="18"/>
      <c r="UYV53" s="18"/>
      <c r="UYW53" s="18"/>
      <c r="UYX53" s="18"/>
      <c r="UYY53" s="18"/>
      <c r="UYZ53" s="18"/>
      <c r="UZA53" s="18"/>
      <c r="UZB53" s="18"/>
      <c r="UZC53" s="18"/>
      <c r="UZD53" s="18"/>
      <c r="UZE53" s="18"/>
      <c r="UZF53" s="18"/>
      <c r="UZG53" s="18"/>
      <c r="UZH53" s="18"/>
      <c r="UZI53" s="18"/>
      <c r="UZJ53" s="18"/>
      <c r="UZK53" s="18"/>
      <c r="UZL53" s="18"/>
      <c r="UZM53" s="18"/>
      <c r="UZN53" s="18"/>
      <c r="UZO53" s="18"/>
      <c r="UZP53" s="18"/>
      <c r="UZQ53" s="18"/>
      <c r="UZR53" s="18"/>
      <c r="UZS53" s="18"/>
      <c r="UZT53" s="18"/>
      <c r="UZU53" s="18"/>
      <c r="UZV53" s="18"/>
      <c r="UZW53" s="18"/>
      <c r="UZX53" s="18"/>
      <c r="UZY53" s="18"/>
      <c r="UZZ53" s="18"/>
      <c r="VAA53" s="18"/>
      <c r="VAB53" s="18"/>
      <c r="VAC53" s="18"/>
      <c r="VAD53" s="18"/>
      <c r="VAE53" s="18"/>
      <c r="VAF53" s="18"/>
      <c r="VAG53" s="18"/>
      <c r="VAH53" s="18"/>
      <c r="VAI53" s="18"/>
      <c r="VAJ53" s="18"/>
      <c r="VAK53" s="18"/>
      <c r="VAL53" s="18"/>
      <c r="VAM53" s="18"/>
      <c r="VAN53" s="18"/>
      <c r="VAO53" s="18"/>
      <c r="VAP53" s="18"/>
      <c r="VAQ53" s="18"/>
      <c r="VAR53" s="18"/>
      <c r="VAS53" s="18"/>
      <c r="VAT53" s="18"/>
      <c r="VAU53" s="18"/>
      <c r="VAV53" s="18"/>
      <c r="VAW53" s="18"/>
      <c r="VAX53" s="18"/>
      <c r="VAY53" s="18"/>
      <c r="VAZ53" s="18"/>
      <c r="VBA53" s="18"/>
      <c r="VBB53" s="18"/>
      <c r="VBC53" s="18"/>
      <c r="VBD53" s="18"/>
      <c r="VBE53" s="18"/>
      <c r="VBF53" s="18"/>
      <c r="VBG53" s="18"/>
      <c r="VBH53" s="18"/>
      <c r="VBI53" s="18"/>
      <c r="VBJ53" s="18"/>
      <c r="VBK53" s="18"/>
      <c r="VBL53" s="18"/>
      <c r="VBM53" s="18"/>
      <c r="VBN53" s="18"/>
      <c r="VBO53" s="18"/>
      <c r="VBP53" s="18"/>
      <c r="VBQ53" s="18"/>
      <c r="VBR53" s="18"/>
      <c r="VBS53" s="18"/>
      <c r="VBT53" s="18"/>
      <c r="VBU53" s="18"/>
      <c r="VBV53" s="18"/>
      <c r="VBW53" s="18"/>
      <c r="VBX53" s="18"/>
      <c r="VBY53" s="18"/>
      <c r="VBZ53" s="18"/>
      <c r="VCA53" s="18"/>
      <c r="VCB53" s="18"/>
      <c r="VCC53" s="18"/>
      <c r="VCD53" s="18"/>
      <c r="VCE53" s="18"/>
      <c r="VCF53" s="18"/>
      <c r="VCG53" s="18"/>
      <c r="VCH53" s="18"/>
      <c r="VCI53" s="18"/>
      <c r="VCJ53" s="18"/>
      <c r="VCK53" s="18"/>
      <c r="VCL53" s="18"/>
      <c r="VCM53" s="18"/>
      <c r="VCN53" s="18"/>
      <c r="VCO53" s="18"/>
      <c r="VCP53" s="18"/>
      <c r="VCQ53" s="18"/>
      <c r="VCR53" s="18"/>
      <c r="VCS53" s="18"/>
      <c r="VCT53" s="18"/>
      <c r="VCU53" s="18"/>
      <c r="VCV53" s="18"/>
      <c r="VCW53" s="18"/>
      <c r="VCX53" s="18"/>
      <c r="VCY53" s="18"/>
      <c r="VCZ53" s="18"/>
      <c r="VDA53" s="18"/>
      <c r="VDB53" s="18"/>
      <c r="VDC53" s="18"/>
      <c r="VDD53" s="18"/>
      <c r="VDE53" s="18"/>
      <c r="VDF53" s="18"/>
      <c r="VDG53" s="18"/>
      <c r="VDH53" s="18"/>
      <c r="VDI53" s="18"/>
      <c r="VDJ53" s="18"/>
      <c r="VDK53" s="18"/>
      <c r="VDL53" s="18"/>
      <c r="VDM53" s="18"/>
      <c r="VDN53" s="18"/>
      <c r="VDO53" s="18"/>
      <c r="VDP53" s="18"/>
      <c r="VDQ53" s="18"/>
      <c r="VDR53" s="18"/>
      <c r="VDS53" s="18"/>
      <c r="VDT53" s="18"/>
      <c r="VDU53" s="18"/>
      <c r="VDV53" s="18"/>
      <c r="VDW53" s="18"/>
      <c r="VDX53" s="18"/>
      <c r="VDY53" s="18"/>
      <c r="VDZ53" s="18"/>
      <c r="VEA53" s="18"/>
      <c r="VEB53" s="18"/>
      <c r="VEC53" s="18"/>
      <c r="VED53" s="18"/>
      <c r="VEE53" s="18"/>
      <c r="VEF53" s="18"/>
      <c r="VEG53" s="18"/>
      <c r="VEH53" s="18"/>
      <c r="VEI53" s="18"/>
      <c r="VEJ53" s="18"/>
      <c r="VEK53" s="18"/>
      <c r="VEL53" s="18"/>
      <c r="VEM53" s="18"/>
      <c r="VEN53" s="18"/>
      <c r="VEO53" s="18"/>
      <c r="VEP53" s="18"/>
      <c r="VEQ53" s="18"/>
      <c r="VER53" s="18"/>
      <c r="VES53" s="18"/>
      <c r="VET53" s="18"/>
      <c r="VEU53" s="18"/>
      <c r="VEV53" s="18"/>
      <c r="VEW53" s="18"/>
      <c r="VEX53" s="18"/>
      <c r="VEY53" s="18"/>
      <c r="VEZ53" s="18"/>
      <c r="VFA53" s="18"/>
      <c r="VFB53" s="18"/>
      <c r="VFC53" s="18"/>
      <c r="VFD53" s="18"/>
      <c r="VFE53" s="18"/>
      <c r="VFF53" s="18"/>
      <c r="VFG53" s="18"/>
      <c r="VFH53" s="18"/>
      <c r="VFI53" s="18"/>
      <c r="VFJ53" s="18"/>
      <c r="VFK53" s="18"/>
      <c r="VFL53" s="18"/>
      <c r="VFM53" s="18"/>
      <c r="VFN53" s="18"/>
      <c r="VFO53" s="18"/>
      <c r="VFP53" s="18"/>
      <c r="VFQ53" s="18"/>
      <c r="VFR53" s="18"/>
      <c r="VFS53" s="18"/>
      <c r="VFT53" s="18"/>
      <c r="VFU53" s="18"/>
      <c r="VFV53" s="18"/>
      <c r="VFW53" s="18"/>
      <c r="VFX53" s="18"/>
      <c r="VFY53" s="18"/>
      <c r="VFZ53" s="18"/>
      <c r="VGA53" s="18"/>
      <c r="VGB53" s="18"/>
      <c r="VGC53" s="18"/>
      <c r="VGD53" s="18"/>
      <c r="VGE53" s="18"/>
      <c r="VGF53" s="18"/>
      <c r="VGG53" s="18"/>
      <c r="VGH53" s="18"/>
      <c r="VGI53" s="18"/>
      <c r="VGJ53" s="18"/>
      <c r="VGK53" s="18"/>
      <c r="VGL53" s="18"/>
      <c r="VGM53" s="18"/>
      <c r="VGN53" s="18"/>
      <c r="VGO53" s="18"/>
      <c r="VGP53" s="18"/>
      <c r="VGQ53" s="18"/>
      <c r="VGR53" s="18"/>
      <c r="VGS53" s="18"/>
      <c r="VGT53" s="18"/>
      <c r="VGU53" s="18"/>
      <c r="VGV53" s="18"/>
      <c r="VGW53" s="18"/>
      <c r="VGX53" s="18"/>
      <c r="VGY53" s="18"/>
      <c r="VGZ53" s="18"/>
      <c r="VHA53" s="18"/>
      <c r="VHB53" s="18"/>
      <c r="VHC53" s="18"/>
      <c r="VHD53" s="18"/>
      <c r="VHE53" s="18"/>
      <c r="VHF53" s="18"/>
      <c r="VHG53" s="18"/>
      <c r="VHH53" s="18"/>
      <c r="VHI53" s="18"/>
      <c r="VHJ53" s="18"/>
      <c r="VHK53" s="18"/>
      <c r="VHL53" s="18"/>
      <c r="VHM53" s="18"/>
      <c r="VHN53" s="18"/>
      <c r="VHO53" s="18"/>
      <c r="VHP53" s="18"/>
      <c r="VHQ53" s="18"/>
      <c r="VHR53" s="18"/>
      <c r="VHS53" s="18"/>
      <c r="VHT53" s="18"/>
      <c r="VHU53" s="18"/>
      <c r="VHV53" s="18"/>
      <c r="VHW53" s="18"/>
      <c r="VHX53" s="18"/>
      <c r="VHY53" s="18"/>
      <c r="VHZ53" s="18"/>
      <c r="VIA53" s="18"/>
      <c r="VIB53" s="18"/>
      <c r="VIC53" s="18"/>
      <c r="VID53" s="18"/>
      <c r="VIE53" s="18"/>
      <c r="VIF53" s="18"/>
      <c r="VIG53" s="18"/>
      <c r="VIH53" s="18"/>
      <c r="VII53" s="18"/>
      <c r="VIJ53" s="18"/>
      <c r="VIK53" s="18"/>
      <c r="VIL53" s="18"/>
      <c r="VIM53" s="18"/>
      <c r="VIN53" s="18"/>
      <c r="VIO53" s="18"/>
      <c r="VIP53" s="18"/>
      <c r="VIQ53" s="18"/>
      <c r="VIR53" s="18"/>
      <c r="VIS53" s="18"/>
      <c r="VIT53" s="18"/>
      <c r="VIU53" s="18"/>
      <c r="VIV53" s="18"/>
      <c r="VIW53" s="18"/>
      <c r="VIX53" s="18"/>
      <c r="VIY53" s="18"/>
      <c r="VIZ53" s="18"/>
      <c r="VJA53" s="18"/>
      <c r="VJB53" s="18"/>
      <c r="VJC53" s="18"/>
      <c r="VJD53" s="18"/>
      <c r="VJE53" s="18"/>
      <c r="VJF53" s="18"/>
      <c r="VJG53" s="18"/>
      <c r="VJH53" s="18"/>
      <c r="VJI53" s="18"/>
      <c r="VJJ53" s="18"/>
      <c r="VJK53" s="18"/>
      <c r="VJL53" s="18"/>
      <c r="VJM53" s="18"/>
      <c r="VJN53" s="18"/>
      <c r="VJO53" s="18"/>
      <c r="VJP53" s="18"/>
      <c r="VJQ53" s="18"/>
      <c r="VJR53" s="18"/>
      <c r="VJS53" s="18"/>
      <c r="VJT53" s="18"/>
      <c r="VJU53" s="18"/>
      <c r="VJV53" s="18"/>
      <c r="VJW53" s="18"/>
      <c r="VJX53" s="18"/>
      <c r="VJY53" s="18"/>
      <c r="VJZ53" s="18"/>
      <c r="VKA53" s="18"/>
      <c r="VKB53" s="18"/>
      <c r="VKC53" s="18"/>
      <c r="VKD53" s="18"/>
      <c r="VKE53" s="18"/>
      <c r="VKF53" s="18"/>
      <c r="VKG53" s="18"/>
      <c r="VKH53" s="18"/>
      <c r="VKI53" s="18"/>
      <c r="VKJ53" s="18"/>
      <c r="VKK53" s="18"/>
      <c r="VKL53" s="18"/>
      <c r="VKM53" s="18"/>
      <c r="VKN53" s="18"/>
      <c r="VKO53" s="18"/>
      <c r="VKP53" s="18"/>
      <c r="VKQ53" s="18"/>
      <c r="VKR53" s="18"/>
      <c r="VKS53" s="18"/>
      <c r="VKT53" s="18"/>
      <c r="VKU53" s="18"/>
      <c r="VKV53" s="18"/>
      <c r="VKW53" s="18"/>
      <c r="VKX53" s="18"/>
      <c r="VKY53" s="18"/>
      <c r="VKZ53" s="18"/>
      <c r="VLA53" s="18"/>
      <c r="VLB53" s="18"/>
      <c r="VLC53" s="18"/>
      <c r="VLD53" s="18"/>
      <c r="VLE53" s="18"/>
      <c r="VLF53" s="18"/>
      <c r="VLG53" s="18"/>
      <c r="VLH53" s="18"/>
      <c r="VLI53" s="18"/>
      <c r="VLJ53" s="18"/>
      <c r="VLK53" s="18"/>
      <c r="VLL53" s="18"/>
      <c r="VLM53" s="18"/>
      <c r="VLN53" s="18"/>
      <c r="VLO53" s="18"/>
      <c r="VLP53" s="18"/>
      <c r="VLQ53" s="18"/>
      <c r="VLR53" s="18"/>
      <c r="VLS53" s="18"/>
      <c r="VLT53" s="18"/>
      <c r="VLU53" s="18"/>
      <c r="VLV53" s="18"/>
      <c r="VLW53" s="18"/>
      <c r="VLX53" s="18"/>
      <c r="VLY53" s="18"/>
      <c r="VLZ53" s="18"/>
      <c r="VMA53" s="18"/>
      <c r="VMB53" s="18"/>
      <c r="VMC53" s="18"/>
      <c r="VMD53" s="18"/>
      <c r="VME53" s="18"/>
      <c r="VMF53" s="18"/>
      <c r="VMG53" s="18"/>
      <c r="VMH53" s="18"/>
      <c r="VMI53" s="18"/>
      <c r="VMJ53" s="18"/>
      <c r="VMK53" s="18"/>
      <c r="VML53" s="18"/>
      <c r="VMM53" s="18"/>
      <c r="VMN53" s="18"/>
      <c r="VMO53" s="18"/>
      <c r="VMP53" s="18"/>
      <c r="VMQ53" s="18"/>
      <c r="VMR53" s="18"/>
      <c r="VMS53" s="18"/>
      <c r="VMT53" s="18"/>
      <c r="VMU53" s="18"/>
      <c r="VMV53" s="18"/>
      <c r="VMW53" s="18"/>
      <c r="VMX53" s="18"/>
      <c r="VMY53" s="18"/>
      <c r="VMZ53" s="18"/>
      <c r="VNA53" s="18"/>
      <c r="VNB53" s="18"/>
      <c r="VNC53" s="18"/>
      <c r="VND53" s="18"/>
      <c r="VNE53" s="18"/>
      <c r="VNF53" s="18"/>
      <c r="VNG53" s="18"/>
      <c r="VNH53" s="18"/>
      <c r="VNI53" s="18"/>
      <c r="VNJ53" s="18"/>
      <c r="VNK53" s="18"/>
      <c r="VNL53" s="18"/>
      <c r="VNM53" s="18"/>
      <c r="VNN53" s="18"/>
      <c r="VNO53" s="18"/>
      <c r="VNP53" s="18"/>
      <c r="VNQ53" s="18"/>
      <c r="VNR53" s="18"/>
      <c r="VNS53" s="18"/>
      <c r="VNT53" s="18"/>
      <c r="VNU53" s="18"/>
      <c r="VNV53" s="18"/>
      <c r="VNW53" s="18"/>
      <c r="VNX53" s="18"/>
      <c r="VNY53" s="18"/>
      <c r="VNZ53" s="18"/>
      <c r="VOA53" s="18"/>
      <c r="VOB53" s="18"/>
      <c r="VOC53" s="18"/>
      <c r="VOD53" s="18"/>
      <c r="VOE53" s="18"/>
      <c r="VOF53" s="18"/>
      <c r="VOG53" s="18"/>
      <c r="VOH53" s="18"/>
      <c r="VOI53" s="18"/>
      <c r="VOJ53" s="18"/>
      <c r="VOK53" s="18"/>
      <c r="VOL53" s="18"/>
      <c r="VOM53" s="18"/>
      <c r="VON53" s="18"/>
      <c r="VOO53" s="18"/>
      <c r="VOP53" s="18"/>
      <c r="VOQ53" s="18"/>
      <c r="VOR53" s="18"/>
      <c r="VOS53" s="18"/>
      <c r="VOT53" s="18"/>
      <c r="VOU53" s="18"/>
      <c r="VOV53" s="18"/>
      <c r="VOW53" s="18"/>
      <c r="VOX53" s="18"/>
      <c r="VOY53" s="18"/>
      <c r="VOZ53" s="18"/>
      <c r="VPA53" s="18"/>
      <c r="VPB53" s="18"/>
      <c r="VPC53" s="18"/>
      <c r="VPD53" s="18"/>
      <c r="VPE53" s="18"/>
      <c r="VPF53" s="18"/>
      <c r="VPG53" s="18"/>
      <c r="VPH53" s="18"/>
      <c r="VPI53" s="18"/>
      <c r="VPJ53" s="18"/>
      <c r="VPK53" s="18"/>
      <c r="VPL53" s="18"/>
      <c r="VPM53" s="18"/>
      <c r="VPN53" s="18"/>
      <c r="VPO53" s="18"/>
      <c r="VPP53" s="18"/>
      <c r="VPQ53" s="18"/>
      <c r="VPR53" s="18"/>
      <c r="VPS53" s="18"/>
      <c r="VPT53" s="18"/>
      <c r="VPU53" s="18"/>
      <c r="VPV53" s="18"/>
      <c r="VPW53" s="18"/>
      <c r="VPX53" s="18"/>
      <c r="VPY53" s="18"/>
      <c r="VPZ53" s="18"/>
      <c r="VQA53" s="18"/>
      <c r="VQB53" s="18"/>
      <c r="VQC53" s="18"/>
      <c r="VQD53" s="18"/>
      <c r="VQE53" s="18"/>
      <c r="VQF53" s="18"/>
      <c r="VQG53" s="18"/>
      <c r="VQH53" s="18"/>
      <c r="VQI53" s="18"/>
      <c r="VQJ53" s="18"/>
      <c r="VQK53" s="18"/>
      <c r="VQL53" s="18"/>
      <c r="VQM53" s="18"/>
      <c r="VQN53" s="18"/>
      <c r="VQO53" s="18"/>
      <c r="VQP53" s="18"/>
      <c r="VQQ53" s="18"/>
      <c r="VQR53" s="18"/>
      <c r="VQS53" s="18"/>
      <c r="VQT53" s="18"/>
      <c r="VQU53" s="18"/>
      <c r="VQV53" s="18"/>
      <c r="VQW53" s="18"/>
      <c r="VQX53" s="18"/>
      <c r="VQY53" s="18"/>
      <c r="VQZ53" s="18"/>
      <c r="VRA53" s="18"/>
      <c r="VRB53" s="18"/>
      <c r="VRC53" s="18"/>
      <c r="VRD53" s="18"/>
      <c r="VRE53" s="18"/>
      <c r="VRF53" s="18"/>
      <c r="VRG53" s="18"/>
      <c r="VRH53" s="18"/>
      <c r="VRI53" s="18"/>
      <c r="VRJ53" s="18"/>
      <c r="VRK53" s="18"/>
      <c r="VRL53" s="18"/>
      <c r="VRM53" s="18"/>
      <c r="VRN53" s="18"/>
      <c r="VRO53" s="18"/>
      <c r="VRP53" s="18"/>
      <c r="VRQ53" s="18"/>
      <c r="VRR53" s="18"/>
      <c r="VRS53" s="18"/>
      <c r="VRT53" s="18"/>
      <c r="VRU53" s="18"/>
      <c r="VRV53" s="18"/>
      <c r="VRW53" s="18"/>
      <c r="VRX53" s="18"/>
      <c r="VRY53" s="18"/>
      <c r="VRZ53" s="18"/>
      <c r="VSA53" s="18"/>
      <c r="VSB53" s="18"/>
      <c r="VSC53" s="18"/>
      <c r="VSD53" s="18"/>
      <c r="VSE53" s="18"/>
      <c r="VSF53" s="18"/>
      <c r="VSG53" s="18"/>
      <c r="VSH53" s="18"/>
      <c r="VSI53" s="18"/>
      <c r="VSJ53" s="18"/>
      <c r="VSK53" s="18"/>
      <c r="VSL53" s="18"/>
      <c r="VSM53" s="18"/>
      <c r="VSN53" s="18"/>
      <c r="VSO53" s="18"/>
      <c r="VSP53" s="18"/>
      <c r="VSQ53" s="18"/>
      <c r="VSR53" s="18"/>
      <c r="VSS53" s="18"/>
      <c r="VST53" s="18"/>
      <c r="VSU53" s="18"/>
      <c r="VSV53" s="18"/>
      <c r="VSW53" s="18"/>
      <c r="VSX53" s="18"/>
      <c r="VSY53" s="18"/>
      <c r="VSZ53" s="18"/>
      <c r="VTA53" s="18"/>
      <c r="VTB53" s="18"/>
      <c r="VTC53" s="18"/>
      <c r="VTD53" s="18"/>
      <c r="VTE53" s="18"/>
      <c r="VTF53" s="18"/>
      <c r="VTG53" s="18"/>
      <c r="VTH53" s="18"/>
      <c r="VTI53" s="18"/>
      <c r="VTJ53" s="18"/>
      <c r="VTK53" s="18"/>
      <c r="VTL53" s="18"/>
      <c r="VTM53" s="18"/>
      <c r="VTN53" s="18"/>
      <c r="VTO53" s="18"/>
      <c r="VTP53" s="18"/>
      <c r="VTQ53" s="18"/>
      <c r="VTR53" s="18"/>
      <c r="VTS53" s="18"/>
      <c r="VTT53" s="18"/>
      <c r="VTU53" s="18"/>
      <c r="VTV53" s="18"/>
      <c r="VTW53" s="18"/>
      <c r="VTX53" s="18"/>
      <c r="VTY53" s="18"/>
      <c r="VTZ53" s="18"/>
      <c r="VUA53" s="18"/>
      <c r="VUB53" s="18"/>
      <c r="VUC53" s="18"/>
      <c r="VUD53" s="18"/>
      <c r="VUE53" s="18"/>
      <c r="VUF53" s="18"/>
      <c r="VUG53" s="18"/>
      <c r="VUH53" s="18"/>
      <c r="VUI53" s="18"/>
      <c r="VUJ53" s="18"/>
      <c r="VUK53" s="18"/>
      <c r="VUL53" s="18"/>
      <c r="VUM53" s="18"/>
      <c r="VUN53" s="18"/>
      <c r="VUO53" s="18"/>
      <c r="VUP53" s="18"/>
      <c r="VUQ53" s="18"/>
      <c r="VUR53" s="18"/>
      <c r="VUS53" s="18"/>
      <c r="VUT53" s="18"/>
      <c r="VUU53" s="18"/>
      <c r="VUV53" s="18"/>
      <c r="VUW53" s="18"/>
      <c r="VUX53" s="18"/>
      <c r="VUY53" s="18"/>
      <c r="VUZ53" s="18"/>
      <c r="VVA53" s="18"/>
      <c r="VVB53" s="18"/>
      <c r="VVC53" s="18"/>
      <c r="VVD53" s="18"/>
      <c r="VVE53" s="18"/>
      <c r="VVF53" s="18"/>
      <c r="VVG53" s="18"/>
      <c r="VVH53" s="18"/>
      <c r="VVI53" s="18"/>
      <c r="VVJ53" s="18"/>
      <c r="VVK53" s="18"/>
      <c r="VVL53" s="18"/>
      <c r="VVM53" s="18"/>
      <c r="VVN53" s="18"/>
      <c r="VVO53" s="18"/>
      <c r="VVP53" s="18"/>
      <c r="VVQ53" s="18"/>
      <c r="VVR53" s="18"/>
      <c r="VVS53" s="18"/>
      <c r="VVT53" s="18"/>
      <c r="VVU53" s="18"/>
      <c r="VVV53" s="18"/>
      <c r="VVW53" s="18"/>
      <c r="VVX53" s="18"/>
      <c r="VVY53" s="18"/>
      <c r="VVZ53" s="18"/>
      <c r="VWA53" s="18"/>
      <c r="VWB53" s="18"/>
      <c r="VWC53" s="18"/>
      <c r="VWD53" s="18"/>
      <c r="VWE53" s="18"/>
      <c r="VWF53" s="18"/>
      <c r="VWG53" s="18"/>
      <c r="VWH53" s="18"/>
      <c r="VWI53" s="18"/>
      <c r="VWJ53" s="18"/>
      <c r="VWK53" s="18"/>
      <c r="VWL53" s="18"/>
      <c r="VWM53" s="18"/>
      <c r="VWN53" s="18"/>
      <c r="VWO53" s="18"/>
      <c r="VWP53" s="18"/>
      <c r="VWQ53" s="18"/>
      <c r="VWR53" s="18"/>
      <c r="VWS53" s="18"/>
      <c r="VWT53" s="18"/>
      <c r="VWU53" s="18"/>
      <c r="VWV53" s="18"/>
      <c r="VWW53" s="18"/>
      <c r="VWX53" s="18"/>
      <c r="VWY53" s="18"/>
      <c r="VWZ53" s="18"/>
      <c r="VXA53" s="18"/>
      <c r="VXB53" s="18"/>
      <c r="VXC53" s="18"/>
      <c r="VXD53" s="18"/>
      <c r="VXE53" s="18"/>
      <c r="VXF53" s="18"/>
      <c r="VXG53" s="18"/>
      <c r="VXH53" s="18"/>
      <c r="VXI53" s="18"/>
      <c r="VXJ53" s="18"/>
      <c r="VXK53" s="18"/>
      <c r="VXL53" s="18"/>
      <c r="VXM53" s="18"/>
      <c r="VXN53" s="18"/>
      <c r="VXO53" s="18"/>
      <c r="VXP53" s="18"/>
      <c r="VXQ53" s="18"/>
      <c r="VXR53" s="18"/>
      <c r="VXS53" s="18"/>
      <c r="VXT53" s="18"/>
      <c r="VXU53" s="18"/>
      <c r="VXV53" s="18"/>
      <c r="VXW53" s="18"/>
      <c r="VXX53" s="18"/>
      <c r="VXY53" s="18"/>
      <c r="VXZ53" s="18"/>
      <c r="VYA53" s="18"/>
      <c r="VYB53" s="18"/>
      <c r="VYC53" s="18"/>
      <c r="VYD53" s="18"/>
      <c r="VYE53" s="18"/>
      <c r="VYF53" s="18"/>
      <c r="VYG53" s="18"/>
      <c r="VYH53" s="18"/>
      <c r="VYI53" s="18"/>
      <c r="VYJ53" s="18"/>
      <c r="VYK53" s="18"/>
      <c r="VYL53" s="18"/>
      <c r="VYM53" s="18"/>
      <c r="VYN53" s="18"/>
      <c r="VYO53" s="18"/>
      <c r="VYP53" s="18"/>
      <c r="VYQ53" s="18"/>
      <c r="VYR53" s="18"/>
      <c r="VYS53" s="18"/>
      <c r="VYT53" s="18"/>
      <c r="VYU53" s="18"/>
      <c r="VYV53" s="18"/>
      <c r="VYW53" s="18"/>
      <c r="VYX53" s="18"/>
      <c r="VYY53" s="18"/>
      <c r="VYZ53" s="18"/>
      <c r="VZA53" s="18"/>
      <c r="VZB53" s="18"/>
      <c r="VZC53" s="18"/>
      <c r="VZD53" s="18"/>
      <c r="VZE53" s="18"/>
      <c r="VZF53" s="18"/>
      <c r="VZG53" s="18"/>
      <c r="VZH53" s="18"/>
      <c r="VZI53" s="18"/>
      <c r="VZJ53" s="18"/>
      <c r="VZK53" s="18"/>
      <c r="VZL53" s="18"/>
      <c r="VZM53" s="18"/>
      <c r="VZN53" s="18"/>
      <c r="VZO53" s="18"/>
      <c r="VZP53" s="18"/>
      <c r="VZQ53" s="18"/>
      <c r="VZR53" s="18"/>
      <c r="VZS53" s="18"/>
      <c r="VZT53" s="18"/>
      <c r="VZU53" s="18"/>
      <c r="VZV53" s="18"/>
      <c r="VZW53" s="18"/>
      <c r="VZX53" s="18"/>
      <c r="VZY53" s="18"/>
      <c r="VZZ53" s="18"/>
      <c r="WAA53" s="18"/>
      <c r="WAB53" s="18"/>
      <c r="WAC53" s="18"/>
      <c r="WAD53" s="18"/>
      <c r="WAE53" s="18"/>
      <c r="WAF53" s="18"/>
      <c r="WAG53" s="18"/>
      <c r="WAH53" s="18"/>
      <c r="WAI53" s="18"/>
      <c r="WAJ53" s="18"/>
      <c r="WAK53" s="18"/>
      <c r="WAL53" s="18"/>
      <c r="WAM53" s="18"/>
      <c r="WAN53" s="18"/>
      <c r="WAO53" s="18"/>
      <c r="WAP53" s="18"/>
      <c r="WAQ53" s="18"/>
      <c r="WAR53" s="18"/>
      <c r="WAS53" s="18"/>
      <c r="WAT53" s="18"/>
      <c r="WAU53" s="18"/>
      <c r="WAV53" s="18"/>
      <c r="WAW53" s="18"/>
      <c r="WAX53" s="18"/>
      <c r="WAY53" s="18"/>
      <c r="WAZ53" s="18"/>
      <c r="WBA53" s="18"/>
      <c r="WBB53" s="18"/>
      <c r="WBC53" s="18"/>
      <c r="WBD53" s="18"/>
      <c r="WBE53" s="18"/>
      <c r="WBF53" s="18"/>
      <c r="WBG53" s="18"/>
      <c r="WBH53" s="18"/>
      <c r="WBI53" s="18"/>
      <c r="WBJ53" s="18"/>
      <c r="WBK53" s="18"/>
      <c r="WBL53" s="18"/>
      <c r="WBM53" s="18"/>
      <c r="WBN53" s="18"/>
      <c r="WBO53" s="18"/>
      <c r="WBP53" s="18"/>
      <c r="WBQ53" s="18"/>
      <c r="WBR53" s="18"/>
      <c r="WBS53" s="18"/>
      <c r="WBT53" s="18"/>
      <c r="WBU53" s="18"/>
      <c r="WBV53" s="18"/>
      <c r="WBW53" s="18"/>
      <c r="WBX53" s="18"/>
      <c r="WBY53" s="18"/>
      <c r="WBZ53" s="18"/>
      <c r="WCA53" s="18"/>
      <c r="WCB53" s="18"/>
      <c r="WCC53" s="18"/>
      <c r="WCD53" s="18"/>
      <c r="WCE53" s="18"/>
      <c r="WCF53" s="18"/>
      <c r="WCG53" s="18"/>
      <c r="WCH53" s="18"/>
      <c r="WCI53" s="18"/>
      <c r="WCJ53" s="18"/>
      <c r="WCK53" s="18"/>
      <c r="WCL53" s="18"/>
      <c r="WCM53" s="18"/>
      <c r="WCN53" s="18"/>
      <c r="WCO53" s="18"/>
      <c r="WCP53" s="18"/>
      <c r="WCQ53" s="18"/>
      <c r="WCR53" s="18"/>
      <c r="WCS53" s="18"/>
      <c r="WCT53" s="18"/>
      <c r="WCU53" s="18"/>
      <c r="WCV53" s="18"/>
      <c r="WCW53" s="18"/>
      <c r="WCX53" s="18"/>
      <c r="WCY53" s="18"/>
      <c r="WCZ53" s="18"/>
      <c r="WDA53" s="18"/>
      <c r="WDB53" s="18"/>
      <c r="WDC53" s="18"/>
      <c r="WDD53" s="18"/>
      <c r="WDE53" s="18"/>
      <c r="WDF53" s="18"/>
      <c r="WDG53" s="18"/>
      <c r="WDH53" s="18"/>
      <c r="WDI53" s="18"/>
      <c r="WDJ53" s="18"/>
      <c r="WDK53" s="18"/>
      <c r="WDL53" s="18"/>
      <c r="WDM53" s="18"/>
      <c r="WDN53" s="18"/>
      <c r="WDO53" s="18"/>
      <c r="WDP53" s="18"/>
      <c r="WDQ53" s="18"/>
      <c r="WDR53" s="18"/>
      <c r="WDS53" s="18"/>
      <c r="WDT53" s="18"/>
      <c r="WDU53" s="18"/>
      <c r="WDV53" s="18"/>
      <c r="WDW53" s="18"/>
      <c r="WDX53" s="18"/>
      <c r="WDY53" s="18"/>
      <c r="WDZ53" s="18"/>
      <c r="WEA53" s="18"/>
      <c r="WEB53" s="18"/>
      <c r="WEC53" s="18"/>
      <c r="WED53" s="18"/>
      <c r="WEE53" s="18"/>
      <c r="WEF53" s="18"/>
      <c r="WEG53" s="18"/>
      <c r="WEH53" s="18"/>
      <c r="WEI53" s="18"/>
      <c r="WEJ53" s="18"/>
      <c r="WEK53" s="18"/>
      <c r="WEL53" s="18"/>
      <c r="WEM53" s="18"/>
      <c r="WEN53" s="18"/>
      <c r="WEO53" s="18"/>
      <c r="WEP53" s="18"/>
      <c r="WEQ53" s="18"/>
      <c r="WER53" s="18"/>
      <c r="WES53" s="18"/>
      <c r="WET53" s="18"/>
      <c r="WEU53" s="18"/>
      <c r="WEV53" s="18"/>
      <c r="WEW53" s="18"/>
      <c r="WEX53" s="18"/>
      <c r="WEY53" s="18"/>
      <c r="WEZ53" s="18"/>
      <c r="WFA53" s="18"/>
      <c r="WFB53" s="18"/>
      <c r="WFC53" s="18"/>
      <c r="WFD53" s="18"/>
      <c r="WFE53" s="18"/>
      <c r="WFF53" s="18"/>
      <c r="WFG53" s="18"/>
      <c r="WFH53" s="18"/>
      <c r="WFI53" s="18"/>
      <c r="WFJ53" s="18"/>
      <c r="WFK53" s="18"/>
      <c r="WFL53" s="18"/>
      <c r="WFM53" s="18"/>
      <c r="WFN53" s="18"/>
      <c r="WFO53" s="18"/>
      <c r="WFP53" s="18"/>
      <c r="WFQ53" s="18"/>
      <c r="WFR53" s="18"/>
      <c r="WFS53" s="18"/>
      <c r="WFT53" s="18"/>
      <c r="WFU53" s="18"/>
      <c r="WFV53" s="18"/>
      <c r="WFW53" s="18"/>
      <c r="WFX53" s="18"/>
      <c r="WFY53" s="18"/>
      <c r="WFZ53" s="18"/>
      <c r="WGA53" s="18"/>
      <c r="WGB53" s="18"/>
      <c r="WGC53" s="18"/>
      <c r="WGD53" s="18"/>
      <c r="WGE53" s="18"/>
      <c r="WGF53" s="18"/>
      <c r="WGG53" s="18"/>
      <c r="WGH53" s="18"/>
      <c r="WGI53" s="18"/>
      <c r="WGJ53" s="18"/>
      <c r="WGK53" s="18"/>
      <c r="WGL53" s="18"/>
      <c r="WGM53" s="18"/>
      <c r="WGN53" s="18"/>
      <c r="WGO53" s="18"/>
      <c r="WGP53" s="18"/>
      <c r="WGQ53" s="18"/>
      <c r="WGR53" s="18"/>
      <c r="WGS53" s="18"/>
      <c r="WGT53" s="18"/>
      <c r="WGU53" s="18"/>
      <c r="WGV53" s="18"/>
      <c r="WGW53" s="18"/>
      <c r="WGX53" s="18"/>
      <c r="WGY53" s="18"/>
      <c r="WGZ53" s="18"/>
      <c r="WHA53" s="18"/>
      <c r="WHB53" s="18"/>
      <c r="WHC53" s="18"/>
      <c r="WHD53" s="18"/>
      <c r="WHE53" s="18"/>
      <c r="WHF53" s="18"/>
      <c r="WHG53" s="18"/>
      <c r="WHH53" s="18"/>
      <c r="WHI53" s="18"/>
      <c r="WHJ53" s="18"/>
      <c r="WHK53" s="18"/>
      <c r="WHL53" s="18"/>
      <c r="WHM53" s="18"/>
      <c r="WHN53" s="18"/>
      <c r="WHO53" s="18"/>
      <c r="WHP53" s="18"/>
      <c r="WHQ53" s="18"/>
      <c r="WHR53" s="18"/>
      <c r="WHS53" s="18"/>
      <c r="WHT53" s="18"/>
      <c r="WHU53" s="18"/>
      <c r="WHV53" s="18"/>
      <c r="WHW53" s="18"/>
      <c r="WHX53" s="18"/>
      <c r="WHY53" s="18"/>
      <c r="WHZ53" s="18"/>
      <c r="WIA53" s="18"/>
      <c r="WIB53" s="18"/>
      <c r="WIC53" s="18"/>
      <c r="WID53" s="18"/>
      <c r="WIE53" s="18"/>
      <c r="WIF53" s="18"/>
      <c r="WIG53" s="18"/>
      <c r="WIH53" s="18"/>
      <c r="WII53" s="18"/>
      <c r="WIJ53" s="18"/>
      <c r="WIK53" s="18"/>
      <c r="WIL53" s="18"/>
      <c r="WIM53" s="18"/>
      <c r="WIN53" s="18"/>
      <c r="WIO53" s="18"/>
      <c r="WIP53" s="18"/>
      <c r="WIQ53" s="18"/>
      <c r="WIR53" s="18"/>
      <c r="WIS53" s="18"/>
      <c r="WIT53" s="18"/>
      <c r="WIU53" s="18"/>
      <c r="WIV53" s="18"/>
      <c r="WIW53" s="18"/>
      <c r="WIX53" s="18"/>
      <c r="WIY53" s="18"/>
      <c r="WIZ53" s="18"/>
      <c r="WJA53" s="18"/>
      <c r="WJB53" s="18"/>
      <c r="WJC53" s="18"/>
      <c r="WJD53" s="18"/>
      <c r="WJE53" s="18"/>
      <c r="WJF53" s="18"/>
      <c r="WJG53" s="18"/>
      <c r="WJH53" s="18"/>
      <c r="WJI53" s="18"/>
      <c r="WJJ53" s="18"/>
      <c r="WJK53" s="18"/>
      <c r="WJL53" s="18"/>
      <c r="WJM53" s="18"/>
      <c r="WJN53" s="18"/>
      <c r="WJO53" s="18"/>
      <c r="WJP53" s="18"/>
      <c r="WJQ53" s="18"/>
      <c r="WJR53" s="18"/>
      <c r="WJS53" s="18"/>
      <c r="WJT53" s="18"/>
      <c r="WJU53" s="18"/>
      <c r="WJV53" s="18"/>
      <c r="WJW53" s="18"/>
      <c r="WJX53" s="18"/>
      <c r="WJY53" s="18"/>
      <c r="WJZ53" s="18"/>
      <c r="WKA53" s="18"/>
      <c r="WKB53" s="18"/>
      <c r="WKC53" s="18"/>
      <c r="WKD53" s="18"/>
      <c r="WKE53" s="18"/>
      <c r="WKF53" s="18"/>
      <c r="WKG53" s="18"/>
      <c r="WKH53" s="18"/>
      <c r="WKI53" s="18"/>
      <c r="WKJ53" s="18"/>
      <c r="WKK53" s="18"/>
      <c r="WKL53" s="18"/>
      <c r="WKM53" s="18"/>
      <c r="WKN53" s="18"/>
      <c r="WKO53" s="18"/>
      <c r="WKP53" s="18"/>
      <c r="WKQ53" s="18"/>
      <c r="WKR53" s="18"/>
      <c r="WKS53" s="18"/>
      <c r="WKT53" s="18"/>
      <c r="WKU53" s="18"/>
      <c r="WKV53" s="18"/>
      <c r="WKW53" s="18"/>
      <c r="WKX53" s="18"/>
      <c r="WKY53" s="18"/>
      <c r="WKZ53" s="18"/>
      <c r="WLA53" s="18"/>
      <c r="WLB53" s="18"/>
      <c r="WLC53" s="18"/>
      <c r="WLD53" s="18"/>
      <c r="WLE53" s="18"/>
      <c r="WLF53" s="18"/>
      <c r="WLG53" s="18"/>
      <c r="WLH53" s="18"/>
      <c r="WLI53" s="18"/>
      <c r="WLJ53" s="18"/>
      <c r="WLK53" s="18"/>
      <c r="WLL53" s="18"/>
      <c r="WLM53" s="18"/>
      <c r="WLN53" s="18"/>
      <c r="WLO53" s="18"/>
      <c r="WLP53" s="18"/>
      <c r="WLQ53" s="18"/>
      <c r="WLR53" s="18"/>
      <c r="WLS53" s="18"/>
      <c r="WLT53" s="18"/>
      <c r="WLU53" s="18"/>
      <c r="WLV53" s="18"/>
      <c r="WLW53" s="18"/>
      <c r="WLX53" s="18"/>
      <c r="WLY53" s="18"/>
      <c r="WLZ53" s="18"/>
      <c r="WMA53" s="18"/>
      <c r="WMB53" s="18"/>
      <c r="WMC53" s="18"/>
      <c r="WMD53" s="18"/>
      <c r="WME53" s="18"/>
      <c r="WMF53" s="18"/>
      <c r="WMG53" s="18"/>
      <c r="WMH53" s="18"/>
      <c r="WMI53" s="18"/>
      <c r="WMJ53" s="18"/>
      <c r="WMK53" s="18"/>
      <c r="WML53" s="18"/>
      <c r="WMM53" s="18"/>
      <c r="WMN53" s="18"/>
      <c r="WMO53" s="18"/>
      <c r="WMP53" s="18"/>
      <c r="WMQ53" s="18"/>
      <c r="WMR53" s="18"/>
      <c r="WMS53" s="18"/>
      <c r="WMT53" s="18"/>
      <c r="WMU53" s="18"/>
      <c r="WMV53" s="18"/>
      <c r="WMW53" s="18"/>
      <c r="WMX53" s="18"/>
      <c r="WMY53" s="18"/>
      <c r="WMZ53" s="18"/>
      <c r="WNA53" s="18"/>
      <c r="WNB53" s="18"/>
      <c r="WNC53" s="18"/>
      <c r="WND53" s="18"/>
      <c r="WNE53" s="18"/>
      <c r="WNF53" s="18"/>
      <c r="WNG53" s="18"/>
      <c r="WNH53" s="18"/>
      <c r="WNI53" s="18"/>
      <c r="WNJ53" s="18"/>
      <c r="WNK53" s="18"/>
      <c r="WNL53" s="18"/>
      <c r="WNM53" s="18"/>
      <c r="WNN53" s="18"/>
      <c r="WNO53" s="18"/>
      <c r="WNP53" s="18"/>
      <c r="WNQ53" s="18"/>
      <c r="WNR53" s="18"/>
      <c r="WNS53" s="18"/>
      <c r="WNT53" s="18"/>
      <c r="WNU53" s="18"/>
      <c r="WNV53" s="18"/>
      <c r="WNW53" s="18"/>
      <c r="WNX53" s="18"/>
      <c r="WNY53" s="18"/>
      <c r="WNZ53" s="18"/>
      <c r="WOA53" s="18"/>
      <c r="WOB53" s="18"/>
      <c r="WOC53" s="18"/>
      <c r="WOD53" s="18"/>
      <c r="WOE53" s="18"/>
      <c r="WOF53" s="18"/>
      <c r="WOG53" s="18"/>
      <c r="WOH53" s="18"/>
      <c r="WOI53" s="18"/>
      <c r="WOJ53" s="18"/>
      <c r="WOK53" s="18"/>
      <c r="WOL53" s="18"/>
      <c r="WOM53" s="18"/>
      <c r="WON53" s="18"/>
      <c r="WOO53" s="18"/>
      <c r="WOP53" s="18"/>
      <c r="WOQ53" s="18"/>
      <c r="WOR53" s="18"/>
      <c r="WOS53" s="18"/>
      <c r="WOT53" s="18"/>
      <c r="WOU53" s="18"/>
      <c r="WOV53" s="18"/>
      <c r="WOW53" s="18"/>
      <c r="WOX53" s="18"/>
      <c r="WOY53" s="18"/>
      <c r="WOZ53" s="18"/>
      <c r="WPA53" s="18"/>
      <c r="WPB53" s="18"/>
      <c r="WPC53" s="18"/>
      <c r="WPD53" s="18"/>
      <c r="WPE53" s="18"/>
      <c r="WPF53" s="18"/>
      <c r="WPG53" s="18"/>
      <c r="WPH53" s="18"/>
      <c r="WPI53" s="18"/>
      <c r="WPJ53" s="18"/>
      <c r="WPK53" s="18"/>
      <c r="WPL53" s="18"/>
      <c r="WPM53" s="18"/>
      <c r="WPN53" s="18"/>
      <c r="WPO53" s="18"/>
      <c r="WPP53" s="18"/>
      <c r="WPQ53" s="18"/>
      <c r="WPR53" s="18"/>
      <c r="WPS53" s="18"/>
      <c r="WPT53" s="18"/>
      <c r="WPU53" s="18"/>
      <c r="WPV53" s="18"/>
      <c r="WPW53" s="18"/>
      <c r="WPX53" s="18"/>
      <c r="WPY53" s="18"/>
      <c r="WPZ53" s="18"/>
      <c r="WQA53" s="18"/>
      <c r="WQB53" s="18"/>
      <c r="WQC53" s="18"/>
      <c r="WQD53" s="18"/>
      <c r="WQE53" s="18"/>
      <c r="WQF53" s="18"/>
      <c r="WQG53" s="18"/>
      <c r="WQH53" s="18"/>
      <c r="WQI53" s="18"/>
      <c r="WQJ53" s="18"/>
      <c r="WQK53" s="18"/>
      <c r="WQL53" s="18"/>
      <c r="WQM53" s="18"/>
      <c r="WQN53" s="18"/>
      <c r="WQO53" s="18"/>
      <c r="WQP53" s="18"/>
      <c r="WQQ53" s="18"/>
      <c r="WQR53" s="18"/>
      <c r="WQS53" s="18"/>
      <c r="WQT53" s="18"/>
      <c r="WQU53" s="18"/>
      <c r="WQV53" s="18"/>
      <c r="WQW53" s="18"/>
      <c r="WQX53" s="18"/>
      <c r="WQY53" s="18"/>
      <c r="WQZ53" s="18"/>
      <c r="WRA53" s="18"/>
      <c r="WRB53" s="18"/>
      <c r="WRC53" s="18"/>
      <c r="WRD53" s="18"/>
      <c r="WRE53" s="18"/>
      <c r="WRF53" s="18"/>
      <c r="WRG53" s="18"/>
      <c r="WRH53" s="18"/>
      <c r="WRI53" s="18"/>
      <c r="WRJ53" s="18"/>
      <c r="WRK53" s="18"/>
      <c r="WRL53" s="18"/>
      <c r="WRM53" s="18"/>
      <c r="WRN53" s="18"/>
      <c r="WRO53" s="18"/>
      <c r="WRP53" s="18"/>
      <c r="WRQ53" s="18"/>
      <c r="WRR53" s="18"/>
      <c r="WRS53" s="18"/>
      <c r="WRT53" s="18"/>
      <c r="WRU53" s="18"/>
      <c r="WRV53" s="18"/>
      <c r="WRW53" s="18"/>
      <c r="WRX53" s="18"/>
      <c r="WRY53" s="18"/>
      <c r="WRZ53" s="18"/>
      <c r="WSA53" s="18"/>
      <c r="WSB53" s="18"/>
      <c r="WSC53" s="18"/>
      <c r="WSD53" s="18"/>
      <c r="WSE53" s="18"/>
      <c r="WSF53" s="18"/>
      <c r="WSG53" s="18"/>
      <c r="WSH53" s="18"/>
      <c r="WSI53" s="18"/>
      <c r="WSJ53" s="18"/>
      <c r="WSK53" s="18"/>
      <c r="WSL53" s="18"/>
      <c r="WSM53" s="18"/>
      <c r="WSN53" s="18"/>
      <c r="WSO53" s="18"/>
      <c r="WSP53" s="18"/>
      <c r="WSQ53" s="18"/>
      <c r="WSR53" s="18"/>
      <c r="WSS53" s="18"/>
      <c r="WST53" s="18"/>
      <c r="WSU53" s="18"/>
      <c r="WSV53" s="18"/>
      <c r="WSW53" s="18"/>
      <c r="WSX53" s="18"/>
      <c r="WSY53" s="18"/>
      <c r="WSZ53" s="18"/>
      <c r="WTA53" s="18"/>
      <c r="WTB53" s="18"/>
      <c r="WTC53" s="18"/>
      <c r="WTD53" s="18"/>
      <c r="WTE53" s="18"/>
      <c r="WTF53" s="18"/>
      <c r="WTG53" s="18"/>
      <c r="WTH53" s="18"/>
      <c r="WTI53" s="18"/>
      <c r="WTJ53" s="18"/>
      <c r="WTK53" s="18"/>
      <c r="WTL53" s="18"/>
      <c r="WTM53" s="18"/>
      <c r="WTN53" s="18"/>
      <c r="WTO53" s="18"/>
      <c r="WTP53" s="18"/>
      <c r="WTQ53" s="18"/>
      <c r="WTR53" s="18"/>
      <c r="WTS53" s="18"/>
      <c r="WTT53" s="18"/>
      <c r="WTU53" s="18"/>
      <c r="WTV53" s="18"/>
      <c r="WTW53" s="18"/>
      <c r="WTX53" s="18"/>
      <c r="WTY53" s="18"/>
      <c r="WTZ53" s="18"/>
      <c r="WUA53" s="18"/>
      <c r="WUB53" s="18"/>
      <c r="WUC53" s="18"/>
      <c r="WUD53" s="18"/>
      <c r="WUE53" s="18"/>
      <c r="WUF53" s="18"/>
      <c r="WUG53" s="18"/>
      <c r="WUH53" s="18"/>
      <c r="WUI53" s="18"/>
      <c r="WUJ53" s="18"/>
      <c r="WUK53" s="18"/>
      <c r="WUL53" s="18"/>
      <c r="WUM53" s="18"/>
      <c r="WUN53" s="18"/>
      <c r="WUO53" s="18"/>
      <c r="WUP53" s="18"/>
      <c r="WUQ53" s="18"/>
      <c r="WUR53" s="18"/>
      <c r="WUS53" s="18"/>
      <c r="WUT53" s="18"/>
      <c r="WUU53" s="18"/>
      <c r="WUV53" s="18"/>
      <c r="WUW53" s="18"/>
      <c r="WUX53" s="18"/>
      <c r="WUY53" s="18"/>
      <c r="WUZ53" s="18"/>
      <c r="WVA53" s="18"/>
      <c r="WVB53" s="18"/>
      <c r="WVC53" s="18"/>
      <c r="WVD53" s="18"/>
      <c r="WVE53" s="18"/>
      <c r="WVF53" s="18"/>
      <c r="WVG53" s="18"/>
      <c r="WVH53" s="18"/>
      <c r="WVI53" s="18"/>
      <c r="WVJ53" s="18"/>
      <c r="WVK53" s="18"/>
      <c r="WVL53" s="18"/>
      <c r="WVM53" s="18"/>
      <c r="WVN53" s="18"/>
      <c r="WVO53" s="18"/>
      <c r="WVP53" s="18"/>
      <c r="WVQ53" s="18"/>
      <c r="WVR53" s="18"/>
      <c r="WVS53" s="18"/>
      <c r="WVT53" s="18"/>
      <c r="WVU53" s="18"/>
      <c r="WVV53" s="18"/>
      <c r="WVW53" s="18"/>
      <c r="WVX53" s="18"/>
      <c r="WVY53" s="18"/>
      <c r="WVZ53" s="18"/>
      <c r="WWA53" s="18"/>
      <c r="WWB53" s="18"/>
      <c r="WWC53" s="18"/>
      <c r="WWD53" s="18"/>
      <c r="WWE53" s="18"/>
      <c r="WWF53" s="18"/>
      <c r="WWG53" s="18"/>
      <c r="WWH53" s="18"/>
      <c r="WWI53" s="18"/>
      <c r="WWJ53" s="18"/>
      <c r="WWK53" s="18"/>
      <c r="WWL53" s="18"/>
      <c r="WWM53" s="18"/>
      <c r="WWN53" s="18"/>
      <c r="WWO53" s="18"/>
      <c r="WWP53" s="18"/>
      <c r="WWQ53" s="18"/>
      <c r="WWR53" s="18"/>
      <c r="WWS53" s="18"/>
      <c r="WWT53" s="18"/>
      <c r="WWU53" s="18"/>
      <c r="WWV53" s="18"/>
      <c r="WWW53" s="18"/>
      <c r="WWX53" s="18"/>
      <c r="WWY53" s="18"/>
      <c r="WWZ53" s="18"/>
      <c r="WXA53" s="18"/>
      <c r="WXB53" s="18"/>
      <c r="WXC53" s="18"/>
      <c r="WXD53" s="18"/>
      <c r="WXE53" s="18"/>
      <c r="WXF53" s="18"/>
      <c r="WXG53" s="18"/>
      <c r="WXH53" s="18"/>
      <c r="WXI53" s="18"/>
      <c r="WXJ53" s="18"/>
      <c r="WXK53" s="18"/>
      <c r="WXL53" s="18"/>
      <c r="WXM53" s="18"/>
      <c r="WXN53" s="18"/>
      <c r="WXO53" s="18"/>
      <c r="WXP53" s="18"/>
      <c r="WXQ53" s="18"/>
      <c r="WXR53" s="18"/>
      <c r="WXS53" s="18"/>
      <c r="WXT53" s="18"/>
      <c r="WXU53" s="18"/>
      <c r="WXV53" s="18"/>
      <c r="WXW53" s="18"/>
      <c r="WXX53" s="18"/>
      <c r="WXY53" s="18"/>
      <c r="WXZ53" s="18"/>
      <c r="WYA53" s="18"/>
      <c r="WYB53" s="18"/>
      <c r="WYC53" s="18"/>
      <c r="WYD53" s="18"/>
      <c r="WYE53" s="18"/>
      <c r="WYF53" s="18"/>
      <c r="WYG53" s="18"/>
      <c r="WYH53" s="18"/>
      <c r="WYI53" s="18"/>
      <c r="WYJ53" s="18"/>
      <c r="WYK53" s="18"/>
      <c r="WYL53" s="18"/>
      <c r="WYM53" s="18"/>
      <c r="WYN53" s="18"/>
      <c r="WYO53" s="18"/>
      <c r="WYP53" s="18"/>
      <c r="WYQ53" s="18"/>
      <c r="WYR53" s="18"/>
      <c r="WYS53" s="18"/>
      <c r="WYT53" s="18"/>
      <c r="WYU53" s="18"/>
      <c r="WYV53" s="18"/>
      <c r="WYW53" s="18"/>
      <c r="WYX53" s="18"/>
      <c r="WYY53" s="18"/>
      <c r="WYZ53" s="18"/>
      <c r="WZA53" s="18"/>
      <c r="WZB53" s="18"/>
      <c r="WZC53" s="18"/>
      <c r="WZD53" s="18"/>
      <c r="WZE53" s="18"/>
      <c r="WZF53" s="18"/>
      <c r="WZG53" s="18"/>
      <c r="WZH53" s="18"/>
      <c r="WZI53" s="18"/>
      <c r="WZJ53" s="18"/>
      <c r="WZK53" s="18"/>
      <c r="WZL53" s="18"/>
      <c r="WZM53" s="18"/>
      <c r="WZN53" s="18"/>
      <c r="WZO53" s="18"/>
      <c r="WZP53" s="18"/>
      <c r="WZQ53" s="18"/>
      <c r="WZR53" s="18"/>
      <c r="WZS53" s="18"/>
      <c r="WZT53" s="18"/>
      <c r="WZU53" s="18"/>
      <c r="WZV53" s="18"/>
      <c r="WZW53" s="18"/>
      <c r="WZX53" s="18"/>
      <c r="WZY53" s="18"/>
      <c r="WZZ53" s="18"/>
      <c r="XAA53" s="18"/>
      <c r="XAB53" s="18"/>
      <c r="XAC53" s="18"/>
      <c r="XAD53" s="18"/>
      <c r="XAE53" s="18"/>
      <c r="XAF53" s="18"/>
      <c r="XAG53" s="18"/>
      <c r="XAH53" s="18"/>
      <c r="XAI53" s="18"/>
      <c r="XAJ53" s="18"/>
      <c r="XAK53" s="18"/>
      <c r="XAL53" s="18"/>
      <c r="XAM53" s="18"/>
      <c r="XAN53" s="18"/>
      <c r="XAO53" s="18"/>
      <c r="XAP53" s="18"/>
      <c r="XAQ53" s="18"/>
      <c r="XAR53" s="18"/>
      <c r="XAS53" s="18"/>
      <c r="XAT53" s="18"/>
      <c r="XAU53" s="18"/>
      <c r="XAV53" s="18"/>
      <c r="XAW53" s="18"/>
      <c r="XAX53" s="18"/>
      <c r="XAY53" s="18"/>
      <c r="XAZ53" s="18"/>
      <c r="XBA53" s="18"/>
      <c r="XBB53" s="18"/>
      <c r="XBC53" s="18"/>
      <c r="XBD53" s="18"/>
      <c r="XBE53" s="18"/>
      <c r="XBF53" s="18"/>
      <c r="XBG53" s="18"/>
      <c r="XBH53" s="18"/>
      <c r="XBI53" s="18"/>
      <c r="XBJ53" s="18"/>
      <c r="XBK53" s="18"/>
      <c r="XBL53" s="18"/>
      <c r="XBM53" s="18"/>
      <c r="XBN53" s="18"/>
      <c r="XBO53" s="18"/>
      <c r="XBP53" s="18"/>
      <c r="XBQ53" s="18"/>
      <c r="XBR53" s="18"/>
      <c r="XBS53" s="18"/>
      <c r="XBT53" s="18"/>
      <c r="XBU53" s="18"/>
      <c r="XBV53" s="18"/>
      <c r="XBW53" s="18"/>
      <c r="XBX53" s="18"/>
      <c r="XBY53" s="18"/>
      <c r="XBZ53" s="18"/>
      <c r="XCA53" s="18"/>
      <c r="XCB53" s="18"/>
      <c r="XCC53" s="18"/>
      <c r="XCD53" s="18"/>
      <c r="XCE53" s="18"/>
      <c r="XCF53" s="18"/>
      <c r="XCG53" s="18"/>
      <c r="XCH53" s="18"/>
      <c r="XCI53" s="18"/>
      <c r="XCJ53" s="18"/>
      <c r="XCK53" s="18"/>
      <c r="XCL53" s="18"/>
      <c r="XCM53" s="18"/>
      <c r="XCN53" s="18"/>
      <c r="XCO53" s="18"/>
      <c r="XCP53" s="18"/>
      <c r="XCQ53" s="18"/>
      <c r="XCR53" s="18"/>
      <c r="XCS53" s="18"/>
      <c r="XCT53" s="18"/>
      <c r="XCU53" s="18"/>
      <c r="XCV53" s="18"/>
      <c r="XCW53" s="18"/>
      <c r="XCX53" s="18"/>
      <c r="XCY53" s="18"/>
      <c r="XCZ53" s="18"/>
      <c r="XDA53" s="18"/>
      <c r="XDB53" s="18"/>
      <c r="XDC53" s="18"/>
      <c r="XDD53" s="18"/>
      <c r="XDE53" s="18"/>
      <c r="XDF53" s="18"/>
      <c r="XDG53" s="18"/>
      <c r="XDH53" s="18"/>
      <c r="XDI53" s="18"/>
      <c r="XDJ53" s="18"/>
      <c r="XDK53" s="18"/>
      <c r="XDL53" s="18"/>
      <c r="XDM53" s="18"/>
      <c r="XDN53" s="18"/>
      <c r="XDO53" s="18"/>
      <c r="XDP53" s="18"/>
      <c r="XDQ53" s="18"/>
      <c r="XDR53" s="18"/>
      <c r="XDS53" s="18"/>
      <c r="XDT53" s="18"/>
      <c r="XDU53" s="18"/>
      <c r="XDV53" s="18"/>
      <c r="XDW53" s="18"/>
      <c r="XDX53" s="18"/>
      <c r="XDY53" s="18"/>
      <c r="XDZ53" s="18"/>
      <c r="XEA53" s="18"/>
      <c r="XEB53" s="18"/>
      <c r="XEC53" s="18"/>
      <c r="XED53" s="18"/>
      <c r="XEE53" s="18"/>
      <c r="XEF53" s="18"/>
      <c r="XEG53" s="18"/>
      <c r="XEH53" s="18"/>
      <c r="XEI53" s="18"/>
      <c r="XEJ53" s="18"/>
      <c r="XEK53" s="18"/>
      <c r="XEL53" s="18"/>
      <c r="XEM53" s="18"/>
      <c r="XEN53" s="18"/>
      <c r="XEO53" s="18"/>
      <c r="XEP53" s="18"/>
      <c r="XEQ53" s="18"/>
      <c r="XER53" s="18"/>
      <c r="XES53" s="18"/>
      <c r="XET53" s="18"/>
    </row>
    <row r="54" spans="2:16374" s="22" customFormat="1" ht="13.65" customHeight="1">
      <c r="B54" s="2"/>
      <c r="C54" s="63"/>
      <c r="D54" s="18"/>
      <c r="E54" s="18"/>
      <c r="F54" s="18"/>
      <c r="G54" s="18"/>
      <c r="H54" s="18"/>
      <c r="I54" s="18"/>
      <c r="J54" s="18"/>
      <c r="K54" s="18"/>
      <c r="L54" s="18"/>
      <c r="M54" s="18"/>
      <c r="N54" s="18"/>
      <c r="O54" s="18"/>
      <c r="P54" s="18"/>
      <c r="Q54" s="18"/>
      <c r="R54" s="18"/>
      <c r="S54" s="18"/>
      <c r="T54" s="18"/>
      <c r="U54" s="18"/>
      <c r="V54" s="18"/>
      <c r="W54" s="18"/>
      <c r="X54" s="18"/>
      <c r="Y54" s="18"/>
      <c r="Z54" s="18"/>
      <c r="AA54" s="18"/>
      <c r="AB54" s="18"/>
      <c r="AC54" s="18"/>
      <c r="AD54" s="18"/>
      <c r="AE54" s="18"/>
      <c r="AF54" s="18"/>
      <c r="AG54" s="18"/>
      <c r="AH54" s="18"/>
      <c r="AI54" s="18"/>
      <c r="AJ54" s="18"/>
      <c r="AK54" s="18"/>
      <c r="AL54" s="18"/>
      <c r="AM54" s="18"/>
      <c r="AN54" s="18"/>
      <c r="AO54" s="18"/>
      <c r="AP54" s="18"/>
      <c r="AQ54" s="18"/>
      <c r="AR54" s="18"/>
      <c r="AS54" s="18"/>
      <c r="AT54" s="18"/>
      <c r="AU54" s="18"/>
      <c r="AV54" s="18"/>
      <c r="AW54" s="18"/>
      <c r="AX54" s="18"/>
      <c r="AY54" s="18"/>
      <c r="AZ54" s="18"/>
      <c r="BA54" s="18"/>
      <c r="BB54" s="18"/>
      <c r="BC54" s="18"/>
      <c r="BD54" s="18"/>
      <c r="BE54" s="18"/>
      <c r="BF54" s="18"/>
      <c r="BG54" s="18"/>
      <c r="BH54" s="18"/>
      <c r="BI54" s="18"/>
      <c r="BJ54" s="18"/>
      <c r="BK54" s="18"/>
      <c r="BL54" s="18"/>
      <c r="BM54" s="18"/>
      <c r="BN54" s="18"/>
      <c r="BO54" s="18"/>
      <c r="BP54" s="18"/>
      <c r="BQ54" s="18"/>
      <c r="BR54" s="18"/>
      <c r="BS54" s="18"/>
      <c r="BT54" s="18"/>
      <c r="BU54" s="18"/>
      <c r="BV54" s="18"/>
      <c r="BW54" s="18"/>
      <c r="BX54" s="18"/>
      <c r="BY54" s="18"/>
      <c r="BZ54" s="18"/>
      <c r="CA54" s="18"/>
      <c r="CB54" s="18"/>
      <c r="CC54" s="18"/>
      <c r="CD54" s="18"/>
      <c r="CE54" s="18"/>
      <c r="CF54" s="18"/>
      <c r="CG54" s="18"/>
      <c r="CH54" s="18"/>
      <c r="CI54" s="18"/>
      <c r="CJ54" s="18"/>
      <c r="CK54" s="18"/>
      <c r="CL54" s="18"/>
      <c r="CM54" s="18"/>
      <c r="CN54" s="18"/>
      <c r="CO54" s="18"/>
      <c r="CP54" s="18"/>
      <c r="CQ54" s="18"/>
      <c r="CR54" s="18"/>
      <c r="CS54" s="18"/>
      <c r="CT54" s="18"/>
      <c r="CU54" s="18"/>
      <c r="CV54" s="18"/>
      <c r="CW54" s="18"/>
      <c r="CX54" s="18"/>
      <c r="CY54" s="18"/>
      <c r="CZ54" s="18"/>
      <c r="DA54" s="18"/>
      <c r="DB54" s="18"/>
      <c r="DC54" s="18"/>
      <c r="DD54" s="18"/>
      <c r="DE54" s="18"/>
      <c r="DF54" s="18"/>
      <c r="DG54" s="18"/>
      <c r="DH54" s="18"/>
      <c r="DI54" s="18"/>
      <c r="DJ54" s="18"/>
      <c r="DK54" s="18"/>
      <c r="DL54" s="18"/>
      <c r="DM54" s="18"/>
      <c r="DN54" s="18"/>
      <c r="DO54" s="18"/>
      <c r="DP54" s="18"/>
      <c r="DQ54" s="18"/>
      <c r="DR54" s="18"/>
      <c r="DS54" s="18"/>
      <c r="DT54" s="18"/>
      <c r="DU54" s="18"/>
      <c r="DV54" s="18"/>
      <c r="DW54" s="18"/>
      <c r="DX54" s="18"/>
      <c r="DY54" s="18"/>
      <c r="DZ54" s="18"/>
      <c r="EA54" s="18"/>
      <c r="EB54" s="18"/>
      <c r="EC54" s="18"/>
      <c r="ED54" s="18"/>
      <c r="EE54" s="18"/>
      <c r="EF54" s="18"/>
      <c r="EG54" s="18"/>
      <c r="EH54" s="18"/>
      <c r="EI54" s="18"/>
      <c r="EJ54" s="18"/>
      <c r="EK54" s="18"/>
      <c r="EL54" s="18"/>
      <c r="EM54" s="18"/>
      <c r="EN54" s="18"/>
      <c r="EO54" s="18"/>
      <c r="EP54" s="18"/>
      <c r="EQ54" s="18"/>
      <c r="ER54" s="18"/>
      <c r="ES54" s="18"/>
      <c r="ET54" s="18"/>
      <c r="EU54" s="18"/>
      <c r="EV54" s="18"/>
      <c r="EW54" s="18"/>
      <c r="EX54" s="18"/>
      <c r="EY54" s="18"/>
      <c r="EZ54" s="18"/>
      <c r="FA54" s="18"/>
      <c r="FB54" s="18"/>
      <c r="FC54" s="18"/>
      <c r="FD54" s="18"/>
      <c r="FE54" s="18"/>
      <c r="FF54" s="18"/>
      <c r="FG54" s="18"/>
      <c r="FH54" s="18"/>
      <c r="FI54" s="18"/>
      <c r="FJ54" s="18"/>
      <c r="FK54" s="18"/>
      <c r="FL54" s="18"/>
      <c r="FM54" s="18"/>
      <c r="FN54" s="18"/>
      <c r="FO54" s="18"/>
      <c r="FP54" s="18"/>
      <c r="FQ54" s="18"/>
      <c r="FR54" s="18"/>
      <c r="FS54" s="18"/>
      <c r="FT54" s="18"/>
      <c r="FU54" s="18"/>
      <c r="FV54" s="18"/>
      <c r="FW54" s="18"/>
      <c r="FX54" s="18"/>
      <c r="FY54" s="18"/>
      <c r="FZ54" s="18"/>
      <c r="GA54" s="18"/>
      <c r="GB54" s="18"/>
      <c r="GC54" s="18"/>
      <c r="GD54" s="18"/>
      <c r="GE54" s="18"/>
      <c r="GF54" s="18"/>
      <c r="GG54" s="18"/>
      <c r="GH54" s="18"/>
      <c r="GI54" s="18"/>
      <c r="GJ54" s="18"/>
      <c r="GK54" s="18"/>
      <c r="GL54" s="18"/>
      <c r="GM54" s="18"/>
      <c r="GN54" s="18"/>
      <c r="GO54" s="18"/>
      <c r="GP54" s="18"/>
      <c r="GQ54" s="18"/>
      <c r="GR54" s="18"/>
      <c r="GS54" s="18"/>
      <c r="GT54" s="18"/>
      <c r="GU54" s="18"/>
      <c r="GV54" s="18"/>
      <c r="GW54" s="18"/>
      <c r="GX54" s="18"/>
      <c r="GY54" s="18"/>
      <c r="GZ54" s="18"/>
      <c r="HA54" s="18"/>
      <c r="HB54" s="18"/>
      <c r="HC54" s="18"/>
      <c r="HD54" s="18"/>
      <c r="HE54" s="18"/>
      <c r="HF54" s="18"/>
      <c r="HG54" s="18"/>
      <c r="HH54" s="18"/>
      <c r="HI54" s="18"/>
      <c r="HJ54" s="18"/>
      <c r="HK54" s="18"/>
      <c r="HL54" s="18"/>
      <c r="HM54" s="18"/>
      <c r="HN54" s="18"/>
      <c r="HO54" s="18"/>
      <c r="HP54" s="18"/>
      <c r="HQ54" s="18"/>
      <c r="HR54" s="18"/>
      <c r="HS54" s="18"/>
      <c r="HT54" s="18"/>
      <c r="HU54" s="18"/>
      <c r="HV54" s="18"/>
      <c r="HW54" s="18"/>
      <c r="HX54" s="18"/>
      <c r="HY54" s="18"/>
      <c r="HZ54" s="18"/>
      <c r="IA54" s="18"/>
      <c r="IB54" s="18"/>
      <c r="IC54" s="18"/>
      <c r="ID54" s="18"/>
      <c r="IE54" s="18"/>
      <c r="IF54" s="18"/>
      <c r="IG54" s="18"/>
      <c r="IH54" s="18"/>
      <c r="II54" s="18"/>
      <c r="IJ54" s="18"/>
      <c r="IK54" s="18"/>
      <c r="IL54" s="18"/>
      <c r="IM54" s="18"/>
      <c r="IN54" s="18"/>
      <c r="IO54" s="18"/>
      <c r="IP54" s="18"/>
      <c r="IQ54" s="18"/>
      <c r="IR54" s="18"/>
      <c r="IS54" s="18"/>
      <c r="IT54" s="18"/>
      <c r="IU54" s="18"/>
      <c r="IV54" s="18"/>
      <c r="IW54" s="18"/>
      <c r="IX54" s="18"/>
      <c r="IY54" s="18"/>
      <c r="IZ54" s="18"/>
      <c r="JA54" s="18"/>
      <c r="JB54" s="18"/>
      <c r="JC54" s="18"/>
      <c r="JD54" s="18"/>
      <c r="JE54" s="18"/>
      <c r="JF54" s="18"/>
      <c r="JG54" s="18"/>
      <c r="JH54" s="18"/>
      <c r="JI54" s="18"/>
      <c r="JJ54" s="18"/>
      <c r="JK54" s="18"/>
      <c r="JL54" s="18"/>
      <c r="JM54" s="18"/>
      <c r="JN54" s="18"/>
      <c r="JO54" s="18"/>
      <c r="JP54" s="18"/>
      <c r="JQ54" s="18"/>
      <c r="JR54" s="18"/>
      <c r="JS54" s="18"/>
      <c r="JT54" s="18"/>
      <c r="JU54" s="18"/>
      <c r="JV54" s="18"/>
      <c r="JW54" s="18"/>
      <c r="JX54" s="18"/>
      <c r="JY54" s="18"/>
      <c r="JZ54" s="18"/>
      <c r="KA54" s="18"/>
      <c r="KB54" s="18"/>
      <c r="KC54" s="18"/>
      <c r="KD54" s="18"/>
      <c r="KE54" s="18"/>
      <c r="KF54" s="18"/>
      <c r="KG54" s="18"/>
      <c r="KH54" s="18"/>
      <c r="KI54" s="18"/>
      <c r="KJ54" s="18"/>
      <c r="KK54" s="18"/>
      <c r="KL54" s="18"/>
      <c r="KM54" s="18"/>
      <c r="KN54" s="18"/>
      <c r="KO54" s="18"/>
      <c r="KP54" s="18"/>
      <c r="KQ54" s="18"/>
      <c r="KR54" s="18"/>
      <c r="KS54" s="18"/>
      <c r="KT54" s="18"/>
      <c r="KU54" s="18"/>
      <c r="KV54" s="18"/>
      <c r="KW54" s="18"/>
      <c r="KX54" s="18"/>
      <c r="KY54" s="18"/>
      <c r="KZ54" s="18"/>
      <c r="LA54" s="18"/>
      <c r="LB54" s="18"/>
      <c r="LC54" s="18"/>
      <c r="LD54" s="18"/>
      <c r="LE54" s="18"/>
      <c r="LF54" s="18"/>
      <c r="LG54" s="18"/>
      <c r="LH54" s="18"/>
      <c r="LI54" s="18"/>
      <c r="LJ54" s="18"/>
      <c r="LK54" s="18"/>
      <c r="LL54" s="18"/>
      <c r="LM54" s="18"/>
      <c r="LN54" s="18"/>
      <c r="LO54" s="18"/>
      <c r="LP54" s="18"/>
      <c r="LQ54" s="18"/>
      <c r="LR54" s="18"/>
      <c r="LS54" s="18"/>
      <c r="LT54" s="18"/>
      <c r="LU54" s="18"/>
      <c r="LV54" s="18"/>
      <c r="LW54" s="18"/>
      <c r="LX54" s="18"/>
      <c r="LY54" s="18"/>
      <c r="LZ54" s="18"/>
      <c r="MA54" s="18"/>
      <c r="MB54" s="18"/>
      <c r="MC54" s="18"/>
      <c r="MD54" s="18"/>
      <c r="ME54" s="18"/>
      <c r="MF54" s="18"/>
      <c r="MG54" s="18"/>
      <c r="MH54" s="18"/>
      <c r="MI54" s="18"/>
      <c r="MJ54" s="18"/>
      <c r="MK54" s="18"/>
      <c r="ML54" s="18"/>
      <c r="MM54" s="18"/>
      <c r="MN54" s="18"/>
      <c r="MO54" s="18"/>
      <c r="MP54" s="18"/>
      <c r="MQ54" s="18"/>
      <c r="MR54" s="18"/>
      <c r="MS54" s="18"/>
      <c r="MT54" s="18"/>
      <c r="MU54" s="18"/>
      <c r="MV54" s="18"/>
      <c r="MW54" s="18"/>
      <c r="MX54" s="18"/>
      <c r="MY54" s="18"/>
      <c r="MZ54" s="18"/>
      <c r="NA54" s="18"/>
      <c r="NB54" s="18"/>
      <c r="NC54" s="18"/>
      <c r="ND54" s="18"/>
      <c r="NE54" s="18"/>
      <c r="NF54" s="18"/>
      <c r="NG54" s="18"/>
      <c r="NH54" s="18"/>
      <c r="NI54" s="18"/>
      <c r="NJ54" s="18"/>
      <c r="NK54" s="18"/>
      <c r="NL54" s="18"/>
      <c r="NM54" s="18"/>
      <c r="NN54" s="18"/>
      <c r="NO54" s="18"/>
      <c r="NP54" s="18"/>
      <c r="NQ54" s="18"/>
      <c r="NR54" s="18"/>
      <c r="NS54" s="18"/>
      <c r="NT54" s="18"/>
      <c r="NU54" s="18"/>
      <c r="NV54" s="18"/>
      <c r="NW54" s="18"/>
      <c r="NX54" s="18"/>
      <c r="NY54" s="18"/>
      <c r="NZ54" s="18"/>
      <c r="OA54" s="18"/>
      <c r="OB54" s="18"/>
      <c r="OC54" s="18"/>
      <c r="OD54" s="18"/>
      <c r="OE54" s="18"/>
      <c r="OF54" s="18"/>
      <c r="OG54" s="18"/>
      <c r="OH54" s="18"/>
      <c r="OI54" s="18"/>
      <c r="OJ54" s="18"/>
      <c r="OK54" s="18"/>
      <c r="OL54" s="18"/>
      <c r="OM54" s="18"/>
      <c r="ON54" s="18"/>
      <c r="OO54" s="18"/>
      <c r="OP54" s="18"/>
      <c r="OQ54" s="18"/>
      <c r="OR54" s="18"/>
      <c r="OS54" s="18"/>
      <c r="OT54" s="18"/>
      <c r="OU54" s="18"/>
      <c r="OV54" s="18"/>
      <c r="OW54" s="18"/>
      <c r="OX54" s="18"/>
      <c r="OY54" s="18"/>
      <c r="OZ54" s="18"/>
      <c r="PA54" s="18"/>
      <c r="PB54" s="18"/>
      <c r="PC54" s="18"/>
      <c r="PD54" s="18"/>
      <c r="PE54" s="18"/>
      <c r="PF54" s="18"/>
      <c r="PG54" s="18"/>
      <c r="PH54" s="18"/>
      <c r="PI54" s="18"/>
      <c r="PJ54" s="18"/>
      <c r="PK54" s="18"/>
      <c r="PL54" s="18"/>
      <c r="PM54" s="18"/>
      <c r="PN54" s="18"/>
      <c r="PO54" s="18"/>
      <c r="PP54" s="18"/>
      <c r="PQ54" s="18"/>
      <c r="PR54" s="18"/>
      <c r="PS54" s="18"/>
      <c r="PT54" s="18"/>
      <c r="PU54" s="18"/>
      <c r="PV54" s="18"/>
      <c r="PW54" s="18"/>
      <c r="PX54" s="18"/>
      <c r="PY54" s="18"/>
      <c r="PZ54" s="18"/>
      <c r="QA54" s="18"/>
      <c r="QB54" s="18"/>
      <c r="QC54" s="18"/>
      <c r="QD54" s="18"/>
      <c r="QE54" s="18"/>
      <c r="QF54" s="18"/>
      <c r="QG54" s="18"/>
      <c r="QH54" s="18"/>
      <c r="QI54" s="18"/>
      <c r="QJ54" s="18"/>
      <c r="QK54" s="18"/>
      <c r="QL54" s="18"/>
      <c r="QM54" s="18"/>
      <c r="QN54" s="18"/>
      <c r="QO54" s="18"/>
      <c r="QP54" s="18"/>
      <c r="QQ54" s="18"/>
      <c r="QR54" s="18"/>
      <c r="QS54" s="18"/>
      <c r="QT54" s="18"/>
      <c r="QU54" s="18"/>
      <c r="QV54" s="18"/>
      <c r="QW54" s="18"/>
      <c r="QX54" s="18"/>
      <c r="QY54" s="18"/>
      <c r="QZ54" s="18"/>
      <c r="RA54" s="18"/>
      <c r="RB54" s="18"/>
      <c r="RC54" s="18"/>
      <c r="RD54" s="18"/>
      <c r="RE54" s="18"/>
      <c r="RF54" s="18"/>
      <c r="RG54" s="18"/>
      <c r="RH54" s="18"/>
      <c r="RI54" s="18"/>
      <c r="RJ54" s="18"/>
      <c r="RK54" s="18"/>
      <c r="RL54" s="18"/>
      <c r="RM54" s="18"/>
      <c r="RN54" s="18"/>
      <c r="RO54" s="18"/>
      <c r="RP54" s="18"/>
      <c r="RQ54" s="18"/>
      <c r="RR54" s="18"/>
      <c r="RS54" s="18"/>
      <c r="RT54" s="18"/>
      <c r="RU54" s="18"/>
      <c r="RV54" s="18"/>
      <c r="RW54" s="18"/>
      <c r="RX54" s="18"/>
      <c r="RY54" s="18"/>
      <c r="RZ54" s="18"/>
      <c r="SA54" s="18"/>
      <c r="SB54" s="18"/>
      <c r="SC54" s="18"/>
      <c r="SD54" s="18"/>
      <c r="SE54" s="18"/>
      <c r="SF54" s="18"/>
      <c r="SG54" s="18"/>
      <c r="SH54" s="18"/>
      <c r="SI54" s="18"/>
      <c r="SJ54" s="18"/>
      <c r="SK54" s="18"/>
      <c r="SL54" s="18"/>
      <c r="SM54" s="18"/>
      <c r="SN54" s="18"/>
      <c r="SO54" s="18"/>
      <c r="SP54" s="18"/>
      <c r="SQ54" s="18"/>
      <c r="SR54" s="18"/>
      <c r="SS54" s="18"/>
      <c r="ST54" s="18"/>
      <c r="SU54" s="18"/>
      <c r="SV54" s="18"/>
      <c r="SW54" s="18"/>
      <c r="SX54" s="18"/>
      <c r="SY54" s="18"/>
      <c r="SZ54" s="18"/>
      <c r="TA54" s="18"/>
      <c r="TB54" s="18"/>
      <c r="TC54" s="18"/>
      <c r="TD54" s="18"/>
      <c r="TE54" s="18"/>
      <c r="TF54" s="18"/>
      <c r="TG54" s="18"/>
      <c r="TH54" s="18"/>
      <c r="TI54" s="18"/>
      <c r="TJ54" s="18"/>
      <c r="TK54" s="18"/>
      <c r="TL54" s="18"/>
      <c r="TM54" s="18"/>
      <c r="TN54" s="18"/>
      <c r="TO54" s="18"/>
      <c r="TP54" s="18"/>
      <c r="TQ54" s="18"/>
      <c r="TR54" s="18"/>
      <c r="TS54" s="18"/>
      <c r="TT54" s="18"/>
      <c r="TU54" s="18"/>
      <c r="TV54" s="18"/>
      <c r="TW54" s="18"/>
      <c r="TX54" s="18"/>
      <c r="TY54" s="18"/>
      <c r="TZ54" s="18"/>
      <c r="UA54" s="18"/>
      <c r="UB54" s="18"/>
      <c r="UC54" s="18"/>
      <c r="UD54" s="18"/>
      <c r="UE54" s="18"/>
      <c r="UF54" s="18"/>
      <c r="UG54" s="18"/>
      <c r="UH54" s="18"/>
      <c r="UI54" s="18"/>
      <c r="UJ54" s="18"/>
      <c r="UK54" s="18"/>
      <c r="UL54" s="18"/>
      <c r="UM54" s="18"/>
      <c r="UN54" s="18"/>
      <c r="UO54" s="18"/>
      <c r="UP54" s="18"/>
      <c r="UQ54" s="18"/>
      <c r="UR54" s="18"/>
      <c r="US54" s="18"/>
      <c r="UT54" s="18"/>
      <c r="UU54" s="18"/>
      <c r="UV54" s="18"/>
      <c r="UW54" s="18"/>
      <c r="UX54" s="18"/>
      <c r="UY54" s="18"/>
      <c r="UZ54" s="18"/>
      <c r="VA54" s="18"/>
      <c r="VB54" s="18"/>
      <c r="VC54" s="18"/>
      <c r="VD54" s="18"/>
      <c r="VE54" s="18"/>
      <c r="VF54" s="18"/>
      <c r="VG54" s="18"/>
      <c r="VH54" s="18"/>
      <c r="VI54" s="18"/>
      <c r="VJ54" s="18"/>
      <c r="VK54" s="18"/>
      <c r="VL54" s="18"/>
      <c r="VM54" s="18"/>
      <c r="VN54" s="18"/>
      <c r="VO54" s="18"/>
      <c r="VP54" s="18"/>
      <c r="VQ54" s="18"/>
      <c r="VR54" s="18"/>
      <c r="VS54" s="18"/>
      <c r="VT54" s="18"/>
      <c r="VU54" s="18"/>
      <c r="VV54" s="18"/>
      <c r="VW54" s="18"/>
      <c r="VX54" s="18"/>
      <c r="VY54" s="18"/>
      <c r="VZ54" s="18"/>
      <c r="WA54" s="18"/>
      <c r="WB54" s="18"/>
      <c r="WC54" s="18"/>
      <c r="WD54" s="18"/>
      <c r="WE54" s="18"/>
      <c r="WF54" s="18"/>
      <c r="WG54" s="18"/>
      <c r="WH54" s="18"/>
      <c r="WI54" s="18"/>
      <c r="WJ54" s="18"/>
      <c r="WK54" s="18"/>
      <c r="WL54" s="18"/>
      <c r="WM54" s="18"/>
      <c r="WN54" s="18"/>
      <c r="WO54" s="18"/>
      <c r="WP54" s="18"/>
      <c r="WQ54" s="18"/>
      <c r="WR54" s="18"/>
      <c r="WS54" s="18"/>
      <c r="WT54" s="18"/>
      <c r="WU54" s="18"/>
      <c r="WV54" s="18"/>
      <c r="WW54" s="18"/>
      <c r="WX54" s="18"/>
      <c r="WY54" s="18"/>
      <c r="WZ54" s="18"/>
      <c r="XA54" s="18"/>
      <c r="XB54" s="18"/>
      <c r="XC54" s="18"/>
      <c r="XD54" s="18"/>
      <c r="XE54" s="18"/>
      <c r="XF54" s="18"/>
      <c r="XG54" s="18"/>
      <c r="XH54" s="18"/>
      <c r="XI54" s="18"/>
      <c r="XJ54" s="18"/>
      <c r="XK54" s="18"/>
      <c r="XL54" s="18"/>
      <c r="XM54" s="18"/>
      <c r="XN54" s="18"/>
      <c r="XO54" s="18"/>
      <c r="XP54" s="18"/>
      <c r="XQ54" s="18"/>
      <c r="XR54" s="18"/>
      <c r="XS54" s="18"/>
      <c r="XT54" s="18"/>
      <c r="XU54" s="18"/>
      <c r="XV54" s="18"/>
      <c r="XW54" s="18"/>
      <c r="XX54" s="18"/>
      <c r="XY54" s="18"/>
      <c r="XZ54" s="18"/>
      <c r="YA54" s="18"/>
      <c r="YB54" s="18"/>
      <c r="YC54" s="18"/>
      <c r="YD54" s="18"/>
      <c r="YE54" s="18"/>
      <c r="YF54" s="18"/>
      <c r="YG54" s="18"/>
      <c r="YH54" s="18"/>
      <c r="YI54" s="18"/>
      <c r="YJ54" s="18"/>
      <c r="YK54" s="18"/>
      <c r="YL54" s="18"/>
      <c r="YM54" s="18"/>
      <c r="YN54" s="18"/>
      <c r="YO54" s="18"/>
      <c r="YP54" s="18"/>
      <c r="YQ54" s="18"/>
      <c r="YR54" s="18"/>
      <c r="YS54" s="18"/>
      <c r="YT54" s="18"/>
      <c r="YU54" s="18"/>
      <c r="YV54" s="18"/>
      <c r="YW54" s="18"/>
      <c r="YX54" s="18"/>
      <c r="YY54" s="18"/>
      <c r="YZ54" s="18"/>
      <c r="ZA54" s="18"/>
      <c r="ZB54" s="18"/>
      <c r="ZC54" s="18"/>
      <c r="ZD54" s="18"/>
      <c r="ZE54" s="18"/>
      <c r="ZF54" s="18"/>
      <c r="ZG54" s="18"/>
      <c r="ZH54" s="18"/>
      <c r="ZI54" s="18"/>
      <c r="ZJ54" s="18"/>
      <c r="ZK54" s="18"/>
      <c r="ZL54" s="18"/>
      <c r="ZM54" s="18"/>
      <c r="ZN54" s="18"/>
      <c r="ZO54" s="18"/>
      <c r="ZP54" s="18"/>
      <c r="ZQ54" s="18"/>
      <c r="ZR54" s="18"/>
      <c r="ZS54" s="18"/>
      <c r="ZT54" s="18"/>
      <c r="ZU54" s="18"/>
      <c r="ZV54" s="18"/>
      <c r="ZW54" s="18"/>
      <c r="ZX54" s="18"/>
      <c r="ZY54" s="18"/>
      <c r="ZZ54" s="18"/>
      <c r="AAA54" s="18"/>
      <c r="AAB54" s="18"/>
      <c r="AAC54" s="18"/>
      <c r="AAD54" s="18"/>
      <c r="AAE54" s="18"/>
      <c r="AAF54" s="18"/>
      <c r="AAG54" s="18"/>
      <c r="AAH54" s="18"/>
      <c r="AAI54" s="18"/>
      <c r="AAJ54" s="18"/>
      <c r="AAK54" s="18"/>
      <c r="AAL54" s="18"/>
      <c r="AAM54" s="18"/>
      <c r="AAN54" s="18"/>
      <c r="AAO54" s="18"/>
      <c r="AAP54" s="18"/>
      <c r="AAQ54" s="18"/>
      <c r="AAR54" s="18"/>
      <c r="AAS54" s="18"/>
      <c r="AAT54" s="18"/>
      <c r="AAU54" s="18"/>
      <c r="AAV54" s="18"/>
      <c r="AAW54" s="18"/>
      <c r="AAX54" s="18"/>
      <c r="AAY54" s="18"/>
      <c r="AAZ54" s="18"/>
      <c r="ABA54" s="18"/>
      <c r="ABB54" s="18"/>
      <c r="ABC54" s="18"/>
      <c r="ABD54" s="18"/>
      <c r="ABE54" s="18"/>
      <c r="ABF54" s="18"/>
      <c r="ABG54" s="18"/>
      <c r="ABH54" s="18"/>
      <c r="ABI54" s="18"/>
      <c r="ABJ54" s="18"/>
      <c r="ABK54" s="18"/>
      <c r="ABL54" s="18"/>
      <c r="ABM54" s="18"/>
      <c r="ABN54" s="18"/>
      <c r="ABO54" s="18"/>
      <c r="ABP54" s="18"/>
      <c r="ABQ54" s="18"/>
      <c r="ABR54" s="18"/>
      <c r="ABS54" s="18"/>
      <c r="ABT54" s="18"/>
      <c r="ABU54" s="18"/>
      <c r="ABV54" s="18"/>
      <c r="ABW54" s="18"/>
      <c r="ABX54" s="18"/>
      <c r="ABY54" s="18"/>
      <c r="ABZ54" s="18"/>
      <c r="ACA54" s="18"/>
      <c r="ACB54" s="18"/>
      <c r="ACC54" s="18"/>
      <c r="ACD54" s="18"/>
      <c r="ACE54" s="18"/>
      <c r="ACF54" s="18"/>
      <c r="ACG54" s="18"/>
      <c r="ACH54" s="18"/>
      <c r="ACI54" s="18"/>
      <c r="ACJ54" s="18"/>
      <c r="ACK54" s="18"/>
      <c r="ACL54" s="18"/>
      <c r="ACM54" s="18"/>
      <c r="ACN54" s="18"/>
      <c r="ACO54" s="18"/>
      <c r="ACP54" s="18"/>
      <c r="ACQ54" s="18"/>
      <c r="ACR54" s="18"/>
      <c r="ACS54" s="18"/>
      <c r="ACT54" s="18"/>
      <c r="ACU54" s="18"/>
      <c r="ACV54" s="18"/>
      <c r="ACW54" s="18"/>
      <c r="ACX54" s="18"/>
      <c r="ACY54" s="18"/>
      <c r="ACZ54" s="18"/>
      <c r="ADA54" s="18"/>
      <c r="ADB54" s="18"/>
      <c r="ADC54" s="18"/>
      <c r="ADD54" s="18"/>
      <c r="ADE54" s="18"/>
      <c r="ADF54" s="18"/>
      <c r="ADG54" s="18"/>
      <c r="ADH54" s="18"/>
      <c r="ADI54" s="18"/>
      <c r="ADJ54" s="18"/>
      <c r="ADK54" s="18"/>
      <c r="ADL54" s="18"/>
      <c r="ADM54" s="18"/>
      <c r="ADN54" s="18"/>
      <c r="ADO54" s="18"/>
      <c r="ADP54" s="18"/>
      <c r="ADQ54" s="18"/>
      <c r="ADR54" s="18"/>
      <c r="ADS54" s="18"/>
      <c r="ADT54" s="18"/>
      <c r="ADU54" s="18"/>
      <c r="ADV54" s="18"/>
      <c r="ADW54" s="18"/>
      <c r="ADX54" s="18"/>
      <c r="ADY54" s="18"/>
      <c r="ADZ54" s="18"/>
      <c r="AEA54" s="18"/>
      <c r="AEB54" s="18"/>
      <c r="AEC54" s="18"/>
      <c r="AED54" s="18"/>
      <c r="AEE54" s="18"/>
      <c r="AEF54" s="18"/>
      <c r="AEG54" s="18"/>
      <c r="AEH54" s="18"/>
      <c r="AEI54" s="18"/>
      <c r="AEJ54" s="18"/>
      <c r="AEK54" s="18"/>
      <c r="AEL54" s="18"/>
      <c r="AEM54" s="18"/>
      <c r="AEN54" s="18"/>
      <c r="AEO54" s="18"/>
      <c r="AEP54" s="18"/>
      <c r="AEQ54" s="18"/>
      <c r="AER54" s="18"/>
      <c r="AES54" s="18"/>
      <c r="AET54" s="18"/>
      <c r="AEU54" s="18"/>
      <c r="AEV54" s="18"/>
      <c r="AEW54" s="18"/>
      <c r="AEX54" s="18"/>
      <c r="AEY54" s="18"/>
      <c r="AEZ54" s="18"/>
      <c r="AFA54" s="18"/>
      <c r="AFB54" s="18"/>
      <c r="AFC54" s="18"/>
      <c r="AFD54" s="18"/>
      <c r="AFE54" s="18"/>
      <c r="AFF54" s="18"/>
      <c r="AFG54" s="18"/>
      <c r="AFH54" s="18"/>
      <c r="AFI54" s="18"/>
      <c r="AFJ54" s="18"/>
      <c r="AFK54" s="18"/>
      <c r="AFL54" s="18"/>
      <c r="AFM54" s="18"/>
      <c r="AFN54" s="18"/>
      <c r="AFO54" s="18"/>
      <c r="AFP54" s="18"/>
      <c r="AFQ54" s="18"/>
      <c r="AFR54" s="18"/>
      <c r="AFS54" s="18"/>
      <c r="AFT54" s="18"/>
      <c r="AFU54" s="18"/>
      <c r="AFV54" s="18"/>
      <c r="AFW54" s="18"/>
      <c r="AFX54" s="18"/>
      <c r="AFY54" s="18"/>
      <c r="AFZ54" s="18"/>
      <c r="AGA54" s="18"/>
      <c r="AGB54" s="18"/>
      <c r="AGC54" s="18"/>
      <c r="AGD54" s="18"/>
      <c r="AGE54" s="18"/>
      <c r="AGF54" s="18"/>
      <c r="AGG54" s="18"/>
      <c r="AGH54" s="18"/>
      <c r="AGI54" s="18"/>
      <c r="AGJ54" s="18"/>
      <c r="AGK54" s="18"/>
      <c r="AGL54" s="18"/>
      <c r="AGM54" s="18"/>
      <c r="AGN54" s="18"/>
      <c r="AGO54" s="18"/>
      <c r="AGP54" s="18"/>
      <c r="AGQ54" s="18"/>
      <c r="AGR54" s="18"/>
      <c r="AGS54" s="18"/>
      <c r="AGT54" s="18"/>
      <c r="AGU54" s="18"/>
      <c r="AGV54" s="18"/>
      <c r="AGW54" s="18"/>
      <c r="AGX54" s="18"/>
      <c r="AGY54" s="18"/>
      <c r="AGZ54" s="18"/>
      <c r="AHA54" s="18"/>
      <c r="AHB54" s="18"/>
      <c r="AHC54" s="18"/>
      <c r="AHD54" s="18"/>
      <c r="AHE54" s="18"/>
      <c r="AHF54" s="18"/>
      <c r="AHG54" s="18"/>
      <c r="AHH54" s="18"/>
      <c r="AHI54" s="18"/>
      <c r="AHJ54" s="18"/>
      <c r="AHK54" s="18"/>
      <c r="AHL54" s="18"/>
      <c r="AHM54" s="18"/>
      <c r="AHN54" s="18"/>
      <c r="AHO54" s="18"/>
      <c r="AHP54" s="18"/>
      <c r="AHQ54" s="18"/>
      <c r="AHR54" s="18"/>
      <c r="AHS54" s="18"/>
      <c r="AHT54" s="18"/>
      <c r="AHU54" s="18"/>
      <c r="AHV54" s="18"/>
      <c r="AHW54" s="18"/>
      <c r="AHX54" s="18"/>
      <c r="AHY54" s="18"/>
      <c r="AHZ54" s="18"/>
      <c r="AIA54" s="18"/>
      <c r="AIB54" s="18"/>
      <c r="AIC54" s="18"/>
      <c r="AID54" s="18"/>
      <c r="AIE54" s="18"/>
      <c r="AIF54" s="18"/>
      <c r="AIG54" s="18"/>
      <c r="AIH54" s="18"/>
      <c r="AII54" s="18"/>
      <c r="AIJ54" s="18"/>
      <c r="AIK54" s="18"/>
      <c r="AIL54" s="18"/>
      <c r="AIM54" s="18"/>
      <c r="AIN54" s="18"/>
      <c r="AIO54" s="18"/>
      <c r="AIP54" s="18"/>
      <c r="AIQ54" s="18"/>
      <c r="AIR54" s="18"/>
      <c r="AIS54" s="18"/>
      <c r="AIT54" s="18"/>
      <c r="AIU54" s="18"/>
      <c r="AIV54" s="18"/>
      <c r="AIW54" s="18"/>
      <c r="AIX54" s="18"/>
      <c r="AIY54" s="18"/>
      <c r="AIZ54" s="18"/>
      <c r="AJA54" s="18"/>
      <c r="AJB54" s="18"/>
      <c r="AJC54" s="18"/>
      <c r="AJD54" s="18"/>
      <c r="AJE54" s="18"/>
      <c r="AJF54" s="18"/>
      <c r="AJG54" s="18"/>
      <c r="AJH54" s="18"/>
      <c r="AJI54" s="18"/>
      <c r="AJJ54" s="18"/>
      <c r="AJK54" s="18"/>
      <c r="AJL54" s="18"/>
      <c r="AJM54" s="18"/>
      <c r="AJN54" s="18"/>
      <c r="AJO54" s="18"/>
      <c r="AJP54" s="18"/>
      <c r="AJQ54" s="18"/>
      <c r="AJR54" s="18"/>
      <c r="AJS54" s="18"/>
      <c r="AJT54" s="18"/>
      <c r="AJU54" s="18"/>
      <c r="AJV54" s="18"/>
      <c r="AJW54" s="18"/>
      <c r="AJX54" s="18"/>
      <c r="AJY54" s="18"/>
      <c r="AJZ54" s="18"/>
      <c r="AKA54" s="18"/>
      <c r="AKB54" s="18"/>
      <c r="AKC54" s="18"/>
      <c r="AKD54" s="18"/>
      <c r="AKE54" s="18"/>
      <c r="AKF54" s="18"/>
      <c r="AKG54" s="18"/>
      <c r="AKH54" s="18"/>
      <c r="AKI54" s="18"/>
      <c r="AKJ54" s="18"/>
      <c r="AKK54" s="18"/>
      <c r="AKL54" s="18"/>
      <c r="AKM54" s="18"/>
      <c r="AKN54" s="18"/>
      <c r="AKO54" s="18"/>
      <c r="AKP54" s="18"/>
      <c r="AKQ54" s="18"/>
      <c r="AKR54" s="18"/>
      <c r="AKS54" s="18"/>
      <c r="AKT54" s="18"/>
      <c r="AKU54" s="18"/>
      <c r="AKV54" s="18"/>
      <c r="AKW54" s="18"/>
      <c r="AKX54" s="18"/>
      <c r="AKY54" s="18"/>
      <c r="AKZ54" s="18"/>
      <c r="ALA54" s="18"/>
      <c r="ALB54" s="18"/>
      <c r="ALC54" s="18"/>
      <c r="ALD54" s="18"/>
      <c r="ALE54" s="18"/>
      <c r="ALF54" s="18"/>
      <c r="ALG54" s="18"/>
      <c r="ALH54" s="18"/>
      <c r="ALI54" s="18"/>
      <c r="ALJ54" s="18"/>
      <c r="ALK54" s="18"/>
      <c r="ALL54" s="18"/>
      <c r="ALM54" s="18"/>
      <c r="ALN54" s="18"/>
      <c r="ALO54" s="18"/>
      <c r="ALP54" s="18"/>
      <c r="ALQ54" s="18"/>
      <c r="ALR54" s="18"/>
      <c r="ALS54" s="18"/>
      <c r="ALT54" s="18"/>
      <c r="ALU54" s="18"/>
      <c r="ALV54" s="18"/>
      <c r="ALW54" s="18"/>
      <c r="ALX54" s="18"/>
      <c r="ALY54" s="18"/>
      <c r="ALZ54" s="18"/>
      <c r="AMA54" s="18"/>
      <c r="AMB54" s="18"/>
      <c r="AMC54" s="18"/>
      <c r="AMD54" s="18"/>
      <c r="AME54" s="18"/>
      <c r="AMF54" s="18"/>
      <c r="AMG54" s="18"/>
      <c r="AMH54" s="18"/>
      <c r="AMI54" s="18"/>
      <c r="AMJ54" s="18"/>
      <c r="AMK54" s="18"/>
      <c r="AML54" s="18"/>
      <c r="AMM54" s="18"/>
      <c r="AMN54" s="18"/>
      <c r="AMO54" s="18"/>
      <c r="AMP54" s="18"/>
      <c r="AMQ54" s="18"/>
      <c r="AMR54" s="18"/>
      <c r="AMS54" s="18"/>
      <c r="AMT54" s="18"/>
      <c r="AMU54" s="18"/>
      <c r="AMV54" s="18"/>
      <c r="AMW54" s="18"/>
      <c r="AMX54" s="18"/>
      <c r="AMY54" s="18"/>
      <c r="AMZ54" s="18"/>
      <c r="ANA54" s="18"/>
      <c r="ANB54" s="18"/>
      <c r="ANC54" s="18"/>
      <c r="AND54" s="18"/>
      <c r="ANE54" s="18"/>
      <c r="ANF54" s="18"/>
      <c r="ANG54" s="18"/>
      <c r="ANH54" s="18"/>
      <c r="ANI54" s="18"/>
      <c r="ANJ54" s="18"/>
      <c r="ANK54" s="18"/>
      <c r="ANL54" s="18"/>
      <c r="ANM54" s="18"/>
      <c r="ANN54" s="18"/>
      <c r="ANO54" s="18"/>
      <c r="ANP54" s="18"/>
      <c r="ANQ54" s="18"/>
      <c r="ANR54" s="18"/>
      <c r="ANS54" s="18"/>
      <c r="ANT54" s="18"/>
      <c r="ANU54" s="18"/>
      <c r="ANV54" s="18"/>
      <c r="ANW54" s="18"/>
      <c r="ANX54" s="18"/>
      <c r="ANY54" s="18"/>
      <c r="ANZ54" s="18"/>
      <c r="AOA54" s="18"/>
      <c r="AOB54" s="18"/>
      <c r="AOC54" s="18"/>
      <c r="AOD54" s="18"/>
      <c r="AOE54" s="18"/>
      <c r="AOF54" s="18"/>
      <c r="AOG54" s="18"/>
      <c r="AOH54" s="18"/>
      <c r="AOI54" s="18"/>
      <c r="AOJ54" s="18"/>
      <c r="AOK54" s="18"/>
      <c r="AOL54" s="18"/>
      <c r="AOM54" s="18"/>
      <c r="AON54" s="18"/>
      <c r="AOO54" s="18"/>
      <c r="AOP54" s="18"/>
      <c r="AOQ54" s="18"/>
      <c r="AOR54" s="18"/>
      <c r="AOS54" s="18"/>
      <c r="AOT54" s="18"/>
      <c r="AOU54" s="18"/>
      <c r="AOV54" s="18"/>
      <c r="AOW54" s="18"/>
      <c r="AOX54" s="18"/>
      <c r="AOY54" s="18"/>
      <c r="AOZ54" s="18"/>
      <c r="APA54" s="18"/>
      <c r="APB54" s="18"/>
      <c r="APC54" s="18"/>
      <c r="APD54" s="18"/>
      <c r="APE54" s="18"/>
      <c r="APF54" s="18"/>
      <c r="APG54" s="18"/>
      <c r="APH54" s="18"/>
      <c r="API54" s="18"/>
      <c r="APJ54" s="18"/>
      <c r="APK54" s="18"/>
      <c r="APL54" s="18"/>
      <c r="APM54" s="18"/>
      <c r="APN54" s="18"/>
      <c r="APO54" s="18"/>
      <c r="APP54" s="18"/>
      <c r="APQ54" s="18"/>
      <c r="APR54" s="18"/>
      <c r="APS54" s="18"/>
      <c r="APT54" s="18"/>
      <c r="APU54" s="18"/>
      <c r="APV54" s="18"/>
      <c r="APW54" s="18"/>
      <c r="APX54" s="18"/>
      <c r="APY54" s="18"/>
      <c r="APZ54" s="18"/>
      <c r="AQA54" s="18"/>
      <c r="AQB54" s="18"/>
      <c r="AQC54" s="18"/>
      <c r="AQD54" s="18"/>
      <c r="AQE54" s="18"/>
      <c r="AQF54" s="18"/>
      <c r="AQG54" s="18"/>
      <c r="AQH54" s="18"/>
      <c r="AQI54" s="18"/>
      <c r="AQJ54" s="18"/>
      <c r="AQK54" s="18"/>
      <c r="AQL54" s="18"/>
      <c r="AQM54" s="18"/>
      <c r="AQN54" s="18"/>
      <c r="AQO54" s="18"/>
      <c r="AQP54" s="18"/>
      <c r="AQQ54" s="18"/>
      <c r="AQR54" s="18"/>
      <c r="AQS54" s="18"/>
      <c r="AQT54" s="18"/>
      <c r="AQU54" s="18"/>
      <c r="AQV54" s="18"/>
      <c r="AQW54" s="18"/>
      <c r="AQX54" s="18"/>
      <c r="AQY54" s="18"/>
      <c r="AQZ54" s="18"/>
      <c r="ARA54" s="18"/>
      <c r="ARB54" s="18"/>
      <c r="ARC54" s="18"/>
      <c r="ARD54" s="18"/>
      <c r="ARE54" s="18"/>
      <c r="ARF54" s="18"/>
      <c r="ARG54" s="18"/>
      <c r="ARH54" s="18"/>
      <c r="ARI54" s="18"/>
      <c r="ARJ54" s="18"/>
      <c r="ARK54" s="18"/>
      <c r="ARL54" s="18"/>
      <c r="ARM54" s="18"/>
      <c r="ARN54" s="18"/>
      <c r="ARO54" s="18"/>
      <c r="ARP54" s="18"/>
      <c r="ARQ54" s="18"/>
      <c r="ARR54" s="18"/>
      <c r="ARS54" s="18"/>
      <c r="ART54" s="18"/>
      <c r="ARU54" s="18"/>
      <c r="ARV54" s="18"/>
      <c r="ARW54" s="18"/>
      <c r="ARX54" s="18"/>
      <c r="ARY54" s="18"/>
      <c r="ARZ54" s="18"/>
      <c r="ASA54" s="18"/>
      <c r="ASB54" s="18"/>
      <c r="ASC54" s="18"/>
      <c r="ASD54" s="18"/>
      <c r="ASE54" s="18"/>
      <c r="ASF54" s="18"/>
      <c r="ASG54" s="18"/>
      <c r="ASH54" s="18"/>
      <c r="ASI54" s="18"/>
      <c r="ASJ54" s="18"/>
      <c r="ASK54" s="18"/>
      <c r="ASL54" s="18"/>
      <c r="ASM54" s="18"/>
      <c r="ASN54" s="18"/>
      <c r="ASO54" s="18"/>
      <c r="ASP54" s="18"/>
      <c r="ASQ54" s="18"/>
      <c r="ASR54" s="18"/>
      <c r="ASS54" s="18"/>
      <c r="AST54" s="18"/>
      <c r="ASU54" s="18"/>
      <c r="ASV54" s="18"/>
      <c r="ASW54" s="18"/>
      <c r="ASX54" s="18"/>
      <c r="ASY54" s="18"/>
      <c r="ASZ54" s="18"/>
      <c r="ATA54" s="18"/>
      <c r="ATB54" s="18"/>
      <c r="ATC54" s="18"/>
      <c r="ATD54" s="18"/>
      <c r="ATE54" s="18"/>
      <c r="ATF54" s="18"/>
      <c r="ATG54" s="18"/>
      <c r="ATH54" s="18"/>
      <c r="ATI54" s="18"/>
      <c r="ATJ54" s="18"/>
      <c r="ATK54" s="18"/>
      <c r="ATL54" s="18"/>
      <c r="ATM54" s="18"/>
      <c r="ATN54" s="18"/>
      <c r="ATO54" s="18"/>
      <c r="ATP54" s="18"/>
      <c r="ATQ54" s="18"/>
      <c r="ATR54" s="18"/>
      <c r="ATS54" s="18"/>
      <c r="ATT54" s="18"/>
      <c r="ATU54" s="18"/>
      <c r="ATV54" s="18"/>
      <c r="ATW54" s="18"/>
      <c r="ATX54" s="18"/>
      <c r="ATY54" s="18"/>
      <c r="ATZ54" s="18"/>
      <c r="AUA54" s="18"/>
      <c r="AUB54" s="18"/>
      <c r="AUC54" s="18"/>
      <c r="AUD54" s="18"/>
      <c r="AUE54" s="18"/>
      <c r="AUF54" s="18"/>
      <c r="AUG54" s="18"/>
      <c r="AUH54" s="18"/>
      <c r="AUI54" s="18"/>
      <c r="AUJ54" s="18"/>
      <c r="AUK54" s="18"/>
      <c r="AUL54" s="18"/>
      <c r="AUM54" s="18"/>
      <c r="AUN54" s="18"/>
      <c r="AUO54" s="18"/>
      <c r="AUP54" s="18"/>
      <c r="AUQ54" s="18"/>
      <c r="AUR54" s="18"/>
      <c r="AUS54" s="18"/>
      <c r="AUT54" s="18"/>
      <c r="AUU54" s="18"/>
      <c r="AUV54" s="18"/>
      <c r="AUW54" s="18"/>
      <c r="AUX54" s="18"/>
      <c r="AUY54" s="18"/>
      <c r="AUZ54" s="18"/>
      <c r="AVA54" s="18"/>
      <c r="AVB54" s="18"/>
      <c r="AVC54" s="18"/>
      <c r="AVD54" s="18"/>
      <c r="AVE54" s="18"/>
      <c r="AVF54" s="18"/>
      <c r="AVG54" s="18"/>
      <c r="AVH54" s="18"/>
      <c r="AVI54" s="18"/>
      <c r="AVJ54" s="18"/>
      <c r="AVK54" s="18"/>
      <c r="AVL54" s="18"/>
      <c r="AVM54" s="18"/>
      <c r="AVN54" s="18"/>
      <c r="AVO54" s="18"/>
      <c r="AVP54" s="18"/>
      <c r="AVQ54" s="18"/>
      <c r="AVR54" s="18"/>
      <c r="AVS54" s="18"/>
      <c r="AVT54" s="18"/>
      <c r="AVU54" s="18"/>
      <c r="AVV54" s="18"/>
      <c r="AVW54" s="18"/>
      <c r="AVX54" s="18"/>
      <c r="AVY54" s="18"/>
      <c r="AVZ54" s="18"/>
      <c r="AWA54" s="18"/>
      <c r="AWB54" s="18"/>
      <c r="AWC54" s="18"/>
      <c r="AWD54" s="18"/>
      <c r="AWE54" s="18"/>
      <c r="AWF54" s="18"/>
      <c r="AWG54" s="18"/>
      <c r="AWH54" s="18"/>
      <c r="AWI54" s="18"/>
      <c r="AWJ54" s="18"/>
      <c r="AWK54" s="18"/>
      <c r="AWL54" s="18"/>
      <c r="AWM54" s="18"/>
      <c r="AWN54" s="18"/>
      <c r="AWO54" s="18"/>
      <c r="AWP54" s="18"/>
      <c r="AWQ54" s="18"/>
      <c r="AWR54" s="18"/>
      <c r="AWS54" s="18"/>
      <c r="AWT54" s="18"/>
      <c r="AWU54" s="18"/>
      <c r="AWV54" s="18"/>
      <c r="AWW54" s="18"/>
      <c r="AWX54" s="18"/>
      <c r="AWY54" s="18"/>
      <c r="AWZ54" s="18"/>
      <c r="AXA54" s="18"/>
      <c r="AXB54" s="18"/>
      <c r="AXC54" s="18"/>
      <c r="AXD54" s="18"/>
      <c r="AXE54" s="18"/>
      <c r="AXF54" s="18"/>
      <c r="AXG54" s="18"/>
      <c r="AXH54" s="18"/>
      <c r="AXI54" s="18"/>
      <c r="AXJ54" s="18"/>
      <c r="AXK54" s="18"/>
      <c r="AXL54" s="18"/>
      <c r="AXM54" s="18"/>
      <c r="AXN54" s="18"/>
      <c r="AXO54" s="18"/>
      <c r="AXP54" s="18"/>
      <c r="AXQ54" s="18"/>
      <c r="AXR54" s="18"/>
      <c r="AXS54" s="18"/>
      <c r="AXT54" s="18"/>
      <c r="AXU54" s="18"/>
      <c r="AXV54" s="18"/>
      <c r="AXW54" s="18"/>
      <c r="AXX54" s="18"/>
      <c r="AXY54" s="18"/>
      <c r="AXZ54" s="18"/>
      <c r="AYA54" s="18"/>
      <c r="AYB54" s="18"/>
      <c r="AYC54" s="18"/>
      <c r="AYD54" s="18"/>
      <c r="AYE54" s="18"/>
      <c r="AYF54" s="18"/>
      <c r="AYG54" s="18"/>
      <c r="AYH54" s="18"/>
      <c r="AYI54" s="18"/>
      <c r="AYJ54" s="18"/>
      <c r="AYK54" s="18"/>
      <c r="AYL54" s="18"/>
      <c r="AYM54" s="18"/>
      <c r="AYN54" s="18"/>
      <c r="AYO54" s="18"/>
      <c r="AYP54" s="18"/>
      <c r="AYQ54" s="18"/>
      <c r="AYR54" s="18"/>
      <c r="AYS54" s="18"/>
      <c r="AYT54" s="18"/>
      <c r="AYU54" s="18"/>
      <c r="AYV54" s="18"/>
      <c r="AYW54" s="18"/>
      <c r="AYX54" s="18"/>
      <c r="AYY54" s="18"/>
      <c r="AYZ54" s="18"/>
      <c r="AZA54" s="18"/>
      <c r="AZB54" s="18"/>
      <c r="AZC54" s="18"/>
      <c r="AZD54" s="18"/>
      <c r="AZE54" s="18"/>
      <c r="AZF54" s="18"/>
      <c r="AZG54" s="18"/>
      <c r="AZH54" s="18"/>
      <c r="AZI54" s="18"/>
      <c r="AZJ54" s="18"/>
      <c r="AZK54" s="18"/>
      <c r="AZL54" s="18"/>
      <c r="AZM54" s="18"/>
      <c r="AZN54" s="18"/>
      <c r="AZO54" s="18"/>
      <c r="AZP54" s="18"/>
      <c r="AZQ54" s="18"/>
      <c r="AZR54" s="18"/>
      <c r="AZS54" s="18"/>
      <c r="AZT54" s="18"/>
      <c r="AZU54" s="18"/>
      <c r="AZV54" s="18"/>
      <c r="AZW54" s="18"/>
      <c r="AZX54" s="18"/>
      <c r="AZY54" s="18"/>
      <c r="AZZ54" s="18"/>
      <c r="BAA54" s="18"/>
      <c r="BAB54" s="18"/>
      <c r="BAC54" s="18"/>
      <c r="BAD54" s="18"/>
      <c r="BAE54" s="18"/>
      <c r="BAF54" s="18"/>
      <c r="BAG54" s="18"/>
      <c r="BAH54" s="18"/>
      <c r="BAI54" s="18"/>
      <c r="BAJ54" s="18"/>
      <c r="BAK54" s="18"/>
      <c r="BAL54" s="18"/>
      <c r="BAM54" s="18"/>
      <c r="BAN54" s="18"/>
      <c r="BAO54" s="18"/>
      <c r="BAP54" s="18"/>
      <c r="BAQ54" s="18"/>
      <c r="BAR54" s="18"/>
      <c r="BAS54" s="18"/>
      <c r="BAT54" s="18"/>
      <c r="BAU54" s="18"/>
      <c r="BAV54" s="18"/>
      <c r="BAW54" s="18"/>
      <c r="BAX54" s="18"/>
      <c r="BAY54" s="18"/>
      <c r="BAZ54" s="18"/>
      <c r="BBA54" s="18"/>
      <c r="BBB54" s="18"/>
      <c r="BBC54" s="18"/>
      <c r="BBD54" s="18"/>
      <c r="BBE54" s="18"/>
      <c r="BBF54" s="18"/>
      <c r="BBG54" s="18"/>
      <c r="BBH54" s="18"/>
      <c r="BBI54" s="18"/>
      <c r="BBJ54" s="18"/>
      <c r="BBK54" s="18"/>
      <c r="BBL54" s="18"/>
      <c r="BBM54" s="18"/>
      <c r="BBN54" s="18"/>
      <c r="BBO54" s="18"/>
      <c r="BBP54" s="18"/>
      <c r="BBQ54" s="18"/>
      <c r="BBR54" s="18"/>
      <c r="BBS54" s="18"/>
      <c r="BBT54" s="18"/>
      <c r="BBU54" s="18"/>
      <c r="BBV54" s="18"/>
      <c r="BBW54" s="18"/>
      <c r="BBX54" s="18"/>
      <c r="BBY54" s="18"/>
      <c r="BBZ54" s="18"/>
      <c r="BCA54" s="18"/>
      <c r="BCB54" s="18"/>
      <c r="BCC54" s="18"/>
      <c r="BCD54" s="18"/>
      <c r="BCE54" s="18"/>
      <c r="BCF54" s="18"/>
      <c r="BCG54" s="18"/>
      <c r="BCH54" s="18"/>
      <c r="BCI54" s="18"/>
      <c r="BCJ54" s="18"/>
      <c r="BCK54" s="18"/>
      <c r="BCL54" s="18"/>
      <c r="BCM54" s="18"/>
      <c r="BCN54" s="18"/>
      <c r="BCO54" s="18"/>
      <c r="BCP54" s="18"/>
      <c r="BCQ54" s="18"/>
      <c r="BCR54" s="18"/>
      <c r="BCS54" s="18"/>
      <c r="BCT54" s="18"/>
      <c r="BCU54" s="18"/>
      <c r="BCV54" s="18"/>
      <c r="BCW54" s="18"/>
      <c r="BCX54" s="18"/>
      <c r="BCY54" s="18"/>
      <c r="BCZ54" s="18"/>
      <c r="BDA54" s="18"/>
      <c r="BDB54" s="18"/>
      <c r="BDC54" s="18"/>
      <c r="BDD54" s="18"/>
      <c r="BDE54" s="18"/>
      <c r="BDF54" s="18"/>
      <c r="BDG54" s="18"/>
      <c r="BDH54" s="18"/>
      <c r="BDI54" s="18"/>
      <c r="BDJ54" s="18"/>
      <c r="BDK54" s="18"/>
      <c r="BDL54" s="18"/>
      <c r="BDM54" s="18"/>
      <c r="BDN54" s="18"/>
      <c r="BDO54" s="18"/>
      <c r="BDP54" s="18"/>
      <c r="BDQ54" s="18"/>
      <c r="BDR54" s="18"/>
      <c r="BDS54" s="18"/>
      <c r="BDT54" s="18"/>
      <c r="BDU54" s="18"/>
      <c r="BDV54" s="18"/>
      <c r="BDW54" s="18"/>
      <c r="BDX54" s="18"/>
      <c r="BDY54" s="18"/>
      <c r="BDZ54" s="18"/>
      <c r="BEA54" s="18"/>
      <c r="BEB54" s="18"/>
      <c r="BEC54" s="18"/>
      <c r="BED54" s="18"/>
      <c r="BEE54" s="18"/>
      <c r="BEF54" s="18"/>
      <c r="BEG54" s="18"/>
      <c r="BEH54" s="18"/>
      <c r="BEI54" s="18"/>
      <c r="BEJ54" s="18"/>
      <c r="BEK54" s="18"/>
      <c r="BEL54" s="18"/>
      <c r="BEM54" s="18"/>
      <c r="BEN54" s="18"/>
      <c r="BEO54" s="18"/>
      <c r="BEP54" s="18"/>
      <c r="BEQ54" s="18"/>
      <c r="BER54" s="18"/>
      <c r="BES54" s="18"/>
      <c r="BET54" s="18"/>
      <c r="BEU54" s="18"/>
      <c r="BEV54" s="18"/>
      <c r="BEW54" s="18"/>
      <c r="BEX54" s="18"/>
      <c r="BEY54" s="18"/>
      <c r="BEZ54" s="18"/>
      <c r="BFA54" s="18"/>
      <c r="BFB54" s="18"/>
      <c r="BFC54" s="18"/>
      <c r="BFD54" s="18"/>
      <c r="BFE54" s="18"/>
      <c r="BFF54" s="18"/>
      <c r="BFG54" s="18"/>
      <c r="BFH54" s="18"/>
      <c r="BFI54" s="18"/>
      <c r="BFJ54" s="18"/>
      <c r="BFK54" s="18"/>
      <c r="BFL54" s="18"/>
      <c r="BFM54" s="18"/>
      <c r="BFN54" s="18"/>
      <c r="BFO54" s="18"/>
      <c r="BFP54" s="18"/>
      <c r="BFQ54" s="18"/>
      <c r="BFR54" s="18"/>
      <c r="BFS54" s="18"/>
      <c r="BFT54" s="18"/>
      <c r="BFU54" s="18"/>
      <c r="BFV54" s="18"/>
      <c r="BFW54" s="18"/>
      <c r="BFX54" s="18"/>
      <c r="BFY54" s="18"/>
      <c r="BFZ54" s="18"/>
      <c r="BGA54" s="18"/>
      <c r="BGB54" s="18"/>
      <c r="BGC54" s="18"/>
      <c r="BGD54" s="18"/>
      <c r="BGE54" s="18"/>
      <c r="BGF54" s="18"/>
      <c r="BGG54" s="18"/>
      <c r="BGH54" s="18"/>
      <c r="BGI54" s="18"/>
      <c r="BGJ54" s="18"/>
      <c r="BGK54" s="18"/>
      <c r="BGL54" s="18"/>
      <c r="BGM54" s="18"/>
      <c r="BGN54" s="18"/>
      <c r="BGO54" s="18"/>
      <c r="BGP54" s="18"/>
      <c r="BGQ54" s="18"/>
      <c r="BGR54" s="18"/>
      <c r="BGS54" s="18"/>
      <c r="BGT54" s="18"/>
      <c r="BGU54" s="18"/>
      <c r="BGV54" s="18"/>
      <c r="BGW54" s="18"/>
      <c r="BGX54" s="18"/>
      <c r="BGY54" s="18"/>
      <c r="BGZ54" s="18"/>
      <c r="BHA54" s="18"/>
      <c r="BHB54" s="18"/>
      <c r="BHC54" s="18"/>
      <c r="BHD54" s="18"/>
      <c r="BHE54" s="18"/>
      <c r="BHF54" s="18"/>
      <c r="BHG54" s="18"/>
      <c r="BHH54" s="18"/>
      <c r="BHI54" s="18"/>
      <c r="BHJ54" s="18"/>
      <c r="BHK54" s="18"/>
      <c r="BHL54" s="18"/>
      <c r="BHM54" s="18"/>
      <c r="BHN54" s="18"/>
      <c r="BHO54" s="18"/>
      <c r="BHP54" s="18"/>
      <c r="BHQ54" s="18"/>
      <c r="BHR54" s="18"/>
      <c r="BHS54" s="18"/>
      <c r="BHT54" s="18"/>
      <c r="BHU54" s="18"/>
      <c r="BHV54" s="18"/>
      <c r="BHW54" s="18"/>
      <c r="BHX54" s="18"/>
      <c r="BHY54" s="18"/>
      <c r="BHZ54" s="18"/>
      <c r="BIA54" s="18"/>
      <c r="BIB54" s="18"/>
      <c r="BIC54" s="18"/>
      <c r="BID54" s="18"/>
      <c r="BIE54" s="18"/>
      <c r="BIF54" s="18"/>
      <c r="BIG54" s="18"/>
      <c r="BIH54" s="18"/>
      <c r="BII54" s="18"/>
      <c r="BIJ54" s="18"/>
      <c r="BIK54" s="18"/>
      <c r="BIL54" s="18"/>
      <c r="BIM54" s="18"/>
      <c r="BIN54" s="18"/>
      <c r="BIO54" s="18"/>
      <c r="BIP54" s="18"/>
      <c r="BIQ54" s="18"/>
      <c r="BIR54" s="18"/>
      <c r="BIS54" s="18"/>
      <c r="BIT54" s="18"/>
      <c r="BIU54" s="18"/>
      <c r="BIV54" s="18"/>
      <c r="BIW54" s="18"/>
      <c r="BIX54" s="18"/>
      <c r="BIY54" s="18"/>
      <c r="BIZ54" s="18"/>
      <c r="BJA54" s="18"/>
      <c r="BJB54" s="18"/>
      <c r="BJC54" s="18"/>
      <c r="BJD54" s="18"/>
      <c r="BJE54" s="18"/>
      <c r="BJF54" s="18"/>
      <c r="BJG54" s="18"/>
      <c r="BJH54" s="18"/>
      <c r="BJI54" s="18"/>
      <c r="BJJ54" s="18"/>
      <c r="BJK54" s="18"/>
      <c r="BJL54" s="18"/>
      <c r="BJM54" s="18"/>
      <c r="BJN54" s="18"/>
      <c r="BJO54" s="18"/>
      <c r="BJP54" s="18"/>
      <c r="BJQ54" s="18"/>
      <c r="BJR54" s="18"/>
      <c r="BJS54" s="18"/>
      <c r="BJT54" s="18"/>
      <c r="BJU54" s="18"/>
      <c r="BJV54" s="18"/>
      <c r="BJW54" s="18"/>
      <c r="BJX54" s="18"/>
      <c r="BJY54" s="18"/>
      <c r="BJZ54" s="18"/>
      <c r="BKA54" s="18"/>
      <c r="BKB54" s="18"/>
      <c r="BKC54" s="18"/>
      <c r="BKD54" s="18"/>
      <c r="BKE54" s="18"/>
      <c r="BKF54" s="18"/>
      <c r="BKG54" s="18"/>
      <c r="BKH54" s="18"/>
      <c r="BKI54" s="18"/>
      <c r="BKJ54" s="18"/>
      <c r="BKK54" s="18"/>
      <c r="BKL54" s="18"/>
      <c r="BKM54" s="18"/>
      <c r="BKN54" s="18"/>
      <c r="BKO54" s="18"/>
      <c r="BKP54" s="18"/>
      <c r="BKQ54" s="18"/>
      <c r="BKR54" s="18"/>
      <c r="BKS54" s="18"/>
      <c r="BKT54" s="18"/>
      <c r="BKU54" s="18"/>
      <c r="BKV54" s="18"/>
      <c r="BKW54" s="18"/>
      <c r="BKX54" s="18"/>
      <c r="BKY54" s="18"/>
      <c r="BKZ54" s="18"/>
      <c r="BLA54" s="18"/>
      <c r="BLB54" s="18"/>
      <c r="BLC54" s="18"/>
      <c r="BLD54" s="18"/>
      <c r="BLE54" s="18"/>
      <c r="BLF54" s="18"/>
      <c r="BLG54" s="18"/>
      <c r="BLH54" s="18"/>
      <c r="BLI54" s="18"/>
      <c r="BLJ54" s="18"/>
      <c r="BLK54" s="18"/>
      <c r="BLL54" s="18"/>
      <c r="BLM54" s="18"/>
      <c r="BLN54" s="18"/>
      <c r="BLO54" s="18"/>
      <c r="BLP54" s="18"/>
      <c r="BLQ54" s="18"/>
      <c r="BLR54" s="18"/>
      <c r="BLS54" s="18"/>
      <c r="BLT54" s="18"/>
      <c r="BLU54" s="18"/>
      <c r="BLV54" s="18"/>
      <c r="BLW54" s="18"/>
      <c r="BLX54" s="18"/>
      <c r="BLY54" s="18"/>
      <c r="BLZ54" s="18"/>
      <c r="BMA54" s="18"/>
      <c r="BMB54" s="18"/>
      <c r="BMC54" s="18"/>
      <c r="BMD54" s="18"/>
      <c r="BME54" s="18"/>
      <c r="BMF54" s="18"/>
      <c r="BMG54" s="18"/>
      <c r="BMH54" s="18"/>
      <c r="BMI54" s="18"/>
      <c r="BMJ54" s="18"/>
      <c r="BMK54" s="18"/>
      <c r="BML54" s="18"/>
      <c r="BMM54" s="18"/>
      <c r="BMN54" s="18"/>
      <c r="BMO54" s="18"/>
      <c r="BMP54" s="18"/>
      <c r="BMQ54" s="18"/>
      <c r="BMR54" s="18"/>
      <c r="BMS54" s="18"/>
      <c r="BMT54" s="18"/>
      <c r="BMU54" s="18"/>
      <c r="BMV54" s="18"/>
      <c r="BMW54" s="18"/>
      <c r="BMX54" s="18"/>
      <c r="BMY54" s="18"/>
      <c r="BMZ54" s="18"/>
      <c r="BNA54" s="18"/>
      <c r="BNB54" s="18"/>
      <c r="BNC54" s="18"/>
      <c r="BND54" s="18"/>
      <c r="BNE54" s="18"/>
      <c r="BNF54" s="18"/>
      <c r="BNG54" s="18"/>
      <c r="BNH54" s="18"/>
      <c r="BNI54" s="18"/>
      <c r="BNJ54" s="18"/>
      <c r="BNK54" s="18"/>
      <c r="BNL54" s="18"/>
      <c r="BNM54" s="18"/>
      <c r="BNN54" s="18"/>
      <c r="BNO54" s="18"/>
      <c r="BNP54" s="18"/>
      <c r="BNQ54" s="18"/>
      <c r="BNR54" s="18"/>
      <c r="BNS54" s="18"/>
      <c r="BNT54" s="18"/>
      <c r="BNU54" s="18"/>
      <c r="BNV54" s="18"/>
      <c r="BNW54" s="18"/>
      <c r="BNX54" s="18"/>
      <c r="BNY54" s="18"/>
      <c r="BNZ54" s="18"/>
      <c r="BOA54" s="18"/>
      <c r="BOB54" s="18"/>
      <c r="BOC54" s="18"/>
      <c r="BOD54" s="18"/>
      <c r="BOE54" s="18"/>
      <c r="BOF54" s="18"/>
      <c r="BOG54" s="18"/>
      <c r="BOH54" s="18"/>
      <c r="BOI54" s="18"/>
      <c r="BOJ54" s="18"/>
      <c r="BOK54" s="18"/>
      <c r="BOL54" s="18"/>
      <c r="BOM54" s="18"/>
      <c r="BON54" s="18"/>
      <c r="BOO54" s="18"/>
      <c r="BOP54" s="18"/>
      <c r="BOQ54" s="18"/>
      <c r="BOR54" s="18"/>
      <c r="BOS54" s="18"/>
      <c r="BOT54" s="18"/>
      <c r="BOU54" s="18"/>
      <c r="BOV54" s="18"/>
      <c r="BOW54" s="18"/>
      <c r="BOX54" s="18"/>
      <c r="BOY54" s="18"/>
      <c r="BOZ54" s="18"/>
      <c r="BPA54" s="18"/>
      <c r="BPB54" s="18"/>
      <c r="BPC54" s="18"/>
      <c r="BPD54" s="18"/>
      <c r="BPE54" s="18"/>
      <c r="BPF54" s="18"/>
      <c r="BPG54" s="18"/>
      <c r="BPH54" s="18"/>
      <c r="BPI54" s="18"/>
      <c r="BPJ54" s="18"/>
      <c r="BPK54" s="18"/>
      <c r="BPL54" s="18"/>
      <c r="BPM54" s="18"/>
      <c r="BPN54" s="18"/>
      <c r="BPO54" s="18"/>
      <c r="BPP54" s="18"/>
      <c r="BPQ54" s="18"/>
      <c r="BPR54" s="18"/>
      <c r="BPS54" s="18"/>
      <c r="BPT54" s="18"/>
      <c r="BPU54" s="18"/>
      <c r="BPV54" s="18"/>
      <c r="BPW54" s="18"/>
      <c r="BPX54" s="18"/>
      <c r="BPY54" s="18"/>
      <c r="BPZ54" s="18"/>
      <c r="BQA54" s="18"/>
      <c r="BQB54" s="18"/>
      <c r="BQC54" s="18"/>
      <c r="BQD54" s="18"/>
      <c r="BQE54" s="18"/>
      <c r="BQF54" s="18"/>
      <c r="BQG54" s="18"/>
      <c r="BQH54" s="18"/>
      <c r="BQI54" s="18"/>
      <c r="BQJ54" s="18"/>
      <c r="BQK54" s="18"/>
      <c r="BQL54" s="18"/>
      <c r="BQM54" s="18"/>
      <c r="BQN54" s="18"/>
      <c r="BQO54" s="18"/>
      <c r="BQP54" s="18"/>
      <c r="BQQ54" s="18"/>
      <c r="BQR54" s="18"/>
      <c r="BQS54" s="18"/>
      <c r="BQT54" s="18"/>
      <c r="BQU54" s="18"/>
      <c r="BQV54" s="18"/>
      <c r="BQW54" s="18"/>
      <c r="BQX54" s="18"/>
      <c r="BQY54" s="18"/>
      <c r="BQZ54" s="18"/>
      <c r="BRA54" s="18"/>
      <c r="BRB54" s="18"/>
      <c r="BRC54" s="18"/>
      <c r="BRD54" s="18"/>
      <c r="BRE54" s="18"/>
      <c r="BRF54" s="18"/>
      <c r="BRG54" s="18"/>
      <c r="BRH54" s="18"/>
      <c r="BRI54" s="18"/>
      <c r="BRJ54" s="18"/>
      <c r="BRK54" s="18"/>
      <c r="BRL54" s="18"/>
      <c r="BRM54" s="18"/>
      <c r="BRN54" s="18"/>
      <c r="BRO54" s="18"/>
      <c r="BRP54" s="18"/>
      <c r="BRQ54" s="18"/>
      <c r="BRR54" s="18"/>
      <c r="BRS54" s="18"/>
      <c r="BRT54" s="18"/>
      <c r="BRU54" s="18"/>
      <c r="BRV54" s="18"/>
      <c r="BRW54" s="18"/>
      <c r="BRX54" s="18"/>
      <c r="BRY54" s="18"/>
      <c r="BRZ54" s="18"/>
      <c r="BSA54" s="18"/>
      <c r="BSB54" s="18"/>
      <c r="BSC54" s="18"/>
      <c r="BSD54" s="18"/>
      <c r="BSE54" s="18"/>
      <c r="BSF54" s="18"/>
      <c r="BSG54" s="18"/>
      <c r="BSH54" s="18"/>
      <c r="BSI54" s="18"/>
      <c r="BSJ54" s="18"/>
      <c r="BSK54" s="18"/>
      <c r="BSL54" s="18"/>
      <c r="BSM54" s="18"/>
      <c r="BSN54" s="18"/>
      <c r="BSO54" s="18"/>
      <c r="BSP54" s="18"/>
      <c r="BSQ54" s="18"/>
      <c r="BSR54" s="18"/>
      <c r="BSS54" s="18"/>
      <c r="BST54" s="18"/>
      <c r="BSU54" s="18"/>
      <c r="BSV54" s="18"/>
      <c r="BSW54" s="18"/>
      <c r="BSX54" s="18"/>
      <c r="BSY54" s="18"/>
      <c r="BSZ54" s="18"/>
      <c r="BTA54" s="18"/>
      <c r="BTB54" s="18"/>
      <c r="BTC54" s="18"/>
      <c r="BTD54" s="18"/>
      <c r="BTE54" s="18"/>
      <c r="BTF54" s="18"/>
      <c r="BTG54" s="18"/>
      <c r="BTH54" s="18"/>
      <c r="BTI54" s="18"/>
      <c r="BTJ54" s="18"/>
      <c r="BTK54" s="18"/>
      <c r="BTL54" s="18"/>
      <c r="BTM54" s="18"/>
      <c r="BTN54" s="18"/>
      <c r="BTO54" s="18"/>
      <c r="BTP54" s="18"/>
      <c r="BTQ54" s="18"/>
      <c r="BTR54" s="18"/>
      <c r="BTS54" s="18"/>
      <c r="BTT54" s="18"/>
      <c r="BTU54" s="18"/>
      <c r="BTV54" s="18"/>
      <c r="BTW54" s="18"/>
      <c r="BTX54" s="18"/>
      <c r="BTY54" s="18"/>
      <c r="BTZ54" s="18"/>
      <c r="BUA54" s="18"/>
      <c r="BUB54" s="18"/>
      <c r="BUC54" s="18"/>
      <c r="BUD54" s="18"/>
      <c r="BUE54" s="18"/>
      <c r="BUF54" s="18"/>
      <c r="BUG54" s="18"/>
      <c r="BUH54" s="18"/>
      <c r="BUI54" s="18"/>
      <c r="BUJ54" s="18"/>
      <c r="BUK54" s="18"/>
      <c r="BUL54" s="18"/>
      <c r="BUM54" s="18"/>
      <c r="BUN54" s="18"/>
      <c r="BUO54" s="18"/>
      <c r="BUP54" s="18"/>
      <c r="BUQ54" s="18"/>
      <c r="BUR54" s="18"/>
      <c r="BUS54" s="18"/>
      <c r="BUT54" s="18"/>
      <c r="BUU54" s="18"/>
      <c r="BUV54" s="18"/>
      <c r="BUW54" s="18"/>
      <c r="BUX54" s="18"/>
      <c r="BUY54" s="18"/>
      <c r="BUZ54" s="18"/>
      <c r="BVA54" s="18"/>
      <c r="BVB54" s="18"/>
      <c r="BVC54" s="18"/>
      <c r="BVD54" s="18"/>
      <c r="BVE54" s="18"/>
      <c r="BVF54" s="18"/>
      <c r="BVG54" s="18"/>
      <c r="BVH54" s="18"/>
      <c r="BVI54" s="18"/>
      <c r="BVJ54" s="18"/>
      <c r="BVK54" s="18"/>
      <c r="BVL54" s="18"/>
      <c r="BVM54" s="18"/>
      <c r="BVN54" s="18"/>
      <c r="BVO54" s="18"/>
      <c r="BVP54" s="18"/>
      <c r="BVQ54" s="18"/>
      <c r="BVR54" s="18"/>
      <c r="BVS54" s="18"/>
      <c r="BVT54" s="18"/>
      <c r="BVU54" s="18"/>
      <c r="BVV54" s="18"/>
      <c r="BVW54" s="18"/>
      <c r="BVX54" s="18"/>
      <c r="BVY54" s="18"/>
      <c r="BVZ54" s="18"/>
      <c r="BWA54" s="18"/>
      <c r="BWB54" s="18"/>
      <c r="BWC54" s="18"/>
      <c r="BWD54" s="18"/>
      <c r="BWE54" s="18"/>
      <c r="BWF54" s="18"/>
      <c r="BWG54" s="18"/>
      <c r="BWH54" s="18"/>
      <c r="BWI54" s="18"/>
      <c r="BWJ54" s="18"/>
      <c r="BWK54" s="18"/>
      <c r="BWL54" s="18"/>
      <c r="BWM54" s="18"/>
      <c r="BWN54" s="18"/>
      <c r="BWO54" s="18"/>
      <c r="BWP54" s="18"/>
      <c r="BWQ54" s="18"/>
      <c r="BWR54" s="18"/>
      <c r="BWS54" s="18"/>
      <c r="BWT54" s="18"/>
      <c r="BWU54" s="18"/>
      <c r="BWV54" s="18"/>
      <c r="BWW54" s="18"/>
      <c r="BWX54" s="18"/>
      <c r="BWY54" s="18"/>
      <c r="BWZ54" s="18"/>
      <c r="BXA54" s="18"/>
      <c r="BXB54" s="18"/>
      <c r="BXC54" s="18"/>
      <c r="BXD54" s="18"/>
      <c r="BXE54" s="18"/>
      <c r="BXF54" s="18"/>
      <c r="BXG54" s="18"/>
      <c r="BXH54" s="18"/>
      <c r="BXI54" s="18"/>
      <c r="BXJ54" s="18"/>
      <c r="BXK54" s="18"/>
      <c r="BXL54" s="18"/>
      <c r="BXM54" s="18"/>
      <c r="BXN54" s="18"/>
      <c r="BXO54" s="18"/>
      <c r="BXP54" s="18"/>
      <c r="BXQ54" s="18"/>
      <c r="BXR54" s="18"/>
      <c r="BXS54" s="18"/>
      <c r="BXT54" s="18"/>
      <c r="BXU54" s="18"/>
      <c r="BXV54" s="18"/>
      <c r="BXW54" s="18"/>
      <c r="BXX54" s="18"/>
      <c r="BXY54" s="18"/>
      <c r="BXZ54" s="18"/>
      <c r="BYA54" s="18"/>
      <c r="BYB54" s="18"/>
      <c r="BYC54" s="18"/>
      <c r="BYD54" s="18"/>
      <c r="BYE54" s="18"/>
      <c r="BYF54" s="18"/>
      <c r="BYG54" s="18"/>
      <c r="BYH54" s="18"/>
      <c r="BYI54" s="18"/>
      <c r="BYJ54" s="18"/>
      <c r="BYK54" s="18"/>
      <c r="BYL54" s="18"/>
      <c r="BYM54" s="18"/>
      <c r="BYN54" s="18"/>
      <c r="BYO54" s="18"/>
      <c r="BYP54" s="18"/>
      <c r="BYQ54" s="18"/>
      <c r="BYR54" s="18"/>
      <c r="BYS54" s="18"/>
      <c r="BYT54" s="18"/>
      <c r="BYU54" s="18"/>
      <c r="BYV54" s="18"/>
      <c r="BYW54" s="18"/>
      <c r="BYX54" s="18"/>
      <c r="BYY54" s="18"/>
      <c r="BYZ54" s="18"/>
      <c r="BZA54" s="18"/>
      <c r="BZB54" s="18"/>
      <c r="BZC54" s="18"/>
      <c r="BZD54" s="18"/>
      <c r="BZE54" s="18"/>
      <c r="BZF54" s="18"/>
      <c r="BZG54" s="18"/>
      <c r="BZH54" s="18"/>
      <c r="BZI54" s="18"/>
      <c r="BZJ54" s="18"/>
      <c r="BZK54" s="18"/>
      <c r="BZL54" s="18"/>
      <c r="BZM54" s="18"/>
      <c r="BZN54" s="18"/>
      <c r="BZO54" s="18"/>
      <c r="BZP54" s="18"/>
      <c r="BZQ54" s="18"/>
      <c r="BZR54" s="18"/>
      <c r="BZS54" s="18"/>
      <c r="BZT54" s="18"/>
      <c r="BZU54" s="18"/>
      <c r="BZV54" s="18"/>
      <c r="BZW54" s="18"/>
      <c r="BZX54" s="18"/>
      <c r="BZY54" s="18"/>
      <c r="BZZ54" s="18"/>
      <c r="CAA54" s="18"/>
      <c r="CAB54" s="18"/>
      <c r="CAC54" s="18"/>
      <c r="CAD54" s="18"/>
      <c r="CAE54" s="18"/>
      <c r="CAF54" s="18"/>
      <c r="CAG54" s="18"/>
      <c r="CAH54" s="18"/>
      <c r="CAI54" s="18"/>
      <c r="CAJ54" s="18"/>
      <c r="CAK54" s="18"/>
      <c r="CAL54" s="18"/>
      <c r="CAM54" s="18"/>
      <c r="CAN54" s="18"/>
      <c r="CAO54" s="18"/>
      <c r="CAP54" s="18"/>
      <c r="CAQ54" s="18"/>
      <c r="CAR54" s="18"/>
      <c r="CAS54" s="18"/>
      <c r="CAT54" s="18"/>
      <c r="CAU54" s="18"/>
      <c r="CAV54" s="18"/>
      <c r="CAW54" s="18"/>
      <c r="CAX54" s="18"/>
      <c r="CAY54" s="18"/>
      <c r="CAZ54" s="18"/>
      <c r="CBA54" s="18"/>
      <c r="CBB54" s="18"/>
      <c r="CBC54" s="18"/>
      <c r="CBD54" s="18"/>
      <c r="CBE54" s="18"/>
      <c r="CBF54" s="18"/>
      <c r="CBG54" s="18"/>
      <c r="CBH54" s="18"/>
      <c r="CBI54" s="18"/>
      <c r="CBJ54" s="18"/>
      <c r="CBK54" s="18"/>
      <c r="CBL54" s="18"/>
      <c r="CBM54" s="18"/>
      <c r="CBN54" s="18"/>
      <c r="CBO54" s="18"/>
      <c r="CBP54" s="18"/>
      <c r="CBQ54" s="18"/>
      <c r="CBR54" s="18"/>
      <c r="CBS54" s="18"/>
      <c r="CBT54" s="18"/>
      <c r="CBU54" s="18"/>
      <c r="CBV54" s="18"/>
      <c r="CBW54" s="18"/>
      <c r="CBX54" s="18"/>
      <c r="CBY54" s="18"/>
      <c r="CBZ54" s="18"/>
      <c r="CCA54" s="18"/>
      <c r="CCB54" s="18"/>
      <c r="CCC54" s="18"/>
      <c r="CCD54" s="18"/>
      <c r="CCE54" s="18"/>
      <c r="CCF54" s="18"/>
      <c r="CCG54" s="18"/>
      <c r="CCH54" s="18"/>
      <c r="CCI54" s="18"/>
      <c r="CCJ54" s="18"/>
      <c r="CCK54" s="18"/>
      <c r="CCL54" s="18"/>
      <c r="CCM54" s="18"/>
      <c r="CCN54" s="18"/>
      <c r="CCO54" s="18"/>
      <c r="CCP54" s="18"/>
      <c r="CCQ54" s="18"/>
      <c r="CCR54" s="18"/>
      <c r="CCS54" s="18"/>
      <c r="CCT54" s="18"/>
      <c r="CCU54" s="18"/>
      <c r="CCV54" s="18"/>
      <c r="CCW54" s="18"/>
      <c r="CCX54" s="18"/>
      <c r="CCY54" s="18"/>
      <c r="CCZ54" s="18"/>
      <c r="CDA54" s="18"/>
      <c r="CDB54" s="18"/>
      <c r="CDC54" s="18"/>
      <c r="CDD54" s="18"/>
      <c r="CDE54" s="18"/>
      <c r="CDF54" s="18"/>
      <c r="CDG54" s="18"/>
      <c r="CDH54" s="18"/>
      <c r="CDI54" s="18"/>
      <c r="CDJ54" s="18"/>
      <c r="CDK54" s="18"/>
      <c r="CDL54" s="18"/>
      <c r="CDM54" s="18"/>
      <c r="CDN54" s="18"/>
      <c r="CDO54" s="18"/>
      <c r="CDP54" s="18"/>
      <c r="CDQ54" s="18"/>
      <c r="CDR54" s="18"/>
      <c r="CDS54" s="18"/>
      <c r="CDT54" s="18"/>
      <c r="CDU54" s="18"/>
      <c r="CDV54" s="18"/>
      <c r="CDW54" s="18"/>
      <c r="CDX54" s="18"/>
      <c r="CDY54" s="18"/>
      <c r="CDZ54" s="18"/>
      <c r="CEA54" s="18"/>
      <c r="CEB54" s="18"/>
      <c r="CEC54" s="18"/>
      <c r="CED54" s="18"/>
      <c r="CEE54" s="18"/>
      <c r="CEF54" s="18"/>
      <c r="CEG54" s="18"/>
      <c r="CEH54" s="18"/>
      <c r="CEI54" s="18"/>
      <c r="CEJ54" s="18"/>
      <c r="CEK54" s="18"/>
      <c r="CEL54" s="18"/>
      <c r="CEM54" s="18"/>
      <c r="CEN54" s="18"/>
      <c r="CEO54" s="18"/>
      <c r="CEP54" s="18"/>
      <c r="CEQ54" s="18"/>
      <c r="CER54" s="18"/>
      <c r="CES54" s="18"/>
      <c r="CET54" s="18"/>
      <c r="CEU54" s="18"/>
      <c r="CEV54" s="18"/>
      <c r="CEW54" s="18"/>
      <c r="CEX54" s="18"/>
      <c r="CEY54" s="18"/>
      <c r="CEZ54" s="18"/>
      <c r="CFA54" s="18"/>
      <c r="CFB54" s="18"/>
      <c r="CFC54" s="18"/>
      <c r="CFD54" s="18"/>
      <c r="CFE54" s="18"/>
      <c r="CFF54" s="18"/>
      <c r="CFG54" s="18"/>
      <c r="CFH54" s="18"/>
      <c r="CFI54" s="18"/>
      <c r="CFJ54" s="18"/>
      <c r="CFK54" s="18"/>
      <c r="CFL54" s="18"/>
      <c r="CFM54" s="18"/>
      <c r="CFN54" s="18"/>
      <c r="CFO54" s="18"/>
      <c r="CFP54" s="18"/>
      <c r="CFQ54" s="18"/>
      <c r="CFR54" s="18"/>
      <c r="CFS54" s="18"/>
      <c r="CFT54" s="18"/>
      <c r="CFU54" s="18"/>
      <c r="CFV54" s="18"/>
      <c r="CFW54" s="18"/>
      <c r="CFX54" s="18"/>
      <c r="CFY54" s="18"/>
      <c r="CFZ54" s="18"/>
      <c r="CGA54" s="18"/>
      <c r="CGB54" s="18"/>
      <c r="CGC54" s="18"/>
      <c r="CGD54" s="18"/>
      <c r="CGE54" s="18"/>
      <c r="CGF54" s="18"/>
      <c r="CGG54" s="18"/>
      <c r="CGH54" s="18"/>
      <c r="CGI54" s="18"/>
      <c r="CGJ54" s="18"/>
      <c r="CGK54" s="18"/>
      <c r="CGL54" s="18"/>
      <c r="CGM54" s="18"/>
      <c r="CGN54" s="18"/>
      <c r="CGO54" s="18"/>
      <c r="CGP54" s="18"/>
      <c r="CGQ54" s="18"/>
      <c r="CGR54" s="18"/>
      <c r="CGS54" s="18"/>
      <c r="CGT54" s="18"/>
      <c r="CGU54" s="18"/>
      <c r="CGV54" s="18"/>
      <c r="CGW54" s="18"/>
      <c r="CGX54" s="18"/>
      <c r="CGY54" s="18"/>
      <c r="CGZ54" s="18"/>
      <c r="CHA54" s="18"/>
      <c r="CHB54" s="18"/>
      <c r="CHC54" s="18"/>
      <c r="CHD54" s="18"/>
      <c r="CHE54" s="18"/>
      <c r="CHF54" s="18"/>
      <c r="CHG54" s="18"/>
      <c r="CHH54" s="18"/>
      <c r="CHI54" s="18"/>
      <c r="CHJ54" s="18"/>
      <c r="CHK54" s="18"/>
      <c r="CHL54" s="18"/>
      <c r="CHM54" s="18"/>
      <c r="CHN54" s="18"/>
      <c r="CHO54" s="18"/>
      <c r="CHP54" s="18"/>
      <c r="CHQ54" s="18"/>
      <c r="CHR54" s="18"/>
      <c r="CHS54" s="18"/>
      <c r="CHT54" s="18"/>
      <c r="CHU54" s="18"/>
      <c r="CHV54" s="18"/>
      <c r="CHW54" s="18"/>
      <c r="CHX54" s="18"/>
      <c r="CHY54" s="18"/>
      <c r="CHZ54" s="18"/>
      <c r="CIA54" s="18"/>
      <c r="CIB54" s="18"/>
      <c r="CIC54" s="18"/>
      <c r="CID54" s="18"/>
      <c r="CIE54" s="18"/>
      <c r="CIF54" s="18"/>
      <c r="CIG54" s="18"/>
      <c r="CIH54" s="18"/>
      <c r="CII54" s="18"/>
      <c r="CIJ54" s="18"/>
      <c r="CIK54" s="18"/>
      <c r="CIL54" s="18"/>
      <c r="CIM54" s="18"/>
      <c r="CIN54" s="18"/>
      <c r="CIO54" s="18"/>
      <c r="CIP54" s="18"/>
      <c r="CIQ54" s="18"/>
      <c r="CIR54" s="18"/>
      <c r="CIS54" s="18"/>
      <c r="CIT54" s="18"/>
      <c r="CIU54" s="18"/>
      <c r="CIV54" s="18"/>
      <c r="CIW54" s="18"/>
      <c r="CIX54" s="18"/>
      <c r="CIY54" s="18"/>
      <c r="CIZ54" s="18"/>
      <c r="CJA54" s="18"/>
      <c r="CJB54" s="18"/>
      <c r="CJC54" s="18"/>
      <c r="CJD54" s="18"/>
      <c r="CJE54" s="18"/>
      <c r="CJF54" s="18"/>
      <c r="CJG54" s="18"/>
      <c r="CJH54" s="18"/>
      <c r="CJI54" s="18"/>
      <c r="CJJ54" s="18"/>
      <c r="CJK54" s="18"/>
      <c r="CJL54" s="18"/>
      <c r="CJM54" s="18"/>
      <c r="CJN54" s="18"/>
      <c r="CJO54" s="18"/>
      <c r="CJP54" s="18"/>
      <c r="CJQ54" s="18"/>
      <c r="CJR54" s="18"/>
      <c r="CJS54" s="18"/>
      <c r="CJT54" s="18"/>
      <c r="CJU54" s="18"/>
      <c r="CJV54" s="18"/>
      <c r="CJW54" s="18"/>
      <c r="CJX54" s="18"/>
      <c r="CJY54" s="18"/>
      <c r="CJZ54" s="18"/>
      <c r="CKA54" s="18"/>
      <c r="CKB54" s="18"/>
      <c r="CKC54" s="18"/>
      <c r="CKD54" s="18"/>
      <c r="CKE54" s="18"/>
      <c r="CKF54" s="18"/>
      <c r="CKG54" s="18"/>
      <c r="CKH54" s="18"/>
      <c r="CKI54" s="18"/>
      <c r="CKJ54" s="18"/>
      <c r="CKK54" s="18"/>
      <c r="CKL54" s="18"/>
      <c r="CKM54" s="18"/>
      <c r="CKN54" s="18"/>
      <c r="CKO54" s="18"/>
      <c r="CKP54" s="18"/>
      <c r="CKQ54" s="18"/>
      <c r="CKR54" s="18"/>
      <c r="CKS54" s="18"/>
      <c r="CKT54" s="18"/>
      <c r="CKU54" s="18"/>
      <c r="CKV54" s="18"/>
      <c r="CKW54" s="18"/>
      <c r="CKX54" s="18"/>
      <c r="CKY54" s="18"/>
      <c r="CKZ54" s="18"/>
      <c r="CLA54" s="18"/>
      <c r="CLB54" s="18"/>
      <c r="CLC54" s="18"/>
      <c r="CLD54" s="18"/>
      <c r="CLE54" s="18"/>
      <c r="CLF54" s="18"/>
      <c r="CLG54" s="18"/>
      <c r="CLH54" s="18"/>
      <c r="CLI54" s="18"/>
      <c r="CLJ54" s="18"/>
      <c r="CLK54" s="18"/>
      <c r="CLL54" s="18"/>
      <c r="CLM54" s="18"/>
      <c r="CLN54" s="18"/>
      <c r="CLO54" s="18"/>
      <c r="CLP54" s="18"/>
      <c r="CLQ54" s="18"/>
      <c r="CLR54" s="18"/>
      <c r="CLS54" s="18"/>
      <c r="CLT54" s="18"/>
      <c r="CLU54" s="18"/>
      <c r="CLV54" s="18"/>
      <c r="CLW54" s="18"/>
      <c r="CLX54" s="18"/>
      <c r="CLY54" s="18"/>
      <c r="CLZ54" s="18"/>
      <c r="CMA54" s="18"/>
      <c r="CMB54" s="18"/>
      <c r="CMC54" s="18"/>
      <c r="CMD54" s="18"/>
      <c r="CME54" s="18"/>
      <c r="CMF54" s="18"/>
      <c r="CMG54" s="18"/>
      <c r="CMH54" s="18"/>
      <c r="CMI54" s="18"/>
      <c r="CMJ54" s="18"/>
      <c r="CMK54" s="18"/>
      <c r="CML54" s="18"/>
      <c r="CMM54" s="18"/>
      <c r="CMN54" s="18"/>
      <c r="CMO54" s="18"/>
      <c r="CMP54" s="18"/>
      <c r="CMQ54" s="18"/>
      <c r="CMR54" s="18"/>
      <c r="CMS54" s="18"/>
      <c r="CMT54" s="18"/>
      <c r="CMU54" s="18"/>
      <c r="CMV54" s="18"/>
      <c r="CMW54" s="18"/>
      <c r="CMX54" s="18"/>
      <c r="CMY54" s="18"/>
      <c r="CMZ54" s="18"/>
      <c r="CNA54" s="18"/>
      <c r="CNB54" s="18"/>
      <c r="CNC54" s="18"/>
      <c r="CND54" s="18"/>
      <c r="CNE54" s="18"/>
      <c r="CNF54" s="18"/>
      <c r="CNG54" s="18"/>
      <c r="CNH54" s="18"/>
      <c r="CNI54" s="18"/>
      <c r="CNJ54" s="18"/>
      <c r="CNK54" s="18"/>
      <c r="CNL54" s="18"/>
      <c r="CNM54" s="18"/>
      <c r="CNN54" s="18"/>
      <c r="CNO54" s="18"/>
      <c r="CNP54" s="18"/>
      <c r="CNQ54" s="18"/>
      <c r="CNR54" s="18"/>
      <c r="CNS54" s="18"/>
      <c r="CNT54" s="18"/>
      <c r="CNU54" s="18"/>
      <c r="CNV54" s="18"/>
      <c r="CNW54" s="18"/>
      <c r="CNX54" s="18"/>
      <c r="CNY54" s="18"/>
      <c r="CNZ54" s="18"/>
      <c r="COA54" s="18"/>
      <c r="COB54" s="18"/>
      <c r="COC54" s="18"/>
      <c r="COD54" s="18"/>
      <c r="COE54" s="18"/>
      <c r="COF54" s="18"/>
      <c r="COG54" s="18"/>
      <c r="COH54" s="18"/>
      <c r="COI54" s="18"/>
      <c r="COJ54" s="18"/>
      <c r="COK54" s="18"/>
      <c r="COL54" s="18"/>
      <c r="COM54" s="18"/>
      <c r="CON54" s="18"/>
      <c r="COO54" s="18"/>
      <c r="COP54" s="18"/>
      <c r="COQ54" s="18"/>
      <c r="COR54" s="18"/>
      <c r="COS54" s="18"/>
      <c r="COT54" s="18"/>
      <c r="COU54" s="18"/>
      <c r="COV54" s="18"/>
      <c r="COW54" s="18"/>
      <c r="COX54" s="18"/>
      <c r="COY54" s="18"/>
      <c r="COZ54" s="18"/>
      <c r="CPA54" s="18"/>
      <c r="CPB54" s="18"/>
      <c r="CPC54" s="18"/>
      <c r="CPD54" s="18"/>
      <c r="CPE54" s="18"/>
      <c r="CPF54" s="18"/>
      <c r="CPG54" s="18"/>
      <c r="CPH54" s="18"/>
      <c r="CPI54" s="18"/>
      <c r="CPJ54" s="18"/>
      <c r="CPK54" s="18"/>
      <c r="CPL54" s="18"/>
      <c r="CPM54" s="18"/>
      <c r="CPN54" s="18"/>
      <c r="CPO54" s="18"/>
      <c r="CPP54" s="18"/>
      <c r="CPQ54" s="18"/>
      <c r="CPR54" s="18"/>
      <c r="CPS54" s="18"/>
      <c r="CPT54" s="18"/>
      <c r="CPU54" s="18"/>
      <c r="CPV54" s="18"/>
      <c r="CPW54" s="18"/>
      <c r="CPX54" s="18"/>
      <c r="CPY54" s="18"/>
      <c r="CPZ54" s="18"/>
      <c r="CQA54" s="18"/>
      <c r="CQB54" s="18"/>
      <c r="CQC54" s="18"/>
      <c r="CQD54" s="18"/>
      <c r="CQE54" s="18"/>
      <c r="CQF54" s="18"/>
      <c r="CQG54" s="18"/>
      <c r="CQH54" s="18"/>
      <c r="CQI54" s="18"/>
      <c r="CQJ54" s="18"/>
      <c r="CQK54" s="18"/>
      <c r="CQL54" s="18"/>
      <c r="CQM54" s="18"/>
      <c r="CQN54" s="18"/>
      <c r="CQO54" s="18"/>
      <c r="CQP54" s="18"/>
      <c r="CQQ54" s="18"/>
      <c r="CQR54" s="18"/>
      <c r="CQS54" s="18"/>
      <c r="CQT54" s="18"/>
      <c r="CQU54" s="18"/>
      <c r="CQV54" s="18"/>
      <c r="CQW54" s="18"/>
      <c r="CQX54" s="18"/>
      <c r="CQY54" s="18"/>
      <c r="CQZ54" s="18"/>
      <c r="CRA54" s="18"/>
      <c r="CRB54" s="18"/>
      <c r="CRC54" s="18"/>
      <c r="CRD54" s="18"/>
      <c r="CRE54" s="18"/>
      <c r="CRF54" s="18"/>
      <c r="CRG54" s="18"/>
      <c r="CRH54" s="18"/>
      <c r="CRI54" s="18"/>
      <c r="CRJ54" s="18"/>
      <c r="CRK54" s="18"/>
      <c r="CRL54" s="18"/>
      <c r="CRM54" s="18"/>
      <c r="CRN54" s="18"/>
      <c r="CRO54" s="18"/>
      <c r="CRP54" s="18"/>
      <c r="CRQ54" s="18"/>
      <c r="CRR54" s="18"/>
      <c r="CRS54" s="18"/>
      <c r="CRT54" s="18"/>
      <c r="CRU54" s="18"/>
      <c r="CRV54" s="18"/>
      <c r="CRW54" s="18"/>
      <c r="CRX54" s="18"/>
      <c r="CRY54" s="18"/>
      <c r="CRZ54" s="18"/>
      <c r="CSA54" s="18"/>
      <c r="CSB54" s="18"/>
      <c r="CSC54" s="18"/>
      <c r="CSD54" s="18"/>
      <c r="CSE54" s="18"/>
      <c r="CSF54" s="18"/>
      <c r="CSG54" s="18"/>
      <c r="CSH54" s="18"/>
      <c r="CSI54" s="18"/>
      <c r="CSJ54" s="18"/>
      <c r="CSK54" s="18"/>
      <c r="CSL54" s="18"/>
      <c r="CSM54" s="18"/>
      <c r="CSN54" s="18"/>
      <c r="CSO54" s="18"/>
      <c r="CSP54" s="18"/>
      <c r="CSQ54" s="18"/>
      <c r="CSR54" s="18"/>
      <c r="CSS54" s="18"/>
      <c r="CST54" s="18"/>
      <c r="CSU54" s="18"/>
      <c r="CSV54" s="18"/>
      <c r="CSW54" s="18"/>
      <c r="CSX54" s="18"/>
      <c r="CSY54" s="18"/>
      <c r="CSZ54" s="18"/>
      <c r="CTA54" s="18"/>
      <c r="CTB54" s="18"/>
      <c r="CTC54" s="18"/>
      <c r="CTD54" s="18"/>
      <c r="CTE54" s="18"/>
      <c r="CTF54" s="18"/>
      <c r="CTG54" s="18"/>
      <c r="CTH54" s="18"/>
      <c r="CTI54" s="18"/>
      <c r="CTJ54" s="18"/>
      <c r="CTK54" s="18"/>
      <c r="CTL54" s="18"/>
      <c r="CTM54" s="18"/>
      <c r="CTN54" s="18"/>
      <c r="CTO54" s="18"/>
      <c r="CTP54" s="18"/>
      <c r="CTQ54" s="18"/>
      <c r="CTR54" s="18"/>
      <c r="CTS54" s="18"/>
      <c r="CTT54" s="18"/>
      <c r="CTU54" s="18"/>
      <c r="CTV54" s="18"/>
      <c r="CTW54" s="18"/>
      <c r="CTX54" s="18"/>
      <c r="CTY54" s="18"/>
      <c r="CTZ54" s="18"/>
      <c r="CUA54" s="18"/>
      <c r="CUB54" s="18"/>
      <c r="CUC54" s="18"/>
      <c r="CUD54" s="18"/>
      <c r="CUE54" s="18"/>
      <c r="CUF54" s="18"/>
      <c r="CUG54" s="18"/>
      <c r="CUH54" s="18"/>
      <c r="CUI54" s="18"/>
      <c r="CUJ54" s="18"/>
      <c r="CUK54" s="18"/>
      <c r="CUL54" s="18"/>
      <c r="CUM54" s="18"/>
      <c r="CUN54" s="18"/>
      <c r="CUO54" s="18"/>
      <c r="CUP54" s="18"/>
      <c r="CUQ54" s="18"/>
      <c r="CUR54" s="18"/>
      <c r="CUS54" s="18"/>
      <c r="CUT54" s="18"/>
      <c r="CUU54" s="18"/>
      <c r="CUV54" s="18"/>
      <c r="CUW54" s="18"/>
      <c r="CUX54" s="18"/>
      <c r="CUY54" s="18"/>
      <c r="CUZ54" s="18"/>
      <c r="CVA54" s="18"/>
      <c r="CVB54" s="18"/>
      <c r="CVC54" s="18"/>
      <c r="CVD54" s="18"/>
      <c r="CVE54" s="18"/>
      <c r="CVF54" s="18"/>
      <c r="CVG54" s="18"/>
      <c r="CVH54" s="18"/>
      <c r="CVI54" s="18"/>
      <c r="CVJ54" s="18"/>
      <c r="CVK54" s="18"/>
      <c r="CVL54" s="18"/>
      <c r="CVM54" s="18"/>
      <c r="CVN54" s="18"/>
      <c r="CVO54" s="18"/>
      <c r="CVP54" s="18"/>
      <c r="CVQ54" s="18"/>
      <c r="CVR54" s="18"/>
      <c r="CVS54" s="18"/>
      <c r="CVT54" s="18"/>
      <c r="CVU54" s="18"/>
      <c r="CVV54" s="18"/>
      <c r="CVW54" s="18"/>
      <c r="CVX54" s="18"/>
      <c r="CVY54" s="18"/>
      <c r="CVZ54" s="18"/>
      <c r="CWA54" s="18"/>
      <c r="CWB54" s="18"/>
      <c r="CWC54" s="18"/>
      <c r="CWD54" s="18"/>
      <c r="CWE54" s="18"/>
      <c r="CWF54" s="18"/>
      <c r="CWG54" s="18"/>
      <c r="CWH54" s="18"/>
      <c r="CWI54" s="18"/>
      <c r="CWJ54" s="18"/>
      <c r="CWK54" s="18"/>
      <c r="CWL54" s="18"/>
      <c r="CWM54" s="18"/>
      <c r="CWN54" s="18"/>
      <c r="CWO54" s="18"/>
      <c r="CWP54" s="18"/>
      <c r="CWQ54" s="18"/>
      <c r="CWR54" s="18"/>
      <c r="CWS54" s="18"/>
      <c r="CWT54" s="18"/>
      <c r="CWU54" s="18"/>
      <c r="CWV54" s="18"/>
      <c r="CWW54" s="18"/>
      <c r="CWX54" s="18"/>
      <c r="CWY54" s="18"/>
      <c r="CWZ54" s="18"/>
      <c r="CXA54" s="18"/>
      <c r="CXB54" s="18"/>
      <c r="CXC54" s="18"/>
      <c r="CXD54" s="18"/>
      <c r="CXE54" s="18"/>
      <c r="CXF54" s="18"/>
      <c r="CXG54" s="18"/>
      <c r="CXH54" s="18"/>
      <c r="CXI54" s="18"/>
      <c r="CXJ54" s="18"/>
      <c r="CXK54" s="18"/>
      <c r="CXL54" s="18"/>
      <c r="CXM54" s="18"/>
      <c r="CXN54" s="18"/>
      <c r="CXO54" s="18"/>
      <c r="CXP54" s="18"/>
      <c r="CXQ54" s="18"/>
      <c r="CXR54" s="18"/>
      <c r="CXS54" s="18"/>
      <c r="CXT54" s="18"/>
      <c r="CXU54" s="18"/>
      <c r="CXV54" s="18"/>
      <c r="CXW54" s="18"/>
      <c r="CXX54" s="18"/>
      <c r="CXY54" s="18"/>
      <c r="CXZ54" s="18"/>
      <c r="CYA54" s="18"/>
      <c r="CYB54" s="18"/>
      <c r="CYC54" s="18"/>
      <c r="CYD54" s="18"/>
      <c r="CYE54" s="18"/>
      <c r="CYF54" s="18"/>
      <c r="CYG54" s="18"/>
      <c r="CYH54" s="18"/>
      <c r="CYI54" s="18"/>
      <c r="CYJ54" s="18"/>
      <c r="CYK54" s="18"/>
      <c r="CYL54" s="18"/>
      <c r="CYM54" s="18"/>
      <c r="CYN54" s="18"/>
      <c r="CYO54" s="18"/>
      <c r="CYP54" s="18"/>
      <c r="CYQ54" s="18"/>
      <c r="CYR54" s="18"/>
      <c r="CYS54" s="18"/>
      <c r="CYT54" s="18"/>
      <c r="CYU54" s="18"/>
      <c r="CYV54" s="18"/>
      <c r="CYW54" s="18"/>
      <c r="CYX54" s="18"/>
      <c r="CYY54" s="18"/>
      <c r="CYZ54" s="18"/>
      <c r="CZA54" s="18"/>
      <c r="CZB54" s="18"/>
      <c r="CZC54" s="18"/>
      <c r="CZD54" s="18"/>
      <c r="CZE54" s="18"/>
      <c r="CZF54" s="18"/>
      <c r="CZG54" s="18"/>
      <c r="CZH54" s="18"/>
      <c r="CZI54" s="18"/>
      <c r="CZJ54" s="18"/>
      <c r="CZK54" s="18"/>
      <c r="CZL54" s="18"/>
      <c r="CZM54" s="18"/>
      <c r="CZN54" s="18"/>
      <c r="CZO54" s="18"/>
      <c r="CZP54" s="18"/>
      <c r="CZQ54" s="18"/>
      <c r="CZR54" s="18"/>
      <c r="CZS54" s="18"/>
      <c r="CZT54" s="18"/>
      <c r="CZU54" s="18"/>
      <c r="CZV54" s="18"/>
      <c r="CZW54" s="18"/>
      <c r="CZX54" s="18"/>
      <c r="CZY54" s="18"/>
      <c r="CZZ54" s="18"/>
      <c r="DAA54" s="18"/>
      <c r="DAB54" s="18"/>
      <c r="DAC54" s="18"/>
      <c r="DAD54" s="18"/>
      <c r="DAE54" s="18"/>
      <c r="DAF54" s="18"/>
      <c r="DAG54" s="18"/>
      <c r="DAH54" s="18"/>
      <c r="DAI54" s="18"/>
      <c r="DAJ54" s="18"/>
      <c r="DAK54" s="18"/>
      <c r="DAL54" s="18"/>
      <c r="DAM54" s="18"/>
      <c r="DAN54" s="18"/>
      <c r="DAO54" s="18"/>
      <c r="DAP54" s="18"/>
      <c r="DAQ54" s="18"/>
      <c r="DAR54" s="18"/>
      <c r="DAS54" s="18"/>
      <c r="DAT54" s="18"/>
      <c r="DAU54" s="18"/>
      <c r="DAV54" s="18"/>
      <c r="DAW54" s="18"/>
      <c r="DAX54" s="18"/>
      <c r="DAY54" s="18"/>
      <c r="DAZ54" s="18"/>
      <c r="DBA54" s="18"/>
      <c r="DBB54" s="18"/>
      <c r="DBC54" s="18"/>
      <c r="DBD54" s="18"/>
      <c r="DBE54" s="18"/>
      <c r="DBF54" s="18"/>
      <c r="DBG54" s="18"/>
      <c r="DBH54" s="18"/>
      <c r="DBI54" s="18"/>
      <c r="DBJ54" s="18"/>
      <c r="DBK54" s="18"/>
      <c r="DBL54" s="18"/>
      <c r="DBM54" s="18"/>
      <c r="DBN54" s="18"/>
      <c r="DBO54" s="18"/>
      <c r="DBP54" s="18"/>
      <c r="DBQ54" s="18"/>
      <c r="DBR54" s="18"/>
      <c r="DBS54" s="18"/>
      <c r="DBT54" s="18"/>
      <c r="DBU54" s="18"/>
      <c r="DBV54" s="18"/>
      <c r="DBW54" s="18"/>
      <c r="DBX54" s="18"/>
      <c r="DBY54" s="18"/>
      <c r="DBZ54" s="18"/>
      <c r="DCA54" s="18"/>
      <c r="DCB54" s="18"/>
      <c r="DCC54" s="18"/>
      <c r="DCD54" s="18"/>
      <c r="DCE54" s="18"/>
      <c r="DCF54" s="18"/>
      <c r="DCG54" s="18"/>
      <c r="DCH54" s="18"/>
      <c r="DCI54" s="18"/>
      <c r="DCJ54" s="18"/>
      <c r="DCK54" s="18"/>
      <c r="DCL54" s="18"/>
      <c r="DCM54" s="18"/>
      <c r="DCN54" s="18"/>
      <c r="DCO54" s="18"/>
      <c r="DCP54" s="18"/>
      <c r="DCQ54" s="18"/>
      <c r="DCR54" s="18"/>
      <c r="DCS54" s="18"/>
      <c r="DCT54" s="18"/>
      <c r="DCU54" s="18"/>
      <c r="DCV54" s="18"/>
      <c r="DCW54" s="18"/>
      <c r="DCX54" s="18"/>
      <c r="DCY54" s="18"/>
      <c r="DCZ54" s="18"/>
      <c r="DDA54" s="18"/>
      <c r="DDB54" s="18"/>
      <c r="DDC54" s="18"/>
      <c r="DDD54" s="18"/>
      <c r="DDE54" s="18"/>
      <c r="DDF54" s="18"/>
      <c r="DDG54" s="18"/>
      <c r="DDH54" s="18"/>
      <c r="DDI54" s="18"/>
      <c r="DDJ54" s="18"/>
      <c r="DDK54" s="18"/>
      <c r="DDL54" s="18"/>
      <c r="DDM54" s="18"/>
      <c r="DDN54" s="18"/>
      <c r="DDO54" s="18"/>
      <c r="DDP54" s="18"/>
      <c r="DDQ54" s="18"/>
      <c r="DDR54" s="18"/>
      <c r="DDS54" s="18"/>
      <c r="DDT54" s="18"/>
      <c r="DDU54" s="18"/>
      <c r="DDV54" s="18"/>
      <c r="DDW54" s="18"/>
      <c r="DDX54" s="18"/>
      <c r="DDY54" s="18"/>
      <c r="DDZ54" s="18"/>
      <c r="DEA54" s="18"/>
      <c r="DEB54" s="18"/>
      <c r="DEC54" s="18"/>
      <c r="DED54" s="18"/>
      <c r="DEE54" s="18"/>
      <c r="DEF54" s="18"/>
      <c r="DEG54" s="18"/>
      <c r="DEH54" s="18"/>
      <c r="DEI54" s="18"/>
      <c r="DEJ54" s="18"/>
      <c r="DEK54" s="18"/>
      <c r="DEL54" s="18"/>
      <c r="DEM54" s="18"/>
      <c r="DEN54" s="18"/>
      <c r="DEO54" s="18"/>
      <c r="DEP54" s="18"/>
      <c r="DEQ54" s="18"/>
      <c r="DER54" s="18"/>
      <c r="DES54" s="18"/>
      <c r="DET54" s="18"/>
      <c r="DEU54" s="18"/>
      <c r="DEV54" s="18"/>
      <c r="DEW54" s="18"/>
      <c r="DEX54" s="18"/>
      <c r="DEY54" s="18"/>
      <c r="DEZ54" s="18"/>
      <c r="DFA54" s="18"/>
      <c r="DFB54" s="18"/>
      <c r="DFC54" s="18"/>
      <c r="DFD54" s="18"/>
      <c r="DFE54" s="18"/>
      <c r="DFF54" s="18"/>
      <c r="DFG54" s="18"/>
      <c r="DFH54" s="18"/>
      <c r="DFI54" s="18"/>
      <c r="DFJ54" s="18"/>
      <c r="DFK54" s="18"/>
      <c r="DFL54" s="18"/>
      <c r="DFM54" s="18"/>
      <c r="DFN54" s="18"/>
      <c r="DFO54" s="18"/>
      <c r="DFP54" s="18"/>
      <c r="DFQ54" s="18"/>
      <c r="DFR54" s="18"/>
      <c r="DFS54" s="18"/>
      <c r="DFT54" s="18"/>
      <c r="DFU54" s="18"/>
      <c r="DFV54" s="18"/>
      <c r="DFW54" s="18"/>
      <c r="DFX54" s="18"/>
      <c r="DFY54" s="18"/>
      <c r="DFZ54" s="18"/>
      <c r="DGA54" s="18"/>
      <c r="DGB54" s="18"/>
      <c r="DGC54" s="18"/>
      <c r="DGD54" s="18"/>
      <c r="DGE54" s="18"/>
      <c r="DGF54" s="18"/>
      <c r="DGG54" s="18"/>
      <c r="DGH54" s="18"/>
      <c r="DGI54" s="18"/>
      <c r="DGJ54" s="18"/>
      <c r="DGK54" s="18"/>
      <c r="DGL54" s="18"/>
      <c r="DGM54" s="18"/>
      <c r="DGN54" s="18"/>
      <c r="DGO54" s="18"/>
      <c r="DGP54" s="18"/>
      <c r="DGQ54" s="18"/>
      <c r="DGR54" s="18"/>
      <c r="DGS54" s="18"/>
      <c r="DGT54" s="18"/>
      <c r="DGU54" s="18"/>
      <c r="DGV54" s="18"/>
      <c r="DGW54" s="18"/>
      <c r="DGX54" s="18"/>
      <c r="DGY54" s="18"/>
      <c r="DGZ54" s="18"/>
      <c r="DHA54" s="18"/>
      <c r="DHB54" s="18"/>
      <c r="DHC54" s="18"/>
      <c r="DHD54" s="18"/>
      <c r="DHE54" s="18"/>
      <c r="DHF54" s="18"/>
      <c r="DHG54" s="18"/>
      <c r="DHH54" s="18"/>
      <c r="DHI54" s="18"/>
      <c r="DHJ54" s="18"/>
      <c r="DHK54" s="18"/>
      <c r="DHL54" s="18"/>
      <c r="DHM54" s="18"/>
      <c r="DHN54" s="18"/>
      <c r="DHO54" s="18"/>
      <c r="DHP54" s="18"/>
      <c r="DHQ54" s="18"/>
      <c r="DHR54" s="18"/>
      <c r="DHS54" s="18"/>
      <c r="DHT54" s="18"/>
      <c r="DHU54" s="18"/>
      <c r="DHV54" s="18"/>
      <c r="DHW54" s="18"/>
      <c r="DHX54" s="18"/>
      <c r="DHY54" s="18"/>
      <c r="DHZ54" s="18"/>
      <c r="DIA54" s="18"/>
      <c r="DIB54" s="18"/>
      <c r="DIC54" s="18"/>
      <c r="DID54" s="18"/>
      <c r="DIE54" s="18"/>
      <c r="DIF54" s="18"/>
      <c r="DIG54" s="18"/>
      <c r="DIH54" s="18"/>
      <c r="DII54" s="18"/>
      <c r="DIJ54" s="18"/>
      <c r="DIK54" s="18"/>
      <c r="DIL54" s="18"/>
      <c r="DIM54" s="18"/>
      <c r="DIN54" s="18"/>
      <c r="DIO54" s="18"/>
      <c r="DIP54" s="18"/>
      <c r="DIQ54" s="18"/>
      <c r="DIR54" s="18"/>
      <c r="DIS54" s="18"/>
      <c r="DIT54" s="18"/>
      <c r="DIU54" s="18"/>
      <c r="DIV54" s="18"/>
      <c r="DIW54" s="18"/>
      <c r="DIX54" s="18"/>
      <c r="DIY54" s="18"/>
      <c r="DIZ54" s="18"/>
      <c r="DJA54" s="18"/>
      <c r="DJB54" s="18"/>
      <c r="DJC54" s="18"/>
      <c r="DJD54" s="18"/>
      <c r="DJE54" s="18"/>
      <c r="DJF54" s="18"/>
      <c r="DJG54" s="18"/>
      <c r="DJH54" s="18"/>
      <c r="DJI54" s="18"/>
      <c r="DJJ54" s="18"/>
      <c r="DJK54" s="18"/>
      <c r="DJL54" s="18"/>
      <c r="DJM54" s="18"/>
      <c r="DJN54" s="18"/>
      <c r="DJO54" s="18"/>
      <c r="DJP54" s="18"/>
      <c r="DJQ54" s="18"/>
      <c r="DJR54" s="18"/>
      <c r="DJS54" s="18"/>
      <c r="DJT54" s="18"/>
      <c r="DJU54" s="18"/>
      <c r="DJV54" s="18"/>
      <c r="DJW54" s="18"/>
      <c r="DJX54" s="18"/>
      <c r="DJY54" s="18"/>
      <c r="DJZ54" s="18"/>
      <c r="DKA54" s="18"/>
      <c r="DKB54" s="18"/>
      <c r="DKC54" s="18"/>
      <c r="DKD54" s="18"/>
      <c r="DKE54" s="18"/>
      <c r="DKF54" s="18"/>
      <c r="DKG54" s="18"/>
      <c r="DKH54" s="18"/>
      <c r="DKI54" s="18"/>
      <c r="DKJ54" s="18"/>
      <c r="DKK54" s="18"/>
      <c r="DKL54" s="18"/>
      <c r="DKM54" s="18"/>
      <c r="DKN54" s="18"/>
      <c r="DKO54" s="18"/>
      <c r="DKP54" s="18"/>
      <c r="DKQ54" s="18"/>
      <c r="DKR54" s="18"/>
      <c r="DKS54" s="18"/>
      <c r="DKT54" s="18"/>
      <c r="DKU54" s="18"/>
      <c r="DKV54" s="18"/>
      <c r="DKW54" s="18"/>
      <c r="DKX54" s="18"/>
      <c r="DKY54" s="18"/>
      <c r="DKZ54" s="18"/>
      <c r="DLA54" s="18"/>
      <c r="DLB54" s="18"/>
      <c r="DLC54" s="18"/>
      <c r="DLD54" s="18"/>
      <c r="DLE54" s="18"/>
      <c r="DLF54" s="18"/>
      <c r="DLG54" s="18"/>
      <c r="DLH54" s="18"/>
      <c r="DLI54" s="18"/>
      <c r="DLJ54" s="18"/>
      <c r="DLK54" s="18"/>
      <c r="DLL54" s="18"/>
      <c r="DLM54" s="18"/>
      <c r="DLN54" s="18"/>
      <c r="DLO54" s="18"/>
      <c r="DLP54" s="18"/>
      <c r="DLQ54" s="18"/>
      <c r="DLR54" s="18"/>
      <c r="DLS54" s="18"/>
      <c r="DLT54" s="18"/>
      <c r="DLU54" s="18"/>
      <c r="DLV54" s="18"/>
      <c r="DLW54" s="18"/>
      <c r="DLX54" s="18"/>
      <c r="DLY54" s="18"/>
      <c r="DLZ54" s="18"/>
      <c r="DMA54" s="18"/>
      <c r="DMB54" s="18"/>
      <c r="DMC54" s="18"/>
      <c r="DMD54" s="18"/>
      <c r="DME54" s="18"/>
      <c r="DMF54" s="18"/>
      <c r="DMG54" s="18"/>
      <c r="DMH54" s="18"/>
      <c r="DMI54" s="18"/>
      <c r="DMJ54" s="18"/>
      <c r="DMK54" s="18"/>
      <c r="DML54" s="18"/>
      <c r="DMM54" s="18"/>
      <c r="DMN54" s="18"/>
      <c r="DMO54" s="18"/>
      <c r="DMP54" s="18"/>
      <c r="DMQ54" s="18"/>
      <c r="DMR54" s="18"/>
      <c r="DMS54" s="18"/>
      <c r="DMT54" s="18"/>
      <c r="DMU54" s="18"/>
      <c r="DMV54" s="18"/>
      <c r="DMW54" s="18"/>
      <c r="DMX54" s="18"/>
      <c r="DMY54" s="18"/>
      <c r="DMZ54" s="18"/>
      <c r="DNA54" s="18"/>
      <c r="DNB54" s="18"/>
      <c r="DNC54" s="18"/>
      <c r="DND54" s="18"/>
      <c r="DNE54" s="18"/>
      <c r="DNF54" s="18"/>
      <c r="DNG54" s="18"/>
      <c r="DNH54" s="18"/>
      <c r="DNI54" s="18"/>
      <c r="DNJ54" s="18"/>
      <c r="DNK54" s="18"/>
      <c r="DNL54" s="18"/>
      <c r="DNM54" s="18"/>
      <c r="DNN54" s="18"/>
      <c r="DNO54" s="18"/>
      <c r="DNP54" s="18"/>
      <c r="DNQ54" s="18"/>
      <c r="DNR54" s="18"/>
      <c r="DNS54" s="18"/>
      <c r="DNT54" s="18"/>
      <c r="DNU54" s="18"/>
      <c r="DNV54" s="18"/>
      <c r="DNW54" s="18"/>
      <c r="DNX54" s="18"/>
      <c r="DNY54" s="18"/>
      <c r="DNZ54" s="18"/>
      <c r="DOA54" s="18"/>
      <c r="DOB54" s="18"/>
      <c r="DOC54" s="18"/>
      <c r="DOD54" s="18"/>
      <c r="DOE54" s="18"/>
      <c r="DOF54" s="18"/>
      <c r="DOG54" s="18"/>
      <c r="DOH54" s="18"/>
      <c r="DOI54" s="18"/>
      <c r="DOJ54" s="18"/>
      <c r="DOK54" s="18"/>
      <c r="DOL54" s="18"/>
      <c r="DOM54" s="18"/>
      <c r="DON54" s="18"/>
      <c r="DOO54" s="18"/>
      <c r="DOP54" s="18"/>
      <c r="DOQ54" s="18"/>
      <c r="DOR54" s="18"/>
      <c r="DOS54" s="18"/>
      <c r="DOT54" s="18"/>
      <c r="DOU54" s="18"/>
      <c r="DOV54" s="18"/>
      <c r="DOW54" s="18"/>
      <c r="DOX54" s="18"/>
      <c r="DOY54" s="18"/>
      <c r="DOZ54" s="18"/>
      <c r="DPA54" s="18"/>
      <c r="DPB54" s="18"/>
      <c r="DPC54" s="18"/>
      <c r="DPD54" s="18"/>
      <c r="DPE54" s="18"/>
      <c r="DPF54" s="18"/>
      <c r="DPG54" s="18"/>
      <c r="DPH54" s="18"/>
      <c r="DPI54" s="18"/>
      <c r="DPJ54" s="18"/>
      <c r="DPK54" s="18"/>
      <c r="DPL54" s="18"/>
      <c r="DPM54" s="18"/>
      <c r="DPN54" s="18"/>
      <c r="DPO54" s="18"/>
      <c r="DPP54" s="18"/>
      <c r="DPQ54" s="18"/>
      <c r="DPR54" s="18"/>
      <c r="DPS54" s="18"/>
      <c r="DPT54" s="18"/>
      <c r="DPU54" s="18"/>
      <c r="DPV54" s="18"/>
      <c r="DPW54" s="18"/>
      <c r="DPX54" s="18"/>
      <c r="DPY54" s="18"/>
      <c r="DPZ54" s="18"/>
      <c r="DQA54" s="18"/>
      <c r="DQB54" s="18"/>
      <c r="DQC54" s="18"/>
      <c r="DQD54" s="18"/>
      <c r="DQE54" s="18"/>
      <c r="DQF54" s="18"/>
      <c r="DQG54" s="18"/>
      <c r="DQH54" s="18"/>
      <c r="DQI54" s="18"/>
      <c r="DQJ54" s="18"/>
      <c r="DQK54" s="18"/>
      <c r="DQL54" s="18"/>
      <c r="DQM54" s="18"/>
      <c r="DQN54" s="18"/>
      <c r="DQO54" s="18"/>
      <c r="DQP54" s="18"/>
      <c r="DQQ54" s="18"/>
      <c r="DQR54" s="18"/>
      <c r="DQS54" s="18"/>
      <c r="DQT54" s="18"/>
      <c r="DQU54" s="18"/>
      <c r="DQV54" s="18"/>
      <c r="DQW54" s="18"/>
      <c r="DQX54" s="18"/>
      <c r="DQY54" s="18"/>
      <c r="DQZ54" s="18"/>
      <c r="DRA54" s="18"/>
      <c r="DRB54" s="18"/>
      <c r="DRC54" s="18"/>
      <c r="DRD54" s="18"/>
      <c r="DRE54" s="18"/>
      <c r="DRF54" s="18"/>
      <c r="DRG54" s="18"/>
      <c r="DRH54" s="18"/>
      <c r="DRI54" s="18"/>
      <c r="DRJ54" s="18"/>
      <c r="DRK54" s="18"/>
      <c r="DRL54" s="18"/>
      <c r="DRM54" s="18"/>
      <c r="DRN54" s="18"/>
      <c r="DRO54" s="18"/>
      <c r="DRP54" s="18"/>
      <c r="DRQ54" s="18"/>
      <c r="DRR54" s="18"/>
      <c r="DRS54" s="18"/>
      <c r="DRT54" s="18"/>
      <c r="DRU54" s="18"/>
      <c r="DRV54" s="18"/>
      <c r="DRW54" s="18"/>
      <c r="DRX54" s="18"/>
      <c r="DRY54" s="18"/>
      <c r="DRZ54" s="18"/>
      <c r="DSA54" s="18"/>
      <c r="DSB54" s="18"/>
      <c r="DSC54" s="18"/>
      <c r="DSD54" s="18"/>
      <c r="DSE54" s="18"/>
      <c r="DSF54" s="18"/>
      <c r="DSG54" s="18"/>
      <c r="DSH54" s="18"/>
      <c r="DSI54" s="18"/>
      <c r="DSJ54" s="18"/>
      <c r="DSK54" s="18"/>
      <c r="DSL54" s="18"/>
      <c r="DSM54" s="18"/>
      <c r="DSN54" s="18"/>
      <c r="DSO54" s="18"/>
      <c r="DSP54" s="18"/>
      <c r="DSQ54" s="18"/>
      <c r="DSR54" s="18"/>
      <c r="DSS54" s="18"/>
      <c r="DST54" s="18"/>
      <c r="DSU54" s="18"/>
      <c r="DSV54" s="18"/>
      <c r="DSW54" s="18"/>
      <c r="DSX54" s="18"/>
      <c r="DSY54" s="18"/>
      <c r="DSZ54" s="18"/>
      <c r="DTA54" s="18"/>
      <c r="DTB54" s="18"/>
      <c r="DTC54" s="18"/>
      <c r="DTD54" s="18"/>
      <c r="DTE54" s="18"/>
      <c r="DTF54" s="18"/>
      <c r="DTG54" s="18"/>
      <c r="DTH54" s="18"/>
      <c r="DTI54" s="18"/>
      <c r="DTJ54" s="18"/>
      <c r="DTK54" s="18"/>
      <c r="DTL54" s="18"/>
      <c r="DTM54" s="18"/>
      <c r="DTN54" s="18"/>
      <c r="DTO54" s="18"/>
      <c r="DTP54" s="18"/>
      <c r="DTQ54" s="18"/>
      <c r="DTR54" s="18"/>
      <c r="DTS54" s="18"/>
      <c r="DTT54" s="18"/>
      <c r="DTU54" s="18"/>
      <c r="DTV54" s="18"/>
      <c r="DTW54" s="18"/>
      <c r="DTX54" s="18"/>
      <c r="DTY54" s="18"/>
      <c r="DTZ54" s="18"/>
      <c r="DUA54" s="18"/>
      <c r="DUB54" s="18"/>
      <c r="DUC54" s="18"/>
      <c r="DUD54" s="18"/>
      <c r="DUE54" s="18"/>
      <c r="DUF54" s="18"/>
      <c r="DUG54" s="18"/>
      <c r="DUH54" s="18"/>
      <c r="DUI54" s="18"/>
      <c r="DUJ54" s="18"/>
      <c r="DUK54" s="18"/>
      <c r="DUL54" s="18"/>
      <c r="DUM54" s="18"/>
      <c r="DUN54" s="18"/>
      <c r="DUO54" s="18"/>
      <c r="DUP54" s="18"/>
      <c r="DUQ54" s="18"/>
      <c r="DUR54" s="18"/>
      <c r="DUS54" s="18"/>
      <c r="DUT54" s="18"/>
      <c r="DUU54" s="18"/>
      <c r="DUV54" s="18"/>
      <c r="DUW54" s="18"/>
      <c r="DUX54" s="18"/>
      <c r="DUY54" s="18"/>
      <c r="DUZ54" s="18"/>
      <c r="DVA54" s="18"/>
      <c r="DVB54" s="18"/>
      <c r="DVC54" s="18"/>
      <c r="DVD54" s="18"/>
      <c r="DVE54" s="18"/>
      <c r="DVF54" s="18"/>
      <c r="DVG54" s="18"/>
      <c r="DVH54" s="18"/>
      <c r="DVI54" s="18"/>
      <c r="DVJ54" s="18"/>
      <c r="DVK54" s="18"/>
      <c r="DVL54" s="18"/>
      <c r="DVM54" s="18"/>
      <c r="DVN54" s="18"/>
      <c r="DVO54" s="18"/>
      <c r="DVP54" s="18"/>
      <c r="DVQ54" s="18"/>
      <c r="DVR54" s="18"/>
      <c r="DVS54" s="18"/>
      <c r="DVT54" s="18"/>
      <c r="DVU54" s="18"/>
      <c r="DVV54" s="18"/>
      <c r="DVW54" s="18"/>
      <c r="DVX54" s="18"/>
      <c r="DVY54" s="18"/>
      <c r="DVZ54" s="18"/>
      <c r="DWA54" s="18"/>
      <c r="DWB54" s="18"/>
      <c r="DWC54" s="18"/>
      <c r="DWD54" s="18"/>
      <c r="DWE54" s="18"/>
      <c r="DWF54" s="18"/>
      <c r="DWG54" s="18"/>
      <c r="DWH54" s="18"/>
      <c r="DWI54" s="18"/>
      <c r="DWJ54" s="18"/>
      <c r="DWK54" s="18"/>
      <c r="DWL54" s="18"/>
      <c r="DWM54" s="18"/>
      <c r="DWN54" s="18"/>
      <c r="DWO54" s="18"/>
      <c r="DWP54" s="18"/>
      <c r="DWQ54" s="18"/>
      <c r="DWR54" s="18"/>
      <c r="DWS54" s="18"/>
      <c r="DWT54" s="18"/>
      <c r="DWU54" s="18"/>
      <c r="DWV54" s="18"/>
      <c r="DWW54" s="18"/>
      <c r="DWX54" s="18"/>
      <c r="DWY54" s="18"/>
      <c r="DWZ54" s="18"/>
      <c r="DXA54" s="18"/>
      <c r="DXB54" s="18"/>
      <c r="DXC54" s="18"/>
      <c r="DXD54" s="18"/>
      <c r="DXE54" s="18"/>
      <c r="DXF54" s="18"/>
      <c r="DXG54" s="18"/>
      <c r="DXH54" s="18"/>
      <c r="DXI54" s="18"/>
      <c r="DXJ54" s="18"/>
      <c r="DXK54" s="18"/>
      <c r="DXL54" s="18"/>
      <c r="DXM54" s="18"/>
      <c r="DXN54" s="18"/>
      <c r="DXO54" s="18"/>
      <c r="DXP54" s="18"/>
      <c r="DXQ54" s="18"/>
      <c r="DXR54" s="18"/>
      <c r="DXS54" s="18"/>
      <c r="DXT54" s="18"/>
      <c r="DXU54" s="18"/>
      <c r="DXV54" s="18"/>
      <c r="DXW54" s="18"/>
      <c r="DXX54" s="18"/>
      <c r="DXY54" s="18"/>
      <c r="DXZ54" s="18"/>
      <c r="DYA54" s="18"/>
      <c r="DYB54" s="18"/>
      <c r="DYC54" s="18"/>
      <c r="DYD54" s="18"/>
      <c r="DYE54" s="18"/>
      <c r="DYF54" s="18"/>
      <c r="DYG54" s="18"/>
      <c r="DYH54" s="18"/>
      <c r="DYI54" s="18"/>
      <c r="DYJ54" s="18"/>
      <c r="DYK54" s="18"/>
      <c r="DYL54" s="18"/>
      <c r="DYM54" s="18"/>
      <c r="DYN54" s="18"/>
      <c r="DYO54" s="18"/>
      <c r="DYP54" s="18"/>
      <c r="DYQ54" s="18"/>
      <c r="DYR54" s="18"/>
      <c r="DYS54" s="18"/>
      <c r="DYT54" s="18"/>
      <c r="DYU54" s="18"/>
      <c r="DYV54" s="18"/>
      <c r="DYW54" s="18"/>
      <c r="DYX54" s="18"/>
      <c r="DYY54" s="18"/>
      <c r="DYZ54" s="18"/>
      <c r="DZA54" s="18"/>
      <c r="DZB54" s="18"/>
      <c r="DZC54" s="18"/>
      <c r="DZD54" s="18"/>
      <c r="DZE54" s="18"/>
      <c r="DZF54" s="18"/>
      <c r="DZG54" s="18"/>
      <c r="DZH54" s="18"/>
      <c r="DZI54" s="18"/>
      <c r="DZJ54" s="18"/>
      <c r="DZK54" s="18"/>
      <c r="DZL54" s="18"/>
      <c r="DZM54" s="18"/>
      <c r="DZN54" s="18"/>
      <c r="DZO54" s="18"/>
      <c r="DZP54" s="18"/>
      <c r="DZQ54" s="18"/>
      <c r="DZR54" s="18"/>
      <c r="DZS54" s="18"/>
      <c r="DZT54" s="18"/>
      <c r="DZU54" s="18"/>
      <c r="DZV54" s="18"/>
      <c r="DZW54" s="18"/>
      <c r="DZX54" s="18"/>
      <c r="DZY54" s="18"/>
      <c r="DZZ54" s="18"/>
      <c r="EAA54" s="18"/>
      <c r="EAB54" s="18"/>
      <c r="EAC54" s="18"/>
      <c r="EAD54" s="18"/>
      <c r="EAE54" s="18"/>
      <c r="EAF54" s="18"/>
      <c r="EAG54" s="18"/>
      <c r="EAH54" s="18"/>
      <c r="EAI54" s="18"/>
      <c r="EAJ54" s="18"/>
      <c r="EAK54" s="18"/>
      <c r="EAL54" s="18"/>
      <c r="EAM54" s="18"/>
      <c r="EAN54" s="18"/>
      <c r="EAO54" s="18"/>
      <c r="EAP54" s="18"/>
      <c r="EAQ54" s="18"/>
      <c r="EAR54" s="18"/>
      <c r="EAS54" s="18"/>
      <c r="EAT54" s="18"/>
      <c r="EAU54" s="18"/>
      <c r="EAV54" s="18"/>
      <c r="EAW54" s="18"/>
      <c r="EAX54" s="18"/>
      <c r="EAY54" s="18"/>
      <c r="EAZ54" s="18"/>
      <c r="EBA54" s="18"/>
      <c r="EBB54" s="18"/>
      <c r="EBC54" s="18"/>
      <c r="EBD54" s="18"/>
      <c r="EBE54" s="18"/>
      <c r="EBF54" s="18"/>
      <c r="EBG54" s="18"/>
      <c r="EBH54" s="18"/>
      <c r="EBI54" s="18"/>
      <c r="EBJ54" s="18"/>
      <c r="EBK54" s="18"/>
      <c r="EBL54" s="18"/>
      <c r="EBM54" s="18"/>
      <c r="EBN54" s="18"/>
      <c r="EBO54" s="18"/>
      <c r="EBP54" s="18"/>
      <c r="EBQ54" s="18"/>
      <c r="EBR54" s="18"/>
      <c r="EBS54" s="18"/>
      <c r="EBT54" s="18"/>
      <c r="EBU54" s="18"/>
      <c r="EBV54" s="18"/>
      <c r="EBW54" s="18"/>
      <c r="EBX54" s="18"/>
      <c r="EBY54" s="18"/>
      <c r="EBZ54" s="18"/>
      <c r="ECA54" s="18"/>
      <c r="ECB54" s="18"/>
      <c r="ECC54" s="18"/>
      <c r="ECD54" s="18"/>
      <c r="ECE54" s="18"/>
      <c r="ECF54" s="18"/>
      <c r="ECG54" s="18"/>
      <c r="ECH54" s="18"/>
      <c r="ECI54" s="18"/>
      <c r="ECJ54" s="18"/>
      <c r="ECK54" s="18"/>
      <c r="ECL54" s="18"/>
      <c r="ECM54" s="18"/>
      <c r="ECN54" s="18"/>
      <c r="ECO54" s="18"/>
      <c r="ECP54" s="18"/>
      <c r="ECQ54" s="18"/>
      <c r="ECR54" s="18"/>
      <c r="ECS54" s="18"/>
      <c r="ECT54" s="18"/>
      <c r="ECU54" s="18"/>
      <c r="ECV54" s="18"/>
      <c r="ECW54" s="18"/>
      <c r="ECX54" s="18"/>
      <c r="ECY54" s="18"/>
      <c r="ECZ54" s="18"/>
      <c r="EDA54" s="18"/>
      <c r="EDB54" s="18"/>
      <c r="EDC54" s="18"/>
      <c r="EDD54" s="18"/>
      <c r="EDE54" s="18"/>
      <c r="EDF54" s="18"/>
      <c r="EDG54" s="18"/>
      <c r="EDH54" s="18"/>
      <c r="EDI54" s="18"/>
      <c r="EDJ54" s="18"/>
      <c r="EDK54" s="18"/>
      <c r="EDL54" s="18"/>
      <c r="EDM54" s="18"/>
      <c r="EDN54" s="18"/>
      <c r="EDO54" s="18"/>
      <c r="EDP54" s="18"/>
      <c r="EDQ54" s="18"/>
      <c r="EDR54" s="18"/>
      <c r="EDS54" s="18"/>
      <c r="EDT54" s="18"/>
      <c r="EDU54" s="18"/>
      <c r="EDV54" s="18"/>
      <c r="EDW54" s="18"/>
      <c r="EDX54" s="18"/>
      <c r="EDY54" s="18"/>
      <c r="EDZ54" s="18"/>
      <c r="EEA54" s="18"/>
      <c r="EEB54" s="18"/>
      <c r="EEC54" s="18"/>
      <c r="EED54" s="18"/>
      <c r="EEE54" s="18"/>
      <c r="EEF54" s="18"/>
      <c r="EEG54" s="18"/>
      <c r="EEH54" s="18"/>
      <c r="EEI54" s="18"/>
      <c r="EEJ54" s="18"/>
      <c r="EEK54" s="18"/>
      <c r="EEL54" s="18"/>
      <c r="EEM54" s="18"/>
      <c r="EEN54" s="18"/>
      <c r="EEO54" s="18"/>
      <c r="EEP54" s="18"/>
      <c r="EEQ54" s="18"/>
      <c r="EER54" s="18"/>
      <c r="EES54" s="18"/>
      <c r="EET54" s="18"/>
      <c r="EEU54" s="18"/>
      <c r="EEV54" s="18"/>
      <c r="EEW54" s="18"/>
      <c r="EEX54" s="18"/>
      <c r="EEY54" s="18"/>
      <c r="EEZ54" s="18"/>
      <c r="EFA54" s="18"/>
      <c r="EFB54" s="18"/>
      <c r="EFC54" s="18"/>
      <c r="EFD54" s="18"/>
      <c r="EFE54" s="18"/>
      <c r="EFF54" s="18"/>
      <c r="EFG54" s="18"/>
      <c r="EFH54" s="18"/>
      <c r="EFI54" s="18"/>
      <c r="EFJ54" s="18"/>
      <c r="EFK54" s="18"/>
      <c r="EFL54" s="18"/>
      <c r="EFM54" s="18"/>
      <c r="EFN54" s="18"/>
      <c r="EFO54" s="18"/>
      <c r="EFP54" s="18"/>
      <c r="EFQ54" s="18"/>
      <c r="EFR54" s="18"/>
      <c r="EFS54" s="18"/>
      <c r="EFT54" s="18"/>
      <c r="EFU54" s="18"/>
      <c r="EFV54" s="18"/>
      <c r="EFW54" s="18"/>
      <c r="EFX54" s="18"/>
      <c r="EFY54" s="18"/>
      <c r="EFZ54" s="18"/>
      <c r="EGA54" s="18"/>
      <c r="EGB54" s="18"/>
      <c r="EGC54" s="18"/>
      <c r="EGD54" s="18"/>
      <c r="EGE54" s="18"/>
      <c r="EGF54" s="18"/>
      <c r="EGG54" s="18"/>
      <c r="EGH54" s="18"/>
      <c r="EGI54" s="18"/>
      <c r="EGJ54" s="18"/>
      <c r="EGK54" s="18"/>
      <c r="EGL54" s="18"/>
      <c r="EGM54" s="18"/>
      <c r="EGN54" s="18"/>
      <c r="EGO54" s="18"/>
      <c r="EGP54" s="18"/>
      <c r="EGQ54" s="18"/>
      <c r="EGR54" s="18"/>
      <c r="EGS54" s="18"/>
      <c r="EGT54" s="18"/>
      <c r="EGU54" s="18"/>
      <c r="EGV54" s="18"/>
      <c r="EGW54" s="18"/>
      <c r="EGX54" s="18"/>
      <c r="EGY54" s="18"/>
      <c r="EGZ54" s="18"/>
      <c r="EHA54" s="18"/>
      <c r="EHB54" s="18"/>
      <c r="EHC54" s="18"/>
      <c r="EHD54" s="18"/>
      <c r="EHE54" s="18"/>
      <c r="EHF54" s="18"/>
      <c r="EHG54" s="18"/>
      <c r="EHH54" s="18"/>
      <c r="EHI54" s="18"/>
      <c r="EHJ54" s="18"/>
      <c r="EHK54" s="18"/>
      <c r="EHL54" s="18"/>
      <c r="EHM54" s="18"/>
      <c r="EHN54" s="18"/>
      <c r="EHO54" s="18"/>
      <c r="EHP54" s="18"/>
      <c r="EHQ54" s="18"/>
      <c r="EHR54" s="18"/>
      <c r="EHS54" s="18"/>
      <c r="EHT54" s="18"/>
      <c r="EHU54" s="18"/>
      <c r="EHV54" s="18"/>
      <c r="EHW54" s="18"/>
      <c r="EHX54" s="18"/>
      <c r="EHY54" s="18"/>
      <c r="EHZ54" s="18"/>
      <c r="EIA54" s="18"/>
      <c r="EIB54" s="18"/>
      <c r="EIC54" s="18"/>
      <c r="EID54" s="18"/>
      <c r="EIE54" s="18"/>
      <c r="EIF54" s="18"/>
      <c r="EIG54" s="18"/>
      <c r="EIH54" s="18"/>
      <c r="EII54" s="18"/>
      <c r="EIJ54" s="18"/>
      <c r="EIK54" s="18"/>
      <c r="EIL54" s="18"/>
      <c r="EIM54" s="18"/>
      <c r="EIN54" s="18"/>
      <c r="EIO54" s="18"/>
      <c r="EIP54" s="18"/>
      <c r="EIQ54" s="18"/>
      <c r="EIR54" s="18"/>
      <c r="EIS54" s="18"/>
      <c r="EIT54" s="18"/>
      <c r="EIU54" s="18"/>
      <c r="EIV54" s="18"/>
      <c r="EIW54" s="18"/>
      <c r="EIX54" s="18"/>
      <c r="EIY54" s="18"/>
      <c r="EIZ54" s="18"/>
      <c r="EJA54" s="18"/>
      <c r="EJB54" s="18"/>
      <c r="EJC54" s="18"/>
      <c r="EJD54" s="18"/>
      <c r="EJE54" s="18"/>
      <c r="EJF54" s="18"/>
      <c r="EJG54" s="18"/>
      <c r="EJH54" s="18"/>
      <c r="EJI54" s="18"/>
      <c r="EJJ54" s="18"/>
      <c r="EJK54" s="18"/>
      <c r="EJL54" s="18"/>
      <c r="EJM54" s="18"/>
      <c r="EJN54" s="18"/>
      <c r="EJO54" s="18"/>
      <c r="EJP54" s="18"/>
      <c r="EJQ54" s="18"/>
      <c r="EJR54" s="18"/>
      <c r="EJS54" s="18"/>
      <c r="EJT54" s="18"/>
      <c r="EJU54" s="18"/>
      <c r="EJV54" s="18"/>
      <c r="EJW54" s="18"/>
      <c r="EJX54" s="18"/>
      <c r="EJY54" s="18"/>
      <c r="EJZ54" s="18"/>
      <c r="EKA54" s="18"/>
      <c r="EKB54" s="18"/>
      <c r="EKC54" s="18"/>
      <c r="EKD54" s="18"/>
      <c r="EKE54" s="18"/>
      <c r="EKF54" s="18"/>
      <c r="EKG54" s="18"/>
      <c r="EKH54" s="18"/>
      <c r="EKI54" s="18"/>
      <c r="EKJ54" s="18"/>
      <c r="EKK54" s="18"/>
      <c r="EKL54" s="18"/>
      <c r="EKM54" s="18"/>
      <c r="EKN54" s="18"/>
      <c r="EKO54" s="18"/>
      <c r="EKP54" s="18"/>
      <c r="EKQ54" s="18"/>
      <c r="EKR54" s="18"/>
      <c r="EKS54" s="18"/>
      <c r="EKT54" s="18"/>
      <c r="EKU54" s="18"/>
      <c r="EKV54" s="18"/>
      <c r="EKW54" s="18"/>
      <c r="EKX54" s="18"/>
      <c r="EKY54" s="18"/>
      <c r="EKZ54" s="18"/>
      <c r="ELA54" s="18"/>
      <c r="ELB54" s="18"/>
      <c r="ELC54" s="18"/>
      <c r="ELD54" s="18"/>
      <c r="ELE54" s="18"/>
      <c r="ELF54" s="18"/>
      <c r="ELG54" s="18"/>
      <c r="ELH54" s="18"/>
      <c r="ELI54" s="18"/>
      <c r="ELJ54" s="18"/>
      <c r="ELK54" s="18"/>
      <c r="ELL54" s="18"/>
      <c r="ELM54" s="18"/>
      <c r="ELN54" s="18"/>
      <c r="ELO54" s="18"/>
      <c r="ELP54" s="18"/>
      <c r="ELQ54" s="18"/>
      <c r="ELR54" s="18"/>
      <c r="ELS54" s="18"/>
      <c r="ELT54" s="18"/>
      <c r="ELU54" s="18"/>
      <c r="ELV54" s="18"/>
      <c r="ELW54" s="18"/>
      <c r="ELX54" s="18"/>
      <c r="ELY54" s="18"/>
      <c r="ELZ54" s="18"/>
      <c r="EMA54" s="18"/>
      <c r="EMB54" s="18"/>
      <c r="EMC54" s="18"/>
      <c r="EMD54" s="18"/>
      <c r="EME54" s="18"/>
      <c r="EMF54" s="18"/>
      <c r="EMG54" s="18"/>
      <c r="EMH54" s="18"/>
      <c r="EMI54" s="18"/>
      <c r="EMJ54" s="18"/>
      <c r="EMK54" s="18"/>
      <c r="EML54" s="18"/>
      <c r="EMM54" s="18"/>
      <c r="EMN54" s="18"/>
      <c r="EMO54" s="18"/>
      <c r="EMP54" s="18"/>
      <c r="EMQ54" s="18"/>
      <c r="EMR54" s="18"/>
      <c r="EMS54" s="18"/>
      <c r="EMT54" s="18"/>
      <c r="EMU54" s="18"/>
      <c r="EMV54" s="18"/>
      <c r="EMW54" s="18"/>
      <c r="EMX54" s="18"/>
      <c r="EMY54" s="18"/>
      <c r="EMZ54" s="18"/>
      <c r="ENA54" s="18"/>
      <c r="ENB54" s="18"/>
      <c r="ENC54" s="18"/>
      <c r="END54" s="18"/>
      <c r="ENE54" s="18"/>
      <c r="ENF54" s="18"/>
      <c r="ENG54" s="18"/>
      <c r="ENH54" s="18"/>
      <c r="ENI54" s="18"/>
      <c r="ENJ54" s="18"/>
      <c r="ENK54" s="18"/>
      <c r="ENL54" s="18"/>
      <c r="ENM54" s="18"/>
      <c r="ENN54" s="18"/>
      <c r="ENO54" s="18"/>
      <c r="ENP54" s="18"/>
      <c r="ENQ54" s="18"/>
      <c r="ENR54" s="18"/>
      <c r="ENS54" s="18"/>
      <c r="ENT54" s="18"/>
      <c r="ENU54" s="18"/>
      <c r="ENV54" s="18"/>
      <c r="ENW54" s="18"/>
      <c r="ENX54" s="18"/>
      <c r="ENY54" s="18"/>
      <c r="ENZ54" s="18"/>
      <c r="EOA54" s="18"/>
      <c r="EOB54" s="18"/>
      <c r="EOC54" s="18"/>
      <c r="EOD54" s="18"/>
      <c r="EOE54" s="18"/>
      <c r="EOF54" s="18"/>
      <c r="EOG54" s="18"/>
      <c r="EOH54" s="18"/>
      <c r="EOI54" s="18"/>
      <c r="EOJ54" s="18"/>
      <c r="EOK54" s="18"/>
      <c r="EOL54" s="18"/>
      <c r="EOM54" s="18"/>
      <c r="EON54" s="18"/>
      <c r="EOO54" s="18"/>
      <c r="EOP54" s="18"/>
      <c r="EOQ54" s="18"/>
      <c r="EOR54" s="18"/>
      <c r="EOS54" s="18"/>
      <c r="EOT54" s="18"/>
      <c r="EOU54" s="18"/>
      <c r="EOV54" s="18"/>
      <c r="EOW54" s="18"/>
      <c r="EOX54" s="18"/>
      <c r="EOY54" s="18"/>
      <c r="EOZ54" s="18"/>
      <c r="EPA54" s="18"/>
      <c r="EPB54" s="18"/>
      <c r="EPC54" s="18"/>
      <c r="EPD54" s="18"/>
      <c r="EPE54" s="18"/>
      <c r="EPF54" s="18"/>
      <c r="EPG54" s="18"/>
      <c r="EPH54" s="18"/>
      <c r="EPI54" s="18"/>
      <c r="EPJ54" s="18"/>
      <c r="EPK54" s="18"/>
      <c r="EPL54" s="18"/>
      <c r="EPM54" s="18"/>
      <c r="EPN54" s="18"/>
      <c r="EPO54" s="18"/>
      <c r="EPP54" s="18"/>
      <c r="EPQ54" s="18"/>
      <c r="EPR54" s="18"/>
      <c r="EPS54" s="18"/>
      <c r="EPT54" s="18"/>
      <c r="EPU54" s="18"/>
      <c r="EPV54" s="18"/>
      <c r="EPW54" s="18"/>
      <c r="EPX54" s="18"/>
      <c r="EPY54" s="18"/>
      <c r="EPZ54" s="18"/>
      <c r="EQA54" s="18"/>
      <c r="EQB54" s="18"/>
      <c r="EQC54" s="18"/>
      <c r="EQD54" s="18"/>
      <c r="EQE54" s="18"/>
      <c r="EQF54" s="18"/>
      <c r="EQG54" s="18"/>
      <c r="EQH54" s="18"/>
      <c r="EQI54" s="18"/>
      <c r="EQJ54" s="18"/>
      <c r="EQK54" s="18"/>
      <c r="EQL54" s="18"/>
      <c r="EQM54" s="18"/>
      <c r="EQN54" s="18"/>
      <c r="EQO54" s="18"/>
      <c r="EQP54" s="18"/>
      <c r="EQQ54" s="18"/>
      <c r="EQR54" s="18"/>
      <c r="EQS54" s="18"/>
      <c r="EQT54" s="18"/>
      <c r="EQU54" s="18"/>
      <c r="EQV54" s="18"/>
      <c r="EQW54" s="18"/>
      <c r="EQX54" s="18"/>
      <c r="EQY54" s="18"/>
      <c r="EQZ54" s="18"/>
      <c r="ERA54" s="18"/>
      <c r="ERB54" s="18"/>
      <c r="ERC54" s="18"/>
      <c r="ERD54" s="18"/>
      <c r="ERE54" s="18"/>
      <c r="ERF54" s="18"/>
      <c r="ERG54" s="18"/>
      <c r="ERH54" s="18"/>
      <c r="ERI54" s="18"/>
      <c r="ERJ54" s="18"/>
      <c r="ERK54" s="18"/>
      <c r="ERL54" s="18"/>
      <c r="ERM54" s="18"/>
      <c r="ERN54" s="18"/>
      <c r="ERO54" s="18"/>
      <c r="ERP54" s="18"/>
      <c r="ERQ54" s="18"/>
      <c r="ERR54" s="18"/>
      <c r="ERS54" s="18"/>
      <c r="ERT54" s="18"/>
      <c r="ERU54" s="18"/>
      <c r="ERV54" s="18"/>
      <c r="ERW54" s="18"/>
      <c r="ERX54" s="18"/>
      <c r="ERY54" s="18"/>
      <c r="ERZ54" s="18"/>
      <c r="ESA54" s="18"/>
      <c r="ESB54" s="18"/>
      <c r="ESC54" s="18"/>
      <c r="ESD54" s="18"/>
      <c r="ESE54" s="18"/>
      <c r="ESF54" s="18"/>
      <c r="ESG54" s="18"/>
      <c r="ESH54" s="18"/>
      <c r="ESI54" s="18"/>
      <c r="ESJ54" s="18"/>
      <c r="ESK54" s="18"/>
      <c r="ESL54" s="18"/>
      <c r="ESM54" s="18"/>
      <c r="ESN54" s="18"/>
      <c r="ESO54" s="18"/>
      <c r="ESP54" s="18"/>
      <c r="ESQ54" s="18"/>
      <c r="ESR54" s="18"/>
      <c r="ESS54" s="18"/>
      <c r="EST54" s="18"/>
      <c r="ESU54" s="18"/>
      <c r="ESV54" s="18"/>
      <c r="ESW54" s="18"/>
      <c r="ESX54" s="18"/>
      <c r="ESY54" s="18"/>
      <c r="ESZ54" s="18"/>
      <c r="ETA54" s="18"/>
      <c r="ETB54" s="18"/>
      <c r="ETC54" s="18"/>
      <c r="ETD54" s="18"/>
      <c r="ETE54" s="18"/>
      <c r="ETF54" s="18"/>
      <c r="ETG54" s="18"/>
      <c r="ETH54" s="18"/>
      <c r="ETI54" s="18"/>
      <c r="ETJ54" s="18"/>
      <c r="ETK54" s="18"/>
      <c r="ETL54" s="18"/>
      <c r="ETM54" s="18"/>
      <c r="ETN54" s="18"/>
      <c r="ETO54" s="18"/>
      <c r="ETP54" s="18"/>
      <c r="ETQ54" s="18"/>
      <c r="ETR54" s="18"/>
      <c r="ETS54" s="18"/>
      <c r="ETT54" s="18"/>
      <c r="ETU54" s="18"/>
      <c r="ETV54" s="18"/>
      <c r="ETW54" s="18"/>
      <c r="ETX54" s="18"/>
      <c r="ETY54" s="18"/>
      <c r="ETZ54" s="18"/>
      <c r="EUA54" s="18"/>
      <c r="EUB54" s="18"/>
      <c r="EUC54" s="18"/>
      <c r="EUD54" s="18"/>
      <c r="EUE54" s="18"/>
      <c r="EUF54" s="18"/>
      <c r="EUG54" s="18"/>
      <c r="EUH54" s="18"/>
      <c r="EUI54" s="18"/>
      <c r="EUJ54" s="18"/>
      <c r="EUK54" s="18"/>
      <c r="EUL54" s="18"/>
      <c r="EUM54" s="18"/>
      <c r="EUN54" s="18"/>
      <c r="EUO54" s="18"/>
      <c r="EUP54" s="18"/>
      <c r="EUQ54" s="18"/>
      <c r="EUR54" s="18"/>
      <c r="EUS54" s="18"/>
      <c r="EUT54" s="18"/>
      <c r="EUU54" s="18"/>
      <c r="EUV54" s="18"/>
      <c r="EUW54" s="18"/>
      <c r="EUX54" s="18"/>
      <c r="EUY54" s="18"/>
      <c r="EUZ54" s="18"/>
      <c r="EVA54" s="18"/>
      <c r="EVB54" s="18"/>
      <c r="EVC54" s="18"/>
      <c r="EVD54" s="18"/>
      <c r="EVE54" s="18"/>
      <c r="EVF54" s="18"/>
      <c r="EVG54" s="18"/>
      <c r="EVH54" s="18"/>
      <c r="EVI54" s="18"/>
      <c r="EVJ54" s="18"/>
      <c r="EVK54" s="18"/>
      <c r="EVL54" s="18"/>
      <c r="EVM54" s="18"/>
      <c r="EVN54" s="18"/>
      <c r="EVO54" s="18"/>
      <c r="EVP54" s="18"/>
      <c r="EVQ54" s="18"/>
      <c r="EVR54" s="18"/>
      <c r="EVS54" s="18"/>
      <c r="EVT54" s="18"/>
      <c r="EVU54" s="18"/>
      <c r="EVV54" s="18"/>
      <c r="EVW54" s="18"/>
      <c r="EVX54" s="18"/>
      <c r="EVY54" s="18"/>
      <c r="EVZ54" s="18"/>
      <c r="EWA54" s="18"/>
      <c r="EWB54" s="18"/>
      <c r="EWC54" s="18"/>
      <c r="EWD54" s="18"/>
      <c r="EWE54" s="18"/>
      <c r="EWF54" s="18"/>
      <c r="EWG54" s="18"/>
      <c r="EWH54" s="18"/>
      <c r="EWI54" s="18"/>
      <c r="EWJ54" s="18"/>
      <c r="EWK54" s="18"/>
      <c r="EWL54" s="18"/>
      <c r="EWM54" s="18"/>
      <c r="EWN54" s="18"/>
      <c r="EWO54" s="18"/>
      <c r="EWP54" s="18"/>
      <c r="EWQ54" s="18"/>
      <c r="EWR54" s="18"/>
      <c r="EWS54" s="18"/>
      <c r="EWT54" s="18"/>
      <c r="EWU54" s="18"/>
      <c r="EWV54" s="18"/>
      <c r="EWW54" s="18"/>
      <c r="EWX54" s="18"/>
      <c r="EWY54" s="18"/>
      <c r="EWZ54" s="18"/>
      <c r="EXA54" s="18"/>
      <c r="EXB54" s="18"/>
      <c r="EXC54" s="18"/>
      <c r="EXD54" s="18"/>
      <c r="EXE54" s="18"/>
      <c r="EXF54" s="18"/>
      <c r="EXG54" s="18"/>
      <c r="EXH54" s="18"/>
      <c r="EXI54" s="18"/>
      <c r="EXJ54" s="18"/>
      <c r="EXK54" s="18"/>
      <c r="EXL54" s="18"/>
      <c r="EXM54" s="18"/>
      <c r="EXN54" s="18"/>
      <c r="EXO54" s="18"/>
      <c r="EXP54" s="18"/>
      <c r="EXQ54" s="18"/>
      <c r="EXR54" s="18"/>
      <c r="EXS54" s="18"/>
      <c r="EXT54" s="18"/>
      <c r="EXU54" s="18"/>
      <c r="EXV54" s="18"/>
      <c r="EXW54" s="18"/>
      <c r="EXX54" s="18"/>
      <c r="EXY54" s="18"/>
      <c r="EXZ54" s="18"/>
      <c r="EYA54" s="18"/>
      <c r="EYB54" s="18"/>
      <c r="EYC54" s="18"/>
      <c r="EYD54" s="18"/>
      <c r="EYE54" s="18"/>
      <c r="EYF54" s="18"/>
      <c r="EYG54" s="18"/>
      <c r="EYH54" s="18"/>
      <c r="EYI54" s="18"/>
      <c r="EYJ54" s="18"/>
      <c r="EYK54" s="18"/>
      <c r="EYL54" s="18"/>
      <c r="EYM54" s="18"/>
      <c r="EYN54" s="18"/>
      <c r="EYO54" s="18"/>
      <c r="EYP54" s="18"/>
      <c r="EYQ54" s="18"/>
      <c r="EYR54" s="18"/>
      <c r="EYS54" s="18"/>
      <c r="EYT54" s="18"/>
      <c r="EYU54" s="18"/>
      <c r="EYV54" s="18"/>
      <c r="EYW54" s="18"/>
      <c r="EYX54" s="18"/>
      <c r="EYY54" s="18"/>
      <c r="EYZ54" s="18"/>
      <c r="EZA54" s="18"/>
      <c r="EZB54" s="18"/>
      <c r="EZC54" s="18"/>
      <c r="EZD54" s="18"/>
      <c r="EZE54" s="18"/>
      <c r="EZF54" s="18"/>
      <c r="EZG54" s="18"/>
      <c r="EZH54" s="18"/>
      <c r="EZI54" s="18"/>
      <c r="EZJ54" s="18"/>
      <c r="EZK54" s="18"/>
      <c r="EZL54" s="18"/>
      <c r="EZM54" s="18"/>
      <c r="EZN54" s="18"/>
      <c r="EZO54" s="18"/>
      <c r="EZP54" s="18"/>
      <c r="EZQ54" s="18"/>
      <c r="EZR54" s="18"/>
      <c r="EZS54" s="18"/>
      <c r="EZT54" s="18"/>
      <c r="EZU54" s="18"/>
      <c r="EZV54" s="18"/>
      <c r="EZW54" s="18"/>
      <c r="EZX54" s="18"/>
      <c r="EZY54" s="18"/>
      <c r="EZZ54" s="18"/>
      <c r="FAA54" s="18"/>
      <c r="FAB54" s="18"/>
      <c r="FAC54" s="18"/>
      <c r="FAD54" s="18"/>
      <c r="FAE54" s="18"/>
      <c r="FAF54" s="18"/>
      <c r="FAG54" s="18"/>
      <c r="FAH54" s="18"/>
      <c r="FAI54" s="18"/>
      <c r="FAJ54" s="18"/>
      <c r="FAK54" s="18"/>
      <c r="FAL54" s="18"/>
      <c r="FAM54" s="18"/>
      <c r="FAN54" s="18"/>
      <c r="FAO54" s="18"/>
      <c r="FAP54" s="18"/>
      <c r="FAQ54" s="18"/>
      <c r="FAR54" s="18"/>
      <c r="FAS54" s="18"/>
      <c r="FAT54" s="18"/>
      <c r="FAU54" s="18"/>
      <c r="FAV54" s="18"/>
      <c r="FAW54" s="18"/>
      <c r="FAX54" s="18"/>
      <c r="FAY54" s="18"/>
      <c r="FAZ54" s="18"/>
      <c r="FBA54" s="18"/>
      <c r="FBB54" s="18"/>
      <c r="FBC54" s="18"/>
      <c r="FBD54" s="18"/>
      <c r="FBE54" s="18"/>
      <c r="FBF54" s="18"/>
      <c r="FBG54" s="18"/>
      <c r="FBH54" s="18"/>
      <c r="FBI54" s="18"/>
      <c r="FBJ54" s="18"/>
      <c r="FBK54" s="18"/>
      <c r="FBL54" s="18"/>
      <c r="FBM54" s="18"/>
      <c r="FBN54" s="18"/>
      <c r="FBO54" s="18"/>
      <c r="FBP54" s="18"/>
      <c r="FBQ54" s="18"/>
      <c r="FBR54" s="18"/>
      <c r="FBS54" s="18"/>
      <c r="FBT54" s="18"/>
      <c r="FBU54" s="18"/>
      <c r="FBV54" s="18"/>
      <c r="FBW54" s="18"/>
      <c r="FBX54" s="18"/>
      <c r="FBY54" s="18"/>
      <c r="FBZ54" s="18"/>
      <c r="FCA54" s="18"/>
      <c r="FCB54" s="18"/>
      <c r="FCC54" s="18"/>
      <c r="FCD54" s="18"/>
      <c r="FCE54" s="18"/>
      <c r="FCF54" s="18"/>
      <c r="FCG54" s="18"/>
      <c r="FCH54" s="18"/>
      <c r="FCI54" s="18"/>
      <c r="FCJ54" s="18"/>
      <c r="FCK54" s="18"/>
      <c r="FCL54" s="18"/>
      <c r="FCM54" s="18"/>
      <c r="FCN54" s="18"/>
      <c r="FCO54" s="18"/>
      <c r="FCP54" s="18"/>
      <c r="FCQ54" s="18"/>
      <c r="FCR54" s="18"/>
      <c r="FCS54" s="18"/>
      <c r="FCT54" s="18"/>
      <c r="FCU54" s="18"/>
      <c r="FCV54" s="18"/>
      <c r="FCW54" s="18"/>
      <c r="FCX54" s="18"/>
      <c r="FCY54" s="18"/>
      <c r="FCZ54" s="18"/>
      <c r="FDA54" s="18"/>
      <c r="FDB54" s="18"/>
      <c r="FDC54" s="18"/>
      <c r="FDD54" s="18"/>
      <c r="FDE54" s="18"/>
      <c r="FDF54" s="18"/>
      <c r="FDG54" s="18"/>
      <c r="FDH54" s="18"/>
      <c r="FDI54" s="18"/>
      <c r="FDJ54" s="18"/>
      <c r="FDK54" s="18"/>
      <c r="FDL54" s="18"/>
      <c r="FDM54" s="18"/>
      <c r="FDN54" s="18"/>
      <c r="FDO54" s="18"/>
      <c r="FDP54" s="18"/>
      <c r="FDQ54" s="18"/>
      <c r="FDR54" s="18"/>
      <c r="FDS54" s="18"/>
      <c r="FDT54" s="18"/>
      <c r="FDU54" s="18"/>
      <c r="FDV54" s="18"/>
      <c r="FDW54" s="18"/>
      <c r="FDX54" s="18"/>
      <c r="FDY54" s="18"/>
      <c r="FDZ54" s="18"/>
      <c r="FEA54" s="18"/>
      <c r="FEB54" s="18"/>
      <c r="FEC54" s="18"/>
      <c r="FED54" s="18"/>
      <c r="FEE54" s="18"/>
      <c r="FEF54" s="18"/>
      <c r="FEG54" s="18"/>
      <c r="FEH54" s="18"/>
      <c r="FEI54" s="18"/>
      <c r="FEJ54" s="18"/>
      <c r="FEK54" s="18"/>
      <c r="FEL54" s="18"/>
      <c r="FEM54" s="18"/>
      <c r="FEN54" s="18"/>
      <c r="FEO54" s="18"/>
      <c r="FEP54" s="18"/>
      <c r="FEQ54" s="18"/>
      <c r="FER54" s="18"/>
      <c r="FES54" s="18"/>
      <c r="FET54" s="18"/>
      <c r="FEU54" s="18"/>
      <c r="FEV54" s="18"/>
      <c r="FEW54" s="18"/>
      <c r="FEX54" s="18"/>
      <c r="FEY54" s="18"/>
      <c r="FEZ54" s="18"/>
      <c r="FFA54" s="18"/>
      <c r="FFB54" s="18"/>
      <c r="FFC54" s="18"/>
      <c r="FFD54" s="18"/>
      <c r="FFE54" s="18"/>
      <c r="FFF54" s="18"/>
      <c r="FFG54" s="18"/>
      <c r="FFH54" s="18"/>
      <c r="FFI54" s="18"/>
      <c r="FFJ54" s="18"/>
      <c r="FFK54" s="18"/>
      <c r="FFL54" s="18"/>
      <c r="FFM54" s="18"/>
      <c r="FFN54" s="18"/>
      <c r="FFO54" s="18"/>
      <c r="FFP54" s="18"/>
      <c r="FFQ54" s="18"/>
      <c r="FFR54" s="18"/>
      <c r="FFS54" s="18"/>
      <c r="FFT54" s="18"/>
      <c r="FFU54" s="18"/>
      <c r="FFV54" s="18"/>
      <c r="FFW54" s="18"/>
      <c r="FFX54" s="18"/>
      <c r="FFY54" s="18"/>
      <c r="FFZ54" s="18"/>
      <c r="FGA54" s="18"/>
      <c r="FGB54" s="18"/>
      <c r="FGC54" s="18"/>
      <c r="FGD54" s="18"/>
      <c r="FGE54" s="18"/>
      <c r="FGF54" s="18"/>
      <c r="FGG54" s="18"/>
      <c r="FGH54" s="18"/>
      <c r="FGI54" s="18"/>
      <c r="FGJ54" s="18"/>
      <c r="FGK54" s="18"/>
      <c r="FGL54" s="18"/>
      <c r="FGM54" s="18"/>
      <c r="FGN54" s="18"/>
      <c r="FGO54" s="18"/>
      <c r="FGP54" s="18"/>
      <c r="FGQ54" s="18"/>
      <c r="FGR54" s="18"/>
      <c r="FGS54" s="18"/>
      <c r="FGT54" s="18"/>
      <c r="FGU54" s="18"/>
      <c r="FGV54" s="18"/>
      <c r="FGW54" s="18"/>
      <c r="FGX54" s="18"/>
      <c r="FGY54" s="18"/>
      <c r="FGZ54" s="18"/>
      <c r="FHA54" s="18"/>
      <c r="FHB54" s="18"/>
      <c r="FHC54" s="18"/>
      <c r="FHD54" s="18"/>
      <c r="FHE54" s="18"/>
      <c r="FHF54" s="18"/>
      <c r="FHG54" s="18"/>
      <c r="FHH54" s="18"/>
      <c r="FHI54" s="18"/>
      <c r="FHJ54" s="18"/>
      <c r="FHK54" s="18"/>
      <c r="FHL54" s="18"/>
      <c r="FHM54" s="18"/>
      <c r="FHN54" s="18"/>
      <c r="FHO54" s="18"/>
      <c r="FHP54" s="18"/>
      <c r="FHQ54" s="18"/>
      <c r="FHR54" s="18"/>
      <c r="FHS54" s="18"/>
      <c r="FHT54" s="18"/>
      <c r="FHU54" s="18"/>
      <c r="FHV54" s="18"/>
      <c r="FHW54" s="18"/>
      <c r="FHX54" s="18"/>
      <c r="FHY54" s="18"/>
      <c r="FHZ54" s="18"/>
      <c r="FIA54" s="18"/>
      <c r="FIB54" s="18"/>
      <c r="FIC54" s="18"/>
      <c r="FID54" s="18"/>
      <c r="FIE54" s="18"/>
      <c r="FIF54" s="18"/>
      <c r="FIG54" s="18"/>
      <c r="FIH54" s="18"/>
      <c r="FII54" s="18"/>
      <c r="FIJ54" s="18"/>
      <c r="FIK54" s="18"/>
      <c r="FIL54" s="18"/>
      <c r="FIM54" s="18"/>
      <c r="FIN54" s="18"/>
      <c r="FIO54" s="18"/>
      <c r="FIP54" s="18"/>
      <c r="FIQ54" s="18"/>
      <c r="FIR54" s="18"/>
      <c r="FIS54" s="18"/>
      <c r="FIT54" s="18"/>
      <c r="FIU54" s="18"/>
      <c r="FIV54" s="18"/>
      <c r="FIW54" s="18"/>
      <c r="FIX54" s="18"/>
      <c r="FIY54" s="18"/>
      <c r="FIZ54" s="18"/>
      <c r="FJA54" s="18"/>
      <c r="FJB54" s="18"/>
      <c r="FJC54" s="18"/>
      <c r="FJD54" s="18"/>
      <c r="FJE54" s="18"/>
      <c r="FJF54" s="18"/>
      <c r="FJG54" s="18"/>
      <c r="FJH54" s="18"/>
      <c r="FJI54" s="18"/>
      <c r="FJJ54" s="18"/>
      <c r="FJK54" s="18"/>
      <c r="FJL54" s="18"/>
      <c r="FJM54" s="18"/>
      <c r="FJN54" s="18"/>
      <c r="FJO54" s="18"/>
      <c r="FJP54" s="18"/>
      <c r="FJQ54" s="18"/>
      <c r="FJR54" s="18"/>
      <c r="FJS54" s="18"/>
      <c r="FJT54" s="18"/>
      <c r="FJU54" s="18"/>
      <c r="FJV54" s="18"/>
      <c r="FJW54" s="18"/>
      <c r="FJX54" s="18"/>
      <c r="FJY54" s="18"/>
      <c r="FJZ54" s="18"/>
      <c r="FKA54" s="18"/>
      <c r="FKB54" s="18"/>
      <c r="FKC54" s="18"/>
      <c r="FKD54" s="18"/>
      <c r="FKE54" s="18"/>
      <c r="FKF54" s="18"/>
      <c r="FKG54" s="18"/>
      <c r="FKH54" s="18"/>
      <c r="FKI54" s="18"/>
      <c r="FKJ54" s="18"/>
      <c r="FKK54" s="18"/>
      <c r="FKL54" s="18"/>
      <c r="FKM54" s="18"/>
      <c r="FKN54" s="18"/>
      <c r="FKO54" s="18"/>
      <c r="FKP54" s="18"/>
      <c r="FKQ54" s="18"/>
      <c r="FKR54" s="18"/>
      <c r="FKS54" s="18"/>
      <c r="FKT54" s="18"/>
      <c r="FKU54" s="18"/>
      <c r="FKV54" s="18"/>
      <c r="FKW54" s="18"/>
      <c r="FKX54" s="18"/>
      <c r="FKY54" s="18"/>
      <c r="FKZ54" s="18"/>
      <c r="FLA54" s="18"/>
      <c r="FLB54" s="18"/>
      <c r="FLC54" s="18"/>
      <c r="FLD54" s="18"/>
      <c r="FLE54" s="18"/>
      <c r="FLF54" s="18"/>
      <c r="FLG54" s="18"/>
      <c r="FLH54" s="18"/>
      <c r="FLI54" s="18"/>
      <c r="FLJ54" s="18"/>
      <c r="FLK54" s="18"/>
      <c r="FLL54" s="18"/>
      <c r="FLM54" s="18"/>
      <c r="FLN54" s="18"/>
      <c r="FLO54" s="18"/>
      <c r="FLP54" s="18"/>
      <c r="FLQ54" s="18"/>
      <c r="FLR54" s="18"/>
      <c r="FLS54" s="18"/>
      <c r="FLT54" s="18"/>
      <c r="FLU54" s="18"/>
      <c r="FLV54" s="18"/>
      <c r="FLW54" s="18"/>
      <c r="FLX54" s="18"/>
      <c r="FLY54" s="18"/>
      <c r="FLZ54" s="18"/>
      <c r="FMA54" s="18"/>
      <c r="FMB54" s="18"/>
      <c r="FMC54" s="18"/>
      <c r="FMD54" s="18"/>
      <c r="FME54" s="18"/>
      <c r="FMF54" s="18"/>
      <c r="FMG54" s="18"/>
      <c r="FMH54" s="18"/>
      <c r="FMI54" s="18"/>
      <c r="FMJ54" s="18"/>
      <c r="FMK54" s="18"/>
      <c r="FML54" s="18"/>
      <c r="FMM54" s="18"/>
      <c r="FMN54" s="18"/>
      <c r="FMO54" s="18"/>
      <c r="FMP54" s="18"/>
      <c r="FMQ54" s="18"/>
      <c r="FMR54" s="18"/>
      <c r="FMS54" s="18"/>
      <c r="FMT54" s="18"/>
      <c r="FMU54" s="18"/>
      <c r="FMV54" s="18"/>
      <c r="FMW54" s="18"/>
      <c r="FMX54" s="18"/>
      <c r="FMY54" s="18"/>
      <c r="FMZ54" s="18"/>
      <c r="FNA54" s="18"/>
      <c r="FNB54" s="18"/>
      <c r="FNC54" s="18"/>
      <c r="FND54" s="18"/>
      <c r="FNE54" s="18"/>
      <c r="FNF54" s="18"/>
      <c r="FNG54" s="18"/>
      <c r="FNH54" s="18"/>
      <c r="FNI54" s="18"/>
      <c r="FNJ54" s="18"/>
      <c r="FNK54" s="18"/>
      <c r="FNL54" s="18"/>
      <c r="FNM54" s="18"/>
      <c r="FNN54" s="18"/>
      <c r="FNO54" s="18"/>
      <c r="FNP54" s="18"/>
      <c r="FNQ54" s="18"/>
      <c r="FNR54" s="18"/>
      <c r="FNS54" s="18"/>
      <c r="FNT54" s="18"/>
      <c r="FNU54" s="18"/>
      <c r="FNV54" s="18"/>
      <c r="FNW54" s="18"/>
      <c r="FNX54" s="18"/>
      <c r="FNY54" s="18"/>
      <c r="FNZ54" s="18"/>
      <c r="FOA54" s="18"/>
      <c r="FOB54" s="18"/>
      <c r="FOC54" s="18"/>
      <c r="FOD54" s="18"/>
      <c r="FOE54" s="18"/>
      <c r="FOF54" s="18"/>
      <c r="FOG54" s="18"/>
      <c r="FOH54" s="18"/>
      <c r="FOI54" s="18"/>
      <c r="FOJ54" s="18"/>
      <c r="FOK54" s="18"/>
      <c r="FOL54" s="18"/>
      <c r="FOM54" s="18"/>
      <c r="FON54" s="18"/>
      <c r="FOO54" s="18"/>
      <c r="FOP54" s="18"/>
      <c r="FOQ54" s="18"/>
      <c r="FOR54" s="18"/>
      <c r="FOS54" s="18"/>
      <c r="FOT54" s="18"/>
      <c r="FOU54" s="18"/>
      <c r="FOV54" s="18"/>
      <c r="FOW54" s="18"/>
      <c r="FOX54" s="18"/>
      <c r="FOY54" s="18"/>
      <c r="FOZ54" s="18"/>
      <c r="FPA54" s="18"/>
      <c r="FPB54" s="18"/>
      <c r="FPC54" s="18"/>
      <c r="FPD54" s="18"/>
      <c r="FPE54" s="18"/>
      <c r="FPF54" s="18"/>
      <c r="FPG54" s="18"/>
      <c r="FPH54" s="18"/>
      <c r="FPI54" s="18"/>
      <c r="FPJ54" s="18"/>
      <c r="FPK54" s="18"/>
      <c r="FPL54" s="18"/>
      <c r="FPM54" s="18"/>
      <c r="FPN54" s="18"/>
      <c r="FPO54" s="18"/>
      <c r="FPP54" s="18"/>
      <c r="FPQ54" s="18"/>
      <c r="FPR54" s="18"/>
      <c r="FPS54" s="18"/>
      <c r="FPT54" s="18"/>
      <c r="FPU54" s="18"/>
      <c r="FPV54" s="18"/>
      <c r="FPW54" s="18"/>
      <c r="FPX54" s="18"/>
      <c r="FPY54" s="18"/>
      <c r="FPZ54" s="18"/>
      <c r="FQA54" s="18"/>
      <c r="FQB54" s="18"/>
      <c r="FQC54" s="18"/>
      <c r="FQD54" s="18"/>
      <c r="FQE54" s="18"/>
      <c r="FQF54" s="18"/>
      <c r="FQG54" s="18"/>
      <c r="FQH54" s="18"/>
      <c r="FQI54" s="18"/>
      <c r="FQJ54" s="18"/>
      <c r="FQK54" s="18"/>
      <c r="FQL54" s="18"/>
      <c r="FQM54" s="18"/>
      <c r="FQN54" s="18"/>
      <c r="FQO54" s="18"/>
      <c r="FQP54" s="18"/>
      <c r="FQQ54" s="18"/>
      <c r="FQR54" s="18"/>
      <c r="FQS54" s="18"/>
      <c r="FQT54" s="18"/>
      <c r="FQU54" s="18"/>
      <c r="FQV54" s="18"/>
      <c r="FQW54" s="18"/>
      <c r="FQX54" s="18"/>
      <c r="FQY54" s="18"/>
      <c r="FQZ54" s="18"/>
      <c r="FRA54" s="18"/>
      <c r="FRB54" s="18"/>
      <c r="FRC54" s="18"/>
      <c r="FRD54" s="18"/>
      <c r="FRE54" s="18"/>
      <c r="FRF54" s="18"/>
      <c r="FRG54" s="18"/>
      <c r="FRH54" s="18"/>
      <c r="FRI54" s="18"/>
      <c r="FRJ54" s="18"/>
      <c r="FRK54" s="18"/>
      <c r="FRL54" s="18"/>
      <c r="FRM54" s="18"/>
      <c r="FRN54" s="18"/>
      <c r="FRO54" s="18"/>
      <c r="FRP54" s="18"/>
      <c r="FRQ54" s="18"/>
      <c r="FRR54" s="18"/>
      <c r="FRS54" s="18"/>
      <c r="FRT54" s="18"/>
      <c r="FRU54" s="18"/>
      <c r="FRV54" s="18"/>
      <c r="FRW54" s="18"/>
      <c r="FRX54" s="18"/>
      <c r="FRY54" s="18"/>
      <c r="FRZ54" s="18"/>
      <c r="FSA54" s="18"/>
      <c r="FSB54" s="18"/>
      <c r="FSC54" s="18"/>
      <c r="FSD54" s="18"/>
      <c r="FSE54" s="18"/>
      <c r="FSF54" s="18"/>
      <c r="FSG54" s="18"/>
      <c r="FSH54" s="18"/>
      <c r="FSI54" s="18"/>
      <c r="FSJ54" s="18"/>
      <c r="FSK54" s="18"/>
      <c r="FSL54" s="18"/>
      <c r="FSM54" s="18"/>
      <c r="FSN54" s="18"/>
      <c r="FSO54" s="18"/>
      <c r="FSP54" s="18"/>
      <c r="FSQ54" s="18"/>
      <c r="FSR54" s="18"/>
      <c r="FSS54" s="18"/>
      <c r="FST54" s="18"/>
      <c r="FSU54" s="18"/>
      <c r="FSV54" s="18"/>
      <c r="FSW54" s="18"/>
      <c r="FSX54" s="18"/>
      <c r="FSY54" s="18"/>
      <c r="FSZ54" s="18"/>
      <c r="FTA54" s="18"/>
      <c r="FTB54" s="18"/>
      <c r="FTC54" s="18"/>
      <c r="FTD54" s="18"/>
      <c r="FTE54" s="18"/>
      <c r="FTF54" s="18"/>
      <c r="FTG54" s="18"/>
      <c r="FTH54" s="18"/>
      <c r="FTI54" s="18"/>
      <c r="FTJ54" s="18"/>
      <c r="FTK54" s="18"/>
      <c r="FTL54" s="18"/>
      <c r="FTM54" s="18"/>
      <c r="FTN54" s="18"/>
      <c r="FTO54" s="18"/>
      <c r="FTP54" s="18"/>
      <c r="FTQ54" s="18"/>
      <c r="FTR54" s="18"/>
      <c r="FTS54" s="18"/>
      <c r="FTT54" s="18"/>
      <c r="FTU54" s="18"/>
      <c r="FTV54" s="18"/>
      <c r="FTW54" s="18"/>
      <c r="FTX54" s="18"/>
      <c r="FTY54" s="18"/>
      <c r="FTZ54" s="18"/>
      <c r="FUA54" s="18"/>
      <c r="FUB54" s="18"/>
      <c r="FUC54" s="18"/>
      <c r="FUD54" s="18"/>
      <c r="FUE54" s="18"/>
      <c r="FUF54" s="18"/>
      <c r="FUG54" s="18"/>
      <c r="FUH54" s="18"/>
      <c r="FUI54" s="18"/>
      <c r="FUJ54" s="18"/>
      <c r="FUK54" s="18"/>
      <c r="FUL54" s="18"/>
      <c r="FUM54" s="18"/>
      <c r="FUN54" s="18"/>
      <c r="FUO54" s="18"/>
      <c r="FUP54" s="18"/>
      <c r="FUQ54" s="18"/>
      <c r="FUR54" s="18"/>
      <c r="FUS54" s="18"/>
      <c r="FUT54" s="18"/>
      <c r="FUU54" s="18"/>
      <c r="FUV54" s="18"/>
      <c r="FUW54" s="18"/>
      <c r="FUX54" s="18"/>
      <c r="FUY54" s="18"/>
      <c r="FUZ54" s="18"/>
      <c r="FVA54" s="18"/>
      <c r="FVB54" s="18"/>
      <c r="FVC54" s="18"/>
      <c r="FVD54" s="18"/>
      <c r="FVE54" s="18"/>
      <c r="FVF54" s="18"/>
      <c r="FVG54" s="18"/>
      <c r="FVH54" s="18"/>
      <c r="FVI54" s="18"/>
      <c r="FVJ54" s="18"/>
      <c r="FVK54" s="18"/>
      <c r="FVL54" s="18"/>
      <c r="FVM54" s="18"/>
      <c r="FVN54" s="18"/>
      <c r="FVO54" s="18"/>
      <c r="FVP54" s="18"/>
      <c r="FVQ54" s="18"/>
      <c r="FVR54" s="18"/>
      <c r="FVS54" s="18"/>
      <c r="FVT54" s="18"/>
      <c r="FVU54" s="18"/>
      <c r="FVV54" s="18"/>
      <c r="FVW54" s="18"/>
      <c r="FVX54" s="18"/>
      <c r="FVY54" s="18"/>
      <c r="FVZ54" s="18"/>
      <c r="FWA54" s="18"/>
      <c r="FWB54" s="18"/>
      <c r="FWC54" s="18"/>
      <c r="FWD54" s="18"/>
      <c r="FWE54" s="18"/>
      <c r="FWF54" s="18"/>
      <c r="FWG54" s="18"/>
      <c r="FWH54" s="18"/>
      <c r="FWI54" s="18"/>
      <c r="FWJ54" s="18"/>
      <c r="FWK54" s="18"/>
      <c r="FWL54" s="18"/>
      <c r="FWM54" s="18"/>
      <c r="FWN54" s="18"/>
      <c r="FWO54" s="18"/>
      <c r="FWP54" s="18"/>
      <c r="FWQ54" s="18"/>
      <c r="FWR54" s="18"/>
      <c r="FWS54" s="18"/>
      <c r="FWT54" s="18"/>
      <c r="FWU54" s="18"/>
      <c r="FWV54" s="18"/>
      <c r="FWW54" s="18"/>
      <c r="FWX54" s="18"/>
      <c r="FWY54" s="18"/>
      <c r="FWZ54" s="18"/>
      <c r="FXA54" s="18"/>
      <c r="FXB54" s="18"/>
      <c r="FXC54" s="18"/>
      <c r="FXD54" s="18"/>
      <c r="FXE54" s="18"/>
      <c r="FXF54" s="18"/>
      <c r="FXG54" s="18"/>
      <c r="FXH54" s="18"/>
      <c r="FXI54" s="18"/>
      <c r="FXJ54" s="18"/>
      <c r="FXK54" s="18"/>
      <c r="FXL54" s="18"/>
      <c r="FXM54" s="18"/>
      <c r="FXN54" s="18"/>
      <c r="FXO54" s="18"/>
      <c r="FXP54" s="18"/>
      <c r="FXQ54" s="18"/>
      <c r="FXR54" s="18"/>
      <c r="FXS54" s="18"/>
      <c r="FXT54" s="18"/>
      <c r="FXU54" s="18"/>
      <c r="FXV54" s="18"/>
      <c r="FXW54" s="18"/>
      <c r="FXX54" s="18"/>
      <c r="FXY54" s="18"/>
      <c r="FXZ54" s="18"/>
      <c r="FYA54" s="18"/>
      <c r="FYB54" s="18"/>
      <c r="FYC54" s="18"/>
      <c r="FYD54" s="18"/>
      <c r="FYE54" s="18"/>
      <c r="FYF54" s="18"/>
      <c r="FYG54" s="18"/>
      <c r="FYH54" s="18"/>
      <c r="FYI54" s="18"/>
      <c r="FYJ54" s="18"/>
      <c r="FYK54" s="18"/>
      <c r="FYL54" s="18"/>
      <c r="FYM54" s="18"/>
      <c r="FYN54" s="18"/>
      <c r="FYO54" s="18"/>
      <c r="FYP54" s="18"/>
      <c r="FYQ54" s="18"/>
      <c r="FYR54" s="18"/>
      <c r="FYS54" s="18"/>
      <c r="FYT54" s="18"/>
      <c r="FYU54" s="18"/>
      <c r="FYV54" s="18"/>
      <c r="FYW54" s="18"/>
      <c r="FYX54" s="18"/>
      <c r="FYY54" s="18"/>
      <c r="FYZ54" s="18"/>
      <c r="FZA54" s="18"/>
      <c r="FZB54" s="18"/>
      <c r="FZC54" s="18"/>
      <c r="FZD54" s="18"/>
      <c r="FZE54" s="18"/>
      <c r="FZF54" s="18"/>
      <c r="FZG54" s="18"/>
      <c r="FZH54" s="18"/>
      <c r="FZI54" s="18"/>
      <c r="FZJ54" s="18"/>
      <c r="FZK54" s="18"/>
      <c r="FZL54" s="18"/>
      <c r="FZM54" s="18"/>
      <c r="FZN54" s="18"/>
      <c r="FZO54" s="18"/>
      <c r="FZP54" s="18"/>
      <c r="FZQ54" s="18"/>
      <c r="FZR54" s="18"/>
      <c r="FZS54" s="18"/>
      <c r="FZT54" s="18"/>
      <c r="FZU54" s="18"/>
      <c r="FZV54" s="18"/>
      <c r="FZW54" s="18"/>
      <c r="FZX54" s="18"/>
      <c r="FZY54" s="18"/>
      <c r="FZZ54" s="18"/>
      <c r="GAA54" s="18"/>
      <c r="GAB54" s="18"/>
      <c r="GAC54" s="18"/>
      <c r="GAD54" s="18"/>
      <c r="GAE54" s="18"/>
      <c r="GAF54" s="18"/>
      <c r="GAG54" s="18"/>
      <c r="GAH54" s="18"/>
      <c r="GAI54" s="18"/>
      <c r="GAJ54" s="18"/>
      <c r="GAK54" s="18"/>
      <c r="GAL54" s="18"/>
      <c r="GAM54" s="18"/>
      <c r="GAN54" s="18"/>
      <c r="GAO54" s="18"/>
      <c r="GAP54" s="18"/>
      <c r="GAQ54" s="18"/>
      <c r="GAR54" s="18"/>
      <c r="GAS54" s="18"/>
      <c r="GAT54" s="18"/>
      <c r="GAU54" s="18"/>
      <c r="GAV54" s="18"/>
      <c r="GAW54" s="18"/>
      <c r="GAX54" s="18"/>
      <c r="GAY54" s="18"/>
      <c r="GAZ54" s="18"/>
      <c r="GBA54" s="18"/>
      <c r="GBB54" s="18"/>
      <c r="GBC54" s="18"/>
      <c r="GBD54" s="18"/>
      <c r="GBE54" s="18"/>
      <c r="GBF54" s="18"/>
      <c r="GBG54" s="18"/>
      <c r="GBH54" s="18"/>
      <c r="GBI54" s="18"/>
      <c r="GBJ54" s="18"/>
      <c r="GBK54" s="18"/>
      <c r="GBL54" s="18"/>
      <c r="GBM54" s="18"/>
      <c r="GBN54" s="18"/>
      <c r="GBO54" s="18"/>
      <c r="GBP54" s="18"/>
      <c r="GBQ54" s="18"/>
      <c r="GBR54" s="18"/>
      <c r="GBS54" s="18"/>
      <c r="GBT54" s="18"/>
      <c r="GBU54" s="18"/>
      <c r="GBV54" s="18"/>
      <c r="GBW54" s="18"/>
      <c r="GBX54" s="18"/>
      <c r="GBY54" s="18"/>
      <c r="GBZ54" s="18"/>
      <c r="GCA54" s="18"/>
      <c r="GCB54" s="18"/>
      <c r="GCC54" s="18"/>
      <c r="GCD54" s="18"/>
      <c r="GCE54" s="18"/>
      <c r="GCF54" s="18"/>
      <c r="GCG54" s="18"/>
      <c r="GCH54" s="18"/>
      <c r="GCI54" s="18"/>
      <c r="GCJ54" s="18"/>
      <c r="GCK54" s="18"/>
      <c r="GCL54" s="18"/>
      <c r="GCM54" s="18"/>
      <c r="GCN54" s="18"/>
      <c r="GCO54" s="18"/>
      <c r="GCP54" s="18"/>
      <c r="GCQ54" s="18"/>
      <c r="GCR54" s="18"/>
      <c r="GCS54" s="18"/>
      <c r="GCT54" s="18"/>
      <c r="GCU54" s="18"/>
      <c r="GCV54" s="18"/>
      <c r="GCW54" s="18"/>
      <c r="GCX54" s="18"/>
      <c r="GCY54" s="18"/>
      <c r="GCZ54" s="18"/>
      <c r="GDA54" s="18"/>
      <c r="GDB54" s="18"/>
      <c r="GDC54" s="18"/>
      <c r="GDD54" s="18"/>
      <c r="GDE54" s="18"/>
      <c r="GDF54" s="18"/>
      <c r="GDG54" s="18"/>
      <c r="GDH54" s="18"/>
      <c r="GDI54" s="18"/>
      <c r="GDJ54" s="18"/>
      <c r="GDK54" s="18"/>
      <c r="GDL54" s="18"/>
      <c r="GDM54" s="18"/>
      <c r="GDN54" s="18"/>
      <c r="GDO54" s="18"/>
      <c r="GDP54" s="18"/>
      <c r="GDQ54" s="18"/>
      <c r="GDR54" s="18"/>
      <c r="GDS54" s="18"/>
      <c r="GDT54" s="18"/>
      <c r="GDU54" s="18"/>
      <c r="GDV54" s="18"/>
      <c r="GDW54" s="18"/>
      <c r="GDX54" s="18"/>
      <c r="GDY54" s="18"/>
      <c r="GDZ54" s="18"/>
      <c r="GEA54" s="18"/>
      <c r="GEB54" s="18"/>
      <c r="GEC54" s="18"/>
      <c r="GED54" s="18"/>
      <c r="GEE54" s="18"/>
      <c r="GEF54" s="18"/>
      <c r="GEG54" s="18"/>
      <c r="GEH54" s="18"/>
      <c r="GEI54" s="18"/>
      <c r="GEJ54" s="18"/>
      <c r="GEK54" s="18"/>
      <c r="GEL54" s="18"/>
      <c r="GEM54" s="18"/>
      <c r="GEN54" s="18"/>
      <c r="GEO54" s="18"/>
      <c r="GEP54" s="18"/>
      <c r="GEQ54" s="18"/>
      <c r="GER54" s="18"/>
      <c r="GES54" s="18"/>
      <c r="GET54" s="18"/>
      <c r="GEU54" s="18"/>
      <c r="GEV54" s="18"/>
      <c r="GEW54" s="18"/>
      <c r="GEX54" s="18"/>
      <c r="GEY54" s="18"/>
      <c r="GEZ54" s="18"/>
      <c r="GFA54" s="18"/>
      <c r="GFB54" s="18"/>
      <c r="GFC54" s="18"/>
      <c r="GFD54" s="18"/>
      <c r="GFE54" s="18"/>
      <c r="GFF54" s="18"/>
      <c r="GFG54" s="18"/>
      <c r="GFH54" s="18"/>
      <c r="GFI54" s="18"/>
      <c r="GFJ54" s="18"/>
      <c r="GFK54" s="18"/>
      <c r="GFL54" s="18"/>
      <c r="GFM54" s="18"/>
      <c r="GFN54" s="18"/>
      <c r="GFO54" s="18"/>
      <c r="GFP54" s="18"/>
      <c r="GFQ54" s="18"/>
      <c r="GFR54" s="18"/>
      <c r="GFS54" s="18"/>
      <c r="GFT54" s="18"/>
      <c r="GFU54" s="18"/>
      <c r="GFV54" s="18"/>
      <c r="GFW54" s="18"/>
      <c r="GFX54" s="18"/>
      <c r="GFY54" s="18"/>
      <c r="GFZ54" s="18"/>
      <c r="GGA54" s="18"/>
      <c r="GGB54" s="18"/>
      <c r="GGC54" s="18"/>
      <c r="GGD54" s="18"/>
      <c r="GGE54" s="18"/>
      <c r="GGF54" s="18"/>
      <c r="GGG54" s="18"/>
      <c r="GGH54" s="18"/>
      <c r="GGI54" s="18"/>
      <c r="GGJ54" s="18"/>
      <c r="GGK54" s="18"/>
      <c r="GGL54" s="18"/>
      <c r="GGM54" s="18"/>
      <c r="GGN54" s="18"/>
      <c r="GGO54" s="18"/>
      <c r="GGP54" s="18"/>
      <c r="GGQ54" s="18"/>
      <c r="GGR54" s="18"/>
      <c r="GGS54" s="18"/>
      <c r="GGT54" s="18"/>
      <c r="GGU54" s="18"/>
      <c r="GGV54" s="18"/>
      <c r="GGW54" s="18"/>
      <c r="GGX54" s="18"/>
      <c r="GGY54" s="18"/>
      <c r="GGZ54" s="18"/>
      <c r="GHA54" s="18"/>
      <c r="GHB54" s="18"/>
      <c r="GHC54" s="18"/>
      <c r="GHD54" s="18"/>
      <c r="GHE54" s="18"/>
      <c r="GHF54" s="18"/>
      <c r="GHG54" s="18"/>
      <c r="GHH54" s="18"/>
      <c r="GHI54" s="18"/>
      <c r="GHJ54" s="18"/>
      <c r="GHK54" s="18"/>
      <c r="GHL54" s="18"/>
      <c r="GHM54" s="18"/>
      <c r="GHN54" s="18"/>
      <c r="GHO54" s="18"/>
      <c r="GHP54" s="18"/>
      <c r="GHQ54" s="18"/>
      <c r="GHR54" s="18"/>
      <c r="GHS54" s="18"/>
      <c r="GHT54" s="18"/>
      <c r="GHU54" s="18"/>
      <c r="GHV54" s="18"/>
      <c r="GHW54" s="18"/>
      <c r="GHX54" s="18"/>
      <c r="GHY54" s="18"/>
      <c r="GHZ54" s="18"/>
      <c r="GIA54" s="18"/>
      <c r="GIB54" s="18"/>
      <c r="GIC54" s="18"/>
      <c r="GID54" s="18"/>
      <c r="GIE54" s="18"/>
      <c r="GIF54" s="18"/>
      <c r="GIG54" s="18"/>
      <c r="GIH54" s="18"/>
      <c r="GII54" s="18"/>
      <c r="GIJ54" s="18"/>
      <c r="GIK54" s="18"/>
      <c r="GIL54" s="18"/>
      <c r="GIM54" s="18"/>
      <c r="GIN54" s="18"/>
      <c r="GIO54" s="18"/>
      <c r="GIP54" s="18"/>
      <c r="GIQ54" s="18"/>
      <c r="GIR54" s="18"/>
      <c r="GIS54" s="18"/>
      <c r="GIT54" s="18"/>
      <c r="GIU54" s="18"/>
      <c r="GIV54" s="18"/>
      <c r="GIW54" s="18"/>
      <c r="GIX54" s="18"/>
      <c r="GIY54" s="18"/>
      <c r="GIZ54" s="18"/>
      <c r="GJA54" s="18"/>
      <c r="GJB54" s="18"/>
      <c r="GJC54" s="18"/>
      <c r="GJD54" s="18"/>
      <c r="GJE54" s="18"/>
      <c r="GJF54" s="18"/>
      <c r="GJG54" s="18"/>
      <c r="GJH54" s="18"/>
      <c r="GJI54" s="18"/>
      <c r="GJJ54" s="18"/>
      <c r="GJK54" s="18"/>
      <c r="GJL54" s="18"/>
      <c r="GJM54" s="18"/>
      <c r="GJN54" s="18"/>
      <c r="GJO54" s="18"/>
      <c r="GJP54" s="18"/>
      <c r="GJQ54" s="18"/>
      <c r="GJR54" s="18"/>
      <c r="GJS54" s="18"/>
      <c r="GJT54" s="18"/>
      <c r="GJU54" s="18"/>
      <c r="GJV54" s="18"/>
      <c r="GJW54" s="18"/>
      <c r="GJX54" s="18"/>
      <c r="GJY54" s="18"/>
      <c r="GJZ54" s="18"/>
      <c r="GKA54" s="18"/>
      <c r="GKB54" s="18"/>
      <c r="GKC54" s="18"/>
      <c r="GKD54" s="18"/>
      <c r="GKE54" s="18"/>
      <c r="GKF54" s="18"/>
      <c r="GKG54" s="18"/>
      <c r="GKH54" s="18"/>
      <c r="GKI54" s="18"/>
      <c r="GKJ54" s="18"/>
      <c r="GKK54" s="18"/>
      <c r="GKL54" s="18"/>
      <c r="GKM54" s="18"/>
      <c r="GKN54" s="18"/>
      <c r="GKO54" s="18"/>
      <c r="GKP54" s="18"/>
      <c r="GKQ54" s="18"/>
      <c r="GKR54" s="18"/>
      <c r="GKS54" s="18"/>
      <c r="GKT54" s="18"/>
      <c r="GKU54" s="18"/>
      <c r="GKV54" s="18"/>
      <c r="GKW54" s="18"/>
      <c r="GKX54" s="18"/>
      <c r="GKY54" s="18"/>
      <c r="GKZ54" s="18"/>
      <c r="GLA54" s="18"/>
      <c r="GLB54" s="18"/>
      <c r="GLC54" s="18"/>
      <c r="GLD54" s="18"/>
      <c r="GLE54" s="18"/>
      <c r="GLF54" s="18"/>
      <c r="GLG54" s="18"/>
      <c r="GLH54" s="18"/>
      <c r="GLI54" s="18"/>
      <c r="GLJ54" s="18"/>
      <c r="GLK54" s="18"/>
      <c r="GLL54" s="18"/>
      <c r="GLM54" s="18"/>
      <c r="GLN54" s="18"/>
      <c r="GLO54" s="18"/>
      <c r="GLP54" s="18"/>
      <c r="GLQ54" s="18"/>
      <c r="GLR54" s="18"/>
      <c r="GLS54" s="18"/>
      <c r="GLT54" s="18"/>
      <c r="GLU54" s="18"/>
      <c r="GLV54" s="18"/>
      <c r="GLW54" s="18"/>
      <c r="GLX54" s="18"/>
      <c r="GLY54" s="18"/>
      <c r="GLZ54" s="18"/>
      <c r="GMA54" s="18"/>
      <c r="GMB54" s="18"/>
      <c r="GMC54" s="18"/>
      <c r="GMD54" s="18"/>
      <c r="GME54" s="18"/>
      <c r="GMF54" s="18"/>
      <c r="GMG54" s="18"/>
      <c r="GMH54" s="18"/>
      <c r="GMI54" s="18"/>
      <c r="GMJ54" s="18"/>
      <c r="GMK54" s="18"/>
      <c r="GML54" s="18"/>
      <c r="GMM54" s="18"/>
      <c r="GMN54" s="18"/>
      <c r="GMO54" s="18"/>
      <c r="GMP54" s="18"/>
      <c r="GMQ54" s="18"/>
      <c r="GMR54" s="18"/>
      <c r="GMS54" s="18"/>
      <c r="GMT54" s="18"/>
      <c r="GMU54" s="18"/>
      <c r="GMV54" s="18"/>
      <c r="GMW54" s="18"/>
      <c r="GMX54" s="18"/>
      <c r="GMY54" s="18"/>
      <c r="GMZ54" s="18"/>
      <c r="GNA54" s="18"/>
      <c r="GNB54" s="18"/>
      <c r="GNC54" s="18"/>
      <c r="GND54" s="18"/>
      <c r="GNE54" s="18"/>
      <c r="GNF54" s="18"/>
      <c r="GNG54" s="18"/>
      <c r="GNH54" s="18"/>
      <c r="GNI54" s="18"/>
      <c r="GNJ54" s="18"/>
      <c r="GNK54" s="18"/>
      <c r="GNL54" s="18"/>
      <c r="GNM54" s="18"/>
      <c r="GNN54" s="18"/>
      <c r="GNO54" s="18"/>
      <c r="GNP54" s="18"/>
      <c r="GNQ54" s="18"/>
      <c r="GNR54" s="18"/>
      <c r="GNS54" s="18"/>
      <c r="GNT54" s="18"/>
      <c r="GNU54" s="18"/>
      <c r="GNV54" s="18"/>
      <c r="GNW54" s="18"/>
      <c r="GNX54" s="18"/>
      <c r="GNY54" s="18"/>
      <c r="GNZ54" s="18"/>
      <c r="GOA54" s="18"/>
      <c r="GOB54" s="18"/>
      <c r="GOC54" s="18"/>
      <c r="GOD54" s="18"/>
      <c r="GOE54" s="18"/>
      <c r="GOF54" s="18"/>
      <c r="GOG54" s="18"/>
      <c r="GOH54" s="18"/>
      <c r="GOI54" s="18"/>
      <c r="GOJ54" s="18"/>
      <c r="GOK54" s="18"/>
      <c r="GOL54" s="18"/>
      <c r="GOM54" s="18"/>
      <c r="GON54" s="18"/>
      <c r="GOO54" s="18"/>
      <c r="GOP54" s="18"/>
      <c r="GOQ54" s="18"/>
      <c r="GOR54" s="18"/>
      <c r="GOS54" s="18"/>
      <c r="GOT54" s="18"/>
      <c r="GOU54" s="18"/>
      <c r="GOV54" s="18"/>
      <c r="GOW54" s="18"/>
      <c r="GOX54" s="18"/>
      <c r="GOY54" s="18"/>
      <c r="GOZ54" s="18"/>
      <c r="GPA54" s="18"/>
      <c r="GPB54" s="18"/>
      <c r="GPC54" s="18"/>
      <c r="GPD54" s="18"/>
      <c r="GPE54" s="18"/>
      <c r="GPF54" s="18"/>
      <c r="GPG54" s="18"/>
      <c r="GPH54" s="18"/>
      <c r="GPI54" s="18"/>
      <c r="GPJ54" s="18"/>
      <c r="GPK54" s="18"/>
      <c r="GPL54" s="18"/>
      <c r="GPM54" s="18"/>
      <c r="GPN54" s="18"/>
      <c r="GPO54" s="18"/>
      <c r="GPP54" s="18"/>
      <c r="GPQ54" s="18"/>
      <c r="GPR54" s="18"/>
      <c r="GPS54" s="18"/>
      <c r="GPT54" s="18"/>
      <c r="GPU54" s="18"/>
      <c r="GPV54" s="18"/>
      <c r="GPW54" s="18"/>
      <c r="GPX54" s="18"/>
      <c r="GPY54" s="18"/>
      <c r="GPZ54" s="18"/>
      <c r="GQA54" s="18"/>
      <c r="GQB54" s="18"/>
      <c r="GQC54" s="18"/>
      <c r="GQD54" s="18"/>
      <c r="GQE54" s="18"/>
      <c r="GQF54" s="18"/>
      <c r="GQG54" s="18"/>
      <c r="GQH54" s="18"/>
      <c r="GQI54" s="18"/>
      <c r="GQJ54" s="18"/>
      <c r="GQK54" s="18"/>
      <c r="GQL54" s="18"/>
      <c r="GQM54" s="18"/>
      <c r="GQN54" s="18"/>
      <c r="GQO54" s="18"/>
      <c r="GQP54" s="18"/>
      <c r="GQQ54" s="18"/>
      <c r="GQR54" s="18"/>
      <c r="GQS54" s="18"/>
      <c r="GQT54" s="18"/>
      <c r="GQU54" s="18"/>
      <c r="GQV54" s="18"/>
      <c r="GQW54" s="18"/>
      <c r="GQX54" s="18"/>
      <c r="GQY54" s="18"/>
      <c r="GQZ54" s="18"/>
      <c r="GRA54" s="18"/>
      <c r="GRB54" s="18"/>
      <c r="GRC54" s="18"/>
      <c r="GRD54" s="18"/>
      <c r="GRE54" s="18"/>
      <c r="GRF54" s="18"/>
      <c r="GRG54" s="18"/>
      <c r="GRH54" s="18"/>
      <c r="GRI54" s="18"/>
      <c r="GRJ54" s="18"/>
      <c r="GRK54" s="18"/>
      <c r="GRL54" s="18"/>
      <c r="GRM54" s="18"/>
      <c r="GRN54" s="18"/>
      <c r="GRO54" s="18"/>
      <c r="GRP54" s="18"/>
      <c r="GRQ54" s="18"/>
      <c r="GRR54" s="18"/>
      <c r="GRS54" s="18"/>
      <c r="GRT54" s="18"/>
      <c r="GRU54" s="18"/>
      <c r="GRV54" s="18"/>
      <c r="GRW54" s="18"/>
      <c r="GRX54" s="18"/>
      <c r="GRY54" s="18"/>
      <c r="GRZ54" s="18"/>
      <c r="GSA54" s="18"/>
      <c r="GSB54" s="18"/>
      <c r="GSC54" s="18"/>
      <c r="GSD54" s="18"/>
      <c r="GSE54" s="18"/>
      <c r="GSF54" s="18"/>
      <c r="GSG54" s="18"/>
      <c r="GSH54" s="18"/>
      <c r="GSI54" s="18"/>
      <c r="GSJ54" s="18"/>
      <c r="GSK54" s="18"/>
      <c r="GSL54" s="18"/>
      <c r="GSM54" s="18"/>
      <c r="GSN54" s="18"/>
      <c r="GSO54" s="18"/>
      <c r="GSP54" s="18"/>
      <c r="GSQ54" s="18"/>
      <c r="GSR54" s="18"/>
      <c r="GSS54" s="18"/>
      <c r="GST54" s="18"/>
      <c r="GSU54" s="18"/>
      <c r="GSV54" s="18"/>
      <c r="GSW54" s="18"/>
      <c r="GSX54" s="18"/>
      <c r="GSY54" s="18"/>
      <c r="GSZ54" s="18"/>
      <c r="GTA54" s="18"/>
      <c r="GTB54" s="18"/>
      <c r="GTC54" s="18"/>
      <c r="GTD54" s="18"/>
      <c r="GTE54" s="18"/>
      <c r="GTF54" s="18"/>
      <c r="GTG54" s="18"/>
      <c r="GTH54" s="18"/>
      <c r="GTI54" s="18"/>
      <c r="GTJ54" s="18"/>
      <c r="GTK54" s="18"/>
      <c r="GTL54" s="18"/>
      <c r="GTM54" s="18"/>
      <c r="GTN54" s="18"/>
      <c r="GTO54" s="18"/>
      <c r="GTP54" s="18"/>
      <c r="GTQ54" s="18"/>
      <c r="GTR54" s="18"/>
      <c r="GTS54" s="18"/>
      <c r="GTT54" s="18"/>
      <c r="GTU54" s="18"/>
      <c r="GTV54" s="18"/>
      <c r="GTW54" s="18"/>
      <c r="GTX54" s="18"/>
      <c r="GTY54" s="18"/>
      <c r="GTZ54" s="18"/>
      <c r="GUA54" s="18"/>
      <c r="GUB54" s="18"/>
      <c r="GUC54" s="18"/>
      <c r="GUD54" s="18"/>
      <c r="GUE54" s="18"/>
      <c r="GUF54" s="18"/>
      <c r="GUG54" s="18"/>
      <c r="GUH54" s="18"/>
      <c r="GUI54" s="18"/>
      <c r="GUJ54" s="18"/>
      <c r="GUK54" s="18"/>
      <c r="GUL54" s="18"/>
      <c r="GUM54" s="18"/>
      <c r="GUN54" s="18"/>
      <c r="GUO54" s="18"/>
      <c r="GUP54" s="18"/>
      <c r="GUQ54" s="18"/>
      <c r="GUR54" s="18"/>
      <c r="GUS54" s="18"/>
      <c r="GUT54" s="18"/>
      <c r="GUU54" s="18"/>
      <c r="GUV54" s="18"/>
      <c r="GUW54" s="18"/>
      <c r="GUX54" s="18"/>
      <c r="GUY54" s="18"/>
      <c r="GUZ54" s="18"/>
      <c r="GVA54" s="18"/>
      <c r="GVB54" s="18"/>
      <c r="GVC54" s="18"/>
      <c r="GVD54" s="18"/>
      <c r="GVE54" s="18"/>
      <c r="GVF54" s="18"/>
      <c r="GVG54" s="18"/>
      <c r="GVH54" s="18"/>
      <c r="GVI54" s="18"/>
      <c r="GVJ54" s="18"/>
      <c r="GVK54" s="18"/>
      <c r="GVL54" s="18"/>
      <c r="GVM54" s="18"/>
      <c r="GVN54" s="18"/>
      <c r="GVO54" s="18"/>
      <c r="GVP54" s="18"/>
      <c r="GVQ54" s="18"/>
      <c r="GVR54" s="18"/>
      <c r="GVS54" s="18"/>
      <c r="GVT54" s="18"/>
      <c r="GVU54" s="18"/>
      <c r="GVV54" s="18"/>
      <c r="GVW54" s="18"/>
      <c r="GVX54" s="18"/>
      <c r="GVY54" s="18"/>
      <c r="GVZ54" s="18"/>
      <c r="GWA54" s="18"/>
      <c r="GWB54" s="18"/>
      <c r="GWC54" s="18"/>
      <c r="GWD54" s="18"/>
      <c r="GWE54" s="18"/>
      <c r="GWF54" s="18"/>
      <c r="GWG54" s="18"/>
      <c r="GWH54" s="18"/>
      <c r="GWI54" s="18"/>
      <c r="GWJ54" s="18"/>
      <c r="GWK54" s="18"/>
      <c r="GWL54" s="18"/>
      <c r="GWM54" s="18"/>
      <c r="GWN54" s="18"/>
      <c r="GWO54" s="18"/>
      <c r="GWP54" s="18"/>
      <c r="GWQ54" s="18"/>
      <c r="GWR54" s="18"/>
      <c r="GWS54" s="18"/>
      <c r="GWT54" s="18"/>
      <c r="GWU54" s="18"/>
      <c r="GWV54" s="18"/>
      <c r="GWW54" s="18"/>
      <c r="GWX54" s="18"/>
      <c r="GWY54" s="18"/>
      <c r="GWZ54" s="18"/>
      <c r="GXA54" s="18"/>
      <c r="GXB54" s="18"/>
      <c r="GXC54" s="18"/>
      <c r="GXD54" s="18"/>
      <c r="GXE54" s="18"/>
      <c r="GXF54" s="18"/>
      <c r="GXG54" s="18"/>
      <c r="GXH54" s="18"/>
      <c r="GXI54" s="18"/>
      <c r="GXJ54" s="18"/>
      <c r="GXK54" s="18"/>
      <c r="GXL54" s="18"/>
      <c r="GXM54" s="18"/>
      <c r="GXN54" s="18"/>
      <c r="GXO54" s="18"/>
      <c r="GXP54" s="18"/>
      <c r="GXQ54" s="18"/>
      <c r="GXR54" s="18"/>
      <c r="GXS54" s="18"/>
      <c r="GXT54" s="18"/>
      <c r="GXU54" s="18"/>
      <c r="GXV54" s="18"/>
      <c r="GXW54" s="18"/>
      <c r="GXX54" s="18"/>
      <c r="GXY54" s="18"/>
      <c r="GXZ54" s="18"/>
      <c r="GYA54" s="18"/>
      <c r="GYB54" s="18"/>
      <c r="GYC54" s="18"/>
      <c r="GYD54" s="18"/>
      <c r="GYE54" s="18"/>
      <c r="GYF54" s="18"/>
      <c r="GYG54" s="18"/>
      <c r="GYH54" s="18"/>
      <c r="GYI54" s="18"/>
      <c r="GYJ54" s="18"/>
      <c r="GYK54" s="18"/>
      <c r="GYL54" s="18"/>
      <c r="GYM54" s="18"/>
      <c r="GYN54" s="18"/>
      <c r="GYO54" s="18"/>
      <c r="GYP54" s="18"/>
      <c r="GYQ54" s="18"/>
      <c r="GYR54" s="18"/>
      <c r="GYS54" s="18"/>
      <c r="GYT54" s="18"/>
      <c r="GYU54" s="18"/>
      <c r="GYV54" s="18"/>
      <c r="GYW54" s="18"/>
      <c r="GYX54" s="18"/>
      <c r="GYY54" s="18"/>
      <c r="GYZ54" s="18"/>
      <c r="GZA54" s="18"/>
      <c r="GZB54" s="18"/>
      <c r="GZC54" s="18"/>
      <c r="GZD54" s="18"/>
      <c r="GZE54" s="18"/>
      <c r="GZF54" s="18"/>
      <c r="GZG54" s="18"/>
      <c r="GZH54" s="18"/>
      <c r="GZI54" s="18"/>
      <c r="GZJ54" s="18"/>
      <c r="GZK54" s="18"/>
      <c r="GZL54" s="18"/>
      <c r="GZM54" s="18"/>
      <c r="GZN54" s="18"/>
      <c r="GZO54" s="18"/>
      <c r="GZP54" s="18"/>
      <c r="GZQ54" s="18"/>
      <c r="GZR54" s="18"/>
      <c r="GZS54" s="18"/>
      <c r="GZT54" s="18"/>
      <c r="GZU54" s="18"/>
      <c r="GZV54" s="18"/>
      <c r="GZW54" s="18"/>
      <c r="GZX54" s="18"/>
      <c r="GZY54" s="18"/>
      <c r="GZZ54" s="18"/>
      <c r="HAA54" s="18"/>
      <c r="HAB54" s="18"/>
      <c r="HAC54" s="18"/>
      <c r="HAD54" s="18"/>
      <c r="HAE54" s="18"/>
      <c r="HAF54" s="18"/>
      <c r="HAG54" s="18"/>
      <c r="HAH54" s="18"/>
      <c r="HAI54" s="18"/>
      <c r="HAJ54" s="18"/>
      <c r="HAK54" s="18"/>
      <c r="HAL54" s="18"/>
      <c r="HAM54" s="18"/>
      <c r="HAN54" s="18"/>
      <c r="HAO54" s="18"/>
      <c r="HAP54" s="18"/>
      <c r="HAQ54" s="18"/>
      <c r="HAR54" s="18"/>
      <c r="HAS54" s="18"/>
      <c r="HAT54" s="18"/>
      <c r="HAU54" s="18"/>
      <c r="HAV54" s="18"/>
      <c r="HAW54" s="18"/>
      <c r="HAX54" s="18"/>
      <c r="HAY54" s="18"/>
      <c r="HAZ54" s="18"/>
      <c r="HBA54" s="18"/>
      <c r="HBB54" s="18"/>
      <c r="HBC54" s="18"/>
      <c r="HBD54" s="18"/>
      <c r="HBE54" s="18"/>
      <c r="HBF54" s="18"/>
      <c r="HBG54" s="18"/>
      <c r="HBH54" s="18"/>
      <c r="HBI54" s="18"/>
      <c r="HBJ54" s="18"/>
      <c r="HBK54" s="18"/>
      <c r="HBL54" s="18"/>
      <c r="HBM54" s="18"/>
      <c r="HBN54" s="18"/>
      <c r="HBO54" s="18"/>
      <c r="HBP54" s="18"/>
      <c r="HBQ54" s="18"/>
      <c r="HBR54" s="18"/>
      <c r="HBS54" s="18"/>
      <c r="HBT54" s="18"/>
      <c r="HBU54" s="18"/>
      <c r="HBV54" s="18"/>
      <c r="HBW54" s="18"/>
      <c r="HBX54" s="18"/>
      <c r="HBY54" s="18"/>
      <c r="HBZ54" s="18"/>
      <c r="HCA54" s="18"/>
      <c r="HCB54" s="18"/>
      <c r="HCC54" s="18"/>
      <c r="HCD54" s="18"/>
      <c r="HCE54" s="18"/>
      <c r="HCF54" s="18"/>
      <c r="HCG54" s="18"/>
      <c r="HCH54" s="18"/>
      <c r="HCI54" s="18"/>
      <c r="HCJ54" s="18"/>
      <c r="HCK54" s="18"/>
      <c r="HCL54" s="18"/>
      <c r="HCM54" s="18"/>
      <c r="HCN54" s="18"/>
      <c r="HCO54" s="18"/>
      <c r="HCP54" s="18"/>
      <c r="HCQ54" s="18"/>
      <c r="HCR54" s="18"/>
      <c r="HCS54" s="18"/>
      <c r="HCT54" s="18"/>
      <c r="HCU54" s="18"/>
      <c r="HCV54" s="18"/>
      <c r="HCW54" s="18"/>
      <c r="HCX54" s="18"/>
      <c r="HCY54" s="18"/>
      <c r="HCZ54" s="18"/>
      <c r="HDA54" s="18"/>
      <c r="HDB54" s="18"/>
      <c r="HDC54" s="18"/>
      <c r="HDD54" s="18"/>
      <c r="HDE54" s="18"/>
      <c r="HDF54" s="18"/>
      <c r="HDG54" s="18"/>
      <c r="HDH54" s="18"/>
      <c r="HDI54" s="18"/>
      <c r="HDJ54" s="18"/>
      <c r="HDK54" s="18"/>
      <c r="HDL54" s="18"/>
      <c r="HDM54" s="18"/>
      <c r="HDN54" s="18"/>
      <c r="HDO54" s="18"/>
      <c r="HDP54" s="18"/>
      <c r="HDQ54" s="18"/>
      <c r="HDR54" s="18"/>
      <c r="HDS54" s="18"/>
      <c r="HDT54" s="18"/>
      <c r="HDU54" s="18"/>
      <c r="HDV54" s="18"/>
      <c r="HDW54" s="18"/>
      <c r="HDX54" s="18"/>
      <c r="HDY54" s="18"/>
      <c r="HDZ54" s="18"/>
      <c r="HEA54" s="18"/>
      <c r="HEB54" s="18"/>
      <c r="HEC54" s="18"/>
      <c r="HED54" s="18"/>
      <c r="HEE54" s="18"/>
      <c r="HEF54" s="18"/>
      <c r="HEG54" s="18"/>
      <c r="HEH54" s="18"/>
      <c r="HEI54" s="18"/>
      <c r="HEJ54" s="18"/>
      <c r="HEK54" s="18"/>
      <c r="HEL54" s="18"/>
      <c r="HEM54" s="18"/>
      <c r="HEN54" s="18"/>
      <c r="HEO54" s="18"/>
      <c r="HEP54" s="18"/>
      <c r="HEQ54" s="18"/>
      <c r="HER54" s="18"/>
      <c r="HES54" s="18"/>
      <c r="HET54" s="18"/>
      <c r="HEU54" s="18"/>
      <c r="HEV54" s="18"/>
      <c r="HEW54" s="18"/>
      <c r="HEX54" s="18"/>
      <c r="HEY54" s="18"/>
      <c r="HEZ54" s="18"/>
      <c r="HFA54" s="18"/>
      <c r="HFB54" s="18"/>
      <c r="HFC54" s="18"/>
      <c r="HFD54" s="18"/>
      <c r="HFE54" s="18"/>
      <c r="HFF54" s="18"/>
      <c r="HFG54" s="18"/>
      <c r="HFH54" s="18"/>
      <c r="HFI54" s="18"/>
      <c r="HFJ54" s="18"/>
      <c r="HFK54" s="18"/>
      <c r="HFL54" s="18"/>
      <c r="HFM54" s="18"/>
      <c r="HFN54" s="18"/>
      <c r="HFO54" s="18"/>
      <c r="HFP54" s="18"/>
      <c r="HFQ54" s="18"/>
      <c r="HFR54" s="18"/>
      <c r="HFS54" s="18"/>
      <c r="HFT54" s="18"/>
      <c r="HFU54" s="18"/>
      <c r="HFV54" s="18"/>
      <c r="HFW54" s="18"/>
      <c r="HFX54" s="18"/>
      <c r="HFY54" s="18"/>
      <c r="HFZ54" s="18"/>
      <c r="HGA54" s="18"/>
      <c r="HGB54" s="18"/>
      <c r="HGC54" s="18"/>
      <c r="HGD54" s="18"/>
      <c r="HGE54" s="18"/>
      <c r="HGF54" s="18"/>
      <c r="HGG54" s="18"/>
      <c r="HGH54" s="18"/>
      <c r="HGI54" s="18"/>
      <c r="HGJ54" s="18"/>
      <c r="HGK54" s="18"/>
      <c r="HGL54" s="18"/>
      <c r="HGM54" s="18"/>
      <c r="HGN54" s="18"/>
      <c r="HGO54" s="18"/>
      <c r="HGP54" s="18"/>
      <c r="HGQ54" s="18"/>
      <c r="HGR54" s="18"/>
      <c r="HGS54" s="18"/>
      <c r="HGT54" s="18"/>
      <c r="HGU54" s="18"/>
      <c r="HGV54" s="18"/>
      <c r="HGW54" s="18"/>
      <c r="HGX54" s="18"/>
      <c r="HGY54" s="18"/>
      <c r="HGZ54" s="18"/>
      <c r="HHA54" s="18"/>
      <c r="HHB54" s="18"/>
      <c r="HHC54" s="18"/>
      <c r="HHD54" s="18"/>
      <c r="HHE54" s="18"/>
      <c r="HHF54" s="18"/>
      <c r="HHG54" s="18"/>
      <c r="HHH54" s="18"/>
      <c r="HHI54" s="18"/>
      <c r="HHJ54" s="18"/>
      <c r="HHK54" s="18"/>
      <c r="HHL54" s="18"/>
      <c r="HHM54" s="18"/>
      <c r="HHN54" s="18"/>
      <c r="HHO54" s="18"/>
      <c r="HHP54" s="18"/>
      <c r="HHQ54" s="18"/>
      <c r="HHR54" s="18"/>
      <c r="HHS54" s="18"/>
      <c r="HHT54" s="18"/>
      <c r="HHU54" s="18"/>
      <c r="HHV54" s="18"/>
      <c r="HHW54" s="18"/>
      <c r="HHX54" s="18"/>
      <c r="HHY54" s="18"/>
      <c r="HHZ54" s="18"/>
      <c r="HIA54" s="18"/>
      <c r="HIB54" s="18"/>
      <c r="HIC54" s="18"/>
      <c r="HID54" s="18"/>
      <c r="HIE54" s="18"/>
      <c r="HIF54" s="18"/>
      <c r="HIG54" s="18"/>
      <c r="HIH54" s="18"/>
      <c r="HII54" s="18"/>
      <c r="HIJ54" s="18"/>
      <c r="HIK54" s="18"/>
      <c r="HIL54" s="18"/>
      <c r="HIM54" s="18"/>
      <c r="HIN54" s="18"/>
      <c r="HIO54" s="18"/>
      <c r="HIP54" s="18"/>
      <c r="HIQ54" s="18"/>
      <c r="HIR54" s="18"/>
      <c r="HIS54" s="18"/>
      <c r="HIT54" s="18"/>
      <c r="HIU54" s="18"/>
      <c r="HIV54" s="18"/>
      <c r="HIW54" s="18"/>
      <c r="HIX54" s="18"/>
      <c r="HIY54" s="18"/>
      <c r="HIZ54" s="18"/>
      <c r="HJA54" s="18"/>
      <c r="HJB54" s="18"/>
      <c r="HJC54" s="18"/>
      <c r="HJD54" s="18"/>
      <c r="HJE54" s="18"/>
      <c r="HJF54" s="18"/>
      <c r="HJG54" s="18"/>
      <c r="HJH54" s="18"/>
      <c r="HJI54" s="18"/>
      <c r="HJJ54" s="18"/>
      <c r="HJK54" s="18"/>
      <c r="HJL54" s="18"/>
      <c r="HJM54" s="18"/>
      <c r="HJN54" s="18"/>
      <c r="HJO54" s="18"/>
      <c r="HJP54" s="18"/>
      <c r="HJQ54" s="18"/>
      <c r="HJR54" s="18"/>
      <c r="HJS54" s="18"/>
      <c r="HJT54" s="18"/>
      <c r="HJU54" s="18"/>
      <c r="HJV54" s="18"/>
      <c r="HJW54" s="18"/>
      <c r="HJX54" s="18"/>
      <c r="HJY54" s="18"/>
      <c r="HJZ54" s="18"/>
      <c r="HKA54" s="18"/>
      <c r="HKB54" s="18"/>
      <c r="HKC54" s="18"/>
      <c r="HKD54" s="18"/>
      <c r="HKE54" s="18"/>
      <c r="HKF54" s="18"/>
      <c r="HKG54" s="18"/>
      <c r="HKH54" s="18"/>
      <c r="HKI54" s="18"/>
      <c r="HKJ54" s="18"/>
      <c r="HKK54" s="18"/>
      <c r="HKL54" s="18"/>
      <c r="HKM54" s="18"/>
      <c r="HKN54" s="18"/>
      <c r="HKO54" s="18"/>
      <c r="HKP54" s="18"/>
      <c r="HKQ54" s="18"/>
      <c r="HKR54" s="18"/>
      <c r="HKS54" s="18"/>
      <c r="HKT54" s="18"/>
      <c r="HKU54" s="18"/>
      <c r="HKV54" s="18"/>
      <c r="HKW54" s="18"/>
      <c r="HKX54" s="18"/>
      <c r="HKY54" s="18"/>
      <c r="HKZ54" s="18"/>
      <c r="HLA54" s="18"/>
      <c r="HLB54" s="18"/>
      <c r="HLC54" s="18"/>
      <c r="HLD54" s="18"/>
      <c r="HLE54" s="18"/>
      <c r="HLF54" s="18"/>
      <c r="HLG54" s="18"/>
      <c r="HLH54" s="18"/>
      <c r="HLI54" s="18"/>
      <c r="HLJ54" s="18"/>
      <c r="HLK54" s="18"/>
      <c r="HLL54" s="18"/>
      <c r="HLM54" s="18"/>
      <c r="HLN54" s="18"/>
      <c r="HLO54" s="18"/>
      <c r="HLP54" s="18"/>
      <c r="HLQ54" s="18"/>
      <c r="HLR54" s="18"/>
      <c r="HLS54" s="18"/>
      <c r="HLT54" s="18"/>
      <c r="HLU54" s="18"/>
      <c r="HLV54" s="18"/>
      <c r="HLW54" s="18"/>
      <c r="HLX54" s="18"/>
      <c r="HLY54" s="18"/>
      <c r="HLZ54" s="18"/>
      <c r="HMA54" s="18"/>
      <c r="HMB54" s="18"/>
      <c r="HMC54" s="18"/>
      <c r="HMD54" s="18"/>
      <c r="HME54" s="18"/>
      <c r="HMF54" s="18"/>
      <c r="HMG54" s="18"/>
      <c r="HMH54" s="18"/>
      <c r="HMI54" s="18"/>
      <c r="HMJ54" s="18"/>
      <c r="HMK54" s="18"/>
      <c r="HML54" s="18"/>
      <c r="HMM54" s="18"/>
      <c r="HMN54" s="18"/>
      <c r="HMO54" s="18"/>
      <c r="HMP54" s="18"/>
      <c r="HMQ54" s="18"/>
      <c r="HMR54" s="18"/>
      <c r="HMS54" s="18"/>
      <c r="HMT54" s="18"/>
      <c r="HMU54" s="18"/>
      <c r="HMV54" s="18"/>
      <c r="HMW54" s="18"/>
      <c r="HMX54" s="18"/>
      <c r="HMY54" s="18"/>
      <c r="HMZ54" s="18"/>
      <c r="HNA54" s="18"/>
      <c r="HNB54" s="18"/>
      <c r="HNC54" s="18"/>
      <c r="HND54" s="18"/>
      <c r="HNE54" s="18"/>
      <c r="HNF54" s="18"/>
      <c r="HNG54" s="18"/>
      <c r="HNH54" s="18"/>
      <c r="HNI54" s="18"/>
      <c r="HNJ54" s="18"/>
      <c r="HNK54" s="18"/>
      <c r="HNL54" s="18"/>
      <c r="HNM54" s="18"/>
      <c r="HNN54" s="18"/>
      <c r="HNO54" s="18"/>
      <c r="HNP54" s="18"/>
      <c r="HNQ54" s="18"/>
      <c r="HNR54" s="18"/>
      <c r="HNS54" s="18"/>
      <c r="HNT54" s="18"/>
      <c r="HNU54" s="18"/>
      <c r="HNV54" s="18"/>
      <c r="HNW54" s="18"/>
      <c r="HNX54" s="18"/>
      <c r="HNY54" s="18"/>
      <c r="HNZ54" s="18"/>
      <c r="HOA54" s="18"/>
      <c r="HOB54" s="18"/>
      <c r="HOC54" s="18"/>
      <c r="HOD54" s="18"/>
      <c r="HOE54" s="18"/>
      <c r="HOF54" s="18"/>
      <c r="HOG54" s="18"/>
      <c r="HOH54" s="18"/>
      <c r="HOI54" s="18"/>
      <c r="HOJ54" s="18"/>
      <c r="HOK54" s="18"/>
      <c r="HOL54" s="18"/>
      <c r="HOM54" s="18"/>
      <c r="HON54" s="18"/>
      <c r="HOO54" s="18"/>
      <c r="HOP54" s="18"/>
      <c r="HOQ54" s="18"/>
      <c r="HOR54" s="18"/>
      <c r="HOS54" s="18"/>
      <c r="HOT54" s="18"/>
      <c r="HOU54" s="18"/>
      <c r="HOV54" s="18"/>
      <c r="HOW54" s="18"/>
      <c r="HOX54" s="18"/>
      <c r="HOY54" s="18"/>
      <c r="HOZ54" s="18"/>
      <c r="HPA54" s="18"/>
      <c r="HPB54" s="18"/>
      <c r="HPC54" s="18"/>
      <c r="HPD54" s="18"/>
      <c r="HPE54" s="18"/>
      <c r="HPF54" s="18"/>
      <c r="HPG54" s="18"/>
      <c r="HPH54" s="18"/>
      <c r="HPI54" s="18"/>
      <c r="HPJ54" s="18"/>
      <c r="HPK54" s="18"/>
      <c r="HPL54" s="18"/>
      <c r="HPM54" s="18"/>
      <c r="HPN54" s="18"/>
      <c r="HPO54" s="18"/>
      <c r="HPP54" s="18"/>
      <c r="HPQ54" s="18"/>
      <c r="HPR54" s="18"/>
      <c r="HPS54" s="18"/>
      <c r="HPT54" s="18"/>
      <c r="HPU54" s="18"/>
      <c r="HPV54" s="18"/>
      <c r="HPW54" s="18"/>
      <c r="HPX54" s="18"/>
      <c r="HPY54" s="18"/>
      <c r="HPZ54" s="18"/>
      <c r="HQA54" s="18"/>
      <c r="HQB54" s="18"/>
      <c r="HQC54" s="18"/>
      <c r="HQD54" s="18"/>
      <c r="HQE54" s="18"/>
      <c r="HQF54" s="18"/>
      <c r="HQG54" s="18"/>
      <c r="HQH54" s="18"/>
      <c r="HQI54" s="18"/>
      <c r="HQJ54" s="18"/>
      <c r="HQK54" s="18"/>
      <c r="HQL54" s="18"/>
      <c r="HQM54" s="18"/>
      <c r="HQN54" s="18"/>
      <c r="HQO54" s="18"/>
      <c r="HQP54" s="18"/>
      <c r="HQQ54" s="18"/>
      <c r="HQR54" s="18"/>
      <c r="HQS54" s="18"/>
      <c r="HQT54" s="18"/>
      <c r="HQU54" s="18"/>
      <c r="HQV54" s="18"/>
      <c r="HQW54" s="18"/>
      <c r="HQX54" s="18"/>
      <c r="HQY54" s="18"/>
      <c r="HQZ54" s="18"/>
      <c r="HRA54" s="18"/>
      <c r="HRB54" s="18"/>
      <c r="HRC54" s="18"/>
      <c r="HRD54" s="18"/>
      <c r="HRE54" s="18"/>
      <c r="HRF54" s="18"/>
      <c r="HRG54" s="18"/>
      <c r="HRH54" s="18"/>
      <c r="HRI54" s="18"/>
      <c r="HRJ54" s="18"/>
      <c r="HRK54" s="18"/>
      <c r="HRL54" s="18"/>
      <c r="HRM54" s="18"/>
      <c r="HRN54" s="18"/>
      <c r="HRO54" s="18"/>
      <c r="HRP54" s="18"/>
      <c r="HRQ54" s="18"/>
      <c r="HRR54" s="18"/>
      <c r="HRS54" s="18"/>
      <c r="HRT54" s="18"/>
      <c r="HRU54" s="18"/>
      <c r="HRV54" s="18"/>
      <c r="HRW54" s="18"/>
      <c r="HRX54" s="18"/>
      <c r="HRY54" s="18"/>
      <c r="HRZ54" s="18"/>
      <c r="HSA54" s="18"/>
      <c r="HSB54" s="18"/>
      <c r="HSC54" s="18"/>
      <c r="HSD54" s="18"/>
      <c r="HSE54" s="18"/>
      <c r="HSF54" s="18"/>
      <c r="HSG54" s="18"/>
      <c r="HSH54" s="18"/>
      <c r="HSI54" s="18"/>
      <c r="HSJ54" s="18"/>
      <c r="HSK54" s="18"/>
      <c r="HSL54" s="18"/>
      <c r="HSM54" s="18"/>
      <c r="HSN54" s="18"/>
      <c r="HSO54" s="18"/>
      <c r="HSP54" s="18"/>
      <c r="HSQ54" s="18"/>
      <c r="HSR54" s="18"/>
      <c r="HSS54" s="18"/>
      <c r="HST54" s="18"/>
      <c r="HSU54" s="18"/>
      <c r="HSV54" s="18"/>
      <c r="HSW54" s="18"/>
      <c r="HSX54" s="18"/>
      <c r="HSY54" s="18"/>
      <c r="HSZ54" s="18"/>
      <c r="HTA54" s="18"/>
      <c r="HTB54" s="18"/>
      <c r="HTC54" s="18"/>
      <c r="HTD54" s="18"/>
      <c r="HTE54" s="18"/>
      <c r="HTF54" s="18"/>
      <c r="HTG54" s="18"/>
      <c r="HTH54" s="18"/>
      <c r="HTI54" s="18"/>
      <c r="HTJ54" s="18"/>
      <c r="HTK54" s="18"/>
      <c r="HTL54" s="18"/>
      <c r="HTM54" s="18"/>
      <c r="HTN54" s="18"/>
      <c r="HTO54" s="18"/>
      <c r="HTP54" s="18"/>
      <c r="HTQ54" s="18"/>
      <c r="HTR54" s="18"/>
      <c r="HTS54" s="18"/>
      <c r="HTT54" s="18"/>
      <c r="HTU54" s="18"/>
      <c r="HTV54" s="18"/>
      <c r="HTW54" s="18"/>
      <c r="HTX54" s="18"/>
      <c r="HTY54" s="18"/>
      <c r="HTZ54" s="18"/>
      <c r="HUA54" s="18"/>
      <c r="HUB54" s="18"/>
      <c r="HUC54" s="18"/>
      <c r="HUD54" s="18"/>
      <c r="HUE54" s="18"/>
      <c r="HUF54" s="18"/>
      <c r="HUG54" s="18"/>
      <c r="HUH54" s="18"/>
      <c r="HUI54" s="18"/>
      <c r="HUJ54" s="18"/>
      <c r="HUK54" s="18"/>
      <c r="HUL54" s="18"/>
      <c r="HUM54" s="18"/>
      <c r="HUN54" s="18"/>
      <c r="HUO54" s="18"/>
      <c r="HUP54" s="18"/>
      <c r="HUQ54" s="18"/>
      <c r="HUR54" s="18"/>
      <c r="HUS54" s="18"/>
      <c r="HUT54" s="18"/>
      <c r="HUU54" s="18"/>
      <c r="HUV54" s="18"/>
      <c r="HUW54" s="18"/>
      <c r="HUX54" s="18"/>
      <c r="HUY54" s="18"/>
      <c r="HUZ54" s="18"/>
      <c r="HVA54" s="18"/>
      <c r="HVB54" s="18"/>
      <c r="HVC54" s="18"/>
      <c r="HVD54" s="18"/>
      <c r="HVE54" s="18"/>
      <c r="HVF54" s="18"/>
      <c r="HVG54" s="18"/>
      <c r="HVH54" s="18"/>
      <c r="HVI54" s="18"/>
      <c r="HVJ54" s="18"/>
      <c r="HVK54" s="18"/>
      <c r="HVL54" s="18"/>
      <c r="HVM54" s="18"/>
      <c r="HVN54" s="18"/>
      <c r="HVO54" s="18"/>
      <c r="HVP54" s="18"/>
      <c r="HVQ54" s="18"/>
      <c r="HVR54" s="18"/>
      <c r="HVS54" s="18"/>
      <c r="HVT54" s="18"/>
      <c r="HVU54" s="18"/>
      <c r="HVV54" s="18"/>
      <c r="HVW54" s="18"/>
      <c r="HVX54" s="18"/>
      <c r="HVY54" s="18"/>
      <c r="HVZ54" s="18"/>
      <c r="HWA54" s="18"/>
      <c r="HWB54" s="18"/>
      <c r="HWC54" s="18"/>
      <c r="HWD54" s="18"/>
      <c r="HWE54" s="18"/>
      <c r="HWF54" s="18"/>
      <c r="HWG54" s="18"/>
      <c r="HWH54" s="18"/>
      <c r="HWI54" s="18"/>
      <c r="HWJ54" s="18"/>
      <c r="HWK54" s="18"/>
      <c r="HWL54" s="18"/>
      <c r="HWM54" s="18"/>
      <c r="HWN54" s="18"/>
      <c r="HWO54" s="18"/>
      <c r="HWP54" s="18"/>
      <c r="HWQ54" s="18"/>
      <c r="HWR54" s="18"/>
      <c r="HWS54" s="18"/>
      <c r="HWT54" s="18"/>
      <c r="HWU54" s="18"/>
      <c r="HWV54" s="18"/>
      <c r="HWW54" s="18"/>
      <c r="HWX54" s="18"/>
      <c r="HWY54" s="18"/>
      <c r="HWZ54" s="18"/>
      <c r="HXA54" s="18"/>
      <c r="HXB54" s="18"/>
      <c r="HXC54" s="18"/>
      <c r="HXD54" s="18"/>
      <c r="HXE54" s="18"/>
      <c r="HXF54" s="18"/>
      <c r="HXG54" s="18"/>
      <c r="HXH54" s="18"/>
      <c r="HXI54" s="18"/>
      <c r="HXJ54" s="18"/>
      <c r="HXK54" s="18"/>
      <c r="HXL54" s="18"/>
      <c r="HXM54" s="18"/>
      <c r="HXN54" s="18"/>
      <c r="HXO54" s="18"/>
      <c r="HXP54" s="18"/>
      <c r="HXQ54" s="18"/>
      <c r="HXR54" s="18"/>
      <c r="HXS54" s="18"/>
      <c r="HXT54" s="18"/>
      <c r="HXU54" s="18"/>
      <c r="HXV54" s="18"/>
      <c r="HXW54" s="18"/>
      <c r="HXX54" s="18"/>
      <c r="HXY54" s="18"/>
      <c r="HXZ54" s="18"/>
      <c r="HYA54" s="18"/>
      <c r="HYB54" s="18"/>
      <c r="HYC54" s="18"/>
      <c r="HYD54" s="18"/>
      <c r="HYE54" s="18"/>
      <c r="HYF54" s="18"/>
      <c r="HYG54" s="18"/>
      <c r="HYH54" s="18"/>
      <c r="HYI54" s="18"/>
      <c r="HYJ54" s="18"/>
      <c r="HYK54" s="18"/>
      <c r="HYL54" s="18"/>
      <c r="HYM54" s="18"/>
      <c r="HYN54" s="18"/>
      <c r="HYO54" s="18"/>
      <c r="HYP54" s="18"/>
      <c r="HYQ54" s="18"/>
      <c r="HYR54" s="18"/>
      <c r="HYS54" s="18"/>
      <c r="HYT54" s="18"/>
      <c r="HYU54" s="18"/>
      <c r="HYV54" s="18"/>
      <c r="HYW54" s="18"/>
      <c r="HYX54" s="18"/>
      <c r="HYY54" s="18"/>
      <c r="HYZ54" s="18"/>
      <c r="HZA54" s="18"/>
      <c r="HZB54" s="18"/>
      <c r="HZC54" s="18"/>
      <c r="HZD54" s="18"/>
      <c r="HZE54" s="18"/>
      <c r="HZF54" s="18"/>
      <c r="HZG54" s="18"/>
      <c r="HZH54" s="18"/>
      <c r="HZI54" s="18"/>
      <c r="HZJ54" s="18"/>
      <c r="HZK54" s="18"/>
      <c r="HZL54" s="18"/>
      <c r="HZM54" s="18"/>
      <c r="HZN54" s="18"/>
      <c r="HZO54" s="18"/>
      <c r="HZP54" s="18"/>
      <c r="HZQ54" s="18"/>
      <c r="HZR54" s="18"/>
      <c r="HZS54" s="18"/>
      <c r="HZT54" s="18"/>
      <c r="HZU54" s="18"/>
      <c r="HZV54" s="18"/>
      <c r="HZW54" s="18"/>
      <c r="HZX54" s="18"/>
      <c r="HZY54" s="18"/>
      <c r="HZZ54" s="18"/>
      <c r="IAA54" s="18"/>
      <c r="IAB54" s="18"/>
      <c r="IAC54" s="18"/>
      <c r="IAD54" s="18"/>
      <c r="IAE54" s="18"/>
      <c r="IAF54" s="18"/>
      <c r="IAG54" s="18"/>
      <c r="IAH54" s="18"/>
      <c r="IAI54" s="18"/>
      <c r="IAJ54" s="18"/>
      <c r="IAK54" s="18"/>
      <c r="IAL54" s="18"/>
      <c r="IAM54" s="18"/>
      <c r="IAN54" s="18"/>
      <c r="IAO54" s="18"/>
      <c r="IAP54" s="18"/>
      <c r="IAQ54" s="18"/>
      <c r="IAR54" s="18"/>
      <c r="IAS54" s="18"/>
      <c r="IAT54" s="18"/>
      <c r="IAU54" s="18"/>
      <c r="IAV54" s="18"/>
      <c r="IAW54" s="18"/>
      <c r="IAX54" s="18"/>
      <c r="IAY54" s="18"/>
      <c r="IAZ54" s="18"/>
      <c r="IBA54" s="18"/>
      <c r="IBB54" s="18"/>
      <c r="IBC54" s="18"/>
      <c r="IBD54" s="18"/>
      <c r="IBE54" s="18"/>
      <c r="IBF54" s="18"/>
      <c r="IBG54" s="18"/>
      <c r="IBH54" s="18"/>
      <c r="IBI54" s="18"/>
      <c r="IBJ54" s="18"/>
      <c r="IBK54" s="18"/>
      <c r="IBL54" s="18"/>
      <c r="IBM54" s="18"/>
      <c r="IBN54" s="18"/>
      <c r="IBO54" s="18"/>
      <c r="IBP54" s="18"/>
      <c r="IBQ54" s="18"/>
      <c r="IBR54" s="18"/>
      <c r="IBS54" s="18"/>
      <c r="IBT54" s="18"/>
      <c r="IBU54" s="18"/>
      <c r="IBV54" s="18"/>
      <c r="IBW54" s="18"/>
      <c r="IBX54" s="18"/>
      <c r="IBY54" s="18"/>
      <c r="IBZ54" s="18"/>
      <c r="ICA54" s="18"/>
      <c r="ICB54" s="18"/>
      <c r="ICC54" s="18"/>
      <c r="ICD54" s="18"/>
      <c r="ICE54" s="18"/>
      <c r="ICF54" s="18"/>
      <c r="ICG54" s="18"/>
      <c r="ICH54" s="18"/>
      <c r="ICI54" s="18"/>
      <c r="ICJ54" s="18"/>
      <c r="ICK54" s="18"/>
      <c r="ICL54" s="18"/>
      <c r="ICM54" s="18"/>
      <c r="ICN54" s="18"/>
      <c r="ICO54" s="18"/>
      <c r="ICP54" s="18"/>
      <c r="ICQ54" s="18"/>
      <c r="ICR54" s="18"/>
      <c r="ICS54" s="18"/>
      <c r="ICT54" s="18"/>
      <c r="ICU54" s="18"/>
      <c r="ICV54" s="18"/>
      <c r="ICW54" s="18"/>
      <c r="ICX54" s="18"/>
      <c r="ICY54" s="18"/>
      <c r="ICZ54" s="18"/>
      <c r="IDA54" s="18"/>
      <c r="IDB54" s="18"/>
      <c r="IDC54" s="18"/>
      <c r="IDD54" s="18"/>
      <c r="IDE54" s="18"/>
      <c r="IDF54" s="18"/>
      <c r="IDG54" s="18"/>
      <c r="IDH54" s="18"/>
      <c r="IDI54" s="18"/>
      <c r="IDJ54" s="18"/>
      <c r="IDK54" s="18"/>
      <c r="IDL54" s="18"/>
      <c r="IDM54" s="18"/>
      <c r="IDN54" s="18"/>
      <c r="IDO54" s="18"/>
      <c r="IDP54" s="18"/>
      <c r="IDQ54" s="18"/>
      <c r="IDR54" s="18"/>
      <c r="IDS54" s="18"/>
      <c r="IDT54" s="18"/>
      <c r="IDU54" s="18"/>
      <c r="IDV54" s="18"/>
      <c r="IDW54" s="18"/>
      <c r="IDX54" s="18"/>
      <c r="IDY54" s="18"/>
      <c r="IDZ54" s="18"/>
      <c r="IEA54" s="18"/>
      <c r="IEB54" s="18"/>
      <c r="IEC54" s="18"/>
      <c r="IED54" s="18"/>
      <c r="IEE54" s="18"/>
      <c r="IEF54" s="18"/>
      <c r="IEG54" s="18"/>
      <c r="IEH54" s="18"/>
      <c r="IEI54" s="18"/>
      <c r="IEJ54" s="18"/>
      <c r="IEK54" s="18"/>
      <c r="IEL54" s="18"/>
      <c r="IEM54" s="18"/>
      <c r="IEN54" s="18"/>
      <c r="IEO54" s="18"/>
      <c r="IEP54" s="18"/>
      <c r="IEQ54" s="18"/>
      <c r="IER54" s="18"/>
      <c r="IES54" s="18"/>
      <c r="IET54" s="18"/>
      <c r="IEU54" s="18"/>
      <c r="IEV54" s="18"/>
      <c r="IEW54" s="18"/>
      <c r="IEX54" s="18"/>
      <c r="IEY54" s="18"/>
      <c r="IEZ54" s="18"/>
      <c r="IFA54" s="18"/>
      <c r="IFB54" s="18"/>
      <c r="IFC54" s="18"/>
      <c r="IFD54" s="18"/>
      <c r="IFE54" s="18"/>
      <c r="IFF54" s="18"/>
      <c r="IFG54" s="18"/>
      <c r="IFH54" s="18"/>
      <c r="IFI54" s="18"/>
      <c r="IFJ54" s="18"/>
      <c r="IFK54" s="18"/>
      <c r="IFL54" s="18"/>
      <c r="IFM54" s="18"/>
      <c r="IFN54" s="18"/>
      <c r="IFO54" s="18"/>
      <c r="IFP54" s="18"/>
      <c r="IFQ54" s="18"/>
      <c r="IFR54" s="18"/>
      <c r="IFS54" s="18"/>
      <c r="IFT54" s="18"/>
      <c r="IFU54" s="18"/>
      <c r="IFV54" s="18"/>
      <c r="IFW54" s="18"/>
      <c r="IFX54" s="18"/>
      <c r="IFY54" s="18"/>
      <c r="IFZ54" s="18"/>
      <c r="IGA54" s="18"/>
      <c r="IGB54" s="18"/>
      <c r="IGC54" s="18"/>
      <c r="IGD54" s="18"/>
      <c r="IGE54" s="18"/>
      <c r="IGF54" s="18"/>
      <c r="IGG54" s="18"/>
      <c r="IGH54" s="18"/>
      <c r="IGI54" s="18"/>
      <c r="IGJ54" s="18"/>
      <c r="IGK54" s="18"/>
      <c r="IGL54" s="18"/>
      <c r="IGM54" s="18"/>
      <c r="IGN54" s="18"/>
      <c r="IGO54" s="18"/>
      <c r="IGP54" s="18"/>
      <c r="IGQ54" s="18"/>
      <c r="IGR54" s="18"/>
      <c r="IGS54" s="18"/>
      <c r="IGT54" s="18"/>
      <c r="IGU54" s="18"/>
      <c r="IGV54" s="18"/>
      <c r="IGW54" s="18"/>
      <c r="IGX54" s="18"/>
      <c r="IGY54" s="18"/>
      <c r="IGZ54" s="18"/>
      <c r="IHA54" s="18"/>
      <c r="IHB54" s="18"/>
      <c r="IHC54" s="18"/>
      <c r="IHD54" s="18"/>
      <c r="IHE54" s="18"/>
      <c r="IHF54" s="18"/>
      <c r="IHG54" s="18"/>
      <c r="IHH54" s="18"/>
      <c r="IHI54" s="18"/>
      <c r="IHJ54" s="18"/>
      <c r="IHK54" s="18"/>
      <c r="IHL54" s="18"/>
      <c r="IHM54" s="18"/>
      <c r="IHN54" s="18"/>
      <c r="IHO54" s="18"/>
      <c r="IHP54" s="18"/>
      <c r="IHQ54" s="18"/>
      <c r="IHR54" s="18"/>
      <c r="IHS54" s="18"/>
      <c r="IHT54" s="18"/>
      <c r="IHU54" s="18"/>
      <c r="IHV54" s="18"/>
      <c r="IHW54" s="18"/>
      <c r="IHX54" s="18"/>
      <c r="IHY54" s="18"/>
      <c r="IHZ54" s="18"/>
      <c r="IIA54" s="18"/>
      <c r="IIB54" s="18"/>
      <c r="IIC54" s="18"/>
      <c r="IID54" s="18"/>
      <c r="IIE54" s="18"/>
      <c r="IIF54" s="18"/>
      <c r="IIG54" s="18"/>
      <c r="IIH54" s="18"/>
      <c r="III54" s="18"/>
      <c r="IIJ54" s="18"/>
      <c r="IIK54" s="18"/>
      <c r="IIL54" s="18"/>
      <c r="IIM54" s="18"/>
      <c r="IIN54" s="18"/>
      <c r="IIO54" s="18"/>
      <c r="IIP54" s="18"/>
      <c r="IIQ54" s="18"/>
      <c r="IIR54" s="18"/>
      <c r="IIS54" s="18"/>
      <c r="IIT54" s="18"/>
      <c r="IIU54" s="18"/>
      <c r="IIV54" s="18"/>
      <c r="IIW54" s="18"/>
      <c r="IIX54" s="18"/>
      <c r="IIY54" s="18"/>
      <c r="IIZ54" s="18"/>
      <c r="IJA54" s="18"/>
      <c r="IJB54" s="18"/>
      <c r="IJC54" s="18"/>
      <c r="IJD54" s="18"/>
      <c r="IJE54" s="18"/>
      <c r="IJF54" s="18"/>
      <c r="IJG54" s="18"/>
      <c r="IJH54" s="18"/>
      <c r="IJI54" s="18"/>
      <c r="IJJ54" s="18"/>
      <c r="IJK54" s="18"/>
      <c r="IJL54" s="18"/>
      <c r="IJM54" s="18"/>
      <c r="IJN54" s="18"/>
      <c r="IJO54" s="18"/>
      <c r="IJP54" s="18"/>
      <c r="IJQ54" s="18"/>
      <c r="IJR54" s="18"/>
      <c r="IJS54" s="18"/>
      <c r="IJT54" s="18"/>
      <c r="IJU54" s="18"/>
      <c r="IJV54" s="18"/>
      <c r="IJW54" s="18"/>
      <c r="IJX54" s="18"/>
      <c r="IJY54" s="18"/>
      <c r="IJZ54" s="18"/>
      <c r="IKA54" s="18"/>
      <c r="IKB54" s="18"/>
      <c r="IKC54" s="18"/>
      <c r="IKD54" s="18"/>
      <c r="IKE54" s="18"/>
      <c r="IKF54" s="18"/>
      <c r="IKG54" s="18"/>
      <c r="IKH54" s="18"/>
      <c r="IKI54" s="18"/>
      <c r="IKJ54" s="18"/>
      <c r="IKK54" s="18"/>
      <c r="IKL54" s="18"/>
      <c r="IKM54" s="18"/>
      <c r="IKN54" s="18"/>
      <c r="IKO54" s="18"/>
      <c r="IKP54" s="18"/>
      <c r="IKQ54" s="18"/>
      <c r="IKR54" s="18"/>
      <c r="IKS54" s="18"/>
      <c r="IKT54" s="18"/>
      <c r="IKU54" s="18"/>
      <c r="IKV54" s="18"/>
      <c r="IKW54" s="18"/>
      <c r="IKX54" s="18"/>
      <c r="IKY54" s="18"/>
      <c r="IKZ54" s="18"/>
      <c r="ILA54" s="18"/>
      <c r="ILB54" s="18"/>
      <c r="ILC54" s="18"/>
      <c r="ILD54" s="18"/>
      <c r="ILE54" s="18"/>
      <c r="ILF54" s="18"/>
      <c r="ILG54" s="18"/>
      <c r="ILH54" s="18"/>
      <c r="ILI54" s="18"/>
      <c r="ILJ54" s="18"/>
      <c r="ILK54" s="18"/>
      <c r="ILL54" s="18"/>
      <c r="ILM54" s="18"/>
      <c r="ILN54" s="18"/>
      <c r="ILO54" s="18"/>
      <c r="ILP54" s="18"/>
      <c r="ILQ54" s="18"/>
      <c r="ILR54" s="18"/>
      <c r="ILS54" s="18"/>
      <c r="ILT54" s="18"/>
      <c r="ILU54" s="18"/>
      <c r="ILV54" s="18"/>
      <c r="ILW54" s="18"/>
      <c r="ILX54" s="18"/>
      <c r="ILY54" s="18"/>
      <c r="ILZ54" s="18"/>
      <c r="IMA54" s="18"/>
      <c r="IMB54" s="18"/>
      <c r="IMC54" s="18"/>
      <c r="IMD54" s="18"/>
      <c r="IME54" s="18"/>
      <c r="IMF54" s="18"/>
      <c r="IMG54" s="18"/>
      <c r="IMH54" s="18"/>
      <c r="IMI54" s="18"/>
      <c r="IMJ54" s="18"/>
      <c r="IMK54" s="18"/>
      <c r="IML54" s="18"/>
      <c r="IMM54" s="18"/>
      <c r="IMN54" s="18"/>
      <c r="IMO54" s="18"/>
      <c r="IMP54" s="18"/>
      <c r="IMQ54" s="18"/>
      <c r="IMR54" s="18"/>
      <c r="IMS54" s="18"/>
      <c r="IMT54" s="18"/>
      <c r="IMU54" s="18"/>
      <c r="IMV54" s="18"/>
      <c r="IMW54" s="18"/>
      <c r="IMX54" s="18"/>
      <c r="IMY54" s="18"/>
      <c r="IMZ54" s="18"/>
      <c r="INA54" s="18"/>
      <c r="INB54" s="18"/>
      <c r="INC54" s="18"/>
      <c r="IND54" s="18"/>
      <c r="INE54" s="18"/>
      <c r="INF54" s="18"/>
      <c r="ING54" s="18"/>
      <c r="INH54" s="18"/>
      <c r="INI54" s="18"/>
      <c r="INJ54" s="18"/>
      <c r="INK54" s="18"/>
      <c r="INL54" s="18"/>
      <c r="INM54" s="18"/>
      <c r="INN54" s="18"/>
      <c r="INO54" s="18"/>
      <c r="INP54" s="18"/>
      <c r="INQ54" s="18"/>
      <c r="INR54" s="18"/>
      <c r="INS54" s="18"/>
      <c r="INT54" s="18"/>
      <c r="INU54" s="18"/>
      <c r="INV54" s="18"/>
      <c r="INW54" s="18"/>
      <c r="INX54" s="18"/>
      <c r="INY54" s="18"/>
      <c r="INZ54" s="18"/>
      <c r="IOA54" s="18"/>
      <c r="IOB54" s="18"/>
      <c r="IOC54" s="18"/>
      <c r="IOD54" s="18"/>
      <c r="IOE54" s="18"/>
      <c r="IOF54" s="18"/>
      <c r="IOG54" s="18"/>
      <c r="IOH54" s="18"/>
      <c r="IOI54" s="18"/>
      <c r="IOJ54" s="18"/>
      <c r="IOK54" s="18"/>
      <c r="IOL54" s="18"/>
      <c r="IOM54" s="18"/>
      <c r="ION54" s="18"/>
      <c r="IOO54" s="18"/>
      <c r="IOP54" s="18"/>
      <c r="IOQ54" s="18"/>
      <c r="IOR54" s="18"/>
      <c r="IOS54" s="18"/>
      <c r="IOT54" s="18"/>
      <c r="IOU54" s="18"/>
      <c r="IOV54" s="18"/>
      <c r="IOW54" s="18"/>
      <c r="IOX54" s="18"/>
      <c r="IOY54" s="18"/>
      <c r="IOZ54" s="18"/>
      <c r="IPA54" s="18"/>
      <c r="IPB54" s="18"/>
      <c r="IPC54" s="18"/>
      <c r="IPD54" s="18"/>
      <c r="IPE54" s="18"/>
      <c r="IPF54" s="18"/>
      <c r="IPG54" s="18"/>
      <c r="IPH54" s="18"/>
      <c r="IPI54" s="18"/>
      <c r="IPJ54" s="18"/>
      <c r="IPK54" s="18"/>
      <c r="IPL54" s="18"/>
      <c r="IPM54" s="18"/>
      <c r="IPN54" s="18"/>
      <c r="IPO54" s="18"/>
      <c r="IPP54" s="18"/>
      <c r="IPQ54" s="18"/>
      <c r="IPR54" s="18"/>
      <c r="IPS54" s="18"/>
      <c r="IPT54" s="18"/>
      <c r="IPU54" s="18"/>
      <c r="IPV54" s="18"/>
      <c r="IPW54" s="18"/>
      <c r="IPX54" s="18"/>
      <c r="IPY54" s="18"/>
      <c r="IPZ54" s="18"/>
      <c r="IQA54" s="18"/>
      <c r="IQB54" s="18"/>
      <c r="IQC54" s="18"/>
      <c r="IQD54" s="18"/>
      <c r="IQE54" s="18"/>
      <c r="IQF54" s="18"/>
      <c r="IQG54" s="18"/>
      <c r="IQH54" s="18"/>
      <c r="IQI54" s="18"/>
      <c r="IQJ54" s="18"/>
      <c r="IQK54" s="18"/>
      <c r="IQL54" s="18"/>
      <c r="IQM54" s="18"/>
      <c r="IQN54" s="18"/>
      <c r="IQO54" s="18"/>
      <c r="IQP54" s="18"/>
      <c r="IQQ54" s="18"/>
      <c r="IQR54" s="18"/>
      <c r="IQS54" s="18"/>
      <c r="IQT54" s="18"/>
      <c r="IQU54" s="18"/>
      <c r="IQV54" s="18"/>
      <c r="IQW54" s="18"/>
      <c r="IQX54" s="18"/>
      <c r="IQY54" s="18"/>
      <c r="IQZ54" s="18"/>
      <c r="IRA54" s="18"/>
      <c r="IRB54" s="18"/>
      <c r="IRC54" s="18"/>
      <c r="IRD54" s="18"/>
      <c r="IRE54" s="18"/>
      <c r="IRF54" s="18"/>
      <c r="IRG54" s="18"/>
      <c r="IRH54" s="18"/>
      <c r="IRI54" s="18"/>
      <c r="IRJ54" s="18"/>
      <c r="IRK54" s="18"/>
      <c r="IRL54" s="18"/>
      <c r="IRM54" s="18"/>
      <c r="IRN54" s="18"/>
      <c r="IRO54" s="18"/>
      <c r="IRP54" s="18"/>
      <c r="IRQ54" s="18"/>
      <c r="IRR54" s="18"/>
      <c r="IRS54" s="18"/>
      <c r="IRT54" s="18"/>
      <c r="IRU54" s="18"/>
      <c r="IRV54" s="18"/>
      <c r="IRW54" s="18"/>
      <c r="IRX54" s="18"/>
      <c r="IRY54" s="18"/>
      <c r="IRZ54" s="18"/>
      <c r="ISA54" s="18"/>
      <c r="ISB54" s="18"/>
      <c r="ISC54" s="18"/>
      <c r="ISD54" s="18"/>
      <c r="ISE54" s="18"/>
      <c r="ISF54" s="18"/>
      <c r="ISG54" s="18"/>
      <c r="ISH54" s="18"/>
      <c r="ISI54" s="18"/>
      <c r="ISJ54" s="18"/>
      <c r="ISK54" s="18"/>
      <c r="ISL54" s="18"/>
      <c r="ISM54" s="18"/>
      <c r="ISN54" s="18"/>
      <c r="ISO54" s="18"/>
      <c r="ISP54" s="18"/>
      <c r="ISQ54" s="18"/>
      <c r="ISR54" s="18"/>
      <c r="ISS54" s="18"/>
      <c r="IST54" s="18"/>
      <c r="ISU54" s="18"/>
      <c r="ISV54" s="18"/>
      <c r="ISW54" s="18"/>
      <c r="ISX54" s="18"/>
      <c r="ISY54" s="18"/>
      <c r="ISZ54" s="18"/>
      <c r="ITA54" s="18"/>
      <c r="ITB54" s="18"/>
      <c r="ITC54" s="18"/>
      <c r="ITD54" s="18"/>
      <c r="ITE54" s="18"/>
      <c r="ITF54" s="18"/>
      <c r="ITG54" s="18"/>
      <c r="ITH54" s="18"/>
      <c r="ITI54" s="18"/>
      <c r="ITJ54" s="18"/>
      <c r="ITK54" s="18"/>
      <c r="ITL54" s="18"/>
      <c r="ITM54" s="18"/>
      <c r="ITN54" s="18"/>
      <c r="ITO54" s="18"/>
      <c r="ITP54" s="18"/>
      <c r="ITQ54" s="18"/>
      <c r="ITR54" s="18"/>
      <c r="ITS54" s="18"/>
      <c r="ITT54" s="18"/>
      <c r="ITU54" s="18"/>
      <c r="ITV54" s="18"/>
      <c r="ITW54" s="18"/>
      <c r="ITX54" s="18"/>
      <c r="ITY54" s="18"/>
      <c r="ITZ54" s="18"/>
      <c r="IUA54" s="18"/>
      <c r="IUB54" s="18"/>
      <c r="IUC54" s="18"/>
      <c r="IUD54" s="18"/>
      <c r="IUE54" s="18"/>
      <c r="IUF54" s="18"/>
      <c r="IUG54" s="18"/>
      <c r="IUH54" s="18"/>
      <c r="IUI54" s="18"/>
      <c r="IUJ54" s="18"/>
      <c r="IUK54" s="18"/>
      <c r="IUL54" s="18"/>
      <c r="IUM54" s="18"/>
      <c r="IUN54" s="18"/>
      <c r="IUO54" s="18"/>
      <c r="IUP54" s="18"/>
      <c r="IUQ54" s="18"/>
      <c r="IUR54" s="18"/>
      <c r="IUS54" s="18"/>
      <c r="IUT54" s="18"/>
      <c r="IUU54" s="18"/>
      <c r="IUV54" s="18"/>
      <c r="IUW54" s="18"/>
      <c r="IUX54" s="18"/>
      <c r="IUY54" s="18"/>
      <c r="IUZ54" s="18"/>
      <c r="IVA54" s="18"/>
      <c r="IVB54" s="18"/>
      <c r="IVC54" s="18"/>
      <c r="IVD54" s="18"/>
      <c r="IVE54" s="18"/>
      <c r="IVF54" s="18"/>
      <c r="IVG54" s="18"/>
      <c r="IVH54" s="18"/>
      <c r="IVI54" s="18"/>
      <c r="IVJ54" s="18"/>
      <c r="IVK54" s="18"/>
      <c r="IVL54" s="18"/>
      <c r="IVM54" s="18"/>
      <c r="IVN54" s="18"/>
      <c r="IVO54" s="18"/>
      <c r="IVP54" s="18"/>
      <c r="IVQ54" s="18"/>
      <c r="IVR54" s="18"/>
      <c r="IVS54" s="18"/>
      <c r="IVT54" s="18"/>
      <c r="IVU54" s="18"/>
      <c r="IVV54" s="18"/>
      <c r="IVW54" s="18"/>
      <c r="IVX54" s="18"/>
      <c r="IVY54" s="18"/>
      <c r="IVZ54" s="18"/>
      <c r="IWA54" s="18"/>
      <c r="IWB54" s="18"/>
      <c r="IWC54" s="18"/>
      <c r="IWD54" s="18"/>
      <c r="IWE54" s="18"/>
      <c r="IWF54" s="18"/>
      <c r="IWG54" s="18"/>
      <c r="IWH54" s="18"/>
      <c r="IWI54" s="18"/>
      <c r="IWJ54" s="18"/>
      <c r="IWK54" s="18"/>
      <c r="IWL54" s="18"/>
      <c r="IWM54" s="18"/>
      <c r="IWN54" s="18"/>
      <c r="IWO54" s="18"/>
      <c r="IWP54" s="18"/>
      <c r="IWQ54" s="18"/>
      <c r="IWR54" s="18"/>
      <c r="IWS54" s="18"/>
      <c r="IWT54" s="18"/>
      <c r="IWU54" s="18"/>
      <c r="IWV54" s="18"/>
      <c r="IWW54" s="18"/>
      <c r="IWX54" s="18"/>
      <c r="IWY54" s="18"/>
      <c r="IWZ54" s="18"/>
      <c r="IXA54" s="18"/>
      <c r="IXB54" s="18"/>
      <c r="IXC54" s="18"/>
      <c r="IXD54" s="18"/>
      <c r="IXE54" s="18"/>
      <c r="IXF54" s="18"/>
      <c r="IXG54" s="18"/>
      <c r="IXH54" s="18"/>
      <c r="IXI54" s="18"/>
      <c r="IXJ54" s="18"/>
      <c r="IXK54" s="18"/>
      <c r="IXL54" s="18"/>
      <c r="IXM54" s="18"/>
      <c r="IXN54" s="18"/>
      <c r="IXO54" s="18"/>
      <c r="IXP54" s="18"/>
      <c r="IXQ54" s="18"/>
      <c r="IXR54" s="18"/>
      <c r="IXS54" s="18"/>
      <c r="IXT54" s="18"/>
      <c r="IXU54" s="18"/>
      <c r="IXV54" s="18"/>
      <c r="IXW54" s="18"/>
      <c r="IXX54" s="18"/>
      <c r="IXY54" s="18"/>
      <c r="IXZ54" s="18"/>
      <c r="IYA54" s="18"/>
      <c r="IYB54" s="18"/>
      <c r="IYC54" s="18"/>
      <c r="IYD54" s="18"/>
      <c r="IYE54" s="18"/>
      <c r="IYF54" s="18"/>
      <c r="IYG54" s="18"/>
      <c r="IYH54" s="18"/>
      <c r="IYI54" s="18"/>
      <c r="IYJ54" s="18"/>
      <c r="IYK54" s="18"/>
      <c r="IYL54" s="18"/>
      <c r="IYM54" s="18"/>
      <c r="IYN54" s="18"/>
      <c r="IYO54" s="18"/>
      <c r="IYP54" s="18"/>
      <c r="IYQ54" s="18"/>
      <c r="IYR54" s="18"/>
      <c r="IYS54" s="18"/>
      <c r="IYT54" s="18"/>
      <c r="IYU54" s="18"/>
      <c r="IYV54" s="18"/>
      <c r="IYW54" s="18"/>
      <c r="IYX54" s="18"/>
      <c r="IYY54" s="18"/>
      <c r="IYZ54" s="18"/>
      <c r="IZA54" s="18"/>
      <c r="IZB54" s="18"/>
      <c r="IZC54" s="18"/>
      <c r="IZD54" s="18"/>
      <c r="IZE54" s="18"/>
      <c r="IZF54" s="18"/>
      <c r="IZG54" s="18"/>
      <c r="IZH54" s="18"/>
      <c r="IZI54" s="18"/>
      <c r="IZJ54" s="18"/>
      <c r="IZK54" s="18"/>
      <c r="IZL54" s="18"/>
      <c r="IZM54" s="18"/>
      <c r="IZN54" s="18"/>
      <c r="IZO54" s="18"/>
      <c r="IZP54" s="18"/>
      <c r="IZQ54" s="18"/>
      <c r="IZR54" s="18"/>
      <c r="IZS54" s="18"/>
      <c r="IZT54" s="18"/>
      <c r="IZU54" s="18"/>
      <c r="IZV54" s="18"/>
      <c r="IZW54" s="18"/>
      <c r="IZX54" s="18"/>
      <c r="IZY54" s="18"/>
      <c r="IZZ54" s="18"/>
      <c r="JAA54" s="18"/>
      <c r="JAB54" s="18"/>
      <c r="JAC54" s="18"/>
      <c r="JAD54" s="18"/>
      <c r="JAE54" s="18"/>
      <c r="JAF54" s="18"/>
      <c r="JAG54" s="18"/>
      <c r="JAH54" s="18"/>
      <c r="JAI54" s="18"/>
      <c r="JAJ54" s="18"/>
      <c r="JAK54" s="18"/>
      <c r="JAL54" s="18"/>
      <c r="JAM54" s="18"/>
      <c r="JAN54" s="18"/>
      <c r="JAO54" s="18"/>
      <c r="JAP54" s="18"/>
      <c r="JAQ54" s="18"/>
      <c r="JAR54" s="18"/>
      <c r="JAS54" s="18"/>
      <c r="JAT54" s="18"/>
      <c r="JAU54" s="18"/>
      <c r="JAV54" s="18"/>
      <c r="JAW54" s="18"/>
      <c r="JAX54" s="18"/>
      <c r="JAY54" s="18"/>
      <c r="JAZ54" s="18"/>
      <c r="JBA54" s="18"/>
      <c r="JBB54" s="18"/>
      <c r="JBC54" s="18"/>
      <c r="JBD54" s="18"/>
      <c r="JBE54" s="18"/>
      <c r="JBF54" s="18"/>
      <c r="JBG54" s="18"/>
      <c r="JBH54" s="18"/>
      <c r="JBI54" s="18"/>
      <c r="JBJ54" s="18"/>
      <c r="JBK54" s="18"/>
      <c r="JBL54" s="18"/>
      <c r="JBM54" s="18"/>
      <c r="JBN54" s="18"/>
      <c r="JBO54" s="18"/>
      <c r="JBP54" s="18"/>
      <c r="JBQ54" s="18"/>
      <c r="JBR54" s="18"/>
      <c r="JBS54" s="18"/>
      <c r="JBT54" s="18"/>
      <c r="JBU54" s="18"/>
      <c r="JBV54" s="18"/>
      <c r="JBW54" s="18"/>
      <c r="JBX54" s="18"/>
      <c r="JBY54" s="18"/>
      <c r="JBZ54" s="18"/>
      <c r="JCA54" s="18"/>
      <c r="JCB54" s="18"/>
      <c r="JCC54" s="18"/>
      <c r="JCD54" s="18"/>
      <c r="JCE54" s="18"/>
      <c r="JCF54" s="18"/>
      <c r="JCG54" s="18"/>
      <c r="JCH54" s="18"/>
      <c r="JCI54" s="18"/>
      <c r="JCJ54" s="18"/>
      <c r="JCK54" s="18"/>
      <c r="JCL54" s="18"/>
      <c r="JCM54" s="18"/>
      <c r="JCN54" s="18"/>
      <c r="JCO54" s="18"/>
      <c r="JCP54" s="18"/>
      <c r="JCQ54" s="18"/>
      <c r="JCR54" s="18"/>
      <c r="JCS54" s="18"/>
      <c r="JCT54" s="18"/>
      <c r="JCU54" s="18"/>
      <c r="JCV54" s="18"/>
      <c r="JCW54" s="18"/>
      <c r="JCX54" s="18"/>
      <c r="JCY54" s="18"/>
      <c r="JCZ54" s="18"/>
      <c r="JDA54" s="18"/>
      <c r="JDB54" s="18"/>
      <c r="JDC54" s="18"/>
      <c r="JDD54" s="18"/>
      <c r="JDE54" s="18"/>
      <c r="JDF54" s="18"/>
      <c r="JDG54" s="18"/>
      <c r="JDH54" s="18"/>
      <c r="JDI54" s="18"/>
      <c r="JDJ54" s="18"/>
      <c r="JDK54" s="18"/>
      <c r="JDL54" s="18"/>
      <c r="JDM54" s="18"/>
      <c r="JDN54" s="18"/>
      <c r="JDO54" s="18"/>
      <c r="JDP54" s="18"/>
      <c r="JDQ54" s="18"/>
      <c r="JDR54" s="18"/>
      <c r="JDS54" s="18"/>
      <c r="JDT54" s="18"/>
      <c r="JDU54" s="18"/>
      <c r="JDV54" s="18"/>
      <c r="JDW54" s="18"/>
      <c r="JDX54" s="18"/>
      <c r="JDY54" s="18"/>
      <c r="JDZ54" s="18"/>
      <c r="JEA54" s="18"/>
      <c r="JEB54" s="18"/>
      <c r="JEC54" s="18"/>
      <c r="JED54" s="18"/>
      <c r="JEE54" s="18"/>
      <c r="JEF54" s="18"/>
      <c r="JEG54" s="18"/>
      <c r="JEH54" s="18"/>
      <c r="JEI54" s="18"/>
      <c r="JEJ54" s="18"/>
      <c r="JEK54" s="18"/>
      <c r="JEL54" s="18"/>
      <c r="JEM54" s="18"/>
      <c r="JEN54" s="18"/>
      <c r="JEO54" s="18"/>
      <c r="JEP54" s="18"/>
      <c r="JEQ54" s="18"/>
      <c r="JER54" s="18"/>
      <c r="JES54" s="18"/>
      <c r="JET54" s="18"/>
      <c r="JEU54" s="18"/>
      <c r="JEV54" s="18"/>
      <c r="JEW54" s="18"/>
      <c r="JEX54" s="18"/>
      <c r="JEY54" s="18"/>
      <c r="JEZ54" s="18"/>
      <c r="JFA54" s="18"/>
      <c r="JFB54" s="18"/>
      <c r="JFC54" s="18"/>
      <c r="JFD54" s="18"/>
      <c r="JFE54" s="18"/>
      <c r="JFF54" s="18"/>
      <c r="JFG54" s="18"/>
      <c r="JFH54" s="18"/>
      <c r="JFI54" s="18"/>
      <c r="JFJ54" s="18"/>
      <c r="JFK54" s="18"/>
      <c r="JFL54" s="18"/>
      <c r="JFM54" s="18"/>
      <c r="JFN54" s="18"/>
      <c r="JFO54" s="18"/>
      <c r="JFP54" s="18"/>
      <c r="JFQ54" s="18"/>
      <c r="JFR54" s="18"/>
      <c r="JFS54" s="18"/>
      <c r="JFT54" s="18"/>
      <c r="JFU54" s="18"/>
      <c r="JFV54" s="18"/>
      <c r="JFW54" s="18"/>
      <c r="JFX54" s="18"/>
      <c r="JFY54" s="18"/>
      <c r="JFZ54" s="18"/>
      <c r="JGA54" s="18"/>
      <c r="JGB54" s="18"/>
      <c r="JGC54" s="18"/>
      <c r="JGD54" s="18"/>
      <c r="JGE54" s="18"/>
      <c r="JGF54" s="18"/>
      <c r="JGG54" s="18"/>
      <c r="JGH54" s="18"/>
      <c r="JGI54" s="18"/>
      <c r="JGJ54" s="18"/>
      <c r="JGK54" s="18"/>
      <c r="JGL54" s="18"/>
      <c r="JGM54" s="18"/>
      <c r="JGN54" s="18"/>
      <c r="JGO54" s="18"/>
      <c r="JGP54" s="18"/>
      <c r="JGQ54" s="18"/>
      <c r="JGR54" s="18"/>
      <c r="JGS54" s="18"/>
      <c r="JGT54" s="18"/>
      <c r="JGU54" s="18"/>
      <c r="JGV54" s="18"/>
      <c r="JGW54" s="18"/>
      <c r="JGX54" s="18"/>
      <c r="JGY54" s="18"/>
      <c r="JGZ54" s="18"/>
      <c r="JHA54" s="18"/>
      <c r="JHB54" s="18"/>
      <c r="JHC54" s="18"/>
      <c r="JHD54" s="18"/>
      <c r="JHE54" s="18"/>
      <c r="JHF54" s="18"/>
      <c r="JHG54" s="18"/>
      <c r="JHH54" s="18"/>
      <c r="JHI54" s="18"/>
      <c r="JHJ54" s="18"/>
      <c r="JHK54" s="18"/>
      <c r="JHL54" s="18"/>
      <c r="JHM54" s="18"/>
      <c r="JHN54" s="18"/>
      <c r="JHO54" s="18"/>
      <c r="JHP54" s="18"/>
      <c r="JHQ54" s="18"/>
      <c r="JHR54" s="18"/>
      <c r="JHS54" s="18"/>
      <c r="JHT54" s="18"/>
      <c r="JHU54" s="18"/>
      <c r="JHV54" s="18"/>
      <c r="JHW54" s="18"/>
      <c r="JHX54" s="18"/>
      <c r="JHY54" s="18"/>
      <c r="JHZ54" s="18"/>
      <c r="JIA54" s="18"/>
      <c r="JIB54" s="18"/>
      <c r="JIC54" s="18"/>
      <c r="JID54" s="18"/>
      <c r="JIE54" s="18"/>
      <c r="JIF54" s="18"/>
      <c r="JIG54" s="18"/>
      <c r="JIH54" s="18"/>
      <c r="JII54" s="18"/>
      <c r="JIJ54" s="18"/>
      <c r="JIK54" s="18"/>
      <c r="JIL54" s="18"/>
      <c r="JIM54" s="18"/>
      <c r="JIN54" s="18"/>
      <c r="JIO54" s="18"/>
      <c r="JIP54" s="18"/>
      <c r="JIQ54" s="18"/>
      <c r="JIR54" s="18"/>
      <c r="JIS54" s="18"/>
      <c r="JIT54" s="18"/>
      <c r="JIU54" s="18"/>
      <c r="JIV54" s="18"/>
      <c r="JIW54" s="18"/>
      <c r="JIX54" s="18"/>
      <c r="JIY54" s="18"/>
      <c r="JIZ54" s="18"/>
      <c r="JJA54" s="18"/>
      <c r="JJB54" s="18"/>
      <c r="JJC54" s="18"/>
      <c r="JJD54" s="18"/>
      <c r="JJE54" s="18"/>
      <c r="JJF54" s="18"/>
      <c r="JJG54" s="18"/>
      <c r="JJH54" s="18"/>
      <c r="JJI54" s="18"/>
      <c r="JJJ54" s="18"/>
      <c r="JJK54" s="18"/>
      <c r="JJL54" s="18"/>
      <c r="JJM54" s="18"/>
      <c r="JJN54" s="18"/>
      <c r="JJO54" s="18"/>
      <c r="JJP54" s="18"/>
      <c r="JJQ54" s="18"/>
      <c r="JJR54" s="18"/>
      <c r="JJS54" s="18"/>
      <c r="JJT54" s="18"/>
      <c r="JJU54" s="18"/>
      <c r="JJV54" s="18"/>
      <c r="JJW54" s="18"/>
      <c r="JJX54" s="18"/>
      <c r="JJY54" s="18"/>
      <c r="JJZ54" s="18"/>
      <c r="JKA54" s="18"/>
      <c r="JKB54" s="18"/>
      <c r="JKC54" s="18"/>
      <c r="JKD54" s="18"/>
      <c r="JKE54" s="18"/>
      <c r="JKF54" s="18"/>
      <c r="JKG54" s="18"/>
      <c r="JKH54" s="18"/>
      <c r="JKI54" s="18"/>
      <c r="JKJ54" s="18"/>
      <c r="JKK54" s="18"/>
      <c r="JKL54" s="18"/>
      <c r="JKM54" s="18"/>
      <c r="JKN54" s="18"/>
      <c r="JKO54" s="18"/>
      <c r="JKP54" s="18"/>
      <c r="JKQ54" s="18"/>
      <c r="JKR54" s="18"/>
      <c r="JKS54" s="18"/>
      <c r="JKT54" s="18"/>
      <c r="JKU54" s="18"/>
      <c r="JKV54" s="18"/>
      <c r="JKW54" s="18"/>
      <c r="JKX54" s="18"/>
      <c r="JKY54" s="18"/>
      <c r="JKZ54" s="18"/>
      <c r="JLA54" s="18"/>
      <c r="JLB54" s="18"/>
      <c r="JLC54" s="18"/>
      <c r="JLD54" s="18"/>
      <c r="JLE54" s="18"/>
      <c r="JLF54" s="18"/>
      <c r="JLG54" s="18"/>
      <c r="JLH54" s="18"/>
      <c r="JLI54" s="18"/>
      <c r="JLJ54" s="18"/>
      <c r="JLK54" s="18"/>
      <c r="JLL54" s="18"/>
      <c r="JLM54" s="18"/>
      <c r="JLN54" s="18"/>
      <c r="JLO54" s="18"/>
      <c r="JLP54" s="18"/>
      <c r="JLQ54" s="18"/>
      <c r="JLR54" s="18"/>
      <c r="JLS54" s="18"/>
      <c r="JLT54" s="18"/>
      <c r="JLU54" s="18"/>
      <c r="JLV54" s="18"/>
      <c r="JLW54" s="18"/>
      <c r="JLX54" s="18"/>
      <c r="JLY54" s="18"/>
      <c r="JLZ54" s="18"/>
      <c r="JMA54" s="18"/>
      <c r="JMB54" s="18"/>
      <c r="JMC54" s="18"/>
      <c r="JMD54" s="18"/>
      <c r="JME54" s="18"/>
      <c r="JMF54" s="18"/>
      <c r="JMG54" s="18"/>
      <c r="JMH54" s="18"/>
      <c r="JMI54" s="18"/>
      <c r="JMJ54" s="18"/>
      <c r="JMK54" s="18"/>
      <c r="JML54" s="18"/>
      <c r="JMM54" s="18"/>
      <c r="JMN54" s="18"/>
      <c r="JMO54" s="18"/>
      <c r="JMP54" s="18"/>
      <c r="JMQ54" s="18"/>
      <c r="JMR54" s="18"/>
      <c r="JMS54" s="18"/>
      <c r="JMT54" s="18"/>
      <c r="JMU54" s="18"/>
      <c r="JMV54" s="18"/>
      <c r="JMW54" s="18"/>
      <c r="JMX54" s="18"/>
      <c r="JMY54" s="18"/>
      <c r="JMZ54" s="18"/>
      <c r="JNA54" s="18"/>
      <c r="JNB54" s="18"/>
      <c r="JNC54" s="18"/>
      <c r="JND54" s="18"/>
      <c r="JNE54" s="18"/>
      <c r="JNF54" s="18"/>
      <c r="JNG54" s="18"/>
      <c r="JNH54" s="18"/>
      <c r="JNI54" s="18"/>
      <c r="JNJ54" s="18"/>
      <c r="JNK54" s="18"/>
      <c r="JNL54" s="18"/>
      <c r="JNM54" s="18"/>
      <c r="JNN54" s="18"/>
      <c r="JNO54" s="18"/>
      <c r="JNP54" s="18"/>
      <c r="JNQ54" s="18"/>
      <c r="JNR54" s="18"/>
      <c r="JNS54" s="18"/>
      <c r="JNT54" s="18"/>
      <c r="JNU54" s="18"/>
      <c r="JNV54" s="18"/>
      <c r="JNW54" s="18"/>
      <c r="JNX54" s="18"/>
      <c r="JNY54" s="18"/>
      <c r="JNZ54" s="18"/>
      <c r="JOA54" s="18"/>
      <c r="JOB54" s="18"/>
      <c r="JOC54" s="18"/>
      <c r="JOD54" s="18"/>
      <c r="JOE54" s="18"/>
      <c r="JOF54" s="18"/>
      <c r="JOG54" s="18"/>
      <c r="JOH54" s="18"/>
      <c r="JOI54" s="18"/>
      <c r="JOJ54" s="18"/>
      <c r="JOK54" s="18"/>
      <c r="JOL54" s="18"/>
      <c r="JOM54" s="18"/>
      <c r="JON54" s="18"/>
      <c r="JOO54" s="18"/>
      <c r="JOP54" s="18"/>
      <c r="JOQ54" s="18"/>
      <c r="JOR54" s="18"/>
      <c r="JOS54" s="18"/>
      <c r="JOT54" s="18"/>
      <c r="JOU54" s="18"/>
      <c r="JOV54" s="18"/>
      <c r="JOW54" s="18"/>
      <c r="JOX54" s="18"/>
      <c r="JOY54" s="18"/>
      <c r="JOZ54" s="18"/>
      <c r="JPA54" s="18"/>
      <c r="JPB54" s="18"/>
      <c r="JPC54" s="18"/>
      <c r="JPD54" s="18"/>
      <c r="JPE54" s="18"/>
      <c r="JPF54" s="18"/>
      <c r="JPG54" s="18"/>
      <c r="JPH54" s="18"/>
      <c r="JPI54" s="18"/>
      <c r="JPJ54" s="18"/>
      <c r="JPK54" s="18"/>
      <c r="JPL54" s="18"/>
      <c r="JPM54" s="18"/>
      <c r="JPN54" s="18"/>
      <c r="JPO54" s="18"/>
      <c r="JPP54" s="18"/>
      <c r="JPQ54" s="18"/>
      <c r="JPR54" s="18"/>
      <c r="JPS54" s="18"/>
      <c r="JPT54" s="18"/>
      <c r="JPU54" s="18"/>
      <c r="JPV54" s="18"/>
      <c r="JPW54" s="18"/>
      <c r="JPX54" s="18"/>
      <c r="JPY54" s="18"/>
      <c r="JPZ54" s="18"/>
      <c r="JQA54" s="18"/>
      <c r="JQB54" s="18"/>
      <c r="JQC54" s="18"/>
      <c r="JQD54" s="18"/>
      <c r="JQE54" s="18"/>
      <c r="JQF54" s="18"/>
      <c r="JQG54" s="18"/>
      <c r="JQH54" s="18"/>
      <c r="JQI54" s="18"/>
      <c r="JQJ54" s="18"/>
      <c r="JQK54" s="18"/>
      <c r="JQL54" s="18"/>
      <c r="JQM54" s="18"/>
      <c r="JQN54" s="18"/>
      <c r="JQO54" s="18"/>
      <c r="JQP54" s="18"/>
      <c r="JQQ54" s="18"/>
      <c r="JQR54" s="18"/>
      <c r="JQS54" s="18"/>
      <c r="JQT54" s="18"/>
      <c r="JQU54" s="18"/>
      <c r="JQV54" s="18"/>
      <c r="JQW54" s="18"/>
      <c r="JQX54" s="18"/>
      <c r="JQY54" s="18"/>
      <c r="JQZ54" s="18"/>
      <c r="JRA54" s="18"/>
      <c r="JRB54" s="18"/>
      <c r="JRC54" s="18"/>
      <c r="JRD54" s="18"/>
      <c r="JRE54" s="18"/>
      <c r="JRF54" s="18"/>
      <c r="JRG54" s="18"/>
      <c r="JRH54" s="18"/>
      <c r="JRI54" s="18"/>
      <c r="JRJ54" s="18"/>
      <c r="JRK54" s="18"/>
      <c r="JRL54" s="18"/>
      <c r="JRM54" s="18"/>
      <c r="JRN54" s="18"/>
      <c r="JRO54" s="18"/>
      <c r="JRP54" s="18"/>
      <c r="JRQ54" s="18"/>
      <c r="JRR54" s="18"/>
      <c r="JRS54" s="18"/>
      <c r="JRT54" s="18"/>
      <c r="JRU54" s="18"/>
      <c r="JRV54" s="18"/>
      <c r="JRW54" s="18"/>
      <c r="JRX54" s="18"/>
      <c r="JRY54" s="18"/>
      <c r="JRZ54" s="18"/>
      <c r="JSA54" s="18"/>
      <c r="JSB54" s="18"/>
      <c r="JSC54" s="18"/>
      <c r="JSD54" s="18"/>
      <c r="JSE54" s="18"/>
      <c r="JSF54" s="18"/>
      <c r="JSG54" s="18"/>
      <c r="JSH54" s="18"/>
      <c r="JSI54" s="18"/>
      <c r="JSJ54" s="18"/>
      <c r="JSK54" s="18"/>
      <c r="JSL54" s="18"/>
      <c r="JSM54" s="18"/>
      <c r="JSN54" s="18"/>
      <c r="JSO54" s="18"/>
      <c r="JSP54" s="18"/>
      <c r="JSQ54" s="18"/>
      <c r="JSR54" s="18"/>
      <c r="JSS54" s="18"/>
      <c r="JST54" s="18"/>
      <c r="JSU54" s="18"/>
      <c r="JSV54" s="18"/>
      <c r="JSW54" s="18"/>
      <c r="JSX54" s="18"/>
      <c r="JSY54" s="18"/>
      <c r="JSZ54" s="18"/>
      <c r="JTA54" s="18"/>
      <c r="JTB54" s="18"/>
      <c r="JTC54" s="18"/>
      <c r="JTD54" s="18"/>
      <c r="JTE54" s="18"/>
      <c r="JTF54" s="18"/>
      <c r="JTG54" s="18"/>
      <c r="JTH54" s="18"/>
      <c r="JTI54" s="18"/>
      <c r="JTJ54" s="18"/>
      <c r="JTK54" s="18"/>
      <c r="JTL54" s="18"/>
      <c r="JTM54" s="18"/>
      <c r="JTN54" s="18"/>
      <c r="JTO54" s="18"/>
      <c r="JTP54" s="18"/>
      <c r="JTQ54" s="18"/>
      <c r="JTR54" s="18"/>
      <c r="JTS54" s="18"/>
      <c r="JTT54" s="18"/>
      <c r="JTU54" s="18"/>
      <c r="JTV54" s="18"/>
      <c r="JTW54" s="18"/>
      <c r="JTX54" s="18"/>
      <c r="JTY54" s="18"/>
      <c r="JTZ54" s="18"/>
      <c r="JUA54" s="18"/>
      <c r="JUB54" s="18"/>
      <c r="JUC54" s="18"/>
      <c r="JUD54" s="18"/>
      <c r="JUE54" s="18"/>
      <c r="JUF54" s="18"/>
      <c r="JUG54" s="18"/>
      <c r="JUH54" s="18"/>
      <c r="JUI54" s="18"/>
      <c r="JUJ54" s="18"/>
      <c r="JUK54" s="18"/>
      <c r="JUL54" s="18"/>
      <c r="JUM54" s="18"/>
      <c r="JUN54" s="18"/>
      <c r="JUO54" s="18"/>
      <c r="JUP54" s="18"/>
      <c r="JUQ54" s="18"/>
      <c r="JUR54" s="18"/>
      <c r="JUS54" s="18"/>
      <c r="JUT54" s="18"/>
      <c r="JUU54" s="18"/>
      <c r="JUV54" s="18"/>
      <c r="JUW54" s="18"/>
      <c r="JUX54" s="18"/>
      <c r="JUY54" s="18"/>
      <c r="JUZ54" s="18"/>
      <c r="JVA54" s="18"/>
      <c r="JVB54" s="18"/>
      <c r="JVC54" s="18"/>
      <c r="JVD54" s="18"/>
      <c r="JVE54" s="18"/>
      <c r="JVF54" s="18"/>
      <c r="JVG54" s="18"/>
      <c r="JVH54" s="18"/>
      <c r="JVI54" s="18"/>
      <c r="JVJ54" s="18"/>
      <c r="JVK54" s="18"/>
      <c r="JVL54" s="18"/>
      <c r="JVM54" s="18"/>
      <c r="JVN54" s="18"/>
      <c r="JVO54" s="18"/>
      <c r="JVP54" s="18"/>
      <c r="JVQ54" s="18"/>
      <c r="JVR54" s="18"/>
      <c r="JVS54" s="18"/>
      <c r="JVT54" s="18"/>
      <c r="JVU54" s="18"/>
      <c r="JVV54" s="18"/>
      <c r="JVW54" s="18"/>
      <c r="JVX54" s="18"/>
      <c r="JVY54" s="18"/>
      <c r="JVZ54" s="18"/>
      <c r="JWA54" s="18"/>
      <c r="JWB54" s="18"/>
      <c r="JWC54" s="18"/>
      <c r="JWD54" s="18"/>
      <c r="JWE54" s="18"/>
      <c r="JWF54" s="18"/>
      <c r="JWG54" s="18"/>
      <c r="JWH54" s="18"/>
      <c r="JWI54" s="18"/>
      <c r="JWJ54" s="18"/>
      <c r="JWK54" s="18"/>
      <c r="JWL54" s="18"/>
      <c r="JWM54" s="18"/>
      <c r="JWN54" s="18"/>
      <c r="JWO54" s="18"/>
      <c r="JWP54" s="18"/>
      <c r="JWQ54" s="18"/>
      <c r="JWR54" s="18"/>
      <c r="JWS54" s="18"/>
      <c r="JWT54" s="18"/>
      <c r="JWU54" s="18"/>
      <c r="JWV54" s="18"/>
      <c r="JWW54" s="18"/>
      <c r="JWX54" s="18"/>
      <c r="JWY54" s="18"/>
      <c r="JWZ54" s="18"/>
      <c r="JXA54" s="18"/>
      <c r="JXB54" s="18"/>
      <c r="JXC54" s="18"/>
      <c r="JXD54" s="18"/>
      <c r="JXE54" s="18"/>
      <c r="JXF54" s="18"/>
      <c r="JXG54" s="18"/>
      <c r="JXH54" s="18"/>
      <c r="JXI54" s="18"/>
      <c r="JXJ54" s="18"/>
      <c r="JXK54" s="18"/>
      <c r="JXL54" s="18"/>
      <c r="JXM54" s="18"/>
      <c r="JXN54" s="18"/>
      <c r="JXO54" s="18"/>
      <c r="JXP54" s="18"/>
      <c r="JXQ54" s="18"/>
      <c r="JXR54" s="18"/>
      <c r="JXS54" s="18"/>
      <c r="JXT54" s="18"/>
      <c r="JXU54" s="18"/>
      <c r="JXV54" s="18"/>
      <c r="JXW54" s="18"/>
      <c r="JXX54" s="18"/>
      <c r="JXY54" s="18"/>
      <c r="JXZ54" s="18"/>
      <c r="JYA54" s="18"/>
      <c r="JYB54" s="18"/>
      <c r="JYC54" s="18"/>
      <c r="JYD54" s="18"/>
      <c r="JYE54" s="18"/>
      <c r="JYF54" s="18"/>
      <c r="JYG54" s="18"/>
      <c r="JYH54" s="18"/>
      <c r="JYI54" s="18"/>
      <c r="JYJ54" s="18"/>
      <c r="JYK54" s="18"/>
      <c r="JYL54" s="18"/>
      <c r="JYM54" s="18"/>
      <c r="JYN54" s="18"/>
      <c r="JYO54" s="18"/>
      <c r="JYP54" s="18"/>
      <c r="JYQ54" s="18"/>
      <c r="JYR54" s="18"/>
      <c r="JYS54" s="18"/>
      <c r="JYT54" s="18"/>
      <c r="JYU54" s="18"/>
      <c r="JYV54" s="18"/>
      <c r="JYW54" s="18"/>
      <c r="JYX54" s="18"/>
      <c r="JYY54" s="18"/>
      <c r="JYZ54" s="18"/>
      <c r="JZA54" s="18"/>
      <c r="JZB54" s="18"/>
      <c r="JZC54" s="18"/>
      <c r="JZD54" s="18"/>
      <c r="JZE54" s="18"/>
      <c r="JZF54" s="18"/>
      <c r="JZG54" s="18"/>
      <c r="JZH54" s="18"/>
      <c r="JZI54" s="18"/>
      <c r="JZJ54" s="18"/>
      <c r="JZK54" s="18"/>
      <c r="JZL54" s="18"/>
      <c r="JZM54" s="18"/>
      <c r="JZN54" s="18"/>
      <c r="JZO54" s="18"/>
      <c r="JZP54" s="18"/>
      <c r="JZQ54" s="18"/>
      <c r="JZR54" s="18"/>
      <c r="JZS54" s="18"/>
      <c r="JZT54" s="18"/>
      <c r="JZU54" s="18"/>
      <c r="JZV54" s="18"/>
      <c r="JZW54" s="18"/>
      <c r="JZX54" s="18"/>
      <c r="JZY54" s="18"/>
      <c r="JZZ54" s="18"/>
      <c r="KAA54" s="18"/>
      <c r="KAB54" s="18"/>
      <c r="KAC54" s="18"/>
      <c r="KAD54" s="18"/>
      <c r="KAE54" s="18"/>
      <c r="KAF54" s="18"/>
      <c r="KAG54" s="18"/>
      <c r="KAH54" s="18"/>
      <c r="KAI54" s="18"/>
      <c r="KAJ54" s="18"/>
      <c r="KAK54" s="18"/>
      <c r="KAL54" s="18"/>
      <c r="KAM54" s="18"/>
      <c r="KAN54" s="18"/>
      <c r="KAO54" s="18"/>
      <c r="KAP54" s="18"/>
      <c r="KAQ54" s="18"/>
      <c r="KAR54" s="18"/>
      <c r="KAS54" s="18"/>
      <c r="KAT54" s="18"/>
      <c r="KAU54" s="18"/>
      <c r="KAV54" s="18"/>
      <c r="KAW54" s="18"/>
      <c r="KAX54" s="18"/>
      <c r="KAY54" s="18"/>
      <c r="KAZ54" s="18"/>
      <c r="KBA54" s="18"/>
      <c r="KBB54" s="18"/>
      <c r="KBC54" s="18"/>
      <c r="KBD54" s="18"/>
      <c r="KBE54" s="18"/>
      <c r="KBF54" s="18"/>
      <c r="KBG54" s="18"/>
      <c r="KBH54" s="18"/>
      <c r="KBI54" s="18"/>
      <c r="KBJ54" s="18"/>
      <c r="KBK54" s="18"/>
      <c r="KBL54" s="18"/>
      <c r="KBM54" s="18"/>
      <c r="KBN54" s="18"/>
      <c r="KBO54" s="18"/>
      <c r="KBP54" s="18"/>
      <c r="KBQ54" s="18"/>
      <c r="KBR54" s="18"/>
      <c r="KBS54" s="18"/>
      <c r="KBT54" s="18"/>
      <c r="KBU54" s="18"/>
      <c r="KBV54" s="18"/>
      <c r="KBW54" s="18"/>
      <c r="KBX54" s="18"/>
      <c r="KBY54" s="18"/>
      <c r="KBZ54" s="18"/>
      <c r="KCA54" s="18"/>
      <c r="KCB54" s="18"/>
      <c r="KCC54" s="18"/>
      <c r="KCD54" s="18"/>
      <c r="KCE54" s="18"/>
      <c r="KCF54" s="18"/>
      <c r="KCG54" s="18"/>
      <c r="KCH54" s="18"/>
      <c r="KCI54" s="18"/>
      <c r="KCJ54" s="18"/>
      <c r="KCK54" s="18"/>
      <c r="KCL54" s="18"/>
      <c r="KCM54" s="18"/>
      <c r="KCN54" s="18"/>
      <c r="KCO54" s="18"/>
      <c r="KCP54" s="18"/>
      <c r="KCQ54" s="18"/>
      <c r="KCR54" s="18"/>
      <c r="KCS54" s="18"/>
      <c r="KCT54" s="18"/>
      <c r="KCU54" s="18"/>
      <c r="KCV54" s="18"/>
      <c r="KCW54" s="18"/>
      <c r="KCX54" s="18"/>
      <c r="KCY54" s="18"/>
      <c r="KCZ54" s="18"/>
      <c r="KDA54" s="18"/>
      <c r="KDB54" s="18"/>
      <c r="KDC54" s="18"/>
      <c r="KDD54" s="18"/>
      <c r="KDE54" s="18"/>
      <c r="KDF54" s="18"/>
      <c r="KDG54" s="18"/>
      <c r="KDH54" s="18"/>
      <c r="KDI54" s="18"/>
      <c r="KDJ54" s="18"/>
      <c r="KDK54" s="18"/>
      <c r="KDL54" s="18"/>
      <c r="KDM54" s="18"/>
      <c r="KDN54" s="18"/>
      <c r="KDO54" s="18"/>
      <c r="KDP54" s="18"/>
      <c r="KDQ54" s="18"/>
      <c r="KDR54" s="18"/>
      <c r="KDS54" s="18"/>
      <c r="KDT54" s="18"/>
      <c r="KDU54" s="18"/>
      <c r="KDV54" s="18"/>
      <c r="KDW54" s="18"/>
      <c r="KDX54" s="18"/>
      <c r="KDY54" s="18"/>
      <c r="KDZ54" s="18"/>
      <c r="KEA54" s="18"/>
      <c r="KEB54" s="18"/>
      <c r="KEC54" s="18"/>
      <c r="KED54" s="18"/>
      <c r="KEE54" s="18"/>
      <c r="KEF54" s="18"/>
      <c r="KEG54" s="18"/>
      <c r="KEH54" s="18"/>
      <c r="KEI54" s="18"/>
      <c r="KEJ54" s="18"/>
      <c r="KEK54" s="18"/>
      <c r="KEL54" s="18"/>
      <c r="KEM54" s="18"/>
      <c r="KEN54" s="18"/>
      <c r="KEO54" s="18"/>
      <c r="KEP54" s="18"/>
      <c r="KEQ54" s="18"/>
      <c r="KER54" s="18"/>
      <c r="KES54" s="18"/>
      <c r="KET54" s="18"/>
      <c r="KEU54" s="18"/>
      <c r="KEV54" s="18"/>
      <c r="KEW54" s="18"/>
      <c r="KEX54" s="18"/>
      <c r="KEY54" s="18"/>
      <c r="KEZ54" s="18"/>
      <c r="KFA54" s="18"/>
      <c r="KFB54" s="18"/>
      <c r="KFC54" s="18"/>
      <c r="KFD54" s="18"/>
      <c r="KFE54" s="18"/>
      <c r="KFF54" s="18"/>
      <c r="KFG54" s="18"/>
      <c r="KFH54" s="18"/>
      <c r="KFI54" s="18"/>
      <c r="KFJ54" s="18"/>
      <c r="KFK54" s="18"/>
      <c r="KFL54" s="18"/>
      <c r="KFM54" s="18"/>
      <c r="KFN54" s="18"/>
      <c r="KFO54" s="18"/>
      <c r="KFP54" s="18"/>
      <c r="KFQ54" s="18"/>
      <c r="KFR54" s="18"/>
      <c r="KFS54" s="18"/>
      <c r="KFT54" s="18"/>
      <c r="KFU54" s="18"/>
      <c r="KFV54" s="18"/>
      <c r="KFW54" s="18"/>
      <c r="KFX54" s="18"/>
      <c r="KFY54" s="18"/>
      <c r="KFZ54" s="18"/>
      <c r="KGA54" s="18"/>
      <c r="KGB54" s="18"/>
      <c r="KGC54" s="18"/>
      <c r="KGD54" s="18"/>
      <c r="KGE54" s="18"/>
      <c r="KGF54" s="18"/>
      <c r="KGG54" s="18"/>
      <c r="KGH54" s="18"/>
      <c r="KGI54" s="18"/>
      <c r="KGJ54" s="18"/>
      <c r="KGK54" s="18"/>
      <c r="KGL54" s="18"/>
      <c r="KGM54" s="18"/>
      <c r="KGN54" s="18"/>
      <c r="KGO54" s="18"/>
      <c r="KGP54" s="18"/>
      <c r="KGQ54" s="18"/>
      <c r="KGR54" s="18"/>
      <c r="KGS54" s="18"/>
      <c r="KGT54" s="18"/>
      <c r="KGU54" s="18"/>
      <c r="KGV54" s="18"/>
      <c r="KGW54" s="18"/>
      <c r="KGX54" s="18"/>
      <c r="KGY54" s="18"/>
      <c r="KGZ54" s="18"/>
      <c r="KHA54" s="18"/>
      <c r="KHB54" s="18"/>
      <c r="KHC54" s="18"/>
      <c r="KHD54" s="18"/>
      <c r="KHE54" s="18"/>
      <c r="KHF54" s="18"/>
      <c r="KHG54" s="18"/>
      <c r="KHH54" s="18"/>
      <c r="KHI54" s="18"/>
      <c r="KHJ54" s="18"/>
      <c r="KHK54" s="18"/>
      <c r="KHL54" s="18"/>
      <c r="KHM54" s="18"/>
      <c r="KHN54" s="18"/>
      <c r="KHO54" s="18"/>
      <c r="KHP54" s="18"/>
      <c r="KHQ54" s="18"/>
      <c r="KHR54" s="18"/>
      <c r="KHS54" s="18"/>
      <c r="KHT54" s="18"/>
      <c r="KHU54" s="18"/>
      <c r="KHV54" s="18"/>
      <c r="KHW54" s="18"/>
      <c r="KHX54" s="18"/>
      <c r="KHY54" s="18"/>
      <c r="KHZ54" s="18"/>
      <c r="KIA54" s="18"/>
      <c r="KIB54" s="18"/>
      <c r="KIC54" s="18"/>
      <c r="KID54" s="18"/>
      <c r="KIE54" s="18"/>
      <c r="KIF54" s="18"/>
      <c r="KIG54" s="18"/>
      <c r="KIH54" s="18"/>
      <c r="KII54" s="18"/>
      <c r="KIJ54" s="18"/>
      <c r="KIK54" s="18"/>
      <c r="KIL54" s="18"/>
      <c r="KIM54" s="18"/>
      <c r="KIN54" s="18"/>
      <c r="KIO54" s="18"/>
      <c r="KIP54" s="18"/>
      <c r="KIQ54" s="18"/>
      <c r="KIR54" s="18"/>
      <c r="KIS54" s="18"/>
      <c r="KIT54" s="18"/>
      <c r="KIU54" s="18"/>
      <c r="KIV54" s="18"/>
      <c r="KIW54" s="18"/>
      <c r="KIX54" s="18"/>
      <c r="KIY54" s="18"/>
      <c r="KIZ54" s="18"/>
      <c r="KJA54" s="18"/>
      <c r="KJB54" s="18"/>
      <c r="KJC54" s="18"/>
      <c r="KJD54" s="18"/>
      <c r="KJE54" s="18"/>
      <c r="KJF54" s="18"/>
      <c r="KJG54" s="18"/>
      <c r="KJH54" s="18"/>
      <c r="KJI54" s="18"/>
      <c r="KJJ54" s="18"/>
      <c r="KJK54" s="18"/>
      <c r="KJL54" s="18"/>
      <c r="KJM54" s="18"/>
      <c r="KJN54" s="18"/>
      <c r="KJO54" s="18"/>
      <c r="KJP54" s="18"/>
      <c r="KJQ54" s="18"/>
      <c r="KJR54" s="18"/>
      <c r="KJS54" s="18"/>
      <c r="KJT54" s="18"/>
      <c r="KJU54" s="18"/>
      <c r="KJV54" s="18"/>
      <c r="KJW54" s="18"/>
      <c r="KJX54" s="18"/>
      <c r="KJY54" s="18"/>
      <c r="KJZ54" s="18"/>
      <c r="KKA54" s="18"/>
      <c r="KKB54" s="18"/>
      <c r="KKC54" s="18"/>
      <c r="KKD54" s="18"/>
      <c r="KKE54" s="18"/>
      <c r="KKF54" s="18"/>
      <c r="KKG54" s="18"/>
      <c r="KKH54" s="18"/>
      <c r="KKI54" s="18"/>
      <c r="KKJ54" s="18"/>
      <c r="KKK54" s="18"/>
      <c r="KKL54" s="18"/>
      <c r="KKM54" s="18"/>
      <c r="KKN54" s="18"/>
      <c r="KKO54" s="18"/>
      <c r="KKP54" s="18"/>
      <c r="KKQ54" s="18"/>
      <c r="KKR54" s="18"/>
      <c r="KKS54" s="18"/>
      <c r="KKT54" s="18"/>
      <c r="KKU54" s="18"/>
      <c r="KKV54" s="18"/>
      <c r="KKW54" s="18"/>
      <c r="KKX54" s="18"/>
      <c r="KKY54" s="18"/>
      <c r="KKZ54" s="18"/>
      <c r="KLA54" s="18"/>
      <c r="KLB54" s="18"/>
      <c r="KLC54" s="18"/>
      <c r="KLD54" s="18"/>
      <c r="KLE54" s="18"/>
      <c r="KLF54" s="18"/>
      <c r="KLG54" s="18"/>
      <c r="KLH54" s="18"/>
      <c r="KLI54" s="18"/>
      <c r="KLJ54" s="18"/>
      <c r="KLK54" s="18"/>
      <c r="KLL54" s="18"/>
      <c r="KLM54" s="18"/>
      <c r="KLN54" s="18"/>
      <c r="KLO54" s="18"/>
      <c r="KLP54" s="18"/>
      <c r="KLQ54" s="18"/>
      <c r="KLR54" s="18"/>
      <c r="KLS54" s="18"/>
      <c r="KLT54" s="18"/>
      <c r="KLU54" s="18"/>
      <c r="KLV54" s="18"/>
      <c r="KLW54" s="18"/>
      <c r="KLX54" s="18"/>
      <c r="KLY54" s="18"/>
      <c r="KLZ54" s="18"/>
      <c r="KMA54" s="18"/>
      <c r="KMB54" s="18"/>
      <c r="KMC54" s="18"/>
      <c r="KMD54" s="18"/>
      <c r="KME54" s="18"/>
      <c r="KMF54" s="18"/>
      <c r="KMG54" s="18"/>
      <c r="KMH54" s="18"/>
      <c r="KMI54" s="18"/>
      <c r="KMJ54" s="18"/>
      <c r="KMK54" s="18"/>
      <c r="KML54" s="18"/>
      <c r="KMM54" s="18"/>
      <c r="KMN54" s="18"/>
      <c r="KMO54" s="18"/>
      <c r="KMP54" s="18"/>
      <c r="KMQ54" s="18"/>
      <c r="KMR54" s="18"/>
      <c r="KMS54" s="18"/>
      <c r="KMT54" s="18"/>
      <c r="KMU54" s="18"/>
      <c r="KMV54" s="18"/>
      <c r="KMW54" s="18"/>
      <c r="KMX54" s="18"/>
      <c r="KMY54" s="18"/>
      <c r="KMZ54" s="18"/>
      <c r="KNA54" s="18"/>
      <c r="KNB54" s="18"/>
      <c r="KNC54" s="18"/>
      <c r="KND54" s="18"/>
      <c r="KNE54" s="18"/>
      <c r="KNF54" s="18"/>
      <c r="KNG54" s="18"/>
      <c r="KNH54" s="18"/>
      <c r="KNI54" s="18"/>
      <c r="KNJ54" s="18"/>
      <c r="KNK54" s="18"/>
      <c r="KNL54" s="18"/>
      <c r="KNM54" s="18"/>
      <c r="KNN54" s="18"/>
      <c r="KNO54" s="18"/>
      <c r="KNP54" s="18"/>
      <c r="KNQ54" s="18"/>
      <c r="KNR54" s="18"/>
      <c r="KNS54" s="18"/>
      <c r="KNT54" s="18"/>
      <c r="KNU54" s="18"/>
      <c r="KNV54" s="18"/>
      <c r="KNW54" s="18"/>
      <c r="KNX54" s="18"/>
      <c r="KNY54" s="18"/>
      <c r="KNZ54" s="18"/>
      <c r="KOA54" s="18"/>
      <c r="KOB54" s="18"/>
      <c r="KOC54" s="18"/>
      <c r="KOD54" s="18"/>
      <c r="KOE54" s="18"/>
      <c r="KOF54" s="18"/>
      <c r="KOG54" s="18"/>
      <c r="KOH54" s="18"/>
      <c r="KOI54" s="18"/>
      <c r="KOJ54" s="18"/>
      <c r="KOK54" s="18"/>
      <c r="KOL54" s="18"/>
      <c r="KOM54" s="18"/>
      <c r="KON54" s="18"/>
      <c r="KOO54" s="18"/>
      <c r="KOP54" s="18"/>
      <c r="KOQ54" s="18"/>
      <c r="KOR54" s="18"/>
      <c r="KOS54" s="18"/>
      <c r="KOT54" s="18"/>
      <c r="KOU54" s="18"/>
      <c r="KOV54" s="18"/>
      <c r="KOW54" s="18"/>
      <c r="KOX54" s="18"/>
      <c r="KOY54" s="18"/>
      <c r="KOZ54" s="18"/>
      <c r="KPA54" s="18"/>
      <c r="KPB54" s="18"/>
      <c r="KPC54" s="18"/>
      <c r="KPD54" s="18"/>
      <c r="KPE54" s="18"/>
      <c r="KPF54" s="18"/>
      <c r="KPG54" s="18"/>
      <c r="KPH54" s="18"/>
      <c r="KPI54" s="18"/>
      <c r="KPJ54" s="18"/>
      <c r="KPK54" s="18"/>
      <c r="KPL54" s="18"/>
      <c r="KPM54" s="18"/>
      <c r="KPN54" s="18"/>
      <c r="KPO54" s="18"/>
      <c r="KPP54" s="18"/>
      <c r="KPQ54" s="18"/>
      <c r="KPR54" s="18"/>
      <c r="KPS54" s="18"/>
      <c r="KPT54" s="18"/>
      <c r="KPU54" s="18"/>
      <c r="KPV54" s="18"/>
      <c r="KPW54" s="18"/>
      <c r="KPX54" s="18"/>
      <c r="KPY54" s="18"/>
      <c r="KPZ54" s="18"/>
      <c r="KQA54" s="18"/>
      <c r="KQB54" s="18"/>
      <c r="KQC54" s="18"/>
      <c r="KQD54" s="18"/>
      <c r="KQE54" s="18"/>
      <c r="KQF54" s="18"/>
      <c r="KQG54" s="18"/>
      <c r="KQH54" s="18"/>
      <c r="KQI54" s="18"/>
      <c r="KQJ54" s="18"/>
      <c r="KQK54" s="18"/>
      <c r="KQL54" s="18"/>
      <c r="KQM54" s="18"/>
      <c r="KQN54" s="18"/>
      <c r="KQO54" s="18"/>
      <c r="KQP54" s="18"/>
      <c r="KQQ54" s="18"/>
      <c r="KQR54" s="18"/>
      <c r="KQS54" s="18"/>
      <c r="KQT54" s="18"/>
      <c r="KQU54" s="18"/>
      <c r="KQV54" s="18"/>
      <c r="KQW54" s="18"/>
      <c r="KQX54" s="18"/>
      <c r="KQY54" s="18"/>
      <c r="KQZ54" s="18"/>
      <c r="KRA54" s="18"/>
      <c r="KRB54" s="18"/>
      <c r="KRC54" s="18"/>
      <c r="KRD54" s="18"/>
      <c r="KRE54" s="18"/>
      <c r="KRF54" s="18"/>
      <c r="KRG54" s="18"/>
      <c r="KRH54" s="18"/>
      <c r="KRI54" s="18"/>
      <c r="KRJ54" s="18"/>
      <c r="KRK54" s="18"/>
      <c r="KRL54" s="18"/>
      <c r="KRM54" s="18"/>
      <c r="KRN54" s="18"/>
      <c r="KRO54" s="18"/>
      <c r="KRP54" s="18"/>
      <c r="KRQ54" s="18"/>
      <c r="KRR54" s="18"/>
      <c r="KRS54" s="18"/>
      <c r="KRT54" s="18"/>
      <c r="KRU54" s="18"/>
      <c r="KRV54" s="18"/>
      <c r="KRW54" s="18"/>
      <c r="KRX54" s="18"/>
      <c r="KRY54" s="18"/>
      <c r="KRZ54" s="18"/>
      <c r="KSA54" s="18"/>
      <c r="KSB54" s="18"/>
      <c r="KSC54" s="18"/>
      <c r="KSD54" s="18"/>
      <c r="KSE54" s="18"/>
      <c r="KSF54" s="18"/>
      <c r="KSG54" s="18"/>
      <c r="KSH54" s="18"/>
      <c r="KSI54" s="18"/>
      <c r="KSJ54" s="18"/>
      <c r="KSK54" s="18"/>
      <c r="KSL54" s="18"/>
      <c r="KSM54" s="18"/>
      <c r="KSN54" s="18"/>
      <c r="KSO54" s="18"/>
      <c r="KSP54" s="18"/>
      <c r="KSQ54" s="18"/>
      <c r="KSR54" s="18"/>
      <c r="KSS54" s="18"/>
      <c r="KST54" s="18"/>
      <c r="KSU54" s="18"/>
      <c r="KSV54" s="18"/>
      <c r="KSW54" s="18"/>
      <c r="KSX54" s="18"/>
      <c r="KSY54" s="18"/>
      <c r="KSZ54" s="18"/>
      <c r="KTA54" s="18"/>
      <c r="KTB54" s="18"/>
      <c r="KTC54" s="18"/>
      <c r="KTD54" s="18"/>
      <c r="KTE54" s="18"/>
      <c r="KTF54" s="18"/>
      <c r="KTG54" s="18"/>
      <c r="KTH54" s="18"/>
      <c r="KTI54" s="18"/>
      <c r="KTJ54" s="18"/>
      <c r="KTK54" s="18"/>
      <c r="KTL54" s="18"/>
      <c r="KTM54" s="18"/>
      <c r="KTN54" s="18"/>
      <c r="KTO54" s="18"/>
      <c r="KTP54" s="18"/>
      <c r="KTQ54" s="18"/>
      <c r="KTR54" s="18"/>
      <c r="KTS54" s="18"/>
      <c r="KTT54" s="18"/>
      <c r="KTU54" s="18"/>
      <c r="KTV54" s="18"/>
      <c r="KTW54" s="18"/>
      <c r="KTX54" s="18"/>
      <c r="KTY54" s="18"/>
      <c r="KTZ54" s="18"/>
      <c r="KUA54" s="18"/>
      <c r="KUB54" s="18"/>
      <c r="KUC54" s="18"/>
      <c r="KUD54" s="18"/>
      <c r="KUE54" s="18"/>
      <c r="KUF54" s="18"/>
      <c r="KUG54" s="18"/>
      <c r="KUH54" s="18"/>
      <c r="KUI54" s="18"/>
      <c r="KUJ54" s="18"/>
      <c r="KUK54" s="18"/>
      <c r="KUL54" s="18"/>
      <c r="KUM54" s="18"/>
      <c r="KUN54" s="18"/>
      <c r="KUO54" s="18"/>
      <c r="KUP54" s="18"/>
      <c r="KUQ54" s="18"/>
      <c r="KUR54" s="18"/>
      <c r="KUS54" s="18"/>
      <c r="KUT54" s="18"/>
      <c r="KUU54" s="18"/>
      <c r="KUV54" s="18"/>
      <c r="KUW54" s="18"/>
      <c r="KUX54" s="18"/>
      <c r="KUY54" s="18"/>
      <c r="KUZ54" s="18"/>
      <c r="KVA54" s="18"/>
      <c r="KVB54" s="18"/>
      <c r="KVC54" s="18"/>
      <c r="KVD54" s="18"/>
      <c r="KVE54" s="18"/>
      <c r="KVF54" s="18"/>
      <c r="KVG54" s="18"/>
      <c r="KVH54" s="18"/>
      <c r="KVI54" s="18"/>
      <c r="KVJ54" s="18"/>
      <c r="KVK54" s="18"/>
      <c r="KVL54" s="18"/>
      <c r="KVM54" s="18"/>
      <c r="KVN54" s="18"/>
      <c r="KVO54" s="18"/>
      <c r="KVP54" s="18"/>
      <c r="KVQ54" s="18"/>
      <c r="KVR54" s="18"/>
      <c r="KVS54" s="18"/>
      <c r="KVT54" s="18"/>
      <c r="KVU54" s="18"/>
      <c r="KVV54" s="18"/>
      <c r="KVW54" s="18"/>
      <c r="KVX54" s="18"/>
      <c r="KVY54" s="18"/>
      <c r="KVZ54" s="18"/>
      <c r="KWA54" s="18"/>
      <c r="KWB54" s="18"/>
      <c r="KWC54" s="18"/>
      <c r="KWD54" s="18"/>
      <c r="KWE54" s="18"/>
      <c r="KWF54" s="18"/>
      <c r="KWG54" s="18"/>
      <c r="KWH54" s="18"/>
      <c r="KWI54" s="18"/>
      <c r="KWJ54" s="18"/>
      <c r="KWK54" s="18"/>
      <c r="KWL54" s="18"/>
      <c r="KWM54" s="18"/>
      <c r="KWN54" s="18"/>
      <c r="KWO54" s="18"/>
      <c r="KWP54" s="18"/>
      <c r="KWQ54" s="18"/>
      <c r="KWR54" s="18"/>
      <c r="KWS54" s="18"/>
      <c r="KWT54" s="18"/>
      <c r="KWU54" s="18"/>
      <c r="KWV54" s="18"/>
      <c r="KWW54" s="18"/>
      <c r="KWX54" s="18"/>
      <c r="KWY54" s="18"/>
      <c r="KWZ54" s="18"/>
      <c r="KXA54" s="18"/>
      <c r="KXB54" s="18"/>
      <c r="KXC54" s="18"/>
      <c r="KXD54" s="18"/>
      <c r="KXE54" s="18"/>
      <c r="KXF54" s="18"/>
      <c r="KXG54" s="18"/>
      <c r="KXH54" s="18"/>
      <c r="KXI54" s="18"/>
      <c r="KXJ54" s="18"/>
      <c r="KXK54" s="18"/>
      <c r="KXL54" s="18"/>
      <c r="KXM54" s="18"/>
      <c r="KXN54" s="18"/>
      <c r="KXO54" s="18"/>
      <c r="KXP54" s="18"/>
      <c r="KXQ54" s="18"/>
      <c r="KXR54" s="18"/>
      <c r="KXS54" s="18"/>
      <c r="KXT54" s="18"/>
      <c r="KXU54" s="18"/>
      <c r="KXV54" s="18"/>
      <c r="KXW54" s="18"/>
      <c r="KXX54" s="18"/>
      <c r="KXY54" s="18"/>
      <c r="KXZ54" s="18"/>
      <c r="KYA54" s="18"/>
      <c r="KYB54" s="18"/>
      <c r="KYC54" s="18"/>
      <c r="KYD54" s="18"/>
      <c r="KYE54" s="18"/>
      <c r="KYF54" s="18"/>
      <c r="KYG54" s="18"/>
      <c r="KYH54" s="18"/>
      <c r="KYI54" s="18"/>
      <c r="KYJ54" s="18"/>
      <c r="KYK54" s="18"/>
      <c r="KYL54" s="18"/>
      <c r="KYM54" s="18"/>
      <c r="KYN54" s="18"/>
      <c r="KYO54" s="18"/>
      <c r="KYP54" s="18"/>
      <c r="KYQ54" s="18"/>
      <c r="KYR54" s="18"/>
      <c r="KYS54" s="18"/>
      <c r="KYT54" s="18"/>
      <c r="KYU54" s="18"/>
      <c r="KYV54" s="18"/>
      <c r="KYW54" s="18"/>
      <c r="KYX54" s="18"/>
      <c r="KYY54" s="18"/>
      <c r="KYZ54" s="18"/>
      <c r="KZA54" s="18"/>
      <c r="KZB54" s="18"/>
      <c r="KZC54" s="18"/>
      <c r="KZD54" s="18"/>
      <c r="KZE54" s="18"/>
      <c r="KZF54" s="18"/>
      <c r="KZG54" s="18"/>
      <c r="KZH54" s="18"/>
      <c r="KZI54" s="18"/>
      <c r="KZJ54" s="18"/>
      <c r="KZK54" s="18"/>
      <c r="KZL54" s="18"/>
      <c r="KZM54" s="18"/>
      <c r="KZN54" s="18"/>
      <c r="KZO54" s="18"/>
      <c r="KZP54" s="18"/>
      <c r="KZQ54" s="18"/>
      <c r="KZR54" s="18"/>
      <c r="KZS54" s="18"/>
      <c r="KZT54" s="18"/>
      <c r="KZU54" s="18"/>
      <c r="KZV54" s="18"/>
      <c r="KZW54" s="18"/>
      <c r="KZX54" s="18"/>
      <c r="KZY54" s="18"/>
      <c r="KZZ54" s="18"/>
      <c r="LAA54" s="18"/>
      <c r="LAB54" s="18"/>
      <c r="LAC54" s="18"/>
      <c r="LAD54" s="18"/>
      <c r="LAE54" s="18"/>
      <c r="LAF54" s="18"/>
      <c r="LAG54" s="18"/>
      <c r="LAH54" s="18"/>
      <c r="LAI54" s="18"/>
      <c r="LAJ54" s="18"/>
      <c r="LAK54" s="18"/>
      <c r="LAL54" s="18"/>
      <c r="LAM54" s="18"/>
      <c r="LAN54" s="18"/>
      <c r="LAO54" s="18"/>
      <c r="LAP54" s="18"/>
      <c r="LAQ54" s="18"/>
      <c r="LAR54" s="18"/>
      <c r="LAS54" s="18"/>
      <c r="LAT54" s="18"/>
      <c r="LAU54" s="18"/>
      <c r="LAV54" s="18"/>
      <c r="LAW54" s="18"/>
      <c r="LAX54" s="18"/>
      <c r="LAY54" s="18"/>
      <c r="LAZ54" s="18"/>
      <c r="LBA54" s="18"/>
      <c r="LBB54" s="18"/>
      <c r="LBC54" s="18"/>
      <c r="LBD54" s="18"/>
      <c r="LBE54" s="18"/>
      <c r="LBF54" s="18"/>
      <c r="LBG54" s="18"/>
      <c r="LBH54" s="18"/>
      <c r="LBI54" s="18"/>
      <c r="LBJ54" s="18"/>
      <c r="LBK54" s="18"/>
      <c r="LBL54" s="18"/>
      <c r="LBM54" s="18"/>
      <c r="LBN54" s="18"/>
      <c r="LBO54" s="18"/>
      <c r="LBP54" s="18"/>
      <c r="LBQ54" s="18"/>
      <c r="LBR54" s="18"/>
      <c r="LBS54" s="18"/>
      <c r="LBT54" s="18"/>
      <c r="LBU54" s="18"/>
      <c r="LBV54" s="18"/>
      <c r="LBW54" s="18"/>
      <c r="LBX54" s="18"/>
      <c r="LBY54" s="18"/>
      <c r="LBZ54" s="18"/>
      <c r="LCA54" s="18"/>
      <c r="LCB54" s="18"/>
      <c r="LCC54" s="18"/>
      <c r="LCD54" s="18"/>
      <c r="LCE54" s="18"/>
      <c r="LCF54" s="18"/>
      <c r="LCG54" s="18"/>
      <c r="LCH54" s="18"/>
      <c r="LCI54" s="18"/>
      <c r="LCJ54" s="18"/>
      <c r="LCK54" s="18"/>
      <c r="LCL54" s="18"/>
      <c r="LCM54" s="18"/>
      <c r="LCN54" s="18"/>
      <c r="LCO54" s="18"/>
      <c r="LCP54" s="18"/>
      <c r="LCQ54" s="18"/>
      <c r="LCR54" s="18"/>
      <c r="LCS54" s="18"/>
      <c r="LCT54" s="18"/>
      <c r="LCU54" s="18"/>
      <c r="LCV54" s="18"/>
      <c r="LCW54" s="18"/>
      <c r="LCX54" s="18"/>
      <c r="LCY54" s="18"/>
      <c r="LCZ54" s="18"/>
      <c r="LDA54" s="18"/>
      <c r="LDB54" s="18"/>
      <c r="LDC54" s="18"/>
      <c r="LDD54" s="18"/>
      <c r="LDE54" s="18"/>
      <c r="LDF54" s="18"/>
      <c r="LDG54" s="18"/>
      <c r="LDH54" s="18"/>
      <c r="LDI54" s="18"/>
      <c r="LDJ54" s="18"/>
      <c r="LDK54" s="18"/>
      <c r="LDL54" s="18"/>
      <c r="LDM54" s="18"/>
      <c r="LDN54" s="18"/>
      <c r="LDO54" s="18"/>
      <c r="LDP54" s="18"/>
      <c r="LDQ54" s="18"/>
      <c r="LDR54" s="18"/>
      <c r="LDS54" s="18"/>
      <c r="LDT54" s="18"/>
      <c r="LDU54" s="18"/>
      <c r="LDV54" s="18"/>
      <c r="LDW54" s="18"/>
      <c r="LDX54" s="18"/>
      <c r="LDY54" s="18"/>
      <c r="LDZ54" s="18"/>
      <c r="LEA54" s="18"/>
      <c r="LEB54" s="18"/>
      <c r="LEC54" s="18"/>
      <c r="LED54" s="18"/>
      <c r="LEE54" s="18"/>
      <c r="LEF54" s="18"/>
      <c r="LEG54" s="18"/>
      <c r="LEH54" s="18"/>
      <c r="LEI54" s="18"/>
      <c r="LEJ54" s="18"/>
      <c r="LEK54" s="18"/>
      <c r="LEL54" s="18"/>
      <c r="LEM54" s="18"/>
      <c r="LEN54" s="18"/>
      <c r="LEO54" s="18"/>
      <c r="LEP54" s="18"/>
      <c r="LEQ54" s="18"/>
      <c r="LER54" s="18"/>
      <c r="LES54" s="18"/>
      <c r="LET54" s="18"/>
      <c r="LEU54" s="18"/>
      <c r="LEV54" s="18"/>
      <c r="LEW54" s="18"/>
      <c r="LEX54" s="18"/>
      <c r="LEY54" s="18"/>
      <c r="LEZ54" s="18"/>
      <c r="LFA54" s="18"/>
      <c r="LFB54" s="18"/>
      <c r="LFC54" s="18"/>
      <c r="LFD54" s="18"/>
      <c r="LFE54" s="18"/>
      <c r="LFF54" s="18"/>
      <c r="LFG54" s="18"/>
      <c r="LFH54" s="18"/>
      <c r="LFI54" s="18"/>
      <c r="LFJ54" s="18"/>
      <c r="LFK54" s="18"/>
      <c r="LFL54" s="18"/>
      <c r="LFM54" s="18"/>
      <c r="LFN54" s="18"/>
      <c r="LFO54" s="18"/>
      <c r="LFP54" s="18"/>
      <c r="LFQ54" s="18"/>
      <c r="LFR54" s="18"/>
      <c r="LFS54" s="18"/>
      <c r="LFT54" s="18"/>
      <c r="LFU54" s="18"/>
      <c r="LFV54" s="18"/>
      <c r="LFW54" s="18"/>
      <c r="LFX54" s="18"/>
      <c r="LFY54" s="18"/>
      <c r="LFZ54" s="18"/>
      <c r="LGA54" s="18"/>
      <c r="LGB54" s="18"/>
      <c r="LGC54" s="18"/>
      <c r="LGD54" s="18"/>
      <c r="LGE54" s="18"/>
      <c r="LGF54" s="18"/>
      <c r="LGG54" s="18"/>
      <c r="LGH54" s="18"/>
      <c r="LGI54" s="18"/>
      <c r="LGJ54" s="18"/>
      <c r="LGK54" s="18"/>
      <c r="LGL54" s="18"/>
      <c r="LGM54" s="18"/>
      <c r="LGN54" s="18"/>
      <c r="LGO54" s="18"/>
      <c r="LGP54" s="18"/>
      <c r="LGQ54" s="18"/>
      <c r="LGR54" s="18"/>
      <c r="LGS54" s="18"/>
      <c r="LGT54" s="18"/>
      <c r="LGU54" s="18"/>
      <c r="LGV54" s="18"/>
      <c r="LGW54" s="18"/>
      <c r="LGX54" s="18"/>
      <c r="LGY54" s="18"/>
      <c r="LGZ54" s="18"/>
      <c r="LHA54" s="18"/>
      <c r="LHB54" s="18"/>
      <c r="LHC54" s="18"/>
      <c r="LHD54" s="18"/>
      <c r="LHE54" s="18"/>
      <c r="LHF54" s="18"/>
      <c r="LHG54" s="18"/>
      <c r="LHH54" s="18"/>
      <c r="LHI54" s="18"/>
      <c r="LHJ54" s="18"/>
      <c r="LHK54" s="18"/>
      <c r="LHL54" s="18"/>
      <c r="LHM54" s="18"/>
      <c r="LHN54" s="18"/>
      <c r="LHO54" s="18"/>
      <c r="LHP54" s="18"/>
      <c r="LHQ54" s="18"/>
      <c r="LHR54" s="18"/>
      <c r="LHS54" s="18"/>
      <c r="LHT54" s="18"/>
      <c r="LHU54" s="18"/>
      <c r="LHV54" s="18"/>
      <c r="LHW54" s="18"/>
      <c r="LHX54" s="18"/>
      <c r="LHY54" s="18"/>
      <c r="LHZ54" s="18"/>
      <c r="LIA54" s="18"/>
      <c r="LIB54" s="18"/>
      <c r="LIC54" s="18"/>
      <c r="LID54" s="18"/>
      <c r="LIE54" s="18"/>
      <c r="LIF54" s="18"/>
      <c r="LIG54" s="18"/>
      <c r="LIH54" s="18"/>
      <c r="LII54" s="18"/>
      <c r="LIJ54" s="18"/>
      <c r="LIK54" s="18"/>
      <c r="LIL54" s="18"/>
      <c r="LIM54" s="18"/>
      <c r="LIN54" s="18"/>
      <c r="LIO54" s="18"/>
      <c r="LIP54" s="18"/>
      <c r="LIQ54" s="18"/>
      <c r="LIR54" s="18"/>
      <c r="LIS54" s="18"/>
      <c r="LIT54" s="18"/>
      <c r="LIU54" s="18"/>
      <c r="LIV54" s="18"/>
      <c r="LIW54" s="18"/>
      <c r="LIX54" s="18"/>
      <c r="LIY54" s="18"/>
      <c r="LIZ54" s="18"/>
      <c r="LJA54" s="18"/>
      <c r="LJB54" s="18"/>
      <c r="LJC54" s="18"/>
      <c r="LJD54" s="18"/>
      <c r="LJE54" s="18"/>
      <c r="LJF54" s="18"/>
      <c r="LJG54" s="18"/>
      <c r="LJH54" s="18"/>
      <c r="LJI54" s="18"/>
      <c r="LJJ54" s="18"/>
      <c r="LJK54" s="18"/>
      <c r="LJL54" s="18"/>
      <c r="LJM54" s="18"/>
      <c r="LJN54" s="18"/>
      <c r="LJO54" s="18"/>
      <c r="LJP54" s="18"/>
      <c r="LJQ54" s="18"/>
      <c r="LJR54" s="18"/>
      <c r="LJS54" s="18"/>
      <c r="LJT54" s="18"/>
      <c r="LJU54" s="18"/>
      <c r="LJV54" s="18"/>
      <c r="LJW54" s="18"/>
      <c r="LJX54" s="18"/>
      <c r="LJY54" s="18"/>
      <c r="LJZ54" s="18"/>
      <c r="LKA54" s="18"/>
      <c r="LKB54" s="18"/>
      <c r="LKC54" s="18"/>
      <c r="LKD54" s="18"/>
      <c r="LKE54" s="18"/>
      <c r="LKF54" s="18"/>
      <c r="LKG54" s="18"/>
      <c r="LKH54" s="18"/>
      <c r="LKI54" s="18"/>
      <c r="LKJ54" s="18"/>
      <c r="LKK54" s="18"/>
      <c r="LKL54" s="18"/>
      <c r="LKM54" s="18"/>
      <c r="LKN54" s="18"/>
      <c r="LKO54" s="18"/>
      <c r="LKP54" s="18"/>
      <c r="LKQ54" s="18"/>
      <c r="LKR54" s="18"/>
      <c r="LKS54" s="18"/>
      <c r="LKT54" s="18"/>
      <c r="LKU54" s="18"/>
      <c r="LKV54" s="18"/>
      <c r="LKW54" s="18"/>
      <c r="LKX54" s="18"/>
      <c r="LKY54" s="18"/>
      <c r="LKZ54" s="18"/>
      <c r="LLA54" s="18"/>
      <c r="LLB54" s="18"/>
      <c r="LLC54" s="18"/>
      <c r="LLD54" s="18"/>
      <c r="LLE54" s="18"/>
      <c r="LLF54" s="18"/>
      <c r="LLG54" s="18"/>
      <c r="LLH54" s="18"/>
      <c r="LLI54" s="18"/>
      <c r="LLJ54" s="18"/>
      <c r="LLK54" s="18"/>
      <c r="LLL54" s="18"/>
      <c r="LLM54" s="18"/>
      <c r="LLN54" s="18"/>
      <c r="LLO54" s="18"/>
      <c r="LLP54" s="18"/>
      <c r="LLQ54" s="18"/>
      <c r="LLR54" s="18"/>
      <c r="LLS54" s="18"/>
      <c r="LLT54" s="18"/>
      <c r="LLU54" s="18"/>
      <c r="LLV54" s="18"/>
      <c r="LLW54" s="18"/>
      <c r="LLX54" s="18"/>
      <c r="LLY54" s="18"/>
      <c r="LLZ54" s="18"/>
      <c r="LMA54" s="18"/>
      <c r="LMB54" s="18"/>
      <c r="LMC54" s="18"/>
      <c r="LMD54" s="18"/>
      <c r="LME54" s="18"/>
      <c r="LMF54" s="18"/>
      <c r="LMG54" s="18"/>
      <c r="LMH54" s="18"/>
      <c r="LMI54" s="18"/>
      <c r="LMJ54" s="18"/>
      <c r="LMK54" s="18"/>
      <c r="LML54" s="18"/>
      <c r="LMM54" s="18"/>
      <c r="LMN54" s="18"/>
      <c r="LMO54" s="18"/>
      <c r="LMP54" s="18"/>
      <c r="LMQ54" s="18"/>
      <c r="LMR54" s="18"/>
      <c r="LMS54" s="18"/>
      <c r="LMT54" s="18"/>
      <c r="LMU54" s="18"/>
      <c r="LMV54" s="18"/>
      <c r="LMW54" s="18"/>
      <c r="LMX54" s="18"/>
      <c r="LMY54" s="18"/>
      <c r="LMZ54" s="18"/>
      <c r="LNA54" s="18"/>
      <c r="LNB54" s="18"/>
      <c r="LNC54" s="18"/>
      <c r="LND54" s="18"/>
      <c r="LNE54" s="18"/>
      <c r="LNF54" s="18"/>
      <c r="LNG54" s="18"/>
      <c r="LNH54" s="18"/>
      <c r="LNI54" s="18"/>
      <c r="LNJ54" s="18"/>
      <c r="LNK54" s="18"/>
      <c r="LNL54" s="18"/>
      <c r="LNM54" s="18"/>
      <c r="LNN54" s="18"/>
      <c r="LNO54" s="18"/>
      <c r="LNP54" s="18"/>
      <c r="LNQ54" s="18"/>
      <c r="LNR54" s="18"/>
      <c r="LNS54" s="18"/>
      <c r="LNT54" s="18"/>
      <c r="LNU54" s="18"/>
      <c r="LNV54" s="18"/>
      <c r="LNW54" s="18"/>
      <c r="LNX54" s="18"/>
      <c r="LNY54" s="18"/>
      <c r="LNZ54" s="18"/>
      <c r="LOA54" s="18"/>
      <c r="LOB54" s="18"/>
      <c r="LOC54" s="18"/>
      <c r="LOD54" s="18"/>
      <c r="LOE54" s="18"/>
      <c r="LOF54" s="18"/>
      <c r="LOG54" s="18"/>
      <c r="LOH54" s="18"/>
      <c r="LOI54" s="18"/>
      <c r="LOJ54" s="18"/>
      <c r="LOK54" s="18"/>
      <c r="LOL54" s="18"/>
      <c r="LOM54" s="18"/>
      <c r="LON54" s="18"/>
      <c r="LOO54" s="18"/>
      <c r="LOP54" s="18"/>
      <c r="LOQ54" s="18"/>
      <c r="LOR54" s="18"/>
      <c r="LOS54" s="18"/>
      <c r="LOT54" s="18"/>
      <c r="LOU54" s="18"/>
      <c r="LOV54" s="18"/>
      <c r="LOW54" s="18"/>
      <c r="LOX54" s="18"/>
      <c r="LOY54" s="18"/>
      <c r="LOZ54" s="18"/>
      <c r="LPA54" s="18"/>
      <c r="LPB54" s="18"/>
      <c r="LPC54" s="18"/>
      <c r="LPD54" s="18"/>
      <c r="LPE54" s="18"/>
      <c r="LPF54" s="18"/>
      <c r="LPG54" s="18"/>
      <c r="LPH54" s="18"/>
      <c r="LPI54" s="18"/>
      <c r="LPJ54" s="18"/>
      <c r="LPK54" s="18"/>
      <c r="LPL54" s="18"/>
      <c r="LPM54" s="18"/>
      <c r="LPN54" s="18"/>
      <c r="LPO54" s="18"/>
      <c r="LPP54" s="18"/>
      <c r="LPQ54" s="18"/>
      <c r="LPR54" s="18"/>
      <c r="LPS54" s="18"/>
      <c r="LPT54" s="18"/>
      <c r="LPU54" s="18"/>
      <c r="LPV54" s="18"/>
      <c r="LPW54" s="18"/>
      <c r="LPX54" s="18"/>
      <c r="LPY54" s="18"/>
      <c r="LPZ54" s="18"/>
      <c r="LQA54" s="18"/>
      <c r="LQB54" s="18"/>
      <c r="LQC54" s="18"/>
      <c r="LQD54" s="18"/>
      <c r="LQE54" s="18"/>
      <c r="LQF54" s="18"/>
      <c r="LQG54" s="18"/>
      <c r="LQH54" s="18"/>
      <c r="LQI54" s="18"/>
      <c r="LQJ54" s="18"/>
      <c r="LQK54" s="18"/>
      <c r="LQL54" s="18"/>
      <c r="LQM54" s="18"/>
      <c r="LQN54" s="18"/>
      <c r="LQO54" s="18"/>
      <c r="LQP54" s="18"/>
      <c r="LQQ54" s="18"/>
      <c r="LQR54" s="18"/>
      <c r="LQS54" s="18"/>
      <c r="LQT54" s="18"/>
      <c r="LQU54" s="18"/>
      <c r="LQV54" s="18"/>
      <c r="LQW54" s="18"/>
      <c r="LQX54" s="18"/>
      <c r="LQY54" s="18"/>
      <c r="LQZ54" s="18"/>
      <c r="LRA54" s="18"/>
      <c r="LRB54" s="18"/>
      <c r="LRC54" s="18"/>
      <c r="LRD54" s="18"/>
      <c r="LRE54" s="18"/>
      <c r="LRF54" s="18"/>
      <c r="LRG54" s="18"/>
      <c r="LRH54" s="18"/>
      <c r="LRI54" s="18"/>
      <c r="LRJ54" s="18"/>
      <c r="LRK54" s="18"/>
      <c r="LRL54" s="18"/>
      <c r="LRM54" s="18"/>
      <c r="LRN54" s="18"/>
      <c r="LRO54" s="18"/>
      <c r="LRP54" s="18"/>
      <c r="LRQ54" s="18"/>
      <c r="LRR54" s="18"/>
      <c r="LRS54" s="18"/>
      <c r="LRT54" s="18"/>
      <c r="LRU54" s="18"/>
      <c r="LRV54" s="18"/>
      <c r="LRW54" s="18"/>
      <c r="LRX54" s="18"/>
      <c r="LRY54" s="18"/>
      <c r="LRZ54" s="18"/>
      <c r="LSA54" s="18"/>
      <c r="LSB54" s="18"/>
      <c r="LSC54" s="18"/>
      <c r="LSD54" s="18"/>
      <c r="LSE54" s="18"/>
      <c r="LSF54" s="18"/>
      <c r="LSG54" s="18"/>
      <c r="LSH54" s="18"/>
      <c r="LSI54" s="18"/>
      <c r="LSJ54" s="18"/>
      <c r="LSK54" s="18"/>
      <c r="LSL54" s="18"/>
      <c r="LSM54" s="18"/>
      <c r="LSN54" s="18"/>
      <c r="LSO54" s="18"/>
      <c r="LSP54" s="18"/>
      <c r="LSQ54" s="18"/>
      <c r="LSR54" s="18"/>
      <c r="LSS54" s="18"/>
      <c r="LST54" s="18"/>
      <c r="LSU54" s="18"/>
      <c r="LSV54" s="18"/>
      <c r="LSW54" s="18"/>
      <c r="LSX54" s="18"/>
      <c r="LSY54" s="18"/>
      <c r="LSZ54" s="18"/>
      <c r="LTA54" s="18"/>
      <c r="LTB54" s="18"/>
      <c r="LTC54" s="18"/>
      <c r="LTD54" s="18"/>
      <c r="LTE54" s="18"/>
      <c r="LTF54" s="18"/>
      <c r="LTG54" s="18"/>
      <c r="LTH54" s="18"/>
      <c r="LTI54" s="18"/>
      <c r="LTJ54" s="18"/>
      <c r="LTK54" s="18"/>
      <c r="LTL54" s="18"/>
      <c r="LTM54" s="18"/>
      <c r="LTN54" s="18"/>
      <c r="LTO54" s="18"/>
      <c r="LTP54" s="18"/>
      <c r="LTQ54" s="18"/>
      <c r="LTR54" s="18"/>
      <c r="LTS54" s="18"/>
      <c r="LTT54" s="18"/>
      <c r="LTU54" s="18"/>
      <c r="LTV54" s="18"/>
      <c r="LTW54" s="18"/>
      <c r="LTX54" s="18"/>
      <c r="LTY54" s="18"/>
      <c r="LTZ54" s="18"/>
      <c r="LUA54" s="18"/>
      <c r="LUB54" s="18"/>
      <c r="LUC54" s="18"/>
      <c r="LUD54" s="18"/>
      <c r="LUE54" s="18"/>
      <c r="LUF54" s="18"/>
      <c r="LUG54" s="18"/>
      <c r="LUH54" s="18"/>
      <c r="LUI54" s="18"/>
      <c r="LUJ54" s="18"/>
      <c r="LUK54" s="18"/>
      <c r="LUL54" s="18"/>
      <c r="LUM54" s="18"/>
      <c r="LUN54" s="18"/>
      <c r="LUO54" s="18"/>
      <c r="LUP54" s="18"/>
      <c r="LUQ54" s="18"/>
      <c r="LUR54" s="18"/>
      <c r="LUS54" s="18"/>
      <c r="LUT54" s="18"/>
      <c r="LUU54" s="18"/>
      <c r="LUV54" s="18"/>
      <c r="LUW54" s="18"/>
      <c r="LUX54" s="18"/>
      <c r="LUY54" s="18"/>
      <c r="LUZ54" s="18"/>
      <c r="LVA54" s="18"/>
      <c r="LVB54" s="18"/>
      <c r="LVC54" s="18"/>
      <c r="LVD54" s="18"/>
      <c r="LVE54" s="18"/>
      <c r="LVF54" s="18"/>
      <c r="LVG54" s="18"/>
      <c r="LVH54" s="18"/>
      <c r="LVI54" s="18"/>
      <c r="LVJ54" s="18"/>
      <c r="LVK54" s="18"/>
      <c r="LVL54" s="18"/>
      <c r="LVM54" s="18"/>
      <c r="LVN54" s="18"/>
      <c r="LVO54" s="18"/>
      <c r="LVP54" s="18"/>
      <c r="LVQ54" s="18"/>
      <c r="LVR54" s="18"/>
      <c r="LVS54" s="18"/>
      <c r="LVT54" s="18"/>
      <c r="LVU54" s="18"/>
      <c r="LVV54" s="18"/>
      <c r="LVW54" s="18"/>
      <c r="LVX54" s="18"/>
      <c r="LVY54" s="18"/>
      <c r="LVZ54" s="18"/>
      <c r="LWA54" s="18"/>
      <c r="LWB54" s="18"/>
      <c r="LWC54" s="18"/>
      <c r="LWD54" s="18"/>
      <c r="LWE54" s="18"/>
      <c r="LWF54" s="18"/>
      <c r="LWG54" s="18"/>
      <c r="LWH54" s="18"/>
      <c r="LWI54" s="18"/>
      <c r="LWJ54" s="18"/>
      <c r="LWK54" s="18"/>
      <c r="LWL54" s="18"/>
      <c r="LWM54" s="18"/>
      <c r="LWN54" s="18"/>
      <c r="LWO54" s="18"/>
      <c r="LWP54" s="18"/>
      <c r="LWQ54" s="18"/>
      <c r="LWR54" s="18"/>
      <c r="LWS54" s="18"/>
      <c r="LWT54" s="18"/>
      <c r="LWU54" s="18"/>
      <c r="LWV54" s="18"/>
      <c r="LWW54" s="18"/>
      <c r="LWX54" s="18"/>
      <c r="LWY54" s="18"/>
      <c r="LWZ54" s="18"/>
      <c r="LXA54" s="18"/>
      <c r="LXB54" s="18"/>
      <c r="LXC54" s="18"/>
      <c r="LXD54" s="18"/>
      <c r="LXE54" s="18"/>
      <c r="LXF54" s="18"/>
      <c r="LXG54" s="18"/>
      <c r="LXH54" s="18"/>
      <c r="LXI54" s="18"/>
      <c r="LXJ54" s="18"/>
      <c r="LXK54" s="18"/>
      <c r="LXL54" s="18"/>
      <c r="LXM54" s="18"/>
      <c r="LXN54" s="18"/>
      <c r="LXO54" s="18"/>
      <c r="LXP54" s="18"/>
      <c r="LXQ54" s="18"/>
      <c r="LXR54" s="18"/>
      <c r="LXS54" s="18"/>
      <c r="LXT54" s="18"/>
      <c r="LXU54" s="18"/>
      <c r="LXV54" s="18"/>
      <c r="LXW54" s="18"/>
      <c r="LXX54" s="18"/>
      <c r="LXY54" s="18"/>
      <c r="LXZ54" s="18"/>
      <c r="LYA54" s="18"/>
      <c r="LYB54" s="18"/>
      <c r="LYC54" s="18"/>
      <c r="LYD54" s="18"/>
      <c r="LYE54" s="18"/>
      <c r="LYF54" s="18"/>
      <c r="LYG54" s="18"/>
      <c r="LYH54" s="18"/>
      <c r="LYI54" s="18"/>
      <c r="LYJ54" s="18"/>
      <c r="LYK54" s="18"/>
      <c r="LYL54" s="18"/>
      <c r="LYM54" s="18"/>
      <c r="LYN54" s="18"/>
      <c r="LYO54" s="18"/>
      <c r="LYP54" s="18"/>
      <c r="LYQ54" s="18"/>
      <c r="LYR54" s="18"/>
      <c r="LYS54" s="18"/>
      <c r="LYT54" s="18"/>
      <c r="LYU54" s="18"/>
      <c r="LYV54" s="18"/>
      <c r="LYW54" s="18"/>
      <c r="LYX54" s="18"/>
      <c r="LYY54" s="18"/>
      <c r="LYZ54" s="18"/>
      <c r="LZA54" s="18"/>
      <c r="LZB54" s="18"/>
      <c r="LZC54" s="18"/>
      <c r="LZD54" s="18"/>
      <c r="LZE54" s="18"/>
      <c r="LZF54" s="18"/>
      <c r="LZG54" s="18"/>
      <c r="LZH54" s="18"/>
      <c r="LZI54" s="18"/>
      <c r="LZJ54" s="18"/>
      <c r="LZK54" s="18"/>
      <c r="LZL54" s="18"/>
      <c r="LZM54" s="18"/>
      <c r="LZN54" s="18"/>
      <c r="LZO54" s="18"/>
      <c r="LZP54" s="18"/>
      <c r="LZQ54" s="18"/>
      <c r="LZR54" s="18"/>
      <c r="LZS54" s="18"/>
      <c r="LZT54" s="18"/>
      <c r="LZU54" s="18"/>
      <c r="LZV54" s="18"/>
      <c r="LZW54" s="18"/>
      <c r="LZX54" s="18"/>
      <c r="LZY54" s="18"/>
      <c r="LZZ54" s="18"/>
      <c r="MAA54" s="18"/>
      <c r="MAB54" s="18"/>
      <c r="MAC54" s="18"/>
      <c r="MAD54" s="18"/>
      <c r="MAE54" s="18"/>
      <c r="MAF54" s="18"/>
      <c r="MAG54" s="18"/>
      <c r="MAH54" s="18"/>
      <c r="MAI54" s="18"/>
      <c r="MAJ54" s="18"/>
      <c r="MAK54" s="18"/>
      <c r="MAL54" s="18"/>
      <c r="MAM54" s="18"/>
      <c r="MAN54" s="18"/>
      <c r="MAO54" s="18"/>
      <c r="MAP54" s="18"/>
      <c r="MAQ54" s="18"/>
      <c r="MAR54" s="18"/>
      <c r="MAS54" s="18"/>
      <c r="MAT54" s="18"/>
      <c r="MAU54" s="18"/>
      <c r="MAV54" s="18"/>
      <c r="MAW54" s="18"/>
      <c r="MAX54" s="18"/>
      <c r="MAY54" s="18"/>
      <c r="MAZ54" s="18"/>
      <c r="MBA54" s="18"/>
      <c r="MBB54" s="18"/>
      <c r="MBC54" s="18"/>
      <c r="MBD54" s="18"/>
      <c r="MBE54" s="18"/>
      <c r="MBF54" s="18"/>
      <c r="MBG54" s="18"/>
      <c r="MBH54" s="18"/>
      <c r="MBI54" s="18"/>
      <c r="MBJ54" s="18"/>
      <c r="MBK54" s="18"/>
      <c r="MBL54" s="18"/>
      <c r="MBM54" s="18"/>
      <c r="MBN54" s="18"/>
      <c r="MBO54" s="18"/>
      <c r="MBP54" s="18"/>
      <c r="MBQ54" s="18"/>
      <c r="MBR54" s="18"/>
      <c r="MBS54" s="18"/>
      <c r="MBT54" s="18"/>
      <c r="MBU54" s="18"/>
      <c r="MBV54" s="18"/>
      <c r="MBW54" s="18"/>
      <c r="MBX54" s="18"/>
      <c r="MBY54" s="18"/>
      <c r="MBZ54" s="18"/>
      <c r="MCA54" s="18"/>
      <c r="MCB54" s="18"/>
      <c r="MCC54" s="18"/>
      <c r="MCD54" s="18"/>
      <c r="MCE54" s="18"/>
      <c r="MCF54" s="18"/>
      <c r="MCG54" s="18"/>
      <c r="MCH54" s="18"/>
      <c r="MCI54" s="18"/>
      <c r="MCJ54" s="18"/>
      <c r="MCK54" s="18"/>
      <c r="MCL54" s="18"/>
      <c r="MCM54" s="18"/>
      <c r="MCN54" s="18"/>
      <c r="MCO54" s="18"/>
      <c r="MCP54" s="18"/>
      <c r="MCQ54" s="18"/>
      <c r="MCR54" s="18"/>
      <c r="MCS54" s="18"/>
      <c r="MCT54" s="18"/>
      <c r="MCU54" s="18"/>
      <c r="MCV54" s="18"/>
      <c r="MCW54" s="18"/>
      <c r="MCX54" s="18"/>
      <c r="MCY54" s="18"/>
      <c r="MCZ54" s="18"/>
      <c r="MDA54" s="18"/>
      <c r="MDB54" s="18"/>
      <c r="MDC54" s="18"/>
      <c r="MDD54" s="18"/>
      <c r="MDE54" s="18"/>
      <c r="MDF54" s="18"/>
      <c r="MDG54" s="18"/>
      <c r="MDH54" s="18"/>
      <c r="MDI54" s="18"/>
      <c r="MDJ54" s="18"/>
      <c r="MDK54" s="18"/>
      <c r="MDL54" s="18"/>
      <c r="MDM54" s="18"/>
      <c r="MDN54" s="18"/>
      <c r="MDO54" s="18"/>
      <c r="MDP54" s="18"/>
      <c r="MDQ54" s="18"/>
      <c r="MDR54" s="18"/>
      <c r="MDS54" s="18"/>
      <c r="MDT54" s="18"/>
      <c r="MDU54" s="18"/>
      <c r="MDV54" s="18"/>
      <c r="MDW54" s="18"/>
      <c r="MDX54" s="18"/>
      <c r="MDY54" s="18"/>
      <c r="MDZ54" s="18"/>
      <c r="MEA54" s="18"/>
      <c r="MEB54" s="18"/>
      <c r="MEC54" s="18"/>
      <c r="MED54" s="18"/>
      <c r="MEE54" s="18"/>
      <c r="MEF54" s="18"/>
      <c r="MEG54" s="18"/>
      <c r="MEH54" s="18"/>
      <c r="MEI54" s="18"/>
      <c r="MEJ54" s="18"/>
      <c r="MEK54" s="18"/>
      <c r="MEL54" s="18"/>
      <c r="MEM54" s="18"/>
      <c r="MEN54" s="18"/>
      <c r="MEO54" s="18"/>
      <c r="MEP54" s="18"/>
      <c r="MEQ54" s="18"/>
      <c r="MER54" s="18"/>
      <c r="MES54" s="18"/>
      <c r="MET54" s="18"/>
      <c r="MEU54" s="18"/>
      <c r="MEV54" s="18"/>
      <c r="MEW54" s="18"/>
      <c r="MEX54" s="18"/>
      <c r="MEY54" s="18"/>
      <c r="MEZ54" s="18"/>
      <c r="MFA54" s="18"/>
      <c r="MFB54" s="18"/>
      <c r="MFC54" s="18"/>
      <c r="MFD54" s="18"/>
      <c r="MFE54" s="18"/>
      <c r="MFF54" s="18"/>
      <c r="MFG54" s="18"/>
      <c r="MFH54" s="18"/>
      <c r="MFI54" s="18"/>
      <c r="MFJ54" s="18"/>
      <c r="MFK54" s="18"/>
      <c r="MFL54" s="18"/>
      <c r="MFM54" s="18"/>
      <c r="MFN54" s="18"/>
      <c r="MFO54" s="18"/>
      <c r="MFP54" s="18"/>
      <c r="MFQ54" s="18"/>
      <c r="MFR54" s="18"/>
      <c r="MFS54" s="18"/>
      <c r="MFT54" s="18"/>
      <c r="MFU54" s="18"/>
      <c r="MFV54" s="18"/>
      <c r="MFW54" s="18"/>
      <c r="MFX54" s="18"/>
      <c r="MFY54" s="18"/>
      <c r="MFZ54" s="18"/>
      <c r="MGA54" s="18"/>
      <c r="MGB54" s="18"/>
      <c r="MGC54" s="18"/>
      <c r="MGD54" s="18"/>
      <c r="MGE54" s="18"/>
      <c r="MGF54" s="18"/>
      <c r="MGG54" s="18"/>
      <c r="MGH54" s="18"/>
      <c r="MGI54" s="18"/>
      <c r="MGJ54" s="18"/>
      <c r="MGK54" s="18"/>
      <c r="MGL54" s="18"/>
      <c r="MGM54" s="18"/>
      <c r="MGN54" s="18"/>
      <c r="MGO54" s="18"/>
      <c r="MGP54" s="18"/>
      <c r="MGQ54" s="18"/>
      <c r="MGR54" s="18"/>
      <c r="MGS54" s="18"/>
      <c r="MGT54" s="18"/>
      <c r="MGU54" s="18"/>
      <c r="MGV54" s="18"/>
      <c r="MGW54" s="18"/>
      <c r="MGX54" s="18"/>
      <c r="MGY54" s="18"/>
      <c r="MGZ54" s="18"/>
      <c r="MHA54" s="18"/>
      <c r="MHB54" s="18"/>
      <c r="MHC54" s="18"/>
      <c r="MHD54" s="18"/>
      <c r="MHE54" s="18"/>
      <c r="MHF54" s="18"/>
      <c r="MHG54" s="18"/>
      <c r="MHH54" s="18"/>
      <c r="MHI54" s="18"/>
      <c r="MHJ54" s="18"/>
      <c r="MHK54" s="18"/>
      <c r="MHL54" s="18"/>
      <c r="MHM54" s="18"/>
      <c r="MHN54" s="18"/>
      <c r="MHO54" s="18"/>
      <c r="MHP54" s="18"/>
      <c r="MHQ54" s="18"/>
      <c r="MHR54" s="18"/>
      <c r="MHS54" s="18"/>
      <c r="MHT54" s="18"/>
      <c r="MHU54" s="18"/>
      <c r="MHV54" s="18"/>
      <c r="MHW54" s="18"/>
      <c r="MHX54" s="18"/>
      <c r="MHY54" s="18"/>
      <c r="MHZ54" s="18"/>
      <c r="MIA54" s="18"/>
      <c r="MIB54" s="18"/>
      <c r="MIC54" s="18"/>
      <c r="MID54" s="18"/>
      <c r="MIE54" s="18"/>
      <c r="MIF54" s="18"/>
      <c r="MIG54" s="18"/>
      <c r="MIH54" s="18"/>
      <c r="MII54" s="18"/>
      <c r="MIJ54" s="18"/>
      <c r="MIK54" s="18"/>
      <c r="MIL54" s="18"/>
      <c r="MIM54" s="18"/>
      <c r="MIN54" s="18"/>
      <c r="MIO54" s="18"/>
      <c r="MIP54" s="18"/>
      <c r="MIQ54" s="18"/>
      <c r="MIR54" s="18"/>
      <c r="MIS54" s="18"/>
      <c r="MIT54" s="18"/>
      <c r="MIU54" s="18"/>
      <c r="MIV54" s="18"/>
      <c r="MIW54" s="18"/>
      <c r="MIX54" s="18"/>
      <c r="MIY54" s="18"/>
      <c r="MIZ54" s="18"/>
      <c r="MJA54" s="18"/>
      <c r="MJB54" s="18"/>
      <c r="MJC54" s="18"/>
      <c r="MJD54" s="18"/>
      <c r="MJE54" s="18"/>
      <c r="MJF54" s="18"/>
      <c r="MJG54" s="18"/>
      <c r="MJH54" s="18"/>
      <c r="MJI54" s="18"/>
      <c r="MJJ54" s="18"/>
      <c r="MJK54" s="18"/>
      <c r="MJL54" s="18"/>
      <c r="MJM54" s="18"/>
      <c r="MJN54" s="18"/>
      <c r="MJO54" s="18"/>
      <c r="MJP54" s="18"/>
      <c r="MJQ54" s="18"/>
      <c r="MJR54" s="18"/>
      <c r="MJS54" s="18"/>
      <c r="MJT54" s="18"/>
      <c r="MJU54" s="18"/>
      <c r="MJV54" s="18"/>
      <c r="MJW54" s="18"/>
      <c r="MJX54" s="18"/>
      <c r="MJY54" s="18"/>
      <c r="MJZ54" s="18"/>
      <c r="MKA54" s="18"/>
      <c r="MKB54" s="18"/>
      <c r="MKC54" s="18"/>
      <c r="MKD54" s="18"/>
      <c r="MKE54" s="18"/>
      <c r="MKF54" s="18"/>
      <c r="MKG54" s="18"/>
      <c r="MKH54" s="18"/>
      <c r="MKI54" s="18"/>
      <c r="MKJ54" s="18"/>
      <c r="MKK54" s="18"/>
      <c r="MKL54" s="18"/>
      <c r="MKM54" s="18"/>
      <c r="MKN54" s="18"/>
      <c r="MKO54" s="18"/>
      <c r="MKP54" s="18"/>
      <c r="MKQ54" s="18"/>
      <c r="MKR54" s="18"/>
      <c r="MKS54" s="18"/>
      <c r="MKT54" s="18"/>
      <c r="MKU54" s="18"/>
      <c r="MKV54" s="18"/>
      <c r="MKW54" s="18"/>
      <c r="MKX54" s="18"/>
      <c r="MKY54" s="18"/>
      <c r="MKZ54" s="18"/>
      <c r="MLA54" s="18"/>
      <c r="MLB54" s="18"/>
      <c r="MLC54" s="18"/>
      <c r="MLD54" s="18"/>
      <c r="MLE54" s="18"/>
      <c r="MLF54" s="18"/>
      <c r="MLG54" s="18"/>
      <c r="MLH54" s="18"/>
      <c r="MLI54" s="18"/>
      <c r="MLJ54" s="18"/>
      <c r="MLK54" s="18"/>
      <c r="MLL54" s="18"/>
      <c r="MLM54" s="18"/>
      <c r="MLN54" s="18"/>
      <c r="MLO54" s="18"/>
      <c r="MLP54" s="18"/>
      <c r="MLQ54" s="18"/>
      <c r="MLR54" s="18"/>
      <c r="MLS54" s="18"/>
      <c r="MLT54" s="18"/>
      <c r="MLU54" s="18"/>
      <c r="MLV54" s="18"/>
      <c r="MLW54" s="18"/>
      <c r="MLX54" s="18"/>
      <c r="MLY54" s="18"/>
      <c r="MLZ54" s="18"/>
      <c r="MMA54" s="18"/>
      <c r="MMB54" s="18"/>
      <c r="MMC54" s="18"/>
      <c r="MMD54" s="18"/>
      <c r="MME54" s="18"/>
      <c r="MMF54" s="18"/>
      <c r="MMG54" s="18"/>
      <c r="MMH54" s="18"/>
      <c r="MMI54" s="18"/>
      <c r="MMJ54" s="18"/>
      <c r="MMK54" s="18"/>
      <c r="MML54" s="18"/>
      <c r="MMM54" s="18"/>
      <c r="MMN54" s="18"/>
      <c r="MMO54" s="18"/>
      <c r="MMP54" s="18"/>
      <c r="MMQ54" s="18"/>
      <c r="MMR54" s="18"/>
      <c r="MMS54" s="18"/>
      <c r="MMT54" s="18"/>
      <c r="MMU54" s="18"/>
      <c r="MMV54" s="18"/>
      <c r="MMW54" s="18"/>
      <c r="MMX54" s="18"/>
      <c r="MMY54" s="18"/>
      <c r="MMZ54" s="18"/>
      <c r="MNA54" s="18"/>
      <c r="MNB54" s="18"/>
      <c r="MNC54" s="18"/>
      <c r="MND54" s="18"/>
      <c r="MNE54" s="18"/>
      <c r="MNF54" s="18"/>
      <c r="MNG54" s="18"/>
      <c r="MNH54" s="18"/>
      <c r="MNI54" s="18"/>
      <c r="MNJ54" s="18"/>
      <c r="MNK54" s="18"/>
      <c r="MNL54" s="18"/>
      <c r="MNM54" s="18"/>
      <c r="MNN54" s="18"/>
      <c r="MNO54" s="18"/>
      <c r="MNP54" s="18"/>
      <c r="MNQ54" s="18"/>
      <c r="MNR54" s="18"/>
      <c r="MNS54" s="18"/>
      <c r="MNT54" s="18"/>
      <c r="MNU54" s="18"/>
      <c r="MNV54" s="18"/>
      <c r="MNW54" s="18"/>
      <c r="MNX54" s="18"/>
      <c r="MNY54" s="18"/>
      <c r="MNZ54" s="18"/>
      <c r="MOA54" s="18"/>
      <c r="MOB54" s="18"/>
      <c r="MOC54" s="18"/>
      <c r="MOD54" s="18"/>
      <c r="MOE54" s="18"/>
      <c r="MOF54" s="18"/>
      <c r="MOG54" s="18"/>
      <c r="MOH54" s="18"/>
      <c r="MOI54" s="18"/>
      <c r="MOJ54" s="18"/>
      <c r="MOK54" s="18"/>
      <c r="MOL54" s="18"/>
      <c r="MOM54" s="18"/>
      <c r="MON54" s="18"/>
      <c r="MOO54" s="18"/>
      <c r="MOP54" s="18"/>
      <c r="MOQ54" s="18"/>
      <c r="MOR54" s="18"/>
      <c r="MOS54" s="18"/>
      <c r="MOT54" s="18"/>
      <c r="MOU54" s="18"/>
      <c r="MOV54" s="18"/>
      <c r="MOW54" s="18"/>
      <c r="MOX54" s="18"/>
      <c r="MOY54" s="18"/>
      <c r="MOZ54" s="18"/>
      <c r="MPA54" s="18"/>
      <c r="MPB54" s="18"/>
      <c r="MPC54" s="18"/>
      <c r="MPD54" s="18"/>
      <c r="MPE54" s="18"/>
      <c r="MPF54" s="18"/>
      <c r="MPG54" s="18"/>
      <c r="MPH54" s="18"/>
      <c r="MPI54" s="18"/>
      <c r="MPJ54" s="18"/>
      <c r="MPK54" s="18"/>
      <c r="MPL54" s="18"/>
      <c r="MPM54" s="18"/>
      <c r="MPN54" s="18"/>
      <c r="MPO54" s="18"/>
      <c r="MPP54" s="18"/>
      <c r="MPQ54" s="18"/>
      <c r="MPR54" s="18"/>
      <c r="MPS54" s="18"/>
      <c r="MPT54" s="18"/>
      <c r="MPU54" s="18"/>
      <c r="MPV54" s="18"/>
      <c r="MPW54" s="18"/>
      <c r="MPX54" s="18"/>
      <c r="MPY54" s="18"/>
      <c r="MPZ54" s="18"/>
      <c r="MQA54" s="18"/>
      <c r="MQB54" s="18"/>
      <c r="MQC54" s="18"/>
      <c r="MQD54" s="18"/>
      <c r="MQE54" s="18"/>
      <c r="MQF54" s="18"/>
      <c r="MQG54" s="18"/>
      <c r="MQH54" s="18"/>
      <c r="MQI54" s="18"/>
      <c r="MQJ54" s="18"/>
      <c r="MQK54" s="18"/>
      <c r="MQL54" s="18"/>
      <c r="MQM54" s="18"/>
      <c r="MQN54" s="18"/>
      <c r="MQO54" s="18"/>
      <c r="MQP54" s="18"/>
      <c r="MQQ54" s="18"/>
      <c r="MQR54" s="18"/>
      <c r="MQS54" s="18"/>
      <c r="MQT54" s="18"/>
      <c r="MQU54" s="18"/>
      <c r="MQV54" s="18"/>
      <c r="MQW54" s="18"/>
      <c r="MQX54" s="18"/>
      <c r="MQY54" s="18"/>
      <c r="MQZ54" s="18"/>
      <c r="MRA54" s="18"/>
      <c r="MRB54" s="18"/>
      <c r="MRC54" s="18"/>
      <c r="MRD54" s="18"/>
      <c r="MRE54" s="18"/>
      <c r="MRF54" s="18"/>
      <c r="MRG54" s="18"/>
      <c r="MRH54" s="18"/>
      <c r="MRI54" s="18"/>
      <c r="MRJ54" s="18"/>
      <c r="MRK54" s="18"/>
      <c r="MRL54" s="18"/>
      <c r="MRM54" s="18"/>
      <c r="MRN54" s="18"/>
      <c r="MRO54" s="18"/>
      <c r="MRP54" s="18"/>
      <c r="MRQ54" s="18"/>
      <c r="MRR54" s="18"/>
      <c r="MRS54" s="18"/>
      <c r="MRT54" s="18"/>
      <c r="MRU54" s="18"/>
      <c r="MRV54" s="18"/>
      <c r="MRW54" s="18"/>
      <c r="MRX54" s="18"/>
      <c r="MRY54" s="18"/>
      <c r="MRZ54" s="18"/>
      <c r="MSA54" s="18"/>
      <c r="MSB54" s="18"/>
      <c r="MSC54" s="18"/>
      <c r="MSD54" s="18"/>
      <c r="MSE54" s="18"/>
      <c r="MSF54" s="18"/>
      <c r="MSG54" s="18"/>
      <c r="MSH54" s="18"/>
      <c r="MSI54" s="18"/>
      <c r="MSJ54" s="18"/>
      <c r="MSK54" s="18"/>
      <c r="MSL54" s="18"/>
      <c r="MSM54" s="18"/>
      <c r="MSN54" s="18"/>
      <c r="MSO54" s="18"/>
      <c r="MSP54" s="18"/>
      <c r="MSQ54" s="18"/>
      <c r="MSR54" s="18"/>
      <c r="MSS54" s="18"/>
      <c r="MST54" s="18"/>
      <c r="MSU54" s="18"/>
      <c r="MSV54" s="18"/>
      <c r="MSW54" s="18"/>
      <c r="MSX54" s="18"/>
      <c r="MSY54" s="18"/>
      <c r="MSZ54" s="18"/>
      <c r="MTA54" s="18"/>
      <c r="MTB54" s="18"/>
      <c r="MTC54" s="18"/>
      <c r="MTD54" s="18"/>
      <c r="MTE54" s="18"/>
      <c r="MTF54" s="18"/>
      <c r="MTG54" s="18"/>
      <c r="MTH54" s="18"/>
      <c r="MTI54" s="18"/>
      <c r="MTJ54" s="18"/>
      <c r="MTK54" s="18"/>
      <c r="MTL54" s="18"/>
      <c r="MTM54" s="18"/>
      <c r="MTN54" s="18"/>
      <c r="MTO54" s="18"/>
      <c r="MTP54" s="18"/>
      <c r="MTQ54" s="18"/>
      <c r="MTR54" s="18"/>
      <c r="MTS54" s="18"/>
      <c r="MTT54" s="18"/>
      <c r="MTU54" s="18"/>
      <c r="MTV54" s="18"/>
      <c r="MTW54" s="18"/>
      <c r="MTX54" s="18"/>
      <c r="MTY54" s="18"/>
      <c r="MTZ54" s="18"/>
      <c r="MUA54" s="18"/>
      <c r="MUB54" s="18"/>
      <c r="MUC54" s="18"/>
      <c r="MUD54" s="18"/>
      <c r="MUE54" s="18"/>
      <c r="MUF54" s="18"/>
      <c r="MUG54" s="18"/>
      <c r="MUH54" s="18"/>
      <c r="MUI54" s="18"/>
      <c r="MUJ54" s="18"/>
      <c r="MUK54" s="18"/>
      <c r="MUL54" s="18"/>
      <c r="MUM54" s="18"/>
      <c r="MUN54" s="18"/>
      <c r="MUO54" s="18"/>
      <c r="MUP54" s="18"/>
      <c r="MUQ54" s="18"/>
      <c r="MUR54" s="18"/>
      <c r="MUS54" s="18"/>
      <c r="MUT54" s="18"/>
      <c r="MUU54" s="18"/>
      <c r="MUV54" s="18"/>
      <c r="MUW54" s="18"/>
      <c r="MUX54" s="18"/>
      <c r="MUY54" s="18"/>
      <c r="MUZ54" s="18"/>
      <c r="MVA54" s="18"/>
      <c r="MVB54" s="18"/>
      <c r="MVC54" s="18"/>
      <c r="MVD54" s="18"/>
      <c r="MVE54" s="18"/>
      <c r="MVF54" s="18"/>
      <c r="MVG54" s="18"/>
      <c r="MVH54" s="18"/>
      <c r="MVI54" s="18"/>
      <c r="MVJ54" s="18"/>
      <c r="MVK54" s="18"/>
      <c r="MVL54" s="18"/>
      <c r="MVM54" s="18"/>
      <c r="MVN54" s="18"/>
      <c r="MVO54" s="18"/>
      <c r="MVP54" s="18"/>
      <c r="MVQ54" s="18"/>
      <c r="MVR54" s="18"/>
      <c r="MVS54" s="18"/>
      <c r="MVT54" s="18"/>
      <c r="MVU54" s="18"/>
      <c r="MVV54" s="18"/>
      <c r="MVW54" s="18"/>
      <c r="MVX54" s="18"/>
      <c r="MVY54" s="18"/>
      <c r="MVZ54" s="18"/>
      <c r="MWA54" s="18"/>
      <c r="MWB54" s="18"/>
      <c r="MWC54" s="18"/>
      <c r="MWD54" s="18"/>
      <c r="MWE54" s="18"/>
      <c r="MWF54" s="18"/>
      <c r="MWG54" s="18"/>
      <c r="MWH54" s="18"/>
      <c r="MWI54" s="18"/>
      <c r="MWJ54" s="18"/>
      <c r="MWK54" s="18"/>
      <c r="MWL54" s="18"/>
      <c r="MWM54" s="18"/>
      <c r="MWN54" s="18"/>
      <c r="MWO54" s="18"/>
      <c r="MWP54" s="18"/>
      <c r="MWQ54" s="18"/>
      <c r="MWR54" s="18"/>
      <c r="MWS54" s="18"/>
      <c r="MWT54" s="18"/>
      <c r="MWU54" s="18"/>
      <c r="MWV54" s="18"/>
      <c r="MWW54" s="18"/>
      <c r="MWX54" s="18"/>
      <c r="MWY54" s="18"/>
      <c r="MWZ54" s="18"/>
      <c r="MXA54" s="18"/>
      <c r="MXB54" s="18"/>
      <c r="MXC54" s="18"/>
      <c r="MXD54" s="18"/>
      <c r="MXE54" s="18"/>
      <c r="MXF54" s="18"/>
      <c r="MXG54" s="18"/>
      <c r="MXH54" s="18"/>
      <c r="MXI54" s="18"/>
      <c r="MXJ54" s="18"/>
      <c r="MXK54" s="18"/>
      <c r="MXL54" s="18"/>
      <c r="MXM54" s="18"/>
      <c r="MXN54" s="18"/>
      <c r="MXO54" s="18"/>
      <c r="MXP54" s="18"/>
      <c r="MXQ54" s="18"/>
      <c r="MXR54" s="18"/>
      <c r="MXS54" s="18"/>
      <c r="MXT54" s="18"/>
      <c r="MXU54" s="18"/>
      <c r="MXV54" s="18"/>
      <c r="MXW54" s="18"/>
      <c r="MXX54" s="18"/>
      <c r="MXY54" s="18"/>
      <c r="MXZ54" s="18"/>
      <c r="MYA54" s="18"/>
      <c r="MYB54" s="18"/>
      <c r="MYC54" s="18"/>
      <c r="MYD54" s="18"/>
      <c r="MYE54" s="18"/>
      <c r="MYF54" s="18"/>
      <c r="MYG54" s="18"/>
      <c r="MYH54" s="18"/>
      <c r="MYI54" s="18"/>
      <c r="MYJ54" s="18"/>
      <c r="MYK54" s="18"/>
      <c r="MYL54" s="18"/>
      <c r="MYM54" s="18"/>
      <c r="MYN54" s="18"/>
      <c r="MYO54" s="18"/>
      <c r="MYP54" s="18"/>
      <c r="MYQ54" s="18"/>
      <c r="MYR54" s="18"/>
      <c r="MYS54" s="18"/>
      <c r="MYT54" s="18"/>
      <c r="MYU54" s="18"/>
      <c r="MYV54" s="18"/>
      <c r="MYW54" s="18"/>
      <c r="MYX54" s="18"/>
      <c r="MYY54" s="18"/>
      <c r="MYZ54" s="18"/>
      <c r="MZA54" s="18"/>
      <c r="MZB54" s="18"/>
      <c r="MZC54" s="18"/>
      <c r="MZD54" s="18"/>
      <c r="MZE54" s="18"/>
      <c r="MZF54" s="18"/>
      <c r="MZG54" s="18"/>
      <c r="MZH54" s="18"/>
      <c r="MZI54" s="18"/>
      <c r="MZJ54" s="18"/>
      <c r="MZK54" s="18"/>
      <c r="MZL54" s="18"/>
      <c r="MZM54" s="18"/>
      <c r="MZN54" s="18"/>
      <c r="MZO54" s="18"/>
      <c r="MZP54" s="18"/>
      <c r="MZQ54" s="18"/>
      <c r="MZR54" s="18"/>
      <c r="MZS54" s="18"/>
      <c r="MZT54" s="18"/>
      <c r="MZU54" s="18"/>
      <c r="MZV54" s="18"/>
      <c r="MZW54" s="18"/>
      <c r="MZX54" s="18"/>
      <c r="MZY54" s="18"/>
      <c r="MZZ54" s="18"/>
      <c r="NAA54" s="18"/>
      <c r="NAB54" s="18"/>
      <c r="NAC54" s="18"/>
      <c r="NAD54" s="18"/>
      <c r="NAE54" s="18"/>
      <c r="NAF54" s="18"/>
      <c r="NAG54" s="18"/>
      <c r="NAH54" s="18"/>
      <c r="NAI54" s="18"/>
      <c r="NAJ54" s="18"/>
      <c r="NAK54" s="18"/>
      <c r="NAL54" s="18"/>
      <c r="NAM54" s="18"/>
      <c r="NAN54" s="18"/>
      <c r="NAO54" s="18"/>
      <c r="NAP54" s="18"/>
      <c r="NAQ54" s="18"/>
      <c r="NAR54" s="18"/>
      <c r="NAS54" s="18"/>
      <c r="NAT54" s="18"/>
      <c r="NAU54" s="18"/>
      <c r="NAV54" s="18"/>
      <c r="NAW54" s="18"/>
      <c r="NAX54" s="18"/>
      <c r="NAY54" s="18"/>
      <c r="NAZ54" s="18"/>
      <c r="NBA54" s="18"/>
      <c r="NBB54" s="18"/>
      <c r="NBC54" s="18"/>
      <c r="NBD54" s="18"/>
      <c r="NBE54" s="18"/>
      <c r="NBF54" s="18"/>
      <c r="NBG54" s="18"/>
      <c r="NBH54" s="18"/>
      <c r="NBI54" s="18"/>
      <c r="NBJ54" s="18"/>
      <c r="NBK54" s="18"/>
      <c r="NBL54" s="18"/>
      <c r="NBM54" s="18"/>
      <c r="NBN54" s="18"/>
      <c r="NBO54" s="18"/>
      <c r="NBP54" s="18"/>
      <c r="NBQ54" s="18"/>
      <c r="NBR54" s="18"/>
      <c r="NBS54" s="18"/>
      <c r="NBT54" s="18"/>
      <c r="NBU54" s="18"/>
      <c r="NBV54" s="18"/>
      <c r="NBW54" s="18"/>
      <c r="NBX54" s="18"/>
      <c r="NBY54" s="18"/>
      <c r="NBZ54" s="18"/>
      <c r="NCA54" s="18"/>
      <c r="NCB54" s="18"/>
      <c r="NCC54" s="18"/>
      <c r="NCD54" s="18"/>
      <c r="NCE54" s="18"/>
      <c r="NCF54" s="18"/>
      <c r="NCG54" s="18"/>
      <c r="NCH54" s="18"/>
      <c r="NCI54" s="18"/>
      <c r="NCJ54" s="18"/>
      <c r="NCK54" s="18"/>
      <c r="NCL54" s="18"/>
      <c r="NCM54" s="18"/>
      <c r="NCN54" s="18"/>
      <c r="NCO54" s="18"/>
      <c r="NCP54" s="18"/>
      <c r="NCQ54" s="18"/>
      <c r="NCR54" s="18"/>
      <c r="NCS54" s="18"/>
      <c r="NCT54" s="18"/>
      <c r="NCU54" s="18"/>
      <c r="NCV54" s="18"/>
      <c r="NCW54" s="18"/>
      <c r="NCX54" s="18"/>
      <c r="NCY54" s="18"/>
      <c r="NCZ54" s="18"/>
      <c r="NDA54" s="18"/>
      <c r="NDB54" s="18"/>
      <c r="NDC54" s="18"/>
      <c r="NDD54" s="18"/>
      <c r="NDE54" s="18"/>
      <c r="NDF54" s="18"/>
      <c r="NDG54" s="18"/>
      <c r="NDH54" s="18"/>
      <c r="NDI54" s="18"/>
      <c r="NDJ54" s="18"/>
      <c r="NDK54" s="18"/>
      <c r="NDL54" s="18"/>
      <c r="NDM54" s="18"/>
      <c r="NDN54" s="18"/>
      <c r="NDO54" s="18"/>
      <c r="NDP54" s="18"/>
      <c r="NDQ54" s="18"/>
      <c r="NDR54" s="18"/>
      <c r="NDS54" s="18"/>
      <c r="NDT54" s="18"/>
      <c r="NDU54" s="18"/>
      <c r="NDV54" s="18"/>
      <c r="NDW54" s="18"/>
      <c r="NDX54" s="18"/>
      <c r="NDY54" s="18"/>
      <c r="NDZ54" s="18"/>
      <c r="NEA54" s="18"/>
      <c r="NEB54" s="18"/>
      <c r="NEC54" s="18"/>
      <c r="NED54" s="18"/>
      <c r="NEE54" s="18"/>
      <c r="NEF54" s="18"/>
      <c r="NEG54" s="18"/>
      <c r="NEH54" s="18"/>
      <c r="NEI54" s="18"/>
      <c r="NEJ54" s="18"/>
      <c r="NEK54" s="18"/>
      <c r="NEL54" s="18"/>
      <c r="NEM54" s="18"/>
      <c r="NEN54" s="18"/>
      <c r="NEO54" s="18"/>
      <c r="NEP54" s="18"/>
      <c r="NEQ54" s="18"/>
      <c r="NER54" s="18"/>
      <c r="NES54" s="18"/>
      <c r="NET54" s="18"/>
      <c r="NEU54" s="18"/>
      <c r="NEV54" s="18"/>
      <c r="NEW54" s="18"/>
      <c r="NEX54" s="18"/>
      <c r="NEY54" s="18"/>
      <c r="NEZ54" s="18"/>
      <c r="NFA54" s="18"/>
      <c r="NFB54" s="18"/>
      <c r="NFC54" s="18"/>
      <c r="NFD54" s="18"/>
      <c r="NFE54" s="18"/>
      <c r="NFF54" s="18"/>
      <c r="NFG54" s="18"/>
      <c r="NFH54" s="18"/>
      <c r="NFI54" s="18"/>
      <c r="NFJ54" s="18"/>
      <c r="NFK54" s="18"/>
      <c r="NFL54" s="18"/>
      <c r="NFM54" s="18"/>
      <c r="NFN54" s="18"/>
      <c r="NFO54" s="18"/>
      <c r="NFP54" s="18"/>
      <c r="NFQ54" s="18"/>
      <c r="NFR54" s="18"/>
      <c r="NFS54" s="18"/>
      <c r="NFT54" s="18"/>
      <c r="NFU54" s="18"/>
      <c r="NFV54" s="18"/>
      <c r="NFW54" s="18"/>
      <c r="NFX54" s="18"/>
      <c r="NFY54" s="18"/>
      <c r="NFZ54" s="18"/>
      <c r="NGA54" s="18"/>
      <c r="NGB54" s="18"/>
      <c r="NGC54" s="18"/>
      <c r="NGD54" s="18"/>
      <c r="NGE54" s="18"/>
      <c r="NGF54" s="18"/>
      <c r="NGG54" s="18"/>
      <c r="NGH54" s="18"/>
      <c r="NGI54" s="18"/>
      <c r="NGJ54" s="18"/>
      <c r="NGK54" s="18"/>
      <c r="NGL54" s="18"/>
      <c r="NGM54" s="18"/>
      <c r="NGN54" s="18"/>
      <c r="NGO54" s="18"/>
      <c r="NGP54" s="18"/>
      <c r="NGQ54" s="18"/>
      <c r="NGR54" s="18"/>
      <c r="NGS54" s="18"/>
      <c r="NGT54" s="18"/>
      <c r="NGU54" s="18"/>
      <c r="NGV54" s="18"/>
      <c r="NGW54" s="18"/>
      <c r="NGX54" s="18"/>
      <c r="NGY54" s="18"/>
      <c r="NGZ54" s="18"/>
      <c r="NHA54" s="18"/>
      <c r="NHB54" s="18"/>
      <c r="NHC54" s="18"/>
      <c r="NHD54" s="18"/>
      <c r="NHE54" s="18"/>
      <c r="NHF54" s="18"/>
      <c r="NHG54" s="18"/>
      <c r="NHH54" s="18"/>
      <c r="NHI54" s="18"/>
      <c r="NHJ54" s="18"/>
      <c r="NHK54" s="18"/>
      <c r="NHL54" s="18"/>
      <c r="NHM54" s="18"/>
      <c r="NHN54" s="18"/>
      <c r="NHO54" s="18"/>
      <c r="NHP54" s="18"/>
      <c r="NHQ54" s="18"/>
      <c r="NHR54" s="18"/>
      <c r="NHS54" s="18"/>
      <c r="NHT54" s="18"/>
      <c r="NHU54" s="18"/>
      <c r="NHV54" s="18"/>
      <c r="NHW54" s="18"/>
      <c r="NHX54" s="18"/>
      <c r="NHY54" s="18"/>
      <c r="NHZ54" s="18"/>
      <c r="NIA54" s="18"/>
      <c r="NIB54" s="18"/>
      <c r="NIC54" s="18"/>
      <c r="NID54" s="18"/>
      <c r="NIE54" s="18"/>
      <c r="NIF54" s="18"/>
      <c r="NIG54" s="18"/>
      <c r="NIH54" s="18"/>
      <c r="NII54" s="18"/>
      <c r="NIJ54" s="18"/>
      <c r="NIK54" s="18"/>
      <c r="NIL54" s="18"/>
      <c r="NIM54" s="18"/>
      <c r="NIN54" s="18"/>
      <c r="NIO54" s="18"/>
      <c r="NIP54" s="18"/>
      <c r="NIQ54" s="18"/>
      <c r="NIR54" s="18"/>
      <c r="NIS54" s="18"/>
      <c r="NIT54" s="18"/>
      <c r="NIU54" s="18"/>
      <c r="NIV54" s="18"/>
      <c r="NIW54" s="18"/>
      <c r="NIX54" s="18"/>
      <c r="NIY54" s="18"/>
      <c r="NIZ54" s="18"/>
      <c r="NJA54" s="18"/>
      <c r="NJB54" s="18"/>
      <c r="NJC54" s="18"/>
      <c r="NJD54" s="18"/>
      <c r="NJE54" s="18"/>
      <c r="NJF54" s="18"/>
      <c r="NJG54" s="18"/>
      <c r="NJH54" s="18"/>
      <c r="NJI54" s="18"/>
      <c r="NJJ54" s="18"/>
      <c r="NJK54" s="18"/>
      <c r="NJL54" s="18"/>
      <c r="NJM54" s="18"/>
      <c r="NJN54" s="18"/>
      <c r="NJO54" s="18"/>
      <c r="NJP54" s="18"/>
      <c r="NJQ54" s="18"/>
      <c r="NJR54" s="18"/>
      <c r="NJS54" s="18"/>
      <c r="NJT54" s="18"/>
      <c r="NJU54" s="18"/>
      <c r="NJV54" s="18"/>
      <c r="NJW54" s="18"/>
      <c r="NJX54" s="18"/>
      <c r="NJY54" s="18"/>
      <c r="NJZ54" s="18"/>
      <c r="NKA54" s="18"/>
      <c r="NKB54" s="18"/>
      <c r="NKC54" s="18"/>
      <c r="NKD54" s="18"/>
      <c r="NKE54" s="18"/>
      <c r="NKF54" s="18"/>
      <c r="NKG54" s="18"/>
      <c r="NKH54" s="18"/>
      <c r="NKI54" s="18"/>
      <c r="NKJ54" s="18"/>
      <c r="NKK54" s="18"/>
      <c r="NKL54" s="18"/>
      <c r="NKM54" s="18"/>
      <c r="NKN54" s="18"/>
      <c r="NKO54" s="18"/>
      <c r="NKP54" s="18"/>
      <c r="NKQ54" s="18"/>
      <c r="NKR54" s="18"/>
      <c r="NKS54" s="18"/>
      <c r="NKT54" s="18"/>
      <c r="NKU54" s="18"/>
      <c r="NKV54" s="18"/>
      <c r="NKW54" s="18"/>
      <c r="NKX54" s="18"/>
      <c r="NKY54" s="18"/>
      <c r="NKZ54" s="18"/>
      <c r="NLA54" s="18"/>
      <c r="NLB54" s="18"/>
      <c r="NLC54" s="18"/>
      <c r="NLD54" s="18"/>
      <c r="NLE54" s="18"/>
      <c r="NLF54" s="18"/>
      <c r="NLG54" s="18"/>
      <c r="NLH54" s="18"/>
      <c r="NLI54" s="18"/>
      <c r="NLJ54" s="18"/>
      <c r="NLK54" s="18"/>
      <c r="NLL54" s="18"/>
      <c r="NLM54" s="18"/>
      <c r="NLN54" s="18"/>
      <c r="NLO54" s="18"/>
      <c r="NLP54" s="18"/>
      <c r="NLQ54" s="18"/>
      <c r="NLR54" s="18"/>
      <c r="NLS54" s="18"/>
      <c r="NLT54" s="18"/>
      <c r="NLU54" s="18"/>
      <c r="NLV54" s="18"/>
      <c r="NLW54" s="18"/>
      <c r="NLX54" s="18"/>
      <c r="NLY54" s="18"/>
      <c r="NLZ54" s="18"/>
      <c r="NMA54" s="18"/>
      <c r="NMB54" s="18"/>
      <c r="NMC54" s="18"/>
      <c r="NMD54" s="18"/>
      <c r="NME54" s="18"/>
      <c r="NMF54" s="18"/>
      <c r="NMG54" s="18"/>
      <c r="NMH54" s="18"/>
      <c r="NMI54" s="18"/>
      <c r="NMJ54" s="18"/>
      <c r="NMK54" s="18"/>
      <c r="NML54" s="18"/>
      <c r="NMM54" s="18"/>
      <c r="NMN54" s="18"/>
      <c r="NMO54" s="18"/>
      <c r="NMP54" s="18"/>
      <c r="NMQ54" s="18"/>
      <c r="NMR54" s="18"/>
      <c r="NMS54" s="18"/>
      <c r="NMT54" s="18"/>
      <c r="NMU54" s="18"/>
      <c r="NMV54" s="18"/>
      <c r="NMW54" s="18"/>
      <c r="NMX54" s="18"/>
      <c r="NMY54" s="18"/>
      <c r="NMZ54" s="18"/>
      <c r="NNA54" s="18"/>
      <c r="NNB54" s="18"/>
      <c r="NNC54" s="18"/>
      <c r="NND54" s="18"/>
      <c r="NNE54" s="18"/>
      <c r="NNF54" s="18"/>
      <c r="NNG54" s="18"/>
      <c r="NNH54" s="18"/>
      <c r="NNI54" s="18"/>
      <c r="NNJ54" s="18"/>
      <c r="NNK54" s="18"/>
      <c r="NNL54" s="18"/>
      <c r="NNM54" s="18"/>
      <c r="NNN54" s="18"/>
      <c r="NNO54" s="18"/>
      <c r="NNP54" s="18"/>
      <c r="NNQ54" s="18"/>
      <c r="NNR54" s="18"/>
      <c r="NNS54" s="18"/>
      <c r="NNT54" s="18"/>
      <c r="NNU54" s="18"/>
      <c r="NNV54" s="18"/>
      <c r="NNW54" s="18"/>
      <c r="NNX54" s="18"/>
      <c r="NNY54" s="18"/>
      <c r="NNZ54" s="18"/>
      <c r="NOA54" s="18"/>
      <c r="NOB54" s="18"/>
      <c r="NOC54" s="18"/>
      <c r="NOD54" s="18"/>
      <c r="NOE54" s="18"/>
      <c r="NOF54" s="18"/>
      <c r="NOG54" s="18"/>
      <c r="NOH54" s="18"/>
      <c r="NOI54" s="18"/>
      <c r="NOJ54" s="18"/>
      <c r="NOK54" s="18"/>
      <c r="NOL54" s="18"/>
      <c r="NOM54" s="18"/>
      <c r="NON54" s="18"/>
      <c r="NOO54" s="18"/>
      <c r="NOP54" s="18"/>
      <c r="NOQ54" s="18"/>
      <c r="NOR54" s="18"/>
      <c r="NOS54" s="18"/>
      <c r="NOT54" s="18"/>
      <c r="NOU54" s="18"/>
      <c r="NOV54" s="18"/>
      <c r="NOW54" s="18"/>
      <c r="NOX54" s="18"/>
      <c r="NOY54" s="18"/>
      <c r="NOZ54" s="18"/>
      <c r="NPA54" s="18"/>
      <c r="NPB54" s="18"/>
      <c r="NPC54" s="18"/>
      <c r="NPD54" s="18"/>
      <c r="NPE54" s="18"/>
      <c r="NPF54" s="18"/>
      <c r="NPG54" s="18"/>
      <c r="NPH54" s="18"/>
      <c r="NPI54" s="18"/>
      <c r="NPJ54" s="18"/>
      <c r="NPK54" s="18"/>
      <c r="NPL54" s="18"/>
      <c r="NPM54" s="18"/>
      <c r="NPN54" s="18"/>
      <c r="NPO54" s="18"/>
      <c r="NPP54" s="18"/>
      <c r="NPQ54" s="18"/>
      <c r="NPR54" s="18"/>
      <c r="NPS54" s="18"/>
      <c r="NPT54" s="18"/>
      <c r="NPU54" s="18"/>
      <c r="NPV54" s="18"/>
      <c r="NPW54" s="18"/>
      <c r="NPX54" s="18"/>
      <c r="NPY54" s="18"/>
      <c r="NPZ54" s="18"/>
      <c r="NQA54" s="18"/>
      <c r="NQB54" s="18"/>
      <c r="NQC54" s="18"/>
      <c r="NQD54" s="18"/>
      <c r="NQE54" s="18"/>
      <c r="NQF54" s="18"/>
      <c r="NQG54" s="18"/>
      <c r="NQH54" s="18"/>
      <c r="NQI54" s="18"/>
      <c r="NQJ54" s="18"/>
      <c r="NQK54" s="18"/>
      <c r="NQL54" s="18"/>
      <c r="NQM54" s="18"/>
      <c r="NQN54" s="18"/>
      <c r="NQO54" s="18"/>
      <c r="NQP54" s="18"/>
      <c r="NQQ54" s="18"/>
      <c r="NQR54" s="18"/>
      <c r="NQS54" s="18"/>
      <c r="NQT54" s="18"/>
      <c r="NQU54" s="18"/>
      <c r="NQV54" s="18"/>
      <c r="NQW54" s="18"/>
      <c r="NQX54" s="18"/>
      <c r="NQY54" s="18"/>
      <c r="NQZ54" s="18"/>
      <c r="NRA54" s="18"/>
      <c r="NRB54" s="18"/>
      <c r="NRC54" s="18"/>
      <c r="NRD54" s="18"/>
      <c r="NRE54" s="18"/>
      <c r="NRF54" s="18"/>
      <c r="NRG54" s="18"/>
      <c r="NRH54" s="18"/>
      <c r="NRI54" s="18"/>
      <c r="NRJ54" s="18"/>
      <c r="NRK54" s="18"/>
      <c r="NRL54" s="18"/>
      <c r="NRM54" s="18"/>
      <c r="NRN54" s="18"/>
      <c r="NRO54" s="18"/>
      <c r="NRP54" s="18"/>
      <c r="NRQ54" s="18"/>
      <c r="NRR54" s="18"/>
      <c r="NRS54" s="18"/>
      <c r="NRT54" s="18"/>
      <c r="NRU54" s="18"/>
      <c r="NRV54" s="18"/>
      <c r="NRW54" s="18"/>
      <c r="NRX54" s="18"/>
      <c r="NRY54" s="18"/>
      <c r="NRZ54" s="18"/>
      <c r="NSA54" s="18"/>
      <c r="NSB54" s="18"/>
      <c r="NSC54" s="18"/>
      <c r="NSD54" s="18"/>
      <c r="NSE54" s="18"/>
      <c r="NSF54" s="18"/>
      <c r="NSG54" s="18"/>
      <c r="NSH54" s="18"/>
      <c r="NSI54" s="18"/>
      <c r="NSJ54" s="18"/>
      <c r="NSK54" s="18"/>
      <c r="NSL54" s="18"/>
      <c r="NSM54" s="18"/>
      <c r="NSN54" s="18"/>
      <c r="NSO54" s="18"/>
      <c r="NSP54" s="18"/>
      <c r="NSQ54" s="18"/>
      <c r="NSR54" s="18"/>
      <c r="NSS54" s="18"/>
      <c r="NST54" s="18"/>
      <c r="NSU54" s="18"/>
      <c r="NSV54" s="18"/>
      <c r="NSW54" s="18"/>
      <c r="NSX54" s="18"/>
      <c r="NSY54" s="18"/>
      <c r="NSZ54" s="18"/>
      <c r="NTA54" s="18"/>
      <c r="NTB54" s="18"/>
      <c r="NTC54" s="18"/>
      <c r="NTD54" s="18"/>
      <c r="NTE54" s="18"/>
      <c r="NTF54" s="18"/>
      <c r="NTG54" s="18"/>
      <c r="NTH54" s="18"/>
      <c r="NTI54" s="18"/>
      <c r="NTJ54" s="18"/>
      <c r="NTK54" s="18"/>
      <c r="NTL54" s="18"/>
      <c r="NTM54" s="18"/>
      <c r="NTN54" s="18"/>
      <c r="NTO54" s="18"/>
      <c r="NTP54" s="18"/>
      <c r="NTQ54" s="18"/>
      <c r="NTR54" s="18"/>
      <c r="NTS54" s="18"/>
      <c r="NTT54" s="18"/>
      <c r="NTU54" s="18"/>
      <c r="NTV54" s="18"/>
      <c r="NTW54" s="18"/>
      <c r="NTX54" s="18"/>
      <c r="NTY54" s="18"/>
      <c r="NTZ54" s="18"/>
      <c r="NUA54" s="18"/>
      <c r="NUB54" s="18"/>
      <c r="NUC54" s="18"/>
      <c r="NUD54" s="18"/>
      <c r="NUE54" s="18"/>
      <c r="NUF54" s="18"/>
      <c r="NUG54" s="18"/>
      <c r="NUH54" s="18"/>
      <c r="NUI54" s="18"/>
      <c r="NUJ54" s="18"/>
      <c r="NUK54" s="18"/>
      <c r="NUL54" s="18"/>
      <c r="NUM54" s="18"/>
      <c r="NUN54" s="18"/>
      <c r="NUO54" s="18"/>
      <c r="NUP54" s="18"/>
      <c r="NUQ54" s="18"/>
      <c r="NUR54" s="18"/>
      <c r="NUS54" s="18"/>
      <c r="NUT54" s="18"/>
      <c r="NUU54" s="18"/>
      <c r="NUV54" s="18"/>
      <c r="NUW54" s="18"/>
      <c r="NUX54" s="18"/>
      <c r="NUY54" s="18"/>
      <c r="NUZ54" s="18"/>
      <c r="NVA54" s="18"/>
      <c r="NVB54" s="18"/>
      <c r="NVC54" s="18"/>
      <c r="NVD54" s="18"/>
      <c r="NVE54" s="18"/>
      <c r="NVF54" s="18"/>
      <c r="NVG54" s="18"/>
      <c r="NVH54" s="18"/>
      <c r="NVI54" s="18"/>
      <c r="NVJ54" s="18"/>
      <c r="NVK54" s="18"/>
      <c r="NVL54" s="18"/>
      <c r="NVM54" s="18"/>
      <c r="NVN54" s="18"/>
      <c r="NVO54" s="18"/>
      <c r="NVP54" s="18"/>
      <c r="NVQ54" s="18"/>
      <c r="NVR54" s="18"/>
      <c r="NVS54" s="18"/>
      <c r="NVT54" s="18"/>
      <c r="NVU54" s="18"/>
      <c r="NVV54" s="18"/>
      <c r="NVW54" s="18"/>
      <c r="NVX54" s="18"/>
      <c r="NVY54" s="18"/>
      <c r="NVZ54" s="18"/>
      <c r="NWA54" s="18"/>
      <c r="NWB54" s="18"/>
      <c r="NWC54" s="18"/>
      <c r="NWD54" s="18"/>
      <c r="NWE54" s="18"/>
      <c r="NWF54" s="18"/>
      <c r="NWG54" s="18"/>
      <c r="NWH54" s="18"/>
      <c r="NWI54" s="18"/>
      <c r="NWJ54" s="18"/>
      <c r="NWK54" s="18"/>
      <c r="NWL54" s="18"/>
      <c r="NWM54" s="18"/>
      <c r="NWN54" s="18"/>
      <c r="NWO54" s="18"/>
      <c r="NWP54" s="18"/>
      <c r="NWQ54" s="18"/>
      <c r="NWR54" s="18"/>
      <c r="NWS54" s="18"/>
      <c r="NWT54" s="18"/>
      <c r="NWU54" s="18"/>
      <c r="NWV54" s="18"/>
      <c r="NWW54" s="18"/>
      <c r="NWX54" s="18"/>
      <c r="NWY54" s="18"/>
      <c r="NWZ54" s="18"/>
      <c r="NXA54" s="18"/>
      <c r="NXB54" s="18"/>
      <c r="NXC54" s="18"/>
      <c r="NXD54" s="18"/>
      <c r="NXE54" s="18"/>
      <c r="NXF54" s="18"/>
      <c r="NXG54" s="18"/>
      <c r="NXH54" s="18"/>
      <c r="NXI54" s="18"/>
      <c r="NXJ54" s="18"/>
      <c r="NXK54" s="18"/>
      <c r="NXL54" s="18"/>
      <c r="NXM54" s="18"/>
      <c r="NXN54" s="18"/>
      <c r="NXO54" s="18"/>
      <c r="NXP54" s="18"/>
      <c r="NXQ54" s="18"/>
      <c r="NXR54" s="18"/>
      <c r="NXS54" s="18"/>
      <c r="NXT54" s="18"/>
      <c r="NXU54" s="18"/>
      <c r="NXV54" s="18"/>
      <c r="NXW54" s="18"/>
      <c r="NXX54" s="18"/>
      <c r="NXY54" s="18"/>
      <c r="NXZ54" s="18"/>
      <c r="NYA54" s="18"/>
      <c r="NYB54" s="18"/>
      <c r="NYC54" s="18"/>
      <c r="NYD54" s="18"/>
      <c r="NYE54" s="18"/>
      <c r="NYF54" s="18"/>
      <c r="NYG54" s="18"/>
      <c r="NYH54" s="18"/>
      <c r="NYI54" s="18"/>
      <c r="NYJ54" s="18"/>
      <c r="NYK54" s="18"/>
      <c r="NYL54" s="18"/>
      <c r="NYM54" s="18"/>
      <c r="NYN54" s="18"/>
      <c r="NYO54" s="18"/>
      <c r="NYP54" s="18"/>
      <c r="NYQ54" s="18"/>
      <c r="NYR54" s="18"/>
      <c r="NYS54" s="18"/>
      <c r="NYT54" s="18"/>
      <c r="NYU54" s="18"/>
      <c r="NYV54" s="18"/>
      <c r="NYW54" s="18"/>
      <c r="NYX54" s="18"/>
      <c r="NYY54" s="18"/>
      <c r="NYZ54" s="18"/>
      <c r="NZA54" s="18"/>
      <c r="NZB54" s="18"/>
      <c r="NZC54" s="18"/>
      <c r="NZD54" s="18"/>
      <c r="NZE54" s="18"/>
      <c r="NZF54" s="18"/>
      <c r="NZG54" s="18"/>
      <c r="NZH54" s="18"/>
      <c r="NZI54" s="18"/>
      <c r="NZJ54" s="18"/>
      <c r="NZK54" s="18"/>
      <c r="NZL54" s="18"/>
      <c r="NZM54" s="18"/>
      <c r="NZN54" s="18"/>
      <c r="NZO54" s="18"/>
      <c r="NZP54" s="18"/>
      <c r="NZQ54" s="18"/>
      <c r="NZR54" s="18"/>
      <c r="NZS54" s="18"/>
      <c r="NZT54" s="18"/>
      <c r="NZU54" s="18"/>
      <c r="NZV54" s="18"/>
      <c r="NZW54" s="18"/>
      <c r="NZX54" s="18"/>
      <c r="NZY54" s="18"/>
      <c r="NZZ54" s="18"/>
      <c r="OAA54" s="18"/>
      <c r="OAB54" s="18"/>
      <c r="OAC54" s="18"/>
      <c r="OAD54" s="18"/>
      <c r="OAE54" s="18"/>
      <c r="OAF54" s="18"/>
      <c r="OAG54" s="18"/>
      <c r="OAH54" s="18"/>
      <c r="OAI54" s="18"/>
      <c r="OAJ54" s="18"/>
      <c r="OAK54" s="18"/>
      <c r="OAL54" s="18"/>
      <c r="OAM54" s="18"/>
      <c r="OAN54" s="18"/>
      <c r="OAO54" s="18"/>
      <c r="OAP54" s="18"/>
      <c r="OAQ54" s="18"/>
      <c r="OAR54" s="18"/>
      <c r="OAS54" s="18"/>
      <c r="OAT54" s="18"/>
      <c r="OAU54" s="18"/>
      <c r="OAV54" s="18"/>
      <c r="OAW54" s="18"/>
      <c r="OAX54" s="18"/>
      <c r="OAY54" s="18"/>
      <c r="OAZ54" s="18"/>
      <c r="OBA54" s="18"/>
      <c r="OBB54" s="18"/>
      <c r="OBC54" s="18"/>
      <c r="OBD54" s="18"/>
      <c r="OBE54" s="18"/>
      <c r="OBF54" s="18"/>
      <c r="OBG54" s="18"/>
      <c r="OBH54" s="18"/>
      <c r="OBI54" s="18"/>
      <c r="OBJ54" s="18"/>
      <c r="OBK54" s="18"/>
      <c r="OBL54" s="18"/>
      <c r="OBM54" s="18"/>
      <c r="OBN54" s="18"/>
      <c r="OBO54" s="18"/>
      <c r="OBP54" s="18"/>
      <c r="OBQ54" s="18"/>
      <c r="OBR54" s="18"/>
      <c r="OBS54" s="18"/>
      <c r="OBT54" s="18"/>
      <c r="OBU54" s="18"/>
      <c r="OBV54" s="18"/>
      <c r="OBW54" s="18"/>
      <c r="OBX54" s="18"/>
      <c r="OBY54" s="18"/>
      <c r="OBZ54" s="18"/>
      <c r="OCA54" s="18"/>
      <c r="OCB54" s="18"/>
      <c r="OCC54" s="18"/>
      <c r="OCD54" s="18"/>
      <c r="OCE54" s="18"/>
      <c r="OCF54" s="18"/>
      <c r="OCG54" s="18"/>
      <c r="OCH54" s="18"/>
      <c r="OCI54" s="18"/>
      <c r="OCJ54" s="18"/>
      <c r="OCK54" s="18"/>
      <c r="OCL54" s="18"/>
      <c r="OCM54" s="18"/>
      <c r="OCN54" s="18"/>
      <c r="OCO54" s="18"/>
      <c r="OCP54" s="18"/>
      <c r="OCQ54" s="18"/>
      <c r="OCR54" s="18"/>
      <c r="OCS54" s="18"/>
      <c r="OCT54" s="18"/>
      <c r="OCU54" s="18"/>
      <c r="OCV54" s="18"/>
      <c r="OCW54" s="18"/>
      <c r="OCX54" s="18"/>
      <c r="OCY54" s="18"/>
      <c r="OCZ54" s="18"/>
      <c r="ODA54" s="18"/>
      <c r="ODB54" s="18"/>
      <c r="ODC54" s="18"/>
      <c r="ODD54" s="18"/>
      <c r="ODE54" s="18"/>
      <c r="ODF54" s="18"/>
      <c r="ODG54" s="18"/>
      <c r="ODH54" s="18"/>
      <c r="ODI54" s="18"/>
      <c r="ODJ54" s="18"/>
      <c r="ODK54" s="18"/>
      <c r="ODL54" s="18"/>
      <c r="ODM54" s="18"/>
      <c r="ODN54" s="18"/>
      <c r="ODO54" s="18"/>
      <c r="ODP54" s="18"/>
      <c r="ODQ54" s="18"/>
      <c r="ODR54" s="18"/>
      <c r="ODS54" s="18"/>
      <c r="ODT54" s="18"/>
      <c r="ODU54" s="18"/>
      <c r="ODV54" s="18"/>
      <c r="ODW54" s="18"/>
      <c r="ODX54" s="18"/>
      <c r="ODY54" s="18"/>
      <c r="ODZ54" s="18"/>
      <c r="OEA54" s="18"/>
      <c r="OEB54" s="18"/>
      <c r="OEC54" s="18"/>
      <c r="OED54" s="18"/>
      <c r="OEE54" s="18"/>
      <c r="OEF54" s="18"/>
      <c r="OEG54" s="18"/>
      <c r="OEH54" s="18"/>
      <c r="OEI54" s="18"/>
      <c r="OEJ54" s="18"/>
      <c r="OEK54" s="18"/>
      <c r="OEL54" s="18"/>
      <c r="OEM54" s="18"/>
      <c r="OEN54" s="18"/>
      <c r="OEO54" s="18"/>
      <c r="OEP54" s="18"/>
      <c r="OEQ54" s="18"/>
      <c r="OER54" s="18"/>
      <c r="OES54" s="18"/>
      <c r="OET54" s="18"/>
      <c r="OEU54" s="18"/>
      <c r="OEV54" s="18"/>
      <c r="OEW54" s="18"/>
      <c r="OEX54" s="18"/>
      <c r="OEY54" s="18"/>
      <c r="OEZ54" s="18"/>
      <c r="OFA54" s="18"/>
      <c r="OFB54" s="18"/>
      <c r="OFC54" s="18"/>
      <c r="OFD54" s="18"/>
      <c r="OFE54" s="18"/>
      <c r="OFF54" s="18"/>
      <c r="OFG54" s="18"/>
      <c r="OFH54" s="18"/>
      <c r="OFI54" s="18"/>
      <c r="OFJ54" s="18"/>
      <c r="OFK54" s="18"/>
      <c r="OFL54" s="18"/>
      <c r="OFM54" s="18"/>
      <c r="OFN54" s="18"/>
      <c r="OFO54" s="18"/>
      <c r="OFP54" s="18"/>
      <c r="OFQ54" s="18"/>
      <c r="OFR54" s="18"/>
      <c r="OFS54" s="18"/>
      <c r="OFT54" s="18"/>
      <c r="OFU54" s="18"/>
      <c r="OFV54" s="18"/>
      <c r="OFW54" s="18"/>
      <c r="OFX54" s="18"/>
      <c r="OFY54" s="18"/>
      <c r="OFZ54" s="18"/>
      <c r="OGA54" s="18"/>
      <c r="OGB54" s="18"/>
      <c r="OGC54" s="18"/>
      <c r="OGD54" s="18"/>
      <c r="OGE54" s="18"/>
      <c r="OGF54" s="18"/>
      <c r="OGG54" s="18"/>
      <c r="OGH54" s="18"/>
      <c r="OGI54" s="18"/>
      <c r="OGJ54" s="18"/>
      <c r="OGK54" s="18"/>
      <c r="OGL54" s="18"/>
      <c r="OGM54" s="18"/>
      <c r="OGN54" s="18"/>
      <c r="OGO54" s="18"/>
      <c r="OGP54" s="18"/>
      <c r="OGQ54" s="18"/>
      <c r="OGR54" s="18"/>
      <c r="OGS54" s="18"/>
      <c r="OGT54" s="18"/>
      <c r="OGU54" s="18"/>
      <c r="OGV54" s="18"/>
      <c r="OGW54" s="18"/>
      <c r="OGX54" s="18"/>
      <c r="OGY54" s="18"/>
      <c r="OGZ54" s="18"/>
      <c r="OHA54" s="18"/>
      <c r="OHB54" s="18"/>
      <c r="OHC54" s="18"/>
      <c r="OHD54" s="18"/>
      <c r="OHE54" s="18"/>
      <c r="OHF54" s="18"/>
      <c r="OHG54" s="18"/>
      <c r="OHH54" s="18"/>
      <c r="OHI54" s="18"/>
      <c r="OHJ54" s="18"/>
      <c r="OHK54" s="18"/>
      <c r="OHL54" s="18"/>
      <c r="OHM54" s="18"/>
      <c r="OHN54" s="18"/>
      <c r="OHO54" s="18"/>
      <c r="OHP54" s="18"/>
      <c r="OHQ54" s="18"/>
      <c r="OHR54" s="18"/>
      <c r="OHS54" s="18"/>
      <c r="OHT54" s="18"/>
      <c r="OHU54" s="18"/>
      <c r="OHV54" s="18"/>
      <c r="OHW54" s="18"/>
      <c r="OHX54" s="18"/>
      <c r="OHY54" s="18"/>
      <c r="OHZ54" s="18"/>
      <c r="OIA54" s="18"/>
      <c r="OIB54" s="18"/>
      <c r="OIC54" s="18"/>
      <c r="OID54" s="18"/>
      <c r="OIE54" s="18"/>
      <c r="OIF54" s="18"/>
      <c r="OIG54" s="18"/>
      <c r="OIH54" s="18"/>
      <c r="OII54" s="18"/>
      <c r="OIJ54" s="18"/>
      <c r="OIK54" s="18"/>
      <c r="OIL54" s="18"/>
      <c r="OIM54" s="18"/>
      <c r="OIN54" s="18"/>
      <c r="OIO54" s="18"/>
      <c r="OIP54" s="18"/>
      <c r="OIQ54" s="18"/>
      <c r="OIR54" s="18"/>
      <c r="OIS54" s="18"/>
      <c r="OIT54" s="18"/>
      <c r="OIU54" s="18"/>
      <c r="OIV54" s="18"/>
      <c r="OIW54" s="18"/>
      <c r="OIX54" s="18"/>
      <c r="OIY54" s="18"/>
      <c r="OIZ54" s="18"/>
      <c r="OJA54" s="18"/>
      <c r="OJB54" s="18"/>
      <c r="OJC54" s="18"/>
      <c r="OJD54" s="18"/>
      <c r="OJE54" s="18"/>
      <c r="OJF54" s="18"/>
      <c r="OJG54" s="18"/>
      <c r="OJH54" s="18"/>
      <c r="OJI54" s="18"/>
      <c r="OJJ54" s="18"/>
      <c r="OJK54" s="18"/>
      <c r="OJL54" s="18"/>
      <c r="OJM54" s="18"/>
      <c r="OJN54" s="18"/>
      <c r="OJO54" s="18"/>
      <c r="OJP54" s="18"/>
      <c r="OJQ54" s="18"/>
      <c r="OJR54" s="18"/>
      <c r="OJS54" s="18"/>
      <c r="OJT54" s="18"/>
      <c r="OJU54" s="18"/>
      <c r="OJV54" s="18"/>
      <c r="OJW54" s="18"/>
      <c r="OJX54" s="18"/>
      <c r="OJY54" s="18"/>
      <c r="OJZ54" s="18"/>
      <c r="OKA54" s="18"/>
      <c r="OKB54" s="18"/>
      <c r="OKC54" s="18"/>
      <c r="OKD54" s="18"/>
      <c r="OKE54" s="18"/>
      <c r="OKF54" s="18"/>
      <c r="OKG54" s="18"/>
      <c r="OKH54" s="18"/>
      <c r="OKI54" s="18"/>
      <c r="OKJ54" s="18"/>
      <c r="OKK54" s="18"/>
      <c r="OKL54" s="18"/>
      <c r="OKM54" s="18"/>
      <c r="OKN54" s="18"/>
      <c r="OKO54" s="18"/>
      <c r="OKP54" s="18"/>
      <c r="OKQ54" s="18"/>
      <c r="OKR54" s="18"/>
      <c r="OKS54" s="18"/>
      <c r="OKT54" s="18"/>
      <c r="OKU54" s="18"/>
      <c r="OKV54" s="18"/>
      <c r="OKW54" s="18"/>
      <c r="OKX54" s="18"/>
      <c r="OKY54" s="18"/>
      <c r="OKZ54" s="18"/>
      <c r="OLA54" s="18"/>
      <c r="OLB54" s="18"/>
      <c r="OLC54" s="18"/>
      <c r="OLD54" s="18"/>
      <c r="OLE54" s="18"/>
      <c r="OLF54" s="18"/>
      <c r="OLG54" s="18"/>
      <c r="OLH54" s="18"/>
      <c r="OLI54" s="18"/>
      <c r="OLJ54" s="18"/>
      <c r="OLK54" s="18"/>
      <c r="OLL54" s="18"/>
      <c r="OLM54" s="18"/>
      <c r="OLN54" s="18"/>
      <c r="OLO54" s="18"/>
      <c r="OLP54" s="18"/>
      <c r="OLQ54" s="18"/>
      <c r="OLR54" s="18"/>
      <c r="OLS54" s="18"/>
      <c r="OLT54" s="18"/>
      <c r="OLU54" s="18"/>
      <c r="OLV54" s="18"/>
      <c r="OLW54" s="18"/>
      <c r="OLX54" s="18"/>
      <c r="OLY54" s="18"/>
      <c r="OLZ54" s="18"/>
      <c r="OMA54" s="18"/>
      <c r="OMB54" s="18"/>
      <c r="OMC54" s="18"/>
      <c r="OMD54" s="18"/>
      <c r="OME54" s="18"/>
      <c r="OMF54" s="18"/>
      <c r="OMG54" s="18"/>
      <c r="OMH54" s="18"/>
      <c r="OMI54" s="18"/>
      <c r="OMJ54" s="18"/>
      <c r="OMK54" s="18"/>
      <c r="OML54" s="18"/>
      <c r="OMM54" s="18"/>
      <c r="OMN54" s="18"/>
      <c r="OMO54" s="18"/>
      <c r="OMP54" s="18"/>
      <c r="OMQ54" s="18"/>
      <c r="OMR54" s="18"/>
      <c r="OMS54" s="18"/>
      <c r="OMT54" s="18"/>
      <c r="OMU54" s="18"/>
      <c r="OMV54" s="18"/>
      <c r="OMW54" s="18"/>
      <c r="OMX54" s="18"/>
      <c r="OMY54" s="18"/>
      <c r="OMZ54" s="18"/>
      <c r="ONA54" s="18"/>
      <c r="ONB54" s="18"/>
      <c r="ONC54" s="18"/>
      <c r="OND54" s="18"/>
      <c r="ONE54" s="18"/>
      <c r="ONF54" s="18"/>
      <c r="ONG54" s="18"/>
      <c r="ONH54" s="18"/>
      <c r="ONI54" s="18"/>
      <c r="ONJ54" s="18"/>
      <c r="ONK54" s="18"/>
      <c r="ONL54" s="18"/>
      <c r="ONM54" s="18"/>
      <c r="ONN54" s="18"/>
      <c r="ONO54" s="18"/>
      <c r="ONP54" s="18"/>
      <c r="ONQ54" s="18"/>
      <c r="ONR54" s="18"/>
      <c r="ONS54" s="18"/>
      <c r="ONT54" s="18"/>
      <c r="ONU54" s="18"/>
      <c r="ONV54" s="18"/>
      <c r="ONW54" s="18"/>
      <c r="ONX54" s="18"/>
      <c r="ONY54" s="18"/>
      <c r="ONZ54" s="18"/>
      <c r="OOA54" s="18"/>
      <c r="OOB54" s="18"/>
      <c r="OOC54" s="18"/>
      <c r="OOD54" s="18"/>
      <c r="OOE54" s="18"/>
      <c r="OOF54" s="18"/>
      <c r="OOG54" s="18"/>
      <c r="OOH54" s="18"/>
      <c r="OOI54" s="18"/>
      <c r="OOJ54" s="18"/>
      <c r="OOK54" s="18"/>
      <c r="OOL54" s="18"/>
      <c r="OOM54" s="18"/>
      <c r="OON54" s="18"/>
      <c r="OOO54" s="18"/>
      <c r="OOP54" s="18"/>
      <c r="OOQ54" s="18"/>
      <c r="OOR54" s="18"/>
      <c r="OOS54" s="18"/>
      <c r="OOT54" s="18"/>
      <c r="OOU54" s="18"/>
      <c r="OOV54" s="18"/>
      <c r="OOW54" s="18"/>
      <c r="OOX54" s="18"/>
      <c r="OOY54" s="18"/>
      <c r="OOZ54" s="18"/>
      <c r="OPA54" s="18"/>
      <c r="OPB54" s="18"/>
      <c r="OPC54" s="18"/>
      <c r="OPD54" s="18"/>
      <c r="OPE54" s="18"/>
      <c r="OPF54" s="18"/>
      <c r="OPG54" s="18"/>
      <c r="OPH54" s="18"/>
      <c r="OPI54" s="18"/>
      <c r="OPJ54" s="18"/>
      <c r="OPK54" s="18"/>
      <c r="OPL54" s="18"/>
      <c r="OPM54" s="18"/>
      <c r="OPN54" s="18"/>
      <c r="OPO54" s="18"/>
      <c r="OPP54" s="18"/>
      <c r="OPQ54" s="18"/>
      <c r="OPR54" s="18"/>
      <c r="OPS54" s="18"/>
      <c r="OPT54" s="18"/>
      <c r="OPU54" s="18"/>
      <c r="OPV54" s="18"/>
      <c r="OPW54" s="18"/>
      <c r="OPX54" s="18"/>
      <c r="OPY54" s="18"/>
      <c r="OPZ54" s="18"/>
      <c r="OQA54" s="18"/>
      <c r="OQB54" s="18"/>
      <c r="OQC54" s="18"/>
      <c r="OQD54" s="18"/>
      <c r="OQE54" s="18"/>
      <c r="OQF54" s="18"/>
      <c r="OQG54" s="18"/>
      <c r="OQH54" s="18"/>
      <c r="OQI54" s="18"/>
      <c r="OQJ54" s="18"/>
      <c r="OQK54" s="18"/>
      <c r="OQL54" s="18"/>
      <c r="OQM54" s="18"/>
      <c r="OQN54" s="18"/>
      <c r="OQO54" s="18"/>
      <c r="OQP54" s="18"/>
      <c r="OQQ54" s="18"/>
      <c r="OQR54" s="18"/>
      <c r="OQS54" s="18"/>
      <c r="OQT54" s="18"/>
      <c r="OQU54" s="18"/>
      <c r="OQV54" s="18"/>
      <c r="OQW54" s="18"/>
      <c r="OQX54" s="18"/>
      <c r="OQY54" s="18"/>
      <c r="OQZ54" s="18"/>
      <c r="ORA54" s="18"/>
      <c r="ORB54" s="18"/>
      <c r="ORC54" s="18"/>
      <c r="ORD54" s="18"/>
      <c r="ORE54" s="18"/>
      <c r="ORF54" s="18"/>
      <c r="ORG54" s="18"/>
      <c r="ORH54" s="18"/>
      <c r="ORI54" s="18"/>
      <c r="ORJ54" s="18"/>
      <c r="ORK54" s="18"/>
      <c r="ORL54" s="18"/>
      <c r="ORM54" s="18"/>
      <c r="ORN54" s="18"/>
      <c r="ORO54" s="18"/>
      <c r="ORP54" s="18"/>
      <c r="ORQ54" s="18"/>
      <c r="ORR54" s="18"/>
      <c r="ORS54" s="18"/>
      <c r="ORT54" s="18"/>
      <c r="ORU54" s="18"/>
      <c r="ORV54" s="18"/>
      <c r="ORW54" s="18"/>
      <c r="ORX54" s="18"/>
      <c r="ORY54" s="18"/>
      <c r="ORZ54" s="18"/>
      <c r="OSA54" s="18"/>
      <c r="OSB54" s="18"/>
      <c r="OSC54" s="18"/>
      <c r="OSD54" s="18"/>
      <c r="OSE54" s="18"/>
      <c r="OSF54" s="18"/>
      <c r="OSG54" s="18"/>
      <c r="OSH54" s="18"/>
      <c r="OSI54" s="18"/>
      <c r="OSJ54" s="18"/>
      <c r="OSK54" s="18"/>
      <c r="OSL54" s="18"/>
      <c r="OSM54" s="18"/>
      <c r="OSN54" s="18"/>
      <c r="OSO54" s="18"/>
      <c r="OSP54" s="18"/>
      <c r="OSQ54" s="18"/>
      <c r="OSR54" s="18"/>
      <c r="OSS54" s="18"/>
      <c r="OST54" s="18"/>
      <c r="OSU54" s="18"/>
      <c r="OSV54" s="18"/>
      <c r="OSW54" s="18"/>
      <c r="OSX54" s="18"/>
      <c r="OSY54" s="18"/>
      <c r="OSZ54" s="18"/>
      <c r="OTA54" s="18"/>
      <c r="OTB54" s="18"/>
      <c r="OTC54" s="18"/>
      <c r="OTD54" s="18"/>
      <c r="OTE54" s="18"/>
      <c r="OTF54" s="18"/>
      <c r="OTG54" s="18"/>
      <c r="OTH54" s="18"/>
      <c r="OTI54" s="18"/>
      <c r="OTJ54" s="18"/>
      <c r="OTK54" s="18"/>
      <c r="OTL54" s="18"/>
      <c r="OTM54" s="18"/>
      <c r="OTN54" s="18"/>
      <c r="OTO54" s="18"/>
      <c r="OTP54" s="18"/>
      <c r="OTQ54" s="18"/>
      <c r="OTR54" s="18"/>
      <c r="OTS54" s="18"/>
      <c r="OTT54" s="18"/>
      <c r="OTU54" s="18"/>
      <c r="OTV54" s="18"/>
      <c r="OTW54" s="18"/>
      <c r="OTX54" s="18"/>
      <c r="OTY54" s="18"/>
      <c r="OTZ54" s="18"/>
      <c r="OUA54" s="18"/>
      <c r="OUB54" s="18"/>
      <c r="OUC54" s="18"/>
      <c r="OUD54" s="18"/>
      <c r="OUE54" s="18"/>
      <c r="OUF54" s="18"/>
      <c r="OUG54" s="18"/>
      <c r="OUH54" s="18"/>
      <c r="OUI54" s="18"/>
      <c r="OUJ54" s="18"/>
      <c r="OUK54" s="18"/>
      <c r="OUL54" s="18"/>
      <c r="OUM54" s="18"/>
      <c r="OUN54" s="18"/>
      <c r="OUO54" s="18"/>
      <c r="OUP54" s="18"/>
      <c r="OUQ54" s="18"/>
      <c r="OUR54" s="18"/>
      <c r="OUS54" s="18"/>
      <c r="OUT54" s="18"/>
      <c r="OUU54" s="18"/>
      <c r="OUV54" s="18"/>
      <c r="OUW54" s="18"/>
      <c r="OUX54" s="18"/>
      <c r="OUY54" s="18"/>
      <c r="OUZ54" s="18"/>
      <c r="OVA54" s="18"/>
      <c r="OVB54" s="18"/>
      <c r="OVC54" s="18"/>
      <c r="OVD54" s="18"/>
      <c r="OVE54" s="18"/>
      <c r="OVF54" s="18"/>
      <c r="OVG54" s="18"/>
      <c r="OVH54" s="18"/>
      <c r="OVI54" s="18"/>
      <c r="OVJ54" s="18"/>
      <c r="OVK54" s="18"/>
      <c r="OVL54" s="18"/>
      <c r="OVM54" s="18"/>
      <c r="OVN54" s="18"/>
      <c r="OVO54" s="18"/>
      <c r="OVP54" s="18"/>
      <c r="OVQ54" s="18"/>
      <c r="OVR54" s="18"/>
      <c r="OVS54" s="18"/>
      <c r="OVT54" s="18"/>
      <c r="OVU54" s="18"/>
      <c r="OVV54" s="18"/>
      <c r="OVW54" s="18"/>
      <c r="OVX54" s="18"/>
      <c r="OVY54" s="18"/>
      <c r="OVZ54" s="18"/>
      <c r="OWA54" s="18"/>
      <c r="OWB54" s="18"/>
      <c r="OWC54" s="18"/>
      <c r="OWD54" s="18"/>
      <c r="OWE54" s="18"/>
      <c r="OWF54" s="18"/>
      <c r="OWG54" s="18"/>
      <c r="OWH54" s="18"/>
      <c r="OWI54" s="18"/>
      <c r="OWJ54" s="18"/>
      <c r="OWK54" s="18"/>
      <c r="OWL54" s="18"/>
      <c r="OWM54" s="18"/>
      <c r="OWN54" s="18"/>
      <c r="OWO54" s="18"/>
      <c r="OWP54" s="18"/>
      <c r="OWQ54" s="18"/>
      <c r="OWR54" s="18"/>
      <c r="OWS54" s="18"/>
      <c r="OWT54" s="18"/>
      <c r="OWU54" s="18"/>
      <c r="OWV54" s="18"/>
      <c r="OWW54" s="18"/>
      <c r="OWX54" s="18"/>
      <c r="OWY54" s="18"/>
      <c r="OWZ54" s="18"/>
      <c r="OXA54" s="18"/>
      <c r="OXB54" s="18"/>
      <c r="OXC54" s="18"/>
      <c r="OXD54" s="18"/>
      <c r="OXE54" s="18"/>
      <c r="OXF54" s="18"/>
      <c r="OXG54" s="18"/>
      <c r="OXH54" s="18"/>
      <c r="OXI54" s="18"/>
      <c r="OXJ54" s="18"/>
      <c r="OXK54" s="18"/>
      <c r="OXL54" s="18"/>
      <c r="OXM54" s="18"/>
      <c r="OXN54" s="18"/>
      <c r="OXO54" s="18"/>
      <c r="OXP54" s="18"/>
      <c r="OXQ54" s="18"/>
      <c r="OXR54" s="18"/>
      <c r="OXS54" s="18"/>
      <c r="OXT54" s="18"/>
      <c r="OXU54" s="18"/>
      <c r="OXV54" s="18"/>
      <c r="OXW54" s="18"/>
      <c r="OXX54" s="18"/>
      <c r="OXY54" s="18"/>
      <c r="OXZ54" s="18"/>
      <c r="OYA54" s="18"/>
      <c r="OYB54" s="18"/>
      <c r="OYC54" s="18"/>
      <c r="OYD54" s="18"/>
      <c r="OYE54" s="18"/>
      <c r="OYF54" s="18"/>
      <c r="OYG54" s="18"/>
      <c r="OYH54" s="18"/>
      <c r="OYI54" s="18"/>
      <c r="OYJ54" s="18"/>
      <c r="OYK54" s="18"/>
      <c r="OYL54" s="18"/>
      <c r="OYM54" s="18"/>
      <c r="OYN54" s="18"/>
      <c r="OYO54" s="18"/>
      <c r="OYP54" s="18"/>
      <c r="OYQ54" s="18"/>
      <c r="OYR54" s="18"/>
      <c r="OYS54" s="18"/>
      <c r="OYT54" s="18"/>
      <c r="OYU54" s="18"/>
      <c r="OYV54" s="18"/>
      <c r="OYW54" s="18"/>
      <c r="OYX54" s="18"/>
      <c r="OYY54" s="18"/>
      <c r="OYZ54" s="18"/>
      <c r="OZA54" s="18"/>
      <c r="OZB54" s="18"/>
      <c r="OZC54" s="18"/>
      <c r="OZD54" s="18"/>
      <c r="OZE54" s="18"/>
      <c r="OZF54" s="18"/>
      <c r="OZG54" s="18"/>
      <c r="OZH54" s="18"/>
      <c r="OZI54" s="18"/>
      <c r="OZJ54" s="18"/>
      <c r="OZK54" s="18"/>
      <c r="OZL54" s="18"/>
      <c r="OZM54" s="18"/>
      <c r="OZN54" s="18"/>
      <c r="OZO54" s="18"/>
      <c r="OZP54" s="18"/>
      <c r="OZQ54" s="18"/>
      <c r="OZR54" s="18"/>
      <c r="OZS54" s="18"/>
      <c r="OZT54" s="18"/>
      <c r="OZU54" s="18"/>
      <c r="OZV54" s="18"/>
      <c r="OZW54" s="18"/>
      <c r="OZX54" s="18"/>
      <c r="OZY54" s="18"/>
      <c r="OZZ54" s="18"/>
      <c r="PAA54" s="18"/>
      <c r="PAB54" s="18"/>
      <c r="PAC54" s="18"/>
      <c r="PAD54" s="18"/>
      <c r="PAE54" s="18"/>
      <c r="PAF54" s="18"/>
      <c r="PAG54" s="18"/>
      <c r="PAH54" s="18"/>
      <c r="PAI54" s="18"/>
      <c r="PAJ54" s="18"/>
      <c r="PAK54" s="18"/>
      <c r="PAL54" s="18"/>
      <c r="PAM54" s="18"/>
      <c r="PAN54" s="18"/>
      <c r="PAO54" s="18"/>
      <c r="PAP54" s="18"/>
      <c r="PAQ54" s="18"/>
      <c r="PAR54" s="18"/>
      <c r="PAS54" s="18"/>
      <c r="PAT54" s="18"/>
      <c r="PAU54" s="18"/>
      <c r="PAV54" s="18"/>
      <c r="PAW54" s="18"/>
      <c r="PAX54" s="18"/>
      <c r="PAY54" s="18"/>
      <c r="PAZ54" s="18"/>
      <c r="PBA54" s="18"/>
      <c r="PBB54" s="18"/>
      <c r="PBC54" s="18"/>
      <c r="PBD54" s="18"/>
      <c r="PBE54" s="18"/>
      <c r="PBF54" s="18"/>
      <c r="PBG54" s="18"/>
      <c r="PBH54" s="18"/>
      <c r="PBI54" s="18"/>
      <c r="PBJ54" s="18"/>
      <c r="PBK54" s="18"/>
      <c r="PBL54" s="18"/>
      <c r="PBM54" s="18"/>
      <c r="PBN54" s="18"/>
      <c r="PBO54" s="18"/>
      <c r="PBP54" s="18"/>
      <c r="PBQ54" s="18"/>
      <c r="PBR54" s="18"/>
      <c r="PBS54" s="18"/>
      <c r="PBT54" s="18"/>
      <c r="PBU54" s="18"/>
      <c r="PBV54" s="18"/>
      <c r="PBW54" s="18"/>
      <c r="PBX54" s="18"/>
      <c r="PBY54" s="18"/>
      <c r="PBZ54" s="18"/>
      <c r="PCA54" s="18"/>
      <c r="PCB54" s="18"/>
      <c r="PCC54" s="18"/>
      <c r="PCD54" s="18"/>
      <c r="PCE54" s="18"/>
      <c r="PCF54" s="18"/>
      <c r="PCG54" s="18"/>
      <c r="PCH54" s="18"/>
      <c r="PCI54" s="18"/>
      <c r="PCJ54" s="18"/>
      <c r="PCK54" s="18"/>
      <c r="PCL54" s="18"/>
      <c r="PCM54" s="18"/>
      <c r="PCN54" s="18"/>
      <c r="PCO54" s="18"/>
      <c r="PCP54" s="18"/>
      <c r="PCQ54" s="18"/>
      <c r="PCR54" s="18"/>
      <c r="PCS54" s="18"/>
      <c r="PCT54" s="18"/>
      <c r="PCU54" s="18"/>
      <c r="PCV54" s="18"/>
      <c r="PCW54" s="18"/>
      <c r="PCX54" s="18"/>
      <c r="PCY54" s="18"/>
      <c r="PCZ54" s="18"/>
      <c r="PDA54" s="18"/>
      <c r="PDB54" s="18"/>
      <c r="PDC54" s="18"/>
      <c r="PDD54" s="18"/>
      <c r="PDE54" s="18"/>
      <c r="PDF54" s="18"/>
      <c r="PDG54" s="18"/>
      <c r="PDH54" s="18"/>
      <c r="PDI54" s="18"/>
      <c r="PDJ54" s="18"/>
      <c r="PDK54" s="18"/>
      <c r="PDL54" s="18"/>
      <c r="PDM54" s="18"/>
      <c r="PDN54" s="18"/>
      <c r="PDO54" s="18"/>
      <c r="PDP54" s="18"/>
      <c r="PDQ54" s="18"/>
      <c r="PDR54" s="18"/>
      <c r="PDS54" s="18"/>
      <c r="PDT54" s="18"/>
      <c r="PDU54" s="18"/>
      <c r="PDV54" s="18"/>
      <c r="PDW54" s="18"/>
      <c r="PDX54" s="18"/>
      <c r="PDY54" s="18"/>
      <c r="PDZ54" s="18"/>
      <c r="PEA54" s="18"/>
      <c r="PEB54" s="18"/>
      <c r="PEC54" s="18"/>
      <c r="PED54" s="18"/>
      <c r="PEE54" s="18"/>
      <c r="PEF54" s="18"/>
      <c r="PEG54" s="18"/>
      <c r="PEH54" s="18"/>
      <c r="PEI54" s="18"/>
      <c r="PEJ54" s="18"/>
      <c r="PEK54" s="18"/>
      <c r="PEL54" s="18"/>
      <c r="PEM54" s="18"/>
      <c r="PEN54" s="18"/>
      <c r="PEO54" s="18"/>
      <c r="PEP54" s="18"/>
      <c r="PEQ54" s="18"/>
      <c r="PER54" s="18"/>
      <c r="PES54" s="18"/>
      <c r="PET54" s="18"/>
      <c r="PEU54" s="18"/>
      <c r="PEV54" s="18"/>
      <c r="PEW54" s="18"/>
      <c r="PEX54" s="18"/>
      <c r="PEY54" s="18"/>
      <c r="PEZ54" s="18"/>
      <c r="PFA54" s="18"/>
      <c r="PFB54" s="18"/>
      <c r="PFC54" s="18"/>
      <c r="PFD54" s="18"/>
      <c r="PFE54" s="18"/>
      <c r="PFF54" s="18"/>
      <c r="PFG54" s="18"/>
      <c r="PFH54" s="18"/>
      <c r="PFI54" s="18"/>
      <c r="PFJ54" s="18"/>
      <c r="PFK54" s="18"/>
      <c r="PFL54" s="18"/>
      <c r="PFM54" s="18"/>
      <c r="PFN54" s="18"/>
      <c r="PFO54" s="18"/>
      <c r="PFP54" s="18"/>
      <c r="PFQ54" s="18"/>
      <c r="PFR54" s="18"/>
      <c r="PFS54" s="18"/>
      <c r="PFT54" s="18"/>
      <c r="PFU54" s="18"/>
      <c r="PFV54" s="18"/>
      <c r="PFW54" s="18"/>
      <c r="PFX54" s="18"/>
      <c r="PFY54" s="18"/>
      <c r="PFZ54" s="18"/>
      <c r="PGA54" s="18"/>
      <c r="PGB54" s="18"/>
      <c r="PGC54" s="18"/>
      <c r="PGD54" s="18"/>
      <c r="PGE54" s="18"/>
      <c r="PGF54" s="18"/>
      <c r="PGG54" s="18"/>
      <c r="PGH54" s="18"/>
      <c r="PGI54" s="18"/>
      <c r="PGJ54" s="18"/>
      <c r="PGK54" s="18"/>
      <c r="PGL54" s="18"/>
      <c r="PGM54" s="18"/>
      <c r="PGN54" s="18"/>
      <c r="PGO54" s="18"/>
      <c r="PGP54" s="18"/>
      <c r="PGQ54" s="18"/>
      <c r="PGR54" s="18"/>
      <c r="PGS54" s="18"/>
      <c r="PGT54" s="18"/>
      <c r="PGU54" s="18"/>
      <c r="PGV54" s="18"/>
      <c r="PGW54" s="18"/>
      <c r="PGX54" s="18"/>
      <c r="PGY54" s="18"/>
      <c r="PGZ54" s="18"/>
      <c r="PHA54" s="18"/>
      <c r="PHB54" s="18"/>
      <c r="PHC54" s="18"/>
      <c r="PHD54" s="18"/>
      <c r="PHE54" s="18"/>
      <c r="PHF54" s="18"/>
      <c r="PHG54" s="18"/>
      <c r="PHH54" s="18"/>
      <c r="PHI54" s="18"/>
      <c r="PHJ54" s="18"/>
      <c r="PHK54" s="18"/>
      <c r="PHL54" s="18"/>
      <c r="PHM54" s="18"/>
      <c r="PHN54" s="18"/>
      <c r="PHO54" s="18"/>
      <c r="PHP54" s="18"/>
      <c r="PHQ54" s="18"/>
      <c r="PHR54" s="18"/>
      <c r="PHS54" s="18"/>
      <c r="PHT54" s="18"/>
      <c r="PHU54" s="18"/>
      <c r="PHV54" s="18"/>
      <c r="PHW54" s="18"/>
      <c r="PHX54" s="18"/>
      <c r="PHY54" s="18"/>
      <c r="PHZ54" s="18"/>
      <c r="PIA54" s="18"/>
      <c r="PIB54" s="18"/>
      <c r="PIC54" s="18"/>
      <c r="PID54" s="18"/>
      <c r="PIE54" s="18"/>
      <c r="PIF54" s="18"/>
      <c r="PIG54" s="18"/>
      <c r="PIH54" s="18"/>
      <c r="PII54" s="18"/>
      <c r="PIJ54" s="18"/>
      <c r="PIK54" s="18"/>
      <c r="PIL54" s="18"/>
      <c r="PIM54" s="18"/>
      <c r="PIN54" s="18"/>
      <c r="PIO54" s="18"/>
      <c r="PIP54" s="18"/>
      <c r="PIQ54" s="18"/>
      <c r="PIR54" s="18"/>
      <c r="PIS54" s="18"/>
      <c r="PIT54" s="18"/>
      <c r="PIU54" s="18"/>
      <c r="PIV54" s="18"/>
      <c r="PIW54" s="18"/>
      <c r="PIX54" s="18"/>
      <c r="PIY54" s="18"/>
      <c r="PIZ54" s="18"/>
      <c r="PJA54" s="18"/>
      <c r="PJB54" s="18"/>
      <c r="PJC54" s="18"/>
      <c r="PJD54" s="18"/>
      <c r="PJE54" s="18"/>
      <c r="PJF54" s="18"/>
      <c r="PJG54" s="18"/>
      <c r="PJH54" s="18"/>
      <c r="PJI54" s="18"/>
      <c r="PJJ54" s="18"/>
      <c r="PJK54" s="18"/>
      <c r="PJL54" s="18"/>
      <c r="PJM54" s="18"/>
      <c r="PJN54" s="18"/>
      <c r="PJO54" s="18"/>
      <c r="PJP54" s="18"/>
      <c r="PJQ54" s="18"/>
      <c r="PJR54" s="18"/>
      <c r="PJS54" s="18"/>
      <c r="PJT54" s="18"/>
      <c r="PJU54" s="18"/>
      <c r="PJV54" s="18"/>
      <c r="PJW54" s="18"/>
      <c r="PJX54" s="18"/>
      <c r="PJY54" s="18"/>
      <c r="PJZ54" s="18"/>
      <c r="PKA54" s="18"/>
      <c r="PKB54" s="18"/>
      <c r="PKC54" s="18"/>
      <c r="PKD54" s="18"/>
      <c r="PKE54" s="18"/>
      <c r="PKF54" s="18"/>
      <c r="PKG54" s="18"/>
      <c r="PKH54" s="18"/>
      <c r="PKI54" s="18"/>
      <c r="PKJ54" s="18"/>
      <c r="PKK54" s="18"/>
      <c r="PKL54" s="18"/>
      <c r="PKM54" s="18"/>
      <c r="PKN54" s="18"/>
      <c r="PKO54" s="18"/>
      <c r="PKP54" s="18"/>
      <c r="PKQ54" s="18"/>
      <c r="PKR54" s="18"/>
      <c r="PKS54" s="18"/>
      <c r="PKT54" s="18"/>
      <c r="PKU54" s="18"/>
      <c r="PKV54" s="18"/>
      <c r="PKW54" s="18"/>
      <c r="PKX54" s="18"/>
      <c r="PKY54" s="18"/>
      <c r="PKZ54" s="18"/>
      <c r="PLA54" s="18"/>
      <c r="PLB54" s="18"/>
      <c r="PLC54" s="18"/>
      <c r="PLD54" s="18"/>
      <c r="PLE54" s="18"/>
      <c r="PLF54" s="18"/>
      <c r="PLG54" s="18"/>
      <c r="PLH54" s="18"/>
      <c r="PLI54" s="18"/>
      <c r="PLJ54" s="18"/>
      <c r="PLK54" s="18"/>
      <c r="PLL54" s="18"/>
      <c r="PLM54" s="18"/>
      <c r="PLN54" s="18"/>
      <c r="PLO54" s="18"/>
      <c r="PLP54" s="18"/>
      <c r="PLQ54" s="18"/>
      <c r="PLR54" s="18"/>
      <c r="PLS54" s="18"/>
      <c r="PLT54" s="18"/>
      <c r="PLU54" s="18"/>
      <c r="PLV54" s="18"/>
      <c r="PLW54" s="18"/>
      <c r="PLX54" s="18"/>
      <c r="PLY54" s="18"/>
      <c r="PLZ54" s="18"/>
      <c r="PMA54" s="18"/>
      <c r="PMB54" s="18"/>
      <c r="PMC54" s="18"/>
      <c r="PMD54" s="18"/>
      <c r="PME54" s="18"/>
      <c r="PMF54" s="18"/>
      <c r="PMG54" s="18"/>
      <c r="PMH54" s="18"/>
      <c r="PMI54" s="18"/>
      <c r="PMJ54" s="18"/>
      <c r="PMK54" s="18"/>
      <c r="PML54" s="18"/>
      <c r="PMM54" s="18"/>
      <c r="PMN54" s="18"/>
      <c r="PMO54" s="18"/>
      <c r="PMP54" s="18"/>
      <c r="PMQ54" s="18"/>
      <c r="PMR54" s="18"/>
      <c r="PMS54" s="18"/>
      <c r="PMT54" s="18"/>
      <c r="PMU54" s="18"/>
      <c r="PMV54" s="18"/>
      <c r="PMW54" s="18"/>
      <c r="PMX54" s="18"/>
      <c r="PMY54" s="18"/>
      <c r="PMZ54" s="18"/>
      <c r="PNA54" s="18"/>
      <c r="PNB54" s="18"/>
      <c r="PNC54" s="18"/>
      <c r="PND54" s="18"/>
      <c r="PNE54" s="18"/>
      <c r="PNF54" s="18"/>
      <c r="PNG54" s="18"/>
      <c r="PNH54" s="18"/>
      <c r="PNI54" s="18"/>
      <c r="PNJ54" s="18"/>
      <c r="PNK54" s="18"/>
      <c r="PNL54" s="18"/>
      <c r="PNM54" s="18"/>
      <c r="PNN54" s="18"/>
      <c r="PNO54" s="18"/>
      <c r="PNP54" s="18"/>
      <c r="PNQ54" s="18"/>
      <c r="PNR54" s="18"/>
      <c r="PNS54" s="18"/>
      <c r="PNT54" s="18"/>
      <c r="PNU54" s="18"/>
      <c r="PNV54" s="18"/>
      <c r="PNW54" s="18"/>
      <c r="PNX54" s="18"/>
      <c r="PNY54" s="18"/>
      <c r="PNZ54" s="18"/>
      <c r="POA54" s="18"/>
      <c r="POB54" s="18"/>
      <c r="POC54" s="18"/>
      <c r="POD54" s="18"/>
      <c r="POE54" s="18"/>
      <c r="POF54" s="18"/>
      <c r="POG54" s="18"/>
      <c r="POH54" s="18"/>
      <c r="POI54" s="18"/>
      <c r="POJ54" s="18"/>
      <c r="POK54" s="18"/>
      <c r="POL54" s="18"/>
      <c r="POM54" s="18"/>
      <c r="PON54" s="18"/>
      <c r="POO54" s="18"/>
      <c r="POP54" s="18"/>
      <c r="POQ54" s="18"/>
      <c r="POR54" s="18"/>
      <c r="POS54" s="18"/>
      <c r="POT54" s="18"/>
      <c r="POU54" s="18"/>
      <c r="POV54" s="18"/>
      <c r="POW54" s="18"/>
      <c r="POX54" s="18"/>
      <c r="POY54" s="18"/>
      <c r="POZ54" s="18"/>
      <c r="PPA54" s="18"/>
      <c r="PPB54" s="18"/>
      <c r="PPC54" s="18"/>
      <c r="PPD54" s="18"/>
      <c r="PPE54" s="18"/>
      <c r="PPF54" s="18"/>
      <c r="PPG54" s="18"/>
      <c r="PPH54" s="18"/>
      <c r="PPI54" s="18"/>
      <c r="PPJ54" s="18"/>
      <c r="PPK54" s="18"/>
      <c r="PPL54" s="18"/>
      <c r="PPM54" s="18"/>
      <c r="PPN54" s="18"/>
      <c r="PPO54" s="18"/>
      <c r="PPP54" s="18"/>
      <c r="PPQ54" s="18"/>
      <c r="PPR54" s="18"/>
      <c r="PPS54" s="18"/>
      <c r="PPT54" s="18"/>
      <c r="PPU54" s="18"/>
      <c r="PPV54" s="18"/>
      <c r="PPW54" s="18"/>
      <c r="PPX54" s="18"/>
      <c r="PPY54" s="18"/>
      <c r="PPZ54" s="18"/>
      <c r="PQA54" s="18"/>
      <c r="PQB54" s="18"/>
      <c r="PQC54" s="18"/>
      <c r="PQD54" s="18"/>
      <c r="PQE54" s="18"/>
      <c r="PQF54" s="18"/>
      <c r="PQG54" s="18"/>
      <c r="PQH54" s="18"/>
      <c r="PQI54" s="18"/>
      <c r="PQJ54" s="18"/>
      <c r="PQK54" s="18"/>
      <c r="PQL54" s="18"/>
      <c r="PQM54" s="18"/>
      <c r="PQN54" s="18"/>
      <c r="PQO54" s="18"/>
      <c r="PQP54" s="18"/>
      <c r="PQQ54" s="18"/>
      <c r="PQR54" s="18"/>
      <c r="PQS54" s="18"/>
      <c r="PQT54" s="18"/>
      <c r="PQU54" s="18"/>
      <c r="PQV54" s="18"/>
      <c r="PQW54" s="18"/>
      <c r="PQX54" s="18"/>
      <c r="PQY54" s="18"/>
      <c r="PQZ54" s="18"/>
      <c r="PRA54" s="18"/>
      <c r="PRB54" s="18"/>
      <c r="PRC54" s="18"/>
      <c r="PRD54" s="18"/>
      <c r="PRE54" s="18"/>
      <c r="PRF54" s="18"/>
      <c r="PRG54" s="18"/>
      <c r="PRH54" s="18"/>
      <c r="PRI54" s="18"/>
      <c r="PRJ54" s="18"/>
      <c r="PRK54" s="18"/>
      <c r="PRL54" s="18"/>
      <c r="PRM54" s="18"/>
      <c r="PRN54" s="18"/>
      <c r="PRO54" s="18"/>
      <c r="PRP54" s="18"/>
      <c r="PRQ54" s="18"/>
      <c r="PRR54" s="18"/>
      <c r="PRS54" s="18"/>
      <c r="PRT54" s="18"/>
      <c r="PRU54" s="18"/>
      <c r="PRV54" s="18"/>
      <c r="PRW54" s="18"/>
      <c r="PRX54" s="18"/>
      <c r="PRY54" s="18"/>
      <c r="PRZ54" s="18"/>
      <c r="PSA54" s="18"/>
      <c r="PSB54" s="18"/>
      <c r="PSC54" s="18"/>
      <c r="PSD54" s="18"/>
      <c r="PSE54" s="18"/>
      <c r="PSF54" s="18"/>
      <c r="PSG54" s="18"/>
      <c r="PSH54" s="18"/>
      <c r="PSI54" s="18"/>
      <c r="PSJ54" s="18"/>
      <c r="PSK54" s="18"/>
      <c r="PSL54" s="18"/>
      <c r="PSM54" s="18"/>
      <c r="PSN54" s="18"/>
      <c r="PSO54" s="18"/>
      <c r="PSP54" s="18"/>
      <c r="PSQ54" s="18"/>
      <c r="PSR54" s="18"/>
      <c r="PSS54" s="18"/>
      <c r="PST54" s="18"/>
      <c r="PSU54" s="18"/>
      <c r="PSV54" s="18"/>
      <c r="PSW54" s="18"/>
      <c r="PSX54" s="18"/>
      <c r="PSY54" s="18"/>
      <c r="PSZ54" s="18"/>
      <c r="PTA54" s="18"/>
      <c r="PTB54" s="18"/>
      <c r="PTC54" s="18"/>
      <c r="PTD54" s="18"/>
      <c r="PTE54" s="18"/>
      <c r="PTF54" s="18"/>
      <c r="PTG54" s="18"/>
      <c r="PTH54" s="18"/>
      <c r="PTI54" s="18"/>
      <c r="PTJ54" s="18"/>
      <c r="PTK54" s="18"/>
      <c r="PTL54" s="18"/>
      <c r="PTM54" s="18"/>
      <c r="PTN54" s="18"/>
      <c r="PTO54" s="18"/>
      <c r="PTP54" s="18"/>
      <c r="PTQ54" s="18"/>
      <c r="PTR54" s="18"/>
      <c r="PTS54" s="18"/>
      <c r="PTT54" s="18"/>
      <c r="PTU54" s="18"/>
      <c r="PTV54" s="18"/>
      <c r="PTW54" s="18"/>
      <c r="PTX54" s="18"/>
      <c r="PTY54" s="18"/>
      <c r="PTZ54" s="18"/>
      <c r="PUA54" s="18"/>
      <c r="PUB54" s="18"/>
      <c r="PUC54" s="18"/>
      <c r="PUD54" s="18"/>
      <c r="PUE54" s="18"/>
      <c r="PUF54" s="18"/>
      <c r="PUG54" s="18"/>
      <c r="PUH54" s="18"/>
      <c r="PUI54" s="18"/>
      <c r="PUJ54" s="18"/>
      <c r="PUK54" s="18"/>
      <c r="PUL54" s="18"/>
      <c r="PUM54" s="18"/>
      <c r="PUN54" s="18"/>
      <c r="PUO54" s="18"/>
      <c r="PUP54" s="18"/>
      <c r="PUQ54" s="18"/>
      <c r="PUR54" s="18"/>
      <c r="PUS54" s="18"/>
      <c r="PUT54" s="18"/>
      <c r="PUU54" s="18"/>
      <c r="PUV54" s="18"/>
      <c r="PUW54" s="18"/>
      <c r="PUX54" s="18"/>
      <c r="PUY54" s="18"/>
      <c r="PUZ54" s="18"/>
      <c r="PVA54" s="18"/>
      <c r="PVB54" s="18"/>
      <c r="PVC54" s="18"/>
      <c r="PVD54" s="18"/>
      <c r="PVE54" s="18"/>
      <c r="PVF54" s="18"/>
      <c r="PVG54" s="18"/>
      <c r="PVH54" s="18"/>
      <c r="PVI54" s="18"/>
      <c r="PVJ54" s="18"/>
      <c r="PVK54" s="18"/>
      <c r="PVL54" s="18"/>
      <c r="PVM54" s="18"/>
      <c r="PVN54" s="18"/>
      <c r="PVO54" s="18"/>
      <c r="PVP54" s="18"/>
      <c r="PVQ54" s="18"/>
      <c r="PVR54" s="18"/>
      <c r="PVS54" s="18"/>
      <c r="PVT54" s="18"/>
      <c r="PVU54" s="18"/>
      <c r="PVV54" s="18"/>
      <c r="PVW54" s="18"/>
      <c r="PVX54" s="18"/>
      <c r="PVY54" s="18"/>
      <c r="PVZ54" s="18"/>
      <c r="PWA54" s="18"/>
      <c r="PWB54" s="18"/>
      <c r="PWC54" s="18"/>
      <c r="PWD54" s="18"/>
      <c r="PWE54" s="18"/>
      <c r="PWF54" s="18"/>
      <c r="PWG54" s="18"/>
      <c r="PWH54" s="18"/>
      <c r="PWI54" s="18"/>
      <c r="PWJ54" s="18"/>
      <c r="PWK54" s="18"/>
      <c r="PWL54" s="18"/>
      <c r="PWM54" s="18"/>
      <c r="PWN54" s="18"/>
      <c r="PWO54" s="18"/>
      <c r="PWP54" s="18"/>
      <c r="PWQ54" s="18"/>
      <c r="PWR54" s="18"/>
      <c r="PWS54" s="18"/>
      <c r="PWT54" s="18"/>
      <c r="PWU54" s="18"/>
      <c r="PWV54" s="18"/>
      <c r="PWW54" s="18"/>
      <c r="PWX54" s="18"/>
      <c r="PWY54" s="18"/>
      <c r="PWZ54" s="18"/>
      <c r="PXA54" s="18"/>
      <c r="PXB54" s="18"/>
      <c r="PXC54" s="18"/>
      <c r="PXD54" s="18"/>
      <c r="PXE54" s="18"/>
      <c r="PXF54" s="18"/>
      <c r="PXG54" s="18"/>
      <c r="PXH54" s="18"/>
      <c r="PXI54" s="18"/>
      <c r="PXJ54" s="18"/>
      <c r="PXK54" s="18"/>
      <c r="PXL54" s="18"/>
      <c r="PXM54" s="18"/>
      <c r="PXN54" s="18"/>
      <c r="PXO54" s="18"/>
      <c r="PXP54" s="18"/>
      <c r="PXQ54" s="18"/>
      <c r="PXR54" s="18"/>
      <c r="PXS54" s="18"/>
      <c r="PXT54" s="18"/>
      <c r="PXU54" s="18"/>
      <c r="PXV54" s="18"/>
      <c r="PXW54" s="18"/>
      <c r="PXX54" s="18"/>
      <c r="PXY54" s="18"/>
      <c r="PXZ54" s="18"/>
      <c r="PYA54" s="18"/>
      <c r="PYB54" s="18"/>
      <c r="PYC54" s="18"/>
      <c r="PYD54" s="18"/>
      <c r="PYE54" s="18"/>
      <c r="PYF54" s="18"/>
      <c r="PYG54" s="18"/>
      <c r="PYH54" s="18"/>
      <c r="PYI54" s="18"/>
      <c r="PYJ54" s="18"/>
      <c r="PYK54" s="18"/>
      <c r="PYL54" s="18"/>
      <c r="PYM54" s="18"/>
      <c r="PYN54" s="18"/>
      <c r="PYO54" s="18"/>
      <c r="PYP54" s="18"/>
      <c r="PYQ54" s="18"/>
      <c r="PYR54" s="18"/>
      <c r="PYS54" s="18"/>
      <c r="PYT54" s="18"/>
      <c r="PYU54" s="18"/>
      <c r="PYV54" s="18"/>
      <c r="PYW54" s="18"/>
      <c r="PYX54" s="18"/>
      <c r="PYY54" s="18"/>
      <c r="PYZ54" s="18"/>
      <c r="PZA54" s="18"/>
      <c r="PZB54" s="18"/>
      <c r="PZC54" s="18"/>
      <c r="PZD54" s="18"/>
      <c r="PZE54" s="18"/>
      <c r="PZF54" s="18"/>
      <c r="PZG54" s="18"/>
      <c r="PZH54" s="18"/>
      <c r="PZI54" s="18"/>
      <c r="PZJ54" s="18"/>
      <c r="PZK54" s="18"/>
      <c r="PZL54" s="18"/>
      <c r="PZM54" s="18"/>
      <c r="PZN54" s="18"/>
      <c r="PZO54" s="18"/>
      <c r="PZP54" s="18"/>
      <c r="PZQ54" s="18"/>
      <c r="PZR54" s="18"/>
      <c r="PZS54" s="18"/>
      <c r="PZT54" s="18"/>
      <c r="PZU54" s="18"/>
      <c r="PZV54" s="18"/>
      <c r="PZW54" s="18"/>
      <c r="PZX54" s="18"/>
      <c r="PZY54" s="18"/>
      <c r="PZZ54" s="18"/>
      <c r="QAA54" s="18"/>
      <c r="QAB54" s="18"/>
      <c r="QAC54" s="18"/>
      <c r="QAD54" s="18"/>
      <c r="QAE54" s="18"/>
      <c r="QAF54" s="18"/>
      <c r="QAG54" s="18"/>
      <c r="QAH54" s="18"/>
      <c r="QAI54" s="18"/>
      <c r="QAJ54" s="18"/>
      <c r="QAK54" s="18"/>
      <c r="QAL54" s="18"/>
      <c r="QAM54" s="18"/>
      <c r="QAN54" s="18"/>
      <c r="QAO54" s="18"/>
      <c r="QAP54" s="18"/>
      <c r="QAQ54" s="18"/>
      <c r="QAR54" s="18"/>
      <c r="QAS54" s="18"/>
      <c r="QAT54" s="18"/>
      <c r="QAU54" s="18"/>
      <c r="QAV54" s="18"/>
      <c r="QAW54" s="18"/>
      <c r="QAX54" s="18"/>
      <c r="QAY54" s="18"/>
      <c r="QAZ54" s="18"/>
      <c r="QBA54" s="18"/>
      <c r="QBB54" s="18"/>
      <c r="QBC54" s="18"/>
      <c r="QBD54" s="18"/>
      <c r="QBE54" s="18"/>
      <c r="QBF54" s="18"/>
      <c r="QBG54" s="18"/>
      <c r="QBH54" s="18"/>
      <c r="QBI54" s="18"/>
      <c r="QBJ54" s="18"/>
      <c r="QBK54" s="18"/>
      <c r="QBL54" s="18"/>
      <c r="QBM54" s="18"/>
      <c r="QBN54" s="18"/>
      <c r="QBO54" s="18"/>
      <c r="QBP54" s="18"/>
      <c r="QBQ54" s="18"/>
      <c r="QBR54" s="18"/>
      <c r="QBS54" s="18"/>
      <c r="QBT54" s="18"/>
      <c r="QBU54" s="18"/>
      <c r="QBV54" s="18"/>
      <c r="QBW54" s="18"/>
      <c r="QBX54" s="18"/>
      <c r="QBY54" s="18"/>
      <c r="QBZ54" s="18"/>
      <c r="QCA54" s="18"/>
      <c r="QCB54" s="18"/>
      <c r="QCC54" s="18"/>
      <c r="QCD54" s="18"/>
      <c r="QCE54" s="18"/>
      <c r="QCF54" s="18"/>
      <c r="QCG54" s="18"/>
      <c r="QCH54" s="18"/>
      <c r="QCI54" s="18"/>
      <c r="QCJ54" s="18"/>
      <c r="QCK54" s="18"/>
      <c r="QCL54" s="18"/>
      <c r="QCM54" s="18"/>
      <c r="QCN54" s="18"/>
      <c r="QCO54" s="18"/>
      <c r="QCP54" s="18"/>
      <c r="QCQ54" s="18"/>
      <c r="QCR54" s="18"/>
      <c r="QCS54" s="18"/>
      <c r="QCT54" s="18"/>
      <c r="QCU54" s="18"/>
      <c r="QCV54" s="18"/>
      <c r="QCW54" s="18"/>
      <c r="QCX54" s="18"/>
      <c r="QCY54" s="18"/>
      <c r="QCZ54" s="18"/>
      <c r="QDA54" s="18"/>
      <c r="QDB54" s="18"/>
      <c r="QDC54" s="18"/>
      <c r="QDD54" s="18"/>
      <c r="QDE54" s="18"/>
      <c r="QDF54" s="18"/>
      <c r="QDG54" s="18"/>
      <c r="QDH54" s="18"/>
      <c r="QDI54" s="18"/>
      <c r="QDJ54" s="18"/>
      <c r="QDK54" s="18"/>
      <c r="QDL54" s="18"/>
      <c r="QDM54" s="18"/>
      <c r="QDN54" s="18"/>
      <c r="QDO54" s="18"/>
      <c r="QDP54" s="18"/>
      <c r="QDQ54" s="18"/>
      <c r="QDR54" s="18"/>
      <c r="QDS54" s="18"/>
      <c r="QDT54" s="18"/>
      <c r="QDU54" s="18"/>
      <c r="QDV54" s="18"/>
      <c r="QDW54" s="18"/>
      <c r="QDX54" s="18"/>
      <c r="QDY54" s="18"/>
      <c r="QDZ54" s="18"/>
      <c r="QEA54" s="18"/>
      <c r="QEB54" s="18"/>
      <c r="QEC54" s="18"/>
      <c r="QED54" s="18"/>
      <c r="QEE54" s="18"/>
      <c r="QEF54" s="18"/>
      <c r="QEG54" s="18"/>
      <c r="QEH54" s="18"/>
      <c r="QEI54" s="18"/>
      <c r="QEJ54" s="18"/>
      <c r="QEK54" s="18"/>
      <c r="QEL54" s="18"/>
      <c r="QEM54" s="18"/>
      <c r="QEN54" s="18"/>
      <c r="QEO54" s="18"/>
      <c r="QEP54" s="18"/>
      <c r="QEQ54" s="18"/>
      <c r="QER54" s="18"/>
      <c r="QES54" s="18"/>
      <c r="QET54" s="18"/>
      <c r="QEU54" s="18"/>
      <c r="QEV54" s="18"/>
      <c r="QEW54" s="18"/>
      <c r="QEX54" s="18"/>
      <c r="QEY54" s="18"/>
      <c r="QEZ54" s="18"/>
      <c r="QFA54" s="18"/>
      <c r="QFB54" s="18"/>
      <c r="QFC54" s="18"/>
      <c r="QFD54" s="18"/>
      <c r="QFE54" s="18"/>
      <c r="QFF54" s="18"/>
      <c r="QFG54" s="18"/>
      <c r="QFH54" s="18"/>
      <c r="QFI54" s="18"/>
      <c r="QFJ54" s="18"/>
      <c r="QFK54" s="18"/>
      <c r="QFL54" s="18"/>
      <c r="QFM54" s="18"/>
      <c r="QFN54" s="18"/>
      <c r="QFO54" s="18"/>
      <c r="QFP54" s="18"/>
      <c r="QFQ54" s="18"/>
      <c r="QFR54" s="18"/>
      <c r="QFS54" s="18"/>
      <c r="QFT54" s="18"/>
      <c r="QFU54" s="18"/>
      <c r="QFV54" s="18"/>
      <c r="QFW54" s="18"/>
      <c r="QFX54" s="18"/>
      <c r="QFY54" s="18"/>
      <c r="QFZ54" s="18"/>
      <c r="QGA54" s="18"/>
      <c r="QGB54" s="18"/>
      <c r="QGC54" s="18"/>
      <c r="QGD54" s="18"/>
      <c r="QGE54" s="18"/>
      <c r="QGF54" s="18"/>
      <c r="QGG54" s="18"/>
      <c r="QGH54" s="18"/>
      <c r="QGI54" s="18"/>
      <c r="QGJ54" s="18"/>
      <c r="QGK54" s="18"/>
      <c r="QGL54" s="18"/>
      <c r="QGM54" s="18"/>
      <c r="QGN54" s="18"/>
      <c r="QGO54" s="18"/>
      <c r="QGP54" s="18"/>
      <c r="QGQ54" s="18"/>
      <c r="QGR54" s="18"/>
      <c r="QGS54" s="18"/>
      <c r="QGT54" s="18"/>
      <c r="QGU54" s="18"/>
      <c r="QGV54" s="18"/>
      <c r="QGW54" s="18"/>
      <c r="QGX54" s="18"/>
      <c r="QGY54" s="18"/>
      <c r="QGZ54" s="18"/>
      <c r="QHA54" s="18"/>
      <c r="QHB54" s="18"/>
      <c r="QHC54" s="18"/>
      <c r="QHD54" s="18"/>
      <c r="QHE54" s="18"/>
      <c r="QHF54" s="18"/>
      <c r="QHG54" s="18"/>
      <c r="QHH54" s="18"/>
      <c r="QHI54" s="18"/>
      <c r="QHJ54" s="18"/>
      <c r="QHK54" s="18"/>
      <c r="QHL54" s="18"/>
      <c r="QHM54" s="18"/>
      <c r="QHN54" s="18"/>
      <c r="QHO54" s="18"/>
      <c r="QHP54" s="18"/>
      <c r="QHQ54" s="18"/>
      <c r="QHR54" s="18"/>
      <c r="QHS54" s="18"/>
      <c r="QHT54" s="18"/>
      <c r="QHU54" s="18"/>
      <c r="QHV54" s="18"/>
      <c r="QHW54" s="18"/>
      <c r="QHX54" s="18"/>
      <c r="QHY54" s="18"/>
      <c r="QHZ54" s="18"/>
      <c r="QIA54" s="18"/>
      <c r="QIB54" s="18"/>
      <c r="QIC54" s="18"/>
      <c r="QID54" s="18"/>
      <c r="QIE54" s="18"/>
      <c r="QIF54" s="18"/>
      <c r="QIG54" s="18"/>
      <c r="QIH54" s="18"/>
      <c r="QII54" s="18"/>
      <c r="QIJ54" s="18"/>
      <c r="QIK54" s="18"/>
      <c r="QIL54" s="18"/>
      <c r="QIM54" s="18"/>
      <c r="QIN54" s="18"/>
      <c r="QIO54" s="18"/>
      <c r="QIP54" s="18"/>
      <c r="QIQ54" s="18"/>
      <c r="QIR54" s="18"/>
      <c r="QIS54" s="18"/>
      <c r="QIT54" s="18"/>
      <c r="QIU54" s="18"/>
      <c r="QIV54" s="18"/>
      <c r="QIW54" s="18"/>
      <c r="QIX54" s="18"/>
      <c r="QIY54" s="18"/>
      <c r="QIZ54" s="18"/>
      <c r="QJA54" s="18"/>
      <c r="QJB54" s="18"/>
      <c r="QJC54" s="18"/>
      <c r="QJD54" s="18"/>
      <c r="QJE54" s="18"/>
      <c r="QJF54" s="18"/>
      <c r="QJG54" s="18"/>
      <c r="QJH54" s="18"/>
      <c r="QJI54" s="18"/>
      <c r="QJJ54" s="18"/>
      <c r="QJK54" s="18"/>
      <c r="QJL54" s="18"/>
      <c r="QJM54" s="18"/>
      <c r="QJN54" s="18"/>
      <c r="QJO54" s="18"/>
      <c r="QJP54" s="18"/>
      <c r="QJQ54" s="18"/>
      <c r="QJR54" s="18"/>
      <c r="QJS54" s="18"/>
      <c r="QJT54" s="18"/>
      <c r="QJU54" s="18"/>
      <c r="QJV54" s="18"/>
      <c r="QJW54" s="18"/>
      <c r="QJX54" s="18"/>
      <c r="QJY54" s="18"/>
      <c r="QJZ54" s="18"/>
      <c r="QKA54" s="18"/>
      <c r="QKB54" s="18"/>
      <c r="QKC54" s="18"/>
      <c r="QKD54" s="18"/>
      <c r="QKE54" s="18"/>
      <c r="QKF54" s="18"/>
      <c r="QKG54" s="18"/>
      <c r="QKH54" s="18"/>
      <c r="QKI54" s="18"/>
      <c r="QKJ54" s="18"/>
      <c r="QKK54" s="18"/>
      <c r="QKL54" s="18"/>
      <c r="QKM54" s="18"/>
      <c r="QKN54" s="18"/>
      <c r="QKO54" s="18"/>
      <c r="QKP54" s="18"/>
      <c r="QKQ54" s="18"/>
      <c r="QKR54" s="18"/>
      <c r="QKS54" s="18"/>
      <c r="QKT54" s="18"/>
      <c r="QKU54" s="18"/>
      <c r="QKV54" s="18"/>
      <c r="QKW54" s="18"/>
      <c r="QKX54" s="18"/>
      <c r="QKY54" s="18"/>
      <c r="QKZ54" s="18"/>
      <c r="QLA54" s="18"/>
      <c r="QLB54" s="18"/>
      <c r="QLC54" s="18"/>
      <c r="QLD54" s="18"/>
      <c r="QLE54" s="18"/>
      <c r="QLF54" s="18"/>
      <c r="QLG54" s="18"/>
      <c r="QLH54" s="18"/>
      <c r="QLI54" s="18"/>
      <c r="QLJ54" s="18"/>
      <c r="QLK54" s="18"/>
      <c r="QLL54" s="18"/>
      <c r="QLM54" s="18"/>
      <c r="QLN54" s="18"/>
      <c r="QLO54" s="18"/>
      <c r="QLP54" s="18"/>
      <c r="QLQ54" s="18"/>
      <c r="QLR54" s="18"/>
      <c r="QLS54" s="18"/>
      <c r="QLT54" s="18"/>
      <c r="QLU54" s="18"/>
      <c r="QLV54" s="18"/>
      <c r="QLW54" s="18"/>
      <c r="QLX54" s="18"/>
      <c r="QLY54" s="18"/>
      <c r="QLZ54" s="18"/>
      <c r="QMA54" s="18"/>
      <c r="QMB54" s="18"/>
      <c r="QMC54" s="18"/>
      <c r="QMD54" s="18"/>
      <c r="QME54" s="18"/>
      <c r="QMF54" s="18"/>
      <c r="QMG54" s="18"/>
      <c r="QMH54" s="18"/>
      <c r="QMI54" s="18"/>
      <c r="QMJ54" s="18"/>
      <c r="QMK54" s="18"/>
      <c r="QML54" s="18"/>
      <c r="QMM54" s="18"/>
      <c r="QMN54" s="18"/>
      <c r="QMO54" s="18"/>
      <c r="QMP54" s="18"/>
      <c r="QMQ54" s="18"/>
      <c r="QMR54" s="18"/>
      <c r="QMS54" s="18"/>
      <c r="QMT54" s="18"/>
      <c r="QMU54" s="18"/>
      <c r="QMV54" s="18"/>
      <c r="QMW54" s="18"/>
      <c r="QMX54" s="18"/>
      <c r="QMY54" s="18"/>
      <c r="QMZ54" s="18"/>
      <c r="QNA54" s="18"/>
      <c r="QNB54" s="18"/>
      <c r="QNC54" s="18"/>
      <c r="QND54" s="18"/>
      <c r="QNE54" s="18"/>
      <c r="QNF54" s="18"/>
      <c r="QNG54" s="18"/>
      <c r="QNH54" s="18"/>
      <c r="QNI54" s="18"/>
      <c r="QNJ54" s="18"/>
      <c r="QNK54" s="18"/>
      <c r="QNL54" s="18"/>
      <c r="QNM54" s="18"/>
      <c r="QNN54" s="18"/>
      <c r="QNO54" s="18"/>
      <c r="QNP54" s="18"/>
      <c r="QNQ54" s="18"/>
      <c r="QNR54" s="18"/>
      <c r="QNS54" s="18"/>
      <c r="QNT54" s="18"/>
      <c r="QNU54" s="18"/>
      <c r="QNV54" s="18"/>
      <c r="QNW54" s="18"/>
      <c r="QNX54" s="18"/>
      <c r="QNY54" s="18"/>
      <c r="QNZ54" s="18"/>
      <c r="QOA54" s="18"/>
      <c r="QOB54" s="18"/>
      <c r="QOC54" s="18"/>
      <c r="QOD54" s="18"/>
      <c r="QOE54" s="18"/>
      <c r="QOF54" s="18"/>
      <c r="QOG54" s="18"/>
      <c r="QOH54" s="18"/>
      <c r="QOI54" s="18"/>
      <c r="QOJ54" s="18"/>
      <c r="QOK54" s="18"/>
      <c r="QOL54" s="18"/>
      <c r="QOM54" s="18"/>
      <c r="QON54" s="18"/>
      <c r="QOO54" s="18"/>
      <c r="QOP54" s="18"/>
      <c r="QOQ54" s="18"/>
      <c r="QOR54" s="18"/>
      <c r="QOS54" s="18"/>
      <c r="QOT54" s="18"/>
      <c r="QOU54" s="18"/>
      <c r="QOV54" s="18"/>
      <c r="QOW54" s="18"/>
      <c r="QOX54" s="18"/>
      <c r="QOY54" s="18"/>
      <c r="QOZ54" s="18"/>
      <c r="QPA54" s="18"/>
      <c r="QPB54" s="18"/>
      <c r="QPC54" s="18"/>
      <c r="QPD54" s="18"/>
      <c r="QPE54" s="18"/>
      <c r="QPF54" s="18"/>
      <c r="QPG54" s="18"/>
      <c r="QPH54" s="18"/>
      <c r="QPI54" s="18"/>
      <c r="QPJ54" s="18"/>
      <c r="QPK54" s="18"/>
      <c r="QPL54" s="18"/>
      <c r="QPM54" s="18"/>
      <c r="QPN54" s="18"/>
      <c r="QPO54" s="18"/>
      <c r="QPP54" s="18"/>
      <c r="QPQ54" s="18"/>
      <c r="QPR54" s="18"/>
      <c r="QPS54" s="18"/>
      <c r="QPT54" s="18"/>
      <c r="QPU54" s="18"/>
      <c r="QPV54" s="18"/>
      <c r="QPW54" s="18"/>
      <c r="QPX54" s="18"/>
      <c r="QPY54" s="18"/>
      <c r="QPZ54" s="18"/>
      <c r="QQA54" s="18"/>
      <c r="QQB54" s="18"/>
      <c r="QQC54" s="18"/>
      <c r="QQD54" s="18"/>
      <c r="QQE54" s="18"/>
      <c r="QQF54" s="18"/>
      <c r="QQG54" s="18"/>
      <c r="QQH54" s="18"/>
      <c r="QQI54" s="18"/>
      <c r="QQJ54" s="18"/>
      <c r="QQK54" s="18"/>
      <c r="QQL54" s="18"/>
      <c r="QQM54" s="18"/>
      <c r="QQN54" s="18"/>
      <c r="QQO54" s="18"/>
      <c r="QQP54" s="18"/>
      <c r="QQQ54" s="18"/>
      <c r="QQR54" s="18"/>
      <c r="QQS54" s="18"/>
      <c r="QQT54" s="18"/>
      <c r="QQU54" s="18"/>
      <c r="QQV54" s="18"/>
      <c r="QQW54" s="18"/>
      <c r="QQX54" s="18"/>
      <c r="QQY54" s="18"/>
      <c r="QQZ54" s="18"/>
      <c r="QRA54" s="18"/>
      <c r="QRB54" s="18"/>
      <c r="QRC54" s="18"/>
      <c r="QRD54" s="18"/>
      <c r="QRE54" s="18"/>
      <c r="QRF54" s="18"/>
      <c r="QRG54" s="18"/>
      <c r="QRH54" s="18"/>
      <c r="QRI54" s="18"/>
      <c r="QRJ54" s="18"/>
      <c r="QRK54" s="18"/>
      <c r="QRL54" s="18"/>
      <c r="QRM54" s="18"/>
      <c r="QRN54" s="18"/>
      <c r="QRO54" s="18"/>
      <c r="QRP54" s="18"/>
      <c r="QRQ54" s="18"/>
      <c r="QRR54" s="18"/>
      <c r="QRS54" s="18"/>
      <c r="QRT54" s="18"/>
      <c r="QRU54" s="18"/>
      <c r="QRV54" s="18"/>
      <c r="QRW54" s="18"/>
      <c r="QRX54" s="18"/>
      <c r="QRY54" s="18"/>
      <c r="QRZ54" s="18"/>
      <c r="QSA54" s="18"/>
      <c r="QSB54" s="18"/>
      <c r="QSC54" s="18"/>
      <c r="QSD54" s="18"/>
      <c r="QSE54" s="18"/>
      <c r="QSF54" s="18"/>
      <c r="QSG54" s="18"/>
      <c r="QSH54" s="18"/>
      <c r="QSI54" s="18"/>
      <c r="QSJ54" s="18"/>
      <c r="QSK54" s="18"/>
      <c r="QSL54" s="18"/>
      <c r="QSM54" s="18"/>
      <c r="QSN54" s="18"/>
      <c r="QSO54" s="18"/>
      <c r="QSP54" s="18"/>
      <c r="QSQ54" s="18"/>
      <c r="QSR54" s="18"/>
      <c r="QSS54" s="18"/>
      <c r="QST54" s="18"/>
      <c r="QSU54" s="18"/>
      <c r="QSV54" s="18"/>
      <c r="QSW54" s="18"/>
      <c r="QSX54" s="18"/>
      <c r="QSY54" s="18"/>
      <c r="QSZ54" s="18"/>
      <c r="QTA54" s="18"/>
      <c r="QTB54" s="18"/>
      <c r="QTC54" s="18"/>
      <c r="QTD54" s="18"/>
      <c r="QTE54" s="18"/>
      <c r="QTF54" s="18"/>
      <c r="QTG54" s="18"/>
      <c r="QTH54" s="18"/>
      <c r="QTI54" s="18"/>
      <c r="QTJ54" s="18"/>
      <c r="QTK54" s="18"/>
      <c r="QTL54" s="18"/>
      <c r="QTM54" s="18"/>
      <c r="QTN54" s="18"/>
      <c r="QTO54" s="18"/>
      <c r="QTP54" s="18"/>
      <c r="QTQ54" s="18"/>
      <c r="QTR54" s="18"/>
      <c r="QTS54" s="18"/>
      <c r="QTT54" s="18"/>
      <c r="QTU54" s="18"/>
      <c r="QTV54" s="18"/>
      <c r="QTW54" s="18"/>
      <c r="QTX54" s="18"/>
      <c r="QTY54" s="18"/>
      <c r="QTZ54" s="18"/>
      <c r="QUA54" s="18"/>
      <c r="QUB54" s="18"/>
      <c r="QUC54" s="18"/>
      <c r="QUD54" s="18"/>
      <c r="QUE54" s="18"/>
      <c r="QUF54" s="18"/>
      <c r="QUG54" s="18"/>
      <c r="QUH54" s="18"/>
      <c r="QUI54" s="18"/>
      <c r="QUJ54" s="18"/>
      <c r="QUK54" s="18"/>
      <c r="QUL54" s="18"/>
      <c r="QUM54" s="18"/>
      <c r="QUN54" s="18"/>
      <c r="QUO54" s="18"/>
      <c r="QUP54" s="18"/>
      <c r="QUQ54" s="18"/>
      <c r="QUR54" s="18"/>
      <c r="QUS54" s="18"/>
      <c r="QUT54" s="18"/>
      <c r="QUU54" s="18"/>
      <c r="QUV54" s="18"/>
      <c r="QUW54" s="18"/>
      <c r="QUX54" s="18"/>
      <c r="QUY54" s="18"/>
      <c r="QUZ54" s="18"/>
      <c r="QVA54" s="18"/>
      <c r="QVB54" s="18"/>
      <c r="QVC54" s="18"/>
      <c r="QVD54" s="18"/>
      <c r="QVE54" s="18"/>
      <c r="QVF54" s="18"/>
      <c r="QVG54" s="18"/>
      <c r="QVH54" s="18"/>
      <c r="QVI54" s="18"/>
      <c r="QVJ54" s="18"/>
      <c r="QVK54" s="18"/>
      <c r="QVL54" s="18"/>
      <c r="QVM54" s="18"/>
      <c r="QVN54" s="18"/>
      <c r="QVO54" s="18"/>
      <c r="QVP54" s="18"/>
      <c r="QVQ54" s="18"/>
      <c r="QVR54" s="18"/>
      <c r="QVS54" s="18"/>
      <c r="QVT54" s="18"/>
      <c r="QVU54" s="18"/>
      <c r="QVV54" s="18"/>
      <c r="QVW54" s="18"/>
      <c r="QVX54" s="18"/>
      <c r="QVY54" s="18"/>
      <c r="QVZ54" s="18"/>
      <c r="QWA54" s="18"/>
      <c r="QWB54" s="18"/>
      <c r="QWC54" s="18"/>
      <c r="QWD54" s="18"/>
      <c r="QWE54" s="18"/>
      <c r="QWF54" s="18"/>
      <c r="QWG54" s="18"/>
      <c r="QWH54" s="18"/>
      <c r="QWI54" s="18"/>
      <c r="QWJ54" s="18"/>
      <c r="QWK54" s="18"/>
      <c r="QWL54" s="18"/>
      <c r="QWM54" s="18"/>
      <c r="QWN54" s="18"/>
      <c r="QWO54" s="18"/>
      <c r="QWP54" s="18"/>
      <c r="QWQ54" s="18"/>
      <c r="QWR54" s="18"/>
      <c r="QWS54" s="18"/>
      <c r="QWT54" s="18"/>
      <c r="QWU54" s="18"/>
      <c r="QWV54" s="18"/>
      <c r="QWW54" s="18"/>
      <c r="QWX54" s="18"/>
      <c r="QWY54" s="18"/>
      <c r="QWZ54" s="18"/>
      <c r="QXA54" s="18"/>
      <c r="QXB54" s="18"/>
      <c r="QXC54" s="18"/>
      <c r="QXD54" s="18"/>
      <c r="QXE54" s="18"/>
      <c r="QXF54" s="18"/>
      <c r="QXG54" s="18"/>
      <c r="QXH54" s="18"/>
      <c r="QXI54" s="18"/>
      <c r="QXJ54" s="18"/>
      <c r="QXK54" s="18"/>
      <c r="QXL54" s="18"/>
      <c r="QXM54" s="18"/>
      <c r="QXN54" s="18"/>
      <c r="QXO54" s="18"/>
      <c r="QXP54" s="18"/>
      <c r="QXQ54" s="18"/>
      <c r="QXR54" s="18"/>
      <c r="QXS54" s="18"/>
      <c r="QXT54" s="18"/>
      <c r="QXU54" s="18"/>
      <c r="QXV54" s="18"/>
      <c r="QXW54" s="18"/>
      <c r="QXX54" s="18"/>
      <c r="QXY54" s="18"/>
      <c r="QXZ54" s="18"/>
      <c r="QYA54" s="18"/>
      <c r="QYB54" s="18"/>
      <c r="QYC54" s="18"/>
      <c r="QYD54" s="18"/>
      <c r="QYE54" s="18"/>
      <c r="QYF54" s="18"/>
      <c r="QYG54" s="18"/>
      <c r="QYH54" s="18"/>
      <c r="QYI54" s="18"/>
      <c r="QYJ54" s="18"/>
      <c r="QYK54" s="18"/>
      <c r="QYL54" s="18"/>
      <c r="QYM54" s="18"/>
      <c r="QYN54" s="18"/>
      <c r="QYO54" s="18"/>
      <c r="QYP54" s="18"/>
      <c r="QYQ54" s="18"/>
      <c r="QYR54" s="18"/>
      <c r="QYS54" s="18"/>
      <c r="QYT54" s="18"/>
      <c r="QYU54" s="18"/>
      <c r="QYV54" s="18"/>
      <c r="QYW54" s="18"/>
      <c r="QYX54" s="18"/>
      <c r="QYY54" s="18"/>
      <c r="QYZ54" s="18"/>
      <c r="QZA54" s="18"/>
      <c r="QZB54" s="18"/>
      <c r="QZC54" s="18"/>
      <c r="QZD54" s="18"/>
      <c r="QZE54" s="18"/>
      <c r="QZF54" s="18"/>
      <c r="QZG54" s="18"/>
      <c r="QZH54" s="18"/>
      <c r="QZI54" s="18"/>
      <c r="QZJ54" s="18"/>
      <c r="QZK54" s="18"/>
      <c r="QZL54" s="18"/>
      <c r="QZM54" s="18"/>
      <c r="QZN54" s="18"/>
      <c r="QZO54" s="18"/>
      <c r="QZP54" s="18"/>
      <c r="QZQ54" s="18"/>
      <c r="QZR54" s="18"/>
      <c r="QZS54" s="18"/>
      <c r="QZT54" s="18"/>
      <c r="QZU54" s="18"/>
      <c r="QZV54" s="18"/>
      <c r="QZW54" s="18"/>
      <c r="QZX54" s="18"/>
      <c r="QZY54" s="18"/>
      <c r="QZZ54" s="18"/>
      <c r="RAA54" s="18"/>
      <c r="RAB54" s="18"/>
      <c r="RAC54" s="18"/>
      <c r="RAD54" s="18"/>
      <c r="RAE54" s="18"/>
      <c r="RAF54" s="18"/>
      <c r="RAG54" s="18"/>
      <c r="RAH54" s="18"/>
      <c r="RAI54" s="18"/>
      <c r="RAJ54" s="18"/>
      <c r="RAK54" s="18"/>
      <c r="RAL54" s="18"/>
      <c r="RAM54" s="18"/>
      <c r="RAN54" s="18"/>
      <c r="RAO54" s="18"/>
      <c r="RAP54" s="18"/>
      <c r="RAQ54" s="18"/>
      <c r="RAR54" s="18"/>
      <c r="RAS54" s="18"/>
      <c r="RAT54" s="18"/>
      <c r="RAU54" s="18"/>
      <c r="RAV54" s="18"/>
      <c r="RAW54" s="18"/>
      <c r="RAX54" s="18"/>
      <c r="RAY54" s="18"/>
      <c r="RAZ54" s="18"/>
      <c r="RBA54" s="18"/>
      <c r="RBB54" s="18"/>
      <c r="RBC54" s="18"/>
      <c r="RBD54" s="18"/>
      <c r="RBE54" s="18"/>
      <c r="RBF54" s="18"/>
      <c r="RBG54" s="18"/>
      <c r="RBH54" s="18"/>
      <c r="RBI54" s="18"/>
      <c r="RBJ54" s="18"/>
      <c r="RBK54" s="18"/>
      <c r="RBL54" s="18"/>
      <c r="RBM54" s="18"/>
      <c r="RBN54" s="18"/>
      <c r="RBO54" s="18"/>
      <c r="RBP54" s="18"/>
      <c r="RBQ54" s="18"/>
      <c r="RBR54" s="18"/>
      <c r="RBS54" s="18"/>
      <c r="RBT54" s="18"/>
      <c r="RBU54" s="18"/>
      <c r="RBV54" s="18"/>
      <c r="RBW54" s="18"/>
      <c r="RBX54" s="18"/>
      <c r="RBY54" s="18"/>
      <c r="RBZ54" s="18"/>
      <c r="RCA54" s="18"/>
      <c r="RCB54" s="18"/>
      <c r="RCC54" s="18"/>
      <c r="RCD54" s="18"/>
      <c r="RCE54" s="18"/>
      <c r="RCF54" s="18"/>
      <c r="RCG54" s="18"/>
      <c r="RCH54" s="18"/>
      <c r="RCI54" s="18"/>
      <c r="RCJ54" s="18"/>
      <c r="RCK54" s="18"/>
      <c r="RCL54" s="18"/>
      <c r="RCM54" s="18"/>
      <c r="RCN54" s="18"/>
      <c r="RCO54" s="18"/>
      <c r="RCP54" s="18"/>
      <c r="RCQ54" s="18"/>
      <c r="RCR54" s="18"/>
      <c r="RCS54" s="18"/>
      <c r="RCT54" s="18"/>
      <c r="RCU54" s="18"/>
      <c r="RCV54" s="18"/>
      <c r="RCW54" s="18"/>
      <c r="RCX54" s="18"/>
      <c r="RCY54" s="18"/>
      <c r="RCZ54" s="18"/>
      <c r="RDA54" s="18"/>
      <c r="RDB54" s="18"/>
      <c r="RDC54" s="18"/>
      <c r="RDD54" s="18"/>
      <c r="RDE54" s="18"/>
      <c r="RDF54" s="18"/>
      <c r="RDG54" s="18"/>
      <c r="RDH54" s="18"/>
      <c r="RDI54" s="18"/>
      <c r="RDJ54" s="18"/>
      <c r="RDK54" s="18"/>
      <c r="RDL54" s="18"/>
      <c r="RDM54" s="18"/>
      <c r="RDN54" s="18"/>
      <c r="RDO54" s="18"/>
      <c r="RDP54" s="18"/>
      <c r="RDQ54" s="18"/>
      <c r="RDR54" s="18"/>
      <c r="RDS54" s="18"/>
      <c r="RDT54" s="18"/>
      <c r="RDU54" s="18"/>
      <c r="RDV54" s="18"/>
      <c r="RDW54" s="18"/>
      <c r="RDX54" s="18"/>
      <c r="RDY54" s="18"/>
      <c r="RDZ54" s="18"/>
      <c r="REA54" s="18"/>
      <c r="REB54" s="18"/>
      <c r="REC54" s="18"/>
      <c r="RED54" s="18"/>
      <c r="REE54" s="18"/>
      <c r="REF54" s="18"/>
      <c r="REG54" s="18"/>
      <c r="REH54" s="18"/>
      <c r="REI54" s="18"/>
      <c r="REJ54" s="18"/>
      <c r="REK54" s="18"/>
      <c r="REL54" s="18"/>
      <c r="REM54" s="18"/>
      <c r="REN54" s="18"/>
      <c r="REO54" s="18"/>
      <c r="REP54" s="18"/>
      <c r="REQ54" s="18"/>
      <c r="RER54" s="18"/>
      <c r="RES54" s="18"/>
      <c r="RET54" s="18"/>
      <c r="REU54" s="18"/>
      <c r="REV54" s="18"/>
      <c r="REW54" s="18"/>
      <c r="REX54" s="18"/>
      <c r="REY54" s="18"/>
      <c r="REZ54" s="18"/>
      <c r="RFA54" s="18"/>
      <c r="RFB54" s="18"/>
      <c r="RFC54" s="18"/>
      <c r="RFD54" s="18"/>
      <c r="RFE54" s="18"/>
      <c r="RFF54" s="18"/>
      <c r="RFG54" s="18"/>
      <c r="RFH54" s="18"/>
      <c r="RFI54" s="18"/>
      <c r="RFJ54" s="18"/>
      <c r="RFK54" s="18"/>
      <c r="RFL54" s="18"/>
      <c r="RFM54" s="18"/>
      <c r="RFN54" s="18"/>
      <c r="RFO54" s="18"/>
      <c r="RFP54" s="18"/>
      <c r="RFQ54" s="18"/>
      <c r="RFR54" s="18"/>
      <c r="RFS54" s="18"/>
      <c r="RFT54" s="18"/>
      <c r="RFU54" s="18"/>
      <c r="RFV54" s="18"/>
      <c r="RFW54" s="18"/>
      <c r="RFX54" s="18"/>
      <c r="RFY54" s="18"/>
      <c r="RFZ54" s="18"/>
      <c r="RGA54" s="18"/>
      <c r="RGB54" s="18"/>
      <c r="RGC54" s="18"/>
      <c r="RGD54" s="18"/>
      <c r="RGE54" s="18"/>
      <c r="RGF54" s="18"/>
      <c r="RGG54" s="18"/>
      <c r="RGH54" s="18"/>
      <c r="RGI54" s="18"/>
      <c r="RGJ54" s="18"/>
      <c r="RGK54" s="18"/>
      <c r="RGL54" s="18"/>
      <c r="RGM54" s="18"/>
      <c r="RGN54" s="18"/>
      <c r="RGO54" s="18"/>
      <c r="RGP54" s="18"/>
      <c r="RGQ54" s="18"/>
      <c r="RGR54" s="18"/>
      <c r="RGS54" s="18"/>
      <c r="RGT54" s="18"/>
      <c r="RGU54" s="18"/>
      <c r="RGV54" s="18"/>
      <c r="RGW54" s="18"/>
      <c r="RGX54" s="18"/>
      <c r="RGY54" s="18"/>
      <c r="RGZ54" s="18"/>
      <c r="RHA54" s="18"/>
      <c r="RHB54" s="18"/>
      <c r="RHC54" s="18"/>
      <c r="RHD54" s="18"/>
      <c r="RHE54" s="18"/>
      <c r="RHF54" s="18"/>
      <c r="RHG54" s="18"/>
      <c r="RHH54" s="18"/>
      <c r="RHI54" s="18"/>
      <c r="RHJ54" s="18"/>
      <c r="RHK54" s="18"/>
      <c r="RHL54" s="18"/>
      <c r="RHM54" s="18"/>
      <c r="RHN54" s="18"/>
      <c r="RHO54" s="18"/>
      <c r="RHP54" s="18"/>
      <c r="RHQ54" s="18"/>
      <c r="RHR54" s="18"/>
      <c r="RHS54" s="18"/>
      <c r="RHT54" s="18"/>
      <c r="RHU54" s="18"/>
      <c r="RHV54" s="18"/>
      <c r="RHW54" s="18"/>
      <c r="RHX54" s="18"/>
      <c r="RHY54" s="18"/>
      <c r="RHZ54" s="18"/>
      <c r="RIA54" s="18"/>
      <c r="RIB54" s="18"/>
      <c r="RIC54" s="18"/>
      <c r="RID54" s="18"/>
      <c r="RIE54" s="18"/>
      <c r="RIF54" s="18"/>
      <c r="RIG54" s="18"/>
      <c r="RIH54" s="18"/>
      <c r="RII54" s="18"/>
      <c r="RIJ54" s="18"/>
      <c r="RIK54" s="18"/>
      <c r="RIL54" s="18"/>
      <c r="RIM54" s="18"/>
      <c r="RIN54" s="18"/>
      <c r="RIO54" s="18"/>
      <c r="RIP54" s="18"/>
      <c r="RIQ54" s="18"/>
      <c r="RIR54" s="18"/>
      <c r="RIS54" s="18"/>
      <c r="RIT54" s="18"/>
      <c r="RIU54" s="18"/>
      <c r="RIV54" s="18"/>
      <c r="RIW54" s="18"/>
      <c r="RIX54" s="18"/>
      <c r="RIY54" s="18"/>
      <c r="RIZ54" s="18"/>
      <c r="RJA54" s="18"/>
      <c r="RJB54" s="18"/>
      <c r="RJC54" s="18"/>
      <c r="RJD54" s="18"/>
      <c r="RJE54" s="18"/>
      <c r="RJF54" s="18"/>
      <c r="RJG54" s="18"/>
      <c r="RJH54" s="18"/>
      <c r="RJI54" s="18"/>
      <c r="RJJ54" s="18"/>
      <c r="RJK54" s="18"/>
      <c r="RJL54" s="18"/>
      <c r="RJM54" s="18"/>
      <c r="RJN54" s="18"/>
      <c r="RJO54" s="18"/>
      <c r="RJP54" s="18"/>
      <c r="RJQ54" s="18"/>
      <c r="RJR54" s="18"/>
      <c r="RJS54" s="18"/>
      <c r="RJT54" s="18"/>
      <c r="RJU54" s="18"/>
      <c r="RJV54" s="18"/>
      <c r="RJW54" s="18"/>
      <c r="RJX54" s="18"/>
      <c r="RJY54" s="18"/>
      <c r="RJZ54" s="18"/>
      <c r="RKA54" s="18"/>
      <c r="RKB54" s="18"/>
      <c r="RKC54" s="18"/>
      <c r="RKD54" s="18"/>
      <c r="RKE54" s="18"/>
      <c r="RKF54" s="18"/>
      <c r="RKG54" s="18"/>
      <c r="RKH54" s="18"/>
      <c r="RKI54" s="18"/>
      <c r="RKJ54" s="18"/>
      <c r="RKK54" s="18"/>
      <c r="RKL54" s="18"/>
      <c r="RKM54" s="18"/>
      <c r="RKN54" s="18"/>
      <c r="RKO54" s="18"/>
      <c r="RKP54" s="18"/>
      <c r="RKQ54" s="18"/>
      <c r="RKR54" s="18"/>
      <c r="RKS54" s="18"/>
      <c r="RKT54" s="18"/>
      <c r="RKU54" s="18"/>
      <c r="RKV54" s="18"/>
      <c r="RKW54" s="18"/>
      <c r="RKX54" s="18"/>
      <c r="RKY54" s="18"/>
      <c r="RKZ54" s="18"/>
      <c r="RLA54" s="18"/>
      <c r="RLB54" s="18"/>
      <c r="RLC54" s="18"/>
      <c r="RLD54" s="18"/>
      <c r="RLE54" s="18"/>
      <c r="RLF54" s="18"/>
      <c r="RLG54" s="18"/>
      <c r="RLH54" s="18"/>
      <c r="RLI54" s="18"/>
      <c r="RLJ54" s="18"/>
      <c r="RLK54" s="18"/>
      <c r="RLL54" s="18"/>
      <c r="RLM54" s="18"/>
      <c r="RLN54" s="18"/>
      <c r="RLO54" s="18"/>
      <c r="RLP54" s="18"/>
      <c r="RLQ54" s="18"/>
      <c r="RLR54" s="18"/>
      <c r="RLS54" s="18"/>
      <c r="RLT54" s="18"/>
      <c r="RLU54" s="18"/>
      <c r="RLV54" s="18"/>
      <c r="RLW54" s="18"/>
      <c r="RLX54" s="18"/>
      <c r="RLY54" s="18"/>
      <c r="RLZ54" s="18"/>
      <c r="RMA54" s="18"/>
      <c r="RMB54" s="18"/>
      <c r="RMC54" s="18"/>
      <c r="RMD54" s="18"/>
      <c r="RME54" s="18"/>
      <c r="RMF54" s="18"/>
      <c r="RMG54" s="18"/>
      <c r="RMH54" s="18"/>
      <c r="RMI54" s="18"/>
      <c r="RMJ54" s="18"/>
      <c r="RMK54" s="18"/>
      <c r="RML54" s="18"/>
      <c r="RMM54" s="18"/>
      <c r="RMN54" s="18"/>
      <c r="RMO54" s="18"/>
      <c r="RMP54" s="18"/>
      <c r="RMQ54" s="18"/>
      <c r="RMR54" s="18"/>
      <c r="RMS54" s="18"/>
      <c r="RMT54" s="18"/>
      <c r="RMU54" s="18"/>
      <c r="RMV54" s="18"/>
      <c r="RMW54" s="18"/>
      <c r="RMX54" s="18"/>
      <c r="RMY54" s="18"/>
      <c r="RMZ54" s="18"/>
      <c r="RNA54" s="18"/>
      <c r="RNB54" s="18"/>
      <c r="RNC54" s="18"/>
      <c r="RND54" s="18"/>
      <c r="RNE54" s="18"/>
      <c r="RNF54" s="18"/>
      <c r="RNG54" s="18"/>
      <c r="RNH54" s="18"/>
      <c r="RNI54" s="18"/>
      <c r="RNJ54" s="18"/>
      <c r="RNK54" s="18"/>
      <c r="RNL54" s="18"/>
      <c r="RNM54" s="18"/>
      <c r="RNN54" s="18"/>
      <c r="RNO54" s="18"/>
      <c r="RNP54" s="18"/>
      <c r="RNQ54" s="18"/>
      <c r="RNR54" s="18"/>
      <c r="RNS54" s="18"/>
      <c r="RNT54" s="18"/>
      <c r="RNU54" s="18"/>
      <c r="RNV54" s="18"/>
      <c r="RNW54" s="18"/>
      <c r="RNX54" s="18"/>
      <c r="RNY54" s="18"/>
      <c r="RNZ54" s="18"/>
      <c r="ROA54" s="18"/>
      <c r="ROB54" s="18"/>
      <c r="ROC54" s="18"/>
      <c r="ROD54" s="18"/>
      <c r="ROE54" s="18"/>
      <c r="ROF54" s="18"/>
      <c r="ROG54" s="18"/>
      <c r="ROH54" s="18"/>
      <c r="ROI54" s="18"/>
      <c r="ROJ54" s="18"/>
      <c r="ROK54" s="18"/>
      <c r="ROL54" s="18"/>
      <c r="ROM54" s="18"/>
      <c r="RON54" s="18"/>
      <c r="ROO54" s="18"/>
      <c r="ROP54" s="18"/>
      <c r="ROQ54" s="18"/>
      <c r="ROR54" s="18"/>
      <c r="ROS54" s="18"/>
      <c r="ROT54" s="18"/>
      <c r="ROU54" s="18"/>
      <c r="ROV54" s="18"/>
      <c r="ROW54" s="18"/>
      <c r="ROX54" s="18"/>
      <c r="ROY54" s="18"/>
      <c r="ROZ54" s="18"/>
      <c r="RPA54" s="18"/>
      <c r="RPB54" s="18"/>
      <c r="RPC54" s="18"/>
      <c r="RPD54" s="18"/>
      <c r="RPE54" s="18"/>
      <c r="RPF54" s="18"/>
      <c r="RPG54" s="18"/>
      <c r="RPH54" s="18"/>
      <c r="RPI54" s="18"/>
      <c r="RPJ54" s="18"/>
      <c r="RPK54" s="18"/>
      <c r="RPL54" s="18"/>
      <c r="RPM54" s="18"/>
      <c r="RPN54" s="18"/>
      <c r="RPO54" s="18"/>
      <c r="RPP54" s="18"/>
      <c r="RPQ54" s="18"/>
      <c r="RPR54" s="18"/>
      <c r="RPS54" s="18"/>
      <c r="RPT54" s="18"/>
      <c r="RPU54" s="18"/>
      <c r="RPV54" s="18"/>
      <c r="RPW54" s="18"/>
      <c r="RPX54" s="18"/>
      <c r="RPY54" s="18"/>
      <c r="RPZ54" s="18"/>
      <c r="RQA54" s="18"/>
      <c r="RQB54" s="18"/>
      <c r="RQC54" s="18"/>
      <c r="RQD54" s="18"/>
      <c r="RQE54" s="18"/>
      <c r="RQF54" s="18"/>
      <c r="RQG54" s="18"/>
      <c r="RQH54" s="18"/>
      <c r="RQI54" s="18"/>
      <c r="RQJ54" s="18"/>
      <c r="RQK54" s="18"/>
      <c r="RQL54" s="18"/>
      <c r="RQM54" s="18"/>
      <c r="RQN54" s="18"/>
      <c r="RQO54" s="18"/>
      <c r="RQP54" s="18"/>
      <c r="RQQ54" s="18"/>
      <c r="RQR54" s="18"/>
      <c r="RQS54" s="18"/>
      <c r="RQT54" s="18"/>
      <c r="RQU54" s="18"/>
      <c r="RQV54" s="18"/>
      <c r="RQW54" s="18"/>
      <c r="RQX54" s="18"/>
      <c r="RQY54" s="18"/>
      <c r="RQZ54" s="18"/>
      <c r="RRA54" s="18"/>
      <c r="RRB54" s="18"/>
      <c r="RRC54" s="18"/>
      <c r="RRD54" s="18"/>
      <c r="RRE54" s="18"/>
      <c r="RRF54" s="18"/>
      <c r="RRG54" s="18"/>
      <c r="RRH54" s="18"/>
      <c r="RRI54" s="18"/>
      <c r="RRJ54" s="18"/>
      <c r="RRK54" s="18"/>
      <c r="RRL54" s="18"/>
      <c r="RRM54" s="18"/>
      <c r="RRN54" s="18"/>
      <c r="RRO54" s="18"/>
      <c r="RRP54" s="18"/>
      <c r="RRQ54" s="18"/>
      <c r="RRR54" s="18"/>
      <c r="RRS54" s="18"/>
      <c r="RRT54" s="18"/>
      <c r="RRU54" s="18"/>
      <c r="RRV54" s="18"/>
      <c r="RRW54" s="18"/>
      <c r="RRX54" s="18"/>
      <c r="RRY54" s="18"/>
      <c r="RRZ54" s="18"/>
      <c r="RSA54" s="18"/>
      <c r="RSB54" s="18"/>
      <c r="RSC54" s="18"/>
      <c r="RSD54" s="18"/>
      <c r="RSE54" s="18"/>
      <c r="RSF54" s="18"/>
      <c r="RSG54" s="18"/>
      <c r="RSH54" s="18"/>
      <c r="RSI54" s="18"/>
      <c r="RSJ54" s="18"/>
      <c r="RSK54" s="18"/>
      <c r="RSL54" s="18"/>
      <c r="RSM54" s="18"/>
      <c r="RSN54" s="18"/>
      <c r="RSO54" s="18"/>
      <c r="RSP54" s="18"/>
      <c r="RSQ54" s="18"/>
      <c r="RSR54" s="18"/>
      <c r="RSS54" s="18"/>
      <c r="RST54" s="18"/>
      <c r="RSU54" s="18"/>
      <c r="RSV54" s="18"/>
      <c r="RSW54" s="18"/>
      <c r="RSX54" s="18"/>
      <c r="RSY54" s="18"/>
      <c r="RSZ54" s="18"/>
      <c r="RTA54" s="18"/>
      <c r="RTB54" s="18"/>
      <c r="RTC54" s="18"/>
      <c r="RTD54" s="18"/>
      <c r="RTE54" s="18"/>
      <c r="RTF54" s="18"/>
      <c r="RTG54" s="18"/>
      <c r="RTH54" s="18"/>
      <c r="RTI54" s="18"/>
      <c r="RTJ54" s="18"/>
      <c r="RTK54" s="18"/>
      <c r="RTL54" s="18"/>
      <c r="RTM54" s="18"/>
      <c r="RTN54" s="18"/>
      <c r="RTO54" s="18"/>
      <c r="RTP54" s="18"/>
      <c r="RTQ54" s="18"/>
      <c r="RTR54" s="18"/>
      <c r="RTS54" s="18"/>
      <c r="RTT54" s="18"/>
      <c r="RTU54" s="18"/>
      <c r="RTV54" s="18"/>
      <c r="RTW54" s="18"/>
      <c r="RTX54" s="18"/>
      <c r="RTY54" s="18"/>
      <c r="RTZ54" s="18"/>
      <c r="RUA54" s="18"/>
      <c r="RUB54" s="18"/>
      <c r="RUC54" s="18"/>
      <c r="RUD54" s="18"/>
      <c r="RUE54" s="18"/>
      <c r="RUF54" s="18"/>
      <c r="RUG54" s="18"/>
      <c r="RUH54" s="18"/>
      <c r="RUI54" s="18"/>
      <c r="RUJ54" s="18"/>
      <c r="RUK54" s="18"/>
      <c r="RUL54" s="18"/>
      <c r="RUM54" s="18"/>
      <c r="RUN54" s="18"/>
      <c r="RUO54" s="18"/>
      <c r="RUP54" s="18"/>
      <c r="RUQ54" s="18"/>
      <c r="RUR54" s="18"/>
      <c r="RUS54" s="18"/>
      <c r="RUT54" s="18"/>
      <c r="RUU54" s="18"/>
      <c r="RUV54" s="18"/>
      <c r="RUW54" s="18"/>
      <c r="RUX54" s="18"/>
      <c r="RUY54" s="18"/>
      <c r="RUZ54" s="18"/>
      <c r="RVA54" s="18"/>
      <c r="RVB54" s="18"/>
      <c r="RVC54" s="18"/>
      <c r="RVD54" s="18"/>
      <c r="RVE54" s="18"/>
      <c r="RVF54" s="18"/>
      <c r="RVG54" s="18"/>
      <c r="RVH54" s="18"/>
      <c r="RVI54" s="18"/>
      <c r="RVJ54" s="18"/>
      <c r="RVK54" s="18"/>
      <c r="RVL54" s="18"/>
      <c r="RVM54" s="18"/>
      <c r="RVN54" s="18"/>
      <c r="RVO54" s="18"/>
      <c r="RVP54" s="18"/>
      <c r="RVQ54" s="18"/>
      <c r="RVR54" s="18"/>
      <c r="RVS54" s="18"/>
      <c r="RVT54" s="18"/>
      <c r="RVU54" s="18"/>
      <c r="RVV54" s="18"/>
      <c r="RVW54" s="18"/>
      <c r="RVX54" s="18"/>
      <c r="RVY54" s="18"/>
      <c r="RVZ54" s="18"/>
      <c r="RWA54" s="18"/>
      <c r="RWB54" s="18"/>
      <c r="RWC54" s="18"/>
      <c r="RWD54" s="18"/>
      <c r="RWE54" s="18"/>
      <c r="RWF54" s="18"/>
      <c r="RWG54" s="18"/>
      <c r="RWH54" s="18"/>
      <c r="RWI54" s="18"/>
      <c r="RWJ54" s="18"/>
      <c r="RWK54" s="18"/>
      <c r="RWL54" s="18"/>
      <c r="RWM54" s="18"/>
      <c r="RWN54" s="18"/>
      <c r="RWO54" s="18"/>
      <c r="RWP54" s="18"/>
      <c r="RWQ54" s="18"/>
      <c r="RWR54" s="18"/>
      <c r="RWS54" s="18"/>
      <c r="RWT54" s="18"/>
      <c r="RWU54" s="18"/>
      <c r="RWV54" s="18"/>
      <c r="RWW54" s="18"/>
      <c r="RWX54" s="18"/>
      <c r="RWY54" s="18"/>
      <c r="RWZ54" s="18"/>
      <c r="RXA54" s="18"/>
      <c r="RXB54" s="18"/>
      <c r="RXC54" s="18"/>
      <c r="RXD54" s="18"/>
      <c r="RXE54" s="18"/>
      <c r="RXF54" s="18"/>
      <c r="RXG54" s="18"/>
      <c r="RXH54" s="18"/>
      <c r="RXI54" s="18"/>
      <c r="RXJ54" s="18"/>
      <c r="RXK54" s="18"/>
      <c r="RXL54" s="18"/>
      <c r="RXM54" s="18"/>
      <c r="RXN54" s="18"/>
      <c r="RXO54" s="18"/>
      <c r="RXP54" s="18"/>
      <c r="RXQ54" s="18"/>
      <c r="RXR54" s="18"/>
      <c r="RXS54" s="18"/>
      <c r="RXT54" s="18"/>
      <c r="RXU54" s="18"/>
      <c r="RXV54" s="18"/>
      <c r="RXW54" s="18"/>
      <c r="RXX54" s="18"/>
      <c r="RXY54" s="18"/>
      <c r="RXZ54" s="18"/>
      <c r="RYA54" s="18"/>
      <c r="RYB54" s="18"/>
      <c r="RYC54" s="18"/>
      <c r="RYD54" s="18"/>
      <c r="RYE54" s="18"/>
      <c r="RYF54" s="18"/>
      <c r="RYG54" s="18"/>
      <c r="RYH54" s="18"/>
      <c r="RYI54" s="18"/>
      <c r="RYJ54" s="18"/>
      <c r="RYK54" s="18"/>
      <c r="RYL54" s="18"/>
      <c r="RYM54" s="18"/>
      <c r="RYN54" s="18"/>
      <c r="RYO54" s="18"/>
      <c r="RYP54" s="18"/>
      <c r="RYQ54" s="18"/>
      <c r="RYR54" s="18"/>
      <c r="RYS54" s="18"/>
      <c r="RYT54" s="18"/>
      <c r="RYU54" s="18"/>
      <c r="RYV54" s="18"/>
      <c r="RYW54" s="18"/>
      <c r="RYX54" s="18"/>
      <c r="RYY54" s="18"/>
      <c r="RYZ54" s="18"/>
      <c r="RZA54" s="18"/>
      <c r="RZB54" s="18"/>
      <c r="RZC54" s="18"/>
      <c r="RZD54" s="18"/>
      <c r="RZE54" s="18"/>
      <c r="RZF54" s="18"/>
      <c r="RZG54" s="18"/>
      <c r="RZH54" s="18"/>
      <c r="RZI54" s="18"/>
      <c r="RZJ54" s="18"/>
      <c r="RZK54" s="18"/>
      <c r="RZL54" s="18"/>
      <c r="RZM54" s="18"/>
      <c r="RZN54" s="18"/>
      <c r="RZO54" s="18"/>
      <c r="RZP54" s="18"/>
      <c r="RZQ54" s="18"/>
      <c r="RZR54" s="18"/>
      <c r="RZS54" s="18"/>
      <c r="RZT54" s="18"/>
      <c r="RZU54" s="18"/>
      <c r="RZV54" s="18"/>
      <c r="RZW54" s="18"/>
      <c r="RZX54" s="18"/>
      <c r="RZY54" s="18"/>
      <c r="RZZ54" s="18"/>
      <c r="SAA54" s="18"/>
      <c r="SAB54" s="18"/>
      <c r="SAC54" s="18"/>
      <c r="SAD54" s="18"/>
      <c r="SAE54" s="18"/>
      <c r="SAF54" s="18"/>
      <c r="SAG54" s="18"/>
      <c r="SAH54" s="18"/>
      <c r="SAI54" s="18"/>
      <c r="SAJ54" s="18"/>
      <c r="SAK54" s="18"/>
      <c r="SAL54" s="18"/>
      <c r="SAM54" s="18"/>
      <c r="SAN54" s="18"/>
      <c r="SAO54" s="18"/>
      <c r="SAP54" s="18"/>
      <c r="SAQ54" s="18"/>
      <c r="SAR54" s="18"/>
      <c r="SAS54" s="18"/>
      <c r="SAT54" s="18"/>
      <c r="SAU54" s="18"/>
      <c r="SAV54" s="18"/>
      <c r="SAW54" s="18"/>
      <c r="SAX54" s="18"/>
      <c r="SAY54" s="18"/>
      <c r="SAZ54" s="18"/>
      <c r="SBA54" s="18"/>
      <c r="SBB54" s="18"/>
      <c r="SBC54" s="18"/>
      <c r="SBD54" s="18"/>
      <c r="SBE54" s="18"/>
      <c r="SBF54" s="18"/>
      <c r="SBG54" s="18"/>
      <c r="SBH54" s="18"/>
      <c r="SBI54" s="18"/>
      <c r="SBJ54" s="18"/>
      <c r="SBK54" s="18"/>
      <c r="SBL54" s="18"/>
      <c r="SBM54" s="18"/>
      <c r="SBN54" s="18"/>
      <c r="SBO54" s="18"/>
      <c r="SBP54" s="18"/>
      <c r="SBQ54" s="18"/>
      <c r="SBR54" s="18"/>
      <c r="SBS54" s="18"/>
      <c r="SBT54" s="18"/>
      <c r="SBU54" s="18"/>
      <c r="SBV54" s="18"/>
      <c r="SBW54" s="18"/>
      <c r="SBX54" s="18"/>
      <c r="SBY54" s="18"/>
      <c r="SBZ54" s="18"/>
      <c r="SCA54" s="18"/>
      <c r="SCB54" s="18"/>
      <c r="SCC54" s="18"/>
      <c r="SCD54" s="18"/>
      <c r="SCE54" s="18"/>
      <c r="SCF54" s="18"/>
      <c r="SCG54" s="18"/>
      <c r="SCH54" s="18"/>
      <c r="SCI54" s="18"/>
      <c r="SCJ54" s="18"/>
      <c r="SCK54" s="18"/>
      <c r="SCL54" s="18"/>
      <c r="SCM54" s="18"/>
      <c r="SCN54" s="18"/>
      <c r="SCO54" s="18"/>
      <c r="SCP54" s="18"/>
      <c r="SCQ54" s="18"/>
      <c r="SCR54" s="18"/>
      <c r="SCS54" s="18"/>
      <c r="SCT54" s="18"/>
      <c r="SCU54" s="18"/>
      <c r="SCV54" s="18"/>
      <c r="SCW54" s="18"/>
      <c r="SCX54" s="18"/>
      <c r="SCY54" s="18"/>
      <c r="SCZ54" s="18"/>
      <c r="SDA54" s="18"/>
      <c r="SDB54" s="18"/>
      <c r="SDC54" s="18"/>
      <c r="SDD54" s="18"/>
      <c r="SDE54" s="18"/>
      <c r="SDF54" s="18"/>
      <c r="SDG54" s="18"/>
      <c r="SDH54" s="18"/>
      <c r="SDI54" s="18"/>
      <c r="SDJ54" s="18"/>
      <c r="SDK54" s="18"/>
      <c r="SDL54" s="18"/>
      <c r="SDM54" s="18"/>
      <c r="SDN54" s="18"/>
      <c r="SDO54" s="18"/>
      <c r="SDP54" s="18"/>
      <c r="SDQ54" s="18"/>
      <c r="SDR54" s="18"/>
      <c r="SDS54" s="18"/>
      <c r="SDT54" s="18"/>
      <c r="SDU54" s="18"/>
      <c r="SDV54" s="18"/>
      <c r="SDW54" s="18"/>
      <c r="SDX54" s="18"/>
      <c r="SDY54" s="18"/>
      <c r="SDZ54" s="18"/>
      <c r="SEA54" s="18"/>
      <c r="SEB54" s="18"/>
      <c r="SEC54" s="18"/>
      <c r="SED54" s="18"/>
      <c r="SEE54" s="18"/>
      <c r="SEF54" s="18"/>
      <c r="SEG54" s="18"/>
      <c r="SEH54" s="18"/>
      <c r="SEI54" s="18"/>
      <c r="SEJ54" s="18"/>
      <c r="SEK54" s="18"/>
      <c r="SEL54" s="18"/>
      <c r="SEM54" s="18"/>
      <c r="SEN54" s="18"/>
      <c r="SEO54" s="18"/>
      <c r="SEP54" s="18"/>
      <c r="SEQ54" s="18"/>
      <c r="SER54" s="18"/>
      <c r="SES54" s="18"/>
      <c r="SET54" s="18"/>
      <c r="SEU54" s="18"/>
      <c r="SEV54" s="18"/>
      <c r="SEW54" s="18"/>
      <c r="SEX54" s="18"/>
      <c r="SEY54" s="18"/>
      <c r="SEZ54" s="18"/>
      <c r="SFA54" s="18"/>
      <c r="SFB54" s="18"/>
      <c r="SFC54" s="18"/>
      <c r="SFD54" s="18"/>
      <c r="SFE54" s="18"/>
      <c r="SFF54" s="18"/>
      <c r="SFG54" s="18"/>
      <c r="SFH54" s="18"/>
      <c r="SFI54" s="18"/>
      <c r="SFJ54" s="18"/>
      <c r="SFK54" s="18"/>
      <c r="SFL54" s="18"/>
      <c r="SFM54" s="18"/>
      <c r="SFN54" s="18"/>
      <c r="SFO54" s="18"/>
      <c r="SFP54" s="18"/>
      <c r="SFQ54" s="18"/>
      <c r="SFR54" s="18"/>
      <c r="SFS54" s="18"/>
      <c r="SFT54" s="18"/>
      <c r="SFU54" s="18"/>
      <c r="SFV54" s="18"/>
      <c r="SFW54" s="18"/>
      <c r="SFX54" s="18"/>
      <c r="SFY54" s="18"/>
      <c r="SFZ54" s="18"/>
      <c r="SGA54" s="18"/>
      <c r="SGB54" s="18"/>
      <c r="SGC54" s="18"/>
      <c r="SGD54" s="18"/>
      <c r="SGE54" s="18"/>
      <c r="SGF54" s="18"/>
      <c r="SGG54" s="18"/>
      <c r="SGH54" s="18"/>
      <c r="SGI54" s="18"/>
      <c r="SGJ54" s="18"/>
      <c r="SGK54" s="18"/>
      <c r="SGL54" s="18"/>
      <c r="SGM54" s="18"/>
      <c r="SGN54" s="18"/>
      <c r="SGO54" s="18"/>
      <c r="SGP54" s="18"/>
      <c r="SGQ54" s="18"/>
      <c r="SGR54" s="18"/>
      <c r="SGS54" s="18"/>
      <c r="SGT54" s="18"/>
      <c r="SGU54" s="18"/>
      <c r="SGV54" s="18"/>
      <c r="SGW54" s="18"/>
      <c r="SGX54" s="18"/>
      <c r="SGY54" s="18"/>
      <c r="SGZ54" s="18"/>
      <c r="SHA54" s="18"/>
      <c r="SHB54" s="18"/>
      <c r="SHC54" s="18"/>
      <c r="SHD54" s="18"/>
      <c r="SHE54" s="18"/>
      <c r="SHF54" s="18"/>
      <c r="SHG54" s="18"/>
      <c r="SHH54" s="18"/>
      <c r="SHI54" s="18"/>
      <c r="SHJ54" s="18"/>
      <c r="SHK54" s="18"/>
      <c r="SHL54" s="18"/>
      <c r="SHM54" s="18"/>
      <c r="SHN54" s="18"/>
      <c r="SHO54" s="18"/>
      <c r="SHP54" s="18"/>
      <c r="SHQ54" s="18"/>
      <c r="SHR54" s="18"/>
      <c r="SHS54" s="18"/>
      <c r="SHT54" s="18"/>
      <c r="SHU54" s="18"/>
      <c r="SHV54" s="18"/>
      <c r="SHW54" s="18"/>
      <c r="SHX54" s="18"/>
      <c r="SHY54" s="18"/>
      <c r="SHZ54" s="18"/>
      <c r="SIA54" s="18"/>
      <c r="SIB54" s="18"/>
      <c r="SIC54" s="18"/>
      <c r="SID54" s="18"/>
      <c r="SIE54" s="18"/>
      <c r="SIF54" s="18"/>
      <c r="SIG54" s="18"/>
      <c r="SIH54" s="18"/>
      <c r="SII54" s="18"/>
      <c r="SIJ54" s="18"/>
      <c r="SIK54" s="18"/>
      <c r="SIL54" s="18"/>
      <c r="SIM54" s="18"/>
      <c r="SIN54" s="18"/>
      <c r="SIO54" s="18"/>
      <c r="SIP54" s="18"/>
      <c r="SIQ54" s="18"/>
      <c r="SIR54" s="18"/>
      <c r="SIS54" s="18"/>
      <c r="SIT54" s="18"/>
      <c r="SIU54" s="18"/>
      <c r="SIV54" s="18"/>
      <c r="SIW54" s="18"/>
      <c r="SIX54" s="18"/>
      <c r="SIY54" s="18"/>
      <c r="SIZ54" s="18"/>
      <c r="SJA54" s="18"/>
      <c r="SJB54" s="18"/>
      <c r="SJC54" s="18"/>
      <c r="SJD54" s="18"/>
      <c r="SJE54" s="18"/>
      <c r="SJF54" s="18"/>
      <c r="SJG54" s="18"/>
      <c r="SJH54" s="18"/>
      <c r="SJI54" s="18"/>
      <c r="SJJ54" s="18"/>
      <c r="SJK54" s="18"/>
      <c r="SJL54" s="18"/>
      <c r="SJM54" s="18"/>
      <c r="SJN54" s="18"/>
      <c r="SJO54" s="18"/>
      <c r="SJP54" s="18"/>
      <c r="SJQ54" s="18"/>
      <c r="SJR54" s="18"/>
      <c r="SJS54" s="18"/>
      <c r="SJT54" s="18"/>
      <c r="SJU54" s="18"/>
      <c r="SJV54" s="18"/>
      <c r="SJW54" s="18"/>
      <c r="SJX54" s="18"/>
      <c r="SJY54" s="18"/>
      <c r="SJZ54" s="18"/>
      <c r="SKA54" s="18"/>
      <c r="SKB54" s="18"/>
      <c r="SKC54" s="18"/>
      <c r="SKD54" s="18"/>
      <c r="SKE54" s="18"/>
      <c r="SKF54" s="18"/>
      <c r="SKG54" s="18"/>
      <c r="SKH54" s="18"/>
      <c r="SKI54" s="18"/>
      <c r="SKJ54" s="18"/>
      <c r="SKK54" s="18"/>
      <c r="SKL54" s="18"/>
      <c r="SKM54" s="18"/>
      <c r="SKN54" s="18"/>
      <c r="SKO54" s="18"/>
      <c r="SKP54" s="18"/>
      <c r="SKQ54" s="18"/>
      <c r="SKR54" s="18"/>
      <c r="SKS54" s="18"/>
      <c r="SKT54" s="18"/>
      <c r="SKU54" s="18"/>
      <c r="SKV54" s="18"/>
      <c r="SKW54" s="18"/>
      <c r="SKX54" s="18"/>
      <c r="SKY54" s="18"/>
      <c r="SKZ54" s="18"/>
      <c r="SLA54" s="18"/>
      <c r="SLB54" s="18"/>
      <c r="SLC54" s="18"/>
      <c r="SLD54" s="18"/>
      <c r="SLE54" s="18"/>
      <c r="SLF54" s="18"/>
      <c r="SLG54" s="18"/>
      <c r="SLH54" s="18"/>
      <c r="SLI54" s="18"/>
      <c r="SLJ54" s="18"/>
      <c r="SLK54" s="18"/>
      <c r="SLL54" s="18"/>
      <c r="SLM54" s="18"/>
      <c r="SLN54" s="18"/>
      <c r="SLO54" s="18"/>
      <c r="SLP54" s="18"/>
      <c r="SLQ54" s="18"/>
      <c r="SLR54" s="18"/>
      <c r="SLS54" s="18"/>
      <c r="SLT54" s="18"/>
      <c r="SLU54" s="18"/>
      <c r="SLV54" s="18"/>
      <c r="SLW54" s="18"/>
      <c r="SLX54" s="18"/>
      <c r="SLY54" s="18"/>
      <c r="SLZ54" s="18"/>
      <c r="SMA54" s="18"/>
      <c r="SMB54" s="18"/>
      <c r="SMC54" s="18"/>
      <c r="SMD54" s="18"/>
      <c r="SME54" s="18"/>
      <c r="SMF54" s="18"/>
      <c r="SMG54" s="18"/>
      <c r="SMH54" s="18"/>
      <c r="SMI54" s="18"/>
      <c r="SMJ54" s="18"/>
      <c r="SMK54" s="18"/>
      <c r="SML54" s="18"/>
      <c r="SMM54" s="18"/>
      <c r="SMN54" s="18"/>
      <c r="SMO54" s="18"/>
      <c r="SMP54" s="18"/>
      <c r="SMQ54" s="18"/>
      <c r="SMR54" s="18"/>
      <c r="SMS54" s="18"/>
      <c r="SMT54" s="18"/>
      <c r="SMU54" s="18"/>
      <c r="SMV54" s="18"/>
      <c r="SMW54" s="18"/>
      <c r="SMX54" s="18"/>
      <c r="SMY54" s="18"/>
      <c r="SMZ54" s="18"/>
      <c r="SNA54" s="18"/>
      <c r="SNB54" s="18"/>
      <c r="SNC54" s="18"/>
      <c r="SND54" s="18"/>
      <c r="SNE54" s="18"/>
      <c r="SNF54" s="18"/>
      <c r="SNG54" s="18"/>
      <c r="SNH54" s="18"/>
      <c r="SNI54" s="18"/>
      <c r="SNJ54" s="18"/>
      <c r="SNK54" s="18"/>
      <c r="SNL54" s="18"/>
      <c r="SNM54" s="18"/>
      <c r="SNN54" s="18"/>
      <c r="SNO54" s="18"/>
      <c r="SNP54" s="18"/>
      <c r="SNQ54" s="18"/>
      <c r="SNR54" s="18"/>
      <c r="SNS54" s="18"/>
      <c r="SNT54" s="18"/>
      <c r="SNU54" s="18"/>
      <c r="SNV54" s="18"/>
      <c r="SNW54" s="18"/>
      <c r="SNX54" s="18"/>
      <c r="SNY54" s="18"/>
      <c r="SNZ54" s="18"/>
      <c r="SOA54" s="18"/>
      <c r="SOB54" s="18"/>
      <c r="SOC54" s="18"/>
      <c r="SOD54" s="18"/>
      <c r="SOE54" s="18"/>
      <c r="SOF54" s="18"/>
      <c r="SOG54" s="18"/>
      <c r="SOH54" s="18"/>
      <c r="SOI54" s="18"/>
      <c r="SOJ54" s="18"/>
      <c r="SOK54" s="18"/>
      <c r="SOL54" s="18"/>
      <c r="SOM54" s="18"/>
      <c r="SON54" s="18"/>
      <c r="SOO54" s="18"/>
      <c r="SOP54" s="18"/>
      <c r="SOQ54" s="18"/>
      <c r="SOR54" s="18"/>
      <c r="SOS54" s="18"/>
      <c r="SOT54" s="18"/>
      <c r="SOU54" s="18"/>
      <c r="SOV54" s="18"/>
      <c r="SOW54" s="18"/>
      <c r="SOX54" s="18"/>
      <c r="SOY54" s="18"/>
      <c r="SOZ54" s="18"/>
      <c r="SPA54" s="18"/>
      <c r="SPB54" s="18"/>
      <c r="SPC54" s="18"/>
      <c r="SPD54" s="18"/>
      <c r="SPE54" s="18"/>
      <c r="SPF54" s="18"/>
      <c r="SPG54" s="18"/>
      <c r="SPH54" s="18"/>
      <c r="SPI54" s="18"/>
      <c r="SPJ54" s="18"/>
      <c r="SPK54" s="18"/>
      <c r="SPL54" s="18"/>
      <c r="SPM54" s="18"/>
      <c r="SPN54" s="18"/>
      <c r="SPO54" s="18"/>
      <c r="SPP54" s="18"/>
      <c r="SPQ54" s="18"/>
      <c r="SPR54" s="18"/>
      <c r="SPS54" s="18"/>
      <c r="SPT54" s="18"/>
      <c r="SPU54" s="18"/>
      <c r="SPV54" s="18"/>
      <c r="SPW54" s="18"/>
      <c r="SPX54" s="18"/>
      <c r="SPY54" s="18"/>
      <c r="SPZ54" s="18"/>
      <c r="SQA54" s="18"/>
      <c r="SQB54" s="18"/>
      <c r="SQC54" s="18"/>
      <c r="SQD54" s="18"/>
      <c r="SQE54" s="18"/>
      <c r="SQF54" s="18"/>
      <c r="SQG54" s="18"/>
      <c r="SQH54" s="18"/>
      <c r="SQI54" s="18"/>
      <c r="SQJ54" s="18"/>
      <c r="SQK54" s="18"/>
      <c r="SQL54" s="18"/>
      <c r="SQM54" s="18"/>
      <c r="SQN54" s="18"/>
      <c r="SQO54" s="18"/>
      <c r="SQP54" s="18"/>
      <c r="SQQ54" s="18"/>
      <c r="SQR54" s="18"/>
      <c r="SQS54" s="18"/>
      <c r="SQT54" s="18"/>
      <c r="SQU54" s="18"/>
      <c r="SQV54" s="18"/>
      <c r="SQW54" s="18"/>
      <c r="SQX54" s="18"/>
      <c r="SQY54" s="18"/>
      <c r="SQZ54" s="18"/>
      <c r="SRA54" s="18"/>
      <c r="SRB54" s="18"/>
      <c r="SRC54" s="18"/>
      <c r="SRD54" s="18"/>
      <c r="SRE54" s="18"/>
      <c r="SRF54" s="18"/>
      <c r="SRG54" s="18"/>
      <c r="SRH54" s="18"/>
      <c r="SRI54" s="18"/>
      <c r="SRJ54" s="18"/>
      <c r="SRK54" s="18"/>
      <c r="SRL54" s="18"/>
      <c r="SRM54" s="18"/>
      <c r="SRN54" s="18"/>
      <c r="SRO54" s="18"/>
      <c r="SRP54" s="18"/>
      <c r="SRQ54" s="18"/>
      <c r="SRR54" s="18"/>
      <c r="SRS54" s="18"/>
      <c r="SRT54" s="18"/>
      <c r="SRU54" s="18"/>
      <c r="SRV54" s="18"/>
      <c r="SRW54" s="18"/>
      <c r="SRX54" s="18"/>
      <c r="SRY54" s="18"/>
      <c r="SRZ54" s="18"/>
      <c r="SSA54" s="18"/>
      <c r="SSB54" s="18"/>
      <c r="SSC54" s="18"/>
      <c r="SSD54" s="18"/>
      <c r="SSE54" s="18"/>
      <c r="SSF54" s="18"/>
      <c r="SSG54" s="18"/>
      <c r="SSH54" s="18"/>
      <c r="SSI54" s="18"/>
      <c r="SSJ54" s="18"/>
      <c r="SSK54" s="18"/>
      <c r="SSL54" s="18"/>
      <c r="SSM54" s="18"/>
      <c r="SSN54" s="18"/>
      <c r="SSO54" s="18"/>
      <c r="SSP54" s="18"/>
      <c r="SSQ54" s="18"/>
      <c r="SSR54" s="18"/>
      <c r="SSS54" s="18"/>
      <c r="SST54" s="18"/>
      <c r="SSU54" s="18"/>
      <c r="SSV54" s="18"/>
      <c r="SSW54" s="18"/>
      <c r="SSX54" s="18"/>
      <c r="SSY54" s="18"/>
      <c r="SSZ54" s="18"/>
      <c r="STA54" s="18"/>
      <c r="STB54" s="18"/>
      <c r="STC54" s="18"/>
      <c r="STD54" s="18"/>
      <c r="STE54" s="18"/>
      <c r="STF54" s="18"/>
      <c r="STG54" s="18"/>
      <c r="STH54" s="18"/>
      <c r="STI54" s="18"/>
      <c r="STJ54" s="18"/>
      <c r="STK54" s="18"/>
      <c r="STL54" s="18"/>
      <c r="STM54" s="18"/>
      <c r="STN54" s="18"/>
      <c r="STO54" s="18"/>
      <c r="STP54" s="18"/>
      <c r="STQ54" s="18"/>
      <c r="STR54" s="18"/>
      <c r="STS54" s="18"/>
      <c r="STT54" s="18"/>
      <c r="STU54" s="18"/>
      <c r="STV54" s="18"/>
      <c r="STW54" s="18"/>
      <c r="STX54" s="18"/>
      <c r="STY54" s="18"/>
      <c r="STZ54" s="18"/>
      <c r="SUA54" s="18"/>
      <c r="SUB54" s="18"/>
      <c r="SUC54" s="18"/>
      <c r="SUD54" s="18"/>
      <c r="SUE54" s="18"/>
      <c r="SUF54" s="18"/>
      <c r="SUG54" s="18"/>
      <c r="SUH54" s="18"/>
      <c r="SUI54" s="18"/>
      <c r="SUJ54" s="18"/>
      <c r="SUK54" s="18"/>
      <c r="SUL54" s="18"/>
      <c r="SUM54" s="18"/>
      <c r="SUN54" s="18"/>
      <c r="SUO54" s="18"/>
      <c r="SUP54" s="18"/>
      <c r="SUQ54" s="18"/>
      <c r="SUR54" s="18"/>
      <c r="SUS54" s="18"/>
      <c r="SUT54" s="18"/>
      <c r="SUU54" s="18"/>
      <c r="SUV54" s="18"/>
      <c r="SUW54" s="18"/>
      <c r="SUX54" s="18"/>
      <c r="SUY54" s="18"/>
      <c r="SUZ54" s="18"/>
      <c r="SVA54" s="18"/>
      <c r="SVB54" s="18"/>
      <c r="SVC54" s="18"/>
      <c r="SVD54" s="18"/>
      <c r="SVE54" s="18"/>
      <c r="SVF54" s="18"/>
      <c r="SVG54" s="18"/>
      <c r="SVH54" s="18"/>
      <c r="SVI54" s="18"/>
      <c r="SVJ54" s="18"/>
      <c r="SVK54" s="18"/>
      <c r="SVL54" s="18"/>
      <c r="SVM54" s="18"/>
      <c r="SVN54" s="18"/>
      <c r="SVO54" s="18"/>
      <c r="SVP54" s="18"/>
      <c r="SVQ54" s="18"/>
      <c r="SVR54" s="18"/>
      <c r="SVS54" s="18"/>
      <c r="SVT54" s="18"/>
      <c r="SVU54" s="18"/>
      <c r="SVV54" s="18"/>
      <c r="SVW54" s="18"/>
      <c r="SVX54" s="18"/>
      <c r="SVY54" s="18"/>
      <c r="SVZ54" s="18"/>
      <c r="SWA54" s="18"/>
      <c r="SWB54" s="18"/>
      <c r="SWC54" s="18"/>
      <c r="SWD54" s="18"/>
      <c r="SWE54" s="18"/>
      <c r="SWF54" s="18"/>
      <c r="SWG54" s="18"/>
      <c r="SWH54" s="18"/>
      <c r="SWI54" s="18"/>
      <c r="SWJ54" s="18"/>
      <c r="SWK54" s="18"/>
      <c r="SWL54" s="18"/>
      <c r="SWM54" s="18"/>
      <c r="SWN54" s="18"/>
      <c r="SWO54" s="18"/>
      <c r="SWP54" s="18"/>
      <c r="SWQ54" s="18"/>
      <c r="SWR54" s="18"/>
      <c r="SWS54" s="18"/>
      <c r="SWT54" s="18"/>
      <c r="SWU54" s="18"/>
      <c r="SWV54" s="18"/>
      <c r="SWW54" s="18"/>
      <c r="SWX54" s="18"/>
      <c r="SWY54" s="18"/>
      <c r="SWZ54" s="18"/>
      <c r="SXA54" s="18"/>
      <c r="SXB54" s="18"/>
      <c r="SXC54" s="18"/>
      <c r="SXD54" s="18"/>
      <c r="SXE54" s="18"/>
      <c r="SXF54" s="18"/>
      <c r="SXG54" s="18"/>
      <c r="SXH54" s="18"/>
      <c r="SXI54" s="18"/>
      <c r="SXJ54" s="18"/>
      <c r="SXK54" s="18"/>
      <c r="SXL54" s="18"/>
      <c r="SXM54" s="18"/>
      <c r="SXN54" s="18"/>
      <c r="SXO54" s="18"/>
      <c r="SXP54" s="18"/>
      <c r="SXQ54" s="18"/>
      <c r="SXR54" s="18"/>
      <c r="SXS54" s="18"/>
      <c r="SXT54" s="18"/>
      <c r="SXU54" s="18"/>
      <c r="SXV54" s="18"/>
      <c r="SXW54" s="18"/>
      <c r="SXX54" s="18"/>
      <c r="SXY54" s="18"/>
      <c r="SXZ54" s="18"/>
      <c r="SYA54" s="18"/>
      <c r="SYB54" s="18"/>
      <c r="SYC54" s="18"/>
      <c r="SYD54" s="18"/>
      <c r="SYE54" s="18"/>
      <c r="SYF54" s="18"/>
      <c r="SYG54" s="18"/>
      <c r="SYH54" s="18"/>
      <c r="SYI54" s="18"/>
      <c r="SYJ54" s="18"/>
      <c r="SYK54" s="18"/>
      <c r="SYL54" s="18"/>
      <c r="SYM54" s="18"/>
      <c r="SYN54" s="18"/>
      <c r="SYO54" s="18"/>
      <c r="SYP54" s="18"/>
      <c r="SYQ54" s="18"/>
      <c r="SYR54" s="18"/>
      <c r="SYS54" s="18"/>
      <c r="SYT54" s="18"/>
      <c r="SYU54" s="18"/>
      <c r="SYV54" s="18"/>
      <c r="SYW54" s="18"/>
      <c r="SYX54" s="18"/>
      <c r="SYY54" s="18"/>
      <c r="SYZ54" s="18"/>
      <c r="SZA54" s="18"/>
      <c r="SZB54" s="18"/>
      <c r="SZC54" s="18"/>
      <c r="SZD54" s="18"/>
      <c r="SZE54" s="18"/>
      <c r="SZF54" s="18"/>
      <c r="SZG54" s="18"/>
      <c r="SZH54" s="18"/>
      <c r="SZI54" s="18"/>
      <c r="SZJ54" s="18"/>
      <c r="SZK54" s="18"/>
      <c r="SZL54" s="18"/>
      <c r="SZM54" s="18"/>
      <c r="SZN54" s="18"/>
      <c r="SZO54" s="18"/>
      <c r="SZP54" s="18"/>
      <c r="SZQ54" s="18"/>
      <c r="SZR54" s="18"/>
      <c r="SZS54" s="18"/>
      <c r="SZT54" s="18"/>
      <c r="SZU54" s="18"/>
      <c r="SZV54" s="18"/>
      <c r="SZW54" s="18"/>
      <c r="SZX54" s="18"/>
      <c r="SZY54" s="18"/>
      <c r="SZZ54" s="18"/>
      <c r="TAA54" s="18"/>
      <c r="TAB54" s="18"/>
      <c r="TAC54" s="18"/>
      <c r="TAD54" s="18"/>
      <c r="TAE54" s="18"/>
      <c r="TAF54" s="18"/>
      <c r="TAG54" s="18"/>
      <c r="TAH54" s="18"/>
      <c r="TAI54" s="18"/>
      <c r="TAJ54" s="18"/>
      <c r="TAK54" s="18"/>
      <c r="TAL54" s="18"/>
      <c r="TAM54" s="18"/>
      <c r="TAN54" s="18"/>
      <c r="TAO54" s="18"/>
      <c r="TAP54" s="18"/>
      <c r="TAQ54" s="18"/>
      <c r="TAR54" s="18"/>
      <c r="TAS54" s="18"/>
      <c r="TAT54" s="18"/>
      <c r="TAU54" s="18"/>
      <c r="TAV54" s="18"/>
      <c r="TAW54" s="18"/>
      <c r="TAX54" s="18"/>
      <c r="TAY54" s="18"/>
      <c r="TAZ54" s="18"/>
      <c r="TBA54" s="18"/>
      <c r="TBB54" s="18"/>
      <c r="TBC54" s="18"/>
      <c r="TBD54" s="18"/>
      <c r="TBE54" s="18"/>
      <c r="TBF54" s="18"/>
      <c r="TBG54" s="18"/>
      <c r="TBH54" s="18"/>
      <c r="TBI54" s="18"/>
      <c r="TBJ54" s="18"/>
      <c r="TBK54" s="18"/>
      <c r="TBL54" s="18"/>
      <c r="TBM54" s="18"/>
      <c r="TBN54" s="18"/>
      <c r="TBO54" s="18"/>
      <c r="TBP54" s="18"/>
      <c r="TBQ54" s="18"/>
      <c r="TBR54" s="18"/>
      <c r="TBS54" s="18"/>
      <c r="TBT54" s="18"/>
      <c r="TBU54" s="18"/>
      <c r="TBV54" s="18"/>
      <c r="TBW54" s="18"/>
      <c r="TBX54" s="18"/>
      <c r="TBY54" s="18"/>
      <c r="TBZ54" s="18"/>
      <c r="TCA54" s="18"/>
      <c r="TCB54" s="18"/>
      <c r="TCC54" s="18"/>
      <c r="TCD54" s="18"/>
      <c r="TCE54" s="18"/>
      <c r="TCF54" s="18"/>
      <c r="TCG54" s="18"/>
      <c r="TCH54" s="18"/>
      <c r="TCI54" s="18"/>
      <c r="TCJ54" s="18"/>
      <c r="TCK54" s="18"/>
      <c r="TCL54" s="18"/>
      <c r="TCM54" s="18"/>
      <c r="TCN54" s="18"/>
      <c r="TCO54" s="18"/>
      <c r="TCP54" s="18"/>
      <c r="TCQ54" s="18"/>
      <c r="TCR54" s="18"/>
      <c r="TCS54" s="18"/>
      <c r="TCT54" s="18"/>
      <c r="TCU54" s="18"/>
      <c r="TCV54" s="18"/>
      <c r="TCW54" s="18"/>
      <c r="TCX54" s="18"/>
      <c r="TCY54" s="18"/>
      <c r="TCZ54" s="18"/>
      <c r="TDA54" s="18"/>
      <c r="TDB54" s="18"/>
      <c r="TDC54" s="18"/>
      <c r="TDD54" s="18"/>
      <c r="TDE54" s="18"/>
      <c r="TDF54" s="18"/>
      <c r="TDG54" s="18"/>
      <c r="TDH54" s="18"/>
      <c r="TDI54" s="18"/>
      <c r="TDJ54" s="18"/>
      <c r="TDK54" s="18"/>
      <c r="TDL54" s="18"/>
      <c r="TDM54" s="18"/>
      <c r="TDN54" s="18"/>
      <c r="TDO54" s="18"/>
      <c r="TDP54" s="18"/>
      <c r="TDQ54" s="18"/>
      <c r="TDR54" s="18"/>
      <c r="TDS54" s="18"/>
      <c r="TDT54" s="18"/>
      <c r="TDU54" s="18"/>
      <c r="TDV54" s="18"/>
      <c r="TDW54" s="18"/>
      <c r="TDX54" s="18"/>
      <c r="TDY54" s="18"/>
      <c r="TDZ54" s="18"/>
      <c r="TEA54" s="18"/>
      <c r="TEB54" s="18"/>
      <c r="TEC54" s="18"/>
      <c r="TED54" s="18"/>
      <c r="TEE54" s="18"/>
      <c r="TEF54" s="18"/>
      <c r="TEG54" s="18"/>
      <c r="TEH54" s="18"/>
      <c r="TEI54" s="18"/>
      <c r="TEJ54" s="18"/>
      <c r="TEK54" s="18"/>
      <c r="TEL54" s="18"/>
      <c r="TEM54" s="18"/>
      <c r="TEN54" s="18"/>
      <c r="TEO54" s="18"/>
      <c r="TEP54" s="18"/>
      <c r="TEQ54" s="18"/>
      <c r="TER54" s="18"/>
      <c r="TES54" s="18"/>
      <c r="TET54" s="18"/>
      <c r="TEU54" s="18"/>
      <c r="TEV54" s="18"/>
      <c r="TEW54" s="18"/>
      <c r="TEX54" s="18"/>
      <c r="TEY54" s="18"/>
      <c r="TEZ54" s="18"/>
      <c r="TFA54" s="18"/>
      <c r="TFB54" s="18"/>
      <c r="TFC54" s="18"/>
      <c r="TFD54" s="18"/>
      <c r="TFE54" s="18"/>
      <c r="TFF54" s="18"/>
      <c r="TFG54" s="18"/>
      <c r="TFH54" s="18"/>
      <c r="TFI54" s="18"/>
      <c r="TFJ54" s="18"/>
      <c r="TFK54" s="18"/>
      <c r="TFL54" s="18"/>
      <c r="TFM54" s="18"/>
      <c r="TFN54" s="18"/>
      <c r="TFO54" s="18"/>
      <c r="TFP54" s="18"/>
      <c r="TFQ54" s="18"/>
      <c r="TFR54" s="18"/>
      <c r="TFS54" s="18"/>
      <c r="TFT54" s="18"/>
      <c r="TFU54" s="18"/>
      <c r="TFV54" s="18"/>
      <c r="TFW54" s="18"/>
      <c r="TFX54" s="18"/>
      <c r="TFY54" s="18"/>
      <c r="TFZ54" s="18"/>
      <c r="TGA54" s="18"/>
      <c r="TGB54" s="18"/>
      <c r="TGC54" s="18"/>
      <c r="TGD54" s="18"/>
      <c r="TGE54" s="18"/>
      <c r="TGF54" s="18"/>
      <c r="TGG54" s="18"/>
      <c r="TGH54" s="18"/>
      <c r="TGI54" s="18"/>
      <c r="TGJ54" s="18"/>
      <c r="TGK54" s="18"/>
      <c r="TGL54" s="18"/>
      <c r="TGM54" s="18"/>
      <c r="TGN54" s="18"/>
      <c r="TGO54" s="18"/>
      <c r="TGP54" s="18"/>
      <c r="TGQ54" s="18"/>
      <c r="TGR54" s="18"/>
      <c r="TGS54" s="18"/>
      <c r="TGT54" s="18"/>
      <c r="TGU54" s="18"/>
      <c r="TGV54" s="18"/>
      <c r="TGW54" s="18"/>
      <c r="TGX54" s="18"/>
      <c r="TGY54" s="18"/>
      <c r="TGZ54" s="18"/>
      <c r="THA54" s="18"/>
      <c r="THB54" s="18"/>
      <c r="THC54" s="18"/>
      <c r="THD54" s="18"/>
      <c r="THE54" s="18"/>
      <c r="THF54" s="18"/>
      <c r="THG54" s="18"/>
      <c r="THH54" s="18"/>
      <c r="THI54" s="18"/>
      <c r="THJ54" s="18"/>
      <c r="THK54" s="18"/>
      <c r="THL54" s="18"/>
      <c r="THM54" s="18"/>
      <c r="THN54" s="18"/>
      <c r="THO54" s="18"/>
      <c r="THP54" s="18"/>
      <c r="THQ54" s="18"/>
      <c r="THR54" s="18"/>
      <c r="THS54" s="18"/>
      <c r="THT54" s="18"/>
      <c r="THU54" s="18"/>
      <c r="THV54" s="18"/>
      <c r="THW54" s="18"/>
      <c r="THX54" s="18"/>
      <c r="THY54" s="18"/>
      <c r="THZ54" s="18"/>
      <c r="TIA54" s="18"/>
      <c r="TIB54" s="18"/>
      <c r="TIC54" s="18"/>
      <c r="TID54" s="18"/>
      <c r="TIE54" s="18"/>
      <c r="TIF54" s="18"/>
      <c r="TIG54" s="18"/>
      <c r="TIH54" s="18"/>
      <c r="TII54" s="18"/>
      <c r="TIJ54" s="18"/>
      <c r="TIK54" s="18"/>
      <c r="TIL54" s="18"/>
      <c r="TIM54" s="18"/>
      <c r="TIN54" s="18"/>
      <c r="TIO54" s="18"/>
      <c r="TIP54" s="18"/>
      <c r="TIQ54" s="18"/>
      <c r="TIR54" s="18"/>
      <c r="TIS54" s="18"/>
      <c r="TIT54" s="18"/>
      <c r="TIU54" s="18"/>
      <c r="TIV54" s="18"/>
      <c r="TIW54" s="18"/>
      <c r="TIX54" s="18"/>
      <c r="TIY54" s="18"/>
      <c r="TIZ54" s="18"/>
      <c r="TJA54" s="18"/>
      <c r="TJB54" s="18"/>
      <c r="TJC54" s="18"/>
      <c r="TJD54" s="18"/>
      <c r="TJE54" s="18"/>
      <c r="TJF54" s="18"/>
      <c r="TJG54" s="18"/>
      <c r="TJH54" s="18"/>
      <c r="TJI54" s="18"/>
      <c r="TJJ54" s="18"/>
      <c r="TJK54" s="18"/>
      <c r="TJL54" s="18"/>
      <c r="TJM54" s="18"/>
      <c r="TJN54" s="18"/>
      <c r="TJO54" s="18"/>
      <c r="TJP54" s="18"/>
      <c r="TJQ54" s="18"/>
      <c r="TJR54" s="18"/>
      <c r="TJS54" s="18"/>
      <c r="TJT54" s="18"/>
      <c r="TJU54" s="18"/>
      <c r="TJV54" s="18"/>
      <c r="TJW54" s="18"/>
      <c r="TJX54" s="18"/>
      <c r="TJY54" s="18"/>
      <c r="TJZ54" s="18"/>
      <c r="TKA54" s="18"/>
      <c r="TKB54" s="18"/>
      <c r="TKC54" s="18"/>
      <c r="TKD54" s="18"/>
      <c r="TKE54" s="18"/>
      <c r="TKF54" s="18"/>
      <c r="TKG54" s="18"/>
      <c r="TKH54" s="18"/>
      <c r="TKI54" s="18"/>
      <c r="TKJ54" s="18"/>
      <c r="TKK54" s="18"/>
      <c r="TKL54" s="18"/>
      <c r="TKM54" s="18"/>
      <c r="TKN54" s="18"/>
      <c r="TKO54" s="18"/>
      <c r="TKP54" s="18"/>
      <c r="TKQ54" s="18"/>
      <c r="TKR54" s="18"/>
      <c r="TKS54" s="18"/>
      <c r="TKT54" s="18"/>
      <c r="TKU54" s="18"/>
      <c r="TKV54" s="18"/>
      <c r="TKW54" s="18"/>
      <c r="TKX54" s="18"/>
      <c r="TKY54" s="18"/>
      <c r="TKZ54" s="18"/>
      <c r="TLA54" s="18"/>
      <c r="TLB54" s="18"/>
      <c r="TLC54" s="18"/>
      <c r="TLD54" s="18"/>
      <c r="TLE54" s="18"/>
      <c r="TLF54" s="18"/>
      <c r="TLG54" s="18"/>
      <c r="TLH54" s="18"/>
      <c r="TLI54" s="18"/>
      <c r="TLJ54" s="18"/>
      <c r="TLK54" s="18"/>
      <c r="TLL54" s="18"/>
      <c r="TLM54" s="18"/>
      <c r="TLN54" s="18"/>
      <c r="TLO54" s="18"/>
      <c r="TLP54" s="18"/>
      <c r="TLQ54" s="18"/>
      <c r="TLR54" s="18"/>
      <c r="TLS54" s="18"/>
      <c r="TLT54" s="18"/>
      <c r="TLU54" s="18"/>
      <c r="TLV54" s="18"/>
      <c r="TLW54" s="18"/>
      <c r="TLX54" s="18"/>
      <c r="TLY54" s="18"/>
      <c r="TLZ54" s="18"/>
      <c r="TMA54" s="18"/>
      <c r="TMB54" s="18"/>
      <c r="TMC54" s="18"/>
      <c r="TMD54" s="18"/>
      <c r="TME54" s="18"/>
      <c r="TMF54" s="18"/>
      <c r="TMG54" s="18"/>
      <c r="TMH54" s="18"/>
      <c r="TMI54" s="18"/>
      <c r="TMJ54" s="18"/>
      <c r="TMK54" s="18"/>
      <c r="TML54" s="18"/>
      <c r="TMM54" s="18"/>
      <c r="TMN54" s="18"/>
      <c r="TMO54" s="18"/>
      <c r="TMP54" s="18"/>
      <c r="TMQ54" s="18"/>
      <c r="TMR54" s="18"/>
      <c r="TMS54" s="18"/>
      <c r="TMT54" s="18"/>
      <c r="TMU54" s="18"/>
      <c r="TMV54" s="18"/>
      <c r="TMW54" s="18"/>
      <c r="TMX54" s="18"/>
      <c r="TMY54" s="18"/>
      <c r="TMZ54" s="18"/>
      <c r="TNA54" s="18"/>
      <c r="TNB54" s="18"/>
      <c r="TNC54" s="18"/>
      <c r="TND54" s="18"/>
      <c r="TNE54" s="18"/>
      <c r="TNF54" s="18"/>
      <c r="TNG54" s="18"/>
      <c r="TNH54" s="18"/>
      <c r="TNI54" s="18"/>
      <c r="TNJ54" s="18"/>
      <c r="TNK54" s="18"/>
      <c r="TNL54" s="18"/>
      <c r="TNM54" s="18"/>
      <c r="TNN54" s="18"/>
      <c r="TNO54" s="18"/>
      <c r="TNP54" s="18"/>
      <c r="TNQ54" s="18"/>
      <c r="TNR54" s="18"/>
      <c r="TNS54" s="18"/>
      <c r="TNT54" s="18"/>
      <c r="TNU54" s="18"/>
      <c r="TNV54" s="18"/>
      <c r="TNW54" s="18"/>
      <c r="TNX54" s="18"/>
      <c r="TNY54" s="18"/>
      <c r="TNZ54" s="18"/>
      <c r="TOA54" s="18"/>
      <c r="TOB54" s="18"/>
      <c r="TOC54" s="18"/>
      <c r="TOD54" s="18"/>
      <c r="TOE54" s="18"/>
      <c r="TOF54" s="18"/>
      <c r="TOG54" s="18"/>
      <c r="TOH54" s="18"/>
      <c r="TOI54" s="18"/>
      <c r="TOJ54" s="18"/>
      <c r="TOK54" s="18"/>
      <c r="TOL54" s="18"/>
      <c r="TOM54" s="18"/>
      <c r="TON54" s="18"/>
      <c r="TOO54" s="18"/>
      <c r="TOP54" s="18"/>
      <c r="TOQ54" s="18"/>
      <c r="TOR54" s="18"/>
      <c r="TOS54" s="18"/>
      <c r="TOT54" s="18"/>
      <c r="TOU54" s="18"/>
      <c r="TOV54" s="18"/>
      <c r="TOW54" s="18"/>
      <c r="TOX54" s="18"/>
      <c r="TOY54" s="18"/>
      <c r="TOZ54" s="18"/>
      <c r="TPA54" s="18"/>
      <c r="TPB54" s="18"/>
      <c r="TPC54" s="18"/>
      <c r="TPD54" s="18"/>
      <c r="TPE54" s="18"/>
      <c r="TPF54" s="18"/>
      <c r="TPG54" s="18"/>
      <c r="TPH54" s="18"/>
      <c r="TPI54" s="18"/>
      <c r="TPJ54" s="18"/>
      <c r="TPK54" s="18"/>
      <c r="TPL54" s="18"/>
      <c r="TPM54" s="18"/>
      <c r="TPN54" s="18"/>
      <c r="TPO54" s="18"/>
      <c r="TPP54" s="18"/>
      <c r="TPQ54" s="18"/>
      <c r="TPR54" s="18"/>
      <c r="TPS54" s="18"/>
      <c r="TPT54" s="18"/>
      <c r="TPU54" s="18"/>
      <c r="TPV54" s="18"/>
      <c r="TPW54" s="18"/>
      <c r="TPX54" s="18"/>
      <c r="TPY54" s="18"/>
      <c r="TPZ54" s="18"/>
      <c r="TQA54" s="18"/>
      <c r="TQB54" s="18"/>
      <c r="TQC54" s="18"/>
      <c r="TQD54" s="18"/>
      <c r="TQE54" s="18"/>
      <c r="TQF54" s="18"/>
      <c r="TQG54" s="18"/>
      <c r="TQH54" s="18"/>
      <c r="TQI54" s="18"/>
      <c r="TQJ54" s="18"/>
      <c r="TQK54" s="18"/>
      <c r="TQL54" s="18"/>
      <c r="TQM54" s="18"/>
      <c r="TQN54" s="18"/>
      <c r="TQO54" s="18"/>
      <c r="TQP54" s="18"/>
      <c r="TQQ54" s="18"/>
      <c r="TQR54" s="18"/>
      <c r="TQS54" s="18"/>
      <c r="TQT54" s="18"/>
      <c r="TQU54" s="18"/>
      <c r="TQV54" s="18"/>
      <c r="TQW54" s="18"/>
      <c r="TQX54" s="18"/>
      <c r="TQY54" s="18"/>
      <c r="TQZ54" s="18"/>
      <c r="TRA54" s="18"/>
      <c r="TRB54" s="18"/>
      <c r="TRC54" s="18"/>
      <c r="TRD54" s="18"/>
      <c r="TRE54" s="18"/>
      <c r="TRF54" s="18"/>
      <c r="TRG54" s="18"/>
      <c r="TRH54" s="18"/>
      <c r="TRI54" s="18"/>
      <c r="TRJ54" s="18"/>
      <c r="TRK54" s="18"/>
      <c r="TRL54" s="18"/>
      <c r="TRM54" s="18"/>
      <c r="TRN54" s="18"/>
      <c r="TRO54" s="18"/>
      <c r="TRP54" s="18"/>
      <c r="TRQ54" s="18"/>
      <c r="TRR54" s="18"/>
      <c r="TRS54" s="18"/>
      <c r="TRT54" s="18"/>
      <c r="TRU54" s="18"/>
      <c r="TRV54" s="18"/>
      <c r="TRW54" s="18"/>
      <c r="TRX54" s="18"/>
      <c r="TRY54" s="18"/>
      <c r="TRZ54" s="18"/>
      <c r="TSA54" s="18"/>
      <c r="TSB54" s="18"/>
      <c r="TSC54" s="18"/>
      <c r="TSD54" s="18"/>
      <c r="TSE54" s="18"/>
      <c r="TSF54" s="18"/>
      <c r="TSG54" s="18"/>
      <c r="TSH54" s="18"/>
      <c r="TSI54" s="18"/>
      <c r="TSJ54" s="18"/>
      <c r="TSK54" s="18"/>
      <c r="TSL54" s="18"/>
      <c r="TSM54" s="18"/>
      <c r="TSN54" s="18"/>
      <c r="TSO54" s="18"/>
      <c r="TSP54" s="18"/>
      <c r="TSQ54" s="18"/>
      <c r="TSR54" s="18"/>
      <c r="TSS54" s="18"/>
      <c r="TST54" s="18"/>
      <c r="TSU54" s="18"/>
      <c r="TSV54" s="18"/>
      <c r="TSW54" s="18"/>
      <c r="TSX54" s="18"/>
      <c r="TSY54" s="18"/>
      <c r="TSZ54" s="18"/>
      <c r="TTA54" s="18"/>
      <c r="TTB54" s="18"/>
      <c r="TTC54" s="18"/>
      <c r="TTD54" s="18"/>
      <c r="TTE54" s="18"/>
      <c r="TTF54" s="18"/>
      <c r="TTG54" s="18"/>
      <c r="TTH54" s="18"/>
      <c r="TTI54" s="18"/>
      <c r="TTJ54" s="18"/>
      <c r="TTK54" s="18"/>
      <c r="TTL54" s="18"/>
      <c r="TTM54" s="18"/>
      <c r="TTN54" s="18"/>
      <c r="TTO54" s="18"/>
      <c r="TTP54" s="18"/>
      <c r="TTQ54" s="18"/>
      <c r="TTR54" s="18"/>
      <c r="TTS54" s="18"/>
      <c r="TTT54" s="18"/>
      <c r="TTU54" s="18"/>
      <c r="TTV54" s="18"/>
      <c r="TTW54" s="18"/>
      <c r="TTX54" s="18"/>
      <c r="TTY54" s="18"/>
      <c r="TTZ54" s="18"/>
      <c r="TUA54" s="18"/>
      <c r="TUB54" s="18"/>
      <c r="TUC54" s="18"/>
      <c r="TUD54" s="18"/>
      <c r="TUE54" s="18"/>
      <c r="TUF54" s="18"/>
      <c r="TUG54" s="18"/>
      <c r="TUH54" s="18"/>
      <c r="TUI54" s="18"/>
      <c r="TUJ54" s="18"/>
      <c r="TUK54" s="18"/>
      <c r="TUL54" s="18"/>
      <c r="TUM54" s="18"/>
      <c r="TUN54" s="18"/>
      <c r="TUO54" s="18"/>
      <c r="TUP54" s="18"/>
      <c r="TUQ54" s="18"/>
      <c r="TUR54" s="18"/>
      <c r="TUS54" s="18"/>
      <c r="TUT54" s="18"/>
      <c r="TUU54" s="18"/>
      <c r="TUV54" s="18"/>
      <c r="TUW54" s="18"/>
      <c r="TUX54" s="18"/>
      <c r="TUY54" s="18"/>
      <c r="TUZ54" s="18"/>
      <c r="TVA54" s="18"/>
      <c r="TVB54" s="18"/>
      <c r="TVC54" s="18"/>
      <c r="TVD54" s="18"/>
      <c r="TVE54" s="18"/>
      <c r="TVF54" s="18"/>
      <c r="TVG54" s="18"/>
      <c r="TVH54" s="18"/>
      <c r="TVI54" s="18"/>
      <c r="TVJ54" s="18"/>
      <c r="TVK54" s="18"/>
      <c r="TVL54" s="18"/>
      <c r="TVM54" s="18"/>
      <c r="TVN54" s="18"/>
      <c r="TVO54" s="18"/>
      <c r="TVP54" s="18"/>
      <c r="TVQ54" s="18"/>
      <c r="TVR54" s="18"/>
      <c r="TVS54" s="18"/>
      <c r="TVT54" s="18"/>
      <c r="TVU54" s="18"/>
      <c r="TVV54" s="18"/>
      <c r="TVW54" s="18"/>
      <c r="TVX54" s="18"/>
      <c r="TVY54" s="18"/>
      <c r="TVZ54" s="18"/>
      <c r="TWA54" s="18"/>
      <c r="TWB54" s="18"/>
      <c r="TWC54" s="18"/>
      <c r="TWD54" s="18"/>
      <c r="TWE54" s="18"/>
      <c r="TWF54" s="18"/>
      <c r="TWG54" s="18"/>
      <c r="TWH54" s="18"/>
      <c r="TWI54" s="18"/>
      <c r="TWJ54" s="18"/>
      <c r="TWK54" s="18"/>
      <c r="TWL54" s="18"/>
      <c r="TWM54" s="18"/>
      <c r="TWN54" s="18"/>
      <c r="TWO54" s="18"/>
      <c r="TWP54" s="18"/>
      <c r="TWQ54" s="18"/>
      <c r="TWR54" s="18"/>
      <c r="TWS54" s="18"/>
      <c r="TWT54" s="18"/>
      <c r="TWU54" s="18"/>
      <c r="TWV54" s="18"/>
      <c r="TWW54" s="18"/>
      <c r="TWX54" s="18"/>
      <c r="TWY54" s="18"/>
      <c r="TWZ54" s="18"/>
      <c r="TXA54" s="18"/>
      <c r="TXB54" s="18"/>
      <c r="TXC54" s="18"/>
      <c r="TXD54" s="18"/>
      <c r="TXE54" s="18"/>
      <c r="TXF54" s="18"/>
      <c r="TXG54" s="18"/>
      <c r="TXH54" s="18"/>
      <c r="TXI54" s="18"/>
      <c r="TXJ54" s="18"/>
      <c r="TXK54" s="18"/>
      <c r="TXL54" s="18"/>
      <c r="TXM54" s="18"/>
      <c r="TXN54" s="18"/>
      <c r="TXO54" s="18"/>
      <c r="TXP54" s="18"/>
      <c r="TXQ54" s="18"/>
      <c r="TXR54" s="18"/>
      <c r="TXS54" s="18"/>
      <c r="TXT54" s="18"/>
      <c r="TXU54" s="18"/>
      <c r="TXV54" s="18"/>
      <c r="TXW54" s="18"/>
      <c r="TXX54" s="18"/>
      <c r="TXY54" s="18"/>
      <c r="TXZ54" s="18"/>
      <c r="TYA54" s="18"/>
      <c r="TYB54" s="18"/>
      <c r="TYC54" s="18"/>
      <c r="TYD54" s="18"/>
      <c r="TYE54" s="18"/>
      <c r="TYF54" s="18"/>
      <c r="TYG54" s="18"/>
      <c r="TYH54" s="18"/>
      <c r="TYI54" s="18"/>
      <c r="TYJ54" s="18"/>
      <c r="TYK54" s="18"/>
      <c r="TYL54" s="18"/>
      <c r="TYM54" s="18"/>
      <c r="TYN54" s="18"/>
      <c r="TYO54" s="18"/>
      <c r="TYP54" s="18"/>
      <c r="TYQ54" s="18"/>
      <c r="TYR54" s="18"/>
      <c r="TYS54" s="18"/>
      <c r="TYT54" s="18"/>
      <c r="TYU54" s="18"/>
      <c r="TYV54" s="18"/>
      <c r="TYW54" s="18"/>
      <c r="TYX54" s="18"/>
      <c r="TYY54" s="18"/>
      <c r="TYZ54" s="18"/>
      <c r="TZA54" s="18"/>
      <c r="TZB54" s="18"/>
      <c r="TZC54" s="18"/>
      <c r="TZD54" s="18"/>
      <c r="TZE54" s="18"/>
      <c r="TZF54" s="18"/>
      <c r="TZG54" s="18"/>
      <c r="TZH54" s="18"/>
      <c r="TZI54" s="18"/>
      <c r="TZJ54" s="18"/>
      <c r="TZK54" s="18"/>
      <c r="TZL54" s="18"/>
      <c r="TZM54" s="18"/>
      <c r="TZN54" s="18"/>
      <c r="TZO54" s="18"/>
      <c r="TZP54" s="18"/>
      <c r="TZQ54" s="18"/>
      <c r="TZR54" s="18"/>
      <c r="TZS54" s="18"/>
      <c r="TZT54" s="18"/>
      <c r="TZU54" s="18"/>
      <c r="TZV54" s="18"/>
      <c r="TZW54" s="18"/>
      <c r="TZX54" s="18"/>
      <c r="TZY54" s="18"/>
      <c r="TZZ54" s="18"/>
      <c r="UAA54" s="18"/>
      <c r="UAB54" s="18"/>
      <c r="UAC54" s="18"/>
      <c r="UAD54" s="18"/>
      <c r="UAE54" s="18"/>
      <c r="UAF54" s="18"/>
      <c r="UAG54" s="18"/>
      <c r="UAH54" s="18"/>
      <c r="UAI54" s="18"/>
      <c r="UAJ54" s="18"/>
      <c r="UAK54" s="18"/>
      <c r="UAL54" s="18"/>
      <c r="UAM54" s="18"/>
      <c r="UAN54" s="18"/>
      <c r="UAO54" s="18"/>
      <c r="UAP54" s="18"/>
      <c r="UAQ54" s="18"/>
      <c r="UAR54" s="18"/>
      <c r="UAS54" s="18"/>
      <c r="UAT54" s="18"/>
      <c r="UAU54" s="18"/>
      <c r="UAV54" s="18"/>
      <c r="UAW54" s="18"/>
      <c r="UAX54" s="18"/>
      <c r="UAY54" s="18"/>
      <c r="UAZ54" s="18"/>
      <c r="UBA54" s="18"/>
      <c r="UBB54" s="18"/>
      <c r="UBC54" s="18"/>
      <c r="UBD54" s="18"/>
      <c r="UBE54" s="18"/>
      <c r="UBF54" s="18"/>
      <c r="UBG54" s="18"/>
      <c r="UBH54" s="18"/>
      <c r="UBI54" s="18"/>
      <c r="UBJ54" s="18"/>
      <c r="UBK54" s="18"/>
      <c r="UBL54" s="18"/>
      <c r="UBM54" s="18"/>
      <c r="UBN54" s="18"/>
      <c r="UBO54" s="18"/>
      <c r="UBP54" s="18"/>
      <c r="UBQ54" s="18"/>
      <c r="UBR54" s="18"/>
      <c r="UBS54" s="18"/>
      <c r="UBT54" s="18"/>
      <c r="UBU54" s="18"/>
      <c r="UBV54" s="18"/>
      <c r="UBW54" s="18"/>
      <c r="UBX54" s="18"/>
      <c r="UBY54" s="18"/>
      <c r="UBZ54" s="18"/>
      <c r="UCA54" s="18"/>
      <c r="UCB54" s="18"/>
      <c r="UCC54" s="18"/>
      <c r="UCD54" s="18"/>
      <c r="UCE54" s="18"/>
      <c r="UCF54" s="18"/>
      <c r="UCG54" s="18"/>
      <c r="UCH54" s="18"/>
      <c r="UCI54" s="18"/>
      <c r="UCJ54" s="18"/>
      <c r="UCK54" s="18"/>
      <c r="UCL54" s="18"/>
      <c r="UCM54" s="18"/>
      <c r="UCN54" s="18"/>
      <c r="UCO54" s="18"/>
      <c r="UCP54" s="18"/>
      <c r="UCQ54" s="18"/>
      <c r="UCR54" s="18"/>
      <c r="UCS54" s="18"/>
      <c r="UCT54" s="18"/>
      <c r="UCU54" s="18"/>
      <c r="UCV54" s="18"/>
      <c r="UCW54" s="18"/>
      <c r="UCX54" s="18"/>
      <c r="UCY54" s="18"/>
      <c r="UCZ54" s="18"/>
      <c r="UDA54" s="18"/>
      <c r="UDB54" s="18"/>
      <c r="UDC54" s="18"/>
      <c r="UDD54" s="18"/>
      <c r="UDE54" s="18"/>
      <c r="UDF54" s="18"/>
      <c r="UDG54" s="18"/>
      <c r="UDH54" s="18"/>
      <c r="UDI54" s="18"/>
      <c r="UDJ54" s="18"/>
      <c r="UDK54" s="18"/>
      <c r="UDL54" s="18"/>
      <c r="UDM54" s="18"/>
      <c r="UDN54" s="18"/>
      <c r="UDO54" s="18"/>
      <c r="UDP54" s="18"/>
      <c r="UDQ54" s="18"/>
      <c r="UDR54" s="18"/>
      <c r="UDS54" s="18"/>
      <c r="UDT54" s="18"/>
      <c r="UDU54" s="18"/>
      <c r="UDV54" s="18"/>
      <c r="UDW54" s="18"/>
      <c r="UDX54" s="18"/>
      <c r="UDY54" s="18"/>
      <c r="UDZ54" s="18"/>
      <c r="UEA54" s="18"/>
      <c r="UEB54" s="18"/>
      <c r="UEC54" s="18"/>
      <c r="UED54" s="18"/>
      <c r="UEE54" s="18"/>
      <c r="UEF54" s="18"/>
      <c r="UEG54" s="18"/>
      <c r="UEH54" s="18"/>
      <c r="UEI54" s="18"/>
      <c r="UEJ54" s="18"/>
      <c r="UEK54" s="18"/>
      <c r="UEL54" s="18"/>
      <c r="UEM54" s="18"/>
      <c r="UEN54" s="18"/>
      <c r="UEO54" s="18"/>
      <c r="UEP54" s="18"/>
      <c r="UEQ54" s="18"/>
      <c r="UER54" s="18"/>
      <c r="UES54" s="18"/>
      <c r="UET54" s="18"/>
      <c r="UEU54" s="18"/>
      <c r="UEV54" s="18"/>
      <c r="UEW54" s="18"/>
      <c r="UEX54" s="18"/>
      <c r="UEY54" s="18"/>
      <c r="UEZ54" s="18"/>
      <c r="UFA54" s="18"/>
      <c r="UFB54" s="18"/>
      <c r="UFC54" s="18"/>
      <c r="UFD54" s="18"/>
      <c r="UFE54" s="18"/>
      <c r="UFF54" s="18"/>
      <c r="UFG54" s="18"/>
      <c r="UFH54" s="18"/>
      <c r="UFI54" s="18"/>
      <c r="UFJ54" s="18"/>
      <c r="UFK54" s="18"/>
      <c r="UFL54" s="18"/>
      <c r="UFM54" s="18"/>
      <c r="UFN54" s="18"/>
      <c r="UFO54" s="18"/>
      <c r="UFP54" s="18"/>
      <c r="UFQ54" s="18"/>
      <c r="UFR54" s="18"/>
      <c r="UFS54" s="18"/>
      <c r="UFT54" s="18"/>
      <c r="UFU54" s="18"/>
      <c r="UFV54" s="18"/>
      <c r="UFW54" s="18"/>
      <c r="UFX54" s="18"/>
      <c r="UFY54" s="18"/>
      <c r="UFZ54" s="18"/>
      <c r="UGA54" s="18"/>
      <c r="UGB54" s="18"/>
      <c r="UGC54" s="18"/>
      <c r="UGD54" s="18"/>
      <c r="UGE54" s="18"/>
      <c r="UGF54" s="18"/>
      <c r="UGG54" s="18"/>
      <c r="UGH54" s="18"/>
      <c r="UGI54" s="18"/>
      <c r="UGJ54" s="18"/>
      <c r="UGK54" s="18"/>
      <c r="UGL54" s="18"/>
      <c r="UGM54" s="18"/>
      <c r="UGN54" s="18"/>
      <c r="UGO54" s="18"/>
      <c r="UGP54" s="18"/>
      <c r="UGQ54" s="18"/>
      <c r="UGR54" s="18"/>
      <c r="UGS54" s="18"/>
      <c r="UGT54" s="18"/>
      <c r="UGU54" s="18"/>
      <c r="UGV54" s="18"/>
      <c r="UGW54" s="18"/>
      <c r="UGX54" s="18"/>
      <c r="UGY54" s="18"/>
      <c r="UGZ54" s="18"/>
      <c r="UHA54" s="18"/>
      <c r="UHB54" s="18"/>
      <c r="UHC54" s="18"/>
      <c r="UHD54" s="18"/>
      <c r="UHE54" s="18"/>
      <c r="UHF54" s="18"/>
      <c r="UHG54" s="18"/>
      <c r="UHH54" s="18"/>
      <c r="UHI54" s="18"/>
      <c r="UHJ54" s="18"/>
      <c r="UHK54" s="18"/>
      <c r="UHL54" s="18"/>
      <c r="UHM54" s="18"/>
      <c r="UHN54" s="18"/>
      <c r="UHO54" s="18"/>
      <c r="UHP54" s="18"/>
      <c r="UHQ54" s="18"/>
      <c r="UHR54" s="18"/>
      <c r="UHS54" s="18"/>
      <c r="UHT54" s="18"/>
      <c r="UHU54" s="18"/>
      <c r="UHV54" s="18"/>
      <c r="UHW54" s="18"/>
      <c r="UHX54" s="18"/>
      <c r="UHY54" s="18"/>
      <c r="UHZ54" s="18"/>
      <c r="UIA54" s="18"/>
      <c r="UIB54" s="18"/>
      <c r="UIC54" s="18"/>
      <c r="UID54" s="18"/>
      <c r="UIE54" s="18"/>
      <c r="UIF54" s="18"/>
      <c r="UIG54" s="18"/>
      <c r="UIH54" s="18"/>
      <c r="UII54" s="18"/>
      <c r="UIJ54" s="18"/>
      <c r="UIK54" s="18"/>
      <c r="UIL54" s="18"/>
      <c r="UIM54" s="18"/>
      <c r="UIN54" s="18"/>
      <c r="UIO54" s="18"/>
      <c r="UIP54" s="18"/>
      <c r="UIQ54" s="18"/>
      <c r="UIR54" s="18"/>
      <c r="UIS54" s="18"/>
      <c r="UIT54" s="18"/>
      <c r="UIU54" s="18"/>
      <c r="UIV54" s="18"/>
      <c r="UIW54" s="18"/>
      <c r="UIX54" s="18"/>
      <c r="UIY54" s="18"/>
      <c r="UIZ54" s="18"/>
      <c r="UJA54" s="18"/>
      <c r="UJB54" s="18"/>
      <c r="UJC54" s="18"/>
      <c r="UJD54" s="18"/>
      <c r="UJE54" s="18"/>
      <c r="UJF54" s="18"/>
      <c r="UJG54" s="18"/>
      <c r="UJH54" s="18"/>
      <c r="UJI54" s="18"/>
      <c r="UJJ54" s="18"/>
      <c r="UJK54" s="18"/>
      <c r="UJL54" s="18"/>
      <c r="UJM54" s="18"/>
      <c r="UJN54" s="18"/>
      <c r="UJO54" s="18"/>
      <c r="UJP54" s="18"/>
      <c r="UJQ54" s="18"/>
      <c r="UJR54" s="18"/>
      <c r="UJS54" s="18"/>
      <c r="UJT54" s="18"/>
      <c r="UJU54" s="18"/>
      <c r="UJV54" s="18"/>
      <c r="UJW54" s="18"/>
      <c r="UJX54" s="18"/>
      <c r="UJY54" s="18"/>
      <c r="UJZ54" s="18"/>
      <c r="UKA54" s="18"/>
      <c r="UKB54" s="18"/>
      <c r="UKC54" s="18"/>
      <c r="UKD54" s="18"/>
      <c r="UKE54" s="18"/>
      <c r="UKF54" s="18"/>
      <c r="UKG54" s="18"/>
      <c r="UKH54" s="18"/>
      <c r="UKI54" s="18"/>
      <c r="UKJ54" s="18"/>
      <c r="UKK54" s="18"/>
      <c r="UKL54" s="18"/>
      <c r="UKM54" s="18"/>
      <c r="UKN54" s="18"/>
      <c r="UKO54" s="18"/>
      <c r="UKP54" s="18"/>
      <c r="UKQ54" s="18"/>
      <c r="UKR54" s="18"/>
      <c r="UKS54" s="18"/>
      <c r="UKT54" s="18"/>
      <c r="UKU54" s="18"/>
      <c r="UKV54" s="18"/>
      <c r="UKW54" s="18"/>
      <c r="UKX54" s="18"/>
      <c r="UKY54" s="18"/>
      <c r="UKZ54" s="18"/>
      <c r="ULA54" s="18"/>
      <c r="ULB54" s="18"/>
      <c r="ULC54" s="18"/>
      <c r="ULD54" s="18"/>
      <c r="ULE54" s="18"/>
      <c r="ULF54" s="18"/>
      <c r="ULG54" s="18"/>
      <c r="ULH54" s="18"/>
      <c r="ULI54" s="18"/>
      <c r="ULJ54" s="18"/>
      <c r="ULK54" s="18"/>
      <c r="ULL54" s="18"/>
      <c r="ULM54" s="18"/>
      <c r="ULN54" s="18"/>
      <c r="ULO54" s="18"/>
      <c r="ULP54" s="18"/>
      <c r="ULQ54" s="18"/>
      <c r="ULR54" s="18"/>
      <c r="ULS54" s="18"/>
      <c r="ULT54" s="18"/>
      <c r="ULU54" s="18"/>
      <c r="ULV54" s="18"/>
      <c r="ULW54" s="18"/>
      <c r="ULX54" s="18"/>
      <c r="ULY54" s="18"/>
      <c r="ULZ54" s="18"/>
      <c r="UMA54" s="18"/>
      <c r="UMB54" s="18"/>
      <c r="UMC54" s="18"/>
      <c r="UMD54" s="18"/>
      <c r="UME54" s="18"/>
      <c r="UMF54" s="18"/>
      <c r="UMG54" s="18"/>
      <c r="UMH54" s="18"/>
      <c r="UMI54" s="18"/>
      <c r="UMJ54" s="18"/>
      <c r="UMK54" s="18"/>
      <c r="UML54" s="18"/>
      <c r="UMM54" s="18"/>
      <c r="UMN54" s="18"/>
      <c r="UMO54" s="18"/>
      <c r="UMP54" s="18"/>
      <c r="UMQ54" s="18"/>
      <c r="UMR54" s="18"/>
      <c r="UMS54" s="18"/>
      <c r="UMT54" s="18"/>
      <c r="UMU54" s="18"/>
      <c r="UMV54" s="18"/>
      <c r="UMW54" s="18"/>
      <c r="UMX54" s="18"/>
      <c r="UMY54" s="18"/>
      <c r="UMZ54" s="18"/>
      <c r="UNA54" s="18"/>
      <c r="UNB54" s="18"/>
      <c r="UNC54" s="18"/>
      <c r="UND54" s="18"/>
      <c r="UNE54" s="18"/>
      <c r="UNF54" s="18"/>
      <c r="UNG54" s="18"/>
      <c r="UNH54" s="18"/>
      <c r="UNI54" s="18"/>
      <c r="UNJ54" s="18"/>
      <c r="UNK54" s="18"/>
      <c r="UNL54" s="18"/>
      <c r="UNM54" s="18"/>
      <c r="UNN54" s="18"/>
      <c r="UNO54" s="18"/>
      <c r="UNP54" s="18"/>
      <c r="UNQ54" s="18"/>
      <c r="UNR54" s="18"/>
      <c r="UNS54" s="18"/>
      <c r="UNT54" s="18"/>
      <c r="UNU54" s="18"/>
      <c r="UNV54" s="18"/>
      <c r="UNW54" s="18"/>
      <c r="UNX54" s="18"/>
      <c r="UNY54" s="18"/>
      <c r="UNZ54" s="18"/>
      <c r="UOA54" s="18"/>
      <c r="UOB54" s="18"/>
      <c r="UOC54" s="18"/>
      <c r="UOD54" s="18"/>
      <c r="UOE54" s="18"/>
      <c r="UOF54" s="18"/>
      <c r="UOG54" s="18"/>
      <c r="UOH54" s="18"/>
      <c r="UOI54" s="18"/>
      <c r="UOJ54" s="18"/>
      <c r="UOK54" s="18"/>
      <c r="UOL54" s="18"/>
      <c r="UOM54" s="18"/>
      <c r="UON54" s="18"/>
      <c r="UOO54" s="18"/>
      <c r="UOP54" s="18"/>
      <c r="UOQ54" s="18"/>
      <c r="UOR54" s="18"/>
      <c r="UOS54" s="18"/>
      <c r="UOT54" s="18"/>
      <c r="UOU54" s="18"/>
      <c r="UOV54" s="18"/>
      <c r="UOW54" s="18"/>
      <c r="UOX54" s="18"/>
      <c r="UOY54" s="18"/>
      <c r="UOZ54" s="18"/>
      <c r="UPA54" s="18"/>
      <c r="UPB54" s="18"/>
      <c r="UPC54" s="18"/>
      <c r="UPD54" s="18"/>
      <c r="UPE54" s="18"/>
      <c r="UPF54" s="18"/>
      <c r="UPG54" s="18"/>
      <c r="UPH54" s="18"/>
      <c r="UPI54" s="18"/>
      <c r="UPJ54" s="18"/>
      <c r="UPK54" s="18"/>
      <c r="UPL54" s="18"/>
      <c r="UPM54" s="18"/>
      <c r="UPN54" s="18"/>
      <c r="UPO54" s="18"/>
      <c r="UPP54" s="18"/>
      <c r="UPQ54" s="18"/>
      <c r="UPR54" s="18"/>
      <c r="UPS54" s="18"/>
      <c r="UPT54" s="18"/>
      <c r="UPU54" s="18"/>
      <c r="UPV54" s="18"/>
      <c r="UPW54" s="18"/>
      <c r="UPX54" s="18"/>
      <c r="UPY54" s="18"/>
      <c r="UPZ54" s="18"/>
      <c r="UQA54" s="18"/>
      <c r="UQB54" s="18"/>
      <c r="UQC54" s="18"/>
      <c r="UQD54" s="18"/>
      <c r="UQE54" s="18"/>
      <c r="UQF54" s="18"/>
      <c r="UQG54" s="18"/>
      <c r="UQH54" s="18"/>
      <c r="UQI54" s="18"/>
      <c r="UQJ54" s="18"/>
      <c r="UQK54" s="18"/>
      <c r="UQL54" s="18"/>
      <c r="UQM54" s="18"/>
      <c r="UQN54" s="18"/>
      <c r="UQO54" s="18"/>
      <c r="UQP54" s="18"/>
      <c r="UQQ54" s="18"/>
      <c r="UQR54" s="18"/>
      <c r="UQS54" s="18"/>
      <c r="UQT54" s="18"/>
      <c r="UQU54" s="18"/>
      <c r="UQV54" s="18"/>
      <c r="UQW54" s="18"/>
      <c r="UQX54" s="18"/>
      <c r="UQY54" s="18"/>
      <c r="UQZ54" s="18"/>
      <c r="URA54" s="18"/>
      <c r="URB54" s="18"/>
      <c r="URC54" s="18"/>
      <c r="URD54" s="18"/>
      <c r="URE54" s="18"/>
      <c r="URF54" s="18"/>
      <c r="URG54" s="18"/>
      <c r="URH54" s="18"/>
      <c r="URI54" s="18"/>
      <c r="URJ54" s="18"/>
      <c r="URK54" s="18"/>
      <c r="URL54" s="18"/>
      <c r="URM54" s="18"/>
      <c r="URN54" s="18"/>
      <c r="URO54" s="18"/>
      <c r="URP54" s="18"/>
      <c r="URQ54" s="18"/>
      <c r="URR54" s="18"/>
      <c r="URS54" s="18"/>
      <c r="URT54" s="18"/>
      <c r="URU54" s="18"/>
      <c r="URV54" s="18"/>
      <c r="URW54" s="18"/>
      <c r="URX54" s="18"/>
      <c r="URY54" s="18"/>
      <c r="URZ54" s="18"/>
      <c r="USA54" s="18"/>
      <c r="USB54" s="18"/>
      <c r="USC54" s="18"/>
      <c r="USD54" s="18"/>
      <c r="USE54" s="18"/>
      <c r="USF54" s="18"/>
      <c r="USG54" s="18"/>
      <c r="USH54" s="18"/>
      <c r="USI54" s="18"/>
      <c r="USJ54" s="18"/>
      <c r="USK54" s="18"/>
      <c r="USL54" s="18"/>
      <c r="USM54" s="18"/>
      <c r="USN54" s="18"/>
      <c r="USO54" s="18"/>
      <c r="USP54" s="18"/>
      <c r="USQ54" s="18"/>
      <c r="USR54" s="18"/>
      <c r="USS54" s="18"/>
      <c r="UST54" s="18"/>
      <c r="USU54" s="18"/>
      <c r="USV54" s="18"/>
      <c r="USW54" s="18"/>
      <c r="USX54" s="18"/>
      <c r="USY54" s="18"/>
      <c r="USZ54" s="18"/>
      <c r="UTA54" s="18"/>
      <c r="UTB54" s="18"/>
      <c r="UTC54" s="18"/>
      <c r="UTD54" s="18"/>
      <c r="UTE54" s="18"/>
      <c r="UTF54" s="18"/>
      <c r="UTG54" s="18"/>
      <c r="UTH54" s="18"/>
      <c r="UTI54" s="18"/>
      <c r="UTJ54" s="18"/>
      <c r="UTK54" s="18"/>
      <c r="UTL54" s="18"/>
      <c r="UTM54" s="18"/>
      <c r="UTN54" s="18"/>
      <c r="UTO54" s="18"/>
      <c r="UTP54" s="18"/>
      <c r="UTQ54" s="18"/>
      <c r="UTR54" s="18"/>
      <c r="UTS54" s="18"/>
      <c r="UTT54" s="18"/>
      <c r="UTU54" s="18"/>
      <c r="UTV54" s="18"/>
      <c r="UTW54" s="18"/>
      <c r="UTX54" s="18"/>
      <c r="UTY54" s="18"/>
      <c r="UTZ54" s="18"/>
      <c r="UUA54" s="18"/>
      <c r="UUB54" s="18"/>
      <c r="UUC54" s="18"/>
      <c r="UUD54" s="18"/>
      <c r="UUE54" s="18"/>
      <c r="UUF54" s="18"/>
      <c r="UUG54" s="18"/>
      <c r="UUH54" s="18"/>
      <c r="UUI54" s="18"/>
      <c r="UUJ54" s="18"/>
      <c r="UUK54" s="18"/>
      <c r="UUL54" s="18"/>
      <c r="UUM54" s="18"/>
      <c r="UUN54" s="18"/>
      <c r="UUO54" s="18"/>
      <c r="UUP54" s="18"/>
      <c r="UUQ54" s="18"/>
      <c r="UUR54" s="18"/>
      <c r="UUS54" s="18"/>
      <c r="UUT54" s="18"/>
      <c r="UUU54" s="18"/>
      <c r="UUV54" s="18"/>
      <c r="UUW54" s="18"/>
      <c r="UUX54" s="18"/>
      <c r="UUY54" s="18"/>
      <c r="UUZ54" s="18"/>
      <c r="UVA54" s="18"/>
      <c r="UVB54" s="18"/>
      <c r="UVC54" s="18"/>
      <c r="UVD54" s="18"/>
      <c r="UVE54" s="18"/>
      <c r="UVF54" s="18"/>
      <c r="UVG54" s="18"/>
      <c r="UVH54" s="18"/>
      <c r="UVI54" s="18"/>
      <c r="UVJ54" s="18"/>
      <c r="UVK54" s="18"/>
      <c r="UVL54" s="18"/>
      <c r="UVM54" s="18"/>
      <c r="UVN54" s="18"/>
      <c r="UVO54" s="18"/>
      <c r="UVP54" s="18"/>
      <c r="UVQ54" s="18"/>
      <c r="UVR54" s="18"/>
      <c r="UVS54" s="18"/>
      <c r="UVT54" s="18"/>
      <c r="UVU54" s="18"/>
      <c r="UVV54" s="18"/>
      <c r="UVW54" s="18"/>
      <c r="UVX54" s="18"/>
      <c r="UVY54" s="18"/>
      <c r="UVZ54" s="18"/>
      <c r="UWA54" s="18"/>
      <c r="UWB54" s="18"/>
      <c r="UWC54" s="18"/>
      <c r="UWD54" s="18"/>
      <c r="UWE54" s="18"/>
      <c r="UWF54" s="18"/>
      <c r="UWG54" s="18"/>
      <c r="UWH54" s="18"/>
      <c r="UWI54" s="18"/>
      <c r="UWJ54" s="18"/>
      <c r="UWK54" s="18"/>
      <c r="UWL54" s="18"/>
      <c r="UWM54" s="18"/>
      <c r="UWN54" s="18"/>
      <c r="UWO54" s="18"/>
      <c r="UWP54" s="18"/>
      <c r="UWQ54" s="18"/>
      <c r="UWR54" s="18"/>
      <c r="UWS54" s="18"/>
      <c r="UWT54" s="18"/>
      <c r="UWU54" s="18"/>
      <c r="UWV54" s="18"/>
      <c r="UWW54" s="18"/>
      <c r="UWX54" s="18"/>
      <c r="UWY54" s="18"/>
      <c r="UWZ54" s="18"/>
      <c r="UXA54" s="18"/>
      <c r="UXB54" s="18"/>
      <c r="UXC54" s="18"/>
      <c r="UXD54" s="18"/>
      <c r="UXE54" s="18"/>
      <c r="UXF54" s="18"/>
      <c r="UXG54" s="18"/>
      <c r="UXH54" s="18"/>
      <c r="UXI54" s="18"/>
      <c r="UXJ54" s="18"/>
      <c r="UXK54" s="18"/>
      <c r="UXL54" s="18"/>
      <c r="UXM54" s="18"/>
      <c r="UXN54" s="18"/>
      <c r="UXO54" s="18"/>
      <c r="UXP54" s="18"/>
      <c r="UXQ54" s="18"/>
      <c r="UXR54" s="18"/>
      <c r="UXS54" s="18"/>
      <c r="UXT54" s="18"/>
      <c r="UXU54" s="18"/>
      <c r="UXV54" s="18"/>
      <c r="UXW54" s="18"/>
      <c r="UXX54" s="18"/>
      <c r="UXY54" s="18"/>
      <c r="UXZ54" s="18"/>
      <c r="UYA54" s="18"/>
      <c r="UYB54" s="18"/>
      <c r="UYC54" s="18"/>
      <c r="UYD54" s="18"/>
      <c r="UYE54" s="18"/>
      <c r="UYF54" s="18"/>
      <c r="UYG54" s="18"/>
      <c r="UYH54" s="18"/>
      <c r="UYI54" s="18"/>
      <c r="UYJ54" s="18"/>
      <c r="UYK54" s="18"/>
      <c r="UYL54" s="18"/>
      <c r="UYM54" s="18"/>
      <c r="UYN54" s="18"/>
      <c r="UYO54" s="18"/>
      <c r="UYP54" s="18"/>
      <c r="UYQ54" s="18"/>
      <c r="UYR54" s="18"/>
      <c r="UYS54" s="18"/>
      <c r="UYT54" s="18"/>
      <c r="UYU54" s="18"/>
      <c r="UYV54" s="18"/>
      <c r="UYW54" s="18"/>
      <c r="UYX54" s="18"/>
      <c r="UYY54" s="18"/>
      <c r="UYZ54" s="18"/>
      <c r="UZA54" s="18"/>
      <c r="UZB54" s="18"/>
      <c r="UZC54" s="18"/>
      <c r="UZD54" s="18"/>
      <c r="UZE54" s="18"/>
      <c r="UZF54" s="18"/>
      <c r="UZG54" s="18"/>
      <c r="UZH54" s="18"/>
      <c r="UZI54" s="18"/>
      <c r="UZJ54" s="18"/>
      <c r="UZK54" s="18"/>
      <c r="UZL54" s="18"/>
      <c r="UZM54" s="18"/>
      <c r="UZN54" s="18"/>
      <c r="UZO54" s="18"/>
      <c r="UZP54" s="18"/>
      <c r="UZQ54" s="18"/>
      <c r="UZR54" s="18"/>
      <c r="UZS54" s="18"/>
      <c r="UZT54" s="18"/>
      <c r="UZU54" s="18"/>
      <c r="UZV54" s="18"/>
      <c r="UZW54" s="18"/>
      <c r="UZX54" s="18"/>
      <c r="UZY54" s="18"/>
      <c r="UZZ54" s="18"/>
      <c r="VAA54" s="18"/>
      <c r="VAB54" s="18"/>
      <c r="VAC54" s="18"/>
      <c r="VAD54" s="18"/>
      <c r="VAE54" s="18"/>
      <c r="VAF54" s="18"/>
      <c r="VAG54" s="18"/>
      <c r="VAH54" s="18"/>
      <c r="VAI54" s="18"/>
      <c r="VAJ54" s="18"/>
      <c r="VAK54" s="18"/>
      <c r="VAL54" s="18"/>
      <c r="VAM54" s="18"/>
      <c r="VAN54" s="18"/>
      <c r="VAO54" s="18"/>
      <c r="VAP54" s="18"/>
      <c r="VAQ54" s="18"/>
      <c r="VAR54" s="18"/>
      <c r="VAS54" s="18"/>
      <c r="VAT54" s="18"/>
      <c r="VAU54" s="18"/>
      <c r="VAV54" s="18"/>
      <c r="VAW54" s="18"/>
      <c r="VAX54" s="18"/>
      <c r="VAY54" s="18"/>
      <c r="VAZ54" s="18"/>
      <c r="VBA54" s="18"/>
      <c r="VBB54" s="18"/>
      <c r="VBC54" s="18"/>
      <c r="VBD54" s="18"/>
      <c r="VBE54" s="18"/>
      <c r="VBF54" s="18"/>
      <c r="VBG54" s="18"/>
      <c r="VBH54" s="18"/>
      <c r="VBI54" s="18"/>
      <c r="VBJ54" s="18"/>
      <c r="VBK54" s="18"/>
      <c r="VBL54" s="18"/>
      <c r="VBM54" s="18"/>
      <c r="VBN54" s="18"/>
      <c r="VBO54" s="18"/>
      <c r="VBP54" s="18"/>
      <c r="VBQ54" s="18"/>
      <c r="VBR54" s="18"/>
      <c r="VBS54" s="18"/>
      <c r="VBT54" s="18"/>
      <c r="VBU54" s="18"/>
      <c r="VBV54" s="18"/>
      <c r="VBW54" s="18"/>
      <c r="VBX54" s="18"/>
      <c r="VBY54" s="18"/>
      <c r="VBZ54" s="18"/>
      <c r="VCA54" s="18"/>
      <c r="VCB54" s="18"/>
      <c r="VCC54" s="18"/>
      <c r="VCD54" s="18"/>
      <c r="VCE54" s="18"/>
      <c r="VCF54" s="18"/>
      <c r="VCG54" s="18"/>
      <c r="VCH54" s="18"/>
      <c r="VCI54" s="18"/>
      <c r="VCJ54" s="18"/>
      <c r="VCK54" s="18"/>
      <c r="VCL54" s="18"/>
      <c r="VCM54" s="18"/>
      <c r="VCN54" s="18"/>
      <c r="VCO54" s="18"/>
      <c r="VCP54" s="18"/>
      <c r="VCQ54" s="18"/>
      <c r="VCR54" s="18"/>
      <c r="VCS54" s="18"/>
      <c r="VCT54" s="18"/>
      <c r="VCU54" s="18"/>
      <c r="VCV54" s="18"/>
      <c r="VCW54" s="18"/>
      <c r="VCX54" s="18"/>
      <c r="VCY54" s="18"/>
      <c r="VCZ54" s="18"/>
      <c r="VDA54" s="18"/>
      <c r="VDB54" s="18"/>
      <c r="VDC54" s="18"/>
      <c r="VDD54" s="18"/>
      <c r="VDE54" s="18"/>
      <c r="VDF54" s="18"/>
      <c r="VDG54" s="18"/>
      <c r="VDH54" s="18"/>
      <c r="VDI54" s="18"/>
      <c r="VDJ54" s="18"/>
      <c r="VDK54" s="18"/>
      <c r="VDL54" s="18"/>
      <c r="VDM54" s="18"/>
      <c r="VDN54" s="18"/>
      <c r="VDO54" s="18"/>
      <c r="VDP54" s="18"/>
      <c r="VDQ54" s="18"/>
      <c r="VDR54" s="18"/>
      <c r="VDS54" s="18"/>
      <c r="VDT54" s="18"/>
      <c r="VDU54" s="18"/>
      <c r="VDV54" s="18"/>
      <c r="VDW54" s="18"/>
      <c r="VDX54" s="18"/>
      <c r="VDY54" s="18"/>
      <c r="VDZ54" s="18"/>
      <c r="VEA54" s="18"/>
      <c r="VEB54" s="18"/>
      <c r="VEC54" s="18"/>
      <c r="VED54" s="18"/>
      <c r="VEE54" s="18"/>
      <c r="VEF54" s="18"/>
      <c r="VEG54" s="18"/>
      <c r="VEH54" s="18"/>
      <c r="VEI54" s="18"/>
      <c r="VEJ54" s="18"/>
      <c r="VEK54" s="18"/>
      <c r="VEL54" s="18"/>
      <c r="VEM54" s="18"/>
      <c r="VEN54" s="18"/>
      <c r="VEO54" s="18"/>
      <c r="VEP54" s="18"/>
      <c r="VEQ54" s="18"/>
      <c r="VER54" s="18"/>
      <c r="VES54" s="18"/>
      <c r="VET54" s="18"/>
      <c r="VEU54" s="18"/>
      <c r="VEV54" s="18"/>
      <c r="VEW54" s="18"/>
      <c r="VEX54" s="18"/>
      <c r="VEY54" s="18"/>
      <c r="VEZ54" s="18"/>
      <c r="VFA54" s="18"/>
      <c r="VFB54" s="18"/>
      <c r="VFC54" s="18"/>
      <c r="VFD54" s="18"/>
      <c r="VFE54" s="18"/>
      <c r="VFF54" s="18"/>
      <c r="VFG54" s="18"/>
      <c r="VFH54" s="18"/>
      <c r="VFI54" s="18"/>
      <c r="VFJ54" s="18"/>
      <c r="VFK54" s="18"/>
      <c r="VFL54" s="18"/>
      <c r="VFM54" s="18"/>
      <c r="VFN54" s="18"/>
      <c r="VFO54" s="18"/>
      <c r="VFP54" s="18"/>
      <c r="VFQ54" s="18"/>
      <c r="VFR54" s="18"/>
      <c r="VFS54" s="18"/>
      <c r="VFT54" s="18"/>
      <c r="VFU54" s="18"/>
      <c r="VFV54" s="18"/>
      <c r="VFW54" s="18"/>
      <c r="VFX54" s="18"/>
      <c r="VFY54" s="18"/>
      <c r="VFZ54" s="18"/>
      <c r="VGA54" s="18"/>
      <c r="VGB54" s="18"/>
      <c r="VGC54" s="18"/>
      <c r="VGD54" s="18"/>
      <c r="VGE54" s="18"/>
      <c r="VGF54" s="18"/>
      <c r="VGG54" s="18"/>
      <c r="VGH54" s="18"/>
      <c r="VGI54" s="18"/>
      <c r="VGJ54" s="18"/>
      <c r="VGK54" s="18"/>
      <c r="VGL54" s="18"/>
      <c r="VGM54" s="18"/>
      <c r="VGN54" s="18"/>
      <c r="VGO54" s="18"/>
      <c r="VGP54" s="18"/>
      <c r="VGQ54" s="18"/>
      <c r="VGR54" s="18"/>
      <c r="VGS54" s="18"/>
      <c r="VGT54" s="18"/>
      <c r="VGU54" s="18"/>
      <c r="VGV54" s="18"/>
      <c r="VGW54" s="18"/>
      <c r="VGX54" s="18"/>
      <c r="VGY54" s="18"/>
      <c r="VGZ54" s="18"/>
      <c r="VHA54" s="18"/>
      <c r="VHB54" s="18"/>
      <c r="VHC54" s="18"/>
      <c r="VHD54" s="18"/>
      <c r="VHE54" s="18"/>
      <c r="VHF54" s="18"/>
      <c r="VHG54" s="18"/>
      <c r="VHH54" s="18"/>
      <c r="VHI54" s="18"/>
      <c r="VHJ54" s="18"/>
      <c r="VHK54" s="18"/>
      <c r="VHL54" s="18"/>
      <c r="VHM54" s="18"/>
      <c r="VHN54" s="18"/>
      <c r="VHO54" s="18"/>
      <c r="VHP54" s="18"/>
      <c r="VHQ54" s="18"/>
      <c r="VHR54" s="18"/>
      <c r="VHS54" s="18"/>
      <c r="VHT54" s="18"/>
      <c r="VHU54" s="18"/>
      <c r="VHV54" s="18"/>
      <c r="VHW54" s="18"/>
      <c r="VHX54" s="18"/>
      <c r="VHY54" s="18"/>
      <c r="VHZ54" s="18"/>
      <c r="VIA54" s="18"/>
      <c r="VIB54" s="18"/>
      <c r="VIC54" s="18"/>
      <c r="VID54" s="18"/>
      <c r="VIE54" s="18"/>
      <c r="VIF54" s="18"/>
      <c r="VIG54" s="18"/>
      <c r="VIH54" s="18"/>
      <c r="VII54" s="18"/>
      <c r="VIJ54" s="18"/>
      <c r="VIK54" s="18"/>
      <c r="VIL54" s="18"/>
      <c r="VIM54" s="18"/>
      <c r="VIN54" s="18"/>
      <c r="VIO54" s="18"/>
      <c r="VIP54" s="18"/>
      <c r="VIQ54" s="18"/>
      <c r="VIR54" s="18"/>
      <c r="VIS54" s="18"/>
      <c r="VIT54" s="18"/>
      <c r="VIU54" s="18"/>
      <c r="VIV54" s="18"/>
      <c r="VIW54" s="18"/>
      <c r="VIX54" s="18"/>
      <c r="VIY54" s="18"/>
      <c r="VIZ54" s="18"/>
      <c r="VJA54" s="18"/>
      <c r="VJB54" s="18"/>
      <c r="VJC54" s="18"/>
      <c r="VJD54" s="18"/>
      <c r="VJE54" s="18"/>
      <c r="VJF54" s="18"/>
      <c r="VJG54" s="18"/>
      <c r="VJH54" s="18"/>
      <c r="VJI54" s="18"/>
      <c r="VJJ54" s="18"/>
      <c r="VJK54" s="18"/>
      <c r="VJL54" s="18"/>
      <c r="VJM54" s="18"/>
      <c r="VJN54" s="18"/>
      <c r="VJO54" s="18"/>
      <c r="VJP54" s="18"/>
      <c r="VJQ54" s="18"/>
      <c r="VJR54" s="18"/>
      <c r="VJS54" s="18"/>
      <c r="VJT54" s="18"/>
      <c r="VJU54" s="18"/>
      <c r="VJV54" s="18"/>
      <c r="VJW54" s="18"/>
      <c r="VJX54" s="18"/>
      <c r="VJY54" s="18"/>
      <c r="VJZ54" s="18"/>
      <c r="VKA54" s="18"/>
      <c r="VKB54" s="18"/>
      <c r="VKC54" s="18"/>
      <c r="VKD54" s="18"/>
      <c r="VKE54" s="18"/>
      <c r="VKF54" s="18"/>
      <c r="VKG54" s="18"/>
      <c r="VKH54" s="18"/>
      <c r="VKI54" s="18"/>
      <c r="VKJ54" s="18"/>
      <c r="VKK54" s="18"/>
      <c r="VKL54" s="18"/>
      <c r="VKM54" s="18"/>
      <c r="VKN54" s="18"/>
      <c r="VKO54" s="18"/>
      <c r="VKP54" s="18"/>
      <c r="VKQ54" s="18"/>
      <c r="VKR54" s="18"/>
      <c r="VKS54" s="18"/>
      <c r="VKT54" s="18"/>
      <c r="VKU54" s="18"/>
      <c r="VKV54" s="18"/>
      <c r="VKW54" s="18"/>
      <c r="VKX54" s="18"/>
      <c r="VKY54" s="18"/>
      <c r="VKZ54" s="18"/>
      <c r="VLA54" s="18"/>
      <c r="VLB54" s="18"/>
      <c r="VLC54" s="18"/>
      <c r="VLD54" s="18"/>
      <c r="VLE54" s="18"/>
      <c r="VLF54" s="18"/>
      <c r="VLG54" s="18"/>
      <c r="VLH54" s="18"/>
      <c r="VLI54" s="18"/>
      <c r="VLJ54" s="18"/>
      <c r="VLK54" s="18"/>
      <c r="VLL54" s="18"/>
      <c r="VLM54" s="18"/>
      <c r="VLN54" s="18"/>
      <c r="VLO54" s="18"/>
      <c r="VLP54" s="18"/>
      <c r="VLQ54" s="18"/>
      <c r="VLR54" s="18"/>
      <c r="VLS54" s="18"/>
      <c r="VLT54" s="18"/>
      <c r="VLU54" s="18"/>
      <c r="VLV54" s="18"/>
      <c r="VLW54" s="18"/>
      <c r="VLX54" s="18"/>
      <c r="VLY54" s="18"/>
      <c r="VLZ54" s="18"/>
      <c r="VMA54" s="18"/>
      <c r="VMB54" s="18"/>
      <c r="VMC54" s="18"/>
      <c r="VMD54" s="18"/>
      <c r="VME54" s="18"/>
      <c r="VMF54" s="18"/>
      <c r="VMG54" s="18"/>
      <c r="VMH54" s="18"/>
      <c r="VMI54" s="18"/>
      <c r="VMJ54" s="18"/>
      <c r="VMK54" s="18"/>
      <c r="VML54" s="18"/>
      <c r="VMM54" s="18"/>
      <c r="VMN54" s="18"/>
      <c r="VMO54" s="18"/>
      <c r="VMP54" s="18"/>
      <c r="VMQ54" s="18"/>
      <c r="VMR54" s="18"/>
      <c r="VMS54" s="18"/>
      <c r="VMT54" s="18"/>
      <c r="VMU54" s="18"/>
      <c r="VMV54" s="18"/>
      <c r="VMW54" s="18"/>
      <c r="VMX54" s="18"/>
      <c r="VMY54" s="18"/>
      <c r="VMZ54" s="18"/>
      <c r="VNA54" s="18"/>
      <c r="VNB54" s="18"/>
      <c r="VNC54" s="18"/>
      <c r="VND54" s="18"/>
      <c r="VNE54" s="18"/>
      <c r="VNF54" s="18"/>
      <c r="VNG54" s="18"/>
      <c r="VNH54" s="18"/>
      <c r="VNI54" s="18"/>
      <c r="VNJ54" s="18"/>
      <c r="VNK54" s="18"/>
      <c r="VNL54" s="18"/>
      <c r="VNM54" s="18"/>
      <c r="VNN54" s="18"/>
      <c r="VNO54" s="18"/>
      <c r="VNP54" s="18"/>
      <c r="VNQ54" s="18"/>
      <c r="VNR54" s="18"/>
      <c r="VNS54" s="18"/>
      <c r="VNT54" s="18"/>
      <c r="VNU54" s="18"/>
      <c r="VNV54" s="18"/>
      <c r="VNW54" s="18"/>
      <c r="VNX54" s="18"/>
      <c r="VNY54" s="18"/>
      <c r="VNZ54" s="18"/>
      <c r="VOA54" s="18"/>
      <c r="VOB54" s="18"/>
      <c r="VOC54" s="18"/>
      <c r="VOD54" s="18"/>
      <c r="VOE54" s="18"/>
      <c r="VOF54" s="18"/>
      <c r="VOG54" s="18"/>
      <c r="VOH54" s="18"/>
      <c r="VOI54" s="18"/>
      <c r="VOJ54" s="18"/>
      <c r="VOK54" s="18"/>
      <c r="VOL54" s="18"/>
      <c r="VOM54" s="18"/>
      <c r="VON54" s="18"/>
      <c r="VOO54" s="18"/>
      <c r="VOP54" s="18"/>
      <c r="VOQ54" s="18"/>
      <c r="VOR54" s="18"/>
      <c r="VOS54" s="18"/>
      <c r="VOT54" s="18"/>
      <c r="VOU54" s="18"/>
      <c r="VOV54" s="18"/>
      <c r="VOW54" s="18"/>
      <c r="VOX54" s="18"/>
      <c r="VOY54" s="18"/>
      <c r="VOZ54" s="18"/>
      <c r="VPA54" s="18"/>
      <c r="VPB54" s="18"/>
      <c r="VPC54" s="18"/>
      <c r="VPD54" s="18"/>
      <c r="VPE54" s="18"/>
      <c r="VPF54" s="18"/>
      <c r="VPG54" s="18"/>
      <c r="VPH54" s="18"/>
      <c r="VPI54" s="18"/>
      <c r="VPJ54" s="18"/>
      <c r="VPK54" s="18"/>
      <c r="VPL54" s="18"/>
      <c r="VPM54" s="18"/>
      <c r="VPN54" s="18"/>
      <c r="VPO54" s="18"/>
      <c r="VPP54" s="18"/>
      <c r="VPQ54" s="18"/>
      <c r="VPR54" s="18"/>
      <c r="VPS54" s="18"/>
      <c r="VPT54" s="18"/>
      <c r="VPU54" s="18"/>
      <c r="VPV54" s="18"/>
      <c r="VPW54" s="18"/>
      <c r="VPX54" s="18"/>
      <c r="VPY54" s="18"/>
      <c r="VPZ54" s="18"/>
      <c r="VQA54" s="18"/>
      <c r="VQB54" s="18"/>
      <c r="VQC54" s="18"/>
      <c r="VQD54" s="18"/>
      <c r="VQE54" s="18"/>
      <c r="VQF54" s="18"/>
      <c r="VQG54" s="18"/>
      <c r="VQH54" s="18"/>
      <c r="VQI54" s="18"/>
      <c r="VQJ54" s="18"/>
      <c r="VQK54" s="18"/>
      <c r="VQL54" s="18"/>
      <c r="VQM54" s="18"/>
      <c r="VQN54" s="18"/>
      <c r="VQO54" s="18"/>
      <c r="VQP54" s="18"/>
      <c r="VQQ54" s="18"/>
      <c r="VQR54" s="18"/>
      <c r="VQS54" s="18"/>
      <c r="VQT54" s="18"/>
      <c r="VQU54" s="18"/>
      <c r="VQV54" s="18"/>
      <c r="VQW54" s="18"/>
      <c r="VQX54" s="18"/>
      <c r="VQY54" s="18"/>
      <c r="VQZ54" s="18"/>
      <c r="VRA54" s="18"/>
      <c r="VRB54" s="18"/>
      <c r="VRC54" s="18"/>
      <c r="VRD54" s="18"/>
      <c r="VRE54" s="18"/>
      <c r="VRF54" s="18"/>
      <c r="VRG54" s="18"/>
      <c r="VRH54" s="18"/>
      <c r="VRI54" s="18"/>
      <c r="VRJ54" s="18"/>
      <c r="VRK54" s="18"/>
      <c r="VRL54" s="18"/>
      <c r="VRM54" s="18"/>
      <c r="VRN54" s="18"/>
      <c r="VRO54" s="18"/>
      <c r="VRP54" s="18"/>
      <c r="VRQ54" s="18"/>
      <c r="VRR54" s="18"/>
      <c r="VRS54" s="18"/>
      <c r="VRT54" s="18"/>
      <c r="VRU54" s="18"/>
      <c r="VRV54" s="18"/>
      <c r="VRW54" s="18"/>
      <c r="VRX54" s="18"/>
      <c r="VRY54" s="18"/>
      <c r="VRZ54" s="18"/>
      <c r="VSA54" s="18"/>
      <c r="VSB54" s="18"/>
      <c r="VSC54" s="18"/>
      <c r="VSD54" s="18"/>
      <c r="VSE54" s="18"/>
      <c r="VSF54" s="18"/>
      <c r="VSG54" s="18"/>
      <c r="VSH54" s="18"/>
      <c r="VSI54" s="18"/>
      <c r="VSJ54" s="18"/>
      <c r="VSK54" s="18"/>
      <c r="VSL54" s="18"/>
      <c r="VSM54" s="18"/>
      <c r="VSN54" s="18"/>
      <c r="VSO54" s="18"/>
      <c r="VSP54" s="18"/>
      <c r="VSQ54" s="18"/>
      <c r="VSR54" s="18"/>
      <c r="VSS54" s="18"/>
      <c r="VST54" s="18"/>
      <c r="VSU54" s="18"/>
      <c r="VSV54" s="18"/>
      <c r="VSW54" s="18"/>
      <c r="VSX54" s="18"/>
      <c r="VSY54" s="18"/>
      <c r="VSZ54" s="18"/>
      <c r="VTA54" s="18"/>
      <c r="VTB54" s="18"/>
      <c r="VTC54" s="18"/>
      <c r="VTD54" s="18"/>
      <c r="VTE54" s="18"/>
      <c r="VTF54" s="18"/>
      <c r="VTG54" s="18"/>
      <c r="VTH54" s="18"/>
      <c r="VTI54" s="18"/>
      <c r="VTJ54" s="18"/>
      <c r="VTK54" s="18"/>
      <c r="VTL54" s="18"/>
      <c r="VTM54" s="18"/>
      <c r="VTN54" s="18"/>
      <c r="VTO54" s="18"/>
      <c r="VTP54" s="18"/>
      <c r="VTQ54" s="18"/>
      <c r="VTR54" s="18"/>
      <c r="VTS54" s="18"/>
      <c r="VTT54" s="18"/>
      <c r="VTU54" s="18"/>
      <c r="VTV54" s="18"/>
      <c r="VTW54" s="18"/>
      <c r="VTX54" s="18"/>
      <c r="VTY54" s="18"/>
      <c r="VTZ54" s="18"/>
      <c r="VUA54" s="18"/>
      <c r="VUB54" s="18"/>
      <c r="VUC54" s="18"/>
      <c r="VUD54" s="18"/>
      <c r="VUE54" s="18"/>
      <c r="VUF54" s="18"/>
      <c r="VUG54" s="18"/>
      <c r="VUH54" s="18"/>
      <c r="VUI54" s="18"/>
      <c r="VUJ54" s="18"/>
      <c r="VUK54" s="18"/>
      <c r="VUL54" s="18"/>
      <c r="VUM54" s="18"/>
      <c r="VUN54" s="18"/>
      <c r="VUO54" s="18"/>
      <c r="VUP54" s="18"/>
      <c r="VUQ54" s="18"/>
      <c r="VUR54" s="18"/>
      <c r="VUS54" s="18"/>
      <c r="VUT54" s="18"/>
      <c r="VUU54" s="18"/>
      <c r="VUV54" s="18"/>
      <c r="VUW54" s="18"/>
      <c r="VUX54" s="18"/>
      <c r="VUY54" s="18"/>
      <c r="VUZ54" s="18"/>
      <c r="VVA54" s="18"/>
      <c r="VVB54" s="18"/>
      <c r="VVC54" s="18"/>
      <c r="VVD54" s="18"/>
      <c r="VVE54" s="18"/>
      <c r="VVF54" s="18"/>
      <c r="VVG54" s="18"/>
      <c r="VVH54" s="18"/>
      <c r="VVI54" s="18"/>
      <c r="VVJ54" s="18"/>
      <c r="VVK54" s="18"/>
      <c r="VVL54" s="18"/>
      <c r="VVM54" s="18"/>
      <c r="VVN54" s="18"/>
      <c r="VVO54" s="18"/>
      <c r="VVP54" s="18"/>
      <c r="VVQ54" s="18"/>
      <c r="VVR54" s="18"/>
      <c r="VVS54" s="18"/>
      <c r="VVT54" s="18"/>
      <c r="VVU54" s="18"/>
      <c r="VVV54" s="18"/>
      <c r="VVW54" s="18"/>
      <c r="VVX54" s="18"/>
      <c r="VVY54" s="18"/>
      <c r="VVZ54" s="18"/>
      <c r="VWA54" s="18"/>
      <c r="VWB54" s="18"/>
      <c r="VWC54" s="18"/>
      <c r="VWD54" s="18"/>
      <c r="VWE54" s="18"/>
      <c r="VWF54" s="18"/>
      <c r="VWG54" s="18"/>
      <c r="VWH54" s="18"/>
      <c r="VWI54" s="18"/>
      <c r="VWJ54" s="18"/>
      <c r="VWK54" s="18"/>
      <c r="VWL54" s="18"/>
      <c r="VWM54" s="18"/>
      <c r="VWN54" s="18"/>
      <c r="VWO54" s="18"/>
      <c r="VWP54" s="18"/>
      <c r="VWQ54" s="18"/>
      <c r="VWR54" s="18"/>
      <c r="VWS54" s="18"/>
      <c r="VWT54" s="18"/>
      <c r="VWU54" s="18"/>
      <c r="VWV54" s="18"/>
      <c r="VWW54" s="18"/>
      <c r="VWX54" s="18"/>
      <c r="VWY54" s="18"/>
      <c r="VWZ54" s="18"/>
      <c r="VXA54" s="18"/>
      <c r="VXB54" s="18"/>
      <c r="VXC54" s="18"/>
      <c r="VXD54" s="18"/>
      <c r="VXE54" s="18"/>
      <c r="VXF54" s="18"/>
      <c r="VXG54" s="18"/>
      <c r="VXH54" s="18"/>
      <c r="VXI54" s="18"/>
      <c r="VXJ54" s="18"/>
      <c r="VXK54" s="18"/>
      <c r="VXL54" s="18"/>
      <c r="VXM54" s="18"/>
      <c r="VXN54" s="18"/>
      <c r="VXO54" s="18"/>
      <c r="VXP54" s="18"/>
      <c r="VXQ54" s="18"/>
      <c r="VXR54" s="18"/>
      <c r="VXS54" s="18"/>
      <c r="VXT54" s="18"/>
      <c r="VXU54" s="18"/>
      <c r="VXV54" s="18"/>
      <c r="VXW54" s="18"/>
      <c r="VXX54" s="18"/>
      <c r="VXY54" s="18"/>
      <c r="VXZ54" s="18"/>
      <c r="VYA54" s="18"/>
      <c r="VYB54" s="18"/>
      <c r="VYC54" s="18"/>
      <c r="VYD54" s="18"/>
      <c r="VYE54" s="18"/>
      <c r="VYF54" s="18"/>
      <c r="VYG54" s="18"/>
      <c r="VYH54" s="18"/>
      <c r="VYI54" s="18"/>
      <c r="VYJ54" s="18"/>
      <c r="VYK54" s="18"/>
      <c r="VYL54" s="18"/>
      <c r="VYM54" s="18"/>
      <c r="VYN54" s="18"/>
      <c r="VYO54" s="18"/>
      <c r="VYP54" s="18"/>
      <c r="VYQ54" s="18"/>
      <c r="VYR54" s="18"/>
      <c r="VYS54" s="18"/>
      <c r="VYT54" s="18"/>
      <c r="VYU54" s="18"/>
      <c r="VYV54" s="18"/>
      <c r="VYW54" s="18"/>
      <c r="VYX54" s="18"/>
      <c r="VYY54" s="18"/>
      <c r="VYZ54" s="18"/>
      <c r="VZA54" s="18"/>
      <c r="VZB54" s="18"/>
      <c r="VZC54" s="18"/>
      <c r="VZD54" s="18"/>
      <c r="VZE54" s="18"/>
      <c r="VZF54" s="18"/>
      <c r="VZG54" s="18"/>
      <c r="VZH54" s="18"/>
      <c r="VZI54" s="18"/>
      <c r="VZJ54" s="18"/>
      <c r="VZK54" s="18"/>
      <c r="VZL54" s="18"/>
      <c r="VZM54" s="18"/>
      <c r="VZN54" s="18"/>
      <c r="VZO54" s="18"/>
      <c r="VZP54" s="18"/>
      <c r="VZQ54" s="18"/>
      <c r="VZR54" s="18"/>
      <c r="VZS54" s="18"/>
      <c r="VZT54" s="18"/>
      <c r="VZU54" s="18"/>
      <c r="VZV54" s="18"/>
      <c r="VZW54" s="18"/>
      <c r="VZX54" s="18"/>
      <c r="VZY54" s="18"/>
      <c r="VZZ54" s="18"/>
      <c r="WAA54" s="18"/>
      <c r="WAB54" s="18"/>
      <c r="WAC54" s="18"/>
      <c r="WAD54" s="18"/>
      <c r="WAE54" s="18"/>
      <c r="WAF54" s="18"/>
      <c r="WAG54" s="18"/>
      <c r="WAH54" s="18"/>
      <c r="WAI54" s="18"/>
      <c r="WAJ54" s="18"/>
      <c r="WAK54" s="18"/>
      <c r="WAL54" s="18"/>
      <c r="WAM54" s="18"/>
      <c r="WAN54" s="18"/>
      <c r="WAO54" s="18"/>
      <c r="WAP54" s="18"/>
      <c r="WAQ54" s="18"/>
      <c r="WAR54" s="18"/>
      <c r="WAS54" s="18"/>
      <c r="WAT54" s="18"/>
      <c r="WAU54" s="18"/>
      <c r="WAV54" s="18"/>
      <c r="WAW54" s="18"/>
      <c r="WAX54" s="18"/>
      <c r="WAY54" s="18"/>
      <c r="WAZ54" s="18"/>
      <c r="WBA54" s="18"/>
      <c r="WBB54" s="18"/>
      <c r="WBC54" s="18"/>
      <c r="WBD54" s="18"/>
      <c r="WBE54" s="18"/>
      <c r="WBF54" s="18"/>
      <c r="WBG54" s="18"/>
      <c r="WBH54" s="18"/>
      <c r="WBI54" s="18"/>
      <c r="WBJ54" s="18"/>
      <c r="WBK54" s="18"/>
      <c r="WBL54" s="18"/>
      <c r="WBM54" s="18"/>
      <c r="WBN54" s="18"/>
      <c r="WBO54" s="18"/>
      <c r="WBP54" s="18"/>
      <c r="WBQ54" s="18"/>
      <c r="WBR54" s="18"/>
      <c r="WBS54" s="18"/>
      <c r="WBT54" s="18"/>
      <c r="WBU54" s="18"/>
      <c r="WBV54" s="18"/>
      <c r="WBW54" s="18"/>
      <c r="WBX54" s="18"/>
      <c r="WBY54" s="18"/>
      <c r="WBZ54" s="18"/>
      <c r="WCA54" s="18"/>
      <c r="WCB54" s="18"/>
      <c r="WCC54" s="18"/>
      <c r="WCD54" s="18"/>
      <c r="WCE54" s="18"/>
      <c r="WCF54" s="18"/>
      <c r="WCG54" s="18"/>
      <c r="WCH54" s="18"/>
      <c r="WCI54" s="18"/>
      <c r="WCJ54" s="18"/>
      <c r="WCK54" s="18"/>
      <c r="WCL54" s="18"/>
      <c r="WCM54" s="18"/>
      <c r="WCN54" s="18"/>
      <c r="WCO54" s="18"/>
      <c r="WCP54" s="18"/>
      <c r="WCQ54" s="18"/>
      <c r="WCR54" s="18"/>
      <c r="WCS54" s="18"/>
      <c r="WCT54" s="18"/>
      <c r="WCU54" s="18"/>
      <c r="WCV54" s="18"/>
      <c r="WCW54" s="18"/>
      <c r="WCX54" s="18"/>
      <c r="WCY54" s="18"/>
      <c r="WCZ54" s="18"/>
      <c r="WDA54" s="18"/>
      <c r="WDB54" s="18"/>
      <c r="WDC54" s="18"/>
      <c r="WDD54" s="18"/>
      <c r="WDE54" s="18"/>
      <c r="WDF54" s="18"/>
      <c r="WDG54" s="18"/>
      <c r="WDH54" s="18"/>
      <c r="WDI54" s="18"/>
      <c r="WDJ54" s="18"/>
      <c r="WDK54" s="18"/>
      <c r="WDL54" s="18"/>
      <c r="WDM54" s="18"/>
      <c r="WDN54" s="18"/>
      <c r="WDO54" s="18"/>
      <c r="WDP54" s="18"/>
      <c r="WDQ54" s="18"/>
      <c r="WDR54" s="18"/>
      <c r="WDS54" s="18"/>
      <c r="WDT54" s="18"/>
      <c r="WDU54" s="18"/>
      <c r="WDV54" s="18"/>
      <c r="WDW54" s="18"/>
      <c r="WDX54" s="18"/>
      <c r="WDY54" s="18"/>
      <c r="WDZ54" s="18"/>
      <c r="WEA54" s="18"/>
      <c r="WEB54" s="18"/>
      <c r="WEC54" s="18"/>
      <c r="WED54" s="18"/>
      <c r="WEE54" s="18"/>
      <c r="WEF54" s="18"/>
      <c r="WEG54" s="18"/>
      <c r="WEH54" s="18"/>
      <c r="WEI54" s="18"/>
      <c r="WEJ54" s="18"/>
      <c r="WEK54" s="18"/>
      <c r="WEL54" s="18"/>
      <c r="WEM54" s="18"/>
      <c r="WEN54" s="18"/>
      <c r="WEO54" s="18"/>
      <c r="WEP54" s="18"/>
      <c r="WEQ54" s="18"/>
      <c r="WER54" s="18"/>
      <c r="WES54" s="18"/>
      <c r="WET54" s="18"/>
      <c r="WEU54" s="18"/>
      <c r="WEV54" s="18"/>
      <c r="WEW54" s="18"/>
      <c r="WEX54" s="18"/>
      <c r="WEY54" s="18"/>
      <c r="WEZ54" s="18"/>
      <c r="WFA54" s="18"/>
      <c r="WFB54" s="18"/>
      <c r="WFC54" s="18"/>
      <c r="WFD54" s="18"/>
      <c r="WFE54" s="18"/>
      <c r="WFF54" s="18"/>
      <c r="WFG54" s="18"/>
      <c r="WFH54" s="18"/>
      <c r="WFI54" s="18"/>
      <c r="WFJ54" s="18"/>
      <c r="WFK54" s="18"/>
      <c r="WFL54" s="18"/>
      <c r="WFM54" s="18"/>
      <c r="WFN54" s="18"/>
      <c r="WFO54" s="18"/>
      <c r="WFP54" s="18"/>
      <c r="WFQ54" s="18"/>
      <c r="WFR54" s="18"/>
      <c r="WFS54" s="18"/>
      <c r="WFT54" s="18"/>
      <c r="WFU54" s="18"/>
      <c r="WFV54" s="18"/>
      <c r="WFW54" s="18"/>
      <c r="WFX54" s="18"/>
      <c r="WFY54" s="18"/>
      <c r="WFZ54" s="18"/>
      <c r="WGA54" s="18"/>
      <c r="WGB54" s="18"/>
      <c r="WGC54" s="18"/>
      <c r="WGD54" s="18"/>
      <c r="WGE54" s="18"/>
      <c r="WGF54" s="18"/>
      <c r="WGG54" s="18"/>
      <c r="WGH54" s="18"/>
      <c r="WGI54" s="18"/>
      <c r="WGJ54" s="18"/>
      <c r="WGK54" s="18"/>
      <c r="WGL54" s="18"/>
      <c r="WGM54" s="18"/>
      <c r="WGN54" s="18"/>
      <c r="WGO54" s="18"/>
      <c r="WGP54" s="18"/>
      <c r="WGQ54" s="18"/>
      <c r="WGR54" s="18"/>
      <c r="WGS54" s="18"/>
      <c r="WGT54" s="18"/>
      <c r="WGU54" s="18"/>
      <c r="WGV54" s="18"/>
      <c r="WGW54" s="18"/>
      <c r="WGX54" s="18"/>
      <c r="WGY54" s="18"/>
      <c r="WGZ54" s="18"/>
      <c r="WHA54" s="18"/>
      <c r="WHB54" s="18"/>
      <c r="WHC54" s="18"/>
      <c r="WHD54" s="18"/>
      <c r="WHE54" s="18"/>
      <c r="WHF54" s="18"/>
      <c r="WHG54" s="18"/>
      <c r="WHH54" s="18"/>
      <c r="WHI54" s="18"/>
      <c r="WHJ54" s="18"/>
      <c r="WHK54" s="18"/>
      <c r="WHL54" s="18"/>
      <c r="WHM54" s="18"/>
      <c r="WHN54" s="18"/>
      <c r="WHO54" s="18"/>
      <c r="WHP54" s="18"/>
      <c r="WHQ54" s="18"/>
      <c r="WHR54" s="18"/>
      <c r="WHS54" s="18"/>
      <c r="WHT54" s="18"/>
      <c r="WHU54" s="18"/>
      <c r="WHV54" s="18"/>
      <c r="WHW54" s="18"/>
      <c r="WHX54" s="18"/>
      <c r="WHY54" s="18"/>
      <c r="WHZ54" s="18"/>
      <c r="WIA54" s="18"/>
      <c r="WIB54" s="18"/>
      <c r="WIC54" s="18"/>
      <c r="WID54" s="18"/>
      <c r="WIE54" s="18"/>
      <c r="WIF54" s="18"/>
      <c r="WIG54" s="18"/>
      <c r="WIH54" s="18"/>
      <c r="WII54" s="18"/>
      <c r="WIJ54" s="18"/>
      <c r="WIK54" s="18"/>
      <c r="WIL54" s="18"/>
      <c r="WIM54" s="18"/>
      <c r="WIN54" s="18"/>
      <c r="WIO54" s="18"/>
      <c r="WIP54" s="18"/>
      <c r="WIQ54" s="18"/>
      <c r="WIR54" s="18"/>
      <c r="WIS54" s="18"/>
      <c r="WIT54" s="18"/>
      <c r="WIU54" s="18"/>
      <c r="WIV54" s="18"/>
      <c r="WIW54" s="18"/>
      <c r="WIX54" s="18"/>
      <c r="WIY54" s="18"/>
      <c r="WIZ54" s="18"/>
      <c r="WJA54" s="18"/>
      <c r="WJB54" s="18"/>
      <c r="WJC54" s="18"/>
      <c r="WJD54" s="18"/>
      <c r="WJE54" s="18"/>
      <c r="WJF54" s="18"/>
      <c r="WJG54" s="18"/>
      <c r="WJH54" s="18"/>
      <c r="WJI54" s="18"/>
      <c r="WJJ54" s="18"/>
      <c r="WJK54" s="18"/>
      <c r="WJL54" s="18"/>
      <c r="WJM54" s="18"/>
      <c r="WJN54" s="18"/>
      <c r="WJO54" s="18"/>
      <c r="WJP54" s="18"/>
      <c r="WJQ54" s="18"/>
      <c r="WJR54" s="18"/>
      <c r="WJS54" s="18"/>
      <c r="WJT54" s="18"/>
      <c r="WJU54" s="18"/>
      <c r="WJV54" s="18"/>
      <c r="WJW54" s="18"/>
      <c r="WJX54" s="18"/>
      <c r="WJY54" s="18"/>
      <c r="WJZ54" s="18"/>
      <c r="WKA54" s="18"/>
      <c r="WKB54" s="18"/>
      <c r="WKC54" s="18"/>
      <c r="WKD54" s="18"/>
      <c r="WKE54" s="18"/>
      <c r="WKF54" s="18"/>
      <c r="WKG54" s="18"/>
      <c r="WKH54" s="18"/>
      <c r="WKI54" s="18"/>
      <c r="WKJ54" s="18"/>
      <c r="WKK54" s="18"/>
      <c r="WKL54" s="18"/>
      <c r="WKM54" s="18"/>
      <c r="WKN54" s="18"/>
      <c r="WKO54" s="18"/>
      <c r="WKP54" s="18"/>
      <c r="WKQ54" s="18"/>
      <c r="WKR54" s="18"/>
      <c r="WKS54" s="18"/>
      <c r="WKT54" s="18"/>
      <c r="WKU54" s="18"/>
      <c r="WKV54" s="18"/>
      <c r="WKW54" s="18"/>
      <c r="WKX54" s="18"/>
      <c r="WKY54" s="18"/>
      <c r="WKZ54" s="18"/>
      <c r="WLA54" s="18"/>
      <c r="WLB54" s="18"/>
      <c r="WLC54" s="18"/>
      <c r="WLD54" s="18"/>
      <c r="WLE54" s="18"/>
      <c r="WLF54" s="18"/>
      <c r="WLG54" s="18"/>
      <c r="WLH54" s="18"/>
      <c r="WLI54" s="18"/>
      <c r="WLJ54" s="18"/>
      <c r="WLK54" s="18"/>
      <c r="WLL54" s="18"/>
      <c r="WLM54" s="18"/>
      <c r="WLN54" s="18"/>
      <c r="WLO54" s="18"/>
      <c r="WLP54" s="18"/>
      <c r="WLQ54" s="18"/>
      <c r="WLR54" s="18"/>
      <c r="WLS54" s="18"/>
      <c r="WLT54" s="18"/>
      <c r="WLU54" s="18"/>
      <c r="WLV54" s="18"/>
      <c r="WLW54" s="18"/>
      <c r="WLX54" s="18"/>
      <c r="WLY54" s="18"/>
      <c r="WLZ54" s="18"/>
      <c r="WMA54" s="18"/>
      <c r="WMB54" s="18"/>
      <c r="WMC54" s="18"/>
      <c r="WMD54" s="18"/>
      <c r="WME54" s="18"/>
      <c r="WMF54" s="18"/>
      <c r="WMG54" s="18"/>
      <c r="WMH54" s="18"/>
      <c r="WMI54" s="18"/>
      <c r="WMJ54" s="18"/>
      <c r="WMK54" s="18"/>
      <c r="WML54" s="18"/>
      <c r="WMM54" s="18"/>
      <c r="WMN54" s="18"/>
      <c r="WMO54" s="18"/>
      <c r="WMP54" s="18"/>
      <c r="WMQ54" s="18"/>
      <c r="WMR54" s="18"/>
      <c r="WMS54" s="18"/>
      <c r="WMT54" s="18"/>
      <c r="WMU54" s="18"/>
      <c r="WMV54" s="18"/>
      <c r="WMW54" s="18"/>
      <c r="WMX54" s="18"/>
      <c r="WMY54" s="18"/>
      <c r="WMZ54" s="18"/>
      <c r="WNA54" s="18"/>
      <c r="WNB54" s="18"/>
      <c r="WNC54" s="18"/>
      <c r="WND54" s="18"/>
      <c r="WNE54" s="18"/>
      <c r="WNF54" s="18"/>
      <c r="WNG54" s="18"/>
      <c r="WNH54" s="18"/>
      <c r="WNI54" s="18"/>
      <c r="WNJ54" s="18"/>
      <c r="WNK54" s="18"/>
      <c r="WNL54" s="18"/>
      <c r="WNM54" s="18"/>
      <c r="WNN54" s="18"/>
      <c r="WNO54" s="18"/>
      <c r="WNP54" s="18"/>
      <c r="WNQ54" s="18"/>
      <c r="WNR54" s="18"/>
      <c r="WNS54" s="18"/>
      <c r="WNT54" s="18"/>
      <c r="WNU54" s="18"/>
      <c r="WNV54" s="18"/>
      <c r="WNW54" s="18"/>
      <c r="WNX54" s="18"/>
      <c r="WNY54" s="18"/>
      <c r="WNZ54" s="18"/>
      <c r="WOA54" s="18"/>
      <c r="WOB54" s="18"/>
      <c r="WOC54" s="18"/>
      <c r="WOD54" s="18"/>
      <c r="WOE54" s="18"/>
      <c r="WOF54" s="18"/>
      <c r="WOG54" s="18"/>
      <c r="WOH54" s="18"/>
      <c r="WOI54" s="18"/>
      <c r="WOJ54" s="18"/>
      <c r="WOK54" s="18"/>
      <c r="WOL54" s="18"/>
      <c r="WOM54" s="18"/>
      <c r="WON54" s="18"/>
      <c r="WOO54" s="18"/>
      <c r="WOP54" s="18"/>
      <c r="WOQ54" s="18"/>
      <c r="WOR54" s="18"/>
      <c r="WOS54" s="18"/>
      <c r="WOT54" s="18"/>
      <c r="WOU54" s="18"/>
      <c r="WOV54" s="18"/>
      <c r="WOW54" s="18"/>
      <c r="WOX54" s="18"/>
      <c r="WOY54" s="18"/>
      <c r="WOZ54" s="18"/>
      <c r="WPA54" s="18"/>
      <c r="WPB54" s="18"/>
      <c r="WPC54" s="18"/>
      <c r="WPD54" s="18"/>
      <c r="WPE54" s="18"/>
      <c r="WPF54" s="18"/>
      <c r="WPG54" s="18"/>
      <c r="WPH54" s="18"/>
      <c r="WPI54" s="18"/>
      <c r="WPJ54" s="18"/>
      <c r="WPK54" s="18"/>
      <c r="WPL54" s="18"/>
      <c r="WPM54" s="18"/>
      <c r="WPN54" s="18"/>
      <c r="WPO54" s="18"/>
      <c r="WPP54" s="18"/>
      <c r="WPQ54" s="18"/>
      <c r="WPR54" s="18"/>
      <c r="WPS54" s="18"/>
      <c r="WPT54" s="18"/>
      <c r="WPU54" s="18"/>
      <c r="WPV54" s="18"/>
      <c r="WPW54" s="18"/>
      <c r="WPX54" s="18"/>
      <c r="WPY54" s="18"/>
      <c r="WPZ54" s="18"/>
      <c r="WQA54" s="18"/>
      <c r="WQB54" s="18"/>
      <c r="WQC54" s="18"/>
      <c r="WQD54" s="18"/>
      <c r="WQE54" s="18"/>
      <c r="WQF54" s="18"/>
      <c r="WQG54" s="18"/>
      <c r="WQH54" s="18"/>
      <c r="WQI54" s="18"/>
      <c r="WQJ54" s="18"/>
      <c r="WQK54" s="18"/>
      <c r="WQL54" s="18"/>
      <c r="WQM54" s="18"/>
      <c r="WQN54" s="18"/>
      <c r="WQO54" s="18"/>
      <c r="WQP54" s="18"/>
      <c r="WQQ54" s="18"/>
      <c r="WQR54" s="18"/>
      <c r="WQS54" s="18"/>
      <c r="WQT54" s="18"/>
      <c r="WQU54" s="18"/>
      <c r="WQV54" s="18"/>
      <c r="WQW54" s="18"/>
      <c r="WQX54" s="18"/>
      <c r="WQY54" s="18"/>
      <c r="WQZ54" s="18"/>
      <c r="WRA54" s="18"/>
      <c r="WRB54" s="18"/>
      <c r="WRC54" s="18"/>
      <c r="WRD54" s="18"/>
      <c r="WRE54" s="18"/>
      <c r="WRF54" s="18"/>
      <c r="WRG54" s="18"/>
      <c r="WRH54" s="18"/>
      <c r="WRI54" s="18"/>
      <c r="WRJ54" s="18"/>
      <c r="WRK54" s="18"/>
      <c r="WRL54" s="18"/>
      <c r="WRM54" s="18"/>
      <c r="WRN54" s="18"/>
      <c r="WRO54" s="18"/>
      <c r="WRP54" s="18"/>
      <c r="WRQ54" s="18"/>
      <c r="WRR54" s="18"/>
      <c r="WRS54" s="18"/>
      <c r="WRT54" s="18"/>
      <c r="WRU54" s="18"/>
      <c r="WRV54" s="18"/>
      <c r="WRW54" s="18"/>
      <c r="WRX54" s="18"/>
      <c r="WRY54" s="18"/>
      <c r="WRZ54" s="18"/>
      <c r="WSA54" s="18"/>
      <c r="WSB54" s="18"/>
      <c r="WSC54" s="18"/>
      <c r="WSD54" s="18"/>
      <c r="WSE54" s="18"/>
      <c r="WSF54" s="18"/>
      <c r="WSG54" s="18"/>
      <c r="WSH54" s="18"/>
      <c r="WSI54" s="18"/>
      <c r="WSJ54" s="18"/>
      <c r="WSK54" s="18"/>
      <c r="WSL54" s="18"/>
      <c r="WSM54" s="18"/>
      <c r="WSN54" s="18"/>
      <c r="WSO54" s="18"/>
      <c r="WSP54" s="18"/>
      <c r="WSQ54" s="18"/>
      <c r="WSR54" s="18"/>
      <c r="WSS54" s="18"/>
      <c r="WST54" s="18"/>
      <c r="WSU54" s="18"/>
      <c r="WSV54" s="18"/>
      <c r="WSW54" s="18"/>
      <c r="WSX54" s="18"/>
      <c r="WSY54" s="18"/>
      <c r="WSZ54" s="18"/>
      <c r="WTA54" s="18"/>
      <c r="WTB54" s="18"/>
      <c r="WTC54" s="18"/>
      <c r="WTD54" s="18"/>
      <c r="WTE54" s="18"/>
      <c r="WTF54" s="18"/>
      <c r="WTG54" s="18"/>
      <c r="WTH54" s="18"/>
      <c r="WTI54" s="18"/>
      <c r="WTJ54" s="18"/>
      <c r="WTK54" s="18"/>
      <c r="WTL54" s="18"/>
      <c r="WTM54" s="18"/>
      <c r="WTN54" s="18"/>
      <c r="WTO54" s="18"/>
      <c r="WTP54" s="18"/>
      <c r="WTQ54" s="18"/>
      <c r="WTR54" s="18"/>
      <c r="WTS54" s="18"/>
      <c r="WTT54" s="18"/>
      <c r="WTU54" s="18"/>
      <c r="WTV54" s="18"/>
      <c r="WTW54" s="18"/>
      <c r="WTX54" s="18"/>
      <c r="WTY54" s="18"/>
      <c r="WTZ54" s="18"/>
      <c r="WUA54" s="18"/>
      <c r="WUB54" s="18"/>
      <c r="WUC54" s="18"/>
      <c r="WUD54" s="18"/>
      <c r="WUE54" s="18"/>
      <c r="WUF54" s="18"/>
      <c r="WUG54" s="18"/>
      <c r="WUH54" s="18"/>
      <c r="WUI54" s="18"/>
      <c r="WUJ54" s="18"/>
      <c r="WUK54" s="18"/>
      <c r="WUL54" s="18"/>
      <c r="WUM54" s="18"/>
      <c r="WUN54" s="18"/>
      <c r="WUO54" s="18"/>
      <c r="WUP54" s="18"/>
      <c r="WUQ54" s="18"/>
      <c r="WUR54" s="18"/>
      <c r="WUS54" s="18"/>
      <c r="WUT54" s="18"/>
      <c r="WUU54" s="18"/>
      <c r="WUV54" s="18"/>
      <c r="WUW54" s="18"/>
      <c r="WUX54" s="18"/>
      <c r="WUY54" s="18"/>
      <c r="WUZ54" s="18"/>
      <c r="WVA54" s="18"/>
      <c r="WVB54" s="18"/>
      <c r="WVC54" s="18"/>
      <c r="WVD54" s="18"/>
      <c r="WVE54" s="18"/>
      <c r="WVF54" s="18"/>
      <c r="WVG54" s="18"/>
      <c r="WVH54" s="18"/>
      <c r="WVI54" s="18"/>
      <c r="WVJ54" s="18"/>
      <c r="WVK54" s="18"/>
      <c r="WVL54" s="18"/>
      <c r="WVM54" s="18"/>
      <c r="WVN54" s="18"/>
      <c r="WVO54" s="18"/>
      <c r="WVP54" s="18"/>
      <c r="WVQ54" s="18"/>
      <c r="WVR54" s="18"/>
      <c r="WVS54" s="18"/>
      <c r="WVT54" s="18"/>
      <c r="WVU54" s="18"/>
      <c r="WVV54" s="18"/>
      <c r="WVW54" s="18"/>
      <c r="WVX54" s="18"/>
      <c r="WVY54" s="18"/>
      <c r="WVZ54" s="18"/>
      <c r="WWA54" s="18"/>
      <c r="WWB54" s="18"/>
      <c r="WWC54" s="18"/>
      <c r="WWD54" s="18"/>
      <c r="WWE54" s="18"/>
      <c r="WWF54" s="18"/>
      <c r="WWG54" s="18"/>
      <c r="WWH54" s="18"/>
      <c r="WWI54" s="18"/>
      <c r="WWJ54" s="18"/>
      <c r="WWK54" s="18"/>
      <c r="WWL54" s="18"/>
      <c r="WWM54" s="18"/>
      <c r="WWN54" s="18"/>
      <c r="WWO54" s="18"/>
      <c r="WWP54" s="18"/>
      <c r="WWQ54" s="18"/>
      <c r="WWR54" s="18"/>
      <c r="WWS54" s="18"/>
      <c r="WWT54" s="18"/>
      <c r="WWU54" s="18"/>
      <c r="WWV54" s="18"/>
      <c r="WWW54" s="18"/>
      <c r="WWX54" s="18"/>
      <c r="WWY54" s="18"/>
      <c r="WWZ54" s="18"/>
      <c r="WXA54" s="18"/>
      <c r="WXB54" s="18"/>
      <c r="WXC54" s="18"/>
      <c r="WXD54" s="18"/>
      <c r="WXE54" s="18"/>
      <c r="WXF54" s="18"/>
      <c r="WXG54" s="18"/>
      <c r="WXH54" s="18"/>
      <c r="WXI54" s="18"/>
      <c r="WXJ54" s="18"/>
      <c r="WXK54" s="18"/>
      <c r="WXL54" s="18"/>
      <c r="WXM54" s="18"/>
      <c r="WXN54" s="18"/>
      <c r="WXO54" s="18"/>
      <c r="WXP54" s="18"/>
      <c r="WXQ54" s="18"/>
      <c r="WXR54" s="18"/>
      <c r="WXS54" s="18"/>
      <c r="WXT54" s="18"/>
      <c r="WXU54" s="18"/>
      <c r="WXV54" s="18"/>
      <c r="WXW54" s="18"/>
      <c r="WXX54" s="18"/>
      <c r="WXY54" s="18"/>
      <c r="WXZ54" s="18"/>
      <c r="WYA54" s="18"/>
      <c r="WYB54" s="18"/>
      <c r="WYC54" s="18"/>
      <c r="WYD54" s="18"/>
      <c r="WYE54" s="18"/>
      <c r="WYF54" s="18"/>
      <c r="WYG54" s="18"/>
      <c r="WYH54" s="18"/>
      <c r="WYI54" s="18"/>
      <c r="WYJ54" s="18"/>
      <c r="WYK54" s="18"/>
      <c r="WYL54" s="18"/>
      <c r="WYM54" s="18"/>
      <c r="WYN54" s="18"/>
      <c r="WYO54" s="18"/>
      <c r="WYP54" s="18"/>
      <c r="WYQ54" s="18"/>
      <c r="WYR54" s="18"/>
      <c r="WYS54" s="18"/>
      <c r="WYT54" s="18"/>
      <c r="WYU54" s="18"/>
      <c r="WYV54" s="18"/>
      <c r="WYW54" s="18"/>
      <c r="WYX54" s="18"/>
      <c r="WYY54" s="18"/>
      <c r="WYZ54" s="18"/>
      <c r="WZA54" s="18"/>
      <c r="WZB54" s="18"/>
      <c r="WZC54" s="18"/>
      <c r="WZD54" s="18"/>
      <c r="WZE54" s="18"/>
      <c r="WZF54" s="18"/>
      <c r="WZG54" s="18"/>
      <c r="WZH54" s="18"/>
      <c r="WZI54" s="18"/>
      <c r="WZJ54" s="18"/>
      <c r="WZK54" s="18"/>
      <c r="WZL54" s="18"/>
      <c r="WZM54" s="18"/>
      <c r="WZN54" s="18"/>
      <c r="WZO54" s="18"/>
      <c r="WZP54" s="18"/>
      <c r="WZQ54" s="18"/>
      <c r="WZR54" s="18"/>
      <c r="WZS54" s="18"/>
      <c r="WZT54" s="18"/>
      <c r="WZU54" s="18"/>
      <c r="WZV54" s="18"/>
      <c r="WZW54" s="18"/>
      <c r="WZX54" s="18"/>
      <c r="WZY54" s="18"/>
      <c r="WZZ54" s="18"/>
      <c r="XAA54" s="18"/>
      <c r="XAB54" s="18"/>
      <c r="XAC54" s="18"/>
      <c r="XAD54" s="18"/>
      <c r="XAE54" s="18"/>
      <c r="XAF54" s="18"/>
      <c r="XAG54" s="18"/>
      <c r="XAH54" s="18"/>
      <c r="XAI54" s="18"/>
      <c r="XAJ54" s="18"/>
      <c r="XAK54" s="18"/>
      <c r="XAL54" s="18"/>
      <c r="XAM54" s="18"/>
      <c r="XAN54" s="18"/>
      <c r="XAO54" s="18"/>
      <c r="XAP54" s="18"/>
      <c r="XAQ54" s="18"/>
      <c r="XAR54" s="18"/>
      <c r="XAS54" s="18"/>
      <c r="XAT54" s="18"/>
      <c r="XAU54" s="18"/>
      <c r="XAV54" s="18"/>
      <c r="XAW54" s="18"/>
      <c r="XAX54" s="18"/>
      <c r="XAY54" s="18"/>
      <c r="XAZ54" s="18"/>
      <c r="XBA54" s="18"/>
      <c r="XBB54" s="18"/>
      <c r="XBC54" s="18"/>
      <c r="XBD54" s="18"/>
      <c r="XBE54" s="18"/>
      <c r="XBF54" s="18"/>
      <c r="XBG54" s="18"/>
      <c r="XBH54" s="18"/>
      <c r="XBI54" s="18"/>
      <c r="XBJ54" s="18"/>
      <c r="XBK54" s="18"/>
      <c r="XBL54" s="18"/>
      <c r="XBM54" s="18"/>
      <c r="XBN54" s="18"/>
      <c r="XBO54" s="18"/>
      <c r="XBP54" s="18"/>
      <c r="XBQ54" s="18"/>
      <c r="XBR54" s="18"/>
      <c r="XBS54" s="18"/>
      <c r="XBT54" s="18"/>
      <c r="XBU54" s="18"/>
      <c r="XBV54" s="18"/>
      <c r="XBW54" s="18"/>
      <c r="XBX54" s="18"/>
      <c r="XBY54" s="18"/>
      <c r="XBZ54" s="18"/>
      <c r="XCA54" s="18"/>
      <c r="XCB54" s="18"/>
      <c r="XCC54" s="18"/>
      <c r="XCD54" s="18"/>
      <c r="XCE54" s="18"/>
      <c r="XCF54" s="18"/>
      <c r="XCG54" s="18"/>
      <c r="XCH54" s="18"/>
      <c r="XCI54" s="18"/>
      <c r="XCJ54" s="18"/>
      <c r="XCK54" s="18"/>
      <c r="XCL54" s="18"/>
      <c r="XCM54" s="18"/>
      <c r="XCN54" s="18"/>
      <c r="XCO54" s="18"/>
      <c r="XCP54" s="18"/>
      <c r="XCQ54" s="18"/>
      <c r="XCR54" s="18"/>
      <c r="XCS54" s="18"/>
      <c r="XCT54" s="18"/>
      <c r="XCU54" s="18"/>
      <c r="XCV54" s="18"/>
      <c r="XCW54" s="18"/>
      <c r="XCX54" s="18"/>
      <c r="XCY54" s="18"/>
      <c r="XCZ54" s="18"/>
      <c r="XDA54" s="18"/>
      <c r="XDB54" s="18"/>
      <c r="XDC54" s="18"/>
      <c r="XDD54" s="18"/>
      <c r="XDE54" s="18"/>
      <c r="XDF54" s="18"/>
      <c r="XDG54" s="18"/>
      <c r="XDH54" s="18"/>
      <c r="XDI54" s="18"/>
      <c r="XDJ54" s="18"/>
      <c r="XDK54" s="18"/>
      <c r="XDL54" s="18"/>
      <c r="XDM54" s="18"/>
      <c r="XDN54" s="18"/>
      <c r="XDO54" s="18"/>
      <c r="XDP54" s="18"/>
      <c r="XDQ54" s="18"/>
      <c r="XDR54" s="18"/>
      <c r="XDS54" s="18"/>
      <c r="XDT54" s="18"/>
      <c r="XDU54" s="18"/>
      <c r="XDV54" s="18"/>
      <c r="XDW54" s="18"/>
      <c r="XDX54" s="18"/>
      <c r="XDY54" s="18"/>
      <c r="XDZ54" s="18"/>
      <c r="XEA54" s="18"/>
      <c r="XEB54" s="18"/>
      <c r="XEC54" s="18"/>
      <c r="XED54" s="18"/>
      <c r="XEE54" s="18"/>
      <c r="XEF54" s="18"/>
      <c r="XEG54" s="18"/>
      <c r="XEH54" s="18"/>
      <c r="XEI54" s="18"/>
      <c r="XEJ54" s="18"/>
      <c r="XEK54" s="18"/>
      <c r="XEL54" s="18"/>
      <c r="XEM54" s="18"/>
      <c r="XEN54" s="18"/>
      <c r="XEO54" s="18"/>
      <c r="XEP54" s="18"/>
      <c r="XEQ54" s="18"/>
      <c r="XER54" s="18"/>
      <c r="XES54" s="18"/>
      <c r="XET54" s="18"/>
    </row>
    <row r="55" spans="2:16374" s="22" customFormat="1" ht="25.5" customHeight="1">
      <c r="B55" s="230" t="s">
        <v>108</v>
      </c>
      <c r="C55" s="230"/>
      <c r="D55" s="18"/>
      <c r="E55" s="18"/>
      <c r="F55" s="18"/>
      <c r="G55" s="18"/>
      <c r="H55" s="18"/>
      <c r="I55" s="18"/>
      <c r="J55" s="18"/>
      <c r="K55" s="18"/>
      <c r="L55" s="18"/>
      <c r="M55" s="18"/>
      <c r="N55" s="18"/>
      <c r="O55" s="18"/>
      <c r="P55" s="18"/>
      <c r="Q55" s="18"/>
      <c r="R55" s="18"/>
      <c r="S55" s="18"/>
      <c r="T55" s="18"/>
      <c r="U55" s="18"/>
      <c r="V55" s="18"/>
      <c r="W55" s="18"/>
      <c r="X55" s="18"/>
      <c r="Y55" s="18"/>
      <c r="Z55" s="18"/>
      <c r="AA55" s="18"/>
      <c r="AB55" s="18"/>
      <c r="AC55" s="18"/>
      <c r="AD55" s="18"/>
      <c r="AE55" s="18"/>
      <c r="AF55" s="18"/>
      <c r="AG55" s="18"/>
      <c r="AH55" s="18"/>
      <c r="AI55" s="18"/>
      <c r="AJ55" s="18"/>
      <c r="AK55" s="18"/>
      <c r="AL55" s="18"/>
      <c r="AM55" s="18"/>
      <c r="AN55" s="18"/>
      <c r="AO55" s="18"/>
      <c r="AP55" s="18"/>
      <c r="AQ55" s="18"/>
      <c r="AR55" s="18"/>
      <c r="AS55" s="18"/>
      <c r="AT55" s="18"/>
      <c r="AU55" s="18"/>
      <c r="AV55" s="18"/>
      <c r="AW55" s="18"/>
      <c r="AX55" s="18"/>
      <c r="AY55" s="18"/>
      <c r="AZ55" s="18"/>
      <c r="BA55" s="18"/>
      <c r="BB55" s="18"/>
      <c r="BC55" s="18"/>
      <c r="BD55" s="18"/>
      <c r="BE55" s="18"/>
      <c r="BF55" s="18"/>
      <c r="BG55" s="18"/>
      <c r="BH55" s="18"/>
      <c r="BI55" s="18"/>
      <c r="BJ55" s="18"/>
      <c r="BK55" s="18"/>
      <c r="BL55" s="18"/>
      <c r="BM55" s="18"/>
      <c r="BN55" s="18"/>
      <c r="BO55" s="18"/>
      <c r="BP55" s="18"/>
      <c r="BQ55" s="18"/>
      <c r="BR55" s="18"/>
      <c r="BS55" s="18"/>
      <c r="BT55" s="18"/>
      <c r="BU55" s="18"/>
      <c r="BV55" s="18"/>
      <c r="BW55" s="18"/>
      <c r="BX55" s="18"/>
      <c r="BY55" s="18"/>
      <c r="BZ55" s="18"/>
      <c r="CA55" s="18"/>
      <c r="CB55" s="18"/>
      <c r="CC55" s="18"/>
      <c r="CD55" s="18"/>
      <c r="CE55" s="18"/>
      <c r="CF55" s="18"/>
      <c r="CG55" s="18"/>
      <c r="CH55" s="18"/>
      <c r="CI55" s="18"/>
      <c r="CJ55" s="18"/>
      <c r="CK55" s="18"/>
      <c r="CL55" s="18"/>
      <c r="CM55" s="18"/>
      <c r="CN55" s="18"/>
      <c r="CO55" s="18"/>
      <c r="CP55" s="18"/>
      <c r="CQ55" s="18"/>
      <c r="CR55" s="18"/>
      <c r="CS55" s="18"/>
      <c r="CT55" s="18"/>
      <c r="CU55" s="18"/>
      <c r="CV55" s="18"/>
      <c r="CW55" s="18"/>
      <c r="CX55" s="18"/>
      <c r="CY55" s="18"/>
      <c r="CZ55" s="18"/>
      <c r="DA55" s="18"/>
      <c r="DB55" s="18"/>
      <c r="DC55" s="18"/>
      <c r="DD55" s="18"/>
      <c r="DE55" s="18"/>
      <c r="DF55" s="18"/>
      <c r="DG55" s="18"/>
      <c r="DH55" s="18"/>
      <c r="DI55" s="18"/>
      <c r="DJ55" s="18"/>
      <c r="DK55" s="18"/>
      <c r="DL55" s="18"/>
      <c r="DM55" s="18"/>
      <c r="DN55" s="18"/>
      <c r="DO55" s="18"/>
      <c r="DP55" s="18"/>
      <c r="DQ55" s="18"/>
      <c r="DR55" s="18"/>
      <c r="DS55" s="18"/>
      <c r="DT55" s="18"/>
      <c r="DU55" s="18"/>
      <c r="DV55" s="18"/>
      <c r="DW55" s="18"/>
      <c r="DX55" s="18"/>
      <c r="DY55" s="18"/>
      <c r="DZ55" s="18"/>
      <c r="EA55" s="18"/>
      <c r="EB55" s="18"/>
      <c r="EC55" s="18"/>
      <c r="ED55" s="18"/>
      <c r="EE55" s="18"/>
      <c r="EF55" s="18"/>
      <c r="EG55" s="18"/>
      <c r="EH55" s="18"/>
      <c r="EI55" s="18"/>
      <c r="EJ55" s="18"/>
      <c r="EK55" s="18"/>
      <c r="EL55" s="18"/>
      <c r="EM55" s="18"/>
      <c r="EN55" s="18"/>
      <c r="EO55" s="18"/>
      <c r="EP55" s="18"/>
      <c r="EQ55" s="18"/>
      <c r="ER55" s="18"/>
      <c r="ES55" s="18"/>
      <c r="ET55" s="18"/>
      <c r="EU55" s="18"/>
      <c r="EV55" s="18"/>
      <c r="EW55" s="18"/>
      <c r="EX55" s="18"/>
      <c r="EY55" s="18"/>
      <c r="EZ55" s="18"/>
      <c r="FA55" s="18"/>
      <c r="FB55" s="18"/>
      <c r="FC55" s="18"/>
      <c r="FD55" s="18"/>
      <c r="FE55" s="18"/>
      <c r="FF55" s="18"/>
      <c r="FG55" s="18"/>
      <c r="FH55" s="18"/>
      <c r="FI55" s="18"/>
      <c r="FJ55" s="18"/>
      <c r="FK55" s="18"/>
      <c r="FL55" s="18"/>
      <c r="FM55" s="18"/>
      <c r="FN55" s="18"/>
      <c r="FO55" s="18"/>
      <c r="FP55" s="18"/>
      <c r="FQ55" s="18"/>
      <c r="FR55" s="18"/>
      <c r="FS55" s="18"/>
      <c r="FT55" s="18"/>
      <c r="FU55" s="18"/>
      <c r="FV55" s="18"/>
      <c r="FW55" s="18"/>
      <c r="FX55" s="18"/>
      <c r="FY55" s="18"/>
      <c r="FZ55" s="18"/>
      <c r="GA55" s="18"/>
      <c r="GB55" s="18"/>
      <c r="GC55" s="18"/>
      <c r="GD55" s="18"/>
      <c r="GE55" s="18"/>
      <c r="GF55" s="18"/>
      <c r="GG55" s="18"/>
      <c r="GH55" s="18"/>
      <c r="GI55" s="18"/>
      <c r="GJ55" s="18"/>
      <c r="GK55" s="18"/>
      <c r="GL55" s="18"/>
      <c r="GM55" s="18"/>
      <c r="GN55" s="18"/>
      <c r="GO55" s="18"/>
      <c r="GP55" s="18"/>
      <c r="GQ55" s="18"/>
      <c r="GR55" s="18"/>
      <c r="GS55" s="18"/>
      <c r="GT55" s="18"/>
      <c r="GU55" s="18"/>
      <c r="GV55" s="18"/>
      <c r="GW55" s="18"/>
      <c r="GX55" s="18"/>
      <c r="GY55" s="18"/>
      <c r="GZ55" s="18"/>
      <c r="HA55" s="18"/>
      <c r="HB55" s="18"/>
      <c r="HC55" s="18"/>
      <c r="HD55" s="18"/>
      <c r="HE55" s="18"/>
      <c r="HF55" s="18"/>
      <c r="HG55" s="18"/>
      <c r="HH55" s="18"/>
      <c r="HI55" s="18"/>
      <c r="HJ55" s="18"/>
      <c r="HK55" s="18"/>
      <c r="HL55" s="18"/>
      <c r="HM55" s="18"/>
      <c r="HN55" s="18"/>
      <c r="HO55" s="18"/>
      <c r="HP55" s="18"/>
      <c r="HQ55" s="18"/>
      <c r="HR55" s="18"/>
      <c r="HS55" s="18"/>
      <c r="HT55" s="18"/>
      <c r="HU55" s="18"/>
      <c r="HV55" s="18"/>
      <c r="HW55" s="18"/>
      <c r="HX55" s="18"/>
      <c r="HY55" s="18"/>
      <c r="HZ55" s="18"/>
      <c r="IA55" s="18"/>
      <c r="IB55" s="18"/>
      <c r="IC55" s="18"/>
      <c r="ID55" s="18"/>
      <c r="IE55" s="18"/>
      <c r="IF55" s="18"/>
      <c r="IG55" s="18"/>
      <c r="IH55" s="18"/>
      <c r="II55" s="18"/>
      <c r="IJ55" s="18"/>
      <c r="IK55" s="18"/>
      <c r="IL55" s="18"/>
      <c r="IM55" s="18"/>
      <c r="IN55" s="18"/>
      <c r="IO55" s="18"/>
      <c r="IP55" s="18"/>
      <c r="IQ55" s="18"/>
      <c r="IR55" s="18"/>
      <c r="IS55" s="18"/>
      <c r="IT55" s="18"/>
      <c r="IU55" s="18"/>
      <c r="IV55" s="18"/>
      <c r="IW55" s="18"/>
      <c r="IX55" s="18"/>
      <c r="IY55" s="18"/>
      <c r="IZ55" s="18"/>
      <c r="JA55" s="18"/>
      <c r="JB55" s="18"/>
      <c r="JC55" s="18"/>
      <c r="JD55" s="18"/>
      <c r="JE55" s="18"/>
      <c r="JF55" s="18"/>
      <c r="JG55" s="18"/>
      <c r="JH55" s="18"/>
      <c r="JI55" s="18"/>
      <c r="JJ55" s="18"/>
      <c r="JK55" s="18"/>
      <c r="JL55" s="18"/>
      <c r="JM55" s="18"/>
      <c r="JN55" s="18"/>
      <c r="JO55" s="18"/>
      <c r="JP55" s="18"/>
      <c r="JQ55" s="18"/>
      <c r="JR55" s="18"/>
      <c r="JS55" s="18"/>
      <c r="JT55" s="18"/>
      <c r="JU55" s="18"/>
      <c r="JV55" s="18"/>
      <c r="JW55" s="18"/>
      <c r="JX55" s="18"/>
      <c r="JY55" s="18"/>
      <c r="JZ55" s="18"/>
      <c r="KA55" s="18"/>
      <c r="KB55" s="18"/>
      <c r="KC55" s="18"/>
      <c r="KD55" s="18"/>
      <c r="KE55" s="18"/>
      <c r="KF55" s="18"/>
      <c r="KG55" s="18"/>
      <c r="KH55" s="18"/>
      <c r="KI55" s="18"/>
      <c r="KJ55" s="18"/>
      <c r="KK55" s="18"/>
      <c r="KL55" s="18"/>
      <c r="KM55" s="18"/>
      <c r="KN55" s="18"/>
      <c r="KO55" s="18"/>
      <c r="KP55" s="18"/>
      <c r="KQ55" s="18"/>
      <c r="KR55" s="18"/>
      <c r="KS55" s="18"/>
      <c r="KT55" s="18"/>
      <c r="KU55" s="18"/>
      <c r="KV55" s="18"/>
      <c r="KW55" s="18"/>
      <c r="KX55" s="18"/>
      <c r="KY55" s="18"/>
      <c r="KZ55" s="18"/>
      <c r="LA55" s="18"/>
      <c r="LB55" s="18"/>
      <c r="LC55" s="18"/>
      <c r="LD55" s="18"/>
      <c r="LE55" s="18"/>
      <c r="LF55" s="18"/>
      <c r="LG55" s="18"/>
      <c r="LH55" s="18"/>
      <c r="LI55" s="18"/>
      <c r="LJ55" s="18"/>
      <c r="LK55" s="18"/>
      <c r="LL55" s="18"/>
      <c r="LM55" s="18"/>
      <c r="LN55" s="18"/>
      <c r="LO55" s="18"/>
      <c r="LP55" s="18"/>
      <c r="LQ55" s="18"/>
      <c r="LR55" s="18"/>
      <c r="LS55" s="18"/>
      <c r="LT55" s="18"/>
      <c r="LU55" s="18"/>
      <c r="LV55" s="18"/>
      <c r="LW55" s="18"/>
      <c r="LX55" s="18"/>
      <c r="LY55" s="18"/>
      <c r="LZ55" s="18"/>
      <c r="MA55" s="18"/>
      <c r="MB55" s="18"/>
      <c r="MC55" s="18"/>
      <c r="MD55" s="18"/>
      <c r="ME55" s="18"/>
      <c r="MF55" s="18"/>
      <c r="MG55" s="18"/>
      <c r="MH55" s="18"/>
      <c r="MI55" s="18"/>
      <c r="MJ55" s="18"/>
      <c r="MK55" s="18"/>
      <c r="ML55" s="18"/>
      <c r="MM55" s="18"/>
      <c r="MN55" s="18"/>
      <c r="MO55" s="18"/>
      <c r="MP55" s="18"/>
      <c r="MQ55" s="18"/>
      <c r="MR55" s="18"/>
      <c r="MS55" s="18"/>
      <c r="MT55" s="18"/>
      <c r="MU55" s="18"/>
      <c r="MV55" s="18"/>
      <c r="MW55" s="18"/>
      <c r="MX55" s="18"/>
      <c r="MY55" s="18"/>
      <c r="MZ55" s="18"/>
      <c r="NA55" s="18"/>
      <c r="NB55" s="18"/>
      <c r="NC55" s="18"/>
      <c r="ND55" s="18"/>
      <c r="NE55" s="18"/>
      <c r="NF55" s="18"/>
      <c r="NG55" s="18"/>
      <c r="NH55" s="18"/>
      <c r="NI55" s="18"/>
      <c r="NJ55" s="18"/>
      <c r="NK55" s="18"/>
      <c r="NL55" s="18"/>
      <c r="NM55" s="18"/>
      <c r="NN55" s="18"/>
      <c r="NO55" s="18"/>
      <c r="NP55" s="18"/>
      <c r="NQ55" s="18"/>
      <c r="NR55" s="18"/>
      <c r="NS55" s="18"/>
      <c r="NT55" s="18"/>
      <c r="NU55" s="18"/>
      <c r="NV55" s="18"/>
      <c r="NW55" s="18"/>
      <c r="NX55" s="18"/>
      <c r="NY55" s="18"/>
      <c r="NZ55" s="18"/>
      <c r="OA55" s="18"/>
      <c r="OB55" s="18"/>
      <c r="OC55" s="18"/>
      <c r="OD55" s="18"/>
      <c r="OE55" s="18"/>
      <c r="OF55" s="18"/>
      <c r="OG55" s="18"/>
      <c r="OH55" s="18"/>
      <c r="OI55" s="18"/>
      <c r="OJ55" s="18"/>
      <c r="OK55" s="18"/>
      <c r="OL55" s="18"/>
      <c r="OM55" s="18"/>
      <c r="ON55" s="18"/>
      <c r="OO55" s="18"/>
      <c r="OP55" s="18"/>
      <c r="OQ55" s="18"/>
      <c r="OR55" s="18"/>
      <c r="OS55" s="18"/>
      <c r="OT55" s="18"/>
      <c r="OU55" s="18"/>
      <c r="OV55" s="18"/>
      <c r="OW55" s="18"/>
      <c r="OX55" s="18"/>
      <c r="OY55" s="18"/>
      <c r="OZ55" s="18"/>
      <c r="PA55" s="18"/>
      <c r="PB55" s="18"/>
      <c r="PC55" s="18"/>
      <c r="PD55" s="18"/>
      <c r="PE55" s="18"/>
      <c r="PF55" s="18"/>
      <c r="PG55" s="18"/>
      <c r="PH55" s="18"/>
      <c r="PI55" s="18"/>
      <c r="PJ55" s="18"/>
      <c r="PK55" s="18"/>
      <c r="PL55" s="18"/>
      <c r="PM55" s="18"/>
      <c r="PN55" s="18"/>
      <c r="PO55" s="18"/>
      <c r="PP55" s="18"/>
      <c r="PQ55" s="18"/>
      <c r="PR55" s="18"/>
      <c r="PS55" s="18"/>
      <c r="PT55" s="18"/>
      <c r="PU55" s="18"/>
      <c r="PV55" s="18"/>
      <c r="PW55" s="18"/>
      <c r="PX55" s="18"/>
      <c r="PY55" s="18"/>
      <c r="PZ55" s="18"/>
      <c r="QA55" s="18"/>
      <c r="QB55" s="18"/>
      <c r="QC55" s="18"/>
      <c r="QD55" s="18"/>
      <c r="QE55" s="18"/>
      <c r="QF55" s="18"/>
      <c r="QG55" s="18"/>
      <c r="QH55" s="18"/>
      <c r="QI55" s="18"/>
      <c r="QJ55" s="18"/>
      <c r="QK55" s="18"/>
      <c r="QL55" s="18"/>
      <c r="QM55" s="18"/>
      <c r="QN55" s="18"/>
      <c r="QO55" s="18"/>
      <c r="QP55" s="18"/>
      <c r="QQ55" s="18"/>
      <c r="QR55" s="18"/>
      <c r="QS55" s="18"/>
      <c r="QT55" s="18"/>
      <c r="QU55" s="18"/>
      <c r="QV55" s="18"/>
      <c r="QW55" s="18"/>
      <c r="QX55" s="18"/>
      <c r="QY55" s="18"/>
      <c r="QZ55" s="18"/>
      <c r="RA55" s="18"/>
      <c r="RB55" s="18"/>
      <c r="RC55" s="18"/>
      <c r="RD55" s="18"/>
      <c r="RE55" s="18"/>
      <c r="RF55" s="18"/>
      <c r="RG55" s="18"/>
      <c r="RH55" s="18"/>
      <c r="RI55" s="18"/>
      <c r="RJ55" s="18"/>
      <c r="RK55" s="18"/>
      <c r="RL55" s="18"/>
      <c r="RM55" s="18"/>
      <c r="RN55" s="18"/>
      <c r="RO55" s="18"/>
      <c r="RP55" s="18"/>
      <c r="RQ55" s="18"/>
      <c r="RR55" s="18"/>
      <c r="RS55" s="18"/>
      <c r="RT55" s="18"/>
      <c r="RU55" s="18"/>
      <c r="RV55" s="18"/>
      <c r="RW55" s="18"/>
      <c r="RX55" s="18"/>
      <c r="RY55" s="18"/>
      <c r="RZ55" s="18"/>
      <c r="SA55" s="18"/>
      <c r="SB55" s="18"/>
      <c r="SC55" s="18"/>
      <c r="SD55" s="18"/>
      <c r="SE55" s="18"/>
      <c r="SF55" s="18"/>
      <c r="SG55" s="18"/>
      <c r="SH55" s="18"/>
      <c r="SI55" s="18"/>
      <c r="SJ55" s="18"/>
      <c r="SK55" s="18"/>
      <c r="SL55" s="18"/>
      <c r="SM55" s="18"/>
      <c r="SN55" s="18"/>
      <c r="SO55" s="18"/>
      <c r="SP55" s="18"/>
      <c r="SQ55" s="18"/>
      <c r="SR55" s="18"/>
      <c r="SS55" s="18"/>
      <c r="ST55" s="18"/>
      <c r="SU55" s="18"/>
      <c r="SV55" s="18"/>
      <c r="SW55" s="18"/>
      <c r="SX55" s="18"/>
      <c r="SY55" s="18"/>
      <c r="SZ55" s="18"/>
      <c r="TA55" s="18"/>
      <c r="TB55" s="18"/>
      <c r="TC55" s="18"/>
      <c r="TD55" s="18"/>
      <c r="TE55" s="18"/>
      <c r="TF55" s="18"/>
      <c r="TG55" s="18"/>
      <c r="TH55" s="18"/>
      <c r="TI55" s="18"/>
      <c r="TJ55" s="18"/>
      <c r="TK55" s="18"/>
      <c r="TL55" s="18"/>
      <c r="TM55" s="18"/>
      <c r="TN55" s="18"/>
      <c r="TO55" s="18"/>
      <c r="TP55" s="18"/>
      <c r="TQ55" s="18"/>
      <c r="TR55" s="18"/>
      <c r="TS55" s="18"/>
      <c r="TT55" s="18"/>
      <c r="TU55" s="18"/>
      <c r="TV55" s="18"/>
      <c r="TW55" s="18"/>
      <c r="TX55" s="18"/>
      <c r="TY55" s="18"/>
      <c r="TZ55" s="18"/>
      <c r="UA55" s="18"/>
      <c r="UB55" s="18"/>
      <c r="UC55" s="18"/>
      <c r="UD55" s="18"/>
      <c r="UE55" s="18"/>
      <c r="UF55" s="18"/>
      <c r="UG55" s="18"/>
      <c r="UH55" s="18"/>
      <c r="UI55" s="18"/>
      <c r="UJ55" s="18"/>
      <c r="UK55" s="18"/>
      <c r="UL55" s="18"/>
      <c r="UM55" s="18"/>
      <c r="UN55" s="18"/>
      <c r="UO55" s="18"/>
      <c r="UP55" s="18"/>
      <c r="UQ55" s="18"/>
      <c r="UR55" s="18"/>
      <c r="US55" s="18"/>
      <c r="UT55" s="18"/>
      <c r="UU55" s="18"/>
      <c r="UV55" s="18"/>
      <c r="UW55" s="18"/>
      <c r="UX55" s="18"/>
      <c r="UY55" s="18"/>
      <c r="UZ55" s="18"/>
      <c r="VA55" s="18"/>
      <c r="VB55" s="18"/>
      <c r="VC55" s="18"/>
      <c r="VD55" s="18"/>
      <c r="VE55" s="18"/>
      <c r="VF55" s="18"/>
      <c r="VG55" s="18"/>
      <c r="VH55" s="18"/>
      <c r="VI55" s="18"/>
      <c r="VJ55" s="18"/>
      <c r="VK55" s="18"/>
      <c r="VL55" s="18"/>
      <c r="VM55" s="18"/>
      <c r="VN55" s="18"/>
      <c r="VO55" s="18"/>
      <c r="VP55" s="18"/>
      <c r="VQ55" s="18"/>
      <c r="VR55" s="18"/>
      <c r="VS55" s="18"/>
      <c r="VT55" s="18"/>
      <c r="VU55" s="18"/>
      <c r="VV55" s="18"/>
      <c r="VW55" s="18"/>
      <c r="VX55" s="18"/>
      <c r="VY55" s="18"/>
      <c r="VZ55" s="18"/>
      <c r="WA55" s="18"/>
      <c r="WB55" s="18"/>
      <c r="WC55" s="18"/>
      <c r="WD55" s="18"/>
      <c r="WE55" s="18"/>
      <c r="WF55" s="18"/>
      <c r="WG55" s="18"/>
      <c r="WH55" s="18"/>
      <c r="WI55" s="18"/>
      <c r="WJ55" s="18"/>
      <c r="WK55" s="18"/>
      <c r="WL55" s="18"/>
      <c r="WM55" s="18"/>
      <c r="WN55" s="18"/>
      <c r="WO55" s="18"/>
      <c r="WP55" s="18"/>
      <c r="WQ55" s="18"/>
      <c r="WR55" s="18"/>
      <c r="WS55" s="18"/>
      <c r="WT55" s="18"/>
      <c r="WU55" s="18"/>
      <c r="WV55" s="18"/>
      <c r="WW55" s="18"/>
      <c r="WX55" s="18"/>
      <c r="WY55" s="18"/>
      <c r="WZ55" s="18"/>
      <c r="XA55" s="18"/>
      <c r="XB55" s="18"/>
      <c r="XC55" s="18"/>
      <c r="XD55" s="18"/>
      <c r="XE55" s="18"/>
      <c r="XF55" s="18"/>
      <c r="XG55" s="18"/>
      <c r="XH55" s="18"/>
      <c r="XI55" s="18"/>
      <c r="XJ55" s="18"/>
      <c r="XK55" s="18"/>
      <c r="XL55" s="18"/>
      <c r="XM55" s="18"/>
      <c r="XN55" s="18"/>
      <c r="XO55" s="18"/>
      <c r="XP55" s="18"/>
      <c r="XQ55" s="18"/>
      <c r="XR55" s="18"/>
      <c r="XS55" s="18"/>
      <c r="XT55" s="18"/>
      <c r="XU55" s="18"/>
      <c r="XV55" s="18"/>
      <c r="XW55" s="18"/>
      <c r="XX55" s="18"/>
      <c r="XY55" s="18"/>
      <c r="XZ55" s="18"/>
      <c r="YA55" s="18"/>
      <c r="YB55" s="18"/>
      <c r="YC55" s="18"/>
      <c r="YD55" s="18"/>
      <c r="YE55" s="18"/>
      <c r="YF55" s="18"/>
      <c r="YG55" s="18"/>
      <c r="YH55" s="18"/>
      <c r="YI55" s="18"/>
      <c r="YJ55" s="18"/>
      <c r="YK55" s="18"/>
      <c r="YL55" s="18"/>
      <c r="YM55" s="18"/>
      <c r="YN55" s="18"/>
      <c r="YO55" s="18"/>
      <c r="YP55" s="18"/>
      <c r="YQ55" s="18"/>
      <c r="YR55" s="18"/>
      <c r="YS55" s="18"/>
      <c r="YT55" s="18"/>
      <c r="YU55" s="18"/>
      <c r="YV55" s="18"/>
      <c r="YW55" s="18"/>
      <c r="YX55" s="18"/>
      <c r="YY55" s="18"/>
      <c r="YZ55" s="18"/>
      <c r="ZA55" s="18"/>
      <c r="ZB55" s="18"/>
      <c r="ZC55" s="18"/>
      <c r="ZD55" s="18"/>
      <c r="ZE55" s="18"/>
      <c r="ZF55" s="18"/>
      <c r="ZG55" s="18"/>
      <c r="ZH55" s="18"/>
      <c r="ZI55" s="18"/>
      <c r="ZJ55" s="18"/>
      <c r="ZK55" s="18"/>
      <c r="ZL55" s="18"/>
      <c r="ZM55" s="18"/>
      <c r="ZN55" s="18"/>
      <c r="ZO55" s="18"/>
      <c r="ZP55" s="18"/>
      <c r="ZQ55" s="18"/>
      <c r="ZR55" s="18"/>
      <c r="ZS55" s="18"/>
      <c r="ZT55" s="18"/>
      <c r="ZU55" s="18"/>
      <c r="ZV55" s="18"/>
      <c r="ZW55" s="18"/>
      <c r="ZX55" s="18"/>
      <c r="ZY55" s="18"/>
      <c r="ZZ55" s="18"/>
      <c r="AAA55" s="18"/>
      <c r="AAB55" s="18"/>
      <c r="AAC55" s="18"/>
      <c r="AAD55" s="18"/>
      <c r="AAE55" s="18"/>
      <c r="AAF55" s="18"/>
      <c r="AAG55" s="18"/>
      <c r="AAH55" s="18"/>
      <c r="AAI55" s="18"/>
      <c r="AAJ55" s="18"/>
      <c r="AAK55" s="18"/>
      <c r="AAL55" s="18"/>
      <c r="AAM55" s="18"/>
      <c r="AAN55" s="18"/>
      <c r="AAO55" s="18"/>
      <c r="AAP55" s="18"/>
      <c r="AAQ55" s="18"/>
      <c r="AAR55" s="18"/>
      <c r="AAS55" s="18"/>
      <c r="AAT55" s="18"/>
      <c r="AAU55" s="18"/>
      <c r="AAV55" s="18"/>
      <c r="AAW55" s="18"/>
      <c r="AAX55" s="18"/>
      <c r="AAY55" s="18"/>
      <c r="AAZ55" s="18"/>
      <c r="ABA55" s="18"/>
      <c r="ABB55" s="18"/>
      <c r="ABC55" s="18"/>
      <c r="ABD55" s="18"/>
      <c r="ABE55" s="18"/>
      <c r="ABF55" s="18"/>
      <c r="ABG55" s="18"/>
      <c r="ABH55" s="18"/>
      <c r="ABI55" s="18"/>
      <c r="ABJ55" s="18"/>
      <c r="ABK55" s="18"/>
      <c r="ABL55" s="18"/>
      <c r="ABM55" s="18"/>
      <c r="ABN55" s="18"/>
      <c r="ABO55" s="18"/>
      <c r="ABP55" s="18"/>
      <c r="ABQ55" s="18"/>
      <c r="ABR55" s="18"/>
      <c r="ABS55" s="18"/>
      <c r="ABT55" s="18"/>
      <c r="ABU55" s="18"/>
      <c r="ABV55" s="18"/>
      <c r="ABW55" s="18"/>
      <c r="ABX55" s="18"/>
      <c r="ABY55" s="18"/>
      <c r="ABZ55" s="18"/>
      <c r="ACA55" s="18"/>
      <c r="ACB55" s="18"/>
      <c r="ACC55" s="18"/>
      <c r="ACD55" s="18"/>
      <c r="ACE55" s="18"/>
      <c r="ACF55" s="18"/>
      <c r="ACG55" s="18"/>
      <c r="ACH55" s="18"/>
      <c r="ACI55" s="18"/>
      <c r="ACJ55" s="18"/>
      <c r="ACK55" s="18"/>
      <c r="ACL55" s="18"/>
      <c r="ACM55" s="18"/>
      <c r="ACN55" s="18"/>
      <c r="ACO55" s="18"/>
      <c r="ACP55" s="18"/>
      <c r="ACQ55" s="18"/>
      <c r="ACR55" s="18"/>
      <c r="ACS55" s="18"/>
      <c r="ACT55" s="18"/>
      <c r="ACU55" s="18"/>
      <c r="ACV55" s="18"/>
      <c r="ACW55" s="18"/>
      <c r="ACX55" s="18"/>
      <c r="ACY55" s="18"/>
      <c r="ACZ55" s="18"/>
      <c r="ADA55" s="18"/>
      <c r="ADB55" s="18"/>
      <c r="ADC55" s="18"/>
      <c r="ADD55" s="18"/>
      <c r="ADE55" s="18"/>
      <c r="ADF55" s="18"/>
      <c r="ADG55" s="18"/>
      <c r="ADH55" s="18"/>
      <c r="ADI55" s="18"/>
      <c r="ADJ55" s="18"/>
      <c r="ADK55" s="18"/>
      <c r="ADL55" s="18"/>
      <c r="ADM55" s="18"/>
      <c r="ADN55" s="18"/>
      <c r="ADO55" s="18"/>
      <c r="ADP55" s="18"/>
      <c r="ADQ55" s="18"/>
      <c r="ADR55" s="18"/>
      <c r="ADS55" s="18"/>
      <c r="ADT55" s="18"/>
      <c r="ADU55" s="18"/>
      <c r="ADV55" s="18"/>
      <c r="ADW55" s="18"/>
      <c r="ADX55" s="18"/>
      <c r="ADY55" s="18"/>
      <c r="ADZ55" s="18"/>
      <c r="AEA55" s="18"/>
      <c r="AEB55" s="18"/>
      <c r="AEC55" s="18"/>
      <c r="AED55" s="18"/>
      <c r="AEE55" s="18"/>
      <c r="AEF55" s="18"/>
      <c r="AEG55" s="18"/>
      <c r="AEH55" s="18"/>
      <c r="AEI55" s="18"/>
      <c r="AEJ55" s="18"/>
      <c r="AEK55" s="18"/>
      <c r="AEL55" s="18"/>
      <c r="AEM55" s="18"/>
      <c r="AEN55" s="18"/>
      <c r="AEO55" s="18"/>
      <c r="AEP55" s="18"/>
      <c r="AEQ55" s="18"/>
      <c r="AER55" s="18"/>
      <c r="AES55" s="18"/>
      <c r="AET55" s="18"/>
      <c r="AEU55" s="18"/>
      <c r="AEV55" s="18"/>
      <c r="AEW55" s="18"/>
      <c r="AEX55" s="18"/>
      <c r="AEY55" s="18"/>
      <c r="AEZ55" s="18"/>
      <c r="AFA55" s="18"/>
      <c r="AFB55" s="18"/>
      <c r="AFC55" s="18"/>
      <c r="AFD55" s="18"/>
      <c r="AFE55" s="18"/>
      <c r="AFF55" s="18"/>
      <c r="AFG55" s="18"/>
      <c r="AFH55" s="18"/>
      <c r="AFI55" s="18"/>
      <c r="AFJ55" s="18"/>
      <c r="AFK55" s="18"/>
      <c r="AFL55" s="18"/>
      <c r="AFM55" s="18"/>
      <c r="AFN55" s="18"/>
      <c r="AFO55" s="18"/>
      <c r="AFP55" s="18"/>
      <c r="AFQ55" s="18"/>
      <c r="AFR55" s="18"/>
      <c r="AFS55" s="18"/>
      <c r="AFT55" s="18"/>
      <c r="AFU55" s="18"/>
      <c r="AFV55" s="18"/>
      <c r="AFW55" s="18"/>
      <c r="AFX55" s="18"/>
      <c r="AFY55" s="18"/>
      <c r="AFZ55" s="18"/>
      <c r="AGA55" s="18"/>
      <c r="AGB55" s="18"/>
      <c r="AGC55" s="18"/>
      <c r="AGD55" s="18"/>
      <c r="AGE55" s="18"/>
      <c r="AGF55" s="18"/>
      <c r="AGG55" s="18"/>
      <c r="AGH55" s="18"/>
      <c r="AGI55" s="18"/>
      <c r="AGJ55" s="18"/>
      <c r="AGK55" s="18"/>
      <c r="AGL55" s="18"/>
      <c r="AGM55" s="18"/>
      <c r="AGN55" s="18"/>
      <c r="AGO55" s="18"/>
      <c r="AGP55" s="18"/>
      <c r="AGQ55" s="18"/>
      <c r="AGR55" s="18"/>
      <c r="AGS55" s="18"/>
      <c r="AGT55" s="18"/>
      <c r="AGU55" s="18"/>
      <c r="AGV55" s="18"/>
      <c r="AGW55" s="18"/>
      <c r="AGX55" s="18"/>
      <c r="AGY55" s="18"/>
      <c r="AGZ55" s="18"/>
      <c r="AHA55" s="18"/>
      <c r="AHB55" s="18"/>
      <c r="AHC55" s="18"/>
      <c r="AHD55" s="18"/>
      <c r="AHE55" s="18"/>
      <c r="AHF55" s="18"/>
      <c r="AHG55" s="18"/>
      <c r="AHH55" s="18"/>
      <c r="AHI55" s="18"/>
      <c r="AHJ55" s="18"/>
      <c r="AHK55" s="18"/>
      <c r="AHL55" s="18"/>
      <c r="AHM55" s="18"/>
      <c r="AHN55" s="18"/>
      <c r="AHO55" s="18"/>
      <c r="AHP55" s="18"/>
      <c r="AHQ55" s="18"/>
      <c r="AHR55" s="18"/>
      <c r="AHS55" s="18"/>
      <c r="AHT55" s="18"/>
      <c r="AHU55" s="18"/>
      <c r="AHV55" s="18"/>
      <c r="AHW55" s="18"/>
      <c r="AHX55" s="18"/>
      <c r="AHY55" s="18"/>
      <c r="AHZ55" s="18"/>
      <c r="AIA55" s="18"/>
      <c r="AIB55" s="18"/>
      <c r="AIC55" s="18"/>
      <c r="AID55" s="18"/>
      <c r="AIE55" s="18"/>
      <c r="AIF55" s="18"/>
      <c r="AIG55" s="18"/>
      <c r="AIH55" s="18"/>
      <c r="AII55" s="18"/>
      <c r="AIJ55" s="18"/>
      <c r="AIK55" s="18"/>
      <c r="AIL55" s="18"/>
      <c r="AIM55" s="18"/>
      <c r="AIN55" s="18"/>
      <c r="AIO55" s="18"/>
      <c r="AIP55" s="18"/>
      <c r="AIQ55" s="18"/>
      <c r="AIR55" s="18"/>
      <c r="AIS55" s="18"/>
      <c r="AIT55" s="18"/>
      <c r="AIU55" s="18"/>
      <c r="AIV55" s="18"/>
      <c r="AIW55" s="18"/>
      <c r="AIX55" s="18"/>
      <c r="AIY55" s="18"/>
      <c r="AIZ55" s="18"/>
      <c r="AJA55" s="18"/>
      <c r="AJB55" s="18"/>
      <c r="AJC55" s="18"/>
      <c r="AJD55" s="18"/>
      <c r="AJE55" s="18"/>
      <c r="AJF55" s="18"/>
      <c r="AJG55" s="18"/>
      <c r="AJH55" s="18"/>
      <c r="AJI55" s="18"/>
      <c r="AJJ55" s="18"/>
      <c r="AJK55" s="18"/>
      <c r="AJL55" s="18"/>
      <c r="AJM55" s="18"/>
      <c r="AJN55" s="18"/>
      <c r="AJO55" s="18"/>
      <c r="AJP55" s="18"/>
      <c r="AJQ55" s="18"/>
      <c r="AJR55" s="18"/>
      <c r="AJS55" s="18"/>
      <c r="AJT55" s="18"/>
      <c r="AJU55" s="18"/>
      <c r="AJV55" s="18"/>
      <c r="AJW55" s="18"/>
      <c r="AJX55" s="18"/>
      <c r="AJY55" s="18"/>
      <c r="AJZ55" s="18"/>
      <c r="AKA55" s="18"/>
      <c r="AKB55" s="18"/>
      <c r="AKC55" s="18"/>
      <c r="AKD55" s="18"/>
      <c r="AKE55" s="18"/>
      <c r="AKF55" s="18"/>
      <c r="AKG55" s="18"/>
      <c r="AKH55" s="18"/>
      <c r="AKI55" s="18"/>
      <c r="AKJ55" s="18"/>
      <c r="AKK55" s="18"/>
      <c r="AKL55" s="18"/>
      <c r="AKM55" s="18"/>
      <c r="AKN55" s="18"/>
      <c r="AKO55" s="18"/>
      <c r="AKP55" s="18"/>
      <c r="AKQ55" s="18"/>
      <c r="AKR55" s="18"/>
      <c r="AKS55" s="18"/>
      <c r="AKT55" s="18"/>
      <c r="AKU55" s="18"/>
      <c r="AKV55" s="18"/>
      <c r="AKW55" s="18"/>
      <c r="AKX55" s="18"/>
      <c r="AKY55" s="18"/>
      <c r="AKZ55" s="18"/>
      <c r="ALA55" s="18"/>
      <c r="ALB55" s="18"/>
      <c r="ALC55" s="18"/>
      <c r="ALD55" s="18"/>
      <c r="ALE55" s="18"/>
      <c r="ALF55" s="18"/>
      <c r="ALG55" s="18"/>
      <c r="ALH55" s="18"/>
      <c r="ALI55" s="18"/>
      <c r="ALJ55" s="18"/>
      <c r="ALK55" s="18"/>
      <c r="ALL55" s="18"/>
      <c r="ALM55" s="18"/>
      <c r="ALN55" s="18"/>
      <c r="ALO55" s="18"/>
      <c r="ALP55" s="18"/>
      <c r="ALQ55" s="18"/>
      <c r="ALR55" s="18"/>
      <c r="ALS55" s="18"/>
      <c r="ALT55" s="18"/>
      <c r="ALU55" s="18"/>
      <c r="ALV55" s="18"/>
      <c r="ALW55" s="18"/>
      <c r="ALX55" s="18"/>
      <c r="ALY55" s="18"/>
      <c r="ALZ55" s="18"/>
      <c r="AMA55" s="18"/>
      <c r="AMB55" s="18"/>
      <c r="AMC55" s="18"/>
      <c r="AMD55" s="18"/>
      <c r="AME55" s="18"/>
      <c r="AMF55" s="18"/>
      <c r="AMG55" s="18"/>
      <c r="AMH55" s="18"/>
      <c r="AMI55" s="18"/>
      <c r="AMJ55" s="18"/>
      <c r="AMK55" s="18"/>
      <c r="AML55" s="18"/>
      <c r="AMM55" s="18"/>
      <c r="AMN55" s="18"/>
      <c r="AMO55" s="18"/>
      <c r="AMP55" s="18"/>
      <c r="AMQ55" s="18"/>
      <c r="AMR55" s="18"/>
      <c r="AMS55" s="18"/>
      <c r="AMT55" s="18"/>
      <c r="AMU55" s="18"/>
      <c r="AMV55" s="18"/>
      <c r="AMW55" s="18"/>
      <c r="AMX55" s="18"/>
      <c r="AMY55" s="18"/>
      <c r="AMZ55" s="18"/>
      <c r="ANA55" s="18"/>
      <c r="ANB55" s="18"/>
      <c r="ANC55" s="18"/>
      <c r="AND55" s="18"/>
      <c r="ANE55" s="18"/>
      <c r="ANF55" s="18"/>
      <c r="ANG55" s="18"/>
      <c r="ANH55" s="18"/>
      <c r="ANI55" s="18"/>
      <c r="ANJ55" s="18"/>
      <c r="ANK55" s="18"/>
      <c r="ANL55" s="18"/>
      <c r="ANM55" s="18"/>
      <c r="ANN55" s="18"/>
      <c r="ANO55" s="18"/>
      <c r="ANP55" s="18"/>
      <c r="ANQ55" s="18"/>
      <c r="ANR55" s="18"/>
      <c r="ANS55" s="18"/>
      <c r="ANT55" s="18"/>
      <c r="ANU55" s="18"/>
      <c r="ANV55" s="18"/>
      <c r="ANW55" s="18"/>
      <c r="ANX55" s="18"/>
      <c r="ANY55" s="18"/>
      <c r="ANZ55" s="18"/>
      <c r="AOA55" s="18"/>
      <c r="AOB55" s="18"/>
      <c r="AOC55" s="18"/>
      <c r="AOD55" s="18"/>
      <c r="AOE55" s="18"/>
      <c r="AOF55" s="18"/>
      <c r="AOG55" s="18"/>
      <c r="AOH55" s="18"/>
      <c r="AOI55" s="18"/>
      <c r="AOJ55" s="18"/>
      <c r="AOK55" s="18"/>
      <c r="AOL55" s="18"/>
      <c r="AOM55" s="18"/>
      <c r="AON55" s="18"/>
      <c r="AOO55" s="18"/>
      <c r="AOP55" s="18"/>
      <c r="AOQ55" s="18"/>
      <c r="AOR55" s="18"/>
      <c r="AOS55" s="18"/>
      <c r="AOT55" s="18"/>
      <c r="AOU55" s="18"/>
      <c r="AOV55" s="18"/>
      <c r="AOW55" s="18"/>
      <c r="AOX55" s="18"/>
      <c r="AOY55" s="18"/>
      <c r="AOZ55" s="18"/>
      <c r="APA55" s="18"/>
      <c r="APB55" s="18"/>
      <c r="APC55" s="18"/>
      <c r="APD55" s="18"/>
      <c r="APE55" s="18"/>
      <c r="APF55" s="18"/>
      <c r="APG55" s="18"/>
      <c r="APH55" s="18"/>
      <c r="API55" s="18"/>
      <c r="APJ55" s="18"/>
      <c r="APK55" s="18"/>
      <c r="APL55" s="18"/>
      <c r="APM55" s="18"/>
      <c r="APN55" s="18"/>
      <c r="APO55" s="18"/>
      <c r="APP55" s="18"/>
      <c r="APQ55" s="18"/>
      <c r="APR55" s="18"/>
      <c r="APS55" s="18"/>
      <c r="APT55" s="18"/>
      <c r="APU55" s="18"/>
      <c r="APV55" s="18"/>
      <c r="APW55" s="18"/>
      <c r="APX55" s="18"/>
      <c r="APY55" s="18"/>
      <c r="APZ55" s="18"/>
      <c r="AQA55" s="18"/>
      <c r="AQB55" s="18"/>
      <c r="AQC55" s="18"/>
      <c r="AQD55" s="18"/>
      <c r="AQE55" s="18"/>
      <c r="AQF55" s="18"/>
      <c r="AQG55" s="18"/>
      <c r="AQH55" s="18"/>
      <c r="AQI55" s="18"/>
      <c r="AQJ55" s="18"/>
      <c r="AQK55" s="18"/>
      <c r="AQL55" s="18"/>
      <c r="AQM55" s="18"/>
      <c r="AQN55" s="18"/>
      <c r="AQO55" s="18"/>
      <c r="AQP55" s="18"/>
      <c r="AQQ55" s="18"/>
      <c r="AQR55" s="18"/>
      <c r="AQS55" s="18"/>
      <c r="AQT55" s="18"/>
      <c r="AQU55" s="18"/>
      <c r="AQV55" s="18"/>
      <c r="AQW55" s="18"/>
      <c r="AQX55" s="18"/>
      <c r="AQY55" s="18"/>
      <c r="AQZ55" s="18"/>
      <c r="ARA55" s="18"/>
      <c r="ARB55" s="18"/>
      <c r="ARC55" s="18"/>
      <c r="ARD55" s="18"/>
      <c r="ARE55" s="18"/>
      <c r="ARF55" s="18"/>
      <c r="ARG55" s="18"/>
      <c r="ARH55" s="18"/>
      <c r="ARI55" s="18"/>
      <c r="ARJ55" s="18"/>
      <c r="ARK55" s="18"/>
      <c r="ARL55" s="18"/>
      <c r="ARM55" s="18"/>
      <c r="ARN55" s="18"/>
      <c r="ARO55" s="18"/>
      <c r="ARP55" s="18"/>
      <c r="ARQ55" s="18"/>
      <c r="ARR55" s="18"/>
      <c r="ARS55" s="18"/>
      <c r="ART55" s="18"/>
      <c r="ARU55" s="18"/>
      <c r="ARV55" s="18"/>
      <c r="ARW55" s="18"/>
      <c r="ARX55" s="18"/>
      <c r="ARY55" s="18"/>
      <c r="ARZ55" s="18"/>
      <c r="ASA55" s="18"/>
      <c r="ASB55" s="18"/>
      <c r="ASC55" s="18"/>
      <c r="ASD55" s="18"/>
      <c r="ASE55" s="18"/>
      <c r="ASF55" s="18"/>
      <c r="ASG55" s="18"/>
      <c r="ASH55" s="18"/>
      <c r="ASI55" s="18"/>
      <c r="ASJ55" s="18"/>
      <c r="ASK55" s="18"/>
      <c r="ASL55" s="18"/>
      <c r="ASM55" s="18"/>
      <c r="ASN55" s="18"/>
      <c r="ASO55" s="18"/>
      <c r="ASP55" s="18"/>
      <c r="ASQ55" s="18"/>
      <c r="ASR55" s="18"/>
      <c r="ASS55" s="18"/>
      <c r="AST55" s="18"/>
      <c r="ASU55" s="18"/>
      <c r="ASV55" s="18"/>
      <c r="ASW55" s="18"/>
      <c r="ASX55" s="18"/>
      <c r="ASY55" s="18"/>
      <c r="ASZ55" s="18"/>
      <c r="ATA55" s="18"/>
      <c r="ATB55" s="18"/>
      <c r="ATC55" s="18"/>
      <c r="ATD55" s="18"/>
      <c r="ATE55" s="18"/>
      <c r="ATF55" s="18"/>
      <c r="ATG55" s="18"/>
      <c r="ATH55" s="18"/>
      <c r="ATI55" s="18"/>
      <c r="ATJ55" s="18"/>
      <c r="ATK55" s="18"/>
      <c r="ATL55" s="18"/>
      <c r="ATM55" s="18"/>
      <c r="ATN55" s="18"/>
      <c r="ATO55" s="18"/>
      <c r="ATP55" s="18"/>
      <c r="ATQ55" s="18"/>
      <c r="ATR55" s="18"/>
      <c r="ATS55" s="18"/>
      <c r="ATT55" s="18"/>
      <c r="ATU55" s="18"/>
      <c r="ATV55" s="18"/>
      <c r="ATW55" s="18"/>
      <c r="ATX55" s="18"/>
      <c r="ATY55" s="18"/>
      <c r="ATZ55" s="18"/>
      <c r="AUA55" s="18"/>
      <c r="AUB55" s="18"/>
      <c r="AUC55" s="18"/>
      <c r="AUD55" s="18"/>
      <c r="AUE55" s="18"/>
      <c r="AUF55" s="18"/>
      <c r="AUG55" s="18"/>
      <c r="AUH55" s="18"/>
      <c r="AUI55" s="18"/>
      <c r="AUJ55" s="18"/>
      <c r="AUK55" s="18"/>
      <c r="AUL55" s="18"/>
      <c r="AUM55" s="18"/>
      <c r="AUN55" s="18"/>
      <c r="AUO55" s="18"/>
      <c r="AUP55" s="18"/>
      <c r="AUQ55" s="18"/>
      <c r="AUR55" s="18"/>
      <c r="AUS55" s="18"/>
      <c r="AUT55" s="18"/>
      <c r="AUU55" s="18"/>
      <c r="AUV55" s="18"/>
      <c r="AUW55" s="18"/>
      <c r="AUX55" s="18"/>
      <c r="AUY55" s="18"/>
      <c r="AUZ55" s="18"/>
      <c r="AVA55" s="18"/>
      <c r="AVB55" s="18"/>
      <c r="AVC55" s="18"/>
      <c r="AVD55" s="18"/>
      <c r="AVE55" s="18"/>
      <c r="AVF55" s="18"/>
      <c r="AVG55" s="18"/>
      <c r="AVH55" s="18"/>
      <c r="AVI55" s="18"/>
      <c r="AVJ55" s="18"/>
      <c r="AVK55" s="18"/>
      <c r="AVL55" s="18"/>
      <c r="AVM55" s="18"/>
      <c r="AVN55" s="18"/>
      <c r="AVO55" s="18"/>
      <c r="AVP55" s="18"/>
      <c r="AVQ55" s="18"/>
      <c r="AVR55" s="18"/>
      <c r="AVS55" s="18"/>
      <c r="AVT55" s="18"/>
      <c r="AVU55" s="18"/>
      <c r="AVV55" s="18"/>
      <c r="AVW55" s="18"/>
      <c r="AVX55" s="18"/>
      <c r="AVY55" s="18"/>
      <c r="AVZ55" s="18"/>
      <c r="AWA55" s="18"/>
      <c r="AWB55" s="18"/>
      <c r="AWC55" s="18"/>
      <c r="AWD55" s="18"/>
      <c r="AWE55" s="18"/>
      <c r="AWF55" s="18"/>
      <c r="AWG55" s="18"/>
      <c r="AWH55" s="18"/>
      <c r="AWI55" s="18"/>
      <c r="AWJ55" s="18"/>
      <c r="AWK55" s="18"/>
      <c r="AWL55" s="18"/>
      <c r="AWM55" s="18"/>
      <c r="AWN55" s="18"/>
      <c r="AWO55" s="18"/>
      <c r="AWP55" s="18"/>
      <c r="AWQ55" s="18"/>
      <c r="AWR55" s="18"/>
      <c r="AWS55" s="18"/>
      <c r="AWT55" s="18"/>
      <c r="AWU55" s="18"/>
      <c r="AWV55" s="18"/>
      <c r="AWW55" s="18"/>
      <c r="AWX55" s="18"/>
      <c r="AWY55" s="18"/>
      <c r="AWZ55" s="18"/>
      <c r="AXA55" s="18"/>
      <c r="AXB55" s="18"/>
      <c r="AXC55" s="18"/>
      <c r="AXD55" s="18"/>
      <c r="AXE55" s="18"/>
      <c r="AXF55" s="18"/>
      <c r="AXG55" s="18"/>
      <c r="AXH55" s="18"/>
      <c r="AXI55" s="18"/>
      <c r="AXJ55" s="18"/>
      <c r="AXK55" s="18"/>
      <c r="AXL55" s="18"/>
      <c r="AXM55" s="18"/>
      <c r="AXN55" s="18"/>
      <c r="AXO55" s="18"/>
      <c r="AXP55" s="18"/>
      <c r="AXQ55" s="18"/>
      <c r="AXR55" s="18"/>
      <c r="AXS55" s="18"/>
      <c r="AXT55" s="18"/>
      <c r="AXU55" s="18"/>
      <c r="AXV55" s="18"/>
      <c r="AXW55" s="18"/>
      <c r="AXX55" s="18"/>
      <c r="AXY55" s="18"/>
      <c r="AXZ55" s="18"/>
      <c r="AYA55" s="18"/>
      <c r="AYB55" s="18"/>
      <c r="AYC55" s="18"/>
      <c r="AYD55" s="18"/>
      <c r="AYE55" s="18"/>
      <c r="AYF55" s="18"/>
      <c r="AYG55" s="18"/>
      <c r="AYH55" s="18"/>
      <c r="AYI55" s="18"/>
      <c r="AYJ55" s="18"/>
      <c r="AYK55" s="18"/>
      <c r="AYL55" s="18"/>
      <c r="AYM55" s="18"/>
      <c r="AYN55" s="18"/>
      <c r="AYO55" s="18"/>
      <c r="AYP55" s="18"/>
      <c r="AYQ55" s="18"/>
      <c r="AYR55" s="18"/>
      <c r="AYS55" s="18"/>
      <c r="AYT55" s="18"/>
      <c r="AYU55" s="18"/>
      <c r="AYV55" s="18"/>
      <c r="AYW55" s="18"/>
      <c r="AYX55" s="18"/>
      <c r="AYY55" s="18"/>
      <c r="AYZ55" s="18"/>
      <c r="AZA55" s="18"/>
      <c r="AZB55" s="18"/>
      <c r="AZC55" s="18"/>
      <c r="AZD55" s="18"/>
      <c r="AZE55" s="18"/>
      <c r="AZF55" s="18"/>
      <c r="AZG55" s="18"/>
      <c r="AZH55" s="18"/>
      <c r="AZI55" s="18"/>
      <c r="AZJ55" s="18"/>
      <c r="AZK55" s="18"/>
      <c r="AZL55" s="18"/>
      <c r="AZM55" s="18"/>
      <c r="AZN55" s="18"/>
      <c r="AZO55" s="18"/>
      <c r="AZP55" s="18"/>
      <c r="AZQ55" s="18"/>
      <c r="AZR55" s="18"/>
      <c r="AZS55" s="18"/>
      <c r="AZT55" s="18"/>
      <c r="AZU55" s="18"/>
      <c r="AZV55" s="18"/>
      <c r="AZW55" s="18"/>
      <c r="AZX55" s="18"/>
      <c r="AZY55" s="18"/>
      <c r="AZZ55" s="18"/>
      <c r="BAA55" s="18"/>
      <c r="BAB55" s="18"/>
      <c r="BAC55" s="18"/>
      <c r="BAD55" s="18"/>
      <c r="BAE55" s="18"/>
      <c r="BAF55" s="18"/>
      <c r="BAG55" s="18"/>
      <c r="BAH55" s="18"/>
      <c r="BAI55" s="18"/>
      <c r="BAJ55" s="18"/>
      <c r="BAK55" s="18"/>
      <c r="BAL55" s="18"/>
      <c r="BAM55" s="18"/>
      <c r="BAN55" s="18"/>
      <c r="BAO55" s="18"/>
      <c r="BAP55" s="18"/>
      <c r="BAQ55" s="18"/>
      <c r="BAR55" s="18"/>
      <c r="BAS55" s="18"/>
      <c r="BAT55" s="18"/>
      <c r="BAU55" s="18"/>
      <c r="BAV55" s="18"/>
      <c r="BAW55" s="18"/>
      <c r="BAX55" s="18"/>
      <c r="BAY55" s="18"/>
      <c r="BAZ55" s="18"/>
      <c r="BBA55" s="18"/>
      <c r="BBB55" s="18"/>
      <c r="BBC55" s="18"/>
      <c r="BBD55" s="18"/>
      <c r="BBE55" s="18"/>
      <c r="BBF55" s="18"/>
      <c r="BBG55" s="18"/>
      <c r="BBH55" s="18"/>
      <c r="BBI55" s="18"/>
      <c r="BBJ55" s="18"/>
      <c r="BBK55" s="18"/>
      <c r="BBL55" s="18"/>
      <c r="BBM55" s="18"/>
      <c r="BBN55" s="18"/>
      <c r="BBO55" s="18"/>
      <c r="BBP55" s="18"/>
      <c r="BBQ55" s="18"/>
      <c r="BBR55" s="18"/>
      <c r="BBS55" s="18"/>
      <c r="BBT55" s="18"/>
      <c r="BBU55" s="18"/>
      <c r="BBV55" s="18"/>
      <c r="BBW55" s="18"/>
      <c r="BBX55" s="18"/>
      <c r="BBY55" s="18"/>
      <c r="BBZ55" s="18"/>
      <c r="BCA55" s="18"/>
      <c r="BCB55" s="18"/>
      <c r="BCC55" s="18"/>
      <c r="BCD55" s="18"/>
      <c r="BCE55" s="18"/>
      <c r="BCF55" s="18"/>
      <c r="BCG55" s="18"/>
      <c r="BCH55" s="18"/>
      <c r="BCI55" s="18"/>
      <c r="BCJ55" s="18"/>
      <c r="BCK55" s="18"/>
      <c r="BCL55" s="18"/>
      <c r="BCM55" s="18"/>
      <c r="BCN55" s="18"/>
      <c r="BCO55" s="18"/>
      <c r="BCP55" s="18"/>
      <c r="BCQ55" s="18"/>
      <c r="BCR55" s="18"/>
      <c r="BCS55" s="18"/>
      <c r="BCT55" s="18"/>
      <c r="BCU55" s="18"/>
      <c r="BCV55" s="18"/>
      <c r="BCW55" s="18"/>
      <c r="BCX55" s="18"/>
      <c r="BCY55" s="18"/>
      <c r="BCZ55" s="18"/>
      <c r="BDA55" s="18"/>
      <c r="BDB55" s="18"/>
      <c r="BDC55" s="18"/>
      <c r="BDD55" s="18"/>
      <c r="BDE55" s="18"/>
      <c r="BDF55" s="18"/>
      <c r="BDG55" s="18"/>
      <c r="BDH55" s="18"/>
      <c r="BDI55" s="18"/>
      <c r="BDJ55" s="18"/>
      <c r="BDK55" s="18"/>
      <c r="BDL55" s="18"/>
      <c r="BDM55" s="18"/>
      <c r="BDN55" s="18"/>
      <c r="BDO55" s="18"/>
      <c r="BDP55" s="18"/>
      <c r="BDQ55" s="18"/>
      <c r="BDR55" s="18"/>
      <c r="BDS55" s="18"/>
      <c r="BDT55" s="18"/>
      <c r="BDU55" s="18"/>
      <c r="BDV55" s="18"/>
      <c r="BDW55" s="18"/>
      <c r="BDX55" s="18"/>
      <c r="BDY55" s="18"/>
      <c r="BDZ55" s="18"/>
      <c r="BEA55" s="18"/>
      <c r="BEB55" s="18"/>
      <c r="BEC55" s="18"/>
      <c r="BED55" s="18"/>
      <c r="BEE55" s="18"/>
      <c r="BEF55" s="18"/>
      <c r="BEG55" s="18"/>
      <c r="BEH55" s="18"/>
      <c r="BEI55" s="18"/>
      <c r="BEJ55" s="18"/>
      <c r="BEK55" s="18"/>
      <c r="BEL55" s="18"/>
      <c r="BEM55" s="18"/>
      <c r="BEN55" s="18"/>
      <c r="BEO55" s="18"/>
      <c r="BEP55" s="18"/>
      <c r="BEQ55" s="18"/>
      <c r="BER55" s="18"/>
      <c r="BES55" s="18"/>
      <c r="BET55" s="18"/>
      <c r="BEU55" s="18"/>
      <c r="BEV55" s="18"/>
      <c r="BEW55" s="18"/>
      <c r="BEX55" s="18"/>
      <c r="BEY55" s="18"/>
      <c r="BEZ55" s="18"/>
      <c r="BFA55" s="18"/>
      <c r="BFB55" s="18"/>
      <c r="BFC55" s="18"/>
      <c r="BFD55" s="18"/>
      <c r="BFE55" s="18"/>
      <c r="BFF55" s="18"/>
      <c r="BFG55" s="18"/>
      <c r="BFH55" s="18"/>
      <c r="BFI55" s="18"/>
      <c r="BFJ55" s="18"/>
      <c r="BFK55" s="18"/>
      <c r="BFL55" s="18"/>
      <c r="BFM55" s="18"/>
      <c r="BFN55" s="18"/>
      <c r="BFO55" s="18"/>
      <c r="BFP55" s="18"/>
      <c r="BFQ55" s="18"/>
      <c r="BFR55" s="18"/>
      <c r="BFS55" s="18"/>
      <c r="BFT55" s="18"/>
      <c r="BFU55" s="18"/>
      <c r="BFV55" s="18"/>
      <c r="BFW55" s="18"/>
      <c r="BFX55" s="18"/>
      <c r="BFY55" s="18"/>
      <c r="BFZ55" s="18"/>
      <c r="BGA55" s="18"/>
      <c r="BGB55" s="18"/>
      <c r="BGC55" s="18"/>
      <c r="BGD55" s="18"/>
      <c r="BGE55" s="18"/>
      <c r="BGF55" s="18"/>
      <c r="BGG55" s="18"/>
      <c r="BGH55" s="18"/>
      <c r="BGI55" s="18"/>
      <c r="BGJ55" s="18"/>
      <c r="BGK55" s="18"/>
      <c r="BGL55" s="18"/>
      <c r="BGM55" s="18"/>
      <c r="BGN55" s="18"/>
      <c r="BGO55" s="18"/>
      <c r="BGP55" s="18"/>
      <c r="BGQ55" s="18"/>
      <c r="BGR55" s="18"/>
      <c r="BGS55" s="18"/>
      <c r="BGT55" s="18"/>
      <c r="BGU55" s="18"/>
      <c r="BGV55" s="18"/>
      <c r="BGW55" s="18"/>
      <c r="BGX55" s="18"/>
      <c r="BGY55" s="18"/>
      <c r="BGZ55" s="18"/>
      <c r="BHA55" s="18"/>
      <c r="BHB55" s="18"/>
      <c r="BHC55" s="18"/>
      <c r="BHD55" s="18"/>
      <c r="BHE55" s="18"/>
      <c r="BHF55" s="18"/>
      <c r="BHG55" s="18"/>
      <c r="BHH55" s="18"/>
      <c r="BHI55" s="18"/>
      <c r="BHJ55" s="18"/>
      <c r="BHK55" s="18"/>
      <c r="BHL55" s="18"/>
      <c r="BHM55" s="18"/>
      <c r="BHN55" s="18"/>
      <c r="BHO55" s="18"/>
      <c r="BHP55" s="18"/>
      <c r="BHQ55" s="18"/>
      <c r="BHR55" s="18"/>
      <c r="BHS55" s="18"/>
      <c r="BHT55" s="18"/>
      <c r="BHU55" s="18"/>
      <c r="BHV55" s="18"/>
      <c r="BHW55" s="18"/>
      <c r="BHX55" s="18"/>
      <c r="BHY55" s="18"/>
      <c r="BHZ55" s="18"/>
      <c r="BIA55" s="18"/>
      <c r="BIB55" s="18"/>
      <c r="BIC55" s="18"/>
      <c r="BID55" s="18"/>
      <c r="BIE55" s="18"/>
      <c r="BIF55" s="18"/>
      <c r="BIG55" s="18"/>
      <c r="BIH55" s="18"/>
      <c r="BII55" s="18"/>
      <c r="BIJ55" s="18"/>
      <c r="BIK55" s="18"/>
      <c r="BIL55" s="18"/>
      <c r="BIM55" s="18"/>
      <c r="BIN55" s="18"/>
      <c r="BIO55" s="18"/>
      <c r="BIP55" s="18"/>
      <c r="BIQ55" s="18"/>
      <c r="BIR55" s="18"/>
      <c r="BIS55" s="18"/>
      <c r="BIT55" s="18"/>
      <c r="BIU55" s="18"/>
      <c r="BIV55" s="18"/>
      <c r="BIW55" s="18"/>
      <c r="BIX55" s="18"/>
      <c r="BIY55" s="18"/>
      <c r="BIZ55" s="18"/>
      <c r="BJA55" s="18"/>
      <c r="BJB55" s="18"/>
      <c r="BJC55" s="18"/>
      <c r="BJD55" s="18"/>
      <c r="BJE55" s="18"/>
      <c r="BJF55" s="18"/>
      <c r="BJG55" s="18"/>
      <c r="BJH55" s="18"/>
      <c r="BJI55" s="18"/>
      <c r="BJJ55" s="18"/>
      <c r="BJK55" s="18"/>
      <c r="BJL55" s="18"/>
      <c r="BJM55" s="18"/>
      <c r="BJN55" s="18"/>
      <c r="BJO55" s="18"/>
      <c r="BJP55" s="18"/>
      <c r="BJQ55" s="18"/>
      <c r="BJR55" s="18"/>
      <c r="BJS55" s="18"/>
      <c r="BJT55" s="18"/>
      <c r="BJU55" s="18"/>
      <c r="BJV55" s="18"/>
      <c r="BJW55" s="18"/>
      <c r="BJX55" s="18"/>
      <c r="BJY55" s="18"/>
      <c r="BJZ55" s="18"/>
      <c r="BKA55" s="18"/>
      <c r="BKB55" s="18"/>
      <c r="BKC55" s="18"/>
      <c r="BKD55" s="18"/>
      <c r="BKE55" s="18"/>
      <c r="BKF55" s="18"/>
      <c r="BKG55" s="18"/>
      <c r="BKH55" s="18"/>
      <c r="BKI55" s="18"/>
      <c r="BKJ55" s="18"/>
      <c r="BKK55" s="18"/>
      <c r="BKL55" s="18"/>
      <c r="BKM55" s="18"/>
      <c r="BKN55" s="18"/>
      <c r="BKO55" s="18"/>
      <c r="BKP55" s="18"/>
      <c r="BKQ55" s="18"/>
      <c r="BKR55" s="18"/>
      <c r="BKS55" s="18"/>
      <c r="BKT55" s="18"/>
      <c r="BKU55" s="18"/>
      <c r="BKV55" s="18"/>
      <c r="BKW55" s="18"/>
      <c r="BKX55" s="18"/>
      <c r="BKY55" s="18"/>
      <c r="BKZ55" s="18"/>
      <c r="BLA55" s="18"/>
      <c r="BLB55" s="18"/>
      <c r="BLC55" s="18"/>
      <c r="BLD55" s="18"/>
      <c r="BLE55" s="18"/>
      <c r="BLF55" s="18"/>
      <c r="BLG55" s="18"/>
      <c r="BLH55" s="18"/>
      <c r="BLI55" s="18"/>
      <c r="BLJ55" s="18"/>
      <c r="BLK55" s="18"/>
      <c r="BLL55" s="18"/>
      <c r="BLM55" s="18"/>
      <c r="BLN55" s="18"/>
      <c r="BLO55" s="18"/>
      <c r="BLP55" s="18"/>
      <c r="BLQ55" s="18"/>
      <c r="BLR55" s="18"/>
      <c r="BLS55" s="18"/>
      <c r="BLT55" s="18"/>
      <c r="BLU55" s="18"/>
      <c r="BLV55" s="18"/>
      <c r="BLW55" s="18"/>
      <c r="BLX55" s="18"/>
      <c r="BLY55" s="18"/>
      <c r="BLZ55" s="18"/>
      <c r="BMA55" s="18"/>
      <c r="BMB55" s="18"/>
      <c r="BMC55" s="18"/>
      <c r="BMD55" s="18"/>
      <c r="BME55" s="18"/>
      <c r="BMF55" s="18"/>
      <c r="BMG55" s="18"/>
      <c r="BMH55" s="18"/>
      <c r="BMI55" s="18"/>
      <c r="BMJ55" s="18"/>
      <c r="BMK55" s="18"/>
      <c r="BML55" s="18"/>
      <c r="BMM55" s="18"/>
      <c r="BMN55" s="18"/>
      <c r="BMO55" s="18"/>
      <c r="BMP55" s="18"/>
      <c r="BMQ55" s="18"/>
      <c r="BMR55" s="18"/>
      <c r="BMS55" s="18"/>
      <c r="BMT55" s="18"/>
      <c r="BMU55" s="18"/>
      <c r="BMV55" s="18"/>
      <c r="BMW55" s="18"/>
      <c r="BMX55" s="18"/>
      <c r="BMY55" s="18"/>
      <c r="BMZ55" s="18"/>
      <c r="BNA55" s="18"/>
      <c r="BNB55" s="18"/>
      <c r="BNC55" s="18"/>
      <c r="BND55" s="18"/>
      <c r="BNE55" s="18"/>
      <c r="BNF55" s="18"/>
      <c r="BNG55" s="18"/>
      <c r="BNH55" s="18"/>
      <c r="BNI55" s="18"/>
      <c r="BNJ55" s="18"/>
      <c r="BNK55" s="18"/>
      <c r="BNL55" s="18"/>
      <c r="BNM55" s="18"/>
      <c r="BNN55" s="18"/>
      <c r="BNO55" s="18"/>
      <c r="BNP55" s="18"/>
      <c r="BNQ55" s="18"/>
      <c r="BNR55" s="18"/>
      <c r="BNS55" s="18"/>
      <c r="BNT55" s="18"/>
      <c r="BNU55" s="18"/>
      <c r="BNV55" s="18"/>
      <c r="BNW55" s="18"/>
      <c r="BNX55" s="18"/>
      <c r="BNY55" s="18"/>
      <c r="BNZ55" s="18"/>
      <c r="BOA55" s="18"/>
      <c r="BOB55" s="18"/>
      <c r="BOC55" s="18"/>
      <c r="BOD55" s="18"/>
      <c r="BOE55" s="18"/>
      <c r="BOF55" s="18"/>
      <c r="BOG55" s="18"/>
      <c r="BOH55" s="18"/>
      <c r="BOI55" s="18"/>
      <c r="BOJ55" s="18"/>
      <c r="BOK55" s="18"/>
      <c r="BOL55" s="18"/>
      <c r="BOM55" s="18"/>
      <c r="BON55" s="18"/>
      <c r="BOO55" s="18"/>
      <c r="BOP55" s="18"/>
      <c r="BOQ55" s="18"/>
      <c r="BOR55" s="18"/>
      <c r="BOS55" s="18"/>
      <c r="BOT55" s="18"/>
      <c r="BOU55" s="18"/>
      <c r="BOV55" s="18"/>
      <c r="BOW55" s="18"/>
      <c r="BOX55" s="18"/>
      <c r="BOY55" s="18"/>
      <c r="BOZ55" s="18"/>
      <c r="BPA55" s="18"/>
      <c r="BPB55" s="18"/>
      <c r="BPC55" s="18"/>
      <c r="BPD55" s="18"/>
      <c r="BPE55" s="18"/>
      <c r="BPF55" s="18"/>
      <c r="BPG55" s="18"/>
      <c r="BPH55" s="18"/>
      <c r="BPI55" s="18"/>
      <c r="BPJ55" s="18"/>
      <c r="BPK55" s="18"/>
      <c r="BPL55" s="18"/>
      <c r="BPM55" s="18"/>
      <c r="BPN55" s="18"/>
      <c r="BPO55" s="18"/>
      <c r="BPP55" s="18"/>
      <c r="BPQ55" s="18"/>
      <c r="BPR55" s="18"/>
      <c r="BPS55" s="18"/>
      <c r="BPT55" s="18"/>
      <c r="BPU55" s="18"/>
      <c r="BPV55" s="18"/>
      <c r="BPW55" s="18"/>
      <c r="BPX55" s="18"/>
      <c r="BPY55" s="18"/>
      <c r="BPZ55" s="18"/>
      <c r="BQA55" s="18"/>
      <c r="BQB55" s="18"/>
      <c r="BQC55" s="18"/>
      <c r="BQD55" s="18"/>
      <c r="BQE55" s="18"/>
      <c r="BQF55" s="18"/>
      <c r="BQG55" s="18"/>
      <c r="BQH55" s="18"/>
      <c r="BQI55" s="18"/>
      <c r="BQJ55" s="18"/>
      <c r="BQK55" s="18"/>
      <c r="BQL55" s="18"/>
      <c r="BQM55" s="18"/>
      <c r="BQN55" s="18"/>
      <c r="BQO55" s="18"/>
      <c r="BQP55" s="18"/>
      <c r="BQQ55" s="18"/>
      <c r="BQR55" s="18"/>
      <c r="BQS55" s="18"/>
      <c r="BQT55" s="18"/>
      <c r="BQU55" s="18"/>
      <c r="BQV55" s="18"/>
      <c r="BQW55" s="18"/>
      <c r="BQX55" s="18"/>
      <c r="BQY55" s="18"/>
      <c r="BQZ55" s="18"/>
      <c r="BRA55" s="18"/>
      <c r="BRB55" s="18"/>
      <c r="BRC55" s="18"/>
      <c r="BRD55" s="18"/>
      <c r="BRE55" s="18"/>
      <c r="BRF55" s="18"/>
      <c r="BRG55" s="18"/>
      <c r="BRH55" s="18"/>
      <c r="BRI55" s="18"/>
      <c r="BRJ55" s="18"/>
      <c r="BRK55" s="18"/>
      <c r="BRL55" s="18"/>
      <c r="BRM55" s="18"/>
      <c r="BRN55" s="18"/>
      <c r="BRO55" s="18"/>
      <c r="BRP55" s="18"/>
      <c r="BRQ55" s="18"/>
      <c r="BRR55" s="18"/>
      <c r="BRS55" s="18"/>
      <c r="BRT55" s="18"/>
      <c r="BRU55" s="18"/>
      <c r="BRV55" s="18"/>
      <c r="BRW55" s="18"/>
      <c r="BRX55" s="18"/>
      <c r="BRY55" s="18"/>
      <c r="BRZ55" s="18"/>
      <c r="BSA55" s="18"/>
      <c r="BSB55" s="18"/>
      <c r="BSC55" s="18"/>
      <c r="BSD55" s="18"/>
      <c r="BSE55" s="18"/>
      <c r="BSF55" s="18"/>
      <c r="BSG55" s="18"/>
      <c r="BSH55" s="18"/>
      <c r="BSI55" s="18"/>
      <c r="BSJ55" s="18"/>
      <c r="BSK55" s="18"/>
      <c r="BSL55" s="18"/>
      <c r="BSM55" s="18"/>
      <c r="BSN55" s="18"/>
      <c r="BSO55" s="18"/>
      <c r="BSP55" s="18"/>
      <c r="BSQ55" s="18"/>
      <c r="BSR55" s="18"/>
      <c r="BSS55" s="18"/>
      <c r="BST55" s="18"/>
      <c r="BSU55" s="18"/>
      <c r="BSV55" s="18"/>
      <c r="BSW55" s="18"/>
      <c r="BSX55" s="18"/>
      <c r="BSY55" s="18"/>
      <c r="BSZ55" s="18"/>
      <c r="BTA55" s="18"/>
      <c r="BTB55" s="18"/>
      <c r="BTC55" s="18"/>
      <c r="BTD55" s="18"/>
      <c r="BTE55" s="18"/>
      <c r="BTF55" s="18"/>
      <c r="BTG55" s="18"/>
      <c r="BTH55" s="18"/>
      <c r="BTI55" s="18"/>
      <c r="BTJ55" s="18"/>
      <c r="BTK55" s="18"/>
      <c r="BTL55" s="18"/>
      <c r="BTM55" s="18"/>
      <c r="BTN55" s="18"/>
      <c r="BTO55" s="18"/>
      <c r="BTP55" s="18"/>
      <c r="BTQ55" s="18"/>
      <c r="BTR55" s="18"/>
      <c r="BTS55" s="18"/>
      <c r="BTT55" s="18"/>
      <c r="BTU55" s="18"/>
      <c r="BTV55" s="18"/>
      <c r="BTW55" s="18"/>
      <c r="BTX55" s="18"/>
      <c r="BTY55" s="18"/>
      <c r="BTZ55" s="18"/>
      <c r="BUA55" s="18"/>
      <c r="BUB55" s="18"/>
      <c r="BUC55" s="18"/>
      <c r="BUD55" s="18"/>
      <c r="BUE55" s="18"/>
      <c r="BUF55" s="18"/>
      <c r="BUG55" s="18"/>
      <c r="BUH55" s="18"/>
      <c r="BUI55" s="18"/>
      <c r="BUJ55" s="18"/>
      <c r="BUK55" s="18"/>
      <c r="BUL55" s="18"/>
      <c r="BUM55" s="18"/>
      <c r="BUN55" s="18"/>
      <c r="BUO55" s="18"/>
      <c r="BUP55" s="18"/>
      <c r="BUQ55" s="18"/>
      <c r="BUR55" s="18"/>
      <c r="BUS55" s="18"/>
      <c r="BUT55" s="18"/>
      <c r="BUU55" s="18"/>
      <c r="BUV55" s="18"/>
      <c r="BUW55" s="18"/>
      <c r="BUX55" s="18"/>
      <c r="BUY55" s="18"/>
      <c r="BUZ55" s="18"/>
      <c r="BVA55" s="18"/>
      <c r="BVB55" s="18"/>
      <c r="BVC55" s="18"/>
      <c r="BVD55" s="18"/>
      <c r="BVE55" s="18"/>
      <c r="BVF55" s="18"/>
      <c r="BVG55" s="18"/>
      <c r="BVH55" s="18"/>
      <c r="BVI55" s="18"/>
      <c r="BVJ55" s="18"/>
      <c r="BVK55" s="18"/>
      <c r="BVL55" s="18"/>
      <c r="BVM55" s="18"/>
      <c r="BVN55" s="18"/>
      <c r="BVO55" s="18"/>
      <c r="BVP55" s="18"/>
      <c r="BVQ55" s="18"/>
      <c r="BVR55" s="18"/>
      <c r="BVS55" s="18"/>
      <c r="BVT55" s="18"/>
      <c r="BVU55" s="18"/>
      <c r="BVV55" s="18"/>
      <c r="BVW55" s="18"/>
      <c r="BVX55" s="18"/>
      <c r="BVY55" s="18"/>
      <c r="BVZ55" s="18"/>
      <c r="BWA55" s="18"/>
      <c r="BWB55" s="18"/>
      <c r="BWC55" s="18"/>
      <c r="BWD55" s="18"/>
      <c r="BWE55" s="18"/>
      <c r="BWF55" s="18"/>
      <c r="BWG55" s="18"/>
      <c r="BWH55" s="18"/>
      <c r="BWI55" s="18"/>
      <c r="BWJ55" s="18"/>
      <c r="BWK55" s="18"/>
      <c r="BWL55" s="18"/>
      <c r="BWM55" s="18"/>
      <c r="BWN55" s="18"/>
      <c r="BWO55" s="18"/>
      <c r="BWP55" s="18"/>
      <c r="BWQ55" s="18"/>
      <c r="BWR55" s="18"/>
      <c r="BWS55" s="18"/>
      <c r="BWT55" s="18"/>
      <c r="BWU55" s="18"/>
      <c r="BWV55" s="18"/>
      <c r="BWW55" s="18"/>
      <c r="BWX55" s="18"/>
      <c r="BWY55" s="18"/>
      <c r="BWZ55" s="18"/>
      <c r="BXA55" s="18"/>
      <c r="BXB55" s="18"/>
      <c r="BXC55" s="18"/>
      <c r="BXD55" s="18"/>
      <c r="BXE55" s="18"/>
      <c r="BXF55" s="18"/>
      <c r="BXG55" s="18"/>
      <c r="BXH55" s="18"/>
      <c r="BXI55" s="18"/>
      <c r="BXJ55" s="18"/>
      <c r="BXK55" s="18"/>
      <c r="BXL55" s="18"/>
      <c r="BXM55" s="18"/>
      <c r="BXN55" s="18"/>
      <c r="BXO55" s="18"/>
      <c r="BXP55" s="18"/>
      <c r="BXQ55" s="18"/>
      <c r="BXR55" s="18"/>
      <c r="BXS55" s="18"/>
      <c r="BXT55" s="18"/>
      <c r="BXU55" s="18"/>
      <c r="BXV55" s="18"/>
      <c r="BXW55" s="18"/>
      <c r="BXX55" s="18"/>
      <c r="BXY55" s="18"/>
      <c r="BXZ55" s="18"/>
      <c r="BYA55" s="18"/>
      <c r="BYB55" s="18"/>
      <c r="BYC55" s="18"/>
      <c r="BYD55" s="18"/>
      <c r="BYE55" s="18"/>
      <c r="BYF55" s="18"/>
      <c r="BYG55" s="18"/>
      <c r="BYH55" s="18"/>
      <c r="BYI55" s="18"/>
      <c r="BYJ55" s="18"/>
      <c r="BYK55" s="18"/>
      <c r="BYL55" s="18"/>
      <c r="BYM55" s="18"/>
      <c r="BYN55" s="18"/>
      <c r="BYO55" s="18"/>
      <c r="BYP55" s="18"/>
      <c r="BYQ55" s="18"/>
      <c r="BYR55" s="18"/>
      <c r="BYS55" s="18"/>
      <c r="BYT55" s="18"/>
      <c r="BYU55" s="18"/>
      <c r="BYV55" s="18"/>
      <c r="BYW55" s="18"/>
      <c r="BYX55" s="18"/>
      <c r="BYY55" s="18"/>
      <c r="BYZ55" s="18"/>
      <c r="BZA55" s="18"/>
      <c r="BZB55" s="18"/>
      <c r="BZC55" s="18"/>
      <c r="BZD55" s="18"/>
      <c r="BZE55" s="18"/>
      <c r="BZF55" s="18"/>
      <c r="BZG55" s="18"/>
      <c r="BZH55" s="18"/>
      <c r="BZI55" s="18"/>
      <c r="BZJ55" s="18"/>
      <c r="BZK55" s="18"/>
      <c r="BZL55" s="18"/>
      <c r="BZM55" s="18"/>
      <c r="BZN55" s="18"/>
      <c r="BZO55" s="18"/>
      <c r="BZP55" s="18"/>
      <c r="BZQ55" s="18"/>
      <c r="BZR55" s="18"/>
      <c r="BZS55" s="18"/>
      <c r="BZT55" s="18"/>
      <c r="BZU55" s="18"/>
      <c r="BZV55" s="18"/>
      <c r="BZW55" s="18"/>
      <c r="BZX55" s="18"/>
      <c r="BZY55" s="18"/>
      <c r="BZZ55" s="18"/>
      <c r="CAA55" s="18"/>
      <c r="CAB55" s="18"/>
      <c r="CAC55" s="18"/>
      <c r="CAD55" s="18"/>
      <c r="CAE55" s="18"/>
      <c r="CAF55" s="18"/>
      <c r="CAG55" s="18"/>
      <c r="CAH55" s="18"/>
      <c r="CAI55" s="18"/>
      <c r="CAJ55" s="18"/>
      <c r="CAK55" s="18"/>
      <c r="CAL55" s="18"/>
      <c r="CAM55" s="18"/>
      <c r="CAN55" s="18"/>
      <c r="CAO55" s="18"/>
      <c r="CAP55" s="18"/>
      <c r="CAQ55" s="18"/>
      <c r="CAR55" s="18"/>
      <c r="CAS55" s="18"/>
      <c r="CAT55" s="18"/>
      <c r="CAU55" s="18"/>
      <c r="CAV55" s="18"/>
      <c r="CAW55" s="18"/>
      <c r="CAX55" s="18"/>
      <c r="CAY55" s="18"/>
      <c r="CAZ55" s="18"/>
      <c r="CBA55" s="18"/>
      <c r="CBB55" s="18"/>
      <c r="CBC55" s="18"/>
      <c r="CBD55" s="18"/>
      <c r="CBE55" s="18"/>
      <c r="CBF55" s="18"/>
      <c r="CBG55" s="18"/>
      <c r="CBH55" s="18"/>
      <c r="CBI55" s="18"/>
      <c r="CBJ55" s="18"/>
      <c r="CBK55" s="18"/>
      <c r="CBL55" s="18"/>
      <c r="CBM55" s="18"/>
      <c r="CBN55" s="18"/>
      <c r="CBO55" s="18"/>
      <c r="CBP55" s="18"/>
      <c r="CBQ55" s="18"/>
      <c r="CBR55" s="18"/>
      <c r="CBS55" s="18"/>
      <c r="CBT55" s="18"/>
      <c r="CBU55" s="18"/>
      <c r="CBV55" s="18"/>
      <c r="CBW55" s="18"/>
      <c r="CBX55" s="18"/>
      <c r="CBY55" s="18"/>
      <c r="CBZ55" s="18"/>
      <c r="CCA55" s="18"/>
      <c r="CCB55" s="18"/>
      <c r="CCC55" s="18"/>
      <c r="CCD55" s="18"/>
      <c r="CCE55" s="18"/>
      <c r="CCF55" s="18"/>
      <c r="CCG55" s="18"/>
      <c r="CCH55" s="18"/>
      <c r="CCI55" s="18"/>
      <c r="CCJ55" s="18"/>
      <c r="CCK55" s="18"/>
      <c r="CCL55" s="18"/>
      <c r="CCM55" s="18"/>
      <c r="CCN55" s="18"/>
      <c r="CCO55" s="18"/>
      <c r="CCP55" s="18"/>
      <c r="CCQ55" s="18"/>
      <c r="CCR55" s="18"/>
      <c r="CCS55" s="18"/>
      <c r="CCT55" s="18"/>
      <c r="CCU55" s="18"/>
      <c r="CCV55" s="18"/>
      <c r="CCW55" s="18"/>
      <c r="CCX55" s="18"/>
      <c r="CCY55" s="18"/>
      <c r="CCZ55" s="18"/>
      <c r="CDA55" s="18"/>
      <c r="CDB55" s="18"/>
      <c r="CDC55" s="18"/>
      <c r="CDD55" s="18"/>
      <c r="CDE55" s="18"/>
      <c r="CDF55" s="18"/>
      <c r="CDG55" s="18"/>
      <c r="CDH55" s="18"/>
      <c r="CDI55" s="18"/>
      <c r="CDJ55" s="18"/>
      <c r="CDK55" s="18"/>
      <c r="CDL55" s="18"/>
      <c r="CDM55" s="18"/>
      <c r="CDN55" s="18"/>
      <c r="CDO55" s="18"/>
      <c r="CDP55" s="18"/>
      <c r="CDQ55" s="18"/>
      <c r="CDR55" s="18"/>
      <c r="CDS55" s="18"/>
      <c r="CDT55" s="18"/>
      <c r="CDU55" s="18"/>
      <c r="CDV55" s="18"/>
      <c r="CDW55" s="18"/>
      <c r="CDX55" s="18"/>
      <c r="CDY55" s="18"/>
      <c r="CDZ55" s="18"/>
      <c r="CEA55" s="18"/>
      <c r="CEB55" s="18"/>
      <c r="CEC55" s="18"/>
      <c r="CED55" s="18"/>
      <c r="CEE55" s="18"/>
      <c r="CEF55" s="18"/>
      <c r="CEG55" s="18"/>
      <c r="CEH55" s="18"/>
      <c r="CEI55" s="18"/>
      <c r="CEJ55" s="18"/>
      <c r="CEK55" s="18"/>
      <c r="CEL55" s="18"/>
      <c r="CEM55" s="18"/>
      <c r="CEN55" s="18"/>
      <c r="CEO55" s="18"/>
      <c r="CEP55" s="18"/>
      <c r="CEQ55" s="18"/>
      <c r="CER55" s="18"/>
      <c r="CES55" s="18"/>
      <c r="CET55" s="18"/>
      <c r="CEU55" s="18"/>
      <c r="CEV55" s="18"/>
      <c r="CEW55" s="18"/>
      <c r="CEX55" s="18"/>
      <c r="CEY55" s="18"/>
      <c r="CEZ55" s="18"/>
      <c r="CFA55" s="18"/>
      <c r="CFB55" s="18"/>
      <c r="CFC55" s="18"/>
      <c r="CFD55" s="18"/>
      <c r="CFE55" s="18"/>
      <c r="CFF55" s="18"/>
      <c r="CFG55" s="18"/>
      <c r="CFH55" s="18"/>
      <c r="CFI55" s="18"/>
      <c r="CFJ55" s="18"/>
      <c r="CFK55" s="18"/>
      <c r="CFL55" s="18"/>
      <c r="CFM55" s="18"/>
      <c r="CFN55" s="18"/>
      <c r="CFO55" s="18"/>
      <c r="CFP55" s="18"/>
      <c r="CFQ55" s="18"/>
      <c r="CFR55" s="18"/>
      <c r="CFS55" s="18"/>
      <c r="CFT55" s="18"/>
      <c r="CFU55" s="18"/>
      <c r="CFV55" s="18"/>
      <c r="CFW55" s="18"/>
      <c r="CFX55" s="18"/>
      <c r="CFY55" s="18"/>
      <c r="CFZ55" s="18"/>
      <c r="CGA55" s="18"/>
      <c r="CGB55" s="18"/>
      <c r="CGC55" s="18"/>
      <c r="CGD55" s="18"/>
      <c r="CGE55" s="18"/>
      <c r="CGF55" s="18"/>
      <c r="CGG55" s="18"/>
      <c r="CGH55" s="18"/>
      <c r="CGI55" s="18"/>
      <c r="CGJ55" s="18"/>
      <c r="CGK55" s="18"/>
      <c r="CGL55" s="18"/>
      <c r="CGM55" s="18"/>
      <c r="CGN55" s="18"/>
      <c r="CGO55" s="18"/>
      <c r="CGP55" s="18"/>
      <c r="CGQ55" s="18"/>
      <c r="CGR55" s="18"/>
      <c r="CGS55" s="18"/>
      <c r="CGT55" s="18"/>
      <c r="CGU55" s="18"/>
      <c r="CGV55" s="18"/>
      <c r="CGW55" s="18"/>
      <c r="CGX55" s="18"/>
      <c r="CGY55" s="18"/>
      <c r="CGZ55" s="18"/>
      <c r="CHA55" s="18"/>
      <c r="CHB55" s="18"/>
      <c r="CHC55" s="18"/>
      <c r="CHD55" s="18"/>
      <c r="CHE55" s="18"/>
      <c r="CHF55" s="18"/>
      <c r="CHG55" s="18"/>
      <c r="CHH55" s="18"/>
      <c r="CHI55" s="18"/>
      <c r="CHJ55" s="18"/>
      <c r="CHK55" s="18"/>
      <c r="CHL55" s="18"/>
      <c r="CHM55" s="18"/>
      <c r="CHN55" s="18"/>
      <c r="CHO55" s="18"/>
      <c r="CHP55" s="18"/>
      <c r="CHQ55" s="18"/>
      <c r="CHR55" s="18"/>
      <c r="CHS55" s="18"/>
      <c r="CHT55" s="18"/>
      <c r="CHU55" s="18"/>
      <c r="CHV55" s="18"/>
      <c r="CHW55" s="18"/>
      <c r="CHX55" s="18"/>
      <c r="CHY55" s="18"/>
      <c r="CHZ55" s="18"/>
      <c r="CIA55" s="18"/>
      <c r="CIB55" s="18"/>
      <c r="CIC55" s="18"/>
      <c r="CID55" s="18"/>
      <c r="CIE55" s="18"/>
      <c r="CIF55" s="18"/>
      <c r="CIG55" s="18"/>
      <c r="CIH55" s="18"/>
      <c r="CII55" s="18"/>
      <c r="CIJ55" s="18"/>
      <c r="CIK55" s="18"/>
      <c r="CIL55" s="18"/>
      <c r="CIM55" s="18"/>
      <c r="CIN55" s="18"/>
      <c r="CIO55" s="18"/>
      <c r="CIP55" s="18"/>
      <c r="CIQ55" s="18"/>
      <c r="CIR55" s="18"/>
      <c r="CIS55" s="18"/>
      <c r="CIT55" s="18"/>
      <c r="CIU55" s="18"/>
      <c r="CIV55" s="18"/>
      <c r="CIW55" s="18"/>
      <c r="CIX55" s="18"/>
      <c r="CIY55" s="18"/>
      <c r="CIZ55" s="18"/>
      <c r="CJA55" s="18"/>
      <c r="CJB55" s="18"/>
      <c r="CJC55" s="18"/>
      <c r="CJD55" s="18"/>
      <c r="CJE55" s="18"/>
      <c r="CJF55" s="18"/>
      <c r="CJG55" s="18"/>
      <c r="CJH55" s="18"/>
      <c r="CJI55" s="18"/>
      <c r="CJJ55" s="18"/>
      <c r="CJK55" s="18"/>
      <c r="CJL55" s="18"/>
      <c r="CJM55" s="18"/>
      <c r="CJN55" s="18"/>
      <c r="CJO55" s="18"/>
      <c r="CJP55" s="18"/>
      <c r="CJQ55" s="18"/>
      <c r="CJR55" s="18"/>
      <c r="CJS55" s="18"/>
      <c r="CJT55" s="18"/>
      <c r="CJU55" s="18"/>
      <c r="CJV55" s="18"/>
      <c r="CJW55" s="18"/>
      <c r="CJX55" s="18"/>
      <c r="CJY55" s="18"/>
      <c r="CJZ55" s="18"/>
      <c r="CKA55" s="18"/>
      <c r="CKB55" s="18"/>
      <c r="CKC55" s="18"/>
      <c r="CKD55" s="18"/>
      <c r="CKE55" s="18"/>
      <c r="CKF55" s="18"/>
      <c r="CKG55" s="18"/>
      <c r="CKH55" s="18"/>
      <c r="CKI55" s="18"/>
      <c r="CKJ55" s="18"/>
      <c r="CKK55" s="18"/>
      <c r="CKL55" s="18"/>
      <c r="CKM55" s="18"/>
      <c r="CKN55" s="18"/>
      <c r="CKO55" s="18"/>
      <c r="CKP55" s="18"/>
      <c r="CKQ55" s="18"/>
      <c r="CKR55" s="18"/>
      <c r="CKS55" s="18"/>
      <c r="CKT55" s="18"/>
      <c r="CKU55" s="18"/>
      <c r="CKV55" s="18"/>
      <c r="CKW55" s="18"/>
      <c r="CKX55" s="18"/>
      <c r="CKY55" s="18"/>
      <c r="CKZ55" s="18"/>
      <c r="CLA55" s="18"/>
      <c r="CLB55" s="18"/>
      <c r="CLC55" s="18"/>
      <c r="CLD55" s="18"/>
      <c r="CLE55" s="18"/>
      <c r="CLF55" s="18"/>
      <c r="CLG55" s="18"/>
      <c r="CLH55" s="18"/>
      <c r="CLI55" s="18"/>
      <c r="CLJ55" s="18"/>
      <c r="CLK55" s="18"/>
      <c r="CLL55" s="18"/>
      <c r="CLM55" s="18"/>
      <c r="CLN55" s="18"/>
      <c r="CLO55" s="18"/>
      <c r="CLP55" s="18"/>
      <c r="CLQ55" s="18"/>
      <c r="CLR55" s="18"/>
      <c r="CLS55" s="18"/>
      <c r="CLT55" s="18"/>
      <c r="CLU55" s="18"/>
      <c r="CLV55" s="18"/>
      <c r="CLW55" s="18"/>
      <c r="CLX55" s="18"/>
      <c r="CLY55" s="18"/>
      <c r="CLZ55" s="18"/>
      <c r="CMA55" s="18"/>
      <c r="CMB55" s="18"/>
      <c r="CMC55" s="18"/>
      <c r="CMD55" s="18"/>
      <c r="CME55" s="18"/>
      <c r="CMF55" s="18"/>
      <c r="CMG55" s="18"/>
      <c r="CMH55" s="18"/>
      <c r="CMI55" s="18"/>
      <c r="CMJ55" s="18"/>
      <c r="CMK55" s="18"/>
      <c r="CML55" s="18"/>
      <c r="CMM55" s="18"/>
      <c r="CMN55" s="18"/>
      <c r="CMO55" s="18"/>
      <c r="CMP55" s="18"/>
      <c r="CMQ55" s="18"/>
      <c r="CMR55" s="18"/>
      <c r="CMS55" s="18"/>
      <c r="CMT55" s="18"/>
      <c r="CMU55" s="18"/>
      <c r="CMV55" s="18"/>
      <c r="CMW55" s="18"/>
      <c r="CMX55" s="18"/>
      <c r="CMY55" s="18"/>
      <c r="CMZ55" s="18"/>
      <c r="CNA55" s="18"/>
      <c r="CNB55" s="18"/>
      <c r="CNC55" s="18"/>
      <c r="CND55" s="18"/>
      <c r="CNE55" s="18"/>
      <c r="CNF55" s="18"/>
      <c r="CNG55" s="18"/>
      <c r="CNH55" s="18"/>
      <c r="CNI55" s="18"/>
      <c r="CNJ55" s="18"/>
      <c r="CNK55" s="18"/>
      <c r="CNL55" s="18"/>
      <c r="CNM55" s="18"/>
      <c r="CNN55" s="18"/>
      <c r="CNO55" s="18"/>
      <c r="CNP55" s="18"/>
      <c r="CNQ55" s="18"/>
      <c r="CNR55" s="18"/>
      <c r="CNS55" s="18"/>
      <c r="CNT55" s="18"/>
      <c r="CNU55" s="18"/>
      <c r="CNV55" s="18"/>
      <c r="CNW55" s="18"/>
      <c r="CNX55" s="18"/>
      <c r="CNY55" s="18"/>
      <c r="CNZ55" s="18"/>
      <c r="COA55" s="18"/>
      <c r="COB55" s="18"/>
      <c r="COC55" s="18"/>
      <c r="COD55" s="18"/>
      <c r="COE55" s="18"/>
      <c r="COF55" s="18"/>
      <c r="COG55" s="18"/>
      <c r="COH55" s="18"/>
      <c r="COI55" s="18"/>
      <c r="COJ55" s="18"/>
      <c r="COK55" s="18"/>
      <c r="COL55" s="18"/>
      <c r="COM55" s="18"/>
      <c r="CON55" s="18"/>
      <c r="COO55" s="18"/>
      <c r="COP55" s="18"/>
      <c r="COQ55" s="18"/>
      <c r="COR55" s="18"/>
      <c r="COS55" s="18"/>
      <c r="COT55" s="18"/>
      <c r="COU55" s="18"/>
      <c r="COV55" s="18"/>
      <c r="COW55" s="18"/>
      <c r="COX55" s="18"/>
      <c r="COY55" s="18"/>
      <c r="COZ55" s="18"/>
      <c r="CPA55" s="18"/>
      <c r="CPB55" s="18"/>
      <c r="CPC55" s="18"/>
      <c r="CPD55" s="18"/>
      <c r="CPE55" s="18"/>
      <c r="CPF55" s="18"/>
      <c r="CPG55" s="18"/>
      <c r="CPH55" s="18"/>
      <c r="CPI55" s="18"/>
      <c r="CPJ55" s="18"/>
      <c r="CPK55" s="18"/>
      <c r="CPL55" s="18"/>
      <c r="CPM55" s="18"/>
      <c r="CPN55" s="18"/>
      <c r="CPO55" s="18"/>
      <c r="CPP55" s="18"/>
      <c r="CPQ55" s="18"/>
      <c r="CPR55" s="18"/>
      <c r="CPS55" s="18"/>
      <c r="CPT55" s="18"/>
      <c r="CPU55" s="18"/>
      <c r="CPV55" s="18"/>
      <c r="CPW55" s="18"/>
      <c r="CPX55" s="18"/>
      <c r="CPY55" s="18"/>
      <c r="CPZ55" s="18"/>
      <c r="CQA55" s="18"/>
      <c r="CQB55" s="18"/>
      <c r="CQC55" s="18"/>
      <c r="CQD55" s="18"/>
      <c r="CQE55" s="18"/>
      <c r="CQF55" s="18"/>
      <c r="CQG55" s="18"/>
      <c r="CQH55" s="18"/>
      <c r="CQI55" s="18"/>
      <c r="CQJ55" s="18"/>
      <c r="CQK55" s="18"/>
      <c r="CQL55" s="18"/>
      <c r="CQM55" s="18"/>
      <c r="CQN55" s="18"/>
      <c r="CQO55" s="18"/>
      <c r="CQP55" s="18"/>
      <c r="CQQ55" s="18"/>
      <c r="CQR55" s="18"/>
      <c r="CQS55" s="18"/>
      <c r="CQT55" s="18"/>
      <c r="CQU55" s="18"/>
      <c r="CQV55" s="18"/>
      <c r="CQW55" s="18"/>
      <c r="CQX55" s="18"/>
      <c r="CQY55" s="18"/>
      <c r="CQZ55" s="18"/>
      <c r="CRA55" s="18"/>
      <c r="CRB55" s="18"/>
      <c r="CRC55" s="18"/>
      <c r="CRD55" s="18"/>
      <c r="CRE55" s="18"/>
      <c r="CRF55" s="18"/>
      <c r="CRG55" s="18"/>
      <c r="CRH55" s="18"/>
      <c r="CRI55" s="18"/>
      <c r="CRJ55" s="18"/>
      <c r="CRK55" s="18"/>
      <c r="CRL55" s="18"/>
      <c r="CRM55" s="18"/>
      <c r="CRN55" s="18"/>
      <c r="CRO55" s="18"/>
      <c r="CRP55" s="18"/>
      <c r="CRQ55" s="18"/>
      <c r="CRR55" s="18"/>
      <c r="CRS55" s="18"/>
      <c r="CRT55" s="18"/>
      <c r="CRU55" s="18"/>
      <c r="CRV55" s="18"/>
      <c r="CRW55" s="18"/>
      <c r="CRX55" s="18"/>
      <c r="CRY55" s="18"/>
      <c r="CRZ55" s="18"/>
      <c r="CSA55" s="18"/>
      <c r="CSB55" s="18"/>
      <c r="CSC55" s="18"/>
      <c r="CSD55" s="18"/>
      <c r="CSE55" s="18"/>
      <c r="CSF55" s="18"/>
      <c r="CSG55" s="18"/>
      <c r="CSH55" s="18"/>
      <c r="CSI55" s="18"/>
      <c r="CSJ55" s="18"/>
      <c r="CSK55" s="18"/>
      <c r="CSL55" s="18"/>
      <c r="CSM55" s="18"/>
      <c r="CSN55" s="18"/>
      <c r="CSO55" s="18"/>
      <c r="CSP55" s="18"/>
      <c r="CSQ55" s="18"/>
      <c r="CSR55" s="18"/>
      <c r="CSS55" s="18"/>
      <c r="CST55" s="18"/>
      <c r="CSU55" s="18"/>
      <c r="CSV55" s="18"/>
      <c r="CSW55" s="18"/>
      <c r="CSX55" s="18"/>
      <c r="CSY55" s="18"/>
      <c r="CSZ55" s="18"/>
      <c r="CTA55" s="18"/>
      <c r="CTB55" s="18"/>
      <c r="CTC55" s="18"/>
      <c r="CTD55" s="18"/>
      <c r="CTE55" s="18"/>
      <c r="CTF55" s="18"/>
      <c r="CTG55" s="18"/>
      <c r="CTH55" s="18"/>
      <c r="CTI55" s="18"/>
      <c r="CTJ55" s="18"/>
      <c r="CTK55" s="18"/>
      <c r="CTL55" s="18"/>
      <c r="CTM55" s="18"/>
      <c r="CTN55" s="18"/>
      <c r="CTO55" s="18"/>
      <c r="CTP55" s="18"/>
      <c r="CTQ55" s="18"/>
      <c r="CTR55" s="18"/>
      <c r="CTS55" s="18"/>
      <c r="CTT55" s="18"/>
      <c r="CTU55" s="18"/>
      <c r="CTV55" s="18"/>
      <c r="CTW55" s="18"/>
      <c r="CTX55" s="18"/>
      <c r="CTY55" s="18"/>
      <c r="CTZ55" s="18"/>
      <c r="CUA55" s="18"/>
      <c r="CUB55" s="18"/>
      <c r="CUC55" s="18"/>
      <c r="CUD55" s="18"/>
      <c r="CUE55" s="18"/>
      <c r="CUF55" s="18"/>
      <c r="CUG55" s="18"/>
      <c r="CUH55" s="18"/>
      <c r="CUI55" s="18"/>
      <c r="CUJ55" s="18"/>
      <c r="CUK55" s="18"/>
      <c r="CUL55" s="18"/>
      <c r="CUM55" s="18"/>
      <c r="CUN55" s="18"/>
      <c r="CUO55" s="18"/>
      <c r="CUP55" s="18"/>
      <c r="CUQ55" s="18"/>
      <c r="CUR55" s="18"/>
      <c r="CUS55" s="18"/>
      <c r="CUT55" s="18"/>
      <c r="CUU55" s="18"/>
      <c r="CUV55" s="18"/>
      <c r="CUW55" s="18"/>
      <c r="CUX55" s="18"/>
      <c r="CUY55" s="18"/>
      <c r="CUZ55" s="18"/>
      <c r="CVA55" s="18"/>
      <c r="CVB55" s="18"/>
      <c r="CVC55" s="18"/>
      <c r="CVD55" s="18"/>
      <c r="CVE55" s="18"/>
      <c r="CVF55" s="18"/>
      <c r="CVG55" s="18"/>
      <c r="CVH55" s="18"/>
      <c r="CVI55" s="18"/>
      <c r="CVJ55" s="18"/>
      <c r="CVK55" s="18"/>
      <c r="CVL55" s="18"/>
      <c r="CVM55" s="18"/>
      <c r="CVN55" s="18"/>
      <c r="CVO55" s="18"/>
      <c r="CVP55" s="18"/>
      <c r="CVQ55" s="18"/>
      <c r="CVR55" s="18"/>
      <c r="CVS55" s="18"/>
      <c r="CVT55" s="18"/>
      <c r="CVU55" s="18"/>
      <c r="CVV55" s="18"/>
      <c r="CVW55" s="18"/>
      <c r="CVX55" s="18"/>
      <c r="CVY55" s="18"/>
      <c r="CVZ55" s="18"/>
      <c r="CWA55" s="18"/>
      <c r="CWB55" s="18"/>
      <c r="CWC55" s="18"/>
      <c r="CWD55" s="18"/>
      <c r="CWE55" s="18"/>
      <c r="CWF55" s="18"/>
      <c r="CWG55" s="18"/>
      <c r="CWH55" s="18"/>
      <c r="CWI55" s="18"/>
      <c r="CWJ55" s="18"/>
      <c r="CWK55" s="18"/>
      <c r="CWL55" s="18"/>
      <c r="CWM55" s="18"/>
      <c r="CWN55" s="18"/>
      <c r="CWO55" s="18"/>
      <c r="CWP55" s="18"/>
      <c r="CWQ55" s="18"/>
      <c r="CWR55" s="18"/>
      <c r="CWS55" s="18"/>
      <c r="CWT55" s="18"/>
      <c r="CWU55" s="18"/>
      <c r="CWV55" s="18"/>
      <c r="CWW55" s="18"/>
      <c r="CWX55" s="18"/>
      <c r="CWY55" s="18"/>
      <c r="CWZ55" s="18"/>
      <c r="CXA55" s="18"/>
      <c r="CXB55" s="18"/>
      <c r="CXC55" s="18"/>
      <c r="CXD55" s="18"/>
      <c r="CXE55" s="18"/>
      <c r="CXF55" s="18"/>
      <c r="CXG55" s="18"/>
      <c r="CXH55" s="18"/>
      <c r="CXI55" s="18"/>
      <c r="CXJ55" s="18"/>
      <c r="CXK55" s="18"/>
      <c r="CXL55" s="18"/>
      <c r="CXM55" s="18"/>
      <c r="CXN55" s="18"/>
      <c r="CXO55" s="18"/>
      <c r="CXP55" s="18"/>
      <c r="CXQ55" s="18"/>
      <c r="CXR55" s="18"/>
      <c r="CXS55" s="18"/>
      <c r="CXT55" s="18"/>
      <c r="CXU55" s="18"/>
      <c r="CXV55" s="18"/>
      <c r="CXW55" s="18"/>
      <c r="CXX55" s="18"/>
      <c r="CXY55" s="18"/>
      <c r="CXZ55" s="18"/>
      <c r="CYA55" s="18"/>
      <c r="CYB55" s="18"/>
      <c r="CYC55" s="18"/>
      <c r="CYD55" s="18"/>
      <c r="CYE55" s="18"/>
      <c r="CYF55" s="18"/>
      <c r="CYG55" s="18"/>
      <c r="CYH55" s="18"/>
      <c r="CYI55" s="18"/>
      <c r="CYJ55" s="18"/>
      <c r="CYK55" s="18"/>
      <c r="CYL55" s="18"/>
      <c r="CYM55" s="18"/>
      <c r="CYN55" s="18"/>
      <c r="CYO55" s="18"/>
      <c r="CYP55" s="18"/>
      <c r="CYQ55" s="18"/>
      <c r="CYR55" s="18"/>
      <c r="CYS55" s="18"/>
      <c r="CYT55" s="18"/>
      <c r="CYU55" s="18"/>
      <c r="CYV55" s="18"/>
      <c r="CYW55" s="18"/>
      <c r="CYX55" s="18"/>
      <c r="CYY55" s="18"/>
      <c r="CYZ55" s="18"/>
      <c r="CZA55" s="18"/>
      <c r="CZB55" s="18"/>
      <c r="CZC55" s="18"/>
      <c r="CZD55" s="18"/>
      <c r="CZE55" s="18"/>
      <c r="CZF55" s="18"/>
      <c r="CZG55" s="18"/>
      <c r="CZH55" s="18"/>
      <c r="CZI55" s="18"/>
      <c r="CZJ55" s="18"/>
      <c r="CZK55" s="18"/>
      <c r="CZL55" s="18"/>
      <c r="CZM55" s="18"/>
      <c r="CZN55" s="18"/>
      <c r="CZO55" s="18"/>
      <c r="CZP55" s="18"/>
      <c r="CZQ55" s="18"/>
      <c r="CZR55" s="18"/>
      <c r="CZS55" s="18"/>
      <c r="CZT55" s="18"/>
      <c r="CZU55" s="18"/>
      <c r="CZV55" s="18"/>
      <c r="CZW55" s="18"/>
      <c r="CZX55" s="18"/>
      <c r="CZY55" s="18"/>
      <c r="CZZ55" s="18"/>
      <c r="DAA55" s="18"/>
      <c r="DAB55" s="18"/>
      <c r="DAC55" s="18"/>
      <c r="DAD55" s="18"/>
      <c r="DAE55" s="18"/>
      <c r="DAF55" s="18"/>
      <c r="DAG55" s="18"/>
      <c r="DAH55" s="18"/>
      <c r="DAI55" s="18"/>
      <c r="DAJ55" s="18"/>
      <c r="DAK55" s="18"/>
      <c r="DAL55" s="18"/>
      <c r="DAM55" s="18"/>
      <c r="DAN55" s="18"/>
      <c r="DAO55" s="18"/>
      <c r="DAP55" s="18"/>
      <c r="DAQ55" s="18"/>
      <c r="DAR55" s="18"/>
      <c r="DAS55" s="18"/>
      <c r="DAT55" s="18"/>
      <c r="DAU55" s="18"/>
      <c r="DAV55" s="18"/>
      <c r="DAW55" s="18"/>
      <c r="DAX55" s="18"/>
      <c r="DAY55" s="18"/>
      <c r="DAZ55" s="18"/>
      <c r="DBA55" s="18"/>
      <c r="DBB55" s="18"/>
      <c r="DBC55" s="18"/>
      <c r="DBD55" s="18"/>
      <c r="DBE55" s="18"/>
      <c r="DBF55" s="18"/>
      <c r="DBG55" s="18"/>
      <c r="DBH55" s="18"/>
      <c r="DBI55" s="18"/>
      <c r="DBJ55" s="18"/>
      <c r="DBK55" s="18"/>
      <c r="DBL55" s="18"/>
      <c r="DBM55" s="18"/>
      <c r="DBN55" s="18"/>
      <c r="DBO55" s="18"/>
      <c r="DBP55" s="18"/>
      <c r="DBQ55" s="18"/>
      <c r="DBR55" s="18"/>
      <c r="DBS55" s="18"/>
      <c r="DBT55" s="18"/>
      <c r="DBU55" s="18"/>
      <c r="DBV55" s="18"/>
      <c r="DBW55" s="18"/>
      <c r="DBX55" s="18"/>
      <c r="DBY55" s="18"/>
      <c r="DBZ55" s="18"/>
      <c r="DCA55" s="18"/>
      <c r="DCB55" s="18"/>
      <c r="DCC55" s="18"/>
      <c r="DCD55" s="18"/>
      <c r="DCE55" s="18"/>
      <c r="DCF55" s="18"/>
      <c r="DCG55" s="18"/>
      <c r="DCH55" s="18"/>
      <c r="DCI55" s="18"/>
      <c r="DCJ55" s="18"/>
      <c r="DCK55" s="18"/>
      <c r="DCL55" s="18"/>
      <c r="DCM55" s="18"/>
      <c r="DCN55" s="18"/>
      <c r="DCO55" s="18"/>
      <c r="DCP55" s="18"/>
      <c r="DCQ55" s="18"/>
      <c r="DCR55" s="18"/>
      <c r="DCS55" s="18"/>
      <c r="DCT55" s="18"/>
      <c r="DCU55" s="18"/>
      <c r="DCV55" s="18"/>
      <c r="DCW55" s="18"/>
      <c r="DCX55" s="18"/>
      <c r="DCY55" s="18"/>
      <c r="DCZ55" s="18"/>
      <c r="DDA55" s="18"/>
      <c r="DDB55" s="18"/>
      <c r="DDC55" s="18"/>
      <c r="DDD55" s="18"/>
      <c r="DDE55" s="18"/>
      <c r="DDF55" s="18"/>
      <c r="DDG55" s="18"/>
      <c r="DDH55" s="18"/>
      <c r="DDI55" s="18"/>
      <c r="DDJ55" s="18"/>
      <c r="DDK55" s="18"/>
      <c r="DDL55" s="18"/>
      <c r="DDM55" s="18"/>
      <c r="DDN55" s="18"/>
      <c r="DDO55" s="18"/>
      <c r="DDP55" s="18"/>
      <c r="DDQ55" s="18"/>
      <c r="DDR55" s="18"/>
      <c r="DDS55" s="18"/>
      <c r="DDT55" s="18"/>
      <c r="DDU55" s="18"/>
      <c r="DDV55" s="18"/>
      <c r="DDW55" s="18"/>
      <c r="DDX55" s="18"/>
      <c r="DDY55" s="18"/>
      <c r="DDZ55" s="18"/>
      <c r="DEA55" s="18"/>
      <c r="DEB55" s="18"/>
      <c r="DEC55" s="18"/>
      <c r="DED55" s="18"/>
      <c r="DEE55" s="18"/>
      <c r="DEF55" s="18"/>
      <c r="DEG55" s="18"/>
      <c r="DEH55" s="18"/>
      <c r="DEI55" s="18"/>
      <c r="DEJ55" s="18"/>
      <c r="DEK55" s="18"/>
      <c r="DEL55" s="18"/>
      <c r="DEM55" s="18"/>
      <c r="DEN55" s="18"/>
      <c r="DEO55" s="18"/>
      <c r="DEP55" s="18"/>
      <c r="DEQ55" s="18"/>
      <c r="DER55" s="18"/>
      <c r="DES55" s="18"/>
      <c r="DET55" s="18"/>
      <c r="DEU55" s="18"/>
      <c r="DEV55" s="18"/>
      <c r="DEW55" s="18"/>
      <c r="DEX55" s="18"/>
      <c r="DEY55" s="18"/>
      <c r="DEZ55" s="18"/>
      <c r="DFA55" s="18"/>
      <c r="DFB55" s="18"/>
      <c r="DFC55" s="18"/>
      <c r="DFD55" s="18"/>
      <c r="DFE55" s="18"/>
      <c r="DFF55" s="18"/>
      <c r="DFG55" s="18"/>
      <c r="DFH55" s="18"/>
      <c r="DFI55" s="18"/>
      <c r="DFJ55" s="18"/>
      <c r="DFK55" s="18"/>
      <c r="DFL55" s="18"/>
      <c r="DFM55" s="18"/>
      <c r="DFN55" s="18"/>
      <c r="DFO55" s="18"/>
      <c r="DFP55" s="18"/>
      <c r="DFQ55" s="18"/>
      <c r="DFR55" s="18"/>
      <c r="DFS55" s="18"/>
      <c r="DFT55" s="18"/>
      <c r="DFU55" s="18"/>
      <c r="DFV55" s="18"/>
      <c r="DFW55" s="18"/>
      <c r="DFX55" s="18"/>
      <c r="DFY55" s="18"/>
      <c r="DFZ55" s="18"/>
      <c r="DGA55" s="18"/>
      <c r="DGB55" s="18"/>
      <c r="DGC55" s="18"/>
      <c r="DGD55" s="18"/>
      <c r="DGE55" s="18"/>
      <c r="DGF55" s="18"/>
      <c r="DGG55" s="18"/>
      <c r="DGH55" s="18"/>
      <c r="DGI55" s="18"/>
      <c r="DGJ55" s="18"/>
      <c r="DGK55" s="18"/>
      <c r="DGL55" s="18"/>
      <c r="DGM55" s="18"/>
      <c r="DGN55" s="18"/>
      <c r="DGO55" s="18"/>
      <c r="DGP55" s="18"/>
      <c r="DGQ55" s="18"/>
      <c r="DGR55" s="18"/>
      <c r="DGS55" s="18"/>
      <c r="DGT55" s="18"/>
      <c r="DGU55" s="18"/>
      <c r="DGV55" s="18"/>
      <c r="DGW55" s="18"/>
      <c r="DGX55" s="18"/>
      <c r="DGY55" s="18"/>
      <c r="DGZ55" s="18"/>
      <c r="DHA55" s="18"/>
      <c r="DHB55" s="18"/>
      <c r="DHC55" s="18"/>
      <c r="DHD55" s="18"/>
      <c r="DHE55" s="18"/>
      <c r="DHF55" s="18"/>
      <c r="DHG55" s="18"/>
      <c r="DHH55" s="18"/>
      <c r="DHI55" s="18"/>
      <c r="DHJ55" s="18"/>
      <c r="DHK55" s="18"/>
      <c r="DHL55" s="18"/>
      <c r="DHM55" s="18"/>
      <c r="DHN55" s="18"/>
      <c r="DHO55" s="18"/>
      <c r="DHP55" s="18"/>
      <c r="DHQ55" s="18"/>
      <c r="DHR55" s="18"/>
      <c r="DHS55" s="18"/>
      <c r="DHT55" s="18"/>
      <c r="DHU55" s="18"/>
      <c r="DHV55" s="18"/>
      <c r="DHW55" s="18"/>
      <c r="DHX55" s="18"/>
      <c r="DHY55" s="18"/>
      <c r="DHZ55" s="18"/>
      <c r="DIA55" s="18"/>
      <c r="DIB55" s="18"/>
      <c r="DIC55" s="18"/>
      <c r="DID55" s="18"/>
      <c r="DIE55" s="18"/>
      <c r="DIF55" s="18"/>
      <c r="DIG55" s="18"/>
      <c r="DIH55" s="18"/>
      <c r="DII55" s="18"/>
      <c r="DIJ55" s="18"/>
      <c r="DIK55" s="18"/>
      <c r="DIL55" s="18"/>
      <c r="DIM55" s="18"/>
      <c r="DIN55" s="18"/>
      <c r="DIO55" s="18"/>
      <c r="DIP55" s="18"/>
      <c r="DIQ55" s="18"/>
      <c r="DIR55" s="18"/>
      <c r="DIS55" s="18"/>
      <c r="DIT55" s="18"/>
      <c r="DIU55" s="18"/>
      <c r="DIV55" s="18"/>
      <c r="DIW55" s="18"/>
      <c r="DIX55" s="18"/>
      <c r="DIY55" s="18"/>
      <c r="DIZ55" s="18"/>
      <c r="DJA55" s="18"/>
      <c r="DJB55" s="18"/>
      <c r="DJC55" s="18"/>
      <c r="DJD55" s="18"/>
      <c r="DJE55" s="18"/>
      <c r="DJF55" s="18"/>
      <c r="DJG55" s="18"/>
      <c r="DJH55" s="18"/>
      <c r="DJI55" s="18"/>
      <c r="DJJ55" s="18"/>
      <c r="DJK55" s="18"/>
      <c r="DJL55" s="18"/>
      <c r="DJM55" s="18"/>
      <c r="DJN55" s="18"/>
      <c r="DJO55" s="18"/>
      <c r="DJP55" s="18"/>
      <c r="DJQ55" s="18"/>
      <c r="DJR55" s="18"/>
      <c r="DJS55" s="18"/>
      <c r="DJT55" s="18"/>
      <c r="DJU55" s="18"/>
      <c r="DJV55" s="18"/>
      <c r="DJW55" s="18"/>
      <c r="DJX55" s="18"/>
      <c r="DJY55" s="18"/>
      <c r="DJZ55" s="18"/>
      <c r="DKA55" s="18"/>
      <c r="DKB55" s="18"/>
      <c r="DKC55" s="18"/>
      <c r="DKD55" s="18"/>
      <c r="DKE55" s="18"/>
      <c r="DKF55" s="18"/>
      <c r="DKG55" s="18"/>
      <c r="DKH55" s="18"/>
      <c r="DKI55" s="18"/>
      <c r="DKJ55" s="18"/>
      <c r="DKK55" s="18"/>
      <c r="DKL55" s="18"/>
      <c r="DKM55" s="18"/>
      <c r="DKN55" s="18"/>
      <c r="DKO55" s="18"/>
      <c r="DKP55" s="18"/>
      <c r="DKQ55" s="18"/>
      <c r="DKR55" s="18"/>
      <c r="DKS55" s="18"/>
      <c r="DKT55" s="18"/>
      <c r="DKU55" s="18"/>
      <c r="DKV55" s="18"/>
      <c r="DKW55" s="18"/>
      <c r="DKX55" s="18"/>
      <c r="DKY55" s="18"/>
      <c r="DKZ55" s="18"/>
      <c r="DLA55" s="18"/>
      <c r="DLB55" s="18"/>
      <c r="DLC55" s="18"/>
      <c r="DLD55" s="18"/>
      <c r="DLE55" s="18"/>
      <c r="DLF55" s="18"/>
      <c r="DLG55" s="18"/>
      <c r="DLH55" s="18"/>
      <c r="DLI55" s="18"/>
      <c r="DLJ55" s="18"/>
      <c r="DLK55" s="18"/>
      <c r="DLL55" s="18"/>
      <c r="DLM55" s="18"/>
      <c r="DLN55" s="18"/>
      <c r="DLO55" s="18"/>
      <c r="DLP55" s="18"/>
      <c r="DLQ55" s="18"/>
      <c r="DLR55" s="18"/>
      <c r="DLS55" s="18"/>
      <c r="DLT55" s="18"/>
      <c r="DLU55" s="18"/>
      <c r="DLV55" s="18"/>
      <c r="DLW55" s="18"/>
      <c r="DLX55" s="18"/>
      <c r="DLY55" s="18"/>
      <c r="DLZ55" s="18"/>
      <c r="DMA55" s="18"/>
      <c r="DMB55" s="18"/>
      <c r="DMC55" s="18"/>
      <c r="DMD55" s="18"/>
      <c r="DME55" s="18"/>
      <c r="DMF55" s="18"/>
      <c r="DMG55" s="18"/>
      <c r="DMH55" s="18"/>
      <c r="DMI55" s="18"/>
      <c r="DMJ55" s="18"/>
      <c r="DMK55" s="18"/>
      <c r="DML55" s="18"/>
      <c r="DMM55" s="18"/>
      <c r="DMN55" s="18"/>
      <c r="DMO55" s="18"/>
      <c r="DMP55" s="18"/>
      <c r="DMQ55" s="18"/>
      <c r="DMR55" s="18"/>
      <c r="DMS55" s="18"/>
      <c r="DMT55" s="18"/>
      <c r="DMU55" s="18"/>
      <c r="DMV55" s="18"/>
      <c r="DMW55" s="18"/>
      <c r="DMX55" s="18"/>
      <c r="DMY55" s="18"/>
      <c r="DMZ55" s="18"/>
      <c r="DNA55" s="18"/>
      <c r="DNB55" s="18"/>
      <c r="DNC55" s="18"/>
      <c r="DND55" s="18"/>
      <c r="DNE55" s="18"/>
      <c r="DNF55" s="18"/>
      <c r="DNG55" s="18"/>
      <c r="DNH55" s="18"/>
      <c r="DNI55" s="18"/>
      <c r="DNJ55" s="18"/>
      <c r="DNK55" s="18"/>
      <c r="DNL55" s="18"/>
      <c r="DNM55" s="18"/>
      <c r="DNN55" s="18"/>
      <c r="DNO55" s="18"/>
      <c r="DNP55" s="18"/>
      <c r="DNQ55" s="18"/>
      <c r="DNR55" s="18"/>
      <c r="DNS55" s="18"/>
      <c r="DNT55" s="18"/>
      <c r="DNU55" s="18"/>
      <c r="DNV55" s="18"/>
      <c r="DNW55" s="18"/>
      <c r="DNX55" s="18"/>
      <c r="DNY55" s="18"/>
      <c r="DNZ55" s="18"/>
      <c r="DOA55" s="18"/>
      <c r="DOB55" s="18"/>
      <c r="DOC55" s="18"/>
      <c r="DOD55" s="18"/>
      <c r="DOE55" s="18"/>
      <c r="DOF55" s="18"/>
      <c r="DOG55" s="18"/>
      <c r="DOH55" s="18"/>
      <c r="DOI55" s="18"/>
      <c r="DOJ55" s="18"/>
      <c r="DOK55" s="18"/>
      <c r="DOL55" s="18"/>
      <c r="DOM55" s="18"/>
      <c r="DON55" s="18"/>
      <c r="DOO55" s="18"/>
      <c r="DOP55" s="18"/>
      <c r="DOQ55" s="18"/>
      <c r="DOR55" s="18"/>
      <c r="DOS55" s="18"/>
      <c r="DOT55" s="18"/>
      <c r="DOU55" s="18"/>
      <c r="DOV55" s="18"/>
      <c r="DOW55" s="18"/>
      <c r="DOX55" s="18"/>
      <c r="DOY55" s="18"/>
      <c r="DOZ55" s="18"/>
      <c r="DPA55" s="18"/>
      <c r="DPB55" s="18"/>
      <c r="DPC55" s="18"/>
      <c r="DPD55" s="18"/>
      <c r="DPE55" s="18"/>
      <c r="DPF55" s="18"/>
      <c r="DPG55" s="18"/>
      <c r="DPH55" s="18"/>
      <c r="DPI55" s="18"/>
      <c r="DPJ55" s="18"/>
      <c r="DPK55" s="18"/>
      <c r="DPL55" s="18"/>
      <c r="DPM55" s="18"/>
      <c r="DPN55" s="18"/>
      <c r="DPO55" s="18"/>
      <c r="DPP55" s="18"/>
      <c r="DPQ55" s="18"/>
      <c r="DPR55" s="18"/>
      <c r="DPS55" s="18"/>
      <c r="DPT55" s="18"/>
      <c r="DPU55" s="18"/>
      <c r="DPV55" s="18"/>
      <c r="DPW55" s="18"/>
      <c r="DPX55" s="18"/>
      <c r="DPY55" s="18"/>
      <c r="DPZ55" s="18"/>
      <c r="DQA55" s="18"/>
      <c r="DQB55" s="18"/>
      <c r="DQC55" s="18"/>
      <c r="DQD55" s="18"/>
      <c r="DQE55" s="18"/>
      <c r="DQF55" s="18"/>
      <c r="DQG55" s="18"/>
      <c r="DQH55" s="18"/>
      <c r="DQI55" s="18"/>
      <c r="DQJ55" s="18"/>
      <c r="DQK55" s="18"/>
      <c r="DQL55" s="18"/>
      <c r="DQM55" s="18"/>
      <c r="DQN55" s="18"/>
      <c r="DQO55" s="18"/>
      <c r="DQP55" s="18"/>
      <c r="DQQ55" s="18"/>
      <c r="DQR55" s="18"/>
      <c r="DQS55" s="18"/>
      <c r="DQT55" s="18"/>
      <c r="DQU55" s="18"/>
      <c r="DQV55" s="18"/>
      <c r="DQW55" s="18"/>
      <c r="DQX55" s="18"/>
      <c r="DQY55" s="18"/>
      <c r="DQZ55" s="18"/>
      <c r="DRA55" s="18"/>
      <c r="DRB55" s="18"/>
      <c r="DRC55" s="18"/>
      <c r="DRD55" s="18"/>
      <c r="DRE55" s="18"/>
      <c r="DRF55" s="18"/>
      <c r="DRG55" s="18"/>
      <c r="DRH55" s="18"/>
      <c r="DRI55" s="18"/>
      <c r="DRJ55" s="18"/>
      <c r="DRK55" s="18"/>
      <c r="DRL55" s="18"/>
      <c r="DRM55" s="18"/>
      <c r="DRN55" s="18"/>
      <c r="DRO55" s="18"/>
      <c r="DRP55" s="18"/>
      <c r="DRQ55" s="18"/>
      <c r="DRR55" s="18"/>
      <c r="DRS55" s="18"/>
      <c r="DRT55" s="18"/>
      <c r="DRU55" s="18"/>
      <c r="DRV55" s="18"/>
      <c r="DRW55" s="18"/>
      <c r="DRX55" s="18"/>
      <c r="DRY55" s="18"/>
      <c r="DRZ55" s="18"/>
      <c r="DSA55" s="18"/>
      <c r="DSB55" s="18"/>
      <c r="DSC55" s="18"/>
      <c r="DSD55" s="18"/>
      <c r="DSE55" s="18"/>
      <c r="DSF55" s="18"/>
      <c r="DSG55" s="18"/>
      <c r="DSH55" s="18"/>
      <c r="DSI55" s="18"/>
      <c r="DSJ55" s="18"/>
      <c r="DSK55" s="18"/>
      <c r="DSL55" s="18"/>
      <c r="DSM55" s="18"/>
      <c r="DSN55" s="18"/>
      <c r="DSO55" s="18"/>
      <c r="DSP55" s="18"/>
      <c r="DSQ55" s="18"/>
      <c r="DSR55" s="18"/>
      <c r="DSS55" s="18"/>
      <c r="DST55" s="18"/>
      <c r="DSU55" s="18"/>
      <c r="DSV55" s="18"/>
      <c r="DSW55" s="18"/>
      <c r="DSX55" s="18"/>
      <c r="DSY55" s="18"/>
      <c r="DSZ55" s="18"/>
      <c r="DTA55" s="18"/>
      <c r="DTB55" s="18"/>
      <c r="DTC55" s="18"/>
      <c r="DTD55" s="18"/>
      <c r="DTE55" s="18"/>
      <c r="DTF55" s="18"/>
      <c r="DTG55" s="18"/>
      <c r="DTH55" s="18"/>
      <c r="DTI55" s="18"/>
      <c r="DTJ55" s="18"/>
      <c r="DTK55" s="18"/>
      <c r="DTL55" s="18"/>
      <c r="DTM55" s="18"/>
      <c r="DTN55" s="18"/>
      <c r="DTO55" s="18"/>
      <c r="DTP55" s="18"/>
      <c r="DTQ55" s="18"/>
      <c r="DTR55" s="18"/>
      <c r="DTS55" s="18"/>
      <c r="DTT55" s="18"/>
      <c r="DTU55" s="18"/>
      <c r="DTV55" s="18"/>
      <c r="DTW55" s="18"/>
      <c r="DTX55" s="18"/>
      <c r="DTY55" s="18"/>
      <c r="DTZ55" s="18"/>
      <c r="DUA55" s="18"/>
      <c r="DUB55" s="18"/>
      <c r="DUC55" s="18"/>
      <c r="DUD55" s="18"/>
      <c r="DUE55" s="18"/>
      <c r="DUF55" s="18"/>
      <c r="DUG55" s="18"/>
      <c r="DUH55" s="18"/>
      <c r="DUI55" s="18"/>
      <c r="DUJ55" s="18"/>
      <c r="DUK55" s="18"/>
      <c r="DUL55" s="18"/>
      <c r="DUM55" s="18"/>
      <c r="DUN55" s="18"/>
      <c r="DUO55" s="18"/>
      <c r="DUP55" s="18"/>
      <c r="DUQ55" s="18"/>
      <c r="DUR55" s="18"/>
      <c r="DUS55" s="18"/>
      <c r="DUT55" s="18"/>
      <c r="DUU55" s="18"/>
      <c r="DUV55" s="18"/>
      <c r="DUW55" s="18"/>
      <c r="DUX55" s="18"/>
      <c r="DUY55" s="18"/>
      <c r="DUZ55" s="18"/>
      <c r="DVA55" s="18"/>
      <c r="DVB55" s="18"/>
      <c r="DVC55" s="18"/>
      <c r="DVD55" s="18"/>
      <c r="DVE55" s="18"/>
      <c r="DVF55" s="18"/>
      <c r="DVG55" s="18"/>
      <c r="DVH55" s="18"/>
      <c r="DVI55" s="18"/>
      <c r="DVJ55" s="18"/>
      <c r="DVK55" s="18"/>
      <c r="DVL55" s="18"/>
      <c r="DVM55" s="18"/>
      <c r="DVN55" s="18"/>
      <c r="DVO55" s="18"/>
      <c r="DVP55" s="18"/>
      <c r="DVQ55" s="18"/>
      <c r="DVR55" s="18"/>
      <c r="DVS55" s="18"/>
      <c r="DVT55" s="18"/>
      <c r="DVU55" s="18"/>
      <c r="DVV55" s="18"/>
      <c r="DVW55" s="18"/>
      <c r="DVX55" s="18"/>
      <c r="DVY55" s="18"/>
      <c r="DVZ55" s="18"/>
      <c r="DWA55" s="18"/>
      <c r="DWB55" s="18"/>
      <c r="DWC55" s="18"/>
      <c r="DWD55" s="18"/>
      <c r="DWE55" s="18"/>
      <c r="DWF55" s="18"/>
      <c r="DWG55" s="18"/>
      <c r="DWH55" s="18"/>
      <c r="DWI55" s="18"/>
      <c r="DWJ55" s="18"/>
      <c r="DWK55" s="18"/>
      <c r="DWL55" s="18"/>
      <c r="DWM55" s="18"/>
      <c r="DWN55" s="18"/>
      <c r="DWO55" s="18"/>
      <c r="DWP55" s="18"/>
      <c r="DWQ55" s="18"/>
      <c r="DWR55" s="18"/>
      <c r="DWS55" s="18"/>
      <c r="DWT55" s="18"/>
      <c r="DWU55" s="18"/>
      <c r="DWV55" s="18"/>
      <c r="DWW55" s="18"/>
      <c r="DWX55" s="18"/>
      <c r="DWY55" s="18"/>
      <c r="DWZ55" s="18"/>
      <c r="DXA55" s="18"/>
      <c r="DXB55" s="18"/>
      <c r="DXC55" s="18"/>
      <c r="DXD55" s="18"/>
      <c r="DXE55" s="18"/>
      <c r="DXF55" s="18"/>
      <c r="DXG55" s="18"/>
      <c r="DXH55" s="18"/>
      <c r="DXI55" s="18"/>
      <c r="DXJ55" s="18"/>
      <c r="DXK55" s="18"/>
      <c r="DXL55" s="18"/>
      <c r="DXM55" s="18"/>
      <c r="DXN55" s="18"/>
      <c r="DXO55" s="18"/>
      <c r="DXP55" s="18"/>
      <c r="DXQ55" s="18"/>
      <c r="DXR55" s="18"/>
      <c r="DXS55" s="18"/>
      <c r="DXT55" s="18"/>
      <c r="DXU55" s="18"/>
      <c r="DXV55" s="18"/>
      <c r="DXW55" s="18"/>
      <c r="DXX55" s="18"/>
      <c r="DXY55" s="18"/>
      <c r="DXZ55" s="18"/>
      <c r="DYA55" s="18"/>
      <c r="DYB55" s="18"/>
      <c r="DYC55" s="18"/>
      <c r="DYD55" s="18"/>
      <c r="DYE55" s="18"/>
      <c r="DYF55" s="18"/>
      <c r="DYG55" s="18"/>
      <c r="DYH55" s="18"/>
      <c r="DYI55" s="18"/>
      <c r="DYJ55" s="18"/>
      <c r="DYK55" s="18"/>
      <c r="DYL55" s="18"/>
      <c r="DYM55" s="18"/>
      <c r="DYN55" s="18"/>
      <c r="DYO55" s="18"/>
      <c r="DYP55" s="18"/>
      <c r="DYQ55" s="18"/>
      <c r="DYR55" s="18"/>
      <c r="DYS55" s="18"/>
      <c r="DYT55" s="18"/>
      <c r="DYU55" s="18"/>
      <c r="DYV55" s="18"/>
      <c r="DYW55" s="18"/>
      <c r="DYX55" s="18"/>
      <c r="DYY55" s="18"/>
      <c r="DYZ55" s="18"/>
      <c r="DZA55" s="18"/>
      <c r="DZB55" s="18"/>
      <c r="DZC55" s="18"/>
      <c r="DZD55" s="18"/>
      <c r="DZE55" s="18"/>
      <c r="DZF55" s="18"/>
      <c r="DZG55" s="18"/>
      <c r="DZH55" s="18"/>
      <c r="DZI55" s="18"/>
      <c r="DZJ55" s="18"/>
      <c r="DZK55" s="18"/>
      <c r="DZL55" s="18"/>
      <c r="DZM55" s="18"/>
      <c r="DZN55" s="18"/>
      <c r="DZO55" s="18"/>
      <c r="DZP55" s="18"/>
      <c r="DZQ55" s="18"/>
      <c r="DZR55" s="18"/>
      <c r="DZS55" s="18"/>
      <c r="DZT55" s="18"/>
      <c r="DZU55" s="18"/>
      <c r="DZV55" s="18"/>
      <c r="DZW55" s="18"/>
      <c r="DZX55" s="18"/>
      <c r="DZY55" s="18"/>
      <c r="DZZ55" s="18"/>
      <c r="EAA55" s="18"/>
      <c r="EAB55" s="18"/>
      <c r="EAC55" s="18"/>
      <c r="EAD55" s="18"/>
      <c r="EAE55" s="18"/>
      <c r="EAF55" s="18"/>
      <c r="EAG55" s="18"/>
      <c r="EAH55" s="18"/>
      <c r="EAI55" s="18"/>
      <c r="EAJ55" s="18"/>
      <c r="EAK55" s="18"/>
      <c r="EAL55" s="18"/>
      <c r="EAM55" s="18"/>
      <c r="EAN55" s="18"/>
      <c r="EAO55" s="18"/>
      <c r="EAP55" s="18"/>
      <c r="EAQ55" s="18"/>
      <c r="EAR55" s="18"/>
      <c r="EAS55" s="18"/>
      <c r="EAT55" s="18"/>
      <c r="EAU55" s="18"/>
      <c r="EAV55" s="18"/>
      <c r="EAW55" s="18"/>
      <c r="EAX55" s="18"/>
      <c r="EAY55" s="18"/>
      <c r="EAZ55" s="18"/>
      <c r="EBA55" s="18"/>
      <c r="EBB55" s="18"/>
      <c r="EBC55" s="18"/>
      <c r="EBD55" s="18"/>
      <c r="EBE55" s="18"/>
      <c r="EBF55" s="18"/>
      <c r="EBG55" s="18"/>
      <c r="EBH55" s="18"/>
      <c r="EBI55" s="18"/>
      <c r="EBJ55" s="18"/>
      <c r="EBK55" s="18"/>
      <c r="EBL55" s="18"/>
      <c r="EBM55" s="18"/>
      <c r="EBN55" s="18"/>
      <c r="EBO55" s="18"/>
      <c r="EBP55" s="18"/>
      <c r="EBQ55" s="18"/>
      <c r="EBR55" s="18"/>
      <c r="EBS55" s="18"/>
      <c r="EBT55" s="18"/>
      <c r="EBU55" s="18"/>
      <c r="EBV55" s="18"/>
      <c r="EBW55" s="18"/>
      <c r="EBX55" s="18"/>
      <c r="EBY55" s="18"/>
      <c r="EBZ55" s="18"/>
      <c r="ECA55" s="18"/>
      <c r="ECB55" s="18"/>
      <c r="ECC55" s="18"/>
      <c r="ECD55" s="18"/>
      <c r="ECE55" s="18"/>
      <c r="ECF55" s="18"/>
      <c r="ECG55" s="18"/>
      <c r="ECH55" s="18"/>
      <c r="ECI55" s="18"/>
      <c r="ECJ55" s="18"/>
      <c r="ECK55" s="18"/>
      <c r="ECL55" s="18"/>
      <c r="ECM55" s="18"/>
      <c r="ECN55" s="18"/>
      <c r="ECO55" s="18"/>
      <c r="ECP55" s="18"/>
      <c r="ECQ55" s="18"/>
      <c r="ECR55" s="18"/>
      <c r="ECS55" s="18"/>
      <c r="ECT55" s="18"/>
      <c r="ECU55" s="18"/>
      <c r="ECV55" s="18"/>
      <c r="ECW55" s="18"/>
      <c r="ECX55" s="18"/>
      <c r="ECY55" s="18"/>
      <c r="ECZ55" s="18"/>
      <c r="EDA55" s="18"/>
      <c r="EDB55" s="18"/>
      <c r="EDC55" s="18"/>
      <c r="EDD55" s="18"/>
      <c r="EDE55" s="18"/>
      <c r="EDF55" s="18"/>
      <c r="EDG55" s="18"/>
      <c r="EDH55" s="18"/>
      <c r="EDI55" s="18"/>
      <c r="EDJ55" s="18"/>
      <c r="EDK55" s="18"/>
      <c r="EDL55" s="18"/>
      <c r="EDM55" s="18"/>
      <c r="EDN55" s="18"/>
      <c r="EDO55" s="18"/>
      <c r="EDP55" s="18"/>
      <c r="EDQ55" s="18"/>
      <c r="EDR55" s="18"/>
      <c r="EDS55" s="18"/>
      <c r="EDT55" s="18"/>
      <c r="EDU55" s="18"/>
      <c r="EDV55" s="18"/>
      <c r="EDW55" s="18"/>
      <c r="EDX55" s="18"/>
      <c r="EDY55" s="18"/>
      <c r="EDZ55" s="18"/>
      <c r="EEA55" s="18"/>
      <c r="EEB55" s="18"/>
      <c r="EEC55" s="18"/>
      <c r="EED55" s="18"/>
      <c r="EEE55" s="18"/>
      <c r="EEF55" s="18"/>
      <c r="EEG55" s="18"/>
      <c r="EEH55" s="18"/>
      <c r="EEI55" s="18"/>
      <c r="EEJ55" s="18"/>
      <c r="EEK55" s="18"/>
      <c r="EEL55" s="18"/>
      <c r="EEM55" s="18"/>
      <c r="EEN55" s="18"/>
      <c r="EEO55" s="18"/>
      <c r="EEP55" s="18"/>
      <c r="EEQ55" s="18"/>
      <c r="EER55" s="18"/>
      <c r="EES55" s="18"/>
      <c r="EET55" s="18"/>
      <c r="EEU55" s="18"/>
      <c r="EEV55" s="18"/>
      <c r="EEW55" s="18"/>
      <c r="EEX55" s="18"/>
      <c r="EEY55" s="18"/>
      <c r="EEZ55" s="18"/>
      <c r="EFA55" s="18"/>
      <c r="EFB55" s="18"/>
      <c r="EFC55" s="18"/>
      <c r="EFD55" s="18"/>
      <c r="EFE55" s="18"/>
      <c r="EFF55" s="18"/>
      <c r="EFG55" s="18"/>
      <c r="EFH55" s="18"/>
      <c r="EFI55" s="18"/>
      <c r="EFJ55" s="18"/>
      <c r="EFK55" s="18"/>
      <c r="EFL55" s="18"/>
      <c r="EFM55" s="18"/>
      <c r="EFN55" s="18"/>
      <c r="EFO55" s="18"/>
      <c r="EFP55" s="18"/>
      <c r="EFQ55" s="18"/>
      <c r="EFR55" s="18"/>
      <c r="EFS55" s="18"/>
      <c r="EFT55" s="18"/>
      <c r="EFU55" s="18"/>
      <c r="EFV55" s="18"/>
      <c r="EFW55" s="18"/>
      <c r="EFX55" s="18"/>
      <c r="EFY55" s="18"/>
      <c r="EFZ55" s="18"/>
      <c r="EGA55" s="18"/>
      <c r="EGB55" s="18"/>
      <c r="EGC55" s="18"/>
      <c r="EGD55" s="18"/>
      <c r="EGE55" s="18"/>
      <c r="EGF55" s="18"/>
      <c r="EGG55" s="18"/>
      <c r="EGH55" s="18"/>
      <c r="EGI55" s="18"/>
      <c r="EGJ55" s="18"/>
      <c r="EGK55" s="18"/>
      <c r="EGL55" s="18"/>
      <c r="EGM55" s="18"/>
      <c r="EGN55" s="18"/>
      <c r="EGO55" s="18"/>
      <c r="EGP55" s="18"/>
      <c r="EGQ55" s="18"/>
      <c r="EGR55" s="18"/>
      <c r="EGS55" s="18"/>
      <c r="EGT55" s="18"/>
      <c r="EGU55" s="18"/>
      <c r="EGV55" s="18"/>
      <c r="EGW55" s="18"/>
      <c r="EGX55" s="18"/>
      <c r="EGY55" s="18"/>
      <c r="EGZ55" s="18"/>
      <c r="EHA55" s="18"/>
      <c r="EHB55" s="18"/>
      <c r="EHC55" s="18"/>
      <c r="EHD55" s="18"/>
      <c r="EHE55" s="18"/>
      <c r="EHF55" s="18"/>
      <c r="EHG55" s="18"/>
      <c r="EHH55" s="18"/>
      <c r="EHI55" s="18"/>
      <c r="EHJ55" s="18"/>
      <c r="EHK55" s="18"/>
      <c r="EHL55" s="18"/>
      <c r="EHM55" s="18"/>
      <c r="EHN55" s="18"/>
      <c r="EHO55" s="18"/>
      <c r="EHP55" s="18"/>
      <c r="EHQ55" s="18"/>
      <c r="EHR55" s="18"/>
      <c r="EHS55" s="18"/>
      <c r="EHT55" s="18"/>
      <c r="EHU55" s="18"/>
      <c r="EHV55" s="18"/>
      <c r="EHW55" s="18"/>
      <c r="EHX55" s="18"/>
      <c r="EHY55" s="18"/>
      <c r="EHZ55" s="18"/>
      <c r="EIA55" s="18"/>
      <c r="EIB55" s="18"/>
      <c r="EIC55" s="18"/>
      <c r="EID55" s="18"/>
      <c r="EIE55" s="18"/>
      <c r="EIF55" s="18"/>
      <c r="EIG55" s="18"/>
      <c r="EIH55" s="18"/>
      <c r="EII55" s="18"/>
      <c r="EIJ55" s="18"/>
      <c r="EIK55" s="18"/>
      <c r="EIL55" s="18"/>
      <c r="EIM55" s="18"/>
      <c r="EIN55" s="18"/>
      <c r="EIO55" s="18"/>
      <c r="EIP55" s="18"/>
      <c r="EIQ55" s="18"/>
      <c r="EIR55" s="18"/>
      <c r="EIS55" s="18"/>
      <c r="EIT55" s="18"/>
      <c r="EIU55" s="18"/>
      <c r="EIV55" s="18"/>
      <c r="EIW55" s="18"/>
      <c r="EIX55" s="18"/>
      <c r="EIY55" s="18"/>
      <c r="EIZ55" s="18"/>
      <c r="EJA55" s="18"/>
      <c r="EJB55" s="18"/>
      <c r="EJC55" s="18"/>
      <c r="EJD55" s="18"/>
      <c r="EJE55" s="18"/>
      <c r="EJF55" s="18"/>
      <c r="EJG55" s="18"/>
      <c r="EJH55" s="18"/>
      <c r="EJI55" s="18"/>
      <c r="EJJ55" s="18"/>
      <c r="EJK55" s="18"/>
      <c r="EJL55" s="18"/>
      <c r="EJM55" s="18"/>
      <c r="EJN55" s="18"/>
      <c r="EJO55" s="18"/>
      <c r="EJP55" s="18"/>
      <c r="EJQ55" s="18"/>
      <c r="EJR55" s="18"/>
      <c r="EJS55" s="18"/>
      <c r="EJT55" s="18"/>
      <c r="EJU55" s="18"/>
      <c r="EJV55" s="18"/>
      <c r="EJW55" s="18"/>
      <c r="EJX55" s="18"/>
      <c r="EJY55" s="18"/>
      <c r="EJZ55" s="18"/>
      <c r="EKA55" s="18"/>
      <c r="EKB55" s="18"/>
      <c r="EKC55" s="18"/>
      <c r="EKD55" s="18"/>
      <c r="EKE55" s="18"/>
      <c r="EKF55" s="18"/>
      <c r="EKG55" s="18"/>
      <c r="EKH55" s="18"/>
      <c r="EKI55" s="18"/>
      <c r="EKJ55" s="18"/>
      <c r="EKK55" s="18"/>
      <c r="EKL55" s="18"/>
      <c r="EKM55" s="18"/>
      <c r="EKN55" s="18"/>
      <c r="EKO55" s="18"/>
      <c r="EKP55" s="18"/>
      <c r="EKQ55" s="18"/>
      <c r="EKR55" s="18"/>
      <c r="EKS55" s="18"/>
      <c r="EKT55" s="18"/>
      <c r="EKU55" s="18"/>
      <c r="EKV55" s="18"/>
      <c r="EKW55" s="18"/>
      <c r="EKX55" s="18"/>
      <c r="EKY55" s="18"/>
      <c r="EKZ55" s="18"/>
      <c r="ELA55" s="18"/>
      <c r="ELB55" s="18"/>
      <c r="ELC55" s="18"/>
      <c r="ELD55" s="18"/>
      <c r="ELE55" s="18"/>
      <c r="ELF55" s="18"/>
      <c r="ELG55" s="18"/>
      <c r="ELH55" s="18"/>
      <c r="ELI55" s="18"/>
      <c r="ELJ55" s="18"/>
      <c r="ELK55" s="18"/>
      <c r="ELL55" s="18"/>
      <c r="ELM55" s="18"/>
      <c r="ELN55" s="18"/>
      <c r="ELO55" s="18"/>
      <c r="ELP55" s="18"/>
      <c r="ELQ55" s="18"/>
      <c r="ELR55" s="18"/>
      <c r="ELS55" s="18"/>
      <c r="ELT55" s="18"/>
      <c r="ELU55" s="18"/>
      <c r="ELV55" s="18"/>
      <c r="ELW55" s="18"/>
      <c r="ELX55" s="18"/>
      <c r="ELY55" s="18"/>
      <c r="ELZ55" s="18"/>
      <c r="EMA55" s="18"/>
      <c r="EMB55" s="18"/>
      <c r="EMC55" s="18"/>
      <c r="EMD55" s="18"/>
      <c r="EME55" s="18"/>
      <c r="EMF55" s="18"/>
      <c r="EMG55" s="18"/>
      <c r="EMH55" s="18"/>
      <c r="EMI55" s="18"/>
      <c r="EMJ55" s="18"/>
      <c r="EMK55" s="18"/>
      <c r="EML55" s="18"/>
      <c r="EMM55" s="18"/>
      <c r="EMN55" s="18"/>
      <c r="EMO55" s="18"/>
      <c r="EMP55" s="18"/>
      <c r="EMQ55" s="18"/>
      <c r="EMR55" s="18"/>
      <c r="EMS55" s="18"/>
      <c r="EMT55" s="18"/>
      <c r="EMU55" s="18"/>
      <c r="EMV55" s="18"/>
      <c r="EMW55" s="18"/>
      <c r="EMX55" s="18"/>
      <c r="EMY55" s="18"/>
      <c r="EMZ55" s="18"/>
      <c r="ENA55" s="18"/>
      <c r="ENB55" s="18"/>
      <c r="ENC55" s="18"/>
      <c r="END55" s="18"/>
      <c r="ENE55" s="18"/>
      <c r="ENF55" s="18"/>
      <c r="ENG55" s="18"/>
      <c r="ENH55" s="18"/>
      <c r="ENI55" s="18"/>
      <c r="ENJ55" s="18"/>
      <c r="ENK55" s="18"/>
      <c r="ENL55" s="18"/>
      <c r="ENM55" s="18"/>
      <c r="ENN55" s="18"/>
      <c r="ENO55" s="18"/>
      <c r="ENP55" s="18"/>
      <c r="ENQ55" s="18"/>
      <c r="ENR55" s="18"/>
      <c r="ENS55" s="18"/>
      <c r="ENT55" s="18"/>
      <c r="ENU55" s="18"/>
      <c r="ENV55" s="18"/>
      <c r="ENW55" s="18"/>
      <c r="ENX55" s="18"/>
      <c r="ENY55" s="18"/>
      <c r="ENZ55" s="18"/>
      <c r="EOA55" s="18"/>
      <c r="EOB55" s="18"/>
      <c r="EOC55" s="18"/>
      <c r="EOD55" s="18"/>
      <c r="EOE55" s="18"/>
      <c r="EOF55" s="18"/>
      <c r="EOG55" s="18"/>
      <c r="EOH55" s="18"/>
      <c r="EOI55" s="18"/>
      <c r="EOJ55" s="18"/>
      <c r="EOK55" s="18"/>
      <c r="EOL55" s="18"/>
      <c r="EOM55" s="18"/>
      <c r="EON55" s="18"/>
      <c r="EOO55" s="18"/>
      <c r="EOP55" s="18"/>
      <c r="EOQ55" s="18"/>
      <c r="EOR55" s="18"/>
      <c r="EOS55" s="18"/>
      <c r="EOT55" s="18"/>
      <c r="EOU55" s="18"/>
      <c r="EOV55" s="18"/>
      <c r="EOW55" s="18"/>
      <c r="EOX55" s="18"/>
      <c r="EOY55" s="18"/>
      <c r="EOZ55" s="18"/>
      <c r="EPA55" s="18"/>
      <c r="EPB55" s="18"/>
      <c r="EPC55" s="18"/>
      <c r="EPD55" s="18"/>
      <c r="EPE55" s="18"/>
      <c r="EPF55" s="18"/>
      <c r="EPG55" s="18"/>
      <c r="EPH55" s="18"/>
      <c r="EPI55" s="18"/>
      <c r="EPJ55" s="18"/>
      <c r="EPK55" s="18"/>
      <c r="EPL55" s="18"/>
      <c r="EPM55" s="18"/>
      <c r="EPN55" s="18"/>
      <c r="EPO55" s="18"/>
      <c r="EPP55" s="18"/>
      <c r="EPQ55" s="18"/>
      <c r="EPR55" s="18"/>
      <c r="EPS55" s="18"/>
      <c r="EPT55" s="18"/>
      <c r="EPU55" s="18"/>
      <c r="EPV55" s="18"/>
      <c r="EPW55" s="18"/>
      <c r="EPX55" s="18"/>
      <c r="EPY55" s="18"/>
      <c r="EPZ55" s="18"/>
      <c r="EQA55" s="18"/>
      <c r="EQB55" s="18"/>
      <c r="EQC55" s="18"/>
      <c r="EQD55" s="18"/>
      <c r="EQE55" s="18"/>
      <c r="EQF55" s="18"/>
      <c r="EQG55" s="18"/>
      <c r="EQH55" s="18"/>
      <c r="EQI55" s="18"/>
      <c r="EQJ55" s="18"/>
      <c r="EQK55" s="18"/>
      <c r="EQL55" s="18"/>
      <c r="EQM55" s="18"/>
      <c r="EQN55" s="18"/>
      <c r="EQO55" s="18"/>
      <c r="EQP55" s="18"/>
      <c r="EQQ55" s="18"/>
      <c r="EQR55" s="18"/>
      <c r="EQS55" s="18"/>
      <c r="EQT55" s="18"/>
      <c r="EQU55" s="18"/>
      <c r="EQV55" s="18"/>
      <c r="EQW55" s="18"/>
      <c r="EQX55" s="18"/>
      <c r="EQY55" s="18"/>
      <c r="EQZ55" s="18"/>
      <c r="ERA55" s="18"/>
      <c r="ERB55" s="18"/>
      <c r="ERC55" s="18"/>
      <c r="ERD55" s="18"/>
      <c r="ERE55" s="18"/>
      <c r="ERF55" s="18"/>
      <c r="ERG55" s="18"/>
      <c r="ERH55" s="18"/>
      <c r="ERI55" s="18"/>
      <c r="ERJ55" s="18"/>
      <c r="ERK55" s="18"/>
      <c r="ERL55" s="18"/>
      <c r="ERM55" s="18"/>
      <c r="ERN55" s="18"/>
      <c r="ERO55" s="18"/>
      <c r="ERP55" s="18"/>
      <c r="ERQ55" s="18"/>
      <c r="ERR55" s="18"/>
      <c r="ERS55" s="18"/>
      <c r="ERT55" s="18"/>
      <c r="ERU55" s="18"/>
      <c r="ERV55" s="18"/>
      <c r="ERW55" s="18"/>
      <c r="ERX55" s="18"/>
      <c r="ERY55" s="18"/>
      <c r="ERZ55" s="18"/>
      <c r="ESA55" s="18"/>
      <c r="ESB55" s="18"/>
      <c r="ESC55" s="18"/>
      <c r="ESD55" s="18"/>
      <c r="ESE55" s="18"/>
      <c r="ESF55" s="18"/>
      <c r="ESG55" s="18"/>
      <c r="ESH55" s="18"/>
      <c r="ESI55" s="18"/>
      <c r="ESJ55" s="18"/>
      <c r="ESK55" s="18"/>
      <c r="ESL55" s="18"/>
      <c r="ESM55" s="18"/>
      <c r="ESN55" s="18"/>
      <c r="ESO55" s="18"/>
      <c r="ESP55" s="18"/>
      <c r="ESQ55" s="18"/>
      <c r="ESR55" s="18"/>
      <c r="ESS55" s="18"/>
      <c r="EST55" s="18"/>
      <c r="ESU55" s="18"/>
      <c r="ESV55" s="18"/>
      <c r="ESW55" s="18"/>
      <c r="ESX55" s="18"/>
      <c r="ESY55" s="18"/>
      <c r="ESZ55" s="18"/>
      <c r="ETA55" s="18"/>
      <c r="ETB55" s="18"/>
      <c r="ETC55" s="18"/>
      <c r="ETD55" s="18"/>
      <c r="ETE55" s="18"/>
      <c r="ETF55" s="18"/>
      <c r="ETG55" s="18"/>
      <c r="ETH55" s="18"/>
      <c r="ETI55" s="18"/>
      <c r="ETJ55" s="18"/>
      <c r="ETK55" s="18"/>
      <c r="ETL55" s="18"/>
      <c r="ETM55" s="18"/>
      <c r="ETN55" s="18"/>
      <c r="ETO55" s="18"/>
      <c r="ETP55" s="18"/>
      <c r="ETQ55" s="18"/>
      <c r="ETR55" s="18"/>
      <c r="ETS55" s="18"/>
      <c r="ETT55" s="18"/>
      <c r="ETU55" s="18"/>
      <c r="ETV55" s="18"/>
      <c r="ETW55" s="18"/>
      <c r="ETX55" s="18"/>
      <c r="ETY55" s="18"/>
      <c r="ETZ55" s="18"/>
      <c r="EUA55" s="18"/>
      <c r="EUB55" s="18"/>
      <c r="EUC55" s="18"/>
      <c r="EUD55" s="18"/>
      <c r="EUE55" s="18"/>
      <c r="EUF55" s="18"/>
      <c r="EUG55" s="18"/>
      <c r="EUH55" s="18"/>
      <c r="EUI55" s="18"/>
      <c r="EUJ55" s="18"/>
      <c r="EUK55" s="18"/>
      <c r="EUL55" s="18"/>
      <c r="EUM55" s="18"/>
      <c r="EUN55" s="18"/>
      <c r="EUO55" s="18"/>
      <c r="EUP55" s="18"/>
      <c r="EUQ55" s="18"/>
      <c r="EUR55" s="18"/>
      <c r="EUS55" s="18"/>
      <c r="EUT55" s="18"/>
      <c r="EUU55" s="18"/>
      <c r="EUV55" s="18"/>
      <c r="EUW55" s="18"/>
      <c r="EUX55" s="18"/>
      <c r="EUY55" s="18"/>
      <c r="EUZ55" s="18"/>
      <c r="EVA55" s="18"/>
      <c r="EVB55" s="18"/>
      <c r="EVC55" s="18"/>
      <c r="EVD55" s="18"/>
      <c r="EVE55" s="18"/>
      <c r="EVF55" s="18"/>
      <c r="EVG55" s="18"/>
      <c r="EVH55" s="18"/>
      <c r="EVI55" s="18"/>
      <c r="EVJ55" s="18"/>
      <c r="EVK55" s="18"/>
      <c r="EVL55" s="18"/>
      <c r="EVM55" s="18"/>
      <c r="EVN55" s="18"/>
      <c r="EVO55" s="18"/>
      <c r="EVP55" s="18"/>
      <c r="EVQ55" s="18"/>
      <c r="EVR55" s="18"/>
      <c r="EVS55" s="18"/>
      <c r="EVT55" s="18"/>
      <c r="EVU55" s="18"/>
      <c r="EVV55" s="18"/>
      <c r="EVW55" s="18"/>
      <c r="EVX55" s="18"/>
      <c r="EVY55" s="18"/>
      <c r="EVZ55" s="18"/>
      <c r="EWA55" s="18"/>
      <c r="EWB55" s="18"/>
      <c r="EWC55" s="18"/>
      <c r="EWD55" s="18"/>
      <c r="EWE55" s="18"/>
      <c r="EWF55" s="18"/>
      <c r="EWG55" s="18"/>
      <c r="EWH55" s="18"/>
      <c r="EWI55" s="18"/>
      <c r="EWJ55" s="18"/>
      <c r="EWK55" s="18"/>
      <c r="EWL55" s="18"/>
      <c r="EWM55" s="18"/>
      <c r="EWN55" s="18"/>
      <c r="EWO55" s="18"/>
      <c r="EWP55" s="18"/>
      <c r="EWQ55" s="18"/>
      <c r="EWR55" s="18"/>
      <c r="EWS55" s="18"/>
      <c r="EWT55" s="18"/>
      <c r="EWU55" s="18"/>
      <c r="EWV55" s="18"/>
      <c r="EWW55" s="18"/>
      <c r="EWX55" s="18"/>
      <c r="EWY55" s="18"/>
      <c r="EWZ55" s="18"/>
      <c r="EXA55" s="18"/>
      <c r="EXB55" s="18"/>
      <c r="EXC55" s="18"/>
      <c r="EXD55" s="18"/>
      <c r="EXE55" s="18"/>
      <c r="EXF55" s="18"/>
      <c r="EXG55" s="18"/>
      <c r="EXH55" s="18"/>
      <c r="EXI55" s="18"/>
      <c r="EXJ55" s="18"/>
      <c r="EXK55" s="18"/>
      <c r="EXL55" s="18"/>
      <c r="EXM55" s="18"/>
      <c r="EXN55" s="18"/>
      <c r="EXO55" s="18"/>
      <c r="EXP55" s="18"/>
      <c r="EXQ55" s="18"/>
      <c r="EXR55" s="18"/>
      <c r="EXS55" s="18"/>
      <c r="EXT55" s="18"/>
      <c r="EXU55" s="18"/>
      <c r="EXV55" s="18"/>
      <c r="EXW55" s="18"/>
      <c r="EXX55" s="18"/>
      <c r="EXY55" s="18"/>
      <c r="EXZ55" s="18"/>
      <c r="EYA55" s="18"/>
      <c r="EYB55" s="18"/>
      <c r="EYC55" s="18"/>
      <c r="EYD55" s="18"/>
      <c r="EYE55" s="18"/>
      <c r="EYF55" s="18"/>
      <c r="EYG55" s="18"/>
      <c r="EYH55" s="18"/>
      <c r="EYI55" s="18"/>
      <c r="EYJ55" s="18"/>
      <c r="EYK55" s="18"/>
      <c r="EYL55" s="18"/>
      <c r="EYM55" s="18"/>
      <c r="EYN55" s="18"/>
      <c r="EYO55" s="18"/>
      <c r="EYP55" s="18"/>
      <c r="EYQ55" s="18"/>
      <c r="EYR55" s="18"/>
      <c r="EYS55" s="18"/>
      <c r="EYT55" s="18"/>
      <c r="EYU55" s="18"/>
      <c r="EYV55" s="18"/>
      <c r="EYW55" s="18"/>
      <c r="EYX55" s="18"/>
      <c r="EYY55" s="18"/>
      <c r="EYZ55" s="18"/>
      <c r="EZA55" s="18"/>
      <c r="EZB55" s="18"/>
      <c r="EZC55" s="18"/>
      <c r="EZD55" s="18"/>
      <c r="EZE55" s="18"/>
      <c r="EZF55" s="18"/>
      <c r="EZG55" s="18"/>
      <c r="EZH55" s="18"/>
      <c r="EZI55" s="18"/>
      <c r="EZJ55" s="18"/>
      <c r="EZK55" s="18"/>
      <c r="EZL55" s="18"/>
      <c r="EZM55" s="18"/>
      <c r="EZN55" s="18"/>
      <c r="EZO55" s="18"/>
      <c r="EZP55" s="18"/>
      <c r="EZQ55" s="18"/>
      <c r="EZR55" s="18"/>
      <c r="EZS55" s="18"/>
      <c r="EZT55" s="18"/>
      <c r="EZU55" s="18"/>
      <c r="EZV55" s="18"/>
      <c r="EZW55" s="18"/>
      <c r="EZX55" s="18"/>
      <c r="EZY55" s="18"/>
      <c r="EZZ55" s="18"/>
      <c r="FAA55" s="18"/>
      <c r="FAB55" s="18"/>
      <c r="FAC55" s="18"/>
      <c r="FAD55" s="18"/>
      <c r="FAE55" s="18"/>
      <c r="FAF55" s="18"/>
      <c r="FAG55" s="18"/>
      <c r="FAH55" s="18"/>
      <c r="FAI55" s="18"/>
      <c r="FAJ55" s="18"/>
      <c r="FAK55" s="18"/>
      <c r="FAL55" s="18"/>
      <c r="FAM55" s="18"/>
      <c r="FAN55" s="18"/>
      <c r="FAO55" s="18"/>
      <c r="FAP55" s="18"/>
      <c r="FAQ55" s="18"/>
      <c r="FAR55" s="18"/>
      <c r="FAS55" s="18"/>
      <c r="FAT55" s="18"/>
      <c r="FAU55" s="18"/>
      <c r="FAV55" s="18"/>
      <c r="FAW55" s="18"/>
      <c r="FAX55" s="18"/>
      <c r="FAY55" s="18"/>
      <c r="FAZ55" s="18"/>
      <c r="FBA55" s="18"/>
      <c r="FBB55" s="18"/>
      <c r="FBC55" s="18"/>
      <c r="FBD55" s="18"/>
      <c r="FBE55" s="18"/>
      <c r="FBF55" s="18"/>
      <c r="FBG55" s="18"/>
      <c r="FBH55" s="18"/>
      <c r="FBI55" s="18"/>
      <c r="FBJ55" s="18"/>
      <c r="FBK55" s="18"/>
      <c r="FBL55" s="18"/>
      <c r="FBM55" s="18"/>
      <c r="FBN55" s="18"/>
      <c r="FBO55" s="18"/>
      <c r="FBP55" s="18"/>
      <c r="FBQ55" s="18"/>
      <c r="FBR55" s="18"/>
      <c r="FBS55" s="18"/>
      <c r="FBT55" s="18"/>
      <c r="FBU55" s="18"/>
      <c r="FBV55" s="18"/>
      <c r="FBW55" s="18"/>
      <c r="FBX55" s="18"/>
      <c r="FBY55" s="18"/>
      <c r="FBZ55" s="18"/>
      <c r="FCA55" s="18"/>
      <c r="FCB55" s="18"/>
      <c r="FCC55" s="18"/>
      <c r="FCD55" s="18"/>
      <c r="FCE55" s="18"/>
      <c r="FCF55" s="18"/>
      <c r="FCG55" s="18"/>
      <c r="FCH55" s="18"/>
      <c r="FCI55" s="18"/>
      <c r="FCJ55" s="18"/>
      <c r="FCK55" s="18"/>
      <c r="FCL55" s="18"/>
      <c r="FCM55" s="18"/>
      <c r="FCN55" s="18"/>
      <c r="FCO55" s="18"/>
      <c r="FCP55" s="18"/>
      <c r="FCQ55" s="18"/>
      <c r="FCR55" s="18"/>
      <c r="FCS55" s="18"/>
      <c r="FCT55" s="18"/>
      <c r="FCU55" s="18"/>
      <c r="FCV55" s="18"/>
      <c r="FCW55" s="18"/>
      <c r="FCX55" s="18"/>
      <c r="FCY55" s="18"/>
      <c r="FCZ55" s="18"/>
      <c r="FDA55" s="18"/>
      <c r="FDB55" s="18"/>
      <c r="FDC55" s="18"/>
      <c r="FDD55" s="18"/>
      <c r="FDE55" s="18"/>
      <c r="FDF55" s="18"/>
      <c r="FDG55" s="18"/>
      <c r="FDH55" s="18"/>
      <c r="FDI55" s="18"/>
      <c r="FDJ55" s="18"/>
      <c r="FDK55" s="18"/>
      <c r="FDL55" s="18"/>
      <c r="FDM55" s="18"/>
      <c r="FDN55" s="18"/>
      <c r="FDO55" s="18"/>
      <c r="FDP55" s="18"/>
      <c r="FDQ55" s="18"/>
      <c r="FDR55" s="18"/>
      <c r="FDS55" s="18"/>
      <c r="FDT55" s="18"/>
      <c r="FDU55" s="18"/>
      <c r="FDV55" s="18"/>
      <c r="FDW55" s="18"/>
      <c r="FDX55" s="18"/>
      <c r="FDY55" s="18"/>
      <c r="FDZ55" s="18"/>
      <c r="FEA55" s="18"/>
      <c r="FEB55" s="18"/>
      <c r="FEC55" s="18"/>
      <c r="FED55" s="18"/>
      <c r="FEE55" s="18"/>
      <c r="FEF55" s="18"/>
      <c r="FEG55" s="18"/>
      <c r="FEH55" s="18"/>
      <c r="FEI55" s="18"/>
      <c r="FEJ55" s="18"/>
      <c r="FEK55" s="18"/>
      <c r="FEL55" s="18"/>
      <c r="FEM55" s="18"/>
      <c r="FEN55" s="18"/>
      <c r="FEO55" s="18"/>
      <c r="FEP55" s="18"/>
      <c r="FEQ55" s="18"/>
      <c r="FER55" s="18"/>
      <c r="FES55" s="18"/>
      <c r="FET55" s="18"/>
      <c r="FEU55" s="18"/>
      <c r="FEV55" s="18"/>
      <c r="FEW55" s="18"/>
      <c r="FEX55" s="18"/>
      <c r="FEY55" s="18"/>
      <c r="FEZ55" s="18"/>
      <c r="FFA55" s="18"/>
      <c r="FFB55" s="18"/>
      <c r="FFC55" s="18"/>
      <c r="FFD55" s="18"/>
      <c r="FFE55" s="18"/>
      <c r="FFF55" s="18"/>
      <c r="FFG55" s="18"/>
      <c r="FFH55" s="18"/>
      <c r="FFI55" s="18"/>
      <c r="FFJ55" s="18"/>
      <c r="FFK55" s="18"/>
      <c r="FFL55" s="18"/>
      <c r="FFM55" s="18"/>
      <c r="FFN55" s="18"/>
      <c r="FFO55" s="18"/>
      <c r="FFP55" s="18"/>
      <c r="FFQ55" s="18"/>
      <c r="FFR55" s="18"/>
      <c r="FFS55" s="18"/>
      <c r="FFT55" s="18"/>
      <c r="FFU55" s="18"/>
      <c r="FFV55" s="18"/>
      <c r="FFW55" s="18"/>
      <c r="FFX55" s="18"/>
      <c r="FFY55" s="18"/>
      <c r="FFZ55" s="18"/>
      <c r="FGA55" s="18"/>
      <c r="FGB55" s="18"/>
      <c r="FGC55" s="18"/>
      <c r="FGD55" s="18"/>
      <c r="FGE55" s="18"/>
      <c r="FGF55" s="18"/>
      <c r="FGG55" s="18"/>
      <c r="FGH55" s="18"/>
      <c r="FGI55" s="18"/>
      <c r="FGJ55" s="18"/>
      <c r="FGK55" s="18"/>
      <c r="FGL55" s="18"/>
      <c r="FGM55" s="18"/>
      <c r="FGN55" s="18"/>
      <c r="FGO55" s="18"/>
      <c r="FGP55" s="18"/>
      <c r="FGQ55" s="18"/>
      <c r="FGR55" s="18"/>
      <c r="FGS55" s="18"/>
      <c r="FGT55" s="18"/>
      <c r="FGU55" s="18"/>
      <c r="FGV55" s="18"/>
      <c r="FGW55" s="18"/>
      <c r="FGX55" s="18"/>
      <c r="FGY55" s="18"/>
      <c r="FGZ55" s="18"/>
      <c r="FHA55" s="18"/>
      <c r="FHB55" s="18"/>
      <c r="FHC55" s="18"/>
      <c r="FHD55" s="18"/>
      <c r="FHE55" s="18"/>
      <c r="FHF55" s="18"/>
      <c r="FHG55" s="18"/>
      <c r="FHH55" s="18"/>
      <c r="FHI55" s="18"/>
      <c r="FHJ55" s="18"/>
      <c r="FHK55" s="18"/>
      <c r="FHL55" s="18"/>
      <c r="FHM55" s="18"/>
      <c r="FHN55" s="18"/>
      <c r="FHO55" s="18"/>
      <c r="FHP55" s="18"/>
      <c r="FHQ55" s="18"/>
      <c r="FHR55" s="18"/>
      <c r="FHS55" s="18"/>
      <c r="FHT55" s="18"/>
      <c r="FHU55" s="18"/>
      <c r="FHV55" s="18"/>
      <c r="FHW55" s="18"/>
      <c r="FHX55" s="18"/>
      <c r="FHY55" s="18"/>
      <c r="FHZ55" s="18"/>
      <c r="FIA55" s="18"/>
      <c r="FIB55" s="18"/>
      <c r="FIC55" s="18"/>
      <c r="FID55" s="18"/>
      <c r="FIE55" s="18"/>
      <c r="FIF55" s="18"/>
      <c r="FIG55" s="18"/>
      <c r="FIH55" s="18"/>
      <c r="FII55" s="18"/>
      <c r="FIJ55" s="18"/>
      <c r="FIK55" s="18"/>
      <c r="FIL55" s="18"/>
      <c r="FIM55" s="18"/>
      <c r="FIN55" s="18"/>
      <c r="FIO55" s="18"/>
      <c r="FIP55" s="18"/>
      <c r="FIQ55" s="18"/>
      <c r="FIR55" s="18"/>
      <c r="FIS55" s="18"/>
      <c r="FIT55" s="18"/>
      <c r="FIU55" s="18"/>
      <c r="FIV55" s="18"/>
      <c r="FIW55" s="18"/>
      <c r="FIX55" s="18"/>
      <c r="FIY55" s="18"/>
      <c r="FIZ55" s="18"/>
      <c r="FJA55" s="18"/>
      <c r="FJB55" s="18"/>
      <c r="FJC55" s="18"/>
      <c r="FJD55" s="18"/>
      <c r="FJE55" s="18"/>
      <c r="FJF55" s="18"/>
      <c r="FJG55" s="18"/>
      <c r="FJH55" s="18"/>
      <c r="FJI55" s="18"/>
      <c r="FJJ55" s="18"/>
      <c r="FJK55" s="18"/>
      <c r="FJL55" s="18"/>
      <c r="FJM55" s="18"/>
      <c r="FJN55" s="18"/>
      <c r="FJO55" s="18"/>
      <c r="FJP55" s="18"/>
      <c r="FJQ55" s="18"/>
      <c r="FJR55" s="18"/>
      <c r="FJS55" s="18"/>
      <c r="FJT55" s="18"/>
      <c r="FJU55" s="18"/>
      <c r="FJV55" s="18"/>
      <c r="FJW55" s="18"/>
      <c r="FJX55" s="18"/>
      <c r="FJY55" s="18"/>
      <c r="FJZ55" s="18"/>
      <c r="FKA55" s="18"/>
      <c r="FKB55" s="18"/>
      <c r="FKC55" s="18"/>
      <c r="FKD55" s="18"/>
      <c r="FKE55" s="18"/>
      <c r="FKF55" s="18"/>
      <c r="FKG55" s="18"/>
      <c r="FKH55" s="18"/>
      <c r="FKI55" s="18"/>
      <c r="FKJ55" s="18"/>
      <c r="FKK55" s="18"/>
      <c r="FKL55" s="18"/>
      <c r="FKM55" s="18"/>
      <c r="FKN55" s="18"/>
      <c r="FKO55" s="18"/>
      <c r="FKP55" s="18"/>
      <c r="FKQ55" s="18"/>
      <c r="FKR55" s="18"/>
      <c r="FKS55" s="18"/>
      <c r="FKT55" s="18"/>
      <c r="FKU55" s="18"/>
      <c r="FKV55" s="18"/>
      <c r="FKW55" s="18"/>
      <c r="FKX55" s="18"/>
      <c r="FKY55" s="18"/>
      <c r="FKZ55" s="18"/>
      <c r="FLA55" s="18"/>
      <c r="FLB55" s="18"/>
      <c r="FLC55" s="18"/>
      <c r="FLD55" s="18"/>
      <c r="FLE55" s="18"/>
      <c r="FLF55" s="18"/>
      <c r="FLG55" s="18"/>
      <c r="FLH55" s="18"/>
      <c r="FLI55" s="18"/>
      <c r="FLJ55" s="18"/>
      <c r="FLK55" s="18"/>
      <c r="FLL55" s="18"/>
      <c r="FLM55" s="18"/>
      <c r="FLN55" s="18"/>
      <c r="FLO55" s="18"/>
      <c r="FLP55" s="18"/>
      <c r="FLQ55" s="18"/>
      <c r="FLR55" s="18"/>
      <c r="FLS55" s="18"/>
      <c r="FLT55" s="18"/>
      <c r="FLU55" s="18"/>
      <c r="FLV55" s="18"/>
      <c r="FLW55" s="18"/>
      <c r="FLX55" s="18"/>
      <c r="FLY55" s="18"/>
      <c r="FLZ55" s="18"/>
      <c r="FMA55" s="18"/>
      <c r="FMB55" s="18"/>
      <c r="FMC55" s="18"/>
      <c r="FMD55" s="18"/>
      <c r="FME55" s="18"/>
      <c r="FMF55" s="18"/>
      <c r="FMG55" s="18"/>
      <c r="FMH55" s="18"/>
      <c r="FMI55" s="18"/>
      <c r="FMJ55" s="18"/>
      <c r="FMK55" s="18"/>
      <c r="FML55" s="18"/>
      <c r="FMM55" s="18"/>
      <c r="FMN55" s="18"/>
      <c r="FMO55" s="18"/>
      <c r="FMP55" s="18"/>
      <c r="FMQ55" s="18"/>
      <c r="FMR55" s="18"/>
      <c r="FMS55" s="18"/>
      <c r="FMT55" s="18"/>
      <c r="FMU55" s="18"/>
      <c r="FMV55" s="18"/>
      <c r="FMW55" s="18"/>
      <c r="FMX55" s="18"/>
      <c r="FMY55" s="18"/>
      <c r="FMZ55" s="18"/>
      <c r="FNA55" s="18"/>
      <c r="FNB55" s="18"/>
      <c r="FNC55" s="18"/>
      <c r="FND55" s="18"/>
      <c r="FNE55" s="18"/>
      <c r="FNF55" s="18"/>
      <c r="FNG55" s="18"/>
      <c r="FNH55" s="18"/>
      <c r="FNI55" s="18"/>
      <c r="FNJ55" s="18"/>
      <c r="FNK55" s="18"/>
      <c r="FNL55" s="18"/>
      <c r="FNM55" s="18"/>
      <c r="FNN55" s="18"/>
      <c r="FNO55" s="18"/>
      <c r="FNP55" s="18"/>
      <c r="FNQ55" s="18"/>
      <c r="FNR55" s="18"/>
      <c r="FNS55" s="18"/>
      <c r="FNT55" s="18"/>
      <c r="FNU55" s="18"/>
      <c r="FNV55" s="18"/>
      <c r="FNW55" s="18"/>
      <c r="FNX55" s="18"/>
      <c r="FNY55" s="18"/>
      <c r="FNZ55" s="18"/>
      <c r="FOA55" s="18"/>
      <c r="FOB55" s="18"/>
      <c r="FOC55" s="18"/>
      <c r="FOD55" s="18"/>
      <c r="FOE55" s="18"/>
      <c r="FOF55" s="18"/>
      <c r="FOG55" s="18"/>
      <c r="FOH55" s="18"/>
      <c r="FOI55" s="18"/>
      <c r="FOJ55" s="18"/>
      <c r="FOK55" s="18"/>
      <c r="FOL55" s="18"/>
      <c r="FOM55" s="18"/>
      <c r="FON55" s="18"/>
      <c r="FOO55" s="18"/>
      <c r="FOP55" s="18"/>
      <c r="FOQ55" s="18"/>
      <c r="FOR55" s="18"/>
      <c r="FOS55" s="18"/>
      <c r="FOT55" s="18"/>
      <c r="FOU55" s="18"/>
      <c r="FOV55" s="18"/>
      <c r="FOW55" s="18"/>
      <c r="FOX55" s="18"/>
      <c r="FOY55" s="18"/>
      <c r="FOZ55" s="18"/>
      <c r="FPA55" s="18"/>
      <c r="FPB55" s="18"/>
      <c r="FPC55" s="18"/>
      <c r="FPD55" s="18"/>
      <c r="FPE55" s="18"/>
      <c r="FPF55" s="18"/>
      <c r="FPG55" s="18"/>
      <c r="FPH55" s="18"/>
      <c r="FPI55" s="18"/>
      <c r="FPJ55" s="18"/>
      <c r="FPK55" s="18"/>
      <c r="FPL55" s="18"/>
      <c r="FPM55" s="18"/>
      <c r="FPN55" s="18"/>
      <c r="FPO55" s="18"/>
      <c r="FPP55" s="18"/>
      <c r="FPQ55" s="18"/>
      <c r="FPR55" s="18"/>
      <c r="FPS55" s="18"/>
      <c r="FPT55" s="18"/>
      <c r="FPU55" s="18"/>
      <c r="FPV55" s="18"/>
      <c r="FPW55" s="18"/>
      <c r="FPX55" s="18"/>
      <c r="FPY55" s="18"/>
      <c r="FPZ55" s="18"/>
      <c r="FQA55" s="18"/>
      <c r="FQB55" s="18"/>
      <c r="FQC55" s="18"/>
      <c r="FQD55" s="18"/>
      <c r="FQE55" s="18"/>
      <c r="FQF55" s="18"/>
      <c r="FQG55" s="18"/>
      <c r="FQH55" s="18"/>
      <c r="FQI55" s="18"/>
      <c r="FQJ55" s="18"/>
      <c r="FQK55" s="18"/>
      <c r="FQL55" s="18"/>
      <c r="FQM55" s="18"/>
      <c r="FQN55" s="18"/>
      <c r="FQO55" s="18"/>
      <c r="FQP55" s="18"/>
      <c r="FQQ55" s="18"/>
      <c r="FQR55" s="18"/>
      <c r="FQS55" s="18"/>
      <c r="FQT55" s="18"/>
      <c r="FQU55" s="18"/>
      <c r="FQV55" s="18"/>
      <c r="FQW55" s="18"/>
      <c r="FQX55" s="18"/>
      <c r="FQY55" s="18"/>
      <c r="FQZ55" s="18"/>
      <c r="FRA55" s="18"/>
      <c r="FRB55" s="18"/>
      <c r="FRC55" s="18"/>
      <c r="FRD55" s="18"/>
      <c r="FRE55" s="18"/>
      <c r="FRF55" s="18"/>
      <c r="FRG55" s="18"/>
      <c r="FRH55" s="18"/>
      <c r="FRI55" s="18"/>
      <c r="FRJ55" s="18"/>
      <c r="FRK55" s="18"/>
      <c r="FRL55" s="18"/>
      <c r="FRM55" s="18"/>
      <c r="FRN55" s="18"/>
      <c r="FRO55" s="18"/>
      <c r="FRP55" s="18"/>
      <c r="FRQ55" s="18"/>
      <c r="FRR55" s="18"/>
      <c r="FRS55" s="18"/>
      <c r="FRT55" s="18"/>
      <c r="FRU55" s="18"/>
      <c r="FRV55" s="18"/>
      <c r="FRW55" s="18"/>
      <c r="FRX55" s="18"/>
      <c r="FRY55" s="18"/>
      <c r="FRZ55" s="18"/>
      <c r="FSA55" s="18"/>
      <c r="FSB55" s="18"/>
      <c r="FSC55" s="18"/>
      <c r="FSD55" s="18"/>
      <c r="FSE55" s="18"/>
      <c r="FSF55" s="18"/>
      <c r="FSG55" s="18"/>
      <c r="FSH55" s="18"/>
      <c r="FSI55" s="18"/>
      <c r="FSJ55" s="18"/>
      <c r="FSK55" s="18"/>
      <c r="FSL55" s="18"/>
      <c r="FSM55" s="18"/>
      <c r="FSN55" s="18"/>
      <c r="FSO55" s="18"/>
      <c r="FSP55" s="18"/>
      <c r="FSQ55" s="18"/>
      <c r="FSR55" s="18"/>
      <c r="FSS55" s="18"/>
      <c r="FST55" s="18"/>
      <c r="FSU55" s="18"/>
      <c r="FSV55" s="18"/>
      <c r="FSW55" s="18"/>
      <c r="FSX55" s="18"/>
      <c r="FSY55" s="18"/>
      <c r="FSZ55" s="18"/>
      <c r="FTA55" s="18"/>
      <c r="FTB55" s="18"/>
      <c r="FTC55" s="18"/>
      <c r="FTD55" s="18"/>
      <c r="FTE55" s="18"/>
      <c r="FTF55" s="18"/>
      <c r="FTG55" s="18"/>
      <c r="FTH55" s="18"/>
      <c r="FTI55" s="18"/>
      <c r="FTJ55" s="18"/>
      <c r="FTK55" s="18"/>
      <c r="FTL55" s="18"/>
      <c r="FTM55" s="18"/>
      <c r="FTN55" s="18"/>
      <c r="FTO55" s="18"/>
      <c r="FTP55" s="18"/>
      <c r="FTQ55" s="18"/>
      <c r="FTR55" s="18"/>
      <c r="FTS55" s="18"/>
      <c r="FTT55" s="18"/>
      <c r="FTU55" s="18"/>
      <c r="FTV55" s="18"/>
      <c r="FTW55" s="18"/>
      <c r="FTX55" s="18"/>
      <c r="FTY55" s="18"/>
      <c r="FTZ55" s="18"/>
      <c r="FUA55" s="18"/>
      <c r="FUB55" s="18"/>
      <c r="FUC55" s="18"/>
      <c r="FUD55" s="18"/>
      <c r="FUE55" s="18"/>
      <c r="FUF55" s="18"/>
      <c r="FUG55" s="18"/>
      <c r="FUH55" s="18"/>
      <c r="FUI55" s="18"/>
      <c r="FUJ55" s="18"/>
      <c r="FUK55" s="18"/>
      <c r="FUL55" s="18"/>
      <c r="FUM55" s="18"/>
      <c r="FUN55" s="18"/>
      <c r="FUO55" s="18"/>
      <c r="FUP55" s="18"/>
      <c r="FUQ55" s="18"/>
      <c r="FUR55" s="18"/>
      <c r="FUS55" s="18"/>
      <c r="FUT55" s="18"/>
      <c r="FUU55" s="18"/>
      <c r="FUV55" s="18"/>
      <c r="FUW55" s="18"/>
      <c r="FUX55" s="18"/>
      <c r="FUY55" s="18"/>
      <c r="FUZ55" s="18"/>
      <c r="FVA55" s="18"/>
      <c r="FVB55" s="18"/>
      <c r="FVC55" s="18"/>
      <c r="FVD55" s="18"/>
      <c r="FVE55" s="18"/>
      <c r="FVF55" s="18"/>
      <c r="FVG55" s="18"/>
      <c r="FVH55" s="18"/>
      <c r="FVI55" s="18"/>
      <c r="FVJ55" s="18"/>
      <c r="FVK55" s="18"/>
      <c r="FVL55" s="18"/>
      <c r="FVM55" s="18"/>
      <c r="FVN55" s="18"/>
      <c r="FVO55" s="18"/>
      <c r="FVP55" s="18"/>
      <c r="FVQ55" s="18"/>
      <c r="FVR55" s="18"/>
      <c r="FVS55" s="18"/>
      <c r="FVT55" s="18"/>
      <c r="FVU55" s="18"/>
      <c r="FVV55" s="18"/>
      <c r="FVW55" s="18"/>
      <c r="FVX55" s="18"/>
      <c r="FVY55" s="18"/>
      <c r="FVZ55" s="18"/>
      <c r="FWA55" s="18"/>
      <c r="FWB55" s="18"/>
      <c r="FWC55" s="18"/>
      <c r="FWD55" s="18"/>
      <c r="FWE55" s="18"/>
      <c r="FWF55" s="18"/>
      <c r="FWG55" s="18"/>
      <c r="FWH55" s="18"/>
      <c r="FWI55" s="18"/>
      <c r="FWJ55" s="18"/>
      <c r="FWK55" s="18"/>
      <c r="FWL55" s="18"/>
      <c r="FWM55" s="18"/>
      <c r="FWN55" s="18"/>
      <c r="FWO55" s="18"/>
      <c r="FWP55" s="18"/>
      <c r="FWQ55" s="18"/>
      <c r="FWR55" s="18"/>
      <c r="FWS55" s="18"/>
      <c r="FWT55" s="18"/>
      <c r="FWU55" s="18"/>
      <c r="FWV55" s="18"/>
      <c r="FWW55" s="18"/>
      <c r="FWX55" s="18"/>
      <c r="FWY55" s="18"/>
      <c r="FWZ55" s="18"/>
      <c r="FXA55" s="18"/>
      <c r="FXB55" s="18"/>
      <c r="FXC55" s="18"/>
      <c r="FXD55" s="18"/>
      <c r="FXE55" s="18"/>
      <c r="FXF55" s="18"/>
      <c r="FXG55" s="18"/>
      <c r="FXH55" s="18"/>
      <c r="FXI55" s="18"/>
      <c r="FXJ55" s="18"/>
      <c r="FXK55" s="18"/>
      <c r="FXL55" s="18"/>
      <c r="FXM55" s="18"/>
      <c r="FXN55" s="18"/>
      <c r="FXO55" s="18"/>
      <c r="FXP55" s="18"/>
      <c r="FXQ55" s="18"/>
      <c r="FXR55" s="18"/>
      <c r="FXS55" s="18"/>
      <c r="FXT55" s="18"/>
      <c r="FXU55" s="18"/>
      <c r="FXV55" s="18"/>
      <c r="FXW55" s="18"/>
      <c r="FXX55" s="18"/>
      <c r="FXY55" s="18"/>
      <c r="FXZ55" s="18"/>
      <c r="FYA55" s="18"/>
      <c r="FYB55" s="18"/>
      <c r="FYC55" s="18"/>
      <c r="FYD55" s="18"/>
      <c r="FYE55" s="18"/>
      <c r="FYF55" s="18"/>
      <c r="FYG55" s="18"/>
      <c r="FYH55" s="18"/>
      <c r="FYI55" s="18"/>
      <c r="FYJ55" s="18"/>
      <c r="FYK55" s="18"/>
      <c r="FYL55" s="18"/>
      <c r="FYM55" s="18"/>
      <c r="FYN55" s="18"/>
      <c r="FYO55" s="18"/>
      <c r="FYP55" s="18"/>
      <c r="FYQ55" s="18"/>
      <c r="FYR55" s="18"/>
      <c r="FYS55" s="18"/>
      <c r="FYT55" s="18"/>
      <c r="FYU55" s="18"/>
      <c r="FYV55" s="18"/>
      <c r="FYW55" s="18"/>
      <c r="FYX55" s="18"/>
      <c r="FYY55" s="18"/>
      <c r="FYZ55" s="18"/>
      <c r="FZA55" s="18"/>
      <c r="FZB55" s="18"/>
      <c r="FZC55" s="18"/>
      <c r="FZD55" s="18"/>
      <c r="FZE55" s="18"/>
      <c r="FZF55" s="18"/>
      <c r="FZG55" s="18"/>
      <c r="FZH55" s="18"/>
      <c r="FZI55" s="18"/>
      <c r="FZJ55" s="18"/>
      <c r="FZK55" s="18"/>
      <c r="FZL55" s="18"/>
      <c r="FZM55" s="18"/>
      <c r="FZN55" s="18"/>
      <c r="FZO55" s="18"/>
      <c r="FZP55" s="18"/>
      <c r="FZQ55" s="18"/>
      <c r="FZR55" s="18"/>
      <c r="FZS55" s="18"/>
      <c r="FZT55" s="18"/>
      <c r="FZU55" s="18"/>
      <c r="FZV55" s="18"/>
      <c r="FZW55" s="18"/>
      <c r="FZX55" s="18"/>
      <c r="FZY55" s="18"/>
      <c r="FZZ55" s="18"/>
      <c r="GAA55" s="18"/>
      <c r="GAB55" s="18"/>
      <c r="GAC55" s="18"/>
      <c r="GAD55" s="18"/>
      <c r="GAE55" s="18"/>
      <c r="GAF55" s="18"/>
      <c r="GAG55" s="18"/>
      <c r="GAH55" s="18"/>
      <c r="GAI55" s="18"/>
      <c r="GAJ55" s="18"/>
      <c r="GAK55" s="18"/>
      <c r="GAL55" s="18"/>
      <c r="GAM55" s="18"/>
      <c r="GAN55" s="18"/>
      <c r="GAO55" s="18"/>
      <c r="GAP55" s="18"/>
      <c r="GAQ55" s="18"/>
      <c r="GAR55" s="18"/>
      <c r="GAS55" s="18"/>
      <c r="GAT55" s="18"/>
      <c r="GAU55" s="18"/>
      <c r="GAV55" s="18"/>
      <c r="GAW55" s="18"/>
      <c r="GAX55" s="18"/>
      <c r="GAY55" s="18"/>
      <c r="GAZ55" s="18"/>
      <c r="GBA55" s="18"/>
      <c r="GBB55" s="18"/>
      <c r="GBC55" s="18"/>
      <c r="GBD55" s="18"/>
      <c r="GBE55" s="18"/>
      <c r="GBF55" s="18"/>
      <c r="GBG55" s="18"/>
      <c r="GBH55" s="18"/>
      <c r="GBI55" s="18"/>
      <c r="GBJ55" s="18"/>
      <c r="GBK55" s="18"/>
      <c r="GBL55" s="18"/>
      <c r="GBM55" s="18"/>
      <c r="GBN55" s="18"/>
      <c r="GBO55" s="18"/>
      <c r="GBP55" s="18"/>
      <c r="GBQ55" s="18"/>
      <c r="GBR55" s="18"/>
      <c r="GBS55" s="18"/>
      <c r="GBT55" s="18"/>
      <c r="GBU55" s="18"/>
      <c r="GBV55" s="18"/>
      <c r="GBW55" s="18"/>
      <c r="GBX55" s="18"/>
      <c r="GBY55" s="18"/>
      <c r="GBZ55" s="18"/>
      <c r="GCA55" s="18"/>
      <c r="GCB55" s="18"/>
      <c r="GCC55" s="18"/>
      <c r="GCD55" s="18"/>
      <c r="GCE55" s="18"/>
      <c r="GCF55" s="18"/>
      <c r="GCG55" s="18"/>
      <c r="GCH55" s="18"/>
      <c r="GCI55" s="18"/>
      <c r="GCJ55" s="18"/>
      <c r="GCK55" s="18"/>
      <c r="GCL55" s="18"/>
      <c r="GCM55" s="18"/>
      <c r="GCN55" s="18"/>
      <c r="GCO55" s="18"/>
      <c r="GCP55" s="18"/>
      <c r="GCQ55" s="18"/>
      <c r="GCR55" s="18"/>
      <c r="GCS55" s="18"/>
      <c r="GCT55" s="18"/>
      <c r="GCU55" s="18"/>
      <c r="GCV55" s="18"/>
      <c r="GCW55" s="18"/>
      <c r="GCX55" s="18"/>
      <c r="GCY55" s="18"/>
      <c r="GCZ55" s="18"/>
      <c r="GDA55" s="18"/>
      <c r="GDB55" s="18"/>
      <c r="GDC55" s="18"/>
      <c r="GDD55" s="18"/>
      <c r="GDE55" s="18"/>
      <c r="GDF55" s="18"/>
      <c r="GDG55" s="18"/>
      <c r="GDH55" s="18"/>
      <c r="GDI55" s="18"/>
      <c r="GDJ55" s="18"/>
      <c r="GDK55" s="18"/>
      <c r="GDL55" s="18"/>
      <c r="GDM55" s="18"/>
      <c r="GDN55" s="18"/>
      <c r="GDO55" s="18"/>
      <c r="GDP55" s="18"/>
      <c r="GDQ55" s="18"/>
      <c r="GDR55" s="18"/>
      <c r="GDS55" s="18"/>
      <c r="GDT55" s="18"/>
      <c r="GDU55" s="18"/>
      <c r="GDV55" s="18"/>
      <c r="GDW55" s="18"/>
      <c r="GDX55" s="18"/>
      <c r="GDY55" s="18"/>
      <c r="GDZ55" s="18"/>
      <c r="GEA55" s="18"/>
      <c r="GEB55" s="18"/>
      <c r="GEC55" s="18"/>
      <c r="GED55" s="18"/>
      <c r="GEE55" s="18"/>
      <c r="GEF55" s="18"/>
      <c r="GEG55" s="18"/>
      <c r="GEH55" s="18"/>
      <c r="GEI55" s="18"/>
      <c r="GEJ55" s="18"/>
      <c r="GEK55" s="18"/>
      <c r="GEL55" s="18"/>
      <c r="GEM55" s="18"/>
      <c r="GEN55" s="18"/>
      <c r="GEO55" s="18"/>
      <c r="GEP55" s="18"/>
      <c r="GEQ55" s="18"/>
      <c r="GER55" s="18"/>
      <c r="GES55" s="18"/>
      <c r="GET55" s="18"/>
      <c r="GEU55" s="18"/>
      <c r="GEV55" s="18"/>
      <c r="GEW55" s="18"/>
      <c r="GEX55" s="18"/>
      <c r="GEY55" s="18"/>
      <c r="GEZ55" s="18"/>
      <c r="GFA55" s="18"/>
      <c r="GFB55" s="18"/>
      <c r="GFC55" s="18"/>
      <c r="GFD55" s="18"/>
      <c r="GFE55" s="18"/>
      <c r="GFF55" s="18"/>
      <c r="GFG55" s="18"/>
      <c r="GFH55" s="18"/>
      <c r="GFI55" s="18"/>
      <c r="GFJ55" s="18"/>
      <c r="GFK55" s="18"/>
      <c r="GFL55" s="18"/>
      <c r="GFM55" s="18"/>
      <c r="GFN55" s="18"/>
      <c r="GFO55" s="18"/>
      <c r="GFP55" s="18"/>
      <c r="GFQ55" s="18"/>
      <c r="GFR55" s="18"/>
      <c r="GFS55" s="18"/>
      <c r="GFT55" s="18"/>
      <c r="GFU55" s="18"/>
      <c r="GFV55" s="18"/>
      <c r="GFW55" s="18"/>
      <c r="GFX55" s="18"/>
      <c r="GFY55" s="18"/>
      <c r="GFZ55" s="18"/>
      <c r="GGA55" s="18"/>
      <c r="GGB55" s="18"/>
      <c r="GGC55" s="18"/>
      <c r="GGD55" s="18"/>
      <c r="GGE55" s="18"/>
      <c r="GGF55" s="18"/>
      <c r="GGG55" s="18"/>
      <c r="GGH55" s="18"/>
      <c r="GGI55" s="18"/>
      <c r="GGJ55" s="18"/>
      <c r="GGK55" s="18"/>
      <c r="GGL55" s="18"/>
      <c r="GGM55" s="18"/>
      <c r="GGN55" s="18"/>
      <c r="GGO55" s="18"/>
      <c r="GGP55" s="18"/>
      <c r="GGQ55" s="18"/>
      <c r="GGR55" s="18"/>
      <c r="GGS55" s="18"/>
      <c r="GGT55" s="18"/>
      <c r="GGU55" s="18"/>
      <c r="GGV55" s="18"/>
      <c r="GGW55" s="18"/>
      <c r="GGX55" s="18"/>
      <c r="GGY55" s="18"/>
      <c r="GGZ55" s="18"/>
      <c r="GHA55" s="18"/>
      <c r="GHB55" s="18"/>
      <c r="GHC55" s="18"/>
      <c r="GHD55" s="18"/>
      <c r="GHE55" s="18"/>
      <c r="GHF55" s="18"/>
      <c r="GHG55" s="18"/>
      <c r="GHH55" s="18"/>
      <c r="GHI55" s="18"/>
      <c r="GHJ55" s="18"/>
      <c r="GHK55" s="18"/>
      <c r="GHL55" s="18"/>
      <c r="GHM55" s="18"/>
      <c r="GHN55" s="18"/>
      <c r="GHO55" s="18"/>
      <c r="GHP55" s="18"/>
      <c r="GHQ55" s="18"/>
      <c r="GHR55" s="18"/>
      <c r="GHS55" s="18"/>
      <c r="GHT55" s="18"/>
      <c r="GHU55" s="18"/>
      <c r="GHV55" s="18"/>
      <c r="GHW55" s="18"/>
      <c r="GHX55" s="18"/>
      <c r="GHY55" s="18"/>
      <c r="GHZ55" s="18"/>
      <c r="GIA55" s="18"/>
      <c r="GIB55" s="18"/>
      <c r="GIC55" s="18"/>
      <c r="GID55" s="18"/>
      <c r="GIE55" s="18"/>
      <c r="GIF55" s="18"/>
      <c r="GIG55" s="18"/>
      <c r="GIH55" s="18"/>
      <c r="GII55" s="18"/>
      <c r="GIJ55" s="18"/>
      <c r="GIK55" s="18"/>
      <c r="GIL55" s="18"/>
      <c r="GIM55" s="18"/>
      <c r="GIN55" s="18"/>
      <c r="GIO55" s="18"/>
      <c r="GIP55" s="18"/>
      <c r="GIQ55" s="18"/>
      <c r="GIR55" s="18"/>
      <c r="GIS55" s="18"/>
      <c r="GIT55" s="18"/>
      <c r="GIU55" s="18"/>
      <c r="GIV55" s="18"/>
      <c r="GIW55" s="18"/>
      <c r="GIX55" s="18"/>
      <c r="GIY55" s="18"/>
      <c r="GIZ55" s="18"/>
      <c r="GJA55" s="18"/>
      <c r="GJB55" s="18"/>
      <c r="GJC55" s="18"/>
      <c r="GJD55" s="18"/>
      <c r="GJE55" s="18"/>
      <c r="GJF55" s="18"/>
      <c r="GJG55" s="18"/>
      <c r="GJH55" s="18"/>
      <c r="GJI55" s="18"/>
      <c r="GJJ55" s="18"/>
      <c r="GJK55" s="18"/>
      <c r="GJL55" s="18"/>
      <c r="GJM55" s="18"/>
      <c r="GJN55" s="18"/>
      <c r="GJO55" s="18"/>
      <c r="GJP55" s="18"/>
      <c r="GJQ55" s="18"/>
      <c r="GJR55" s="18"/>
      <c r="GJS55" s="18"/>
      <c r="GJT55" s="18"/>
      <c r="GJU55" s="18"/>
      <c r="GJV55" s="18"/>
      <c r="GJW55" s="18"/>
      <c r="GJX55" s="18"/>
      <c r="GJY55" s="18"/>
      <c r="GJZ55" s="18"/>
      <c r="GKA55" s="18"/>
      <c r="GKB55" s="18"/>
      <c r="GKC55" s="18"/>
      <c r="GKD55" s="18"/>
      <c r="GKE55" s="18"/>
      <c r="GKF55" s="18"/>
      <c r="GKG55" s="18"/>
      <c r="GKH55" s="18"/>
      <c r="GKI55" s="18"/>
      <c r="GKJ55" s="18"/>
      <c r="GKK55" s="18"/>
      <c r="GKL55" s="18"/>
      <c r="GKM55" s="18"/>
      <c r="GKN55" s="18"/>
      <c r="GKO55" s="18"/>
      <c r="GKP55" s="18"/>
      <c r="GKQ55" s="18"/>
      <c r="GKR55" s="18"/>
      <c r="GKS55" s="18"/>
      <c r="GKT55" s="18"/>
      <c r="GKU55" s="18"/>
      <c r="GKV55" s="18"/>
      <c r="GKW55" s="18"/>
      <c r="GKX55" s="18"/>
      <c r="GKY55" s="18"/>
      <c r="GKZ55" s="18"/>
      <c r="GLA55" s="18"/>
      <c r="GLB55" s="18"/>
      <c r="GLC55" s="18"/>
      <c r="GLD55" s="18"/>
      <c r="GLE55" s="18"/>
      <c r="GLF55" s="18"/>
      <c r="GLG55" s="18"/>
      <c r="GLH55" s="18"/>
      <c r="GLI55" s="18"/>
      <c r="GLJ55" s="18"/>
      <c r="GLK55" s="18"/>
      <c r="GLL55" s="18"/>
      <c r="GLM55" s="18"/>
      <c r="GLN55" s="18"/>
      <c r="GLO55" s="18"/>
      <c r="GLP55" s="18"/>
      <c r="GLQ55" s="18"/>
      <c r="GLR55" s="18"/>
      <c r="GLS55" s="18"/>
      <c r="GLT55" s="18"/>
      <c r="GLU55" s="18"/>
      <c r="GLV55" s="18"/>
      <c r="GLW55" s="18"/>
      <c r="GLX55" s="18"/>
      <c r="GLY55" s="18"/>
      <c r="GLZ55" s="18"/>
      <c r="GMA55" s="18"/>
      <c r="GMB55" s="18"/>
      <c r="GMC55" s="18"/>
      <c r="GMD55" s="18"/>
      <c r="GME55" s="18"/>
      <c r="GMF55" s="18"/>
      <c r="GMG55" s="18"/>
      <c r="GMH55" s="18"/>
      <c r="GMI55" s="18"/>
      <c r="GMJ55" s="18"/>
      <c r="GMK55" s="18"/>
      <c r="GML55" s="18"/>
      <c r="GMM55" s="18"/>
      <c r="GMN55" s="18"/>
      <c r="GMO55" s="18"/>
      <c r="GMP55" s="18"/>
      <c r="GMQ55" s="18"/>
      <c r="GMR55" s="18"/>
      <c r="GMS55" s="18"/>
      <c r="GMT55" s="18"/>
      <c r="GMU55" s="18"/>
      <c r="GMV55" s="18"/>
      <c r="GMW55" s="18"/>
      <c r="GMX55" s="18"/>
      <c r="GMY55" s="18"/>
      <c r="GMZ55" s="18"/>
      <c r="GNA55" s="18"/>
      <c r="GNB55" s="18"/>
      <c r="GNC55" s="18"/>
      <c r="GND55" s="18"/>
      <c r="GNE55" s="18"/>
      <c r="GNF55" s="18"/>
      <c r="GNG55" s="18"/>
      <c r="GNH55" s="18"/>
      <c r="GNI55" s="18"/>
      <c r="GNJ55" s="18"/>
      <c r="GNK55" s="18"/>
      <c r="GNL55" s="18"/>
      <c r="GNM55" s="18"/>
      <c r="GNN55" s="18"/>
      <c r="GNO55" s="18"/>
      <c r="GNP55" s="18"/>
      <c r="GNQ55" s="18"/>
      <c r="GNR55" s="18"/>
      <c r="GNS55" s="18"/>
      <c r="GNT55" s="18"/>
      <c r="GNU55" s="18"/>
      <c r="GNV55" s="18"/>
      <c r="GNW55" s="18"/>
      <c r="GNX55" s="18"/>
      <c r="GNY55" s="18"/>
      <c r="GNZ55" s="18"/>
      <c r="GOA55" s="18"/>
      <c r="GOB55" s="18"/>
      <c r="GOC55" s="18"/>
      <c r="GOD55" s="18"/>
      <c r="GOE55" s="18"/>
      <c r="GOF55" s="18"/>
      <c r="GOG55" s="18"/>
      <c r="GOH55" s="18"/>
      <c r="GOI55" s="18"/>
      <c r="GOJ55" s="18"/>
      <c r="GOK55" s="18"/>
      <c r="GOL55" s="18"/>
      <c r="GOM55" s="18"/>
      <c r="GON55" s="18"/>
      <c r="GOO55" s="18"/>
      <c r="GOP55" s="18"/>
      <c r="GOQ55" s="18"/>
      <c r="GOR55" s="18"/>
      <c r="GOS55" s="18"/>
      <c r="GOT55" s="18"/>
      <c r="GOU55" s="18"/>
      <c r="GOV55" s="18"/>
      <c r="GOW55" s="18"/>
      <c r="GOX55" s="18"/>
      <c r="GOY55" s="18"/>
      <c r="GOZ55" s="18"/>
      <c r="GPA55" s="18"/>
      <c r="GPB55" s="18"/>
      <c r="GPC55" s="18"/>
      <c r="GPD55" s="18"/>
      <c r="GPE55" s="18"/>
      <c r="GPF55" s="18"/>
      <c r="GPG55" s="18"/>
      <c r="GPH55" s="18"/>
      <c r="GPI55" s="18"/>
      <c r="GPJ55" s="18"/>
      <c r="GPK55" s="18"/>
      <c r="GPL55" s="18"/>
      <c r="GPM55" s="18"/>
      <c r="GPN55" s="18"/>
      <c r="GPO55" s="18"/>
      <c r="GPP55" s="18"/>
      <c r="GPQ55" s="18"/>
      <c r="GPR55" s="18"/>
      <c r="GPS55" s="18"/>
      <c r="GPT55" s="18"/>
      <c r="GPU55" s="18"/>
      <c r="GPV55" s="18"/>
      <c r="GPW55" s="18"/>
      <c r="GPX55" s="18"/>
      <c r="GPY55" s="18"/>
      <c r="GPZ55" s="18"/>
      <c r="GQA55" s="18"/>
      <c r="GQB55" s="18"/>
      <c r="GQC55" s="18"/>
      <c r="GQD55" s="18"/>
      <c r="GQE55" s="18"/>
      <c r="GQF55" s="18"/>
      <c r="GQG55" s="18"/>
      <c r="GQH55" s="18"/>
      <c r="GQI55" s="18"/>
      <c r="GQJ55" s="18"/>
      <c r="GQK55" s="18"/>
      <c r="GQL55" s="18"/>
      <c r="GQM55" s="18"/>
      <c r="GQN55" s="18"/>
      <c r="GQO55" s="18"/>
      <c r="GQP55" s="18"/>
      <c r="GQQ55" s="18"/>
      <c r="GQR55" s="18"/>
      <c r="GQS55" s="18"/>
      <c r="GQT55" s="18"/>
      <c r="GQU55" s="18"/>
      <c r="GQV55" s="18"/>
      <c r="GQW55" s="18"/>
      <c r="GQX55" s="18"/>
      <c r="GQY55" s="18"/>
      <c r="GQZ55" s="18"/>
      <c r="GRA55" s="18"/>
      <c r="GRB55" s="18"/>
      <c r="GRC55" s="18"/>
      <c r="GRD55" s="18"/>
      <c r="GRE55" s="18"/>
      <c r="GRF55" s="18"/>
      <c r="GRG55" s="18"/>
      <c r="GRH55" s="18"/>
      <c r="GRI55" s="18"/>
      <c r="GRJ55" s="18"/>
      <c r="GRK55" s="18"/>
      <c r="GRL55" s="18"/>
      <c r="GRM55" s="18"/>
      <c r="GRN55" s="18"/>
      <c r="GRO55" s="18"/>
      <c r="GRP55" s="18"/>
      <c r="GRQ55" s="18"/>
      <c r="GRR55" s="18"/>
      <c r="GRS55" s="18"/>
      <c r="GRT55" s="18"/>
      <c r="GRU55" s="18"/>
      <c r="GRV55" s="18"/>
      <c r="GRW55" s="18"/>
      <c r="GRX55" s="18"/>
      <c r="GRY55" s="18"/>
      <c r="GRZ55" s="18"/>
      <c r="GSA55" s="18"/>
      <c r="GSB55" s="18"/>
      <c r="GSC55" s="18"/>
      <c r="GSD55" s="18"/>
      <c r="GSE55" s="18"/>
      <c r="GSF55" s="18"/>
      <c r="GSG55" s="18"/>
      <c r="GSH55" s="18"/>
      <c r="GSI55" s="18"/>
      <c r="GSJ55" s="18"/>
      <c r="GSK55" s="18"/>
      <c r="GSL55" s="18"/>
      <c r="GSM55" s="18"/>
      <c r="GSN55" s="18"/>
      <c r="GSO55" s="18"/>
      <c r="GSP55" s="18"/>
      <c r="GSQ55" s="18"/>
      <c r="GSR55" s="18"/>
      <c r="GSS55" s="18"/>
      <c r="GST55" s="18"/>
      <c r="GSU55" s="18"/>
      <c r="GSV55" s="18"/>
      <c r="GSW55" s="18"/>
      <c r="GSX55" s="18"/>
      <c r="GSY55" s="18"/>
      <c r="GSZ55" s="18"/>
      <c r="GTA55" s="18"/>
      <c r="GTB55" s="18"/>
      <c r="GTC55" s="18"/>
      <c r="GTD55" s="18"/>
      <c r="GTE55" s="18"/>
      <c r="GTF55" s="18"/>
      <c r="GTG55" s="18"/>
      <c r="GTH55" s="18"/>
      <c r="GTI55" s="18"/>
      <c r="GTJ55" s="18"/>
      <c r="GTK55" s="18"/>
      <c r="GTL55" s="18"/>
      <c r="GTM55" s="18"/>
      <c r="GTN55" s="18"/>
      <c r="GTO55" s="18"/>
      <c r="GTP55" s="18"/>
      <c r="GTQ55" s="18"/>
      <c r="GTR55" s="18"/>
      <c r="GTS55" s="18"/>
      <c r="GTT55" s="18"/>
      <c r="GTU55" s="18"/>
      <c r="GTV55" s="18"/>
      <c r="GTW55" s="18"/>
      <c r="GTX55" s="18"/>
      <c r="GTY55" s="18"/>
      <c r="GTZ55" s="18"/>
      <c r="GUA55" s="18"/>
      <c r="GUB55" s="18"/>
      <c r="GUC55" s="18"/>
      <c r="GUD55" s="18"/>
      <c r="GUE55" s="18"/>
      <c r="GUF55" s="18"/>
      <c r="GUG55" s="18"/>
      <c r="GUH55" s="18"/>
      <c r="GUI55" s="18"/>
      <c r="GUJ55" s="18"/>
      <c r="GUK55" s="18"/>
      <c r="GUL55" s="18"/>
      <c r="GUM55" s="18"/>
      <c r="GUN55" s="18"/>
      <c r="GUO55" s="18"/>
      <c r="GUP55" s="18"/>
      <c r="GUQ55" s="18"/>
      <c r="GUR55" s="18"/>
      <c r="GUS55" s="18"/>
      <c r="GUT55" s="18"/>
      <c r="GUU55" s="18"/>
      <c r="GUV55" s="18"/>
      <c r="GUW55" s="18"/>
      <c r="GUX55" s="18"/>
      <c r="GUY55" s="18"/>
      <c r="GUZ55" s="18"/>
      <c r="GVA55" s="18"/>
      <c r="GVB55" s="18"/>
      <c r="GVC55" s="18"/>
      <c r="GVD55" s="18"/>
      <c r="GVE55" s="18"/>
      <c r="GVF55" s="18"/>
      <c r="GVG55" s="18"/>
      <c r="GVH55" s="18"/>
      <c r="GVI55" s="18"/>
      <c r="GVJ55" s="18"/>
      <c r="GVK55" s="18"/>
      <c r="GVL55" s="18"/>
      <c r="GVM55" s="18"/>
      <c r="GVN55" s="18"/>
      <c r="GVO55" s="18"/>
      <c r="GVP55" s="18"/>
      <c r="GVQ55" s="18"/>
      <c r="GVR55" s="18"/>
      <c r="GVS55" s="18"/>
      <c r="GVT55" s="18"/>
      <c r="GVU55" s="18"/>
      <c r="GVV55" s="18"/>
      <c r="GVW55" s="18"/>
      <c r="GVX55" s="18"/>
      <c r="GVY55" s="18"/>
      <c r="GVZ55" s="18"/>
      <c r="GWA55" s="18"/>
      <c r="GWB55" s="18"/>
      <c r="GWC55" s="18"/>
      <c r="GWD55" s="18"/>
      <c r="GWE55" s="18"/>
      <c r="GWF55" s="18"/>
      <c r="GWG55" s="18"/>
      <c r="GWH55" s="18"/>
      <c r="GWI55" s="18"/>
      <c r="GWJ55" s="18"/>
      <c r="GWK55" s="18"/>
      <c r="GWL55" s="18"/>
      <c r="GWM55" s="18"/>
      <c r="GWN55" s="18"/>
      <c r="GWO55" s="18"/>
      <c r="GWP55" s="18"/>
      <c r="GWQ55" s="18"/>
      <c r="GWR55" s="18"/>
      <c r="GWS55" s="18"/>
      <c r="GWT55" s="18"/>
      <c r="GWU55" s="18"/>
      <c r="GWV55" s="18"/>
      <c r="GWW55" s="18"/>
      <c r="GWX55" s="18"/>
      <c r="GWY55" s="18"/>
      <c r="GWZ55" s="18"/>
      <c r="GXA55" s="18"/>
      <c r="GXB55" s="18"/>
      <c r="GXC55" s="18"/>
      <c r="GXD55" s="18"/>
      <c r="GXE55" s="18"/>
      <c r="GXF55" s="18"/>
      <c r="GXG55" s="18"/>
      <c r="GXH55" s="18"/>
      <c r="GXI55" s="18"/>
      <c r="GXJ55" s="18"/>
      <c r="GXK55" s="18"/>
      <c r="GXL55" s="18"/>
      <c r="GXM55" s="18"/>
      <c r="GXN55" s="18"/>
      <c r="GXO55" s="18"/>
      <c r="GXP55" s="18"/>
      <c r="GXQ55" s="18"/>
      <c r="GXR55" s="18"/>
      <c r="GXS55" s="18"/>
      <c r="GXT55" s="18"/>
      <c r="GXU55" s="18"/>
      <c r="GXV55" s="18"/>
      <c r="GXW55" s="18"/>
      <c r="GXX55" s="18"/>
      <c r="GXY55" s="18"/>
      <c r="GXZ55" s="18"/>
      <c r="GYA55" s="18"/>
      <c r="GYB55" s="18"/>
      <c r="GYC55" s="18"/>
      <c r="GYD55" s="18"/>
      <c r="GYE55" s="18"/>
      <c r="GYF55" s="18"/>
      <c r="GYG55" s="18"/>
      <c r="GYH55" s="18"/>
      <c r="GYI55" s="18"/>
      <c r="GYJ55" s="18"/>
      <c r="GYK55" s="18"/>
      <c r="GYL55" s="18"/>
      <c r="GYM55" s="18"/>
      <c r="GYN55" s="18"/>
      <c r="GYO55" s="18"/>
      <c r="GYP55" s="18"/>
      <c r="GYQ55" s="18"/>
      <c r="GYR55" s="18"/>
      <c r="GYS55" s="18"/>
      <c r="GYT55" s="18"/>
      <c r="GYU55" s="18"/>
      <c r="GYV55" s="18"/>
      <c r="GYW55" s="18"/>
      <c r="GYX55" s="18"/>
      <c r="GYY55" s="18"/>
      <c r="GYZ55" s="18"/>
      <c r="GZA55" s="18"/>
      <c r="GZB55" s="18"/>
      <c r="GZC55" s="18"/>
      <c r="GZD55" s="18"/>
      <c r="GZE55" s="18"/>
      <c r="GZF55" s="18"/>
      <c r="GZG55" s="18"/>
      <c r="GZH55" s="18"/>
      <c r="GZI55" s="18"/>
      <c r="GZJ55" s="18"/>
      <c r="GZK55" s="18"/>
      <c r="GZL55" s="18"/>
      <c r="GZM55" s="18"/>
      <c r="GZN55" s="18"/>
      <c r="GZO55" s="18"/>
      <c r="GZP55" s="18"/>
      <c r="GZQ55" s="18"/>
      <c r="GZR55" s="18"/>
      <c r="GZS55" s="18"/>
      <c r="GZT55" s="18"/>
      <c r="GZU55" s="18"/>
      <c r="GZV55" s="18"/>
      <c r="GZW55" s="18"/>
      <c r="GZX55" s="18"/>
      <c r="GZY55" s="18"/>
      <c r="GZZ55" s="18"/>
      <c r="HAA55" s="18"/>
      <c r="HAB55" s="18"/>
      <c r="HAC55" s="18"/>
      <c r="HAD55" s="18"/>
      <c r="HAE55" s="18"/>
      <c r="HAF55" s="18"/>
      <c r="HAG55" s="18"/>
      <c r="HAH55" s="18"/>
      <c r="HAI55" s="18"/>
      <c r="HAJ55" s="18"/>
      <c r="HAK55" s="18"/>
      <c r="HAL55" s="18"/>
      <c r="HAM55" s="18"/>
      <c r="HAN55" s="18"/>
      <c r="HAO55" s="18"/>
      <c r="HAP55" s="18"/>
      <c r="HAQ55" s="18"/>
      <c r="HAR55" s="18"/>
      <c r="HAS55" s="18"/>
      <c r="HAT55" s="18"/>
      <c r="HAU55" s="18"/>
      <c r="HAV55" s="18"/>
      <c r="HAW55" s="18"/>
      <c r="HAX55" s="18"/>
      <c r="HAY55" s="18"/>
      <c r="HAZ55" s="18"/>
      <c r="HBA55" s="18"/>
      <c r="HBB55" s="18"/>
      <c r="HBC55" s="18"/>
      <c r="HBD55" s="18"/>
      <c r="HBE55" s="18"/>
      <c r="HBF55" s="18"/>
      <c r="HBG55" s="18"/>
      <c r="HBH55" s="18"/>
      <c r="HBI55" s="18"/>
      <c r="HBJ55" s="18"/>
      <c r="HBK55" s="18"/>
      <c r="HBL55" s="18"/>
      <c r="HBM55" s="18"/>
      <c r="HBN55" s="18"/>
      <c r="HBO55" s="18"/>
      <c r="HBP55" s="18"/>
      <c r="HBQ55" s="18"/>
      <c r="HBR55" s="18"/>
      <c r="HBS55" s="18"/>
      <c r="HBT55" s="18"/>
      <c r="HBU55" s="18"/>
      <c r="HBV55" s="18"/>
      <c r="HBW55" s="18"/>
      <c r="HBX55" s="18"/>
      <c r="HBY55" s="18"/>
      <c r="HBZ55" s="18"/>
      <c r="HCA55" s="18"/>
      <c r="HCB55" s="18"/>
      <c r="HCC55" s="18"/>
      <c r="HCD55" s="18"/>
      <c r="HCE55" s="18"/>
      <c r="HCF55" s="18"/>
      <c r="HCG55" s="18"/>
      <c r="HCH55" s="18"/>
      <c r="HCI55" s="18"/>
      <c r="HCJ55" s="18"/>
      <c r="HCK55" s="18"/>
      <c r="HCL55" s="18"/>
      <c r="HCM55" s="18"/>
      <c r="HCN55" s="18"/>
      <c r="HCO55" s="18"/>
      <c r="HCP55" s="18"/>
      <c r="HCQ55" s="18"/>
      <c r="HCR55" s="18"/>
      <c r="HCS55" s="18"/>
      <c r="HCT55" s="18"/>
      <c r="HCU55" s="18"/>
      <c r="HCV55" s="18"/>
      <c r="HCW55" s="18"/>
      <c r="HCX55" s="18"/>
      <c r="HCY55" s="18"/>
      <c r="HCZ55" s="18"/>
      <c r="HDA55" s="18"/>
      <c r="HDB55" s="18"/>
      <c r="HDC55" s="18"/>
      <c r="HDD55" s="18"/>
      <c r="HDE55" s="18"/>
      <c r="HDF55" s="18"/>
      <c r="HDG55" s="18"/>
      <c r="HDH55" s="18"/>
      <c r="HDI55" s="18"/>
      <c r="HDJ55" s="18"/>
      <c r="HDK55" s="18"/>
      <c r="HDL55" s="18"/>
      <c r="HDM55" s="18"/>
      <c r="HDN55" s="18"/>
      <c r="HDO55" s="18"/>
      <c r="HDP55" s="18"/>
      <c r="HDQ55" s="18"/>
      <c r="HDR55" s="18"/>
      <c r="HDS55" s="18"/>
      <c r="HDT55" s="18"/>
      <c r="HDU55" s="18"/>
      <c r="HDV55" s="18"/>
      <c r="HDW55" s="18"/>
      <c r="HDX55" s="18"/>
      <c r="HDY55" s="18"/>
      <c r="HDZ55" s="18"/>
      <c r="HEA55" s="18"/>
      <c r="HEB55" s="18"/>
      <c r="HEC55" s="18"/>
      <c r="HED55" s="18"/>
      <c r="HEE55" s="18"/>
      <c r="HEF55" s="18"/>
      <c r="HEG55" s="18"/>
      <c r="HEH55" s="18"/>
      <c r="HEI55" s="18"/>
      <c r="HEJ55" s="18"/>
      <c r="HEK55" s="18"/>
      <c r="HEL55" s="18"/>
      <c r="HEM55" s="18"/>
      <c r="HEN55" s="18"/>
      <c r="HEO55" s="18"/>
      <c r="HEP55" s="18"/>
      <c r="HEQ55" s="18"/>
      <c r="HER55" s="18"/>
      <c r="HES55" s="18"/>
      <c r="HET55" s="18"/>
      <c r="HEU55" s="18"/>
      <c r="HEV55" s="18"/>
      <c r="HEW55" s="18"/>
      <c r="HEX55" s="18"/>
      <c r="HEY55" s="18"/>
      <c r="HEZ55" s="18"/>
      <c r="HFA55" s="18"/>
      <c r="HFB55" s="18"/>
      <c r="HFC55" s="18"/>
      <c r="HFD55" s="18"/>
      <c r="HFE55" s="18"/>
      <c r="HFF55" s="18"/>
      <c r="HFG55" s="18"/>
      <c r="HFH55" s="18"/>
      <c r="HFI55" s="18"/>
      <c r="HFJ55" s="18"/>
      <c r="HFK55" s="18"/>
      <c r="HFL55" s="18"/>
      <c r="HFM55" s="18"/>
      <c r="HFN55" s="18"/>
      <c r="HFO55" s="18"/>
      <c r="HFP55" s="18"/>
      <c r="HFQ55" s="18"/>
      <c r="HFR55" s="18"/>
      <c r="HFS55" s="18"/>
      <c r="HFT55" s="18"/>
      <c r="HFU55" s="18"/>
      <c r="HFV55" s="18"/>
      <c r="HFW55" s="18"/>
      <c r="HFX55" s="18"/>
      <c r="HFY55" s="18"/>
      <c r="HFZ55" s="18"/>
      <c r="HGA55" s="18"/>
      <c r="HGB55" s="18"/>
      <c r="HGC55" s="18"/>
      <c r="HGD55" s="18"/>
      <c r="HGE55" s="18"/>
      <c r="HGF55" s="18"/>
      <c r="HGG55" s="18"/>
      <c r="HGH55" s="18"/>
      <c r="HGI55" s="18"/>
      <c r="HGJ55" s="18"/>
      <c r="HGK55" s="18"/>
      <c r="HGL55" s="18"/>
      <c r="HGM55" s="18"/>
      <c r="HGN55" s="18"/>
      <c r="HGO55" s="18"/>
      <c r="HGP55" s="18"/>
      <c r="HGQ55" s="18"/>
      <c r="HGR55" s="18"/>
      <c r="HGS55" s="18"/>
      <c r="HGT55" s="18"/>
      <c r="HGU55" s="18"/>
      <c r="HGV55" s="18"/>
      <c r="HGW55" s="18"/>
      <c r="HGX55" s="18"/>
      <c r="HGY55" s="18"/>
      <c r="HGZ55" s="18"/>
      <c r="HHA55" s="18"/>
      <c r="HHB55" s="18"/>
      <c r="HHC55" s="18"/>
      <c r="HHD55" s="18"/>
      <c r="HHE55" s="18"/>
      <c r="HHF55" s="18"/>
      <c r="HHG55" s="18"/>
      <c r="HHH55" s="18"/>
      <c r="HHI55" s="18"/>
      <c r="HHJ55" s="18"/>
      <c r="HHK55" s="18"/>
      <c r="HHL55" s="18"/>
      <c r="HHM55" s="18"/>
      <c r="HHN55" s="18"/>
      <c r="HHO55" s="18"/>
      <c r="HHP55" s="18"/>
      <c r="HHQ55" s="18"/>
      <c r="HHR55" s="18"/>
      <c r="HHS55" s="18"/>
      <c r="HHT55" s="18"/>
      <c r="HHU55" s="18"/>
      <c r="HHV55" s="18"/>
      <c r="HHW55" s="18"/>
      <c r="HHX55" s="18"/>
      <c r="HHY55" s="18"/>
      <c r="HHZ55" s="18"/>
      <c r="HIA55" s="18"/>
      <c r="HIB55" s="18"/>
      <c r="HIC55" s="18"/>
      <c r="HID55" s="18"/>
      <c r="HIE55" s="18"/>
      <c r="HIF55" s="18"/>
      <c r="HIG55" s="18"/>
      <c r="HIH55" s="18"/>
      <c r="HII55" s="18"/>
      <c r="HIJ55" s="18"/>
      <c r="HIK55" s="18"/>
      <c r="HIL55" s="18"/>
      <c r="HIM55" s="18"/>
      <c r="HIN55" s="18"/>
      <c r="HIO55" s="18"/>
      <c r="HIP55" s="18"/>
      <c r="HIQ55" s="18"/>
      <c r="HIR55" s="18"/>
      <c r="HIS55" s="18"/>
      <c r="HIT55" s="18"/>
      <c r="HIU55" s="18"/>
      <c r="HIV55" s="18"/>
      <c r="HIW55" s="18"/>
      <c r="HIX55" s="18"/>
      <c r="HIY55" s="18"/>
      <c r="HIZ55" s="18"/>
      <c r="HJA55" s="18"/>
      <c r="HJB55" s="18"/>
      <c r="HJC55" s="18"/>
      <c r="HJD55" s="18"/>
      <c r="HJE55" s="18"/>
      <c r="HJF55" s="18"/>
      <c r="HJG55" s="18"/>
      <c r="HJH55" s="18"/>
      <c r="HJI55" s="18"/>
      <c r="HJJ55" s="18"/>
      <c r="HJK55" s="18"/>
      <c r="HJL55" s="18"/>
      <c r="HJM55" s="18"/>
      <c r="HJN55" s="18"/>
      <c r="HJO55" s="18"/>
      <c r="HJP55" s="18"/>
      <c r="HJQ55" s="18"/>
      <c r="HJR55" s="18"/>
      <c r="HJS55" s="18"/>
      <c r="HJT55" s="18"/>
      <c r="HJU55" s="18"/>
      <c r="HJV55" s="18"/>
      <c r="HJW55" s="18"/>
      <c r="HJX55" s="18"/>
      <c r="HJY55" s="18"/>
      <c r="HJZ55" s="18"/>
      <c r="HKA55" s="18"/>
      <c r="HKB55" s="18"/>
      <c r="HKC55" s="18"/>
      <c r="HKD55" s="18"/>
      <c r="HKE55" s="18"/>
      <c r="HKF55" s="18"/>
      <c r="HKG55" s="18"/>
      <c r="HKH55" s="18"/>
      <c r="HKI55" s="18"/>
      <c r="HKJ55" s="18"/>
      <c r="HKK55" s="18"/>
      <c r="HKL55" s="18"/>
      <c r="HKM55" s="18"/>
      <c r="HKN55" s="18"/>
      <c r="HKO55" s="18"/>
      <c r="HKP55" s="18"/>
      <c r="HKQ55" s="18"/>
      <c r="HKR55" s="18"/>
      <c r="HKS55" s="18"/>
      <c r="HKT55" s="18"/>
      <c r="HKU55" s="18"/>
      <c r="HKV55" s="18"/>
      <c r="HKW55" s="18"/>
      <c r="HKX55" s="18"/>
      <c r="HKY55" s="18"/>
      <c r="HKZ55" s="18"/>
      <c r="HLA55" s="18"/>
      <c r="HLB55" s="18"/>
      <c r="HLC55" s="18"/>
      <c r="HLD55" s="18"/>
      <c r="HLE55" s="18"/>
      <c r="HLF55" s="18"/>
      <c r="HLG55" s="18"/>
      <c r="HLH55" s="18"/>
      <c r="HLI55" s="18"/>
      <c r="HLJ55" s="18"/>
      <c r="HLK55" s="18"/>
      <c r="HLL55" s="18"/>
      <c r="HLM55" s="18"/>
      <c r="HLN55" s="18"/>
      <c r="HLO55" s="18"/>
      <c r="HLP55" s="18"/>
      <c r="HLQ55" s="18"/>
      <c r="HLR55" s="18"/>
      <c r="HLS55" s="18"/>
      <c r="HLT55" s="18"/>
      <c r="HLU55" s="18"/>
      <c r="HLV55" s="18"/>
      <c r="HLW55" s="18"/>
      <c r="HLX55" s="18"/>
      <c r="HLY55" s="18"/>
      <c r="HLZ55" s="18"/>
      <c r="HMA55" s="18"/>
      <c r="HMB55" s="18"/>
      <c r="HMC55" s="18"/>
      <c r="HMD55" s="18"/>
      <c r="HME55" s="18"/>
      <c r="HMF55" s="18"/>
      <c r="HMG55" s="18"/>
      <c r="HMH55" s="18"/>
      <c r="HMI55" s="18"/>
      <c r="HMJ55" s="18"/>
      <c r="HMK55" s="18"/>
      <c r="HML55" s="18"/>
      <c r="HMM55" s="18"/>
      <c r="HMN55" s="18"/>
      <c r="HMO55" s="18"/>
      <c r="HMP55" s="18"/>
      <c r="HMQ55" s="18"/>
      <c r="HMR55" s="18"/>
      <c r="HMS55" s="18"/>
      <c r="HMT55" s="18"/>
      <c r="HMU55" s="18"/>
      <c r="HMV55" s="18"/>
      <c r="HMW55" s="18"/>
      <c r="HMX55" s="18"/>
      <c r="HMY55" s="18"/>
      <c r="HMZ55" s="18"/>
      <c r="HNA55" s="18"/>
      <c r="HNB55" s="18"/>
      <c r="HNC55" s="18"/>
      <c r="HND55" s="18"/>
      <c r="HNE55" s="18"/>
      <c r="HNF55" s="18"/>
      <c r="HNG55" s="18"/>
      <c r="HNH55" s="18"/>
      <c r="HNI55" s="18"/>
      <c r="HNJ55" s="18"/>
      <c r="HNK55" s="18"/>
      <c r="HNL55" s="18"/>
      <c r="HNM55" s="18"/>
      <c r="HNN55" s="18"/>
      <c r="HNO55" s="18"/>
      <c r="HNP55" s="18"/>
      <c r="HNQ55" s="18"/>
      <c r="HNR55" s="18"/>
      <c r="HNS55" s="18"/>
      <c r="HNT55" s="18"/>
      <c r="HNU55" s="18"/>
      <c r="HNV55" s="18"/>
      <c r="HNW55" s="18"/>
      <c r="HNX55" s="18"/>
      <c r="HNY55" s="18"/>
      <c r="HNZ55" s="18"/>
      <c r="HOA55" s="18"/>
      <c r="HOB55" s="18"/>
      <c r="HOC55" s="18"/>
      <c r="HOD55" s="18"/>
      <c r="HOE55" s="18"/>
      <c r="HOF55" s="18"/>
      <c r="HOG55" s="18"/>
      <c r="HOH55" s="18"/>
      <c r="HOI55" s="18"/>
      <c r="HOJ55" s="18"/>
      <c r="HOK55" s="18"/>
      <c r="HOL55" s="18"/>
      <c r="HOM55" s="18"/>
      <c r="HON55" s="18"/>
      <c r="HOO55" s="18"/>
      <c r="HOP55" s="18"/>
      <c r="HOQ55" s="18"/>
      <c r="HOR55" s="18"/>
      <c r="HOS55" s="18"/>
      <c r="HOT55" s="18"/>
      <c r="HOU55" s="18"/>
      <c r="HOV55" s="18"/>
      <c r="HOW55" s="18"/>
      <c r="HOX55" s="18"/>
      <c r="HOY55" s="18"/>
      <c r="HOZ55" s="18"/>
      <c r="HPA55" s="18"/>
      <c r="HPB55" s="18"/>
      <c r="HPC55" s="18"/>
      <c r="HPD55" s="18"/>
      <c r="HPE55" s="18"/>
      <c r="HPF55" s="18"/>
      <c r="HPG55" s="18"/>
      <c r="HPH55" s="18"/>
      <c r="HPI55" s="18"/>
      <c r="HPJ55" s="18"/>
      <c r="HPK55" s="18"/>
      <c r="HPL55" s="18"/>
      <c r="HPM55" s="18"/>
      <c r="HPN55" s="18"/>
      <c r="HPO55" s="18"/>
      <c r="HPP55" s="18"/>
      <c r="HPQ55" s="18"/>
      <c r="HPR55" s="18"/>
      <c r="HPS55" s="18"/>
      <c r="HPT55" s="18"/>
      <c r="HPU55" s="18"/>
      <c r="HPV55" s="18"/>
      <c r="HPW55" s="18"/>
      <c r="HPX55" s="18"/>
      <c r="HPY55" s="18"/>
      <c r="HPZ55" s="18"/>
      <c r="HQA55" s="18"/>
      <c r="HQB55" s="18"/>
      <c r="HQC55" s="18"/>
      <c r="HQD55" s="18"/>
      <c r="HQE55" s="18"/>
      <c r="HQF55" s="18"/>
      <c r="HQG55" s="18"/>
      <c r="HQH55" s="18"/>
      <c r="HQI55" s="18"/>
      <c r="HQJ55" s="18"/>
      <c r="HQK55" s="18"/>
      <c r="HQL55" s="18"/>
      <c r="HQM55" s="18"/>
      <c r="HQN55" s="18"/>
      <c r="HQO55" s="18"/>
      <c r="HQP55" s="18"/>
      <c r="HQQ55" s="18"/>
      <c r="HQR55" s="18"/>
      <c r="HQS55" s="18"/>
      <c r="HQT55" s="18"/>
      <c r="HQU55" s="18"/>
      <c r="HQV55" s="18"/>
      <c r="HQW55" s="18"/>
      <c r="HQX55" s="18"/>
      <c r="HQY55" s="18"/>
      <c r="HQZ55" s="18"/>
      <c r="HRA55" s="18"/>
      <c r="HRB55" s="18"/>
      <c r="HRC55" s="18"/>
      <c r="HRD55" s="18"/>
      <c r="HRE55" s="18"/>
      <c r="HRF55" s="18"/>
      <c r="HRG55" s="18"/>
      <c r="HRH55" s="18"/>
      <c r="HRI55" s="18"/>
      <c r="HRJ55" s="18"/>
      <c r="HRK55" s="18"/>
      <c r="HRL55" s="18"/>
      <c r="HRM55" s="18"/>
      <c r="HRN55" s="18"/>
      <c r="HRO55" s="18"/>
      <c r="HRP55" s="18"/>
      <c r="HRQ55" s="18"/>
      <c r="HRR55" s="18"/>
      <c r="HRS55" s="18"/>
      <c r="HRT55" s="18"/>
      <c r="HRU55" s="18"/>
      <c r="HRV55" s="18"/>
      <c r="HRW55" s="18"/>
      <c r="HRX55" s="18"/>
      <c r="HRY55" s="18"/>
      <c r="HRZ55" s="18"/>
      <c r="HSA55" s="18"/>
      <c r="HSB55" s="18"/>
      <c r="HSC55" s="18"/>
      <c r="HSD55" s="18"/>
      <c r="HSE55" s="18"/>
      <c r="HSF55" s="18"/>
      <c r="HSG55" s="18"/>
      <c r="HSH55" s="18"/>
      <c r="HSI55" s="18"/>
      <c r="HSJ55" s="18"/>
      <c r="HSK55" s="18"/>
      <c r="HSL55" s="18"/>
      <c r="HSM55" s="18"/>
      <c r="HSN55" s="18"/>
      <c r="HSO55" s="18"/>
      <c r="HSP55" s="18"/>
      <c r="HSQ55" s="18"/>
      <c r="HSR55" s="18"/>
      <c r="HSS55" s="18"/>
      <c r="HST55" s="18"/>
      <c r="HSU55" s="18"/>
      <c r="HSV55" s="18"/>
      <c r="HSW55" s="18"/>
      <c r="HSX55" s="18"/>
      <c r="HSY55" s="18"/>
      <c r="HSZ55" s="18"/>
      <c r="HTA55" s="18"/>
      <c r="HTB55" s="18"/>
      <c r="HTC55" s="18"/>
      <c r="HTD55" s="18"/>
      <c r="HTE55" s="18"/>
      <c r="HTF55" s="18"/>
      <c r="HTG55" s="18"/>
      <c r="HTH55" s="18"/>
      <c r="HTI55" s="18"/>
      <c r="HTJ55" s="18"/>
      <c r="HTK55" s="18"/>
      <c r="HTL55" s="18"/>
      <c r="HTM55" s="18"/>
      <c r="HTN55" s="18"/>
      <c r="HTO55" s="18"/>
      <c r="HTP55" s="18"/>
      <c r="HTQ55" s="18"/>
      <c r="HTR55" s="18"/>
      <c r="HTS55" s="18"/>
      <c r="HTT55" s="18"/>
      <c r="HTU55" s="18"/>
      <c r="HTV55" s="18"/>
      <c r="HTW55" s="18"/>
      <c r="HTX55" s="18"/>
      <c r="HTY55" s="18"/>
      <c r="HTZ55" s="18"/>
      <c r="HUA55" s="18"/>
      <c r="HUB55" s="18"/>
      <c r="HUC55" s="18"/>
      <c r="HUD55" s="18"/>
      <c r="HUE55" s="18"/>
      <c r="HUF55" s="18"/>
      <c r="HUG55" s="18"/>
      <c r="HUH55" s="18"/>
      <c r="HUI55" s="18"/>
      <c r="HUJ55" s="18"/>
      <c r="HUK55" s="18"/>
      <c r="HUL55" s="18"/>
      <c r="HUM55" s="18"/>
      <c r="HUN55" s="18"/>
      <c r="HUO55" s="18"/>
      <c r="HUP55" s="18"/>
      <c r="HUQ55" s="18"/>
      <c r="HUR55" s="18"/>
      <c r="HUS55" s="18"/>
      <c r="HUT55" s="18"/>
      <c r="HUU55" s="18"/>
      <c r="HUV55" s="18"/>
      <c r="HUW55" s="18"/>
      <c r="HUX55" s="18"/>
      <c r="HUY55" s="18"/>
      <c r="HUZ55" s="18"/>
      <c r="HVA55" s="18"/>
      <c r="HVB55" s="18"/>
      <c r="HVC55" s="18"/>
      <c r="HVD55" s="18"/>
      <c r="HVE55" s="18"/>
      <c r="HVF55" s="18"/>
      <c r="HVG55" s="18"/>
      <c r="HVH55" s="18"/>
      <c r="HVI55" s="18"/>
      <c r="HVJ55" s="18"/>
      <c r="HVK55" s="18"/>
      <c r="HVL55" s="18"/>
      <c r="HVM55" s="18"/>
      <c r="HVN55" s="18"/>
      <c r="HVO55" s="18"/>
      <c r="HVP55" s="18"/>
      <c r="HVQ55" s="18"/>
      <c r="HVR55" s="18"/>
      <c r="HVS55" s="18"/>
      <c r="HVT55" s="18"/>
      <c r="HVU55" s="18"/>
      <c r="HVV55" s="18"/>
      <c r="HVW55" s="18"/>
      <c r="HVX55" s="18"/>
      <c r="HVY55" s="18"/>
      <c r="HVZ55" s="18"/>
      <c r="HWA55" s="18"/>
      <c r="HWB55" s="18"/>
      <c r="HWC55" s="18"/>
      <c r="HWD55" s="18"/>
      <c r="HWE55" s="18"/>
      <c r="HWF55" s="18"/>
      <c r="HWG55" s="18"/>
      <c r="HWH55" s="18"/>
      <c r="HWI55" s="18"/>
      <c r="HWJ55" s="18"/>
      <c r="HWK55" s="18"/>
      <c r="HWL55" s="18"/>
      <c r="HWM55" s="18"/>
      <c r="HWN55" s="18"/>
      <c r="HWO55" s="18"/>
      <c r="HWP55" s="18"/>
      <c r="HWQ55" s="18"/>
      <c r="HWR55" s="18"/>
      <c r="HWS55" s="18"/>
      <c r="HWT55" s="18"/>
      <c r="HWU55" s="18"/>
      <c r="HWV55" s="18"/>
      <c r="HWW55" s="18"/>
      <c r="HWX55" s="18"/>
      <c r="HWY55" s="18"/>
      <c r="HWZ55" s="18"/>
      <c r="HXA55" s="18"/>
      <c r="HXB55" s="18"/>
      <c r="HXC55" s="18"/>
      <c r="HXD55" s="18"/>
      <c r="HXE55" s="18"/>
      <c r="HXF55" s="18"/>
      <c r="HXG55" s="18"/>
      <c r="HXH55" s="18"/>
      <c r="HXI55" s="18"/>
      <c r="HXJ55" s="18"/>
      <c r="HXK55" s="18"/>
      <c r="HXL55" s="18"/>
      <c r="HXM55" s="18"/>
      <c r="HXN55" s="18"/>
      <c r="HXO55" s="18"/>
      <c r="HXP55" s="18"/>
      <c r="HXQ55" s="18"/>
      <c r="HXR55" s="18"/>
      <c r="HXS55" s="18"/>
      <c r="HXT55" s="18"/>
      <c r="HXU55" s="18"/>
      <c r="HXV55" s="18"/>
      <c r="HXW55" s="18"/>
      <c r="HXX55" s="18"/>
      <c r="HXY55" s="18"/>
      <c r="HXZ55" s="18"/>
      <c r="HYA55" s="18"/>
      <c r="HYB55" s="18"/>
      <c r="HYC55" s="18"/>
      <c r="HYD55" s="18"/>
      <c r="HYE55" s="18"/>
      <c r="HYF55" s="18"/>
      <c r="HYG55" s="18"/>
      <c r="HYH55" s="18"/>
      <c r="HYI55" s="18"/>
      <c r="HYJ55" s="18"/>
      <c r="HYK55" s="18"/>
      <c r="HYL55" s="18"/>
      <c r="HYM55" s="18"/>
      <c r="HYN55" s="18"/>
      <c r="HYO55" s="18"/>
      <c r="HYP55" s="18"/>
      <c r="HYQ55" s="18"/>
      <c r="HYR55" s="18"/>
      <c r="HYS55" s="18"/>
      <c r="HYT55" s="18"/>
      <c r="HYU55" s="18"/>
      <c r="HYV55" s="18"/>
      <c r="HYW55" s="18"/>
      <c r="HYX55" s="18"/>
      <c r="HYY55" s="18"/>
      <c r="HYZ55" s="18"/>
      <c r="HZA55" s="18"/>
      <c r="HZB55" s="18"/>
      <c r="HZC55" s="18"/>
      <c r="HZD55" s="18"/>
      <c r="HZE55" s="18"/>
      <c r="HZF55" s="18"/>
      <c r="HZG55" s="18"/>
      <c r="HZH55" s="18"/>
      <c r="HZI55" s="18"/>
      <c r="HZJ55" s="18"/>
      <c r="HZK55" s="18"/>
      <c r="HZL55" s="18"/>
      <c r="HZM55" s="18"/>
      <c r="HZN55" s="18"/>
      <c r="HZO55" s="18"/>
      <c r="HZP55" s="18"/>
      <c r="HZQ55" s="18"/>
      <c r="HZR55" s="18"/>
      <c r="HZS55" s="18"/>
      <c r="HZT55" s="18"/>
      <c r="HZU55" s="18"/>
      <c r="HZV55" s="18"/>
      <c r="HZW55" s="18"/>
      <c r="HZX55" s="18"/>
      <c r="HZY55" s="18"/>
      <c r="HZZ55" s="18"/>
      <c r="IAA55" s="18"/>
      <c r="IAB55" s="18"/>
      <c r="IAC55" s="18"/>
      <c r="IAD55" s="18"/>
      <c r="IAE55" s="18"/>
      <c r="IAF55" s="18"/>
      <c r="IAG55" s="18"/>
      <c r="IAH55" s="18"/>
      <c r="IAI55" s="18"/>
      <c r="IAJ55" s="18"/>
      <c r="IAK55" s="18"/>
      <c r="IAL55" s="18"/>
      <c r="IAM55" s="18"/>
      <c r="IAN55" s="18"/>
      <c r="IAO55" s="18"/>
      <c r="IAP55" s="18"/>
      <c r="IAQ55" s="18"/>
      <c r="IAR55" s="18"/>
      <c r="IAS55" s="18"/>
      <c r="IAT55" s="18"/>
      <c r="IAU55" s="18"/>
      <c r="IAV55" s="18"/>
      <c r="IAW55" s="18"/>
      <c r="IAX55" s="18"/>
      <c r="IAY55" s="18"/>
      <c r="IAZ55" s="18"/>
      <c r="IBA55" s="18"/>
      <c r="IBB55" s="18"/>
      <c r="IBC55" s="18"/>
      <c r="IBD55" s="18"/>
      <c r="IBE55" s="18"/>
      <c r="IBF55" s="18"/>
      <c r="IBG55" s="18"/>
      <c r="IBH55" s="18"/>
      <c r="IBI55" s="18"/>
      <c r="IBJ55" s="18"/>
      <c r="IBK55" s="18"/>
      <c r="IBL55" s="18"/>
      <c r="IBM55" s="18"/>
      <c r="IBN55" s="18"/>
      <c r="IBO55" s="18"/>
      <c r="IBP55" s="18"/>
      <c r="IBQ55" s="18"/>
      <c r="IBR55" s="18"/>
      <c r="IBS55" s="18"/>
      <c r="IBT55" s="18"/>
      <c r="IBU55" s="18"/>
      <c r="IBV55" s="18"/>
      <c r="IBW55" s="18"/>
      <c r="IBX55" s="18"/>
      <c r="IBY55" s="18"/>
      <c r="IBZ55" s="18"/>
      <c r="ICA55" s="18"/>
      <c r="ICB55" s="18"/>
      <c r="ICC55" s="18"/>
      <c r="ICD55" s="18"/>
      <c r="ICE55" s="18"/>
      <c r="ICF55" s="18"/>
      <c r="ICG55" s="18"/>
      <c r="ICH55" s="18"/>
      <c r="ICI55" s="18"/>
      <c r="ICJ55" s="18"/>
      <c r="ICK55" s="18"/>
      <c r="ICL55" s="18"/>
      <c r="ICM55" s="18"/>
      <c r="ICN55" s="18"/>
      <c r="ICO55" s="18"/>
      <c r="ICP55" s="18"/>
      <c r="ICQ55" s="18"/>
      <c r="ICR55" s="18"/>
      <c r="ICS55" s="18"/>
      <c r="ICT55" s="18"/>
      <c r="ICU55" s="18"/>
      <c r="ICV55" s="18"/>
      <c r="ICW55" s="18"/>
      <c r="ICX55" s="18"/>
      <c r="ICY55" s="18"/>
      <c r="ICZ55" s="18"/>
      <c r="IDA55" s="18"/>
      <c r="IDB55" s="18"/>
      <c r="IDC55" s="18"/>
      <c r="IDD55" s="18"/>
      <c r="IDE55" s="18"/>
      <c r="IDF55" s="18"/>
      <c r="IDG55" s="18"/>
      <c r="IDH55" s="18"/>
      <c r="IDI55" s="18"/>
      <c r="IDJ55" s="18"/>
      <c r="IDK55" s="18"/>
      <c r="IDL55" s="18"/>
      <c r="IDM55" s="18"/>
      <c r="IDN55" s="18"/>
      <c r="IDO55" s="18"/>
      <c r="IDP55" s="18"/>
      <c r="IDQ55" s="18"/>
      <c r="IDR55" s="18"/>
      <c r="IDS55" s="18"/>
      <c r="IDT55" s="18"/>
      <c r="IDU55" s="18"/>
      <c r="IDV55" s="18"/>
      <c r="IDW55" s="18"/>
      <c r="IDX55" s="18"/>
      <c r="IDY55" s="18"/>
      <c r="IDZ55" s="18"/>
      <c r="IEA55" s="18"/>
      <c r="IEB55" s="18"/>
      <c r="IEC55" s="18"/>
      <c r="IED55" s="18"/>
      <c r="IEE55" s="18"/>
      <c r="IEF55" s="18"/>
      <c r="IEG55" s="18"/>
      <c r="IEH55" s="18"/>
      <c r="IEI55" s="18"/>
      <c r="IEJ55" s="18"/>
      <c r="IEK55" s="18"/>
      <c r="IEL55" s="18"/>
      <c r="IEM55" s="18"/>
      <c r="IEN55" s="18"/>
      <c r="IEO55" s="18"/>
      <c r="IEP55" s="18"/>
      <c r="IEQ55" s="18"/>
      <c r="IER55" s="18"/>
      <c r="IES55" s="18"/>
      <c r="IET55" s="18"/>
      <c r="IEU55" s="18"/>
      <c r="IEV55" s="18"/>
      <c r="IEW55" s="18"/>
      <c r="IEX55" s="18"/>
      <c r="IEY55" s="18"/>
      <c r="IEZ55" s="18"/>
      <c r="IFA55" s="18"/>
      <c r="IFB55" s="18"/>
      <c r="IFC55" s="18"/>
      <c r="IFD55" s="18"/>
      <c r="IFE55" s="18"/>
      <c r="IFF55" s="18"/>
      <c r="IFG55" s="18"/>
      <c r="IFH55" s="18"/>
      <c r="IFI55" s="18"/>
      <c r="IFJ55" s="18"/>
      <c r="IFK55" s="18"/>
      <c r="IFL55" s="18"/>
      <c r="IFM55" s="18"/>
      <c r="IFN55" s="18"/>
      <c r="IFO55" s="18"/>
      <c r="IFP55" s="18"/>
      <c r="IFQ55" s="18"/>
      <c r="IFR55" s="18"/>
      <c r="IFS55" s="18"/>
      <c r="IFT55" s="18"/>
      <c r="IFU55" s="18"/>
      <c r="IFV55" s="18"/>
      <c r="IFW55" s="18"/>
      <c r="IFX55" s="18"/>
      <c r="IFY55" s="18"/>
      <c r="IFZ55" s="18"/>
      <c r="IGA55" s="18"/>
      <c r="IGB55" s="18"/>
      <c r="IGC55" s="18"/>
      <c r="IGD55" s="18"/>
      <c r="IGE55" s="18"/>
      <c r="IGF55" s="18"/>
      <c r="IGG55" s="18"/>
      <c r="IGH55" s="18"/>
      <c r="IGI55" s="18"/>
      <c r="IGJ55" s="18"/>
      <c r="IGK55" s="18"/>
      <c r="IGL55" s="18"/>
      <c r="IGM55" s="18"/>
      <c r="IGN55" s="18"/>
      <c r="IGO55" s="18"/>
      <c r="IGP55" s="18"/>
      <c r="IGQ55" s="18"/>
      <c r="IGR55" s="18"/>
      <c r="IGS55" s="18"/>
      <c r="IGT55" s="18"/>
      <c r="IGU55" s="18"/>
      <c r="IGV55" s="18"/>
      <c r="IGW55" s="18"/>
      <c r="IGX55" s="18"/>
      <c r="IGY55" s="18"/>
      <c r="IGZ55" s="18"/>
      <c r="IHA55" s="18"/>
      <c r="IHB55" s="18"/>
      <c r="IHC55" s="18"/>
      <c r="IHD55" s="18"/>
      <c r="IHE55" s="18"/>
      <c r="IHF55" s="18"/>
      <c r="IHG55" s="18"/>
      <c r="IHH55" s="18"/>
      <c r="IHI55" s="18"/>
      <c r="IHJ55" s="18"/>
      <c r="IHK55" s="18"/>
      <c r="IHL55" s="18"/>
      <c r="IHM55" s="18"/>
      <c r="IHN55" s="18"/>
      <c r="IHO55" s="18"/>
      <c r="IHP55" s="18"/>
      <c r="IHQ55" s="18"/>
      <c r="IHR55" s="18"/>
      <c r="IHS55" s="18"/>
      <c r="IHT55" s="18"/>
      <c r="IHU55" s="18"/>
      <c r="IHV55" s="18"/>
      <c r="IHW55" s="18"/>
      <c r="IHX55" s="18"/>
      <c r="IHY55" s="18"/>
      <c r="IHZ55" s="18"/>
      <c r="IIA55" s="18"/>
      <c r="IIB55" s="18"/>
      <c r="IIC55" s="18"/>
      <c r="IID55" s="18"/>
      <c r="IIE55" s="18"/>
      <c r="IIF55" s="18"/>
      <c r="IIG55" s="18"/>
      <c r="IIH55" s="18"/>
      <c r="III55" s="18"/>
      <c r="IIJ55" s="18"/>
      <c r="IIK55" s="18"/>
      <c r="IIL55" s="18"/>
      <c r="IIM55" s="18"/>
      <c r="IIN55" s="18"/>
      <c r="IIO55" s="18"/>
      <c r="IIP55" s="18"/>
      <c r="IIQ55" s="18"/>
      <c r="IIR55" s="18"/>
      <c r="IIS55" s="18"/>
      <c r="IIT55" s="18"/>
      <c r="IIU55" s="18"/>
      <c r="IIV55" s="18"/>
      <c r="IIW55" s="18"/>
      <c r="IIX55" s="18"/>
      <c r="IIY55" s="18"/>
      <c r="IIZ55" s="18"/>
      <c r="IJA55" s="18"/>
      <c r="IJB55" s="18"/>
      <c r="IJC55" s="18"/>
      <c r="IJD55" s="18"/>
      <c r="IJE55" s="18"/>
      <c r="IJF55" s="18"/>
      <c r="IJG55" s="18"/>
      <c r="IJH55" s="18"/>
      <c r="IJI55" s="18"/>
      <c r="IJJ55" s="18"/>
      <c r="IJK55" s="18"/>
      <c r="IJL55" s="18"/>
      <c r="IJM55" s="18"/>
      <c r="IJN55" s="18"/>
      <c r="IJO55" s="18"/>
      <c r="IJP55" s="18"/>
      <c r="IJQ55" s="18"/>
      <c r="IJR55" s="18"/>
      <c r="IJS55" s="18"/>
      <c r="IJT55" s="18"/>
      <c r="IJU55" s="18"/>
      <c r="IJV55" s="18"/>
      <c r="IJW55" s="18"/>
      <c r="IJX55" s="18"/>
      <c r="IJY55" s="18"/>
      <c r="IJZ55" s="18"/>
      <c r="IKA55" s="18"/>
      <c r="IKB55" s="18"/>
      <c r="IKC55" s="18"/>
      <c r="IKD55" s="18"/>
      <c r="IKE55" s="18"/>
      <c r="IKF55" s="18"/>
      <c r="IKG55" s="18"/>
      <c r="IKH55" s="18"/>
      <c r="IKI55" s="18"/>
      <c r="IKJ55" s="18"/>
      <c r="IKK55" s="18"/>
      <c r="IKL55" s="18"/>
      <c r="IKM55" s="18"/>
      <c r="IKN55" s="18"/>
      <c r="IKO55" s="18"/>
      <c r="IKP55" s="18"/>
      <c r="IKQ55" s="18"/>
      <c r="IKR55" s="18"/>
      <c r="IKS55" s="18"/>
      <c r="IKT55" s="18"/>
      <c r="IKU55" s="18"/>
      <c r="IKV55" s="18"/>
      <c r="IKW55" s="18"/>
      <c r="IKX55" s="18"/>
      <c r="IKY55" s="18"/>
      <c r="IKZ55" s="18"/>
      <c r="ILA55" s="18"/>
      <c r="ILB55" s="18"/>
      <c r="ILC55" s="18"/>
      <c r="ILD55" s="18"/>
      <c r="ILE55" s="18"/>
      <c r="ILF55" s="18"/>
      <c r="ILG55" s="18"/>
      <c r="ILH55" s="18"/>
      <c r="ILI55" s="18"/>
      <c r="ILJ55" s="18"/>
      <c r="ILK55" s="18"/>
      <c r="ILL55" s="18"/>
      <c r="ILM55" s="18"/>
      <c r="ILN55" s="18"/>
      <c r="ILO55" s="18"/>
      <c r="ILP55" s="18"/>
      <c r="ILQ55" s="18"/>
      <c r="ILR55" s="18"/>
      <c r="ILS55" s="18"/>
      <c r="ILT55" s="18"/>
      <c r="ILU55" s="18"/>
      <c r="ILV55" s="18"/>
      <c r="ILW55" s="18"/>
      <c r="ILX55" s="18"/>
      <c r="ILY55" s="18"/>
      <c r="ILZ55" s="18"/>
      <c r="IMA55" s="18"/>
      <c r="IMB55" s="18"/>
      <c r="IMC55" s="18"/>
      <c r="IMD55" s="18"/>
      <c r="IME55" s="18"/>
      <c r="IMF55" s="18"/>
      <c r="IMG55" s="18"/>
      <c r="IMH55" s="18"/>
      <c r="IMI55" s="18"/>
      <c r="IMJ55" s="18"/>
      <c r="IMK55" s="18"/>
      <c r="IML55" s="18"/>
      <c r="IMM55" s="18"/>
      <c r="IMN55" s="18"/>
      <c r="IMO55" s="18"/>
      <c r="IMP55" s="18"/>
      <c r="IMQ55" s="18"/>
      <c r="IMR55" s="18"/>
      <c r="IMS55" s="18"/>
      <c r="IMT55" s="18"/>
      <c r="IMU55" s="18"/>
      <c r="IMV55" s="18"/>
      <c r="IMW55" s="18"/>
      <c r="IMX55" s="18"/>
      <c r="IMY55" s="18"/>
      <c r="IMZ55" s="18"/>
      <c r="INA55" s="18"/>
      <c r="INB55" s="18"/>
      <c r="INC55" s="18"/>
      <c r="IND55" s="18"/>
      <c r="INE55" s="18"/>
      <c r="INF55" s="18"/>
      <c r="ING55" s="18"/>
      <c r="INH55" s="18"/>
      <c r="INI55" s="18"/>
      <c r="INJ55" s="18"/>
      <c r="INK55" s="18"/>
      <c r="INL55" s="18"/>
      <c r="INM55" s="18"/>
      <c r="INN55" s="18"/>
      <c r="INO55" s="18"/>
      <c r="INP55" s="18"/>
      <c r="INQ55" s="18"/>
      <c r="INR55" s="18"/>
      <c r="INS55" s="18"/>
      <c r="INT55" s="18"/>
      <c r="INU55" s="18"/>
      <c r="INV55" s="18"/>
      <c r="INW55" s="18"/>
      <c r="INX55" s="18"/>
      <c r="INY55" s="18"/>
      <c r="INZ55" s="18"/>
      <c r="IOA55" s="18"/>
      <c r="IOB55" s="18"/>
      <c r="IOC55" s="18"/>
      <c r="IOD55" s="18"/>
      <c r="IOE55" s="18"/>
      <c r="IOF55" s="18"/>
      <c r="IOG55" s="18"/>
      <c r="IOH55" s="18"/>
      <c r="IOI55" s="18"/>
      <c r="IOJ55" s="18"/>
      <c r="IOK55" s="18"/>
      <c r="IOL55" s="18"/>
      <c r="IOM55" s="18"/>
      <c r="ION55" s="18"/>
      <c r="IOO55" s="18"/>
      <c r="IOP55" s="18"/>
      <c r="IOQ55" s="18"/>
      <c r="IOR55" s="18"/>
      <c r="IOS55" s="18"/>
      <c r="IOT55" s="18"/>
      <c r="IOU55" s="18"/>
      <c r="IOV55" s="18"/>
      <c r="IOW55" s="18"/>
      <c r="IOX55" s="18"/>
      <c r="IOY55" s="18"/>
      <c r="IOZ55" s="18"/>
      <c r="IPA55" s="18"/>
      <c r="IPB55" s="18"/>
      <c r="IPC55" s="18"/>
      <c r="IPD55" s="18"/>
      <c r="IPE55" s="18"/>
      <c r="IPF55" s="18"/>
      <c r="IPG55" s="18"/>
      <c r="IPH55" s="18"/>
      <c r="IPI55" s="18"/>
      <c r="IPJ55" s="18"/>
      <c r="IPK55" s="18"/>
      <c r="IPL55" s="18"/>
      <c r="IPM55" s="18"/>
      <c r="IPN55" s="18"/>
      <c r="IPO55" s="18"/>
      <c r="IPP55" s="18"/>
      <c r="IPQ55" s="18"/>
      <c r="IPR55" s="18"/>
      <c r="IPS55" s="18"/>
      <c r="IPT55" s="18"/>
      <c r="IPU55" s="18"/>
      <c r="IPV55" s="18"/>
      <c r="IPW55" s="18"/>
      <c r="IPX55" s="18"/>
      <c r="IPY55" s="18"/>
      <c r="IPZ55" s="18"/>
      <c r="IQA55" s="18"/>
      <c r="IQB55" s="18"/>
      <c r="IQC55" s="18"/>
      <c r="IQD55" s="18"/>
      <c r="IQE55" s="18"/>
      <c r="IQF55" s="18"/>
      <c r="IQG55" s="18"/>
      <c r="IQH55" s="18"/>
      <c r="IQI55" s="18"/>
      <c r="IQJ55" s="18"/>
      <c r="IQK55" s="18"/>
      <c r="IQL55" s="18"/>
      <c r="IQM55" s="18"/>
      <c r="IQN55" s="18"/>
      <c r="IQO55" s="18"/>
      <c r="IQP55" s="18"/>
      <c r="IQQ55" s="18"/>
      <c r="IQR55" s="18"/>
      <c r="IQS55" s="18"/>
      <c r="IQT55" s="18"/>
      <c r="IQU55" s="18"/>
      <c r="IQV55" s="18"/>
      <c r="IQW55" s="18"/>
      <c r="IQX55" s="18"/>
      <c r="IQY55" s="18"/>
      <c r="IQZ55" s="18"/>
      <c r="IRA55" s="18"/>
      <c r="IRB55" s="18"/>
      <c r="IRC55" s="18"/>
      <c r="IRD55" s="18"/>
      <c r="IRE55" s="18"/>
      <c r="IRF55" s="18"/>
      <c r="IRG55" s="18"/>
      <c r="IRH55" s="18"/>
      <c r="IRI55" s="18"/>
      <c r="IRJ55" s="18"/>
      <c r="IRK55" s="18"/>
      <c r="IRL55" s="18"/>
      <c r="IRM55" s="18"/>
      <c r="IRN55" s="18"/>
      <c r="IRO55" s="18"/>
      <c r="IRP55" s="18"/>
      <c r="IRQ55" s="18"/>
      <c r="IRR55" s="18"/>
      <c r="IRS55" s="18"/>
      <c r="IRT55" s="18"/>
      <c r="IRU55" s="18"/>
      <c r="IRV55" s="18"/>
      <c r="IRW55" s="18"/>
      <c r="IRX55" s="18"/>
      <c r="IRY55" s="18"/>
      <c r="IRZ55" s="18"/>
      <c r="ISA55" s="18"/>
      <c r="ISB55" s="18"/>
      <c r="ISC55" s="18"/>
      <c r="ISD55" s="18"/>
      <c r="ISE55" s="18"/>
      <c r="ISF55" s="18"/>
      <c r="ISG55" s="18"/>
      <c r="ISH55" s="18"/>
      <c r="ISI55" s="18"/>
      <c r="ISJ55" s="18"/>
      <c r="ISK55" s="18"/>
      <c r="ISL55" s="18"/>
      <c r="ISM55" s="18"/>
      <c r="ISN55" s="18"/>
      <c r="ISO55" s="18"/>
      <c r="ISP55" s="18"/>
      <c r="ISQ55" s="18"/>
      <c r="ISR55" s="18"/>
      <c r="ISS55" s="18"/>
      <c r="IST55" s="18"/>
      <c r="ISU55" s="18"/>
      <c r="ISV55" s="18"/>
      <c r="ISW55" s="18"/>
      <c r="ISX55" s="18"/>
      <c r="ISY55" s="18"/>
      <c r="ISZ55" s="18"/>
      <c r="ITA55" s="18"/>
      <c r="ITB55" s="18"/>
      <c r="ITC55" s="18"/>
      <c r="ITD55" s="18"/>
      <c r="ITE55" s="18"/>
      <c r="ITF55" s="18"/>
      <c r="ITG55" s="18"/>
      <c r="ITH55" s="18"/>
      <c r="ITI55" s="18"/>
      <c r="ITJ55" s="18"/>
      <c r="ITK55" s="18"/>
      <c r="ITL55" s="18"/>
      <c r="ITM55" s="18"/>
      <c r="ITN55" s="18"/>
      <c r="ITO55" s="18"/>
      <c r="ITP55" s="18"/>
      <c r="ITQ55" s="18"/>
      <c r="ITR55" s="18"/>
      <c r="ITS55" s="18"/>
      <c r="ITT55" s="18"/>
      <c r="ITU55" s="18"/>
      <c r="ITV55" s="18"/>
      <c r="ITW55" s="18"/>
      <c r="ITX55" s="18"/>
      <c r="ITY55" s="18"/>
      <c r="ITZ55" s="18"/>
      <c r="IUA55" s="18"/>
      <c r="IUB55" s="18"/>
      <c r="IUC55" s="18"/>
      <c r="IUD55" s="18"/>
      <c r="IUE55" s="18"/>
      <c r="IUF55" s="18"/>
      <c r="IUG55" s="18"/>
      <c r="IUH55" s="18"/>
      <c r="IUI55" s="18"/>
      <c r="IUJ55" s="18"/>
      <c r="IUK55" s="18"/>
      <c r="IUL55" s="18"/>
      <c r="IUM55" s="18"/>
      <c r="IUN55" s="18"/>
      <c r="IUO55" s="18"/>
      <c r="IUP55" s="18"/>
      <c r="IUQ55" s="18"/>
      <c r="IUR55" s="18"/>
      <c r="IUS55" s="18"/>
      <c r="IUT55" s="18"/>
      <c r="IUU55" s="18"/>
      <c r="IUV55" s="18"/>
      <c r="IUW55" s="18"/>
      <c r="IUX55" s="18"/>
      <c r="IUY55" s="18"/>
      <c r="IUZ55" s="18"/>
      <c r="IVA55" s="18"/>
      <c r="IVB55" s="18"/>
      <c r="IVC55" s="18"/>
      <c r="IVD55" s="18"/>
      <c r="IVE55" s="18"/>
      <c r="IVF55" s="18"/>
      <c r="IVG55" s="18"/>
      <c r="IVH55" s="18"/>
      <c r="IVI55" s="18"/>
      <c r="IVJ55" s="18"/>
      <c r="IVK55" s="18"/>
      <c r="IVL55" s="18"/>
      <c r="IVM55" s="18"/>
      <c r="IVN55" s="18"/>
      <c r="IVO55" s="18"/>
      <c r="IVP55" s="18"/>
      <c r="IVQ55" s="18"/>
      <c r="IVR55" s="18"/>
      <c r="IVS55" s="18"/>
      <c r="IVT55" s="18"/>
      <c r="IVU55" s="18"/>
      <c r="IVV55" s="18"/>
      <c r="IVW55" s="18"/>
      <c r="IVX55" s="18"/>
      <c r="IVY55" s="18"/>
      <c r="IVZ55" s="18"/>
      <c r="IWA55" s="18"/>
      <c r="IWB55" s="18"/>
      <c r="IWC55" s="18"/>
      <c r="IWD55" s="18"/>
      <c r="IWE55" s="18"/>
      <c r="IWF55" s="18"/>
      <c r="IWG55" s="18"/>
      <c r="IWH55" s="18"/>
      <c r="IWI55" s="18"/>
      <c r="IWJ55" s="18"/>
      <c r="IWK55" s="18"/>
      <c r="IWL55" s="18"/>
      <c r="IWM55" s="18"/>
      <c r="IWN55" s="18"/>
      <c r="IWO55" s="18"/>
      <c r="IWP55" s="18"/>
      <c r="IWQ55" s="18"/>
      <c r="IWR55" s="18"/>
      <c r="IWS55" s="18"/>
      <c r="IWT55" s="18"/>
      <c r="IWU55" s="18"/>
      <c r="IWV55" s="18"/>
      <c r="IWW55" s="18"/>
      <c r="IWX55" s="18"/>
      <c r="IWY55" s="18"/>
      <c r="IWZ55" s="18"/>
      <c r="IXA55" s="18"/>
      <c r="IXB55" s="18"/>
      <c r="IXC55" s="18"/>
      <c r="IXD55" s="18"/>
      <c r="IXE55" s="18"/>
      <c r="IXF55" s="18"/>
      <c r="IXG55" s="18"/>
      <c r="IXH55" s="18"/>
      <c r="IXI55" s="18"/>
      <c r="IXJ55" s="18"/>
      <c r="IXK55" s="18"/>
      <c r="IXL55" s="18"/>
      <c r="IXM55" s="18"/>
      <c r="IXN55" s="18"/>
      <c r="IXO55" s="18"/>
      <c r="IXP55" s="18"/>
      <c r="IXQ55" s="18"/>
      <c r="IXR55" s="18"/>
      <c r="IXS55" s="18"/>
      <c r="IXT55" s="18"/>
      <c r="IXU55" s="18"/>
      <c r="IXV55" s="18"/>
      <c r="IXW55" s="18"/>
      <c r="IXX55" s="18"/>
      <c r="IXY55" s="18"/>
      <c r="IXZ55" s="18"/>
      <c r="IYA55" s="18"/>
      <c r="IYB55" s="18"/>
      <c r="IYC55" s="18"/>
      <c r="IYD55" s="18"/>
      <c r="IYE55" s="18"/>
      <c r="IYF55" s="18"/>
      <c r="IYG55" s="18"/>
      <c r="IYH55" s="18"/>
      <c r="IYI55" s="18"/>
      <c r="IYJ55" s="18"/>
      <c r="IYK55" s="18"/>
      <c r="IYL55" s="18"/>
      <c r="IYM55" s="18"/>
      <c r="IYN55" s="18"/>
      <c r="IYO55" s="18"/>
      <c r="IYP55" s="18"/>
      <c r="IYQ55" s="18"/>
      <c r="IYR55" s="18"/>
      <c r="IYS55" s="18"/>
      <c r="IYT55" s="18"/>
      <c r="IYU55" s="18"/>
      <c r="IYV55" s="18"/>
      <c r="IYW55" s="18"/>
      <c r="IYX55" s="18"/>
      <c r="IYY55" s="18"/>
      <c r="IYZ55" s="18"/>
      <c r="IZA55" s="18"/>
      <c r="IZB55" s="18"/>
      <c r="IZC55" s="18"/>
      <c r="IZD55" s="18"/>
      <c r="IZE55" s="18"/>
      <c r="IZF55" s="18"/>
      <c r="IZG55" s="18"/>
      <c r="IZH55" s="18"/>
      <c r="IZI55" s="18"/>
      <c r="IZJ55" s="18"/>
      <c r="IZK55" s="18"/>
      <c r="IZL55" s="18"/>
      <c r="IZM55" s="18"/>
      <c r="IZN55" s="18"/>
      <c r="IZO55" s="18"/>
      <c r="IZP55" s="18"/>
      <c r="IZQ55" s="18"/>
      <c r="IZR55" s="18"/>
      <c r="IZS55" s="18"/>
      <c r="IZT55" s="18"/>
      <c r="IZU55" s="18"/>
      <c r="IZV55" s="18"/>
      <c r="IZW55" s="18"/>
      <c r="IZX55" s="18"/>
      <c r="IZY55" s="18"/>
      <c r="IZZ55" s="18"/>
      <c r="JAA55" s="18"/>
      <c r="JAB55" s="18"/>
      <c r="JAC55" s="18"/>
      <c r="JAD55" s="18"/>
      <c r="JAE55" s="18"/>
      <c r="JAF55" s="18"/>
      <c r="JAG55" s="18"/>
      <c r="JAH55" s="18"/>
      <c r="JAI55" s="18"/>
      <c r="JAJ55" s="18"/>
      <c r="JAK55" s="18"/>
      <c r="JAL55" s="18"/>
      <c r="JAM55" s="18"/>
      <c r="JAN55" s="18"/>
      <c r="JAO55" s="18"/>
      <c r="JAP55" s="18"/>
      <c r="JAQ55" s="18"/>
      <c r="JAR55" s="18"/>
      <c r="JAS55" s="18"/>
      <c r="JAT55" s="18"/>
      <c r="JAU55" s="18"/>
      <c r="JAV55" s="18"/>
      <c r="JAW55" s="18"/>
      <c r="JAX55" s="18"/>
      <c r="JAY55" s="18"/>
      <c r="JAZ55" s="18"/>
      <c r="JBA55" s="18"/>
      <c r="JBB55" s="18"/>
      <c r="JBC55" s="18"/>
      <c r="JBD55" s="18"/>
      <c r="JBE55" s="18"/>
      <c r="JBF55" s="18"/>
      <c r="JBG55" s="18"/>
      <c r="JBH55" s="18"/>
      <c r="JBI55" s="18"/>
      <c r="JBJ55" s="18"/>
      <c r="JBK55" s="18"/>
      <c r="JBL55" s="18"/>
      <c r="JBM55" s="18"/>
      <c r="JBN55" s="18"/>
      <c r="JBO55" s="18"/>
      <c r="JBP55" s="18"/>
      <c r="JBQ55" s="18"/>
      <c r="JBR55" s="18"/>
      <c r="JBS55" s="18"/>
      <c r="JBT55" s="18"/>
      <c r="JBU55" s="18"/>
      <c r="JBV55" s="18"/>
      <c r="JBW55" s="18"/>
      <c r="JBX55" s="18"/>
      <c r="JBY55" s="18"/>
      <c r="JBZ55" s="18"/>
      <c r="JCA55" s="18"/>
      <c r="JCB55" s="18"/>
      <c r="JCC55" s="18"/>
      <c r="JCD55" s="18"/>
      <c r="JCE55" s="18"/>
      <c r="JCF55" s="18"/>
      <c r="JCG55" s="18"/>
      <c r="JCH55" s="18"/>
      <c r="JCI55" s="18"/>
      <c r="JCJ55" s="18"/>
      <c r="JCK55" s="18"/>
      <c r="JCL55" s="18"/>
      <c r="JCM55" s="18"/>
      <c r="JCN55" s="18"/>
      <c r="JCO55" s="18"/>
      <c r="JCP55" s="18"/>
      <c r="JCQ55" s="18"/>
      <c r="JCR55" s="18"/>
      <c r="JCS55" s="18"/>
      <c r="JCT55" s="18"/>
      <c r="JCU55" s="18"/>
      <c r="JCV55" s="18"/>
      <c r="JCW55" s="18"/>
      <c r="JCX55" s="18"/>
      <c r="JCY55" s="18"/>
      <c r="JCZ55" s="18"/>
      <c r="JDA55" s="18"/>
      <c r="JDB55" s="18"/>
      <c r="JDC55" s="18"/>
      <c r="JDD55" s="18"/>
      <c r="JDE55" s="18"/>
      <c r="JDF55" s="18"/>
      <c r="JDG55" s="18"/>
      <c r="JDH55" s="18"/>
      <c r="JDI55" s="18"/>
      <c r="JDJ55" s="18"/>
      <c r="JDK55" s="18"/>
      <c r="JDL55" s="18"/>
      <c r="JDM55" s="18"/>
      <c r="JDN55" s="18"/>
      <c r="JDO55" s="18"/>
      <c r="JDP55" s="18"/>
      <c r="JDQ55" s="18"/>
      <c r="JDR55" s="18"/>
      <c r="JDS55" s="18"/>
      <c r="JDT55" s="18"/>
      <c r="JDU55" s="18"/>
      <c r="JDV55" s="18"/>
      <c r="JDW55" s="18"/>
      <c r="JDX55" s="18"/>
      <c r="JDY55" s="18"/>
      <c r="JDZ55" s="18"/>
      <c r="JEA55" s="18"/>
      <c r="JEB55" s="18"/>
      <c r="JEC55" s="18"/>
      <c r="JED55" s="18"/>
      <c r="JEE55" s="18"/>
      <c r="JEF55" s="18"/>
      <c r="JEG55" s="18"/>
      <c r="JEH55" s="18"/>
      <c r="JEI55" s="18"/>
      <c r="JEJ55" s="18"/>
      <c r="JEK55" s="18"/>
      <c r="JEL55" s="18"/>
      <c r="JEM55" s="18"/>
      <c r="JEN55" s="18"/>
      <c r="JEO55" s="18"/>
      <c r="JEP55" s="18"/>
      <c r="JEQ55" s="18"/>
      <c r="JER55" s="18"/>
      <c r="JES55" s="18"/>
      <c r="JET55" s="18"/>
      <c r="JEU55" s="18"/>
      <c r="JEV55" s="18"/>
      <c r="JEW55" s="18"/>
      <c r="JEX55" s="18"/>
      <c r="JEY55" s="18"/>
      <c r="JEZ55" s="18"/>
      <c r="JFA55" s="18"/>
      <c r="JFB55" s="18"/>
      <c r="JFC55" s="18"/>
      <c r="JFD55" s="18"/>
      <c r="JFE55" s="18"/>
      <c r="JFF55" s="18"/>
      <c r="JFG55" s="18"/>
      <c r="JFH55" s="18"/>
      <c r="JFI55" s="18"/>
      <c r="JFJ55" s="18"/>
      <c r="JFK55" s="18"/>
      <c r="JFL55" s="18"/>
      <c r="JFM55" s="18"/>
      <c r="JFN55" s="18"/>
      <c r="JFO55" s="18"/>
      <c r="JFP55" s="18"/>
      <c r="JFQ55" s="18"/>
      <c r="JFR55" s="18"/>
      <c r="JFS55" s="18"/>
      <c r="JFT55" s="18"/>
      <c r="JFU55" s="18"/>
      <c r="JFV55" s="18"/>
      <c r="JFW55" s="18"/>
      <c r="JFX55" s="18"/>
      <c r="JFY55" s="18"/>
      <c r="JFZ55" s="18"/>
      <c r="JGA55" s="18"/>
      <c r="JGB55" s="18"/>
      <c r="JGC55" s="18"/>
      <c r="JGD55" s="18"/>
      <c r="JGE55" s="18"/>
      <c r="JGF55" s="18"/>
      <c r="JGG55" s="18"/>
      <c r="JGH55" s="18"/>
      <c r="JGI55" s="18"/>
      <c r="JGJ55" s="18"/>
      <c r="JGK55" s="18"/>
      <c r="JGL55" s="18"/>
      <c r="JGM55" s="18"/>
      <c r="JGN55" s="18"/>
      <c r="JGO55" s="18"/>
      <c r="JGP55" s="18"/>
      <c r="JGQ55" s="18"/>
      <c r="JGR55" s="18"/>
      <c r="JGS55" s="18"/>
      <c r="JGT55" s="18"/>
      <c r="JGU55" s="18"/>
      <c r="JGV55" s="18"/>
      <c r="JGW55" s="18"/>
      <c r="JGX55" s="18"/>
      <c r="JGY55" s="18"/>
      <c r="JGZ55" s="18"/>
      <c r="JHA55" s="18"/>
      <c r="JHB55" s="18"/>
      <c r="JHC55" s="18"/>
      <c r="JHD55" s="18"/>
      <c r="JHE55" s="18"/>
      <c r="JHF55" s="18"/>
      <c r="JHG55" s="18"/>
      <c r="JHH55" s="18"/>
      <c r="JHI55" s="18"/>
      <c r="JHJ55" s="18"/>
      <c r="JHK55" s="18"/>
      <c r="JHL55" s="18"/>
      <c r="JHM55" s="18"/>
      <c r="JHN55" s="18"/>
      <c r="JHO55" s="18"/>
      <c r="JHP55" s="18"/>
      <c r="JHQ55" s="18"/>
      <c r="JHR55" s="18"/>
      <c r="JHS55" s="18"/>
      <c r="JHT55" s="18"/>
      <c r="JHU55" s="18"/>
      <c r="JHV55" s="18"/>
      <c r="JHW55" s="18"/>
      <c r="JHX55" s="18"/>
      <c r="JHY55" s="18"/>
      <c r="JHZ55" s="18"/>
      <c r="JIA55" s="18"/>
      <c r="JIB55" s="18"/>
      <c r="JIC55" s="18"/>
      <c r="JID55" s="18"/>
      <c r="JIE55" s="18"/>
      <c r="JIF55" s="18"/>
      <c r="JIG55" s="18"/>
      <c r="JIH55" s="18"/>
      <c r="JII55" s="18"/>
      <c r="JIJ55" s="18"/>
      <c r="JIK55" s="18"/>
      <c r="JIL55" s="18"/>
      <c r="JIM55" s="18"/>
      <c r="JIN55" s="18"/>
      <c r="JIO55" s="18"/>
      <c r="JIP55" s="18"/>
      <c r="JIQ55" s="18"/>
      <c r="JIR55" s="18"/>
      <c r="JIS55" s="18"/>
      <c r="JIT55" s="18"/>
      <c r="JIU55" s="18"/>
      <c r="JIV55" s="18"/>
      <c r="JIW55" s="18"/>
      <c r="JIX55" s="18"/>
      <c r="JIY55" s="18"/>
      <c r="JIZ55" s="18"/>
      <c r="JJA55" s="18"/>
      <c r="JJB55" s="18"/>
      <c r="JJC55" s="18"/>
      <c r="JJD55" s="18"/>
      <c r="JJE55" s="18"/>
      <c r="JJF55" s="18"/>
      <c r="JJG55" s="18"/>
      <c r="JJH55" s="18"/>
      <c r="JJI55" s="18"/>
      <c r="JJJ55" s="18"/>
      <c r="JJK55" s="18"/>
      <c r="JJL55" s="18"/>
      <c r="JJM55" s="18"/>
      <c r="JJN55" s="18"/>
      <c r="JJO55" s="18"/>
      <c r="JJP55" s="18"/>
      <c r="JJQ55" s="18"/>
      <c r="JJR55" s="18"/>
      <c r="JJS55" s="18"/>
      <c r="JJT55" s="18"/>
      <c r="JJU55" s="18"/>
      <c r="JJV55" s="18"/>
      <c r="JJW55" s="18"/>
      <c r="JJX55" s="18"/>
      <c r="JJY55" s="18"/>
      <c r="JJZ55" s="18"/>
      <c r="JKA55" s="18"/>
      <c r="JKB55" s="18"/>
      <c r="JKC55" s="18"/>
      <c r="JKD55" s="18"/>
      <c r="JKE55" s="18"/>
      <c r="JKF55" s="18"/>
      <c r="JKG55" s="18"/>
      <c r="JKH55" s="18"/>
      <c r="JKI55" s="18"/>
      <c r="JKJ55" s="18"/>
      <c r="JKK55" s="18"/>
      <c r="JKL55" s="18"/>
      <c r="JKM55" s="18"/>
      <c r="JKN55" s="18"/>
      <c r="JKO55" s="18"/>
      <c r="JKP55" s="18"/>
      <c r="JKQ55" s="18"/>
      <c r="JKR55" s="18"/>
      <c r="JKS55" s="18"/>
      <c r="JKT55" s="18"/>
      <c r="JKU55" s="18"/>
      <c r="JKV55" s="18"/>
      <c r="JKW55" s="18"/>
      <c r="JKX55" s="18"/>
      <c r="JKY55" s="18"/>
      <c r="JKZ55" s="18"/>
      <c r="JLA55" s="18"/>
      <c r="JLB55" s="18"/>
      <c r="JLC55" s="18"/>
      <c r="JLD55" s="18"/>
      <c r="JLE55" s="18"/>
      <c r="JLF55" s="18"/>
      <c r="JLG55" s="18"/>
      <c r="JLH55" s="18"/>
      <c r="JLI55" s="18"/>
      <c r="JLJ55" s="18"/>
      <c r="JLK55" s="18"/>
      <c r="JLL55" s="18"/>
      <c r="JLM55" s="18"/>
      <c r="JLN55" s="18"/>
      <c r="JLO55" s="18"/>
      <c r="JLP55" s="18"/>
      <c r="JLQ55" s="18"/>
      <c r="JLR55" s="18"/>
      <c r="JLS55" s="18"/>
      <c r="JLT55" s="18"/>
      <c r="JLU55" s="18"/>
      <c r="JLV55" s="18"/>
      <c r="JLW55" s="18"/>
      <c r="JLX55" s="18"/>
      <c r="JLY55" s="18"/>
      <c r="JLZ55" s="18"/>
      <c r="JMA55" s="18"/>
      <c r="JMB55" s="18"/>
      <c r="JMC55" s="18"/>
      <c r="JMD55" s="18"/>
      <c r="JME55" s="18"/>
      <c r="JMF55" s="18"/>
      <c r="JMG55" s="18"/>
      <c r="JMH55" s="18"/>
      <c r="JMI55" s="18"/>
      <c r="JMJ55" s="18"/>
      <c r="JMK55" s="18"/>
      <c r="JML55" s="18"/>
      <c r="JMM55" s="18"/>
      <c r="JMN55" s="18"/>
      <c r="JMO55" s="18"/>
      <c r="JMP55" s="18"/>
      <c r="JMQ55" s="18"/>
      <c r="JMR55" s="18"/>
      <c r="JMS55" s="18"/>
      <c r="JMT55" s="18"/>
      <c r="JMU55" s="18"/>
      <c r="JMV55" s="18"/>
      <c r="JMW55" s="18"/>
      <c r="JMX55" s="18"/>
      <c r="JMY55" s="18"/>
      <c r="JMZ55" s="18"/>
      <c r="JNA55" s="18"/>
      <c r="JNB55" s="18"/>
      <c r="JNC55" s="18"/>
      <c r="JND55" s="18"/>
      <c r="JNE55" s="18"/>
      <c r="JNF55" s="18"/>
      <c r="JNG55" s="18"/>
      <c r="JNH55" s="18"/>
      <c r="JNI55" s="18"/>
      <c r="JNJ55" s="18"/>
      <c r="JNK55" s="18"/>
      <c r="JNL55" s="18"/>
      <c r="JNM55" s="18"/>
      <c r="JNN55" s="18"/>
      <c r="JNO55" s="18"/>
      <c r="JNP55" s="18"/>
      <c r="JNQ55" s="18"/>
      <c r="JNR55" s="18"/>
      <c r="JNS55" s="18"/>
      <c r="JNT55" s="18"/>
      <c r="JNU55" s="18"/>
      <c r="JNV55" s="18"/>
      <c r="JNW55" s="18"/>
      <c r="JNX55" s="18"/>
      <c r="JNY55" s="18"/>
      <c r="JNZ55" s="18"/>
      <c r="JOA55" s="18"/>
      <c r="JOB55" s="18"/>
      <c r="JOC55" s="18"/>
      <c r="JOD55" s="18"/>
      <c r="JOE55" s="18"/>
      <c r="JOF55" s="18"/>
      <c r="JOG55" s="18"/>
      <c r="JOH55" s="18"/>
      <c r="JOI55" s="18"/>
      <c r="JOJ55" s="18"/>
      <c r="JOK55" s="18"/>
      <c r="JOL55" s="18"/>
      <c r="JOM55" s="18"/>
      <c r="JON55" s="18"/>
      <c r="JOO55" s="18"/>
      <c r="JOP55" s="18"/>
      <c r="JOQ55" s="18"/>
      <c r="JOR55" s="18"/>
      <c r="JOS55" s="18"/>
      <c r="JOT55" s="18"/>
      <c r="JOU55" s="18"/>
      <c r="JOV55" s="18"/>
      <c r="JOW55" s="18"/>
      <c r="JOX55" s="18"/>
      <c r="JOY55" s="18"/>
      <c r="JOZ55" s="18"/>
      <c r="JPA55" s="18"/>
      <c r="JPB55" s="18"/>
      <c r="JPC55" s="18"/>
      <c r="JPD55" s="18"/>
      <c r="JPE55" s="18"/>
      <c r="JPF55" s="18"/>
      <c r="JPG55" s="18"/>
      <c r="JPH55" s="18"/>
      <c r="JPI55" s="18"/>
      <c r="JPJ55" s="18"/>
      <c r="JPK55" s="18"/>
      <c r="JPL55" s="18"/>
      <c r="JPM55" s="18"/>
      <c r="JPN55" s="18"/>
      <c r="JPO55" s="18"/>
      <c r="JPP55" s="18"/>
      <c r="JPQ55" s="18"/>
      <c r="JPR55" s="18"/>
      <c r="JPS55" s="18"/>
      <c r="JPT55" s="18"/>
      <c r="JPU55" s="18"/>
      <c r="JPV55" s="18"/>
      <c r="JPW55" s="18"/>
      <c r="JPX55" s="18"/>
      <c r="JPY55" s="18"/>
      <c r="JPZ55" s="18"/>
      <c r="JQA55" s="18"/>
      <c r="JQB55" s="18"/>
      <c r="JQC55" s="18"/>
      <c r="JQD55" s="18"/>
      <c r="JQE55" s="18"/>
      <c r="JQF55" s="18"/>
      <c r="JQG55" s="18"/>
      <c r="JQH55" s="18"/>
      <c r="JQI55" s="18"/>
      <c r="JQJ55" s="18"/>
      <c r="JQK55" s="18"/>
      <c r="JQL55" s="18"/>
      <c r="JQM55" s="18"/>
      <c r="JQN55" s="18"/>
      <c r="JQO55" s="18"/>
      <c r="JQP55" s="18"/>
      <c r="JQQ55" s="18"/>
      <c r="JQR55" s="18"/>
      <c r="JQS55" s="18"/>
      <c r="JQT55" s="18"/>
      <c r="JQU55" s="18"/>
      <c r="JQV55" s="18"/>
      <c r="JQW55" s="18"/>
      <c r="JQX55" s="18"/>
      <c r="JQY55" s="18"/>
      <c r="JQZ55" s="18"/>
      <c r="JRA55" s="18"/>
      <c r="JRB55" s="18"/>
      <c r="JRC55" s="18"/>
      <c r="JRD55" s="18"/>
      <c r="JRE55" s="18"/>
      <c r="JRF55" s="18"/>
      <c r="JRG55" s="18"/>
      <c r="JRH55" s="18"/>
      <c r="JRI55" s="18"/>
      <c r="JRJ55" s="18"/>
      <c r="JRK55" s="18"/>
      <c r="JRL55" s="18"/>
      <c r="JRM55" s="18"/>
      <c r="JRN55" s="18"/>
      <c r="JRO55" s="18"/>
      <c r="JRP55" s="18"/>
      <c r="JRQ55" s="18"/>
      <c r="JRR55" s="18"/>
      <c r="JRS55" s="18"/>
      <c r="JRT55" s="18"/>
      <c r="JRU55" s="18"/>
      <c r="JRV55" s="18"/>
      <c r="JRW55" s="18"/>
      <c r="JRX55" s="18"/>
      <c r="JRY55" s="18"/>
      <c r="JRZ55" s="18"/>
      <c r="JSA55" s="18"/>
      <c r="JSB55" s="18"/>
      <c r="JSC55" s="18"/>
      <c r="JSD55" s="18"/>
      <c r="JSE55" s="18"/>
      <c r="JSF55" s="18"/>
      <c r="JSG55" s="18"/>
      <c r="JSH55" s="18"/>
      <c r="JSI55" s="18"/>
      <c r="JSJ55" s="18"/>
      <c r="JSK55" s="18"/>
      <c r="JSL55" s="18"/>
      <c r="JSM55" s="18"/>
      <c r="JSN55" s="18"/>
      <c r="JSO55" s="18"/>
      <c r="JSP55" s="18"/>
      <c r="JSQ55" s="18"/>
      <c r="JSR55" s="18"/>
      <c r="JSS55" s="18"/>
      <c r="JST55" s="18"/>
      <c r="JSU55" s="18"/>
      <c r="JSV55" s="18"/>
      <c r="JSW55" s="18"/>
      <c r="JSX55" s="18"/>
      <c r="JSY55" s="18"/>
      <c r="JSZ55" s="18"/>
      <c r="JTA55" s="18"/>
      <c r="JTB55" s="18"/>
      <c r="JTC55" s="18"/>
      <c r="JTD55" s="18"/>
      <c r="JTE55" s="18"/>
      <c r="JTF55" s="18"/>
      <c r="JTG55" s="18"/>
      <c r="JTH55" s="18"/>
      <c r="JTI55" s="18"/>
      <c r="JTJ55" s="18"/>
      <c r="JTK55" s="18"/>
      <c r="JTL55" s="18"/>
      <c r="JTM55" s="18"/>
      <c r="JTN55" s="18"/>
      <c r="JTO55" s="18"/>
      <c r="JTP55" s="18"/>
      <c r="JTQ55" s="18"/>
      <c r="JTR55" s="18"/>
      <c r="JTS55" s="18"/>
      <c r="JTT55" s="18"/>
      <c r="JTU55" s="18"/>
      <c r="JTV55" s="18"/>
      <c r="JTW55" s="18"/>
      <c r="JTX55" s="18"/>
      <c r="JTY55" s="18"/>
      <c r="JTZ55" s="18"/>
      <c r="JUA55" s="18"/>
      <c r="JUB55" s="18"/>
      <c r="JUC55" s="18"/>
      <c r="JUD55" s="18"/>
      <c r="JUE55" s="18"/>
      <c r="JUF55" s="18"/>
      <c r="JUG55" s="18"/>
      <c r="JUH55" s="18"/>
      <c r="JUI55" s="18"/>
      <c r="JUJ55" s="18"/>
      <c r="JUK55" s="18"/>
      <c r="JUL55" s="18"/>
      <c r="JUM55" s="18"/>
      <c r="JUN55" s="18"/>
      <c r="JUO55" s="18"/>
      <c r="JUP55" s="18"/>
      <c r="JUQ55" s="18"/>
      <c r="JUR55" s="18"/>
      <c r="JUS55" s="18"/>
      <c r="JUT55" s="18"/>
      <c r="JUU55" s="18"/>
      <c r="JUV55" s="18"/>
      <c r="JUW55" s="18"/>
      <c r="JUX55" s="18"/>
      <c r="JUY55" s="18"/>
      <c r="JUZ55" s="18"/>
      <c r="JVA55" s="18"/>
      <c r="JVB55" s="18"/>
      <c r="JVC55" s="18"/>
      <c r="JVD55" s="18"/>
      <c r="JVE55" s="18"/>
      <c r="JVF55" s="18"/>
      <c r="JVG55" s="18"/>
      <c r="JVH55" s="18"/>
      <c r="JVI55" s="18"/>
      <c r="JVJ55" s="18"/>
      <c r="JVK55" s="18"/>
      <c r="JVL55" s="18"/>
      <c r="JVM55" s="18"/>
      <c r="JVN55" s="18"/>
      <c r="JVO55" s="18"/>
      <c r="JVP55" s="18"/>
      <c r="JVQ55" s="18"/>
      <c r="JVR55" s="18"/>
      <c r="JVS55" s="18"/>
      <c r="JVT55" s="18"/>
      <c r="JVU55" s="18"/>
      <c r="JVV55" s="18"/>
      <c r="JVW55" s="18"/>
      <c r="JVX55" s="18"/>
      <c r="JVY55" s="18"/>
      <c r="JVZ55" s="18"/>
      <c r="JWA55" s="18"/>
      <c r="JWB55" s="18"/>
      <c r="JWC55" s="18"/>
      <c r="JWD55" s="18"/>
      <c r="JWE55" s="18"/>
      <c r="JWF55" s="18"/>
      <c r="JWG55" s="18"/>
      <c r="JWH55" s="18"/>
      <c r="JWI55" s="18"/>
      <c r="JWJ55" s="18"/>
      <c r="JWK55" s="18"/>
      <c r="JWL55" s="18"/>
      <c r="JWM55" s="18"/>
      <c r="JWN55" s="18"/>
      <c r="JWO55" s="18"/>
      <c r="JWP55" s="18"/>
      <c r="JWQ55" s="18"/>
      <c r="JWR55" s="18"/>
      <c r="JWS55" s="18"/>
      <c r="JWT55" s="18"/>
      <c r="JWU55" s="18"/>
      <c r="JWV55" s="18"/>
      <c r="JWW55" s="18"/>
      <c r="JWX55" s="18"/>
      <c r="JWY55" s="18"/>
      <c r="JWZ55" s="18"/>
      <c r="JXA55" s="18"/>
      <c r="JXB55" s="18"/>
      <c r="JXC55" s="18"/>
      <c r="JXD55" s="18"/>
      <c r="JXE55" s="18"/>
      <c r="JXF55" s="18"/>
      <c r="JXG55" s="18"/>
      <c r="JXH55" s="18"/>
      <c r="JXI55" s="18"/>
      <c r="JXJ55" s="18"/>
      <c r="JXK55" s="18"/>
      <c r="JXL55" s="18"/>
      <c r="JXM55" s="18"/>
      <c r="JXN55" s="18"/>
      <c r="JXO55" s="18"/>
      <c r="JXP55" s="18"/>
      <c r="JXQ55" s="18"/>
      <c r="JXR55" s="18"/>
      <c r="JXS55" s="18"/>
      <c r="JXT55" s="18"/>
      <c r="JXU55" s="18"/>
      <c r="JXV55" s="18"/>
      <c r="JXW55" s="18"/>
      <c r="JXX55" s="18"/>
      <c r="JXY55" s="18"/>
      <c r="JXZ55" s="18"/>
      <c r="JYA55" s="18"/>
      <c r="JYB55" s="18"/>
      <c r="JYC55" s="18"/>
      <c r="JYD55" s="18"/>
      <c r="JYE55" s="18"/>
      <c r="JYF55" s="18"/>
      <c r="JYG55" s="18"/>
      <c r="JYH55" s="18"/>
      <c r="JYI55" s="18"/>
      <c r="JYJ55" s="18"/>
      <c r="JYK55" s="18"/>
      <c r="JYL55" s="18"/>
      <c r="JYM55" s="18"/>
      <c r="JYN55" s="18"/>
      <c r="JYO55" s="18"/>
      <c r="JYP55" s="18"/>
      <c r="JYQ55" s="18"/>
      <c r="JYR55" s="18"/>
      <c r="JYS55" s="18"/>
      <c r="JYT55" s="18"/>
      <c r="JYU55" s="18"/>
      <c r="JYV55" s="18"/>
      <c r="JYW55" s="18"/>
      <c r="JYX55" s="18"/>
      <c r="JYY55" s="18"/>
      <c r="JYZ55" s="18"/>
      <c r="JZA55" s="18"/>
      <c r="JZB55" s="18"/>
      <c r="JZC55" s="18"/>
      <c r="JZD55" s="18"/>
      <c r="JZE55" s="18"/>
      <c r="JZF55" s="18"/>
      <c r="JZG55" s="18"/>
      <c r="JZH55" s="18"/>
      <c r="JZI55" s="18"/>
      <c r="JZJ55" s="18"/>
      <c r="JZK55" s="18"/>
      <c r="JZL55" s="18"/>
      <c r="JZM55" s="18"/>
      <c r="JZN55" s="18"/>
      <c r="JZO55" s="18"/>
      <c r="JZP55" s="18"/>
      <c r="JZQ55" s="18"/>
      <c r="JZR55" s="18"/>
      <c r="JZS55" s="18"/>
      <c r="JZT55" s="18"/>
      <c r="JZU55" s="18"/>
      <c r="JZV55" s="18"/>
      <c r="JZW55" s="18"/>
      <c r="JZX55" s="18"/>
      <c r="JZY55" s="18"/>
      <c r="JZZ55" s="18"/>
      <c r="KAA55" s="18"/>
      <c r="KAB55" s="18"/>
      <c r="KAC55" s="18"/>
      <c r="KAD55" s="18"/>
      <c r="KAE55" s="18"/>
      <c r="KAF55" s="18"/>
      <c r="KAG55" s="18"/>
      <c r="KAH55" s="18"/>
      <c r="KAI55" s="18"/>
      <c r="KAJ55" s="18"/>
      <c r="KAK55" s="18"/>
      <c r="KAL55" s="18"/>
      <c r="KAM55" s="18"/>
      <c r="KAN55" s="18"/>
      <c r="KAO55" s="18"/>
      <c r="KAP55" s="18"/>
      <c r="KAQ55" s="18"/>
      <c r="KAR55" s="18"/>
      <c r="KAS55" s="18"/>
      <c r="KAT55" s="18"/>
      <c r="KAU55" s="18"/>
      <c r="KAV55" s="18"/>
      <c r="KAW55" s="18"/>
      <c r="KAX55" s="18"/>
      <c r="KAY55" s="18"/>
      <c r="KAZ55" s="18"/>
      <c r="KBA55" s="18"/>
      <c r="KBB55" s="18"/>
      <c r="KBC55" s="18"/>
      <c r="KBD55" s="18"/>
      <c r="KBE55" s="18"/>
      <c r="KBF55" s="18"/>
      <c r="KBG55" s="18"/>
      <c r="KBH55" s="18"/>
      <c r="KBI55" s="18"/>
      <c r="KBJ55" s="18"/>
      <c r="KBK55" s="18"/>
      <c r="KBL55" s="18"/>
      <c r="KBM55" s="18"/>
      <c r="KBN55" s="18"/>
      <c r="KBO55" s="18"/>
      <c r="KBP55" s="18"/>
      <c r="KBQ55" s="18"/>
      <c r="KBR55" s="18"/>
      <c r="KBS55" s="18"/>
      <c r="KBT55" s="18"/>
      <c r="KBU55" s="18"/>
      <c r="KBV55" s="18"/>
      <c r="KBW55" s="18"/>
      <c r="KBX55" s="18"/>
      <c r="KBY55" s="18"/>
      <c r="KBZ55" s="18"/>
      <c r="KCA55" s="18"/>
      <c r="KCB55" s="18"/>
      <c r="KCC55" s="18"/>
      <c r="KCD55" s="18"/>
      <c r="KCE55" s="18"/>
      <c r="KCF55" s="18"/>
      <c r="KCG55" s="18"/>
      <c r="KCH55" s="18"/>
      <c r="KCI55" s="18"/>
      <c r="KCJ55" s="18"/>
      <c r="KCK55" s="18"/>
      <c r="KCL55" s="18"/>
      <c r="KCM55" s="18"/>
      <c r="KCN55" s="18"/>
      <c r="KCO55" s="18"/>
      <c r="KCP55" s="18"/>
      <c r="KCQ55" s="18"/>
      <c r="KCR55" s="18"/>
      <c r="KCS55" s="18"/>
      <c r="KCT55" s="18"/>
      <c r="KCU55" s="18"/>
      <c r="KCV55" s="18"/>
      <c r="KCW55" s="18"/>
      <c r="KCX55" s="18"/>
      <c r="KCY55" s="18"/>
      <c r="KCZ55" s="18"/>
      <c r="KDA55" s="18"/>
      <c r="KDB55" s="18"/>
      <c r="KDC55" s="18"/>
      <c r="KDD55" s="18"/>
      <c r="KDE55" s="18"/>
      <c r="KDF55" s="18"/>
      <c r="KDG55" s="18"/>
      <c r="KDH55" s="18"/>
      <c r="KDI55" s="18"/>
      <c r="KDJ55" s="18"/>
      <c r="KDK55" s="18"/>
      <c r="KDL55" s="18"/>
      <c r="KDM55" s="18"/>
      <c r="KDN55" s="18"/>
      <c r="KDO55" s="18"/>
      <c r="KDP55" s="18"/>
      <c r="KDQ55" s="18"/>
      <c r="KDR55" s="18"/>
      <c r="KDS55" s="18"/>
      <c r="KDT55" s="18"/>
      <c r="KDU55" s="18"/>
      <c r="KDV55" s="18"/>
      <c r="KDW55" s="18"/>
      <c r="KDX55" s="18"/>
      <c r="KDY55" s="18"/>
      <c r="KDZ55" s="18"/>
      <c r="KEA55" s="18"/>
      <c r="KEB55" s="18"/>
      <c r="KEC55" s="18"/>
      <c r="KED55" s="18"/>
      <c r="KEE55" s="18"/>
      <c r="KEF55" s="18"/>
      <c r="KEG55" s="18"/>
      <c r="KEH55" s="18"/>
      <c r="KEI55" s="18"/>
      <c r="KEJ55" s="18"/>
      <c r="KEK55" s="18"/>
      <c r="KEL55" s="18"/>
      <c r="KEM55" s="18"/>
      <c r="KEN55" s="18"/>
      <c r="KEO55" s="18"/>
      <c r="KEP55" s="18"/>
      <c r="KEQ55" s="18"/>
      <c r="KER55" s="18"/>
      <c r="KES55" s="18"/>
      <c r="KET55" s="18"/>
      <c r="KEU55" s="18"/>
      <c r="KEV55" s="18"/>
      <c r="KEW55" s="18"/>
      <c r="KEX55" s="18"/>
      <c r="KEY55" s="18"/>
      <c r="KEZ55" s="18"/>
      <c r="KFA55" s="18"/>
      <c r="KFB55" s="18"/>
      <c r="KFC55" s="18"/>
      <c r="KFD55" s="18"/>
      <c r="KFE55" s="18"/>
      <c r="KFF55" s="18"/>
      <c r="KFG55" s="18"/>
      <c r="KFH55" s="18"/>
      <c r="KFI55" s="18"/>
      <c r="KFJ55" s="18"/>
      <c r="KFK55" s="18"/>
      <c r="KFL55" s="18"/>
      <c r="KFM55" s="18"/>
      <c r="KFN55" s="18"/>
      <c r="KFO55" s="18"/>
      <c r="KFP55" s="18"/>
      <c r="KFQ55" s="18"/>
      <c r="KFR55" s="18"/>
      <c r="KFS55" s="18"/>
      <c r="KFT55" s="18"/>
      <c r="KFU55" s="18"/>
      <c r="KFV55" s="18"/>
      <c r="KFW55" s="18"/>
      <c r="KFX55" s="18"/>
      <c r="KFY55" s="18"/>
      <c r="KFZ55" s="18"/>
      <c r="KGA55" s="18"/>
      <c r="KGB55" s="18"/>
      <c r="KGC55" s="18"/>
      <c r="KGD55" s="18"/>
      <c r="KGE55" s="18"/>
      <c r="KGF55" s="18"/>
      <c r="KGG55" s="18"/>
      <c r="KGH55" s="18"/>
      <c r="KGI55" s="18"/>
      <c r="KGJ55" s="18"/>
      <c r="KGK55" s="18"/>
      <c r="KGL55" s="18"/>
      <c r="KGM55" s="18"/>
      <c r="KGN55" s="18"/>
      <c r="KGO55" s="18"/>
      <c r="KGP55" s="18"/>
      <c r="KGQ55" s="18"/>
      <c r="KGR55" s="18"/>
      <c r="KGS55" s="18"/>
      <c r="KGT55" s="18"/>
      <c r="KGU55" s="18"/>
      <c r="KGV55" s="18"/>
      <c r="KGW55" s="18"/>
      <c r="KGX55" s="18"/>
      <c r="KGY55" s="18"/>
      <c r="KGZ55" s="18"/>
      <c r="KHA55" s="18"/>
      <c r="KHB55" s="18"/>
      <c r="KHC55" s="18"/>
      <c r="KHD55" s="18"/>
      <c r="KHE55" s="18"/>
      <c r="KHF55" s="18"/>
      <c r="KHG55" s="18"/>
      <c r="KHH55" s="18"/>
      <c r="KHI55" s="18"/>
      <c r="KHJ55" s="18"/>
      <c r="KHK55" s="18"/>
      <c r="KHL55" s="18"/>
      <c r="KHM55" s="18"/>
      <c r="KHN55" s="18"/>
      <c r="KHO55" s="18"/>
      <c r="KHP55" s="18"/>
      <c r="KHQ55" s="18"/>
      <c r="KHR55" s="18"/>
      <c r="KHS55" s="18"/>
      <c r="KHT55" s="18"/>
      <c r="KHU55" s="18"/>
      <c r="KHV55" s="18"/>
      <c r="KHW55" s="18"/>
      <c r="KHX55" s="18"/>
      <c r="KHY55" s="18"/>
      <c r="KHZ55" s="18"/>
      <c r="KIA55" s="18"/>
      <c r="KIB55" s="18"/>
      <c r="KIC55" s="18"/>
      <c r="KID55" s="18"/>
      <c r="KIE55" s="18"/>
      <c r="KIF55" s="18"/>
      <c r="KIG55" s="18"/>
      <c r="KIH55" s="18"/>
      <c r="KII55" s="18"/>
      <c r="KIJ55" s="18"/>
      <c r="KIK55" s="18"/>
      <c r="KIL55" s="18"/>
      <c r="KIM55" s="18"/>
      <c r="KIN55" s="18"/>
      <c r="KIO55" s="18"/>
      <c r="KIP55" s="18"/>
      <c r="KIQ55" s="18"/>
      <c r="KIR55" s="18"/>
      <c r="KIS55" s="18"/>
      <c r="KIT55" s="18"/>
      <c r="KIU55" s="18"/>
      <c r="KIV55" s="18"/>
      <c r="KIW55" s="18"/>
      <c r="KIX55" s="18"/>
      <c r="KIY55" s="18"/>
      <c r="KIZ55" s="18"/>
      <c r="KJA55" s="18"/>
      <c r="KJB55" s="18"/>
      <c r="KJC55" s="18"/>
      <c r="KJD55" s="18"/>
      <c r="KJE55" s="18"/>
      <c r="KJF55" s="18"/>
      <c r="KJG55" s="18"/>
      <c r="KJH55" s="18"/>
      <c r="KJI55" s="18"/>
      <c r="KJJ55" s="18"/>
      <c r="KJK55" s="18"/>
      <c r="KJL55" s="18"/>
      <c r="KJM55" s="18"/>
      <c r="KJN55" s="18"/>
      <c r="KJO55" s="18"/>
      <c r="KJP55" s="18"/>
      <c r="KJQ55" s="18"/>
      <c r="KJR55" s="18"/>
      <c r="KJS55" s="18"/>
      <c r="KJT55" s="18"/>
      <c r="KJU55" s="18"/>
      <c r="KJV55" s="18"/>
      <c r="KJW55" s="18"/>
      <c r="KJX55" s="18"/>
      <c r="KJY55" s="18"/>
      <c r="KJZ55" s="18"/>
      <c r="KKA55" s="18"/>
      <c r="KKB55" s="18"/>
      <c r="KKC55" s="18"/>
      <c r="KKD55" s="18"/>
      <c r="KKE55" s="18"/>
      <c r="KKF55" s="18"/>
      <c r="KKG55" s="18"/>
      <c r="KKH55" s="18"/>
      <c r="KKI55" s="18"/>
      <c r="KKJ55" s="18"/>
      <c r="KKK55" s="18"/>
      <c r="KKL55" s="18"/>
      <c r="KKM55" s="18"/>
      <c r="KKN55" s="18"/>
      <c r="KKO55" s="18"/>
      <c r="KKP55" s="18"/>
      <c r="KKQ55" s="18"/>
      <c r="KKR55" s="18"/>
      <c r="KKS55" s="18"/>
      <c r="KKT55" s="18"/>
      <c r="KKU55" s="18"/>
      <c r="KKV55" s="18"/>
      <c r="KKW55" s="18"/>
      <c r="KKX55" s="18"/>
      <c r="KKY55" s="18"/>
      <c r="KKZ55" s="18"/>
      <c r="KLA55" s="18"/>
      <c r="KLB55" s="18"/>
      <c r="KLC55" s="18"/>
      <c r="KLD55" s="18"/>
      <c r="KLE55" s="18"/>
      <c r="KLF55" s="18"/>
      <c r="KLG55" s="18"/>
      <c r="KLH55" s="18"/>
      <c r="KLI55" s="18"/>
      <c r="KLJ55" s="18"/>
      <c r="KLK55" s="18"/>
      <c r="KLL55" s="18"/>
      <c r="KLM55" s="18"/>
      <c r="KLN55" s="18"/>
      <c r="KLO55" s="18"/>
      <c r="KLP55" s="18"/>
      <c r="KLQ55" s="18"/>
      <c r="KLR55" s="18"/>
      <c r="KLS55" s="18"/>
      <c r="KLT55" s="18"/>
      <c r="KLU55" s="18"/>
      <c r="KLV55" s="18"/>
      <c r="KLW55" s="18"/>
      <c r="KLX55" s="18"/>
      <c r="KLY55" s="18"/>
      <c r="KLZ55" s="18"/>
      <c r="KMA55" s="18"/>
      <c r="KMB55" s="18"/>
      <c r="KMC55" s="18"/>
      <c r="KMD55" s="18"/>
      <c r="KME55" s="18"/>
      <c r="KMF55" s="18"/>
      <c r="KMG55" s="18"/>
      <c r="KMH55" s="18"/>
      <c r="KMI55" s="18"/>
      <c r="KMJ55" s="18"/>
      <c r="KMK55" s="18"/>
      <c r="KML55" s="18"/>
      <c r="KMM55" s="18"/>
      <c r="KMN55" s="18"/>
      <c r="KMO55" s="18"/>
      <c r="KMP55" s="18"/>
      <c r="KMQ55" s="18"/>
      <c r="KMR55" s="18"/>
      <c r="KMS55" s="18"/>
      <c r="KMT55" s="18"/>
      <c r="KMU55" s="18"/>
      <c r="KMV55" s="18"/>
      <c r="KMW55" s="18"/>
      <c r="KMX55" s="18"/>
      <c r="KMY55" s="18"/>
      <c r="KMZ55" s="18"/>
      <c r="KNA55" s="18"/>
      <c r="KNB55" s="18"/>
      <c r="KNC55" s="18"/>
      <c r="KND55" s="18"/>
      <c r="KNE55" s="18"/>
      <c r="KNF55" s="18"/>
      <c r="KNG55" s="18"/>
      <c r="KNH55" s="18"/>
      <c r="KNI55" s="18"/>
      <c r="KNJ55" s="18"/>
      <c r="KNK55" s="18"/>
      <c r="KNL55" s="18"/>
      <c r="KNM55" s="18"/>
      <c r="KNN55" s="18"/>
      <c r="KNO55" s="18"/>
      <c r="KNP55" s="18"/>
      <c r="KNQ55" s="18"/>
      <c r="KNR55" s="18"/>
      <c r="KNS55" s="18"/>
      <c r="KNT55" s="18"/>
      <c r="KNU55" s="18"/>
      <c r="KNV55" s="18"/>
      <c r="KNW55" s="18"/>
      <c r="KNX55" s="18"/>
      <c r="KNY55" s="18"/>
      <c r="KNZ55" s="18"/>
      <c r="KOA55" s="18"/>
      <c r="KOB55" s="18"/>
      <c r="KOC55" s="18"/>
      <c r="KOD55" s="18"/>
      <c r="KOE55" s="18"/>
      <c r="KOF55" s="18"/>
      <c r="KOG55" s="18"/>
      <c r="KOH55" s="18"/>
      <c r="KOI55" s="18"/>
      <c r="KOJ55" s="18"/>
      <c r="KOK55" s="18"/>
      <c r="KOL55" s="18"/>
      <c r="KOM55" s="18"/>
      <c r="KON55" s="18"/>
      <c r="KOO55" s="18"/>
      <c r="KOP55" s="18"/>
      <c r="KOQ55" s="18"/>
      <c r="KOR55" s="18"/>
      <c r="KOS55" s="18"/>
      <c r="KOT55" s="18"/>
      <c r="KOU55" s="18"/>
      <c r="KOV55" s="18"/>
      <c r="KOW55" s="18"/>
      <c r="KOX55" s="18"/>
      <c r="KOY55" s="18"/>
      <c r="KOZ55" s="18"/>
      <c r="KPA55" s="18"/>
      <c r="KPB55" s="18"/>
      <c r="KPC55" s="18"/>
      <c r="KPD55" s="18"/>
      <c r="KPE55" s="18"/>
      <c r="KPF55" s="18"/>
      <c r="KPG55" s="18"/>
      <c r="KPH55" s="18"/>
      <c r="KPI55" s="18"/>
      <c r="KPJ55" s="18"/>
      <c r="KPK55" s="18"/>
      <c r="KPL55" s="18"/>
      <c r="KPM55" s="18"/>
      <c r="KPN55" s="18"/>
      <c r="KPO55" s="18"/>
      <c r="KPP55" s="18"/>
      <c r="KPQ55" s="18"/>
      <c r="KPR55" s="18"/>
      <c r="KPS55" s="18"/>
      <c r="KPT55" s="18"/>
      <c r="KPU55" s="18"/>
      <c r="KPV55" s="18"/>
      <c r="KPW55" s="18"/>
      <c r="KPX55" s="18"/>
      <c r="KPY55" s="18"/>
      <c r="KPZ55" s="18"/>
      <c r="KQA55" s="18"/>
      <c r="KQB55" s="18"/>
      <c r="KQC55" s="18"/>
      <c r="KQD55" s="18"/>
      <c r="KQE55" s="18"/>
      <c r="KQF55" s="18"/>
      <c r="KQG55" s="18"/>
      <c r="KQH55" s="18"/>
      <c r="KQI55" s="18"/>
      <c r="KQJ55" s="18"/>
      <c r="KQK55" s="18"/>
      <c r="KQL55" s="18"/>
      <c r="KQM55" s="18"/>
      <c r="KQN55" s="18"/>
      <c r="KQO55" s="18"/>
      <c r="KQP55" s="18"/>
      <c r="KQQ55" s="18"/>
      <c r="KQR55" s="18"/>
      <c r="KQS55" s="18"/>
      <c r="KQT55" s="18"/>
      <c r="KQU55" s="18"/>
      <c r="KQV55" s="18"/>
      <c r="KQW55" s="18"/>
      <c r="KQX55" s="18"/>
      <c r="KQY55" s="18"/>
      <c r="KQZ55" s="18"/>
      <c r="KRA55" s="18"/>
      <c r="KRB55" s="18"/>
      <c r="KRC55" s="18"/>
      <c r="KRD55" s="18"/>
      <c r="KRE55" s="18"/>
      <c r="KRF55" s="18"/>
      <c r="KRG55" s="18"/>
      <c r="KRH55" s="18"/>
      <c r="KRI55" s="18"/>
      <c r="KRJ55" s="18"/>
      <c r="KRK55" s="18"/>
      <c r="KRL55" s="18"/>
      <c r="KRM55" s="18"/>
      <c r="KRN55" s="18"/>
      <c r="KRO55" s="18"/>
      <c r="KRP55" s="18"/>
      <c r="KRQ55" s="18"/>
      <c r="KRR55" s="18"/>
      <c r="KRS55" s="18"/>
      <c r="KRT55" s="18"/>
      <c r="KRU55" s="18"/>
      <c r="KRV55" s="18"/>
      <c r="KRW55" s="18"/>
      <c r="KRX55" s="18"/>
      <c r="KRY55" s="18"/>
      <c r="KRZ55" s="18"/>
      <c r="KSA55" s="18"/>
      <c r="KSB55" s="18"/>
      <c r="KSC55" s="18"/>
      <c r="KSD55" s="18"/>
      <c r="KSE55" s="18"/>
      <c r="KSF55" s="18"/>
      <c r="KSG55" s="18"/>
      <c r="KSH55" s="18"/>
      <c r="KSI55" s="18"/>
      <c r="KSJ55" s="18"/>
      <c r="KSK55" s="18"/>
      <c r="KSL55" s="18"/>
      <c r="KSM55" s="18"/>
      <c r="KSN55" s="18"/>
      <c r="KSO55" s="18"/>
      <c r="KSP55" s="18"/>
      <c r="KSQ55" s="18"/>
      <c r="KSR55" s="18"/>
      <c r="KSS55" s="18"/>
      <c r="KST55" s="18"/>
      <c r="KSU55" s="18"/>
      <c r="KSV55" s="18"/>
      <c r="KSW55" s="18"/>
      <c r="KSX55" s="18"/>
      <c r="KSY55" s="18"/>
      <c r="KSZ55" s="18"/>
      <c r="KTA55" s="18"/>
      <c r="KTB55" s="18"/>
      <c r="KTC55" s="18"/>
      <c r="KTD55" s="18"/>
      <c r="KTE55" s="18"/>
      <c r="KTF55" s="18"/>
      <c r="KTG55" s="18"/>
      <c r="KTH55" s="18"/>
      <c r="KTI55" s="18"/>
      <c r="KTJ55" s="18"/>
      <c r="KTK55" s="18"/>
      <c r="KTL55" s="18"/>
      <c r="KTM55" s="18"/>
      <c r="KTN55" s="18"/>
      <c r="KTO55" s="18"/>
      <c r="KTP55" s="18"/>
      <c r="KTQ55" s="18"/>
      <c r="KTR55" s="18"/>
      <c r="KTS55" s="18"/>
      <c r="KTT55" s="18"/>
      <c r="KTU55" s="18"/>
      <c r="KTV55" s="18"/>
      <c r="KTW55" s="18"/>
      <c r="KTX55" s="18"/>
      <c r="KTY55" s="18"/>
      <c r="KTZ55" s="18"/>
      <c r="KUA55" s="18"/>
      <c r="KUB55" s="18"/>
      <c r="KUC55" s="18"/>
      <c r="KUD55" s="18"/>
      <c r="KUE55" s="18"/>
      <c r="KUF55" s="18"/>
      <c r="KUG55" s="18"/>
      <c r="KUH55" s="18"/>
      <c r="KUI55" s="18"/>
      <c r="KUJ55" s="18"/>
      <c r="KUK55" s="18"/>
      <c r="KUL55" s="18"/>
      <c r="KUM55" s="18"/>
      <c r="KUN55" s="18"/>
      <c r="KUO55" s="18"/>
      <c r="KUP55" s="18"/>
      <c r="KUQ55" s="18"/>
      <c r="KUR55" s="18"/>
      <c r="KUS55" s="18"/>
      <c r="KUT55" s="18"/>
      <c r="KUU55" s="18"/>
      <c r="KUV55" s="18"/>
      <c r="KUW55" s="18"/>
      <c r="KUX55" s="18"/>
      <c r="KUY55" s="18"/>
      <c r="KUZ55" s="18"/>
      <c r="KVA55" s="18"/>
      <c r="KVB55" s="18"/>
      <c r="KVC55" s="18"/>
      <c r="KVD55" s="18"/>
      <c r="KVE55" s="18"/>
      <c r="KVF55" s="18"/>
      <c r="KVG55" s="18"/>
      <c r="KVH55" s="18"/>
      <c r="KVI55" s="18"/>
      <c r="KVJ55" s="18"/>
      <c r="KVK55" s="18"/>
      <c r="KVL55" s="18"/>
      <c r="KVM55" s="18"/>
      <c r="KVN55" s="18"/>
      <c r="KVO55" s="18"/>
      <c r="KVP55" s="18"/>
      <c r="KVQ55" s="18"/>
      <c r="KVR55" s="18"/>
      <c r="KVS55" s="18"/>
      <c r="KVT55" s="18"/>
      <c r="KVU55" s="18"/>
      <c r="KVV55" s="18"/>
      <c r="KVW55" s="18"/>
      <c r="KVX55" s="18"/>
      <c r="KVY55" s="18"/>
      <c r="KVZ55" s="18"/>
      <c r="KWA55" s="18"/>
      <c r="KWB55" s="18"/>
      <c r="KWC55" s="18"/>
      <c r="KWD55" s="18"/>
      <c r="KWE55" s="18"/>
      <c r="KWF55" s="18"/>
      <c r="KWG55" s="18"/>
      <c r="KWH55" s="18"/>
      <c r="KWI55" s="18"/>
      <c r="KWJ55" s="18"/>
      <c r="KWK55" s="18"/>
      <c r="KWL55" s="18"/>
      <c r="KWM55" s="18"/>
      <c r="KWN55" s="18"/>
      <c r="KWO55" s="18"/>
      <c r="KWP55" s="18"/>
      <c r="KWQ55" s="18"/>
      <c r="KWR55" s="18"/>
      <c r="KWS55" s="18"/>
      <c r="KWT55" s="18"/>
      <c r="KWU55" s="18"/>
      <c r="KWV55" s="18"/>
      <c r="KWW55" s="18"/>
      <c r="KWX55" s="18"/>
      <c r="KWY55" s="18"/>
      <c r="KWZ55" s="18"/>
      <c r="KXA55" s="18"/>
      <c r="KXB55" s="18"/>
      <c r="KXC55" s="18"/>
      <c r="KXD55" s="18"/>
      <c r="KXE55" s="18"/>
      <c r="KXF55" s="18"/>
      <c r="KXG55" s="18"/>
      <c r="KXH55" s="18"/>
      <c r="KXI55" s="18"/>
      <c r="KXJ55" s="18"/>
      <c r="KXK55" s="18"/>
      <c r="KXL55" s="18"/>
      <c r="KXM55" s="18"/>
      <c r="KXN55" s="18"/>
      <c r="KXO55" s="18"/>
      <c r="KXP55" s="18"/>
      <c r="KXQ55" s="18"/>
      <c r="KXR55" s="18"/>
      <c r="KXS55" s="18"/>
      <c r="KXT55" s="18"/>
      <c r="KXU55" s="18"/>
      <c r="KXV55" s="18"/>
      <c r="KXW55" s="18"/>
      <c r="KXX55" s="18"/>
      <c r="KXY55" s="18"/>
      <c r="KXZ55" s="18"/>
      <c r="KYA55" s="18"/>
      <c r="KYB55" s="18"/>
      <c r="KYC55" s="18"/>
      <c r="KYD55" s="18"/>
      <c r="KYE55" s="18"/>
      <c r="KYF55" s="18"/>
      <c r="KYG55" s="18"/>
      <c r="KYH55" s="18"/>
      <c r="KYI55" s="18"/>
      <c r="KYJ55" s="18"/>
      <c r="KYK55" s="18"/>
      <c r="KYL55" s="18"/>
      <c r="KYM55" s="18"/>
      <c r="KYN55" s="18"/>
      <c r="KYO55" s="18"/>
      <c r="KYP55" s="18"/>
      <c r="KYQ55" s="18"/>
      <c r="KYR55" s="18"/>
      <c r="KYS55" s="18"/>
      <c r="KYT55" s="18"/>
      <c r="KYU55" s="18"/>
      <c r="KYV55" s="18"/>
      <c r="KYW55" s="18"/>
      <c r="KYX55" s="18"/>
      <c r="KYY55" s="18"/>
      <c r="KYZ55" s="18"/>
      <c r="KZA55" s="18"/>
      <c r="KZB55" s="18"/>
      <c r="KZC55" s="18"/>
      <c r="KZD55" s="18"/>
      <c r="KZE55" s="18"/>
      <c r="KZF55" s="18"/>
      <c r="KZG55" s="18"/>
      <c r="KZH55" s="18"/>
      <c r="KZI55" s="18"/>
      <c r="KZJ55" s="18"/>
      <c r="KZK55" s="18"/>
      <c r="KZL55" s="18"/>
      <c r="KZM55" s="18"/>
      <c r="KZN55" s="18"/>
      <c r="KZO55" s="18"/>
      <c r="KZP55" s="18"/>
      <c r="KZQ55" s="18"/>
      <c r="KZR55" s="18"/>
      <c r="KZS55" s="18"/>
      <c r="KZT55" s="18"/>
      <c r="KZU55" s="18"/>
      <c r="KZV55" s="18"/>
      <c r="KZW55" s="18"/>
      <c r="KZX55" s="18"/>
      <c r="KZY55" s="18"/>
      <c r="KZZ55" s="18"/>
      <c r="LAA55" s="18"/>
      <c r="LAB55" s="18"/>
      <c r="LAC55" s="18"/>
      <c r="LAD55" s="18"/>
      <c r="LAE55" s="18"/>
      <c r="LAF55" s="18"/>
      <c r="LAG55" s="18"/>
      <c r="LAH55" s="18"/>
      <c r="LAI55" s="18"/>
      <c r="LAJ55" s="18"/>
      <c r="LAK55" s="18"/>
      <c r="LAL55" s="18"/>
      <c r="LAM55" s="18"/>
      <c r="LAN55" s="18"/>
      <c r="LAO55" s="18"/>
      <c r="LAP55" s="18"/>
      <c r="LAQ55" s="18"/>
      <c r="LAR55" s="18"/>
      <c r="LAS55" s="18"/>
      <c r="LAT55" s="18"/>
      <c r="LAU55" s="18"/>
      <c r="LAV55" s="18"/>
      <c r="LAW55" s="18"/>
      <c r="LAX55" s="18"/>
      <c r="LAY55" s="18"/>
      <c r="LAZ55" s="18"/>
      <c r="LBA55" s="18"/>
      <c r="LBB55" s="18"/>
      <c r="LBC55" s="18"/>
      <c r="LBD55" s="18"/>
      <c r="LBE55" s="18"/>
      <c r="LBF55" s="18"/>
      <c r="LBG55" s="18"/>
      <c r="LBH55" s="18"/>
      <c r="LBI55" s="18"/>
      <c r="LBJ55" s="18"/>
      <c r="LBK55" s="18"/>
      <c r="LBL55" s="18"/>
      <c r="LBM55" s="18"/>
      <c r="LBN55" s="18"/>
      <c r="LBO55" s="18"/>
      <c r="LBP55" s="18"/>
      <c r="LBQ55" s="18"/>
      <c r="LBR55" s="18"/>
      <c r="LBS55" s="18"/>
      <c r="LBT55" s="18"/>
      <c r="LBU55" s="18"/>
      <c r="LBV55" s="18"/>
      <c r="LBW55" s="18"/>
      <c r="LBX55" s="18"/>
      <c r="LBY55" s="18"/>
      <c r="LBZ55" s="18"/>
      <c r="LCA55" s="18"/>
      <c r="LCB55" s="18"/>
      <c r="LCC55" s="18"/>
      <c r="LCD55" s="18"/>
      <c r="LCE55" s="18"/>
      <c r="LCF55" s="18"/>
      <c r="LCG55" s="18"/>
      <c r="LCH55" s="18"/>
      <c r="LCI55" s="18"/>
      <c r="LCJ55" s="18"/>
      <c r="LCK55" s="18"/>
      <c r="LCL55" s="18"/>
      <c r="LCM55" s="18"/>
      <c r="LCN55" s="18"/>
      <c r="LCO55" s="18"/>
      <c r="LCP55" s="18"/>
      <c r="LCQ55" s="18"/>
      <c r="LCR55" s="18"/>
      <c r="LCS55" s="18"/>
      <c r="LCT55" s="18"/>
      <c r="LCU55" s="18"/>
      <c r="LCV55" s="18"/>
      <c r="LCW55" s="18"/>
      <c r="LCX55" s="18"/>
      <c r="LCY55" s="18"/>
      <c r="LCZ55" s="18"/>
      <c r="LDA55" s="18"/>
      <c r="LDB55" s="18"/>
      <c r="LDC55" s="18"/>
      <c r="LDD55" s="18"/>
      <c r="LDE55" s="18"/>
      <c r="LDF55" s="18"/>
      <c r="LDG55" s="18"/>
      <c r="LDH55" s="18"/>
      <c r="LDI55" s="18"/>
      <c r="LDJ55" s="18"/>
      <c r="LDK55" s="18"/>
      <c r="LDL55" s="18"/>
      <c r="LDM55" s="18"/>
      <c r="LDN55" s="18"/>
      <c r="LDO55" s="18"/>
      <c r="LDP55" s="18"/>
      <c r="LDQ55" s="18"/>
      <c r="LDR55" s="18"/>
      <c r="LDS55" s="18"/>
      <c r="LDT55" s="18"/>
      <c r="LDU55" s="18"/>
      <c r="LDV55" s="18"/>
      <c r="LDW55" s="18"/>
      <c r="LDX55" s="18"/>
      <c r="LDY55" s="18"/>
      <c r="LDZ55" s="18"/>
      <c r="LEA55" s="18"/>
      <c r="LEB55" s="18"/>
      <c r="LEC55" s="18"/>
      <c r="LED55" s="18"/>
      <c r="LEE55" s="18"/>
      <c r="LEF55" s="18"/>
      <c r="LEG55" s="18"/>
      <c r="LEH55" s="18"/>
      <c r="LEI55" s="18"/>
      <c r="LEJ55" s="18"/>
      <c r="LEK55" s="18"/>
      <c r="LEL55" s="18"/>
      <c r="LEM55" s="18"/>
      <c r="LEN55" s="18"/>
      <c r="LEO55" s="18"/>
      <c r="LEP55" s="18"/>
      <c r="LEQ55" s="18"/>
      <c r="LER55" s="18"/>
      <c r="LES55" s="18"/>
      <c r="LET55" s="18"/>
      <c r="LEU55" s="18"/>
      <c r="LEV55" s="18"/>
      <c r="LEW55" s="18"/>
      <c r="LEX55" s="18"/>
      <c r="LEY55" s="18"/>
      <c r="LEZ55" s="18"/>
      <c r="LFA55" s="18"/>
      <c r="LFB55" s="18"/>
      <c r="LFC55" s="18"/>
      <c r="LFD55" s="18"/>
      <c r="LFE55" s="18"/>
      <c r="LFF55" s="18"/>
      <c r="LFG55" s="18"/>
      <c r="LFH55" s="18"/>
      <c r="LFI55" s="18"/>
      <c r="LFJ55" s="18"/>
      <c r="LFK55" s="18"/>
      <c r="LFL55" s="18"/>
      <c r="LFM55" s="18"/>
      <c r="LFN55" s="18"/>
      <c r="LFO55" s="18"/>
      <c r="LFP55" s="18"/>
      <c r="LFQ55" s="18"/>
      <c r="LFR55" s="18"/>
      <c r="LFS55" s="18"/>
      <c r="LFT55" s="18"/>
      <c r="LFU55" s="18"/>
      <c r="LFV55" s="18"/>
      <c r="LFW55" s="18"/>
      <c r="LFX55" s="18"/>
      <c r="LFY55" s="18"/>
      <c r="LFZ55" s="18"/>
      <c r="LGA55" s="18"/>
      <c r="LGB55" s="18"/>
      <c r="LGC55" s="18"/>
      <c r="LGD55" s="18"/>
      <c r="LGE55" s="18"/>
      <c r="LGF55" s="18"/>
      <c r="LGG55" s="18"/>
      <c r="LGH55" s="18"/>
      <c r="LGI55" s="18"/>
      <c r="LGJ55" s="18"/>
      <c r="LGK55" s="18"/>
      <c r="LGL55" s="18"/>
      <c r="LGM55" s="18"/>
      <c r="LGN55" s="18"/>
      <c r="LGO55" s="18"/>
      <c r="LGP55" s="18"/>
      <c r="LGQ55" s="18"/>
      <c r="LGR55" s="18"/>
      <c r="LGS55" s="18"/>
      <c r="LGT55" s="18"/>
      <c r="LGU55" s="18"/>
      <c r="LGV55" s="18"/>
      <c r="LGW55" s="18"/>
      <c r="LGX55" s="18"/>
      <c r="LGY55" s="18"/>
      <c r="LGZ55" s="18"/>
      <c r="LHA55" s="18"/>
      <c r="LHB55" s="18"/>
      <c r="LHC55" s="18"/>
      <c r="LHD55" s="18"/>
      <c r="LHE55" s="18"/>
      <c r="LHF55" s="18"/>
      <c r="LHG55" s="18"/>
      <c r="LHH55" s="18"/>
      <c r="LHI55" s="18"/>
      <c r="LHJ55" s="18"/>
      <c r="LHK55" s="18"/>
      <c r="LHL55" s="18"/>
      <c r="LHM55" s="18"/>
      <c r="LHN55" s="18"/>
      <c r="LHO55" s="18"/>
      <c r="LHP55" s="18"/>
      <c r="LHQ55" s="18"/>
      <c r="LHR55" s="18"/>
      <c r="LHS55" s="18"/>
      <c r="LHT55" s="18"/>
      <c r="LHU55" s="18"/>
      <c r="LHV55" s="18"/>
      <c r="LHW55" s="18"/>
      <c r="LHX55" s="18"/>
      <c r="LHY55" s="18"/>
      <c r="LHZ55" s="18"/>
      <c r="LIA55" s="18"/>
      <c r="LIB55" s="18"/>
      <c r="LIC55" s="18"/>
      <c r="LID55" s="18"/>
      <c r="LIE55" s="18"/>
      <c r="LIF55" s="18"/>
      <c r="LIG55" s="18"/>
      <c r="LIH55" s="18"/>
      <c r="LII55" s="18"/>
      <c r="LIJ55" s="18"/>
      <c r="LIK55" s="18"/>
      <c r="LIL55" s="18"/>
      <c r="LIM55" s="18"/>
      <c r="LIN55" s="18"/>
      <c r="LIO55" s="18"/>
      <c r="LIP55" s="18"/>
      <c r="LIQ55" s="18"/>
      <c r="LIR55" s="18"/>
      <c r="LIS55" s="18"/>
      <c r="LIT55" s="18"/>
      <c r="LIU55" s="18"/>
      <c r="LIV55" s="18"/>
      <c r="LIW55" s="18"/>
      <c r="LIX55" s="18"/>
      <c r="LIY55" s="18"/>
      <c r="LIZ55" s="18"/>
      <c r="LJA55" s="18"/>
      <c r="LJB55" s="18"/>
      <c r="LJC55" s="18"/>
      <c r="LJD55" s="18"/>
      <c r="LJE55" s="18"/>
      <c r="LJF55" s="18"/>
      <c r="LJG55" s="18"/>
      <c r="LJH55" s="18"/>
      <c r="LJI55" s="18"/>
      <c r="LJJ55" s="18"/>
      <c r="LJK55" s="18"/>
      <c r="LJL55" s="18"/>
      <c r="LJM55" s="18"/>
      <c r="LJN55" s="18"/>
      <c r="LJO55" s="18"/>
      <c r="LJP55" s="18"/>
      <c r="LJQ55" s="18"/>
      <c r="LJR55" s="18"/>
      <c r="LJS55" s="18"/>
      <c r="LJT55" s="18"/>
      <c r="LJU55" s="18"/>
      <c r="LJV55" s="18"/>
      <c r="LJW55" s="18"/>
      <c r="LJX55" s="18"/>
      <c r="LJY55" s="18"/>
      <c r="LJZ55" s="18"/>
      <c r="LKA55" s="18"/>
      <c r="LKB55" s="18"/>
      <c r="LKC55" s="18"/>
      <c r="LKD55" s="18"/>
      <c r="LKE55" s="18"/>
      <c r="LKF55" s="18"/>
      <c r="LKG55" s="18"/>
      <c r="LKH55" s="18"/>
      <c r="LKI55" s="18"/>
      <c r="LKJ55" s="18"/>
      <c r="LKK55" s="18"/>
      <c r="LKL55" s="18"/>
      <c r="LKM55" s="18"/>
      <c r="LKN55" s="18"/>
      <c r="LKO55" s="18"/>
      <c r="LKP55" s="18"/>
      <c r="LKQ55" s="18"/>
      <c r="LKR55" s="18"/>
      <c r="LKS55" s="18"/>
      <c r="LKT55" s="18"/>
      <c r="LKU55" s="18"/>
      <c r="LKV55" s="18"/>
      <c r="LKW55" s="18"/>
      <c r="LKX55" s="18"/>
      <c r="LKY55" s="18"/>
      <c r="LKZ55" s="18"/>
      <c r="LLA55" s="18"/>
      <c r="LLB55" s="18"/>
      <c r="LLC55" s="18"/>
      <c r="LLD55" s="18"/>
      <c r="LLE55" s="18"/>
      <c r="LLF55" s="18"/>
      <c r="LLG55" s="18"/>
      <c r="LLH55" s="18"/>
      <c r="LLI55" s="18"/>
      <c r="LLJ55" s="18"/>
      <c r="LLK55" s="18"/>
      <c r="LLL55" s="18"/>
      <c r="LLM55" s="18"/>
      <c r="LLN55" s="18"/>
      <c r="LLO55" s="18"/>
      <c r="LLP55" s="18"/>
      <c r="LLQ55" s="18"/>
      <c r="LLR55" s="18"/>
      <c r="LLS55" s="18"/>
      <c r="LLT55" s="18"/>
      <c r="LLU55" s="18"/>
      <c r="LLV55" s="18"/>
      <c r="LLW55" s="18"/>
      <c r="LLX55" s="18"/>
      <c r="LLY55" s="18"/>
      <c r="LLZ55" s="18"/>
      <c r="LMA55" s="18"/>
      <c r="LMB55" s="18"/>
      <c r="LMC55" s="18"/>
      <c r="LMD55" s="18"/>
      <c r="LME55" s="18"/>
      <c r="LMF55" s="18"/>
      <c r="LMG55" s="18"/>
      <c r="LMH55" s="18"/>
      <c r="LMI55" s="18"/>
      <c r="LMJ55" s="18"/>
      <c r="LMK55" s="18"/>
      <c r="LML55" s="18"/>
      <c r="LMM55" s="18"/>
      <c r="LMN55" s="18"/>
      <c r="LMO55" s="18"/>
      <c r="LMP55" s="18"/>
      <c r="LMQ55" s="18"/>
      <c r="LMR55" s="18"/>
      <c r="LMS55" s="18"/>
      <c r="LMT55" s="18"/>
      <c r="LMU55" s="18"/>
      <c r="LMV55" s="18"/>
      <c r="LMW55" s="18"/>
      <c r="LMX55" s="18"/>
      <c r="LMY55" s="18"/>
      <c r="LMZ55" s="18"/>
      <c r="LNA55" s="18"/>
      <c r="LNB55" s="18"/>
      <c r="LNC55" s="18"/>
      <c r="LND55" s="18"/>
      <c r="LNE55" s="18"/>
      <c r="LNF55" s="18"/>
      <c r="LNG55" s="18"/>
      <c r="LNH55" s="18"/>
      <c r="LNI55" s="18"/>
      <c r="LNJ55" s="18"/>
      <c r="LNK55" s="18"/>
      <c r="LNL55" s="18"/>
      <c r="LNM55" s="18"/>
      <c r="LNN55" s="18"/>
      <c r="LNO55" s="18"/>
      <c r="LNP55" s="18"/>
      <c r="LNQ55" s="18"/>
      <c r="LNR55" s="18"/>
      <c r="LNS55" s="18"/>
      <c r="LNT55" s="18"/>
      <c r="LNU55" s="18"/>
      <c r="LNV55" s="18"/>
      <c r="LNW55" s="18"/>
      <c r="LNX55" s="18"/>
      <c r="LNY55" s="18"/>
      <c r="LNZ55" s="18"/>
      <c r="LOA55" s="18"/>
      <c r="LOB55" s="18"/>
      <c r="LOC55" s="18"/>
      <c r="LOD55" s="18"/>
      <c r="LOE55" s="18"/>
      <c r="LOF55" s="18"/>
      <c r="LOG55" s="18"/>
      <c r="LOH55" s="18"/>
      <c r="LOI55" s="18"/>
      <c r="LOJ55" s="18"/>
      <c r="LOK55" s="18"/>
      <c r="LOL55" s="18"/>
      <c r="LOM55" s="18"/>
      <c r="LON55" s="18"/>
      <c r="LOO55" s="18"/>
      <c r="LOP55" s="18"/>
      <c r="LOQ55" s="18"/>
      <c r="LOR55" s="18"/>
      <c r="LOS55" s="18"/>
      <c r="LOT55" s="18"/>
      <c r="LOU55" s="18"/>
      <c r="LOV55" s="18"/>
      <c r="LOW55" s="18"/>
      <c r="LOX55" s="18"/>
      <c r="LOY55" s="18"/>
      <c r="LOZ55" s="18"/>
      <c r="LPA55" s="18"/>
      <c r="LPB55" s="18"/>
      <c r="LPC55" s="18"/>
      <c r="LPD55" s="18"/>
      <c r="LPE55" s="18"/>
      <c r="LPF55" s="18"/>
      <c r="LPG55" s="18"/>
      <c r="LPH55" s="18"/>
      <c r="LPI55" s="18"/>
      <c r="LPJ55" s="18"/>
      <c r="LPK55" s="18"/>
      <c r="LPL55" s="18"/>
      <c r="LPM55" s="18"/>
      <c r="LPN55" s="18"/>
      <c r="LPO55" s="18"/>
      <c r="LPP55" s="18"/>
      <c r="LPQ55" s="18"/>
      <c r="LPR55" s="18"/>
      <c r="LPS55" s="18"/>
      <c r="LPT55" s="18"/>
      <c r="LPU55" s="18"/>
      <c r="LPV55" s="18"/>
      <c r="LPW55" s="18"/>
      <c r="LPX55" s="18"/>
      <c r="LPY55" s="18"/>
      <c r="LPZ55" s="18"/>
      <c r="LQA55" s="18"/>
      <c r="LQB55" s="18"/>
      <c r="LQC55" s="18"/>
      <c r="LQD55" s="18"/>
      <c r="LQE55" s="18"/>
      <c r="LQF55" s="18"/>
      <c r="LQG55" s="18"/>
      <c r="LQH55" s="18"/>
      <c r="LQI55" s="18"/>
      <c r="LQJ55" s="18"/>
      <c r="LQK55" s="18"/>
      <c r="LQL55" s="18"/>
      <c r="LQM55" s="18"/>
      <c r="LQN55" s="18"/>
      <c r="LQO55" s="18"/>
      <c r="LQP55" s="18"/>
      <c r="LQQ55" s="18"/>
      <c r="LQR55" s="18"/>
      <c r="LQS55" s="18"/>
      <c r="LQT55" s="18"/>
      <c r="LQU55" s="18"/>
      <c r="LQV55" s="18"/>
      <c r="LQW55" s="18"/>
      <c r="LQX55" s="18"/>
      <c r="LQY55" s="18"/>
      <c r="LQZ55" s="18"/>
      <c r="LRA55" s="18"/>
      <c r="LRB55" s="18"/>
      <c r="LRC55" s="18"/>
      <c r="LRD55" s="18"/>
      <c r="LRE55" s="18"/>
      <c r="LRF55" s="18"/>
      <c r="LRG55" s="18"/>
      <c r="LRH55" s="18"/>
      <c r="LRI55" s="18"/>
      <c r="LRJ55" s="18"/>
      <c r="LRK55" s="18"/>
      <c r="LRL55" s="18"/>
      <c r="LRM55" s="18"/>
      <c r="LRN55" s="18"/>
      <c r="LRO55" s="18"/>
      <c r="LRP55" s="18"/>
      <c r="LRQ55" s="18"/>
      <c r="LRR55" s="18"/>
      <c r="LRS55" s="18"/>
      <c r="LRT55" s="18"/>
      <c r="LRU55" s="18"/>
      <c r="LRV55" s="18"/>
      <c r="LRW55" s="18"/>
      <c r="LRX55" s="18"/>
      <c r="LRY55" s="18"/>
      <c r="LRZ55" s="18"/>
      <c r="LSA55" s="18"/>
      <c r="LSB55" s="18"/>
      <c r="LSC55" s="18"/>
      <c r="LSD55" s="18"/>
      <c r="LSE55" s="18"/>
      <c r="LSF55" s="18"/>
      <c r="LSG55" s="18"/>
      <c r="LSH55" s="18"/>
      <c r="LSI55" s="18"/>
      <c r="LSJ55" s="18"/>
      <c r="LSK55" s="18"/>
      <c r="LSL55" s="18"/>
      <c r="LSM55" s="18"/>
      <c r="LSN55" s="18"/>
      <c r="LSO55" s="18"/>
      <c r="LSP55" s="18"/>
      <c r="LSQ55" s="18"/>
      <c r="LSR55" s="18"/>
      <c r="LSS55" s="18"/>
      <c r="LST55" s="18"/>
      <c r="LSU55" s="18"/>
      <c r="LSV55" s="18"/>
      <c r="LSW55" s="18"/>
      <c r="LSX55" s="18"/>
      <c r="LSY55" s="18"/>
      <c r="LSZ55" s="18"/>
      <c r="LTA55" s="18"/>
      <c r="LTB55" s="18"/>
      <c r="LTC55" s="18"/>
      <c r="LTD55" s="18"/>
      <c r="LTE55" s="18"/>
      <c r="LTF55" s="18"/>
      <c r="LTG55" s="18"/>
      <c r="LTH55" s="18"/>
      <c r="LTI55" s="18"/>
      <c r="LTJ55" s="18"/>
      <c r="LTK55" s="18"/>
      <c r="LTL55" s="18"/>
      <c r="LTM55" s="18"/>
      <c r="LTN55" s="18"/>
      <c r="LTO55" s="18"/>
      <c r="LTP55" s="18"/>
      <c r="LTQ55" s="18"/>
      <c r="LTR55" s="18"/>
      <c r="LTS55" s="18"/>
      <c r="LTT55" s="18"/>
      <c r="LTU55" s="18"/>
      <c r="LTV55" s="18"/>
      <c r="LTW55" s="18"/>
      <c r="LTX55" s="18"/>
      <c r="LTY55" s="18"/>
      <c r="LTZ55" s="18"/>
      <c r="LUA55" s="18"/>
      <c r="LUB55" s="18"/>
      <c r="LUC55" s="18"/>
      <c r="LUD55" s="18"/>
      <c r="LUE55" s="18"/>
      <c r="LUF55" s="18"/>
      <c r="LUG55" s="18"/>
      <c r="LUH55" s="18"/>
      <c r="LUI55" s="18"/>
      <c r="LUJ55" s="18"/>
      <c r="LUK55" s="18"/>
      <c r="LUL55" s="18"/>
      <c r="LUM55" s="18"/>
      <c r="LUN55" s="18"/>
      <c r="LUO55" s="18"/>
      <c r="LUP55" s="18"/>
      <c r="LUQ55" s="18"/>
      <c r="LUR55" s="18"/>
      <c r="LUS55" s="18"/>
      <c r="LUT55" s="18"/>
      <c r="LUU55" s="18"/>
      <c r="LUV55" s="18"/>
      <c r="LUW55" s="18"/>
      <c r="LUX55" s="18"/>
      <c r="LUY55" s="18"/>
      <c r="LUZ55" s="18"/>
      <c r="LVA55" s="18"/>
      <c r="LVB55" s="18"/>
      <c r="LVC55" s="18"/>
      <c r="LVD55" s="18"/>
      <c r="LVE55" s="18"/>
      <c r="LVF55" s="18"/>
      <c r="LVG55" s="18"/>
      <c r="LVH55" s="18"/>
      <c r="LVI55" s="18"/>
      <c r="LVJ55" s="18"/>
      <c r="LVK55" s="18"/>
      <c r="LVL55" s="18"/>
      <c r="LVM55" s="18"/>
      <c r="LVN55" s="18"/>
      <c r="LVO55" s="18"/>
      <c r="LVP55" s="18"/>
      <c r="LVQ55" s="18"/>
      <c r="LVR55" s="18"/>
      <c r="LVS55" s="18"/>
      <c r="LVT55" s="18"/>
      <c r="LVU55" s="18"/>
      <c r="LVV55" s="18"/>
      <c r="LVW55" s="18"/>
      <c r="LVX55" s="18"/>
      <c r="LVY55" s="18"/>
      <c r="LVZ55" s="18"/>
      <c r="LWA55" s="18"/>
      <c r="LWB55" s="18"/>
      <c r="LWC55" s="18"/>
      <c r="LWD55" s="18"/>
      <c r="LWE55" s="18"/>
      <c r="LWF55" s="18"/>
      <c r="LWG55" s="18"/>
      <c r="LWH55" s="18"/>
      <c r="LWI55" s="18"/>
      <c r="LWJ55" s="18"/>
      <c r="LWK55" s="18"/>
      <c r="LWL55" s="18"/>
      <c r="LWM55" s="18"/>
      <c r="LWN55" s="18"/>
      <c r="LWO55" s="18"/>
      <c r="LWP55" s="18"/>
      <c r="LWQ55" s="18"/>
      <c r="LWR55" s="18"/>
      <c r="LWS55" s="18"/>
      <c r="LWT55" s="18"/>
      <c r="LWU55" s="18"/>
      <c r="LWV55" s="18"/>
      <c r="LWW55" s="18"/>
      <c r="LWX55" s="18"/>
      <c r="LWY55" s="18"/>
      <c r="LWZ55" s="18"/>
      <c r="LXA55" s="18"/>
      <c r="LXB55" s="18"/>
      <c r="LXC55" s="18"/>
      <c r="LXD55" s="18"/>
      <c r="LXE55" s="18"/>
      <c r="LXF55" s="18"/>
      <c r="LXG55" s="18"/>
      <c r="LXH55" s="18"/>
      <c r="LXI55" s="18"/>
      <c r="LXJ55" s="18"/>
      <c r="LXK55" s="18"/>
      <c r="LXL55" s="18"/>
      <c r="LXM55" s="18"/>
      <c r="LXN55" s="18"/>
      <c r="LXO55" s="18"/>
      <c r="LXP55" s="18"/>
      <c r="LXQ55" s="18"/>
      <c r="LXR55" s="18"/>
      <c r="LXS55" s="18"/>
      <c r="LXT55" s="18"/>
      <c r="LXU55" s="18"/>
      <c r="LXV55" s="18"/>
      <c r="LXW55" s="18"/>
      <c r="LXX55" s="18"/>
      <c r="LXY55" s="18"/>
      <c r="LXZ55" s="18"/>
      <c r="LYA55" s="18"/>
      <c r="LYB55" s="18"/>
      <c r="LYC55" s="18"/>
      <c r="LYD55" s="18"/>
      <c r="LYE55" s="18"/>
      <c r="LYF55" s="18"/>
      <c r="LYG55" s="18"/>
      <c r="LYH55" s="18"/>
      <c r="LYI55" s="18"/>
      <c r="LYJ55" s="18"/>
      <c r="LYK55" s="18"/>
      <c r="LYL55" s="18"/>
      <c r="LYM55" s="18"/>
      <c r="LYN55" s="18"/>
      <c r="LYO55" s="18"/>
      <c r="LYP55" s="18"/>
      <c r="LYQ55" s="18"/>
      <c r="LYR55" s="18"/>
      <c r="LYS55" s="18"/>
      <c r="LYT55" s="18"/>
      <c r="LYU55" s="18"/>
      <c r="LYV55" s="18"/>
      <c r="LYW55" s="18"/>
      <c r="LYX55" s="18"/>
      <c r="LYY55" s="18"/>
      <c r="LYZ55" s="18"/>
      <c r="LZA55" s="18"/>
      <c r="LZB55" s="18"/>
      <c r="LZC55" s="18"/>
      <c r="LZD55" s="18"/>
      <c r="LZE55" s="18"/>
      <c r="LZF55" s="18"/>
      <c r="LZG55" s="18"/>
      <c r="LZH55" s="18"/>
      <c r="LZI55" s="18"/>
      <c r="LZJ55" s="18"/>
      <c r="LZK55" s="18"/>
      <c r="LZL55" s="18"/>
      <c r="LZM55" s="18"/>
      <c r="LZN55" s="18"/>
      <c r="LZO55" s="18"/>
      <c r="LZP55" s="18"/>
      <c r="LZQ55" s="18"/>
      <c r="LZR55" s="18"/>
      <c r="LZS55" s="18"/>
      <c r="LZT55" s="18"/>
      <c r="LZU55" s="18"/>
      <c r="LZV55" s="18"/>
      <c r="LZW55" s="18"/>
      <c r="LZX55" s="18"/>
      <c r="LZY55" s="18"/>
      <c r="LZZ55" s="18"/>
      <c r="MAA55" s="18"/>
      <c r="MAB55" s="18"/>
      <c r="MAC55" s="18"/>
      <c r="MAD55" s="18"/>
      <c r="MAE55" s="18"/>
      <c r="MAF55" s="18"/>
      <c r="MAG55" s="18"/>
      <c r="MAH55" s="18"/>
      <c r="MAI55" s="18"/>
      <c r="MAJ55" s="18"/>
      <c r="MAK55" s="18"/>
      <c r="MAL55" s="18"/>
      <c r="MAM55" s="18"/>
      <c r="MAN55" s="18"/>
      <c r="MAO55" s="18"/>
      <c r="MAP55" s="18"/>
      <c r="MAQ55" s="18"/>
      <c r="MAR55" s="18"/>
      <c r="MAS55" s="18"/>
      <c r="MAT55" s="18"/>
      <c r="MAU55" s="18"/>
      <c r="MAV55" s="18"/>
      <c r="MAW55" s="18"/>
      <c r="MAX55" s="18"/>
      <c r="MAY55" s="18"/>
      <c r="MAZ55" s="18"/>
      <c r="MBA55" s="18"/>
      <c r="MBB55" s="18"/>
      <c r="MBC55" s="18"/>
      <c r="MBD55" s="18"/>
      <c r="MBE55" s="18"/>
      <c r="MBF55" s="18"/>
      <c r="MBG55" s="18"/>
      <c r="MBH55" s="18"/>
      <c r="MBI55" s="18"/>
      <c r="MBJ55" s="18"/>
      <c r="MBK55" s="18"/>
      <c r="MBL55" s="18"/>
      <c r="MBM55" s="18"/>
      <c r="MBN55" s="18"/>
      <c r="MBO55" s="18"/>
      <c r="MBP55" s="18"/>
      <c r="MBQ55" s="18"/>
      <c r="MBR55" s="18"/>
      <c r="MBS55" s="18"/>
      <c r="MBT55" s="18"/>
      <c r="MBU55" s="18"/>
      <c r="MBV55" s="18"/>
      <c r="MBW55" s="18"/>
      <c r="MBX55" s="18"/>
      <c r="MBY55" s="18"/>
      <c r="MBZ55" s="18"/>
      <c r="MCA55" s="18"/>
      <c r="MCB55" s="18"/>
      <c r="MCC55" s="18"/>
      <c r="MCD55" s="18"/>
      <c r="MCE55" s="18"/>
      <c r="MCF55" s="18"/>
      <c r="MCG55" s="18"/>
      <c r="MCH55" s="18"/>
      <c r="MCI55" s="18"/>
      <c r="MCJ55" s="18"/>
      <c r="MCK55" s="18"/>
      <c r="MCL55" s="18"/>
      <c r="MCM55" s="18"/>
      <c r="MCN55" s="18"/>
      <c r="MCO55" s="18"/>
      <c r="MCP55" s="18"/>
      <c r="MCQ55" s="18"/>
      <c r="MCR55" s="18"/>
      <c r="MCS55" s="18"/>
      <c r="MCT55" s="18"/>
      <c r="MCU55" s="18"/>
      <c r="MCV55" s="18"/>
      <c r="MCW55" s="18"/>
      <c r="MCX55" s="18"/>
      <c r="MCY55" s="18"/>
      <c r="MCZ55" s="18"/>
      <c r="MDA55" s="18"/>
      <c r="MDB55" s="18"/>
      <c r="MDC55" s="18"/>
      <c r="MDD55" s="18"/>
      <c r="MDE55" s="18"/>
      <c r="MDF55" s="18"/>
      <c r="MDG55" s="18"/>
      <c r="MDH55" s="18"/>
      <c r="MDI55" s="18"/>
      <c r="MDJ55" s="18"/>
      <c r="MDK55" s="18"/>
      <c r="MDL55" s="18"/>
      <c r="MDM55" s="18"/>
      <c r="MDN55" s="18"/>
      <c r="MDO55" s="18"/>
      <c r="MDP55" s="18"/>
      <c r="MDQ55" s="18"/>
      <c r="MDR55" s="18"/>
      <c r="MDS55" s="18"/>
      <c r="MDT55" s="18"/>
      <c r="MDU55" s="18"/>
      <c r="MDV55" s="18"/>
      <c r="MDW55" s="18"/>
      <c r="MDX55" s="18"/>
      <c r="MDY55" s="18"/>
      <c r="MDZ55" s="18"/>
      <c r="MEA55" s="18"/>
      <c r="MEB55" s="18"/>
      <c r="MEC55" s="18"/>
      <c r="MED55" s="18"/>
      <c r="MEE55" s="18"/>
      <c r="MEF55" s="18"/>
      <c r="MEG55" s="18"/>
      <c r="MEH55" s="18"/>
      <c r="MEI55" s="18"/>
      <c r="MEJ55" s="18"/>
      <c r="MEK55" s="18"/>
      <c r="MEL55" s="18"/>
      <c r="MEM55" s="18"/>
      <c r="MEN55" s="18"/>
      <c r="MEO55" s="18"/>
      <c r="MEP55" s="18"/>
      <c r="MEQ55" s="18"/>
      <c r="MER55" s="18"/>
      <c r="MES55" s="18"/>
      <c r="MET55" s="18"/>
      <c r="MEU55" s="18"/>
      <c r="MEV55" s="18"/>
      <c r="MEW55" s="18"/>
      <c r="MEX55" s="18"/>
      <c r="MEY55" s="18"/>
      <c r="MEZ55" s="18"/>
      <c r="MFA55" s="18"/>
      <c r="MFB55" s="18"/>
      <c r="MFC55" s="18"/>
      <c r="MFD55" s="18"/>
      <c r="MFE55" s="18"/>
      <c r="MFF55" s="18"/>
      <c r="MFG55" s="18"/>
      <c r="MFH55" s="18"/>
      <c r="MFI55" s="18"/>
      <c r="MFJ55" s="18"/>
      <c r="MFK55" s="18"/>
      <c r="MFL55" s="18"/>
      <c r="MFM55" s="18"/>
      <c r="MFN55" s="18"/>
      <c r="MFO55" s="18"/>
      <c r="MFP55" s="18"/>
      <c r="MFQ55" s="18"/>
      <c r="MFR55" s="18"/>
      <c r="MFS55" s="18"/>
      <c r="MFT55" s="18"/>
      <c r="MFU55" s="18"/>
      <c r="MFV55" s="18"/>
      <c r="MFW55" s="18"/>
      <c r="MFX55" s="18"/>
      <c r="MFY55" s="18"/>
      <c r="MFZ55" s="18"/>
      <c r="MGA55" s="18"/>
      <c r="MGB55" s="18"/>
      <c r="MGC55" s="18"/>
      <c r="MGD55" s="18"/>
      <c r="MGE55" s="18"/>
      <c r="MGF55" s="18"/>
      <c r="MGG55" s="18"/>
      <c r="MGH55" s="18"/>
      <c r="MGI55" s="18"/>
      <c r="MGJ55" s="18"/>
      <c r="MGK55" s="18"/>
      <c r="MGL55" s="18"/>
      <c r="MGM55" s="18"/>
      <c r="MGN55" s="18"/>
      <c r="MGO55" s="18"/>
      <c r="MGP55" s="18"/>
      <c r="MGQ55" s="18"/>
      <c r="MGR55" s="18"/>
      <c r="MGS55" s="18"/>
      <c r="MGT55" s="18"/>
      <c r="MGU55" s="18"/>
      <c r="MGV55" s="18"/>
      <c r="MGW55" s="18"/>
      <c r="MGX55" s="18"/>
      <c r="MGY55" s="18"/>
      <c r="MGZ55" s="18"/>
      <c r="MHA55" s="18"/>
      <c r="MHB55" s="18"/>
      <c r="MHC55" s="18"/>
      <c r="MHD55" s="18"/>
      <c r="MHE55" s="18"/>
      <c r="MHF55" s="18"/>
      <c r="MHG55" s="18"/>
      <c r="MHH55" s="18"/>
      <c r="MHI55" s="18"/>
      <c r="MHJ55" s="18"/>
      <c r="MHK55" s="18"/>
      <c r="MHL55" s="18"/>
      <c r="MHM55" s="18"/>
      <c r="MHN55" s="18"/>
      <c r="MHO55" s="18"/>
      <c r="MHP55" s="18"/>
      <c r="MHQ55" s="18"/>
      <c r="MHR55" s="18"/>
      <c r="MHS55" s="18"/>
      <c r="MHT55" s="18"/>
      <c r="MHU55" s="18"/>
      <c r="MHV55" s="18"/>
      <c r="MHW55" s="18"/>
      <c r="MHX55" s="18"/>
      <c r="MHY55" s="18"/>
      <c r="MHZ55" s="18"/>
      <c r="MIA55" s="18"/>
      <c r="MIB55" s="18"/>
      <c r="MIC55" s="18"/>
      <c r="MID55" s="18"/>
      <c r="MIE55" s="18"/>
      <c r="MIF55" s="18"/>
      <c r="MIG55" s="18"/>
      <c r="MIH55" s="18"/>
      <c r="MII55" s="18"/>
      <c r="MIJ55" s="18"/>
      <c r="MIK55" s="18"/>
      <c r="MIL55" s="18"/>
      <c r="MIM55" s="18"/>
      <c r="MIN55" s="18"/>
      <c r="MIO55" s="18"/>
      <c r="MIP55" s="18"/>
      <c r="MIQ55" s="18"/>
      <c r="MIR55" s="18"/>
      <c r="MIS55" s="18"/>
      <c r="MIT55" s="18"/>
      <c r="MIU55" s="18"/>
      <c r="MIV55" s="18"/>
      <c r="MIW55" s="18"/>
      <c r="MIX55" s="18"/>
      <c r="MIY55" s="18"/>
      <c r="MIZ55" s="18"/>
      <c r="MJA55" s="18"/>
      <c r="MJB55" s="18"/>
      <c r="MJC55" s="18"/>
      <c r="MJD55" s="18"/>
      <c r="MJE55" s="18"/>
      <c r="MJF55" s="18"/>
      <c r="MJG55" s="18"/>
      <c r="MJH55" s="18"/>
      <c r="MJI55" s="18"/>
      <c r="MJJ55" s="18"/>
      <c r="MJK55" s="18"/>
      <c r="MJL55" s="18"/>
      <c r="MJM55" s="18"/>
      <c r="MJN55" s="18"/>
      <c r="MJO55" s="18"/>
      <c r="MJP55" s="18"/>
      <c r="MJQ55" s="18"/>
      <c r="MJR55" s="18"/>
      <c r="MJS55" s="18"/>
      <c r="MJT55" s="18"/>
      <c r="MJU55" s="18"/>
      <c r="MJV55" s="18"/>
      <c r="MJW55" s="18"/>
      <c r="MJX55" s="18"/>
      <c r="MJY55" s="18"/>
      <c r="MJZ55" s="18"/>
      <c r="MKA55" s="18"/>
      <c r="MKB55" s="18"/>
      <c r="MKC55" s="18"/>
      <c r="MKD55" s="18"/>
      <c r="MKE55" s="18"/>
      <c r="MKF55" s="18"/>
      <c r="MKG55" s="18"/>
      <c r="MKH55" s="18"/>
      <c r="MKI55" s="18"/>
      <c r="MKJ55" s="18"/>
      <c r="MKK55" s="18"/>
      <c r="MKL55" s="18"/>
      <c r="MKM55" s="18"/>
      <c r="MKN55" s="18"/>
      <c r="MKO55" s="18"/>
      <c r="MKP55" s="18"/>
      <c r="MKQ55" s="18"/>
      <c r="MKR55" s="18"/>
      <c r="MKS55" s="18"/>
      <c r="MKT55" s="18"/>
      <c r="MKU55" s="18"/>
      <c r="MKV55" s="18"/>
      <c r="MKW55" s="18"/>
      <c r="MKX55" s="18"/>
      <c r="MKY55" s="18"/>
      <c r="MKZ55" s="18"/>
      <c r="MLA55" s="18"/>
      <c r="MLB55" s="18"/>
      <c r="MLC55" s="18"/>
      <c r="MLD55" s="18"/>
      <c r="MLE55" s="18"/>
      <c r="MLF55" s="18"/>
      <c r="MLG55" s="18"/>
      <c r="MLH55" s="18"/>
      <c r="MLI55" s="18"/>
      <c r="MLJ55" s="18"/>
      <c r="MLK55" s="18"/>
      <c r="MLL55" s="18"/>
      <c r="MLM55" s="18"/>
      <c r="MLN55" s="18"/>
      <c r="MLO55" s="18"/>
      <c r="MLP55" s="18"/>
      <c r="MLQ55" s="18"/>
      <c r="MLR55" s="18"/>
      <c r="MLS55" s="18"/>
      <c r="MLT55" s="18"/>
      <c r="MLU55" s="18"/>
      <c r="MLV55" s="18"/>
      <c r="MLW55" s="18"/>
      <c r="MLX55" s="18"/>
      <c r="MLY55" s="18"/>
      <c r="MLZ55" s="18"/>
      <c r="MMA55" s="18"/>
      <c r="MMB55" s="18"/>
      <c r="MMC55" s="18"/>
      <c r="MMD55" s="18"/>
      <c r="MME55" s="18"/>
      <c r="MMF55" s="18"/>
      <c r="MMG55" s="18"/>
      <c r="MMH55" s="18"/>
      <c r="MMI55" s="18"/>
      <c r="MMJ55" s="18"/>
      <c r="MMK55" s="18"/>
      <c r="MML55" s="18"/>
      <c r="MMM55" s="18"/>
      <c r="MMN55" s="18"/>
      <c r="MMO55" s="18"/>
      <c r="MMP55" s="18"/>
      <c r="MMQ55" s="18"/>
      <c r="MMR55" s="18"/>
      <c r="MMS55" s="18"/>
      <c r="MMT55" s="18"/>
      <c r="MMU55" s="18"/>
      <c r="MMV55" s="18"/>
      <c r="MMW55" s="18"/>
      <c r="MMX55" s="18"/>
      <c r="MMY55" s="18"/>
      <c r="MMZ55" s="18"/>
      <c r="MNA55" s="18"/>
      <c r="MNB55" s="18"/>
      <c r="MNC55" s="18"/>
      <c r="MND55" s="18"/>
      <c r="MNE55" s="18"/>
      <c r="MNF55" s="18"/>
      <c r="MNG55" s="18"/>
      <c r="MNH55" s="18"/>
      <c r="MNI55" s="18"/>
      <c r="MNJ55" s="18"/>
      <c r="MNK55" s="18"/>
      <c r="MNL55" s="18"/>
      <c r="MNM55" s="18"/>
      <c r="MNN55" s="18"/>
      <c r="MNO55" s="18"/>
      <c r="MNP55" s="18"/>
      <c r="MNQ55" s="18"/>
      <c r="MNR55" s="18"/>
      <c r="MNS55" s="18"/>
      <c r="MNT55" s="18"/>
      <c r="MNU55" s="18"/>
      <c r="MNV55" s="18"/>
      <c r="MNW55" s="18"/>
      <c r="MNX55" s="18"/>
      <c r="MNY55" s="18"/>
      <c r="MNZ55" s="18"/>
      <c r="MOA55" s="18"/>
      <c r="MOB55" s="18"/>
      <c r="MOC55" s="18"/>
      <c r="MOD55" s="18"/>
      <c r="MOE55" s="18"/>
      <c r="MOF55" s="18"/>
      <c r="MOG55" s="18"/>
      <c r="MOH55" s="18"/>
      <c r="MOI55" s="18"/>
      <c r="MOJ55" s="18"/>
      <c r="MOK55" s="18"/>
      <c r="MOL55" s="18"/>
      <c r="MOM55" s="18"/>
      <c r="MON55" s="18"/>
      <c r="MOO55" s="18"/>
      <c r="MOP55" s="18"/>
      <c r="MOQ55" s="18"/>
      <c r="MOR55" s="18"/>
      <c r="MOS55" s="18"/>
      <c r="MOT55" s="18"/>
      <c r="MOU55" s="18"/>
      <c r="MOV55" s="18"/>
      <c r="MOW55" s="18"/>
      <c r="MOX55" s="18"/>
      <c r="MOY55" s="18"/>
      <c r="MOZ55" s="18"/>
      <c r="MPA55" s="18"/>
      <c r="MPB55" s="18"/>
      <c r="MPC55" s="18"/>
      <c r="MPD55" s="18"/>
      <c r="MPE55" s="18"/>
      <c r="MPF55" s="18"/>
      <c r="MPG55" s="18"/>
      <c r="MPH55" s="18"/>
      <c r="MPI55" s="18"/>
      <c r="MPJ55" s="18"/>
      <c r="MPK55" s="18"/>
      <c r="MPL55" s="18"/>
      <c r="MPM55" s="18"/>
      <c r="MPN55" s="18"/>
      <c r="MPO55" s="18"/>
      <c r="MPP55" s="18"/>
      <c r="MPQ55" s="18"/>
      <c r="MPR55" s="18"/>
      <c r="MPS55" s="18"/>
      <c r="MPT55" s="18"/>
      <c r="MPU55" s="18"/>
      <c r="MPV55" s="18"/>
      <c r="MPW55" s="18"/>
      <c r="MPX55" s="18"/>
      <c r="MPY55" s="18"/>
      <c r="MPZ55" s="18"/>
      <c r="MQA55" s="18"/>
      <c r="MQB55" s="18"/>
      <c r="MQC55" s="18"/>
      <c r="MQD55" s="18"/>
      <c r="MQE55" s="18"/>
      <c r="MQF55" s="18"/>
      <c r="MQG55" s="18"/>
      <c r="MQH55" s="18"/>
      <c r="MQI55" s="18"/>
      <c r="MQJ55" s="18"/>
      <c r="MQK55" s="18"/>
      <c r="MQL55" s="18"/>
      <c r="MQM55" s="18"/>
      <c r="MQN55" s="18"/>
      <c r="MQO55" s="18"/>
      <c r="MQP55" s="18"/>
      <c r="MQQ55" s="18"/>
      <c r="MQR55" s="18"/>
      <c r="MQS55" s="18"/>
      <c r="MQT55" s="18"/>
      <c r="MQU55" s="18"/>
      <c r="MQV55" s="18"/>
      <c r="MQW55" s="18"/>
      <c r="MQX55" s="18"/>
      <c r="MQY55" s="18"/>
      <c r="MQZ55" s="18"/>
      <c r="MRA55" s="18"/>
      <c r="MRB55" s="18"/>
      <c r="MRC55" s="18"/>
      <c r="MRD55" s="18"/>
      <c r="MRE55" s="18"/>
      <c r="MRF55" s="18"/>
      <c r="MRG55" s="18"/>
      <c r="MRH55" s="18"/>
      <c r="MRI55" s="18"/>
      <c r="MRJ55" s="18"/>
      <c r="MRK55" s="18"/>
      <c r="MRL55" s="18"/>
      <c r="MRM55" s="18"/>
      <c r="MRN55" s="18"/>
      <c r="MRO55" s="18"/>
      <c r="MRP55" s="18"/>
      <c r="MRQ55" s="18"/>
      <c r="MRR55" s="18"/>
      <c r="MRS55" s="18"/>
      <c r="MRT55" s="18"/>
      <c r="MRU55" s="18"/>
      <c r="MRV55" s="18"/>
      <c r="MRW55" s="18"/>
      <c r="MRX55" s="18"/>
      <c r="MRY55" s="18"/>
      <c r="MRZ55" s="18"/>
      <c r="MSA55" s="18"/>
      <c r="MSB55" s="18"/>
      <c r="MSC55" s="18"/>
      <c r="MSD55" s="18"/>
      <c r="MSE55" s="18"/>
      <c r="MSF55" s="18"/>
      <c r="MSG55" s="18"/>
      <c r="MSH55" s="18"/>
      <c r="MSI55" s="18"/>
      <c r="MSJ55" s="18"/>
      <c r="MSK55" s="18"/>
      <c r="MSL55" s="18"/>
      <c r="MSM55" s="18"/>
      <c r="MSN55" s="18"/>
      <c r="MSO55" s="18"/>
      <c r="MSP55" s="18"/>
      <c r="MSQ55" s="18"/>
      <c r="MSR55" s="18"/>
      <c r="MSS55" s="18"/>
      <c r="MST55" s="18"/>
      <c r="MSU55" s="18"/>
      <c r="MSV55" s="18"/>
      <c r="MSW55" s="18"/>
      <c r="MSX55" s="18"/>
      <c r="MSY55" s="18"/>
      <c r="MSZ55" s="18"/>
      <c r="MTA55" s="18"/>
      <c r="MTB55" s="18"/>
      <c r="MTC55" s="18"/>
      <c r="MTD55" s="18"/>
      <c r="MTE55" s="18"/>
      <c r="MTF55" s="18"/>
      <c r="MTG55" s="18"/>
      <c r="MTH55" s="18"/>
      <c r="MTI55" s="18"/>
      <c r="MTJ55" s="18"/>
      <c r="MTK55" s="18"/>
      <c r="MTL55" s="18"/>
      <c r="MTM55" s="18"/>
      <c r="MTN55" s="18"/>
      <c r="MTO55" s="18"/>
      <c r="MTP55" s="18"/>
      <c r="MTQ55" s="18"/>
      <c r="MTR55" s="18"/>
      <c r="MTS55" s="18"/>
      <c r="MTT55" s="18"/>
      <c r="MTU55" s="18"/>
      <c r="MTV55" s="18"/>
      <c r="MTW55" s="18"/>
      <c r="MTX55" s="18"/>
      <c r="MTY55" s="18"/>
      <c r="MTZ55" s="18"/>
      <c r="MUA55" s="18"/>
      <c r="MUB55" s="18"/>
      <c r="MUC55" s="18"/>
      <c r="MUD55" s="18"/>
      <c r="MUE55" s="18"/>
      <c r="MUF55" s="18"/>
      <c r="MUG55" s="18"/>
      <c r="MUH55" s="18"/>
      <c r="MUI55" s="18"/>
      <c r="MUJ55" s="18"/>
      <c r="MUK55" s="18"/>
      <c r="MUL55" s="18"/>
      <c r="MUM55" s="18"/>
      <c r="MUN55" s="18"/>
      <c r="MUO55" s="18"/>
      <c r="MUP55" s="18"/>
      <c r="MUQ55" s="18"/>
      <c r="MUR55" s="18"/>
      <c r="MUS55" s="18"/>
      <c r="MUT55" s="18"/>
      <c r="MUU55" s="18"/>
      <c r="MUV55" s="18"/>
      <c r="MUW55" s="18"/>
      <c r="MUX55" s="18"/>
      <c r="MUY55" s="18"/>
      <c r="MUZ55" s="18"/>
      <c r="MVA55" s="18"/>
      <c r="MVB55" s="18"/>
      <c r="MVC55" s="18"/>
      <c r="MVD55" s="18"/>
      <c r="MVE55" s="18"/>
      <c r="MVF55" s="18"/>
      <c r="MVG55" s="18"/>
      <c r="MVH55" s="18"/>
      <c r="MVI55" s="18"/>
      <c r="MVJ55" s="18"/>
      <c r="MVK55" s="18"/>
      <c r="MVL55" s="18"/>
      <c r="MVM55" s="18"/>
      <c r="MVN55" s="18"/>
      <c r="MVO55" s="18"/>
      <c r="MVP55" s="18"/>
      <c r="MVQ55" s="18"/>
      <c r="MVR55" s="18"/>
      <c r="MVS55" s="18"/>
      <c r="MVT55" s="18"/>
      <c r="MVU55" s="18"/>
      <c r="MVV55" s="18"/>
      <c r="MVW55" s="18"/>
      <c r="MVX55" s="18"/>
      <c r="MVY55" s="18"/>
      <c r="MVZ55" s="18"/>
      <c r="MWA55" s="18"/>
      <c r="MWB55" s="18"/>
      <c r="MWC55" s="18"/>
      <c r="MWD55" s="18"/>
      <c r="MWE55" s="18"/>
      <c r="MWF55" s="18"/>
      <c r="MWG55" s="18"/>
      <c r="MWH55" s="18"/>
      <c r="MWI55" s="18"/>
      <c r="MWJ55" s="18"/>
      <c r="MWK55" s="18"/>
      <c r="MWL55" s="18"/>
      <c r="MWM55" s="18"/>
      <c r="MWN55" s="18"/>
      <c r="MWO55" s="18"/>
      <c r="MWP55" s="18"/>
      <c r="MWQ55" s="18"/>
      <c r="MWR55" s="18"/>
      <c r="MWS55" s="18"/>
      <c r="MWT55" s="18"/>
      <c r="MWU55" s="18"/>
      <c r="MWV55" s="18"/>
      <c r="MWW55" s="18"/>
      <c r="MWX55" s="18"/>
      <c r="MWY55" s="18"/>
      <c r="MWZ55" s="18"/>
      <c r="MXA55" s="18"/>
      <c r="MXB55" s="18"/>
      <c r="MXC55" s="18"/>
      <c r="MXD55" s="18"/>
      <c r="MXE55" s="18"/>
      <c r="MXF55" s="18"/>
      <c r="MXG55" s="18"/>
      <c r="MXH55" s="18"/>
      <c r="MXI55" s="18"/>
      <c r="MXJ55" s="18"/>
      <c r="MXK55" s="18"/>
      <c r="MXL55" s="18"/>
      <c r="MXM55" s="18"/>
      <c r="MXN55" s="18"/>
      <c r="MXO55" s="18"/>
      <c r="MXP55" s="18"/>
      <c r="MXQ55" s="18"/>
      <c r="MXR55" s="18"/>
      <c r="MXS55" s="18"/>
      <c r="MXT55" s="18"/>
      <c r="MXU55" s="18"/>
      <c r="MXV55" s="18"/>
      <c r="MXW55" s="18"/>
      <c r="MXX55" s="18"/>
      <c r="MXY55" s="18"/>
      <c r="MXZ55" s="18"/>
      <c r="MYA55" s="18"/>
      <c r="MYB55" s="18"/>
      <c r="MYC55" s="18"/>
      <c r="MYD55" s="18"/>
      <c r="MYE55" s="18"/>
      <c r="MYF55" s="18"/>
      <c r="MYG55" s="18"/>
      <c r="MYH55" s="18"/>
      <c r="MYI55" s="18"/>
      <c r="MYJ55" s="18"/>
      <c r="MYK55" s="18"/>
      <c r="MYL55" s="18"/>
      <c r="MYM55" s="18"/>
      <c r="MYN55" s="18"/>
      <c r="MYO55" s="18"/>
      <c r="MYP55" s="18"/>
      <c r="MYQ55" s="18"/>
      <c r="MYR55" s="18"/>
      <c r="MYS55" s="18"/>
      <c r="MYT55" s="18"/>
      <c r="MYU55" s="18"/>
      <c r="MYV55" s="18"/>
      <c r="MYW55" s="18"/>
      <c r="MYX55" s="18"/>
      <c r="MYY55" s="18"/>
      <c r="MYZ55" s="18"/>
      <c r="MZA55" s="18"/>
      <c r="MZB55" s="18"/>
      <c r="MZC55" s="18"/>
      <c r="MZD55" s="18"/>
      <c r="MZE55" s="18"/>
      <c r="MZF55" s="18"/>
      <c r="MZG55" s="18"/>
      <c r="MZH55" s="18"/>
      <c r="MZI55" s="18"/>
      <c r="MZJ55" s="18"/>
      <c r="MZK55" s="18"/>
      <c r="MZL55" s="18"/>
      <c r="MZM55" s="18"/>
      <c r="MZN55" s="18"/>
      <c r="MZO55" s="18"/>
      <c r="MZP55" s="18"/>
      <c r="MZQ55" s="18"/>
      <c r="MZR55" s="18"/>
      <c r="MZS55" s="18"/>
      <c r="MZT55" s="18"/>
      <c r="MZU55" s="18"/>
      <c r="MZV55" s="18"/>
      <c r="MZW55" s="18"/>
      <c r="MZX55" s="18"/>
      <c r="MZY55" s="18"/>
      <c r="MZZ55" s="18"/>
      <c r="NAA55" s="18"/>
      <c r="NAB55" s="18"/>
      <c r="NAC55" s="18"/>
      <c r="NAD55" s="18"/>
      <c r="NAE55" s="18"/>
      <c r="NAF55" s="18"/>
      <c r="NAG55" s="18"/>
      <c r="NAH55" s="18"/>
      <c r="NAI55" s="18"/>
      <c r="NAJ55" s="18"/>
      <c r="NAK55" s="18"/>
      <c r="NAL55" s="18"/>
      <c r="NAM55" s="18"/>
      <c r="NAN55" s="18"/>
      <c r="NAO55" s="18"/>
      <c r="NAP55" s="18"/>
      <c r="NAQ55" s="18"/>
      <c r="NAR55" s="18"/>
      <c r="NAS55" s="18"/>
      <c r="NAT55" s="18"/>
      <c r="NAU55" s="18"/>
      <c r="NAV55" s="18"/>
      <c r="NAW55" s="18"/>
      <c r="NAX55" s="18"/>
      <c r="NAY55" s="18"/>
      <c r="NAZ55" s="18"/>
      <c r="NBA55" s="18"/>
      <c r="NBB55" s="18"/>
      <c r="NBC55" s="18"/>
      <c r="NBD55" s="18"/>
      <c r="NBE55" s="18"/>
      <c r="NBF55" s="18"/>
      <c r="NBG55" s="18"/>
      <c r="NBH55" s="18"/>
      <c r="NBI55" s="18"/>
      <c r="NBJ55" s="18"/>
      <c r="NBK55" s="18"/>
      <c r="NBL55" s="18"/>
      <c r="NBM55" s="18"/>
      <c r="NBN55" s="18"/>
      <c r="NBO55" s="18"/>
      <c r="NBP55" s="18"/>
      <c r="NBQ55" s="18"/>
      <c r="NBR55" s="18"/>
      <c r="NBS55" s="18"/>
      <c r="NBT55" s="18"/>
      <c r="NBU55" s="18"/>
      <c r="NBV55" s="18"/>
      <c r="NBW55" s="18"/>
      <c r="NBX55" s="18"/>
      <c r="NBY55" s="18"/>
      <c r="NBZ55" s="18"/>
      <c r="NCA55" s="18"/>
      <c r="NCB55" s="18"/>
      <c r="NCC55" s="18"/>
      <c r="NCD55" s="18"/>
      <c r="NCE55" s="18"/>
      <c r="NCF55" s="18"/>
      <c r="NCG55" s="18"/>
      <c r="NCH55" s="18"/>
      <c r="NCI55" s="18"/>
      <c r="NCJ55" s="18"/>
      <c r="NCK55" s="18"/>
      <c r="NCL55" s="18"/>
      <c r="NCM55" s="18"/>
      <c r="NCN55" s="18"/>
      <c r="NCO55" s="18"/>
      <c r="NCP55" s="18"/>
      <c r="NCQ55" s="18"/>
      <c r="NCR55" s="18"/>
      <c r="NCS55" s="18"/>
      <c r="NCT55" s="18"/>
      <c r="NCU55" s="18"/>
      <c r="NCV55" s="18"/>
      <c r="NCW55" s="18"/>
      <c r="NCX55" s="18"/>
      <c r="NCY55" s="18"/>
      <c r="NCZ55" s="18"/>
      <c r="NDA55" s="18"/>
      <c r="NDB55" s="18"/>
      <c r="NDC55" s="18"/>
      <c r="NDD55" s="18"/>
      <c r="NDE55" s="18"/>
      <c r="NDF55" s="18"/>
      <c r="NDG55" s="18"/>
      <c r="NDH55" s="18"/>
      <c r="NDI55" s="18"/>
      <c r="NDJ55" s="18"/>
      <c r="NDK55" s="18"/>
      <c r="NDL55" s="18"/>
      <c r="NDM55" s="18"/>
      <c r="NDN55" s="18"/>
      <c r="NDO55" s="18"/>
      <c r="NDP55" s="18"/>
      <c r="NDQ55" s="18"/>
      <c r="NDR55" s="18"/>
      <c r="NDS55" s="18"/>
      <c r="NDT55" s="18"/>
      <c r="NDU55" s="18"/>
      <c r="NDV55" s="18"/>
      <c r="NDW55" s="18"/>
      <c r="NDX55" s="18"/>
      <c r="NDY55" s="18"/>
      <c r="NDZ55" s="18"/>
      <c r="NEA55" s="18"/>
      <c r="NEB55" s="18"/>
      <c r="NEC55" s="18"/>
      <c r="NED55" s="18"/>
      <c r="NEE55" s="18"/>
      <c r="NEF55" s="18"/>
      <c r="NEG55" s="18"/>
      <c r="NEH55" s="18"/>
      <c r="NEI55" s="18"/>
      <c r="NEJ55" s="18"/>
      <c r="NEK55" s="18"/>
      <c r="NEL55" s="18"/>
      <c r="NEM55" s="18"/>
      <c r="NEN55" s="18"/>
      <c r="NEO55" s="18"/>
      <c r="NEP55" s="18"/>
      <c r="NEQ55" s="18"/>
      <c r="NER55" s="18"/>
      <c r="NES55" s="18"/>
      <c r="NET55" s="18"/>
      <c r="NEU55" s="18"/>
      <c r="NEV55" s="18"/>
      <c r="NEW55" s="18"/>
      <c r="NEX55" s="18"/>
      <c r="NEY55" s="18"/>
      <c r="NEZ55" s="18"/>
      <c r="NFA55" s="18"/>
      <c r="NFB55" s="18"/>
      <c r="NFC55" s="18"/>
      <c r="NFD55" s="18"/>
      <c r="NFE55" s="18"/>
      <c r="NFF55" s="18"/>
      <c r="NFG55" s="18"/>
      <c r="NFH55" s="18"/>
      <c r="NFI55" s="18"/>
      <c r="NFJ55" s="18"/>
      <c r="NFK55" s="18"/>
      <c r="NFL55" s="18"/>
      <c r="NFM55" s="18"/>
      <c r="NFN55" s="18"/>
      <c r="NFO55" s="18"/>
      <c r="NFP55" s="18"/>
      <c r="NFQ55" s="18"/>
      <c r="NFR55" s="18"/>
      <c r="NFS55" s="18"/>
      <c r="NFT55" s="18"/>
      <c r="NFU55" s="18"/>
      <c r="NFV55" s="18"/>
      <c r="NFW55" s="18"/>
      <c r="NFX55" s="18"/>
      <c r="NFY55" s="18"/>
      <c r="NFZ55" s="18"/>
      <c r="NGA55" s="18"/>
      <c r="NGB55" s="18"/>
      <c r="NGC55" s="18"/>
      <c r="NGD55" s="18"/>
      <c r="NGE55" s="18"/>
      <c r="NGF55" s="18"/>
      <c r="NGG55" s="18"/>
      <c r="NGH55" s="18"/>
      <c r="NGI55" s="18"/>
      <c r="NGJ55" s="18"/>
      <c r="NGK55" s="18"/>
      <c r="NGL55" s="18"/>
      <c r="NGM55" s="18"/>
      <c r="NGN55" s="18"/>
      <c r="NGO55" s="18"/>
      <c r="NGP55" s="18"/>
      <c r="NGQ55" s="18"/>
      <c r="NGR55" s="18"/>
      <c r="NGS55" s="18"/>
      <c r="NGT55" s="18"/>
      <c r="NGU55" s="18"/>
      <c r="NGV55" s="18"/>
      <c r="NGW55" s="18"/>
      <c r="NGX55" s="18"/>
      <c r="NGY55" s="18"/>
      <c r="NGZ55" s="18"/>
      <c r="NHA55" s="18"/>
      <c r="NHB55" s="18"/>
      <c r="NHC55" s="18"/>
      <c r="NHD55" s="18"/>
      <c r="NHE55" s="18"/>
      <c r="NHF55" s="18"/>
      <c r="NHG55" s="18"/>
      <c r="NHH55" s="18"/>
      <c r="NHI55" s="18"/>
      <c r="NHJ55" s="18"/>
      <c r="NHK55" s="18"/>
      <c r="NHL55" s="18"/>
      <c r="NHM55" s="18"/>
      <c r="NHN55" s="18"/>
      <c r="NHO55" s="18"/>
      <c r="NHP55" s="18"/>
      <c r="NHQ55" s="18"/>
      <c r="NHR55" s="18"/>
      <c r="NHS55" s="18"/>
      <c r="NHT55" s="18"/>
      <c r="NHU55" s="18"/>
      <c r="NHV55" s="18"/>
      <c r="NHW55" s="18"/>
      <c r="NHX55" s="18"/>
      <c r="NHY55" s="18"/>
      <c r="NHZ55" s="18"/>
      <c r="NIA55" s="18"/>
      <c r="NIB55" s="18"/>
      <c r="NIC55" s="18"/>
      <c r="NID55" s="18"/>
      <c r="NIE55" s="18"/>
      <c r="NIF55" s="18"/>
      <c r="NIG55" s="18"/>
      <c r="NIH55" s="18"/>
      <c r="NII55" s="18"/>
      <c r="NIJ55" s="18"/>
      <c r="NIK55" s="18"/>
      <c r="NIL55" s="18"/>
      <c r="NIM55" s="18"/>
      <c r="NIN55" s="18"/>
      <c r="NIO55" s="18"/>
      <c r="NIP55" s="18"/>
      <c r="NIQ55" s="18"/>
      <c r="NIR55" s="18"/>
      <c r="NIS55" s="18"/>
      <c r="NIT55" s="18"/>
      <c r="NIU55" s="18"/>
      <c r="NIV55" s="18"/>
      <c r="NIW55" s="18"/>
      <c r="NIX55" s="18"/>
      <c r="NIY55" s="18"/>
      <c r="NIZ55" s="18"/>
      <c r="NJA55" s="18"/>
      <c r="NJB55" s="18"/>
      <c r="NJC55" s="18"/>
      <c r="NJD55" s="18"/>
      <c r="NJE55" s="18"/>
      <c r="NJF55" s="18"/>
      <c r="NJG55" s="18"/>
      <c r="NJH55" s="18"/>
      <c r="NJI55" s="18"/>
      <c r="NJJ55" s="18"/>
      <c r="NJK55" s="18"/>
      <c r="NJL55" s="18"/>
      <c r="NJM55" s="18"/>
      <c r="NJN55" s="18"/>
      <c r="NJO55" s="18"/>
      <c r="NJP55" s="18"/>
      <c r="NJQ55" s="18"/>
      <c r="NJR55" s="18"/>
      <c r="NJS55" s="18"/>
      <c r="NJT55" s="18"/>
      <c r="NJU55" s="18"/>
      <c r="NJV55" s="18"/>
      <c r="NJW55" s="18"/>
      <c r="NJX55" s="18"/>
      <c r="NJY55" s="18"/>
      <c r="NJZ55" s="18"/>
      <c r="NKA55" s="18"/>
      <c r="NKB55" s="18"/>
      <c r="NKC55" s="18"/>
      <c r="NKD55" s="18"/>
      <c r="NKE55" s="18"/>
      <c r="NKF55" s="18"/>
      <c r="NKG55" s="18"/>
      <c r="NKH55" s="18"/>
      <c r="NKI55" s="18"/>
      <c r="NKJ55" s="18"/>
      <c r="NKK55" s="18"/>
      <c r="NKL55" s="18"/>
      <c r="NKM55" s="18"/>
      <c r="NKN55" s="18"/>
      <c r="NKO55" s="18"/>
      <c r="NKP55" s="18"/>
      <c r="NKQ55" s="18"/>
      <c r="NKR55" s="18"/>
      <c r="NKS55" s="18"/>
      <c r="NKT55" s="18"/>
      <c r="NKU55" s="18"/>
      <c r="NKV55" s="18"/>
      <c r="NKW55" s="18"/>
      <c r="NKX55" s="18"/>
      <c r="NKY55" s="18"/>
      <c r="NKZ55" s="18"/>
      <c r="NLA55" s="18"/>
      <c r="NLB55" s="18"/>
      <c r="NLC55" s="18"/>
      <c r="NLD55" s="18"/>
      <c r="NLE55" s="18"/>
      <c r="NLF55" s="18"/>
      <c r="NLG55" s="18"/>
      <c r="NLH55" s="18"/>
      <c r="NLI55" s="18"/>
      <c r="NLJ55" s="18"/>
      <c r="NLK55" s="18"/>
      <c r="NLL55" s="18"/>
      <c r="NLM55" s="18"/>
      <c r="NLN55" s="18"/>
      <c r="NLO55" s="18"/>
      <c r="NLP55" s="18"/>
      <c r="NLQ55" s="18"/>
      <c r="NLR55" s="18"/>
      <c r="NLS55" s="18"/>
      <c r="NLT55" s="18"/>
      <c r="NLU55" s="18"/>
      <c r="NLV55" s="18"/>
      <c r="NLW55" s="18"/>
      <c r="NLX55" s="18"/>
      <c r="NLY55" s="18"/>
      <c r="NLZ55" s="18"/>
      <c r="NMA55" s="18"/>
      <c r="NMB55" s="18"/>
      <c r="NMC55" s="18"/>
      <c r="NMD55" s="18"/>
      <c r="NME55" s="18"/>
      <c r="NMF55" s="18"/>
      <c r="NMG55" s="18"/>
      <c r="NMH55" s="18"/>
      <c r="NMI55" s="18"/>
      <c r="NMJ55" s="18"/>
      <c r="NMK55" s="18"/>
      <c r="NML55" s="18"/>
      <c r="NMM55" s="18"/>
      <c r="NMN55" s="18"/>
      <c r="NMO55" s="18"/>
      <c r="NMP55" s="18"/>
      <c r="NMQ55" s="18"/>
      <c r="NMR55" s="18"/>
      <c r="NMS55" s="18"/>
      <c r="NMT55" s="18"/>
      <c r="NMU55" s="18"/>
      <c r="NMV55" s="18"/>
      <c r="NMW55" s="18"/>
      <c r="NMX55" s="18"/>
      <c r="NMY55" s="18"/>
      <c r="NMZ55" s="18"/>
      <c r="NNA55" s="18"/>
      <c r="NNB55" s="18"/>
      <c r="NNC55" s="18"/>
      <c r="NND55" s="18"/>
      <c r="NNE55" s="18"/>
      <c r="NNF55" s="18"/>
      <c r="NNG55" s="18"/>
      <c r="NNH55" s="18"/>
      <c r="NNI55" s="18"/>
      <c r="NNJ55" s="18"/>
      <c r="NNK55" s="18"/>
      <c r="NNL55" s="18"/>
      <c r="NNM55" s="18"/>
      <c r="NNN55" s="18"/>
      <c r="NNO55" s="18"/>
      <c r="NNP55" s="18"/>
      <c r="NNQ55" s="18"/>
      <c r="NNR55" s="18"/>
      <c r="NNS55" s="18"/>
      <c r="NNT55" s="18"/>
      <c r="NNU55" s="18"/>
      <c r="NNV55" s="18"/>
      <c r="NNW55" s="18"/>
      <c r="NNX55" s="18"/>
      <c r="NNY55" s="18"/>
      <c r="NNZ55" s="18"/>
      <c r="NOA55" s="18"/>
      <c r="NOB55" s="18"/>
      <c r="NOC55" s="18"/>
      <c r="NOD55" s="18"/>
      <c r="NOE55" s="18"/>
      <c r="NOF55" s="18"/>
      <c r="NOG55" s="18"/>
      <c r="NOH55" s="18"/>
      <c r="NOI55" s="18"/>
      <c r="NOJ55" s="18"/>
      <c r="NOK55" s="18"/>
      <c r="NOL55" s="18"/>
      <c r="NOM55" s="18"/>
      <c r="NON55" s="18"/>
      <c r="NOO55" s="18"/>
      <c r="NOP55" s="18"/>
      <c r="NOQ55" s="18"/>
      <c r="NOR55" s="18"/>
      <c r="NOS55" s="18"/>
      <c r="NOT55" s="18"/>
      <c r="NOU55" s="18"/>
      <c r="NOV55" s="18"/>
      <c r="NOW55" s="18"/>
      <c r="NOX55" s="18"/>
      <c r="NOY55" s="18"/>
      <c r="NOZ55" s="18"/>
      <c r="NPA55" s="18"/>
      <c r="NPB55" s="18"/>
      <c r="NPC55" s="18"/>
      <c r="NPD55" s="18"/>
      <c r="NPE55" s="18"/>
      <c r="NPF55" s="18"/>
      <c r="NPG55" s="18"/>
      <c r="NPH55" s="18"/>
      <c r="NPI55" s="18"/>
      <c r="NPJ55" s="18"/>
      <c r="NPK55" s="18"/>
      <c r="NPL55" s="18"/>
      <c r="NPM55" s="18"/>
      <c r="NPN55" s="18"/>
      <c r="NPO55" s="18"/>
      <c r="NPP55" s="18"/>
      <c r="NPQ55" s="18"/>
      <c r="NPR55" s="18"/>
      <c r="NPS55" s="18"/>
      <c r="NPT55" s="18"/>
      <c r="NPU55" s="18"/>
      <c r="NPV55" s="18"/>
      <c r="NPW55" s="18"/>
      <c r="NPX55" s="18"/>
      <c r="NPY55" s="18"/>
      <c r="NPZ55" s="18"/>
      <c r="NQA55" s="18"/>
      <c r="NQB55" s="18"/>
      <c r="NQC55" s="18"/>
      <c r="NQD55" s="18"/>
      <c r="NQE55" s="18"/>
      <c r="NQF55" s="18"/>
      <c r="NQG55" s="18"/>
      <c r="NQH55" s="18"/>
      <c r="NQI55" s="18"/>
      <c r="NQJ55" s="18"/>
      <c r="NQK55" s="18"/>
      <c r="NQL55" s="18"/>
      <c r="NQM55" s="18"/>
      <c r="NQN55" s="18"/>
      <c r="NQO55" s="18"/>
      <c r="NQP55" s="18"/>
      <c r="NQQ55" s="18"/>
      <c r="NQR55" s="18"/>
      <c r="NQS55" s="18"/>
      <c r="NQT55" s="18"/>
      <c r="NQU55" s="18"/>
      <c r="NQV55" s="18"/>
      <c r="NQW55" s="18"/>
      <c r="NQX55" s="18"/>
      <c r="NQY55" s="18"/>
      <c r="NQZ55" s="18"/>
      <c r="NRA55" s="18"/>
      <c r="NRB55" s="18"/>
      <c r="NRC55" s="18"/>
      <c r="NRD55" s="18"/>
      <c r="NRE55" s="18"/>
      <c r="NRF55" s="18"/>
      <c r="NRG55" s="18"/>
      <c r="NRH55" s="18"/>
      <c r="NRI55" s="18"/>
      <c r="NRJ55" s="18"/>
      <c r="NRK55" s="18"/>
      <c r="NRL55" s="18"/>
      <c r="NRM55" s="18"/>
      <c r="NRN55" s="18"/>
      <c r="NRO55" s="18"/>
      <c r="NRP55" s="18"/>
      <c r="NRQ55" s="18"/>
      <c r="NRR55" s="18"/>
      <c r="NRS55" s="18"/>
      <c r="NRT55" s="18"/>
      <c r="NRU55" s="18"/>
      <c r="NRV55" s="18"/>
      <c r="NRW55" s="18"/>
      <c r="NRX55" s="18"/>
      <c r="NRY55" s="18"/>
      <c r="NRZ55" s="18"/>
      <c r="NSA55" s="18"/>
      <c r="NSB55" s="18"/>
      <c r="NSC55" s="18"/>
      <c r="NSD55" s="18"/>
      <c r="NSE55" s="18"/>
      <c r="NSF55" s="18"/>
      <c r="NSG55" s="18"/>
      <c r="NSH55" s="18"/>
      <c r="NSI55" s="18"/>
      <c r="NSJ55" s="18"/>
      <c r="NSK55" s="18"/>
      <c r="NSL55" s="18"/>
      <c r="NSM55" s="18"/>
      <c r="NSN55" s="18"/>
      <c r="NSO55" s="18"/>
      <c r="NSP55" s="18"/>
      <c r="NSQ55" s="18"/>
      <c r="NSR55" s="18"/>
      <c r="NSS55" s="18"/>
      <c r="NST55" s="18"/>
      <c r="NSU55" s="18"/>
      <c r="NSV55" s="18"/>
      <c r="NSW55" s="18"/>
      <c r="NSX55" s="18"/>
      <c r="NSY55" s="18"/>
      <c r="NSZ55" s="18"/>
      <c r="NTA55" s="18"/>
      <c r="NTB55" s="18"/>
      <c r="NTC55" s="18"/>
      <c r="NTD55" s="18"/>
      <c r="NTE55" s="18"/>
      <c r="NTF55" s="18"/>
      <c r="NTG55" s="18"/>
      <c r="NTH55" s="18"/>
      <c r="NTI55" s="18"/>
      <c r="NTJ55" s="18"/>
      <c r="NTK55" s="18"/>
      <c r="NTL55" s="18"/>
      <c r="NTM55" s="18"/>
      <c r="NTN55" s="18"/>
      <c r="NTO55" s="18"/>
      <c r="NTP55" s="18"/>
      <c r="NTQ55" s="18"/>
      <c r="NTR55" s="18"/>
      <c r="NTS55" s="18"/>
      <c r="NTT55" s="18"/>
      <c r="NTU55" s="18"/>
      <c r="NTV55" s="18"/>
      <c r="NTW55" s="18"/>
      <c r="NTX55" s="18"/>
      <c r="NTY55" s="18"/>
      <c r="NTZ55" s="18"/>
      <c r="NUA55" s="18"/>
      <c r="NUB55" s="18"/>
      <c r="NUC55" s="18"/>
      <c r="NUD55" s="18"/>
      <c r="NUE55" s="18"/>
      <c r="NUF55" s="18"/>
      <c r="NUG55" s="18"/>
      <c r="NUH55" s="18"/>
      <c r="NUI55" s="18"/>
      <c r="NUJ55" s="18"/>
      <c r="NUK55" s="18"/>
      <c r="NUL55" s="18"/>
      <c r="NUM55" s="18"/>
      <c r="NUN55" s="18"/>
      <c r="NUO55" s="18"/>
      <c r="NUP55" s="18"/>
      <c r="NUQ55" s="18"/>
      <c r="NUR55" s="18"/>
      <c r="NUS55" s="18"/>
      <c r="NUT55" s="18"/>
      <c r="NUU55" s="18"/>
      <c r="NUV55" s="18"/>
      <c r="NUW55" s="18"/>
      <c r="NUX55" s="18"/>
      <c r="NUY55" s="18"/>
      <c r="NUZ55" s="18"/>
      <c r="NVA55" s="18"/>
      <c r="NVB55" s="18"/>
      <c r="NVC55" s="18"/>
      <c r="NVD55" s="18"/>
      <c r="NVE55" s="18"/>
      <c r="NVF55" s="18"/>
      <c r="NVG55" s="18"/>
      <c r="NVH55" s="18"/>
      <c r="NVI55" s="18"/>
      <c r="NVJ55" s="18"/>
      <c r="NVK55" s="18"/>
      <c r="NVL55" s="18"/>
      <c r="NVM55" s="18"/>
      <c r="NVN55" s="18"/>
      <c r="NVO55" s="18"/>
      <c r="NVP55" s="18"/>
      <c r="NVQ55" s="18"/>
      <c r="NVR55" s="18"/>
      <c r="NVS55" s="18"/>
      <c r="NVT55" s="18"/>
      <c r="NVU55" s="18"/>
      <c r="NVV55" s="18"/>
      <c r="NVW55" s="18"/>
      <c r="NVX55" s="18"/>
      <c r="NVY55" s="18"/>
      <c r="NVZ55" s="18"/>
      <c r="NWA55" s="18"/>
      <c r="NWB55" s="18"/>
      <c r="NWC55" s="18"/>
      <c r="NWD55" s="18"/>
      <c r="NWE55" s="18"/>
      <c r="NWF55" s="18"/>
      <c r="NWG55" s="18"/>
      <c r="NWH55" s="18"/>
      <c r="NWI55" s="18"/>
      <c r="NWJ55" s="18"/>
      <c r="NWK55" s="18"/>
      <c r="NWL55" s="18"/>
      <c r="NWM55" s="18"/>
      <c r="NWN55" s="18"/>
      <c r="NWO55" s="18"/>
      <c r="NWP55" s="18"/>
      <c r="NWQ55" s="18"/>
      <c r="NWR55" s="18"/>
      <c r="NWS55" s="18"/>
      <c r="NWT55" s="18"/>
      <c r="NWU55" s="18"/>
      <c r="NWV55" s="18"/>
      <c r="NWW55" s="18"/>
      <c r="NWX55" s="18"/>
      <c r="NWY55" s="18"/>
      <c r="NWZ55" s="18"/>
      <c r="NXA55" s="18"/>
      <c r="NXB55" s="18"/>
      <c r="NXC55" s="18"/>
      <c r="NXD55" s="18"/>
      <c r="NXE55" s="18"/>
      <c r="NXF55" s="18"/>
      <c r="NXG55" s="18"/>
      <c r="NXH55" s="18"/>
      <c r="NXI55" s="18"/>
      <c r="NXJ55" s="18"/>
      <c r="NXK55" s="18"/>
      <c r="NXL55" s="18"/>
      <c r="NXM55" s="18"/>
      <c r="NXN55" s="18"/>
      <c r="NXO55" s="18"/>
      <c r="NXP55" s="18"/>
      <c r="NXQ55" s="18"/>
      <c r="NXR55" s="18"/>
      <c r="NXS55" s="18"/>
      <c r="NXT55" s="18"/>
      <c r="NXU55" s="18"/>
      <c r="NXV55" s="18"/>
      <c r="NXW55" s="18"/>
      <c r="NXX55" s="18"/>
      <c r="NXY55" s="18"/>
      <c r="NXZ55" s="18"/>
      <c r="NYA55" s="18"/>
      <c r="NYB55" s="18"/>
      <c r="NYC55" s="18"/>
      <c r="NYD55" s="18"/>
      <c r="NYE55" s="18"/>
      <c r="NYF55" s="18"/>
      <c r="NYG55" s="18"/>
      <c r="NYH55" s="18"/>
      <c r="NYI55" s="18"/>
      <c r="NYJ55" s="18"/>
      <c r="NYK55" s="18"/>
      <c r="NYL55" s="18"/>
      <c r="NYM55" s="18"/>
      <c r="NYN55" s="18"/>
      <c r="NYO55" s="18"/>
      <c r="NYP55" s="18"/>
      <c r="NYQ55" s="18"/>
      <c r="NYR55" s="18"/>
      <c r="NYS55" s="18"/>
      <c r="NYT55" s="18"/>
      <c r="NYU55" s="18"/>
      <c r="NYV55" s="18"/>
      <c r="NYW55" s="18"/>
      <c r="NYX55" s="18"/>
      <c r="NYY55" s="18"/>
      <c r="NYZ55" s="18"/>
      <c r="NZA55" s="18"/>
      <c r="NZB55" s="18"/>
      <c r="NZC55" s="18"/>
      <c r="NZD55" s="18"/>
      <c r="NZE55" s="18"/>
      <c r="NZF55" s="18"/>
      <c r="NZG55" s="18"/>
      <c r="NZH55" s="18"/>
      <c r="NZI55" s="18"/>
      <c r="NZJ55" s="18"/>
      <c r="NZK55" s="18"/>
      <c r="NZL55" s="18"/>
      <c r="NZM55" s="18"/>
      <c r="NZN55" s="18"/>
      <c r="NZO55" s="18"/>
      <c r="NZP55" s="18"/>
      <c r="NZQ55" s="18"/>
      <c r="NZR55" s="18"/>
      <c r="NZS55" s="18"/>
      <c r="NZT55" s="18"/>
      <c r="NZU55" s="18"/>
      <c r="NZV55" s="18"/>
      <c r="NZW55" s="18"/>
      <c r="NZX55" s="18"/>
      <c r="NZY55" s="18"/>
      <c r="NZZ55" s="18"/>
      <c r="OAA55" s="18"/>
      <c r="OAB55" s="18"/>
      <c r="OAC55" s="18"/>
      <c r="OAD55" s="18"/>
      <c r="OAE55" s="18"/>
      <c r="OAF55" s="18"/>
      <c r="OAG55" s="18"/>
      <c r="OAH55" s="18"/>
      <c r="OAI55" s="18"/>
      <c r="OAJ55" s="18"/>
      <c r="OAK55" s="18"/>
      <c r="OAL55" s="18"/>
      <c r="OAM55" s="18"/>
      <c r="OAN55" s="18"/>
      <c r="OAO55" s="18"/>
      <c r="OAP55" s="18"/>
      <c r="OAQ55" s="18"/>
      <c r="OAR55" s="18"/>
      <c r="OAS55" s="18"/>
      <c r="OAT55" s="18"/>
      <c r="OAU55" s="18"/>
      <c r="OAV55" s="18"/>
      <c r="OAW55" s="18"/>
      <c r="OAX55" s="18"/>
      <c r="OAY55" s="18"/>
      <c r="OAZ55" s="18"/>
      <c r="OBA55" s="18"/>
      <c r="OBB55" s="18"/>
      <c r="OBC55" s="18"/>
      <c r="OBD55" s="18"/>
      <c r="OBE55" s="18"/>
      <c r="OBF55" s="18"/>
      <c r="OBG55" s="18"/>
      <c r="OBH55" s="18"/>
      <c r="OBI55" s="18"/>
      <c r="OBJ55" s="18"/>
      <c r="OBK55" s="18"/>
      <c r="OBL55" s="18"/>
      <c r="OBM55" s="18"/>
      <c r="OBN55" s="18"/>
      <c r="OBO55" s="18"/>
      <c r="OBP55" s="18"/>
      <c r="OBQ55" s="18"/>
      <c r="OBR55" s="18"/>
      <c r="OBS55" s="18"/>
      <c r="OBT55" s="18"/>
      <c r="OBU55" s="18"/>
      <c r="OBV55" s="18"/>
      <c r="OBW55" s="18"/>
      <c r="OBX55" s="18"/>
      <c r="OBY55" s="18"/>
      <c r="OBZ55" s="18"/>
      <c r="OCA55" s="18"/>
      <c r="OCB55" s="18"/>
      <c r="OCC55" s="18"/>
      <c r="OCD55" s="18"/>
      <c r="OCE55" s="18"/>
      <c r="OCF55" s="18"/>
      <c r="OCG55" s="18"/>
      <c r="OCH55" s="18"/>
      <c r="OCI55" s="18"/>
      <c r="OCJ55" s="18"/>
      <c r="OCK55" s="18"/>
      <c r="OCL55" s="18"/>
      <c r="OCM55" s="18"/>
      <c r="OCN55" s="18"/>
      <c r="OCO55" s="18"/>
      <c r="OCP55" s="18"/>
      <c r="OCQ55" s="18"/>
      <c r="OCR55" s="18"/>
      <c r="OCS55" s="18"/>
      <c r="OCT55" s="18"/>
      <c r="OCU55" s="18"/>
      <c r="OCV55" s="18"/>
      <c r="OCW55" s="18"/>
      <c r="OCX55" s="18"/>
      <c r="OCY55" s="18"/>
      <c r="OCZ55" s="18"/>
      <c r="ODA55" s="18"/>
      <c r="ODB55" s="18"/>
      <c r="ODC55" s="18"/>
      <c r="ODD55" s="18"/>
      <c r="ODE55" s="18"/>
      <c r="ODF55" s="18"/>
      <c r="ODG55" s="18"/>
      <c r="ODH55" s="18"/>
      <c r="ODI55" s="18"/>
      <c r="ODJ55" s="18"/>
      <c r="ODK55" s="18"/>
      <c r="ODL55" s="18"/>
      <c r="ODM55" s="18"/>
      <c r="ODN55" s="18"/>
      <c r="ODO55" s="18"/>
      <c r="ODP55" s="18"/>
      <c r="ODQ55" s="18"/>
      <c r="ODR55" s="18"/>
      <c r="ODS55" s="18"/>
      <c r="ODT55" s="18"/>
      <c r="ODU55" s="18"/>
      <c r="ODV55" s="18"/>
      <c r="ODW55" s="18"/>
      <c r="ODX55" s="18"/>
      <c r="ODY55" s="18"/>
      <c r="ODZ55" s="18"/>
      <c r="OEA55" s="18"/>
      <c r="OEB55" s="18"/>
      <c r="OEC55" s="18"/>
      <c r="OED55" s="18"/>
      <c r="OEE55" s="18"/>
      <c r="OEF55" s="18"/>
      <c r="OEG55" s="18"/>
      <c r="OEH55" s="18"/>
      <c r="OEI55" s="18"/>
      <c r="OEJ55" s="18"/>
      <c r="OEK55" s="18"/>
      <c r="OEL55" s="18"/>
      <c r="OEM55" s="18"/>
      <c r="OEN55" s="18"/>
      <c r="OEO55" s="18"/>
      <c r="OEP55" s="18"/>
      <c r="OEQ55" s="18"/>
      <c r="OER55" s="18"/>
      <c r="OES55" s="18"/>
      <c r="OET55" s="18"/>
      <c r="OEU55" s="18"/>
      <c r="OEV55" s="18"/>
      <c r="OEW55" s="18"/>
      <c r="OEX55" s="18"/>
      <c r="OEY55" s="18"/>
      <c r="OEZ55" s="18"/>
      <c r="OFA55" s="18"/>
      <c r="OFB55" s="18"/>
      <c r="OFC55" s="18"/>
      <c r="OFD55" s="18"/>
      <c r="OFE55" s="18"/>
      <c r="OFF55" s="18"/>
      <c r="OFG55" s="18"/>
      <c r="OFH55" s="18"/>
      <c r="OFI55" s="18"/>
      <c r="OFJ55" s="18"/>
      <c r="OFK55" s="18"/>
      <c r="OFL55" s="18"/>
      <c r="OFM55" s="18"/>
      <c r="OFN55" s="18"/>
      <c r="OFO55" s="18"/>
      <c r="OFP55" s="18"/>
      <c r="OFQ55" s="18"/>
      <c r="OFR55" s="18"/>
      <c r="OFS55" s="18"/>
      <c r="OFT55" s="18"/>
      <c r="OFU55" s="18"/>
      <c r="OFV55" s="18"/>
      <c r="OFW55" s="18"/>
      <c r="OFX55" s="18"/>
      <c r="OFY55" s="18"/>
      <c r="OFZ55" s="18"/>
      <c r="OGA55" s="18"/>
      <c r="OGB55" s="18"/>
      <c r="OGC55" s="18"/>
      <c r="OGD55" s="18"/>
      <c r="OGE55" s="18"/>
      <c r="OGF55" s="18"/>
      <c r="OGG55" s="18"/>
      <c r="OGH55" s="18"/>
      <c r="OGI55" s="18"/>
      <c r="OGJ55" s="18"/>
      <c r="OGK55" s="18"/>
      <c r="OGL55" s="18"/>
      <c r="OGM55" s="18"/>
      <c r="OGN55" s="18"/>
      <c r="OGO55" s="18"/>
      <c r="OGP55" s="18"/>
      <c r="OGQ55" s="18"/>
      <c r="OGR55" s="18"/>
      <c r="OGS55" s="18"/>
      <c r="OGT55" s="18"/>
      <c r="OGU55" s="18"/>
      <c r="OGV55" s="18"/>
      <c r="OGW55" s="18"/>
      <c r="OGX55" s="18"/>
      <c r="OGY55" s="18"/>
      <c r="OGZ55" s="18"/>
      <c r="OHA55" s="18"/>
      <c r="OHB55" s="18"/>
      <c r="OHC55" s="18"/>
      <c r="OHD55" s="18"/>
      <c r="OHE55" s="18"/>
      <c r="OHF55" s="18"/>
      <c r="OHG55" s="18"/>
      <c r="OHH55" s="18"/>
      <c r="OHI55" s="18"/>
      <c r="OHJ55" s="18"/>
      <c r="OHK55" s="18"/>
      <c r="OHL55" s="18"/>
      <c r="OHM55" s="18"/>
      <c r="OHN55" s="18"/>
      <c r="OHO55" s="18"/>
      <c r="OHP55" s="18"/>
      <c r="OHQ55" s="18"/>
      <c r="OHR55" s="18"/>
      <c r="OHS55" s="18"/>
      <c r="OHT55" s="18"/>
      <c r="OHU55" s="18"/>
      <c r="OHV55" s="18"/>
      <c r="OHW55" s="18"/>
      <c r="OHX55" s="18"/>
      <c r="OHY55" s="18"/>
      <c r="OHZ55" s="18"/>
      <c r="OIA55" s="18"/>
      <c r="OIB55" s="18"/>
      <c r="OIC55" s="18"/>
      <c r="OID55" s="18"/>
      <c r="OIE55" s="18"/>
      <c r="OIF55" s="18"/>
      <c r="OIG55" s="18"/>
      <c r="OIH55" s="18"/>
      <c r="OII55" s="18"/>
      <c r="OIJ55" s="18"/>
      <c r="OIK55" s="18"/>
      <c r="OIL55" s="18"/>
      <c r="OIM55" s="18"/>
      <c r="OIN55" s="18"/>
      <c r="OIO55" s="18"/>
      <c r="OIP55" s="18"/>
      <c r="OIQ55" s="18"/>
      <c r="OIR55" s="18"/>
      <c r="OIS55" s="18"/>
      <c r="OIT55" s="18"/>
      <c r="OIU55" s="18"/>
      <c r="OIV55" s="18"/>
      <c r="OIW55" s="18"/>
      <c r="OIX55" s="18"/>
      <c r="OIY55" s="18"/>
      <c r="OIZ55" s="18"/>
      <c r="OJA55" s="18"/>
      <c r="OJB55" s="18"/>
      <c r="OJC55" s="18"/>
      <c r="OJD55" s="18"/>
      <c r="OJE55" s="18"/>
      <c r="OJF55" s="18"/>
      <c r="OJG55" s="18"/>
      <c r="OJH55" s="18"/>
      <c r="OJI55" s="18"/>
      <c r="OJJ55" s="18"/>
      <c r="OJK55" s="18"/>
      <c r="OJL55" s="18"/>
      <c r="OJM55" s="18"/>
      <c r="OJN55" s="18"/>
      <c r="OJO55" s="18"/>
      <c r="OJP55" s="18"/>
      <c r="OJQ55" s="18"/>
      <c r="OJR55" s="18"/>
      <c r="OJS55" s="18"/>
      <c r="OJT55" s="18"/>
      <c r="OJU55" s="18"/>
      <c r="OJV55" s="18"/>
      <c r="OJW55" s="18"/>
      <c r="OJX55" s="18"/>
      <c r="OJY55" s="18"/>
      <c r="OJZ55" s="18"/>
      <c r="OKA55" s="18"/>
      <c r="OKB55" s="18"/>
      <c r="OKC55" s="18"/>
      <c r="OKD55" s="18"/>
      <c r="OKE55" s="18"/>
      <c r="OKF55" s="18"/>
      <c r="OKG55" s="18"/>
      <c r="OKH55" s="18"/>
      <c r="OKI55" s="18"/>
      <c r="OKJ55" s="18"/>
      <c r="OKK55" s="18"/>
      <c r="OKL55" s="18"/>
      <c r="OKM55" s="18"/>
      <c r="OKN55" s="18"/>
      <c r="OKO55" s="18"/>
      <c r="OKP55" s="18"/>
      <c r="OKQ55" s="18"/>
      <c r="OKR55" s="18"/>
      <c r="OKS55" s="18"/>
      <c r="OKT55" s="18"/>
      <c r="OKU55" s="18"/>
      <c r="OKV55" s="18"/>
      <c r="OKW55" s="18"/>
      <c r="OKX55" s="18"/>
      <c r="OKY55" s="18"/>
      <c r="OKZ55" s="18"/>
      <c r="OLA55" s="18"/>
      <c r="OLB55" s="18"/>
      <c r="OLC55" s="18"/>
      <c r="OLD55" s="18"/>
      <c r="OLE55" s="18"/>
      <c r="OLF55" s="18"/>
      <c r="OLG55" s="18"/>
      <c r="OLH55" s="18"/>
      <c r="OLI55" s="18"/>
      <c r="OLJ55" s="18"/>
      <c r="OLK55" s="18"/>
      <c r="OLL55" s="18"/>
      <c r="OLM55" s="18"/>
      <c r="OLN55" s="18"/>
      <c r="OLO55" s="18"/>
      <c r="OLP55" s="18"/>
      <c r="OLQ55" s="18"/>
      <c r="OLR55" s="18"/>
      <c r="OLS55" s="18"/>
      <c r="OLT55" s="18"/>
      <c r="OLU55" s="18"/>
      <c r="OLV55" s="18"/>
      <c r="OLW55" s="18"/>
      <c r="OLX55" s="18"/>
      <c r="OLY55" s="18"/>
      <c r="OLZ55" s="18"/>
      <c r="OMA55" s="18"/>
      <c r="OMB55" s="18"/>
      <c r="OMC55" s="18"/>
      <c r="OMD55" s="18"/>
      <c r="OME55" s="18"/>
      <c r="OMF55" s="18"/>
      <c r="OMG55" s="18"/>
      <c r="OMH55" s="18"/>
      <c r="OMI55" s="18"/>
      <c r="OMJ55" s="18"/>
      <c r="OMK55" s="18"/>
      <c r="OML55" s="18"/>
      <c r="OMM55" s="18"/>
      <c r="OMN55" s="18"/>
      <c r="OMO55" s="18"/>
      <c r="OMP55" s="18"/>
      <c r="OMQ55" s="18"/>
      <c r="OMR55" s="18"/>
      <c r="OMS55" s="18"/>
      <c r="OMT55" s="18"/>
      <c r="OMU55" s="18"/>
      <c r="OMV55" s="18"/>
      <c r="OMW55" s="18"/>
      <c r="OMX55" s="18"/>
      <c r="OMY55" s="18"/>
      <c r="OMZ55" s="18"/>
      <c r="ONA55" s="18"/>
      <c r="ONB55" s="18"/>
      <c r="ONC55" s="18"/>
      <c r="OND55" s="18"/>
      <c r="ONE55" s="18"/>
      <c r="ONF55" s="18"/>
      <c r="ONG55" s="18"/>
      <c r="ONH55" s="18"/>
      <c r="ONI55" s="18"/>
      <c r="ONJ55" s="18"/>
      <c r="ONK55" s="18"/>
      <c r="ONL55" s="18"/>
      <c r="ONM55" s="18"/>
      <c r="ONN55" s="18"/>
      <c r="ONO55" s="18"/>
      <c r="ONP55" s="18"/>
      <c r="ONQ55" s="18"/>
      <c r="ONR55" s="18"/>
      <c r="ONS55" s="18"/>
      <c r="ONT55" s="18"/>
      <c r="ONU55" s="18"/>
      <c r="ONV55" s="18"/>
      <c r="ONW55" s="18"/>
      <c r="ONX55" s="18"/>
      <c r="ONY55" s="18"/>
      <c r="ONZ55" s="18"/>
      <c r="OOA55" s="18"/>
      <c r="OOB55" s="18"/>
      <c r="OOC55" s="18"/>
      <c r="OOD55" s="18"/>
      <c r="OOE55" s="18"/>
      <c r="OOF55" s="18"/>
      <c r="OOG55" s="18"/>
      <c r="OOH55" s="18"/>
      <c r="OOI55" s="18"/>
      <c r="OOJ55" s="18"/>
      <c r="OOK55" s="18"/>
      <c r="OOL55" s="18"/>
      <c r="OOM55" s="18"/>
      <c r="OON55" s="18"/>
      <c r="OOO55" s="18"/>
      <c r="OOP55" s="18"/>
      <c r="OOQ55" s="18"/>
      <c r="OOR55" s="18"/>
      <c r="OOS55" s="18"/>
      <c r="OOT55" s="18"/>
      <c r="OOU55" s="18"/>
      <c r="OOV55" s="18"/>
      <c r="OOW55" s="18"/>
      <c r="OOX55" s="18"/>
      <c r="OOY55" s="18"/>
      <c r="OOZ55" s="18"/>
      <c r="OPA55" s="18"/>
      <c r="OPB55" s="18"/>
      <c r="OPC55" s="18"/>
      <c r="OPD55" s="18"/>
      <c r="OPE55" s="18"/>
      <c r="OPF55" s="18"/>
      <c r="OPG55" s="18"/>
      <c r="OPH55" s="18"/>
      <c r="OPI55" s="18"/>
      <c r="OPJ55" s="18"/>
      <c r="OPK55" s="18"/>
      <c r="OPL55" s="18"/>
      <c r="OPM55" s="18"/>
      <c r="OPN55" s="18"/>
      <c r="OPO55" s="18"/>
      <c r="OPP55" s="18"/>
      <c r="OPQ55" s="18"/>
      <c r="OPR55" s="18"/>
      <c r="OPS55" s="18"/>
      <c r="OPT55" s="18"/>
      <c r="OPU55" s="18"/>
      <c r="OPV55" s="18"/>
      <c r="OPW55" s="18"/>
      <c r="OPX55" s="18"/>
      <c r="OPY55" s="18"/>
      <c r="OPZ55" s="18"/>
      <c r="OQA55" s="18"/>
      <c r="OQB55" s="18"/>
      <c r="OQC55" s="18"/>
      <c r="OQD55" s="18"/>
      <c r="OQE55" s="18"/>
      <c r="OQF55" s="18"/>
      <c r="OQG55" s="18"/>
      <c r="OQH55" s="18"/>
      <c r="OQI55" s="18"/>
      <c r="OQJ55" s="18"/>
      <c r="OQK55" s="18"/>
      <c r="OQL55" s="18"/>
      <c r="OQM55" s="18"/>
      <c r="OQN55" s="18"/>
      <c r="OQO55" s="18"/>
      <c r="OQP55" s="18"/>
      <c r="OQQ55" s="18"/>
      <c r="OQR55" s="18"/>
      <c r="OQS55" s="18"/>
      <c r="OQT55" s="18"/>
      <c r="OQU55" s="18"/>
      <c r="OQV55" s="18"/>
      <c r="OQW55" s="18"/>
      <c r="OQX55" s="18"/>
      <c r="OQY55" s="18"/>
      <c r="OQZ55" s="18"/>
      <c r="ORA55" s="18"/>
      <c r="ORB55" s="18"/>
      <c r="ORC55" s="18"/>
      <c r="ORD55" s="18"/>
      <c r="ORE55" s="18"/>
      <c r="ORF55" s="18"/>
      <c r="ORG55" s="18"/>
      <c r="ORH55" s="18"/>
      <c r="ORI55" s="18"/>
      <c r="ORJ55" s="18"/>
      <c r="ORK55" s="18"/>
      <c r="ORL55" s="18"/>
      <c r="ORM55" s="18"/>
      <c r="ORN55" s="18"/>
      <c r="ORO55" s="18"/>
      <c r="ORP55" s="18"/>
      <c r="ORQ55" s="18"/>
      <c r="ORR55" s="18"/>
      <c r="ORS55" s="18"/>
      <c r="ORT55" s="18"/>
      <c r="ORU55" s="18"/>
      <c r="ORV55" s="18"/>
      <c r="ORW55" s="18"/>
      <c r="ORX55" s="18"/>
      <c r="ORY55" s="18"/>
      <c r="ORZ55" s="18"/>
      <c r="OSA55" s="18"/>
      <c r="OSB55" s="18"/>
      <c r="OSC55" s="18"/>
      <c r="OSD55" s="18"/>
      <c r="OSE55" s="18"/>
      <c r="OSF55" s="18"/>
      <c r="OSG55" s="18"/>
      <c r="OSH55" s="18"/>
      <c r="OSI55" s="18"/>
      <c r="OSJ55" s="18"/>
      <c r="OSK55" s="18"/>
      <c r="OSL55" s="18"/>
      <c r="OSM55" s="18"/>
      <c r="OSN55" s="18"/>
      <c r="OSO55" s="18"/>
      <c r="OSP55" s="18"/>
      <c r="OSQ55" s="18"/>
      <c r="OSR55" s="18"/>
      <c r="OSS55" s="18"/>
      <c r="OST55" s="18"/>
      <c r="OSU55" s="18"/>
      <c r="OSV55" s="18"/>
      <c r="OSW55" s="18"/>
      <c r="OSX55" s="18"/>
      <c r="OSY55" s="18"/>
      <c r="OSZ55" s="18"/>
      <c r="OTA55" s="18"/>
      <c r="OTB55" s="18"/>
      <c r="OTC55" s="18"/>
      <c r="OTD55" s="18"/>
      <c r="OTE55" s="18"/>
      <c r="OTF55" s="18"/>
      <c r="OTG55" s="18"/>
      <c r="OTH55" s="18"/>
      <c r="OTI55" s="18"/>
      <c r="OTJ55" s="18"/>
      <c r="OTK55" s="18"/>
      <c r="OTL55" s="18"/>
      <c r="OTM55" s="18"/>
      <c r="OTN55" s="18"/>
      <c r="OTO55" s="18"/>
      <c r="OTP55" s="18"/>
      <c r="OTQ55" s="18"/>
      <c r="OTR55" s="18"/>
      <c r="OTS55" s="18"/>
      <c r="OTT55" s="18"/>
      <c r="OTU55" s="18"/>
      <c r="OTV55" s="18"/>
      <c r="OTW55" s="18"/>
      <c r="OTX55" s="18"/>
      <c r="OTY55" s="18"/>
      <c r="OTZ55" s="18"/>
      <c r="OUA55" s="18"/>
      <c r="OUB55" s="18"/>
      <c r="OUC55" s="18"/>
      <c r="OUD55" s="18"/>
      <c r="OUE55" s="18"/>
      <c r="OUF55" s="18"/>
      <c r="OUG55" s="18"/>
      <c r="OUH55" s="18"/>
      <c r="OUI55" s="18"/>
      <c r="OUJ55" s="18"/>
      <c r="OUK55" s="18"/>
      <c r="OUL55" s="18"/>
      <c r="OUM55" s="18"/>
      <c r="OUN55" s="18"/>
      <c r="OUO55" s="18"/>
      <c r="OUP55" s="18"/>
      <c r="OUQ55" s="18"/>
      <c r="OUR55" s="18"/>
      <c r="OUS55" s="18"/>
      <c r="OUT55" s="18"/>
      <c r="OUU55" s="18"/>
      <c r="OUV55" s="18"/>
      <c r="OUW55" s="18"/>
      <c r="OUX55" s="18"/>
      <c r="OUY55" s="18"/>
      <c r="OUZ55" s="18"/>
      <c r="OVA55" s="18"/>
      <c r="OVB55" s="18"/>
      <c r="OVC55" s="18"/>
      <c r="OVD55" s="18"/>
      <c r="OVE55" s="18"/>
      <c r="OVF55" s="18"/>
      <c r="OVG55" s="18"/>
      <c r="OVH55" s="18"/>
      <c r="OVI55" s="18"/>
      <c r="OVJ55" s="18"/>
      <c r="OVK55" s="18"/>
      <c r="OVL55" s="18"/>
      <c r="OVM55" s="18"/>
      <c r="OVN55" s="18"/>
      <c r="OVO55" s="18"/>
      <c r="OVP55" s="18"/>
      <c r="OVQ55" s="18"/>
      <c r="OVR55" s="18"/>
      <c r="OVS55" s="18"/>
      <c r="OVT55" s="18"/>
      <c r="OVU55" s="18"/>
      <c r="OVV55" s="18"/>
      <c r="OVW55" s="18"/>
      <c r="OVX55" s="18"/>
      <c r="OVY55" s="18"/>
      <c r="OVZ55" s="18"/>
      <c r="OWA55" s="18"/>
      <c r="OWB55" s="18"/>
      <c r="OWC55" s="18"/>
      <c r="OWD55" s="18"/>
      <c r="OWE55" s="18"/>
      <c r="OWF55" s="18"/>
      <c r="OWG55" s="18"/>
      <c r="OWH55" s="18"/>
      <c r="OWI55" s="18"/>
      <c r="OWJ55" s="18"/>
      <c r="OWK55" s="18"/>
      <c r="OWL55" s="18"/>
      <c r="OWM55" s="18"/>
      <c r="OWN55" s="18"/>
      <c r="OWO55" s="18"/>
      <c r="OWP55" s="18"/>
      <c r="OWQ55" s="18"/>
      <c r="OWR55" s="18"/>
      <c r="OWS55" s="18"/>
      <c r="OWT55" s="18"/>
      <c r="OWU55" s="18"/>
      <c r="OWV55" s="18"/>
      <c r="OWW55" s="18"/>
      <c r="OWX55" s="18"/>
      <c r="OWY55" s="18"/>
      <c r="OWZ55" s="18"/>
      <c r="OXA55" s="18"/>
      <c r="OXB55" s="18"/>
      <c r="OXC55" s="18"/>
      <c r="OXD55" s="18"/>
      <c r="OXE55" s="18"/>
      <c r="OXF55" s="18"/>
      <c r="OXG55" s="18"/>
      <c r="OXH55" s="18"/>
      <c r="OXI55" s="18"/>
      <c r="OXJ55" s="18"/>
      <c r="OXK55" s="18"/>
      <c r="OXL55" s="18"/>
      <c r="OXM55" s="18"/>
      <c r="OXN55" s="18"/>
      <c r="OXO55" s="18"/>
      <c r="OXP55" s="18"/>
      <c r="OXQ55" s="18"/>
      <c r="OXR55" s="18"/>
      <c r="OXS55" s="18"/>
      <c r="OXT55" s="18"/>
      <c r="OXU55" s="18"/>
      <c r="OXV55" s="18"/>
      <c r="OXW55" s="18"/>
      <c r="OXX55" s="18"/>
      <c r="OXY55" s="18"/>
      <c r="OXZ55" s="18"/>
      <c r="OYA55" s="18"/>
      <c r="OYB55" s="18"/>
      <c r="OYC55" s="18"/>
      <c r="OYD55" s="18"/>
      <c r="OYE55" s="18"/>
      <c r="OYF55" s="18"/>
      <c r="OYG55" s="18"/>
      <c r="OYH55" s="18"/>
      <c r="OYI55" s="18"/>
      <c r="OYJ55" s="18"/>
      <c r="OYK55" s="18"/>
      <c r="OYL55" s="18"/>
      <c r="OYM55" s="18"/>
      <c r="OYN55" s="18"/>
      <c r="OYO55" s="18"/>
      <c r="OYP55" s="18"/>
      <c r="OYQ55" s="18"/>
      <c r="OYR55" s="18"/>
      <c r="OYS55" s="18"/>
      <c r="OYT55" s="18"/>
      <c r="OYU55" s="18"/>
      <c r="OYV55" s="18"/>
      <c r="OYW55" s="18"/>
      <c r="OYX55" s="18"/>
      <c r="OYY55" s="18"/>
      <c r="OYZ55" s="18"/>
      <c r="OZA55" s="18"/>
      <c r="OZB55" s="18"/>
      <c r="OZC55" s="18"/>
      <c r="OZD55" s="18"/>
      <c r="OZE55" s="18"/>
      <c r="OZF55" s="18"/>
      <c r="OZG55" s="18"/>
      <c r="OZH55" s="18"/>
      <c r="OZI55" s="18"/>
      <c r="OZJ55" s="18"/>
      <c r="OZK55" s="18"/>
      <c r="OZL55" s="18"/>
      <c r="OZM55" s="18"/>
      <c r="OZN55" s="18"/>
      <c r="OZO55" s="18"/>
      <c r="OZP55" s="18"/>
      <c r="OZQ55" s="18"/>
      <c r="OZR55" s="18"/>
      <c r="OZS55" s="18"/>
      <c r="OZT55" s="18"/>
      <c r="OZU55" s="18"/>
      <c r="OZV55" s="18"/>
      <c r="OZW55" s="18"/>
      <c r="OZX55" s="18"/>
      <c r="OZY55" s="18"/>
      <c r="OZZ55" s="18"/>
      <c r="PAA55" s="18"/>
      <c r="PAB55" s="18"/>
      <c r="PAC55" s="18"/>
      <c r="PAD55" s="18"/>
      <c r="PAE55" s="18"/>
      <c r="PAF55" s="18"/>
      <c r="PAG55" s="18"/>
      <c r="PAH55" s="18"/>
      <c r="PAI55" s="18"/>
      <c r="PAJ55" s="18"/>
      <c r="PAK55" s="18"/>
      <c r="PAL55" s="18"/>
      <c r="PAM55" s="18"/>
      <c r="PAN55" s="18"/>
      <c r="PAO55" s="18"/>
      <c r="PAP55" s="18"/>
      <c r="PAQ55" s="18"/>
      <c r="PAR55" s="18"/>
      <c r="PAS55" s="18"/>
      <c r="PAT55" s="18"/>
      <c r="PAU55" s="18"/>
      <c r="PAV55" s="18"/>
      <c r="PAW55" s="18"/>
      <c r="PAX55" s="18"/>
      <c r="PAY55" s="18"/>
      <c r="PAZ55" s="18"/>
      <c r="PBA55" s="18"/>
      <c r="PBB55" s="18"/>
      <c r="PBC55" s="18"/>
      <c r="PBD55" s="18"/>
      <c r="PBE55" s="18"/>
      <c r="PBF55" s="18"/>
      <c r="PBG55" s="18"/>
      <c r="PBH55" s="18"/>
      <c r="PBI55" s="18"/>
      <c r="PBJ55" s="18"/>
      <c r="PBK55" s="18"/>
      <c r="PBL55" s="18"/>
      <c r="PBM55" s="18"/>
      <c r="PBN55" s="18"/>
      <c r="PBO55" s="18"/>
      <c r="PBP55" s="18"/>
      <c r="PBQ55" s="18"/>
      <c r="PBR55" s="18"/>
      <c r="PBS55" s="18"/>
      <c r="PBT55" s="18"/>
      <c r="PBU55" s="18"/>
      <c r="PBV55" s="18"/>
      <c r="PBW55" s="18"/>
      <c r="PBX55" s="18"/>
      <c r="PBY55" s="18"/>
      <c r="PBZ55" s="18"/>
      <c r="PCA55" s="18"/>
      <c r="PCB55" s="18"/>
      <c r="PCC55" s="18"/>
      <c r="PCD55" s="18"/>
      <c r="PCE55" s="18"/>
      <c r="PCF55" s="18"/>
      <c r="PCG55" s="18"/>
      <c r="PCH55" s="18"/>
      <c r="PCI55" s="18"/>
      <c r="PCJ55" s="18"/>
      <c r="PCK55" s="18"/>
      <c r="PCL55" s="18"/>
      <c r="PCM55" s="18"/>
      <c r="PCN55" s="18"/>
      <c r="PCO55" s="18"/>
      <c r="PCP55" s="18"/>
      <c r="PCQ55" s="18"/>
      <c r="PCR55" s="18"/>
      <c r="PCS55" s="18"/>
      <c r="PCT55" s="18"/>
      <c r="PCU55" s="18"/>
      <c r="PCV55" s="18"/>
      <c r="PCW55" s="18"/>
      <c r="PCX55" s="18"/>
      <c r="PCY55" s="18"/>
      <c r="PCZ55" s="18"/>
      <c r="PDA55" s="18"/>
      <c r="PDB55" s="18"/>
      <c r="PDC55" s="18"/>
      <c r="PDD55" s="18"/>
      <c r="PDE55" s="18"/>
      <c r="PDF55" s="18"/>
      <c r="PDG55" s="18"/>
      <c r="PDH55" s="18"/>
      <c r="PDI55" s="18"/>
      <c r="PDJ55" s="18"/>
      <c r="PDK55" s="18"/>
      <c r="PDL55" s="18"/>
      <c r="PDM55" s="18"/>
      <c r="PDN55" s="18"/>
      <c r="PDO55" s="18"/>
      <c r="PDP55" s="18"/>
      <c r="PDQ55" s="18"/>
      <c r="PDR55" s="18"/>
      <c r="PDS55" s="18"/>
      <c r="PDT55" s="18"/>
      <c r="PDU55" s="18"/>
      <c r="PDV55" s="18"/>
      <c r="PDW55" s="18"/>
      <c r="PDX55" s="18"/>
      <c r="PDY55" s="18"/>
      <c r="PDZ55" s="18"/>
      <c r="PEA55" s="18"/>
      <c r="PEB55" s="18"/>
      <c r="PEC55" s="18"/>
      <c r="PED55" s="18"/>
      <c r="PEE55" s="18"/>
      <c r="PEF55" s="18"/>
      <c r="PEG55" s="18"/>
      <c r="PEH55" s="18"/>
      <c r="PEI55" s="18"/>
      <c r="PEJ55" s="18"/>
      <c r="PEK55" s="18"/>
      <c r="PEL55" s="18"/>
      <c r="PEM55" s="18"/>
      <c r="PEN55" s="18"/>
      <c r="PEO55" s="18"/>
      <c r="PEP55" s="18"/>
      <c r="PEQ55" s="18"/>
      <c r="PER55" s="18"/>
      <c r="PES55" s="18"/>
      <c r="PET55" s="18"/>
      <c r="PEU55" s="18"/>
      <c r="PEV55" s="18"/>
      <c r="PEW55" s="18"/>
      <c r="PEX55" s="18"/>
      <c r="PEY55" s="18"/>
      <c r="PEZ55" s="18"/>
      <c r="PFA55" s="18"/>
      <c r="PFB55" s="18"/>
      <c r="PFC55" s="18"/>
      <c r="PFD55" s="18"/>
      <c r="PFE55" s="18"/>
      <c r="PFF55" s="18"/>
      <c r="PFG55" s="18"/>
      <c r="PFH55" s="18"/>
      <c r="PFI55" s="18"/>
      <c r="PFJ55" s="18"/>
      <c r="PFK55" s="18"/>
      <c r="PFL55" s="18"/>
      <c r="PFM55" s="18"/>
      <c r="PFN55" s="18"/>
      <c r="PFO55" s="18"/>
      <c r="PFP55" s="18"/>
      <c r="PFQ55" s="18"/>
      <c r="PFR55" s="18"/>
      <c r="PFS55" s="18"/>
      <c r="PFT55" s="18"/>
      <c r="PFU55" s="18"/>
      <c r="PFV55" s="18"/>
      <c r="PFW55" s="18"/>
      <c r="PFX55" s="18"/>
      <c r="PFY55" s="18"/>
      <c r="PFZ55" s="18"/>
      <c r="PGA55" s="18"/>
      <c r="PGB55" s="18"/>
      <c r="PGC55" s="18"/>
      <c r="PGD55" s="18"/>
      <c r="PGE55" s="18"/>
      <c r="PGF55" s="18"/>
      <c r="PGG55" s="18"/>
      <c r="PGH55" s="18"/>
      <c r="PGI55" s="18"/>
      <c r="PGJ55" s="18"/>
      <c r="PGK55" s="18"/>
      <c r="PGL55" s="18"/>
      <c r="PGM55" s="18"/>
      <c r="PGN55" s="18"/>
      <c r="PGO55" s="18"/>
      <c r="PGP55" s="18"/>
      <c r="PGQ55" s="18"/>
      <c r="PGR55" s="18"/>
      <c r="PGS55" s="18"/>
      <c r="PGT55" s="18"/>
      <c r="PGU55" s="18"/>
      <c r="PGV55" s="18"/>
      <c r="PGW55" s="18"/>
      <c r="PGX55" s="18"/>
      <c r="PGY55" s="18"/>
      <c r="PGZ55" s="18"/>
      <c r="PHA55" s="18"/>
      <c r="PHB55" s="18"/>
      <c r="PHC55" s="18"/>
      <c r="PHD55" s="18"/>
      <c r="PHE55" s="18"/>
      <c r="PHF55" s="18"/>
      <c r="PHG55" s="18"/>
      <c r="PHH55" s="18"/>
      <c r="PHI55" s="18"/>
      <c r="PHJ55" s="18"/>
      <c r="PHK55" s="18"/>
      <c r="PHL55" s="18"/>
      <c r="PHM55" s="18"/>
      <c r="PHN55" s="18"/>
      <c r="PHO55" s="18"/>
      <c r="PHP55" s="18"/>
      <c r="PHQ55" s="18"/>
      <c r="PHR55" s="18"/>
      <c r="PHS55" s="18"/>
      <c r="PHT55" s="18"/>
      <c r="PHU55" s="18"/>
      <c r="PHV55" s="18"/>
      <c r="PHW55" s="18"/>
      <c r="PHX55" s="18"/>
      <c r="PHY55" s="18"/>
      <c r="PHZ55" s="18"/>
      <c r="PIA55" s="18"/>
      <c r="PIB55" s="18"/>
      <c r="PIC55" s="18"/>
      <c r="PID55" s="18"/>
      <c r="PIE55" s="18"/>
      <c r="PIF55" s="18"/>
      <c r="PIG55" s="18"/>
      <c r="PIH55" s="18"/>
      <c r="PII55" s="18"/>
      <c r="PIJ55" s="18"/>
      <c r="PIK55" s="18"/>
      <c r="PIL55" s="18"/>
      <c r="PIM55" s="18"/>
      <c r="PIN55" s="18"/>
      <c r="PIO55" s="18"/>
      <c r="PIP55" s="18"/>
      <c r="PIQ55" s="18"/>
      <c r="PIR55" s="18"/>
      <c r="PIS55" s="18"/>
      <c r="PIT55" s="18"/>
      <c r="PIU55" s="18"/>
      <c r="PIV55" s="18"/>
      <c r="PIW55" s="18"/>
      <c r="PIX55" s="18"/>
      <c r="PIY55" s="18"/>
      <c r="PIZ55" s="18"/>
      <c r="PJA55" s="18"/>
      <c r="PJB55" s="18"/>
      <c r="PJC55" s="18"/>
      <c r="PJD55" s="18"/>
      <c r="PJE55" s="18"/>
      <c r="PJF55" s="18"/>
      <c r="PJG55" s="18"/>
      <c r="PJH55" s="18"/>
      <c r="PJI55" s="18"/>
      <c r="PJJ55" s="18"/>
      <c r="PJK55" s="18"/>
      <c r="PJL55" s="18"/>
      <c r="PJM55" s="18"/>
      <c r="PJN55" s="18"/>
      <c r="PJO55" s="18"/>
      <c r="PJP55" s="18"/>
      <c r="PJQ55" s="18"/>
      <c r="PJR55" s="18"/>
      <c r="PJS55" s="18"/>
      <c r="PJT55" s="18"/>
      <c r="PJU55" s="18"/>
      <c r="PJV55" s="18"/>
      <c r="PJW55" s="18"/>
      <c r="PJX55" s="18"/>
      <c r="PJY55" s="18"/>
      <c r="PJZ55" s="18"/>
      <c r="PKA55" s="18"/>
      <c r="PKB55" s="18"/>
      <c r="PKC55" s="18"/>
      <c r="PKD55" s="18"/>
      <c r="PKE55" s="18"/>
      <c r="PKF55" s="18"/>
      <c r="PKG55" s="18"/>
      <c r="PKH55" s="18"/>
      <c r="PKI55" s="18"/>
      <c r="PKJ55" s="18"/>
      <c r="PKK55" s="18"/>
      <c r="PKL55" s="18"/>
      <c r="PKM55" s="18"/>
      <c r="PKN55" s="18"/>
      <c r="PKO55" s="18"/>
      <c r="PKP55" s="18"/>
      <c r="PKQ55" s="18"/>
      <c r="PKR55" s="18"/>
      <c r="PKS55" s="18"/>
      <c r="PKT55" s="18"/>
      <c r="PKU55" s="18"/>
      <c r="PKV55" s="18"/>
      <c r="PKW55" s="18"/>
      <c r="PKX55" s="18"/>
      <c r="PKY55" s="18"/>
      <c r="PKZ55" s="18"/>
      <c r="PLA55" s="18"/>
      <c r="PLB55" s="18"/>
      <c r="PLC55" s="18"/>
      <c r="PLD55" s="18"/>
      <c r="PLE55" s="18"/>
      <c r="PLF55" s="18"/>
      <c r="PLG55" s="18"/>
      <c r="PLH55" s="18"/>
      <c r="PLI55" s="18"/>
      <c r="PLJ55" s="18"/>
      <c r="PLK55" s="18"/>
      <c r="PLL55" s="18"/>
      <c r="PLM55" s="18"/>
      <c r="PLN55" s="18"/>
      <c r="PLO55" s="18"/>
      <c r="PLP55" s="18"/>
      <c r="PLQ55" s="18"/>
      <c r="PLR55" s="18"/>
      <c r="PLS55" s="18"/>
      <c r="PLT55" s="18"/>
      <c r="PLU55" s="18"/>
      <c r="PLV55" s="18"/>
      <c r="PLW55" s="18"/>
      <c r="PLX55" s="18"/>
      <c r="PLY55" s="18"/>
      <c r="PLZ55" s="18"/>
      <c r="PMA55" s="18"/>
      <c r="PMB55" s="18"/>
      <c r="PMC55" s="18"/>
      <c r="PMD55" s="18"/>
      <c r="PME55" s="18"/>
      <c r="PMF55" s="18"/>
      <c r="PMG55" s="18"/>
      <c r="PMH55" s="18"/>
      <c r="PMI55" s="18"/>
      <c r="PMJ55" s="18"/>
      <c r="PMK55" s="18"/>
      <c r="PML55" s="18"/>
      <c r="PMM55" s="18"/>
      <c r="PMN55" s="18"/>
      <c r="PMO55" s="18"/>
      <c r="PMP55" s="18"/>
      <c r="PMQ55" s="18"/>
      <c r="PMR55" s="18"/>
      <c r="PMS55" s="18"/>
      <c r="PMT55" s="18"/>
      <c r="PMU55" s="18"/>
      <c r="PMV55" s="18"/>
      <c r="PMW55" s="18"/>
      <c r="PMX55" s="18"/>
      <c r="PMY55" s="18"/>
      <c r="PMZ55" s="18"/>
      <c r="PNA55" s="18"/>
      <c r="PNB55" s="18"/>
      <c r="PNC55" s="18"/>
      <c r="PND55" s="18"/>
      <c r="PNE55" s="18"/>
      <c r="PNF55" s="18"/>
      <c r="PNG55" s="18"/>
      <c r="PNH55" s="18"/>
      <c r="PNI55" s="18"/>
      <c r="PNJ55" s="18"/>
      <c r="PNK55" s="18"/>
      <c r="PNL55" s="18"/>
      <c r="PNM55" s="18"/>
      <c r="PNN55" s="18"/>
      <c r="PNO55" s="18"/>
      <c r="PNP55" s="18"/>
      <c r="PNQ55" s="18"/>
      <c r="PNR55" s="18"/>
      <c r="PNS55" s="18"/>
      <c r="PNT55" s="18"/>
      <c r="PNU55" s="18"/>
      <c r="PNV55" s="18"/>
      <c r="PNW55" s="18"/>
      <c r="PNX55" s="18"/>
      <c r="PNY55" s="18"/>
      <c r="PNZ55" s="18"/>
      <c r="POA55" s="18"/>
      <c r="POB55" s="18"/>
      <c r="POC55" s="18"/>
      <c r="POD55" s="18"/>
      <c r="POE55" s="18"/>
      <c r="POF55" s="18"/>
      <c r="POG55" s="18"/>
      <c r="POH55" s="18"/>
      <c r="POI55" s="18"/>
      <c r="POJ55" s="18"/>
      <c r="POK55" s="18"/>
      <c r="POL55" s="18"/>
      <c r="POM55" s="18"/>
      <c r="PON55" s="18"/>
      <c r="POO55" s="18"/>
      <c r="POP55" s="18"/>
      <c r="POQ55" s="18"/>
      <c r="POR55" s="18"/>
      <c r="POS55" s="18"/>
      <c r="POT55" s="18"/>
      <c r="POU55" s="18"/>
      <c r="POV55" s="18"/>
      <c r="POW55" s="18"/>
      <c r="POX55" s="18"/>
      <c r="POY55" s="18"/>
      <c r="POZ55" s="18"/>
      <c r="PPA55" s="18"/>
      <c r="PPB55" s="18"/>
      <c r="PPC55" s="18"/>
      <c r="PPD55" s="18"/>
      <c r="PPE55" s="18"/>
      <c r="PPF55" s="18"/>
      <c r="PPG55" s="18"/>
      <c r="PPH55" s="18"/>
      <c r="PPI55" s="18"/>
      <c r="PPJ55" s="18"/>
      <c r="PPK55" s="18"/>
      <c r="PPL55" s="18"/>
      <c r="PPM55" s="18"/>
      <c r="PPN55" s="18"/>
      <c r="PPO55" s="18"/>
      <c r="PPP55" s="18"/>
      <c r="PPQ55" s="18"/>
      <c r="PPR55" s="18"/>
      <c r="PPS55" s="18"/>
      <c r="PPT55" s="18"/>
      <c r="PPU55" s="18"/>
      <c r="PPV55" s="18"/>
      <c r="PPW55" s="18"/>
      <c r="PPX55" s="18"/>
      <c r="PPY55" s="18"/>
      <c r="PPZ55" s="18"/>
      <c r="PQA55" s="18"/>
      <c r="PQB55" s="18"/>
      <c r="PQC55" s="18"/>
      <c r="PQD55" s="18"/>
      <c r="PQE55" s="18"/>
      <c r="PQF55" s="18"/>
      <c r="PQG55" s="18"/>
      <c r="PQH55" s="18"/>
      <c r="PQI55" s="18"/>
      <c r="PQJ55" s="18"/>
      <c r="PQK55" s="18"/>
      <c r="PQL55" s="18"/>
      <c r="PQM55" s="18"/>
      <c r="PQN55" s="18"/>
      <c r="PQO55" s="18"/>
      <c r="PQP55" s="18"/>
      <c r="PQQ55" s="18"/>
      <c r="PQR55" s="18"/>
      <c r="PQS55" s="18"/>
      <c r="PQT55" s="18"/>
      <c r="PQU55" s="18"/>
      <c r="PQV55" s="18"/>
      <c r="PQW55" s="18"/>
      <c r="PQX55" s="18"/>
      <c r="PQY55" s="18"/>
      <c r="PQZ55" s="18"/>
      <c r="PRA55" s="18"/>
      <c r="PRB55" s="18"/>
      <c r="PRC55" s="18"/>
      <c r="PRD55" s="18"/>
      <c r="PRE55" s="18"/>
      <c r="PRF55" s="18"/>
      <c r="PRG55" s="18"/>
      <c r="PRH55" s="18"/>
      <c r="PRI55" s="18"/>
      <c r="PRJ55" s="18"/>
      <c r="PRK55" s="18"/>
      <c r="PRL55" s="18"/>
      <c r="PRM55" s="18"/>
      <c r="PRN55" s="18"/>
      <c r="PRO55" s="18"/>
      <c r="PRP55" s="18"/>
      <c r="PRQ55" s="18"/>
      <c r="PRR55" s="18"/>
      <c r="PRS55" s="18"/>
      <c r="PRT55" s="18"/>
      <c r="PRU55" s="18"/>
      <c r="PRV55" s="18"/>
      <c r="PRW55" s="18"/>
      <c r="PRX55" s="18"/>
      <c r="PRY55" s="18"/>
      <c r="PRZ55" s="18"/>
      <c r="PSA55" s="18"/>
      <c r="PSB55" s="18"/>
      <c r="PSC55" s="18"/>
      <c r="PSD55" s="18"/>
      <c r="PSE55" s="18"/>
      <c r="PSF55" s="18"/>
      <c r="PSG55" s="18"/>
      <c r="PSH55" s="18"/>
      <c r="PSI55" s="18"/>
      <c r="PSJ55" s="18"/>
      <c r="PSK55" s="18"/>
      <c r="PSL55" s="18"/>
      <c r="PSM55" s="18"/>
      <c r="PSN55" s="18"/>
      <c r="PSO55" s="18"/>
      <c r="PSP55" s="18"/>
      <c r="PSQ55" s="18"/>
      <c r="PSR55" s="18"/>
      <c r="PSS55" s="18"/>
      <c r="PST55" s="18"/>
      <c r="PSU55" s="18"/>
      <c r="PSV55" s="18"/>
      <c r="PSW55" s="18"/>
      <c r="PSX55" s="18"/>
      <c r="PSY55" s="18"/>
      <c r="PSZ55" s="18"/>
      <c r="PTA55" s="18"/>
      <c r="PTB55" s="18"/>
      <c r="PTC55" s="18"/>
      <c r="PTD55" s="18"/>
      <c r="PTE55" s="18"/>
      <c r="PTF55" s="18"/>
      <c r="PTG55" s="18"/>
      <c r="PTH55" s="18"/>
      <c r="PTI55" s="18"/>
      <c r="PTJ55" s="18"/>
      <c r="PTK55" s="18"/>
      <c r="PTL55" s="18"/>
      <c r="PTM55" s="18"/>
      <c r="PTN55" s="18"/>
      <c r="PTO55" s="18"/>
      <c r="PTP55" s="18"/>
      <c r="PTQ55" s="18"/>
      <c r="PTR55" s="18"/>
      <c r="PTS55" s="18"/>
      <c r="PTT55" s="18"/>
      <c r="PTU55" s="18"/>
      <c r="PTV55" s="18"/>
      <c r="PTW55" s="18"/>
      <c r="PTX55" s="18"/>
      <c r="PTY55" s="18"/>
      <c r="PTZ55" s="18"/>
      <c r="PUA55" s="18"/>
      <c r="PUB55" s="18"/>
      <c r="PUC55" s="18"/>
      <c r="PUD55" s="18"/>
      <c r="PUE55" s="18"/>
      <c r="PUF55" s="18"/>
      <c r="PUG55" s="18"/>
      <c r="PUH55" s="18"/>
      <c r="PUI55" s="18"/>
      <c r="PUJ55" s="18"/>
      <c r="PUK55" s="18"/>
      <c r="PUL55" s="18"/>
      <c r="PUM55" s="18"/>
      <c r="PUN55" s="18"/>
      <c r="PUO55" s="18"/>
      <c r="PUP55" s="18"/>
      <c r="PUQ55" s="18"/>
      <c r="PUR55" s="18"/>
      <c r="PUS55" s="18"/>
      <c r="PUT55" s="18"/>
      <c r="PUU55" s="18"/>
      <c r="PUV55" s="18"/>
      <c r="PUW55" s="18"/>
      <c r="PUX55" s="18"/>
      <c r="PUY55" s="18"/>
      <c r="PUZ55" s="18"/>
      <c r="PVA55" s="18"/>
      <c r="PVB55" s="18"/>
      <c r="PVC55" s="18"/>
      <c r="PVD55" s="18"/>
      <c r="PVE55" s="18"/>
      <c r="PVF55" s="18"/>
      <c r="PVG55" s="18"/>
      <c r="PVH55" s="18"/>
      <c r="PVI55" s="18"/>
      <c r="PVJ55" s="18"/>
      <c r="PVK55" s="18"/>
      <c r="PVL55" s="18"/>
      <c r="PVM55" s="18"/>
      <c r="PVN55" s="18"/>
      <c r="PVO55" s="18"/>
      <c r="PVP55" s="18"/>
      <c r="PVQ55" s="18"/>
      <c r="PVR55" s="18"/>
      <c r="PVS55" s="18"/>
      <c r="PVT55" s="18"/>
      <c r="PVU55" s="18"/>
      <c r="PVV55" s="18"/>
      <c r="PVW55" s="18"/>
      <c r="PVX55" s="18"/>
      <c r="PVY55" s="18"/>
      <c r="PVZ55" s="18"/>
      <c r="PWA55" s="18"/>
      <c r="PWB55" s="18"/>
      <c r="PWC55" s="18"/>
      <c r="PWD55" s="18"/>
      <c r="PWE55" s="18"/>
      <c r="PWF55" s="18"/>
      <c r="PWG55" s="18"/>
      <c r="PWH55" s="18"/>
      <c r="PWI55" s="18"/>
      <c r="PWJ55" s="18"/>
      <c r="PWK55" s="18"/>
      <c r="PWL55" s="18"/>
      <c r="PWM55" s="18"/>
      <c r="PWN55" s="18"/>
      <c r="PWO55" s="18"/>
      <c r="PWP55" s="18"/>
      <c r="PWQ55" s="18"/>
      <c r="PWR55" s="18"/>
      <c r="PWS55" s="18"/>
      <c r="PWT55" s="18"/>
      <c r="PWU55" s="18"/>
      <c r="PWV55" s="18"/>
      <c r="PWW55" s="18"/>
      <c r="PWX55" s="18"/>
      <c r="PWY55" s="18"/>
      <c r="PWZ55" s="18"/>
      <c r="PXA55" s="18"/>
      <c r="PXB55" s="18"/>
      <c r="PXC55" s="18"/>
      <c r="PXD55" s="18"/>
      <c r="PXE55" s="18"/>
      <c r="PXF55" s="18"/>
      <c r="PXG55" s="18"/>
      <c r="PXH55" s="18"/>
      <c r="PXI55" s="18"/>
      <c r="PXJ55" s="18"/>
      <c r="PXK55" s="18"/>
      <c r="PXL55" s="18"/>
      <c r="PXM55" s="18"/>
      <c r="PXN55" s="18"/>
      <c r="PXO55" s="18"/>
      <c r="PXP55" s="18"/>
      <c r="PXQ55" s="18"/>
      <c r="PXR55" s="18"/>
      <c r="PXS55" s="18"/>
      <c r="PXT55" s="18"/>
      <c r="PXU55" s="18"/>
      <c r="PXV55" s="18"/>
      <c r="PXW55" s="18"/>
      <c r="PXX55" s="18"/>
      <c r="PXY55" s="18"/>
      <c r="PXZ55" s="18"/>
      <c r="PYA55" s="18"/>
      <c r="PYB55" s="18"/>
      <c r="PYC55" s="18"/>
      <c r="PYD55" s="18"/>
      <c r="PYE55" s="18"/>
      <c r="PYF55" s="18"/>
      <c r="PYG55" s="18"/>
      <c r="PYH55" s="18"/>
      <c r="PYI55" s="18"/>
      <c r="PYJ55" s="18"/>
      <c r="PYK55" s="18"/>
      <c r="PYL55" s="18"/>
      <c r="PYM55" s="18"/>
      <c r="PYN55" s="18"/>
      <c r="PYO55" s="18"/>
      <c r="PYP55" s="18"/>
      <c r="PYQ55" s="18"/>
      <c r="PYR55" s="18"/>
      <c r="PYS55" s="18"/>
      <c r="PYT55" s="18"/>
      <c r="PYU55" s="18"/>
      <c r="PYV55" s="18"/>
      <c r="PYW55" s="18"/>
      <c r="PYX55" s="18"/>
      <c r="PYY55" s="18"/>
      <c r="PYZ55" s="18"/>
      <c r="PZA55" s="18"/>
      <c r="PZB55" s="18"/>
      <c r="PZC55" s="18"/>
      <c r="PZD55" s="18"/>
      <c r="PZE55" s="18"/>
      <c r="PZF55" s="18"/>
      <c r="PZG55" s="18"/>
      <c r="PZH55" s="18"/>
      <c r="PZI55" s="18"/>
      <c r="PZJ55" s="18"/>
      <c r="PZK55" s="18"/>
      <c r="PZL55" s="18"/>
      <c r="PZM55" s="18"/>
      <c r="PZN55" s="18"/>
      <c r="PZO55" s="18"/>
      <c r="PZP55" s="18"/>
      <c r="PZQ55" s="18"/>
      <c r="PZR55" s="18"/>
      <c r="PZS55" s="18"/>
      <c r="PZT55" s="18"/>
      <c r="PZU55" s="18"/>
      <c r="PZV55" s="18"/>
      <c r="PZW55" s="18"/>
      <c r="PZX55" s="18"/>
      <c r="PZY55" s="18"/>
      <c r="PZZ55" s="18"/>
      <c r="QAA55" s="18"/>
      <c r="QAB55" s="18"/>
      <c r="QAC55" s="18"/>
      <c r="QAD55" s="18"/>
      <c r="QAE55" s="18"/>
      <c r="QAF55" s="18"/>
      <c r="QAG55" s="18"/>
      <c r="QAH55" s="18"/>
      <c r="QAI55" s="18"/>
      <c r="QAJ55" s="18"/>
      <c r="QAK55" s="18"/>
      <c r="QAL55" s="18"/>
      <c r="QAM55" s="18"/>
      <c r="QAN55" s="18"/>
      <c r="QAO55" s="18"/>
      <c r="QAP55" s="18"/>
      <c r="QAQ55" s="18"/>
      <c r="QAR55" s="18"/>
      <c r="QAS55" s="18"/>
      <c r="QAT55" s="18"/>
      <c r="QAU55" s="18"/>
      <c r="QAV55" s="18"/>
      <c r="QAW55" s="18"/>
      <c r="QAX55" s="18"/>
      <c r="QAY55" s="18"/>
      <c r="QAZ55" s="18"/>
      <c r="QBA55" s="18"/>
      <c r="QBB55" s="18"/>
      <c r="QBC55" s="18"/>
      <c r="QBD55" s="18"/>
      <c r="QBE55" s="18"/>
      <c r="QBF55" s="18"/>
      <c r="QBG55" s="18"/>
      <c r="QBH55" s="18"/>
      <c r="QBI55" s="18"/>
      <c r="QBJ55" s="18"/>
      <c r="QBK55" s="18"/>
      <c r="QBL55" s="18"/>
      <c r="QBM55" s="18"/>
      <c r="QBN55" s="18"/>
      <c r="QBO55" s="18"/>
      <c r="QBP55" s="18"/>
      <c r="QBQ55" s="18"/>
      <c r="QBR55" s="18"/>
      <c r="QBS55" s="18"/>
      <c r="QBT55" s="18"/>
      <c r="QBU55" s="18"/>
      <c r="QBV55" s="18"/>
      <c r="QBW55" s="18"/>
      <c r="QBX55" s="18"/>
      <c r="QBY55" s="18"/>
      <c r="QBZ55" s="18"/>
      <c r="QCA55" s="18"/>
      <c r="QCB55" s="18"/>
      <c r="QCC55" s="18"/>
      <c r="QCD55" s="18"/>
      <c r="QCE55" s="18"/>
      <c r="QCF55" s="18"/>
      <c r="QCG55" s="18"/>
      <c r="QCH55" s="18"/>
      <c r="QCI55" s="18"/>
      <c r="QCJ55" s="18"/>
      <c r="QCK55" s="18"/>
      <c r="QCL55" s="18"/>
      <c r="QCM55" s="18"/>
      <c r="QCN55" s="18"/>
      <c r="QCO55" s="18"/>
      <c r="QCP55" s="18"/>
      <c r="QCQ55" s="18"/>
      <c r="QCR55" s="18"/>
      <c r="QCS55" s="18"/>
      <c r="QCT55" s="18"/>
      <c r="QCU55" s="18"/>
      <c r="QCV55" s="18"/>
      <c r="QCW55" s="18"/>
      <c r="QCX55" s="18"/>
      <c r="QCY55" s="18"/>
      <c r="QCZ55" s="18"/>
      <c r="QDA55" s="18"/>
      <c r="QDB55" s="18"/>
      <c r="QDC55" s="18"/>
      <c r="QDD55" s="18"/>
      <c r="QDE55" s="18"/>
      <c r="QDF55" s="18"/>
      <c r="QDG55" s="18"/>
      <c r="QDH55" s="18"/>
      <c r="QDI55" s="18"/>
      <c r="QDJ55" s="18"/>
      <c r="QDK55" s="18"/>
      <c r="QDL55" s="18"/>
      <c r="QDM55" s="18"/>
      <c r="QDN55" s="18"/>
      <c r="QDO55" s="18"/>
      <c r="QDP55" s="18"/>
      <c r="QDQ55" s="18"/>
      <c r="QDR55" s="18"/>
      <c r="QDS55" s="18"/>
      <c r="QDT55" s="18"/>
      <c r="QDU55" s="18"/>
      <c r="QDV55" s="18"/>
      <c r="QDW55" s="18"/>
      <c r="QDX55" s="18"/>
      <c r="QDY55" s="18"/>
      <c r="QDZ55" s="18"/>
      <c r="QEA55" s="18"/>
      <c r="QEB55" s="18"/>
      <c r="QEC55" s="18"/>
      <c r="QED55" s="18"/>
      <c r="QEE55" s="18"/>
      <c r="QEF55" s="18"/>
      <c r="QEG55" s="18"/>
      <c r="QEH55" s="18"/>
      <c r="QEI55" s="18"/>
      <c r="QEJ55" s="18"/>
      <c r="QEK55" s="18"/>
      <c r="QEL55" s="18"/>
      <c r="QEM55" s="18"/>
      <c r="QEN55" s="18"/>
      <c r="QEO55" s="18"/>
      <c r="QEP55" s="18"/>
      <c r="QEQ55" s="18"/>
      <c r="QER55" s="18"/>
      <c r="QES55" s="18"/>
      <c r="QET55" s="18"/>
      <c r="QEU55" s="18"/>
      <c r="QEV55" s="18"/>
      <c r="QEW55" s="18"/>
      <c r="QEX55" s="18"/>
      <c r="QEY55" s="18"/>
      <c r="QEZ55" s="18"/>
      <c r="QFA55" s="18"/>
      <c r="QFB55" s="18"/>
      <c r="QFC55" s="18"/>
      <c r="QFD55" s="18"/>
      <c r="QFE55" s="18"/>
      <c r="QFF55" s="18"/>
      <c r="QFG55" s="18"/>
      <c r="QFH55" s="18"/>
      <c r="QFI55" s="18"/>
      <c r="QFJ55" s="18"/>
      <c r="QFK55" s="18"/>
      <c r="QFL55" s="18"/>
      <c r="QFM55" s="18"/>
      <c r="QFN55" s="18"/>
      <c r="QFO55" s="18"/>
      <c r="QFP55" s="18"/>
      <c r="QFQ55" s="18"/>
      <c r="QFR55" s="18"/>
      <c r="QFS55" s="18"/>
      <c r="QFT55" s="18"/>
      <c r="QFU55" s="18"/>
      <c r="QFV55" s="18"/>
      <c r="QFW55" s="18"/>
      <c r="QFX55" s="18"/>
      <c r="QFY55" s="18"/>
      <c r="QFZ55" s="18"/>
      <c r="QGA55" s="18"/>
      <c r="QGB55" s="18"/>
      <c r="QGC55" s="18"/>
      <c r="QGD55" s="18"/>
      <c r="QGE55" s="18"/>
      <c r="QGF55" s="18"/>
      <c r="QGG55" s="18"/>
      <c r="QGH55" s="18"/>
      <c r="QGI55" s="18"/>
      <c r="QGJ55" s="18"/>
      <c r="QGK55" s="18"/>
      <c r="QGL55" s="18"/>
      <c r="QGM55" s="18"/>
      <c r="QGN55" s="18"/>
      <c r="QGO55" s="18"/>
      <c r="QGP55" s="18"/>
      <c r="QGQ55" s="18"/>
      <c r="QGR55" s="18"/>
      <c r="QGS55" s="18"/>
      <c r="QGT55" s="18"/>
      <c r="QGU55" s="18"/>
      <c r="QGV55" s="18"/>
      <c r="QGW55" s="18"/>
      <c r="QGX55" s="18"/>
      <c r="QGY55" s="18"/>
      <c r="QGZ55" s="18"/>
      <c r="QHA55" s="18"/>
      <c r="QHB55" s="18"/>
      <c r="QHC55" s="18"/>
      <c r="QHD55" s="18"/>
      <c r="QHE55" s="18"/>
      <c r="QHF55" s="18"/>
      <c r="QHG55" s="18"/>
      <c r="QHH55" s="18"/>
      <c r="QHI55" s="18"/>
      <c r="QHJ55" s="18"/>
      <c r="QHK55" s="18"/>
      <c r="QHL55" s="18"/>
      <c r="QHM55" s="18"/>
      <c r="QHN55" s="18"/>
      <c r="QHO55" s="18"/>
      <c r="QHP55" s="18"/>
      <c r="QHQ55" s="18"/>
      <c r="QHR55" s="18"/>
      <c r="QHS55" s="18"/>
      <c r="QHT55" s="18"/>
      <c r="QHU55" s="18"/>
      <c r="QHV55" s="18"/>
      <c r="QHW55" s="18"/>
      <c r="QHX55" s="18"/>
      <c r="QHY55" s="18"/>
      <c r="QHZ55" s="18"/>
      <c r="QIA55" s="18"/>
      <c r="QIB55" s="18"/>
      <c r="QIC55" s="18"/>
      <c r="QID55" s="18"/>
      <c r="QIE55" s="18"/>
      <c r="QIF55" s="18"/>
      <c r="QIG55" s="18"/>
      <c r="QIH55" s="18"/>
      <c r="QII55" s="18"/>
      <c r="QIJ55" s="18"/>
      <c r="QIK55" s="18"/>
      <c r="QIL55" s="18"/>
      <c r="QIM55" s="18"/>
      <c r="QIN55" s="18"/>
      <c r="QIO55" s="18"/>
      <c r="QIP55" s="18"/>
      <c r="QIQ55" s="18"/>
      <c r="QIR55" s="18"/>
      <c r="QIS55" s="18"/>
      <c r="QIT55" s="18"/>
      <c r="QIU55" s="18"/>
      <c r="QIV55" s="18"/>
      <c r="QIW55" s="18"/>
      <c r="QIX55" s="18"/>
      <c r="QIY55" s="18"/>
      <c r="QIZ55" s="18"/>
      <c r="QJA55" s="18"/>
      <c r="QJB55" s="18"/>
      <c r="QJC55" s="18"/>
      <c r="QJD55" s="18"/>
      <c r="QJE55" s="18"/>
      <c r="QJF55" s="18"/>
      <c r="QJG55" s="18"/>
      <c r="QJH55" s="18"/>
      <c r="QJI55" s="18"/>
      <c r="QJJ55" s="18"/>
      <c r="QJK55" s="18"/>
      <c r="QJL55" s="18"/>
      <c r="QJM55" s="18"/>
      <c r="QJN55" s="18"/>
      <c r="QJO55" s="18"/>
      <c r="QJP55" s="18"/>
      <c r="QJQ55" s="18"/>
      <c r="QJR55" s="18"/>
      <c r="QJS55" s="18"/>
      <c r="QJT55" s="18"/>
      <c r="QJU55" s="18"/>
      <c r="QJV55" s="18"/>
      <c r="QJW55" s="18"/>
      <c r="QJX55" s="18"/>
      <c r="QJY55" s="18"/>
      <c r="QJZ55" s="18"/>
      <c r="QKA55" s="18"/>
      <c r="QKB55" s="18"/>
      <c r="QKC55" s="18"/>
      <c r="QKD55" s="18"/>
      <c r="QKE55" s="18"/>
      <c r="QKF55" s="18"/>
      <c r="QKG55" s="18"/>
      <c r="QKH55" s="18"/>
      <c r="QKI55" s="18"/>
      <c r="QKJ55" s="18"/>
      <c r="QKK55" s="18"/>
      <c r="QKL55" s="18"/>
      <c r="QKM55" s="18"/>
      <c r="QKN55" s="18"/>
      <c r="QKO55" s="18"/>
      <c r="QKP55" s="18"/>
      <c r="QKQ55" s="18"/>
      <c r="QKR55" s="18"/>
      <c r="QKS55" s="18"/>
      <c r="QKT55" s="18"/>
      <c r="QKU55" s="18"/>
      <c r="QKV55" s="18"/>
      <c r="QKW55" s="18"/>
      <c r="QKX55" s="18"/>
      <c r="QKY55" s="18"/>
      <c r="QKZ55" s="18"/>
      <c r="QLA55" s="18"/>
      <c r="QLB55" s="18"/>
      <c r="QLC55" s="18"/>
      <c r="QLD55" s="18"/>
      <c r="QLE55" s="18"/>
      <c r="QLF55" s="18"/>
      <c r="QLG55" s="18"/>
      <c r="QLH55" s="18"/>
      <c r="QLI55" s="18"/>
      <c r="QLJ55" s="18"/>
      <c r="QLK55" s="18"/>
      <c r="QLL55" s="18"/>
      <c r="QLM55" s="18"/>
      <c r="QLN55" s="18"/>
      <c r="QLO55" s="18"/>
      <c r="QLP55" s="18"/>
      <c r="QLQ55" s="18"/>
      <c r="QLR55" s="18"/>
      <c r="QLS55" s="18"/>
      <c r="QLT55" s="18"/>
      <c r="QLU55" s="18"/>
      <c r="QLV55" s="18"/>
      <c r="QLW55" s="18"/>
      <c r="QLX55" s="18"/>
      <c r="QLY55" s="18"/>
      <c r="QLZ55" s="18"/>
      <c r="QMA55" s="18"/>
      <c r="QMB55" s="18"/>
      <c r="QMC55" s="18"/>
      <c r="QMD55" s="18"/>
      <c r="QME55" s="18"/>
      <c r="QMF55" s="18"/>
      <c r="QMG55" s="18"/>
      <c r="QMH55" s="18"/>
      <c r="QMI55" s="18"/>
      <c r="QMJ55" s="18"/>
      <c r="QMK55" s="18"/>
      <c r="QML55" s="18"/>
      <c r="QMM55" s="18"/>
      <c r="QMN55" s="18"/>
      <c r="QMO55" s="18"/>
      <c r="QMP55" s="18"/>
      <c r="QMQ55" s="18"/>
      <c r="QMR55" s="18"/>
      <c r="QMS55" s="18"/>
      <c r="QMT55" s="18"/>
      <c r="QMU55" s="18"/>
      <c r="QMV55" s="18"/>
      <c r="QMW55" s="18"/>
      <c r="QMX55" s="18"/>
      <c r="QMY55" s="18"/>
      <c r="QMZ55" s="18"/>
      <c r="QNA55" s="18"/>
      <c r="QNB55" s="18"/>
      <c r="QNC55" s="18"/>
      <c r="QND55" s="18"/>
      <c r="QNE55" s="18"/>
      <c r="QNF55" s="18"/>
      <c r="QNG55" s="18"/>
      <c r="QNH55" s="18"/>
      <c r="QNI55" s="18"/>
      <c r="QNJ55" s="18"/>
      <c r="QNK55" s="18"/>
      <c r="QNL55" s="18"/>
      <c r="QNM55" s="18"/>
      <c r="QNN55" s="18"/>
      <c r="QNO55" s="18"/>
      <c r="QNP55" s="18"/>
      <c r="QNQ55" s="18"/>
      <c r="QNR55" s="18"/>
      <c r="QNS55" s="18"/>
      <c r="QNT55" s="18"/>
      <c r="QNU55" s="18"/>
      <c r="QNV55" s="18"/>
      <c r="QNW55" s="18"/>
      <c r="QNX55" s="18"/>
      <c r="QNY55" s="18"/>
      <c r="QNZ55" s="18"/>
      <c r="QOA55" s="18"/>
      <c r="QOB55" s="18"/>
      <c r="QOC55" s="18"/>
      <c r="QOD55" s="18"/>
      <c r="QOE55" s="18"/>
      <c r="QOF55" s="18"/>
      <c r="QOG55" s="18"/>
      <c r="QOH55" s="18"/>
      <c r="QOI55" s="18"/>
      <c r="QOJ55" s="18"/>
      <c r="QOK55" s="18"/>
      <c r="QOL55" s="18"/>
      <c r="QOM55" s="18"/>
      <c r="QON55" s="18"/>
      <c r="QOO55" s="18"/>
      <c r="QOP55" s="18"/>
      <c r="QOQ55" s="18"/>
      <c r="QOR55" s="18"/>
      <c r="QOS55" s="18"/>
      <c r="QOT55" s="18"/>
      <c r="QOU55" s="18"/>
      <c r="QOV55" s="18"/>
      <c r="QOW55" s="18"/>
      <c r="QOX55" s="18"/>
      <c r="QOY55" s="18"/>
      <c r="QOZ55" s="18"/>
      <c r="QPA55" s="18"/>
      <c r="QPB55" s="18"/>
      <c r="QPC55" s="18"/>
      <c r="QPD55" s="18"/>
      <c r="QPE55" s="18"/>
      <c r="QPF55" s="18"/>
      <c r="QPG55" s="18"/>
      <c r="QPH55" s="18"/>
      <c r="QPI55" s="18"/>
      <c r="QPJ55" s="18"/>
      <c r="QPK55" s="18"/>
      <c r="QPL55" s="18"/>
      <c r="QPM55" s="18"/>
      <c r="QPN55" s="18"/>
      <c r="QPO55" s="18"/>
      <c r="QPP55" s="18"/>
      <c r="QPQ55" s="18"/>
      <c r="QPR55" s="18"/>
      <c r="QPS55" s="18"/>
      <c r="QPT55" s="18"/>
      <c r="QPU55" s="18"/>
      <c r="QPV55" s="18"/>
      <c r="QPW55" s="18"/>
      <c r="QPX55" s="18"/>
      <c r="QPY55" s="18"/>
      <c r="QPZ55" s="18"/>
      <c r="QQA55" s="18"/>
      <c r="QQB55" s="18"/>
      <c r="QQC55" s="18"/>
      <c r="QQD55" s="18"/>
      <c r="QQE55" s="18"/>
      <c r="QQF55" s="18"/>
      <c r="QQG55" s="18"/>
      <c r="QQH55" s="18"/>
      <c r="QQI55" s="18"/>
      <c r="QQJ55" s="18"/>
      <c r="QQK55" s="18"/>
      <c r="QQL55" s="18"/>
      <c r="QQM55" s="18"/>
      <c r="QQN55" s="18"/>
      <c r="QQO55" s="18"/>
      <c r="QQP55" s="18"/>
      <c r="QQQ55" s="18"/>
      <c r="QQR55" s="18"/>
      <c r="QQS55" s="18"/>
      <c r="QQT55" s="18"/>
      <c r="QQU55" s="18"/>
      <c r="QQV55" s="18"/>
      <c r="QQW55" s="18"/>
      <c r="QQX55" s="18"/>
      <c r="QQY55" s="18"/>
      <c r="QQZ55" s="18"/>
      <c r="QRA55" s="18"/>
      <c r="QRB55" s="18"/>
      <c r="QRC55" s="18"/>
      <c r="QRD55" s="18"/>
      <c r="QRE55" s="18"/>
      <c r="QRF55" s="18"/>
      <c r="QRG55" s="18"/>
      <c r="QRH55" s="18"/>
      <c r="QRI55" s="18"/>
      <c r="QRJ55" s="18"/>
      <c r="QRK55" s="18"/>
      <c r="QRL55" s="18"/>
      <c r="QRM55" s="18"/>
      <c r="QRN55" s="18"/>
      <c r="QRO55" s="18"/>
      <c r="QRP55" s="18"/>
      <c r="QRQ55" s="18"/>
      <c r="QRR55" s="18"/>
      <c r="QRS55" s="18"/>
      <c r="QRT55" s="18"/>
      <c r="QRU55" s="18"/>
      <c r="QRV55" s="18"/>
      <c r="QRW55" s="18"/>
      <c r="QRX55" s="18"/>
      <c r="QRY55" s="18"/>
      <c r="QRZ55" s="18"/>
      <c r="QSA55" s="18"/>
      <c r="QSB55" s="18"/>
      <c r="QSC55" s="18"/>
      <c r="QSD55" s="18"/>
      <c r="QSE55" s="18"/>
      <c r="QSF55" s="18"/>
      <c r="QSG55" s="18"/>
      <c r="QSH55" s="18"/>
      <c r="QSI55" s="18"/>
      <c r="QSJ55" s="18"/>
      <c r="QSK55" s="18"/>
      <c r="QSL55" s="18"/>
      <c r="QSM55" s="18"/>
      <c r="QSN55" s="18"/>
      <c r="QSO55" s="18"/>
      <c r="QSP55" s="18"/>
      <c r="QSQ55" s="18"/>
      <c r="QSR55" s="18"/>
      <c r="QSS55" s="18"/>
      <c r="QST55" s="18"/>
      <c r="QSU55" s="18"/>
      <c r="QSV55" s="18"/>
      <c r="QSW55" s="18"/>
      <c r="QSX55" s="18"/>
      <c r="QSY55" s="18"/>
      <c r="QSZ55" s="18"/>
      <c r="QTA55" s="18"/>
      <c r="QTB55" s="18"/>
      <c r="QTC55" s="18"/>
      <c r="QTD55" s="18"/>
      <c r="QTE55" s="18"/>
      <c r="QTF55" s="18"/>
      <c r="QTG55" s="18"/>
      <c r="QTH55" s="18"/>
      <c r="QTI55" s="18"/>
      <c r="QTJ55" s="18"/>
      <c r="QTK55" s="18"/>
      <c r="QTL55" s="18"/>
      <c r="QTM55" s="18"/>
      <c r="QTN55" s="18"/>
      <c r="QTO55" s="18"/>
      <c r="QTP55" s="18"/>
      <c r="QTQ55" s="18"/>
      <c r="QTR55" s="18"/>
      <c r="QTS55" s="18"/>
      <c r="QTT55" s="18"/>
      <c r="QTU55" s="18"/>
      <c r="QTV55" s="18"/>
      <c r="QTW55" s="18"/>
      <c r="QTX55" s="18"/>
      <c r="QTY55" s="18"/>
      <c r="QTZ55" s="18"/>
      <c r="QUA55" s="18"/>
      <c r="QUB55" s="18"/>
      <c r="QUC55" s="18"/>
      <c r="QUD55" s="18"/>
      <c r="QUE55" s="18"/>
      <c r="QUF55" s="18"/>
      <c r="QUG55" s="18"/>
      <c r="QUH55" s="18"/>
      <c r="QUI55" s="18"/>
      <c r="QUJ55" s="18"/>
      <c r="QUK55" s="18"/>
      <c r="QUL55" s="18"/>
      <c r="QUM55" s="18"/>
      <c r="QUN55" s="18"/>
      <c r="QUO55" s="18"/>
      <c r="QUP55" s="18"/>
      <c r="QUQ55" s="18"/>
      <c r="QUR55" s="18"/>
      <c r="QUS55" s="18"/>
      <c r="QUT55" s="18"/>
      <c r="QUU55" s="18"/>
      <c r="QUV55" s="18"/>
      <c r="QUW55" s="18"/>
      <c r="QUX55" s="18"/>
      <c r="QUY55" s="18"/>
      <c r="QUZ55" s="18"/>
      <c r="QVA55" s="18"/>
      <c r="QVB55" s="18"/>
      <c r="QVC55" s="18"/>
      <c r="QVD55" s="18"/>
      <c r="QVE55" s="18"/>
      <c r="QVF55" s="18"/>
      <c r="QVG55" s="18"/>
      <c r="QVH55" s="18"/>
      <c r="QVI55" s="18"/>
      <c r="QVJ55" s="18"/>
      <c r="QVK55" s="18"/>
      <c r="QVL55" s="18"/>
      <c r="QVM55" s="18"/>
      <c r="QVN55" s="18"/>
      <c r="QVO55" s="18"/>
      <c r="QVP55" s="18"/>
      <c r="QVQ55" s="18"/>
      <c r="QVR55" s="18"/>
      <c r="QVS55" s="18"/>
      <c r="QVT55" s="18"/>
      <c r="QVU55" s="18"/>
      <c r="QVV55" s="18"/>
      <c r="QVW55" s="18"/>
      <c r="QVX55" s="18"/>
      <c r="QVY55" s="18"/>
      <c r="QVZ55" s="18"/>
      <c r="QWA55" s="18"/>
      <c r="QWB55" s="18"/>
      <c r="QWC55" s="18"/>
      <c r="QWD55" s="18"/>
      <c r="QWE55" s="18"/>
      <c r="QWF55" s="18"/>
      <c r="QWG55" s="18"/>
      <c r="QWH55" s="18"/>
      <c r="QWI55" s="18"/>
      <c r="QWJ55" s="18"/>
      <c r="QWK55" s="18"/>
      <c r="QWL55" s="18"/>
      <c r="QWM55" s="18"/>
      <c r="QWN55" s="18"/>
      <c r="QWO55" s="18"/>
      <c r="QWP55" s="18"/>
      <c r="QWQ55" s="18"/>
      <c r="QWR55" s="18"/>
      <c r="QWS55" s="18"/>
      <c r="QWT55" s="18"/>
      <c r="QWU55" s="18"/>
      <c r="QWV55" s="18"/>
      <c r="QWW55" s="18"/>
      <c r="QWX55" s="18"/>
      <c r="QWY55" s="18"/>
      <c r="QWZ55" s="18"/>
      <c r="QXA55" s="18"/>
      <c r="QXB55" s="18"/>
      <c r="QXC55" s="18"/>
      <c r="QXD55" s="18"/>
      <c r="QXE55" s="18"/>
      <c r="QXF55" s="18"/>
      <c r="QXG55" s="18"/>
      <c r="QXH55" s="18"/>
      <c r="QXI55" s="18"/>
      <c r="QXJ55" s="18"/>
      <c r="QXK55" s="18"/>
      <c r="QXL55" s="18"/>
      <c r="QXM55" s="18"/>
      <c r="QXN55" s="18"/>
      <c r="QXO55" s="18"/>
      <c r="QXP55" s="18"/>
      <c r="QXQ55" s="18"/>
      <c r="QXR55" s="18"/>
      <c r="QXS55" s="18"/>
      <c r="QXT55" s="18"/>
      <c r="QXU55" s="18"/>
      <c r="QXV55" s="18"/>
      <c r="QXW55" s="18"/>
      <c r="QXX55" s="18"/>
      <c r="QXY55" s="18"/>
      <c r="QXZ55" s="18"/>
      <c r="QYA55" s="18"/>
      <c r="QYB55" s="18"/>
      <c r="QYC55" s="18"/>
      <c r="QYD55" s="18"/>
      <c r="QYE55" s="18"/>
      <c r="QYF55" s="18"/>
      <c r="QYG55" s="18"/>
      <c r="QYH55" s="18"/>
      <c r="QYI55" s="18"/>
      <c r="QYJ55" s="18"/>
      <c r="QYK55" s="18"/>
      <c r="QYL55" s="18"/>
      <c r="QYM55" s="18"/>
      <c r="QYN55" s="18"/>
      <c r="QYO55" s="18"/>
      <c r="QYP55" s="18"/>
      <c r="QYQ55" s="18"/>
      <c r="QYR55" s="18"/>
      <c r="QYS55" s="18"/>
      <c r="QYT55" s="18"/>
      <c r="QYU55" s="18"/>
      <c r="QYV55" s="18"/>
      <c r="QYW55" s="18"/>
      <c r="QYX55" s="18"/>
      <c r="QYY55" s="18"/>
      <c r="QYZ55" s="18"/>
      <c r="QZA55" s="18"/>
      <c r="QZB55" s="18"/>
      <c r="QZC55" s="18"/>
      <c r="QZD55" s="18"/>
      <c r="QZE55" s="18"/>
      <c r="QZF55" s="18"/>
      <c r="QZG55" s="18"/>
      <c r="QZH55" s="18"/>
      <c r="QZI55" s="18"/>
      <c r="QZJ55" s="18"/>
      <c r="QZK55" s="18"/>
      <c r="QZL55" s="18"/>
      <c r="QZM55" s="18"/>
      <c r="QZN55" s="18"/>
      <c r="QZO55" s="18"/>
      <c r="QZP55" s="18"/>
      <c r="QZQ55" s="18"/>
      <c r="QZR55" s="18"/>
      <c r="QZS55" s="18"/>
      <c r="QZT55" s="18"/>
      <c r="QZU55" s="18"/>
      <c r="QZV55" s="18"/>
      <c r="QZW55" s="18"/>
      <c r="QZX55" s="18"/>
      <c r="QZY55" s="18"/>
      <c r="QZZ55" s="18"/>
      <c r="RAA55" s="18"/>
      <c r="RAB55" s="18"/>
      <c r="RAC55" s="18"/>
      <c r="RAD55" s="18"/>
      <c r="RAE55" s="18"/>
      <c r="RAF55" s="18"/>
      <c r="RAG55" s="18"/>
      <c r="RAH55" s="18"/>
      <c r="RAI55" s="18"/>
      <c r="RAJ55" s="18"/>
      <c r="RAK55" s="18"/>
      <c r="RAL55" s="18"/>
      <c r="RAM55" s="18"/>
      <c r="RAN55" s="18"/>
      <c r="RAO55" s="18"/>
      <c r="RAP55" s="18"/>
      <c r="RAQ55" s="18"/>
      <c r="RAR55" s="18"/>
      <c r="RAS55" s="18"/>
      <c r="RAT55" s="18"/>
      <c r="RAU55" s="18"/>
      <c r="RAV55" s="18"/>
      <c r="RAW55" s="18"/>
      <c r="RAX55" s="18"/>
      <c r="RAY55" s="18"/>
      <c r="RAZ55" s="18"/>
      <c r="RBA55" s="18"/>
      <c r="RBB55" s="18"/>
      <c r="RBC55" s="18"/>
      <c r="RBD55" s="18"/>
      <c r="RBE55" s="18"/>
      <c r="RBF55" s="18"/>
      <c r="RBG55" s="18"/>
      <c r="RBH55" s="18"/>
      <c r="RBI55" s="18"/>
      <c r="RBJ55" s="18"/>
      <c r="RBK55" s="18"/>
      <c r="RBL55" s="18"/>
      <c r="RBM55" s="18"/>
      <c r="RBN55" s="18"/>
      <c r="RBO55" s="18"/>
      <c r="RBP55" s="18"/>
      <c r="RBQ55" s="18"/>
      <c r="RBR55" s="18"/>
      <c r="RBS55" s="18"/>
      <c r="RBT55" s="18"/>
      <c r="RBU55" s="18"/>
      <c r="RBV55" s="18"/>
      <c r="RBW55" s="18"/>
      <c r="RBX55" s="18"/>
      <c r="RBY55" s="18"/>
      <c r="RBZ55" s="18"/>
      <c r="RCA55" s="18"/>
      <c r="RCB55" s="18"/>
      <c r="RCC55" s="18"/>
      <c r="RCD55" s="18"/>
      <c r="RCE55" s="18"/>
      <c r="RCF55" s="18"/>
      <c r="RCG55" s="18"/>
      <c r="RCH55" s="18"/>
      <c r="RCI55" s="18"/>
      <c r="RCJ55" s="18"/>
      <c r="RCK55" s="18"/>
      <c r="RCL55" s="18"/>
      <c r="RCM55" s="18"/>
      <c r="RCN55" s="18"/>
      <c r="RCO55" s="18"/>
      <c r="RCP55" s="18"/>
      <c r="RCQ55" s="18"/>
      <c r="RCR55" s="18"/>
      <c r="RCS55" s="18"/>
      <c r="RCT55" s="18"/>
      <c r="RCU55" s="18"/>
      <c r="RCV55" s="18"/>
      <c r="RCW55" s="18"/>
      <c r="RCX55" s="18"/>
      <c r="RCY55" s="18"/>
      <c r="RCZ55" s="18"/>
      <c r="RDA55" s="18"/>
      <c r="RDB55" s="18"/>
      <c r="RDC55" s="18"/>
      <c r="RDD55" s="18"/>
      <c r="RDE55" s="18"/>
      <c r="RDF55" s="18"/>
      <c r="RDG55" s="18"/>
      <c r="RDH55" s="18"/>
      <c r="RDI55" s="18"/>
      <c r="RDJ55" s="18"/>
      <c r="RDK55" s="18"/>
      <c r="RDL55" s="18"/>
      <c r="RDM55" s="18"/>
      <c r="RDN55" s="18"/>
      <c r="RDO55" s="18"/>
      <c r="RDP55" s="18"/>
      <c r="RDQ55" s="18"/>
      <c r="RDR55" s="18"/>
      <c r="RDS55" s="18"/>
      <c r="RDT55" s="18"/>
      <c r="RDU55" s="18"/>
      <c r="RDV55" s="18"/>
      <c r="RDW55" s="18"/>
      <c r="RDX55" s="18"/>
      <c r="RDY55" s="18"/>
      <c r="RDZ55" s="18"/>
      <c r="REA55" s="18"/>
      <c r="REB55" s="18"/>
      <c r="REC55" s="18"/>
      <c r="RED55" s="18"/>
      <c r="REE55" s="18"/>
      <c r="REF55" s="18"/>
      <c r="REG55" s="18"/>
      <c r="REH55" s="18"/>
      <c r="REI55" s="18"/>
      <c r="REJ55" s="18"/>
      <c r="REK55" s="18"/>
      <c r="REL55" s="18"/>
      <c r="REM55" s="18"/>
      <c r="REN55" s="18"/>
      <c r="REO55" s="18"/>
      <c r="REP55" s="18"/>
      <c r="REQ55" s="18"/>
      <c r="RER55" s="18"/>
      <c r="RES55" s="18"/>
      <c r="RET55" s="18"/>
      <c r="REU55" s="18"/>
      <c r="REV55" s="18"/>
      <c r="REW55" s="18"/>
      <c r="REX55" s="18"/>
      <c r="REY55" s="18"/>
      <c r="REZ55" s="18"/>
      <c r="RFA55" s="18"/>
      <c r="RFB55" s="18"/>
      <c r="RFC55" s="18"/>
      <c r="RFD55" s="18"/>
      <c r="RFE55" s="18"/>
      <c r="RFF55" s="18"/>
      <c r="RFG55" s="18"/>
      <c r="RFH55" s="18"/>
      <c r="RFI55" s="18"/>
      <c r="RFJ55" s="18"/>
      <c r="RFK55" s="18"/>
      <c r="RFL55" s="18"/>
      <c r="RFM55" s="18"/>
      <c r="RFN55" s="18"/>
      <c r="RFO55" s="18"/>
      <c r="RFP55" s="18"/>
      <c r="RFQ55" s="18"/>
      <c r="RFR55" s="18"/>
      <c r="RFS55" s="18"/>
      <c r="RFT55" s="18"/>
      <c r="RFU55" s="18"/>
      <c r="RFV55" s="18"/>
      <c r="RFW55" s="18"/>
      <c r="RFX55" s="18"/>
      <c r="RFY55" s="18"/>
      <c r="RFZ55" s="18"/>
      <c r="RGA55" s="18"/>
      <c r="RGB55" s="18"/>
      <c r="RGC55" s="18"/>
      <c r="RGD55" s="18"/>
      <c r="RGE55" s="18"/>
      <c r="RGF55" s="18"/>
      <c r="RGG55" s="18"/>
      <c r="RGH55" s="18"/>
      <c r="RGI55" s="18"/>
      <c r="RGJ55" s="18"/>
      <c r="RGK55" s="18"/>
      <c r="RGL55" s="18"/>
      <c r="RGM55" s="18"/>
      <c r="RGN55" s="18"/>
      <c r="RGO55" s="18"/>
      <c r="RGP55" s="18"/>
      <c r="RGQ55" s="18"/>
      <c r="RGR55" s="18"/>
      <c r="RGS55" s="18"/>
      <c r="RGT55" s="18"/>
      <c r="RGU55" s="18"/>
      <c r="RGV55" s="18"/>
      <c r="RGW55" s="18"/>
      <c r="RGX55" s="18"/>
      <c r="RGY55" s="18"/>
      <c r="RGZ55" s="18"/>
      <c r="RHA55" s="18"/>
      <c r="RHB55" s="18"/>
      <c r="RHC55" s="18"/>
      <c r="RHD55" s="18"/>
      <c r="RHE55" s="18"/>
      <c r="RHF55" s="18"/>
      <c r="RHG55" s="18"/>
      <c r="RHH55" s="18"/>
      <c r="RHI55" s="18"/>
      <c r="RHJ55" s="18"/>
      <c r="RHK55" s="18"/>
      <c r="RHL55" s="18"/>
      <c r="RHM55" s="18"/>
      <c r="RHN55" s="18"/>
      <c r="RHO55" s="18"/>
      <c r="RHP55" s="18"/>
      <c r="RHQ55" s="18"/>
      <c r="RHR55" s="18"/>
      <c r="RHS55" s="18"/>
      <c r="RHT55" s="18"/>
      <c r="RHU55" s="18"/>
      <c r="RHV55" s="18"/>
      <c r="RHW55" s="18"/>
      <c r="RHX55" s="18"/>
      <c r="RHY55" s="18"/>
      <c r="RHZ55" s="18"/>
      <c r="RIA55" s="18"/>
      <c r="RIB55" s="18"/>
      <c r="RIC55" s="18"/>
      <c r="RID55" s="18"/>
      <c r="RIE55" s="18"/>
      <c r="RIF55" s="18"/>
      <c r="RIG55" s="18"/>
      <c r="RIH55" s="18"/>
      <c r="RII55" s="18"/>
      <c r="RIJ55" s="18"/>
      <c r="RIK55" s="18"/>
      <c r="RIL55" s="18"/>
      <c r="RIM55" s="18"/>
      <c r="RIN55" s="18"/>
      <c r="RIO55" s="18"/>
      <c r="RIP55" s="18"/>
      <c r="RIQ55" s="18"/>
      <c r="RIR55" s="18"/>
      <c r="RIS55" s="18"/>
      <c r="RIT55" s="18"/>
      <c r="RIU55" s="18"/>
      <c r="RIV55" s="18"/>
      <c r="RIW55" s="18"/>
      <c r="RIX55" s="18"/>
      <c r="RIY55" s="18"/>
      <c r="RIZ55" s="18"/>
      <c r="RJA55" s="18"/>
      <c r="RJB55" s="18"/>
      <c r="RJC55" s="18"/>
      <c r="RJD55" s="18"/>
      <c r="RJE55" s="18"/>
      <c r="RJF55" s="18"/>
      <c r="RJG55" s="18"/>
      <c r="RJH55" s="18"/>
      <c r="RJI55" s="18"/>
      <c r="RJJ55" s="18"/>
      <c r="RJK55" s="18"/>
      <c r="RJL55" s="18"/>
      <c r="RJM55" s="18"/>
      <c r="RJN55" s="18"/>
      <c r="RJO55" s="18"/>
      <c r="RJP55" s="18"/>
      <c r="RJQ55" s="18"/>
      <c r="RJR55" s="18"/>
      <c r="RJS55" s="18"/>
      <c r="RJT55" s="18"/>
      <c r="RJU55" s="18"/>
      <c r="RJV55" s="18"/>
      <c r="RJW55" s="18"/>
      <c r="RJX55" s="18"/>
      <c r="RJY55" s="18"/>
      <c r="RJZ55" s="18"/>
      <c r="RKA55" s="18"/>
      <c r="RKB55" s="18"/>
      <c r="RKC55" s="18"/>
      <c r="RKD55" s="18"/>
      <c r="RKE55" s="18"/>
      <c r="RKF55" s="18"/>
      <c r="RKG55" s="18"/>
      <c r="RKH55" s="18"/>
      <c r="RKI55" s="18"/>
      <c r="RKJ55" s="18"/>
      <c r="RKK55" s="18"/>
      <c r="RKL55" s="18"/>
      <c r="RKM55" s="18"/>
      <c r="RKN55" s="18"/>
      <c r="RKO55" s="18"/>
      <c r="RKP55" s="18"/>
      <c r="RKQ55" s="18"/>
      <c r="RKR55" s="18"/>
      <c r="RKS55" s="18"/>
      <c r="RKT55" s="18"/>
      <c r="RKU55" s="18"/>
      <c r="RKV55" s="18"/>
      <c r="RKW55" s="18"/>
      <c r="RKX55" s="18"/>
      <c r="RKY55" s="18"/>
      <c r="RKZ55" s="18"/>
      <c r="RLA55" s="18"/>
      <c r="RLB55" s="18"/>
      <c r="RLC55" s="18"/>
      <c r="RLD55" s="18"/>
      <c r="RLE55" s="18"/>
      <c r="RLF55" s="18"/>
      <c r="RLG55" s="18"/>
      <c r="RLH55" s="18"/>
      <c r="RLI55" s="18"/>
      <c r="RLJ55" s="18"/>
      <c r="RLK55" s="18"/>
      <c r="RLL55" s="18"/>
      <c r="RLM55" s="18"/>
      <c r="RLN55" s="18"/>
      <c r="RLO55" s="18"/>
      <c r="RLP55" s="18"/>
      <c r="RLQ55" s="18"/>
      <c r="RLR55" s="18"/>
      <c r="RLS55" s="18"/>
      <c r="RLT55" s="18"/>
      <c r="RLU55" s="18"/>
      <c r="RLV55" s="18"/>
      <c r="RLW55" s="18"/>
      <c r="RLX55" s="18"/>
      <c r="RLY55" s="18"/>
      <c r="RLZ55" s="18"/>
      <c r="RMA55" s="18"/>
      <c r="RMB55" s="18"/>
      <c r="RMC55" s="18"/>
      <c r="RMD55" s="18"/>
      <c r="RME55" s="18"/>
      <c r="RMF55" s="18"/>
      <c r="RMG55" s="18"/>
      <c r="RMH55" s="18"/>
      <c r="RMI55" s="18"/>
      <c r="RMJ55" s="18"/>
      <c r="RMK55" s="18"/>
      <c r="RML55" s="18"/>
      <c r="RMM55" s="18"/>
      <c r="RMN55" s="18"/>
      <c r="RMO55" s="18"/>
      <c r="RMP55" s="18"/>
      <c r="RMQ55" s="18"/>
      <c r="RMR55" s="18"/>
      <c r="RMS55" s="18"/>
      <c r="RMT55" s="18"/>
      <c r="RMU55" s="18"/>
      <c r="RMV55" s="18"/>
      <c r="RMW55" s="18"/>
      <c r="RMX55" s="18"/>
      <c r="RMY55" s="18"/>
      <c r="RMZ55" s="18"/>
      <c r="RNA55" s="18"/>
      <c r="RNB55" s="18"/>
      <c r="RNC55" s="18"/>
      <c r="RND55" s="18"/>
      <c r="RNE55" s="18"/>
      <c r="RNF55" s="18"/>
      <c r="RNG55" s="18"/>
      <c r="RNH55" s="18"/>
      <c r="RNI55" s="18"/>
      <c r="RNJ55" s="18"/>
      <c r="RNK55" s="18"/>
      <c r="RNL55" s="18"/>
      <c r="RNM55" s="18"/>
      <c r="RNN55" s="18"/>
      <c r="RNO55" s="18"/>
      <c r="RNP55" s="18"/>
      <c r="RNQ55" s="18"/>
      <c r="RNR55" s="18"/>
      <c r="RNS55" s="18"/>
      <c r="RNT55" s="18"/>
      <c r="RNU55" s="18"/>
      <c r="RNV55" s="18"/>
      <c r="RNW55" s="18"/>
      <c r="RNX55" s="18"/>
      <c r="RNY55" s="18"/>
      <c r="RNZ55" s="18"/>
      <c r="ROA55" s="18"/>
      <c r="ROB55" s="18"/>
      <c r="ROC55" s="18"/>
      <c r="ROD55" s="18"/>
      <c r="ROE55" s="18"/>
      <c r="ROF55" s="18"/>
      <c r="ROG55" s="18"/>
      <c r="ROH55" s="18"/>
      <c r="ROI55" s="18"/>
      <c r="ROJ55" s="18"/>
      <c r="ROK55" s="18"/>
      <c r="ROL55" s="18"/>
      <c r="ROM55" s="18"/>
      <c r="RON55" s="18"/>
      <c r="ROO55" s="18"/>
      <c r="ROP55" s="18"/>
      <c r="ROQ55" s="18"/>
      <c r="ROR55" s="18"/>
      <c r="ROS55" s="18"/>
      <c r="ROT55" s="18"/>
      <c r="ROU55" s="18"/>
      <c r="ROV55" s="18"/>
      <c r="ROW55" s="18"/>
      <c r="ROX55" s="18"/>
      <c r="ROY55" s="18"/>
      <c r="ROZ55" s="18"/>
      <c r="RPA55" s="18"/>
      <c r="RPB55" s="18"/>
      <c r="RPC55" s="18"/>
      <c r="RPD55" s="18"/>
      <c r="RPE55" s="18"/>
      <c r="RPF55" s="18"/>
      <c r="RPG55" s="18"/>
      <c r="RPH55" s="18"/>
      <c r="RPI55" s="18"/>
      <c r="RPJ55" s="18"/>
      <c r="RPK55" s="18"/>
      <c r="RPL55" s="18"/>
      <c r="RPM55" s="18"/>
      <c r="RPN55" s="18"/>
      <c r="RPO55" s="18"/>
      <c r="RPP55" s="18"/>
      <c r="RPQ55" s="18"/>
      <c r="RPR55" s="18"/>
      <c r="RPS55" s="18"/>
      <c r="RPT55" s="18"/>
      <c r="RPU55" s="18"/>
      <c r="RPV55" s="18"/>
      <c r="RPW55" s="18"/>
      <c r="RPX55" s="18"/>
      <c r="RPY55" s="18"/>
      <c r="RPZ55" s="18"/>
      <c r="RQA55" s="18"/>
      <c r="RQB55" s="18"/>
      <c r="RQC55" s="18"/>
      <c r="RQD55" s="18"/>
      <c r="RQE55" s="18"/>
      <c r="RQF55" s="18"/>
      <c r="RQG55" s="18"/>
      <c r="RQH55" s="18"/>
      <c r="RQI55" s="18"/>
      <c r="RQJ55" s="18"/>
      <c r="RQK55" s="18"/>
      <c r="RQL55" s="18"/>
      <c r="RQM55" s="18"/>
      <c r="RQN55" s="18"/>
      <c r="RQO55" s="18"/>
      <c r="RQP55" s="18"/>
      <c r="RQQ55" s="18"/>
      <c r="RQR55" s="18"/>
      <c r="RQS55" s="18"/>
      <c r="RQT55" s="18"/>
      <c r="RQU55" s="18"/>
      <c r="RQV55" s="18"/>
      <c r="RQW55" s="18"/>
      <c r="RQX55" s="18"/>
      <c r="RQY55" s="18"/>
      <c r="RQZ55" s="18"/>
      <c r="RRA55" s="18"/>
      <c r="RRB55" s="18"/>
      <c r="RRC55" s="18"/>
      <c r="RRD55" s="18"/>
      <c r="RRE55" s="18"/>
      <c r="RRF55" s="18"/>
      <c r="RRG55" s="18"/>
      <c r="RRH55" s="18"/>
      <c r="RRI55" s="18"/>
      <c r="RRJ55" s="18"/>
      <c r="RRK55" s="18"/>
      <c r="RRL55" s="18"/>
      <c r="RRM55" s="18"/>
      <c r="RRN55" s="18"/>
      <c r="RRO55" s="18"/>
      <c r="RRP55" s="18"/>
      <c r="RRQ55" s="18"/>
      <c r="RRR55" s="18"/>
      <c r="RRS55" s="18"/>
      <c r="RRT55" s="18"/>
      <c r="RRU55" s="18"/>
      <c r="RRV55" s="18"/>
      <c r="RRW55" s="18"/>
      <c r="RRX55" s="18"/>
      <c r="RRY55" s="18"/>
      <c r="RRZ55" s="18"/>
      <c r="RSA55" s="18"/>
      <c r="RSB55" s="18"/>
      <c r="RSC55" s="18"/>
      <c r="RSD55" s="18"/>
      <c r="RSE55" s="18"/>
      <c r="RSF55" s="18"/>
      <c r="RSG55" s="18"/>
      <c r="RSH55" s="18"/>
      <c r="RSI55" s="18"/>
      <c r="RSJ55" s="18"/>
      <c r="RSK55" s="18"/>
      <c r="RSL55" s="18"/>
      <c r="RSM55" s="18"/>
      <c r="RSN55" s="18"/>
      <c r="RSO55" s="18"/>
      <c r="RSP55" s="18"/>
      <c r="RSQ55" s="18"/>
      <c r="RSR55" s="18"/>
      <c r="RSS55" s="18"/>
      <c r="RST55" s="18"/>
      <c r="RSU55" s="18"/>
      <c r="RSV55" s="18"/>
      <c r="RSW55" s="18"/>
      <c r="RSX55" s="18"/>
      <c r="RSY55" s="18"/>
      <c r="RSZ55" s="18"/>
      <c r="RTA55" s="18"/>
      <c r="RTB55" s="18"/>
      <c r="RTC55" s="18"/>
      <c r="RTD55" s="18"/>
      <c r="RTE55" s="18"/>
      <c r="RTF55" s="18"/>
      <c r="RTG55" s="18"/>
      <c r="RTH55" s="18"/>
      <c r="RTI55" s="18"/>
      <c r="RTJ55" s="18"/>
      <c r="RTK55" s="18"/>
      <c r="RTL55" s="18"/>
      <c r="RTM55" s="18"/>
      <c r="RTN55" s="18"/>
      <c r="RTO55" s="18"/>
      <c r="RTP55" s="18"/>
      <c r="RTQ55" s="18"/>
      <c r="RTR55" s="18"/>
      <c r="RTS55" s="18"/>
      <c r="RTT55" s="18"/>
      <c r="RTU55" s="18"/>
      <c r="RTV55" s="18"/>
      <c r="RTW55" s="18"/>
      <c r="RTX55" s="18"/>
      <c r="RTY55" s="18"/>
      <c r="RTZ55" s="18"/>
      <c r="RUA55" s="18"/>
      <c r="RUB55" s="18"/>
      <c r="RUC55" s="18"/>
      <c r="RUD55" s="18"/>
      <c r="RUE55" s="18"/>
      <c r="RUF55" s="18"/>
      <c r="RUG55" s="18"/>
      <c r="RUH55" s="18"/>
      <c r="RUI55" s="18"/>
      <c r="RUJ55" s="18"/>
      <c r="RUK55" s="18"/>
      <c r="RUL55" s="18"/>
      <c r="RUM55" s="18"/>
      <c r="RUN55" s="18"/>
      <c r="RUO55" s="18"/>
      <c r="RUP55" s="18"/>
      <c r="RUQ55" s="18"/>
      <c r="RUR55" s="18"/>
      <c r="RUS55" s="18"/>
      <c r="RUT55" s="18"/>
      <c r="RUU55" s="18"/>
      <c r="RUV55" s="18"/>
      <c r="RUW55" s="18"/>
      <c r="RUX55" s="18"/>
      <c r="RUY55" s="18"/>
      <c r="RUZ55" s="18"/>
      <c r="RVA55" s="18"/>
      <c r="RVB55" s="18"/>
      <c r="RVC55" s="18"/>
      <c r="RVD55" s="18"/>
      <c r="RVE55" s="18"/>
      <c r="RVF55" s="18"/>
      <c r="RVG55" s="18"/>
      <c r="RVH55" s="18"/>
      <c r="RVI55" s="18"/>
      <c r="RVJ55" s="18"/>
      <c r="RVK55" s="18"/>
      <c r="RVL55" s="18"/>
      <c r="RVM55" s="18"/>
      <c r="RVN55" s="18"/>
      <c r="RVO55" s="18"/>
      <c r="RVP55" s="18"/>
      <c r="RVQ55" s="18"/>
      <c r="RVR55" s="18"/>
      <c r="RVS55" s="18"/>
      <c r="RVT55" s="18"/>
      <c r="RVU55" s="18"/>
      <c r="RVV55" s="18"/>
      <c r="RVW55" s="18"/>
      <c r="RVX55" s="18"/>
      <c r="RVY55" s="18"/>
      <c r="RVZ55" s="18"/>
      <c r="RWA55" s="18"/>
      <c r="RWB55" s="18"/>
      <c r="RWC55" s="18"/>
      <c r="RWD55" s="18"/>
      <c r="RWE55" s="18"/>
      <c r="RWF55" s="18"/>
      <c r="RWG55" s="18"/>
      <c r="RWH55" s="18"/>
      <c r="RWI55" s="18"/>
      <c r="RWJ55" s="18"/>
      <c r="RWK55" s="18"/>
      <c r="RWL55" s="18"/>
      <c r="RWM55" s="18"/>
      <c r="RWN55" s="18"/>
      <c r="RWO55" s="18"/>
      <c r="RWP55" s="18"/>
      <c r="RWQ55" s="18"/>
      <c r="RWR55" s="18"/>
      <c r="RWS55" s="18"/>
      <c r="RWT55" s="18"/>
      <c r="RWU55" s="18"/>
      <c r="RWV55" s="18"/>
      <c r="RWW55" s="18"/>
      <c r="RWX55" s="18"/>
      <c r="RWY55" s="18"/>
      <c r="RWZ55" s="18"/>
      <c r="RXA55" s="18"/>
      <c r="RXB55" s="18"/>
      <c r="RXC55" s="18"/>
      <c r="RXD55" s="18"/>
      <c r="RXE55" s="18"/>
      <c r="RXF55" s="18"/>
      <c r="RXG55" s="18"/>
      <c r="RXH55" s="18"/>
      <c r="RXI55" s="18"/>
      <c r="RXJ55" s="18"/>
      <c r="RXK55" s="18"/>
      <c r="RXL55" s="18"/>
      <c r="RXM55" s="18"/>
      <c r="RXN55" s="18"/>
      <c r="RXO55" s="18"/>
      <c r="RXP55" s="18"/>
      <c r="RXQ55" s="18"/>
      <c r="RXR55" s="18"/>
      <c r="RXS55" s="18"/>
      <c r="RXT55" s="18"/>
      <c r="RXU55" s="18"/>
      <c r="RXV55" s="18"/>
      <c r="RXW55" s="18"/>
      <c r="RXX55" s="18"/>
      <c r="RXY55" s="18"/>
      <c r="RXZ55" s="18"/>
      <c r="RYA55" s="18"/>
      <c r="RYB55" s="18"/>
      <c r="RYC55" s="18"/>
      <c r="RYD55" s="18"/>
      <c r="RYE55" s="18"/>
      <c r="RYF55" s="18"/>
      <c r="RYG55" s="18"/>
      <c r="RYH55" s="18"/>
      <c r="RYI55" s="18"/>
      <c r="RYJ55" s="18"/>
      <c r="RYK55" s="18"/>
      <c r="RYL55" s="18"/>
      <c r="RYM55" s="18"/>
      <c r="RYN55" s="18"/>
      <c r="RYO55" s="18"/>
      <c r="RYP55" s="18"/>
      <c r="RYQ55" s="18"/>
      <c r="RYR55" s="18"/>
      <c r="RYS55" s="18"/>
      <c r="RYT55" s="18"/>
      <c r="RYU55" s="18"/>
      <c r="RYV55" s="18"/>
      <c r="RYW55" s="18"/>
      <c r="RYX55" s="18"/>
      <c r="RYY55" s="18"/>
      <c r="RYZ55" s="18"/>
      <c r="RZA55" s="18"/>
      <c r="RZB55" s="18"/>
      <c r="RZC55" s="18"/>
      <c r="RZD55" s="18"/>
      <c r="RZE55" s="18"/>
      <c r="RZF55" s="18"/>
      <c r="RZG55" s="18"/>
      <c r="RZH55" s="18"/>
      <c r="RZI55" s="18"/>
      <c r="RZJ55" s="18"/>
      <c r="RZK55" s="18"/>
      <c r="RZL55" s="18"/>
      <c r="RZM55" s="18"/>
      <c r="RZN55" s="18"/>
      <c r="RZO55" s="18"/>
      <c r="RZP55" s="18"/>
      <c r="RZQ55" s="18"/>
      <c r="RZR55" s="18"/>
      <c r="RZS55" s="18"/>
      <c r="RZT55" s="18"/>
      <c r="RZU55" s="18"/>
      <c r="RZV55" s="18"/>
      <c r="RZW55" s="18"/>
      <c r="RZX55" s="18"/>
      <c r="RZY55" s="18"/>
      <c r="RZZ55" s="18"/>
      <c r="SAA55" s="18"/>
      <c r="SAB55" s="18"/>
      <c r="SAC55" s="18"/>
      <c r="SAD55" s="18"/>
      <c r="SAE55" s="18"/>
      <c r="SAF55" s="18"/>
      <c r="SAG55" s="18"/>
      <c r="SAH55" s="18"/>
      <c r="SAI55" s="18"/>
      <c r="SAJ55" s="18"/>
      <c r="SAK55" s="18"/>
      <c r="SAL55" s="18"/>
      <c r="SAM55" s="18"/>
      <c r="SAN55" s="18"/>
      <c r="SAO55" s="18"/>
      <c r="SAP55" s="18"/>
      <c r="SAQ55" s="18"/>
      <c r="SAR55" s="18"/>
      <c r="SAS55" s="18"/>
      <c r="SAT55" s="18"/>
      <c r="SAU55" s="18"/>
      <c r="SAV55" s="18"/>
      <c r="SAW55" s="18"/>
      <c r="SAX55" s="18"/>
      <c r="SAY55" s="18"/>
      <c r="SAZ55" s="18"/>
      <c r="SBA55" s="18"/>
      <c r="SBB55" s="18"/>
      <c r="SBC55" s="18"/>
      <c r="SBD55" s="18"/>
      <c r="SBE55" s="18"/>
      <c r="SBF55" s="18"/>
      <c r="SBG55" s="18"/>
      <c r="SBH55" s="18"/>
      <c r="SBI55" s="18"/>
      <c r="SBJ55" s="18"/>
      <c r="SBK55" s="18"/>
      <c r="SBL55" s="18"/>
      <c r="SBM55" s="18"/>
      <c r="SBN55" s="18"/>
      <c r="SBO55" s="18"/>
      <c r="SBP55" s="18"/>
      <c r="SBQ55" s="18"/>
      <c r="SBR55" s="18"/>
      <c r="SBS55" s="18"/>
      <c r="SBT55" s="18"/>
      <c r="SBU55" s="18"/>
      <c r="SBV55" s="18"/>
      <c r="SBW55" s="18"/>
      <c r="SBX55" s="18"/>
      <c r="SBY55" s="18"/>
      <c r="SBZ55" s="18"/>
      <c r="SCA55" s="18"/>
      <c r="SCB55" s="18"/>
      <c r="SCC55" s="18"/>
      <c r="SCD55" s="18"/>
      <c r="SCE55" s="18"/>
      <c r="SCF55" s="18"/>
      <c r="SCG55" s="18"/>
      <c r="SCH55" s="18"/>
      <c r="SCI55" s="18"/>
      <c r="SCJ55" s="18"/>
      <c r="SCK55" s="18"/>
      <c r="SCL55" s="18"/>
      <c r="SCM55" s="18"/>
      <c r="SCN55" s="18"/>
      <c r="SCO55" s="18"/>
      <c r="SCP55" s="18"/>
      <c r="SCQ55" s="18"/>
      <c r="SCR55" s="18"/>
      <c r="SCS55" s="18"/>
      <c r="SCT55" s="18"/>
      <c r="SCU55" s="18"/>
      <c r="SCV55" s="18"/>
      <c r="SCW55" s="18"/>
      <c r="SCX55" s="18"/>
      <c r="SCY55" s="18"/>
      <c r="SCZ55" s="18"/>
      <c r="SDA55" s="18"/>
      <c r="SDB55" s="18"/>
      <c r="SDC55" s="18"/>
      <c r="SDD55" s="18"/>
      <c r="SDE55" s="18"/>
      <c r="SDF55" s="18"/>
      <c r="SDG55" s="18"/>
      <c r="SDH55" s="18"/>
      <c r="SDI55" s="18"/>
      <c r="SDJ55" s="18"/>
      <c r="SDK55" s="18"/>
      <c r="SDL55" s="18"/>
      <c r="SDM55" s="18"/>
      <c r="SDN55" s="18"/>
      <c r="SDO55" s="18"/>
      <c r="SDP55" s="18"/>
      <c r="SDQ55" s="18"/>
      <c r="SDR55" s="18"/>
      <c r="SDS55" s="18"/>
      <c r="SDT55" s="18"/>
      <c r="SDU55" s="18"/>
      <c r="SDV55" s="18"/>
      <c r="SDW55" s="18"/>
      <c r="SDX55" s="18"/>
      <c r="SDY55" s="18"/>
      <c r="SDZ55" s="18"/>
      <c r="SEA55" s="18"/>
      <c r="SEB55" s="18"/>
      <c r="SEC55" s="18"/>
      <c r="SED55" s="18"/>
      <c r="SEE55" s="18"/>
      <c r="SEF55" s="18"/>
      <c r="SEG55" s="18"/>
      <c r="SEH55" s="18"/>
      <c r="SEI55" s="18"/>
      <c r="SEJ55" s="18"/>
      <c r="SEK55" s="18"/>
      <c r="SEL55" s="18"/>
      <c r="SEM55" s="18"/>
      <c r="SEN55" s="18"/>
      <c r="SEO55" s="18"/>
      <c r="SEP55" s="18"/>
      <c r="SEQ55" s="18"/>
      <c r="SER55" s="18"/>
      <c r="SES55" s="18"/>
      <c r="SET55" s="18"/>
      <c r="SEU55" s="18"/>
      <c r="SEV55" s="18"/>
      <c r="SEW55" s="18"/>
      <c r="SEX55" s="18"/>
      <c r="SEY55" s="18"/>
      <c r="SEZ55" s="18"/>
      <c r="SFA55" s="18"/>
      <c r="SFB55" s="18"/>
      <c r="SFC55" s="18"/>
      <c r="SFD55" s="18"/>
      <c r="SFE55" s="18"/>
      <c r="SFF55" s="18"/>
      <c r="SFG55" s="18"/>
      <c r="SFH55" s="18"/>
      <c r="SFI55" s="18"/>
      <c r="SFJ55" s="18"/>
      <c r="SFK55" s="18"/>
      <c r="SFL55" s="18"/>
      <c r="SFM55" s="18"/>
      <c r="SFN55" s="18"/>
      <c r="SFO55" s="18"/>
      <c r="SFP55" s="18"/>
      <c r="SFQ55" s="18"/>
      <c r="SFR55" s="18"/>
      <c r="SFS55" s="18"/>
      <c r="SFT55" s="18"/>
      <c r="SFU55" s="18"/>
      <c r="SFV55" s="18"/>
      <c r="SFW55" s="18"/>
      <c r="SFX55" s="18"/>
      <c r="SFY55" s="18"/>
      <c r="SFZ55" s="18"/>
      <c r="SGA55" s="18"/>
      <c r="SGB55" s="18"/>
      <c r="SGC55" s="18"/>
      <c r="SGD55" s="18"/>
      <c r="SGE55" s="18"/>
      <c r="SGF55" s="18"/>
      <c r="SGG55" s="18"/>
      <c r="SGH55" s="18"/>
      <c r="SGI55" s="18"/>
      <c r="SGJ55" s="18"/>
      <c r="SGK55" s="18"/>
      <c r="SGL55" s="18"/>
      <c r="SGM55" s="18"/>
      <c r="SGN55" s="18"/>
      <c r="SGO55" s="18"/>
      <c r="SGP55" s="18"/>
      <c r="SGQ55" s="18"/>
      <c r="SGR55" s="18"/>
      <c r="SGS55" s="18"/>
      <c r="SGT55" s="18"/>
      <c r="SGU55" s="18"/>
      <c r="SGV55" s="18"/>
      <c r="SGW55" s="18"/>
      <c r="SGX55" s="18"/>
      <c r="SGY55" s="18"/>
      <c r="SGZ55" s="18"/>
      <c r="SHA55" s="18"/>
      <c r="SHB55" s="18"/>
      <c r="SHC55" s="18"/>
      <c r="SHD55" s="18"/>
      <c r="SHE55" s="18"/>
      <c r="SHF55" s="18"/>
      <c r="SHG55" s="18"/>
      <c r="SHH55" s="18"/>
      <c r="SHI55" s="18"/>
      <c r="SHJ55" s="18"/>
      <c r="SHK55" s="18"/>
      <c r="SHL55" s="18"/>
      <c r="SHM55" s="18"/>
      <c r="SHN55" s="18"/>
      <c r="SHO55" s="18"/>
      <c r="SHP55" s="18"/>
      <c r="SHQ55" s="18"/>
      <c r="SHR55" s="18"/>
      <c r="SHS55" s="18"/>
      <c r="SHT55" s="18"/>
      <c r="SHU55" s="18"/>
      <c r="SHV55" s="18"/>
      <c r="SHW55" s="18"/>
      <c r="SHX55" s="18"/>
      <c r="SHY55" s="18"/>
      <c r="SHZ55" s="18"/>
      <c r="SIA55" s="18"/>
      <c r="SIB55" s="18"/>
      <c r="SIC55" s="18"/>
      <c r="SID55" s="18"/>
      <c r="SIE55" s="18"/>
      <c r="SIF55" s="18"/>
      <c r="SIG55" s="18"/>
      <c r="SIH55" s="18"/>
      <c r="SII55" s="18"/>
      <c r="SIJ55" s="18"/>
      <c r="SIK55" s="18"/>
      <c r="SIL55" s="18"/>
      <c r="SIM55" s="18"/>
      <c r="SIN55" s="18"/>
      <c r="SIO55" s="18"/>
      <c r="SIP55" s="18"/>
      <c r="SIQ55" s="18"/>
      <c r="SIR55" s="18"/>
      <c r="SIS55" s="18"/>
      <c r="SIT55" s="18"/>
      <c r="SIU55" s="18"/>
      <c r="SIV55" s="18"/>
      <c r="SIW55" s="18"/>
      <c r="SIX55" s="18"/>
      <c r="SIY55" s="18"/>
      <c r="SIZ55" s="18"/>
      <c r="SJA55" s="18"/>
      <c r="SJB55" s="18"/>
      <c r="SJC55" s="18"/>
      <c r="SJD55" s="18"/>
      <c r="SJE55" s="18"/>
      <c r="SJF55" s="18"/>
      <c r="SJG55" s="18"/>
      <c r="SJH55" s="18"/>
      <c r="SJI55" s="18"/>
      <c r="SJJ55" s="18"/>
      <c r="SJK55" s="18"/>
      <c r="SJL55" s="18"/>
      <c r="SJM55" s="18"/>
      <c r="SJN55" s="18"/>
      <c r="SJO55" s="18"/>
      <c r="SJP55" s="18"/>
      <c r="SJQ55" s="18"/>
      <c r="SJR55" s="18"/>
      <c r="SJS55" s="18"/>
      <c r="SJT55" s="18"/>
      <c r="SJU55" s="18"/>
      <c r="SJV55" s="18"/>
      <c r="SJW55" s="18"/>
      <c r="SJX55" s="18"/>
      <c r="SJY55" s="18"/>
      <c r="SJZ55" s="18"/>
      <c r="SKA55" s="18"/>
      <c r="SKB55" s="18"/>
      <c r="SKC55" s="18"/>
      <c r="SKD55" s="18"/>
      <c r="SKE55" s="18"/>
      <c r="SKF55" s="18"/>
      <c r="SKG55" s="18"/>
      <c r="SKH55" s="18"/>
      <c r="SKI55" s="18"/>
      <c r="SKJ55" s="18"/>
      <c r="SKK55" s="18"/>
      <c r="SKL55" s="18"/>
      <c r="SKM55" s="18"/>
      <c r="SKN55" s="18"/>
      <c r="SKO55" s="18"/>
      <c r="SKP55" s="18"/>
      <c r="SKQ55" s="18"/>
      <c r="SKR55" s="18"/>
      <c r="SKS55" s="18"/>
      <c r="SKT55" s="18"/>
      <c r="SKU55" s="18"/>
      <c r="SKV55" s="18"/>
      <c r="SKW55" s="18"/>
      <c r="SKX55" s="18"/>
      <c r="SKY55" s="18"/>
      <c r="SKZ55" s="18"/>
      <c r="SLA55" s="18"/>
      <c r="SLB55" s="18"/>
      <c r="SLC55" s="18"/>
      <c r="SLD55" s="18"/>
      <c r="SLE55" s="18"/>
      <c r="SLF55" s="18"/>
      <c r="SLG55" s="18"/>
      <c r="SLH55" s="18"/>
      <c r="SLI55" s="18"/>
      <c r="SLJ55" s="18"/>
      <c r="SLK55" s="18"/>
      <c r="SLL55" s="18"/>
      <c r="SLM55" s="18"/>
      <c r="SLN55" s="18"/>
      <c r="SLO55" s="18"/>
      <c r="SLP55" s="18"/>
      <c r="SLQ55" s="18"/>
      <c r="SLR55" s="18"/>
      <c r="SLS55" s="18"/>
      <c r="SLT55" s="18"/>
      <c r="SLU55" s="18"/>
      <c r="SLV55" s="18"/>
      <c r="SLW55" s="18"/>
      <c r="SLX55" s="18"/>
      <c r="SLY55" s="18"/>
      <c r="SLZ55" s="18"/>
      <c r="SMA55" s="18"/>
      <c r="SMB55" s="18"/>
      <c r="SMC55" s="18"/>
      <c r="SMD55" s="18"/>
      <c r="SME55" s="18"/>
      <c r="SMF55" s="18"/>
      <c r="SMG55" s="18"/>
      <c r="SMH55" s="18"/>
      <c r="SMI55" s="18"/>
      <c r="SMJ55" s="18"/>
      <c r="SMK55" s="18"/>
      <c r="SML55" s="18"/>
      <c r="SMM55" s="18"/>
      <c r="SMN55" s="18"/>
      <c r="SMO55" s="18"/>
      <c r="SMP55" s="18"/>
      <c r="SMQ55" s="18"/>
      <c r="SMR55" s="18"/>
      <c r="SMS55" s="18"/>
      <c r="SMT55" s="18"/>
      <c r="SMU55" s="18"/>
      <c r="SMV55" s="18"/>
      <c r="SMW55" s="18"/>
      <c r="SMX55" s="18"/>
      <c r="SMY55" s="18"/>
      <c r="SMZ55" s="18"/>
      <c r="SNA55" s="18"/>
      <c r="SNB55" s="18"/>
      <c r="SNC55" s="18"/>
      <c r="SND55" s="18"/>
      <c r="SNE55" s="18"/>
      <c r="SNF55" s="18"/>
      <c r="SNG55" s="18"/>
      <c r="SNH55" s="18"/>
      <c r="SNI55" s="18"/>
      <c r="SNJ55" s="18"/>
      <c r="SNK55" s="18"/>
      <c r="SNL55" s="18"/>
      <c r="SNM55" s="18"/>
      <c r="SNN55" s="18"/>
      <c r="SNO55" s="18"/>
      <c r="SNP55" s="18"/>
      <c r="SNQ55" s="18"/>
      <c r="SNR55" s="18"/>
      <c r="SNS55" s="18"/>
      <c r="SNT55" s="18"/>
      <c r="SNU55" s="18"/>
      <c r="SNV55" s="18"/>
      <c r="SNW55" s="18"/>
      <c r="SNX55" s="18"/>
      <c r="SNY55" s="18"/>
      <c r="SNZ55" s="18"/>
      <c r="SOA55" s="18"/>
      <c r="SOB55" s="18"/>
      <c r="SOC55" s="18"/>
      <c r="SOD55" s="18"/>
      <c r="SOE55" s="18"/>
      <c r="SOF55" s="18"/>
      <c r="SOG55" s="18"/>
      <c r="SOH55" s="18"/>
      <c r="SOI55" s="18"/>
      <c r="SOJ55" s="18"/>
      <c r="SOK55" s="18"/>
      <c r="SOL55" s="18"/>
      <c r="SOM55" s="18"/>
      <c r="SON55" s="18"/>
      <c r="SOO55" s="18"/>
      <c r="SOP55" s="18"/>
      <c r="SOQ55" s="18"/>
      <c r="SOR55" s="18"/>
      <c r="SOS55" s="18"/>
      <c r="SOT55" s="18"/>
      <c r="SOU55" s="18"/>
      <c r="SOV55" s="18"/>
      <c r="SOW55" s="18"/>
      <c r="SOX55" s="18"/>
      <c r="SOY55" s="18"/>
      <c r="SOZ55" s="18"/>
      <c r="SPA55" s="18"/>
      <c r="SPB55" s="18"/>
      <c r="SPC55" s="18"/>
      <c r="SPD55" s="18"/>
      <c r="SPE55" s="18"/>
      <c r="SPF55" s="18"/>
      <c r="SPG55" s="18"/>
      <c r="SPH55" s="18"/>
      <c r="SPI55" s="18"/>
      <c r="SPJ55" s="18"/>
      <c r="SPK55" s="18"/>
      <c r="SPL55" s="18"/>
      <c r="SPM55" s="18"/>
      <c r="SPN55" s="18"/>
      <c r="SPO55" s="18"/>
      <c r="SPP55" s="18"/>
      <c r="SPQ55" s="18"/>
      <c r="SPR55" s="18"/>
      <c r="SPS55" s="18"/>
      <c r="SPT55" s="18"/>
      <c r="SPU55" s="18"/>
      <c r="SPV55" s="18"/>
      <c r="SPW55" s="18"/>
      <c r="SPX55" s="18"/>
      <c r="SPY55" s="18"/>
      <c r="SPZ55" s="18"/>
      <c r="SQA55" s="18"/>
      <c r="SQB55" s="18"/>
      <c r="SQC55" s="18"/>
      <c r="SQD55" s="18"/>
      <c r="SQE55" s="18"/>
      <c r="SQF55" s="18"/>
      <c r="SQG55" s="18"/>
      <c r="SQH55" s="18"/>
      <c r="SQI55" s="18"/>
      <c r="SQJ55" s="18"/>
      <c r="SQK55" s="18"/>
      <c r="SQL55" s="18"/>
      <c r="SQM55" s="18"/>
      <c r="SQN55" s="18"/>
      <c r="SQO55" s="18"/>
      <c r="SQP55" s="18"/>
      <c r="SQQ55" s="18"/>
      <c r="SQR55" s="18"/>
      <c r="SQS55" s="18"/>
      <c r="SQT55" s="18"/>
      <c r="SQU55" s="18"/>
      <c r="SQV55" s="18"/>
      <c r="SQW55" s="18"/>
      <c r="SQX55" s="18"/>
      <c r="SQY55" s="18"/>
      <c r="SQZ55" s="18"/>
      <c r="SRA55" s="18"/>
      <c r="SRB55" s="18"/>
      <c r="SRC55" s="18"/>
      <c r="SRD55" s="18"/>
      <c r="SRE55" s="18"/>
      <c r="SRF55" s="18"/>
      <c r="SRG55" s="18"/>
      <c r="SRH55" s="18"/>
      <c r="SRI55" s="18"/>
      <c r="SRJ55" s="18"/>
      <c r="SRK55" s="18"/>
      <c r="SRL55" s="18"/>
      <c r="SRM55" s="18"/>
      <c r="SRN55" s="18"/>
      <c r="SRO55" s="18"/>
      <c r="SRP55" s="18"/>
      <c r="SRQ55" s="18"/>
      <c r="SRR55" s="18"/>
      <c r="SRS55" s="18"/>
      <c r="SRT55" s="18"/>
      <c r="SRU55" s="18"/>
      <c r="SRV55" s="18"/>
      <c r="SRW55" s="18"/>
      <c r="SRX55" s="18"/>
      <c r="SRY55" s="18"/>
      <c r="SRZ55" s="18"/>
      <c r="SSA55" s="18"/>
      <c r="SSB55" s="18"/>
      <c r="SSC55" s="18"/>
      <c r="SSD55" s="18"/>
      <c r="SSE55" s="18"/>
      <c r="SSF55" s="18"/>
      <c r="SSG55" s="18"/>
      <c r="SSH55" s="18"/>
      <c r="SSI55" s="18"/>
      <c r="SSJ55" s="18"/>
      <c r="SSK55" s="18"/>
      <c r="SSL55" s="18"/>
      <c r="SSM55" s="18"/>
      <c r="SSN55" s="18"/>
      <c r="SSO55" s="18"/>
      <c r="SSP55" s="18"/>
      <c r="SSQ55" s="18"/>
      <c r="SSR55" s="18"/>
      <c r="SSS55" s="18"/>
      <c r="SST55" s="18"/>
      <c r="SSU55" s="18"/>
      <c r="SSV55" s="18"/>
      <c r="SSW55" s="18"/>
      <c r="SSX55" s="18"/>
      <c r="SSY55" s="18"/>
      <c r="SSZ55" s="18"/>
      <c r="STA55" s="18"/>
      <c r="STB55" s="18"/>
      <c r="STC55" s="18"/>
      <c r="STD55" s="18"/>
      <c r="STE55" s="18"/>
      <c r="STF55" s="18"/>
      <c r="STG55" s="18"/>
      <c r="STH55" s="18"/>
      <c r="STI55" s="18"/>
      <c r="STJ55" s="18"/>
      <c r="STK55" s="18"/>
      <c r="STL55" s="18"/>
      <c r="STM55" s="18"/>
      <c r="STN55" s="18"/>
      <c r="STO55" s="18"/>
      <c r="STP55" s="18"/>
      <c r="STQ55" s="18"/>
      <c r="STR55" s="18"/>
      <c r="STS55" s="18"/>
      <c r="STT55" s="18"/>
      <c r="STU55" s="18"/>
      <c r="STV55" s="18"/>
      <c r="STW55" s="18"/>
      <c r="STX55" s="18"/>
      <c r="STY55" s="18"/>
      <c r="STZ55" s="18"/>
      <c r="SUA55" s="18"/>
      <c r="SUB55" s="18"/>
      <c r="SUC55" s="18"/>
      <c r="SUD55" s="18"/>
      <c r="SUE55" s="18"/>
      <c r="SUF55" s="18"/>
      <c r="SUG55" s="18"/>
      <c r="SUH55" s="18"/>
      <c r="SUI55" s="18"/>
      <c r="SUJ55" s="18"/>
      <c r="SUK55" s="18"/>
      <c r="SUL55" s="18"/>
      <c r="SUM55" s="18"/>
      <c r="SUN55" s="18"/>
      <c r="SUO55" s="18"/>
      <c r="SUP55" s="18"/>
      <c r="SUQ55" s="18"/>
      <c r="SUR55" s="18"/>
      <c r="SUS55" s="18"/>
      <c r="SUT55" s="18"/>
      <c r="SUU55" s="18"/>
      <c r="SUV55" s="18"/>
      <c r="SUW55" s="18"/>
      <c r="SUX55" s="18"/>
      <c r="SUY55" s="18"/>
      <c r="SUZ55" s="18"/>
      <c r="SVA55" s="18"/>
      <c r="SVB55" s="18"/>
      <c r="SVC55" s="18"/>
      <c r="SVD55" s="18"/>
      <c r="SVE55" s="18"/>
      <c r="SVF55" s="18"/>
      <c r="SVG55" s="18"/>
      <c r="SVH55" s="18"/>
      <c r="SVI55" s="18"/>
      <c r="SVJ55" s="18"/>
      <c r="SVK55" s="18"/>
      <c r="SVL55" s="18"/>
      <c r="SVM55" s="18"/>
      <c r="SVN55" s="18"/>
      <c r="SVO55" s="18"/>
      <c r="SVP55" s="18"/>
      <c r="SVQ55" s="18"/>
      <c r="SVR55" s="18"/>
      <c r="SVS55" s="18"/>
      <c r="SVT55" s="18"/>
      <c r="SVU55" s="18"/>
      <c r="SVV55" s="18"/>
      <c r="SVW55" s="18"/>
      <c r="SVX55" s="18"/>
      <c r="SVY55" s="18"/>
      <c r="SVZ55" s="18"/>
      <c r="SWA55" s="18"/>
      <c r="SWB55" s="18"/>
      <c r="SWC55" s="18"/>
      <c r="SWD55" s="18"/>
      <c r="SWE55" s="18"/>
      <c r="SWF55" s="18"/>
      <c r="SWG55" s="18"/>
      <c r="SWH55" s="18"/>
      <c r="SWI55" s="18"/>
      <c r="SWJ55" s="18"/>
      <c r="SWK55" s="18"/>
      <c r="SWL55" s="18"/>
      <c r="SWM55" s="18"/>
      <c r="SWN55" s="18"/>
      <c r="SWO55" s="18"/>
      <c r="SWP55" s="18"/>
      <c r="SWQ55" s="18"/>
      <c r="SWR55" s="18"/>
      <c r="SWS55" s="18"/>
      <c r="SWT55" s="18"/>
      <c r="SWU55" s="18"/>
      <c r="SWV55" s="18"/>
      <c r="SWW55" s="18"/>
      <c r="SWX55" s="18"/>
      <c r="SWY55" s="18"/>
      <c r="SWZ55" s="18"/>
      <c r="SXA55" s="18"/>
      <c r="SXB55" s="18"/>
      <c r="SXC55" s="18"/>
      <c r="SXD55" s="18"/>
      <c r="SXE55" s="18"/>
      <c r="SXF55" s="18"/>
      <c r="SXG55" s="18"/>
      <c r="SXH55" s="18"/>
      <c r="SXI55" s="18"/>
      <c r="SXJ55" s="18"/>
      <c r="SXK55" s="18"/>
      <c r="SXL55" s="18"/>
      <c r="SXM55" s="18"/>
      <c r="SXN55" s="18"/>
      <c r="SXO55" s="18"/>
      <c r="SXP55" s="18"/>
      <c r="SXQ55" s="18"/>
      <c r="SXR55" s="18"/>
      <c r="SXS55" s="18"/>
      <c r="SXT55" s="18"/>
      <c r="SXU55" s="18"/>
      <c r="SXV55" s="18"/>
      <c r="SXW55" s="18"/>
      <c r="SXX55" s="18"/>
      <c r="SXY55" s="18"/>
      <c r="SXZ55" s="18"/>
      <c r="SYA55" s="18"/>
      <c r="SYB55" s="18"/>
      <c r="SYC55" s="18"/>
      <c r="SYD55" s="18"/>
      <c r="SYE55" s="18"/>
      <c r="SYF55" s="18"/>
      <c r="SYG55" s="18"/>
      <c r="SYH55" s="18"/>
      <c r="SYI55" s="18"/>
      <c r="SYJ55" s="18"/>
      <c r="SYK55" s="18"/>
      <c r="SYL55" s="18"/>
      <c r="SYM55" s="18"/>
      <c r="SYN55" s="18"/>
      <c r="SYO55" s="18"/>
      <c r="SYP55" s="18"/>
      <c r="SYQ55" s="18"/>
      <c r="SYR55" s="18"/>
      <c r="SYS55" s="18"/>
      <c r="SYT55" s="18"/>
      <c r="SYU55" s="18"/>
      <c r="SYV55" s="18"/>
      <c r="SYW55" s="18"/>
      <c r="SYX55" s="18"/>
      <c r="SYY55" s="18"/>
      <c r="SYZ55" s="18"/>
      <c r="SZA55" s="18"/>
      <c r="SZB55" s="18"/>
      <c r="SZC55" s="18"/>
      <c r="SZD55" s="18"/>
      <c r="SZE55" s="18"/>
      <c r="SZF55" s="18"/>
      <c r="SZG55" s="18"/>
      <c r="SZH55" s="18"/>
      <c r="SZI55" s="18"/>
      <c r="SZJ55" s="18"/>
      <c r="SZK55" s="18"/>
      <c r="SZL55" s="18"/>
      <c r="SZM55" s="18"/>
      <c r="SZN55" s="18"/>
      <c r="SZO55" s="18"/>
      <c r="SZP55" s="18"/>
      <c r="SZQ55" s="18"/>
      <c r="SZR55" s="18"/>
      <c r="SZS55" s="18"/>
      <c r="SZT55" s="18"/>
      <c r="SZU55" s="18"/>
      <c r="SZV55" s="18"/>
      <c r="SZW55" s="18"/>
      <c r="SZX55" s="18"/>
      <c r="SZY55" s="18"/>
      <c r="SZZ55" s="18"/>
      <c r="TAA55" s="18"/>
      <c r="TAB55" s="18"/>
      <c r="TAC55" s="18"/>
      <c r="TAD55" s="18"/>
      <c r="TAE55" s="18"/>
      <c r="TAF55" s="18"/>
      <c r="TAG55" s="18"/>
      <c r="TAH55" s="18"/>
      <c r="TAI55" s="18"/>
      <c r="TAJ55" s="18"/>
      <c r="TAK55" s="18"/>
      <c r="TAL55" s="18"/>
      <c r="TAM55" s="18"/>
      <c r="TAN55" s="18"/>
      <c r="TAO55" s="18"/>
      <c r="TAP55" s="18"/>
      <c r="TAQ55" s="18"/>
      <c r="TAR55" s="18"/>
      <c r="TAS55" s="18"/>
      <c r="TAT55" s="18"/>
      <c r="TAU55" s="18"/>
      <c r="TAV55" s="18"/>
      <c r="TAW55" s="18"/>
      <c r="TAX55" s="18"/>
      <c r="TAY55" s="18"/>
      <c r="TAZ55" s="18"/>
      <c r="TBA55" s="18"/>
      <c r="TBB55" s="18"/>
      <c r="TBC55" s="18"/>
      <c r="TBD55" s="18"/>
      <c r="TBE55" s="18"/>
      <c r="TBF55" s="18"/>
      <c r="TBG55" s="18"/>
      <c r="TBH55" s="18"/>
      <c r="TBI55" s="18"/>
      <c r="TBJ55" s="18"/>
      <c r="TBK55" s="18"/>
      <c r="TBL55" s="18"/>
      <c r="TBM55" s="18"/>
      <c r="TBN55" s="18"/>
      <c r="TBO55" s="18"/>
      <c r="TBP55" s="18"/>
      <c r="TBQ55" s="18"/>
      <c r="TBR55" s="18"/>
      <c r="TBS55" s="18"/>
      <c r="TBT55" s="18"/>
      <c r="TBU55" s="18"/>
      <c r="TBV55" s="18"/>
      <c r="TBW55" s="18"/>
      <c r="TBX55" s="18"/>
      <c r="TBY55" s="18"/>
      <c r="TBZ55" s="18"/>
      <c r="TCA55" s="18"/>
      <c r="TCB55" s="18"/>
      <c r="TCC55" s="18"/>
      <c r="TCD55" s="18"/>
      <c r="TCE55" s="18"/>
      <c r="TCF55" s="18"/>
      <c r="TCG55" s="18"/>
      <c r="TCH55" s="18"/>
      <c r="TCI55" s="18"/>
      <c r="TCJ55" s="18"/>
      <c r="TCK55" s="18"/>
      <c r="TCL55" s="18"/>
      <c r="TCM55" s="18"/>
      <c r="TCN55" s="18"/>
      <c r="TCO55" s="18"/>
      <c r="TCP55" s="18"/>
      <c r="TCQ55" s="18"/>
      <c r="TCR55" s="18"/>
      <c r="TCS55" s="18"/>
      <c r="TCT55" s="18"/>
      <c r="TCU55" s="18"/>
      <c r="TCV55" s="18"/>
      <c r="TCW55" s="18"/>
      <c r="TCX55" s="18"/>
      <c r="TCY55" s="18"/>
      <c r="TCZ55" s="18"/>
      <c r="TDA55" s="18"/>
      <c r="TDB55" s="18"/>
      <c r="TDC55" s="18"/>
      <c r="TDD55" s="18"/>
      <c r="TDE55" s="18"/>
      <c r="TDF55" s="18"/>
      <c r="TDG55" s="18"/>
      <c r="TDH55" s="18"/>
      <c r="TDI55" s="18"/>
      <c r="TDJ55" s="18"/>
      <c r="TDK55" s="18"/>
      <c r="TDL55" s="18"/>
      <c r="TDM55" s="18"/>
      <c r="TDN55" s="18"/>
      <c r="TDO55" s="18"/>
      <c r="TDP55" s="18"/>
      <c r="TDQ55" s="18"/>
      <c r="TDR55" s="18"/>
      <c r="TDS55" s="18"/>
      <c r="TDT55" s="18"/>
      <c r="TDU55" s="18"/>
      <c r="TDV55" s="18"/>
      <c r="TDW55" s="18"/>
      <c r="TDX55" s="18"/>
      <c r="TDY55" s="18"/>
      <c r="TDZ55" s="18"/>
      <c r="TEA55" s="18"/>
      <c r="TEB55" s="18"/>
      <c r="TEC55" s="18"/>
      <c r="TED55" s="18"/>
      <c r="TEE55" s="18"/>
      <c r="TEF55" s="18"/>
      <c r="TEG55" s="18"/>
      <c r="TEH55" s="18"/>
      <c r="TEI55" s="18"/>
      <c r="TEJ55" s="18"/>
      <c r="TEK55" s="18"/>
      <c r="TEL55" s="18"/>
      <c r="TEM55" s="18"/>
      <c r="TEN55" s="18"/>
      <c r="TEO55" s="18"/>
      <c r="TEP55" s="18"/>
      <c r="TEQ55" s="18"/>
      <c r="TER55" s="18"/>
      <c r="TES55" s="18"/>
      <c r="TET55" s="18"/>
      <c r="TEU55" s="18"/>
      <c r="TEV55" s="18"/>
      <c r="TEW55" s="18"/>
      <c r="TEX55" s="18"/>
      <c r="TEY55" s="18"/>
      <c r="TEZ55" s="18"/>
      <c r="TFA55" s="18"/>
      <c r="TFB55" s="18"/>
      <c r="TFC55" s="18"/>
      <c r="TFD55" s="18"/>
      <c r="TFE55" s="18"/>
      <c r="TFF55" s="18"/>
      <c r="TFG55" s="18"/>
      <c r="TFH55" s="18"/>
      <c r="TFI55" s="18"/>
      <c r="TFJ55" s="18"/>
      <c r="TFK55" s="18"/>
      <c r="TFL55" s="18"/>
      <c r="TFM55" s="18"/>
      <c r="TFN55" s="18"/>
      <c r="TFO55" s="18"/>
      <c r="TFP55" s="18"/>
      <c r="TFQ55" s="18"/>
      <c r="TFR55" s="18"/>
      <c r="TFS55" s="18"/>
      <c r="TFT55" s="18"/>
      <c r="TFU55" s="18"/>
      <c r="TFV55" s="18"/>
      <c r="TFW55" s="18"/>
      <c r="TFX55" s="18"/>
      <c r="TFY55" s="18"/>
      <c r="TFZ55" s="18"/>
      <c r="TGA55" s="18"/>
      <c r="TGB55" s="18"/>
      <c r="TGC55" s="18"/>
      <c r="TGD55" s="18"/>
      <c r="TGE55" s="18"/>
      <c r="TGF55" s="18"/>
      <c r="TGG55" s="18"/>
      <c r="TGH55" s="18"/>
      <c r="TGI55" s="18"/>
      <c r="TGJ55" s="18"/>
      <c r="TGK55" s="18"/>
      <c r="TGL55" s="18"/>
      <c r="TGM55" s="18"/>
      <c r="TGN55" s="18"/>
      <c r="TGO55" s="18"/>
      <c r="TGP55" s="18"/>
      <c r="TGQ55" s="18"/>
      <c r="TGR55" s="18"/>
      <c r="TGS55" s="18"/>
      <c r="TGT55" s="18"/>
      <c r="TGU55" s="18"/>
      <c r="TGV55" s="18"/>
      <c r="TGW55" s="18"/>
      <c r="TGX55" s="18"/>
      <c r="TGY55" s="18"/>
      <c r="TGZ55" s="18"/>
      <c r="THA55" s="18"/>
      <c r="THB55" s="18"/>
      <c r="THC55" s="18"/>
      <c r="THD55" s="18"/>
      <c r="THE55" s="18"/>
      <c r="THF55" s="18"/>
      <c r="THG55" s="18"/>
      <c r="THH55" s="18"/>
      <c r="THI55" s="18"/>
      <c r="THJ55" s="18"/>
      <c r="THK55" s="18"/>
      <c r="THL55" s="18"/>
      <c r="THM55" s="18"/>
      <c r="THN55" s="18"/>
      <c r="THO55" s="18"/>
      <c r="THP55" s="18"/>
      <c r="THQ55" s="18"/>
      <c r="THR55" s="18"/>
      <c r="THS55" s="18"/>
      <c r="THT55" s="18"/>
      <c r="THU55" s="18"/>
      <c r="THV55" s="18"/>
      <c r="THW55" s="18"/>
      <c r="THX55" s="18"/>
      <c r="THY55" s="18"/>
      <c r="THZ55" s="18"/>
      <c r="TIA55" s="18"/>
      <c r="TIB55" s="18"/>
      <c r="TIC55" s="18"/>
      <c r="TID55" s="18"/>
      <c r="TIE55" s="18"/>
      <c r="TIF55" s="18"/>
      <c r="TIG55" s="18"/>
      <c r="TIH55" s="18"/>
      <c r="TII55" s="18"/>
      <c r="TIJ55" s="18"/>
      <c r="TIK55" s="18"/>
      <c r="TIL55" s="18"/>
      <c r="TIM55" s="18"/>
      <c r="TIN55" s="18"/>
      <c r="TIO55" s="18"/>
      <c r="TIP55" s="18"/>
      <c r="TIQ55" s="18"/>
      <c r="TIR55" s="18"/>
      <c r="TIS55" s="18"/>
      <c r="TIT55" s="18"/>
      <c r="TIU55" s="18"/>
      <c r="TIV55" s="18"/>
      <c r="TIW55" s="18"/>
      <c r="TIX55" s="18"/>
      <c r="TIY55" s="18"/>
      <c r="TIZ55" s="18"/>
      <c r="TJA55" s="18"/>
      <c r="TJB55" s="18"/>
      <c r="TJC55" s="18"/>
      <c r="TJD55" s="18"/>
      <c r="TJE55" s="18"/>
      <c r="TJF55" s="18"/>
      <c r="TJG55" s="18"/>
      <c r="TJH55" s="18"/>
      <c r="TJI55" s="18"/>
      <c r="TJJ55" s="18"/>
      <c r="TJK55" s="18"/>
      <c r="TJL55" s="18"/>
      <c r="TJM55" s="18"/>
      <c r="TJN55" s="18"/>
      <c r="TJO55" s="18"/>
      <c r="TJP55" s="18"/>
      <c r="TJQ55" s="18"/>
      <c r="TJR55" s="18"/>
      <c r="TJS55" s="18"/>
      <c r="TJT55" s="18"/>
      <c r="TJU55" s="18"/>
      <c r="TJV55" s="18"/>
      <c r="TJW55" s="18"/>
      <c r="TJX55" s="18"/>
      <c r="TJY55" s="18"/>
      <c r="TJZ55" s="18"/>
      <c r="TKA55" s="18"/>
      <c r="TKB55" s="18"/>
      <c r="TKC55" s="18"/>
      <c r="TKD55" s="18"/>
      <c r="TKE55" s="18"/>
      <c r="TKF55" s="18"/>
      <c r="TKG55" s="18"/>
      <c r="TKH55" s="18"/>
      <c r="TKI55" s="18"/>
      <c r="TKJ55" s="18"/>
      <c r="TKK55" s="18"/>
      <c r="TKL55" s="18"/>
      <c r="TKM55" s="18"/>
      <c r="TKN55" s="18"/>
      <c r="TKO55" s="18"/>
      <c r="TKP55" s="18"/>
      <c r="TKQ55" s="18"/>
      <c r="TKR55" s="18"/>
      <c r="TKS55" s="18"/>
      <c r="TKT55" s="18"/>
      <c r="TKU55" s="18"/>
      <c r="TKV55" s="18"/>
      <c r="TKW55" s="18"/>
      <c r="TKX55" s="18"/>
      <c r="TKY55" s="18"/>
      <c r="TKZ55" s="18"/>
      <c r="TLA55" s="18"/>
      <c r="TLB55" s="18"/>
      <c r="TLC55" s="18"/>
      <c r="TLD55" s="18"/>
      <c r="TLE55" s="18"/>
      <c r="TLF55" s="18"/>
      <c r="TLG55" s="18"/>
      <c r="TLH55" s="18"/>
      <c r="TLI55" s="18"/>
      <c r="TLJ55" s="18"/>
      <c r="TLK55" s="18"/>
      <c r="TLL55" s="18"/>
      <c r="TLM55" s="18"/>
      <c r="TLN55" s="18"/>
      <c r="TLO55" s="18"/>
      <c r="TLP55" s="18"/>
      <c r="TLQ55" s="18"/>
      <c r="TLR55" s="18"/>
      <c r="TLS55" s="18"/>
      <c r="TLT55" s="18"/>
      <c r="TLU55" s="18"/>
      <c r="TLV55" s="18"/>
      <c r="TLW55" s="18"/>
      <c r="TLX55" s="18"/>
      <c r="TLY55" s="18"/>
      <c r="TLZ55" s="18"/>
      <c r="TMA55" s="18"/>
      <c r="TMB55" s="18"/>
      <c r="TMC55" s="18"/>
      <c r="TMD55" s="18"/>
      <c r="TME55" s="18"/>
      <c r="TMF55" s="18"/>
      <c r="TMG55" s="18"/>
      <c r="TMH55" s="18"/>
      <c r="TMI55" s="18"/>
      <c r="TMJ55" s="18"/>
      <c r="TMK55" s="18"/>
      <c r="TML55" s="18"/>
      <c r="TMM55" s="18"/>
      <c r="TMN55" s="18"/>
      <c r="TMO55" s="18"/>
      <c r="TMP55" s="18"/>
      <c r="TMQ55" s="18"/>
      <c r="TMR55" s="18"/>
      <c r="TMS55" s="18"/>
      <c r="TMT55" s="18"/>
      <c r="TMU55" s="18"/>
      <c r="TMV55" s="18"/>
      <c r="TMW55" s="18"/>
      <c r="TMX55" s="18"/>
      <c r="TMY55" s="18"/>
      <c r="TMZ55" s="18"/>
      <c r="TNA55" s="18"/>
      <c r="TNB55" s="18"/>
      <c r="TNC55" s="18"/>
      <c r="TND55" s="18"/>
      <c r="TNE55" s="18"/>
      <c r="TNF55" s="18"/>
      <c r="TNG55" s="18"/>
      <c r="TNH55" s="18"/>
      <c r="TNI55" s="18"/>
      <c r="TNJ55" s="18"/>
      <c r="TNK55" s="18"/>
      <c r="TNL55" s="18"/>
      <c r="TNM55" s="18"/>
      <c r="TNN55" s="18"/>
      <c r="TNO55" s="18"/>
      <c r="TNP55" s="18"/>
      <c r="TNQ55" s="18"/>
      <c r="TNR55" s="18"/>
      <c r="TNS55" s="18"/>
      <c r="TNT55" s="18"/>
      <c r="TNU55" s="18"/>
      <c r="TNV55" s="18"/>
      <c r="TNW55" s="18"/>
      <c r="TNX55" s="18"/>
      <c r="TNY55" s="18"/>
      <c r="TNZ55" s="18"/>
      <c r="TOA55" s="18"/>
      <c r="TOB55" s="18"/>
      <c r="TOC55" s="18"/>
      <c r="TOD55" s="18"/>
      <c r="TOE55" s="18"/>
      <c r="TOF55" s="18"/>
      <c r="TOG55" s="18"/>
      <c r="TOH55" s="18"/>
      <c r="TOI55" s="18"/>
      <c r="TOJ55" s="18"/>
      <c r="TOK55" s="18"/>
      <c r="TOL55" s="18"/>
      <c r="TOM55" s="18"/>
      <c r="TON55" s="18"/>
      <c r="TOO55" s="18"/>
      <c r="TOP55" s="18"/>
      <c r="TOQ55" s="18"/>
      <c r="TOR55" s="18"/>
      <c r="TOS55" s="18"/>
      <c r="TOT55" s="18"/>
      <c r="TOU55" s="18"/>
      <c r="TOV55" s="18"/>
      <c r="TOW55" s="18"/>
      <c r="TOX55" s="18"/>
      <c r="TOY55" s="18"/>
      <c r="TOZ55" s="18"/>
      <c r="TPA55" s="18"/>
      <c r="TPB55" s="18"/>
      <c r="TPC55" s="18"/>
      <c r="TPD55" s="18"/>
      <c r="TPE55" s="18"/>
      <c r="TPF55" s="18"/>
      <c r="TPG55" s="18"/>
      <c r="TPH55" s="18"/>
      <c r="TPI55" s="18"/>
      <c r="TPJ55" s="18"/>
      <c r="TPK55" s="18"/>
      <c r="TPL55" s="18"/>
      <c r="TPM55" s="18"/>
      <c r="TPN55" s="18"/>
      <c r="TPO55" s="18"/>
      <c r="TPP55" s="18"/>
      <c r="TPQ55" s="18"/>
      <c r="TPR55" s="18"/>
      <c r="TPS55" s="18"/>
      <c r="TPT55" s="18"/>
      <c r="TPU55" s="18"/>
      <c r="TPV55" s="18"/>
      <c r="TPW55" s="18"/>
      <c r="TPX55" s="18"/>
      <c r="TPY55" s="18"/>
      <c r="TPZ55" s="18"/>
      <c r="TQA55" s="18"/>
      <c r="TQB55" s="18"/>
      <c r="TQC55" s="18"/>
      <c r="TQD55" s="18"/>
      <c r="TQE55" s="18"/>
      <c r="TQF55" s="18"/>
      <c r="TQG55" s="18"/>
      <c r="TQH55" s="18"/>
      <c r="TQI55" s="18"/>
      <c r="TQJ55" s="18"/>
      <c r="TQK55" s="18"/>
      <c r="TQL55" s="18"/>
      <c r="TQM55" s="18"/>
      <c r="TQN55" s="18"/>
      <c r="TQO55" s="18"/>
      <c r="TQP55" s="18"/>
      <c r="TQQ55" s="18"/>
      <c r="TQR55" s="18"/>
      <c r="TQS55" s="18"/>
      <c r="TQT55" s="18"/>
      <c r="TQU55" s="18"/>
      <c r="TQV55" s="18"/>
      <c r="TQW55" s="18"/>
      <c r="TQX55" s="18"/>
      <c r="TQY55" s="18"/>
      <c r="TQZ55" s="18"/>
      <c r="TRA55" s="18"/>
      <c r="TRB55" s="18"/>
      <c r="TRC55" s="18"/>
      <c r="TRD55" s="18"/>
      <c r="TRE55" s="18"/>
      <c r="TRF55" s="18"/>
      <c r="TRG55" s="18"/>
      <c r="TRH55" s="18"/>
      <c r="TRI55" s="18"/>
      <c r="TRJ55" s="18"/>
      <c r="TRK55" s="18"/>
      <c r="TRL55" s="18"/>
      <c r="TRM55" s="18"/>
      <c r="TRN55" s="18"/>
      <c r="TRO55" s="18"/>
      <c r="TRP55" s="18"/>
      <c r="TRQ55" s="18"/>
      <c r="TRR55" s="18"/>
      <c r="TRS55" s="18"/>
      <c r="TRT55" s="18"/>
      <c r="TRU55" s="18"/>
      <c r="TRV55" s="18"/>
      <c r="TRW55" s="18"/>
      <c r="TRX55" s="18"/>
      <c r="TRY55" s="18"/>
      <c r="TRZ55" s="18"/>
      <c r="TSA55" s="18"/>
      <c r="TSB55" s="18"/>
      <c r="TSC55" s="18"/>
      <c r="TSD55" s="18"/>
      <c r="TSE55" s="18"/>
      <c r="TSF55" s="18"/>
      <c r="TSG55" s="18"/>
      <c r="TSH55" s="18"/>
      <c r="TSI55" s="18"/>
      <c r="TSJ55" s="18"/>
      <c r="TSK55" s="18"/>
      <c r="TSL55" s="18"/>
      <c r="TSM55" s="18"/>
      <c r="TSN55" s="18"/>
      <c r="TSO55" s="18"/>
      <c r="TSP55" s="18"/>
      <c r="TSQ55" s="18"/>
      <c r="TSR55" s="18"/>
      <c r="TSS55" s="18"/>
      <c r="TST55" s="18"/>
      <c r="TSU55" s="18"/>
      <c r="TSV55" s="18"/>
      <c r="TSW55" s="18"/>
      <c r="TSX55" s="18"/>
      <c r="TSY55" s="18"/>
      <c r="TSZ55" s="18"/>
      <c r="TTA55" s="18"/>
      <c r="TTB55" s="18"/>
      <c r="TTC55" s="18"/>
      <c r="TTD55" s="18"/>
      <c r="TTE55" s="18"/>
      <c r="TTF55" s="18"/>
      <c r="TTG55" s="18"/>
      <c r="TTH55" s="18"/>
      <c r="TTI55" s="18"/>
      <c r="TTJ55" s="18"/>
      <c r="TTK55" s="18"/>
      <c r="TTL55" s="18"/>
      <c r="TTM55" s="18"/>
      <c r="TTN55" s="18"/>
      <c r="TTO55" s="18"/>
      <c r="TTP55" s="18"/>
      <c r="TTQ55" s="18"/>
      <c r="TTR55" s="18"/>
      <c r="TTS55" s="18"/>
      <c r="TTT55" s="18"/>
      <c r="TTU55" s="18"/>
      <c r="TTV55" s="18"/>
      <c r="TTW55" s="18"/>
      <c r="TTX55" s="18"/>
      <c r="TTY55" s="18"/>
      <c r="TTZ55" s="18"/>
      <c r="TUA55" s="18"/>
      <c r="TUB55" s="18"/>
      <c r="TUC55" s="18"/>
      <c r="TUD55" s="18"/>
      <c r="TUE55" s="18"/>
      <c r="TUF55" s="18"/>
      <c r="TUG55" s="18"/>
      <c r="TUH55" s="18"/>
      <c r="TUI55" s="18"/>
      <c r="TUJ55" s="18"/>
      <c r="TUK55" s="18"/>
      <c r="TUL55" s="18"/>
      <c r="TUM55" s="18"/>
      <c r="TUN55" s="18"/>
      <c r="TUO55" s="18"/>
      <c r="TUP55" s="18"/>
      <c r="TUQ55" s="18"/>
      <c r="TUR55" s="18"/>
      <c r="TUS55" s="18"/>
      <c r="TUT55" s="18"/>
      <c r="TUU55" s="18"/>
      <c r="TUV55" s="18"/>
      <c r="TUW55" s="18"/>
      <c r="TUX55" s="18"/>
      <c r="TUY55" s="18"/>
      <c r="TUZ55" s="18"/>
      <c r="TVA55" s="18"/>
      <c r="TVB55" s="18"/>
      <c r="TVC55" s="18"/>
      <c r="TVD55" s="18"/>
      <c r="TVE55" s="18"/>
      <c r="TVF55" s="18"/>
      <c r="TVG55" s="18"/>
      <c r="TVH55" s="18"/>
      <c r="TVI55" s="18"/>
      <c r="TVJ55" s="18"/>
      <c r="TVK55" s="18"/>
      <c r="TVL55" s="18"/>
      <c r="TVM55" s="18"/>
      <c r="TVN55" s="18"/>
      <c r="TVO55" s="18"/>
      <c r="TVP55" s="18"/>
      <c r="TVQ55" s="18"/>
      <c r="TVR55" s="18"/>
      <c r="TVS55" s="18"/>
      <c r="TVT55" s="18"/>
      <c r="TVU55" s="18"/>
      <c r="TVV55" s="18"/>
      <c r="TVW55" s="18"/>
      <c r="TVX55" s="18"/>
      <c r="TVY55" s="18"/>
      <c r="TVZ55" s="18"/>
      <c r="TWA55" s="18"/>
      <c r="TWB55" s="18"/>
      <c r="TWC55" s="18"/>
      <c r="TWD55" s="18"/>
      <c r="TWE55" s="18"/>
      <c r="TWF55" s="18"/>
      <c r="TWG55" s="18"/>
      <c r="TWH55" s="18"/>
      <c r="TWI55" s="18"/>
      <c r="TWJ55" s="18"/>
      <c r="TWK55" s="18"/>
      <c r="TWL55" s="18"/>
      <c r="TWM55" s="18"/>
      <c r="TWN55" s="18"/>
      <c r="TWO55" s="18"/>
      <c r="TWP55" s="18"/>
      <c r="TWQ55" s="18"/>
      <c r="TWR55" s="18"/>
      <c r="TWS55" s="18"/>
      <c r="TWT55" s="18"/>
      <c r="TWU55" s="18"/>
      <c r="TWV55" s="18"/>
      <c r="TWW55" s="18"/>
      <c r="TWX55" s="18"/>
      <c r="TWY55" s="18"/>
      <c r="TWZ55" s="18"/>
      <c r="TXA55" s="18"/>
      <c r="TXB55" s="18"/>
      <c r="TXC55" s="18"/>
      <c r="TXD55" s="18"/>
      <c r="TXE55" s="18"/>
      <c r="TXF55" s="18"/>
      <c r="TXG55" s="18"/>
      <c r="TXH55" s="18"/>
      <c r="TXI55" s="18"/>
      <c r="TXJ55" s="18"/>
      <c r="TXK55" s="18"/>
      <c r="TXL55" s="18"/>
      <c r="TXM55" s="18"/>
      <c r="TXN55" s="18"/>
      <c r="TXO55" s="18"/>
      <c r="TXP55" s="18"/>
      <c r="TXQ55" s="18"/>
      <c r="TXR55" s="18"/>
      <c r="TXS55" s="18"/>
      <c r="TXT55" s="18"/>
      <c r="TXU55" s="18"/>
      <c r="TXV55" s="18"/>
      <c r="TXW55" s="18"/>
      <c r="TXX55" s="18"/>
      <c r="TXY55" s="18"/>
      <c r="TXZ55" s="18"/>
      <c r="TYA55" s="18"/>
      <c r="TYB55" s="18"/>
      <c r="TYC55" s="18"/>
      <c r="TYD55" s="18"/>
      <c r="TYE55" s="18"/>
      <c r="TYF55" s="18"/>
      <c r="TYG55" s="18"/>
      <c r="TYH55" s="18"/>
      <c r="TYI55" s="18"/>
      <c r="TYJ55" s="18"/>
      <c r="TYK55" s="18"/>
      <c r="TYL55" s="18"/>
      <c r="TYM55" s="18"/>
      <c r="TYN55" s="18"/>
      <c r="TYO55" s="18"/>
      <c r="TYP55" s="18"/>
      <c r="TYQ55" s="18"/>
      <c r="TYR55" s="18"/>
      <c r="TYS55" s="18"/>
      <c r="TYT55" s="18"/>
      <c r="TYU55" s="18"/>
      <c r="TYV55" s="18"/>
      <c r="TYW55" s="18"/>
      <c r="TYX55" s="18"/>
      <c r="TYY55" s="18"/>
      <c r="TYZ55" s="18"/>
      <c r="TZA55" s="18"/>
      <c r="TZB55" s="18"/>
      <c r="TZC55" s="18"/>
      <c r="TZD55" s="18"/>
      <c r="TZE55" s="18"/>
      <c r="TZF55" s="18"/>
      <c r="TZG55" s="18"/>
      <c r="TZH55" s="18"/>
      <c r="TZI55" s="18"/>
      <c r="TZJ55" s="18"/>
      <c r="TZK55" s="18"/>
      <c r="TZL55" s="18"/>
      <c r="TZM55" s="18"/>
      <c r="TZN55" s="18"/>
      <c r="TZO55" s="18"/>
      <c r="TZP55" s="18"/>
      <c r="TZQ55" s="18"/>
      <c r="TZR55" s="18"/>
      <c r="TZS55" s="18"/>
      <c r="TZT55" s="18"/>
      <c r="TZU55" s="18"/>
      <c r="TZV55" s="18"/>
      <c r="TZW55" s="18"/>
      <c r="TZX55" s="18"/>
      <c r="TZY55" s="18"/>
      <c r="TZZ55" s="18"/>
      <c r="UAA55" s="18"/>
      <c r="UAB55" s="18"/>
      <c r="UAC55" s="18"/>
      <c r="UAD55" s="18"/>
      <c r="UAE55" s="18"/>
      <c r="UAF55" s="18"/>
      <c r="UAG55" s="18"/>
      <c r="UAH55" s="18"/>
      <c r="UAI55" s="18"/>
      <c r="UAJ55" s="18"/>
      <c r="UAK55" s="18"/>
      <c r="UAL55" s="18"/>
      <c r="UAM55" s="18"/>
      <c r="UAN55" s="18"/>
      <c r="UAO55" s="18"/>
      <c r="UAP55" s="18"/>
      <c r="UAQ55" s="18"/>
      <c r="UAR55" s="18"/>
      <c r="UAS55" s="18"/>
      <c r="UAT55" s="18"/>
      <c r="UAU55" s="18"/>
      <c r="UAV55" s="18"/>
      <c r="UAW55" s="18"/>
      <c r="UAX55" s="18"/>
      <c r="UAY55" s="18"/>
      <c r="UAZ55" s="18"/>
      <c r="UBA55" s="18"/>
      <c r="UBB55" s="18"/>
      <c r="UBC55" s="18"/>
      <c r="UBD55" s="18"/>
      <c r="UBE55" s="18"/>
      <c r="UBF55" s="18"/>
      <c r="UBG55" s="18"/>
      <c r="UBH55" s="18"/>
      <c r="UBI55" s="18"/>
      <c r="UBJ55" s="18"/>
      <c r="UBK55" s="18"/>
      <c r="UBL55" s="18"/>
      <c r="UBM55" s="18"/>
      <c r="UBN55" s="18"/>
      <c r="UBO55" s="18"/>
      <c r="UBP55" s="18"/>
      <c r="UBQ55" s="18"/>
      <c r="UBR55" s="18"/>
      <c r="UBS55" s="18"/>
      <c r="UBT55" s="18"/>
      <c r="UBU55" s="18"/>
      <c r="UBV55" s="18"/>
      <c r="UBW55" s="18"/>
      <c r="UBX55" s="18"/>
      <c r="UBY55" s="18"/>
      <c r="UBZ55" s="18"/>
      <c r="UCA55" s="18"/>
      <c r="UCB55" s="18"/>
      <c r="UCC55" s="18"/>
      <c r="UCD55" s="18"/>
      <c r="UCE55" s="18"/>
      <c r="UCF55" s="18"/>
      <c r="UCG55" s="18"/>
      <c r="UCH55" s="18"/>
      <c r="UCI55" s="18"/>
      <c r="UCJ55" s="18"/>
      <c r="UCK55" s="18"/>
      <c r="UCL55" s="18"/>
      <c r="UCM55" s="18"/>
      <c r="UCN55" s="18"/>
      <c r="UCO55" s="18"/>
      <c r="UCP55" s="18"/>
      <c r="UCQ55" s="18"/>
      <c r="UCR55" s="18"/>
      <c r="UCS55" s="18"/>
      <c r="UCT55" s="18"/>
      <c r="UCU55" s="18"/>
      <c r="UCV55" s="18"/>
      <c r="UCW55" s="18"/>
      <c r="UCX55" s="18"/>
      <c r="UCY55" s="18"/>
      <c r="UCZ55" s="18"/>
      <c r="UDA55" s="18"/>
      <c r="UDB55" s="18"/>
      <c r="UDC55" s="18"/>
      <c r="UDD55" s="18"/>
      <c r="UDE55" s="18"/>
      <c r="UDF55" s="18"/>
      <c r="UDG55" s="18"/>
      <c r="UDH55" s="18"/>
      <c r="UDI55" s="18"/>
      <c r="UDJ55" s="18"/>
      <c r="UDK55" s="18"/>
      <c r="UDL55" s="18"/>
      <c r="UDM55" s="18"/>
      <c r="UDN55" s="18"/>
      <c r="UDO55" s="18"/>
      <c r="UDP55" s="18"/>
      <c r="UDQ55" s="18"/>
      <c r="UDR55" s="18"/>
      <c r="UDS55" s="18"/>
      <c r="UDT55" s="18"/>
      <c r="UDU55" s="18"/>
      <c r="UDV55" s="18"/>
      <c r="UDW55" s="18"/>
      <c r="UDX55" s="18"/>
      <c r="UDY55" s="18"/>
      <c r="UDZ55" s="18"/>
      <c r="UEA55" s="18"/>
      <c r="UEB55" s="18"/>
      <c r="UEC55" s="18"/>
      <c r="UED55" s="18"/>
      <c r="UEE55" s="18"/>
      <c r="UEF55" s="18"/>
      <c r="UEG55" s="18"/>
      <c r="UEH55" s="18"/>
      <c r="UEI55" s="18"/>
      <c r="UEJ55" s="18"/>
      <c r="UEK55" s="18"/>
      <c r="UEL55" s="18"/>
      <c r="UEM55" s="18"/>
      <c r="UEN55" s="18"/>
      <c r="UEO55" s="18"/>
      <c r="UEP55" s="18"/>
      <c r="UEQ55" s="18"/>
      <c r="UER55" s="18"/>
      <c r="UES55" s="18"/>
      <c r="UET55" s="18"/>
      <c r="UEU55" s="18"/>
      <c r="UEV55" s="18"/>
      <c r="UEW55" s="18"/>
      <c r="UEX55" s="18"/>
      <c r="UEY55" s="18"/>
      <c r="UEZ55" s="18"/>
      <c r="UFA55" s="18"/>
      <c r="UFB55" s="18"/>
      <c r="UFC55" s="18"/>
      <c r="UFD55" s="18"/>
      <c r="UFE55" s="18"/>
      <c r="UFF55" s="18"/>
      <c r="UFG55" s="18"/>
      <c r="UFH55" s="18"/>
      <c r="UFI55" s="18"/>
      <c r="UFJ55" s="18"/>
      <c r="UFK55" s="18"/>
      <c r="UFL55" s="18"/>
      <c r="UFM55" s="18"/>
      <c r="UFN55" s="18"/>
      <c r="UFO55" s="18"/>
      <c r="UFP55" s="18"/>
      <c r="UFQ55" s="18"/>
      <c r="UFR55" s="18"/>
      <c r="UFS55" s="18"/>
      <c r="UFT55" s="18"/>
      <c r="UFU55" s="18"/>
      <c r="UFV55" s="18"/>
      <c r="UFW55" s="18"/>
      <c r="UFX55" s="18"/>
      <c r="UFY55" s="18"/>
      <c r="UFZ55" s="18"/>
      <c r="UGA55" s="18"/>
      <c r="UGB55" s="18"/>
      <c r="UGC55" s="18"/>
      <c r="UGD55" s="18"/>
      <c r="UGE55" s="18"/>
      <c r="UGF55" s="18"/>
      <c r="UGG55" s="18"/>
      <c r="UGH55" s="18"/>
      <c r="UGI55" s="18"/>
      <c r="UGJ55" s="18"/>
      <c r="UGK55" s="18"/>
      <c r="UGL55" s="18"/>
      <c r="UGM55" s="18"/>
      <c r="UGN55" s="18"/>
      <c r="UGO55" s="18"/>
      <c r="UGP55" s="18"/>
      <c r="UGQ55" s="18"/>
      <c r="UGR55" s="18"/>
      <c r="UGS55" s="18"/>
      <c r="UGT55" s="18"/>
      <c r="UGU55" s="18"/>
      <c r="UGV55" s="18"/>
      <c r="UGW55" s="18"/>
      <c r="UGX55" s="18"/>
      <c r="UGY55" s="18"/>
      <c r="UGZ55" s="18"/>
      <c r="UHA55" s="18"/>
      <c r="UHB55" s="18"/>
      <c r="UHC55" s="18"/>
      <c r="UHD55" s="18"/>
      <c r="UHE55" s="18"/>
      <c r="UHF55" s="18"/>
      <c r="UHG55" s="18"/>
      <c r="UHH55" s="18"/>
      <c r="UHI55" s="18"/>
      <c r="UHJ55" s="18"/>
      <c r="UHK55" s="18"/>
      <c r="UHL55" s="18"/>
      <c r="UHM55" s="18"/>
      <c r="UHN55" s="18"/>
      <c r="UHO55" s="18"/>
      <c r="UHP55" s="18"/>
      <c r="UHQ55" s="18"/>
      <c r="UHR55" s="18"/>
      <c r="UHS55" s="18"/>
      <c r="UHT55" s="18"/>
      <c r="UHU55" s="18"/>
      <c r="UHV55" s="18"/>
      <c r="UHW55" s="18"/>
      <c r="UHX55" s="18"/>
      <c r="UHY55" s="18"/>
      <c r="UHZ55" s="18"/>
      <c r="UIA55" s="18"/>
      <c r="UIB55" s="18"/>
      <c r="UIC55" s="18"/>
      <c r="UID55" s="18"/>
      <c r="UIE55" s="18"/>
      <c r="UIF55" s="18"/>
      <c r="UIG55" s="18"/>
      <c r="UIH55" s="18"/>
      <c r="UII55" s="18"/>
      <c r="UIJ55" s="18"/>
      <c r="UIK55" s="18"/>
      <c r="UIL55" s="18"/>
      <c r="UIM55" s="18"/>
      <c r="UIN55" s="18"/>
      <c r="UIO55" s="18"/>
      <c r="UIP55" s="18"/>
      <c r="UIQ55" s="18"/>
      <c r="UIR55" s="18"/>
      <c r="UIS55" s="18"/>
      <c r="UIT55" s="18"/>
      <c r="UIU55" s="18"/>
      <c r="UIV55" s="18"/>
      <c r="UIW55" s="18"/>
      <c r="UIX55" s="18"/>
      <c r="UIY55" s="18"/>
      <c r="UIZ55" s="18"/>
      <c r="UJA55" s="18"/>
      <c r="UJB55" s="18"/>
      <c r="UJC55" s="18"/>
      <c r="UJD55" s="18"/>
      <c r="UJE55" s="18"/>
      <c r="UJF55" s="18"/>
      <c r="UJG55" s="18"/>
      <c r="UJH55" s="18"/>
      <c r="UJI55" s="18"/>
      <c r="UJJ55" s="18"/>
      <c r="UJK55" s="18"/>
      <c r="UJL55" s="18"/>
      <c r="UJM55" s="18"/>
      <c r="UJN55" s="18"/>
      <c r="UJO55" s="18"/>
      <c r="UJP55" s="18"/>
      <c r="UJQ55" s="18"/>
      <c r="UJR55" s="18"/>
      <c r="UJS55" s="18"/>
      <c r="UJT55" s="18"/>
      <c r="UJU55" s="18"/>
      <c r="UJV55" s="18"/>
      <c r="UJW55" s="18"/>
      <c r="UJX55" s="18"/>
      <c r="UJY55" s="18"/>
      <c r="UJZ55" s="18"/>
      <c r="UKA55" s="18"/>
      <c r="UKB55" s="18"/>
      <c r="UKC55" s="18"/>
      <c r="UKD55" s="18"/>
      <c r="UKE55" s="18"/>
      <c r="UKF55" s="18"/>
      <c r="UKG55" s="18"/>
      <c r="UKH55" s="18"/>
      <c r="UKI55" s="18"/>
      <c r="UKJ55" s="18"/>
      <c r="UKK55" s="18"/>
      <c r="UKL55" s="18"/>
      <c r="UKM55" s="18"/>
      <c r="UKN55" s="18"/>
      <c r="UKO55" s="18"/>
      <c r="UKP55" s="18"/>
      <c r="UKQ55" s="18"/>
      <c r="UKR55" s="18"/>
      <c r="UKS55" s="18"/>
      <c r="UKT55" s="18"/>
      <c r="UKU55" s="18"/>
      <c r="UKV55" s="18"/>
      <c r="UKW55" s="18"/>
      <c r="UKX55" s="18"/>
      <c r="UKY55" s="18"/>
      <c r="UKZ55" s="18"/>
      <c r="ULA55" s="18"/>
      <c r="ULB55" s="18"/>
      <c r="ULC55" s="18"/>
      <c r="ULD55" s="18"/>
      <c r="ULE55" s="18"/>
      <c r="ULF55" s="18"/>
      <c r="ULG55" s="18"/>
      <c r="ULH55" s="18"/>
      <c r="ULI55" s="18"/>
      <c r="ULJ55" s="18"/>
      <c r="ULK55" s="18"/>
      <c r="ULL55" s="18"/>
      <c r="ULM55" s="18"/>
      <c r="ULN55" s="18"/>
      <c r="ULO55" s="18"/>
      <c r="ULP55" s="18"/>
      <c r="ULQ55" s="18"/>
      <c r="ULR55" s="18"/>
      <c r="ULS55" s="18"/>
      <c r="ULT55" s="18"/>
      <c r="ULU55" s="18"/>
      <c r="ULV55" s="18"/>
      <c r="ULW55" s="18"/>
      <c r="ULX55" s="18"/>
      <c r="ULY55" s="18"/>
      <c r="ULZ55" s="18"/>
      <c r="UMA55" s="18"/>
      <c r="UMB55" s="18"/>
      <c r="UMC55" s="18"/>
      <c r="UMD55" s="18"/>
      <c r="UME55" s="18"/>
      <c r="UMF55" s="18"/>
      <c r="UMG55" s="18"/>
      <c r="UMH55" s="18"/>
      <c r="UMI55" s="18"/>
      <c r="UMJ55" s="18"/>
      <c r="UMK55" s="18"/>
      <c r="UML55" s="18"/>
      <c r="UMM55" s="18"/>
      <c r="UMN55" s="18"/>
      <c r="UMO55" s="18"/>
      <c r="UMP55" s="18"/>
      <c r="UMQ55" s="18"/>
      <c r="UMR55" s="18"/>
      <c r="UMS55" s="18"/>
      <c r="UMT55" s="18"/>
      <c r="UMU55" s="18"/>
      <c r="UMV55" s="18"/>
      <c r="UMW55" s="18"/>
      <c r="UMX55" s="18"/>
      <c r="UMY55" s="18"/>
      <c r="UMZ55" s="18"/>
      <c r="UNA55" s="18"/>
      <c r="UNB55" s="18"/>
      <c r="UNC55" s="18"/>
      <c r="UND55" s="18"/>
      <c r="UNE55" s="18"/>
      <c r="UNF55" s="18"/>
      <c r="UNG55" s="18"/>
      <c r="UNH55" s="18"/>
      <c r="UNI55" s="18"/>
      <c r="UNJ55" s="18"/>
      <c r="UNK55" s="18"/>
      <c r="UNL55" s="18"/>
      <c r="UNM55" s="18"/>
      <c r="UNN55" s="18"/>
      <c r="UNO55" s="18"/>
      <c r="UNP55" s="18"/>
      <c r="UNQ55" s="18"/>
      <c r="UNR55" s="18"/>
      <c r="UNS55" s="18"/>
      <c r="UNT55" s="18"/>
      <c r="UNU55" s="18"/>
      <c r="UNV55" s="18"/>
      <c r="UNW55" s="18"/>
      <c r="UNX55" s="18"/>
      <c r="UNY55" s="18"/>
      <c r="UNZ55" s="18"/>
      <c r="UOA55" s="18"/>
      <c r="UOB55" s="18"/>
      <c r="UOC55" s="18"/>
      <c r="UOD55" s="18"/>
      <c r="UOE55" s="18"/>
      <c r="UOF55" s="18"/>
      <c r="UOG55" s="18"/>
      <c r="UOH55" s="18"/>
      <c r="UOI55" s="18"/>
      <c r="UOJ55" s="18"/>
      <c r="UOK55" s="18"/>
      <c r="UOL55" s="18"/>
      <c r="UOM55" s="18"/>
      <c r="UON55" s="18"/>
      <c r="UOO55" s="18"/>
      <c r="UOP55" s="18"/>
      <c r="UOQ55" s="18"/>
      <c r="UOR55" s="18"/>
      <c r="UOS55" s="18"/>
      <c r="UOT55" s="18"/>
      <c r="UOU55" s="18"/>
      <c r="UOV55" s="18"/>
      <c r="UOW55" s="18"/>
      <c r="UOX55" s="18"/>
      <c r="UOY55" s="18"/>
      <c r="UOZ55" s="18"/>
      <c r="UPA55" s="18"/>
      <c r="UPB55" s="18"/>
      <c r="UPC55" s="18"/>
      <c r="UPD55" s="18"/>
      <c r="UPE55" s="18"/>
      <c r="UPF55" s="18"/>
      <c r="UPG55" s="18"/>
      <c r="UPH55" s="18"/>
      <c r="UPI55" s="18"/>
      <c r="UPJ55" s="18"/>
      <c r="UPK55" s="18"/>
      <c r="UPL55" s="18"/>
      <c r="UPM55" s="18"/>
      <c r="UPN55" s="18"/>
      <c r="UPO55" s="18"/>
      <c r="UPP55" s="18"/>
      <c r="UPQ55" s="18"/>
      <c r="UPR55" s="18"/>
      <c r="UPS55" s="18"/>
      <c r="UPT55" s="18"/>
      <c r="UPU55" s="18"/>
      <c r="UPV55" s="18"/>
      <c r="UPW55" s="18"/>
      <c r="UPX55" s="18"/>
      <c r="UPY55" s="18"/>
      <c r="UPZ55" s="18"/>
      <c r="UQA55" s="18"/>
      <c r="UQB55" s="18"/>
      <c r="UQC55" s="18"/>
      <c r="UQD55" s="18"/>
      <c r="UQE55" s="18"/>
      <c r="UQF55" s="18"/>
      <c r="UQG55" s="18"/>
      <c r="UQH55" s="18"/>
      <c r="UQI55" s="18"/>
      <c r="UQJ55" s="18"/>
      <c r="UQK55" s="18"/>
      <c r="UQL55" s="18"/>
      <c r="UQM55" s="18"/>
      <c r="UQN55" s="18"/>
      <c r="UQO55" s="18"/>
      <c r="UQP55" s="18"/>
      <c r="UQQ55" s="18"/>
      <c r="UQR55" s="18"/>
      <c r="UQS55" s="18"/>
      <c r="UQT55" s="18"/>
      <c r="UQU55" s="18"/>
      <c r="UQV55" s="18"/>
      <c r="UQW55" s="18"/>
      <c r="UQX55" s="18"/>
      <c r="UQY55" s="18"/>
      <c r="UQZ55" s="18"/>
      <c r="URA55" s="18"/>
      <c r="URB55" s="18"/>
      <c r="URC55" s="18"/>
      <c r="URD55" s="18"/>
      <c r="URE55" s="18"/>
      <c r="URF55" s="18"/>
      <c r="URG55" s="18"/>
      <c r="URH55" s="18"/>
      <c r="URI55" s="18"/>
      <c r="URJ55" s="18"/>
      <c r="URK55" s="18"/>
      <c r="URL55" s="18"/>
      <c r="URM55" s="18"/>
      <c r="URN55" s="18"/>
      <c r="URO55" s="18"/>
      <c r="URP55" s="18"/>
      <c r="URQ55" s="18"/>
      <c r="URR55" s="18"/>
      <c r="URS55" s="18"/>
      <c r="URT55" s="18"/>
      <c r="URU55" s="18"/>
      <c r="URV55" s="18"/>
      <c r="URW55" s="18"/>
      <c r="URX55" s="18"/>
      <c r="URY55" s="18"/>
      <c r="URZ55" s="18"/>
      <c r="USA55" s="18"/>
      <c r="USB55" s="18"/>
      <c r="USC55" s="18"/>
      <c r="USD55" s="18"/>
      <c r="USE55" s="18"/>
      <c r="USF55" s="18"/>
      <c r="USG55" s="18"/>
      <c r="USH55" s="18"/>
      <c r="USI55" s="18"/>
      <c r="USJ55" s="18"/>
      <c r="USK55" s="18"/>
      <c r="USL55" s="18"/>
      <c r="USM55" s="18"/>
      <c r="USN55" s="18"/>
      <c r="USO55" s="18"/>
      <c r="USP55" s="18"/>
      <c r="USQ55" s="18"/>
      <c r="USR55" s="18"/>
      <c r="USS55" s="18"/>
      <c r="UST55" s="18"/>
      <c r="USU55" s="18"/>
      <c r="USV55" s="18"/>
      <c r="USW55" s="18"/>
      <c r="USX55" s="18"/>
      <c r="USY55" s="18"/>
      <c r="USZ55" s="18"/>
      <c r="UTA55" s="18"/>
      <c r="UTB55" s="18"/>
      <c r="UTC55" s="18"/>
      <c r="UTD55" s="18"/>
      <c r="UTE55" s="18"/>
      <c r="UTF55" s="18"/>
      <c r="UTG55" s="18"/>
      <c r="UTH55" s="18"/>
      <c r="UTI55" s="18"/>
      <c r="UTJ55" s="18"/>
      <c r="UTK55" s="18"/>
      <c r="UTL55" s="18"/>
      <c r="UTM55" s="18"/>
      <c r="UTN55" s="18"/>
      <c r="UTO55" s="18"/>
      <c r="UTP55" s="18"/>
      <c r="UTQ55" s="18"/>
      <c r="UTR55" s="18"/>
      <c r="UTS55" s="18"/>
      <c r="UTT55" s="18"/>
      <c r="UTU55" s="18"/>
      <c r="UTV55" s="18"/>
      <c r="UTW55" s="18"/>
      <c r="UTX55" s="18"/>
      <c r="UTY55" s="18"/>
      <c r="UTZ55" s="18"/>
      <c r="UUA55" s="18"/>
      <c r="UUB55" s="18"/>
      <c r="UUC55" s="18"/>
      <c r="UUD55" s="18"/>
      <c r="UUE55" s="18"/>
      <c r="UUF55" s="18"/>
      <c r="UUG55" s="18"/>
      <c r="UUH55" s="18"/>
      <c r="UUI55" s="18"/>
      <c r="UUJ55" s="18"/>
      <c r="UUK55" s="18"/>
      <c r="UUL55" s="18"/>
      <c r="UUM55" s="18"/>
      <c r="UUN55" s="18"/>
      <c r="UUO55" s="18"/>
      <c r="UUP55" s="18"/>
      <c r="UUQ55" s="18"/>
      <c r="UUR55" s="18"/>
      <c r="UUS55" s="18"/>
      <c r="UUT55" s="18"/>
      <c r="UUU55" s="18"/>
      <c r="UUV55" s="18"/>
      <c r="UUW55" s="18"/>
      <c r="UUX55" s="18"/>
      <c r="UUY55" s="18"/>
      <c r="UUZ55" s="18"/>
      <c r="UVA55" s="18"/>
      <c r="UVB55" s="18"/>
      <c r="UVC55" s="18"/>
      <c r="UVD55" s="18"/>
      <c r="UVE55" s="18"/>
      <c r="UVF55" s="18"/>
      <c r="UVG55" s="18"/>
      <c r="UVH55" s="18"/>
      <c r="UVI55" s="18"/>
      <c r="UVJ55" s="18"/>
      <c r="UVK55" s="18"/>
      <c r="UVL55" s="18"/>
      <c r="UVM55" s="18"/>
      <c r="UVN55" s="18"/>
      <c r="UVO55" s="18"/>
      <c r="UVP55" s="18"/>
      <c r="UVQ55" s="18"/>
      <c r="UVR55" s="18"/>
      <c r="UVS55" s="18"/>
      <c r="UVT55" s="18"/>
      <c r="UVU55" s="18"/>
      <c r="UVV55" s="18"/>
      <c r="UVW55" s="18"/>
      <c r="UVX55" s="18"/>
      <c r="UVY55" s="18"/>
      <c r="UVZ55" s="18"/>
      <c r="UWA55" s="18"/>
      <c r="UWB55" s="18"/>
      <c r="UWC55" s="18"/>
      <c r="UWD55" s="18"/>
      <c r="UWE55" s="18"/>
      <c r="UWF55" s="18"/>
      <c r="UWG55" s="18"/>
      <c r="UWH55" s="18"/>
      <c r="UWI55" s="18"/>
      <c r="UWJ55" s="18"/>
      <c r="UWK55" s="18"/>
      <c r="UWL55" s="18"/>
      <c r="UWM55" s="18"/>
      <c r="UWN55" s="18"/>
      <c r="UWO55" s="18"/>
      <c r="UWP55" s="18"/>
      <c r="UWQ55" s="18"/>
      <c r="UWR55" s="18"/>
      <c r="UWS55" s="18"/>
      <c r="UWT55" s="18"/>
      <c r="UWU55" s="18"/>
      <c r="UWV55" s="18"/>
      <c r="UWW55" s="18"/>
      <c r="UWX55" s="18"/>
      <c r="UWY55" s="18"/>
      <c r="UWZ55" s="18"/>
      <c r="UXA55" s="18"/>
      <c r="UXB55" s="18"/>
      <c r="UXC55" s="18"/>
      <c r="UXD55" s="18"/>
      <c r="UXE55" s="18"/>
      <c r="UXF55" s="18"/>
      <c r="UXG55" s="18"/>
      <c r="UXH55" s="18"/>
      <c r="UXI55" s="18"/>
      <c r="UXJ55" s="18"/>
      <c r="UXK55" s="18"/>
      <c r="UXL55" s="18"/>
      <c r="UXM55" s="18"/>
      <c r="UXN55" s="18"/>
      <c r="UXO55" s="18"/>
      <c r="UXP55" s="18"/>
      <c r="UXQ55" s="18"/>
      <c r="UXR55" s="18"/>
      <c r="UXS55" s="18"/>
      <c r="UXT55" s="18"/>
      <c r="UXU55" s="18"/>
      <c r="UXV55" s="18"/>
      <c r="UXW55" s="18"/>
      <c r="UXX55" s="18"/>
      <c r="UXY55" s="18"/>
      <c r="UXZ55" s="18"/>
      <c r="UYA55" s="18"/>
      <c r="UYB55" s="18"/>
      <c r="UYC55" s="18"/>
      <c r="UYD55" s="18"/>
      <c r="UYE55" s="18"/>
      <c r="UYF55" s="18"/>
      <c r="UYG55" s="18"/>
      <c r="UYH55" s="18"/>
      <c r="UYI55" s="18"/>
      <c r="UYJ55" s="18"/>
      <c r="UYK55" s="18"/>
      <c r="UYL55" s="18"/>
      <c r="UYM55" s="18"/>
      <c r="UYN55" s="18"/>
      <c r="UYO55" s="18"/>
      <c r="UYP55" s="18"/>
      <c r="UYQ55" s="18"/>
      <c r="UYR55" s="18"/>
      <c r="UYS55" s="18"/>
      <c r="UYT55" s="18"/>
      <c r="UYU55" s="18"/>
      <c r="UYV55" s="18"/>
      <c r="UYW55" s="18"/>
      <c r="UYX55" s="18"/>
      <c r="UYY55" s="18"/>
      <c r="UYZ55" s="18"/>
      <c r="UZA55" s="18"/>
      <c r="UZB55" s="18"/>
      <c r="UZC55" s="18"/>
      <c r="UZD55" s="18"/>
      <c r="UZE55" s="18"/>
      <c r="UZF55" s="18"/>
      <c r="UZG55" s="18"/>
      <c r="UZH55" s="18"/>
      <c r="UZI55" s="18"/>
      <c r="UZJ55" s="18"/>
      <c r="UZK55" s="18"/>
      <c r="UZL55" s="18"/>
      <c r="UZM55" s="18"/>
      <c r="UZN55" s="18"/>
      <c r="UZO55" s="18"/>
      <c r="UZP55" s="18"/>
      <c r="UZQ55" s="18"/>
      <c r="UZR55" s="18"/>
      <c r="UZS55" s="18"/>
      <c r="UZT55" s="18"/>
      <c r="UZU55" s="18"/>
      <c r="UZV55" s="18"/>
      <c r="UZW55" s="18"/>
      <c r="UZX55" s="18"/>
      <c r="UZY55" s="18"/>
      <c r="UZZ55" s="18"/>
      <c r="VAA55" s="18"/>
      <c r="VAB55" s="18"/>
      <c r="VAC55" s="18"/>
      <c r="VAD55" s="18"/>
      <c r="VAE55" s="18"/>
      <c r="VAF55" s="18"/>
      <c r="VAG55" s="18"/>
      <c r="VAH55" s="18"/>
      <c r="VAI55" s="18"/>
      <c r="VAJ55" s="18"/>
      <c r="VAK55" s="18"/>
      <c r="VAL55" s="18"/>
      <c r="VAM55" s="18"/>
      <c r="VAN55" s="18"/>
      <c r="VAO55" s="18"/>
      <c r="VAP55" s="18"/>
      <c r="VAQ55" s="18"/>
      <c r="VAR55" s="18"/>
      <c r="VAS55" s="18"/>
      <c r="VAT55" s="18"/>
      <c r="VAU55" s="18"/>
      <c r="VAV55" s="18"/>
      <c r="VAW55" s="18"/>
      <c r="VAX55" s="18"/>
      <c r="VAY55" s="18"/>
      <c r="VAZ55" s="18"/>
      <c r="VBA55" s="18"/>
      <c r="VBB55" s="18"/>
      <c r="VBC55" s="18"/>
      <c r="VBD55" s="18"/>
      <c r="VBE55" s="18"/>
      <c r="VBF55" s="18"/>
      <c r="VBG55" s="18"/>
      <c r="VBH55" s="18"/>
      <c r="VBI55" s="18"/>
      <c r="VBJ55" s="18"/>
      <c r="VBK55" s="18"/>
      <c r="VBL55" s="18"/>
      <c r="VBM55" s="18"/>
      <c r="VBN55" s="18"/>
      <c r="VBO55" s="18"/>
      <c r="VBP55" s="18"/>
      <c r="VBQ55" s="18"/>
      <c r="VBR55" s="18"/>
      <c r="VBS55" s="18"/>
      <c r="VBT55" s="18"/>
      <c r="VBU55" s="18"/>
      <c r="VBV55" s="18"/>
      <c r="VBW55" s="18"/>
      <c r="VBX55" s="18"/>
      <c r="VBY55" s="18"/>
      <c r="VBZ55" s="18"/>
      <c r="VCA55" s="18"/>
      <c r="VCB55" s="18"/>
      <c r="VCC55" s="18"/>
      <c r="VCD55" s="18"/>
      <c r="VCE55" s="18"/>
      <c r="VCF55" s="18"/>
      <c r="VCG55" s="18"/>
      <c r="VCH55" s="18"/>
      <c r="VCI55" s="18"/>
      <c r="VCJ55" s="18"/>
      <c r="VCK55" s="18"/>
      <c r="VCL55" s="18"/>
      <c r="VCM55" s="18"/>
      <c r="VCN55" s="18"/>
      <c r="VCO55" s="18"/>
      <c r="VCP55" s="18"/>
      <c r="VCQ55" s="18"/>
      <c r="VCR55" s="18"/>
      <c r="VCS55" s="18"/>
      <c r="VCT55" s="18"/>
      <c r="VCU55" s="18"/>
      <c r="VCV55" s="18"/>
      <c r="VCW55" s="18"/>
      <c r="VCX55" s="18"/>
      <c r="VCY55" s="18"/>
      <c r="VCZ55" s="18"/>
      <c r="VDA55" s="18"/>
      <c r="VDB55" s="18"/>
      <c r="VDC55" s="18"/>
      <c r="VDD55" s="18"/>
      <c r="VDE55" s="18"/>
      <c r="VDF55" s="18"/>
      <c r="VDG55" s="18"/>
      <c r="VDH55" s="18"/>
      <c r="VDI55" s="18"/>
      <c r="VDJ55" s="18"/>
      <c r="VDK55" s="18"/>
      <c r="VDL55" s="18"/>
      <c r="VDM55" s="18"/>
      <c r="VDN55" s="18"/>
      <c r="VDO55" s="18"/>
      <c r="VDP55" s="18"/>
      <c r="VDQ55" s="18"/>
      <c r="VDR55" s="18"/>
      <c r="VDS55" s="18"/>
      <c r="VDT55" s="18"/>
      <c r="VDU55" s="18"/>
      <c r="VDV55" s="18"/>
      <c r="VDW55" s="18"/>
      <c r="VDX55" s="18"/>
      <c r="VDY55" s="18"/>
      <c r="VDZ55" s="18"/>
      <c r="VEA55" s="18"/>
      <c r="VEB55" s="18"/>
      <c r="VEC55" s="18"/>
      <c r="VED55" s="18"/>
      <c r="VEE55" s="18"/>
      <c r="VEF55" s="18"/>
      <c r="VEG55" s="18"/>
      <c r="VEH55" s="18"/>
      <c r="VEI55" s="18"/>
      <c r="VEJ55" s="18"/>
      <c r="VEK55" s="18"/>
      <c r="VEL55" s="18"/>
      <c r="VEM55" s="18"/>
      <c r="VEN55" s="18"/>
      <c r="VEO55" s="18"/>
      <c r="VEP55" s="18"/>
      <c r="VEQ55" s="18"/>
      <c r="VER55" s="18"/>
      <c r="VES55" s="18"/>
      <c r="VET55" s="18"/>
      <c r="VEU55" s="18"/>
      <c r="VEV55" s="18"/>
      <c r="VEW55" s="18"/>
      <c r="VEX55" s="18"/>
      <c r="VEY55" s="18"/>
      <c r="VEZ55" s="18"/>
      <c r="VFA55" s="18"/>
      <c r="VFB55" s="18"/>
      <c r="VFC55" s="18"/>
      <c r="VFD55" s="18"/>
      <c r="VFE55" s="18"/>
      <c r="VFF55" s="18"/>
      <c r="VFG55" s="18"/>
      <c r="VFH55" s="18"/>
      <c r="VFI55" s="18"/>
      <c r="VFJ55" s="18"/>
      <c r="VFK55" s="18"/>
      <c r="VFL55" s="18"/>
      <c r="VFM55" s="18"/>
      <c r="VFN55" s="18"/>
      <c r="VFO55" s="18"/>
      <c r="VFP55" s="18"/>
      <c r="VFQ55" s="18"/>
      <c r="VFR55" s="18"/>
      <c r="VFS55" s="18"/>
      <c r="VFT55" s="18"/>
      <c r="VFU55" s="18"/>
      <c r="VFV55" s="18"/>
      <c r="VFW55" s="18"/>
      <c r="VFX55" s="18"/>
      <c r="VFY55" s="18"/>
      <c r="VFZ55" s="18"/>
      <c r="VGA55" s="18"/>
      <c r="VGB55" s="18"/>
      <c r="VGC55" s="18"/>
      <c r="VGD55" s="18"/>
      <c r="VGE55" s="18"/>
      <c r="VGF55" s="18"/>
      <c r="VGG55" s="18"/>
      <c r="VGH55" s="18"/>
      <c r="VGI55" s="18"/>
      <c r="VGJ55" s="18"/>
      <c r="VGK55" s="18"/>
      <c r="VGL55" s="18"/>
      <c r="VGM55" s="18"/>
      <c r="VGN55" s="18"/>
      <c r="VGO55" s="18"/>
      <c r="VGP55" s="18"/>
      <c r="VGQ55" s="18"/>
      <c r="VGR55" s="18"/>
      <c r="VGS55" s="18"/>
      <c r="VGT55" s="18"/>
      <c r="VGU55" s="18"/>
      <c r="VGV55" s="18"/>
      <c r="VGW55" s="18"/>
      <c r="VGX55" s="18"/>
      <c r="VGY55" s="18"/>
      <c r="VGZ55" s="18"/>
      <c r="VHA55" s="18"/>
      <c r="VHB55" s="18"/>
      <c r="VHC55" s="18"/>
      <c r="VHD55" s="18"/>
      <c r="VHE55" s="18"/>
      <c r="VHF55" s="18"/>
      <c r="VHG55" s="18"/>
      <c r="VHH55" s="18"/>
      <c r="VHI55" s="18"/>
      <c r="VHJ55" s="18"/>
      <c r="VHK55" s="18"/>
      <c r="VHL55" s="18"/>
      <c r="VHM55" s="18"/>
      <c r="VHN55" s="18"/>
      <c r="VHO55" s="18"/>
      <c r="VHP55" s="18"/>
      <c r="VHQ55" s="18"/>
      <c r="VHR55" s="18"/>
      <c r="VHS55" s="18"/>
      <c r="VHT55" s="18"/>
      <c r="VHU55" s="18"/>
      <c r="VHV55" s="18"/>
      <c r="VHW55" s="18"/>
      <c r="VHX55" s="18"/>
      <c r="VHY55" s="18"/>
      <c r="VHZ55" s="18"/>
      <c r="VIA55" s="18"/>
      <c r="VIB55" s="18"/>
      <c r="VIC55" s="18"/>
      <c r="VID55" s="18"/>
      <c r="VIE55" s="18"/>
      <c r="VIF55" s="18"/>
      <c r="VIG55" s="18"/>
      <c r="VIH55" s="18"/>
      <c r="VII55" s="18"/>
      <c r="VIJ55" s="18"/>
      <c r="VIK55" s="18"/>
      <c r="VIL55" s="18"/>
      <c r="VIM55" s="18"/>
      <c r="VIN55" s="18"/>
      <c r="VIO55" s="18"/>
      <c r="VIP55" s="18"/>
      <c r="VIQ55" s="18"/>
      <c r="VIR55" s="18"/>
      <c r="VIS55" s="18"/>
      <c r="VIT55" s="18"/>
      <c r="VIU55" s="18"/>
      <c r="VIV55" s="18"/>
      <c r="VIW55" s="18"/>
      <c r="VIX55" s="18"/>
      <c r="VIY55" s="18"/>
      <c r="VIZ55" s="18"/>
      <c r="VJA55" s="18"/>
      <c r="VJB55" s="18"/>
      <c r="VJC55" s="18"/>
      <c r="VJD55" s="18"/>
      <c r="VJE55" s="18"/>
      <c r="VJF55" s="18"/>
      <c r="VJG55" s="18"/>
      <c r="VJH55" s="18"/>
      <c r="VJI55" s="18"/>
      <c r="VJJ55" s="18"/>
      <c r="VJK55" s="18"/>
      <c r="VJL55" s="18"/>
      <c r="VJM55" s="18"/>
      <c r="VJN55" s="18"/>
      <c r="VJO55" s="18"/>
      <c r="VJP55" s="18"/>
      <c r="VJQ55" s="18"/>
      <c r="VJR55" s="18"/>
      <c r="VJS55" s="18"/>
      <c r="VJT55" s="18"/>
      <c r="VJU55" s="18"/>
      <c r="VJV55" s="18"/>
      <c r="VJW55" s="18"/>
      <c r="VJX55" s="18"/>
      <c r="VJY55" s="18"/>
      <c r="VJZ55" s="18"/>
      <c r="VKA55" s="18"/>
      <c r="VKB55" s="18"/>
      <c r="VKC55" s="18"/>
      <c r="VKD55" s="18"/>
      <c r="VKE55" s="18"/>
      <c r="VKF55" s="18"/>
      <c r="VKG55" s="18"/>
      <c r="VKH55" s="18"/>
      <c r="VKI55" s="18"/>
      <c r="VKJ55" s="18"/>
      <c r="VKK55" s="18"/>
      <c r="VKL55" s="18"/>
      <c r="VKM55" s="18"/>
      <c r="VKN55" s="18"/>
      <c r="VKO55" s="18"/>
      <c r="VKP55" s="18"/>
      <c r="VKQ55" s="18"/>
      <c r="VKR55" s="18"/>
      <c r="VKS55" s="18"/>
      <c r="VKT55" s="18"/>
      <c r="VKU55" s="18"/>
      <c r="VKV55" s="18"/>
      <c r="VKW55" s="18"/>
      <c r="VKX55" s="18"/>
      <c r="VKY55" s="18"/>
      <c r="VKZ55" s="18"/>
      <c r="VLA55" s="18"/>
      <c r="VLB55" s="18"/>
      <c r="VLC55" s="18"/>
      <c r="VLD55" s="18"/>
      <c r="VLE55" s="18"/>
      <c r="VLF55" s="18"/>
      <c r="VLG55" s="18"/>
      <c r="VLH55" s="18"/>
      <c r="VLI55" s="18"/>
      <c r="VLJ55" s="18"/>
      <c r="VLK55" s="18"/>
      <c r="VLL55" s="18"/>
      <c r="VLM55" s="18"/>
      <c r="VLN55" s="18"/>
      <c r="VLO55" s="18"/>
      <c r="VLP55" s="18"/>
      <c r="VLQ55" s="18"/>
      <c r="VLR55" s="18"/>
      <c r="VLS55" s="18"/>
      <c r="VLT55" s="18"/>
      <c r="VLU55" s="18"/>
      <c r="VLV55" s="18"/>
      <c r="VLW55" s="18"/>
      <c r="VLX55" s="18"/>
      <c r="VLY55" s="18"/>
      <c r="VLZ55" s="18"/>
      <c r="VMA55" s="18"/>
      <c r="VMB55" s="18"/>
      <c r="VMC55" s="18"/>
      <c r="VMD55" s="18"/>
      <c r="VME55" s="18"/>
      <c r="VMF55" s="18"/>
      <c r="VMG55" s="18"/>
      <c r="VMH55" s="18"/>
      <c r="VMI55" s="18"/>
      <c r="VMJ55" s="18"/>
      <c r="VMK55" s="18"/>
      <c r="VML55" s="18"/>
      <c r="VMM55" s="18"/>
      <c r="VMN55" s="18"/>
      <c r="VMO55" s="18"/>
      <c r="VMP55" s="18"/>
      <c r="VMQ55" s="18"/>
      <c r="VMR55" s="18"/>
      <c r="VMS55" s="18"/>
      <c r="VMT55" s="18"/>
      <c r="VMU55" s="18"/>
      <c r="VMV55" s="18"/>
      <c r="VMW55" s="18"/>
      <c r="VMX55" s="18"/>
      <c r="VMY55" s="18"/>
      <c r="VMZ55" s="18"/>
      <c r="VNA55" s="18"/>
      <c r="VNB55" s="18"/>
      <c r="VNC55" s="18"/>
      <c r="VND55" s="18"/>
      <c r="VNE55" s="18"/>
      <c r="VNF55" s="18"/>
      <c r="VNG55" s="18"/>
      <c r="VNH55" s="18"/>
      <c r="VNI55" s="18"/>
      <c r="VNJ55" s="18"/>
      <c r="VNK55" s="18"/>
      <c r="VNL55" s="18"/>
      <c r="VNM55" s="18"/>
      <c r="VNN55" s="18"/>
      <c r="VNO55" s="18"/>
      <c r="VNP55" s="18"/>
      <c r="VNQ55" s="18"/>
      <c r="VNR55" s="18"/>
      <c r="VNS55" s="18"/>
      <c r="VNT55" s="18"/>
      <c r="VNU55" s="18"/>
      <c r="VNV55" s="18"/>
      <c r="VNW55" s="18"/>
      <c r="VNX55" s="18"/>
      <c r="VNY55" s="18"/>
      <c r="VNZ55" s="18"/>
      <c r="VOA55" s="18"/>
      <c r="VOB55" s="18"/>
      <c r="VOC55" s="18"/>
      <c r="VOD55" s="18"/>
      <c r="VOE55" s="18"/>
      <c r="VOF55" s="18"/>
      <c r="VOG55" s="18"/>
      <c r="VOH55" s="18"/>
      <c r="VOI55" s="18"/>
      <c r="VOJ55" s="18"/>
      <c r="VOK55" s="18"/>
      <c r="VOL55" s="18"/>
      <c r="VOM55" s="18"/>
      <c r="VON55" s="18"/>
      <c r="VOO55" s="18"/>
      <c r="VOP55" s="18"/>
      <c r="VOQ55" s="18"/>
      <c r="VOR55" s="18"/>
      <c r="VOS55" s="18"/>
      <c r="VOT55" s="18"/>
      <c r="VOU55" s="18"/>
      <c r="VOV55" s="18"/>
      <c r="VOW55" s="18"/>
      <c r="VOX55" s="18"/>
      <c r="VOY55" s="18"/>
      <c r="VOZ55" s="18"/>
      <c r="VPA55" s="18"/>
      <c r="VPB55" s="18"/>
      <c r="VPC55" s="18"/>
      <c r="VPD55" s="18"/>
      <c r="VPE55" s="18"/>
      <c r="VPF55" s="18"/>
      <c r="VPG55" s="18"/>
      <c r="VPH55" s="18"/>
      <c r="VPI55" s="18"/>
      <c r="VPJ55" s="18"/>
      <c r="VPK55" s="18"/>
      <c r="VPL55" s="18"/>
      <c r="VPM55" s="18"/>
      <c r="VPN55" s="18"/>
      <c r="VPO55" s="18"/>
      <c r="VPP55" s="18"/>
      <c r="VPQ55" s="18"/>
      <c r="VPR55" s="18"/>
      <c r="VPS55" s="18"/>
      <c r="VPT55" s="18"/>
      <c r="VPU55" s="18"/>
      <c r="VPV55" s="18"/>
      <c r="VPW55" s="18"/>
      <c r="VPX55" s="18"/>
      <c r="VPY55" s="18"/>
      <c r="VPZ55" s="18"/>
      <c r="VQA55" s="18"/>
      <c r="VQB55" s="18"/>
      <c r="VQC55" s="18"/>
      <c r="VQD55" s="18"/>
      <c r="VQE55" s="18"/>
      <c r="VQF55" s="18"/>
      <c r="VQG55" s="18"/>
      <c r="VQH55" s="18"/>
      <c r="VQI55" s="18"/>
      <c r="VQJ55" s="18"/>
      <c r="VQK55" s="18"/>
      <c r="VQL55" s="18"/>
      <c r="VQM55" s="18"/>
      <c r="VQN55" s="18"/>
      <c r="VQO55" s="18"/>
      <c r="VQP55" s="18"/>
      <c r="VQQ55" s="18"/>
      <c r="VQR55" s="18"/>
      <c r="VQS55" s="18"/>
      <c r="VQT55" s="18"/>
      <c r="VQU55" s="18"/>
      <c r="VQV55" s="18"/>
      <c r="VQW55" s="18"/>
      <c r="VQX55" s="18"/>
      <c r="VQY55" s="18"/>
      <c r="VQZ55" s="18"/>
      <c r="VRA55" s="18"/>
      <c r="VRB55" s="18"/>
      <c r="VRC55" s="18"/>
      <c r="VRD55" s="18"/>
      <c r="VRE55" s="18"/>
      <c r="VRF55" s="18"/>
      <c r="VRG55" s="18"/>
      <c r="VRH55" s="18"/>
      <c r="VRI55" s="18"/>
      <c r="VRJ55" s="18"/>
      <c r="VRK55" s="18"/>
      <c r="VRL55" s="18"/>
      <c r="VRM55" s="18"/>
      <c r="VRN55" s="18"/>
      <c r="VRO55" s="18"/>
      <c r="VRP55" s="18"/>
      <c r="VRQ55" s="18"/>
      <c r="VRR55" s="18"/>
      <c r="VRS55" s="18"/>
      <c r="VRT55" s="18"/>
      <c r="VRU55" s="18"/>
      <c r="VRV55" s="18"/>
      <c r="VRW55" s="18"/>
      <c r="VRX55" s="18"/>
      <c r="VRY55" s="18"/>
      <c r="VRZ55" s="18"/>
      <c r="VSA55" s="18"/>
      <c r="VSB55" s="18"/>
      <c r="VSC55" s="18"/>
      <c r="VSD55" s="18"/>
      <c r="VSE55" s="18"/>
      <c r="VSF55" s="18"/>
      <c r="VSG55" s="18"/>
      <c r="VSH55" s="18"/>
      <c r="VSI55" s="18"/>
      <c r="VSJ55" s="18"/>
      <c r="VSK55" s="18"/>
      <c r="VSL55" s="18"/>
      <c r="VSM55" s="18"/>
      <c r="VSN55" s="18"/>
      <c r="VSO55" s="18"/>
      <c r="VSP55" s="18"/>
      <c r="VSQ55" s="18"/>
      <c r="VSR55" s="18"/>
      <c r="VSS55" s="18"/>
      <c r="VST55" s="18"/>
      <c r="VSU55" s="18"/>
      <c r="VSV55" s="18"/>
      <c r="VSW55" s="18"/>
      <c r="VSX55" s="18"/>
      <c r="VSY55" s="18"/>
      <c r="VSZ55" s="18"/>
      <c r="VTA55" s="18"/>
      <c r="VTB55" s="18"/>
      <c r="VTC55" s="18"/>
      <c r="VTD55" s="18"/>
      <c r="VTE55" s="18"/>
      <c r="VTF55" s="18"/>
      <c r="VTG55" s="18"/>
      <c r="VTH55" s="18"/>
      <c r="VTI55" s="18"/>
      <c r="VTJ55" s="18"/>
      <c r="VTK55" s="18"/>
      <c r="VTL55" s="18"/>
      <c r="VTM55" s="18"/>
      <c r="VTN55" s="18"/>
      <c r="VTO55" s="18"/>
      <c r="VTP55" s="18"/>
      <c r="VTQ55" s="18"/>
      <c r="VTR55" s="18"/>
      <c r="VTS55" s="18"/>
      <c r="VTT55" s="18"/>
      <c r="VTU55" s="18"/>
      <c r="VTV55" s="18"/>
      <c r="VTW55" s="18"/>
      <c r="VTX55" s="18"/>
      <c r="VTY55" s="18"/>
      <c r="VTZ55" s="18"/>
      <c r="VUA55" s="18"/>
      <c r="VUB55" s="18"/>
      <c r="VUC55" s="18"/>
      <c r="VUD55" s="18"/>
      <c r="VUE55" s="18"/>
      <c r="VUF55" s="18"/>
      <c r="VUG55" s="18"/>
      <c r="VUH55" s="18"/>
      <c r="VUI55" s="18"/>
      <c r="VUJ55" s="18"/>
      <c r="VUK55" s="18"/>
      <c r="VUL55" s="18"/>
      <c r="VUM55" s="18"/>
      <c r="VUN55" s="18"/>
      <c r="VUO55" s="18"/>
      <c r="VUP55" s="18"/>
      <c r="VUQ55" s="18"/>
      <c r="VUR55" s="18"/>
      <c r="VUS55" s="18"/>
      <c r="VUT55" s="18"/>
      <c r="VUU55" s="18"/>
      <c r="VUV55" s="18"/>
      <c r="VUW55" s="18"/>
      <c r="VUX55" s="18"/>
      <c r="VUY55" s="18"/>
      <c r="VUZ55" s="18"/>
      <c r="VVA55" s="18"/>
      <c r="VVB55" s="18"/>
      <c r="VVC55" s="18"/>
      <c r="VVD55" s="18"/>
      <c r="VVE55" s="18"/>
      <c r="VVF55" s="18"/>
      <c r="VVG55" s="18"/>
      <c r="VVH55" s="18"/>
      <c r="VVI55" s="18"/>
      <c r="VVJ55" s="18"/>
      <c r="VVK55" s="18"/>
      <c r="VVL55" s="18"/>
      <c r="VVM55" s="18"/>
      <c r="VVN55" s="18"/>
      <c r="VVO55" s="18"/>
      <c r="VVP55" s="18"/>
      <c r="VVQ55" s="18"/>
      <c r="VVR55" s="18"/>
      <c r="VVS55" s="18"/>
      <c r="VVT55" s="18"/>
      <c r="VVU55" s="18"/>
      <c r="VVV55" s="18"/>
      <c r="VVW55" s="18"/>
      <c r="VVX55" s="18"/>
      <c r="VVY55" s="18"/>
      <c r="VVZ55" s="18"/>
      <c r="VWA55" s="18"/>
      <c r="VWB55" s="18"/>
      <c r="VWC55" s="18"/>
      <c r="VWD55" s="18"/>
      <c r="VWE55" s="18"/>
      <c r="VWF55" s="18"/>
      <c r="VWG55" s="18"/>
      <c r="VWH55" s="18"/>
      <c r="VWI55" s="18"/>
      <c r="VWJ55" s="18"/>
      <c r="VWK55" s="18"/>
      <c r="VWL55" s="18"/>
      <c r="VWM55" s="18"/>
      <c r="VWN55" s="18"/>
      <c r="VWO55" s="18"/>
      <c r="VWP55" s="18"/>
      <c r="VWQ55" s="18"/>
      <c r="VWR55" s="18"/>
      <c r="VWS55" s="18"/>
      <c r="VWT55" s="18"/>
      <c r="VWU55" s="18"/>
      <c r="VWV55" s="18"/>
      <c r="VWW55" s="18"/>
      <c r="VWX55" s="18"/>
      <c r="VWY55" s="18"/>
      <c r="VWZ55" s="18"/>
      <c r="VXA55" s="18"/>
      <c r="VXB55" s="18"/>
      <c r="VXC55" s="18"/>
      <c r="VXD55" s="18"/>
      <c r="VXE55" s="18"/>
      <c r="VXF55" s="18"/>
      <c r="VXG55" s="18"/>
      <c r="VXH55" s="18"/>
      <c r="VXI55" s="18"/>
      <c r="VXJ55" s="18"/>
      <c r="VXK55" s="18"/>
      <c r="VXL55" s="18"/>
      <c r="VXM55" s="18"/>
      <c r="VXN55" s="18"/>
      <c r="VXO55" s="18"/>
      <c r="VXP55" s="18"/>
      <c r="VXQ55" s="18"/>
      <c r="VXR55" s="18"/>
      <c r="VXS55" s="18"/>
      <c r="VXT55" s="18"/>
      <c r="VXU55" s="18"/>
      <c r="VXV55" s="18"/>
      <c r="VXW55" s="18"/>
      <c r="VXX55" s="18"/>
      <c r="VXY55" s="18"/>
      <c r="VXZ55" s="18"/>
      <c r="VYA55" s="18"/>
      <c r="VYB55" s="18"/>
      <c r="VYC55" s="18"/>
      <c r="VYD55" s="18"/>
      <c r="VYE55" s="18"/>
      <c r="VYF55" s="18"/>
      <c r="VYG55" s="18"/>
      <c r="VYH55" s="18"/>
      <c r="VYI55" s="18"/>
      <c r="VYJ55" s="18"/>
      <c r="VYK55" s="18"/>
      <c r="VYL55" s="18"/>
      <c r="VYM55" s="18"/>
      <c r="VYN55" s="18"/>
      <c r="VYO55" s="18"/>
      <c r="VYP55" s="18"/>
      <c r="VYQ55" s="18"/>
      <c r="VYR55" s="18"/>
      <c r="VYS55" s="18"/>
      <c r="VYT55" s="18"/>
      <c r="VYU55" s="18"/>
      <c r="VYV55" s="18"/>
      <c r="VYW55" s="18"/>
      <c r="VYX55" s="18"/>
      <c r="VYY55" s="18"/>
      <c r="VYZ55" s="18"/>
      <c r="VZA55" s="18"/>
      <c r="VZB55" s="18"/>
      <c r="VZC55" s="18"/>
      <c r="VZD55" s="18"/>
      <c r="VZE55" s="18"/>
      <c r="VZF55" s="18"/>
      <c r="VZG55" s="18"/>
      <c r="VZH55" s="18"/>
      <c r="VZI55" s="18"/>
      <c r="VZJ55" s="18"/>
      <c r="VZK55" s="18"/>
      <c r="VZL55" s="18"/>
      <c r="VZM55" s="18"/>
      <c r="VZN55" s="18"/>
      <c r="VZO55" s="18"/>
      <c r="VZP55" s="18"/>
      <c r="VZQ55" s="18"/>
      <c r="VZR55" s="18"/>
      <c r="VZS55" s="18"/>
      <c r="VZT55" s="18"/>
      <c r="VZU55" s="18"/>
      <c r="VZV55" s="18"/>
      <c r="VZW55" s="18"/>
      <c r="VZX55" s="18"/>
      <c r="VZY55" s="18"/>
      <c r="VZZ55" s="18"/>
      <c r="WAA55" s="18"/>
      <c r="WAB55" s="18"/>
      <c r="WAC55" s="18"/>
      <c r="WAD55" s="18"/>
      <c r="WAE55" s="18"/>
      <c r="WAF55" s="18"/>
      <c r="WAG55" s="18"/>
      <c r="WAH55" s="18"/>
      <c r="WAI55" s="18"/>
      <c r="WAJ55" s="18"/>
      <c r="WAK55" s="18"/>
      <c r="WAL55" s="18"/>
      <c r="WAM55" s="18"/>
      <c r="WAN55" s="18"/>
      <c r="WAO55" s="18"/>
      <c r="WAP55" s="18"/>
      <c r="WAQ55" s="18"/>
      <c r="WAR55" s="18"/>
      <c r="WAS55" s="18"/>
      <c r="WAT55" s="18"/>
      <c r="WAU55" s="18"/>
      <c r="WAV55" s="18"/>
      <c r="WAW55" s="18"/>
      <c r="WAX55" s="18"/>
      <c r="WAY55" s="18"/>
      <c r="WAZ55" s="18"/>
      <c r="WBA55" s="18"/>
      <c r="WBB55" s="18"/>
      <c r="WBC55" s="18"/>
      <c r="WBD55" s="18"/>
      <c r="WBE55" s="18"/>
      <c r="WBF55" s="18"/>
      <c r="WBG55" s="18"/>
      <c r="WBH55" s="18"/>
      <c r="WBI55" s="18"/>
      <c r="WBJ55" s="18"/>
      <c r="WBK55" s="18"/>
      <c r="WBL55" s="18"/>
      <c r="WBM55" s="18"/>
      <c r="WBN55" s="18"/>
      <c r="WBO55" s="18"/>
      <c r="WBP55" s="18"/>
      <c r="WBQ55" s="18"/>
      <c r="WBR55" s="18"/>
      <c r="WBS55" s="18"/>
      <c r="WBT55" s="18"/>
      <c r="WBU55" s="18"/>
      <c r="WBV55" s="18"/>
      <c r="WBW55" s="18"/>
      <c r="WBX55" s="18"/>
      <c r="WBY55" s="18"/>
      <c r="WBZ55" s="18"/>
      <c r="WCA55" s="18"/>
      <c r="WCB55" s="18"/>
      <c r="WCC55" s="18"/>
      <c r="WCD55" s="18"/>
      <c r="WCE55" s="18"/>
      <c r="WCF55" s="18"/>
      <c r="WCG55" s="18"/>
      <c r="WCH55" s="18"/>
      <c r="WCI55" s="18"/>
      <c r="WCJ55" s="18"/>
      <c r="WCK55" s="18"/>
      <c r="WCL55" s="18"/>
      <c r="WCM55" s="18"/>
      <c r="WCN55" s="18"/>
      <c r="WCO55" s="18"/>
      <c r="WCP55" s="18"/>
      <c r="WCQ55" s="18"/>
      <c r="WCR55" s="18"/>
      <c r="WCS55" s="18"/>
      <c r="WCT55" s="18"/>
      <c r="WCU55" s="18"/>
      <c r="WCV55" s="18"/>
      <c r="WCW55" s="18"/>
      <c r="WCX55" s="18"/>
      <c r="WCY55" s="18"/>
      <c r="WCZ55" s="18"/>
      <c r="WDA55" s="18"/>
      <c r="WDB55" s="18"/>
      <c r="WDC55" s="18"/>
      <c r="WDD55" s="18"/>
      <c r="WDE55" s="18"/>
      <c r="WDF55" s="18"/>
      <c r="WDG55" s="18"/>
      <c r="WDH55" s="18"/>
      <c r="WDI55" s="18"/>
      <c r="WDJ55" s="18"/>
      <c r="WDK55" s="18"/>
      <c r="WDL55" s="18"/>
      <c r="WDM55" s="18"/>
      <c r="WDN55" s="18"/>
      <c r="WDO55" s="18"/>
      <c r="WDP55" s="18"/>
      <c r="WDQ55" s="18"/>
      <c r="WDR55" s="18"/>
      <c r="WDS55" s="18"/>
      <c r="WDT55" s="18"/>
      <c r="WDU55" s="18"/>
      <c r="WDV55" s="18"/>
      <c r="WDW55" s="18"/>
      <c r="WDX55" s="18"/>
      <c r="WDY55" s="18"/>
      <c r="WDZ55" s="18"/>
      <c r="WEA55" s="18"/>
      <c r="WEB55" s="18"/>
      <c r="WEC55" s="18"/>
      <c r="WED55" s="18"/>
      <c r="WEE55" s="18"/>
      <c r="WEF55" s="18"/>
      <c r="WEG55" s="18"/>
      <c r="WEH55" s="18"/>
      <c r="WEI55" s="18"/>
      <c r="WEJ55" s="18"/>
      <c r="WEK55" s="18"/>
      <c r="WEL55" s="18"/>
      <c r="WEM55" s="18"/>
      <c r="WEN55" s="18"/>
      <c r="WEO55" s="18"/>
      <c r="WEP55" s="18"/>
      <c r="WEQ55" s="18"/>
      <c r="WER55" s="18"/>
      <c r="WES55" s="18"/>
      <c r="WET55" s="18"/>
      <c r="WEU55" s="18"/>
      <c r="WEV55" s="18"/>
      <c r="WEW55" s="18"/>
      <c r="WEX55" s="18"/>
      <c r="WEY55" s="18"/>
      <c r="WEZ55" s="18"/>
      <c r="WFA55" s="18"/>
      <c r="WFB55" s="18"/>
      <c r="WFC55" s="18"/>
      <c r="WFD55" s="18"/>
      <c r="WFE55" s="18"/>
      <c r="WFF55" s="18"/>
      <c r="WFG55" s="18"/>
      <c r="WFH55" s="18"/>
      <c r="WFI55" s="18"/>
      <c r="WFJ55" s="18"/>
      <c r="WFK55" s="18"/>
      <c r="WFL55" s="18"/>
      <c r="WFM55" s="18"/>
      <c r="WFN55" s="18"/>
      <c r="WFO55" s="18"/>
      <c r="WFP55" s="18"/>
      <c r="WFQ55" s="18"/>
      <c r="WFR55" s="18"/>
      <c r="WFS55" s="18"/>
      <c r="WFT55" s="18"/>
      <c r="WFU55" s="18"/>
      <c r="WFV55" s="18"/>
      <c r="WFW55" s="18"/>
      <c r="WFX55" s="18"/>
      <c r="WFY55" s="18"/>
      <c r="WFZ55" s="18"/>
      <c r="WGA55" s="18"/>
      <c r="WGB55" s="18"/>
      <c r="WGC55" s="18"/>
      <c r="WGD55" s="18"/>
      <c r="WGE55" s="18"/>
      <c r="WGF55" s="18"/>
      <c r="WGG55" s="18"/>
      <c r="WGH55" s="18"/>
      <c r="WGI55" s="18"/>
      <c r="WGJ55" s="18"/>
      <c r="WGK55" s="18"/>
      <c r="WGL55" s="18"/>
      <c r="WGM55" s="18"/>
      <c r="WGN55" s="18"/>
      <c r="WGO55" s="18"/>
      <c r="WGP55" s="18"/>
      <c r="WGQ55" s="18"/>
      <c r="WGR55" s="18"/>
      <c r="WGS55" s="18"/>
      <c r="WGT55" s="18"/>
      <c r="WGU55" s="18"/>
      <c r="WGV55" s="18"/>
      <c r="WGW55" s="18"/>
      <c r="WGX55" s="18"/>
      <c r="WGY55" s="18"/>
      <c r="WGZ55" s="18"/>
      <c r="WHA55" s="18"/>
      <c r="WHB55" s="18"/>
      <c r="WHC55" s="18"/>
      <c r="WHD55" s="18"/>
      <c r="WHE55" s="18"/>
      <c r="WHF55" s="18"/>
      <c r="WHG55" s="18"/>
      <c r="WHH55" s="18"/>
      <c r="WHI55" s="18"/>
      <c r="WHJ55" s="18"/>
      <c r="WHK55" s="18"/>
      <c r="WHL55" s="18"/>
      <c r="WHM55" s="18"/>
      <c r="WHN55" s="18"/>
      <c r="WHO55" s="18"/>
      <c r="WHP55" s="18"/>
      <c r="WHQ55" s="18"/>
      <c r="WHR55" s="18"/>
      <c r="WHS55" s="18"/>
      <c r="WHT55" s="18"/>
      <c r="WHU55" s="18"/>
      <c r="WHV55" s="18"/>
      <c r="WHW55" s="18"/>
      <c r="WHX55" s="18"/>
      <c r="WHY55" s="18"/>
      <c r="WHZ55" s="18"/>
      <c r="WIA55" s="18"/>
      <c r="WIB55" s="18"/>
      <c r="WIC55" s="18"/>
      <c r="WID55" s="18"/>
      <c r="WIE55" s="18"/>
      <c r="WIF55" s="18"/>
      <c r="WIG55" s="18"/>
      <c r="WIH55" s="18"/>
      <c r="WII55" s="18"/>
      <c r="WIJ55" s="18"/>
      <c r="WIK55" s="18"/>
      <c r="WIL55" s="18"/>
      <c r="WIM55" s="18"/>
      <c r="WIN55" s="18"/>
      <c r="WIO55" s="18"/>
      <c r="WIP55" s="18"/>
      <c r="WIQ55" s="18"/>
      <c r="WIR55" s="18"/>
      <c r="WIS55" s="18"/>
      <c r="WIT55" s="18"/>
      <c r="WIU55" s="18"/>
      <c r="WIV55" s="18"/>
      <c r="WIW55" s="18"/>
      <c r="WIX55" s="18"/>
      <c r="WIY55" s="18"/>
      <c r="WIZ55" s="18"/>
      <c r="WJA55" s="18"/>
      <c r="WJB55" s="18"/>
      <c r="WJC55" s="18"/>
      <c r="WJD55" s="18"/>
      <c r="WJE55" s="18"/>
      <c r="WJF55" s="18"/>
      <c r="WJG55" s="18"/>
      <c r="WJH55" s="18"/>
      <c r="WJI55" s="18"/>
      <c r="WJJ55" s="18"/>
      <c r="WJK55" s="18"/>
      <c r="WJL55" s="18"/>
      <c r="WJM55" s="18"/>
      <c r="WJN55" s="18"/>
      <c r="WJO55" s="18"/>
      <c r="WJP55" s="18"/>
      <c r="WJQ55" s="18"/>
      <c r="WJR55" s="18"/>
      <c r="WJS55" s="18"/>
      <c r="WJT55" s="18"/>
      <c r="WJU55" s="18"/>
      <c r="WJV55" s="18"/>
      <c r="WJW55" s="18"/>
      <c r="WJX55" s="18"/>
      <c r="WJY55" s="18"/>
      <c r="WJZ55" s="18"/>
      <c r="WKA55" s="18"/>
      <c r="WKB55" s="18"/>
      <c r="WKC55" s="18"/>
      <c r="WKD55" s="18"/>
      <c r="WKE55" s="18"/>
      <c r="WKF55" s="18"/>
      <c r="WKG55" s="18"/>
      <c r="WKH55" s="18"/>
      <c r="WKI55" s="18"/>
      <c r="WKJ55" s="18"/>
      <c r="WKK55" s="18"/>
      <c r="WKL55" s="18"/>
      <c r="WKM55" s="18"/>
      <c r="WKN55" s="18"/>
      <c r="WKO55" s="18"/>
      <c r="WKP55" s="18"/>
      <c r="WKQ55" s="18"/>
      <c r="WKR55" s="18"/>
      <c r="WKS55" s="18"/>
      <c r="WKT55" s="18"/>
      <c r="WKU55" s="18"/>
      <c r="WKV55" s="18"/>
      <c r="WKW55" s="18"/>
      <c r="WKX55" s="18"/>
      <c r="WKY55" s="18"/>
      <c r="WKZ55" s="18"/>
      <c r="WLA55" s="18"/>
      <c r="WLB55" s="18"/>
      <c r="WLC55" s="18"/>
      <c r="WLD55" s="18"/>
      <c r="WLE55" s="18"/>
      <c r="WLF55" s="18"/>
      <c r="WLG55" s="18"/>
      <c r="WLH55" s="18"/>
      <c r="WLI55" s="18"/>
      <c r="WLJ55" s="18"/>
      <c r="WLK55" s="18"/>
      <c r="WLL55" s="18"/>
      <c r="WLM55" s="18"/>
      <c r="WLN55" s="18"/>
      <c r="WLO55" s="18"/>
      <c r="WLP55" s="18"/>
      <c r="WLQ55" s="18"/>
      <c r="WLR55" s="18"/>
      <c r="WLS55" s="18"/>
      <c r="WLT55" s="18"/>
      <c r="WLU55" s="18"/>
      <c r="WLV55" s="18"/>
      <c r="WLW55" s="18"/>
      <c r="WLX55" s="18"/>
      <c r="WLY55" s="18"/>
      <c r="WLZ55" s="18"/>
      <c r="WMA55" s="18"/>
      <c r="WMB55" s="18"/>
      <c r="WMC55" s="18"/>
      <c r="WMD55" s="18"/>
      <c r="WME55" s="18"/>
      <c r="WMF55" s="18"/>
      <c r="WMG55" s="18"/>
      <c r="WMH55" s="18"/>
      <c r="WMI55" s="18"/>
      <c r="WMJ55" s="18"/>
      <c r="WMK55" s="18"/>
      <c r="WML55" s="18"/>
      <c r="WMM55" s="18"/>
      <c r="WMN55" s="18"/>
      <c r="WMO55" s="18"/>
      <c r="WMP55" s="18"/>
      <c r="WMQ55" s="18"/>
      <c r="WMR55" s="18"/>
      <c r="WMS55" s="18"/>
      <c r="WMT55" s="18"/>
      <c r="WMU55" s="18"/>
      <c r="WMV55" s="18"/>
      <c r="WMW55" s="18"/>
      <c r="WMX55" s="18"/>
      <c r="WMY55" s="18"/>
      <c r="WMZ55" s="18"/>
      <c r="WNA55" s="18"/>
      <c r="WNB55" s="18"/>
      <c r="WNC55" s="18"/>
      <c r="WND55" s="18"/>
      <c r="WNE55" s="18"/>
      <c r="WNF55" s="18"/>
      <c r="WNG55" s="18"/>
      <c r="WNH55" s="18"/>
      <c r="WNI55" s="18"/>
      <c r="WNJ55" s="18"/>
      <c r="WNK55" s="18"/>
      <c r="WNL55" s="18"/>
      <c r="WNM55" s="18"/>
      <c r="WNN55" s="18"/>
      <c r="WNO55" s="18"/>
      <c r="WNP55" s="18"/>
      <c r="WNQ55" s="18"/>
      <c r="WNR55" s="18"/>
      <c r="WNS55" s="18"/>
      <c r="WNT55" s="18"/>
      <c r="WNU55" s="18"/>
      <c r="WNV55" s="18"/>
      <c r="WNW55" s="18"/>
      <c r="WNX55" s="18"/>
      <c r="WNY55" s="18"/>
      <c r="WNZ55" s="18"/>
      <c r="WOA55" s="18"/>
      <c r="WOB55" s="18"/>
      <c r="WOC55" s="18"/>
      <c r="WOD55" s="18"/>
      <c r="WOE55" s="18"/>
      <c r="WOF55" s="18"/>
      <c r="WOG55" s="18"/>
      <c r="WOH55" s="18"/>
      <c r="WOI55" s="18"/>
      <c r="WOJ55" s="18"/>
      <c r="WOK55" s="18"/>
      <c r="WOL55" s="18"/>
      <c r="WOM55" s="18"/>
      <c r="WON55" s="18"/>
      <c r="WOO55" s="18"/>
      <c r="WOP55" s="18"/>
      <c r="WOQ55" s="18"/>
      <c r="WOR55" s="18"/>
      <c r="WOS55" s="18"/>
      <c r="WOT55" s="18"/>
      <c r="WOU55" s="18"/>
      <c r="WOV55" s="18"/>
      <c r="WOW55" s="18"/>
      <c r="WOX55" s="18"/>
      <c r="WOY55" s="18"/>
      <c r="WOZ55" s="18"/>
      <c r="WPA55" s="18"/>
      <c r="WPB55" s="18"/>
      <c r="WPC55" s="18"/>
      <c r="WPD55" s="18"/>
      <c r="WPE55" s="18"/>
      <c r="WPF55" s="18"/>
      <c r="WPG55" s="18"/>
      <c r="WPH55" s="18"/>
      <c r="WPI55" s="18"/>
      <c r="WPJ55" s="18"/>
      <c r="WPK55" s="18"/>
      <c r="WPL55" s="18"/>
      <c r="WPM55" s="18"/>
      <c r="WPN55" s="18"/>
      <c r="WPO55" s="18"/>
      <c r="WPP55" s="18"/>
      <c r="WPQ55" s="18"/>
      <c r="WPR55" s="18"/>
      <c r="WPS55" s="18"/>
      <c r="WPT55" s="18"/>
      <c r="WPU55" s="18"/>
      <c r="WPV55" s="18"/>
      <c r="WPW55" s="18"/>
      <c r="WPX55" s="18"/>
      <c r="WPY55" s="18"/>
      <c r="WPZ55" s="18"/>
      <c r="WQA55" s="18"/>
      <c r="WQB55" s="18"/>
      <c r="WQC55" s="18"/>
      <c r="WQD55" s="18"/>
      <c r="WQE55" s="18"/>
      <c r="WQF55" s="18"/>
      <c r="WQG55" s="18"/>
      <c r="WQH55" s="18"/>
      <c r="WQI55" s="18"/>
      <c r="WQJ55" s="18"/>
      <c r="WQK55" s="18"/>
      <c r="WQL55" s="18"/>
      <c r="WQM55" s="18"/>
      <c r="WQN55" s="18"/>
      <c r="WQO55" s="18"/>
      <c r="WQP55" s="18"/>
      <c r="WQQ55" s="18"/>
      <c r="WQR55" s="18"/>
      <c r="WQS55" s="18"/>
      <c r="WQT55" s="18"/>
      <c r="WQU55" s="18"/>
      <c r="WQV55" s="18"/>
      <c r="WQW55" s="18"/>
      <c r="WQX55" s="18"/>
      <c r="WQY55" s="18"/>
      <c r="WQZ55" s="18"/>
      <c r="WRA55" s="18"/>
      <c r="WRB55" s="18"/>
      <c r="WRC55" s="18"/>
      <c r="WRD55" s="18"/>
      <c r="WRE55" s="18"/>
      <c r="WRF55" s="18"/>
      <c r="WRG55" s="18"/>
      <c r="WRH55" s="18"/>
      <c r="WRI55" s="18"/>
      <c r="WRJ55" s="18"/>
      <c r="WRK55" s="18"/>
      <c r="WRL55" s="18"/>
      <c r="WRM55" s="18"/>
      <c r="WRN55" s="18"/>
      <c r="WRO55" s="18"/>
      <c r="WRP55" s="18"/>
      <c r="WRQ55" s="18"/>
      <c r="WRR55" s="18"/>
      <c r="WRS55" s="18"/>
      <c r="WRT55" s="18"/>
      <c r="WRU55" s="18"/>
      <c r="WRV55" s="18"/>
      <c r="WRW55" s="18"/>
      <c r="WRX55" s="18"/>
      <c r="WRY55" s="18"/>
      <c r="WRZ55" s="18"/>
      <c r="WSA55" s="18"/>
      <c r="WSB55" s="18"/>
      <c r="WSC55" s="18"/>
      <c r="WSD55" s="18"/>
      <c r="WSE55" s="18"/>
      <c r="WSF55" s="18"/>
      <c r="WSG55" s="18"/>
      <c r="WSH55" s="18"/>
      <c r="WSI55" s="18"/>
      <c r="WSJ55" s="18"/>
      <c r="WSK55" s="18"/>
      <c r="WSL55" s="18"/>
      <c r="WSM55" s="18"/>
      <c r="WSN55" s="18"/>
      <c r="WSO55" s="18"/>
      <c r="WSP55" s="18"/>
      <c r="WSQ55" s="18"/>
      <c r="WSR55" s="18"/>
      <c r="WSS55" s="18"/>
      <c r="WST55" s="18"/>
      <c r="WSU55" s="18"/>
      <c r="WSV55" s="18"/>
      <c r="WSW55" s="18"/>
      <c r="WSX55" s="18"/>
      <c r="WSY55" s="18"/>
      <c r="WSZ55" s="18"/>
      <c r="WTA55" s="18"/>
      <c r="WTB55" s="18"/>
      <c r="WTC55" s="18"/>
      <c r="WTD55" s="18"/>
      <c r="WTE55" s="18"/>
      <c r="WTF55" s="18"/>
      <c r="WTG55" s="18"/>
      <c r="WTH55" s="18"/>
      <c r="WTI55" s="18"/>
      <c r="WTJ55" s="18"/>
      <c r="WTK55" s="18"/>
      <c r="WTL55" s="18"/>
      <c r="WTM55" s="18"/>
      <c r="WTN55" s="18"/>
      <c r="WTO55" s="18"/>
      <c r="WTP55" s="18"/>
      <c r="WTQ55" s="18"/>
      <c r="WTR55" s="18"/>
      <c r="WTS55" s="18"/>
      <c r="WTT55" s="18"/>
      <c r="WTU55" s="18"/>
      <c r="WTV55" s="18"/>
      <c r="WTW55" s="18"/>
      <c r="WTX55" s="18"/>
      <c r="WTY55" s="18"/>
      <c r="WTZ55" s="18"/>
      <c r="WUA55" s="18"/>
      <c r="WUB55" s="18"/>
      <c r="WUC55" s="18"/>
      <c r="WUD55" s="18"/>
      <c r="WUE55" s="18"/>
      <c r="WUF55" s="18"/>
      <c r="WUG55" s="18"/>
      <c r="WUH55" s="18"/>
      <c r="WUI55" s="18"/>
      <c r="WUJ55" s="18"/>
      <c r="WUK55" s="18"/>
      <c r="WUL55" s="18"/>
      <c r="WUM55" s="18"/>
      <c r="WUN55" s="18"/>
      <c r="WUO55" s="18"/>
      <c r="WUP55" s="18"/>
      <c r="WUQ55" s="18"/>
      <c r="WUR55" s="18"/>
      <c r="WUS55" s="18"/>
      <c r="WUT55" s="18"/>
      <c r="WUU55" s="18"/>
      <c r="WUV55" s="18"/>
      <c r="WUW55" s="18"/>
      <c r="WUX55" s="18"/>
      <c r="WUY55" s="18"/>
      <c r="WUZ55" s="18"/>
      <c r="WVA55" s="18"/>
      <c r="WVB55" s="18"/>
      <c r="WVC55" s="18"/>
      <c r="WVD55" s="18"/>
      <c r="WVE55" s="18"/>
      <c r="WVF55" s="18"/>
      <c r="WVG55" s="18"/>
      <c r="WVH55" s="18"/>
      <c r="WVI55" s="18"/>
      <c r="WVJ55" s="18"/>
      <c r="WVK55" s="18"/>
      <c r="WVL55" s="18"/>
      <c r="WVM55" s="18"/>
      <c r="WVN55" s="18"/>
      <c r="WVO55" s="18"/>
      <c r="WVP55" s="18"/>
      <c r="WVQ55" s="18"/>
      <c r="WVR55" s="18"/>
      <c r="WVS55" s="18"/>
      <c r="WVT55" s="18"/>
      <c r="WVU55" s="18"/>
      <c r="WVV55" s="18"/>
      <c r="WVW55" s="18"/>
      <c r="WVX55" s="18"/>
      <c r="WVY55" s="18"/>
      <c r="WVZ55" s="18"/>
      <c r="WWA55" s="18"/>
      <c r="WWB55" s="18"/>
      <c r="WWC55" s="18"/>
      <c r="WWD55" s="18"/>
      <c r="WWE55" s="18"/>
      <c r="WWF55" s="18"/>
      <c r="WWG55" s="18"/>
      <c r="WWH55" s="18"/>
      <c r="WWI55" s="18"/>
      <c r="WWJ55" s="18"/>
      <c r="WWK55" s="18"/>
      <c r="WWL55" s="18"/>
      <c r="WWM55" s="18"/>
      <c r="WWN55" s="18"/>
      <c r="WWO55" s="18"/>
      <c r="WWP55" s="18"/>
      <c r="WWQ55" s="18"/>
      <c r="WWR55" s="18"/>
      <c r="WWS55" s="18"/>
      <c r="WWT55" s="18"/>
      <c r="WWU55" s="18"/>
      <c r="WWV55" s="18"/>
      <c r="WWW55" s="18"/>
      <c r="WWX55" s="18"/>
      <c r="WWY55" s="18"/>
      <c r="WWZ55" s="18"/>
      <c r="WXA55" s="18"/>
      <c r="WXB55" s="18"/>
      <c r="WXC55" s="18"/>
      <c r="WXD55" s="18"/>
      <c r="WXE55" s="18"/>
      <c r="WXF55" s="18"/>
      <c r="WXG55" s="18"/>
      <c r="WXH55" s="18"/>
      <c r="WXI55" s="18"/>
      <c r="WXJ55" s="18"/>
      <c r="WXK55" s="18"/>
      <c r="WXL55" s="18"/>
      <c r="WXM55" s="18"/>
      <c r="WXN55" s="18"/>
      <c r="WXO55" s="18"/>
      <c r="WXP55" s="18"/>
      <c r="WXQ55" s="18"/>
      <c r="WXR55" s="18"/>
      <c r="WXS55" s="18"/>
      <c r="WXT55" s="18"/>
      <c r="WXU55" s="18"/>
      <c r="WXV55" s="18"/>
      <c r="WXW55" s="18"/>
      <c r="WXX55" s="18"/>
      <c r="WXY55" s="18"/>
      <c r="WXZ55" s="18"/>
      <c r="WYA55" s="18"/>
      <c r="WYB55" s="18"/>
      <c r="WYC55" s="18"/>
      <c r="WYD55" s="18"/>
      <c r="WYE55" s="18"/>
      <c r="WYF55" s="18"/>
      <c r="WYG55" s="18"/>
      <c r="WYH55" s="18"/>
      <c r="WYI55" s="18"/>
      <c r="WYJ55" s="18"/>
      <c r="WYK55" s="18"/>
      <c r="WYL55" s="18"/>
      <c r="WYM55" s="18"/>
      <c r="WYN55" s="18"/>
      <c r="WYO55" s="18"/>
      <c r="WYP55" s="18"/>
      <c r="WYQ55" s="18"/>
      <c r="WYR55" s="18"/>
      <c r="WYS55" s="18"/>
      <c r="WYT55" s="18"/>
      <c r="WYU55" s="18"/>
      <c r="WYV55" s="18"/>
      <c r="WYW55" s="18"/>
      <c r="WYX55" s="18"/>
      <c r="WYY55" s="18"/>
      <c r="WYZ55" s="18"/>
      <c r="WZA55" s="18"/>
      <c r="WZB55" s="18"/>
      <c r="WZC55" s="18"/>
      <c r="WZD55" s="18"/>
      <c r="WZE55" s="18"/>
      <c r="WZF55" s="18"/>
      <c r="WZG55" s="18"/>
      <c r="WZH55" s="18"/>
      <c r="WZI55" s="18"/>
      <c r="WZJ55" s="18"/>
      <c r="WZK55" s="18"/>
      <c r="WZL55" s="18"/>
      <c r="WZM55" s="18"/>
      <c r="WZN55" s="18"/>
      <c r="WZO55" s="18"/>
      <c r="WZP55" s="18"/>
      <c r="WZQ55" s="18"/>
      <c r="WZR55" s="18"/>
      <c r="WZS55" s="18"/>
      <c r="WZT55" s="18"/>
      <c r="WZU55" s="18"/>
      <c r="WZV55" s="18"/>
      <c r="WZW55" s="18"/>
      <c r="WZX55" s="18"/>
      <c r="WZY55" s="18"/>
      <c r="WZZ55" s="18"/>
      <c r="XAA55" s="18"/>
      <c r="XAB55" s="18"/>
      <c r="XAC55" s="18"/>
      <c r="XAD55" s="18"/>
      <c r="XAE55" s="18"/>
      <c r="XAF55" s="18"/>
      <c r="XAG55" s="18"/>
      <c r="XAH55" s="18"/>
      <c r="XAI55" s="18"/>
      <c r="XAJ55" s="18"/>
      <c r="XAK55" s="18"/>
      <c r="XAL55" s="18"/>
      <c r="XAM55" s="18"/>
      <c r="XAN55" s="18"/>
      <c r="XAO55" s="18"/>
      <c r="XAP55" s="18"/>
      <c r="XAQ55" s="18"/>
      <c r="XAR55" s="18"/>
      <c r="XAS55" s="18"/>
      <c r="XAT55" s="18"/>
      <c r="XAU55" s="18"/>
      <c r="XAV55" s="18"/>
      <c r="XAW55" s="18"/>
      <c r="XAX55" s="18"/>
      <c r="XAY55" s="18"/>
      <c r="XAZ55" s="18"/>
      <c r="XBA55" s="18"/>
      <c r="XBB55" s="18"/>
      <c r="XBC55" s="18"/>
      <c r="XBD55" s="18"/>
      <c r="XBE55" s="18"/>
      <c r="XBF55" s="18"/>
      <c r="XBG55" s="18"/>
      <c r="XBH55" s="18"/>
      <c r="XBI55" s="18"/>
      <c r="XBJ55" s="18"/>
      <c r="XBK55" s="18"/>
      <c r="XBL55" s="18"/>
      <c r="XBM55" s="18"/>
      <c r="XBN55" s="18"/>
      <c r="XBO55" s="18"/>
      <c r="XBP55" s="18"/>
      <c r="XBQ55" s="18"/>
      <c r="XBR55" s="18"/>
      <c r="XBS55" s="18"/>
      <c r="XBT55" s="18"/>
      <c r="XBU55" s="18"/>
      <c r="XBV55" s="18"/>
      <c r="XBW55" s="18"/>
      <c r="XBX55" s="18"/>
      <c r="XBY55" s="18"/>
      <c r="XBZ55" s="18"/>
      <c r="XCA55" s="18"/>
      <c r="XCB55" s="18"/>
      <c r="XCC55" s="18"/>
      <c r="XCD55" s="18"/>
      <c r="XCE55" s="18"/>
      <c r="XCF55" s="18"/>
      <c r="XCG55" s="18"/>
      <c r="XCH55" s="18"/>
      <c r="XCI55" s="18"/>
      <c r="XCJ55" s="18"/>
      <c r="XCK55" s="18"/>
      <c r="XCL55" s="18"/>
      <c r="XCM55" s="18"/>
      <c r="XCN55" s="18"/>
      <c r="XCO55" s="18"/>
      <c r="XCP55" s="18"/>
      <c r="XCQ55" s="18"/>
      <c r="XCR55" s="18"/>
      <c r="XCS55" s="18"/>
      <c r="XCT55" s="18"/>
      <c r="XCU55" s="18"/>
      <c r="XCV55" s="18"/>
      <c r="XCW55" s="18"/>
      <c r="XCX55" s="18"/>
      <c r="XCY55" s="18"/>
      <c r="XCZ55" s="18"/>
      <c r="XDA55" s="18"/>
      <c r="XDB55" s="18"/>
      <c r="XDC55" s="18"/>
      <c r="XDD55" s="18"/>
      <c r="XDE55" s="18"/>
      <c r="XDF55" s="18"/>
      <c r="XDG55" s="18"/>
      <c r="XDH55" s="18"/>
      <c r="XDI55" s="18"/>
      <c r="XDJ55" s="18"/>
      <c r="XDK55" s="18"/>
      <c r="XDL55" s="18"/>
      <c r="XDM55" s="18"/>
      <c r="XDN55" s="18"/>
      <c r="XDO55" s="18"/>
      <c r="XDP55" s="18"/>
      <c r="XDQ55" s="18"/>
      <c r="XDR55" s="18"/>
      <c r="XDS55" s="18"/>
      <c r="XDT55" s="18"/>
      <c r="XDU55" s="18"/>
      <c r="XDV55" s="18"/>
      <c r="XDW55" s="18"/>
      <c r="XDX55" s="18"/>
      <c r="XDY55" s="18"/>
      <c r="XDZ55" s="18"/>
      <c r="XEA55" s="18"/>
      <c r="XEB55" s="18"/>
      <c r="XEC55" s="18"/>
      <c r="XED55" s="18"/>
      <c r="XEE55" s="18"/>
      <c r="XEF55" s="18"/>
      <c r="XEG55" s="18"/>
      <c r="XEH55" s="18"/>
      <c r="XEI55" s="18"/>
      <c r="XEJ55" s="18"/>
      <c r="XEK55" s="18"/>
      <c r="XEL55" s="18"/>
      <c r="XEM55" s="18"/>
      <c r="XEN55" s="18"/>
      <c r="XEO55" s="18"/>
      <c r="XEP55" s="18"/>
      <c r="XEQ55" s="18"/>
      <c r="XER55" s="18"/>
      <c r="XES55" s="18"/>
      <c r="XET55" s="18"/>
    </row>
    <row r="56" spans="2:16374" s="22" customFormat="1" ht="22.5" customHeight="1">
      <c r="B56" s="231" t="s">
        <v>109</v>
      </c>
      <c r="C56" s="231"/>
      <c r="D56" s="18"/>
      <c r="E56" s="18"/>
      <c r="F56" s="18"/>
      <c r="G56" s="18"/>
      <c r="H56" s="18"/>
      <c r="I56" s="18"/>
      <c r="J56" s="18"/>
      <c r="K56" s="18"/>
      <c r="L56" s="18"/>
      <c r="M56" s="18"/>
      <c r="N56" s="18"/>
      <c r="O56" s="18"/>
      <c r="P56" s="18"/>
      <c r="Q56" s="18"/>
      <c r="R56" s="18"/>
      <c r="S56" s="18"/>
      <c r="T56" s="18"/>
      <c r="U56" s="18"/>
      <c r="V56" s="18"/>
      <c r="W56" s="18"/>
      <c r="X56" s="18"/>
      <c r="Y56" s="18"/>
      <c r="Z56" s="18"/>
      <c r="AA56" s="18"/>
      <c r="AB56" s="18"/>
      <c r="AC56" s="18"/>
      <c r="AD56" s="18"/>
      <c r="AE56" s="18"/>
      <c r="AF56" s="18"/>
      <c r="AG56" s="18"/>
      <c r="AH56" s="18"/>
      <c r="AI56" s="18"/>
      <c r="AJ56" s="18"/>
      <c r="AK56" s="18"/>
      <c r="AL56" s="18"/>
      <c r="AM56" s="18"/>
      <c r="AN56" s="18"/>
      <c r="AO56" s="18"/>
      <c r="AP56" s="18"/>
      <c r="AQ56" s="18"/>
      <c r="AR56" s="18"/>
      <c r="AS56" s="18"/>
      <c r="AT56" s="18"/>
      <c r="AU56" s="18"/>
      <c r="AV56" s="18"/>
      <c r="AW56" s="18"/>
      <c r="AX56" s="18"/>
      <c r="AY56" s="18"/>
      <c r="AZ56" s="18"/>
      <c r="BA56" s="18"/>
      <c r="BB56" s="18"/>
      <c r="BC56" s="18"/>
      <c r="BD56" s="18"/>
      <c r="BE56" s="18"/>
      <c r="BF56" s="18"/>
      <c r="BG56" s="18"/>
      <c r="BH56" s="18"/>
      <c r="BI56" s="18"/>
      <c r="BJ56" s="18"/>
      <c r="BK56" s="18"/>
      <c r="BL56" s="18"/>
      <c r="BM56" s="18"/>
      <c r="BN56" s="18"/>
      <c r="BO56" s="18"/>
      <c r="BP56" s="18"/>
      <c r="BQ56" s="18"/>
      <c r="BR56" s="18"/>
      <c r="BS56" s="18"/>
      <c r="BT56" s="18"/>
      <c r="BU56" s="18"/>
      <c r="BV56" s="18"/>
      <c r="BW56" s="18"/>
      <c r="BX56" s="18"/>
      <c r="BY56" s="18"/>
      <c r="BZ56" s="18"/>
      <c r="CA56" s="18"/>
      <c r="CB56" s="18"/>
      <c r="CC56" s="18"/>
      <c r="CD56" s="18"/>
      <c r="CE56" s="18"/>
      <c r="CF56" s="18"/>
      <c r="CG56" s="18"/>
      <c r="CH56" s="18"/>
      <c r="CI56" s="18"/>
      <c r="CJ56" s="18"/>
      <c r="CK56" s="18"/>
      <c r="CL56" s="18"/>
      <c r="CM56" s="18"/>
      <c r="CN56" s="18"/>
      <c r="CO56" s="18"/>
      <c r="CP56" s="18"/>
      <c r="CQ56" s="18"/>
      <c r="CR56" s="18"/>
      <c r="CS56" s="18"/>
      <c r="CT56" s="18"/>
      <c r="CU56" s="18"/>
      <c r="CV56" s="18"/>
      <c r="CW56" s="18"/>
      <c r="CX56" s="18"/>
      <c r="CY56" s="18"/>
      <c r="CZ56" s="18"/>
      <c r="DA56" s="18"/>
      <c r="DB56" s="18"/>
      <c r="DC56" s="18"/>
      <c r="DD56" s="18"/>
      <c r="DE56" s="18"/>
      <c r="DF56" s="18"/>
      <c r="DG56" s="18"/>
      <c r="DH56" s="18"/>
      <c r="DI56" s="18"/>
      <c r="DJ56" s="18"/>
      <c r="DK56" s="18"/>
      <c r="DL56" s="18"/>
      <c r="DM56" s="18"/>
      <c r="DN56" s="18"/>
      <c r="DO56" s="18"/>
      <c r="DP56" s="18"/>
      <c r="DQ56" s="18"/>
      <c r="DR56" s="18"/>
      <c r="DS56" s="18"/>
      <c r="DT56" s="18"/>
      <c r="DU56" s="18"/>
      <c r="DV56" s="18"/>
      <c r="DW56" s="18"/>
      <c r="DX56" s="18"/>
      <c r="DY56" s="18"/>
      <c r="DZ56" s="18"/>
      <c r="EA56" s="18"/>
      <c r="EB56" s="18"/>
      <c r="EC56" s="18"/>
      <c r="ED56" s="18"/>
      <c r="EE56" s="18"/>
      <c r="EF56" s="18"/>
      <c r="EG56" s="18"/>
      <c r="EH56" s="18"/>
      <c r="EI56" s="18"/>
      <c r="EJ56" s="18"/>
      <c r="EK56" s="18"/>
      <c r="EL56" s="18"/>
      <c r="EM56" s="18"/>
      <c r="EN56" s="18"/>
      <c r="EO56" s="18"/>
      <c r="EP56" s="18"/>
      <c r="EQ56" s="18"/>
      <c r="ER56" s="18"/>
      <c r="ES56" s="18"/>
      <c r="ET56" s="18"/>
      <c r="EU56" s="18"/>
      <c r="EV56" s="18"/>
      <c r="EW56" s="18"/>
      <c r="EX56" s="18"/>
      <c r="EY56" s="18"/>
      <c r="EZ56" s="18"/>
      <c r="FA56" s="18"/>
      <c r="FB56" s="18"/>
      <c r="FC56" s="18"/>
      <c r="FD56" s="18"/>
      <c r="FE56" s="18"/>
      <c r="FF56" s="18"/>
      <c r="FG56" s="18"/>
      <c r="FH56" s="18"/>
      <c r="FI56" s="18"/>
      <c r="FJ56" s="18"/>
      <c r="FK56" s="18"/>
      <c r="FL56" s="18"/>
      <c r="FM56" s="18"/>
      <c r="FN56" s="18"/>
      <c r="FO56" s="18"/>
      <c r="FP56" s="18"/>
      <c r="FQ56" s="18"/>
      <c r="FR56" s="18"/>
      <c r="FS56" s="18"/>
      <c r="FT56" s="18"/>
      <c r="FU56" s="18"/>
      <c r="FV56" s="18"/>
      <c r="FW56" s="18"/>
      <c r="FX56" s="18"/>
      <c r="FY56" s="18"/>
      <c r="FZ56" s="18"/>
      <c r="GA56" s="18"/>
      <c r="GB56" s="18"/>
      <c r="GC56" s="18"/>
      <c r="GD56" s="18"/>
      <c r="GE56" s="18"/>
      <c r="GF56" s="18"/>
      <c r="GG56" s="18"/>
      <c r="GH56" s="18"/>
      <c r="GI56" s="18"/>
      <c r="GJ56" s="18"/>
      <c r="GK56" s="18"/>
      <c r="GL56" s="18"/>
      <c r="GM56" s="18"/>
      <c r="GN56" s="18"/>
      <c r="GO56" s="18"/>
      <c r="GP56" s="18"/>
      <c r="GQ56" s="18"/>
      <c r="GR56" s="18"/>
      <c r="GS56" s="18"/>
      <c r="GT56" s="18"/>
      <c r="GU56" s="18"/>
      <c r="GV56" s="18"/>
      <c r="GW56" s="18"/>
      <c r="GX56" s="18"/>
      <c r="GY56" s="18"/>
      <c r="GZ56" s="18"/>
      <c r="HA56" s="18"/>
      <c r="HB56" s="18"/>
      <c r="HC56" s="18"/>
      <c r="HD56" s="18"/>
      <c r="HE56" s="18"/>
      <c r="HF56" s="18"/>
      <c r="HG56" s="18"/>
      <c r="HH56" s="18"/>
      <c r="HI56" s="18"/>
      <c r="HJ56" s="18"/>
      <c r="HK56" s="18"/>
      <c r="HL56" s="18"/>
      <c r="HM56" s="18"/>
      <c r="HN56" s="18"/>
      <c r="HO56" s="18"/>
      <c r="HP56" s="18"/>
      <c r="HQ56" s="18"/>
      <c r="HR56" s="18"/>
      <c r="HS56" s="18"/>
      <c r="HT56" s="18"/>
      <c r="HU56" s="18"/>
      <c r="HV56" s="18"/>
      <c r="HW56" s="18"/>
      <c r="HX56" s="18"/>
      <c r="HY56" s="18"/>
      <c r="HZ56" s="18"/>
      <c r="IA56" s="18"/>
      <c r="IB56" s="18"/>
      <c r="IC56" s="18"/>
      <c r="ID56" s="18"/>
      <c r="IE56" s="18"/>
      <c r="IF56" s="18"/>
      <c r="IG56" s="18"/>
      <c r="IH56" s="18"/>
      <c r="II56" s="18"/>
      <c r="IJ56" s="18"/>
      <c r="IK56" s="18"/>
      <c r="IL56" s="18"/>
      <c r="IM56" s="18"/>
      <c r="IN56" s="18"/>
      <c r="IO56" s="18"/>
      <c r="IP56" s="18"/>
      <c r="IQ56" s="18"/>
      <c r="IR56" s="18"/>
      <c r="IS56" s="18"/>
      <c r="IT56" s="18"/>
      <c r="IU56" s="18"/>
      <c r="IV56" s="18"/>
      <c r="IW56" s="18"/>
      <c r="IX56" s="18"/>
      <c r="IY56" s="18"/>
      <c r="IZ56" s="18"/>
      <c r="JA56" s="18"/>
      <c r="JB56" s="18"/>
      <c r="JC56" s="18"/>
      <c r="JD56" s="18"/>
      <c r="JE56" s="18"/>
      <c r="JF56" s="18"/>
      <c r="JG56" s="18"/>
      <c r="JH56" s="18"/>
      <c r="JI56" s="18"/>
      <c r="JJ56" s="18"/>
      <c r="JK56" s="18"/>
      <c r="JL56" s="18"/>
      <c r="JM56" s="18"/>
      <c r="JN56" s="18"/>
      <c r="JO56" s="18"/>
      <c r="JP56" s="18"/>
      <c r="JQ56" s="18"/>
      <c r="JR56" s="18"/>
      <c r="JS56" s="18"/>
      <c r="JT56" s="18"/>
      <c r="JU56" s="18"/>
      <c r="JV56" s="18"/>
      <c r="JW56" s="18"/>
      <c r="JX56" s="18"/>
      <c r="JY56" s="18"/>
      <c r="JZ56" s="18"/>
      <c r="KA56" s="18"/>
      <c r="KB56" s="18"/>
      <c r="KC56" s="18"/>
      <c r="KD56" s="18"/>
      <c r="KE56" s="18"/>
      <c r="KF56" s="18"/>
      <c r="KG56" s="18"/>
      <c r="KH56" s="18"/>
      <c r="KI56" s="18"/>
      <c r="KJ56" s="18"/>
      <c r="KK56" s="18"/>
      <c r="KL56" s="18"/>
      <c r="KM56" s="18"/>
      <c r="KN56" s="18"/>
      <c r="KO56" s="18"/>
      <c r="KP56" s="18"/>
      <c r="KQ56" s="18"/>
      <c r="KR56" s="18"/>
      <c r="KS56" s="18"/>
      <c r="KT56" s="18"/>
      <c r="KU56" s="18"/>
      <c r="KV56" s="18"/>
      <c r="KW56" s="18"/>
      <c r="KX56" s="18"/>
      <c r="KY56" s="18"/>
      <c r="KZ56" s="18"/>
      <c r="LA56" s="18"/>
      <c r="LB56" s="18"/>
      <c r="LC56" s="18"/>
      <c r="LD56" s="18"/>
      <c r="LE56" s="18"/>
      <c r="LF56" s="18"/>
      <c r="LG56" s="18"/>
      <c r="LH56" s="18"/>
      <c r="LI56" s="18"/>
      <c r="LJ56" s="18"/>
      <c r="LK56" s="18"/>
      <c r="LL56" s="18"/>
      <c r="LM56" s="18"/>
      <c r="LN56" s="18"/>
      <c r="LO56" s="18"/>
      <c r="LP56" s="18"/>
      <c r="LQ56" s="18"/>
      <c r="LR56" s="18"/>
      <c r="LS56" s="18"/>
      <c r="LT56" s="18"/>
      <c r="LU56" s="18"/>
      <c r="LV56" s="18"/>
      <c r="LW56" s="18"/>
      <c r="LX56" s="18"/>
      <c r="LY56" s="18"/>
      <c r="LZ56" s="18"/>
      <c r="MA56" s="18"/>
      <c r="MB56" s="18"/>
      <c r="MC56" s="18"/>
      <c r="MD56" s="18"/>
      <c r="ME56" s="18"/>
      <c r="MF56" s="18"/>
      <c r="MG56" s="18"/>
      <c r="MH56" s="18"/>
      <c r="MI56" s="18"/>
      <c r="MJ56" s="18"/>
      <c r="MK56" s="18"/>
      <c r="ML56" s="18"/>
      <c r="MM56" s="18"/>
      <c r="MN56" s="18"/>
      <c r="MO56" s="18"/>
      <c r="MP56" s="18"/>
      <c r="MQ56" s="18"/>
      <c r="MR56" s="18"/>
      <c r="MS56" s="18"/>
      <c r="MT56" s="18"/>
      <c r="MU56" s="18"/>
      <c r="MV56" s="18"/>
      <c r="MW56" s="18"/>
      <c r="MX56" s="18"/>
      <c r="MY56" s="18"/>
      <c r="MZ56" s="18"/>
      <c r="NA56" s="18"/>
      <c r="NB56" s="18"/>
      <c r="NC56" s="18"/>
      <c r="ND56" s="18"/>
      <c r="NE56" s="18"/>
      <c r="NF56" s="18"/>
      <c r="NG56" s="18"/>
      <c r="NH56" s="18"/>
      <c r="NI56" s="18"/>
      <c r="NJ56" s="18"/>
      <c r="NK56" s="18"/>
      <c r="NL56" s="18"/>
      <c r="NM56" s="18"/>
      <c r="NN56" s="18"/>
      <c r="NO56" s="18"/>
      <c r="NP56" s="18"/>
      <c r="NQ56" s="18"/>
      <c r="NR56" s="18"/>
      <c r="NS56" s="18"/>
      <c r="NT56" s="18"/>
      <c r="NU56" s="18"/>
      <c r="NV56" s="18"/>
      <c r="NW56" s="18"/>
      <c r="NX56" s="18"/>
      <c r="NY56" s="18"/>
      <c r="NZ56" s="18"/>
      <c r="OA56" s="18"/>
      <c r="OB56" s="18"/>
      <c r="OC56" s="18"/>
      <c r="OD56" s="18"/>
      <c r="OE56" s="18"/>
      <c r="OF56" s="18"/>
      <c r="OG56" s="18"/>
      <c r="OH56" s="18"/>
      <c r="OI56" s="18"/>
      <c r="OJ56" s="18"/>
      <c r="OK56" s="18"/>
      <c r="OL56" s="18"/>
      <c r="OM56" s="18"/>
      <c r="ON56" s="18"/>
      <c r="OO56" s="18"/>
      <c r="OP56" s="18"/>
      <c r="OQ56" s="18"/>
      <c r="OR56" s="18"/>
      <c r="OS56" s="18"/>
      <c r="OT56" s="18"/>
      <c r="OU56" s="18"/>
      <c r="OV56" s="18"/>
      <c r="OW56" s="18"/>
      <c r="OX56" s="18"/>
      <c r="OY56" s="18"/>
      <c r="OZ56" s="18"/>
      <c r="PA56" s="18"/>
      <c r="PB56" s="18"/>
      <c r="PC56" s="18"/>
      <c r="PD56" s="18"/>
      <c r="PE56" s="18"/>
      <c r="PF56" s="18"/>
      <c r="PG56" s="18"/>
      <c r="PH56" s="18"/>
      <c r="PI56" s="18"/>
      <c r="PJ56" s="18"/>
      <c r="PK56" s="18"/>
      <c r="PL56" s="18"/>
      <c r="PM56" s="18"/>
      <c r="PN56" s="18"/>
      <c r="PO56" s="18"/>
      <c r="PP56" s="18"/>
      <c r="PQ56" s="18"/>
      <c r="PR56" s="18"/>
      <c r="PS56" s="18"/>
      <c r="PT56" s="18"/>
      <c r="PU56" s="18"/>
      <c r="PV56" s="18"/>
      <c r="PW56" s="18"/>
      <c r="PX56" s="18"/>
      <c r="PY56" s="18"/>
      <c r="PZ56" s="18"/>
      <c r="QA56" s="18"/>
      <c r="QB56" s="18"/>
      <c r="QC56" s="18"/>
      <c r="QD56" s="18"/>
      <c r="QE56" s="18"/>
      <c r="QF56" s="18"/>
      <c r="QG56" s="18"/>
      <c r="QH56" s="18"/>
      <c r="QI56" s="18"/>
      <c r="QJ56" s="18"/>
      <c r="QK56" s="18"/>
      <c r="QL56" s="18"/>
      <c r="QM56" s="18"/>
      <c r="QN56" s="18"/>
      <c r="QO56" s="18"/>
      <c r="QP56" s="18"/>
      <c r="QQ56" s="18"/>
      <c r="QR56" s="18"/>
      <c r="QS56" s="18"/>
      <c r="QT56" s="18"/>
      <c r="QU56" s="18"/>
      <c r="QV56" s="18"/>
      <c r="QW56" s="18"/>
      <c r="QX56" s="18"/>
      <c r="QY56" s="18"/>
      <c r="QZ56" s="18"/>
      <c r="RA56" s="18"/>
      <c r="RB56" s="18"/>
      <c r="RC56" s="18"/>
      <c r="RD56" s="18"/>
      <c r="RE56" s="18"/>
      <c r="RF56" s="18"/>
      <c r="RG56" s="18"/>
      <c r="RH56" s="18"/>
      <c r="RI56" s="18"/>
      <c r="RJ56" s="18"/>
      <c r="RK56" s="18"/>
      <c r="RL56" s="18"/>
      <c r="RM56" s="18"/>
      <c r="RN56" s="18"/>
      <c r="RO56" s="18"/>
      <c r="RP56" s="18"/>
      <c r="RQ56" s="18"/>
      <c r="RR56" s="18"/>
      <c r="RS56" s="18"/>
      <c r="RT56" s="18"/>
      <c r="RU56" s="18"/>
      <c r="RV56" s="18"/>
      <c r="RW56" s="18"/>
      <c r="RX56" s="18"/>
      <c r="RY56" s="18"/>
      <c r="RZ56" s="18"/>
      <c r="SA56" s="18"/>
      <c r="SB56" s="18"/>
      <c r="SC56" s="18"/>
      <c r="SD56" s="18"/>
      <c r="SE56" s="18"/>
      <c r="SF56" s="18"/>
      <c r="SG56" s="18"/>
      <c r="SH56" s="18"/>
      <c r="SI56" s="18"/>
      <c r="SJ56" s="18"/>
      <c r="SK56" s="18"/>
      <c r="SL56" s="18"/>
      <c r="SM56" s="18"/>
      <c r="SN56" s="18"/>
      <c r="SO56" s="18"/>
      <c r="SP56" s="18"/>
      <c r="SQ56" s="18"/>
      <c r="SR56" s="18"/>
      <c r="SS56" s="18"/>
      <c r="ST56" s="18"/>
      <c r="SU56" s="18"/>
      <c r="SV56" s="18"/>
      <c r="SW56" s="18"/>
      <c r="SX56" s="18"/>
      <c r="SY56" s="18"/>
      <c r="SZ56" s="18"/>
      <c r="TA56" s="18"/>
      <c r="TB56" s="18"/>
      <c r="TC56" s="18"/>
      <c r="TD56" s="18"/>
      <c r="TE56" s="18"/>
      <c r="TF56" s="18"/>
      <c r="TG56" s="18"/>
      <c r="TH56" s="18"/>
      <c r="TI56" s="18"/>
      <c r="TJ56" s="18"/>
      <c r="TK56" s="18"/>
      <c r="TL56" s="18"/>
      <c r="TM56" s="18"/>
      <c r="TN56" s="18"/>
      <c r="TO56" s="18"/>
      <c r="TP56" s="18"/>
      <c r="TQ56" s="18"/>
      <c r="TR56" s="18"/>
      <c r="TS56" s="18"/>
      <c r="TT56" s="18"/>
      <c r="TU56" s="18"/>
      <c r="TV56" s="18"/>
      <c r="TW56" s="18"/>
      <c r="TX56" s="18"/>
      <c r="TY56" s="18"/>
      <c r="TZ56" s="18"/>
      <c r="UA56" s="18"/>
      <c r="UB56" s="18"/>
      <c r="UC56" s="18"/>
      <c r="UD56" s="18"/>
      <c r="UE56" s="18"/>
      <c r="UF56" s="18"/>
      <c r="UG56" s="18"/>
      <c r="UH56" s="18"/>
      <c r="UI56" s="18"/>
      <c r="UJ56" s="18"/>
      <c r="UK56" s="18"/>
      <c r="UL56" s="18"/>
      <c r="UM56" s="18"/>
      <c r="UN56" s="18"/>
      <c r="UO56" s="18"/>
      <c r="UP56" s="18"/>
      <c r="UQ56" s="18"/>
      <c r="UR56" s="18"/>
      <c r="US56" s="18"/>
      <c r="UT56" s="18"/>
      <c r="UU56" s="18"/>
      <c r="UV56" s="18"/>
      <c r="UW56" s="18"/>
      <c r="UX56" s="18"/>
      <c r="UY56" s="18"/>
      <c r="UZ56" s="18"/>
      <c r="VA56" s="18"/>
      <c r="VB56" s="18"/>
      <c r="VC56" s="18"/>
      <c r="VD56" s="18"/>
      <c r="VE56" s="18"/>
      <c r="VF56" s="18"/>
      <c r="VG56" s="18"/>
      <c r="VH56" s="18"/>
      <c r="VI56" s="18"/>
      <c r="VJ56" s="18"/>
      <c r="VK56" s="18"/>
      <c r="VL56" s="18"/>
      <c r="VM56" s="18"/>
      <c r="VN56" s="18"/>
      <c r="VO56" s="18"/>
      <c r="VP56" s="18"/>
      <c r="VQ56" s="18"/>
      <c r="VR56" s="18"/>
      <c r="VS56" s="18"/>
      <c r="VT56" s="18"/>
      <c r="VU56" s="18"/>
      <c r="VV56" s="18"/>
      <c r="VW56" s="18"/>
      <c r="VX56" s="18"/>
      <c r="VY56" s="18"/>
      <c r="VZ56" s="18"/>
      <c r="WA56" s="18"/>
      <c r="WB56" s="18"/>
      <c r="WC56" s="18"/>
      <c r="WD56" s="18"/>
      <c r="WE56" s="18"/>
      <c r="WF56" s="18"/>
      <c r="WG56" s="18"/>
      <c r="WH56" s="18"/>
      <c r="WI56" s="18"/>
      <c r="WJ56" s="18"/>
      <c r="WK56" s="18"/>
      <c r="WL56" s="18"/>
      <c r="WM56" s="18"/>
      <c r="WN56" s="18"/>
      <c r="WO56" s="18"/>
      <c r="WP56" s="18"/>
      <c r="WQ56" s="18"/>
      <c r="WR56" s="18"/>
      <c r="WS56" s="18"/>
      <c r="WT56" s="18"/>
      <c r="WU56" s="18"/>
      <c r="WV56" s="18"/>
      <c r="WW56" s="18"/>
      <c r="WX56" s="18"/>
      <c r="WY56" s="18"/>
      <c r="WZ56" s="18"/>
      <c r="XA56" s="18"/>
      <c r="XB56" s="18"/>
      <c r="XC56" s="18"/>
      <c r="XD56" s="18"/>
      <c r="XE56" s="18"/>
      <c r="XF56" s="18"/>
      <c r="XG56" s="18"/>
      <c r="XH56" s="18"/>
      <c r="XI56" s="18"/>
      <c r="XJ56" s="18"/>
      <c r="XK56" s="18"/>
      <c r="XL56" s="18"/>
      <c r="XM56" s="18"/>
      <c r="XN56" s="18"/>
      <c r="XO56" s="18"/>
      <c r="XP56" s="18"/>
      <c r="XQ56" s="18"/>
      <c r="XR56" s="18"/>
      <c r="XS56" s="18"/>
      <c r="XT56" s="18"/>
      <c r="XU56" s="18"/>
      <c r="XV56" s="18"/>
      <c r="XW56" s="18"/>
      <c r="XX56" s="18"/>
      <c r="XY56" s="18"/>
      <c r="XZ56" s="18"/>
      <c r="YA56" s="18"/>
      <c r="YB56" s="18"/>
      <c r="YC56" s="18"/>
      <c r="YD56" s="18"/>
      <c r="YE56" s="18"/>
      <c r="YF56" s="18"/>
      <c r="YG56" s="18"/>
      <c r="YH56" s="18"/>
      <c r="YI56" s="18"/>
      <c r="YJ56" s="18"/>
      <c r="YK56" s="18"/>
      <c r="YL56" s="18"/>
      <c r="YM56" s="18"/>
      <c r="YN56" s="18"/>
      <c r="YO56" s="18"/>
      <c r="YP56" s="18"/>
      <c r="YQ56" s="18"/>
      <c r="YR56" s="18"/>
      <c r="YS56" s="18"/>
      <c r="YT56" s="18"/>
      <c r="YU56" s="18"/>
      <c r="YV56" s="18"/>
      <c r="YW56" s="18"/>
      <c r="YX56" s="18"/>
      <c r="YY56" s="18"/>
      <c r="YZ56" s="18"/>
      <c r="ZA56" s="18"/>
      <c r="ZB56" s="18"/>
      <c r="ZC56" s="18"/>
      <c r="ZD56" s="18"/>
      <c r="ZE56" s="18"/>
      <c r="ZF56" s="18"/>
      <c r="ZG56" s="18"/>
      <c r="ZH56" s="18"/>
      <c r="ZI56" s="18"/>
      <c r="ZJ56" s="18"/>
      <c r="ZK56" s="18"/>
      <c r="ZL56" s="18"/>
      <c r="ZM56" s="18"/>
      <c r="ZN56" s="18"/>
      <c r="ZO56" s="18"/>
      <c r="ZP56" s="18"/>
      <c r="ZQ56" s="18"/>
      <c r="ZR56" s="18"/>
      <c r="ZS56" s="18"/>
      <c r="ZT56" s="18"/>
      <c r="ZU56" s="18"/>
      <c r="ZV56" s="18"/>
      <c r="ZW56" s="18"/>
      <c r="ZX56" s="18"/>
      <c r="ZY56" s="18"/>
      <c r="ZZ56" s="18"/>
      <c r="AAA56" s="18"/>
      <c r="AAB56" s="18"/>
      <c r="AAC56" s="18"/>
      <c r="AAD56" s="18"/>
      <c r="AAE56" s="18"/>
      <c r="AAF56" s="18"/>
      <c r="AAG56" s="18"/>
      <c r="AAH56" s="18"/>
      <c r="AAI56" s="18"/>
      <c r="AAJ56" s="18"/>
      <c r="AAK56" s="18"/>
      <c r="AAL56" s="18"/>
      <c r="AAM56" s="18"/>
      <c r="AAN56" s="18"/>
      <c r="AAO56" s="18"/>
      <c r="AAP56" s="18"/>
      <c r="AAQ56" s="18"/>
      <c r="AAR56" s="18"/>
      <c r="AAS56" s="18"/>
      <c r="AAT56" s="18"/>
      <c r="AAU56" s="18"/>
      <c r="AAV56" s="18"/>
      <c r="AAW56" s="18"/>
      <c r="AAX56" s="18"/>
      <c r="AAY56" s="18"/>
      <c r="AAZ56" s="18"/>
      <c r="ABA56" s="18"/>
      <c r="ABB56" s="18"/>
      <c r="ABC56" s="18"/>
      <c r="ABD56" s="18"/>
      <c r="ABE56" s="18"/>
      <c r="ABF56" s="18"/>
      <c r="ABG56" s="18"/>
      <c r="ABH56" s="18"/>
      <c r="ABI56" s="18"/>
      <c r="ABJ56" s="18"/>
      <c r="ABK56" s="18"/>
      <c r="ABL56" s="18"/>
      <c r="ABM56" s="18"/>
      <c r="ABN56" s="18"/>
      <c r="ABO56" s="18"/>
      <c r="ABP56" s="18"/>
      <c r="ABQ56" s="18"/>
      <c r="ABR56" s="18"/>
      <c r="ABS56" s="18"/>
      <c r="ABT56" s="18"/>
      <c r="ABU56" s="18"/>
      <c r="ABV56" s="18"/>
      <c r="ABW56" s="18"/>
      <c r="ABX56" s="18"/>
      <c r="ABY56" s="18"/>
      <c r="ABZ56" s="18"/>
      <c r="ACA56" s="18"/>
      <c r="ACB56" s="18"/>
      <c r="ACC56" s="18"/>
      <c r="ACD56" s="18"/>
      <c r="ACE56" s="18"/>
      <c r="ACF56" s="18"/>
      <c r="ACG56" s="18"/>
      <c r="ACH56" s="18"/>
      <c r="ACI56" s="18"/>
      <c r="ACJ56" s="18"/>
      <c r="ACK56" s="18"/>
      <c r="ACL56" s="18"/>
      <c r="ACM56" s="18"/>
      <c r="ACN56" s="18"/>
      <c r="ACO56" s="18"/>
      <c r="ACP56" s="18"/>
      <c r="ACQ56" s="18"/>
      <c r="ACR56" s="18"/>
      <c r="ACS56" s="18"/>
      <c r="ACT56" s="18"/>
      <c r="ACU56" s="18"/>
      <c r="ACV56" s="18"/>
      <c r="ACW56" s="18"/>
      <c r="ACX56" s="18"/>
      <c r="ACY56" s="18"/>
      <c r="ACZ56" s="18"/>
      <c r="ADA56" s="18"/>
      <c r="ADB56" s="18"/>
      <c r="ADC56" s="18"/>
      <c r="ADD56" s="18"/>
      <c r="ADE56" s="18"/>
      <c r="ADF56" s="18"/>
      <c r="ADG56" s="18"/>
      <c r="ADH56" s="18"/>
      <c r="ADI56" s="18"/>
      <c r="ADJ56" s="18"/>
      <c r="ADK56" s="18"/>
      <c r="ADL56" s="18"/>
      <c r="ADM56" s="18"/>
      <c r="ADN56" s="18"/>
      <c r="ADO56" s="18"/>
      <c r="ADP56" s="18"/>
      <c r="ADQ56" s="18"/>
      <c r="ADR56" s="18"/>
      <c r="ADS56" s="18"/>
      <c r="ADT56" s="18"/>
      <c r="ADU56" s="18"/>
      <c r="ADV56" s="18"/>
      <c r="ADW56" s="18"/>
      <c r="ADX56" s="18"/>
      <c r="ADY56" s="18"/>
      <c r="ADZ56" s="18"/>
      <c r="AEA56" s="18"/>
      <c r="AEB56" s="18"/>
      <c r="AEC56" s="18"/>
      <c r="AED56" s="18"/>
      <c r="AEE56" s="18"/>
      <c r="AEF56" s="18"/>
      <c r="AEG56" s="18"/>
      <c r="AEH56" s="18"/>
      <c r="AEI56" s="18"/>
      <c r="AEJ56" s="18"/>
      <c r="AEK56" s="18"/>
      <c r="AEL56" s="18"/>
      <c r="AEM56" s="18"/>
      <c r="AEN56" s="18"/>
      <c r="AEO56" s="18"/>
      <c r="AEP56" s="18"/>
      <c r="AEQ56" s="18"/>
      <c r="AER56" s="18"/>
      <c r="AES56" s="18"/>
      <c r="AET56" s="18"/>
      <c r="AEU56" s="18"/>
      <c r="AEV56" s="18"/>
      <c r="AEW56" s="18"/>
      <c r="AEX56" s="18"/>
      <c r="AEY56" s="18"/>
      <c r="AEZ56" s="18"/>
      <c r="AFA56" s="18"/>
      <c r="AFB56" s="18"/>
      <c r="AFC56" s="18"/>
      <c r="AFD56" s="18"/>
      <c r="AFE56" s="18"/>
      <c r="AFF56" s="18"/>
      <c r="AFG56" s="18"/>
      <c r="AFH56" s="18"/>
      <c r="AFI56" s="18"/>
      <c r="AFJ56" s="18"/>
      <c r="AFK56" s="18"/>
      <c r="AFL56" s="18"/>
      <c r="AFM56" s="18"/>
      <c r="AFN56" s="18"/>
      <c r="AFO56" s="18"/>
      <c r="AFP56" s="18"/>
      <c r="AFQ56" s="18"/>
      <c r="AFR56" s="18"/>
      <c r="AFS56" s="18"/>
      <c r="AFT56" s="18"/>
      <c r="AFU56" s="18"/>
      <c r="AFV56" s="18"/>
      <c r="AFW56" s="18"/>
      <c r="AFX56" s="18"/>
      <c r="AFY56" s="18"/>
      <c r="AFZ56" s="18"/>
      <c r="AGA56" s="18"/>
      <c r="AGB56" s="18"/>
      <c r="AGC56" s="18"/>
      <c r="AGD56" s="18"/>
      <c r="AGE56" s="18"/>
      <c r="AGF56" s="18"/>
      <c r="AGG56" s="18"/>
      <c r="AGH56" s="18"/>
      <c r="AGI56" s="18"/>
      <c r="AGJ56" s="18"/>
      <c r="AGK56" s="18"/>
      <c r="AGL56" s="18"/>
      <c r="AGM56" s="18"/>
      <c r="AGN56" s="18"/>
      <c r="AGO56" s="18"/>
      <c r="AGP56" s="18"/>
      <c r="AGQ56" s="18"/>
      <c r="AGR56" s="18"/>
      <c r="AGS56" s="18"/>
      <c r="AGT56" s="18"/>
      <c r="AGU56" s="18"/>
      <c r="AGV56" s="18"/>
      <c r="AGW56" s="18"/>
      <c r="AGX56" s="18"/>
      <c r="AGY56" s="18"/>
      <c r="AGZ56" s="18"/>
      <c r="AHA56" s="18"/>
      <c r="AHB56" s="18"/>
      <c r="AHC56" s="18"/>
      <c r="AHD56" s="18"/>
      <c r="AHE56" s="18"/>
      <c r="AHF56" s="18"/>
      <c r="AHG56" s="18"/>
      <c r="AHH56" s="18"/>
      <c r="AHI56" s="18"/>
      <c r="AHJ56" s="18"/>
      <c r="AHK56" s="18"/>
      <c r="AHL56" s="18"/>
      <c r="AHM56" s="18"/>
      <c r="AHN56" s="18"/>
      <c r="AHO56" s="18"/>
      <c r="AHP56" s="18"/>
      <c r="AHQ56" s="18"/>
      <c r="AHR56" s="18"/>
      <c r="AHS56" s="18"/>
      <c r="AHT56" s="18"/>
      <c r="AHU56" s="18"/>
      <c r="AHV56" s="18"/>
      <c r="AHW56" s="18"/>
      <c r="AHX56" s="18"/>
      <c r="AHY56" s="18"/>
      <c r="AHZ56" s="18"/>
      <c r="AIA56" s="18"/>
      <c r="AIB56" s="18"/>
      <c r="AIC56" s="18"/>
      <c r="AID56" s="18"/>
      <c r="AIE56" s="18"/>
      <c r="AIF56" s="18"/>
      <c r="AIG56" s="18"/>
      <c r="AIH56" s="18"/>
      <c r="AII56" s="18"/>
      <c r="AIJ56" s="18"/>
      <c r="AIK56" s="18"/>
      <c r="AIL56" s="18"/>
      <c r="AIM56" s="18"/>
      <c r="AIN56" s="18"/>
      <c r="AIO56" s="18"/>
      <c r="AIP56" s="18"/>
      <c r="AIQ56" s="18"/>
      <c r="AIR56" s="18"/>
      <c r="AIS56" s="18"/>
      <c r="AIT56" s="18"/>
      <c r="AIU56" s="18"/>
      <c r="AIV56" s="18"/>
      <c r="AIW56" s="18"/>
      <c r="AIX56" s="18"/>
      <c r="AIY56" s="18"/>
      <c r="AIZ56" s="18"/>
      <c r="AJA56" s="18"/>
      <c r="AJB56" s="18"/>
      <c r="AJC56" s="18"/>
      <c r="AJD56" s="18"/>
      <c r="AJE56" s="18"/>
      <c r="AJF56" s="18"/>
      <c r="AJG56" s="18"/>
      <c r="AJH56" s="18"/>
      <c r="AJI56" s="18"/>
      <c r="AJJ56" s="18"/>
      <c r="AJK56" s="18"/>
      <c r="AJL56" s="18"/>
      <c r="AJM56" s="18"/>
      <c r="AJN56" s="18"/>
      <c r="AJO56" s="18"/>
      <c r="AJP56" s="18"/>
      <c r="AJQ56" s="18"/>
      <c r="AJR56" s="18"/>
      <c r="AJS56" s="18"/>
      <c r="AJT56" s="18"/>
      <c r="AJU56" s="18"/>
      <c r="AJV56" s="18"/>
      <c r="AJW56" s="18"/>
      <c r="AJX56" s="18"/>
      <c r="AJY56" s="18"/>
      <c r="AJZ56" s="18"/>
      <c r="AKA56" s="18"/>
      <c r="AKB56" s="18"/>
      <c r="AKC56" s="18"/>
      <c r="AKD56" s="18"/>
      <c r="AKE56" s="18"/>
      <c r="AKF56" s="18"/>
      <c r="AKG56" s="18"/>
      <c r="AKH56" s="18"/>
      <c r="AKI56" s="18"/>
      <c r="AKJ56" s="18"/>
      <c r="AKK56" s="18"/>
      <c r="AKL56" s="18"/>
      <c r="AKM56" s="18"/>
      <c r="AKN56" s="18"/>
      <c r="AKO56" s="18"/>
      <c r="AKP56" s="18"/>
      <c r="AKQ56" s="18"/>
      <c r="AKR56" s="18"/>
      <c r="AKS56" s="18"/>
      <c r="AKT56" s="18"/>
      <c r="AKU56" s="18"/>
      <c r="AKV56" s="18"/>
      <c r="AKW56" s="18"/>
      <c r="AKX56" s="18"/>
      <c r="AKY56" s="18"/>
      <c r="AKZ56" s="18"/>
      <c r="ALA56" s="18"/>
      <c r="ALB56" s="18"/>
      <c r="ALC56" s="18"/>
      <c r="ALD56" s="18"/>
      <c r="ALE56" s="18"/>
      <c r="ALF56" s="18"/>
      <c r="ALG56" s="18"/>
      <c r="ALH56" s="18"/>
      <c r="ALI56" s="18"/>
      <c r="ALJ56" s="18"/>
      <c r="ALK56" s="18"/>
      <c r="ALL56" s="18"/>
      <c r="ALM56" s="18"/>
      <c r="ALN56" s="18"/>
      <c r="ALO56" s="18"/>
      <c r="ALP56" s="18"/>
      <c r="ALQ56" s="18"/>
      <c r="ALR56" s="18"/>
      <c r="ALS56" s="18"/>
      <c r="ALT56" s="18"/>
      <c r="ALU56" s="18"/>
      <c r="ALV56" s="18"/>
      <c r="ALW56" s="18"/>
      <c r="ALX56" s="18"/>
      <c r="ALY56" s="18"/>
      <c r="ALZ56" s="18"/>
      <c r="AMA56" s="18"/>
      <c r="AMB56" s="18"/>
      <c r="AMC56" s="18"/>
      <c r="AMD56" s="18"/>
      <c r="AME56" s="18"/>
      <c r="AMF56" s="18"/>
      <c r="AMG56" s="18"/>
      <c r="AMH56" s="18"/>
      <c r="AMI56" s="18"/>
      <c r="AMJ56" s="18"/>
      <c r="AMK56" s="18"/>
      <c r="AML56" s="18"/>
      <c r="AMM56" s="18"/>
      <c r="AMN56" s="18"/>
      <c r="AMO56" s="18"/>
      <c r="AMP56" s="18"/>
      <c r="AMQ56" s="18"/>
      <c r="AMR56" s="18"/>
      <c r="AMS56" s="18"/>
      <c r="AMT56" s="18"/>
      <c r="AMU56" s="18"/>
      <c r="AMV56" s="18"/>
      <c r="AMW56" s="18"/>
      <c r="AMX56" s="18"/>
      <c r="AMY56" s="18"/>
      <c r="AMZ56" s="18"/>
      <c r="ANA56" s="18"/>
      <c r="ANB56" s="18"/>
      <c r="ANC56" s="18"/>
      <c r="AND56" s="18"/>
      <c r="ANE56" s="18"/>
      <c r="ANF56" s="18"/>
      <c r="ANG56" s="18"/>
      <c r="ANH56" s="18"/>
      <c r="ANI56" s="18"/>
      <c r="ANJ56" s="18"/>
      <c r="ANK56" s="18"/>
      <c r="ANL56" s="18"/>
      <c r="ANM56" s="18"/>
      <c r="ANN56" s="18"/>
      <c r="ANO56" s="18"/>
      <c r="ANP56" s="18"/>
      <c r="ANQ56" s="18"/>
      <c r="ANR56" s="18"/>
      <c r="ANS56" s="18"/>
      <c r="ANT56" s="18"/>
      <c r="ANU56" s="18"/>
      <c r="ANV56" s="18"/>
      <c r="ANW56" s="18"/>
      <c r="ANX56" s="18"/>
      <c r="ANY56" s="18"/>
      <c r="ANZ56" s="18"/>
      <c r="AOA56" s="18"/>
      <c r="AOB56" s="18"/>
      <c r="AOC56" s="18"/>
      <c r="AOD56" s="18"/>
      <c r="AOE56" s="18"/>
      <c r="AOF56" s="18"/>
      <c r="AOG56" s="18"/>
      <c r="AOH56" s="18"/>
      <c r="AOI56" s="18"/>
      <c r="AOJ56" s="18"/>
      <c r="AOK56" s="18"/>
      <c r="AOL56" s="18"/>
      <c r="AOM56" s="18"/>
      <c r="AON56" s="18"/>
      <c r="AOO56" s="18"/>
      <c r="AOP56" s="18"/>
      <c r="AOQ56" s="18"/>
      <c r="AOR56" s="18"/>
      <c r="AOS56" s="18"/>
      <c r="AOT56" s="18"/>
      <c r="AOU56" s="18"/>
      <c r="AOV56" s="18"/>
      <c r="AOW56" s="18"/>
      <c r="AOX56" s="18"/>
      <c r="AOY56" s="18"/>
      <c r="AOZ56" s="18"/>
      <c r="APA56" s="18"/>
      <c r="APB56" s="18"/>
      <c r="APC56" s="18"/>
      <c r="APD56" s="18"/>
      <c r="APE56" s="18"/>
      <c r="APF56" s="18"/>
      <c r="APG56" s="18"/>
      <c r="APH56" s="18"/>
      <c r="API56" s="18"/>
      <c r="APJ56" s="18"/>
      <c r="APK56" s="18"/>
      <c r="APL56" s="18"/>
      <c r="APM56" s="18"/>
      <c r="APN56" s="18"/>
      <c r="APO56" s="18"/>
      <c r="APP56" s="18"/>
      <c r="APQ56" s="18"/>
      <c r="APR56" s="18"/>
      <c r="APS56" s="18"/>
      <c r="APT56" s="18"/>
      <c r="APU56" s="18"/>
      <c r="APV56" s="18"/>
      <c r="APW56" s="18"/>
      <c r="APX56" s="18"/>
      <c r="APY56" s="18"/>
      <c r="APZ56" s="18"/>
      <c r="AQA56" s="18"/>
      <c r="AQB56" s="18"/>
      <c r="AQC56" s="18"/>
      <c r="AQD56" s="18"/>
      <c r="AQE56" s="18"/>
      <c r="AQF56" s="18"/>
      <c r="AQG56" s="18"/>
      <c r="AQH56" s="18"/>
      <c r="AQI56" s="18"/>
      <c r="AQJ56" s="18"/>
      <c r="AQK56" s="18"/>
      <c r="AQL56" s="18"/>
      <c r="AQM56" s="18"/>
      <c r="AQN56" s="18"/>
      <c r="AQO56" s="18"/>
      <c r="AQP56" s="18"/>
      <c r="AQQ56" s="18"/>
      <c r="AQR56" s="18"/>
      <c r="AQS56" s="18"/>
      <c r="AQT56" s="18"/>
      <c r="AQU56" s="18"/>
      <c r="AQV56" s="18"/>
      <c r="AQW56" s="18"/>
      <c r="AQX56" s="18"/>
      <c r="AQY56" s="18"/>
      <c r="AQZ56" s="18"/>
      <c r="ARA56" s="18"/>
      <c r="ARB56" s="18"/>
      <c r="ARC56" s="18"/>
      <c r="ARD56" s="18"/>
      <c r="ARE56" s="18"/>
      <c r="ARF56" s="18"/>
      <c r="ARG56" s="18"/>
      <c r="ARH56" s="18"/>
      <c r="ARI56" s="18"/>
      <c r="ARJ56" s="18"/>
      <c r="ARK56" s="18"/>
      <c r="ARL56" s="18"/>
      <c r="ARM56" s="18"/>
      <c r="ARN56" s="18"/>
      <c r="ARO56" s="18"/>
      <c r="ARP56" s="18"/>
      <c r="ARQ56" s="18"/>
      <c r="ARR56" s="18"/>
      <c r="ARS56" s="18"/>
      <c r="ART56" s="18"/>
      <c r="ARU56" s="18"/>
      <c r="ARV56" s="18"/>
      <c r="ARW56" s="18"/>
      <c r="ARX56" s="18"/>
      <c r="ARY56" s="18"/>
      <c r="ARZ56" s="18"/>
      <c r="ASA56" s="18"/>
      <c r="ASB56" s="18"/>
      <c r="ASC56" s="18"/>
      <c r="ASD56" s="18"/>
      <c r="ASE56" s="18"/>
      <c r="ASF56" s="18"/>
      <c r="ASG56" s="18"/>
      <c r="ASH56" s="18"/>
      <c r="ASI56" s="18"/>
      <c r="ASJ56" s="18"/>
      <c r="ASK56" s="18"/>
      <c r="ASL56" s="18"/>
      <c r="ASM56" s="18"/>
      <c r="ASN56" s="18"/>
      <c r="ASO56" s="18"/>
      <c r="ASP56" s="18"/>
      <c r="ASQ56" s="18"/>
      <c r="ASR56" s="18"/>
      <c r="ASS56" s="18"/>
      <c r="AST56" s="18"/>
      <c r="ASU56" s="18"/>
      <c r="ASV56" s="18"/>
      <c r="ASW56" s="18"/>
      <c r="ASX56" s="18"/>
      <c r="ASY56" s="18"/>
      <c r="ASZ56" s="18"/>
      <c r="ATA56" s="18"/>
      <c r="ATB56" s="18"/>
      <c r="ATC56" s="18"/>
      <c r="ATD56" s="18"/>
      <c r="ATE56" s="18"/>
      <c r="ATF56" s="18"/>
      <c r="ATG56" s="18"/>
      <c r="ATH56" s="18"/>
      <c r="ATI56" s="18"/>
      <c r="ATJ56" s="18"/>
      <c r="ATK56" s="18"/>
      <c r="ATL56" s="18"/>
      <c r="ATM56" s="18"/>
      <c r="ATN56" s="18"/>
      <c r="ATO56" s="18"/>
      <c r="ATP56" s="18"/>
      <c r="ATQ56" s="18"/>
      <c r="ATR56" s="18"/>
      <c r="ATS56" s="18"/>
      <c r="ATT56" s="18"/>
      <c r="ATU56" s="18"/>
      <c r="ATV56" s="18"/>
      <c r="ATW56" s="18"/>
      <c r="ATX56" s="18"/>
      <c r="ATY56" s="18"/>
      <c r="ATZ56" s="18"/>
      <c r="AUA56" s="18"/>
      <c r="AUB56" s="18"/>
      <c r="AUC56" s="18"/>
      <c r="AUD56" s="18"/>
      <c r="AUE56" s="18"/>
      <c r="AUF56" s="18"/>
      <c r="AUG56" s="18"/>
      <c r="AUH56" s="18"/>
      <c r="AUI56" s="18"/>
      <c r="AUJ56" s="18"/>
      <c r="AUK56" s="18"/>
      <c r="AUL56" s="18"/>
      <c r="AUM56" s="18"/>
      <c r="AUN56" s="18"/>
      <c r="AUO56" s="18"/>
      <c r="AUP56" s="18"/>
      <c r="AUQ56" s="18"/>
      <c r="AUR56" s="18"/>
      <c r="AUS56" s="18"/>
      <c r="AUT56" s="18"/>
      <c r="AUU56" s="18"/>
      <c r="AUV56" s="18"/>
      <c r="AUW56" s="18"/>
      <c r="AUX56" s="18"/>
      <c r="AUY56" s="18"/>
      <c r="AUZ56" s="18"/>
      <c r="AVA56" s="18"/>
      <c r="AVB56" s="18"/>
      <c r="AVC56" s="18"/>
      <c r="AVD56" s="18"/>
      <c r="AVE56" s="18"/>
      <c r="AVF56" s="18"/>
      <c r="AVG56" s="18"/>
      <c r="AVH56" s="18"/>
      <c r="AVI56" s="18"/>
      <c r="AVJ56" s="18"/>
      <c r="AVK56" s="18"/>
      <c r="AVL56" s="18"/>
      <c r="AVM56" s="18"/>
      <c r="AVN56" s="18"/>
      <c r="AVO56" s="18"/>
      <c r="AVP56" s="18"/>
      <c r="AVQ56" s="18"/>
      <c r="AVR56" s="18"/>
      <c r="AVS56" s="18"/>
      <c r="AVT56" s="18"/>
      <c r="AVU56" s="18"/>
      <c r="AVV56" s="18"/>
      <c r="AVW56" s="18"/>
      <c r="AVX56" s="18"/>
      <c r="AVY56" s="18"/>
      <c r="AVZ56" s="18"/>
      <c r="AWA56" s="18"/>
      <c r="AWB56" s="18"/>
      <c r="AWC56" s="18"/>
      <c r="AWD56" s="18"/>
      <c r="AWE56" s="18"/>
      <c r="AWF56" s="18"/>
      <c r="AWG56" s="18"/>
      <c r="AWH56" s="18"/>
      <c r="AWI56" s="18"/>
      <c r="AWJ56" s="18"/>
      <c r="AWK56" s="18"/>
      <c r="AWL56" s="18"/>
      <c r="AWM56" s="18"/>
      <c r="AWN56" s="18"/>
      <c r="AWO56" s="18"/>
      <c r="AWP56" s="18"/>
      <c r="AWQ56" s="18"/>
      <c r="AWR56" s="18"/>
      <c r="AWS56" s="18"/>
      <c r="AWT56" s="18"/>
      <c r="AWU56" s="18"/>
      <c r="AWV56" s="18"/>
      <c r="AWW56" s="18"/>
      <c r="AWX56" s="18"/>
      <c r="AWY56" s="18"/>
      <c r="AWZ56" s="18"/>
      <c r="AXA56" s="18"/>
      <c r="AXB56" s="18"/>
      <c r="AXC56" s="18"/>
      <c r="AXD56" s="18"/>
      <c r="AXE56" s="18"/>
      <c r="AXF56" s="18"/>
      <c r="AXG56" s="18"/>
      <c r="AXH56" s="18"/>
      <c r="AXI56" s="18"/>
      <c r="AXJ56" s="18"/>
      <c r="AXK56" s="18"/>
      <c r="AXL56" s="18"/>
      <c r="AXM56" s="18"/>
      <c r="AXN56" s="18"/>
      <c r="AXO56" s="18"/>
      <c r="AXP56" s="18"/>
      <c r="AXQ56" s="18"/>
      <c r="AXR56" s="18"/>
      <c r="AXS56" s="18"/>
      <c r="AXT56" s="18"/>
      <c r="AXU56" s="18"/>
      <c r="AXV56" s="18"/>
      <c r="AXW56" s="18"/>
      <c r="AXX56" s="18"/>
      <c r="AXY56" s="18"/>
      <c r="AXZ56" s="18"/>
      <c r="AYA56" s="18"/>
      <c r="AYB56" s="18"/>
      <c r="AYC56" s="18"/>
      <c r="AYD56" s="18"/>
      <c r="AYE56" s="18"/>
      <c r="AYF56" s="18"/>
      <c r="AYG56" s="18"/>
      <c r="AYH56" s="18"/>
      <c r="AYI56" s="18"/>
      <c r="AYJ56" s="18"/>
      <c r="AYK56" s="18"/>
      <c r="AYL56" s="18"/>
      <c r="AYM56" s="18"/>
      <c r="AYN56" s="18"/>
      <c r="AYO56" s="18"/>
      <c r="AYP56" s="18"/>
      <c r="AYQ56" s="18"/>
      <c r="AYR56" s="18"/>
      <c r="AYS56" s="18"/>
      <c r="AYT56" s="18"/>
      <c r="AYU56" s="18"/>
      <c r="AYV56" s="18"/>
      <c r="AYW56" s="18"/>
      <c r="AYX56" s="18"/>
      <c r="AYY56" s="18"/>
      <c r="AYZ56" s="18"/>
      <c r="AZA56" s="18"/>
      <c r="AZB56" s="18"/>
      <c r="AZC56" s="18"/>
      <c r="AZD56" s="18"/>
      <c r="AZE56" s="18"/>
      <c r="AZF56" s="18"/>
      <c r="AZG56" s="18"/>
      <c r="AZH56" s="18"/>
      <c r="AZI56" s="18"/>
      <c r="AZJ56" s="18"/>
      <c r="AZK56" s="18"/>
      <c r="AZL56" s="18"/>
      <c r="AZM56" s="18"/>
      <c r="AZN56" s="18"/>
      <c r="AZO56" s="18"/>
      <c r="AZP56" s="18"/>
      <c r="AZQ56" s="18"/>
      <c r="AZR56" s="18"/>
      <c r="AZS56" s="18"/>
      <c r="AZT56" s="18"/>
      <c r="AZU56" s="18"/>
      <c r="AZV56" s="18"/>
      <c r="AZW56" s="18"/>
      <c r="AZX56" s="18"/>
      <c r="AZY56" s="18"/>
      <c r="AZZ56" s="18"/>
      <c r="BAA56" s="18"/>
      <c r="BAB56" s="18"/>
      <c r="BAC56" s="18"/>
      <c r="BAD56" s="18"/>
      <c r="BAE56" s="18"/>
      <c r="BAF56" s="18"/>
      <c r="BAG56" s="18"/>
      <c r="BAH56" s="18"/>
      <c r="BAI56" s="18"/>
      <c r="BAJ56" s="18"/>
      <c r="BAK56" s="18"/>
      <c r="BAL56" s="18"/>
      <c r="BAM56" s="18"/>
      <c r="BAN56" s="18"/>
      <c r="BAO56" s="18"/>
      <c r="BAP56" s="18"/>
      <c r="BAQ56" s="18"/>
      <c r="BAR56" s="18"/>
      <c r="BAS56" s="18"/>
      <c r="BAT56" s="18"/>
      <c r="BAU56" s="18"/>
      <c r="BAV56" s="18"/>
      <c r="BAW56" s="18"/>
      <c r="BAX56" s="18"/>
      <c r="BAY56" s="18"/>
      <c r="BAZ56" s="18"/>
      <c r="BBA56" s="18"/>
      <c r="BBB56" s="18"/>
      <c r="BBC56" s="18"/>
      <c r="BBD56" s="18"/>
      <c r="BBE56" s="18"/>
      <c r="BBF56" s="18"/>
      <c r="BBG56" s="18"/>
      <c r="BBH56" s="18"/>
      <c r="BBI56" s="18"/>
      <c r="BBJ56" s="18"/>
      <c r="BBK56" s="18"/>
      <c r="BBL56" s="18"/>
      <c r="BBM56" s="18"/>
      <c r="BBN56" s="18"/>
      <c r="BBO56" s="18"/>
      <c r="BBP56" s="18"/>
      <c r="BBQ56" s="18"/>
      <c r="BBR56" s="18"/>
      <c r="BBS56" s="18"/>
      <c r="BBT56" s="18"/>
      <c r="BBU56" s="18"/>
      <c r="BBV56" s="18"/>
      <c r="BBW56" s="18"/>
      <c r="BBX56" s="18"/>
      <c r="BBY56" s="18"/>
      <c r="BBZ56" s="18"/>
      <c r="BCA56" s="18"/>
      <c r="BCB56" s="18"/>
      <c r="BCC56" s="18"/>
      <c r="BCD56" s="18"/>
      <c r="BCE56" s="18"/>
      <c r="BCF56" s="18"/>
      <c r="BCG56" s="18"/>
      <c r="BCH56" s="18"/>
      <c r="BCI56" s="18"/>
      <c r="BCJ56" s="18"/>
      <c r="BCK56" s="18"/>
      <c r="BCL56" s="18"/>
      <c r="BCM56" s="18"/>
      <c r="BCN56" s="18"/>
      <c r="BCO56" s="18"/>
      <c r="BCP56" s="18"/>
      <c r="BCQ56" s="18"/>
      <c r="BCR56" s="18"/>
      <c r="BCS56" s="18"/>
      <c r="BCT56" s="18"/>
      <c r="BCU56" s="18"/>
      <c r="BCV56" s="18"/>
      <c r="BCW56" s="18"/>
      <c r="BCX56" s="18"/>
      <c r="BCY56" s="18"/>
      <c r="BCZ56" s="18"/>
      <c r="BDA56" s="18"/>
      <c r="BDB56" s="18"/>
      <c r="BDC56" s="18"/>
      <c r="BDD56" s="18"/>
      <c r="BDE56" s="18"/>
      <c r="BDF56" s="18"/>
      <c r="BDG56" s="18"/>
      <c r="BDH56" s="18"/>
      <c r="BDI56" s="18"/>
      <c r="BDJ56" s="18"/>
      <c r="BDK56" s="18"/>
      <c r="BDL56" s="18"/>
      <c r="BDM56" s="18"/>
      <c r="BDN56" s="18"/>
      <c r="BDO56" s="18"/>
      <c r="BDP56" s="18"/>
      <c r="BDQ56" s="18"/>
      <c r="BDR56" s="18"/>
      <c r="BDS56" s="18"/>
      <c r="BDT56" s="18"/>
      <c r="BDU56" s="18"/>
      <c r="BDV56" s="18"/>
      <c r="BDW56" s="18"/>
      <c r="BDX56" s="18"/>
      <c r="BDY56" s="18"/>
      <c r="BDZ56" s="18"/>
      <c r="BEA56" s="18"/>
      <c r="BEB56" s="18"/>
      <c r="BEC56" s="18"/>
      <c r="BED56" s="18"/>
      <c r="BEE56" s="18"/>
      <c r="BEF56" s="18"/>
      <c r="BEG56" s="18"/>
      <c r="BEH56" s="18"/>
      <c r="BEI56" s="18"/>
      <c r="BEJ56" s="18"/>
      <c r="BEK56" s="18"/>
      <c r="BEL56" s="18"/>
      <c r="BEM56" s="18"/>
      <c r="BEN56" s="18"/>
      <c r="BEO56" s="18"/>
      <c r="BEP56" s="18"/>
      <c r="BEQ56" s="18"/>
      <c r="BER56" s="18"/>
      <c r="BES56" s="18"/>
      <c r="BET56" s="18"/>
      <c r="BEU56" s="18"/>
      <c r="BEV56" s="18"/>
      <c r="BEW56" s="18"/>
      <c r="BEX56" s="18"/>
      <c r="BEY56" s="18"/>
      <c r="BEZ56" s="18"/>
      <c r="BFA56" s="18"/>
      <c r="BFB56" s="18"/>
      <c r="BFC56" s="18"/>
      <c r="BFD56" s="18"/>
      <c r="BFE56" s="18"/>
      <c r="BFF56" s="18"/>
      <c r="BFG56" s="18"/>
      <c r="BFH56" s="18"/>
      <c r="BFI56" s="18"/>
      <c r="BFJ56" s="18"/>
      <c r="BFK56" s="18"/>
      <c r="BFL56" s="18"/>
      <c r="BFM56" s="18"/>
      <c r="BFN56" s="18"/>
      <c r="BFO56" s="18"/>
      <c r="BFP56" s="18"/>
      <c r="BFQ56" s="18"/>
      <c r="BFR56" s="18"/>
      <c r="BFS56" s="18"/>
      <c r="BFT56" s="18"/>
      <c r="BFU56" s="18"/>
      <c r="BFV56" s="18"/>
      <c r="BFW56" s="18"/>
      <c r="BFX56" s="18"/>
      <c r="BFY56" s="18"/>
      <c r="BFZ56" s="18"/>
      <c r="BGA56" s="18"/>
      <c r="BGB56" s="18"/>
      <c r="BGC56" s="18"/>
      <c r="BGD56" s="18"/>
      <c r="BGE56" s="18"/>
      <c r="BGF56" s="18"/>
      <c r="BGG56" s="18"/>
      <c r="BGH56" s="18"/>
      <c r="BGI56" s="18"/>
      <c r="BGJ56" s="18"/>
      <c r="BGK56" s="18"/>
      <c r="BGL56" s="18"/>
      <c r="BGM56" s="18"/>
      <c r="BGN56" s="18"/>
      <c r="BGO56" s="18"/>
      <c r="BGP56" s="18"/>
      <c r="BGQ56" s="18"/>
      <c r="BGR56" s="18"/>
      <c r="BGS56" s="18"/>
      <c r="BGT56" s="18"/>
      <c r="BGU56" s="18"/>
      <c r="BGV56" s="18"/>
      <c r="BGW56" s="18"/>
      <c r="BGX56" s="18"/>
      <c r="BGY56" s="18"/>
      <c r="BGZ56" s="18"/>
      <c r="BHA56" s="18"/>
      <c r="BHB56" s="18"/>
      <c r="BHC56" s="18"/>
      <c r="BHD56" s="18"/>
      <c r="BHE56" s="18"/>
      <c r="BHF56" s="18"/>
      <c r="BHG56" s="18"/>
      <c r="BHH56" s="18"/>
      <c r="BHI56" s="18"/>
      <c r="BHJ56" s="18"/>
      <c r="BHK56" s="18"/>
      <c r="BHL56" s="18"/>
      <c r="BHM56" s="18"/>
      <c r="BHN56" s="18"/>
      <c r="BHO56" s="18"/>
      <c r="BHP56" s="18"/>
      <c r="BHQ56" s="18"/>
      <c r="BHR56" s="18"/>
      <c r="BHS56" s="18"/>
      <c r="BHT56" s="18"/>
      <c r="BHU56" s="18"/>
      <c r="BHV56" s="18"/>
      <c r="BHW56" s="18"/>
      <c r="BHX56" s="18"/>
      <c r="BHY56" s="18"/>
      <c r="BHZ56" s="18"/>
      <c r="BIA56" s="18"/>
      <c r="BIB56" s="18"/>
      <c r="BIC56" s="18"/>
      <c r="BID56" s="18"/>
      <c r="BIE56" s="18"/>
      <c r="BIF56" s="18"/>
      <c r="BIG56" s="18"/>
      <c r="BIH56" s="18"/>
      <c r="BII56" s="18"/>
      <c r="BIJ56" s="18"/>
      <c r="BIK56" s="18"/>
      <c r="BIL56" s="18"/>
      <c r="BIM56" s="18"/>
      <c r="BIN56" s="18"/>
      <c r="BIO56" s="18"/>
      <c r="BIP56" s="18"/>
      <c r="BIQ56" s="18"/>
      <c r="BIR56" s="18"/>
      <c r="BIS56" s="18"/>
      <c r="BIT56" s="18"/>
      <c r="BIU56" s="18"/>
      <c r="BIV56" s="18"/>
      <c r="BIW56" s="18"/>
      <c r="BIX56" s="18"/>
      <c r="BIY56" s="18"/>
      <c r="BIZ56" s="18"/>
      <c r="BJA56" s="18"/>
      <c r="BJB56" s="18"/>
      <c r="BJC56" s="18"/>
      <c r="BJD56" s="18"/>
      <c r="BJE56" s="18"/>
      <c r="BJF56" s="18"/>
      <c r="BJG56" s="18"/>
      <c r="BJH56" s="18"/>
      <c r="BJI56" s="18"/>
      <c r="BJJ56" s="18"/>
      <c r="BJK56" s="18"/>
      <c r="BJL56" s="18"/>
      <c r="BJM56" s="18"/>
      <c r="BJN56" s="18"/>
      <c r="BJO56" s="18"/>
      <c r="BJP56" s="18"/>
      <c r="BJQ56" s="18"/>
      <c r="BJR56" s="18"/>
      <c r="BJS56" s="18"/>
      <c r="BJT56" s="18"/>
      <c r="BJU56" s="18"/>
      <c r="BJV56" s="18"/>
      <c r="BJW56" s="18"/>
      <c r="BJX56" s="18"/>
      <c r="BJY56" s="18"/>
      <c r="BJZ56" s="18"/>
      <c r="BKA56" s="18"/>
      <c r="BKB56" s="18"/>
      <c r="BKC56" s="18"/>
      <c r="BKD56" s="18"/>
      <c r="BKE56" s="18"/>
      <c r="BKF56" s="18"/>
      <c r="BKG56" s="18"/>
      <c r="BKH56" s="18"/>
      <c r="BKI56" s="18"/>
      <c r="BKJ56" s="18"/>
      <c r="BKK56" s="18"/>
      <c r="BKL56" s="18"/>
      <c r="BKM56" s="18"/>
      <c r="BKN56" s="18"/>
      <c r="BKO56" s="18"/>
      <c r="BKP56" s="18"/>
      <c r="BKQ56" s="18"/>
      <c r="BKR56" s="18"/>
      <c r="BKS56" s="18"/>
      <c r="BKT56" s="18"/>
      <c r="BKU56" s="18"/>
      <c r="BKV56" s="18"/>
      <c r="BKW56" s="18"/>
      <c r="BKX56" s="18"/>
      <c r="BKY56" s="18"/>
      <c r="BKZ56" s="18"/>
      <c r="BLA56" s="18"/>
      <c r="BLB56" s="18"/>
      <c r="BLC56" s="18"/>
      <c r="BLD56" s="18"/>
      <c r="BLE56" s="18"/>
      <c r="BLF56" s="18"/>
      <c r="BLG56" s="18"/>
      <c r="BLH56" s="18"/>
      <c r="BLI56" s="18"/>
      <c r="BLJ56" s="18"/>
      <c r="BLK56" s="18"/>
      <c r="BLL56" s="18"/>
      <c r="BLM56" s="18"/>
      <c r="BLN56" s="18"/>
      <c r="BLO56" s="18"/>
      <c r="BLP56" s="18"/>
      <c r="BLQ56" s="18"/>
      <c r="BLR56" s="18"/>
      <c r="BLS56" s="18"/>
      <c r="BLT56" s="18"/>
      <c r="BLU56" s="18"/>
      <c r="BLV56" s="18"/>
      <c r="BLW56" s="18"/>
      <c r="BLX56" s="18"/>
      <c r="BLY56" s="18"/>
      <c r="BLZ56" s="18"/>
      <c r="BMA56" s="18"/>
      <c r="BMB56" s="18"/>
      <c r="BMC56" s="18"/>
      <c r="BMD56" s="18"/>
      <c r="BME56" s="18"/>
      <c r="BMF56" s="18"/>
      <c r="BMG56" s="18"/>
      <c r="BMH56" s="18"/>
      <c r="BMI56" s="18"/>
      <c r="BMJ56" s="18"/>
      <c r="BMK56" s="18"/>
      <c r="BML56" s="18"/>
      <c r="BMM56" s="18"/>
      <c r="BMN56" s="18"/>
      <c r="BMO56" s="18"/>
      <c r="BMP56" s="18"/>
      <c r="BMQ56" s="18"/>
      <c r="BMR56" s="18"/>
      <c r="BMS56" s="18"/>
      <c r="BMT56" s="18"/>
      <c r="BMU56" s="18"/>
      <c r="BMV56" s="18"/>
      <c r="BMW56" s="18"/>
      <c r="BMX56" s="18"/>
      <c r="BMY56" s="18"/>
      <c r="BMZ56" s="18"/>
      <c r="BNA56" s="18"/>
      <c r="BNB56" s="18"/>
      <c r="BNC56" s="18"/>
      <c r="BND56" s="18"/>
      <c r="BNE56" s="18"/>
      <c r="BNF56" s="18"/>
      <c r="BNG56" s="18"/>
      <c r="BNH56" s="18"/>
      <c r="BNI56" s="18"/>
      <c r="BNJ56" s="18"/>
      <c r="BNK56" s="18"/>
      <c r="BNL56" s="18"/>
      <c r="BNM56" s="18"/>
      <c r="BNN56" s="18"/>
      <c r="BNO56" s="18"/>
      <c r="BNP56" s="18"/>
      <c r="BNQ56" s="18"/>
      <c r="BNR56" s="18"/>
      <c r="BNS56" s="18"/>
      <c r="BNT56" s="18"/>
      <c r="BNU56" s="18"/>
      <c r="BNV56" s="18"/>
      <c r="BNW56" s="18"/>
      <c r="BNX56" s="18"/>
      <c r="BNY56" s="18"/>
      <c r="BNZ56" s="18"/>
      <c r="BOA56" s="18"/>
      <c r="BOB56" s="18"/>
      <c r="BOC56" s="18"/>
      <c r="BOD56" s="18"/>
      <c r="BOE56" s="18"/>
      <c r="BOF56" s="18"/>
      <c r="BOG56" s="18"/>
      <c r="BOH56" s="18"/>
      <c r="BOI56" s="18"/>
      <c r="BOJ56" s="18"/>
      <c r="BOK56" s="18"/>
      <c r="BOL56" s="18"/>
      <c r="BOM56" s="18"/>
      <c r="BON56" s="18"/>
      <c r="BOO56" s="18"/>
      <c r="BOP56" s="18"/>
      <c r="BOQ56" s="18"/>
      <c r="BOR56" s="18"/>
      <c r="BOS56" s="18"/>
      <c r="BOT56" s="18"/>
      <c r="BOU56" s="18"/>
      <c r="BOV56" s="18"/>
      <c r="BOW56" s="18"/>
      <c r="BOX56" s="18"/>
      <c r="BOY56" s="18"/>
      <c r="BOZ56" s="18"/>
      <c r="BPA56" s="18"/>
      <c r="BPB56" s="18"/>
      <c r="BPC56" s="18"/>
      <c r="BPD56" s="18"/>
      <c r="BPE56" s="18"/>
      <c r="BPF56" s="18"/>
      <c r="BPG56" s="18"/>
      <c r="BPH56" s="18"/>
      <c r="BPI56" s="18"/>
      <c r="BPJ56" s="18"/>
      <c r="BPK56" s="18"/>
      <c r="BPL56" s="18"/>
      <c r="BPM56" s="18"/>
      <c r="BPN56" s="18"/>
      <c r="BPO56" s="18"/>
      <c r="BPP56" s="18"/>
      <c r="BPQ56" s="18"/>
      <c r="BPR56" s="18"/>
      <c r="BPS56" s="18"/>
      <c r="BPT56" s="18"/>
      <c r="BPU56" s="18"/>
      <c r="BPV56" s="18"/>
      <c r="BPW56" s="18"/>
      <c r="BPX56" s="18"/>
      <c r="BPY56" s="18"/>
      <c r="BPZ56" s="18"/>
      <c r="BQA56" s="18"/>
      <c r="BQB56" s="18"/>
      <c r="BQC56" s="18"/>
      <c r="BQD56" s="18"/>
      <c r="BQE56" s="18"/>
      <c r="BQF56" s="18"/>
      <c r="BQG56" s="18"/>
      <c r="BQH56" s="18"/>
      <c r="BQI56" s="18"/>
      <c r="BQJ56" s="18"/>
      <c r="BQK56" s="18"/>
      <c r="BQL56" s="18"/>
      <c r="BQM56" s="18"/>
      <c r="BQN56" s="18"/>
      <c r="BQO56" s="18"/>
      <c r="BQP56" s="18"/>
      <c r="BQQ56" s="18"/>
      <c r="BQR56" s="18"/>
      <c r="BQS56" s="18"/>
      <c r="BQT56" s="18"/>
      <c r="BQU56" s="18"/>
      <c r="BQV56" s="18"/>
      <c r="BQW56" s="18"/>
      <c r="BQX56" s="18"/>
      <c r="BQY56" s="18"/>
      <c r="BQZ56" s="18"/>
      <c r="BRA56" s="18"/>
      <c r="BRB56" s="18"/>
      <c r="BRC56" s="18"/>
      <c r="BRD56" s="18"/>
      <c r="BRE56" s="18"/>
      <c r="BRF56" s="18"/>
      <c r="BRG56" s="18"/>
      <c r="BRH56" s="18"/>
      <c r="BRI56" s="18"/>
      <c r="BRJ56" s="18"/>
      <c r="BRK56" s="18"/>
      <c r="BRL56" s="18"/>
      <c r="BRM56" s="18"/>
      <c r="BRN56" s="18"/>
      <c r="BRO56" s="18"/>
      <c r="BRP56" s="18"/>
      <c r="BRQ56" s="18"/>
      <c r="BRR56" s="18"/>
      <c r="BRS56" s="18"/>
      <c r="BRT56" s="18"/>
      <c r="BRU56" s="18"/>
      <c r="BRV56" s="18"/>
      <c r="BRW56" s="18"/>
      <c r="BRX56" s="18"/>
      <c r="BRY56" s="18"/>
      <c r="BRZ56" s="18"/>
      <c r="BSA56" s="18"/>
      <c r="BSB56" s="18"/>
      <c r="BSC56" s="18"/>
      <c r="BSD56" s="18"/>
      <c r="BSE56" s="18"/>
      <c r="BSF56" s="18"/>
      <c r="BSG56" s="18"/>
      <c r="BSH56" s="18"/>
      <c r="BSI56" s="18"/>
      <c r="BSJ56" s="18"/>
      <c r="BSK56" s="18"/>
      <c r="BSL56" s="18"/>
      <c r="BSM56" s="18"/>
      <c r="BSN56" s="18"/>
      <c r="BSO56" s="18"/>
      <c r="BSP56" s="18"/>
      <c r="BSQ56" s="18"/>
      <c r="BSR56" s="18"/>
      <c r="BSS56" s="18"/>
      <c r="BST56" s="18"/>
      <c r="BSU56" s="18"/>
      <c r="BSV56" s="18"/>
      <c r="BSW56" s="18"/>
      <c r="BSX56" s="18"/>
      <c r="BSY56" s="18"/>
      <c r="BSZ56" s="18"/>
      <c r="BTA56" s="18"/>
      <c r="BTB56" s="18"/>
      <c r="BTC56" s="18"/>
      <c r="BTD56" s="18"/>
      <c r="BTE56" s="18"/>
      <c r="BTF56" s="18"/>
      <c r="BTG56" s="18"/>
      <c r="BTH56" s="18"/>
      <c r="BTI56" s="18"/>
      <c r="BTJ56" s="18"/>
      <c r="BTK56" s="18"/>
      <c r="BTL56" s="18"/>
      <c r="BTM56" s="18"/>
      <c r="BTN56" s="18"/>
      <c r="BTO56" s="18"/>
      <c r="BTP56" s="18"/>
      <c r="BTQ56" s="18"/>
      <c r="BTR56" s="18"/>
      <c r="BTS56" s="18"/>
      <c r="BTT56" s="18"/>
      <c r="BTU56" s="18"/>
      <c r="BTV56" s="18"/>
      <c r="BTW56" s="18"/>
      <c r="BTX56" s="18"/>
      <c r="BTY56" s="18"/>
      <c r="BTZ56" s="18"/>
      <c r="BUA56" s="18"/>
      <c r="BUB56" s="18"/>
      <c r="BUC56" s="18"/>
      <c r="BUD56" s="18"/>
      <c r="BUE56" s="18"/>
      <c r="BUF56" s="18"/>
      <c r="BUG56" s="18"/>
      <c r="BUH56" s="18"/>
      <c r="BUI56" s="18"/>
      <c r="BUJ56" s="18"/>
      <c r="BUK56" s="18"/>
      <c r="BUL56" s="18"/>
      <c r="BUM56" s="18"/>
      <c r="BUN56" s="18"/>
      <c r="BUO56" s="18"/>
      <c r="BUP56" s="18"/>
      <c r="BUQ56" s="18"/>
      <c r="BUR56" s="18"/>
      <c r="BUS56" s="18"/>
      <c r="BUT56" s="18"/>
      <c r="BUU56" s="18"/>
      <c r="BUV56" s="18"/>
      <c r="BUW56" s="18"/>
      <c r="BUX56" s="18"/>
      <c r="BUY56" s="18"/>
      <c r="BUZ56" s="18"/>
      <c r="BVA56" s="18"/>
      <c r="BVB56" s="18"/>
      <c r="BVC56" s="18"/>
      <c r="BVD56" s="18"/>
      <c r="BVE56" s="18"/>
      <c r="BVF56" s="18"/>
      <c r="BVG56" s="18"/>
      <c r="BVH56" s="18"/>
      <c r="BVI56" s="18"/>
      <c r="BVJ56" s="18"/>
      <c r="BVK56" s="18"/>
      <c r="BVL56" s="18"/>
      <c r="BVM56" s="18"/>
      <c r="BVN56" s="18"/>
      <c r="BVO56" s="18"/>
      <c r="BVP56" s="18"/>
      <c r="BVQ56" s="18"/>
      <c r="BVR56" s="18"/>
      <c r="BVS56" s="18"/>
      <c r="BVT56" s="18"/>
      <c r="BVU56" s="18"/>
      <c r="BVV56" s="18"/>
      <c r="BVW56" s="18"/>
      <c r="BVX56" s="18"/>
      <c r="BVY56" s="18"/>
      <c r="BVZ56" s="18"/>
      <c r="BWA56" s="18"/>
      <c r="BWB56" s="18"/>
      <c r="BWC56" s="18"/>
      <c r="BWD56" s="18"/>
      <c r="BWE56" s="18"/>
      <c r="BWF56" s="18"/>
      <c r="BWG56" s="18"/>
      <c r="BWH56" s="18"/>
      <c r="BWI56" s="18"/>
      <c r="BWJ56" s="18"/>
      <c r="BWK56" s="18"/>
      <c r="BWL56" s="18"/>
      <c r="BWM56" s="18"/>
      <c r="BWN56" s="18"/>
      <c r="BWO56" s="18"/>
      <c r="BWP56" s="18"/>
      <c r="BWQ56" s="18"/>
      <c r="BWR56" s="18"/>
      <c r="BWS56" s="18"/>
      <c r="BWT56" s="18"/>
      <c r="BWU56" s="18"/>
      <c r="BWV56" s="18"/>
      <c r="BWW56" s="18"/>
      <c r="BWX56" s="18"/>
      <c r="BWY56" s="18"/>
      <c r="BWZ56" s="18"/>
      <c r="BXA56" s="18"/>
      <c r="BXB56" s="18"/>
      <c r="BXC56" s="18"/>
      <c r="BXD56" s="18"/>
      <c r="BXE56" s="18"/>
      <c r="BXF56" s="18"/>
      <c r="BXG56" s="18"/>
      <c r="BXH56" s="18"/>
      <c r="BXI56" s="18"/>
      <c r="BXJ56" s="18"/>
      <c r="BXK56" s="18"/>
      <c r="BXL56" s="18"/>
      <c r="BXM56" s="18"/>
      <c r="BXN56" s="18"/>
      <c r="BXO56" s="18"/>
      <c r="BXP56" s="18"/>
      <c r="BXQ56" s="18"/>
      <c r="BXR56" s="18"/>
      <c r="BXS56" s="18"/>
      <c r="BXT56" s="18"/>
      <c r="BXU56" s="18"/>
      <c r="BXV56" s="18"/>
      <c r="BXW56" s="18"/>
      <c r="BXX56" s="18"/>
      <c r="BXY56" s="18"/>
      <c r="BXZ56" s="18"/>
      <c r="BYA56" s="18"/>
      <c r="BYB56" s="18"/>
      <c r="BYC56" s="18"/>
      <c r="BYD56" s="18"/>
      <c r="BYE56" s="18"/>
      <c r="BYF56" s="18"/>
      <c r="BYG56" s="18"/>
      <c r="BYH56" s="18"/>
      <c r="BYI56" s="18"/>
      <c r="BYJ56" s="18"/>
      <c r="BYK56" s="18"/>
      <c r="BYL56" s="18"/>
      <c r="BYM56" s="18"/>
      <c r="BYN56" s="18"/>
      <c r="BYO56" s="18"/>
      <c r="BYP56" s="18"/>
      <c r="BYQ56" s="18"/>
      <c r="BYR56" s="18"/>
      <c r="BYS56" s="18"/>
      <c r="BYT56" s="18"/>
      <c r="BYU56" s="18"/>
      <c r="BYV56" s="18"/>
      <c r="BYW56" s="18"/>
      <c r="BYX56" s="18"/>
      <c r="BYY56" s="18"/>
      <c r="BYZ56" s="18"/>
      <c r="BZA56" s="18"/>
      <c r="BZB56" s="18"/>
      <c r="BZC56" s="18"/>
      <c r="BZD56" s="18"/>
      <c r="BZE56" s="18"/>
      <c r="BZF56" s="18"/>
      <c r="BZG56" s="18"/>
      <c r="BZH56" s="18"/>
      <c r="BZI56" s="18"/>
      <c r="BZJ56" s="18"/>
      <c r="BZK56" s="18"/>
      <c r="BZL56" s="18"/>
      <c r="BZM56" s="18"/>
      <c r="BZN56" s="18"/>
      <c r="BZO56" s="18"/>
      <c r="BZP56" s="18"/>
      <c r="BZQ56" s="18"/>
      <c r="BZR56" s="18"/>
      <c r="BZS56" s="18"/>
      <c r="BZT56" s="18"/>
      <c r="BZU56" s="18"/>
      <c r="BZV56" s="18"/>
      <c r="BZW56" s="18"/>
      <c r="BZX56" s="18"/>
      <c r="BZY56" s="18"/>
      <c r="BZZ56" s="18"/>
      <c r="CAA56" s="18"/>
      <c r="CAB56" s="18"/>
      <c r="CAC56" s="18"/>
      <c r="CAD56" s="18"/>
      <c r="CAE56" s="18"/>
      <c r="CAF56" s="18"/>
      <c r="CAG56" s="18"/>
      <c r="CAH56" s="18"/>
      <c r="CAI56" s="18"/>
      <c r="CAJ56" s="18"/>
      <c r="CAK56" s="18"/>
      <c r="CAL56" s="18"/>
      <c r="CAM56" s="18"/>
      <c r="CAN56" s="18"/>
      <c r="CAO56" s="18"/>
      <c r="CAP56" s="18"/>
      <c r="CAQ56" s="18"/>
      <c r="CAR56" s="18"/>
      <c r="CAS56" s="18"/>
      <c r="CAT56" s="18"/>
      <c r="CAU56" s="18"/>
      <c r="CAV56" s="18"/>
      <c r="CAW56" s="18"/>
      <c r="CAX56" s="18"/>
      <c r="CAY56" s="18"/>
      <c r="CAZ56" s="18"/>
      <c r="CBA56" s="18"/>
      <c r="CBB56" s="18"/>
      <c r="CBC56" s="18"/>
      <c r="CBD56" s="18"/>
      <c r="CBE56" s="18"/>
      <c r="CBF56" s="18"/>
      <c r="CBG56" s="18"/>
      <c r="CBH56" s="18"/>
      <c r="CBI56" s="18"/>
      <c r="CBJ56" s="18"/>
      <c r="CBK56" s="18"/>
      <c r="CBL56" s="18"/>
      <c r="CBM56" s="18"/>
      <c r="CBN56" s="18"/>
      <c r="CBO56" s="18"/>
      <c r="CBP56" s="18"/>
      <c r="CBQ56" s="18"/>
      <c r="CBR56" s="18"/>
      <c r="CBS56" s="18"/>
      <c r="CBT56" s="18"/>
      <c r="CBU56" s="18"/>
      <c r="CBV56" s="18"/>
      <c r="CBW56" s="18"/>
      <c r="CBX56" s="18"/>
      <c r="CBY56" s="18"/>
      <c r="CBZ56" s="18"/>
      <c r="CCA56" s="18"/>
      <c r="CCB56" s="18"/>
      <c r="CCC56" s="18"/>
      <c r="CCD56" s="18"/>
      <c r="CCE56" s="18"/>
      <c r="CCF56" s="18"/>
      <c r="CCG56" s="18"/>
      <c r="CCH56" s="18"/>
      <c r="CCI56" s="18"/>
      <c r="CCJ56" s="18"/>
      <c r="CCK56" s="18"/>
      <c r="CCL56" s="18"/>
      <c r="CCM56" s="18"/>
      <c r="CCN56" s="18"/>
      <c r="CCO56" s="18"/>
      <c r="CCP56" s="18"/>
      <c r="CCQ56" s="18"/>
      <c r="CCR56" s="18"/>
      <c r="CCS56" s="18"/>
      <c r="CCT56" s="18"/>
      <c r="CCU56" s="18"/>
      <c r="CCV56" s="18"/>
      <c r="CCW56" s="18"/>
      <c r="CCX56" s="18"/>
      <c r="CCY56" s="18"/>
      <c r="CCZ56" s="18"/>
      <c r="CDA56" s="18"/>
      <c r="CDB56" s="18"/>
      <c r="CDC56" s="18"/>
      <c r="CDD56" s="18"/>
      <c r="CDE56" s="18"/>
      <c r="CDF56" s="18"/>
      <c r="CDG56" s="18"/>
      <c r="CDH56" s="18"/>
      <c r="CDI56" s="18"/>
      <c r="CDJ56" s="18"/>
      <c r="CDK56" s="18"/>
      <c r="CDL56" s="18"/>
      <c r="CDM56" s="18"/>
      <c r="CDN56" s="18"/>
      <c r="CDO56" s="18"/>
      <c r="CDP56" s="18"/>
      <c r="CDQ56" s="18"/>
      <c r="CDR56" s="18"/>
      <c r="CDS56" s="18"/>
      <c r="CDT56" s="18"/>
      <c r="CDU56" s="18"/>
      <c r="CDV56" s="18"/>
      <c r="CDW56" s="18"/>
      <c r="CDX56" s="18"/>
      <c r="CDY56" s="18"/>
      <c r="CDZ56" s="18"/>
      <c r="CEA56" s="18"/>
      <c r="CEB56" s="18"/>
      <c r="CEC56" s="18"/>
      <c r="CED56" s="18"/>
      <c r="CEE56" s="18"/>
      <c r="CEF56" s="18"/>
      <c r="CEG56" s="18"/>
      <c r="CEH56" s="18"/>
      <c r="CEI56" s="18"/>
      <c r="CEJ56" s="18"/>
      <c r="CEK56" s="18"/>
      <c r="CEL56" s="18"/>
      <c r="CEM56" s="18"/>
      <c r="CEN56" s="18"/>
      <c r="CEO56" s="18"/>
      <c r="CEP56" s="18"/>
      <c r="CEQ56" s="18"/>
      <c r="CER56" s="18"/>
      <c r="CES56" s="18"/>
      <c r="CET56" s="18"/>
      <c r="CEU56" s="18"/>
      <c r="CEV56" s="18"/>
      <c r="CEW56" s="18"/>
      <c r="CEX56" s="18"/>
      <c r="CEY56" s="18"/>
      <c r="CEZ56" s="18"/>
      <c r="CFA56" s="18"/>
      <c r="CFB56" s="18"/>
      <c r="CFC56" s="18"/>
      <c r="CFD56" s="18"/>
      <c r="CFE56" s="18"/>
      <c r="CFF56" s="18"/>
      <c r="CFG56" s="18"/>
      <c r="CFH56" s="18"/>
      <c r="CFI56" s="18"/>
      <c r="CFJ56" s="18"/>
      <c r="CFK56" s="18"/>
      <c r="CFL56" s="18"/>
      <c r="CFM56" s="18"/>
      <c r="CFN56" s="18"/>
      <c r="CFO56" s="18"/>
      <c r="CFP56" s="18"/>
      <c r="CFQ56" s="18"/>
      <c r="CFR56" s="18"/>
      <c r="CFS56" s="18"/>
      <c r="CFT56" s="18"/>
      <c r="CFU56" s="18"/>
      <c r="CFV56" s="18"/>
      <c r="CFW56" s="18"/>
      <c r="CFX56" s="18"/>
      <c r="CFY56" s="18"/>
      <c r="CFZ56" s="18"/>
      <c r="CGA56" s="18"/>
      <c r="CGB56" s="18"/>
      <c r="CGC56" s="18"/>
      <c r="CGD56" s="18"/>
      <c r="CGE56" s="18"/>
      <c r="CGF56" s="18"/>
      <c r="CGG56" s="18"/>
      <c r="CGH56" s="18"/>
      <c r="CGI56" s="18"/>
      <c r="CGJ56" s="18"/>
      <c r="CGK56" s="18"/>
      <c r="CGL56" s="18"/>
      <c r="CGM56" s="18"/>
      <c r="CGN56" s="18"/>
      <c r="CGO56" s="18"/>
      <c r="CGP56" s="18"/>
      <c r="CGQ56" s="18"/>
      <c r="CGR56" s="18"/>
      <c r="CGS56" s="18"/>
      <c r="CGT56" s="18"/>
      <c r="CGU56" s="18"/>
      <c r="CGV56" s="18"/>
      <c r="CGW56" s="18"/>
      <c r="CGX56" s="18"/>
      <c r="CGY56" s="18"/>
      <c r="CGZ56" s="18"/>
      <c r="CHA56" s="18"/>
      <c r="CHB56" s="18"/>
      <c r="CHC56" s="18"/>
      <c r="CHD56" s="18"/>
      <c r="CHE56" s="18"/>
      <c r="CHF56" s="18"/>
      <c r="CHG56" s="18"/>
      <c r="CHH56" s="18"/>
      <c r="CHI56" s="18"/>
      <c r="CHJ56" s="18"/>
      <c r="CHK56" s="18"/>
      <c r="CHL56" s="18"/>
      <c r="CHM56" s="18"/>
      <c r="CHN56" s="18"/>
      <c r="CHO56" s="18"/>
      <c r="CHP56" s="18"/>
      <c r="CHQ56" s="18"/>
      <c r="CHR56" s="18"/>
      <c r="CHS56" s="18"/>
      <c r="CHT56" s="18"/>
      <c r="CHU56" s="18"/>
      <c r="CHV56" s="18"/>
      <c r="CHW56" s="18"/>
      <c r="CHX56" s="18"/>
      <c r="CHY56" s="18"/>
      <c r="CHZ56" s="18"/>
      <c r="CIA56" s="18"/>
      <c r="CIB56" s="18"/>
      <c r="CIC56" s="18"/>
      <c r="CID56" s="18"/>
      <c r="CIE56" s="18"/>
      <c r="CIF56" s="18"/>
      <c r="CIG56" s="18"/>
      <c r="CIH56" s="18"/>
      <c r="CII56" s="18"/>
      <c r="CIJ56" s="18"/>
      <c r="CIK56" s="18"/>
      <c r="CIL56" s="18"/>
      <c r="CIM56" s="18"/>
      <c r="CIN56" s="18"/>
      <c r="CIO56" s="18"/>
      <c r="CIP56" s="18"/>
      <c r="CIQ56" s="18"/>
      <c r="CIR56" s="18"/>
      <c r="CIS56" s="18"/>
      <c r="CIT56" s="18"/>
      <c r="CIU56" s="18"/>
      <c r="CIV56" s="18"/>
      <c r="CIW56" s="18"/>
      <c r="CIX56" s="18"/>
      <c r="CIY56" s="18"/>
      <c r="CIZ56" s="18"/>
      <c r="CJA56" s="18"/>
      <c r="CJB56" s="18"/>
      <c r="CJC56" s="18"/>
      <c r="CJD56" s="18"/>
      <c r="CJE56" s="18"/>
      <c r="CJF56" s="18"/>
      <c r="CJG56" s="18"/>
      <c r="CJH56" s="18"/>
      <c r="CJI56" s="18"/>
      <c r="CJJ56" s="18"/>
      <c r="CJK56" s="18"/>
      <c r="CJL56" s="18"/>
      <c r="CJM56" s="18"/>
      <c r="CJN56" s="18"/>
      <c r="CJO56" s="18"/>
      <c r="CJP56" s="18"/>
      <c r="CJQ56" s="18"/>
      <c r="CJR56" s="18"/>
      <c r="CJS56" s="18"/>
      <c r="CJT56" s="18"/>
      <c r="CJU56" s="18"/>
      <c r="CJV56" s="18"/>
      <c r="CJW56" s="18"/>
      <c r="CJX56" s="18"/>
      <c r="CJY56" s="18"/>
      <c r="CJZ56" s="18"/>
      <c r="CKA56" s="18"/>
      <c r="CKB56" s="18"/>
      <c r="CKC56" s="18"/>
      <c r="CKD56" s="18"/>
      <c r="CKE56" s="18"/>
      <c r="CKF56" s="18"/>
      <c r="CKG56" s="18"/>
      <c r="CKH56" s="18"/>
      <c r="CKI56" s="18"/>
      <c r="CKJ56" s="18"/>
      <c r="CKK56" s="18"/>
      <c r="CKL56" s="18"/>
      <c r="CKM56" s="18"/>
      <c r="CKN56" s="18"/>
      <c r="CKO56" s="18"/>
      <c r="CKP56" s="18"/>
      <c r="CKQ56" s="18"/>
      <c r="CKR56" s="18"/>
      <c r="CKS56" s="18"/>
      <c r="CKT56" s="18"/>
      <c r="CKU56" s="18"/>
      <c r="CKV56" s="18"/>
      <c r="CKW56" s="18"/>
      <c r="CKX56" s="18"/>
      <c r="CKY56" s="18"/>
      <c r="CKZ56" s="18"/>
      <c r="CLA56" s="18"/>
      <c r="CLB56" s="18"/>
      <c r="CLC56" s="18"/>
      <c r="CLD56" s="18"/>
      <c r="CLE56" s="18"/>
      <c r="CLF56" s="18"/>
      <c r="CLG56" s="18"/>
      <c r="CLH56" s="18"/>
      <c r="CLI56" s="18"/>
      <c r="CLJ56" s="18"/>
      <c r="CLK56" s="18"/>
      <c r="CLL56" s="18"/>
      <c r="CLM56" s="18"/>
      <c r="CLN56" s="18"/>
      <c r="CLO56" s="18"/>
      <c r="CLP56" s="18"/>
      <c r="CLQ56" s="18"/>
      <c r="CLR56" s="18"/>
      <c r="CLS56" s="18"/>
      <c r="CLT56" s="18"/>
      <c r="CLU56" s="18"/>
      <c r="CLV56" s="18"/>
      <c r="CLW56" s="18"/>
      <c r="CLX56" s="18"/>
      <c r="CLY56" s="18"/>
      <c r="CLZ56" s="18"/>
      <c r="CMA56" s="18"/>
      <c r="CMB56" s="18"/>
      <c r="CMC56" s="18"/>
      <c r="CMD56" s="18"/>
      <c r="CME56" s="18"/>
      <c r="CMF56" s="18"/>
      <c r="CMG56" s="18"/>
      <c r="CMH56" s="18"/>
      <c r="CMI56" s="18"/>
      <c r="CMJ56" s="18"/>
      <c r="CMK56" s="18"/>
      <c r="CML56" s="18"/>
      <c r="CMM56" s="18"/>
      <c r="CMN56" s="18"/>
      <c r="CMO56" s="18"/>
      <c r="CMP56" s="18"/>
      <c r="CMQ56" s="18"/>
      <c r="CMR56" s="18"/>
      <c r="CMS56" s="18"/>
      <c r="CMT56" s="18"/>
      <c r="CMU56" s="18"/>
      <c r="CMV56" s="18"/>
      <c r="CMW56" s="18"/>
      <c r="CMX56" s="18"/>
      <c r="CMY56" s="18"/>
      <c r="CMZ56" s="18"/>
      <c r="CNA56" s="18"/>
      <c r="CNB56" s="18"/>
      <c r="CNC56" s="18"/>
      <c r="CND56" s="18"/>
      <c r="CNE56" s="18"/>
      <c r="CNF56" s="18"/>
      <c r="CNG56" s="18"/>
      <c r="CNH56" s="18"/>
      <c r="CNI56" s="18"/>
      <c r="CNJ56" s="18"/>
      <c r="CNK56" s="18"/>
      <c r="CNL56" s="18"/>
      <c r="CNM56" s="18"/>
      <c r="CNN56" s="18"/>
      <c r="CNO56" s="18"/>
      <c r="CNP56" s="18"/>
      <c r="CNQ56" s="18"/>
      <c r="CNR56" s="18"/>
      <c r="CNS56" s="18"/>
      <c r="CNT56" s="18"/>
      <c r="CNU56" s="18"/>
      <c r="CNV56" s="18"/>
      <c r="CNW56" s="18"/>
      <c r="CNX56" s="18"/>
      <c r="CNY56" s="18"/>
      <c r="CNZ56" s="18"/>
      <c r="COA56" s="18"/>
      <c r="COB56" s="18"/>
      <c r="COC56" s="18"/>
      <c r="COD56" s="18"/>
      <c r="COE56" s="18"/>
      <c r="COF56" s="18"/>
      <c r="COG56" s="18"/>
      <c r="COH56" s="18"/>
      <c r="COI56" s="18"/>
      <c r="COJ56" s="18"/>
      <c r="COK56" s="18"/>
      <c r="COL56" s="18"/>
      <c r="COM56" s="18"/>
      <c r="CON56" s="18"/>
      <c r="COO56" s="18"/>
      <c r="COP56" s="18"/>
      <c r="COQ56" s="18"/>
      <c r="COR56" s="18"/>
      <c r="COS56" s="18"/>
      <c r="COT56" s="18"/>
      <c r="COU56" s="18"/>
      <c r="COV56" s="18"/>
      <c r="COW56" s="18"/>
      <c r="COX56" s="18"/>
      <c r="COY56" s="18"/>
      <c r="COZ56" s="18"/>
      <c r="CPA56" s="18"/>
      <c r="CPB56" s="18"/>
      <c r="CPC56" s="18"/>
      <c r="CPD56" s="18"/>
      <c r="CPE56" s="18"/>
      <c r="CPF56" s="18"/>
      <c r="CPG56" s="18"/>
      <c r="CPH56" s="18"/>
      <c r="CPI56" s="18"/>
      <c r="CPJ56" s="18"/>
      <c r="CPK56" s="18"/>
      <c r="CPL56" s="18"/>
      <c r="CPM56" s="18"/>
      <c r="CPN56" s="18"/>
      <c r="CPO56" s="18"/>
      <c r="CPP56" s="18"/>
      <c r="CPQ56" s="18"/>
      <c r="CPR56" s="18"/>
      <c r="CPS56" s="18"/>
      <c r="CPT56" s="18"/>
      <c r="CPU56" s="18"/>
      <c r="CPV56" s="18"/>
      <c r="CPW56" s="18"/>
      <c r="CPX56" s="18"/>
      <c r="CPY56" s="18"/>
      <c r="CPZ56" s="18"/>
      <c r="CQA56" s="18"/>
      <c r="CQB56" s="18"/>
      <c r="CQC56" s="18"/>
      <c r="CQD56" s="18"/>
      <c r="CQE56" s="18"/>
      <c r="CQF56" s="18"/>
      <c r="CQG56" s="18"/>
      <c r="CQH56" s="18"/>
      <c r="CQI56" s="18"/>
      <c r="CQJ56" s="18"/>
      <c r="CQK56" s="18"/>
      <c r="CQL56" s="18"/>
      <c r="CQM56" s="18"/>
      <c r="CQN56" s="18"/>
      <c r="CQO56" s="18"/>
      <c r="CQP56" s="18"/>
      <c r="CQQ56" s="18"/>
      <c r="CQR56" s="18"/>
      <c r="CQS56" s="18"/>
      <c r="CQT56" s="18"/>
      <c r="CQU56" s="18"/>
      <c r="CQV56" s="18"/>
      <c r="CQW56" s="18"/>
      <c r="CQX56" s="18"/>
      <c r="CQY56" s="18"/>
      <c r="CQZ56" s="18"/>
      <c r="CRA56" s="18"/>
      <c r="CRB56" s="18"/>
      <c r="CRC56" s="18"/>
      <c r="CRD56" s="18"/>
      <c r="CRE56" s="18"/>
      <c r="CRF56" s="18"/>
      <c r="CRG56" s="18"/>
      <c r="CRH56" s="18"/>
      <c r="CRI56" s="18"/>
      <c r="CRJ56" s="18"/>
      <c r="CRK56" s="18"/>
      <c r="CRL56" s="18"/>
      <c r="CRM56" s="18"/>
      <c r="CRN56" s="18"/>
      <c r="CRO56" s="18"/>
      <c r="CRP56" s="18"/>
      <c r="CRQ56" s="18"/>
      <c r="CRR56" s="18"/>
      <c r="CRS56" s="18"/>
      <c r="CRT56" s="18"/>
      <c r="CRU56" s="18"/>
      <c r="CRV56" s="18"/>
      <c r="CRW56" s="18"/>
      <c r="CRX56" s="18"/>
      <c r="CRY56" s="18"/>
      <c r="CRZ56" s="18"/>
      <c r="CSA56" s="18"/>
      <c r="CSB56" s="18"/>
      <c r="CSC56" s="18"/>
      <c r="CSD56" s="18"/>
      <c r="CSE56" s="18"/>
      <c r="CSF56" s="18"/>
      <c r="CSG56" s="18"/>
      <c r="CSH56" s="18"/>
      <c r="CSI56" s="18"/>
      <c r="CSJ56" s="18"/>
      <c r="CSK56" s="18"/>
      <c r="CSL56" s="18"/>
      <c r="CSM56" s="18"/>
      <c r="CSN56" s="18"/>
      <c r="CSO56" s="18"/>
      <c r="CSP56" s="18"/>
      <c r="CSQ56" s="18"/>
      <c r="CSR56" s="18"/>
      <c r="CSS56" s="18"/>
      <c r="CST56" s="18"/>
      <c r="CSU56" s="18"/>
      <c r="CSV56" s="18"/>
      <c r="CSW56" s="18"/>
      <c r="CSX56" s="18"/>
      <c r="CSY56" s="18"/>
      <c r="CSZ56" s="18"/>
      <c r="CTA56" s="18"/>
      <c r="CTB56" s="18"/>
      <c r="CTC56" s="18"/>
      <c r="CTD56" s="18"/>
      <c r="CTE56" s="18"/>
      <c r="CTF56" s="18"/>
      <c r="CTG56" s="18"/>
      <c r="CTH56" s="18"/>
      <c r="CTI56" s="18"/>
      <c r="CTJ56" s="18"/>
      <c r="CTK56" s="18"/>
      <c r="CTL56" s="18"/>
      <c r="CTM56" s="18"/>
      <c r="CTN56" s="18"/>
      <c r="CTO56" s="18"/>
      <c r="CTP56" s="18"/>
      <c r="CTQ56" s="18"/>
      <c r="CTR56" s="18"/>
      <c r="CTS56" s="18"/>
      <c r="CTT56" s="18"/>
      <c r="CTU56" s="18"/>
      <c r="CTV56" s="18"/>
      <c r="CTW56" s="18"/>
      <c r="CTX56" s="18"/>
      <c r="CTY56" s="18"/>
      <c r="CTZ56" s="18"/>
      <c r="CUA56" s="18"/>
      <c r="CUB56" s="18"/>
      <c r="CUC56" s="18"/>
      <c r="CUD56" s="18"/>
      <c r="CUE56" s="18"/>
      <c r="CUF56" s="18"/>
      <c r="CUG56" s="18"/>
      <c r="CUH56" s="18"/>
      <c r="CUI56" s="18"/>
      <c r="CUJ56" s="18"/>
      <c r="CUK56" s="18"/>
      <c r="CUL56" s="18"/>
      <c r="CUM56" s="18"/>
      <c r="CUN56" s="18"/>
      <c r="CUO56" s="18"/>
      <c r="CUP56" s="18"/>
      <c r="CUQ56" s="18"/>
      <c r="CUR56" s="18"/>
      <c r="CUS56" s="18"/>
      <c r="CUT56" s="18"/>
      <c r="CUU56" s="18"/>
      <c r="CUV56" s="18"/>
      <c r="CUW56" s="18"/>
      <c r="CUX56" s="18"/>
      <c r="CUY56" s="18"/>
      <c r="CUZ56" s="18"/>
      <c r="CVA56" s="18"/>
      <c r="CVB56" s="18"/>
      <c r="CVC56" s="18"/>
      <c r="CVD56" s="18"/>
      <c r="CVE56" s="18"/>
      <c r="CVF56" s="18"/>
      <c r="CVG56" s="18"/>
      <c r="CVH56" s="18"/>
      <c r="CVI56" s="18"/>
      <c r="CVJ56" s="18"/>
      <c r="CVK56" s="18"/>
      <c r="CVL56" s="18"/>
      <c r="CVM56" s="18"/>
      <c r="CVN56" s="18"/>
      <c r="CVO56" s="18"/>
      <c r="CVP56" s="18"/>
      <c r="CVQ56" s="18"/>
      <c r="CVR56" s="18"/>
      <c r="CVS56" s="18"/>
      <c r="CVT56" s="18"/>
      <c r="CVU56" s="18"/>
      <c r="CVV56" s="18"/>
      <c r="CVW56" s="18"/>
      <c r="CVX56" s="18"/>
      <c r="CVY56" s="18"/>
      <c r="CVZ56" s="18"/>
      <c r="CWA56" s="18"/>
      <c r="CWB56" s="18"/>
      <c r="CWC56" s="18"/>
      <c r="CWD56" s="18"/>
      <c r="CWE56" s="18"/>
      <c r="CWF56" s="18"/>
      <c r="CWG56" s="18"/>
      <c r="CWH56" s="18"/>
      <c r="CWI56" s="18"/>
      <c r="CWJ56" s="18"/>
      <c r="CWK56" s="18"/>
      <c r="CWL56" s="18"/>
      <c r="CWM56" s="18"/>
      <c r="CWN56" s="18"/>
      <c r="CWO56" s="18"/>
      <c r="CWP56" s="18"/>
      <c r="CWQ56" s="18"/>
      <c r="CWR56" s="18"/>
      <c r="CWS56" s="18"/>
      <c r="CWT56" s="18"/>
      <c r="CWU56" s="18"/>
      <c r="CWV56" s="18"/>
      <c r="CWW56" s="18"/>
      <c r="CWX56" s="18"/>
      <c r="CWY56" s="18"/>
      <c r="CWZ56" s="18"/>
      <c r="CXA56" s="18"/>
      <c r="CXB56" s="18"/>
      <c r="CXC56" s="18"/>
      <c r="CXD56" s="18"/>
      <c r="CXE56" s="18"/>
      <c r="CXF56" s="18"/>
      <c r="CXG56" s="18"/>
      <c r="CXH56" s="18"/>
      <c r="CXI56" s="18"/>
      <c r="CXJ56" s="18"/>
      <c r="CXK56" s="18"/>
      <c r="CXL56" s="18"/>
      <c r="CXM56" s="18"/>
      <c r="CXN56" s="18"/>
      <c r="CXO56" s="18"/>
      <c r="CXP56" s="18"/>
      <c r="CXQ56" s="18"/>
      <c r="CXR56" s="18"/>
      <c r="CXS56" s="18"/>
      <c r="CXT56" s="18"/>
      <c r="CXU56" s="18"/>
      <c r="CXV56" s="18"/>
      <c r="CXW56" s="18"/>
      <c r="CXX56" s="18"/>
      <c r="CXY56" s="18"/>
      <c r="CXZ56" s="18"/>
      <c r="CYA56" s="18"/>
      <c r="CYB56" s="18"/>
      <c r="CYC56" s="18"/>
      <c r="CYD56" s="18"/>
      <c r="CYE56" s="18"/>
      <c r="CYF56" s="18"/>
      <c r="CYG56" s="18"/>
      <c r="CYH56" s="18"/>
      <c r="CYI56" s="18"/>
      <c r="CYJ56" s="18"/>
      <c r="CYK56" s="18"/>
      <c r="CYL56" s="18"/>
      <c r="CYM56" s="18"/>
      <c r="CYN56" s="18"/>
      <c r="CYO56" s="18"/>
      <c r="CYP56" s="18"/>
      <c r="CYQ56" s="18"/>
      <c r="CYR56" s="18"/>
      <c r="CYS56" s="18"/>
      <c r="CYT56" s="18"/>
      <c r="CYU56" s="18"/>
      <c r="CYV56" s="18"/>
      <c r="CYW56" s="18"/>
      <c r="CYX56" s="18"/>
      <c r="CYY56" s="18"/>
      <c r="CYZ56" s="18"/>
      <c r="CZA56" s="18"/>
      <c r="CZB56" s="18"/>
      <c r="CZC56" s="18"/>
      <c r="CZD56" s="18"/>
      <c r="CZE56" s="18"/>
      <c r="CZF56" s="18"/>
      <c r="CZG56" s="18"/>
      <c r="CZH56" s="18"/>
      <c r="CZI56" s="18"/>
      <c r="CZJ56" s="18"/>
      <c r="CZK56" s="18"/>
      <c r="CZL56" s="18"/>
      <c r="CZM56" s="18"/>
      <c r="CZN56" s="18"/>
      <c r="CZO56" s="18"/>
      <c r="CZP56" s="18"/>
      <c r="CZQ56" s="18"/>
      <c r="CZR56" s="18"/>
      <c r="CZS56" s="18"/>
      <c r="CZT56" s="18"/>
      <c r="CZU56" s="18"/>
      <c r="CZV56" s="18"/>
      <c r="CZW56" s="18"/>
      <c r="CZX56" s="18"/>
      <c r="CZY56" s="18"/>
      <c r="CZZ56" s="18"/>
      <c r="DAA56" s="18"/>
      <c r="DAB56" s="18"/>
      <c r="DAC56" s="18"/>
      <c r="DAD56" s="18"/>
      <c r="DAE56" s="18"/>
      <c r="DAF56" s="18"/>
      <c r="DAG56" s="18"/>
      <c r="DAH56" s="18"/>
      <c r="DAI56" s="18"/>
      <c r="DAJ56" s="18"/>
      <c r="DAK56" s="18"/>
      <c r="DAL56" s="18"/>
      <c r="DAM56" s="18"/>
      <c r="DAN56" s="18"/>
      <c r="DAO56" s="18"/>
      <c r="DAP56" s="18"/>
      <c r="DAQ56" s="18"/>
      <c r="DAR56" s="18"/>
      <c r="DAS56" s="18"/>
      <c r="DAT56" s="18"/>
      <c r="DAU56" s="18"/>
      <c r="DAV56" s="18"/>
      <c r="DAW56" s="18"/>
      <c r="DAX56" s="18"/>
      <c r="DAY56" s="18"/>
      <c r="DAZ56" s="18"/>
      <c r="DBA56" s="18"/>
      <c r="DBB56" s="18"/>
      <c r="DBC56" s="18"/>
      <c r="DBD56" s="18"/>
      <c r="DBE56" s="18"/>
      <c r="DBF56" s="18"/>
      <c r="DBG56" s="18"/>
      <c r="DBH56" s="18"/>
      <c r="DBI56" s="18"/>
      <c r="DBJ56" s="18"/>
      <c r="DBK56" s="18"/>
      <c r="DBL56" s="18"/>
      <c r="DBM56" s="18"/>
      <c r="DBN56" s="18"/>
      <c r="DBO56" s="18"/>
      <c r="DBP56" s="18"/>
      <c r="DBQ56" s="18"/>
      <c r="DBR56" s="18"/>
      <c r="DBS56" s="18"/>
      <c r="DBT56" s="18"/>
      <c r="DBU56" s="18"/>
      <c r="DBV56" s="18"/>
      <c r="DBW56" s="18"/>
      <c r="DBX56" s="18"/>
      <c r="DBY56" s="18"/>
      <c r="DBZ56" s="18"/>
      <c r="DCA56" s="18"/>
      <c r="DCB56" s="18"/>
      <c r="DCC56" s="18"/>
      <c r="DCD56" s="18"/>
      <c r="DCE56" s="18"/>
      <c r="DCF56" s="18"/>
      <c r="DCG56" s="18"/>
      <c r="DCH56" s="18"/>
      <c r="DCI56" s="18"/>
      <c r="DCJ56" s="18"/>
      <c r="DCK56" s="18"/>
      <c r="DCL56" s="18"/>
      <c r="DCM56" s="18"/>
      <c r="DCN56" s="18"/>
      <c r="DCO56" s="18"/>
      <c r="DCP56" s="18"/>
      <c r="DCQ56" s="18"/>
      <c r="DCR56" s="18"/>
      <c r="DCS56" s="18"/>
      <c r="DCT56" s="18"/>
      <c r="DCU56" s="18"/>
      <c r="DCV56" s="18"/>
      <c r="DCW56" s="18"/>
      <c r="DCX56" s="18"/>
      <c r="DCY56" s="18"/>
      <c r="DCZ56" s="18"/>
      <c r="DDA56" s="18"/>
      <c r="DDB56" s="18"/>
      <c r="DDC56" s="18"/>
      <c r="DDD56" s="18"/>
      <c r="DDE56" s="18"/>
      <c r="DDF56" s="18"/>
      <c r="DDG56" s="18"/>
      <c r="DDH56" s="18"/>
      <c r="DDI56" s="18"/>
      <c r="DDJ56" s="18"/>
      <c r="DDK56" s="18"/>
      <c r="DDL56" s="18"/>
      <c r="DDM56" s="18"/>
      <c r="DDN56" s="18"/>
      <c r="DDO56" s="18"/>
      <c r="DDP56" s="18"/>
      <c r="DDQ56" s="18"/>
      <c r="DDR56" s="18"/>
      <c r="DDS56" s="18"/>
      <c r="DDT56" s="18"/>
      <c r="DDU56" s="18"/>
      <c r="DDV56" s="18"/>
      <c r="DDW56" s="18"/>
      <c r="DDX56" s="18"/>
      <c r="DDY56" s="18"/>
      <c r="DDZ56" s="18"/>
      <c r="DEA56" s="18"/>
      <c r="DEB56" s="18"/>
      <c r="DEC56" s="18"/>
      <c r="DED56" s="18"/>
      <c r="DEE56" s="18"/>
      <c r="DEF56" s="18"/>
      <c r="DEG56" s="18"/>
      <c r="DEH56" s="18"/>
      <c r="DEI56" s="18"/>
      <c r="DEJ56" s="18"/>
      <c r="DEK56" s="18"/>
      <c r="DEL56" s="18"/>
      <c r="DEM56" s="18"/>
      <c r="DEN56" s="18"/>
      <c r="DEO56" s="18"/>
      <c r="DEP56" s="18"/>
      <c r="DEQ56" s="18"/>
      <c r="DER56" s="18"/>
      <c r="DES56" s="18"/>
      <c r="DET56" s="18"/>
      <c r="DEU56" s="18"/>
      <c r="DEV56" s="18"/>
      <c r="DEW56" s="18"/>
      <c r="DEX56" s="18"/>
      <c r="DEY56" s="18"/>
      <c r="DEZ56" s="18"/>
      <c r="DFA56" s="18"/>
      <c r="DFB56" s="18"/>
      <c r="DFC56" s="18"/>
      <c r="DFD56" s="18"/>
      <c r="DFE56" s="18"/>
      <c r="DFF56" s="18"/>
      <c r="DFG56" s="18"/>
      <c r="DFH56" s="18"/>
      <c r="DFI56" s="18"/>
      <c r="DFJ56" s="18"/>
      <c r="DFK56" s="18"/>
      <c r="DFL56" s="18"/>
      <c r="DFM56" s="18"/>
      <c r="DFN56" s="18"/>
      <c r="DFO56" s="18"/>
      <c r="DFP56" s="18"/>
      <c r="DFQ56" s="18"/>
      <c r="DFR56" s="18"/>
      <c r="DFS56" s="18"/>
      <c r="DFT56" s="18"/>
      <c r="DFU56" s="18"/>
      <c r="DFV56" s="18"/>
      <c r="DFW56" s="18"/>
      <c r="DFX56" s="18"/>
      <c r="DFY56" s="18"/>
      <c r="DFZ56" s="18"/>
      <c r="DGA56" s="18"/>
      <c r="DGB56" s="18"/>
      <c r="DGC56" s="18"/>
      <c r="DGD56" s="18"/>
      <c r="DGE56" s="18"/>
      <c r="DGF56" s="18"/>
      <c r="DGG56" s="18"/>
      <c r="DGH56" s="18"/>
      <c r="DGI56" s="18"/>
      <c r="DGJ56" s="18"/>
      <c r="DGK56" s="18"/>
      <c r="DGL56" s="18"/>
      <c r="DGM56" s="18"/>
      <c r="DGN56" s="18"/>
      <c r="DGO56" s="18"/>
      <c r="DGP56" s="18"/>
      <c r="DGQ56" s="18"/>
      <c r="DGR56" s="18"/>
      <c r="DGS56" s="18"/>
      <c r="DGT56" s="18"/>
      <c r="DGU56" s="18"/>
      <c r="DGV56" s="18"/>
      <c r="DGW56" s="18"/>
      <c r="DGX56" s="18"/>
      <c r="DGY56" s="18"/>
      <c r="DGZ56" s="18"/>
      <c r="DHA56" s="18"/>
      <c r="DHB56" s="18"/>
      <c r="DHC56" s="18"/>
      <c r="DHD56" s="18"/>
      <c r="DHE56" s="18"/>
      <c r="DHF56" s="18"/>
      <c r="DHG56" s="18"/>
      <c r="DHH56" s="18"/>
      <c r="DHI56" s="18"/>
      <c r="DHJ56" s="18"/>
      <c r="DHK56" s="18"/>
      <c r="DHL56" s="18"/>
      <c r="DHM56" s="18"/>
      <c r="DHN56" s="18"/>
      <c r="DHO56" s="18"/>
      <c r="DHP56" s="18"/>
      <c r="DHQ56" s="18"/>
      <c r="DHR56" s="18"/>
      <c r="DHS56" s="18"/>
      <c r="DHT56" s="18"/>
      <c r="DHU56" s="18"/>
      <c r="DHV56" s="18"/>
      <c r="DHW56" s="18"/>
      <c r="DHX56" s="18"/>
      <c r="DHY56" s="18"/>
      <c r="DHZ56" s="18"/>
      <c r="DIA56" s="18"/>
      <c r="DIB56" s="18"/>
      <c r="DIC56" s="18"/>
      <c r="DID56" s="18"/>
      <c r="DIE56" s="18"/>
      <c r="DIF56" s="18"/>
      <c r="DIG56" s="18"/>
      <c r="DIH56" s="18"/>
      <c r="DII56" s="18"/>
      <c r="DIJ56" s="18"/>
      <c r="DIK56" s="18"/>
      <c r="DIL56" s="18"/>
      <c r="DIM56" s="18"/>
      <c r="DIN56" s="18"/>
      <c r="DIO56" s="18"/>
      <c r="DIP56" s="18"/>
      <c r="DIQ56" s="18"/>
      <c r="DIR56" s="18"/>
      <c r="DIS56" s="18"/>
      <c r="DIT56" s="18"/>
      <c r="DIU56" s="18"/>
      <c r="DIV56" s="18"/>
      <c r="DIW56" s="18"/>
      <c r="DIX56" s="18"/>
      <c r="DIY56" s="18"/>
      <c r="DIZ56" s="18"/>
      <c r="DJA56" s="18"/>
      <c r="DJB56" s="18"/>
      <c r="DJC56" s="18"/>
      <c r="DJD56" s="18"/>
      <c r="DJE56" s="18"/>
      <c r="DJF56" s="18"/>
      <c r="DJG56" s="18"/>
      <c r="DJH56" s="18"/>
      <c r="DJI56" s="18"/>
      <c r="DJJ56" s="18"/>
      <c r="DJK56" s="18"/>
      <c r="DJL56" s="18"/>
      <c r="DJM56" s="18"/>
      <c r="DJN56" s="18"/>
      <c r="DJO56" s="18"/>
      <c r="DJP56" s="18"/>
      <c r="DJQ56" s="18"/>
      <c r="DJR56" s="18"/>
      <c r="DJS56" s="18"/>
      <c r="DJT56" s="18"/>
      <c r="DJU56" s="18"/>
      <c r="DJV56" s="18"/>
      <c r="DJW56" s="18"/>
      <c r="DJX56" s="18"/>
      <c r="DJY56" s="18"/>
      <c r="DJZ56" s="18"/>
      <c r="DKA56" s="18"/>
      <c r="DKB56" s="18"/>
      <c r="DKC56" s="18"/>
      <c r="DKD56" s="18"/>
      <c r="DKE56" s="18"/>
      <c r="DKF56" s="18"/>
      <c r="DKG56" s="18"/>
      <c r="DKH56" s="18"/>
      <c r="DKI56" s="18"/>
      <c r="DKJ56" s="18"/>
      <c r="DKK56" s="18"/>
      <c r="DKL56" s="18"/>
      <c r="DKM56" s="18"/>
      <c r="DKN56" s="18"/>
      <c r="DKO56" s="18"/>
      <c r="DKP56" s="18"/>
      <c r="DKQ56" s="18"/>
      <c r="DKR56" s="18"/>
      <c r="DKS56" s="18"/>
      <c r="DKT56" s="18"/>
      <c r="DKU56" s="18"/>
      <c r="DKV56" s="18"/>
      <c r="DKW56" s="18"/>
      <c r="DKX56" s="18"/>
      <c r="DKY56" s="18"/>
      <c r="DKZ56" s="18"/>
      <c r="DLA56" s="18"/>
      <c r="DLB56" s="18"/>
      <c r="DLC56" s="18"/>
      <c r="DLD56" s="18"/>
      <c r="DLE56" s="18"/>
      <c r="DLF56" s="18"/>
      <c r="DLG56" s="18"/>
      <c r="DLH56" s="18"/>
      <c r="DLI56" s="18"/>
      <c r="DLJ56" s="18"/>
      <c r="DLK56" s="18"/>
      <c r="DLL56" s="18"/>
      <c r="DLM56" s="18"/>
      <c r="DLN56" s="18"/>
      <c r="DLO56" s="18"/>
      <c r="DLP56" s="18"/>
      <c r="DLQ56" s="18"/>
      <c r="DLR56" s="18"/>
      <c r="DLS56" s="18"/>
      <c r="DLT56" s="18"/>
      <c r="DLU56" s="18"/>
      <c r="DLV56" s="18"/>
      <c r="DLW56" s="18"/>
      <c r="DLX56" s="18"/>
      <c r="DLY56" s="18"/>
      <c r="DLZ56" s="18"/>
      <c r="DMA56" s="18"/>
      <c r="DMB56" s="18"/>
      <c r="DMC56" s="18"/>
      <c r="DMD56" s="18"/>
      <c r="DME56" s="18"/>
      <c r="DMF56" s="18"/>
      <c r="DMG56" s="18"/>
      <c r="DMH56" s="18"/>
      <c r="DMI56" s="18"/>
      <c r="DMJ56" s="18"/>
      <c r="DMK56" s="18"/>
      <c r="DML56" s="18"/>
      <c r="DMM56" s="18"/>
      <c r="DMN56" s="18"/>
      <c r="DMO56" s="18"/>
      <c r="DMP56" s="18"/>
      <c r="DMQ56" s="18"/>
      <c r="DMR56" s="18"/>
      <c r="DMS56" s="18"/>
      <c r="DMT56" s="18"/>
      <c r="DMU56" s="18"/>
      <c r="DMV56" s="18"/>
      <c r="DMW56" s="18"/>
      <c r="DMX56" s="18"/>
      <c r="DMY56" s="18"/>
      <c r="DMZ56" s="18"/>
      <c r="DNA56" s="18"/>
      <c r="DNB56" s="18"/>
      <c r="DNC56" s="18"/>
      <c r="DND56" s="18"/>
      <c r="DNE56" s="18"/>
      <c r="DNF56" s="18"/>
      <c r="DNG56" s="18"/>
      <c r="DNH56" s="18"/>
      <c r="DNI56" s="18"/>
      <c r="DNJ56" s="18"/>
      <c r="DNK56" s="18"/>
      <c r="DNL56" s="18"/>
      <c r="DNM56" s="18"/>
      <c r="DNN56" s="18"/>
      <c r="DNO56" s="18"/>
      <c r="DNP56" s="18"/>
      <c r="DNQ56" s="18"/>
      <c r="DNR56" s="18"/>
      <c r="DNS56" s="18"/>
      <c r="DNT56" s="18"/>
      <c r="DNU56" s="18"/>
      <c r="DNV56" s="18"/>
      <c r="DNW56" s="18"/>
      <c r="DNX56" s="18"/>
      <c r="DNY56" s="18"/>
      <c r="DNZ56" s="18"/>
      <c r="DOA56" s="18"/>
      <c r="DOB56" s="18"/>
      <c r="DOC56" s="18"/>
      <c r="DOD56" s="18"/>
      <c r="DOE56" s="18"/>
      <c r="DOF56" s="18"/>
      <c r="DOG56" s="18"/>
      <c r="DOH56" s="18"/>
      <c r="DOI56" s="18"/>
      <c r="DOJ56" s="18"/>
      <c r="DOK56" s="18"/>
      <c r="DOL56" s="18"/>
      <c r="DOM56" s="18"/>
      <c r="DON56" s="18"/>
      <c r="DOO56" s="18"/>
      <c r="DOP56" s="18"/>
      <c r="DOQ56" s="18"/>
      <c r="DOR56" s="18"/>
      <c r="DOS56" s="18"/>
      <c r="DOT56" s="18"/>
      <c r="DOU56" s="18"/>
      <c r="DOV56" s="18"/>
      <c r="DOW56" s="18"/>
      <c r="DOX56" s="18"/>
      <c r="DOY56" s="18"/>
      <c r="DOZ56" s="18"/>
      <c r="DPA56" s="18"/>
      <c r="DPB56" s="18"/>
      <c r="DPC56" s="18"/>
      <c r="DPD56" s="18"/>
      <c r="DPE56" s="18"/>
      <c r="DPF56" s="18"/>
      <c r="DPG56" s="18"/>
      <c r="DPH56" s="18"/>
      <c r="DPI56" s="18"/>
      <c r="DPJ56" s="18"/>
      <c r="DPK56" s="18"/>
      <c r="DPL56" s="18"/>
      <c r="DPM56" s="18"/>
      <c r="DPN56" s="18"/>
      <c r="DPO56" s="18"/>
      <c r="DPP56" s="18"/>
      <c r="DPQ56" s="18"/>
      <c r="DPR56" s="18"/>
      <c r="DPS56" s="18"/>
      <c r="DPT56" s="18"/>
      <c r="DPU56" s="18"/>
      <c r="DPV56" s="18"/>
      <c r="DPW56" s="18"/>
      <c r="DPX56" s="18"/>
      <c r="DPY56" s="18"/>
      <c r="DPZ56" s="18"/>
      <c r="DQA56" s="18"/>
      <c r="DQB56" s="18"/>
      <c r="DQC56" s="18"/>
      <c r="DQD56" s="18"/>
      <c r="DQE56" s="18"/>
      <c r="DQF56" s="18"/>
      <c r="DQG56" s="18"/>
      <c r="DQH56" s="18"/>
      <c r="DQI56" s="18"/>
      <c r="DQJ56" s="18"/>
      <c r="DQK56" s="18"/>
      <c r="DQL56" s="18"/>
      <c r="DQM56" s="18"/>
      <c r="DQN56" s="18"/>
      <c r="DQO56" s="18"/>
      <c r="DQP56" s="18"/>
      <c r="DQQ56" s="18"/>
      <c r="DQR56" s="18"/>
      <c r="DQS56" s="18"/>
      <c r="DQT56" s="18"/>
      <c r="DQU56" s="18"/>
      <c r="DQV56" s="18"/>
      <c r="DQW56" s="18"/>
      <c r="DQX56" s="18"/>
      <c r="DQY56" s="18"/>
      <c r="DQZ56" s="18"/>
      <c r="DRA56" s="18"/>
      <c r="DRB56" s="18"/>
      <c r="DRC56" s="18"/>
      <c r="DRD56" s="18"/>
      <c r="DRE56" s="18"/>
      <c r="DRF56" s="18"/>
      <c r="DRG56" s="18"/>
      <c r="DRH56" s="18"/>
      <c r="DRI56" s="18"/>
      <c r="DRJ56" s="18"/>
      <c r="DRK56" s="18"/>
      <c r="DRL56" s="18"/>
      <c r="DRM56" s="18"/>
      <c r="DRN56" s="18"/>
      <c r="DRO56" s="18"/>
      <c r="DRP56" s="18"/>
      <c r="DRQ56" s="18"/>
      <c r="DRR56" s="18"/>
      <c r="DRS56" s="18"/>
      <c r="DRT56" s="18"/>
      <c r="DRU56" s="18"/>
      <c r="DRV56" s="18"/>
      <c r="DRW56" s="18"/>
      <c r="DRX56" s="18"/>
      <c r="DRY56" s="18"/>
      <c r="DRZ56" s="18"/>
      <c r="DSA56" s="18"/>
      <c r="DSB56" s="18"/>
      <c r="DSC56" s="18"/>
      <c r="DSD56" s="18"/>
      <c r="DSE56" s="18"/>
      <c r="DSF56" s="18"/>
      <c r="DSG56" s="18"/>
      <c r="DSH56" s="18"/>
      <c r="DSI56" s="18"/>
      <c r="DSJ56" s="18"/>
      <c r="DSK56" s="18"/>
      <c r="DSL56" s="18"/>
      <c r="DSM56" s="18"/>
      <c r="DSN56" s="18"/>
      <c r="DSO56" s="18"/>
      <c r="DSP56" s="18"/>
      <c r="DSQ56" s="18"/>
      <c r="DSR56" s="18"/>
      <c r="DSS56" s="18"/>
      <c r="DST56" s="18"/>
      <c r="DSU56" s="18"/>
      <c r="DSV56" s="18"/>
      <c r="DSW56" s="18"/>
      <c r="DSX56" s="18"/>
      <c r="DSY56" s="18"/>
      <c r="DSZ56" s="18"/>
      <c r="DTA56" s="18"/>
      <c r="DTB56" s="18"/>
      <c r="DTC56" s="18"/>
      <c r="DTD56" s="18"/>
      <c r="DTE56" s="18"/>
      <c r="DTF56" s="18"/>
      <c r="DTG56" s="18"/>
      <c r="DTH56" s="18"/>
      <c r="DTI56" s="18"/>
      <c r="DTJ56" s="18"/>
      <c r="DTK56" s="18"/>
      <c r="DTL56" s="18"/>
      <c r="DTM56" s="18"/>
      <c r="DTN56" s="18"/>
      <c r="DTO56" s="18"/>
      <c r="DTP56" s="18"/>
      <c r="DTQ56" s="18"/>
      <c r="DTR56" s="18"/>
      <c r="DTS56" s="18"/>
      <c r="DTT56" s="18"/>
      <c r="DTU56" s="18"/>
      <c r="DTV56" s="18"/>
      <c r="DTW56" s="18"/>
      <c r="DTX56" s="18"/>
      <c r="DTY56" s="18"/>
      <c r="DTZ56" s="18"/>
      <c r="DUA56" s="18"/>
      <c r="DUB56" s="18"/>
      <c r="DUC56" s="18"/>
      <c r="DUD56" s="18"/>
      <c r="DUE56" s="18"/>
      <c r="DUF56" s="18"/>
      <c r="DUG56" s="18"/>
      <c r="DUH56" s="18"/>
      <c r="DUI56" s="18"/>
      <c r="DUJ56" s="18"/>
      <c r="DUK56" s="18"/>
      <c r="DUL56" s="18"/>
      <c r="DUM56" s="18"/>
      <c r="DUN56" s="18"/>
      <c r="DUO56" s="18"/>
      <c r="DUP56" s="18"/>
      <c r="DUQ56" s="18"/>
      <c r="DUR56" s="18"/>
      <c r="DUS56" s="18"/>
      <c r="DUT56" s="18"/>
      <c r="DUU56" s="18"/>
      <c r="DUV56" s="18"/>
      <c r="DUW56" s="18"/>
      <c r="DUX56" s="18"/>
      <c r="DUY56" s="18"/>
      <c r="DUZ56" s="18"/>
      <c r="DVA56" s="18"/>
      <c r="DVB56" s="18"/>
      <c r="DVC56" s="18"/>
      <c r="DVD56" s="18"/>
      <c r="DVE56" s="18"/>
      <c r="DVF56" s="18"/>
      <c r="DVG56" s="18"/>
      <c r="DVH56" s="18"/>
      <c r="DVI56" s="18"/>
      <c r="DVJ56" s="18"/>
      <c r="DVK56" s="18"/>
      <c r="DVL56" s="18"/>
      <c r="DVM56" s="18"/>
      <c r="DVN56" s="18"/>
      <c r="DVO56" s="18"/>
      <c r="DVP56" s="18"/>
      <c r="DVQ56" s="18"/>
      <c r="DVR56" s="18"/>
      <c r="DVS56" s="18"/>
      <c r="DVT56" s="18"/>
      <c r="DVU56" s="18"/>
      <c r="DVV56" s="18"/>
      <c r="DVW56" s="18"/>
      <c r="DVX56" s="18"/>
      <c r="DVY56" s="18"/>
      <c r="DVZ56" s="18"/>
      <c r="DWA56" s="18"/>
      <c r="DWB56" s="18"/>
      <c r="DWC56" s="18"/>
      <c r="DWD56" s="18"/>
      <c r="DWE56" s="18"/>
      <c r="DWF56" s="18"/>
      <c r="DWG56" s="18"/>
      <c r="DWH56" s="18"/>
      <c r="DWI56" s="18"/>
      <c r="DWJ56" s="18"/>
      <c r="DWK56" s="18"/>
      <c r="DWL56" s="18"/>
      <c r="DWM56" s="18"/>
      <c r="DWN56" s="18"/>
      <c r="DWO56" s="18"/>
      <c r="DWP56" s="18"/>
      <c r="DWQ56" s="18"/>
      <c r="DWR56" s="18"/>
      <c r="DWS56" s="18"/>
      <c r="DWT56" s="18"/>
      <c r="DWU56" s="18"/>
      <c r="DWV56" s="18"/>
      <c r="DWW56" s="18"/>
      <c r="DWX56" s="18"/>
      <c r="DWY56" s="18"/>
      <c r="DWZ56" s="18"/>
      <c r="DXA56" s="18"/>
      <c r="DXB56" s="18"/>
      <c r="DXC56" s="18"/>
      <c r="DXD56" s="18"/>
      <c r="DXE56" s="18"/>
      <c r="DXF56" s="18"/>
      <c r="DXG56" s="18"/>
      <c r="DXH56" s="18"/>
      <c r="DXI56" s="18"/>
      <c r="DXJ56" s="18"/>
      <c r="DXK56" s="18"/>
      <c r="DXL56" s="18"/>
      <c r="DXM56" s="18"/>
      <c r="DXN56" s="18"/>
      <c r="DXO56" s="18"/>
      <c r="DXP56" s="18"/>
      <c r="DXQ56" s="18"/>
      <c r="DXR56" s="18"/>
      <c r="DXS56" s="18"/>
      <c r="DXT56" s="18"/>
      <c r="DXU56" s="18"/>
      <c r="DXV56" s="18"/>
      <c r="DXW56" s="18"/>
      <c r="DXX56" s="18"/>
      <c r="DXY56" s="18"/>
      <c r="DXZ56" s="18"/>
      <c r="DYA56" s="18"/>
      <c r="DYB56" s="18"/>
      <c r="DYC56" s="18"/>
      <c r="DYD56" s="18"/>
      <c r="DYE56" s="18"/>
      <c r="DYF56" s="18"/>
      <c r="DYG56" s="18"/>
      <c r="DYH56" s="18"/>
      <c r="DYI56" s="18"/>
      <c r="DYJ56" s="18"/>
      <c r="DYK56" s="18"/>
      <c r="DYL56" s="18"/>
      <c r="DYM56" s="18"/>
      <c r="DYN56" s="18"/>
      <c r="DYO56" s="18"/>
      <c r="DYP56" s="18"/>
      <c r="DYQ56" s="18"/>
      <c r="DYR56" s="18"/>
      <c r="DYS56" s="18"/>
      <c r="DYT56" s="18"/>
      <c r="DYU56" s="18"/>
      <c r="DYV56" s="18"/>
      <c r="DYW56" s="18"/>
      <c r="DYX56" s="18"/>
      <c r="DYY56" s="18"/>
      <c r="DYZ56" s="18"/>
      <c r="DZA56" s="18"/>
      <c r="DZB56" s="18"/>
      <c r="DZC56" s="18"/>
      <c r="DZD56" s="18"/>
      <c r="DZE56" s="18"/>
      <c r="DZF56" s="18"/>
      <c r="DZG56" s="18"/>
      <c r="DZH56" s="18"/>
      <c r="DZI56" s="18"/>
      <c r="DZJ56" s="18"/>
      <c r="DZK56" s="18"/>
      <c r="DZL56" s="18"/>
      <c r="DZM56" s="18"/>
      <c r="DZN56" s="18"/>
      <c r="DZO56" s="18"/>
      <c r="DZP56" s="18"/>
      <c r="DZQ56" s="18"/>
      <c r="DZR56" s="18"/>
      <c r="DZS56" s="18"/>
      <c r="DZT56" s="18"/>
      <c r="DZU56" s="18"/>
      <c r="DZV56" s="18"/>
      <c r="DZW56" s="18"/>
      <c r="DZX56" s="18"/>
      <c r="DZY56" s="18"/>
      <c r="DZZ56" s="18"/>
      <c r="EAA56" s="18"/>
      <c r="EAB56" s="18"/>
      <c r="EAC56" s="18"/>
      <c r="EAD56" s="18"/>
      <c r="EAE56" s="18"/>
      <c r="EAF56" s="18"/>
      <c r="EAG56" s="18"/>
      <c r="EAH56" s="18"/>
      <c r="EAI56" s="18"/>
      <c r="EAJ56" s="18"/>
      <c r="EAK56" s="18"/>
      <c r="EAL56" s="18"/>
      <c r="EAM56" s="18"/>
      <c r="EAN56" s="18"/>
      <c r="EAO56" s="18"/>
      <c r="EAP56" s="18"/>
      <c r="EAQ56" s="18"/>
      <c r="EAR56" s="18"/>
      <c r="EAS56" s="18"/>
      <c r="EAT56" s="18"/>
      <c r="EAU56" s="18"/>
      <c r="EAV56" s="18"/>
      <c r="EAW56" s="18"/>
      <c r="EAX56" s="18"/>
      <c r="EAY56" s="18"/>
      <c r="EAZ56" s="18"/>
      <c r="EBA56" s="18"/>
      <c r="EBB56" s="18"/>
      <c r="EBC56" s="18"/>
      <c r="EBD56" s="18"/>
      <c r="EBE56" s="18"/>
      <c r="EBF56" s="18"/>
      <c r="EBG56" s="18"/>
      <c r="EBH56" s="18"/>
      <c r="EBI56" s="18"/>
      <c r="EBJ56" s="18"/>
      <c r="EBK56" s="18"/>
      <c r="EBL56" s="18"/>
      <c r="EBM56" s="18"/>
      <c r="EBN56" s="18"/>
      <c r="EBO56" s="18"/>
      <c r="EBP56" s="18"/>
      <c r="EBQ56" s="18"/>
      <c r="EBR56" s="18"/>
      <c r="EBS56" s="18"/>
      <c r="EBT56" s="18"/>
      <c r="EBU56" s="18"/>
      <c r="EBV56" s="18"/>
      <c r="EBW56" s="18"/>
      <c r="EBX56" s="18"/>
      <c r="EBY56" s="18"/>
      <c r="EBZ56" s="18"/>
      <c r="ECA56" s="18"/>
      <c r="ECB56" s="18"/>
      <c r="ECC56" s="18"/>
      <c r="ECD56" s="18"/>
      <c r="ECE56" s="18"/>
      <c r="ECF56" s="18"/>
      <c r="ECG56" s="18"/>
      <c r="ECH56" s="18"/>
      <c r="ECI56" s="18"/>
      <c r="ECJ56" s="18"/>
      <c r="ECK56" s="18"/>
      <c r="ECL56" s="18"/>
      <c r="ECM56" s="18"/>
      <c r="ECN56" s="18"/>
      <c r="ECO56" s="18"/>
      <c r="ECP56" s="18"/>
      <c r="ECQ56" s="18"/>
      <c r="ECR56" s="18"/>
      <c r="ECS56" s="18"/>
      <c r="ECT56" s="18"/>
      <c r="ECU56" s="18"/>
      <c r="ECV56" s="18"/>
      <c r="ECW56" s="18"/>
      <c r="ECX56" s="18"/>
      <c r="ECY56" s="18"/>
      <c r="ECZ56" s="18"/>
      <c r="EDA56" s="18"/>
      <c r="EDB56" s="18"/>
      <c r="EDC56" s="18"/>
      <c r="EDD56" s="18"/>
      <c r="EDE56" s="18"/>
      <c r="EDF56" s="18"/>
      <c r="EDG56" s="18"/>
      <c r="EDH56" s="18"/>
      <c r="EDI56" s="18"/>
      <c r="EDJ56" s="18"/>
      <c r="EDK56" s="18"/>
      <c r="EDL56" s="18"/>
      <c r="EDM56" s="18"/>
      <c r="EDN56" s="18"/>
      <c r="EDO56" s="18"/>
      <c r="EDP56" s="18"/>
      <c r="EDQ56" s="18"/>
      <c r="EDR56" s="18"/>
      <c r="EDS56" s="18"/>
      <c r="EDT56" s="18"/>
      <c r="EDU56" s="18"/>
      <c r="EDV56" s="18"/>
      <c r="EDW56" s="18"/>
      <c r="EDX56" s="18"/>
      <c r="EDY56" s="18"/>
      <c r="EDZ56" s="18"/>
      <c r="EEA56" s="18"/>
      <c r="EEB56" s="18"/>
      <c r="EEC56" s="18"/>
      <c r="EED56" s="18"/>
      <c r="EEE56" s="18"/>
      <c r="EEF56" s="18"/>
      <c r="EEG56" s="18"/>
      <c r="EEH56" s="18"/>
      <c r="EEI56" s="18"/>
      <c r="EEJ56" s="18"/>
      <c r="EEK56" s="18"/>
      <c r="EEL56" s="18"/>
      <c r="EEM56" s="18"/>
      <c r="EEN56" s="18"/>
      <c r="EEO56" s="18"/>
      <c r="EEP56" s="18"/>
      <c r="EEQ56" s="18"/>
      <c r="EER56" s="18"/>
      <c r="EES56" s="18"/>
      <c r="EET56" s="18"/>
      <c r="EEU56" s="18"/>
      <c r="EEV56" s="18"/>
      <c r="EEW56" s="18"/>
      <c r="EEX56" s="18"/>
      <c r="EEY56" s="18"/>
      <c r="EEZ56" s="18"/>
      <c r="EFA56" s="18"/>
      <c r="EFB56" s="18"/>
      <c r="EFC56" s="18"/>
      <c r="EFD56" s="18"/>
      <c r="EFE56" s="18"/>
      <c r="EFF56" s="18"/>
      <c r="EFG56" s="18"/>
      <c r="EFH56" s="18"/>
      <c r="EFI56" s="18"/>
      <c r="EFJ56" s="18"/>
      <c r="EFK56" s="18"/>
      <c r="EFL56" s="18"/>
      <c r="EFM56" s="18"/>
      <c r="EFN56" s="18"/>
      <c r="EFO56" s="18"/>
      <c r="EFP56" s="18"/>
      <c r="EFQ56" s="18"/>
      <c r="EFR56" s="18"/>
      <c r="EFS56" s="18"/>
      <c r="EFT56" s="18"/>
      <c r="EFU56" s="18"/>
      <c r="EFV56" s="18"/>
      <c r="EFW56" s="18"/>
      <c r="EFX56" s="18"/>
      <c r="EFY56" s="18"/>
      <c r="EFZ56" s="18"/>
      <c r="EGA56" s="18"/>
      <c r="EGB56" s="18"/>
      <c r="EGC56" s="18"/>
      <c r="EGD56" s="18"/>
      <c r="EGE56" s="18"/>
      <c r="EGF56" s="18"/>
      <c r="EGG56" s="18"/>
      <c r="EGH56" s="18"/>
      <c r="EGI56" s="18"/>
      <c r="EGJ56" s="18"/>
      <c r="EGK56" s="18"/>
      <c r="EGL56" s="18"/>
      <c r="EGM56" s="18"/>
      <c r="EGN56" s="18"/>
      <c r="EGO56" s="18"/>
      <c r="EGP56" s="18"/>
      <c r="EGQ56" s="18"/>
      <c r="EGR56" s="18"/>
      <c r="EGS56" s="18"/>
      <c r="EGT56" s="18"/>
      <c r="EGU56" s="18"/>
      <c r="EGV56" s="18"/>
      <c r="EGW56" s="18"/>
      <c r="EGX56" s="18"/>
      <c r="EGY56" s="18"/>
      <c r="EGZ56" s="18"/>
      <c r="EHA56" s="18"/>
      <c r="EHB56" s="18"/>
      <c r="EHC56" s="18"/>
      <c r="EHD56" s="18"/>
      <c r="EHE56" s="18"/>
      <c r="EHF56" s="18"/>
      <c r="EHG56" s="18"/>
      <c r="EHH56" s="18"/>
      <c r="EHI56" s="18"/>
      <c r="EHJ56" s="18"/>
      <c r="EHK56" s="18"/>
      <c r="EHL56" s="18"/>
      <c r="EHM56" s="18"/>
      <c r="EHN56" s="18"/>
      <c r="EHO56" s="18"/>
      <c r="EHP56" s="18"/>
      <c r="EHQ56" s="18"/>
      <c r="EHR56" s="18"/>
      <c r="EHS56" s="18"/>
      <c r="EHT56" s="18"/>
      <c r="EHU56" s="18"/>
      <c r="EHV56" s="18"/>
      <c r="EHW56" s="18"/>
      <c r="EHX56" s="18"/>
      <c r="EHY56" s="18"/>
      <c r="EHZ56" s="18"/>
      <c r="EIA56" s="18"/>
      <c r="EIB56" s="18"/>
      <c r="EIC56" s="18"/>
      <c r="EID56" s="18"/>
      <c r="EIE56" s="18"/>
      <c r="EIF56" s="18"/>
      <c r="EIG56" s="18"/>
      <c r="EIH56" s="18"/>
      <c r="EII56" s="18"/>
      <c r="EIJ56" s="18"/>
      <c r="EIK56" s="18"/>
      <c r="EIL56" s="18"/>
      <c r="EIM56" s="18"/>
      <c r="EIN56" s="18"/>
      <c r="EIO56" s="18"/>
      <c r="EIP56" s="18"/>
      <c r="EIQ56" s="18"/>
      <c r="EIR56" s="18"/>
      <c r="EIS56" s="18"/>
      <c r="EIT56" s="18"/>
      <c r="EIU56" s="18"/>
      <c r="EIV56" s="18"/>
      <c r="EIW56" s="18"/>
      <c r="EIX56" s="18"/>
      <c r="EIY56" s="18"/>
      <c r="EIZ56" s="18"/>
      <c r="EJA56" s="18"/>
      <c r="EJB56" s="18"/>
      <c r="EJC56" s="18"/>
      <c r="EJD56" s="18"/>
      <c r="EJE56" s="18"/>
      <c r="EJF56" s="18"/>
      <c r="EJG56" s="18"/>
      <c r="EJH56" s="18"/>
      <c r="EJI56" s="18"/>
      <c r="EJJ56" s="18"/>
      <c r="EJK56" s="18"/>
      <c r="EJL56" s="18"/>
      <c r="EJM56" s="18"/>
      <c r="EJN56" s="18"/>
      <c r="EJO56" s="18"/>
      <c r="EJP56" s="18"/>
      <c r="EJQ56" s="18"/>
      <c r="EJR56" s="18"/>
      <c r="EJS56" s="18"/>
      <c r="EJT56" s="18"/>
      <c r="EJU56" s="18"/>
      <c r="EJV56" s="18"/>
      <c r="EJW56" s="18"/>
      <c r="EJX56" s="18"/>
      <c r="EJY56" s="18"/>
      <c r="EJZ56" s="18"/>
      <c r="EKA56" s="18"/>
      <c r="EKB56" s="18"/>
      <c r="EKC56" s="18"/>
      <c r="EKD56" s="18"/>
      <c r="EKE56" s="18"/>
      <c r="EKF56" s="18"/>
      <c r="EKG56" s="18"/>
      <c r="EKH56" s="18"/>
      <c r="EKI56" s="18"/>
      <c r="EKJ56" s="18"/>
      <c r="EKK56" s="18"/>
      <c r="EKL56" s="18"/>
      <c r="EKM56" s="18"/>
      <c r="EKN56" s="18"/>
      <c r="EKO56" s="18"/>
      <c r="EKP56" s="18"/>
      <c r="EKQ56" s="18"/>
      <c r="EKR56" s="18"/>
      <c r="EKS56" s="18"/>
      <c r="EKT56" s="18"/>
      <c r="EKU56" s="18"/>
      <c r="EKV56" s="18"/>
      <c r="EKW56" s="18"/>
      <c r="EKX56" s="18"/>
      <c r="EKY56" s="18"/>
      <c r="EKZ56" s="18"/>
      <c r="ELA56" s="18"/>
      <c r="ELB56" s="18"/>
      <c r="ELC56" s="18"/>
      <c r="ELD56" s="18"/>
      <c r="ELE56" s="18"/>
      <c r="ELF56" s="18"/>
      <c r="ELG56" s="18"/>
      <c r="ELH56" s="18"/>
      <c r="ELI56" s="18"/>
      <c r="ELJ56" s="18"/>
      <c r="ELK56" s="18"/>
      <c r="ELL56" s="18"/>
      <c r="ELM56" s="18"/>
      <c r="ELN56" s="18"/>
      <c r="ELO56" s="18"/>
      <c r="ELP56" s="18"/>
      <c r="ELQ56" s="18"/>
      <c r="ELR56" s="18"/>
      <c r="ELS56" s="18"/>
      <c r="ELT56" s="18"/>
      <c r="ELU56" s="18"/>
      <c r="ELV56" s="18"/>
      <c r="ELW56" s="18"/>
      <c r="ELX56" s="18"/>
      <c r="ELY56" s="18"/>
      <c r="ELZ56" s="18"/>
      <c r="EMA56" s="18"/>
      <c r="EMB56" s="18"/>
      <c r="EMC56" s="18"/>
      <c r="EMD56" s="18"/>
      <c r="EME56" s="18"/>
      <c r="EMF56" s="18"/>
      <c r="EMG56" s="18"/>
      <c r="EMH56" s="18"/>
      <c r="EMI56" s="18"/>
      <c r="EMJ56" s="18"/>
      <c r="EMK56" s="18"/>
      <c r="EML56" s="18"/>
      <c r="EMM56" s="18"/>
      <c r="EMN56" s="18"/>
      <c r="EMO56" s="18"/>
      <c r="EMP56" s="18"/>
      <c r="EMQ56" s="18"/>
      <c r="EMR56" s="18"/>
      <c r="EMS56" s="18"/>
      <c r="EMT56" s="18"/>
      <c r="EMU56" s="18"/>
      <c r="EMV56" s="18"/>
      <c r="EMW56" s="18"/>
      <c r="EMX56" s="18"/>
      <c r="EMY56" s="18"/>
      <c r="EMZ56" s="18"/>
      <c r="ENA56" s="18"/>
      <c r="ENB56" s="18"/>
      <c r="ENC56" s="18"/>
      <c r="END56" s="18"/>
      <c r="ENE56" s="18"/>
      <c r="ENF56" s="18"/>
      <c r="ENG56" s="18"/>
      <c r="ENH56" s="18"/>
      <c r="ENI56" s="18"/>
      <c r="ENJ56" s="18"/>
      <c r="ENK56" s="18"/>
      <c r="ENL56" s="18"/>
      <c r="ENM56" s="18"/>
      <c r="ENN56" s="18"/>
      <c r="ENO56" s="18"/>
      <c r="ENP56" s="18"/>
      <c r="ENQ56" s="18"/>
      <c r="ENR56" s="18"/>
      <c r="ENS56" s="18"/>
      <c r="ENT56" s="18"/>
      <c r="ENU56" s="18"/>
      <c r="ENV56" s="18"/>
      <c r="ENW56" s="18"/>
      <c r="ENX56" s="18"/>
      <c r="ENY56" s="18"/>
      <c r="ENZ56" s="18"/>
      <c r="EOA56" s="18"/>
      <c r="EOB56" s="18"/>
      <c r="EOC56" s="18"/>
      <c r="EOD56" s="18"/>
      <c r="EOE56" s="18"/>
      <c r="EOF56" s="18"/>
      <c r="EOG56" s="18"/>
      <c r="EOH56" s="18"/>
      <c r="EOI56" s="18"/>
      <c r="EOJ56" s="18"/>
      <c r="EOK56" s="18"/>
      <c r="EOL56" s="18"/>
      <c r="EOM56" s="18"/>
      <c r="EON56" s="18"/>
      <c r="EOO56" s="18"/>
      <c r="EOP56" s="18"/>
      <c r="EOQ56" s="18"/>
      <c r="EOR56" s="18"/>
      <c r="EOS56" s="18"/>
      <c r="EOT56" s="18"/>
      <c r="EOU56" s="18"/>
      <c r="EOV56" s="18"/>
      <c r="EOW56" s="18"/>
      <c r="EOX56" s="18"/>
      <c r="EOY56" s="18"/>
      <c r="EOZ56" s="18"/>
      <c r="EPA56" s="18"/>
      <c r="EPB56" s="18"/>
      <c r="EPC56" s="18"/>
      <c r="EPD56" s="18"/>
      <c r="EPE56" s="18"/>
      <c r="EPF56" s="18"/>
      <c r="EPG56" s="18"/>
      <c r="EPH56" s="18"/>
      <c r="EPI56" s="18"/>
      <c r="EPJ56" s="18"/>
      <c r="EPK56" s="18"/>
      <c r="EPL56" s="18"/>
      <c r="EPM56" s="18"/>
      <c r="EPN56" s="18"/>
      <c r="EPO56" s="18"/>
      <c r="EPP56" s="18"/>
      <c r="EPQ56" s="18"/>
      <c r="EPR56" s="18"/>
      <c r="EPS56" s="18"/>
      <c r="EPT56" s="18"/>
      <c r="EPU56" s="18"/>
      <c r="EPV56" s="18"/>
      <c r="EPW56" s="18"/>
      <c r="EPX56" s="18"/>
      <c r="EPY56" s="18"/>
      <c r="EPZ56" s="18"/>
      <c r="EQA56" s="18"/>
      <c r="EQB56" s="18"/>
      <c r="EQC56" s="18"/>
      <c r="EQD56" s="18"/>
      <c r="EQE56" s="18"/>
      <c r="EQF56" s="18"/>
      <c r="EQG56" s="18"/>
      <c r="EQH56" s="18"/>
      <c r="EQI56" s="18"/>
      <c r="EQJ56" s="18"/>
      <c r="EQK56" s="18"/>
      <c r="EQL56" s="18"/>
      <c r="EQM56" s="18"/>
      <c r="EQN56" s="18"/>
      <c r="EQO56" s="18"/>
      <c r="EQP56" s="18"/>
      <c r="EQQ56" s="18"/>
      <c r="EQR56" s="18"/>
      <c r="EQS56" s="18"/>
      <c r="EQT56" s="18"/>
      <c r="EQU56" s="18"/>
      <c r="EQV56" s="18"/>
      <c r="EQW56" s="18"/>
      <c r="EQX56" s="18"/>
      <c r="EQY56" s="18"/>
      <c r="EQZ56" s="18"/>
      <c r="ERA56" s="18"/>
      <c r="ERB56" s="18"/>
      <c r="ERC56" s="18"/>
      <c r="ERD56" s="18"/>
      <c r="ERE56" s="18"/>
      <c r="ERF56" s="18"/>
      <c r="ERG56" s="18"/>
      <c r="ERH56" s="18"/>
      <c r="ERI56" s="18"/>
      <c r="ERJ56" s="18"/>
      <c r="ERK56" s="18"/>
      <c r="ERL56" s="18"/>
      <c r="ERM56" s="18"/>
      <c r="ERN56" s="18"/>
      <c r="ERO56" s="18"/>
      <c r="ERP56" s="18"/>
      <c r="ERQ56" s="18"/>
      <c r="ERR56" s="18"/>
      <c r="ERS56" s="18"/>
      <c r="ERT56" s="18"/>
      <c r="ERU56" s="18"/>
      <c r="ERV56" s="18"/>
      <c r="ERW56" s="18"/>
      <c r="ERX56" s="18"/>
      <c r="ERY56" s="18"/>
      <c r="ERZ56" s="18"/>
      <c r="ESA56" s="18"/>
      <c r="ESB56" s="18"/>
      <c r="ESC56" s="18"/>
      <c r="ESD56" s="18"/>
      <c r="ESE56" s="18"/>
      <c r="ESF56" s="18"/>
      <c r="ESG56" s="18"/>
      <c r="ESH56" s="18"/>
      <c r="ESI56" s="18"/>
      <c r="ESJ56" s="18"/>
      <c r="ESK56" s="18"/>
      <c r="ESL56" s="18"/>
      <c r="ESM56" s="18"/>
      <c r="ESN56" s="18"/>
      <c r="ESO56" s="18"/>
      <c r="ESP56" s="18"/>
      <c r="ESQ56" s="18"/>
      <c r="ESR56" s="18"/>
      <c r="ESS56" s="18"/>
      <c r="EST56" s="18"/>
      <c r="ESU56" s="18"/>
      <c r="ESV56" s="18"/>
      <c r="ESW56" s="18"/>
      <c r="ESX56" s="18"/>
      <c r="ESY56" s="18"/>
      <c r="ESZ56" s="18"/>
      <c r="ETA56" s="18"/>
      <c r="ETB56" s="18"/>
      <c r="ETC56" s="18"/>
      <c r="ETD56" s="18"/>
      <c r="ETE56" s="18"/>
      <c r="ETF56" s="18"/>
      <c r="ETG56" s="18"/>
      <c r="ETH56" s="18"/>
      <c r="ETI56" s="18"/>
      <c r="ETJ56" s="18"/>
      <c r="ETK56" s="18"/>
      <c r="ETL56" s="18"/>
      <c r="ETM56" s="18"/>
      <c r="ETN56" s="18"/>
      <c r="ETO56" s="18"/>
      <c r="ETP56" s="18"/>
      <c r="ETQ56" s="18"/>
      <c r="ETR56" s="18"/>
      <c r="ETS56" s="18"/>
      <c r="ETT56" s="18"/>
      <c r="ETU56" s="18"/>
      <c r="ETV56" s="18"/>
      <c r="ETW56" s="18"/>
      <c r="ETX56" s="18"/>
      <c r="ETY56" s="18"/>
      <c r="ETZ56" s="18"/>
      <c r="EUA56" s="18"/>
      <c r="EUB56" s="18"/>
      <c r="EUC56" s="18"/>
      <c r="EUD56" s="18"/>
      <c r="EUE56" s="18"/>
      <c r="EUF56" s="18"/>
      <c r="EUG56" s="18"/>
      <c r="EUH56" s="18"/>
      <c r="EUI56" s="18"/>
      <c r="EUJ56" s="18"/>
      <c r="EUK56" s="18"/>
      <c r="EUL56" s="18"/>
      <c r="EUM56" s="18"/>
      <c r="EUN56" s="18"/>
      <c r="EUO56" s="18"/>
      <c r="EUP56" s="18"/>
      <c r="EUQ56" s="18"/>
      <c r="EUR56" s="18"/>
      <c r="EUS56" s="18"/>
      <c r="EUT56" s="18"/>
      <c r="EUU56" s="18"/>
      <c r="EUV56" s="18"/>
      <c r="EUW56" s="18"/>
      <c r="EUX56" s="18"/>
      <c r="EUY56" s="18"/>
      <c r="EUZ56" s="18"/>
      <c r="EVA56" s="18"/>
      <c r="EVB56" s="18"/>
      <c r="EVC56" s="18"/>
      <c r="EVD56" s="18"/>
      <c r="EVE56" s="18"/>
      <c r="EVF56" s="18"/>
      <c r="EVG56" s="18"/>
      <c r="EVH56" s="18"/>
      <c r="EVI56" s="18"/>
      <c r="EVJ56" s="18"/>
      <c r="EVK56" s="18"/>
      <c r="EVL56" s="18"/>
      <c r="EVM56" s="18"/>
      <c r="EVN56" s="18"/>
      <c r="EVO56" s="18"/>
      <c r="EVP56" s="18"/>
      <c r="EVQ56" s="18"/>
      <c r="EVR56" s="18"/>
      <c r="EVS56" s="18"/>
      <c r="EVT56" s="18"/>
      <c r="EVU56" s="18"/>
      <c r="EVV56" s="18"/>
      <c r="EVW56" s="18"/>
      <c r="EVX56" s="18"/>
      <c r="EVY56" s="18"/>
      <c r="EVZ56" s="18"/>
      <c r="EWA56" s="18"/>
      <c r="EWB56" s="18"/>
      <c r="EWC56" s="18"/>
      <c r="EWD56" s="18"/>
      <c r="EWE56" s="18"/>
      <c r="EWF56" s="18"/>
      <c r="EWG56" s="18"/>
      <c r="EWH56" s="18"/>
      <c r="EWI56" s="18"/>
      <c r="EWJ56" s="18"/>
      <c r="EWK56" s="18"/>
      <c r="EWL56" s="18"/>
      <c r="EWM56" s="18"/>
      <c r="EWN56" s="18"/>
      <c r="EWO56" s="18"/>
      <c r="EWP56" s="18"/>
      <c r="EWQ56" s="18"/>
      <c r="EWR56" s="18"/>
      <c r="EWS56" s="18"/>
      <c r="EWT56" s="18"/>
      <c r="EWU56" s="18"/>
      <c r="EWV56" s="18"/>
      <c r="EWW56" s="18"/>
      <c r="EWX56" s="18"/>
      <c r="EWY56" s="18"/>
      <c r="EWZ56" s="18"/>
      <c r="EXA56" s="18"/>
      <c r="EXB56" s="18"/>
      <c r="EXC56" s="18"/>
      <c r="EXD56" s="18"/>
      <c r="EXE56" s="18"/>
      <c r="EXF56" s="18"/>
      <c r="EXG56" s="18"/>
      <c r="EXH56" s="18"/>
      <c r="EXI56" s="18"/>
      <c r="EXJ56" s="18"/>
      <c r="EXK56" s="18"/>
      <c r="EXL56" s="18"/>
      <c r="EXM56" s="18"/>
      <c r="EXN56" s="18"/>
      <c r="EXO56" s="18"/>
      <c r="EXP56" s="18"/>
      <c r="EXQ56" s="18"/>
      <c r="EXR56" s="18"/>
      <c r="EXS56" s="18"/>
      <c r="EXT56" s="18"/>
      <c r="EXU56" s="18"/>
      <c r="EXV56" s="18"/>
      <c r="EXW56" s="18"/>
      <c r="EXX56" s="18"/>
      <c r="EXY56" s="18"/>
      <c r="EXZ56" s="18"/>
      <c r="EYA56" s="18"/>
      <c r="EYB56" s="18"/>
      <c r="EYC56" s="18"/>
      <c r="EYD56" s="18"/>
      <c r="EYE56" s="18"/>
      <c r="EYF56" s="18"/>
      <c r="EYG56" s="18"/>
      <c r="EYH56" s="18"/>
      <c r="EYI56" s="18"/>
      <c r="EYJ56" s="18"/>
      <c r="EYK56" s="18"/>
      <c r="EYL56" s="18"/>
      <c r="EYM56" s="18"/>
      <c r="EYN56" s="18"/>
      <c r="EYO56" s="18"/>
      <c r="EYP56" s="18"/>
      <c r="EYQ56" s="18"/>
      <c r="EYR56" s="18"/>
      <c r="EYS56" s="18"/>
      <c r="EYT56" s="18"/>
      <c r="EYU56" s="18"/>
      <c r="EYV56" s="18"/>
      <c r="EYW56" s="18"/>
      <c r="EYX56" s="18"/>
      <c r="EYY56" s="18"/>
      <c r="EYZ56" s="18"/>
      <c r="EZA56" s="18"/>
      <c r="EZB56" s="18"/>
      <c r="EZC56" s="18"/>
      <c r="EZD56" s="18"/>
      <c r="EZE56" s="18"/>
      <c r="EZF56" s="18"/>
      <c r="EZG56" s="18"/>
      <c r="EZH56" s="18"/>
      <c r="EZI56" s="18"/>
      <c r="EZJ56" s="18"/>
      <c r="EZK56" s="18"/>
      <c r="EZL56" s="18"/>
      <c r="EZM56" s="18"/>
      <c r="EZN56" s="18"/>
      <c r="EZO56" s="18"/>
      <c r="EZP56" s="18"/>
      <c r="EZQ56" s="18"/>
      <c r="EZR56" s="18"/>
      <c r="EZS56" s="18"/>
      <c r="EZT56" s="18"/>
      <c r="EZU56" s="18"/>
      <c r="EZV56" s="18"/>
      <c r="EZW56" s="18"/>
      <c r="EZX56" s="18"/>
      <c r="EZY56" s="18"/>
      <c r="EZZ56" s="18"/>
      <c r="FAA56" s="18"/>
      <c r="FAB56" s="18"/>
      <c r="FAC56" s="18"/>
      <c r="FAD56" s="18"/>
      <c r="FAE56" s="18"/>
      <c r="FAF56" s="18"/>
      <c r="FAG56" s="18"/>
      <c r="FAH56" s="18"/>
      <c r="FAI56" s="18"/>
      <c r="FAJ56" s="18"/>
      <c r="FAK56" s="18"/>
      <c r="FAL56" s="18"/>
      <c r="FAM56" s="18"/>
      <c r="FAN56" s="18"/>
      <c r="FAO56" s="18"/>
      <c r="FAP56" s="18"/>
      <c r="FAQ56" s="18"/>
      <c r="FAR56" s="18"/>
      <c r="FAS56" s="18"/>
      <c r="FAT56" s="18"/>
      <c r="FAU56" s="18"/>
      <c r="FAV56" s="18"/>
      <c r="FAW56" s="18"/>
      <c r="FAX56" s="18"/>
      <c r="FAY56" s="18"/>
      <c r="FAZ56" s="18"/>
      <c r="FBA56" s="18"/>
      <c r="FBB56" s="18"/>
      <c r="FBC56" s="18"/>
      <c r="FBD56" s="18"/>
      <c r="FBE56" s="18"/>
      <c r="FBF56" s="18"/>
      <c r="FBG56" s="18"/>
      <c r="FBH56" s="18"/>
      <c r="FBI56" s="18"/>
      <c r="FBJ56" s="18"/>
      <c r="FBK56" s="18"/>
      <c r="FBL56" s="18"/>
      <c r="FBM56" s="18"/>
      <c r="FBN56" s="18"/>
      <c r="FBO56" s="18"/>
      <c r="FBP56" s="18"/>
      <c r="FBQ56" s="18"/>
      <c r="FBR56" s="18"/>
      <c r="FBS56" s="18"/>
      <c r="FBT56" s="18"/>
      <c r="FBU56" s="18"/>
      <c r="FBV56" s="18"/>
      <c r="FBW56" s="18"/>
      <c r="FBX56" s="18"/>
      <c r="FBY56" s="18"/>
      <c r="FBZ56" s="18"/>
      <c r="FCA56" s="18"/>
      <c r="FCB56" s="18"/>
      <c r="FCC56" s="18"/>
      <c r="FCD56" s="18"/>
      <c r="FCE56" s="18"/>
      <c r="FCF56" s="18"/>
      <c r="FCG56" s="18"/>
      <c r="FCH56" s="18"/>
      <c r="FCI56" s="18"/>
      <c r="FCJ56" s="18"/>
      <c r="FCK56" s="18"/>
      <c r="FCL56" s="18"/>
      <c r="FCM56" s="18"/>
      <c r="FCN56" s="18"/>
      <c r="FCO56" s="18"/>
      <c r="FCP56" s="18"/>
      <c r="FCQ56" s="18"/>
      <c r="FCR56" s="18"/>
      <c r="FCS56" s="18"/>
      <c r="FCT56" s="18"/>
      <c r="FCU56" s="18"/>
      <c r="FCV56" s="18"/>
      <c r="FCW56" s="18"/>
      <c r="FCX56" s="18"/>
      <c r="FCY56" s="18"/>
      <c r="FCZ56" s="18"/>
      <c r="FDA56" s="18"/>
      <c r="FDB56" s="18"/>
      <c r="FDC56" s="18"/>
      <c r="FDD56" s="18"/>
      <c r="FDE56" s="18"/>
      <c r="FDF56" s="18"/>
      <c r="FDG56" s="18"/>
      <c r="FDH56" s="18"/>
      <c r="FDI56" s="18"/>
      <c r="FDJ56" s="18"/>
      <c r="FDK56" s="18"/>
      <c r="FDL56" s="18"/>
      <c r="FDM56" s="18"/>
      <c r="FDN56" s="18"/>
      <c r="FDO56" s="18"/>
      <c r="FDP56" s="18"/>
      <c r="FDQ56" s="18"/>
      <c r="FDR56" s="18"/>
      <c r="FDS56" s="18"/>
      <c r="FDT56" s="18"/>
      <c r="FDU56" s="18"/>
      <c r="FDV56" s="18"/>
      <c r="FDW56" s="18"/>
      <c r="FDX56" s="18"/>
      <c r="FDY56" s="18"/>
      <c r="FDZ56" s="18"/>
      <c r="FEA56" s="18"/>
      <c r="FEB56" s="18"/>
      <c r="FEC56" s="18"/>
      <c r="FED56" s="18"/>
      <c r="FEE56" s="18"/>
      <c r="FEF56" s="18"/>
      <c r="FEG56" s="18"/>
      <c r="FEH56" s="18"/>
      <c r="FEI56" s="18"/>
      <c r="FEJ56" s="18"/>
      <c r="FEK56" s="18"/>
      <c r="FEL56" s="18"/>
      <c r="FEM56" s="18"/>
      <c r="FEN56" s="18"/>
      <c r="FEO56" s="18"/>
      <c r="FEP56" s="18"/>
      <c r="FEQ56" s="18"/>
      <c r="FER56" s="18"/>
      <c r="FES56" s="18"/>
      <c r="FET56" s="18"/>
      <c r="FEU56" s="18"/>
      <c r="FEV56" s="18"/>
      <c r="FEW56" s="18"/>
      <c r="FEX56" s="18"/>
      <c r="FEY56" s="18"/>
      <c r="FEZ56" s="18"/>
      <c r="FFA56" s="18"/>
      <c r="FFB56" s="18"/>
      <c r="FFC56" s="18"/>
      <c r="FFD56" s="18"/>
      <c r="FFE56" s="18"/>
      <c r="FFF56" s="18"/>
      <c r="FFG56" s="18"/>
      <c r="FFH56" s="18"/>
      <c r="FFI56" s="18"/>
      <c r="FFJ56" s="18"/>
      <c r="FFK56" s="18"/>
      <c r="FFL56" s="18"/>
      <c r="FFM56" s="18"/>
      <c r="FFN56" s="18"/>
      <c r="FFO56" s="18"/>
      <c r="FFP56" s="18"/>
      <c r="FFQ56" s="18"/>
      <c r="FFR56" s="18"/>
      <c r="FFS56" s="18"/>
      <c r="FFT56" s="18"/>
      <c r="FFU56" s="18"/>
      <c r="FFV56" s="18"/>
      <c r="FFW56" s="18"/>
      <c r="FFX56" s="18"/>
      <c r="FFY56" s="18"/>
      <c r="FFZ56" s="18"/>
      <c r="FGA56" s="18"/>
      <c r="FGB56" s="18"/>
      <c r="FGC56" s="18"/>
      <c r="FGD56" s="18"/>
      <c r="FGE56" s="18"/>
      <c r="FGF56" s="18"/>
      <c r="FGG56" s="18"/>
      <c r="FGH56" s="18"/>
      <c r="FGI56" s="18"/>
      <c r="FGJ56" s="18"/>
      <c r="FGK56" s="18"/>
      <c r="FGL56" s="18"/>
      <c r="FGM56" s="18"/>
      <c r="FGN56" s="18"/>
      <c r="FGO56" s="18"/>
      <c r="FGP56" s="18"/>
      <c r="FGQ56" s="18"/>
      <c r="FGR56" s="18"/>
      <c r="FGS56" s="18"/>
      <c r="FGT56" s="18"/>
      <c r="FGU56" s="18"/>
      <c r="FGV56" s="18"/>
      <c r="FGW56" s="18"/>
      <c r="FGX56" s="18"/>
      <c r="FGY56" s="18"/>
      <c r="FGZ56" s="18"/>
      <c r="FHA56" s="18"/>
      <c r="FHB56" s="18"/>
      <c r="FHC56" s="18"/>
      <c r="FHD56" s="18"/>
      <c r="FHE56" s="18"/>
      <c r="FHF56" s="18"/>
      <c r="FHG56" s="18"/>
      <c r="FHH56" s="18"/>
      <c r="FHI56" s="18"/>
      <c r="FHJ56" s="18"/>
      <c r="FHK56" s="18"/>
      <c r="FHL56" s="18"/>
      <c r="FHM56" s="18"/>
      <c r="FHN56" s="18"/>
      <c r="FHO56" s="18"/>
      <c r="FHP56" s="18"/>
      <c r="FHQ56" s="18"/>
      <c r="FHR56" s="18"/>
      <c r="FHS56" s="18"/>
      <c r="FHT56" s="18"/>
      <c r="FHU56" s="18"/>
      <c r="FHV56" s="18"/>
      <c r="FHW56" s="18"/>
      <c r="FHX56" s="18"/>
      <c r="FHY56" s="18"/>
      <c r="FHZ56" s="18"/>
      <c r="FIA56" s="18"/>
      <c r="FIB56" s="18"/>
      <c r="FIC56" s="18"/>
      <c r="FID56" s="18"/>
      <c r="FIE56" s="18"/>
      <c r="FIF56" s="18"/>
      <c r="FIG56" s="18"/>
      <c r="FIH56" s="18"/>
      <c r="FII56" s="18"/>
      <c r="FIJ56" s="18"/>
      <c r="FIK56" s="18"/>
      <c r="FIL56" s="18"/>
      <c r="FIM56" s="18"/>
      <c r="FIN56" s="18"/>
      <c r="FIO56" s="18"/>
      <c r="FIP56" s="18"/>
      <c r="FIQ56" s="18"/>
      <c r="FIR56" s="18"/>
      <c r="FIS56" s="18"/>
      <c r="FIT56" s="18"/>
      <c r="FIU56" s="18"/>
      <c r="FIV56" s="18"/>
      <c r="FIW56" s="18"/>
      <c r="FIX56" s="18"/>
      <c r="FIY56" s="18"/>
      <c r="FIZ56" s="18"/>
      <c r="FJA56" s="18"/>
      <c r="FJB56" s="18"/>
      <c r="FJC56" s="18"/>
      <c r="FJD56" s="18"/>
      <c r="FJE56" s="18"/>
      <c r="FJF56" s="18"/>
      <c r="FJG56" s="18"/>
      <c r="FJH56" s="18"/>
      <c r="FJI56" s="18"/>
      <c r="FJJ56" s="18"/>
      <c r="FJK56" s="18"/>
      <c r="FJL56" s="18"/>
      <c r="FJM56" s="18"/>
      <c r="FJN56" s="18"/>
      <c r="FJO56" s="18"/>
      <c r="FJP56" s="18"/>
      <c r="FJQ56" s="18"/>
      <c r="FJR56" s="18"/>
      <c r="FJS56" s="18"/>
      <c r="FJT56" s="18"/>
      <c r="FJU56" s="18"/>
      <c r="FJV56" s="18"/>
      <c r="FJW56" s="18"/>
      <c r="FJX56" s="18"/>
      <c r="FJY56" s="18"/>
      <c r="FJZ56" s="18"/>
      <c r="FKA56" s="18"/>
      <c r="FKB56" s="18"/>
      <c r="FKC56" s="18"/>
      <c r="FKD56" s="18"/>
      <c r="FKE56" s="18"/>
      <c r="FKF56" s="18"/>
      <c r="FKG56" s="18"/>
      <c r="FKH56" s="18"/>
      <c r="FKI56" s="18"/>
      <c r="FKJ56" s="18"/>
      <c r="FKK56" s="18"/>
      <c r="FKL56" s="18"/>
      <c r="FKM56" s="18"/>
      <c r="FKN56" s="18"/>
      <c r="FKO56" s="18"/>
      <c r="FKP56" s="18"/>
      <c r="FKQ56" s="18"/>
      <c r="FKR56" s="18"/>
      <c r="FKS56" s="18"/>
      <c r="FKT56" s="18"/>
      <c r="FKU56" s="18"/>
      <c r="FKV56" s="18"/>
      <c r="FKW56" s="18"/>
      <c r="FKX56" s="18"/>
      <c r="FKY56" s="18"/>
      <c r="FKZ56" s="18"/>
      <c r="FLA56" s="18"/>
      <c r="FLB56" s="18"/>
      <c r="FLC56" s="18"/>
      <c r="FLD56" s="18"/>
      <c r="FLE56" s="18"/>
      <c r="FLF56" s="18"/>
      <c r="FLG56" s="18"/>
      <c r="FLH56" s="18"/>
      <c r="FLI56" s="18"/>
      <c r="FLJ56" s="18"/>
      <c r="FLK56" s="18"/>
      <c r="FLL56" s="18"/>
      <c r="FLM56" s="18"/>
      <c r="FLN56" s="18"/>
      <c r="FLO56" s="18"/>
      <c r="FLP56" s="18"/>
      <c r="FLQ56" s="18"/>
      <c r="FLR56" s="18"/>
      <c r="FLS56" s="18"/>
      <c r="FLT56" s="18"/>
      <c r="FLU56" s="18"/>
      <c r="FLV56" s="18"/>
      <c r="FLW56" s="18"/>
      <c r="FLX56" s="18"/>
      <c r="FLY56" s="18"/>
      <c r="FLZ56" s="18"/>
      <c r="FMA56" s="18"/>
      <c r="FMB56" s="18"/>
      <c r="FMC56" s="18"/>
      <c r="FMD56" s="18"/>
      <c r="FME56" s="18"/>
      <c r="FMF56" s="18"/>
      <c r="FMG56" s="18"/>
      <c r="FMH56" s="18"/>
      <c r="FMI56" s="18"/>
      <c r="FMJ56" s="18"/>
      <c r="FMK56" s="18"/>
      <c r="FML56" s="18"/>
      <c r="FMM56" s="18"/>
      <c r="FMN56" s="18"/>
      <c r="FMO56" s="18"/>
      <c r="FMP56" s="18"/>
      <c r="FMQ56" s="18"/>
      <c r="FMR56" s="18"/>
      <c r="FMS56" s="18"/>
      <c r="FMT56" s="18"/>
      <c r="FMU56" s="18"/>
      <c r="FMV56" s="18"/>
      <c r="FMW56" s="18"/>
      <c r="FMX56" s="18"/>
      <c r="FMY56" s="18"/>
      <c r="FMZ56" s="18"/>
      <c r="FNA56" s="18"/>
      <c r="FNB56" s="18"/>
      <c r="FNC56" s="18"/>
      <c r="FND56" s="18"/>
      <c r="FNE56" s="18"/>
      <c r="FNF56" s="18"/>
      <c r="FNG56" s="18"/>
      <c r="FNH56" s="18"/>
      <c r="FNI56" s="18"/>
      <c r="FNJ56" s="18"/>
      <c r="FNK56" s="18"/>
      <c r="FNL56" s="18"/>
      <c r="FNM56" s="18"/>
      <c r="FNN56" s="18"/>
      <c r="FNO56" s="18"/>
      <c r="FNP56" s="18"/>
      <c r="FNQ56" s="18"/>
      <c r="FNR56" s="18"/>
      <c r="FNS56" s="18"/>
      <c r="FNT56" s="18"/>
      <c r="FNU56" s="18"/>
      <c r="FNV56" s="18"/>
      <c r="FNW56" s="18"/>
      <c r="FNX56" s="18"/>
      <c r="FNY56" s="18"/>
      <c r="FNZ56" s="18"/>
      <c r="FOA56" s="18"/>
      <c r="FOB56" s="18"/>
      <c r="FOC56" s="18"/>
      <c r="FOD56" s="18"/>
      <c r="FOE56" s="18"/>
      <c r="FOF56" s="18"/>
      <c r="FOG56" s="18"/>
      <c r="FOH56" s="18"/>
      <c r="FOI56" s="18"/>
      <c r="FOJ56" s="18"/>
      <c r="FOK56" s="18"/>
      <c r="FOL56" s="18"/>
      <c r="FOM56" s="18"/>
      <c r="FON56" s="18"/>
      <c r="FOO56" s="18"/>
      <c r="FOP56" s="18"/>
      <c r="FOQ56" s="18"/>
      <c r="FOR56" s="18"/>
      <c r="FOS56" s="18"/>
      <c r="FOT56" s="18"/>
      <c r="FOU56" s="18"/>
      <c r="FOV56" s="18"/>
      <c r="FOW56" s="18"/>
      <c r="FOX56" s="18"/>
      <c r="FOY56" s="18"/>
      <c r="FOZ56" s="18"/>
      <c r="FPA56" s="18"/>
      <c r="FPB56" s="18"/>
      <c r="FPC56" s="18"/>
      <c r="FPD56" s="18"/>
      <c r="FPE56" s="18"/>
      <c r="FPF56" s="18"/>
      <c r="FPG56" s="18"/>
      <c r="FPH56" s="18"/>
      <c r="FPI56" s="18"/>
      <c r="FPJ56" s="18"/>
      <c r="FPK56" s="18"/>
      <c r="FPL56" s="18"/>
      <c r="FPM56" s="18"/>
      <c r="FPN56" s="18"/>
      <c r="FPO56" s="18"/>
      <c r="FPP56" s="18"/>
      <c r="FPQ56" s="18"/>
      <c r="FPR56" s="18"/>
      <c r="FPS56" s="18"/>
      <c r="FPT56" s="18"/>
      <c r="FPU56" s="18"/>
      <c r="FPV56" s="18"/>
      <c r="FPW56" s="18"/>
      <c r="FPX56" s="18"/>
      <c r="FPY56" s="18"/>
      <c r="FPZ56" s="18"/>
      <c r="FQA56" s="18"/>
      <c r="FQB56" s="18"/>
      <c r="FQC56" s="18"/>
      <c r="FQD56" s="18"/>
      <c r="FQE56" s="18"/>
      <c r="FQF56" s="18"/>
      <c r="FQG56" s="18"/>
      <c r="FQH56" s="18"/>
      <c r="FQI56" s="18"/>
      <c r="FQJ56" s="18"/>
      <c r="FQK56" s="18"/>
      <c r="FQL56" s="18"/>
      <c r="FQM56" s="18"/>
      <c r="FQN56" s="18"/>
      <c r="FQO56" s="18"/>
      <c r="FQP56" s="18"/>
      <c r="FQQ56" s="18"/>
      <c r="FQR56" s="18"/>
      <c r="FQS56" s="18"/>
      <c r="FQT56" s="18"/>
      <c r="FQU56" s="18"/>
      <c r="FQV56" s="18"/>
      <c r="FQW56" s="18"/>
      <c r="FQX56" s="18"/>
      <c r="FQY56" s="18"/>
      <c r="FQZ56" s="18"/>
      <c r="FRA56" s="18"/>
      <c r="FRB56" s="18"/>
      <c r="FRC56" s="18"/>
      <c r="FRD56" s="18"/>
      <c r="FRE56" s="18"/>
      <c r="FRF56" s="18"/>
      <c r="FRG56" s="18"/>
      <c r="FRH56" s="18"/>
      <c r="FRI56" s="18"/>
      <c r="FRJ56" s="18"/>
      <c r="FRK56" s="18"/>
      <c r="FRL56" s="18"/>
      <c r="FRM56" s="18"/>
      <c r="FRN56" s="18"/>
      <c r="FRO56" s="18"/>
      <c r="FRP56" s="18"/>
      <c r="FRQ56" s="18"/>
      <c r="FRR56" s="18"/>
      <c r="FRS56" s="18"/>
      <c r="FRT56" s="18"/>
      <c r="FRU56" s="18"/>
      <c r="FRV56" s="18"/>
      <c r="FRW56" s="18"/>
      <c r="FRX56" s="18"/>
      <c r="FRY56" s="18"/>
      <c r="FRZ56" s="18"/>
      <c r="FSA56" s="18"/>
      <c r="FSB56" s="18"/>
      <c r="FSC56" s="18"/>
      <c r="FSD56" s="18"/>
      <c r="FSE56" s="18"/>
      <c r="FSF56" s="18"/>
      <c r="FSG56" s="18"/>
      <c r="FSH56" s="18"/>
      <c r="FSI56" s="18"/>
      <c r="FSJ56" s="18"/>
      <c r="FSK56" s="18"/>
      <c r="FSL56" s="18"/>
      <c r="FSM56" s="18"/>
      <c r="FSN56" s="18"/>
      <c r="FSO56" s="18"/>
      <c r="FSP56" s="18"/>
      <c r="FSQ56" s="18"/>
      <c r="FSR56" s="18"/>
      <c r="FSS56" s="18"/>
      <c r="FST56" s="18"/>
      <c r="FSU56" s="18"/>
      <c r="FSV56" s="18"/>
      <c r="FSW56" s="18"/>
      <c r="FSX56" s="18"/>
      <c r="FSY56" s="18"/>
      <c r="FSZ56" s="18"/>
      <c r="FTA56" s="18"/>
      <c r="FTB56" s="18"/>
      <c r="FTC56" s="18"/>
      <c r="FTD56" s="18"/>
      <c r="FTE56" s="18"/>
      <c r="FTF56" s="18"/>
      <c r="FTG56" s="18"/>
      <c r="FTH56" s="18"/>
      <c r="FTI56" s="18"/>
      <c r="FTJ56" s="18"/>
      <c r="FTK56" s="18"/>
      <c r="FTL56" s="18"/>
      <c r="FTM56" s="18"/>
      <c r="FTN56" s="18"/>
      <c r="FTO56" s="18"/>
      <c r="FTP56" s="18"/>
      <c r="FTQ56" s="18"/>
      <c r="FTR56" s="18"/>
      <c r="FTS56" s="18"/>
      <c r="FTT56" s="18"/>
      <c r="FTU56" s="18"/>
      <c r="FTV56" s="18"/>
      <c r="FTW56" s="18"/>
      <c r="FTX56" s="18"/>
      <c r="FTY56" s="18"/>
      <c r="FTZ56" s="18"/>
      <c r="FUA56" s="18"/>
      <c r="FUB56" s="18"/>
      <c r="FUC56" s="18"/>
      <c r="FUD56" s="18"/>
      <c r="FUE56" s="18"/>
      <c r="FUF56" s="18"/>
      <c r="FUG56" s="18"/>
      <c r="FUH56" s="18"/>
      <c r="FUI56" s="18"/>
      <c r="FUJ56" s="18"/>
      <c r="FUK56" s="18"/>
      <c r="FUL56" s="18"/>
      <c r="FUM56" s="18"/>
      <c r="FUN56" s="18"/>
      <c r="FUO56" s="18"/>
      <c r="FUP56" s="18"/>
      <c r="FUQ56" s="18"/>
      <c r="FUR56" s="18"/>
      <c r="FUS56" s="18"/>
      <c r="FUT56" s="18"/>
      <c r="FUU56" s="18"/>
      <c r="FUV56" s="18"/>
      <c r="FUW56" s="18"/>
      <c r="FUX56" s="18"/>
      <c r="FUY56" s="18"/>
      <c r="FUZ56" s="18"/>
      <c r="FVA56" s="18"/>
      <c r="FVB56" s="18"/>
      <c r="FVC56" s="18"/>
      <c r="FVD56" s="18"/>
      <c r="FVE56" s="18"/>
      <c r="FVF56" s="18"/>
      <c r="FVG56" s="18"/>
      <c r="FVH56" s="18"/>
      <c r="FVI56" s="18"/>
      <c r="FVJ56" s="18"/>
      <c r="FVK56" s="18"/>
      <c r="FVL56" s="18"/>
      <c r="FVM56" s="18"/>
      <c r="FVN56" s="18"/>
      <c r="FVO56" s="18"/>
      <c r="FVP56" s="18"/>
      <c r="FVQ56" s="18"/>
      <c r="FVR56" s="18"/>
      <c r="FVS56" s="18"/>
      <c r="FVT56" s="18"/>
      <c r="FVU56" s="18"/>
      <c r="FVV56" s="18"/>
      <c r="FVW56" s="18"/>
      <c r="FVX56" s="18"/>
      <c r="FVY56" s="18"/>
      <c r="FVZ56" s="18"/>
      <c r="FWA56" s="18"/>
      <c r="FWB56" s="18"/>
      <c r="FWC56" s="18"/>
      <c r="FWD56" s="18"/>
      <c r="FWE56" s="18"/>
      <c r="FWF56" s="18"/>
      <c r="FWG56" s="18"/>
      <c r="FWH56" s="18"/>
      <c r="FWI56" s="18"/>
      <c r="FWJ56" s="18"/>
      <c r="FWK56" s="18"/>
      <c r="FWL56" s="18"/>
      <c r="FWM56" s="18"/>
      <c r="FWN56" s="18"/>
      <c r="FWO56" s="18"/>
      <c r="FWP56" s="18"/>
      <c r="FWQ56" s="18"/>
      <c r="FWR56" s="18"/>
      <c r="FWS56" s="18"/>
      <c r="FWT56" s="18"/>
      <c r="FWU56" s="18"/>
      <c r="FWV56" s="18"/>
      <c r="FWW56" s="18"/>
      <c r="FWX56" s="18"/>
      <c r="FWY56" s="18"/>
      <c r="FWZ56" s="18"/>
      <c r="FXA56" s="18"/>
      <c r="FXB56" s="18"/>
      <c r="FXC56" s="18"/>
      <c r="FXD56" s="18"/>
      <c r="FXE56" s="18"/>
      <c r="FXF56" s="18"/>
      <c r="FXG56" s="18"/>
      <c r="FXH56" s="18"/>
      <c r="FXI56" s="18"/>
      <c r="FXJ56" s="18"/>
      <c r="FXK56" s="18"/>
      <c r="FXL56" s="18"/>
      <c r="FXM56" s="18"/>
      <c r="FXN56" s="18"/>
      <c r="FXO56" s="18"/>
      <c r="FXP56" s="18"/>
      <c r="FXQ56" s="18"/>
      <c r="FXR56" s="18"/>
      <c r="FXS56" s="18"/>
      <c r="FXT56" s="18"/>
      <c r="FXU56" s="18"/>
      <c r="FXV56" s="18"/>
      <c r="FXW56" s="18"/>
      <c r="FXX56" s="18"/>
      <c r="FXY56" s="18"/>
      <c r="FXZ56" s="18"/>
      <c r="FYA56" s="18"/>
      <c r="FYB56" s="18"/>
      <c r="FYC56" s="18"/>
      <c r="FYD56" s="18"/>
      <c r="FYE56" s="18"/>
      <c r="FYF56" s="18"/>
      <c r="FYG56" s="18"/>
      <c r="FYH56" s="18"/>
      <c r="FYI56" s="18"/>
      <c r="FYJ56" s="18"/>
      <c r="FYK56" s="18"/>
      <c r="FYL56" s="18"/>
      <c r="FYM56" s="18"/>
      <c r="FYN56" s="18"/>
      <c r="FYO56" s="18"/>
      <c r="FYP56" s="18"/>
      <c r="FYQ56" s="18"/>
      <c r="FYR56" s="18"/>
      <c r="FYS56" s="18"/>
      <c r="FYT56" s="18"/>
      <c r="FYU56" s="18"/>
      <c r="FYV56" s="18"/>
      <c r="FYW56" s="18"/>
      <c r="FYX56" s="18"/>
      <c r="FYY56" s="18"/>
      <c r="FYZ56" s="18"/>
      <c r="FZA56" s="18"/>
      <c r="FZB56" s="18"/>
      <c r="FZC56" s="18"/>
      <c r="FZD56" s="18"/>
      <c r="FZE56" s="18"/>
      <c r="FZF56" s="18"/>
      <c r="FZG56" s="18"/>
      <c r="FZH56" s="18"/>
      <c r="FZI56" s="18"/>
      <c r="FZJ56" s="18"/>
      <c r="FZK56" s="18"/>
      <c r="FZL56" s="18"/>
      <c r="FZM56" s="18"/>
      <c r="FZN56" s="18"/>
      <c r="FZO56" s="18"/>
      <c r="FZP56" s="18"/>
      <c r="FZQ56" s="18"/>
      <c r="FZR56" s="18"/>
      <c r="FZS56" s="18"/>
      <c r="FZT56" s="18"/>
      <c r="FZU56" s="18"/>
      <c r="FZV56" s="18"/>
      <c r="FZW56" s="18"/>
      <c r="FZX56" s="18"/>
      <c r="FZY56" s="18"/>
      <c r="FZZ56" s="18"/>
      <c r="GAA56" s="18"/>
      <c r="GAB56" s="18"/>
      <c r="GAC56" s="18"/>
      <c r="GAD56" s="18"/>
      <c r="GAE56" s="18"/>
      <c r="GAF56" s="18"/>
      <c r="GAG56" s="18"/>
      <c r="GAH56" s="18"/>
      <c r="GAI56" s="18"/>
      <c r="GAJ56" s="18"/>
      <c r="GAK56" s="18"/>
      <c r="GAL56" s="18"/>
      <c r="GAM56" s="18"/>
      <c r="GAN56" s="18"/>
      <c r="GAO56" s="18"/>
      <c r="GAP56" s="18"/>
      <c r="GAQ56" s="18"/>
      <c r="GAR56" s="18"/>
      <c r="GAS56" s="18"/>
      <c r="GAT56" s="18"/>
      <c r="GAU56" s="18"/>
      <c r="GAV56" s="18"/>
      <c r="GAW56" s="18"/>
      <c r="GAX56" s="18"/>
      <c r="GAY56" s="18"/>
      <c r="GAZ56" s="18"/>
      <c r="GBA56" s="18"/>
      <c r="GBB56" s="18"/>
      <c r="GBC56" s="18"/>
      <c r="GBD56" s="18"/>
      <c r="GBE56" s="18"/>
      <c r="GBF56" s="18"/>
      <c r="GBG56" s="18"/>
      <c r="GBH56" s="18"/>
      <c r="GBI56" s="18"/>
      <c r="GBJ56" s="18"/>
      <c r="GBK56" s="18"/>
      <c r="GBL56" s="18"/>
      <c r="GBM56" s="18"/>
      <c r="GBN56" s="18"/>
      <c r="GBO56" s="18"/>
      <c r="GBP56" s="18"/>
      <c r="GBQ56" s="18"/>
      <c r="GBR56" s="18"/>
      <c r="GBS56" s="18"/>
      <c r="GBT56" s="18"/>
      <c r="GBU56" s="18"/>
      <c r="GBV56" s="18"/>
      <c r="GBW56" s="18"/>
      <c r="GBX56" s="18"/>
      <c r="GBY56" s="18"/>
      <c r="GBZ56" s="18"/>
      <c r="GCA56" s="18"/>
      <c r="GCB56" s="18"/>
      <c r="GCC56" s="18"/>
      <c r="GCD56" s="18"/>
      <c r="GCE56" s="18"/>
      <c r="GCF56" s="18"/>
      <c r="GCG56" s="18"/>
      <c r="GCH56" s="18"/>
      <c r="GCI56" s="18"/>
      <c r="GCJ56" s="18"/>
      <c r="GCK56" s="18"/>
      <c r="GCL56" s="18"/>
      <c r="GCM56" s="18"/>
      <c r="GCN56" s="18"/>
      <c r="GCO56" s="18"/>
      <c r="GCP56" s="18"/>
      <c r="GCQ56" s="18"/>
      <c r="GCR56" s="18"/>
      <c r="GCS56" s="18"/>
      <c r="GCT56" s="18"/>
      <c r="GCU56" s="18"/>
      <c r="GCV56" s="18"/>
      <c r="GCW56" s="18"/>
      <c r="GCX56" s="18"/>
      <c r="GCY56" s="18"/>
      <c r="GCZ56" s="18"/>
      <c r="GDA56" s="18"/>
      <c r="GDB56" s="18"/>
      <c r="GDC56" s="18"/>
      <c r="GDD56" s="18"/>
      <c r="GDE56" s="18"/>
      <c r="GDF56" s="18"/>
      <c r="GDG56" s="18"/>
      <c r="GDH56" s="18"/>
      <c r="GDI56" s="18"/>
      <c r="GDJ56" s="18"/>
      <c r="GDK56" s="18"/>
      <c r="GDL56" s="18"/>
      <c r="GDM56" s="18"/>
      <c r="GDN56" s="18"/>
      <c r="GDO56" s="18"/>
      <c r="GDP56" s="18"/>
      <c r="GDQ56" s="18"/>
      <c r="GDR56" s="18"/>
      <c r="GDS56" s="18"/>
      <c r="GDT56" s="18"/>
      <c r="GDU56" s="18"/>
      <c r="GDV56" s="18"/>
      <c r="GDW56" s="18"/>
      <c r="GDX56" s="18"/>
      <c r="GDY56" s="18"/>
      <c r="GDZ56" s="18"/>
      <c r="GEA56" s="18"/>
      <c r="GEB56" s="18"/>
      <c r="GEC56" s="18"/>
      <c r="GED56" s="18"/>
      <c r="GEE56" s="18"/>
      <c r="GEF56" s="18"/>
      <c r="GEG56" s="18"/>
      <c r="GEH56" s="18"/>
      <c r="GEI56" s="18"/>
      <c r="GEJ56" s="18"/>
      <c r="GEK56" s="18"/>
      <c r="GEL56" s="18"/>
      <c r="GEM56" s="18"/>
      <c r="GEN56" s="18"/>
      <c r="GEO56" s="18"/>
      <c r="GEP56" s="18"/>
      <c r="GEQ56" s="18"/>
      <c r="GER56" s="18"/>
      <c r="GES56" s="18"/>
      <c r="GET56" s="18"/>
      <c r="GEU56" s="18"/>
      <c r="GEV56" s="18"/>
      <c r="GEW56" s="18"/>
      <c r="GEX56" s="18"/>
      <c r="GEY56" s="18"/>
      <c r="GEZ56" s="18"/>
      <c r="GFA56" s="18"/>
      <c r="GFB56" s="18"/>
      <c r="GFC56" s="18"/>
      <c r="GFD56" s="18"/>
      <c r="GFE56" s="18"/>
      <c r="GFF56" s="18"/>
      <c r="GFG56" s="18"/>
      <c r="GFH56" s="18"/>
      <c r="GFI56" s="18"/>
      <c r="GFJ56" s="18"/>
      <c r="GFK56" s="18"/>
      <c r="GFL56" s="18"/>
      <c r="GFM56" s="18"/>
      <c r="GFN56" s="18"/>
      <c r="GFO56" s="18"/>
      <c r="GFP56" s="18"/>
      <c r="GFQ56" s="18"/>
      <c r="GFR56" s="18"/>
      <c r="GFS56" s="18"/>
      <c r="GFT56" s="18"/>
      <c r="GFU56" s="18"/>
      <c r="GFV56" s="18"/>
      <c r="GFW56" s="18"/>
      <c r="GFX56" s="18"/>
      <c r="GFY56" s="18"/>
      <c r="GFZ56" s="18"/>
      <c r="GGA56" s="18"/>
      <c r="GGB56" s="18"/>
      <c r="GGC56" s="18"/>
      <c r="GGD56" s="18"/>
      <c r="GGE56" s="18"/>
      <c r="GGF56" s="18"/>
      <c r="GGG56" s="18"/>
      <c r="GGH56" s="18"/>
      <c r="GGI56" s="18"/>
      <c r="GGJ56" s="18"/>
      <c r="GGK56" s="18"/>
      <c r="GGL56" s="18"/>
      <c r="GGM56" s="18"/>
      <c r="GGN56" s="18"/>
      <c r="GGO56" s="18"/>
      <c r="GGP56" s="18"/>
      <c r="GGQ56" s="18"/>
      <c r="GGR56" s="18"/>
      <c r="GGS56" s="18"/>
      <c r="GGT56" s="18"/>
      <c r="GGU56" s="18"/>
      <c r="GGV56" s="18"/>
      <c r="GGW56" s="18"/>
      <c r="GGX56" s="18"/>
      <c r="GGY56" s="18"/>
      <c r="GGZ56" s="18"/>
      <c r="GHA56" s="18"/>
      <c r="GHB56" s="18"/>
      <c r="GHC56" s="18"/>
      <c r="GHD56" s="18"/>
      <c r="GHE56" s="18"/>
      <c r="GHF56" s="18"/>
      <c r="GHG56" s="18"/>
      <c r="GHH56" s="18"/>
      <c r="GHI56" s="18"/>
      <c r="GHJ56" s="18"/>
      <c r="GHK56" s="18"/>
      <c r="GHL56" s="18"/>
      <c r="GHM56" s="18"/>
      <c r="GHN56" s="18"/>
      <c r="GHO56" s="18"/>
      <c r="GHP56" s="18"/>
      <c r="GHQ56" s="18"/>
      <c r="GHR56" s="18"/>
      <c r="GHS56" s="18"/>
      <c r="GHT56" s="18"/>
      <c r="GHU56" s="18"/>
      <c r="GHV56" s="18"/>
      <c r="GHW56" s="18"/>
      <c r="GHX56" s="18"/>
      <c r="GHY56" s="18"/>
      <c r="GHZ56" s="18"/>
      <c r="GIA56" s="18"/>
      <c r="GIB56" s="18"/>
      <c r="GIC56" s="18"/>
      <c r="GID56" s="18"/>
      <c r="GIE56" s="18"/>
      <c r="GIF56" s="18"/>
      <c r="GIG56" s="18"/>
      <c r="GIH56" s="18"/>
      <c r="GII56" s="18"/>
      <c r="GIJ56" s="18"/>
      <c r="GIK56" s="18"/>
      <c r="GIL56" s="18"/>
      <c r="GIM56" s="18"/>
      <c r="GIN56" s="18"/>
      <c r="GIO56" s="18"/>
      <c r="GIP56" s="18"/>
      <c r="GIQ56" s="18"/>
      <c r="GIR56" s="18"/>
      <c r="GIS56" s="18"/>
      <c r="GIT56" s="18"/>
      <c r="GIU56" s="18"/>
      <c r="GIV56" s="18"/>
      <c r="GIW56" s="18"/>
      <c r="GIX56" s="18"/>
      <c r="GIY56" s="18"/>
      <c r="GIZ56" s="18"/>
      <c r="GJA56" s="18"/>
      <c r="GJB56" s="18"/>
      <c r="GJC56" s="18"/>
      <c r="GJD56" s="18"/>
      <c r="GJE56" s="18"/>
      <c r="GJF56" s="18"/>
      <c r="GJG56" s="18"/>
      <c r="GJH56" s="18"/>
      <c r="GJI56" s="18"/>
      <c r="GJJ56" s="18"/>
      <c r="GJK56" s="18"/>
      <c r="GJL56" s="18"/>
      <c r="GJM56" s="18"/>
      <c r="GJN56" s="18"/>
      <c r="GJO56" s="18"/>
      <c r="GJP56" s="18"/>
      <c r="GJQ56" s="18"/>
      <c r="GJR56" s="18"/>
      <c r="GJS56" s="18"/>
      <c r="GJT56" s="18"/>
      <c r="GJU56" s="18"/>
      <c r="GJV56" s="18"/>
      <c r="GJW56" s="18"/>
      <c r="GJX56" s="18"/>
      <c r="GJY56" s="18"/>
      <c r="GJZ56" s="18"/>
      <c r="GKA56" s="18"/>
      <c r="GKB56" s="18"/>
      <c r="GKC56" s="18"/>
      <c r="GKD56" s="18"/>
      <c r="GKE56" s="18"/>
      <c r="GKF56" s="18"/>
      <c r="GKG56" s="18"/>
      <c r="GKH56" s="18"/>
      <c r="GKI56" s="18"/>
      <c r="GKJ56" s="18"/>
      <c r="GKK56" s="18"/>
      <c r="GKL56" s="18"/>
      <c r="GKM56" s="18"/>
      <c r="GKN56" s="18"/>
      <c r="GKO56" s="18"/>
      <c r="GKP56" s="18"/>
      <c r="GKQ56" s="18"/>
      <c r="GKR56" s="18"/>
      <c r="GKS56" s="18"/>
      <c r="GKT56" s="18"/>
      <c r="GKU56" s="18"/>
      <c r="GKV56" s="18"/>
      <c r="GKW56" s="18"/>
      <c r="GKX56" s="18"/>
      <c r="GKY56" s="18"/>
      <c r="GKZ56" s="18"/>
      <c r="GLA56" s="18"/>
      <c r="GLB56" s="18"/>
      <c r="GLC56" s="18"/>
      <c r="GLD56" s="18"/>
      <c r="GLE56" s="18"/>
      <c r="GLF56" s="18"/>
      <c r="GLG56" s="18"/>
      <c r="GLH56" s="18"/>
      <c r="GLI56" s="18"/>
      <c r="GLJ56" s="18"/>
      <c r="GLK56" s="18"/>
      <c r="GLL56" s="18"/>
      <c r="GLM56" s="18"/>
      <c r="GLN56" s="18"/>
      <c r="GLO56" s="18"/>
      <c r="GLP56" s="18"/>
      <c r="GLQ56" s="18"/>
      <c r="GLR56" s="18"/>
      <c r="GLS56" s="18"/>
      <c r="GLT56" s="18"/>
      <c r="GLU56" s="18"/>
      <c r="GLV56" s="18"/>
      <c r="GLW56" s="18"/>
      <c r="GLX56" s="18"/>
      <c r="GLY56" s="18"/>
      <c r="GLZ56" s="18"/>
      <c r="GMA56" s="18"/>
      <c r="GMB56" s="18"/>
      <c r="GMC56" s="18"/>
      <c r="GMD56" s="18"/>
      <c r="GME56" s="18"/>
      <c r="GMF56" s="18"/>
      <c r="GMG56" s="18"/>
      <c r="GMH56" s="18"/>
      <c r="GMI56" s="18"/>
      <c r="GMJ56" s="18"/>
      <c r="GMK56" s="18"/>
      <c r="GML56" s="18"/>
      <c r="GMM56" s="18"/>
      <c r="GMN56" s="18"/>
      <c r="GMO56" s="18"/>
      <c r="GMP56" s="18"/>
      <c r="GMQ56" s="18"/>
      <c r="GMR56" s="18"/>
      <c r="GMS56" s="18"/>
      <c r="GMT56" s="18"/>
      <c r="GMU56" s="18"/>
      <c r="GMV56" s="18"/>
      <c r="GMW56" s="18"/>
      <c r="GMX56" s="18"/>
      <c r="GMY56" s="18"/>
      <c r="GMZ56" s="18"/>
      <c r="GNA56" s="18"/>
      <c r="GNB56" s="18"/>
      <c r="GNC56" s="18"/>
      <c r="GND56" s="18"/>
      <c r="GNE56" s="18"/>
      <c r="GNF56" s="18"/>
      <c r="GNG56" s="18"/>
      <c r="GNH56" s="18"/>
      <c r="GNI56" s="18"/>
      <c r="GNJ56" s="18"/>
      <c r="GNK56" s="18"/>
      <c r="GNL56" s="18"/>
      <c r="GNM56" s="18"/>
      <c r="GNN56" s="18"/>
      <c r="GNO56" s="18"/>
      <c r="GNP56" s="18"/>
      <c r="GNQ56" s="18"/>
      <c r="GNR56" s="18"/>
      <c r="GNS56" s="18"/>
      <c r="GNT56" s="18"/>
      <c r="GNU56" s="18"/>
      <c r="GNV56" s="18"/>
      <c r="GNW56" s="18"/>
      <c r="GNX56" s="18"/>
      <c r="GNY56" s="18"/>
      <c r="GNZ56" s="18"/>
      <c r="GOA56" s="18"/>
      <c r="GOB56" s="18"/>
      <c r="GOC56" s="18"/>
      <c r="GOD56" s="18"/>
      <c r="GOE56" s="18"/>
      <c r="GOF56" s="18"/>
      <c r="GOG56" s="18"/>
      <c r="GOH56" s="18"/>
      <c r="GOI56" s="18"/>
      <c r="GOJ56" s="18"/>
      <c r="GOK56" s="18"/>
      <c r="GOL56" s="18"/>
      <c r="GOM56" s="18"/>
      <c r="GON56" s="18"/>
      <c r="GOO56" s="18"/>
      <c r="GOP56" s="18"/>
      <c r="GOQ56" s="18"/>
      <c r="GOR56" s="18"/>
      <c r="GOS56" s="18"/>
      <c r="GOT56" s="18"/>
      <c r="GOU56" s="18"/>
      <c r="GOV56" s="18"/>
      <c r="GOW56" s="18"/>
      <c r="GOX56" s="18"/>
      <c r="GOY56" s="18"/>
      <c r="GOZ56" s="18"/>
      <c r="GPA56" s="18"/>
      <c r="GPB56" s="18"/>
      <c r="GPC56" s="18"/>
      <c r="GPD56" s="18"/>
      <c r="GPE56" s="18"/>
      <c r="GPF56" s="18"/>
      <c r="GPG56" s="18"/>
      <c r="GPH56" s="18"/>
      <c r="GPI56" s="18"/>
      <c r="GPJ56" s="18"/>
      <c r="GPK56" s="18"/>
      <c r="GPL56" s="18"/>
      <c r="GPM56" s="18"/>
      <c r="GPN56" s="18"/>
      <c r="GPO56" s="18"/>
      <c r="GPP56" s="18"/>
      <c r="GPQ56" s="18"/>
      <c r="GPR56" s="18"/>
      <c r="GPS56" s="18"/>
      <c r="GPT56" s="18"/>
      <c r="GPU56" s="18"/>
      <c r="GPV56" s="18"/>
      <c r="GPW56" s="18"/>
      <c r="GPX56" s="18"/>
      <c r="GPY56" s="18"/>
      <c r="GPZ56" s="18"/>
      <c r="GQA56" s="18"/>
      <c r="GQB56" s="18"/>
      <c r="GQC56" s="18"/>
      <c r="GQD56" s="18"/>
      <c r="GQE56" s="18"/>
      <c r="GQF56" s="18"/>
      <c r="GQG56" s="18"/>
      <c r="GQH56" s="18"/>
      <c r="GQI56" s="18"/>
      <c r="GQJ56" s="18"/>
      <c r="GQK56" s="18"/>
      <c r="GQL56" s="18"/>
      <c r="GQM56" s="18"/>
      <c r="GQN56" s="18"/>
      <c r="GQO56" s="18"/>
      <c r="GQP56" s="18"/>
      <c r="GQQ56" s="18"/>
      <c r="GQR56" s="18"/>
      <c r="GQS56" s="18"/>
      <c r="GQT56" s="18"/>
      <c r="GQU56" s="18"/>
      <c r="GQV56" s="18"/>
      <c r="GQW56" s="18"/>
      <c r="GQX56" s="18"/>
      <c r="GQY56" s="18"/>
      <c r="GQZ56" s="18"/>
      <c r="GRA56" s="18"/>
      <c r="GRB56" s="18"/>
      <c r="GRC56" s="18"/>
      <c r="GRD56" s="18"/>
      <c r="GRE56" s="18"/>
      <c r="GRF56" s="18"/>
      <c r="GRG56" s="18"/>
      <c r="GRH56" s="18"/>
      <c r="GRI56" s="18"/>
      <c r="GRJ56" s="18"/>
      <c r="GRK56" s="18"/>
      <c r="GRL56" s="18"/>
      <c r="GRM56" s="18"/>
      <c r="GRN56" s="18"/>
      <c r="GRO56" s="18"/>
      <c r="GRP56" s="18"/>
      <c r="GRQ56" s="18"/>
      <c r="GRR56" s="18"/>
      <c r="GRS56" s="18"/>
      <c r="GRT56" s="18"/>
      <c r="GRU56" s="18"/>
      <c r="GRV56" s="18"/>
      <c r="GRW56" s="18"/>
      <c r="GRX56" s="18"/>
      <c r="GRY56" s="18"/>
      <c r="GRZ56" s="18"/>
      <c r="GSA56" s="18"/>
      <c r="GSB56" s="18"/>
      <c r="GSC56" s="18"/>
      <c r="GSD56" s="18"/>
      <c r="GSE56" s="18"/>
      <c r="GSF56" s="18"/>
      <c r="GSG56" s="18"/>
      <c r="GSH56" s="18"/>
      <c r="GSI56" s="18"/>
      <c r="GSJ56" s="18"/>
      <c r="GSK56" s="18"/>
      <c r="GSL56" s="18"/>
      <c r="GSM56" s="18"/>
      <c r="GSN56" s="18"/>
      <c r="GSO56" s="18"/>
      <c r="GSP56" s="18"/>
      <c r="GSQ56" s="18"/>
      <c r="GSR56" s="18"/>
      <c r="GSS56" s="18"/>
      <c r="GST56" s="18"/>
      <c r="GSU56" s="18"/>
      <c r="GSV56" s="18"/>
      <c r="GSW56" s="18"/>
      <c r="GSX56" s="18"/>
      <c r="GSY56" s="18"/>
      <c r="GSZ56" s="18"/>
      <c r="GTA56" s="18"/>
      <c r="GTB56" s="18"/>
      <c r="GTC56" s="18"/>
      <c r="GTD56" s="18"/>
      <c r="GTE56" s="18"/>
      <c r="GTF56" s="18"/>
      <c r="GTG56" s="18"/>
      <c r="GTH56" s="18"/>
      <c r="GTI56" s="18"/>
      <c r="GTJ56" s="18"/>
      <c r="GTK56" s="18"/>
      <c r="GTL56" s="18"/>
      <c r="GTM56" s="18"/>
      <c r="GTN56" s="18"/>
      <c r="GTO56" s="18"/>
      <c r="GTP56" s="18"/>
      <c r="GTQ56" s="18"/>
      <c r="GTR56" s="18"/>
      <c r="GTS56" s="18"/>
      <c r="GTT56" s="18"/>
      <c r="GTU56" s="18"/>
      <c r="GTV56" s="18"/>
      <c r="GTW56" s="18"/>
      <c r="GTX56" s="18"/>
      <c r="GTY56" s="18"/>
      <c r="GTZ56" s="18"/>
      <c r="GUA56" s="18"/>
      <c r="GUB56" s="18"/>
      <c r="GUC56" s="18"/>
      <c r="GUD56" s="18"/>
      <c r="GUE56" s="18"/>
      <c r="GUF56" s="18"/>
      <c r="GUG56" s="18"/>
      <c r="GUH56" s="18"/>
      <c r="GUI56" s="18"/>
      <c r="GUJ56" s="18"/>
      <c r="GUK56" s="18"/>
      <c r="GUL56" s="18"/>
      <c r="GUM56" s="18"/>
      <c r="GUN56" s="18"/>
      <c r="GUO56" s="18"/>
      <c r="GUP56" s="18"/>
      <c r="GUQ56" s="18"/>
      <c r="GUR56" s="18"/>
      <c r="GUS56" s="18"/>
      <c r="GUT56" s="18"/>
      <c r="GUU56" s="18"/>
      <c r="GUV56" s="18"/>
      <c r="GUW56" s="18"/>
      <c r="GUX56" s="18"/>
      <c r="GUY56" s="18"/>
      <c r="GUZ56" s="18"/>
      <c r="GVA56" s="18"/>
      <c r="GVB56" s="18"/>
      <c r="GVC56" s="18"/>
      <c r="GVD56" s="18"/>
      <c r="GVE56" s="18"/>
      <c r="GVF56" s="18"/>
      <c r="GVG56" s="18"/>
      <c r="GVH56" s="18"/>
      <c r="GVI56" s="18"/>
      <c r="GVJ56" s="18"/>
      <c r="GVK56" s="18"/>
      <c r="GVL56" s="18"/>
      <c r="GVM56" s="18"/>
      <c r="GVN56" s="18"/>
      <c r="GVO56" s="18"/>
      <c r="GVP56" s="18"/>
      <c r="GVQ56" s="18"/>
      <c r="GVR56" s="18"/>
      <c r="GVS56" s="18"/>
      <c r="GVT56" s="18"/>
      <c r="GVU56" s="18"/>
      <c r="GVV56" s="18"/>
      <c r="GVW56" s="18"/>
      <c r="GVX56" s="18"/>
      <c r="GVY56" s="18"/>
      <c r="GVZ56" s="18"/>
      <c r="GWA56" s="18"/>
      <c r="GWB56" s="18"/>
      <c r="GWC56" s="18"/>
      <c r="GWD56" s="18"/>
      <c r="GWE56" s="18"/>
      <c r="GWF56" s="18"/>
      <c r="GWG56" s="18"/>
      <c r="GWH56" s="18"/>
      <c r="GWI56" s="18"/>
      <c r="GWJ56" s="18"/>
      <c r="GWK56" s="18"/>
      <c r="GWL56" s="18"/>
      <c r="GWM56" s="18"/>
      <c r="GWN56" s="18"/>
      <c r="GWO56" s="18"/>
      <c r="GWP56" s="18"/>
      <c r="GWQ56" s="18"/>
      <c r="GWR56" s="18"/>
      <c r="GWS56" s="18"/>
      <c r="GWT56" s="18"/>
      <c r="GWU56" s="18"/>
      <c r="GWV56" s="18"/>
      <c r="GWW56" s="18"/>
      <c r="GWX56" s="18"/>
      <c r="GWY56" s="18"/>
      <c r="GWZ56" s="18"/>
      <c r="GXA56" s="18"/>
      <c r="GXB56" s="18"/>
      <c r="GXC56" s="18"/>
      <c r="GXD56" s="18"/>
      <c r="GXE56" s="18"/>
      <c r="GXF56" s="18"/>
      <c r="GXG56" s="18"/>
      <c r="GXH56" s="18"/>
      <c r="GXI56" s="18"/>
      <c r="GXJ56" s="18"/>
      <c r="GXK56" s="18"/>
      <c r="GXL56" s="18"/>
      <c r="GXM56" s="18"/>
      <c r="GXN56" s="18"/>
      <c r="GXO56" s="18"/>
      <c r="GXP56" s="18"/>
      <c r="GXQ56" s="18"/>
      <c r="GXR56" s="18"/>
      <c r="GXS56" s="18"/>
      <c r="GXT56" s="18"/>
      <c r="GXU56" s="18"/>
      <c r="GXV56" s="18"/>
      <c r="GXW56" s="18"/>
      <c r="GXX56" s="18"/>
      <c r="GXY56" s="18"/>
      <c r="GXZ56" s="18"/>
      <c r="GYA56" s="18"/>
      <c r="GYB56" s="18"/>
      <c r="GYC56" s="18"/>
      <c r="GYD56" s="18"/>
      <c r="GYE56" s="18"/>
      <c r="GYF56" s="18"/>
      <c r="GYG56" s="18"/>
      <c r="GYH56" s="18"/>
      <c r="GYI56" s="18"/>
      <c r="GYJ56" s="18"/>
      <c r="GYK56" s="18"/>
      <c r="GYL56" s="18"/>
      <c r="GYM56" s="18"/>
      <c r="GYN56" s="18"/>
      <c r="GYO56" s="18"/>
      <c r="GYP56" s="18"/>
      <c r="GYQ56" s="18"/>
      <c r="GYR56" s="18"/>
      <c r="GYS56" s="18"/>
      <c r="GYT56" s="18"/>
      <c r="GYU56" s="18"/>
      <c r="GYV56" s="18"/>
      <c r="GYW56" s="18"/>
      <c r="GYX56" s="18"/>
      <c r="GYY56" s="18"/>
      <c r="GYZ56" s="18"/>
      <c r="GZA56" s="18"/>
      <c r="GZB56" s="18"/>
      <c r="GZC56" s="18"/>
      <c r="GZD56" s="18"/>
      <c r="GZE56" s="18"/>
      <c r="GZF56" s="18"/>
      <c r="GZG56" s="18"/>
      <c r="GZH56" s="18"/>
      <c r="GZI56" s="18"/>
      <c r="GZJ56" s="18"/>
      <c r="GZK56" s="18"/>
      <c r="GZL56" s="18"/>
      <c r="GZM56" s="18"/>
      <c r="GZN56" s="18"/>
      <c r="GZO56" s="18"/>
      <c r="GZP56" s="18"/>
      <c r="GZQ56" s="18"/>
      <c r="GZR56" s="18"/>
      <c r="GZS56" s="18"/>
      <c r="GZT56" s="18"/>
      <c r="GZU56" s="18"/>
      <c r="GZV56" s="18"/>
      <c r="GZW56" s="18"/>
      <c r="GZX56" s="18"/>
      <c r="GZY56" s="18"/>
      <c r="GZZ56" s="18"/>
      <c r="HAA56" s="18"/>
      <c r="HAB56" s="18"/>
      <c r="HAC56" s="18"/>
      <c r="HAD56" s="18"/>
      <c r="HAE56" s="18"/>
      <c r="HAF56" s="18"/>
      <c r="HAG56" s="18"/>
      <c r="HAH56" s="18"/>
      <c r="HAI56" s="18"/>
      <c r="HAJ56" s="18"/>
      <c r="HAK56" s="18"/>
      <c r="HAL56" s="18"/>
      <c r="HAM56" s="18"/>
      <c r="HAN56" s="18"/>
      <c r="HAO56" s="18"/>
      <c r="HAP56" s="18"/>
      <c r="HAQ56" s="18"/>
      <c r="HAR56" s="18"/>
      <c r="HAS56" s="18"/>
      <c r="HAT56" s="18"/>
      <c r="HAU56" s="18"/>
      <c r="HAV56" s="18"/>
      <c r="HAW56" s="18"/>
      <c r="HAX56" s="18"/>
      <c r="HAY56" s="18"/>
      <c r="HAZ56" s="18"/>
      <c r="HBA56" s="18"/>
      <c r="HBB56" s="18"/>
      <c r="HBC56" s="18"/>
      <c r="HBD56" s="18"/>
      <c r="HBE56" s="18"/>
      <c r="HBF56" s="18"/>
      <c r="HBG56" s="18"/>
      <c r="HBH56" s="18"/>
      <c r="HBI56" s="18"/>
      <c r="HBJ56" s="18"/>
      <c r="HBK56" s="18"/>
      <c r="HBL56" s="18"/>
      <c r="HBM56" s="18"/>
      <c r="HBN56" s="18"/>
      <c r="HBO56" s="18"/>
      <c r="HBP56" s="18"/>
      <c r="HBQ56" s="18"/>
      <c r="HBR56" s="18"/>
      <c r="HBS56" s="18"/>
      <c r="HBT56" s="18"/>
      <c r="HBU56" s="18"/>
      <c r="HBV56" s="18"/>
      <c r="HBW56" s="18"/>
      <c r="HBX56" s="18"/>
      <c r="HBY56" s="18"/>
      <c r="HBZ56" s="18"/>
      <c r="HCA56" s="18"/>
      <c r="HCB56" s="18"/>
      <c r="HCC56" s="18"/>
      <c r="HCD56" s="18"/>
      <c r="HCE56" s="18"/>
      <c r="HCF56" s="18"/>
      <c r="HCG56" s="18"/>
      <c r="HCH56" s="18"/>
      <c r="HCI56" s="18"/>
      <c r="HCJ56" s="18"/>
      <c r="HCK56" s="18"/>
      <c r="HCL56" s="18"/>
      <c r="HCM56" s="18"/>
      <c r="HCN56" s="18"/>
      <c r="HCO56" s="18"/>
      <c r="HCP56" s="18"/>
      <c r="HCQ56" s="18"/>
      <c r="HCR56" s="18"/>
      <c r="HCS56" s="18"/>
      <c r="HCT56" s="18"/>
      <c r="HCU56" s="18"/>
      <c r="HCV56" s="18"/>
      <c r="HCW56" s="18"/>
      <c r="HCX56" s="18"/>
      <c r="HCY56" s="18"/>
      <c r="HCZ56" s="18"/>
      <c r="HDA56" s="18"/>
      <c r="HDB56" s="18"/>
      <c r="HDC56" s="18"/>
      <c r="HDD56" s="18"/>
      <c r="HDE56" s="18"/>
      <c r="HDF56" s="18"/>
      <c r="HDG56" s="18"/>
      <c r="HDH56" s="18"/>
      <c r="HDI56" s="18"/>
      <c r="HDJ56" s="18"/>
      <c r="HDK56" s="18"/>
      <c r="HDL56" s="18"/>
      <c r="HDM56" s="18"/>
      <c r="HDN56" s="18"/>
      <c r="HDO56" s="18"/>
      <c r="HDP56" s="18"/>
      <c r="HDQ56" s="18"/>
      <c r="HDR56" s="18"/>
      <c r="HDS56" s="18"/>
      <c r="HDT56" s="18"/>
      <c r="HDU56" s="18"/>
      <c r="HDV56" s="18"/>
      <c r="HDW56" s="18"/>
      <c r="HDX56" s="18"/>
      <c r="HDY56" s="18"/>
      <c r="HDZ56" s="18"/>
      <c r="HEA56" s="18"/>
      <c r="HEB56" s="18"/>
      <c r="HEC56" s="18"/>
      <c r="HED56" s="18"/>
      <c r="HEE56" s="18"/>
      <c r="HEF56" s="18"/>
      <c r="HEG56" s="18"/>
      <c r="HEH56" s="18"/>
      <c r="HEI56" s="18"/>
      <c r="HEJ56" s="18"/>
      <c r="HEK56" s="18"/>
      <c r="HEL56" s="18"/>
      <c r="HEM56" s="18"/>
      <c r="HEN56" s="18"/>
      <c r="HEO56" s="18"/>
      <c r="HEP56" s="18"/>
      <c r="HEQ56" s="18"/>
      <c r="HER56" s="18"/>
      <c r="HES56" s="18"/>
      <c r="HET56" s="18"/>
      <c r="HEU56" s="18"/>
      <c r="HEV56" s="18"/>
      <c r="HEW56" s="18"/>
      <c r="HEX56" s="18"/>
      <c r="HEY56" s="18"/>
      <c r="HEZ56" s="18"/>
      <c r="HFA56" s="18"/>
      <c r="HFB56" s="18"/>
      <c r="HFC56" s="18"/>
      <c r="HFD56" s="18"/>
      <c r="HFE56" s="18"/>
      <c r="HFF56" s="18"/>
      <c r="HFG56" s="18"/>
      <c r="HFH56" s="18"/>
      <c r="HFI56" s="18"/>
      <c r="HFJ56" s="18"/>
      <c r="HFK56" s="18"/>
      <c r="HFL56" s="18"/>
      <c r="HFM56" s="18"/>
      <c r="HFN56" s="18"/>
      <c r="HFO56" s="18"/>
      <c r="HFP56" s="18"/>
      <c r="HFQ56" s="18"/>
      <c r="HFR56" s="18"/>
      <c r="HFS56" s="18"/>
      <c r="HFT56" s="18"/>
      <c r="HFU56" s="18"/>
      <c r="HFV56" s="18"/>
      <c r="HFW56" s="18"/>
      <c r="HFX56" s="18"/>
      <c r="HFY56" s="18"/>
      <c r="HFZ56" s="18"/>
      <c r="HGA56" s="18"/>
      <c r="HGB56" s="18"/>
      <c r="HGC56" s="18"/>
      <c r="HGD56" s="18"/>
      <c r="HGE56" s="18"/>
      <c r="HGF56" s="18"/>
      <c r="HGG56" s="18"/>
      <c r="HGH56" s="18"/>
      <c r="HGI56" s="18"/>
      <c r="HGJ56" s="18"/>
      <c r="HGK56" s="18"/>
      <c r="HGL56" s="18"/>
      <c r="HGM56" s="18"/>
      <c r="HGN56" s="18"/>
      <c r="HGO56" s="18"/>
      <c r="HGP56" s="18"/>
      <c r="HGQ56" s="18"/>
      <c r="HGR56" s="18"/>
      <c r="HGS56" s="18"/>
      <c r="HGT56" s="18"/>
      <c r="HGU56" s="18"/>
      <c r="HGV56" s="18"/>
      <c r="HGW56" s="18"/>
      <c r="HGX56" s="18"/>
      <c r="HGY56" s="18"/>
      <c r="HGZ56" s="18"/>
      <c r="HHA56" s="18"/>
      <c r="HHB56" s="18"/>
      <c r="HHC56" s="18"/>
      <c r="HHD56" s="18"/>
      <c r="HHE56" s="18"/>
      <c r="HHF56" s="18"/>
      <c r="HHG56" s="18"/>
      <c r="HHH56" s="18"/>
      <c r="HHI56" s="18"/>
      <c r="HHJ56" s="18"/>
      <c r="HHK56" s="18"/>
      <c r="HHL56" s="18"/>
      <c r="HHM56" s="18"/>
      <c r="HHN56" s="18"/>
      <c r="HHO56" s="18"/>
      <c r="HHP56" s="18"/>
      <c r="HHQ56" s="18"/>
      <c r="HHR56" s="18"/>
      <c r="HHS56" s="18"/>
      <c r="HHT56" s="18"/>
      <c r="HHU56" s="18"/>
      <c r="HHV56" s="18"/>
      <c r="HHW56" s="18"/>
      <c r="HHX56" s="18"/>
      <c r="HHY56" s="18"/>
      <c r="HHZ56" s="18"/>
      <c r="HIA56" s="18"/>
      <c r="HIB56" s="18"/>
      <c r="HIC56" s="18"/>
      <c r="HID56" s="18"/>
      <c r="HIE56" s="18"/>
      <c r="HIF56" s="18"/>
      <c r="HIG56" s="18"/>
      <c r="HIH56" s="18"/>
      <c r="HII56" s="18"/>
      <c r="HIJ56" s="18"/>
      <c r="HIK56" s="18"/>
      <c r="HIL56" s="18"/>
      <c r="HIM56" s="18"/>
      <c r="HIN56" s="18"/>
      <c r="HIO56" s="18"/>
      <c r="HIP56" s="18"/>
      <c r="HIQ56" s="18"/>
      <c r="HIR56" s="18"/>
      <c r="HIS56" s="18"/>
      <c r="HIT56" s="18"/>
      <c r="HIU56" s="18"/>
      <c r="HIV56" s="18"/>
      <c r="HIW56" s="18"/>
      <c r="HIX56" s="18"/>
      <c r="HIY56" s="18"/>
      <c r="HIZ56" s="18"/>
      <c r="HJA56" s="18"/>
      <c r="HJB56" s="18"/>
      <c r="HJC56" s="18"/>
      <c r="HJD56" s="18"/>
      <c r="HJE56" s="18"/>
      <c r="HJF56" s="18"/>
      <c r="HJG56" s="18"/>
      <c r="HJH56" s="18"/>
      <c r="HJI56" s="18"/>
      <c r="HJJ56" s="18"/>
      <c r="HJK56" s="18"/>
      <c r="HJL56" s="18"/>
      <c r="HJM56" s="18"/>
      <c r="HJN56" s="18"/>
      <c r="HJO56" s="18"/>
      <c r="HJP56" s="18"/>
      <c r="HJQ56" s="18"/>
      <c r="HJR56" s="18"/>
      <c r="HJS56" s="18"/>
      <c r="HJT56" s="18"/>
      <c r="HJU56" s="18"/>
      <c r="HJV56" s="18"/>
      <c r="HJW56" s="18"/>
      <c r="HJX56" s="18"/>
      <c r="HJY56" s="18"/>
      <c r="HJZ56" s="18"/>
      <c r="HKA56" s="18"/>
      <c r="HKB56" s="18"/>
      <c r="HKC56" s="18"/>
      <c r="HKD56" s="18"/>
      <c r="HKE56" s="18"/>
      <c r="HKF56" s="18"/>
      <c r="HKG56" s="18"/>
      <c r="HKH56" s="18"/>
      <c r="HKI56" s="18"/>
      <c r="HKJ56" s="18"/>
      <c r="HKK56" s="18"/>
      <c r="HKL56" s="18"/>
      <c r="HKM56" s="18"/>
      <c r="HKN56" s="18"/>
      <c r="HKO56" s="18"/>
      <c r="HKP56" s="18"/>
      <c r="HKQ56" s="18"/>
      <c r="HKR56" s="18"/>
      <c r="HKS56" s="18"/>
      <c r="HKT56" s="18"/>
      <c r="HKU56" s="18"/>
      <c r="HKV56" s="18"/>
      <c r="HKW56" s="18"/>
      <c r="HKX56" s="18"/>
      <c r="HKY56" s="18"/>
      <c r="HKZ56" s="18"/>
      <c r="HLA56" s="18"/>
      <c r="HLB56" s="18"/>
      <c r="HLC56" s="18"/>
      <c r="HLD56" s="18"/>
      <c r="HLE56" s="18"/>
      <c r="HLF56" s="18"/>
      <c r="HLG56" s="18"/>
      <c r="HLH56" s="18"/>
      <c r="HLI56" s="18"/>
      <c r="HLJ56" s="18"/>
      <c r="HLK56" s="18"/>
      <c r="HLL56" s="18"/>
      <c r="HLM56" s="18"/>
      <c r="HLN56" s="18"/>
      <c r="HLO56" s="18"/>
      <c r="HLP56" s="18"/>
      <c r="HLQ56" s="18"/>
      <c r="HLR56" s="18"/>
      <c r="HLS56" s="18"/>
      <c r="HLT56" s="18"/>
      <c r="HLU56" s="18"/>
      <c r="HLV56" s="18"/>
      <c r="HLW56" s="18"/>
      <c r="HLX56" s="18"/>
      <c r="HLY56" s="18"/>
      <c r="HLZ56" s="18"/>
      <c r="HMA56" s="18"/>
      <c r="HMB56" s="18"/>
      <c r="HMC56" s="18"/>
      <c r="HMD56" s="18"/>
      <c r="HME56" s="18"/>
      <c r="HMF56" s="18"/>
      <c r="HMG56" s="18"/>
      <c r="HMH56" s="18"/>
      <c r="HMI56" s="18"/>
      <c r="HMJ56" s="18"/>
      <c r="HMK56" s="18"/>
      <c r="HML56" s="18"/>
      <c r="HMM56" s="18"/>
      <c r="HMN56" s="18"/>
      <c r="HMO56" s="18"/>
      <c r="HMP56" s="18"/>
      <c r="HMQ56" s="18"/>
      <c r="HMR56" s="18"/>
      <c r="HMS56" s="18"/>
      <c r="HMT56" s="18"/>
      <c r="HMU56" s="18"/>
      <c r="HMV56" s="18"/>
      <c r="HMW56" s="18"/>
      <c r="HMX56" s="18"/>
      <c r="HMY56" s="18"/>
      <c r="HMZ56" s="18"/>
      <c r="HNA56" s="18"/>
      <c r="HNB56" s="18"/>
      <c r="HNC56" s="18"/>
      <c r="HND56" s="18"/>
      <c r="HNE56" s="18"/>
      <c r="HNF56" s="18"/>
      <c r="HNG56" s="18"/>
      <c r="HNH56" s="18"/>
      <c r="HNI56" s="18"/>
      <c r="HNJ56" s="18"/>
      <c r="HNK56" s="18"/>
      <c r="HNL56" s="18"/>
      <c r="HNM56" s="18"/>
      <c r="HNN56" s="18"/>
      <c r="HNO56" s="18"/>
      <c r="HNP56" s="18"/>
      <c r="HNQ56" s="18"/>
      <c r="HNR56" s="18"/>
      <c r="HNS56" s="18"/>
      <c r="HNT56" s="18"/>
      <c r="HNU56" s="18"/>
      <c r="HNV56" s="18"/>
      <c r="HNW56" s="18"/>
      <c r="HNX56" s="18"/>
      <c r="HNY56" s="18"/>
      <c r="HNZ56" s="18"/>
      <c r="HOA56" s="18"/>
      <c r="HOB56" s="18"/>
      <c r="HOC56" s="18"/>
      <c r="HOD56" s="18"/>
      <c r="HOE56" s="18"/>
      <c r="HOF56" s="18"/>
      <c r="HOG56" s="18"/>
      <c r="HOH56" s="18"/>
      <c r="HOI56" s="18"/>
      <c r="HOJ56" s="18"/>
      <c r="HOK56" s="18"/>
      <c r="HOL56" s="18"/>
      <c r="HOM56" s="18"/>
      <c r="HON56" s="18"/>
      <c r="HOO56" s="18"/>
      <c r="HOP56" s="18"/>
      <c r="HOQ56" s="18"/>
      <c r="HOR56" s="18"/>
      <c r="HOS56" s="18"/>
      <c r="HOT56" s="18"/>
      <c r="HOU56" s="18"/>
      <c r="HOV56" s="18"/>
      <c r="HOW56" s="18"/>
      <c r="HOX56" s="18"/>
      <c r="HOY56" s="18"/>
      <c r="HOZ56" s="18"/>
      <c r="HPA56" s="18"/>
      <c r="HPB56" s="18"/>
      <c r="HPC56" s="18"/>
      <c r="HPD56" s="18"/>
      <c r="HPE56" s="18"/>
      <c r="HPF56" s="18"/>
      <c r="HPG56" s="18"/>
      <c r="HPH56" s="18"/>
      <c r="HPI56" s="18"/>
      <c r="HPJ56" s="18"/>
      <c r="HPK56" s="18"/>
      <c r="HPL56" s="18"/>
      <c r="HPM56" s="18"/>
      <c r="HPN56" s="18"/>
      <c r="HPO56" s="18"/>
      <c r="HPP56" s="18"/>
      <c r="HPQ56" s="18"/>
      <c r="HPR56" s="18"/>
      <c r="HPS56" s="18"/>
      <c r="HPT56" s="18"/>
      <c r="HPU56" s="18"/>
      <c r="HPV56" s="18"/>
      <c r="HPW56" s="18"/>
      <c r="HPX56" s="18"/>
      <c r="HPY56" s="18"/>
      <c r="HPZ56" s="18"/>
      <c r="HQA56" s="18"/>
      <c r="HQB56" s="18"/>
      <c r="HQC56" s="18"/>
      <c r="HQD56" s="18"/>
      <c r="HQE56" s="18"/>
      <c r="HQF56" s="18"/>
      <c r="HQG56" s="18"/>
      <c r="HQH56" s="18"/>
      <c r="HQI56" s="18"/>
      <c r="HQJ56" s="18"/>
      <c r="HQK56" s="18"/>
      <c r="HQL56" s="18"/>
      <c r="HQM56" s="18"/>
      <c r="HQN56" s="18"/>
      <c r="HQO56" s="18"/>
      <c r="HQP56" s="18"/>
      <c r="HQQ56" s="18"/>
      <c r="HQR56" s="18"/>
      <c r="HQS56" s="18"/>
      <c r="HQT56" s="18"/>
      <c r="HQU56" s="18"/>
      <c r="HQV56" s="18"/>
      <c r="HQW56" s="18"/>
      <c r="HQX56" s="18"/>
      <c r="HQY56" s="18"/>
      <c r="HQZ56" s="18"/>
      <c r="HRA56" s="18"/>
      <c r="HRB56" s="18"/>
      <c r="HRC56" s="18"/>
      <c r="HRD56" s="18"/>
      <c r="HRE56" s="18"/>
      <c r="HRF56" s="18"/>
      <c r="HRG56" s="18"/>
      <c r="HRH56" s="18"/>
      <c r="HRI56" s="18"/>
      <c r="HRJ56" s="18"/>
      <c r="HRK56" s="18"/>
      <c r="HRL56" s="18"/>
      <c r="HRM56" s="18"/>
      <c r="HRN56" s="18"/>
      <c r="HRO56" s="18"/>
      <c r="HRP56" s="18"/>
      <c r="HRQ56" s="18"/>
      <c r="HRR56" s="18"/>
      <c r="HRS56" s="18"/>
      <c r="HRT56" s="18"/>
      <c r="HRU56" s="18"/>
      <c r="HRV56" s="18"/>
      <c r="HRW56" s="18"/>
      <c r="HRX56" s="18"/>
      <c r="HRY56" s="18"/>
      <c r="HRZ56" s="18"/>
      <c r="HSA56" s="18"/>
      <c r="HSB56" s="18"/>
      <c r="HSC56" s="18"/>
      <c r="HSD56" s="18"/>
      <c r="HSE56" s="18"/>
      <c r="HSF56" s="18"/>
      <c r="HSG56" s="18"/>
      <c r="HSH56" s="18"/>
      <c r="HSI56" s="18"/>
      <c r="HSJ56" s="18"/>
      <c r="HSK56" s="18"/>
      <c r="HSL56" s="18"/>
      <c r="HSM56" s="18"/>
      <c r="HSN56" s="18"/>
      <c r="HSO56" s="18"/>
      <c r="HSP56" s="18"/>
      <c r="HSQ56" s="18"/>
      <c r="HSR56" s="18"/>
      <c r="HSS56" s="18"/>
      <c r="HST56" s="18"/>
      <c r="HSU56" s="18"/>
      <c r="HSV56" s="18"/>
      <c r="HSW56" s="18"/>
      <c r="HSX56" s="18"/>
      <c r="HSY56" s="18"/>
      <c r="HSZ56" s="18"/>
      <c r="HTA56" s="18"/>
      <c r="HTB56" s="18"/>
      <c r="HTC56" s="18"/>
      <c r="HTD56" s="18"/>
      <c r="HTE56" s="18"/>
      <c r="HTF56" s="18"/>
      <c r="HTG56" s="18"/>
      <c r="HTH56" s="18"/>
      <c r="HTI56" s="18"/>
      <c r="HTJ56" s="18"/>
      <c r="HTK56" s="18"/>
      <c r="HTL56" s="18"/>
      <c r="HTM56" s="18"/>
      <c r="HTN56" s="18"/>
      <c r="HTO56" s="18"/>
      <c r="HTP56" s="18"/>
      <c r="HTQ56" s="18"/>
      <c r="HTR56" s="18"/>
      <c r="HTS56" s="18"/>
      <c r="HTT56" s="18"/>
      <c r="HTU56" s="18"/>
      <c r="HTV56" s="18"/>
      <c r="HTW56" s="18"/>
      <c r="HTX56" s="18"/>
      <c r="HTY56" s="18"/>
      <c r="HTZ56" s="18"/>
      <c r="HUA56" s="18"/>
      <c r="HUB56" s="18"/>
      <c r="HUC56" s="18"/>
      <c r="HUD56" s="18"/>
      <c r="HUE56" s="18"/>
      <c r="HUF56" s="18"/>
      <c r="HUG56" s="18"/>
      <c r="HUH56" s="18"/>
      <c r="HUI56" s="18"/>
      <c r="HUJ56" s="18"/>
      <c r="HUK56" s="18"/>
      <c r="HUL56" s="18"/>
      <c r="HUM56" s="18"/>
      <c r="HUN56" s="18"/>
      <c r="HUO56" s="18"/>
      <c r="HUP56" s="18"/>
      <c r="HUQ56" s="18"/>
      <c r="HUR56" s="18"/>
      <c r="HUS56" s="18"/>
      <c r="HUT56" s="18"/>
      <c r="HUU56" s="18"/>
      <c r="HUV56" s="18"/>
      <c r="HUW56" s="18"/>
      <c r="HUX56" s="18"/>
      <c r="HUY56" s="18"/>
      <c r="HUZ56" s="18"/>
      <c r="HVA56" s="18"/>
      <c r="HVB56" s="18"/>
      <c r="HVC56" s="18"/>
      <c r="HVD56" s="18"/>
      <c r="HVE56" s="18"/>
      <c r="HVF56" s="18"/>
      <c r="HVG56" s="18"/>
      <c r="HVH56" s="18"/>
      <c r="HVI56" s="18"/>
      <c r="HVJ56" s="18"/>
      <c r="HVK56" s="18"/>
      <c r="HVL56" s="18"/>
      <c r="HVM56" s="18"/>
      <c r="HVN56" s="18"/>
      <c r="HVO56" s="18"/>
      <c r="HVP56" s="18"/>
      <c r="HVQ56" s="18"/>
      <c r="HVR56" s="18"/>
      <c r="HVS56" s="18"/>
      <c r="HVT56" s="18"/>
      <c r="HVU56" s="18"/>
      <c r="HVV56" s="18"/>
      <c r="HVW56" s="18"/>
      <c r="HVX56" s="18"/>
      <c r="HVY56" s="18"/>
      <c r="HVZ56" s="18"/>
      <c r="HWA56" s="18"/>
      <c r="HWB56" s="18"/>
      <c r="HWC56" s="18"/>
      <c r="HWD56" s="18"/>
      <c r="HWE56" s="18"/>
      <c r="HWF56" s="18"/>
      <c r="HWG56" s="18"/>
      <c r="HWH56" s="18"/>
      <c r="HWI56" s="18"/>
      <c r="HWJ56" s="18"/>
      <c r="HWK56" s="18"/>
      <c r="HWL56" s="18"/>
      <c r="HWM56" s="18"/>
      <c r="HWN56" s="18"/>
      <c r="HWO56" s="18"/>
      <c r="HWP56" s="18"/>
      <c r="HWQ56" s="18"/>
      <c r="HWR56" s="18"/>
      <c r="HWS56" s="18"/>
      <c r="HWT56" s="18"/>
      <c r="HWU56" s="18"/>
      <c r="HWV56" s="18"/>
      <c r="HWW56" s="18"/>
      <c r="HWX56" s="18"/>
      <c r="HWY56" s="18"/>
      <c r="HWZ56" s="18"/>
      <c r="HXA56" s="18"/>
      <c r="HXB56" s="18"/>
      <c r="HXC56" s="18"/>
      <c r="HXD56" s="18"/>
      <c r="HXE56" s="18"/>
      <c r="HXF56" s="18"/>
      <c r="HXG56" s="18"/>
      <c r="HXH56" s="18"/>
      <c r="HXI56" s="18"/>
      <c r="HXJ56" s="18"/>
      <c r="HXK56" s="18"/>
      <c r="HXL56" s="18"/>
      <c r="HXM56" s="18"/>
      <c r="HXN56" s="18"/>
      <c r="HXO56" s="18"/>
      <c r="HXP56" s="18"/>
      <c r="HXQ56" s="18"/>
      <c r="HXR56" s="18"/>
      <c r="HXS56" s="18"/>
      <c r="HXT56" s="18"/>
      <c r="HXU56" s="18"/>
      <c r="HXV56" s="18"/>
      <c r="HXW56" s="18"/>
      <c r="HXX56" s="18"/>
      <c r="HXY56" s="18"/>
      <c r="HXZ56" s="18"/>
      <c r="HYA56" s="18"/>
      <c r="HYB56" s="18"/>
      <c r="HYC56" s="18"/>
      <c r="HYD56" s="18"/>
      <c r="HYE56" s="18"/>
      <c r="HYF56" s="18"/>
      <c r="HYG56" s="18"/>
      <c r="HYH56" s="18"/>
      <c r="HYI56" s="18"/>
      <c r="HYJ56" s="18"/>
      <c r="HYK56" s="18"/>
      <c r="HYL56" s="18"/>
      <c r="HYM56" s="18"/>
      <c r="HYN56" s="18"/>
      <c r="HYO56" s="18"/>
      <c r="HYP56" s="18"/>
      <c r="HYQ56" s="18"/>
      <c r="HYR56" s="18"/>
      <c r="HYS56" s="18"/>
      <c r="HYT56" s="18"/>
      <c r="HYU56" s="18"/>
      <c r="HYV56" s="18"/>
      <c r="HYW56" s="18"/>
      <c r="HYX56" s="18"/>
      <c r="HYY56" s="18"/>
      <c r="HYZ56" s="18"/>
      <c r="HZA56" s="18"/>
      <c r="HZB56" s="18"/>
      <c r="HZC56" s="18"/>
      <c r="HZD56" s="18"/>
      <c r="HZE56" s="18"/>
      <c r="HZF56" s="18"/>
      <c r="HZG56" s="18"/>
      <c r="HZH56" s="18"/>
      <c r="HZI56" s="18"/>
      <c r="HZJ56" s="18"/>
      <c r="HZK56" s="18"/>
      <c r="HZL56" s="18"/>
      <c r="HZM56" s="18"/>
      <c r="HZN56" s="18"/>
      <c r="HZO56" s="18"/>
      <c r="HZP56" s="18"/>
      <c r="HZQ56" s="18"/>
      <c r="HZR56" s="18"/>
      <c r="HZS56" s="18"/>
      <c r="HZT56" s="18"/>
      <c r="HZU56" s="18"/>
      <c r="HZV56" s="18"/>
      <c r="HZW56" s="18"/>
      <c r="HZX56" s="18"/>
      <c r="HZY56" s="18"/>
      <c r="HZZ56" s="18"/>
      <c r="IAA56" s="18"/>
      <c r="IAB56" s="18"/>
      <c r="IAC56" s="18"/>
      <c r="IAD56" s="18"/>
      <c r="IAE56" s="18"/>
      <c r="IAF56" s="18"/>
      <c r="IAG56" s="18"/>
      <c r="IAH56" s="18"/>
      <c r="IAI56" s="18"/>
      <c r="IAJ56" s="18"/>
      <c r="IAK56" s="18"/>
      <c r="IAL56" s="18"/>
      <c r="IAM56" s="18"/>
      <c r="IAN56" s="18"/>
      <c r="IAO56" s="18"/>
      <c r="IAP56" s="18"/>
      <c r="IAQ56" s="18"/>
      <c r="IAR56" s="18"/>
      <c r="IAS56" s="18"/>
      <c r="IAT56" s="18"/>
      <c r="IAU56" s="18"/>
      <c r="IAV56" s="18"/>
      <c r="IAW56" s="18"/>
      <c r="IAX56" s="18"/>
      <c r="IAY56" s="18"/>
      <c r="IAZ56" s="18"/>
      <c r="IBA56" s="18"/>
      <c r="IBB56" s="18"/>
      <c r="IBC56" s="18"/>
      <c r="IBD56" s="18"/>
      <c r="IBE56" s="18"/>
      <c r="IBF56" s="18"/>
      <c r="IBG56" s="18"/>
      <c r="IBH56" s="18"/>
      <c r="IBI56" s="18"/>
      <c r="IBJ56" s="18"/>
      <c r="IBK56" s="18"/>
      <c r="IBL56" s="18"/>
      <c r="IBM56" s="18"/>
      <c r="IBN56" s="18"/>
      <c r="IBO56" s="18"/>
      <c r="IBP56" s="18"/>
      <c r="IBQ56" s="18"/>
      <c r="IBR56" s="18"/>
      <c r="IBS56" s="18"/>
      <c r="IBT56" s="18"/>
      <c r="IBU56" s="18"/>
      <c r="IBV56" s="18"/>
      <c r="IBW56" s="18"/>
      <c r="IBX56" s="18"/>
      <c r="IBY56" s="18"/>
      <c r="IBZ56" s="18"/>
      <c r="ICA56" s="18"/>
      <c r="ICB56" s="18"/>
      <c r="ICC56" s="18"/>
      <c r="ICD56" s="18"/>
      <c r="ICE56" s="18"/>
      <c r="ICF56" s="18"/>
      <c r="ICG56" s="18"/>
      <c r="ICH56" s="18"/>
      <c r="ICI56" s="18"/>
      <c r="ICJ56" s="18"/>
      <c r="ICK56" s="18"/>
      <c r="ICL56" s="18"/>
      <c r="ICM56" s="18"/>
      <c r="ICN56" s="18"/>
      <c r="ICO56" s="18"/>
      <c r="ICP56" s="18"/>
      <c r="ICQ56" s="18"/>
      <c r="ICR56" s="18"/>
      <c r="ICS56" s="18"/>
      <c r="ICT56" s="18"/>
      <c r="ICU56" s="18"/>
      <c r="ICV56" s="18"/>
      <c r="ICW56" s="18"/>
      <c r="ICX56" s="18"/>
      <c r="ICY56" s="18"/>
      <c r="ICZ56" s="18"/>
      <c r="IDA56" s="18"/>
      <c r="IDB56" s="18"/>
      <c r="IDC56" s="18"/>
      <c r="IDD56" s="18"/>
      <c r="IDE56" s="18"/>
      <c r="IDF56" s="18"/>
      <c r="IDG56" s="18"/>
      <c r="IDH56" s="18"/>
      <c r="IDI56" s="18"/>
      <c r="IDJ56" s="18"/>
      <c r="IDK56" s="18"/>
      <c r="IDL56" s="18"/>
      <c r="IDM56" s="18"/>
      <c r="IDN56" s="18"/>
      <c r="IDO56" s="18"/>
      <c r="IDP56" s="18"/>
      <c r="IDQ56" s="18"/>
      <c r="IDR56" s="18"/>
      <c r="IDS56" s="18"/>
      <c r="IDT56" s="18"/>
      <c r="IDU56" s="18"/>
      <c r="IDV56" s="18"/>
      <c r="IDW56" s="18"/>
      <c r="IDX56" s="18"/>
      <c r="IDY56" s="18"/>
      <c r="IDZ56" s="18"/>
      <c r="IEA56" s="18"/>
      <c r="IEB56" s="18"/>
      <c r="IEC56" s="18"/>
      <c r="IED56" s="18"/>
      <c r="IEE56" s="18"/>
      <c r="IEF56" s="18"/>
      <c r="IEG56" s="18"/>
      <c r="IEH56" s="18"/>
      <c r="IEI56" s="18"/>
      <c r="IEJ56" s="18"/>
      <c r="IEK56" s="18"/>
      <c r="IEL56" s="18"/>
      <c r="IEM56" s="18"/>
      <c r="IEN56" s="18"/>
      <c r="IEO56" s="18"/>
      <c r="IEP56" s="18"/>
      <c r="IEQ56" s="18"/>
      <c r="IER56" s="18"/>
      <c r="IES56" s="18"/>
      <c r="IET56" s="18"/>
      <c r="IEU56" s="18"/>
      <c r="IEV56" s="18"/>
      <c r="IEW56" s="18"/>
      <c r="IEX56" s="18"/>
      <c r="IEY56" s="18"/>
      <c r="IEZ56" s="18"/>
      <c r="IFA56" s="18"/>
      <c r="IFB56" s="18"/>
      <c r="IFC56" s="18"/>
      <c r="IFD56" s="18"/>
      <c r="IFE56" s="18"/>
      <c r="IFF56" s="18"/>
      <c r="IFG56" s="18"/>
      <c r="IFH56" s="18"/>
      <c r="IFI56" s="18"/>
      <c r="IFJ56" s="18"/>
      <c r="IFK56" s="18"/>
      <c r="IFL56" s="18"/>
      <c r="IFM56" s="18"/>
      <c r="IFN56" s="18"/>
      <c r="IFO56" s="18"/>
      <c r="IFP56" s="18"/>
      <c r="IFQ56" s="18"/>
      <c r="IFR56" s="18"/>
      <c r="IFS56" s="18"/>
      <c r="IFT56" s="18"/>
      <c r="IFU56" s="18"/>
      <c r="IFV56" s="18"/>
      <c r="IFW56" s="18"/>
      <c r="IFX56" s="18"/>
      <c r="IFY56" s="18"/>
      <c r="IFZ56" s="18"/>
      <c r="IGA56" s="18"/>
      <c r="IGB56" s="18"/>
      <c r="IGC56" s="18"/>
      <c r="IGD56" s="18"/>
      <c r="IGE56" s="18"/>
      <c r="IGF56" s="18"/>
      <c r="IGG56" s="18"/>
      <c r="IGH56" s="18"/>
      <c r="IGI56" s="18"/>
      <c r="IGJ56" s="18"/>
      <c r="IGK56" s="18"/>
      <c r="IGL56" s="18"/>
      <c r="IGM56" s="18"/>
      <c r="IGN56" s="18"/>
      <c r="IGO56" s="18"/>
      <c r="IGP56" s="18"/>
      <c r="IGQ56" s="18"/>
      <c r="IGR56" s="18"/>
      <c r="IGS56" s="18"/>
      <c r="IGT56" s="18"/>
      <c r="IGU56" s="18"/>
      <c r="IGV56" s="18"/>
      <c r="IGW56" s="18"/>
      <c r="IGX56" s="18"/>
      <c r="IGY56" s="18"/>
      <c r="IGZ56" s="18"/>
      <c r="IHA56" s="18"/>
      <c r="IHB56" s="18"/>
      <c r="IHC56" s="18"/>
      <c r="IHD56" s="18"/>
      <c r="IHE56" s="18"/>
      <c r="IHF56" s="18"/>
      <c r="IHG56" s="18"/>
      <c r="IHH56" s="18"/>
      <c r="IHI56" s="18"/>
      <c r="IHJ56" s="18"/>
      <c r="IHK56" s="18"/>
      <c r="IHL56" s="18"/>
      <c r="IHM56" s="18"/>
      <c r="IHN56" s="18"/>
      <c r="IHO56" s="18"/>
      <c r="IHP56" s="18"/>
      <c r="IHQ56" s="18"/>
      <c r="IHR56" s="18"/>
      <c r="IHS56" s="18"/>
      <c r="IHT56" s="18"/>
      <c r="IHU56" s="18"/>
      <c r="IHV56" s="18"/>
      <c r="IHW56" s="18"/>
      <c r="IHX56" s="18"/>
      <c r="IHY56" s="18"/>
      <c r="IHZ56" s="18"/>
      <c r="IIA56" s="18"/>
      <c r="IIB56" s="18"/>
      <c r="IIC56" s="18"/>
      <c r="IID56" s="18"/>
      <c r="IIE56" s="18"/>
      <c r="IIF56" s="18"/>
      <c r="IIG56" s="18"/>
      <c r="IIH56" s="18"/>
      <c r="III56" s="18"/>
      <c r="IIJ56" s="18"/>
      <c r="IIK56" s="18"/>
      <c r="IIL56" s="18"/>
      <c r="IIM56" s="18"/>
      <c r="IIN56" s="18"/>
      <c r="IIO56" s="18"/>
      <c r="IIP56" s="18"/>
      <c r="IIQ56" s="18"/>
      <c r="IIR56" s="18"/>
      <c r="IIS56" s="18"/>
      <c r="IIT56" s="18"/>
      <c r="IIU56" s="18"/>
      <c r="IIV56" s="18"/>
      <c r="IIW56" s="18"/>
      <c r="IIX56" s="18"/>
      <c r="IIY56" s="18"/>
      <c r="IIZ56" s="18"/>
      <c r="IJA56" s="18"/>
      <c r="IJB56" s="18"/>
      <c r="IJC56" s="18"/>
      <c r="IJD56" s="18"/>
      <c r="IJE56" s="18"/>
      <c r="IJF56" s="18"/>
      <c r="IJG56" s="18"/>
      <c r="IJH56" s="18"/>
      <c r="IJI56" s="18"/>
      <c r="IJJ56" s="18"/>
      <c r="IJK56" s="18"/>
      <c r="IJL56" s="18"/>
      <c r="IJM56" s="18"/>
      <c r="IJN56" s="18"/>
      <c r="IJO56" s="18"/>
      <c r="IJP56" s="18"/>
      <c r="IJQ56" s="18"/>
      <c r="IJR56" s="18"/>
      <c r="IJS56" s="18"/>
      <c r="IJT56" s="18"/>
      <c r="IJU56" s="18"/>
      <c r="IJV56" s="18"/>
      <c r="IJW56" s="18"/>
      <c r="IJX56" s="18"/>
      <c r="IJY56" s="18"/>
      <c r="IJZ56" s="18"/>
      <c r="IKA56" s="18"/>
      <c r="IKB56" s="18"/>
      <c r="IKC56" s="18"/>
      <c r="IKD56" s="18"/>
      <c r="IKE56" s="18"/>
      <c r="IKF56" s="18"/>
      <c r="IKG56" s="18"/>
      <c r="IKH56" s="18"/>
      <c r="IKI56" s="18"/>
      <c r="IKJ56" s="18"/>
      <c r="IKK56" s="18"/>
      <c r="IKL56" s="18"/>
      <c r="IKM56" s="18"/>
      <c r="IKN56" s="18"/>
      <c r="IKO56" s="18"/>
      <c r="IKP56" s="18"/>
      <c r="IKQ56" s="18"/>
      <c r="IKR56" s="18"/>
      <c r="IKS56" s="18"/>
      <c r="IKT56" s="18"/>
      <c r="IKU56" s="18"/>
      <c r="IKV56" s="18"/>
      <c r="IKW56" s="18"/>
      <c r="IKX56" s="18"/>
      <c r="IKY56" s="18"/>
      <c r="IKZ56" s="18"/>
      <c r="ILA56" s="18"/>
      <c r="ILB56" s="18"/>
      <c r="ILC56" s="18"/>
      <c r="ILD56" s="18"/>
      <c r="ILE56" s="18"/>
      <c r="ILF56" s="18"/>
      <c r="ILG56" s="18"/>
      <c r="ILH56" s="18"/>
      <c r="ILI56" s="18"/>
      <c r="ILJ56" s="18"/>
      <c r="ILK56" s="18"/>
      <c r="ILL56" s="18"/>
      <c r="ILM56" s="18"/>
      <c r="ILN56" s="18"/>
      <c r="ILO56" s="18"/>
      <c r="ILP56" s="18"/>
      <c r="ILQ56" s="18"/>
      <c r="ILR56" s="18"/>
      <c r="ILS56" s="18"/>
      <c r="ILT56" s="18"/>
      <c r="ILU56" s="18"/>
      <c r="ILV56" s="18"/>
      <c r="ILW56" s="18"/>
      <c r="ILX56" s="18"/>
      <c r="ILY56" s="18"/>
      <c r="ILZ56" s="18"/>
      <c r="IMA56" s="18"/>
      <c r="IMB56" s="18"/>
      <c r="IMC56" s="18"/>
      <c r="IMD56" s="18"/>
      <c r="IME56" s="18"/>
      <c r="IMF56" s="18"/>
      <c r="IMG56" s="18"/>
      <c r="IMH56" s="18"/>
      <c r="IMI56" s="18"/>
      <c r="IMJ56" s="18"/>
      <c r="IMK56" s="18"/>
      <c r="IML56" s="18"/>
      <c r="IMM56" s="18"/>
      <c r="IMN56" s="18"/>
      <c r="IMO56" s="18"/>
      <c r="IMP56" s="18"/>
      <c r="IMQ56" s="18"/>
      <c r="IMR56" s="18"/>
      <c r="IMS56" s="18"/>
      <c r="IMT56" s="18"/>
      <c r="IMU56" s="18"/>
      <c r="IMV56" s="18"/>
      <c r="IMW56" s="18"/>
      <c r="IMX56" s="18"/>
      <c r="IMY56" s="18"/>
      <c r="IMZ56" s="18"/>
      <c r="INA56" s="18"/>
      <c r="INB56" s="18"/>
      <c r="INC56" s="18"/>
      <c r="IND56" s="18"/>
      <c r="INE56" s="18"/>
      <c r="INF56" s="18"/>
      <c r="ING56" s="18"/>
      <c r="INH56" s="18"/>
      <c r="INI56" s="18"/>
      <c r="INJ56" s="18"/>
      <c r="INK56" s="18"/>
      <c r="INL56" s="18"/>
      <c r="INM56" s="18"/>
      <c r="INN56" s="18"/>
      <c r="INO56" s="18"/>
      <c r="INP56" s="18"/>
      <c r="INQ56" s="18"/>
      <c r="INR56" s="18"/>
      <c r="INS56" s="18"/>
      <c r="INT56" s="18"/>
      <c r="INU56" s="18"/>
      <c r="INV56" s="18"/>
      <c r="INW56" s="18"/>
      <c r="INX56" s="18"/>
      <c r="INY56" s="18"/>
      <c r="INZ56" s="18"/>
      <c r="IOA56" s="18"/>
      <c r="IOB56" s="18"/>
      <c r="IOC56" s="18"/>
      <c r="IOD56" s="18"/>
      <c r="IOE56" s="18"/>
      <c r="IOF56" s="18"/>
      <c r="IOG56" s="18"/>
      <c r="IOH56" s="18"/>
      <c r="IOI56" s="18"/>
      <c r="IOJ56" s="18"/>
      <c r="IOK56" s="18"/>
      <c r="IOL56" s="18"/>
      <c r="IOM56" s="18"/>
      <c r="ION56" s="18"/>
      <c r="IOO56" s="18"/>
      <c r="IOP56" s="18"/>
      <c r="IOQ56" s="18"/>
      <c r="IOR56" s="18"/>
      <c r="IOS56" s="18"/>
      <c r="IOT56" s="18"/>
      <c r="IOU56" s="18"/>
      <c r="IOV56" s="18"/>
      <c r="IOW56" s="18"/>
      <c r="IOX56" s="18"/>
      <c r="IOY56" s="18"/>
      <c r="IOZ56" s="18"/>
      <c r="IPA56" s="18"/>
      <c r="IPB56" s="18"/>
      <c r="IPC56" s="18"/>
      <c r="IPD56" s="18"/>
      <c r="IPE56" s="18"/>
      <c r="IPF56" s="18"/>
      <c r="IPG56" s="18"/>
      <c r="IPH56" s="18"/>
      <c r="IPI56" s="18"/>
      <c r="IPJ56" s="18"/>
      <c r="IPK56" s="18"/>
      <c r="IPL56" s="18"/>
      <c r="IPM56" s="18"/>
      <c r="IPN56" s="18"/>
      <c r="IPO56" s="18"/>
      <c r="IPP56" s="18"/>
      <c r="IPQ56" s="18"/>
      <c r="IPR56" s="18"/>
      <c r="IPS56" s="18"/>
      <c r="IPT56" s="18"/>
      <c r="IPU56" s="18"/>
      <c r="IPV56" s="18"/>
      <c r="IPW56" s="18"/>
      <c r="IPX56" s="18"/>
      <c r="IPY56" s="18"/>
      <c r="IPZ56" s="18"/>
      <c r="IQA56" s="18"/>
      <c r="IQB56" s="18"/>
      <c r="IQC56" s="18"/>
      <c r="IQD56" s="18"/>
      <c r="IQE56" s="18"/>
      <c r="IQF56" s="18"/>
      <c r="IQG56" s="18"/>
      <c r="IQH56" s="18"/>
      <c r="IQI56" s="18"/>
      <c r="IQJ56" s="18"/>
      <c r="IQK56" s="18"/>
      <c r="IQL56" s="18"/>
      <c r="IQM56" s="18"/>
      <c r="IQN56" s="18"/>
      <c r="IQO56" s="18"/>
      <c r="IQP56" s="18"/>
      <c r="IQQ56" s="18"/>
      <c r="IQR56" s="18"/>
      <c r="IQS56" s="18"/>
      <c r="IQT56" s="18"/>
      <c r="IQU56" s="18"/>
      <c r="IQV56" s="18"/>
      <c r="IQW56" s="18"/>
      <c r="IQX56" s="18"/>
      <c r="IQY56" s="18"/>
      <c r="IQZ56" s="18"/>
      <c r="IRA56" s="18"/>
      <c r="IRB56" s="18"/>
      <c r="IRC56" s="18"/>
      <c r="IRD56" s="18"/>
      <c r="IRE56" s="18"/>
      <c r="IRF56" s="18"/>
      <c r="IRG56" s="18"/>
      <c r="IRH56" s="18"/>
      <c r="IRI56" s="18"/>
      <c r="IRJ56" s="18"/>
      <c r="IRK56" s="18"/>
      <c r="IRL56" s="18"/>
      <c r="IRM56" s="18"/>
      <c r="IRN56" s="18"/>
      <c r="IRO56" s="18"/>
      <c r="IRP56" s="18"/>
      <c r="IRQ56" s="18"/>
      <c r="IRR56" s="18"/>
      <c r="IRS56" s="18"/>
      <c r="IRT56" s="18"/>
      <c r="IRU56" s="18"/>
      <c r="IRV56" s="18"/>
      <c r="IRW56" s="18"/>
      <c r="IRX56" s="18"/>
      <c r="IRY56" s="18"/>
      <c r="IRZ56" s="18"/>
      <c r="ISA56" s="18"/>
      <c r="ISB56" s="18"/>
      <c r="ISC56" s="18"/>
      <c r="ISD56" s="18"/>
      <c r="ISE56" s="18"/>
      <c r="ISF56" s="18"/>
      <c r="ISG56" s="18"/>
      <c r="ISH56" s="18"/>
      <c r="ISI56" s="18"/>
      <c r="ISJ56" s="18"/>
      <c r="ISK56" s="18"/>
      <c r="ISL56" s="18"/>
      <c r="ISM56" s="18"/>
      <c r="ISN56" s="18"/>
      <c r="ISO56" s="18"/>
      <c r="ISP56" s="18"/>
      <c r="ISQ56" s="18"/>
      <c r="ISR56" s="18"/>
      <c r="ISS56" s="18"/>
      <c r="IST56" s="18"/>
      <c r="ISU56" s="18"/>
      <c r="ISV56" s="18"/>
      <c r="ISW56" s="18"/>
      <c r="ISX56" s="18"/>
      <c r="ISY56" s="18"/>
      <c r="ISZ56" s="18"/>
      <c r="ITA56" s="18"/>
      <c r="ITB56" s="18"/>
      <c r="ITC56" s="18"/>
      <c r="ITD56" s="18"/>
      <c r="ITE56" s="18"/>
      <c r="ITF56" s="18"/>
      <c r="ITG56" s="18"/>
      <c r="ITH56" s="18"/>
      <c r="ITI56" s="18"/>
      <c r="ITJ56" s="18"/>
      <c r="ITK56" s="18"/>
      <c r="ITL56" s="18"/>
      <c r="ITM56" s="18"/>
      <c r="ITN56" s="18"/>
      <c r="ITO56" s="18"/>
      <c r="ITP56" s="18"/>
      <c r="ITQ56" s="18"/>
      <c r="ITR56" s="18"/>
      <c r="ITS56" s="18"/>
      <c r="ITT56" s="18"/>
      <c r="ITU56" s="18"/>
      <c r="ITV56" s="18"/>
      <c r="ITW56" s="18"/>
      <c r="ITX56" s="18"/>
      <c r="ITY56" s="18"/>
      <c r="ITZ56" s="18"/>
      <c r="IUA56" s="18"/>
      <c r="IUB56" s="18"/>
      <c r="IUC56" s="18"/>
      <c r="IUD56" s="18"/>
      <c r="IUE56" s="18"/>
      <c r="IUF56" s="18"/>
      <c r="IUG56" s="18"/>
      <c r="IUH56" s="18"/>
      <c r="IUI56" s="18"/>
      <c r="IUJ56" s="18"/>
      <c r="IUK56" s="18"/>
      <c r="IUL56" s="18"/>
      <c r="IUM56" s="18"/>
      <c r="IUN56" s="18"/>
      <c r="IUO56" s="18"/>
      <c r="IUP56" s="18"/>
      <c r="IUQ56" s="18"/>
      <c r="IUR56" s="18"/>
      <c r="IUS56" s="18"/>
      <c r="IUT56" s="18"/>
      <c r="IUU56" s="18"/>
      <c r="IUV56" s="18"/>
      <c r="IUW56" s="18"/>
      <c r="IUX56" s="18"/>
      <c r="IUY56" s="18"/>
      <c r="IUZ56" s="18"/>
      <c r="IVA56" s="18"/>
      <c r="IVB56" s="18"/>
      <c r="IVC56" s="18"/>
      <c r="IVD56" s="18"/>
      <c r="IVE56" s="18"/>
      <c r="IVF56" s="18"/>
      <c r="IVG56" s="18"/>
      <c r="IVH56" s="18"/>
      <c r="IVI56" s="18"/>
      <c r="IVJ56" s="18"/>
      <c r="IVK56" s="18"/>
      <c r="IVL56" s="18"/>
      <c r="IVM56" s="18"/>
      <c r="IVN56" s="18"/>
      <c r="IVO56" s="18"/>
      <c r="IVP56" s="18"/>
      <c r="IVQ56" s="18"/>
      <c r="IVR56" s="18"/>
      <c r="IVS56" s="18"/>
      <c r="IVT56" s="18"/>
      <c r="IVU56" s="18"/>
      <c r="IVV56" s="18"/>
      <c r="IVW56" s="18"/>
      <c r="IVX56" s="18"/>
      <c r="IVY56" s="18"/>
      <c r="IVZ56" s="18"/>
      <c r="IWA56" s="18"/>
      <c r="IWB56" s="18"/>
      <c r="IWC56" s="18"/>
      <c r="IWD56" s="18"/>
      <c r="IWE56" s="18"/>
      <c r="IWF56" s="18"/>
      <c r="IWG56" s="18"/>
      <c r="IWH56" s="18"/>
      <c r="IWI56" s="18"/>
      <c r="IWJ56" s="18"/>
      <c r="IWK56" s="18"/>
      <c r="IWL56" s="18"/>
      <c r="IWM56" s="18"/>
      <c r="IWN56" s="18"/>
      <c r="IWO56" s="18"/>
      <c r="IWP56" s="18"/>
      <c r="IWQ56" s="18"/>
      <c r="IWR56" s="18"/>
      <c r="IWS56" s="18"/>
      <c r="IWT56" s="18"/>
      <c r="IWU56" s="18"/>
      <c r="IWV56" s="18"/>
      <c r="IWW56" s="18"/>
      <c r="IWX56" s="18"/>
      <c r="IWY56" s="18"/>
      <c r="IWZ56" s="18"/>
      <c r="IXA56" s="18"/>
      <c r="IXB56" s="18"/>
      <c r="IXC56" s="18"/>
      <c r="IXD56" s="18"/>
      <c r="IXE56" s="18"/>
      <c r="IXF56" s="18"/>
      <c r="IXG56" s="18"/>
      <c r="IXH56" s="18"/>
      <c r="IXI56" s="18"/>
      <c r="IXJ56" s="18"/>
      <c r="IXK56" s="18"/>
      <c r="IXL56" s="18"/>
      <c r="IXM56" s="18"/>
      <c r="IXN56" s="18"/>
      <c r="IXO56" s="18"/>
      <c r="IXP56" s="18"/>
      <c r="IXQ56" s="18"/>
      <c r="IXR56" s="18"/>
      <c r="IXS56" s="18"/>
      <c r="IXT56" s="18"/>
      <c r="IXU56" s="18"/>
      <c r="IXV56" s="18"/>
      <c r="IXW56" s="18"/>
      <c r="IXX56" s="18"/>
      <c r="IXY56" s="18"/>
      <c r="IXZ56" s="18"/>
      <c r="IYA56" s="18"/>
      <c r="IYB56" s="18"/>
      <c r="IYC56" s="18"/>
      <c r="IYD56" s="18"/>
      <c r="IYE56" s="18"/>
      <c r="IYF56" s="18"/>
      <c r="IYG56" s="18"/>
      <c r="IYH56" s="18"/>
      <c r="IYI56" s="18"/>
      <c r="IYJ56" s="18"/>
      <c r="IYK56" s="18"/>
      <c r="IYL56" s="18"/>
      <c r="IYM56" s="18"/>
      <c r="IYN56" s="18"/>
      <c r="IYO56" s="18"/>
      <c r="IYP56" s="18"/>
      <c r="IYQ56" s="18"/>
      <c r="IYR56" s="18"/>
      <c r="IYS56" s="18"/>
      <c r="IYT56" s="18"/>
      <c r="IYU56" s="18"/>
      <c r="IYV56" s="18"/>
      <c r="IYW56" s="18"/>
      <c r="IYX56" s="18"/>
      <c r="IYY56" s="18"/>
      <c r="IYZ56" s="18"/>
      <c r="IZA56" s="18"/>
      <c r="IZB56" s="18"/>
      <c r="IZC56" s="18"/>
      <c r="IZD56" s="18"/>
      <c r="IZE56" s="18"/>
      <c r="IZF56" s="18"/>
      <c r="IZG56" s="18"/>
      <c r="IZH56" s="18"/>
      <c r="IZI56" s="18"/>
      <c r="IZJ56" s="18"/>
      <c r="IZK56" s="18"/>
      <c r="IZL56" s="18"/>
      <c r="IZM56" s="18"/>
      <c r="IZN56" s="18"/>
      <c r="IZO56" s="18"/>
      <c r="IZP56" s="18"/>
      <c r="IZQ56" s="18"/>
      <c r="IZR56" s="18"/>
      <c r="IZS56" s="18"/>
      <c r="IZT56" s="18"/>
      <c r="IZU56" s="18"/>
      <c r="IZV56" s="18"/>
      <c r="IZW56" s="18"/>
      <c r="IZX56" s="18"/>
      <c r="IZY56" s="18"/>
      <c r="IZZ56" s="18"/>
      <c r="JAA56" s="18"/>
      <c r="JAB56" s="18"/>
      <c r="JAC56" s="18"/>
      <c r="JAD56" s="18"/>
      <c r="JAE56" s="18"/>
      <c r="JAF56" s="18"/>
      <c r="JAG56" s="18"/>
      <c r="JAH56" s="18"/>
      <c r="JAI56" s="18"/>
      <c r="JAJ56" s="18"/>
      <c r="JAK56" s="18"/>
      <c r="JAL56" s="18"/>
      <c r="JAM56" s="18"/>
      <c r="JAN56" s="18"/>
      <c r="JAO56" s="18"/>
      <c r="JAP56" s="18"/>
      <c r="JAQ56" s="18"/>
      <c r="JAR56" s="18"/>
      <c r="JAS56" s="18"/>
      <c r="JAT56" s="18"/>
      <c r="JAU56" s="18"/>
      <c r="JAV56" s="18"/>
      <c r="JAW56" s="18"/>
      <c r="JAX56" s="18"/>
      <c r="JAY56" s="18"/>
      <c r="JAZ56" s="18"/>
      <c r="JBA56" s="18"/>
      <c r="JBB56" s="18"/>
      <c r="JBC56" s="18"/>
      <c r="JBD56" s="18"/>
      <c r="JBE56" s="18"/>
      <c r="JBF56" s="18"/>
      <c r="JBG56" s="18"/>
      <c r="JBH56" s="18"/>
      <c r="JBI56" s="18"/>
      <c r="JBJ56" s="18"/>
      <c r="JBK56" s="18"/>
      <c r="JBL56" s="18"/>
      <c r="JBM56" s="18"/>
      <c r="JBN56" s="18"/>
      <c r="JBO56" s="18"/>
      <c r="JBP56" s="18"/>
      <c r="JBQ56" s="18"/>
      <c r="JBR56" s="18"/>
      <c r="JBS56" s="18"/>
      <c r="JBT56" s="18"/>
      <c r="JBU56" s="18"/>
      <c r="JBV56" s="18"/>
      <c r="JBW56" s="18"/>
      <c r="JBX56" s="18"/>
      <c r="JBY56" s="18"/>
      <c r="JBZ56" s="18"/>
      <c r="JCA56" s="18"/>
      <c r="JCB56" s="18"/>
      <c r="JCC56" s="18"/>
      <c r="JCD56" s="18"/>
      <c r="JCE56" s="18"/>
      <c r="JCF56" s="18"/>
      <c r="JCG56" s="18"/>
      <c r="JCH56" s="18"/>
      <c r="JCI56" s="18"/>
      <c r="JCJ56" s="18"/>
      <c r="JCK56" s="18"/>
      <c r="JCL56" s="18"/>
      <c r="JCM56" s="18"/>
      <c r="JCN56" s="18"/>
      <c r="JCO56" s="18"/>
      <c r="JCP56" s="18"/>
      <c r="JCQ56" s="18"/>
      <c r="JCR56" s="18"/>
      <c r="JCS56" s="18"/>
      <c r="JCT56" s="18"/>
      <c r="JCU56" s="18"/>
      <c r="JCV56" s="18"/>
      <c r="JCW56" s="18"/>
      <c r="JCX56" s="18"/>
      <c r="JCY56" s="18"/>
      <c r="JCZ56" s="18"/>
      <c r="JDA56" s="18"/>
      <c r="JDB56" s="18"/>
      <c r="JDC56" s="18"/>
      <c r="JDD56" s="18"/>
      <c r="JDE56" s="18"/>
      <c r="JDF56" s="18"/>
      <c r="JDG56" s="18"/>
      <c r="JDH56" s="18"/>
      <c r="JDI56" s="18"/>
      <c r="JDJ56" s="18"/>
      <c r="JDK56" s="18"/>
      <c r="JDL56" s="18"/>
      <c r="JDM56" s="18"/>
      <c r="JDN56" s="18"/>
      <c r="JDO56" s="18"/>
      <c r="JDP56" s="18"/>
      <c r="JDQ56" s="18"/>
      <c r="JDR56" s="18"/>
      <c r="JDS56" s="18"/>
      <c r="JDT56" s="18"/>
      <c r="JDU56" s="18"/>
      <c r="JDV56" s="18"/>
      <c r="JDW56" s="18"/>
      <c r="JDX56" s="18"/>
      <c r="JDY56" s="18"/>
      <c r="JDZ56" s="18"/>
      <c r="JEA56" s="18"/>
      <c r="JEB56" s="18"/>
      <c r="JEC56" s="18"/>
      <c r="JED56" s="18"/>
      <c r="JEE56" s="18"/>
      <c r="JEF56" s="18"/>
      <c r="JEG56" s="18"/>
      <c r="JEH56" s="18"/>
      <c r="JEI56" s="18"/>
      <c r="JEJ56" s="18"/>
      <c r="JEK56" s="18"/>
      <c r="JEL56" s="18"/>
      <c r="JEM56" s="18"/>
      <c r="JEN56" s="18"/>
      <c r="JEO56" s="18"/>
      <c r="JEP56" s="18"/>
      <c r="JEQ56" s="18"/>
      <c r="JER56" s="18"/>
      <c r="JES56" s="18"/>
      <c r="JET56" s="18"/>
      <c r="JEU56" s="18"/>
      <c r="JEV56" s="18"/>
      <c r="JEW56" s="18"/>
      <c r="JEX56" s="18"/>
      <c r="JEY56" s="18"/>
      <c r="JEZ56" s="18"/>
      <c r="JFA56" s="18"/>
      <c r="JFB56" s="18"/>
      <c r="JFC56" s="18"/>
      <c r="JFD56" s="18"/>
      <c r="JFE56" s="18"/>
      <c r="JFF56" s="18"/>
      <c r="JFG56" s="18"/>
      <c r="JFH56" s="18"/>
      <c r="JFI56" s="18"/>
      <c r="JFJ56" s="18"/>
      <c r="JFK56" s="18"/>
      <c r="JFL56" s="18"/>
      <c r="JFM56" s="18"/>
      <c r="JFN56" s="18"/>
      <c r="JFO56" s="18"/>
      <c r="JFP56" s="18"/>
      <c r="JFQ56" s="18"/>
      <c r="JFR56" s="18"/>
      <c r="JFS56" s="18"/>
      <c r="JFT56" s="18"/>
      <c r="JFU56" s="18"/>
      <c r="JFV56" s="18"/>
      <c r="JFW56" s="18"/>
      <c r="JFX56" s="18"/>
      <c r="JFY56" s="18"/>
      <c r="JFZ56" s="18"/>
      <c r="JGA56" s="18"/>
      <c r="JGB56" s="18"/>
      <c r="JGC56" s="18"/>
      <c r="JGD56" s="18"/>
      <c r="JGE56" s="18"/>
      <c r="JGF56" s="18"/>
      <c r="JGG56" s="18"/>
      <c r="JGH56" s="18"/>
      <c r="JGI56" s="18"/>
      <c r="JGJ56" s="18"/>
      <c r="JGK56" s="18"/>
      <c r="JGL56" s="18"/>
      <c r="JGM56" s="18"/>
      <c r="JGN56" s="18"/>
      <c r="JGO56" s="18"/>
      <c r="JGP56" s="18"/>
      <c r="JGQ56" s="18"/>
      <c r="JGR56" s="18"/>
      <c r="JGS56" s="18"/>
      <c r="JGT56" s="18"/>
      <c r="JGU56" s="18"/>
      <c r="JGV56" s="18"/>
      <c r="JGW56" s="18"/>
      <c r="JGX56" s="18"/>
      <c r="JGY56" s="18"/>
      <c r="JGZ56" s="18"/>
      <c r="JHA56" s="18"/>
      <c r="JHB56" s="18"/>
      <c r="JHC56" s="18"/>
      <c r="JHD56" s="18"/>
      <c r="JHE56" s="18"/>
      <c r="JHF56" s="18"/>
      <c r="JHG56" s="18"/>
      <c r="JHH56" s="18"/>
      <c r="JHI56" s="18"/>
      <c r="JHJ56" s="18"/>
      <c r="JHK56" s="18"/>
      <c r="JHL56" s="18"/>
      <c r="JHM56" s="18"/>
      <c r="JHN56" s="18"/>
      <c r="JHO56" s="18"/>
      <c r="JHP56" s="18"/>
      <c r="JHQ56" s="18"/>
      <c r="JHR56" s="18"/>
      <c r="JHS56" s="18"/>
      <c r="JHT56" s="18"/>
      <c r="JHU56" s="18"/>
      <c r="JHV56" s="18"/>
      <c r="JHW56" s="18"/>
      <c r="JHX56" s="18"/>
      <c r="JHY56" s="18"/>
      <c r="JHZ56" s="18"/>
      <c r="JIA56" s="18"/>
      <c r="JIB56" s="18"/>
      <c r="JIC56" s="18"/>
      <c r="JID56" s="18"/>
      <c r="JIE56" s="18"/>
      <c r="JIF56" s="18"/>
      <c r="JIG56" s="18"/>
      <c r="JIH56" s="18"/>
      <c r="JII56" s="18"/>
      <c r="JIJ56" s="18"/>
      <c r="JIK56" s="18"/>
      <c r="JIL56" s="18"/>
      <c r="JIM56" s="18"/>
      <c r="JIN56" s="18"/>
      <c r="JIO56" s="18"/>
      <c r="JIP56" s="18"/>
      <c r="JIQ56" s="18"/>
      <c r="JIR56" s="18"/>
      <c r="JIS56" s="18"/>
      <c r="JIT56" s="18"/>
      <c r="JIU56" s="18"/>
      <c r="JIV56" s="18"/>
      <c r="JIW56" s="18"/>
      <c r="JIX56" s="18"/>
      <c r="JIY56" s="18"/>
      <c r="JIZ56" s="18"/>
      <c r="JJA56" s="18"/>
      <c r="JJB56" s="18"/>
      <c r="JJC56" s="18"/>
      <c r="JJD56" s="18"/>
      <c r="JJE56" s="18"/>
      <c r="JJF56" s="18"/>
      <c r="JJG56" s="18"/>
      <c r="JJH56" s="18"/>
      <c r="JJI56" s="18"/>
      <c r="JJJ56" s="18"/>
      <c r="JJK56" s="18"/>
      <c r="JJL56" s="18"/>
      <c r="JJM56" s="18"/>
      <c r="JJN56" s="18"/>
      <c r="JJO56" s="18"/>
      <c r="JJP56" s="18"/>
      <c r="JJQ56" s="18"/>
      <c r="JJR56" s="18"/>
      <c r="JJS56" s="18"/>
      <c r="JJT56" s="18"/>
      <c r="JJU56" s="18"/>
      <c r="JJV56" s="18"/>
      <c r="JJW56" s="18"/>
      <c r="JJX56" s="18"/>
      <c r="JJY56" s="18"/>
      <c r="JJZ56" s="18"/>
      <c r="JKA56" s="18"/>
      <c r="JKB56" s="18"/>
      <c r="JKC56" s="18"/>
      <c r="JKD56" s="18"/>
      <c r="JKE56" s="18"/>
      <c r="JKF56" s="18"/>
      <c r="JKG56" s="18"/>
      <c r="JKH56" s="18"/>
      <c r="JKI56" s="18"/>
      <c r="JKJ56" s="18"/>
      <c r="JKK56" s="18"/>
      <c r="JKL56" s="18"/>
      <c r="JKM56" s="18"/>
      <c r="JKN56" s="18"/>
      <c r="JKO56" s="18"/>
      <c r="JKP56" s="18"/>
      <c r="JKQ56" s="18"/>
      <c r="JKR56" s="18"/>
      <c r="JKS56" s="18"/>
      <c r="JKT56" s="18"/>
      <c r="JKU56" s="18"/>
      <c r="JKV56" s="18"/>
      <c r="JKW56" s="18"/>
      <c r="JKX56" s="18"/>
      <c r="JKY56" s="18"/>
      <c r="JKZ56" s="18"/>
      <c r="JLA56" s="18"/>
      <c r="JLB56" s="18"/>
      <c r="JLC56" s="18"/>
      <c r="JLD56" s="18"/>
      <c r="JLE56" s="18"/>
      <c r="JLF56" s="18"/>
      <c r="JLG56" s="18"/>
      <c r="JLH56" s="18"/>
      <c r="JLI56" s="18"/>
      <c r="JLJ56" s="18"/>
      <c r="JLK56" s="18"/>
      <c r="JLL56" s="18"/>
      <c r="JLM56" s="18"/>
      <c r="JLN56" s="18"/>
      <c r="JLO56" s="18"/>
      <c r="JLP56" s="18"/>
      <c r="JLQ56" s="18"/>
      <c r="JLR56" s="18"/>
      <c r="JLS56" s="18"/>
      <c r="JLT56" s="18"/>
      <c r="JLU56" s="18"/>
      <c r="JLV56" s="18"/>
      <c r="JLW56" s="18"/>
      <c r="JLX56" s="18"/>
      <c r="JLY56" s="18"/>
      <c r="JLZ56" s="18"/>
      <c r="JMA56" s="18"/>
      <c r="JMB56" s="18"/>
      <c r="JMC56" s="18"/>
      <c r="JMD56" s="18"/>
      <c r="JME56" s="18"/>
      <c r="JMF56" s="18"/>
      <c r="JMG56" s="18"/>
      <c r="JMH56" s="18"/>
      <c r="JMI56" s="18"/>
      <c r="JMJ56" s="18"/>
      <c r="JMK56" s="18"/>
      <c r="JML56" s="18"/>
      <c r="JMM56" s="18"/>
      <c r="JMN56" s="18"/>
      <c r="JMO56" s="18"/>
      <c r="JMP56" s="18"/>
      <c r="JMQ56" s="18"/>
      <c r="JMR56" s="18"/>
      <c r="JMS56" s="18"/>
      <c r="JMT56" s="18"/>
      <c r="JMU56" s="18"/>
      <c r="JMV56" s="18"/>
      <c r="JMW56" s="18"/>
      <c r="JMX56" s="18"/>
      <c r="JMY56" s="18"/>
      <c r="JMZ56" s="18"/>
      <c r="JNA56" s="18"/>
      <c r="JNB56" s="18"/>
      <c r="JNC56" s="18"/>
      <c r="JND56" s="18"/>
      <c r="JNE56" s="18"/>
      <c r="JNF56" s="18"/>
      <c r="JNG56" s="18"/>
      <c r="JNH56" s="18"/>
      <c r="JNI56" s="18"/>
      <c r="JNJ56" s="18"/>
      <c r="JNK56" s="18"/>
      <c r="JNL56" s="18"/>
      <c r="JNM56" s="18"/>
      <c r="JNN56" s="18"/>
      <c r="JNO56" s="18"/>
      <c r="JNP56" s="18"/>
      <c r="JNQ56" s="18"/>
      <c r="JNR56" s="18"/>
      <c r="JNS56" s="18"/>
      <c r="JNT56" s="18"/>
      <c r="JNU56" s="18"/>
      <c r="JNV56" s="18"/>
      <c r="JNW56" s="18"/>
      <c r="JNX56" s="18"/>
      <c r="JNY56" s="18"/>
      <c r="JNZ56" s="18"/>
      <c r="JOA56" s="18"/>
      <c r="JOB56" s="18"/>
      <c r="JOC56" s="18"/>
      <c r="JOD56" s="18"/>
      <c r="JOE56" s="18"/>
      <c r="JOF56" s="18"/>
      <c r="JOG56" s="18"/>
      <c r="JOH56" s="18"/>
      <c r="JOI56" s="18"/>
      <c r="JOJ56" s="18"/>
      <c r="JOK56" s="18"/>
      <c r="JOL56" s="18"/>
      <c r="JOM56" s="18"/>
      <c r="JON56" s="18"/>
      <c r="JOO56" s="18"/>
      <c r="JOP56" s="18"/>
      <c r="JOQ56" s="18"/>
      <c r="JOR56" s="18"/>
      <c r="JOS56" s="18"/>
      <c r="JOT56" s="18"/>
      <c r="JOU56" s="18"/>
      <c r="JOV56" s="18"/>
      <c r="JOW56" s="18"/>
      <c r="JOX56" s="18"/>
      <c r="JOY56" s="18"/>
      <c r="JOZ56" s="18"/>
      <c r="JPA56" s="18"/>
      <c r="JPB56" s="18"/>
      <c r="JPC56" s="18"/>
      <c r="JPD56" s="18"/>
      <c r="JPE56" s="18"/>
      <c r="JPF56" s="18"/>
      <c r="JPG56" s="18"/>
      <c r="JPH56" s="18"/>
      <c r="JPI56" s="18"/>
      <c r="JPJ56" s="18"/>
      <c r="JPK56" s="18"/>
      <c r="JPL56" s="18"/>
      <c r="JPM56" s="18"/>
      <c r="JPN56" s="18"/>
      <c r="JPO56" s="18"/>
      <c r="JPP56" s="18"/>
      <c r="JPQ56" s="18"/>
      <c r="JPR56" s="18"/>
      <c r="JPS56" s="18"/>
      <c r="JPT56" s="18"/>
      <c r="JPU56" s="18"/>
      <c r="JPV56" s="18"/>
      <c r="JPW56" s="18"/>
      <c r="JPX56" s="18"/>
      <c r="JPY56" s="18"/>
      <c r="JPZ56" s="18"/>
      <c r="JQA56" s="18"/>
      <c r="JQB56" s="18"/>
      <c r="JQC56" s="18"/>
      <c r="JQD56" s="18"/>
      <c r="JQE56" s="18"/>
      <c r="JQF56" s="18"/>
      <c r="JQG56" s="18"/>
      <c r="JQH56" s="18"/>
      <c r="JQI56" s="18"/>
      <c r="JQJ56" s="18"/>
      <c r="JQK56" s="18"/>
      <c r="JQL56" s="18"/>
      <c r="JQM56" s="18"/>
      <c r="JQN56" s="18"/>
      <c r="JQO56" s="18"/>
      <c r="JQP56" s="18"/>
      <c r="JQQ56" s="18"/>
      <c r="JQR56" s="18"/>
      <c r="JQS56" s="18"/>
      <c r="JQT56" s="18"/>
      <c r="JQU56" s="18"/>
      <c r="JQV56" s="18"/>
      <c r="JQW56" s="18"/>
      <c r="JQX56" s="18"/>
      <c r="JQY56" s="18"/>
      <c r="JQZ56" s="18"/>
      <c r="JRA56" s="18"/>
      <c r="JRB56" s="18"/>
      <c r="JRC56" s="18"/>
      <c r="JRD56" s="18"/>
      <c r="JRE56" s="18"/>
      <c r="JRF56" s="18"/>
      <c r="JRG56" s="18"/>
      <c r="JRH56" s="18"/>
      <c r="JRI56" s="18"/>
      <c r="JRJ56" s="18"/>
      <c r="JRK56" s="18"/>
      <c r="JRL56" s="18"/>
      <c r="JRM56" s="18"/>
      <c r="JRN56" s="18"/>
      <c r="JRO56" s="18"/>
      <c r="JRP56" s="18"/>
      <c r="JRQ56" s="18"/>
      <c r="JRR56" s="18"/>
      <c r="JRS56" s="18"/>
      <c r="JRT56" s="18"/>
      <c r="JRU56" s="18"/>
      <c r="JRV56" s="18"/>
      <c r="JRW56" s="18"/>
      <c r="JRX56" s="18"/>
      <c r="JRY56" s="18"/>
      <c r="JRZ56" s="18"/>
      <c r="JSA56" s="18"/>
      <c r="JSB56" s="18"/>
      <c r="JSC56" s="18"/>
      <c r="JSD56" s="18"/>
      <c r="JSE56" s="18"/>
      <c r="JSF56" s="18"/>
      <c r="JSG56" s="18"/>
      <c r="JSH56" s="18"/>
      <c r="JSI56" s="18"/>
      <c r="JSJ56" s="18"/>
      <c r="JSK56" s="18"/>
      <c r="JSL56" s="18"/>
      <c r="JSM56" s="18"/>
      <c r="JSN56" s="18"/>
      <c r="JSO56" s="18"/>
      <c r="JSP56" s="18"/>
      <c r="JSQ56" s="18"/>
      <c r="JSR56" s="18"/>
      <c r="JSS56" s="18"/>
      <c r="JST56" s="18"/>
      <c r="JSU56" s="18"/>
      <c r="JSV56" s="18"/>
      <c r="JSW56" s="18"/>
      <c r="JSX56" s="18"/>
      <c r="JSY56" s="18"/>
      <c r="JSZ56" s="18"/>
      <c r="JTA56" s="18"/>
      <c r="JTB56" s="18"/>
      <c r="JTC56" s="18"/>
      <c r="JTD56" s="18"/>
      <c r="JTE56" s="18"/>
      <c r="JTF56" s="18"/>
      <c r="JTG56" s="18"/>
      <c r="JTH56" s="18"/>
      <c r="JTI56" s="18"/>
      <c r="JTJ56" s="18"/>
      <c r="JTK56" s="18"/>
      <c r="JTL56" s="18"/>
      <c r="JTM56" s="18"/>
      <c r="JTN56" s="18"/>
      <c r="JTO56" s="18"/>
      <c r="JTP56" s="18"/>
      <c r="JTQ56" s="18"/>
      <c r="JTR56" s="18"/>
      <c r="JTS56" s="18"/>
      <c r="JTT56" s="18"/>
      <c r="JTU56" s="18"/>
      <c r="JTV56" s="18"/>
      <c r="JTW56" s="18"/>
      <c r="JTX56" s="18"/>
      <c r="JTY56" s="18"/>
      <c r="JTZ56" s="18"/>
      <c r="JUA56" s="18"/>
      <c r="JUB56" s="18"/>
      <c r="JUC56" s="18"/>
      <c r="JUD56" s="18"/>
      <c r="JUE56" s="18"/>
      <c r="JUF56" s="18"/>
      <c r="JUG56" s="18"/>
      <c r="JUH56" s="18"/>
      <c r="JUI56" s="18"/>
      <c r="JUJ56" s="18"/>
      <c r="JUK56" s="18"/>
      <c r="JUL56" s="18"/>
      <c r="JUM56" s="18"/>
      <c r="JUN56" s="18"/>
      <c r="JUO56" s="18"/>
      <c r="JUP56" s="18"/>
      <c r="JUQ56" s="18"/>
      <c r="JUR56" s="18"/>
      <c r="JUS56" s="18"/>
      <c r="JUT56" s="18"/>
      <c r="JUU56" s="18"/>
      <c r="JUV56" s="18"/>
      <c r="JUW56" s="18"/>
      <c r="JUX56" s="18"/>
      <c r="JUY56" s="18"/>
      <c r="JUZ56" s="18"/>
      <c r="JVA56" s="18"/>
      <c r="JVB56" s="18"/>
      <c r="JVC56" s="18"/>
      <c r="JVD56" s="18"/>
      <c r="JVE56" s="18"/>
      <c r="JVF56" s="18"/>
      <c r="JVG56" s="18"/>
      <c r="JVH56" s="18"/>
      <c r="JVI56" s="18"/>
      <c r="JVJ56" s="18"/>
      <c r="JVK56" s="18"/>
      <c r="JVL56" s="18"/>
      <c r="JVM56" s="18"/>
      <c r="JVN56" s="18"/>
      <c r="JVO56" s="18"/>
      <c r="JVP56" s="18"/>
      <c r="JVQ56" s="18"/>
      <c r="JVR56" s="18"/>
      <c r="JVS56" s="18"/>
      <c r="JVT56" s="18"/>
      <c r="JVU56" s="18"/>
      <c r="JVV56" s="18"/>
      <c r="JVW56" s="18"/>
      <c r="JVX56" s="18"/>
      <c r="JVY56" s="18"/>
      <c r="JVZ56" s="18"/>
      <c r="JWA56" s="18"/>
      <c r="JWB56" s="18"/>
      <c r="JWC56" s="18"/>
      <c r="JWD56" s="18"/>
      <c r="JWE56" s="18"/>
      <c r="JWF56" s="18"/>
      <c r="JWG56" s="18"/>
      <c r="JWH56" s="18"/>
      <c r="JWI56" s="18"/>
      <c r="JWJ56" s="18"/>
      <c r="JWK56" s="18"/>
      <c r="JWL56" s="18"/>
      <c r="JWM56" s="18"/>
      <c r="JWN56" s="18"/>
      <c r="JWO56" s="18"/>
      <c r="JWP56" s="18"/>
      <c r="JWQ56" s="18"/>
      <c r="JWR56" s="18"/>
      <c r="JWS56" s="18"/>
      <c r="JWT56" s="18"/>
      <c r="JWU56" s="18"/>
      <c r="JWV56" s="18"/>
      <c r="JWW56" s="18"/>
      <c r="JWX56" s="18"/>
      <c r="JWY56" s="18"/>
      <c r="JWZ56" s="18"/>
      <c r="JXA56" s="18"/>
      <c r="JXB56" s="18"/>
      <c r="JXC56" s="18"/>
      <c r="JXD56" s="18"/>
      <c r="JXE56" s="18"/>
      <c r="JXF56" s="18"/>
      <c r="JXG56" s="18"/>
      <c r="JXH56" s="18"/>
      <c r="JXI56" s="18"/>
      <c r="JXJ56" s="18"/>
      <c r="JXK56" s="18"/>
      <c r="JXL56" s="18"/>
      <c r="JXM56" s="18"/>
      <c r="JXN56" s="18"/>
      <c r="JXO56" s="18"/>
      <c r="JXP56" s="18"/>
      <c r="JXQ56" s="18"/>
      <c r="JXR56" s="18"/>
      <c r="JXS56" s="18"/>
      <c r="JXT56" s="18"/>
      <c r="JXU56" s="18"/>
      <c r="JXV56" s="18"/>
      <c r="JXW56" s="18"/>
      <c r="JXX56" s="18"/>
      <c r="JXY56" s="18"/>
      <c r="JXZ56" s="18"/>
      <c r="JYA56" s="18"/>
      <c r="JYB56" s="18"/>
      <c r="JYC56" s="18"/>
      <c r="JYD56" s="18"/>
      <c r="JYE56" s="18"/>
      <c r="JYF56" s="18"/>
      <c r="JYG56" s="18"/>
      <c r="JYH56" s="18"/>
      <c r="JYI56" s="18"/>
      <c r="JYJ56" s="18"/>
      <c r="JYK56" s="18"/>
      <c r="JYL56" s="18"/>
      <c r="JYM56" s="18"/>
      <c r="JYN56" s="18"/>
      <c r="JYO56" s="18"/>
      <c r="JYP56" s="18"/>
      <c r="JYQ56" s="18"/>
      <c r="JYR56" s="18"/>
      <c r="JYS56" s="18"/>
      <c r="JYT56" s="18"/>
      <c r="JYU56" s="18"/>
      <c r="JYV56" s="18"/>
      <c r="JYW56" s="18"/>
      <c r="JYX56" s="18"/>
      <c r="JYY56" s="18"/>
      <c r="JYZ56" s="18"/>
      <c r="JZA56" s="18"/>
      <c r="JZB56" s="18"/>
      <c r="JZC56" s="18"/>
      <c r="JZD56" s="18"/>
      <c r="JZE56" s="18"/>
      <c r="JZF56" s="18"/>
      <c r="JZG56" s="18"/>
      <c r="JZH56" s="18"/>
      <c r="JZI56" s="18"/>
      <c r="JZJ56" s="18"/>
      <c r="JZK56" s="18"/>
      <c r="JZL56" s="18"/>
      <c r="JZM56" s="18"/>
      <c r="JZN56" s="18"/>
      <c r="JZO56" s="18"/>
      <c r="JZP56" s="18"/>
      <c r="JZQ56" s="18"/>
      <c r="JZR56" s="18"/>
      <c r="JZS56" s="18"/>
      <c r="JZT56" s="18"/>
      <c r="JZU56" s="18"/>
      <c r="JZV56" s="18"/>
      <c r="JZW56" s="18"/>
      <c r="JZX56" s="18"/>
      <c r="JZY56" s="18"/>
      <c r="JZZ56" s="18"/>
      <c r="KAA56" s="18"/>
      <c r="KAB56" s="18"/>
      <c r="KAC56" s="18"/>
      <c r="KAD56" s="18"/>
      <c r="KAE56" s="18"/>
      <c r="KAF56" s="18"/>
      <c r="KAG56" s="18"/>
      <c r="KAH56" s="18"/>
      <c r="KAI56" s="18"/>
      <c r="KAJ56" s="18"/>
      <c r="KAK56" s="18"/>
      <c r="KAL56" s="18"/>
      <c r="KAM56" s="18"/>
      <c r="KAN56" s="18"/>
      <c r="KAO56" s="18"/>
      <c r="KAP56" s="18"/>
      <c r="KAQ56" s="18"/>
      <c r="KAR56" s="18"/>
      <c r="KAS56" s="18"/>
      <c r="KAT56" s="18"/>
      <c r="KAU56" s="18"/>
      <c r="KAV56" s="18"/>
      <c r="KAW56" s="18"/>
      <c r="KAX56" s="18"/>
      <c r="KAY56" s="18"/>
      <c r="KAZ56" s="18"/>
      <c r="KBA56" s="18"/>
      <c r="KBB56" s="18"/>
      <c r="KBC56" s="18"/>
      <c r="KBD56" s="18"/>
      <c r="KBE56" s="18"/>
      <c r="KBF56" s="18"/>
      <c r="KBG56" s="18"/>
      <c r="KBH56" s="18"/>
      <c r="KBI56" s="18"/>
      <c r="KBJ56" s="18"/>
      <c r="KBK56" s="18"/>
      <c r="KBL56" s="18"/>
      <c r="KBM56" s="18"/>
      <c r="KBN56" s="18"/>
      <c r="KBO56" s="18"/>
      <c r="KBP56" s="18"/>
      <c r="KBQ56" s="18"/>
      <c r="KBR56" s="18"/>
      <c r="KBS56" s="18"/>
      <c r="KBT56" s="18"/>
      <c r="KBU56" s="18"/>
      <c r="KBV56" s="18"/>
      <c r="KBW56" s="18"/>
      <c r="KBX56" s="18"/>
      <c r="KBY56" s="18"/>
      <c r="KBZ56" s="18"/>
      <c r="KCA56" s="18"/>
      <c r="KCB56" s="18"/>
      <c r="KCC56" s="18"/>
      <c r="KCD56" s="18"/>
      <c r="KCE56" s="18"/>
      <c r="KCF56" s="18"/>
      <c r="KCG56" s="18"/>
      <c r="KCH56" s="18"/>
      <c r="KCI56" s="18"/>
      <c r="KCJ56" s="18"/>
      <c r="KCK56" s="18"/>
      <c r="KCL56" s="18"/>
      <c r="KCM56" s="18"/>
      <c r="KCN56" s="18"/>
      <c r="KCO56" s="18"/>
      <c r="KCP56" s="18"/>
      <c r="KCQ56" s="18"/>
      <c r="KCR56" s="18"/>
      <c r="KCS56" s="18"/>
      <c r="KCT56" s="18"/>
      <c r="KCU56" s="18"/>
      <c r="KCV56" s="18"/>
      <c r="KCW56" s="18"/>
      <c r="KCX56" s="18"/>
      <c r="KCY56" s="18"/>
      <c r="KCZ56" s="18"/>
      <c r="KDA56" s="18"/>
      <c r="KDB56" s="18"/>
      <c r="KDC56" s="18"/>
      <c r="KDD56" s="18"/>
      <c r="KDE56" s="18"/>
      <c r="KDF56" s="18"/>
      <c r="KDG56" s="18"/>
      <c r="KDH56" s="18"/>
      <c r="KDI56" s="18"/>
      <c r="KDJ56" s="18"/>
      <c r="KDK56" s="18"/>
      <c r="KDL56" s="18"/>
      <c r="KDM56" s="18"/>
      <c r="KDN56" s="18"/>
      <c r="KDO56" s="18"/>
      <c r="KDP56" s="18"/>
      <c r="KDQ56" s="18"/>
      <c r="KDR56" s="18"/>
      <c r="KDS56" s="18"/>
      <c r="KDT56" s="18"/>
      <c r="KDU56" s="18"/>
      <c r="KDV56" s="18"/>
      <c r="KDW56" s="18"/>
      <c r="KDX56" s="18"/>
      <c r="KDY56" s="18"/>
      <c r="KDZ56" s="18"/>
      <c r="KEA56" s="18"/>
      <c r="KEB56" s="18"/>
      <c r="KEC56" s="18"/>
      <c r="KED56" s="18"/>
      <c r="KEE56" s="18"/>
      <c r="KEF56" s="18"/>
      <c r="KEG56" s="18"/>
      <c r="KEH56" s="18"/>
      <c r="KEI56" s="18"/>
      <c r="KEJ56" s="18"/>
      <c r="KEK56" s="18"/>
      <c r="KEL56" s="18"/>
      <c r="KEM56" s="18"/>
      <c r="KEN56" s="18"/>
      <c r="KEO56" s="18"/>
      <c r="KEP56" s="18"/>
      <c r="KEQ56" s="18"/>
      <c r="KER56" s="18"/>
      <c r="KES56" s="18"/>
      <c r="KET56" s="18"/>
      <c r="KEU56" s="18"/>
      <c r="KEV56" s="18"/>
      <c r="KEW56" s="18"/>
      <c r="KEX56" s="18"/>
      <c r="KEY56" s="18"/>
      <c r="KEZ56" s="18"/>
      <c r="KFA56" s="18"/>
      <c r="KFB56" s="18"/>
      <c r="KFC56" s="18"/>
      <c r="KFD56" s="18"/>
      <c r="KFE56" s="18"/>
      <c r="KFF56" s="18"/>
      <c r="KFG56" s="18"/>
      <c r="KFH56" s="18"/>
      <c r="KFI56" s="18"/>
      <c r="KFJ56" s="18"/>
      <c r="KFK56" s="18"/>
      <c r="KFL56" s="18"/>
      <c r="KFM56" s="18"/>
      <c r="KFN56" s="18"/>
      <c r="KFO56" s="18"/>
      <c r="KFP56" s="18"/>
      <c r="KFQ56" s="18"/>
      <c r="KFR56" s="18"/>
      <c r="KFS56" s="18"/>
      <c r="KFT56" s="18"/>
      <c r="KFU56" s="18"/>
      <c r="KFV56" s="18"/>
      <c r="KFW56" s="18"/>
      <c r="KFX56" s="18"/>
      <c r="KFY56" s="18"/>
      <c r="KFZ56" s="18"/>
      <c r="KGA56" s="18"/>
      <c r="KGB56" s="18"/>
      <c r="KGC56" s="18"/>
      <c r="KGD56" s="18"/>
      <c r="KGE56" s="18"/>
      <c r="KGF56" s="18"/>
      <c r="KGG56" s="18"/>
      <c r="KGH56" s="18"/>
      <c r="KGI56" s="18"/>
      <c r="KGJ56" s="18"/>
      <c r="KGK56" s="18"/>
      <c r="KGL56" s="18"/>
      <c r="KGM56" s="18"/>
      <c r="KGN56" s="18"/>
      <c r="KGO56" s="18"/>
      <c r="KGP56" s="18"/>
      <c r="KGQ56" s="18"/>
      <c r="KGR56" s="18"/>
      <c r="KGS56" s="18"/>
      <c r="KGT56" s="18"/>
      <c r="KGU56" s="18"/>
      <c r="KGV56" s="18"/>
      <c r="KGW56" s="18"/>
      <c r="KGX56" s="18"/>
      <c r="KGY56" s="18"/>
      <c r="KGZ56" s="18"/>
      <c r="KHA56" s="18"/>
      <c r="KHB56" s="18"/>
      <c r="KHC56" s="18"/>
      <c r="KHD56" s="18"/>
      <c r="KHE56" s="18"/>
      <c r="KHF56" s="18"/>
      <c r="KHG56" s="18"/>
      <c r="KHH56" s="18"/>
      <c r="KHI56" s="18"/>
      <c r="KHJ56" s="18"/>
      <c r="KHK56" s="18"/>
      <c r="KHL56" s="18"/>
      <c r="KHM56" s="18"/>
      <c r="KHN56" s="18"/>
      <c r="KHO56" s="18"/>
      <c r="KHP56" s="18"/>
      <c r="KHQ56" s="18"/>
      <c r="KHR56" s="18"/>
      <c r="KHS56" s="18"/>
      <c r="KHT56" s="18"/>
      <c r="KHU56" s="18"/>
      <c r="KHV56" s="18"/>
      <c r="KHW56" s="18"/>
      <c r="KHX56" s="18"/>
      <c r="KHY56" s="18"/>
      <c r="KHZ56" s="18"/>
      <c r="KIA56" s="18"/>
      <c r="KIB56" s="18"/>
      <c r="KIC56" s="18"/>
      <c r="KID56" s="18"/>
      <c r="KIE56" s="18"/>
      <c r="KIF56" s="18"/>
      <c r="KIG56" s="18"/>
      <c r="KIH56" s="18"/>
      <c r="KII56" s="18"/>
      <c r="KIJ56" s="18"/>
      <c r="KIK56" s="18"/>
      <c r="KIL56" s="18"/>
      <c r="KIM56" s="18"/>
      <c r="KIN56" s="18"/>
      <c r="KIO56" s="18"/>
      <c r="KIP56" s="18"/>
      <c r="KIQ56" s="18"/>
      <c r="KIR56" s="18"/>
      <c r="KIS56" s="18"/>
      <c r="KIT56" s="18"/>
      <c r="KIU56" s="18"/>
      <c r="KIV56" s="18"/>
      <c r="KIW56" s="18"/>
      <c r="KIX56" s="18"/>
      <c r="KIY56" s="18"/>
      <c r="KIZ56" s="18"/>
      <c r="KJA56" s="18"/>
      <c r="KJB56" s="18"/>
      <c r="KJC56" s="18"/>
      <c r="KJD56" s="18"/>
      <c r="KJE56" s="18"/>
      <c r="KJF56" s="18"/>
      <c r="KJG56" s="18"/>
      <c r="KJH56" s="18"/>
      <c r="KJI56" s="18"/>
      <c r="KJJ56" s="18"/>
      <c r="KJK56" s="18"/>
      <c r="KJL56" s="18"/>
      <c r="KJM56" s="18"/>
      <c r="KJN56" s="18"/>
      <c r="KJO56" s="18"/>
      <c r="KJP56" s="18"/>
      <c r="KJQ56" s="18"/>
      <c r="KJR56" s="18"/>
      <c r="KJS56" s="18"/>
      <c r="KJT56" s="18"/>
      <c r="KJU56" s="18"/>
      <c r="KJV56" s="18"/>
      <c r="KJW56" s="18"/>
      <c r="KJX56" s="18"/>
      <c r="KJY56" s="18"/>
      <c r="KJZ56" s="18"/>
      <c r="KKA56" s="18"/>
      <c r="KKB56" s="18"/>
      <c r="KKC56" s="18"/>
      <c r="KKD56" s="18"/>
      <c r="KKE56" s="18"/>
      <c r="KKF56" s="18"/>
      <c r="KKG56" s="18"/>
      <c r="KKH56" s="18"/>
      <c r="KKI56" s="18"/>
      <c r="KKJ56" s="18"/>
      <c r="KKK56" s="18"/>
      <c r="KKL56" s="18"/>
      <c r="KKM56" s="18"/>
      <c r="KKN56" s="18"/>
      <c r="KKO56" s="18"/>
      <c r="KKP56" s="18"/>
      <c r="KKQ56" s="18"/>
      <c r="KKR56" s="18"/>
      <c r="KKS56" s="18"/>
      <c r="KKT56" s="18"/>
      <c r="KKU56" s="18"/>
      <c r="KKV56" s="18"/>
      <c r="KKW56" s="18"/>
      <c r="KKX56" s="18"/>
      <c r="KKY56" s="18"/>
      <c r="KKZ56" s="18"/>
      <c r="KLA56" s="18"/>
      <c r="KLB56" s="18"/>
      <c r="KLC56" s="18"/>
      <c r="KLD56" s="18"/>
      <c r="KLE56" s="18"/>
      <c r="KLF56" s="18"/>
      <c r="KLG56" s="18"/>
      <c r="KLH56" s="18"/>
      <c r="KLI56" s="18"/>
      <c r="KLJ56" s="18"/>
      <c r="KLK56" s="18"/>
      <c r="KLL56" s="18"/>
      <c r="KLM56" s="18"/>
      <c r="KLN56" s="18"/>
      <c r="KLO56" s="18"/>
      <c r="KLP56" s="18"/>
      <c r="KLQ56" s="18"/>
      <c r="KLR56" s="18"/>
      <c r="KLS56" s="18"/>
      <c r="KLT56" s="18"/>
      <c r="KLU56" s="18"/>
      <c r="KLV56" s="18"/>
      <c r="KLW56" s="18"/>
      <c r="KLX56" s="18"/>
      <c r="KLY56" s="18"/>
      <c r="KLZ56" s="18"/>
      <c r="KMA56" s="18"/>
      <c r="KMB56" s="18"/>
      <c r="KMC56" s="18"/>
      <c r="KMD56" s="18"/>
      <c r="KME56" s="18"/>
      <c r="KMF56" s="18"/>
      <c r="KMG56" s="18"/>
      <c r="KMH56" s="18"/>
      <c r="KMI56" s="18"/>
      <c r="KMJ56" s="18"/>
      <c r="KMK56" s="18"/>
      <c r="KML56" s="18"/>
      <c r="KMM56" s="18"/>
      <c r="KMN56" s="18"/>
      <c r="KMO56" s="18"/>
      <c r="KMP56" s="18"/>
      <c r="KMQ56" s="18"/>
      <c r="KMR56" s="18"/>
      <c r="KMS56" s="18"/>
      <c r="KMT56" s="18"/>
      <c r="KMU56" s="18"/>
      <c r="KMV56" s="18"/>
      <c r="KMW56" s="18"/>
      <c r="KMX56" s="18"/>
      <c r="KMY56" s="18"/>
      <c r="KMZ56" s="18"/>
      <c r="KNA56" s="18"/>
      <c r="KNB56" s="18"/>
      <c r="KNC56" s="18"/>
      <c r="KND56" s="18"/>
      <c r="KNE56" s="18"/>
      <c r="KNF56" s="18"/>
      <c r="KNG56" s="18"/>
      <c r="KNH56" s="18"/>
      <c r="KNI56" s="18"/>
      <c r="KNJ56" s="18"/>
      <c r="KNK56" s="18"/>
      <c r="KNL56" s="18"/>
      <c r="KNM56" s="18"/>
      <c r="KNN56" s="18"/>
      <c r="KNO56" s="18"/>
      <c r="KNP56" s="18"/>
      <c r="KNQ56" s="18"/>
      <c r="KNR56" s="18"/>
      <c r="KNS56" s="18"/>
      <c r="KNT56" s="18"/>
      <c r="KNU56" s="18"/>
      <c r="KNV56" s="18"/>
      <c r="KNW56" s="18"/>
      <c r="KNX56" s="18"/>
      <c r="KNY56" s="18"/>
      <c r="KNZ56" s="18"/>
      <c r="KOA56" s="18"/>
      <c r="KOB56" s="18"/>
      <c r="KOC56" s="18"/>
      <c r="KOD56" s="18"/>
      <c r="KOE56" s="18"/>
      <c r="KOF56" s="18"/>
      <c r="KOG56" s="18"/>
      <c r="KOH56" s="18"/>
      <c r="KOI56" s="18"/>
      <c r="KOJ56" s="18"/>
      <c r="KOK56" s="18"/>
      <c r="KOL56" s="18"/>
      <c r="KOM56" s="18"/>
      <c r="KON56" s="18"/>
      <c r="KOO56" s="18"/>
      <c r="KOP56" s="18"/>
      <c r="KOQ56" s="18"/>
      <c r="KOR56" s="18"/>
      <c r="KOS56" s="18"/>
      <c r="KOT56" s="18"/>
      <c r="KOU56" s="18"/>
      <c r="KOV56" s="18"/>
      <c r="KOW56" s="18"/>
      <c r="KOX56" s="18"/>
      <c r="KOY56" s="18"/>
      <c r="KOZ56" s="18"/>
      <c r="KPA56" s="18"/>
      <c r="KPB56" s="18"/>
      <c r="KPC56" s="18"/>
      <c r="KPD56" s="18"/>
      <c r="KPE56" s="18"/>
      <c r="KPF56" s="18"/>
      <c r="KPG56" s="18"/>
      <c r="KPH56" s="18"/>
      <c r="KPI56" s="18"/>
      <c r="KPJ56" s="18"/>
      <c r="KPK56" s="18"/>
      <c r="KPL56" s="18"/>
      <c r="KPM56" s="18"/>
      <c r="KPN56" s="18"/>
      <c r="KPO56" s="18"/>
      <c r="KPP56" s="18"/>
      <c r="KPQ56" s="18"/>
      <c r="KPR56" s="18"/>
      <c r="KPS56" s="18"/>
      <c r="KPT56" s="18"/>
      <c r="KPU56" s="18"/>
      <c r="KPV56" s="18"/>
      <c r="KPW56" s="18"/>
      <c r="KPX56" s="18"/>
      <c r="KPY56" s="18"/>
      <c r="KPZ56" s="18"/>
      <c r="KQA56" s="18"/>
      <c r="KQB56" s="18"/>
      <c r="KQC56" s="18"/>
      <c r="KQD56" s="18"/>
      <c r="KQE56" s="18"/>
      <c r="KQF56" s="18"/>
      <c r="KQG56" s="18"/>
      <c r="KQH56" s="18"/>
      <c r="KQI56" s="18"/>
      <c r="KQJ56" s="18"/>
      <c r="KQK56" s="18"/>
      <c r="KQL56" s="18"/>
      <c r="KQM56" s="18"/>
      <c r="KQN56" s="18"/>
      <c r="KQO56" s="18"/>
      <c r="KQP56" s="18"/>
      <c r="KQQ56" s="18"/>
      <c r="KQR56" s="18"/>
      <c r="KQS56" s="18"/>
      <c r="KQT56" s="18"/>
      <c r="KQU56" s="18"/>
      <c r="KQV56" s="18"/>
      <c r="KQW56" s="18"/>
      <c r="KQX56" s="18"/>
      <c r="KQY56" s="18"/>
      <c r="KQZ56" s="18"/>
      <c r="KRA56" s="18"/>
      <c r="KRB56" s="18"/>
      <c r="KRC56" s="18"/>
      <c r="KRD56" s="18"/>
      <c r="KRE56" s="18"/>
      <c r="KRF56" s="18"/>
      <c r="KRG56" s="18"/>
      <c r="KRH56" s="18"/>
      <c r="KRI56" s="18"/>
      <c r="KRJ56" s="18"/>
      <c r="KRK56" s="18"/>
      <c r="KRL56" s="18"/>
      <c r="KRM56" s="18"/>
      <c r="KRN56" s="18"/>
      <c r="KRO56" s="18"/>
      <c r="KRP56" s="18"/>
      <c r="KRQ56" s="18"/>
      <c r="KRR56" s="18"/>
      <c r="KRS56" s="18"/>
      <c r="KRT56" s="18"/>
      <c r="KRU56" s="18"/>
      <c r="KRV56" s="18"/>
      <c r="KRW56" s="18"/>
      <c r="KRX56" s="18"/>
      <c r="KRY56" s="18"/>
      <c r="KRZ56" s="18"/>
      <c r="KSA56" s="18"/>
      <c r="KSB56" s="18"/>
      <c r="KSC56" s="18"/>
      <c r="KSD56" s="18"/>
      <c r="KSE56" s="18"/>
      <c r="KSF56" s="18"/>
      <c r="KSG56" s="18"/>
      <c r="KSH56" s="18"/>
      <c r="KSI56" s="18"/>
      <c r="KSJ56" s="18"/>
      <c r="KSK56" s="18"/>
      <c r="KSL56" s="18"/>
      <c r="KSM56" s="18"/>
      <c r="KSN56" s="18"/>
      <c r="KSO56" s="18"/>
      <c r="KSP56" s="18"/>
      <c r="KSQ56" s="18"/>
      <c r="KSR56" s="18"/>
      <c r="KSS56" s="18"/>
      <c r="KST56" s="18"/>
      <c r="KSU56" s="18"/>
      <c r="KSV56" s="18"/>
      <c r="KSW56" s="18"/>
      <c r="KSX56" s="18"/>
      <c r="KSY56" s="18"/>
      <c r="KSZ56" s="18"/>
      <c r="KTA56" s="18"/>
      <c r="KTB56" s="18"/>
      <c r="KTC56" s="18"/>
      <c r="KTD56" s="18"/>
      <c r="KTE56" s="18"/>
      <c r="KTF56" s="18"/>
      <c r="KTG56" s="18"/>
      <c r="KTH56" s="18"/>
      <c r="KTI56" s="18"/>
      <c r="KTJ56" s="18"/>
      <c r="KTK56" s="18"/>
      <c r="KTL56" s="18"/>
      <c r="KTM56" s="18"/>
      <c r="KTN56" s="18"/>
      <c r="KTO56" s="18"/>
      <c r="KTP56" s="18"/>
      <c r="KTQ56" s="18"/>
      <c r="KTR56" s="18"/>
      <c r="KTS56" s="18"/>
      <c r="KTT56" s="18"/>
      <c r="KTU56" s="18"/>
      <c r="KTV56" s="18"/>
      <c r="KTW56" s="18"/>
      <c r="KTX56" s="18"/>
      <c r="KTY56" s="18"/>
      <c r="KTZ56" s="18"/>
      <c r="KUA56" s="18"/>
      <c r="KUB56" s="18"/>
      <c r="KUC56" s="18"/>
      <c r="KUD56" s="18"/>
      <c r="KUE56" s="18"/>
      <c r="KUF56" s="18"/>
      <c r="KUG56" s="18"/>
      <c r="KUH56" s="18"/>
      <c r="KUI56" s="18"/>
      <c r="KUJ56" s="18"/>
      <c r="KUK56" s="18"/>
      <c r="KUL56" s="18"/>
      <c r="KUM56" s="18"/>
      <c r="KUN56" s="18"/>
      <c r="KUO56" s="18"/>
      <c r="KUP56" s="18"/>
      <c r="KUQ56" s="18"/>
      <c r="KUR56" s="18"/>
      <c r="KUS56" s="18"/>
      <c r="KUT56" s="18"/>
      <c r="KUU56" s="18"/>
      <c r="KUV56" s="18"/>
      <c r="KUW56" s="18"/>
      <c r="KUX56" s="18"/>
      <c r="KUY56" s="18"/>
      <c r="KUZ56" s="18"/>
      <c r="KVA56" s="18"/>
      <c r="KVB56" s="18"/>
      <c r="KVC56" s="18"/>
      <c r="KVD56" s="18"/>
      <c r="KVE56" s="18"/>
      <c r="KVF56" s="18"/>
      <c r="KVG56" s="18"/>
      <c r="KVH56" s="18"/>
      <c r="KVI56" s="18"/>
      <c r="KVJ56" s="18"/>
      <c r="KVK56" s="18"/>
      <c r="KVL56" s="18"/>
      <c r="KVM56" s="18"/>
      <c r="KVN56" s="18"/>
      <c r="KVO56" s="18"/>
      <c r="KVP56" s="18"/>
      <c r="KVQ56" s="18"/>
      <c r="KVR56" s="18"/>
      <c r="KVS56" s="18"/>
      <c r="KVT56" s="18"/>
      <c r="KVU56" s="18"/>
      <c r="KVV56" s="18"/>
      <c r="KVW56" s="18"/>
      <c r="KVX56" s="18"/>
      <c r="KVY56" s="18"/>
      <c r="KVZ56" s="18"/>
      <c r="KWA56" s="18"/>
      <c r="KWB56" s="18"/>
      <c r="KWC56" s="18"/>
      <c r="KWD56" s="18"/>
      <c r="KWE56" s="18"/>
      <c r="KWF56" s="18"/>
      <c r="KWG56" s="18"/>
      <c r="KWH56" s="18"/>
      <c r="KWI56" s="18"/>
      <c r="KWJ56" s="18"/>
      <c r="KWK56" s="18"/>
      <c r="KWL56" s="18"/>
      <c r="KWM56" s="18"/>
      <c r="KWN56" s="18"/>
      <c r="KWO56" s="18"/>
      <c r="KWP56" s="18"/>
      <c r="KWQ56" s="18"/>
      <c r="KWR56" s="18"/>
      <c r="KWS56" s="18"/>
      <c r="KWT56" s="18"/>
      <c r="KWU56" s="18"/>
      <c r="KWV56" s="18"/>
      <c r="KWW56" s="18"/>
      <c r="KWX56" s="18"/>
      <c r="KWY56" s="18"/>
      <c r="KWZ56" s="18"/>
      <c r="KXA56" s="18"/>
      <c r="KXB56" s="18"/>
      <c r="KXC56" s="18"/>
      <c r="KXD56" s="18"/>
      <c r="KXE56" s="18"/>
      <c r="KXF56" s="18"/>
      <c r="KXG56" s="18"/>
      <c r="KXH56" s="18"/>
      <c r="KXI56" s="18"/>
      <c r="KXJ56" s="18"/>
      <c r="KXK56" s="18"/>
      <c r="KXL56" s="18"/>
      <c r="KXM56" s="18"/>
      <c r="KXN56" s="18"/>
      <c r="KXO56" s="18"/>
      <c r="KXP56" s="18"/>
      <c r="KXQ56" s="18"/>
      <c r="KXR56" s="18"/>
      <c r="KXS56" s="18"/>
      <c r="KXT56" s="18"/>
      <c r="KXU56" s="18"/>
      <c r="KXV56" s="18"/>
      <c r="KXW56" s="18"/>
      <c r="KXX56" s="18"/>
      <c r="KXY56" s="18"/>
      <c r="KXZ56" s="18"/>
      <c r="KYA56" s="18"/>
      <c r="KYB56" s="18"/>
      <c r="KYC56" s="18"/>
      <c r="KYD56" s="18"/>
      <c r="KYE56" s="18"/>
      <c r="KYF56" s="18"/>
      <c r="KYG56" s="18"/>
      <c r="KYH56" s="18"/>
      <c r="KYI56" s="18"/>
      <c r="KYJ56" s="18"/>
      <c r="KYK56" s="18"/>
      <c r="KYL56" s="18"/>
      <c r="KYM56" s="18"/>
      <c r="KYN56" s="18"/>
      <c r="KYO56" s="18"/>
      <c r="KYP56" s="18"/>
      <c r="KYQ56" s="18"/>
      <c r="KYR56" s="18"/>
      <c r="KYS56" s="18"/>
      <c r="KYT56" s="18"/>
      <c r="KYU56" s="18"/>
      <c r="KYV56" s="18"/>
      <c r="KYW56" s="18"/>
      <c r="KYX56" s="18"/>
      <c r="KYY56" s="18"/>
      <c r="KYZ56" s="18"/>
      <c r="KZA56" s="18"/>
      <c r="KZB56" s="18"/>
      <c r="KZC56" s="18"/>
      <c r="KZD56" s="18"/>
      <c r="KZE56" s="18"/>
      <c r="KZF56" s="18"/>
      <c r="KZG56" s="18"/>
      <c r="KZH56" s="18"/>
      <c r="KZI56" s="18"/>
      <c r="KZJ56" s="18"/>
      <c r="KZK56" s="18"/>
      <c r="KZL56" s="18"/>
      <c r="KZM56" s="18"/>
      <c r="KZN56" s="18"/>
      <c r="KZO56" s="18"/>
      <c r="KZP56" s="18"/>
      <c r="KZQ56" s="18"/>
      <c r="KZR56" s="18"/>
      <c r="KZS56" s="18"/>
      <c r="KZT56" s="18"/>
      <c r="KZU56" s="18"/>
      <c r="KZV56" s="18"/>
      <c r="KZW56" s="18"/>
      <c r="KZX56" s="18"/>
      <c r="KZY56" s="18"/>
      <c r="KZZ56" s="18"/>
      <c r="LAA56" s="18"/>
      <c r="LAB56" s="18"/>
      <c r="LAC56" s="18"/>
      <c r="LAD56" s="18"/>
      <c r="LAE56" s="18"/>
      <c r="LAF56" s="18"/>
      <c r="LAG56" s="18"/>
      <c r="LAH56" s="18"/>
      <c r="LAI56" s="18"/>
      <c r="LAJ56" s="18"/>
      <c r="LAK56" s="18"/>
      <c r="LAL56" s="18"/>
      <c r="LAM56" s="18"/>
      <c r="LAN56" s="18"/>
      <c r="LAO56" s="18"/>
      <c r="LAP56" s="18"/>
      <c r="LAQ56" s="18"/>
      <c r="LAR56" s="18"/>
      <c r="LAS56" s="18"/>
      <c r="LAT56" s="18"/>
      <c r="LAU56" s="18"/>
      <c r="LAV56" s="18"/>
      <c r="LAW56" s="18"/>
      <c r="LAX56" s="18"/>
      <c r="LAY56" s="18"/>
      <c r="LAZ56" s="18"/>
      <c r="LBA56" s="18"/>
      <c r="LBB56" s="18"/>
      <c r="LBC56" s="18"/>
      <c r="LBD56" s="18"/>
      <c r="LBE56" s="18"/>
      <c r="LBF56" s="18"/>
      <c r="LBG56" s="18"/>
      <c r="LBH56" s="18"/>
      <c r="LBI56" s="18"/>
      <c r="LBJ56" s="18"/>
      <c r="LBK56" s="18"/>
      <c r="LBL56" s="18"/>
      <c r="LBM56" s="18"/>
      <c r="LBN56" s="18"/>
      <c r="LBO56" s="18"/>
      <c r="LBP56" s="18"/>
      <c r="LBQ56" s="18"/>
      <c r="LBR56" s="18"/>
      <c r="LBS56" s="18"/>
      <c r="LBT56" s="18"/>
      <c r="LBU56" s="18"/>
      <c r="LBV56" s="18"/>
      <c r="LBW56" s="18"/>
      <c r="LBX56" s="18"/>
      <c r="LBY56" s="18"/>
      <c r="LBZ56" s="18"/>
      <c r="LCA56" s="18"/>
      <c r="LCB56" s="18"/>
      <c r="LCC56" s="18"/>
      <c r="LCD56" s="18"/>
      <c r="LCE56" s="18"/>
      <c r="LCF56" s="18"/>
      <c r="LCG56" s="18"/>
      <c r="LCH56" s="18"/>
      <c r="LCI56" s="18"/>
      <c r="LCJ56" s="18"/>
      <c r="LCK56" s="18"/>
      <c r="LCL56" s="18"/>
      <c r="LCM56" s="18"/>
      <c r="LCN56" s="18"/>
      <c r="LCO56" s="18"/>
      <c r="LCP56" s="18"/>
      <c r="LCQ56" s="18"/>
      <c r="LCR56" s="18"/>
      <c r="LCS56" s="18"/>
      <c r="LCT56" s="18"/>
      <c r="LCU56" s="18"/>
      <c r="LCV56" s="18"/>
      <c r="LCW56" s="18"/>
      <c r="LCX56" s="18"/>
      <c r="LCY56" s="18"/>
      <c r="LCZ56" s="18"/>
      <c r="LDA56" s="18"/>
      <c r="LDB56" s="18"/>
      <c r="LDC56" s="18"/>
      <c r="LDD56" s="18"/>
      <c r="LDE56" s="18"/>
      <c r="LDF56" s="18"/>
      <c r="LDG56" s="18"/>
      <c r="LDH56" s="18"/>
      <c r="LDI56" s="18"/>
      <c r="LDJ56" s="18"/>
      <c r="LDK56" s="18"/>
      <c r="LDL56" s="18"/>
      <c r="LDM56" s="18"/>
      <c r="LDN56" s="18"/>
      <c r="LDO56" s="18"/>
      <c r="LDP56" s="18"/>
      <c r="LDQ56" s="18"/>
      <c r="LDR56" s="18"/>
      <c r="LDS56" s="18"/>
      <c r="LDT56" s="18"/>
      <c r="LDU56" s="18"/>
      <c r="LDV56" s="18"/>
      <c r="LDW56" s="18"/>
      <c r="LDX56" s="18"/>
      <c r="LDY56" s="18"/>
      <c r="LDZ56" s="18"/>
      <c r="LEA56" s="18"/>
      <c r="LEB56" s="18"/>
      <c r="LEC56" s="18"/>
      <c r="LED56" s="18"/>
      <c r="LEE56" s="18"/>
      <c r="LEF56" s="18"/>
      <c r="LEG56" s="18"/>
      <c r="LEH56" s="18"/>
      <c r="LEI56" s="18"/>
      <c r="LEJ56" s="18"/>
      <c r="LEK56" s="18"/>
      <c r="LEL56" s="18"/>
      <c r="LEM56" s="18"/>
      <c r="LEN56" s="18"/>
      <c r="LEO56" s="18"/>
      <c r="LEP56" s="18"/>
      <c r="LEQ56" s="18"/>
      <c r="LER56" s="18"/>
      <c r="LES56" s="18"/>
      <c r="LET56" s="18"/>
      <c r="LEU56" s="18"/>
      <c r="LEV56" s="18"/>
      <c r="LEW56" s="18"/>
      <c r="LEX56" s="18"/>
      <c r="LEY56" s="18"/>
      <c r="LEZ56" s="18"/>
      <c r="LFA56" s="18"/>
      <c r="LFB56" s="18"/>
      <c r="LFC56" s="18"/>
      <c r="LFD56" s="18"/>
      <c r="LFE56" s="18"/>
      <c r="LFF56" s="18"/>
      <c r="LFG56" s="18"/>
      <c r="LFH56" s="18"/>
      <c r="LFI56" s="18"/>
      <c r="LFJ56" s="18"/>
      <c r="LFK56" s="18"/>
      <c r="LFL56" s="18"/>
      <c r="LFM56" s="18"/>
      <c r="LFN56" s="18"/>
      <c r="LFO56" s="18"/>
      <c r="LFP56" s="18"/>
      <c r="LFQ56" s="18"/>
      <c r="LFR56" s="18"/>
      <c r="LFS56" s="18"/>
      <c r="LFT56" s="18"/>
      <c r="LFU56" s="18"/>
      <c r="LFV56" s="18"/>
      <c r="LFW56" s="18"/>
      <c r="LFX56" s="18"/>
      <c r="LFY56" s="18"/>
      <c r="LFZ56" s="18"/>
      <c r="LGA56" s="18"/>
      <c r="LGB56" s="18"/>
      <c r="LGC56" s="18"/>
      <c r="LGD56" s="18"/>
      <c r="LGE56" s="18"/>
      <c r="LGF56" s="18"/>
      <c r="LGG56" s="18"/>
      <c r="LGH56" s="18"/>
      <c r="LGI56" s="18"/>
      <c r="LGJ56" s="18"/>
      <c r="LGK56" s="18"/>
      <c r="LGL56" s="18"/>
      <c r="LGM56" s="18"/>
      <c r="LGN56" s="18"/>
      <c r="LGO56" s="18"/>
      <c r="LGP56" s="18"/>
      <c r="LGQ56" s="18"/>
      <c r="LGR56" s="18"/>
      <c r="LGS56" s="18"/>
      <c r="LGT56" s="18"/>
      <c r="LGU56" s="18"/>
      <c r="LGV56" s="18"/>
      <c r="LGW56" s="18"/>
      <c r="LGX56" s="18"/>
      <c r="LGY56" s="18"/>
      <c r="LGZ56" s="18"/>
      <c r="LHA56" s="18"/>
      <c r="LHB56" s="18"/>
      <c r="LHC56" s="18"/>
      <c r="LHD56" s="18"/>
      <c r="LHE56" s="18"/>
      <c r="LHF56" s="18"/>
      <c r="LHG56" s="18"/>
      <c r="LHH56" s="18"/>
      <c r="LHI56" s="18"/>
      <c r="LHJ56" s="18"/>
      <c r="LHK56" s="18"/>
      <c r="LHL56" s="18"/>
      <c r="LHM56" s="18"/>
      <c r="LHN56" s="18"/>
      <c r="LHO56" s="18"/>
      <c r="LHP56" s="18"/>
      <c r="LHQ56" s="18"/>
      <c r="LHR56" s="18"/>
      <c r="LHS56" s="18"/>
      <c r="LHT56" s="18"/>
      <c r="LHU56" s="18"/>
      <c r="LHV56" s="18"/>
      <c r="LHW56" s="18"/>
      <c r="LHX56" s="18"/>
      <c r="LHY56" s="18"/>
      <c r="LHZ56" s="18"/>
      <c r="LIA56" s="18"/>
      <c r="LIB56" s="18"/>
      <c r="LIC56" s="18"/>
      <c r="LID56" s="18"/>
      <c r="LIE56" s="18"/>
      <c r="LIF56" s="18"/>
      <c r="LIG56" s="18"/>
      <c r="LIH56" s="18"/>
      <c r="LII56" s="18"/>
      <c r="LIJ56" s="18"/>
      <c r="LIK56" s="18"/>
      <c r="LIL56" s="18"/>
      <c r="LIM56" s="18"/>
      <c r="LIN56" s="18"/>
      <c r="LIO56" s="18"/>
      <c r="LIP56" s="18"/>
      <c r="LIQ56" s="18"/>
      <c r="LIR56" s="18"/>
      <c r="LIS56" s="18"/>
      <c r="LIT56" s="18"/>
      <c r="LIU56" s="18"/>
      <c r="LIV56" s="18"/>
      <c r="LIW56" s="18"/>
      <c r="LIX56" s="18"/>
      <c r="LIY56" s="18"/>
      <c r="LIZ56" s="18"/>
      <c r="LJA56" s="18"/>
      <c r="LJB56" s="18"/>
      <c r="LJC56" s="18"/>
      <c r="LJD56" s="18"/>
      <c r="LJE56" s="18"/>
      <c r="LJF56" s="18"/>
      <c r="LJG56" s="18"/>
      <c r="LJH56" s="18"/>
      <c r="LJI56" s="18"/>
      <c r="LJJ56" s="18"/>
      <c r="LJK56" s="18"/>
      <c r="LJL56" s="18"/>
      <c r="LJM56" s="18"/>
      <c r="LJN56" s="18"/>
      <c r="LJO56" s="18"/>
      <c r="LJP56" s="18"/>
      <c r="LJQ56" s="18"/>
      <c r="LJR56" s="18"/>
      <c r="LJS56" s="18"/>
      <c r="LJT56" s="18"/>
      <c r="LJU56" s="18"/>
      <c r="LJV56" s="18"/>
      <c r="LJW56" s="18"/>
      <c r="LJX56" s="18"/>
      <c r="LJY56" s="18"/>
      <c r="LJZ56" s="18"/>
      <c r="LKA56" s="18"/>
      <c r="LKB56" s="18"/>
      <c r="LKC56" s="18"/>
      <c r="LKD56" s="18"/>
      <c r="LKE56" s="18"/>
      <c r="LKF56" s="18"/>
      <c r="LKG56" s="18"/>
      <c r="LKH56" s="18"/>
      <c r="LKI56" s="18"/>
      <c r="LKJ56" s="18"/>
      <c r="LKK56" s="18"/>
      <c r="LKL56" s="18"/>
      <c r="LKM56" s="18"/>
      <c r="LKN56" s="18"/>
      <c r="LKO56" s="18"/>
      <c r="LKP56" s="18"/>
      <c r="LKQ56" s="18"/>
      <c r="LKR56" s="18"/>
      <c r="LKS56" s="18"/>
      <c r="LKT56" s="18"/>
      <c r="LKU56" s="18"/>
      <c r="LKV56" s="18"/>
      <c r="LKW56" s="18"/>
      <c r="LKX56" s="18"/>
      <c r="LKY56" s="18"/>
      <c r="LKZ56" s="18"/>
      <c r="LLA56" s="18"/>
      <c r="LLB56" s="18"/>
      <c r="LLC56" s="18"/>
      <c r="LLD56" s="18"/>
      <c r="LLE56" s="18"/>
      <c r="LLF56" s="18"/>
      <c r="LLG56" s="18"/>
      <c r="LLH56" s="18"/>
      <c r="LLI56" s="18"/>
      <c r="LLJ56" s="18"/>
      <c r="LLK56" s="18"/>
      <c r="LLL56" s="18"/>
      <c r="LLM56" s="18"/>
      <c r="LLN56" s="18"/>
      <c r="LLO56" s="18"/>
      <c r="LLP56" s="18"/>
      <c r="LLQ56" s="18"/>
      <c r="LLR56" s="18"/>
      <c r="LLS56" s="18"/>
      <c r="LLT56" s="18"/>
      <c r="LLU56" s="18"/>
      <c r="LLV56" s="18"/>
      <c r="LLW56" s="18"/>
      <c r="LLX56" s="18"/>
      <c r="LLY56" s="18"/>
      <c r="LLZ56" s="18"/>
      <c r="LMA56" s="18"/>
      <c r="LMB56" s="18"/>
      <c r="LMC56" s="18"/>
      <c r="LMD56" s="18"/>
      <c r="LME56" s="18"/>
      <c r="LMF56" s="18"/>
      <c r="LMG56" s="18"/>
      <c r="LMH56" s="18"/>
      <c r="LMI56" s="18"/>
      <c r="LMJ56" s="18"/>
      <c r="LMK56" s="18"/>
      <c r="LML56" s="18"/>
      <c r="LMM56" s="18"/>
      <c r="LMN56" s="18"/>
      <c r="LMO56" s="18"/>
      <c r="LMP56" s="18"/>
      <c r="LMQ56" s="18"/>
      <c r="LMR56" s="18"/>
      <c r="LMS56" s="18"/>
      <c r="LMT56" s="18"/>
      <c r="LMU56" s="18"/>
      <c r="LMV56" s="18"/>
      <c r="LMW56" s="18"/>
      <c r="LMX56" s="18"/>
      <c r="LMY56" s="18"/>
      <c r="LMZ56" s="18"/>
      <c r="LNA56" s="18"/>
      <c r="LNB56" s="18"/>
      <c r="LNC56" s="18"/>
      <c r="LND56" s="18"/>
      <c r="LNE56" s="18"/>
      <c r="LNF56" s="18"/>
      <c r="LNG56" s="18"/>
      <c r="LNH56" s="18"/>
      <c r="LNI56" s="18"/>
      <c r="LNJ56" s="18"/>
      <c r="LNK56" s="18"/>
      <c r="LNL56" s="18"/>
      <c r="LNM56" s="18"/>
      <c r="LNN56" s="18"/>
      <c r="LNO56" s="18"/>
      <c r="LNP56" s="18"/>
      <c r="LNQ56" s="18"/>
      <c r="LNR56" s="18"/>
      <c r="LNS56" s="18"/>
      <c r="LNT56" s="18"/>
      <c r="LNU56" s="18"/>
      <c r="LNV56" s="18"/>
      <c r="LNW56" s="18"/>
      <c r="LNX56" s="18"/>
      <c r="LNY56" s="18"/>
      <c r="LNZ56" s="18"/>
      <c r="LOA56" s="18"/>
      <c r="LOB56" s="18"/>
      <c r="LOC56" s="18"/>
      <c r="LOD56" s="18"/>
      <c r="LOE56" s="18"/>
      <c r="LOF56" s="18"/>
      <c r="LOG56" s="18"/>
      <c r="LOH56" s="18"/>
      <c r="LOI56" s="18"/>
      <c r="LOJ56" s="18"/>
      <c r="LOK56" s="18"/>
      <c r="LOL56" s="18"/>
      <c r="LOM56" s="18"/>
      <c r="LON56" s="18"/>
      <c r="LOO56" s="18"/>
      <c r="LOP56" s="18"/>
      <c r="LOQ56" s="18"/>
      <c r="LOR56" s="18"/>
      <c r="LOS56" s="18"/>
      <c r="LOT56" s="18"/>
      <c r="LOU56" s="18"/>
      <c r="LOV56" s="18"/>
      <c r="LOW56" s="18"/>
      <c r="LOX56" s="18"/>
      <c r="LOY56" s="18"/>
      <c r="LOZ56" s="18"/>
      <c r="LPA56" s="18"/>
      <c r="LPB56" s="18"/>
      <c r="LPC56" s="18"/>
      <c r="LPD56" s="18"/>
      <c r="LPE56" s="18"/>
      <c r="LPF56" s="18"/>
      <c r="LPG56" s="18"/>
      <c r="LPH56" s="18"/>
      <c r="LPI56" s="18"/>
      <c r="LPJ56" s="18"/>
      <c r="LPK56" s="18"/>
      <c r="LPL56" s="18"/>
      <c r="LPM56" s="18"/>
      <c r="LPN56" s="18"/>
      <c r="LPO56" s="18"/>
      <c r="LPP56" s="18"/>
      <c r="LPQ56" s="18"/>
      <c r="LPR56" s="18"/>
      <c r="LPS56" s="18"/>
      <c r="LPT56" s="18"/>
      <c r="LPU56" s="18"/>
      <c r="LPV56" s="18"/>
      <c r="LPW56" s="18"/>
      <c r="LPX56" s="18"/>
      <c r="LPY56" s="18"/>
      <c r="LPZ56" s="18"/>
      <c r="LQA56" s="18"/>
      <c r="LQB56" s="18"/>
      <c r="LQC56" s="18"/>
      <c r="LQD56" s="18"/>
      <c r="LQE56" s="18"/>
      <c r="LQF56" s="18"/>
      <c r="LQG56" s="18"/>
      <c r="LQH56" s="18"/>
      <c r="LQI56" s="18"/>
      <c r="LQJ56" s="18"/>
      <c r="LQK56" s="18"/>
      <c r="LQL56" s="18"/>
      <c r="LQM56" s="18"/>
      <c r="LQN56" s="18"/>
      <c r="LQO56" s="18"/>
      <c r="LQP56" s="18"/>
      <c r="LQQ56" s="18"/>
      <c r="LQR56" s="18"/>
      <c r="LQS56" s="18"/>
      <c r="LQT56" s="18"/>
      <c r="LQU56" s="18"/>
      <c r="LQV56" s="18"/>
      <c r="LQW56" s="18"/>
      <c r="LQX56" s="18"/>
      <c r="LQY56" s="18"/>
      <c r="LQZ56" s="18"/>
      <c r="LRA56" s="18"/>
      <c r="LRB56" s="18"/>
      <c r="LRC56" s="18"/>
      <c r="LRD56" s="18"/>
      <c r="LRE56" s="18"/>
      <c r="LRF56" s="18"/>
      <c r="LRG56" s="18"/>
      <c r="LRH56" s="18"/>
      <c r="LRI56" s="18"/>
      <c r="LRJ56" s="18"/>
      <c r="LRK56" s="18"/>
      <c r="LRL56" s="18"/>
      <c r="LRM56" s="18"/>
      <c r="LRN56" s="18"/>
      <c r="LRO56" s="18"/>
      <c r="LRP56" s="18"/>
      <c r="LRQ56" s="18"/>
      <c r="LRR56" s="18"/>
      <c r="LRS56" s="18"/>
      <c r="LRT56" s="18"/>
      <c r="LRU56" s="18"/>
      <c r="LRV56" s="18"/>
      <c r="LRW56" s="18"/>
      <c r="LRX56" s="18"/>
      <c r="LRY56" s="18"/>
      <c r="LRZ56" s="18"/>
      <c r="LSA56" s="18"/>
      <c r="LSB56" s="18"/>
      <c r="LSC56" s="18"/>
      <c r="LSD56" s="18"/>
      <c r="LSE56" s="18"/>
      <c r="LSF56" s="18"/>
      <c r="LSG56" s="18"/>
      <c r="LSH56" s="18"/>
      <c r="LSI56" s="18"/>
      <c r="LSJ56" s="18"/>
      <c r="LSK56" s="18"/>
      <c r="LSL56" s="18"/>
      <c r="LSM56" s="18"/>
      <c r="LSN56" s="18"/>
      <c r="LSO56" s="18"/>
      <c r="LSP56" s="18"/>
      <c r="LSQ56" s="18"/>
      <c r="LSR56" s="18"/>
      <c r="LSS56" s="18"/>
      <c r="LST56" s="18"/>
      <c r="LSU56" s="18"/>
      <c r="LSV56" s="18"/>
      <c r="LSW56" s="18"/>
      <c r="LSX56" s="18"/>
      <c r="LSY56" s="18"/>
      <c r="LSZ56" s="18"/>
      <c r="LTA56" s="18"/>
      <c r="LTB56" s="18"/>
      <c r="LTC56" s="18"/>
      <c r="LTD56" s="18"/>
      <c r="LTE56" s="18"/>
      <c r="LTF56" s="18"/>
      <c r="LTG56" s="18"/>
      <c r="LTH56" s="18"/>
      <c r="LTI56" s="18"/>
      <c r="LTJ56" s="18"/>
      <c r="LTK56" s="18"/>
      <c r="LTL56" s="18"/>
      <c r="LTM56" s="18"/>
      <c r="LTN56" s="18"/>
      <c r="LTO56" s="18"/>
      <c r="LTP56" s="18"/>
      <c r="LTQ56" s="18"/>
      <c r="LTR56" s="18"/>
      <c r="LTS56" s="18"/>
      <c r="LTT56" s="18"/>
      <c r="LTU56" s="18"/>
      <c r="LTV56" s="18"/>
      <c r="LTW56" s="18"/>
      <c r="LTX56" s="18"/>
      <c r="LTY56" s="18"/>
      <c r="LTZ56" s="18"/>
      <c r="LUA56" s="18"/>
      <c r="LUB56" s="18"/>
      <c r="LUC56" s="18"/>
      <c r="LUD56" s="18"/>
      <c r="LUE56" s="18"/>
      <c r="LUF56" s="18"/>
      <c r="LUG56" s="18"/>
      <c r="LUH56" s="18"/>
      <c r="LUI56" s="18"/>
      <c r="LUJ56" s="18"/>
      <c r="LUK56" s="18"/>
      <c r="LUL56" s="18"/>
      <c r="LUM56" s="18"/>
      <c r="LUN56" s="18"/>
      <c r="LUO56" s="18"/>
      <c r="LUP56" s="18"/>
      <c r="LUQ56" s="18"/>
      <c r="LUR56" s="18"/>
      <c r="LUS56" s="18"/>
      <c r="LUT56" s="18"/>
      <c r="LUU56" s="18"/>
      <c r="LUV56" s="18"/>
      <c r="LUW56" s="18"/>
      <c r="LUX56" s="18"/>
      <c r="LUY56" s="18"/>
      <c r="LUZ56" s="18"/>
      <c r="LVA56" s="18"/>
      <c r="LVB56" s="18"/>
      <c r="LVC56" s="18"/>
      <c r="LVD56" s="18"/>
      <c r="LVE56" s="18"/>
      <c r="LVF56" s="18"/>
      <c r="LVG56" s="18"/>
      <c r="LVH56" s="18"/>
      <c r="LVI56" s="18"/>
      <c r="LVJ56" s="18"/>
      <c r="LVK56" s="18"/>
      <c r="LVL56" s="18"/>
      <c r="LVM56" s="18"/>
      <c r="LVN56" s="18"/>
      <c r="LVO56" s="18"/>
      <c r="LVP56" s="18"/>
      <c r="LVQ56" s="18"/>
      <c r="LVR56" s="18"/>
      <c r="LVS56" s="18"/>
      <c r="LVT56" s="18"/>
      <c r="LVU56" s="18"/>
      <c r="LVV56" s="18"/>
      <c r="LVW56" s="18"/>
      <c r="LVX56" s="18"/>
      <c r="LVY56" s="18"/>
      <c r="LVZ56" s="18"/>
      <c r="LWA56" s="18"/>
      <c r="LWB56" s="18"/>
      <c r="LWC56" s="18"/>
      <c r="LWD56" s="18"/>
      <c r="LWE56" s="18"/>
      <c r="LWF56" s="18"/>
      <c r="LWG56" s="18"/>
      <c r="LWH56" s="18"/>
      <c r="LWI56" s="18"/>
      <c r="LWJ56" s="18"/>
      <c r="LWK56" s="18"/>
      <c r="LWL56" s="18"/>
      <c r="LWM56" s="18"/>
      <c r="LWN56" s="18"/>
      <c r="LWO56" s="18"/>
      <c r="LWP56" s="18"/>
      <c r="LWQ56" s="18"/>
      <c r="LWR56" s="18"/>
      <c r="LWS56" s="18"/>
      <c r="LWT56" s="18"/>
      <c r="LWU56" s="18"/>
      <c r="LWV56" s="18"/>
      <c r="LWW56" s="18"/>
      <c r="LWX56" s="18"/>
      <c r="LWY56" s="18"/>
      <c r="LWZ56" s="18"/>
      <c r="LXA56" s="18"/>
      <c r="LXB56" s="18"/>
      <c r="LXC56" s="18"/>
      <c r="LXD56" s="18"/>
      <c r="LXE56" s="18"/>
      <c r="LXF56" s="18"/>
      <c r="LXG56" s="18"/>
      <c r="LXH56" s="18"/>
      <c r="LXI56" s="18"/>
      <c r="LXJ56" s="18"/>
      <c r="LXK56" s="18"/>
      <c r="LXL56" s="18"/>
      <c r="LXM56" s="18"/>
      <c r="LXN56" s="18"/>
      <c r="LXO56" s="18"/>
      <c r="LXP56" s="18"/>
      <c r="LXQ56" s="18"/>
      <c r="LXR56" s="18"/>
      <c r="LXS56" s="18"/>
      <c r="LXT56" s="18"/>
      <c r="LXU56" s="18"/>
      <c r="LXV56" s="18"/>
      <c r="LXW56" s="18"/>
      <c r="LXX56" s="18"/>
      <c r="LXY56" s="18"/>
      <c r="LXZ56" s="18"/>
      <c r="LYA56" s="18"/>
      <c r="LYB56" s="18"/>
      <c r="LYC56" s="18"/>
      <c r="LYD56" s="18"/>
      <c r="LYE56" s="18"/>
      <c r="LYF56" s="18"/>
      <c r="LYG56" s="18"/>
      <c r="LYH56" s="18"/>
      <c r="LYI56" s="18"/>
      <c r="LYJ56" s="18"/>
      <c r="LYK56" s="18"/>
      <c r="LYL56" s="18"/>
      <c r="LYM56" s="18"/>
      <c r="LYN56" s="18"/>
      <c r="LYO56" s="18"/>
      <c r="LYP56" s="18"/>
      <c r="LYQ56" s="18"/>
      <c r="LYR56" s="18"/>
      <c r="LYS56" s="18"/>
      <c r="LYT56" s="18"/>
      <c r="LYU56" s="18"/>
      <c r="LYV56" s="18"/>
      <c r="LYW56" s="18"/>
      <c r="LYX56" s="18"/>
      <c r="LYY56" s="18"/>
      <c r="LYZ56" s="18"/>
      <c r="LZA56" s="18"/>
      <c r="LZB56" s="18"/>
      <c r="LZC56" s="18"/>
      <c r="LZD56" s="18"/>
      <c r="LZE56" s="18"/>
      <c r="LZF56" s="18"/>
      <c r="LZG56" s="18"/>
      <c r="LZH56" s="18"/>
      <c r="LZI56" s="18"/>
      <c r="LZJ56" s="18"/>
      <c r="LZK56" s="18"/>
      <c r="LZL56" s="18"/>
      <c r="LZM56" s="18"/>
      <c r="LZN56" s="18"/>
      <c r="LZO56" s="18"/>
      <c r="LZP56" s="18"/>
      <c r="LZQ56" s="18"/>
      <c r="LZR56" s="18"/>
      <c r="LZS56" s="18"/>
      <c r="LZT56" s="18"/>
      <c r="LZU56" s="18"/>
      <c r="LZV56" s="18"/>
      <c r="LZW56" s="18"/>
      <c r="LZX56" s="18"/>
      <c r="LZY56" s="18"/>
      <c r="LZZ56" s="18"/>
      <c r="MAA56" s="18"/>
      <c r="MAB56" s="18"/>
      <c r="MAC56" s="18"/>
      <c r="MAD56" s="18"/>
      <c r="MAE56" s="18"/>
      <c r="MAF56" s="18"/>
      <c r="MAG56" s="18"/>
      <c r="MAH56" s="18"/>
      <c r="MAI56" s="18"/>
      <c r="MAJ56" s="18"/>
      <c r="MAK56" s="18"/>
      <c r="MAL56" s="18"/>
      <c r="MAM56" s="18"/>
      <c r="MAN56" s="18"/>
      <c r="MAO56" s="18"/>
      <c r="MAP56" s="18"/>
      <c r="MAQ56" s="18"/>
      <c r="MAR56" s="18"/>
      <c r="MAS56" s="18"/>
      <c r="MAT56" s="18"/>
      <c r="MAU56" s="18"/>
      <c r="MAV56" s="18"/>
      <c r="MAW56" s="18"/>
      <c r="MAX56" s="18"/>
      <c r="MAY56" s="18"/>
      <c r="MAZ56" s="18"/>
      <c r="MBA56" s="18"/>
      <c r="MBB56" s="18"/>
      <c r="MBC56" s="18"/>
      <c r="MBD56" s="18"/>
      <c r="MBE56" s="18"/>
      <c r="MBF56" s="18"/>
      <c r="MBG56" s="18"/>
      <c r="MBH56" s="18"/>
      <c r="MBI56" s="18"/>
      <c r="MBJ56" s="18"/>
      <c r="MBK56" s="18"/>
      <c r="MBL56" s="18"/>
      <c r="MBM56" s="18"/>
      <c r="MBN56" s="18"/>
      <c r="MBO56" s="18"/>
      <c r="MBP56" s="18"/>
      <c r="MBQ56" s="18"/>
      <c r="MBR56" s="18"/>
      <c r="MBS56" s="18"/>
      <c r="MBT56" s="18"/>
      <c r="MBU56" s="18"/>
      <c r="MBV56" s="18"/>
      <c r="MBW56" s="18"/>
      <c r="MBX56" s="18"/>
      <c r="MBY56" s="18"/>
      <c r="MBZ56" s="18"/>
      <c r="MCA56" s="18"/>
      <c r="MCB56" s="18"/>
      <c r="MCC56" s="18"/>
      <c r="MCD56" s="18"/>
      <c r="MCE56" s="18"/>
      <c r="MCF56" s="18"/>
      <c r="MCG56" s="18"/>
      <c r="MCH56" s="18"/>
      <c r="MCI56" s="18"/>
      <c r="MCJ56" s="18"/>
      <c r="MCK56" s="18"/>
      <c r="MCL56" s="18"/>
      <c r="MCM56" s="18"/>
      <c r="MCN56" s="18"/>
      <c r="MCO56" s="18"/>
      <c r="MCP56" s="18"/>
      <c r="MCQ56" s="18"/>
      <c r="MCR56" s="18"/>
      <c r="MCS56" s="18"/>
      <c r="MCT56" s="18"/>
      <c r="MCU56" s="18"/>
      <c r="MCV56" s="18"/>
      <c r="MCW56" s="18"/>
      <c r="MCX56" s="18"/>
      <c r="MCY56" s="18"/>
      <c r="MCZ56" s="18"/>
      <c r="MDA56" s="18"/>
      <c r="MDB56" s="18"/>
      <c r="MDC56" s="18"/>
      <c r="MDD56" s="18"/>
      <c r="MDE56" s="18"/>
      <c r="MDF56" s="18"/>
      <c r="MDG56" s="18"/>
      <c r="MDH56" s="18"/>
      <c r="MDI56" s="18"/>
      <c r="MDJ56" s="18"/>
      <c r="MDK56" s="18"/>
      <c r="MDL56" s="18"/>
      <c r="MDM56" s="18"/>
      <c r="MDN56" s="18"/>
      <c r="MDO56" s="18"/>
      <c r="MDP56" s="18"/>
      <c r="MDQ56" s="18"/>
      <c r="MDR56" s="18"/>
      <c r="MDS56" s="18"/>
      <c r="MDT56" s="18"/>
      <c r="MDU56" s="18"/>
      <c r="MDV56" s="18"/>
      <c r="MDW56" s="18"/>
      <c r="MDX56" s="18"/>
      <c r="MDY56" s="18"/>
      <c r="MDZ56" s="18"/>
      <c r="MEA56" s="18"/>
      <c r="MEB56" s="18"/>
      <c r="MEC56" s="18"/>
      <c r="MED56" s="18"/>
      <c r="MEE56" s="18"/>
      <c r="MEF56" s="18"/>
      <c r="MEG56" s="18"/>
      <c r="MEH56" s="18"/>
      <c r="MEI56" s="18"/>
      <c r="MEJ56" s="18"/>
      <c r="MEK56" s="18"/>
      <c r="MEL56" s="18"/>
      <c r="MEM56" s="18"/>
      <c r="MEN56" s="18"/>
      <c r="MEO56" s="18"/>
      <c r="MEP56" s="18"/>
      <c r="MEQ56" s="18"/>
      <c r="MER56" s="18"/>
      <c r="MES56" s="18"/>
      <c r="MET56" s="18"/>
      <c r="MEU56" s="18"/>
      <c r="MEV56" s="18"/>
      <c r="MEW56" s="18"/>
      <c r="MEX56" s="18"/>
      <c r="MEY56" s="18"/>
      <c r="MEZ56" s="18"/>
      <c r="MFA56" s="18"/>
      <c r="MFB56" s="18"/>
      <c r="MFC56" s="18"/>
      <c r="MFD56" s="18"/>
      <c r="MFE56" s="18"/>
      <c r="MFF56" s="18"/>
      <c r="MFG56" s="18"/>
      <c r="MFH56" s="18"/>
      <c r="MFI56" s="18"/>
      <c r="MFJ56" s="18"/>
      <c r="MFK56" s="18"/>
      <c r="MFL56" s="18"/>
      <c r="MFM56" s="18"/>
      <c r="MFN56" s="18"/>
      <c r="MFO56" s="18"/>
      <c r="MFP56" s="18"/>
      <c r="MFQ56" s="18"/>
      <c r="MFR56" s="18"/>
      <c r="MFS56" s="18"/>
      <c r="MFT56" s="18"/>
      <c r="MFU56" s="18"/>
      <c r="MFV56" s="18"/>
      <c r="MFW56" s="18"/>
      <c r="MFX56" s="18"/>
      <c r="MFY56" s="18"/>
      <c r="MFZ56" s="18"/>
      <c r="MGA56" s="18"/>
      <c r="MGB56" s="18"/>
      <c r="MGC56" s="18"/>
      <c r="MGD56" s="18"/>
      <c r="MGE56" s="18"/>
      <c r="MGF56" s="18"/>
      <c r="MGG56" s="18"/>
      <c r="MGH56" s="18"/>
      <c r="MGI56" s="18"/>
      <c r="MGJ56" s="18"/>
      <c r="MGK56" s="18"/>
      <c r="MGL56" s="18"/>
      <c r="MGM56" s="18"/>
      <c r="MGN56" s="18"/>
      <c r="MGO56" s="18"/>
      <c r="MGP56" s="18"/>
      <c r="MGQ56" s="18"/>
      <c r="MGR56" s="18"/>
      <c r="MGS56" s="18"/>
      <c r="MGT56" s="18"/>
      <c r="MGU56" s="18"/>
      <c r="MGV56" s="18"/>
      <c r="MGW56" s="18"/>
      <c r="MGX56" s="18"/>
      <c r="MGY56" s="18"/>
      <c r="MGZ56" s="18"/>
      <c r="MHA56" s="18"/>
      <c r="MHB56" s="18"/>
      <c r="MHC56" s="18"/>
      <c r="MHD56" s="18"/>
      <c r="MHE56" s="18"/>
      <c r="MHF56" s="18"/>
      <c r="MHG56" s="18"/>
      <c r="MHH56" s="18"/>
      <c r="MHI56" s="18"/>
      <c r="MHJ56" s="18"/>
      <c r="MHK56" s="18"/>
      <c r="MHL56" s="18"/>
      <c r="MHM56" s="18"/>
      <c r="MHN56" s="18"/>
      <c r="MHO56" s="18"/>
      <c r="MHP56" s="18"/>
      <c r="MHQ56" s="18"/>
      <c r="MHR56" s="18"/>
      <c r="MHS56" s="18"/>
      <c r="MHT56" s="18"/>
      <c r="MHU56" s="18"/>
      <c r="MHV56" s="18"/>
      <c r="MHW56" s="18"/>
      <c r="MHX56" s="18"/>
      <c r="MHY56" s="18"/>
      <c r="MHZ56" s="18"/>
      <c r="MIA56" s="18"/>
      <c r="MIB56" s="18"/>
      <c r="MIC56" s="18"/>
      <c r="MID56" s="18"/>
      <c r="MIE56" s="18"/>
      <c r="MIF56" s="18"/>
      <c r="MIG56" s="18"/>
      <c r="MIH56" s="18"/>
      <c r="MII56" s="18"/>
      <c r="MIJ56" s="18"/>
      <c r="MIK56" s="18"/>
      <c r="MIL56" s="18"/>
      <c r="MIM56" s="18"/>
      <c r="MIN56" s="18"/>
      <c r="MIO56" s="18"/>
      <c r="MIP56" s="18"/>
      <c r="MIQ56" s="18"/>
      <c r="MIR56" s="18"/>
      <c r="MIS56" s="18"/>
      <c r="MIT56" s="18"/>
      <c r="MIU56" s="18"/>
      <c r="MIV56" s="18"/>
      <c r="MIW56" s="18"/>
      <c r="MIX56" s="18"/>
      <c r="MIY56" s="18"/>
      <c r="MIZ56" s="18"/>
      <c r="MJA56" s="18"/>
      <c r="MJB56" s="18"/>
      <c r="MJC56" s="18"/>
      <c r="MJD56" s="18"/>
      <c r="MJE56" s="18"/>
      <c r="MJF56" s="18"/>
      <c r="MJG56" s="18"/>
      <c r="MJH56" s="18"/>
      <c r="MJI56" s="18"/>
      <c r="MJJ56" s="18"/>
      <c r="MJK56" s="18"/>
      <c r="MJL56" s="18"/>
      <c r="MJM56" s="18"/>
      <c r="MJN56" s="18"/>
      <c r="MJO56" s="18"/>
      <c r="MJP56" s="18"/>
      <c r="MJQ56" s="18"/>
      <c r="MJR56" s="18"/>
      <c r="MJS56" s="18"/>
      <c r="MJT56" s="18"/>
      <c r="MJU56" s="18"/>
      <c r="MJV56" s="18"/>
      <c r="MJW56" s="18"/>
      <c r="MJX56" s="18"/>
      <c r="MJY56" s="18"/>
      <c r="MJZ56" s="18"/>
      <c r="MKA56" s="18"/>
      <c r="MKB56" s="18"/>
      <c r="MKC56" s="18"/>
      <c r="MKD56" s="18"/>
      <c r="MKE56" s="18"/>
      <c r="MKF56" s="18"/>
      <c r="MKG56" s="18"/>
      <c r="MKH56" s="18"/>
      <c r="MKI56" s="18"/>
      <c r="MKJ56" s="18"/>
      <c r="MKK56" s="18"/>
      <c r="MKL56" s="18"/>
      <c r="MKM56" s="18"/>
      <c r="MKN56" s="18"/>
      <c r="MKO56" s="18"/>
      <c r="MKP56" s="18"/>
      <c r="MKQ56" s="18"/>
      <c r="MKR56" s="18"/>
      <c r="MKS56" s="18"/>
      <c r="MKT56" s="18"/>
      <c r="MKU56" s="18"/>
      <c r="MKV56" s="18"/>
      <c r="MKW56" s="18"/>
      <c r="MKX56" s="18"/>
      <c r="MKY56" s="18"/>
      <c r="MKZ56" s="18"/>
      <c r="MLA56" s="18"/>
      <c r="MLB56" s="18"/>
      <c r="MLC56" s="18"/>
      <c r="MLD56" s="18"/>
      <c r="MLE56" s="18"/>
      <c r="MLF56" s="18"/>
      <c r="MLG56" s="18"/>
      <c r="MLH56" s="18"/>
      <c r="MLI56" s="18"/>
      <c r="MLJ56" s="18"/>
      <c r="MLK56" s="18"/>
      <c r="MLL56" s="18"/>
      <c r="MLM56" s="18"/>
      <c r="MLN56" s="18"/>
      <c r="MLO56" s="18"/>
      <c r="MLP56" s="18"/>
      <c r="MLQ56" s="18"/>
      <c r="MLR56" s="18"/>
      <c r="MLS56" s="18"/>
      <c r="MLT56" s="18"/>
      <c r="MLU56" s="18"/>
      <c r="MLV56" s="18"/>
      <c r="MLW56" s="18"/>
      <c r="MLX56" s="18"/>
      <c r="MLY56" s="18"/>
      <c r="MLZ56" s="18"/>
      <c r="MMA56" s="18"/>
      <c r="MMB56" s="18"/>
      <c r="MMC56" s="18"/>
      <c r="MMD56" s="18"/>
      <c r="MME56" s="18"/>
      <c r="MMF56" s="18"/>
      <c r="MMG56" s="18"/>
      <c r="MMH56" s="18"/>
      <c r="MMI56" s="18"/>
      <c r="MMJ56" s="18"/>
      <c r="MMK56" s="18"/>
      <c r="MML56" s="18"/>
      <c r="MMM56" s="18"/>
      <c r="MMN56" s="18"/>
      <c r="MMO56" s="18"/>
      <c r="MMP56" s="18"/>
      <c r="MMQ56" s="18"/>
      <c r="MMR56" s="18"/>
      <c r="MMS56" s="18"/>
      <c r="MMT56" s="18"/>
      <c r="MMU56" s="18"/>
      <c r="MMV56" s="18"/>
      <c r="MMW56" s="18"/>
      <c r="MMX56" s="18"/>
      <c r="MMY56" s="18"/>
      <c r="MMZ56" s="18"/>
      <c r="MNA56" s="18"/>
      <c r="MNB56" s="18"/>
      <c r="MNC56" s="18"/>
      <c r="MND56" s="18"/>
      <c r="MNE56" s="18"/>
      <c r="MNF56" s="18"/>
      <c r="MNG56" s="18"/>
      <c r="MNH56" s="18"/>
      <c r="MNI56" s="18"/>
      <c r="MNJ56" s="18"/>
      <c r="MNK56" s="18"/>
      <c r="MNL56" s="18"/>
      <c r="MNM56" s="18"/>
      <c r="MNN56" s="18"/>
      <c r="MNO56" s="18"/>
      <c r="MNP56" s="18"/>
      <c r="MNQ56" s="18"/>
      <c r="MNR56" s="18"/>
      <c r="MNS56" s="18"/>
      <c r="MNT56" s="18"/>
      <c r="MNU56" s="18"/>
      <c r="MNV56" s="18"/>
      <c r="MNW56" s="18"/>
      <c r="MNX56" s="18"/>
      <c r="MNY56" s="18"/>
      <c r="MNZ56" s="18"/>
      <c r="MOA56" s="18"/>
      <c r="MOB56" s="18"/>
      <c r="MOC56" s="18"/>
      <c r="MOD56" s="18"/>
      <c r="MOE56" s="18"/>
      <c r="MOF56" s="18"/>
      <c r="MOG56" s="18"/>
      <c r="MOH56" s="18"/>
      <c r="MOI56" s="18"/>
      <c r="MOJ56" s="18"/>
      <c r="MOK56" s="18"/>
      <c r="MOL56" s="18"/>
      <c r="MOM56" s="18"/>
      <c r="MON56" s="18"/>
      <c r="MOO56" s="18"/>
      <c r="MOP56" s="18"/>
      <c r="MOQ56" s="18"/>
      <c r="MOR56" s="18"/>
      <c r="MOS56" s="18"/>
      <c r="MOT56" s="18"/>
      <c r="MOU56" s="18"/>
      <c r="MOV56" s="18"/>
      <c r="MOW56" s="18"/>
      <c r="MOX56" s="18"/>
      <c r="MOY56" s="18"/>
      <c r="MOZ56" s="18"/>
      <c r="MPA56" s="18"/>
      <c r="MPB56" s="18"/>
      <c r="MPC56" s="18"/>
      <c r="MPD56" s="18"/>
      <c r="MPE56" s="18"/>
      <c r="MPF56" s="18"/>
      <c r="MPG56" s="18"/>
      <c r="MPH56" s="18"/>
      <c r="MPI56" s="18"/>
      <c r="MPJ56" s="18"/>
      <c r="MPK56" s="18"/>
      <c r="MPL56" s="18"/>
      <c r="MPM56" s="18"/>
      <c r="MPN56" s="18"/>
      <c r="MPO56" s="18"/>
      <c r="MPP56" s="18"/>
      <c r="MPQ56" s="18"/>
      <c r="MPR56" s="18"/>
      <c r="MPS56" s="18"/>
      <c r="MPT56" s="18"/>
      <c r="MPU56" s="18"/>
      <c r="MPV56" s="18"/>
      <c r="MPW56" s="18"/>
      <c r="MPX56" s="18"/>
      <c r="MPY56" s="18"/>
      <c r="MPZ56" s="18"/>
      <c r="MQA56" s="18"/>
      <c r="MQB56" s="18"/>
      <c r="MQC56" s="18"/>
      <c r="MQD56" s="18"/>
      <c r="MQE56" s="18"/>
      <c r="MQF56" s="18"/>
      <c r="MQG56" s="18"/>
      <c r="MQH56" s="18"/>
      <c r="MQI56" s="18"/>
      <c r="MQJ56" s="18"/>
      <c r="MQK56" s="18"/>
      <c r="MQL56" s="18"/>
      <c r="MQM56" s="18"/>
      <c r="MQN56" s="18"/>
      <c r="MQO56" s="18"/>
      <c r="MQP56" s="18"/>
      <c r="MQQ56" s="18"/>
      <c r="MQR56" s="18"/>
      <c r="MQS56" s="18"/>
      <c r="MQT56" s="18"/>
      <c r="MQU56" s="18"/>
      <c r="MQV56" s="18"/>
      <c r="MQW56" s="18"/>
      <c r="MQX56" s="18"/>
      <c r="MQY56" s="18"/>
      <c r="MQZ56" s="18"/>
      <c r="MRA56" s="18"/>
      <c r="MRB56" s="18"/>
      <c r="MRC56" s="18"/>
      <c r="MRD56" s="18"/>
      <c r="MRE56" s="18"/>
      <c r="MRF56" s="18"/>
      <c r="MRG56" s="18"/>
      <c r="MRH56" s="18"/>
      <c r="MRI56" s="18"/>
      <c r="MRJ56" s="18"/>
      <c r="MRK56" s="18"/>
      <c r="MRL56" s="18"/>
      <c r="MRM56" s="18"/>
      <c r="MRN56" s="18"/>
      <c r="MRO56" s="18"/>
      <c r="MRP56" s="18"/>
      <c r="MRQ56" s="18"/>
      <c r="MRR56" s="18"/>
      <c r="MRS56" s="18"/>
      <c r="MRT56" s="18"/>
      <c r="MRU56" s="18"/>
      <c r="MRV56" s="18"/>
      <c r="MRW56" s="18"/>
      <c r="MRX56" s="18"/>
      <c r="MRY56" s="18"/>
      <c r="MRZ56" s="18"/>
      <c r="MSA56" s="18"/>
      <c r="MSB56" s="18"/>
      <c r="MSC56" s="18"/>
      <c r="MSD56" s="18"/>
      <c r="MSE56" s="18"/>
      <c r="MSF56" s="18"/>
      <c r="MSG56" s="18"/>
      <c r="MSH56" s="18"/>
      <c r="MSI56" s="18"/>
      <c r="MSJ56" s="18"/>
      <c r="MSK56" s="18"/>
      <c r="MSL56" s="18"/>
      <c r="MSM56" s="18"/>
      <c r="MSN56" s="18"/>
      <c r="MSO56" s="18"/>
      <c r="MSP56" s="18"/>
      <c r="MSQ56" s="18"/>
      <c r="MSR56" s="18"/>
      <c r="MSS56" s="18"/>
      <c r="MST56" s="18"/>
      <c r="MSU56" s="18"/>
      <c r="MSV56" s="18"/>
      <c r="MSW56" s="18"/>
      <c r="MSX56" s="18"/>
      <c r="MSY56" s="18"/>
      <c r="MSZ56" s="18"/>
      <c r="MTA56" s="18"/>
      <c r="MTB56" s="18"/>
      <c r="MTC56" s="18"/>
      <c r="MTD56" s="18"/>
      <c r="MTE56" s="18"/>
      <c r="MTF56" s="18"/>
      <c r="MTG56" s="18"/>
      <c r="MTH56" s="18"/>
      <c r="MTI56" s="18"/>
      <c r="MTJ56" s="18"/>
      <c r="MTK56" s="18"/>
      <c r="MTL56" s="18"/>
      <c r="MTM56" s="18"/>
      <c r="MTN56" s="18"/>
      <c r="MTO56" s="18"/>
      <c r="MTP56" s="18"/>
      <c r="MTQ56" s="18"/>
      <c r="MTR56" s="18"/>
      <c r="MTS56" s="18"/>
      <c r="MTT56" s="18"/>
      <c r="MTU56" s="18"/>
      <c r="MTV56" s="18"/>
      <c r="MTW56" s="18"/>
      <c r="MTX56" s="18"/>
      <c r="MTY56" s="18"/>
      <c r="MTZ56" s="18"/>
      <c r="MUA56" s="18"/>
      <c r="MUB56" s="18"/>
      <c r="MUC56" s="18"/>
      <c r="MUD56" s="18"/>
      <c r="MUE56" s="18"/>
      <c r="MUF56" s="18"/>
      <c r="MUG56" s="18"/>
      <c r="MUH56" s="18"/>
      <c r="MUI56" s="18"/>
      <c r="MUJ56" s="18"/>
      <c r="MUK56" s="18"/>
      <c r="MUL56" s="18"/>
      <c r="MUM56" s="18"/>
      <c r="MUN56" s="18"/>
      <c r="MUO56" s="18"/>
      <c r="MUP56" s="18"/>
      <c r="MUQ56" s="18"/>
      <c r="MUR56" s="18"/>
      <c r="MUS56" s="18"/>
      <c r="MUT56" s="18"/>
      <c r="MUU56" s="18"/>
      <c r="MUV56" s="18"/>
      <c r="MUW56" s="18"/>
      <c r="MUX56" s="18"/>
      <c r="MUY56" s="18"/>
      <c r="MUZ56" s="18"/>
      <c r="MVA56" s="18"/>
      <c r="MVB56" s="18"/>
      <c r="MVC56" s="18"/>
      <c r="MVD56" s="18"/>
      <c r="MVE56" s="18"/>
      <c r="MVF56" s="18"/>
      <c r="MVG56" s="18"/>
      <c r="MVH56" s="18"/>
      <c r="MVI56" s="18"/>
      <c r="MVJ56" s="18"/>
      <c r="MVK56" s="18"/>
      <c r="MVL56" s="18"/>
      <c r="MVM56" s="18"/>
      <c r="MVN56" s="18"/>
      <c r="MVO56" s="18"/>
      <c r="MVP56" s="18"/>
      <c r="MVQ56" s="18"/>
      <c r="MVR56" s="18"/>
      <c r="MVS56" s="18"/>
      <c r="MVT56" s="18"/>
      <c r="MVU56" s="18"/>
      <c r="MVV56" s="18"/>
      <c r="MVW56" s="18"/>
      <c r="MVX56" s="18"/>
      <c r="MVY56" s="18"/>
      <c r="MVZ56" s="18"/>
      <c r="MWA56" s="18"/>
      <c r="MWB56" s="18"/>
      <c r="MWC56" s="18"/>
      <c r="MWD56" s="18"/>
      <c r="MWE56" s="18"/>
      <c r="MWF56" s="18"/>
      <c r="MWG56" s="18"/>
      <c r="MWH56" s="18"/>
      <c r="MWI56" s="18"/>
      <c r="MWJ56" s="18"/>
      <c r="MWK56" s="18"/>
      <c r="MWL56" s="18"/>
      <c r="MWM56" s="18"/>
      <c r="MWN56" s="18"/>
      <c r="MWO56" s="18"/>
      <c r="MWP56" s="18"/>
      <c r="MWQ56" s="18"/>
      <c r="MWR56" s="18"/>
      <c r="MWS56" s="18"/>
      <c r="MWT56" s="18"/>
      <c r="MWU56" s="18"/>
      <c r="MWV56" s="18"/>
      <c r="MWW56" s="18"/>
      <c r="MWX56" s="18"/>
      <c r="MWY56" s="18"/>
      <c r="MWZ56" s="18"/>
      <c r="MXA56" s="18"/>
      <c r="MXB56" s="18"/>
      <c r="MXC56" s="18"/>
      <c r="MXD56" s="18"/>
      <c r="MXE56" s="18"/>
      <c r="MXF56" s="18"/>
      <c r="MXG56" s="18"/>
      <c r="MXH56" s="18"/>
      <c r="MXI56" s="18"/>
      <c r="MXJ56" s="18"/>
      <c r="MXK56" s="18"/>
      <c r="MXL56" s="18"/>
      <c r="MXM56" s="18"/>
      <c r="MXN56" s="18"/>
      <c r="MXO56" s="18"/>
      <c r="MXP56" s="18"/>
      <c r="MXQ56" s="18"/>
      <c r="MXR56" s="18"/>
      <c r="MXS56" s="18"/>
      <c r="MXT56" s="18"/>
      <c r="MXU56" s="18"/>
      <c r="MXV56" s="18"/>
      <c r="MXW56" s="18"/>
      <c r="MXX56" s="18"/>
      <c r="MXY56" s="18"/>
      <c r="MXZ56" s="18"/>
      <c r="MYA56" s="18"/>
      <c r="MYB56" s="18"/>
      <c r="MYC56" s="18"/>
      <c r="MYD56" s="18"/>
      <c r="MYE56" s="18"/>
      <c r="MYF56" s="18"/>
      <c r="MYG56" s="18"/>
      <c r="MYH56" s="18"/>
      <c r="MYI56" s="18"/>
      <c r="MYJ56" s="18"/>
      <c r="MYK56" s="18"/>
      <c r="MYL56" s="18"/>
      <c r="MYM56" s="18"/>
      <c r="MYN56" s="18"/>
      <c r="MYO56" s="18"/>
      <c r="MYP56" s="18"/>
      <c r="MYQ56" s="18"/>
      <c r="MYR56" s="18"/>
      <c r="MYS56" s="18"/>
      <c r="MYT56" s="18"/>
      <c r="MYU56" s="18"/>
      <c r="MYV56" s="18"/>
      <c r="MYW56" s="18"/>
      <c r="MYX56" s="18"/>
      <c r="MYY56" s="18"/>
      <c r="MYZ56" s="18"/>
      <c r="MZA56" s="18"/>
      <c r="MZB56" s="18"/>
      <c r="MZC56" s="18"/>
      <c r="MZD56" s="18"/>
      <c r="MZE56" s="18"/>
      <c r="MZF56" s="18"/>
      <c r="MZG56" s="18"/>
      <c r="MZH56" s="18"/>
      <c r="MZI56" s="18"/>
      <c r="MZJ56" s="18"/>
      <c r="MZK56" s="18"/>
      <c r="MZL56" s="18"/>
      <c r="MZM56" s="18"/>
      <c r="MZN56" s="18"/>
      <c r="MZO56" s="18"/>
      <c r="MZP56" s="18"/>
      <c r="MZQ56" s="18"/>
      <c r="MZR56" s="18"/>
      <c r="MZS56" s="18"/>
      <c r="MZT56" s="18"/>
      <c r="MZU56" s="18"/>
      <c r="MZV56" s="18"/>
      <c r="MZW56" s="18"/>
      <c r="MZX56" s="18"/>
      <c r="MZY56" s="18"/>
      <c r="MZZ56" s="18"/>
      <c r="NAA56" s="18"/>
      <c r="NAB56" s="18"/>
      <c r="NAC56" s="18"/>
      <c r="NAD56" s="18"/>
      <c r="NAE56" s="18"/>
      <c r="NAF56" s="18"/>
      <c r="NAG56" s="18"/>
      <c r="NAH56" s="18"/>
      <c r="NAI56" s="18"/>
      <c r="NAJ56" s="18"/>
      <c r="NAK56" s="18"/>
      <c r="NAL56" s="18"/>
      <c r="NAM56" s="18"/>
      <c r="NAN56" s="18"/>
      <c r="NAO56" s="18"/>
      <c r="NAP56" s="18"/>
      <c r="NAQ56" s="18"/>
      <c r="NAR56" s="18"/>
      <c r="NAS56" s="18"/>
      <c r="NAT56" s="18"/>
      <c r="NAU56" s="18"/>
      <c r="NAV56" s="18"/>
      <c r="NAW56" s="18"/>
      <c r="NAX56" s="18"/>
      <c r="NAY56" s="18"/>
      <c r="NAZ56" s="18"/>
      <c r="NBA56" s="18"/>
      <c r="NBB56" s="18"/>
      <c r="NBC56" s="18"/>
      <c r="NBD56" s="18"/>
      <c r="NBE56" s="18"/>
      <c r="NBF56" s="18"/>
      <c r="NBG56" s="18"/>
      <c r="NBH56" s="18"/>
      <c r="NBI56" s="18"/>
      <c r="NBJ56" s="18"/>
      <c r="NBK56" s="18"/>
      <c r="NBL56" s="18"/>
      <c r="NBM56" s="18"/>
      <c r="NBN56" s="18"/>
      <c r="NBO56" s="18"/>
      <c r="NBP56" s="18"/>
      <c r="NBQ56" s="18"/>
      <c r="NBR56" s="18"/>
      <c r="NBS56" s="18"/>
      <c r="NBT56" s="18"/>
      <c r="NBU56" s="18"/>
      <c r="NBV56" s="18"/>
      <c r="NBW56" s="18"/>
      <c r="NBX56" s="18"/>
      <c r="NBY56" s="18"/>
      <c r="NBZ56" s="18"/>
      <c r="NCA56" s="18"/>
      <c r="NCB56" s="18"/>
      <c r="NCC56" s="18"/>
      <c r="NCD56" s="18"/>
      <c r="NCE56" s="18"/>
      <c r="NCF56" s="18"/>
      <c r="NCG56" s="18"/>
      <c r="NCH56" s="18"/>
      <c r="NCI56" s="18"/>
      <c r="NCJ56" s="18"/>
      <c r="NCK56" s="18"/>
      <c r="NCL56" s="18"/>
      <c r="NCM56" s="18"/>
      <c r="NCN56" s="18"/>
      <c r="NCO56" s="18"/>
      <c r="NCP56" s="18"/>
      <c r="NCQ56" s="18"/>
      <c r="NCR56" s="18"/>
      <c r="NCS56" s="18"/>
      <c r="NCT56" s="18"/>
      <c r="NCU56" s="18"/>
      <c r="NCV56" s="18"/>
      <c r="NCW56" s="18"/>
      <c r="NCX56" s="18"/>
      <c r="NCY56" s="18"/>
      <c r="NCZ56" s="18"/>
      <c r="NDA56" s="18"/>
      <c r="NDB56" s="18"/>
      <c r="NDC56" s="18"/>
      <c r="NDD56" s="18"/>
      <c r="NDE56" s="18"/>
      <c r="NDF56" s="18"/>
      <c r="NDG56" s="18"/>
      <c r="NDH56" s="18"/>
      <c r="NDI56" s="18"/>
      <c r="NDJ56" s="18"/>
      <c r="NDK56" s="18"/>
      <c r="NDL56" s="18"/>
      <c r="NDM56" s="18"/>
      <c r="NDN56" s="18"/>
      <c r="NDO56" s="18"/>
      <c r="NDP56" s="18"/>
      <c r="NDQ56" s="18"/>
      <c r="NDR56" s="18"/>
      <c r="NDS56" s="18"/>
      <c r="NDT56" s="18"/>
      <c r="NDU56" s="18"/>
      <c r="NDV56" s="18"/>
      <c r="NDW56" s="18"/>
      <c r="NDX56" s="18"/>
      <c r="NDY56" s="18"/>
      <c r="NDZ56" s="18"/>
      <c r="NEA56" s="18"/>
      <c r="NEB56" s="18"/>
      <c r="NEC56" s="18"/>
      <c r="NED56" s="18"/>
      <c r="NEE56" s="18"/>
      <c r="NEF56" s="18"/>
      <c r="NEG56" s="18"/>
      <c r="NEH56" s="18"/>
      <c r="NEI56" s="18"/>
      <c r="NEJ56" s="18"/>
      <c r="NEK56" s="18"/>
      <c r="NEL56" s="18"/>
      <c r="NEM56" s="18"/>
      <c r="NEN56" s="18"/>
      <c r="NEO56" s="18"/>
      <c r="NEP56" s="18"/>
      <c r="NEQ56" s="18"/>
      <c r="NER56" s="18"/>
      <c r="NES56" s="18"/>
      <c r="NET56" s="18"/>
      <c r="NEU56" s="18"/>
      <c r="NEV56" s="18"/>
      <c r="NEW56" s="18"/>
      <c r="NEX56" s="18"/>
      <c r="NEY56" s="18"/>
      <c r="NEZ56" s="18"/>
      <c r="NFA56" s="18"/>
      <c r="NFB56" s="18"/>
      <c r="NFC56" s="18"/>
      <c r="NFD56" s="18"/>
      <c r="NFE56" s="18"/>
      <c r="NFF56" s="18"/>
      <c r="NFG56" s="18"/>
      <c r="NFH56" s="18"/>
      <c r="NFI56" s="18"/>
      <c r="NFJ56" s="18"/>
      <c r="NFK56" s="18"/>
      <c r="NFL56" s="18"/>
      <c r="NFM56" s="18"/>
      <c r="NFN56" s="18"/>
      <c r="NFO56" s="18"/>
      <c r="NFP56" s="18"/>
      <c r="NFQ56" s="18"/>
      <c r="NFR56" s="18"/>
      <c r="NFS56" s="18"/>
      <c r="NFT56" s="18"/>
      <c r="NFU56" s="18"/>
      <c r="NFV56" s="18"/>
      <c r="NFW56" s="18"/>
      <c r="NFX56" s="18"/>
      <c r="NFY56" s="18"/>
      <c r="NFZ56" s="18"/>
      <c r="NGA56" s="18"/>
      <c r="NGB56" s="18"/>
      <c r="NGC56" s="18"/>
      <c r="NGD56" s="18"/>
      <c r="NGE56" s="18"/>
      <c r="NGF56" s="18"/>
      <c r="NGG56" s="18"/>
      <c r="NGH56" s="18"/>
      <c r="NGI56" s="18"/>
      <c r="NGJ56" s="18"/>
      <c r="NGK56" s="18"/>
      <c r="NGL56" s="18"/>
      <c r="NGM56" s="18"/>
      <c r="NGN56" s="18"/>
      <c r="NGO56" s="18"/>
      <c r="NGP56" s="18"/>
      <c r="NGQ56" s="18"/>
      <c r="NGR56" s="18"/>
      <c r="NGS56" s="18"/>
      <c r="NGT56" s="18"/>
      <c r="NGU56" s="18"/>
      <c r="NGV56" s="18"/>
      <c r="NGW56" s="18"/>
      <c r="NGX56" s="18"/>
      <c r="NGY56" s="18"/>
      <c r="NGZ56" s="18"/>
      <c r="NHA56" s="18"/>
      <c r="NHB56" s="18"/>
      <c r="NHC56" s="18"/>
      <c r="NHD56" s="18"/>
      <c r="NHE56" s="18"/>
      <c r="NHF56" s="18"/>
      <c r="NHG56" s="18"/>
      <c r="NHH56" s="18"/>
      <c r="NHI56" s="18"/>
      <c r="NHJ56" s="18"/>
      <c r="NHK56" s="18"/>
      <c r="NHL56" s="18"/>
      <c r="NHM56" s="18"/>
      <c r="NHN56" s="18"/>
      <c r="NHO56" s="18"/>
      <c r="NHP56" s="18"/>
      <c r="NHQ56" s="18"/>
      <c r="NHR56" s="18"/>
      <c r="NHS56" s="18"/>
      <c r="NHT56" s="18"/>
      <c r="NHU56" s="18"/>
      <c r="NHV56" s="18"/>
      <c r="NHW56" s="18"/>
      <c r="NHX56" s="18"/>
      <c r="NHY56" s="18"/>
      <c r="NHZ56" s="18"/>
      <c r="NIA56" s="18"/>
      <c r="NIB56" s="18"/>
      <c r="NIC56" s="18"/>
      <c r="NID56" s="18"/>
      <c r="NIE56" s="18"/>
      <c r="NIF56" s="18"/>
      <c r="NIG56" s="18"/>
      <c r="NIH56" s="18"/>
      <c r="NII56" s="18"/>
      <c r="NIJ56" s="18"/>
      <c r="NIK56" s="18"/>
      <c r="NIL56" s="18"/>
      <c r="NIM56" s="18"/>
      <c r="NIN56" s="18"/>
      <c r="NIO56" s="18"/>
      <c r="NIP56" s="18"/>
      <c r="NIQ56" s="18"/>
      <c r="NIR56" s="18"/>
      <c r="NIS56" s="18"/>
      <c r="NIT56" s="18"/>
      <c r="NIU56" s="18"/>
      <c r="NIV56" s="18"/>
      <c r="NIW56" s="18"/>
      <c r="NIX56" s="18"/>
      <c r="NIY56" s="18"/>
      <c r="NIZ56" s="18"/>
      <c r="NJA56" s="18"/>
      <c r="NJB56" s="18"/>
      <c r="NJC56" s="18"/>
      <c r="NJD56" s="18"/>
      <c r="NJE56" s="18"/>
      <c r="NJF56" s="18"/>
      <c r="NJG56" s="18"/>
      <c r="NJH56" s="18"/>
      <c r="NJI56" s="18"/>
      <c r="NJJ56" s="18"/>
      <c r="NJK56" s="18"/>
      <c r="NJL56" s="18"/>
      <c r="NJM56" s="18"/>
      <c r="NJN56" s="18"/>
      <c r="NJO56" s="18"/>
      <c r="NJP56" s="18"/>
      <c r="NJQ56" s="18"/>
      <c r="NJR56" s="18"/>
      <c r="NJS56" s="18"/>
      <c r="NJT56" s="18"/>
      <c r="NJU56" s="18"/>
      <c r="NJV56" s="18"/>
      <c r="NJW56" s="18"/>
      <c r="NJX56" s="18"/>
      <c r="NJY56" s="18"/>
      <c r="NJZ56" s="18"/>
      <c r="NKA56" s="18"/>
      <c r="NKB56" s="18"/>
      <c r="NKC56" s="18"/>
      <c r="NKD56" s="18"/>
      <c r="NKE56" s="18"/>
      <c r="NKF56" s="18"/>
      <c r="NKG56" s="18"/>
      <c r="NKH56" s="18"/>
      <c r="NKI56" s="18"/>
      <c r="NKJ56" s="18"/>
      <c r="NKK56" s="18"/>
      <c r="NKL56" s="18"/>
      <c r="NKM56" s="18"/>
      <c r="NKN56" s="18"/>
      <c r="NKO56" s="18"/>
      <c r="NKP56" s="18"/>
      <c r="NKQ56" s="18"/>
      <c r="NKR56" s="18"/>
      <c r="NKS56" s="18"/>
      <c r="NKT56" s="18"/>
      <c r="NKU56" s="18"/>
      <c r="NKV56" s="18"/>
      <c r="NKW56" s="18"/>
      <c r="NKX56" s="18"/>
      <c r="NKY56" s="18"/>
      <c r="NKZ56" s="18"/>
      <c r="NLA56" s="18"/>
      <c r="NLB56" s="18"/>
      <c r="NLC56" s="18"/>
      <c r="NLD56" s="18"/>
      <c r="NLE56" s="18"/>
      <c r="NLF56" s="18"/>
      <c r="NLG56" s="18"/>
      <c r="NLH56" s="18"/>
      <c r="NLI56" s="18"/>
      <c r="NLJ56" s="18"/>
      <c r="NLK56" s="18"/>
      <c r="NLL56" s="18"/>
      <c r="NLM56" s="18"/>
      <c r="NLN56" s="18"/>
      <c r="NLO56" s="18"/>
      <c r="NLP56" s="18"/>
      <c r="NLQ56" s="18"/>
      <c r="NLR56" s="18"/>
      <c r="NLS56" s="18"/>
      <c r="NLT56" s="18"/>
      <c r="NLU56" s="18"/>
      <c r="NLV56" s="18"/>
      <c r="NLW56" s="18"/>
      <c r="NLX56" s="18"/>
      <c r="NLY56" s="18"/>
      <c r="NLZ56" s="18"/>
      <c r="NMA56" s="18"/>
      <c r="NMB56" s="18"/>
      <c r="NMC56" s="18"/>
      <c r="NMD56" s="18"/>
      <c r="NME56" s="18"/>
      <c r="NMF56" s="18"/>
      <c r="NMG56" s="18"/>
      <c r="NMH56" s="18"/>
      <c r="NMI56" s="18"/>
      <c r="NMJ56" s="18"/>
      <c r="NMK56" s="18"/>
      <c r="NML56" s="18"/>
      <c r="NMM56" s="18"/>
      <c r="NMN56" s="18"/>
      <c r="NMO56" s="18"/>
      <c r="NMP56" s="18"/>
      <c r="NMQ56" s="18"/>
      <c r="NMR56" s="18"/>
      <c r="NMS56" s="18"/>
      <c r="NMT56" s="18"/>
      <c r="NMU56" s="18"/>
      <c r="NMV56" s="18"/>
      <c r="NMW56" s="18"/>
      <c r="NMX56" s="18"/>
      <c r="NMY56" s="18"/>
      <c r="NMZ56" s="18"/>
      <c r="NNA56" s="18"/>
      <c r="NNB56" s="18"/>
      <c r="NNC56" s="18"/>
      <c r="NND56" s="18"/>
      <c r="NNE56" s="18"/>
      <c r="NNF56" s="18"/>
      <c r="NNG56" s="18"/>
      <c r="NNH56" s="18"/>
      <c r="NNI56" s="18"/>
      <c r="NNJ56" s="18"/>
      <c r="NNK56" s="18"/>
      <c r="NNL56" s="18"/>
      <c r="NNM56" s="18"/>
      <c r="NNN56" s="18"/>
      <c r="NNO56" s="18"/>
      <c r="NNP56" s="18"/>
      <c r="NNQ56" s="18"/>
      <c r="NNR56" s="18"/>
      <c r="NNS56" s="18"/>
      <c r="NNT56" s="18"/>
      <c r="NNU56" s="18"/>
      <c r="NNV56" s="18"/>
      <c r="NNW56" s="18"/>
      <c r="NNX56" s="18"/>
      <c r="NNY56" s="18"/>
      <c r="NNZ56" s="18"/>
      <c r="NOA56" s="18"/>
      <c r="NOB56" s="18"/>
      <c r="NOC56" s="18"/>
      <c r="NOD56" s="18"/>
      <c r="NOE56" s="18"/>
      <c r="NOF56" s="18"/>
      <c r="NOG56" s="18"/>
      <c r="NOH56" s="18"/>
      <c r="NOI56" s="18"/>
      <c r="NOJ56" s="18"/>
      <c r="NOK56" s="18"/>
      <c r="NOL56" s="18"/>
      <c r="NOM56" s="18"/>
      <c r="NON56" s="18"/>
      <c r="NOO56" s="18"/>
      <c r="NOP56" s="18"/>
      <c r="NOQ56" s="18"/>
      <c r="NOR56" s="18"/>
      <c r="NOS56" s="18"/>
      <c r="NOT56" s="18"/>
      <c r="NOU56" s="18"/>
      <c r="NOV56" s="18"/>
      <c r="NOW56" s="18"/>
      <c r="NOX56" s="18"/>
      <c r="NOY56" s="18"/>
      <c r="NOZ56" s="18"/>
      <c r="NPA56" s="18"/>
      <c r="NPB56" s="18"/>
      <c r="NPC56" s="18"/>
      <c r="NPD56" s="18"/>
      <c r="NPE56" s="18"/>
      <c r="NPF56" s="18"/>
      <c r="NPG56" s="18"/>
      <c r="NPH56" s="18"/>
      <c r="NPI56" s="18"/>
      <c r="NPJ56" s="18"/>
      <c r="NPK56" s="18"/>
      <c r="NPL56" s="18"/>
      <c r="NPM56" s="18"/>
      <c r="NPN56" s="18"/>
      <c r="NPO56" s="18"/>
      <c r="NPP56" s="18"/>
      <c r="NPQ56" s="18"/>
      <c r="NPR56" s="18"/>
      <c r="NPS56" s="18"/>
      <c r="NPT56" s="18"/>
      <c r="NPU56" s="18"/>
      <c r="NPV56" s="18"/>
      <c r="NPW56" s="18"/>
      <c r="NPX56" s="18"/>
      <c r="NPY56" s="18"/>
      <c r="NPZ56" s="18"/>
      <c r="NQA56" s="18"/>
      <c r="NQB56" s="18"/>
      <c r="NQC56" s="18"/>
      <c r="NQD56" s="18"/>
      <c r="NQE56" s="18"/>
      <c r="NQF56" s="18"/>
      <c r="NQG56" s="18"/>
      <c r="NQH56" s="18"/>
      <c r="NQI56" s="18"/>
      <c r="NQJ56" s="18"/>
      <c r="NQK56" s="18"/>
      <c r="NQL56" s="18"/>
      <c r="NQM56" s="18"/>
      <c r="NQN56" s="18"/>
      <c r="NQO56" s="18"/>
      <c r="NQP56" s="18"/>
      <c r="NQQ56" s="18"/>
      <c r="NQR56" s="18"/>
      <c r="NQS56" s="18"/>
      <c r="NQT56" s="18"/>
      <c r="NQU56" s="18"/>
      <c r="NQV56" s="18"/>
      <c r="NQW56" s="18"/>
      <c r="NQX56" s="18"/>
      <c r="NQY56" s="18"/>
      <c r="NQZ56" s="18"/>
      <c r="NRA56" s="18"/>
      <c r="NRB56" s="18"/>
      <c r="NRC56" s="18"/>
      <c r="NRD56" s="18"/>
      <c r="NRE56" s="18"/>
      <c r="NRF56" s="18"/>
      <c r="NRG56" s="18"/>
      <c r="NRH56" s="18"/>
      <c r="NRI56" s="18"/>
      <c r="NRJ56" s="18"/>
      <c r="NRK56" s="18"/>
      <c r="NRL56" s="18"/>
      <c r="NRM56" s="18"/>
      <c r="NRN56" s="18"/>
      <c r="NRO56" s="18"/>
      <c r="NRP56" s="18"/>
      <c r="NRQ56" s="18"/>
      <c r="NRR56" s="18"/>
      <c r="NRS56" s="18"/>
      <c r="NRT56" s="18"/>
      <c r="NRU56" s="18"/>
      <c r="NRV56" s="18"/>
      <c r="NRW56" s="18"/>
      <c r="NRX56" s="18"/>
      <c r="NRY56" s="18"/>
      <c r="NRZ56" s="18"/>
      <c r="NSA56" s="18"/>
      <c r="NSB56" s="18"/>
      <c r="NSC56" s="18"/>
      <c r="NSD56" s="18"/>
      <c r="NSE56" s="18"/>
      <c r="NSF56" s="18"/>
      <c r="NSG56" s="18"/>
      <c r="NSH56" s="18"/>
      <c r="NSI56" s="18"/>
      <c r="NSJ56" s="18"/>
      <c r="NSK56" s="18"/>
      <c r="NSL56" s="18"/>
      <c r="NSM56" s="18"/>
      <c r="NSN56" s="18"/>
      <c r="NSO56" s="18"/>
      <c r="NSP56" s="18"/>
      <c r="NSQ56" s="18"/>
      <c r="NSR56" s="18"/>
      <c r="NSS56" s="18"/>
      <c r="NST56" s="18"/>
      <c r="NSU56" s="18"/>
      <c r="NSV56" s="18"/>
      <c r="NSW56" s="18"/>
      <c r="NSX56" s="18"/>
      <c r="NSY56" s="18"/>
      <c r="NSZ56" s="18"/>
      <c r="NTA56" s="18"/>
      <c r="NTB56" s="18"/>
      <c r="NTC56" s="18"/>
      <c r="NTD56" s="18"/>
      <c r="NTE56" s="18"/>
      <c r="NTF56" s="18"/>
      <c r="NTG56" s="18"/>
      <c r="NTH56" s="18"/>
      <c r="NTI56" s="18"/>
      <c r="NTJ56" s="18"/>
      <c r="NTK56" s="18"/>
      <c r="NTL56" s="18"/>
      <c r="NTM56" s="18"/>
      <c r="NTN56" s="18"/>
      <c r="NTO56" s="18"/>
      <c r="NTP56" s="18"/>
      <c r="NTQ56" s="18"/>
      <c r="NTR56" s="18"/>
      <c r="NTS56" s="18"/>
      <c r="NTT56" s="18"/>
      <c r="NTU56" s="18"/>
      <c r="NTV56" s="18"/>
      <c r="NTW56" s="18"/>
      <c r="NTX56" s="18"/>
      <c r="NTY56" s="18"/>
      <c r="NTZ56" s="18"/>
      <c r="NUA56" s="18"/>
      <c r="NUB56" s="18"/>
      <c r="NUC56" s="18"/>
      <c r="NUD56" s="18"/>
      <c r="NUE56" s="18"/>
      <c r="NUF56" s="18"/>
      <c r="NUG56" s="18"/>
      <c r="NUH56" s="18"/>
      <c r="NUI56" s="18"/>
      <c r="NUJ56" s="18"/>
      <c r="NUK56" s="18"/>
      <c r="NUL56" s="18"/>
      <c r="NUM56" s="18"/>
      <c r="NUN56" s="18"/>
      <c r="NUO56" s="18"/>
      <c r="NUP56" s="18"/>
      <c r="NUQ56" s="18"/>
      <c r="NUR56" s="18"/>
      <c r="NUS56" s="18"/>
      <c r="NUT56" s="18"/>
      <c r="NUU56" s="18"/>
      <c r="NUV56" s="18"/>
      <c r="NUW56" s="18"/>
      <c r="NUX56" s="18"/>
      <c r="NUY56" s="18"/>
      <c r="NUZ56" s="18"/>
      <c r="NVA56" s="18"/>
      <c r="NVB56" s="18"/>
      <c r="NVC56" s="18"/>
      <c r="NVD56" s="18"/>
      <c r="NVE56" s="18"/>
      <c r="NVF56" s="18"/>
      <c r="NVG56" s="18"/>
      <c r="NVH56" s="18"/>
      <c r="NVI56" s="18"/>
      <c r="NVJ56" s="18"/>
      <c r="NVK56" s="18"/>
      <c r="NVL56" s="18"/>
      <c r="NVM56" s="18"/>
      <c r="NVN56" s="18"/>
      <c r="NVO56" s="18"/>
      <c r="NVP56" s="18"/>
      <c r="NVQ56" s="18"/>
      <c r="NVR56" s="18"/>
      <c r="NVS56" s="18"/>
      <c r="NVT56" s="18"/>
      <c r="NVU56" s="18"/>
      <c r="NVV56" s="18"/>
      <c r="NVW56" s="18"/>
      <c r="NVX56" s="18"/>
      <c r="NVY56" s="18"/>
      <c r="NVZ56" s="18"/>
      <c r="NWA56" s="18"/>
      <c r="NWB56" s="18"/>
      <c r="NWC56" s="18"/>
      <c r="NWD56" s="18"/>
      <c r="NWE56" s="18"/>
      <c r="NWF56" s="18"/>
      <c r="NWG56" s="18"/>
      <c r="NWH56" s="18"/>
      <c r="NWI56" s="18"/>
      <c r="NWJ56" s="18"/>
      <c r="NWK56" s="18"/>
      <c r="NWL56" s="18"/>
      <c r="NWM56" s="18"/>
      <c r="NWN56" s="18"/>
      <c r="NWO56" s="18"/>
      <c r="NWP56" s="18"/>
      <c r="NWQ56" s="18"/>
      <c r="NWR56" s="18"/>
      <c r="NWS56" s="18"/>
      <c r="NWT56" s="18"/>
      <c r="NWU56" s="18"/>
      <c r="NWV56" s="18"/>
      <c r="NWW56" s="18"/>
      <c r="NWX56" s="18"/>
      <c r="NWY56" s="18"/>
      <c r="NWZ56" s="18"/>
      <c r="NXA56" s="18"/>
      <c r="NXB56" s="18"/>
      <c r="NXC56" s="18"/>
      <c r="NXD56" s="18"/>
      <c r="NXE56" s="18"/>
      <c r="NXF56" s="18"/>
      <c r="NXG56" s="18"/>
      <c r="NXH56" s="18"/>
      <c r="NXI56" s="18"/>
      <c r="NXJ56" s="18"/>
      <c r="NXK56" s="18"/>
      <c r="NXL56" s="18"/>
      <c r="NXM56" s="18"/>
      <c r="NXN56" s="18"/>
      <c r="NXO56" s="18"/>
      <c r="NXP56" s="18"/>
      <c r="NXQ56" s="18"/>
      <c r="NXR56" s="18"/>
      <c r="NXS56" s="18"/>
      <c r="NXT56" s="18"/>
      <c r="NXU56" s="18"/>
      <c r="NXV56" s="18"/>
      <c r="NXW56" s="18"/>
      <c r="NXX56" s="18"/>
      <c r="NXY56" s="18"/>
      <c r="NXZ56" s="18"/>
      <c r="NYA56" s="18"/>
      <c r="NYB56" s="18"/>
      <c r="NYC56" s="18"/>
      <c r="NYD56" s="18"/>
      <c r="NYE56" s="18"/>
      <c r="NYF56" s="18"/>
      <c r="NYG56" s="18"/>
      <c r="NYH56" s="18"/>
      <c r="NYI56" s="18"/>
      <c r="NYJ56" s="18"/>
      <c r="NYK56" s="18"/>
      <c r="NYL56" s="18"/>
      <c r="NYM56" s="18"/>
      <c r="NYN56" s="18"/>
      <c r="NYO56" s="18"/>
      <c r="NYP56" s="18"/>
      <c r="NYQ56" s="18"/>
      <c r="NYR56" s="18"/>
      <c r="NYS56" s="18"/>
      <c r="NYT56" s="18"/>
      <c r="NYU56" s="18"/>
      <c r="NYV56" s="18"/>
      <c r="NYW56" s="18"/>
      <c r="NYX56" s="18"/>
      <c r="NYY56" s="18"/>
      <c r="NYZ56" s="18"/>
      <c r="NZA56" s="18"/>
      <c r="NZB56" s="18"/>
      <c r="NZC56" s="18"/>
      <c r="NZD56" s="18"/>
      <c r="NZE56" s="18"/>
      <c r="NZF56" s="18"/>
      <c r="NZG56" s="18"/>
      <c r="NZH56" s="18"/>
      <c r="NZI56" s="18"/>
      <c r="NZJ56" s="18"/>
      <c r="NZK56" s="18"/>
      <c r="NZL56" s="18"/>
      <c r="NZM56" s="18"/>
      <c r="NZN56" s="18"/>
      <c r="NZO56" s="18"/>
      <c r="NZP56" s="18"/>
      <c r="NZQ56" s="18"/>
      <c r="NZR56" s="18"/>
      <c r="NZS56" s="18"/>
      <c r="NZT56" s="18"/>
      <c r="NZU56" s="18"/>
      <c r="NZV56" s="18"/>
      <c r="NZW56" s="18"/>
      <c r="NZX56" s="18"/>
      <c r="NZY56" s="18"/>
      <c r="NZZ56" s="18"/>
      <c r="OAA56" s="18"/>
      <c r="OAB56" s="18"/>
      <c r="OAC56" s="18"/>
      <c r="OAD56" s="18"/>
      <c r="OAE56" s="18"/>
      <c r="OAF56" s="18"/>
      <c r="OAG56" s="18"/>
      <c r="OAH56" s="18"/>
      <c r="OAI56" s="18"/>
      <c r="OAJ56" s="18"/>
      <c r="OAK56" s="18"/>
      <c r="OAL56" s="18"/>
      <c r="OAM56" s="18"/>
      <c r="OAN56" s="18"/>
      <c r="OAO56" s="18"/>
      <c r="OAP56" s="18"/>
      <c r="OAQ56" s="18"/>
      <c r="OAR56" s="18"/>
      <c r="OAS56" s="18"/>
      <c r="OAT56" s="18"/>
      <c r="OAU56" s="18"/>
      <c r="OAV56" s="18"/>
      <c r="OAW56" s="18"/>
      <c r="OAX56" s="18"/>
      <c r="OAY56" s="18"/>
      <c r="OAZ56" s="18"/>
      <c r="OBA56" s="18"/>
      <c r="OBB56" s="18"/>
      <c r="OBC56" s="18"/>
      <c r="OBD56" s="18"/>
      <c r="OBE56" s="18"/>
      <c r="OBF56" s="18"/>
      <c r="OBG56" s="18"/>
      <c r="OBH56" s="18"/>
      <c r="OBI56" s="18"/>
      <c r="OBJ56" s="18"/>
      <c r="OBK56" s="18"/>
      <c r="OBL56" s="18"/>
      <c r="OBM56" s="18"/>
      <c r="OBN56" s="18"/>
      <c r="OBO56" s="18"/>
      <c r="OBP56" s="18"/>
      <c r="OBQ56" s="18"/>
      <c r="OBR56" s="18"/>
      <c r="OBS56" s="18"/>
      <c r="OBT56" s="18"/>
      <c r="OBU56" s="18"/>
      <c r="OBV56" s="18"/>
      <c r="OBW56" s="18"/>
      <c r="OBX56" s="18"/>
      <c r="OBY56" s="18"/>
      <c r="OBZ56" s="18"/>
      <c r="OCA56" s="18"/>
      <c r="OCB56" s="18"/>
      <c r="OCC56" s="18"/>
      <c r="OCD56" s="18"/>
      <c r="OCE56" s="18"/>
      <c r="OCF56" s="18"/>
      <c r="OCG56" s="18"/>
      <c r="OCH56" s="18"/>
      <c r="OCI56" s="18"/>
      <c r="OCJ56" s="18"/>
      <c r="OCK56" s="18"/>
      <c r="OCL56" s="18"/>
      <c r="OCM56" s="18"/>
      <c r="OCN56" s="18"/>
      <c r="OCO56" s="18"/>
      <c r="OCP56" s="18"/>
      <c r="OCQ56" s="18"/>
      <c r="OCR56" s="18"/>
      <c r="OCS56" s="18"/>
      <c r="OCT56" s="18"/>
      <c r="OCU56" s="18"/>
      <c r="OCV56" s="18"/>
      <c r="OCW56" s="18"/>
      <c r="OCX56" s="18"/>
      <c r="OCY56" s="18"/>
      <c r="OCZ56" s="18"/>
      <c r="ODA56" s="18"/>
      <c r="ODB56" s="18"/>
      <c r="ODC56" s="18"/>
      <c r="ODD56" s="18"/>
      <c r="ODE56" s="18"/>
      <c r="ODF56" s="18"/>
      <c r="ODG56" s="18"/>
      <c r="ODH56" s="18"/>
      <c r="ODI56" s="18"/>
      <c r="ODJ56" s="18"/>
      <c r="ODK56" s="18"/>
      <c r="ODL56" s="18"/>
      <c r="ODM56" s="18"/>
      <c r="ODN56" s="18"/>
      <c r="ODO56" s="18"/>
      <c r="ODP56" s="18"/>
      <c r="ODQ56" s="18"/>
      <c r="ODR56" s="18"/>
      <c r="ODS56" s="18"/>
      <c r="ODT56" s="18"/>
      <c r="ODU56" s="18"/>
      <c r="ODV56" s="18"/>
      <c r="ODW56" s="18"/>
      <c r="ODX56" s="18"/>
      <c r="ODY56" s="18"/>
      <c r="ODZ56" s="18"/>
      <c r="OEA56" s="18"/>
      <c r="OEB56" s="18"/>
      <c r="OEC56" s="18"/>
      <c r="OED56" s="18"/>
      <c r="OEE56" s="18"/>
      <c r="OEF56" s="18"/>
      <c r="OEG56" s="18"/>
      <c r="OEH56" s="18"/>
      <c r="OEI56" s="18"/>
      <c r="OEJ56" s="18"/>
      <c r="OEK56" s="18"/>
      <c r="OEL56" s="18"/>
      <c r="OEM56" s="18"/>
      <c r="OEN56" s="18"/>
      <c r="OEO56" s="18"/>
      <c r="OEP56" s="18"/>
      <c r="OEQ56" s="18"/>
      <c r="OER56" s="18"/>
      <c r="OES56" s="18"/>
      <c r="OET56" s="18"/>
      <c r="OEU56" s="18"/>
      <c r="OEV56" s="18"/>
      <c r="OEW56" s="18"/>
      <c r="OEX56" s="18"/>
      <c r="OEY56" s="18"/>
      <c r="OEZ56" s="18"/>
      <c r="OFA56" s="18"/>
      <c r="OFB56" s="18"/>
      <c r="OFC56" s="18"/>
      <c r="OFD56" s="18"/>
      <c r="OFE56" s="18"/>
      <c r="OFF56" s="18"/>
      <c r="OFG56" s="18"/>
      <c r="OFH56" s="18"/>
      <c r="OFI56" s="18"/>
      <c r="OFJ56" s="18"/>
      <c r="OFK56" s="18"/>
      <c r="OFL56" s="18"/>
      <c r="OFM56" s="18"/>
      <c r="OFN56" s="18"/>
      <c r="OFO56" s="18"/>
      <c r="OFP56" s="18"/>
      <c r="OFQ56" s="18"/>
      <c r="OFR56" s="18"/>
      <c r="OFS56" s="18"/>
      <c r="OFT56" s="18"/>
      <c r="OFU56" s="18"/>
      <c r="OFV56" s="18"/>
      <c r="OFW56" s="18"/>
      <c r="OFX56" s="18"/>
      <c r="OFY56" s="18"/>
      <c r="OFZ56" s="18"/>
      <c r="OGA56" s="18"/>
      <c r="OGB56" s="18"/>
      <c r="OGC56" s="18"/>
      <c r="OGD56" s="18"/>
      <c r="OGE56" s="18"/>
      <c r="OGF56" s="18"/>
      <c r="OGG56" s="18"/>
      <c r="OGH56" s="18"/>
      <c r="OGI56" s="18"/>
      <c r="OGJ56" s="18"/>
      <c r="OGK56" s="18"/>
      <c r="OGL56" s="18"/>
      <c r="OGM56" s="18"/>
      <c r="OGN56" s="18"/>
      <c r="OGO56" s="18"/>
      <c r="OGP56" s="18"/>
      <c r="OGQ56" s="18"/>
      <c r="OGR56" s="18"/>
      <c r="OGS56" s="18"/>
      <c r="OGT56" s="18"/>
      <c r="OGU56" s="18"/>
      <c r="OGV56" s="18"/>
      <c r="OGW56" s="18"/>
      <c r="OGX56" s="18"/>
      <c r="OGY56" s="18"/>
      <c r="OGZ56" s="18"/>
      <c r="OHA56" s="18"/>
      <c r="OHB56" s="18"/>
      <c r="OHC56" s="18"/>
      <c r="OHD56" s="18"/>
      <c r="OHE56" s="18"/>
      <c r="OHF56" s="18"/>
      <c r="OHG56" s="18"/>
      <c r="OHH56" s="18"/>
      <c r="OHI56" s="18"/>
      <c r="OHJ56" s="18"/>
      <c r="OHK56" s="18"/>
      <c r="OHL56" s="18"/>
      <c r="OHM56" s="18"/>
      <c r="OHN56" s="18"/>
      <c r="OHO56" s="18"/>
      <c r="OHP56" s="18"/>
      <c r="OHQ56" s="18"/>
      <c r="OHR56" s="18"/>
      <c r="OHS56" s="18"/>
      <c r="OHT56" s="18"/>
      <c r="OHU56" s="18"/>
      <c r="OHV56" s="18"/>
      <c r="OHW56" s="18"/>
      <c r="OHX56" s="18"/>
      <c r="OHY56" s="18"/>
      <c r="OHZ56" s="18"/>
      <c r="OIA56" s="18"/>
      <c r="OIB56" s="18"/>
      <c r="OIC56" s="18"/>
      <c r="OID56" s="18"/>
      <c r="OIE56" s="18"/>
      <c r="OIF56" s="18"/>
      <c r="OIG56" s="18"/>
      <c r="OIH56" s="18"/>
      <c r="OII56" s="18"/>
      <c r="OIJ56" s="18"/>
      <c r="OIK56" s="18"/>
      <c r="OIL56" s="18"/>
      <c r="OIM56" s="18"/>
      <c r="OIN56" s="18"/>
      <c r="OIO56" s="18"/>
      <c r="OIP56" s="18"/>
      <c r="OIQ56" s="18"/>
      <c r="OIR56" s="18"/>
      <c r="OIS56" s="18"/>
      <c r="OIT56" s="18"/>
      <c r="OIU56" s="18"/>
      <c r="OIV56" s="18"/>
      <c r="OIW56" s="18"/>
      <c r="OIX56" s="18"/>
      <c r="OIY56" s="18"/>
      <c r="OIZ56" s="18"/>
      <c r="OJA56" s="18"/>
      <c r="OJB56" s="18"/>
      <c r="OJC56" s="18"/>
      <c r="OJD56" s="18"/>
      <c r="OJE56" s="18"/>
      <c r="OJF56" s="18"/>
      <c r="OJG56" s="18"/>
      <c r="OJH56" s="18"/>
      <c r="OJI56" s="18"/>
      <c r="OJJ56" s="18"/>
      <c r="OJK56" s="18"/>
      <c r="OJL56" s="18"/>
      <c r="OJM56" s="18"/>
      <c r="OJN56" s="18"/>
      <c r="OJO56" s="18"/>
      <c r="OJP56" s="18"/>
      <c r="OJQ56" s="18"/>
      <c r="OJR56" s="18"/>
      <c r="OJS56" s="18"/>
      <c r="OJT56" s="18"/>
      <c r="OJU56" s="18"/>
      <c r="OJV56" s="18"/>
      <c r="OJW56" s="18"/>
      <c r="OJX56" s="18"/>
      <c r="OJY56" s="18"/>
      <c r="OJZ56" s="18"/>
      <c r="OKA56" s="18"/>
      <c r="OKB56" s="18"/>
      <c r="OKC56" s="18"/>
      <c r="OKD56" s="18"/>
      <c r="OKE56" s="18"/>
      <c r="OKF56" s="18"/>
      <c r="OKG56" s="18"/>
      <c r="OKH56" s="18"/>
      <c r="OKI56" s="18"/>
      <c r="OKJ56" s="18"/>
      <c r="OKK56" s="18"/>
      <c r="OKL56" s="18"/>
      <c r="OKM56" s="18"/>
      <c r="OKN56" s="18"/>
      <c r="OKO56" s="18"/>
      <c r="OKP56" s="18"/>
      <c r="OKQ56" s="18"/>
      <c r="OKR56" s="18"/>
      <c r="OKS56" s="18"/>
      <c r="OKT56" s="18"/>
      <c r="OKU56" s="18"/>
      <c r="OKV56" s="18"/>
      <c r="OKW56" s="18"/>
      <c r="OKX56" s="18"/>
      <c r="OKY56" s="18"/>
      <c r="OKZ56" s="18"/>
      <c r="OLA56" s="18"/>
      <c r="OLB56" s="18"/>
      <c r="OLC56" s="18"/>
      <c r="OLD56" s="18"/>
      <c r="OLE56" s="18"/>
      <c r="OLF56" s="18"/>
      <c r="OLG56" s="18"/>
      <c r="OLH56" s="18"/>
      <c r="OLI56" s="18"/>
      <c r="OLJ56" s="18"/>
      <c r="OLK56" s="18"/>
      <c r="OLL56" s="18"/>
      <c r="OLM56" s="18"/>
      <c r="OLN56" s="18"/>
      <c r="OLO56" s="18"/>
      <c r="OLP56" s="18"/>
      <c r="OLQ56" s="18"/>
      <c r="OLR56" s="18"/>
      <c r="OLS56" s="18"/>
      <c r="OLT56" s="18"/>
      <c r="OLU56" s="18"/>
      <c r="OLV56" s="18"/>
      <c r="OLW56" s="18"/>
      <c r="OLX56" s="18"/>
      <c r="OLY56" s="18"/>
      <c r="OLZ56" s="18"/>
      <c r="OMA56" s="18"/>
      <c r="OMB56" s="18"/>
      <c r="OMC56" s="18"/>
      <c r="OMD56" s="18"/>
      <c r="OME56" s="18"/>
      <c r="OMF56" s="18"/>
      <c r="OMG56" s="18"/>
      <c r="OMH56" s="18"/>
      <c r="OMI56" s="18"/>
      <c r="OMJ56" s="18"/>
      <c r="OMK56" s="18"/>
      <c r="OML56" s="18"/>
      <c r="OMM56" s="18"/>
      <c r="OMN56" s="18"/>
      <c r="OMO56" s="18"/>
      <c r="OMP56" s="18"/>
      <c r="OMQ56" s="18"/>
      <c r="OMR56" s="18"/>
      <c r="OMS56" s="18"/>
      <c r="OMT56" s="18"/>
      <c r="OMU56" s="18"/>
      <c r="OMV56" s="18"/>
      <c r="OMW56" s="18"/>
      <c r="OMX56" s="18"/>
      <c r="OMY56" s="18"/>
      <c r="OMZ56" s="18"/>
      <c r="ONA56" s="18"/>
      <c r="ONB56" s="18"/>
      <c r="ONC56" s="18"/>
      <c r="OND56" s="18"/>
      <c r="ONE56" s="18"/>
      <c r="ONF56" s="18"/>
      <c r="ONG56" s="18"/>
      <c r="ONH56" s="18"/>
      <c r="ONI56" s="18"/>
      <c r="ONJ56" s="18"/>
      <c r="ONK56" s="18"/>
      <c r="ONL56" s="18"/>
      <c r="ONM56" s="18"/>
      <c r="ONN56" s="18"/>
      <c r="ONO56" s="18"/>
      <c r="ONP56" s="18"/>
      <c r="ONQ56" s="18"/>
      <c r="ONR56" s="18"/>
      <c r="ONS56" s="18"/>
      <c r="ONT56" s="18"/>
      <c r="ONU56" s="18"/>
      <c r="ONV56" s="18"/>
      <c r="ONW56" s="18"/>
      <c r="ONX56" s="18"/>
      <c r="ONY56" s="18"/>
      <c r="ONZ56" s="18"/>
      <c r="OOA56" s="18"/>
      <c r="OOB56" s="18"/>
      <c r="OOC56" s="18"/>
      <c r="OOD56" s="18"/>
      <c r="OOE56" s="18"/>
      <c r="OOF56" s="18"/>
      <c r="OOG56" s="18"/>
      <c r="OOH56" s="18"/>
      <c r="OOI56" s="18"/>
      <c r="OOJ56" s="18"/>
      <c r="OOK56" s="18"/>
      <c r="OOL56" s="18"/>
      <c r="OOM56" s="18"/>
      <c r="OON56" s="18"/>
      <c r="OOO56" s="18"/>
      <c r="OOP56" s="18"/>
      <c r="OOQ56" s="18"/>
      <c r="OOR56" s="18"/>
      <c r="OOS56" s="18"/>
      <c r="OOT56" s="18"/>
      <c r="OOU56" s="18"/>
      <c r="OOV56" s="18"/>
      <c r="OOW56" s="18"/>
      <c r="OOX56" s="18"/>
      <c r="OOY56" s="18"/>
      <c r="OOZ56" s="18"/>
      <c r="OPA56" s="18"/>
      <c r="OPB56" s="18"/>
      <c r="OPC56" s="18"/>
      <c r="OPD56" s="18"/>
      <c r="OPE56" s="18"/>
      <c r="OPF56" s="18"/>
      <c r="OPG56" s="18"/>
      <c r="OPH56" s="18"/>
      <c r="OPI56" s="18"/>
      <c r="OPJ56" s="18"/>
      <c r="OPK56" s="18"/>
      <c r="OPL56" s="18"/>
      <c r="OPM56" s="18"/>
      <c r="OPN56" s="18"/>
      <c r="OPO56" s="18"/>
      <c r="OPP56" s="18"/>
      <c r="OPQ56" s="18"/>
      <c r="OPR56" s="18"/>
      <c r="OPS56" s="18"/>
      <c r="OPT56" s="18"/>
      <c r="OPU56" s="18"/>
      <c r="OPV56" s="18"/>
      <c r="OPW56" s="18"/>
      <c r="OPX56" s="18"/>
      <c r="OPY56" s="18"/>
      <c r="OPZ56" s="18"/>
      <c r="OQA56" s="18"/>
      <c r="OQB56" s="18"/>
      <c r="OQC56" s="18"/>
      <c r="OQD56" s="18"/>
      <c r="OQE56" s="18"/>
      <c r="OQF56" s="18"/>
      <c r="OQG56" s="18"/>
      <c r="OQH56" s="18"/>
      <c r="OQI56" s="18"/>
      <c r="OQJ56" s="18"/>
      <c r="OQK56" s="18"/>
      <c r="OQL56" s="18"/>
      <c r="OQM56" s="18"/>
      <c r="OQN56" s="18"/>
      <c r="OQO56" s="18"/>
      <c r="OQP56" s="18"/>
      <c r="OQQ56" s="18"/>
      <c r="OQR56" s="18"/>
      <c r="OQS56" s="18"/>
      <c r="OQT56" s="18"/>
      <c r="OQU56" s="18"/>
      <c r="OQV56" s="18"/>
      <c r="OQW56" s="18"/>
      <c r="OQX56" s="18"/>
      <c r="OQY56" s="18"/>
      <c r="OQZ56" s="18"/>
      <c r="ORA56" s="18"/>
      <c r="ORB56" s="18"/>
      <c r="ORC56" s="18"/>
      <c r="ORD56" s="18"/>
      <c r="ORE56" s="18"/>
      <c r="ORF56" s="18"/>
      <c r="ORG56" s="18"/>
      <c r="ORH56" s="18"/>
      <c r="ORI56" s="18"/>
      <c r="ORJ56" s="18"/>
      <c r="ORK56" s="18"/>
      <c r="ORL56" s="18"/>
      <c r="ORM56" s="18"/>
      <c r="ORN56" s="18"/>
      <c r="ORO56" s="18"/>
      <c r="ORP56" s="18"/>
      <c r="ORQ56" s="18"/>
      <c r="ORR56" s="18"/>
      <c r="ORS56" s="18"/>
      <c r="ORT56" s="18"/>
      <c r="ORU56" s="18"/>
      <c r="ORV56" s="18"/>
      <c r="ORW56" s="18"/>
      <c r="ORX56" s="18"/>
      <c r="ORY56" s="18"/>
      <c r="ORZ56" s="18"/>
      <c r="OSA56" s="18"/>
      <c r="OSB56" s="18"/>
      <c r="OSC56" s="18"/>
      <c r="OSD56" s="18"/>
      <c r="OSE56" s="18"/>
      <c r="OSF56" s="18"/>
      <c r="OSG56" s="18"/>
      <c r="OSH56" s="18"/>
      <c r="OSI56" s="18"/>
      <c r="OSJ56" s="18"/>
      <c r="OSK56" s="18"/>
      <c r="OSL56" s="18"/>
      <c r="OSM56" s="18"/>
      <c r="OSN56" s="18"/>
      <c r="OSO56" s="18"/>
      <c r="OSP56" s="18"/>
      <c r="OSQ56" s="18"/>
      <c r="OSR56" s="18"/>
      <c r="OSS56" s="18"/>
      <c r="OST56" s="18"/>
      <c r="OSU56" s="18"/>
      <c r="OSV56" s="18"/>
      <c r="OSW56" s="18"/>
      <c r="OSX56" s="18"/>
      <c r="OSY56" s="18"/>
      <c r="OSZ56" s="18"/>
      <c r="OTA56" s="18"/>
      <c r="OTB56" s="18"/>
      <c r="OTC56" s="18"/>
      <c r="OTD56" s="18"/>
      <c r="OTE56" s="18"/>
      <c r="OTF56" s="18"/>
      <c r="OTG56" s="18"/>
      <c r="OTH56" s="18"/>
      <c r="OTI56" s="18"/>
      <c r="OTJ56" s="18"/>
      <c r="OTK56" s="18"/>
      <c r="OTL56" s="18"/>
      <c r="OTM56" s="18"/>
      <c r="OTN56" s="18"/>
      <c r="OTO56" s="18"/>
      <c r="OTP56" s="18"/>
      <c r="OTQ56" s="18"/>
      <c r="OTR56" s="18"/>
      <c r="OTS56" s="18"/>
      <c r="OTT56" s="18"/>
      <c r="OTU56" s="18"/>
      <c r="OTV56" s="18"/>
      <c r="OTW56" s="18"/>
      <c r="OTX56" s="18"/>
      <c r="OTY56" s="18"/>
      <c r="OTZ56" s="18"/>
      <c r="OUA56" s="18"/>
      <c r="OUB56" s="18"/>
      <c r="OUC56" s="18"/>
      <c r="OUD56" s="18"/>
      <c r="OUE56" s="18"/>
      <c r="OUF56" s="18"/>
      <c r="OUG56" s="18"/>
      <c r="OUH56" s="18"/>
      <c r="OUI56" s="18"/>
      <c r="OUJ56" s="18"/>
      <c r="OUK56" s="18"/>
      <c r="OUL56" s="18"/>
      <c r="OUM56" s="18"/>
      <c r="OUN56" s="18"/>
      <c r="OUO56" s="18"/>
      <c r="OUP56" s="18"/>
      <c r="OUQ56" s="18"/>
      <c r="OUR56" s="18"/>
      <c r="OUS56" s="18"/>
      <c r="OUT56" s="18"/>
      <c r="OUU56" s="18"/>
      <c r="OUV56" s="18"/>
      <c r="OUW56" s="18"/>
      <c r="OUX56" s="18"/>
      <c r="OUY56" s="18"/>
      <c r="OUZ56" s="18"/>
      <c r="OVA56" s="18"/>
      <c r="OVB56" s="18"/>
      <c r="OVC56" s="18"/>
      <c r="OVD56" s="18"/>
      <c r="OVE56" s="18"/>
      <c r="OVF56" s="18"/>
      <c r="OVG56" s="18"/>
      <c r="OVH56" s="18"/>
      <c r="OVI56" s="18"/>
      <c r="OVJ56" s="18"/>
      <c r="OVK56" s="18"/>
      <c r="OVL56" s="18"/>
      <c r="OVM56" s="18"/>
      <c r="OVN56" s="18"/>
      <c r="OVO56" s="18"/>
      <c r="OVP56" s="18"/>
      <c r="OVQ56" s="18"/>
      <c r="OVR56" s="18"/>
      <c r="OVS56" s="18"/>
      <c r="OVT56" s="18"/>
      <c r="OVU56" s="18"/>
      <c r="OVV56" s="18"/>
      <c r="OVW56" s="18"/>
      <c r="OVX56" s="18"/>
      <c r="OVY56" s="18"/>
      <c r="OVZ56" s="18"/>
      <c r="OWA56" s="18"/>
      <c r="OWB56" s="18"/>
      <c r="OWC56" s="18"/>
      <c r="OWD56" s="18"/>
      <c r="OWE56" s="18"/>
      <c r="OWF56" s="18"/>
      <c r="OWG56" s="18"/>
      <c r="OWH56" s="18"/>
      <c r="OWI56" s="18"/>
      <c r="OWJ56" s="18"/>
      <c r="OWK56" s="18"/>
      <c r="OWL56" s="18"/>
      <c r="OWM56" s="18"/>
      <c r="OWN56" s="18"/>
      <c r="OWO56" s="18"/>
      <c r="OWP56" s="18"/>
      <c r="OWQ56" s="18"/>
      <c r="OWR56" s="18"/>
      <c r="OWS56" s="18"/>
      <c r="OWT56" s="18"/>
      <c r="OWU56" s="18"/>
      <c r="OWV56" s="18"/>
      <c r="OWW56" s="18"/>
      <c r="OWX56" s="18"/>
      <c r="OWY56" s="18"/>
      <c r="OWZ56" s="18"/>
      <c r="OXA56" s="18"/>
      <c r="OXB56" s="18"/>
      <c r="OXC56" s="18"/>
      <c r="OXD56" s="18"/>
      <c r="OXE56" s="18"/>
      <c r="OXF56" s="18"/>
      <c r="OXG56" s="18"/>
      <c r="OXH56" s="18"/>
      <c r="OXI56" s="18"/>
      <c r="OXJ56" s="18"/>
      <c r="OXK56" s="18"/>
      <c r="OXL56" s="18"/>
      <c r="OXM56" s="18"/>
      <c r="OXN56" s="18"/>
      <c r="OXO56" s="18"/>
      <c r="OXP56" s="18"/>
      <c r="OXQ56" s="18"/>
      <c r="OXR56" s="18"/>
      <c r="OXS56" s="18"/>
      <c r="OXT56" s="18"/>
      <c r="OXU56" s="18"/>
      <c r="OXV56" s="18"/>
      <c r="OXW56" s="18"/>
      <c r="OXX56" s="18"/>
      <c r="OXY56" s="18"/>
      <c r="OXZ56" s="18"/>
      <c r="OYA56" s="18"/>
      <c r="OYB56" s="18"/>
      <c r="OYC56" s="18"/>
      <c r="OYD56" s="18"/>
      <c r="OYE56" s="18"/>
      <c r="OYF56" s="18"/>
      <c r="OYG56" s="18"/>
      <c r="OYH56" s="18"/>
      <c r="OYI56" s="18"/>
      <c r="OYJ56" s="18"/>
      <c r="OYK56" s="18"/>
      <c r="OYL56" s="18"/>
      <c r="OYM56" s="18"/>
      <c r="OYN56" s="18"/>
      <c r="OYO56" s="18"/>
      <c r="OYP56" s="18"/>
      <c r="OYQ56" s="18"/>
      <c r="OYR56" s="18"/>
      <c r="OYS56" s="18"/>
      <c r="OYT56" s="18"/>
      <c r="OYU56" s="18"/>
      <c r="OYV56" s="18"/>
      <c r="OYW56" s="18"/>
      <c r="OYX56" s="18"/>
      <c r="OYY56" s="18"/>
      <c r="OYZ56" s="18"/>
      <c r="OZA56" s="18"/>
      <c r="OZB56" s="18"/>
      <c r="OZC56" s="18"/>
      <c r="OZD56" s="18"/>
      <c r="OZE56" s="18"/>
      <c r="OZF56" s="18"/>
      <c r="OZG56" s="18"/>
      <c r="OZH56" s="18"/>
      <c r="OZI56" s="18"/>
      <c r="OZJ56" s="18"/>
      <c r="OZK56" s="18"/>
      <c r="OZL56" s="18"/>
      <c r="OZM56" s="18"/>
      <c r="OZN56" s="18"/>
      <c r="OZO56" s="18"/>
      <c r="OZP56" s="18"/>
      <c r="OZQ56" s="18"/>
      <c r="OZR56" s="18"/>
      <c r="OZS56" s="18"/>
      <c r="OZT56" s="18"/>
      <c r="OZU56" s="18"/>
      <c r="OZV56" s="18"/>
      <c r="OZW56" s="18"/>
      <c r="OZX56" s="18"/>
      <c r="OZY56" s="18"/>
      <c r="OZZ56" s="18"/>
      <c r="PAA56" s="18"/>
      <c r="PAB56" s="18"/>
      <c r="PAC56" s="18"/>
      <c r="PAD56" s="18"/>
      <c r="PAE56" s="18"/>
      <c r="PAF56" s="18"/>
      <c r="PAG56" s="18"/>
      <c r="PAH56" s="18"/>
      <c r="PAI56" s="18"/>
      <c r="PAJ56" s="18"/>
      <c r="PAK56" s="18"/>
      <c r="PAL56" s="18"/>
      <c r="PAM56" s="18"/>
      <c r="PAN56" s="18"/>
      <c r="PAO56" s="18"/>
      <c r="PAP56" s="18"/>
      <c r="PAQ56" s="18"/>
      <c r="PAR56" s="18"/>
      <c r="PAS56" s="18"/>
      <c r="PAT56" s="18"/>
      <c r="PAU56" s="18"/>
      <c r="PAV56" s="18"/>
      <c r="PAW56" s="18"/>
      <c r="PAX56" s="18"/>
      <c r="PAY56" s="18"/>
      <c r="PAZ56" s="18"/>
      <c r="PBA56" s="18"/>
      <c r="PBB56" s="18"/>
      <c r="PBC56" s="18"/>
      <c r="PBD56" s="18"/>
      <c r="PBE56" s="18"/>
      <c r="PBF56" s="18"/>
      <c r="PBG56" s="18"/>
      <c r="PBH56" s="18"/>
      <c r="PBI56" s="18"/>
      <c r="PBJ56" s="18"/>
      <c r="PBK56" s="18"/>
      <c r="PBL56" s="18"/>
      <c r="PBM56" s="18"/>
      <c r="PBN56" s="18"/>
      <c r="PBO56" s="18"/>
      <c r="PBP56" s="18"/>
      <c r="PBQ56" s="18"/>
      <c r="PBR56" s="18"/>
      <c r="PBS56" s="18"/>
      <c r="PBT56" s="18"/>
      <c r="PBU56" s="18"/>
      <c r="PBV56" s="18"/>
      <c r="PBW56" s="18"/>
      <c r="PBX56" s="18"/>
      <c r="PBY56" s="18"/>
      <c r="PBZ56" s="18"/>
      <c r="PCA56" s="18"/>
      <c r="PCB56" s="18"/>
      <c r="PCC56" s="18"/>
      <c r="PCD56" s="18"/>
      <c r="PCE56" s="18"/>
      <c r="PCF56" s="18"/>
      <c r="PCG56" s="18"/>
      <c r="PCH56" s="18"/>
      <c r="PCI56" s="18"/>
      <c r="PCJ56" s="18"/>
      <c r="PCK56" s="18"/>
      <c r="PCL56" s="18"/>
      <c r="PCM56" s="18"/>
      <c r="PCN56" s="18"/>
      <c r="PCO56" s="18"/>
      <c r="PCP56" s="18"/>
      <c r="PCQ56" s="18"/>
      <c r="PCR56" s="18"/>
      <c r="PCS56" s="18"/>
      <c r="PCT56" s="18"/>
      <c r="PCU56" s="18"/>
      <c r="PCV56" s="18"/>
      <c r="PCW56" s="18"/>
      <c r="PCX56" s="18"/>
      <c r="PCY56" s="18"/>
      <c r="PCZ56" s="18"/>
      <c r="PDA56" s="18"/>
      <c r="PDB56" s="18"/>
      <c r="PDC56" s="18"/>
      <c r="PDD56" s="18"/>
      <c r="PDE56" s="18"/>
      <c r="PDF56" s="18"/>
      <c r="PDG56" s="18"/>
      <c r="PDH56" s="18"/>
      <c r="PDI56" s="18"/>
      <c r="PDJ56" s="18"/>
      <c r="PDK56" s="18"/>
      <c r="PDL56" s="18"/>
      <c r="PDM56" s="18"/>
      <c r="PDN56" s="18"/>
      <c r="PDO56" s="18"/>
      <c r="PDP56" s="18"/>
      <c r="PDQ56" s="18"/>
      <c r="PDR56" s="18"/>
      <c r="PDS56" s="18"/>
      <c r="PDT56" s="18"/>
      <c r="PDU56" s="18"/>
      <c r="PDV56" s="18"/>
      <c r="PDW56" s="18"/>
      <c r="PDX56" s="18"/>
      <c r="PDY56" s="18"/>
      <c r="PDZ56" s="18"/>
      <c r="PEA56" s="18"/>
      <c r="PEB56" s="18"/>
      <c r="PEC56" s="18"/>
      <c r="PED56" s="18"/>
      <c r="PEE56" s="18"/>
      <c r="PEF56" s="18"/>
      <c r="PEG56" s="18"/>
      <c r="PEH56" s="18"/>
      <c r="PEI56" s="18"/>
      <c r="PEJ56" s="18"/>
      <c r="PEK56" s="18"/>
      <c r="PEL56" s="18"/>
      <c r="PEM56" s="18"/>
      <c r="PEN56" s="18"/>
      <c r="PEO56" s="18"/>
      <c r="PEP56" s="18"/>
      <c r="PEQ56" s="18"/>
      <c r="PER56" s="18"/>
      <c r="PES56" s="18"/>
      <c r="PET56" s="18"/>
      <c r="PEU56" s="18"/>
      <c r="PEV56" s="18"/>
      <c r="PEW56" s="18"/>
      <c r="PEX56" s="18"/>
      <c r="PEY56" s="18"/>
      <c r="PEZ56" s="18"/>
      <c r="PFA56" s="18"/>
      <c r="PFB56" s="18"/>
      <c r="PFC56" s="18"/>
      <c r="PFD56" s="18"/>
      <c r="PFE56" s="18"/>
      <c r="PFF56" s="18"/>
      <c r="PFG56" s="18"/>
      <c r="PFH56" s="18"/>
      <c r="PFI56" s="18"/>
      <c r="PFJ56" s="18"/>
      <c r="PFK56" s="18"/>
      <c r="PFL56" s="18"/>
      <c r="PFM56" s="18"/>
      <c r="PFN56" s="18"/>
      <c r="PFO56" s="18"/>
      <c r="PFP56" s="18"/>
      <c r="PFQ56" s="18"/>
      <c r="PFR56" s="18"/>
      <c r="PFS56" s="18"/>
      <c r="PFT56" s="18"/>
      <c r="PFU56" s="18"/>
      <c r="PFV56" s="18"/>
      <c r="PFW56" s="18"/>
      <c r="PFX56" s="18"/>
      <c r="PFY56" s="18"/>
      <c r="PFZ56" s="18"/>
      <c r="PGA56" s="18"/>
      <c r="PGB56" s="18"/>
      <c r="PGC56" s="18"/>
      <c r="PGD56" s="18"/>
      <c r="PGE56" s="18"/>
      <c r="PGF56" s="18"/>
      <c r="PGG56" s="18"/>
      <c r="PGH56" s="18"/>
      <c r="PGI56" s="18"/>
      <c r="PGJ56" s="18"/>
      <c r="PGK56" s="18"/>
      <c r="PGL56" s="18"/>
      <c r="PGM56" s="18"/>
      <c r="PGN56" s="18"/>
      <c r="PGO56" s="18"/>
      <c r="PGP56" s="18"/>
      <c r="PGQ56" s="18"/>
      <c r="PGR56" s="18"/>
      <c r="PGS56" s="18"/>
      <c r="PGT56" s="18"/>
      <c r="PGU56" s="18"/>
      <c r="PGV56" s="18"/>
      <c r="PGW56" s="18"/>
      <c r="PGX56" s="18"/>
      <c r="PGY56" s="18"/>
      <c r="PGZ56" s="18"/>
      <c r="PHA56" s="18"/>
      <c r="PHB56" s="18"/>
      <c r="PHC56" s="18"/>
      <c r="PHD56" s="18"/>
      <c r="PHE56" s="18"/>
      <c r="PHF56" s="18"/>
      <c r="PHG56" s="18"/>
      <c r="PHH56" s="18"/>
      <c r="PHI56" s="18"/>
      <c r="PHJ56" s="18"/>
      <c r="PHK56" s="18"/>
      <c r="PHL56" s="18"/>
      <c r="PHM56" s="18"/>
      <c r="PHN56" s="18"/>
      <c r="PHO56" s="18"/>
      <c r="PHP56" s="18"/>
      <c r="PHQ56" s="18"/>
      <c r="PHR56" s="18"/>
      <c r="PHS56" s="18"/>
      <c r="PHT56" s="18"/>
      <c r="PHU56" s="18"/>
      <c r="PHV56" s="18"/>
      <c r="PHW56" s="18"/>
      <c r="PHX56" s="18"/>
      <c r="PHY56" s="18"/>
      <c r="PHZ56" s="18"/>
      <c r="PIA56" s="18"/>
      <c r="PIB56" s="18"/>
      <c r="PIC56" s="18"/>
      <c r="PID56" s="18"/>
      <c r="PIE56" s="18"/>
      <c r="PIF56" s="18"/>
      <c r="PIG56" s="18"/>
      <c r="PIH56" s="18"/>
      <c r="PII56" s="18"/>
      <c r="PIJ56" s="18"/>
      <c r="PIK56" s="18"/>
      <c r="PIL56" s="18"/>
      <c r="PIM56" s="18"/>
      <c r="PIN56" s="18"/>
      <c r="PIO56" s="18"/>
      <c r="PIP56" s="18"/>
      <c r="PIQ56" s="18"/>
      <c r="PIR56" s="18"/>
      <c r="PIS56" s="18"/>
      <c r="PIT56" s="18"/>
      <c r="PIU56" s="18"/>
      <c r="PIV56" s="18"/>
      <c r="PIW56" s="18"/>
      <c r="PIX56" s="18"/>
      <c r="PIY56" s="18"/>
      <c r="PIZ56" s="18"/>
      <c r="PJA56" s="18"/>
      <c r="PJB56" s="18"/>
      <c r="PJC56" s="18"/>
      <c r="PJD56" s="18"/>
      <c r="PJE56" s="18"/>
      <c r="PJF56" s="18"/>
      <c r="PJG56" s="18"/>
      <c r="PJH56" s="18"/>
      <c r="PJI56" s="18"/>
      <c r="PJJ56" s="18"/>
      <c r="PJK56" s="18"/>
      <c r="PJL56" s="18"/>
      <c r="PJM56" s="18"/>
      <c r="PJN56" s="18"/>
      <c r="PJO56" s="18"/>
      <c r="PJP56" s="18"/>
      <c r="PJQ56" s="18"/>
      <c r="PJR56" s="18"/>
      <c r="PJS56" s="18"/>
      <c r="PJT56" s="18"/>
      <c r="PJU56" s="18"/>
      <c r="PJV56" s="18"/>
      <c r="PJW56" s="18"/>
      <c r="PJX56" s="18"/>
      <c r="PJY56" s="18"/>
      <c r="PJZ56" s="18"/>
      <c r="PKA56" s="18"/>
      <c r="PKB56" s="18"/>
      <c r="PKC56" s="18"/>
      <c r="PKD56" s="18"/>
      <c r="PKE56" s="18"/>
      <c r="PKF56" s="18"/>
      <c r="PKG56" s="18"/>
      <c r="PKH56" s="18"/>
      <c r="PKI56" s="18"/>
      <c r="PKJ56" s="18"/>
      <c r="PKK56" s="18"/>
      <c r="PKL56" s="18"/>
      <c r="PKM56" s="18"/>
      <c r="PKN56" s="18"/>
      <c r="PKO56" s="18"/>
      <c r="PKP56" s="18"/>
      <c r="PKQ56" s="18"/>
      <c r="PKR56" s="18"/>
      <c r="PKS56" s="18"/>
      <c r="PKT56" s="18"/>
      <c r="PKU56" s="18"/>
      <c r="PKV56" s="18"/>
      <c r="PKW56" s="18"/>
      <c r="PKX56" s="18"/>
      <c r="PKY56" s="18"/>
      <c r="PKZ56" s="18"/>
      <c r="PLA56" s="18"/>
      <c r="PLB56" s="18"/>
      <c r="PLC56" s="18"/>
      <c r="PLD56" s="18"/>
      <c r="PLE56" s="18"/>
      <c r="PLF56" s="18"/>
      <c r="PLG56" s="18"/>
      <c r="PLH56" s="18"/>
      <c r="PLI56" s="18"/>
      <c r="PLJ56" s="18"/>
      <c r="PLK56" s="18"/>
      <c r="PLL56" s="18"/>
      <c r="PLM56" s="18"/>
      <c r="PLN56" s="18"/>
      <c r="PLO56" s="18"/>
      <c r="PLP56" s="18"/>
      <c r="PLQ56" s="18"/>
      <c r="PLR56" s="18"/>
      <c r="PLS56" s="18"/>
      <c r="PLT56" s="18"/>
      <c r="PLU56" s="18"/>
      <c r="PLV56" s="18"/>
      <c r="PLW56" s="18"/>
      <c r="PLX56" s="18"/>
      <c r="PLY56" s="18"/>
      <c r="PLZ56" s="18"/>
      <c r="PMA56" s="18"/>
      <c r="PMB56" s="18"/>
      <c r="PMC56" s="18"/>
      <c r="PMD56" s="18"/>
      <c r="PME56" s="18"/>
      <c r="PMF56" s="18"/>
      <c r="PMG56" s="18"/>
      <c r="PMH56" s="18"/>
      <c r="PMI56" s="18"/>
      <c r="PMJ56" s="18"/>
      <c r="PMK56" s="18"/>
      <c r="PML56" s="18"/>
      <c r="PMM56" s="18"/>
      <c r="PMN56" s="18"/>
      <c r="PMO56" s="18"/>
      <c r="PMP56" s="18"/>
      <c r="PMQ56" s="18"/>
      <c r="PMR56" s="18"/>
      <c r="PMS56" s="18"/>
      <c r="PMT56" s="18"/>
      <c r="PMU56" s="18"/>
      <c r="PMV56" s="18"/>
      <c r="PMW56" s="18"/>
      <c r="PMX56" s="18"/>
      <c r="PMY56" s="18"/>
      <c r="PMZ56" s="18"/>
      <c r="PNA56" s="18"/>
      <c r="PNB56" s="18"/>
      <c r="PNC56" s="18"/>
      <c r="PND56" s="18"/>
      <c r="PNE56" s="18"/>
      <c r="PNF56" s="18"/>
      <c r="PNG56" s="18"/>
      <c r="PNH56" s="18"/>
      <c r="PNI56" s="18"/>
      <c r="PNJ56" s="18"/>
      <c r="PNK56" s="18"/>
      <c r="PNL56" s="18"/>
      <c r="PNM56" s="18"/>
      <c r="PNN56" s="18"/>
      <c r="PNO56" s="18"/>
      <c r="PNP56" s="18"/>
      <c r="PNQ56" s="18"/>
      <c r="PNR56" s="18"/>
      <c r="PNS56" s="18"/>
      <c r="PNT56" s="18"/>
      <c r="PNU56" s="18"/>
      <c r="PNV56" s="18"/>
      <c r="PNW56" s="18"/>
      <c r="PNX56" s="18"/>
      <c r="PNY56" s="18"/>
      <c r="PNZ56" s="18"/>
      <c r="POA56" s="18"/>
      <c r="POB56" s="18"/>
      <c r="POC56" s="18"/>
      <c r="POD56" s="18"/>
      <c r="POE56" s="18"/>
      <c r="POF56" s="18"/>
      <c r="POG56" s="18"/>
      <c r="POH56" s="18"/>
      <c r="POI56" s="18"/>
      <c r="POJ56" s="18"/>
      <c r="POK56" s="18"/>
      <c r="POL56" s="18"/>
      <c r="POM56" s="18"/>
      <c r="PON56" s="18"/>
      <c r="POO56" s="18"/>
      <c r="POP56" s="18"/>
      <c r="POQ56" s="18"/>
      <c r="POR56" s="18"/>
      <c r="POS56" s="18"/>
      <c r="POT56" s="18"/>
      <c r="POU56" s="18"/>
      <c r="POV56" s="18"/>
      <c r="POW56" s="18"/>
      <c r="POX56" s="18"/>
      <c r="POY56" s="18"/>
      <c r="POZ56" s="18"/>
      <c r="PPA56" s="18"/>
      <c r="PPB56" s="18"/>
      <c r="PPC56" s="18"/>
      <c r="PPD56" s="18"/>
      <c r="PPE56" s="18"/>
      <c r="PPF56" s="18"/>
      <c r="PPG56" s="18"/>
      <c r="PPH56" s="18"/>
      <c r="PPI56" s="18"/>
      <c r="PPJ56" s="18"/>
      <c r="PPK56" s="18"/>
      <c r="PPL56" s="18"/>
      <c r="PPM56" s="18"/>
      <c r="PPN56" s="18"/>
      <c r="PPO56" s="18"/>
      <c r="PPP56" s="18"/>
      <c r="PPQ56" s="18"/>
      <c r="PPR56" s="18"/>
      <c r="PPS56" s="18"/>
      <c r="PPT56" s="18"/>
      <c r="PPU56" s="18"/>
      <c r="PPV56" s="18"/>
      <c r="PPW56" s="18"/>
      <c r="PPX56" s="18"/>
      <c r="PPY56" s="18"/>
      <c r="PPZ56" s="18"/>
      <c r="PQA56" s="18"/>
      <c r="PQB56" s="18"/>
      <c r="PQC56" s="18"/>
      <c r="PQD56" s="18"/>
      <c r="PQE56" s="18"/>
      <c r="PQF56" s="18"/>
      <c r="PQG56" s="18"/>
      <c r="PQH56" s="18"/>
      <c r="PQI56" s="18"/>
      <c r="PQJ56" s="18"/>
      <c r="PQK56" s="18"/>
      <c r="PQL56" s="18"/>
      <c r="PQM56" s="18"/>
      <c r="PQN56" s="18"/>
      <c r="PQO56" s="18"/>
      <c r="PQP56" s="18"/>
      <c r="PQQ56" s="18"/>
      <c r="PQR56" s="18"/>
      <c r="PQS56" s="18"/>
      <c r="PQT56" s="18"/>
      <c r="PQU56" s="18"/>
      <c r="PQV56" s="18"/>
      <c r="PQW56" s="18"/>
      <c r="PQX56" s="18"/>
      <c r="PQY56" s="18"/>
      <c r="PQZ56" s="18"/>
      <c r="PRA56" s="18"/>
      <c r="PRB56" s="18"/>
      <c r="PRC56" s="18"/>
      <c r="PRD56" s="18"/>
      <c r="PRE56" s="18"/>
      <c r="PRF56" s="18"/>
      <c r="PRG56" s="18"/>
      <c r="PRH56" s="18"/>
      <c r="PRI56" s="18"/>
      <c r="PRJ56" s="18"/>
      <c r="PRK56" s="18"/>
      <c r="PRL56" s="18"/>
      <c r="PRM56" s="18"/>
      <c r="PRN56" s="18"/>
      <c r="PRO56" s="18"/>
      <c r="PRP56" s="18"/>
      <c r="PRQ56" s="18"/>
      <c r="PRR56" s="18"/>
      <c r="PRS56" s="18"/>
      <c r="PRT56" s="18"/>
      <c r="PRU56" s="18"/>
      <c r="PRV56" s="18"/>
      <c r="PRW56" s="18"/>
      <c r="PRX56" s="18"/>
      <c r="PRY56" s="18"/>
      <c r="PRZ56" s="18"/>
      <c r="PSA56" s="18"/>
      <c r="PSB56" s="18"/>
      <c r="PSC56" s="18"/>
      <c r="PSD56" s="18"/>
      <c r="PSE56" s="18"/>
      <c r="PSF56" s="18"/>
      <c r="PSG56" s="18"/>
      <c r="PSH56" s="18"/>
      <c r="PSI56" s="18"/>
      <c r="PSJ56" s="18"/>
      <c r="PSK56" s="18"/>
      <c r="PSL56" s="18"/>
      <c r="PSM56" s="18"/>
      <c r="PSN56" s="18"/>
      <c r="PSO56" s="18"/>
      <c r="PSP56" s="18"/>
      <c r="PSQ56" s="18"/>
      <c r="PSR56" s="18"/>
      <c r="PSS56" s="18"/>
      <c r="PST56" s="18"/>
      <c r="PSU56" s="18"/>
      <c r="PSV56" s="18"/>
      <c r="PSW56" s="18"/>
      <c r="PSX56" s="18"/>
      <c r="PSY56" s="18"/>
      <c r="PSZ56" s="18"/>
      <c r="PTA56" s="18"/>
      <c r="PTB56" s="18"/>
      <c r="PTC56" s="18"/>
      <c r="PTD56" s="18"/>
      <c r="PTE56" s="18"/>
      <c r="PTF56" s="18"/>
      <c r="PTG56" s="18"/>
      <c r="PTH56" s="18"/>
      <c r="PTI56" s="18"/>
      <c r="PTJ56" s="18"/>
      <c r="PTK56" s="18"/>
      <c r="PTL56" s="18"/>
      <c r="PTM56" s="18"/>
      <c r="PTN56" s="18"/>
      <c r="PTO56" s="18"/>
      <c r="PTP56" s="18"/>
      <c r="PTQ56" s="18"/>
      <c r="PTR56" s="18"/>
      <c r="PTS56" s="18"/>
      <c r="PTT56" s="18"/>
      <c r="PTU56" s="18"/>
      <c r="PTV56" s="18"/>
      <c r="PTW56" s="18"/>
      <c r="PTX56" s="18"/>
      <c r="PTY56" s="18"/>
      <c r="PTZ56" s="18"/>
      <c r="PUA56" s="18"/>
      <c r="PUB56" s="18"/>
      <c r="PUC56" s="18"/>
      <c r="PUD56" s="18"/>
      <c r="PUE56" s="18"/>
      <c r="PUF56" s="18"/>
      <c r="PUG56" s="18"/>
      <c r="PUH56" s="18"/>
      <c r="PUI56" s="18"/>
      <c r="PUJ56" s="18"/>
      <c r="PUK56" s="18"/>
      <c r="PUL56" s="18"/>
      <c r="PUM56" s="18"/>
      <c r="PUN56" s="18"/>
      <c r="PUO56" s="18"/>
      <c r="PUP56" s="18"/>
      <c r="PUQ56" s="18"/>
      <c r="PUR56" s="18"/>
      <c r="PUS56" s="18"/>
      <c r="PUT56" s="18"/>
      <c r="PUU56" s="18"/>
      <c r="PUV56" s="18"/>
      <c r="PUW56" s="18"/>
      <c r="PUX56" s="18"/>
      <c r="PUY56" s="18"/>
      <c r="PUZ56" s="18"/>
      <c r="PVA56" s="18"/>
      <c r="PVB56" s="18"/>
      <c r="PVC56" s="18"/>
      <c r="PVD56" s="18"/>
      <c r="PVE56" s="18"/>
      <c r="PVF56" s="18"/>
      <c r="PVG56" s="18"/>
      <c r="PVH56" s="18"/>
      <c r="PVI56" s="18"/>
      <c r="PVJ56" s="18"/>
      <c r="PVK56" s="18"/>
      <c r="PVL56" s="18"/>
      <c r="PVM56" s="18"/>
      <c r="PVN56" s="18"/>
      <c r="PVO56" s="18"/>
      <c r="PVP56" s="18"/>
      <c r="PVQ56" s="18"/>
      <c r="PVR56" s="18"/>
      <c r="PVS56" s="18"/>
      <c r="PVT56" s="18"/>
      <c r="PVU56" s="18"/>
      <c r="PVV56" s="18"/>
      <c r="PVW56" s="18"/>
      <c r="PVX56" s="18"/>
      <c r="PVY56" s="18"/>
      <c r="PVZ56" s="18"/>
      <c r="PWA56" s="18"/>
      <c r="PWB56" s="18"/>
      <c r="PWC56" s="18"/>
      <c r="PWD56" s="18"/>
      <c r="PWE56" s="18"/>
      <c r="PWF56" s="18"/>
      <c r="PWG56" s="18"/>
      <c r="PWH56" s="18"/>
      <c r="PWI56" s="18"/>
      <c r="PWJ56" s="18"/>
      <c r="PWK56" s="18"/>
      <c r="PWL56" s="18"/>
      <c r="PWM56" s="18"/>
      <c r="PWN56" s="18"/>
      <c r="PWO56" s="18"/>
      <c r="PWP56" s="18"/>
      <c r="PWQ56" s="18"/>
      <c r="PWR56" s="18"/>
      <c r="PWS56" s="18"/>
      <c r="PWT56" s="18"/>
      <c r="PWU56" s="18"/>
      <c r="PWV56" s="18"/>
      <c r="PWW56" s="18"/>
      <c r="PWX56" s="18"/>
      <c r="PWY56" s="18"/>
      <c r="PWZ56" s="18"/>
      <c r="PXA56" s="18"/>
      <c r="PXB56" s="18"/>
      <c r="PXC56" s="18"/>
      <c r="PXD56" s="18"/>
      <c r="PXE56" s="18"/>
      <c r="PXF56" s="18"/>
      <c r="PXG56" s="18"/>
      <c r="PXH56" s="18"/>
      <c r="PXI56" s="18"/>
      <c r="PXJ56" s="18"/>
      <c r="PXK56" s="18"/>
      <c r="PXL56" s="18"/>
      <c r="PXM56" s="18"/>
      <c r="PXN56" s="18"/>
      <c r="PXO56" s="18"/>
      <c r="PXP56" s="18"/>
      <c r="PXQ56" s="18"/>
      <c r="PXR56" s="18"/>
      <c r="PXS56" s="18"/>
      <c r="PXT56" s="18"/>
      <c r="PXU56" s="18"/>
      <c r="PXV56" s="18"/>
      <c r="PXW56" s="18"/>
      <c r="PXX56" s="18"/>
      <c r="PXY56" s="18"/>
      <c r="PXZ56" s="18"/>
      <c r="PYA56" s="18"/>
      <c r="PYB56" s="18"/>
      <c r="PYC56" s="18"/>
      <c r="PYD56" s="18"/>
      <c r="PYE56" s="18"/>
      <c r="PYF56" s="18"/>
      <c r="PYG56" s="18"/>
      <c r="PYH56" s="18"/>
      <c r="PYI56" s="18"/>
      <c r="PYJ56" s="18"/>
      <c r="PYK56" s="18"/>
      <c r="PYL56" s="18"/>
      <c r="PYM56" s="18"/>
      <c r="PYN56" s="18"/>
      <c r="PYO56" s="18"/>
      <c r="PYP56" s="18"/>
      <c r="PYQ56" s="18"/>
      <c r="PYR56" s="18"/>
      <c r="PYS56" s="18"/>
      <c r="PYT56" s="18"/>
      <c r="PYU56" s="18"/>
      <c r="PYV56" s="18"/>
      <c r="PYW56" s="18"/>
      <c r="PYX56" s="18"/>
      <c r="PYY56" s="18"/>
      <c r="PYZ56" s="18"/>
      <c r="PZA56" s="18"/>
      <c r="PZB56" s="18"/>
      <c r="PZC56" s="18"/>
      <c r="PZD56" s="18"/>
      <c r="PZE56" s="18"/>
      <c r="PZF56" s="18"/>
      <c r="PZG56" s="18"/>
      <c r="PZH56" s="18"/>
      <c r="PZI56" s="18"/>
      <c r="PZJ56" s="18"/>
      <c r="PZK56" s="18"/>
      <c r="PZL56" s="18"/>
      <c r="PZM56" s="18"/>
      <c r="PZN56" s="18"/>
      <c r="PZO56" s="18"/>
      <c r="PZP56" s="18"/>
      <c r="PZQ56" s="18"/>
      <c r="PZR56" s="18"/>
      <c r="PZS56" s="18"/>
      <c r="PZT56" s="18"/>
      <c r="PZU56" s="18"/>
      <c r="PZV56" s="18"/>
      <c r="PZW56" s="18"/>
      <c r="PZX56" s="18"/>
      <c r="PZY56" s="18"/>
      <c r="PZZ56" s="18"/>
      <c r="QAA56" s="18"/>
      <c r="QAB56" s="18"/>
      <c r="QAC56" s="18"/>
      <c r="QAD56" s="18"/>
      <c r="QAE56" s="18"/>
      <c r="QAF56" s="18"/>
      <c r="QAG56" s="18"/>
      <c r="QAH56" s="18"/>
      <c r="QAI56" s="18"/>
      <c r="QAJ56" s="18"/>
      <c r="QAK56" s="18"/>
      <c r="QAL56" s="18"/>
      <c r="QAM56" s="18"/>
      <c r="QAN56" s="18"/>
      <c r="QAO56" s="18"/>
      <c r="QAP56" s="18"/>
      <c r="QAQ56" s="18"/>
      <c r="QAR56" s="18"/>
      <c r="QAS56" s="18"/>
      <c r="QAT56" s="18"/>
      <c r="QAU56" s="18"/>
      <c r="QAV56" s="18"/>
      <c r="QAW56" s="18"/>
      <c r="QAX56" s="18"/>
      <c r="QAY56" s="18"/>
      <c r="QAZ56" s="18"/>
      <c r="QBA56" s="18"/>
      <c r="QBB56" s="18"/>
      <c r="QBC56" s="18"/>
      <c r="QBD56" s="18"/>
      <c r="QBE56" s="18"/>
      <c r="QBF56" s="18"/>
      <c r="QBG56" s="18"/>
      <c r="QBH56" s="18"/>
      <c r="QBI56" s="18"/>
      <c r="QBJ56" s="18"/>
      <c r="QBK56" s="18"/>
      <c r="QBL56" s="18"/>
      <c r="QBM56" s="18"/>
      <c r="QBN56" s="18"/>
      <c r="QBO56" s="18"/>
      <c r="QBP56" s="18"/>
      <c r="QBQ56" s="18"/>
      <c r="QBR56" s="18"/>
      <c r="QBS56" s="18"/>
      <c r="QBT56" s="18"/>
      <c r="QBU56" s="18"/>
      <c r="QBV56" s="18"/>
      <c r="QBW56" s="18"/>
      <c r="QBX56" s="18"/>
      <c r="QBY56" s="18"/>
      <c r="QBZ56" s="18"/>
      <c r="QCA56" s="18"/>
      <c r="QCB56" s="18"/>
      <c r="QCC56" s="18"/>
      <c r="QCD56" s="18"/>
      <c r="QCE56" s="18"/>
      <c r="QCF56" s="18"/>
      <c r="QCG56" s="18"/>
      <c r="QCH56" s="18"/>
      <c r="QCI56" s="18"/>
      <c r="QCJ56" s="18"/>
      <c r="QCK56" s="18"/>
      <c r="QCL56" s="18"/>
      <c r="QCM56" s="18"/>
      <c r="QCN56" s="18"/>
      <c r="QCO56" s="18"/>
      <c r="QCP56" s="18"/>
      <c r="QCQ56" s="18"/>
      <c r="QCR56" s="18"/>
      <c r="QCS56" s="18"/>
      <c r="QCT56" s="18"/>
      <c r="QCU56" s="18"/>
      <c r="QCV56" s="18"/>
      <c r="QCW56" s="18"/>
      <c r="QCX56" s="18"/>
      <c r="QCY56" s="18"/>
      <c r="QCZ56" s="18"/>
      <c r="QDA56" s="18"/>
      <c r="QDB56" s="18"/>
      <c r="QDC56" s="18"/>
      <c r="QDD56" s="18"/>
      <c r="QDE56" s="18"/>
      <c r="QDF56" s="18"/>
      <c r="QDG56" s="18"/>
      <c r="QDH56" s="18"/>
      <c r="QDI56" s="18"/>
      <c r="QDJ56" s="18"/>
      <c r="QDK56" s="18"/>
      <c r="QDL56" s="18"/>
      <c r="QDM56" s="18"/>
      <c r="QDN56" s="18"/>
      <c r="QDO56" s="18"/>
      <c r="QDP56" s="18"/>
      <c r="QDQ56" s="18"/>
      <c r="QDR56" s="18"/>
      <c r="QDS56" s="18"/>
      <c r="QDT56" s="18"/>
      <c r="QDU56" s="18"/>
      <c r="QDV56" s="18"/>
      <c r="QDW56" s="18"/>
      <c r="QDX56" s="18"/>
      <c r="QDY56" s="18"/>
      <c r="QDZ56" s="18"/>
      <c r="QEA56" s="18"/>
      <c r="QEB56" s="18"/>
      <c r="QEC56" s="18"/>
      <c r="QED56" s="18"/>
      <c r="QEE56" s="18"/>
      <c r="QEF56" s="18"/>
      <c r="QEG56" s="18"/>
      <c r="QEH56" s="18"/>
      <c r="QEI56" s="18"/>
      <c r="QEJ56" s="18"/>
      <c r="QEK56" s="18"/>
      <c r="QEL56" s="18"/>
      <c r="QEM56" s="18"/>
      <c r="QEN56" s="18"/>
      <c r="QEO56" s="18"/>
      <c r="QEP56" s="18"/>
      <c r="QEQ56" s="18"/>
      <c r="QER56" s="18"/>
      <c r="QES56" s="18"/>
      <c r="QET56" s="18"/>
      <c r="QEU56" s="18"/>
      <c r="QEV56" s="18"/>
      <c r="QEW56" s="18"/>
      <c r="QEX56" s="18"/>
      <c r="QEY56" s="18"/>
      <c r="QEZ56" s="18"/>
      <c r="QFA56" s="18"/>
      <c r="QFB56" s="18"/>
      <c r="QFC56" s="18"/>
      <c r="QFD56" s="18"/>
      <c r="QFE56" s="18"/>
      <c r="QFF56" s="18"/>
      <c r="QFG56" s="18"/>
      <c r="QFH56" s="18"/>
      <c r="QFI56" s="18"/>
      <c r="QFJ56" s="18"/>
      <c r="QFK56" s="18"/>
      <c r="QFL56" s="18"/>
      <c r="QFM56" s="18"/>
      <c r="QFN56" s="18"/>
      <c r="QFO56" s="18"/>
      <c r="QFP56" s="18"/>
      <c r="QFQ56" s="18"/>
      <c r="QFR56" s="18"/>
      <c r="QFS56" s="18"/>
      <c r="QFT56" s="18"/>
      <c r="QFU56" s="18"/>
      <c r="QFV56" s="18"/>
      <c r="QFW56" s="18"/>
      <c r="QFX56" s="18"/>
      <c r="QFY56" s="18"/>
      <c r="QFZ56" s="18"/>
      <c r="QGA56" s="18"/>
      <c r="QGB56" s="18"/>
      <c r="QGC56" s="18"/>
      <c r="QGD56" s="18"/>
      <c r="QGE56" s="18"/>
      <c r="QGF56" s="18"/>
      <c r="QGG56" s="18"/>
      <c r="QGH56" s="18"/>
      <c r="QGI56" s="18"/>
      <c r="QGJ56" s="18"/>
      <c r="QGK56" s="18"/>
      <c r="QGL56" s="18"/>
      <c r="QGM56" s="18"/>
      <c r="QGN56" s="18"/>
      <c r="QGO56" s="18"/>
      <c r="QGP56" s="18"/>
      <c r="QGQ56" s="18"/>
      <c r="QGR56" s="18"/>
      <c r="QGS56" s="18"/>
      <c r="QGT56" s="18"/>
      <c r="QGU56" s="18"/>
      <c r="QGV56" s="18"/>
      <c r="QGW56" s="18"/>
      <c r="QGX56" s="18"/>
      <c r="QGY56" s="18"/>
      <c r="QGZ56" s="18"/>
      <c r="QHA56" s="18"/>
      <c r="QHB56" s="18"/>
      <c r="QHC56" s="18"/>
      <c r="QHD56" s="18"/>
      <c r="QHE56" s="18"/>
      <c r="QHF56" s="18"/>
      <c r="QHG56" s="18"/>
      <c r="QHH56" s="18"/>
      <c r="QHI56" s="18"/>
      <c r="QHJ56" s="18"/>
      <c r="QHK56" s="18"/>
      <c r="QHL56" s="18"/>
      <c r="QHM56" s="18"/>
      <c r="QHN56" s="18"/>
      <c r="QHO56" s="18"/>
      <c r="QHP56" s="18"/>
      <c r="QHQ56" s="18"/>
      <c r="QHR56" s="18"/>
      <c r="QHS56" s="18"/>
      <c r="QHT56" s="18"/>
      <c r="QHU56" s="18"/>
      <c r="QHV56" s="18"/>
      <c r="QHW56" s="18"/>
      <c r="QHX56" s="18"/>
      <c r="QHY56" s="18"/>
      <c r="QHZ56" s="18"/>
      <c r="QIA56" s="18"/>
      <c r="QIB56" s="18"/>
      <c r="QIC56" s="18"/>
      <c r="QID56" s="18"/>
      <c r="QIE56" s="18"/>
      <c r="QIF56" s="18"/>
      <c r="QIG56" s="18"/>
      <c r="QIH56" s="18"/>
      <c r="QII56" s="18"/>
      <c r="QIJ56" s="18"/>
      <c r="QIK56" s="18"/>
      <c r="QIL56" s="18"/>
      <c r="QIM56" s="18"/>
      <c r="QIN56" s="18"/>
      <c r="QIO56" s="18"/>
      <c r="QIP56" s="18"/>
      <c r="QIQ56" s="18"/>
      <c r="QIR56" s="18"/>
      <c r="QIS56" s="18"/>
      <c r="QIT56" s="18"/>
      <c r="QIU56" s="18"/>
      <c r="QIV56" s="18"/>
      <c r="QIW56" s="18"/>
      <c r="QIX56" s="18"/>
      <c r="QIY56" s="18"/>
      <c r="QIZ56" s="18"/>
      <c r="QJA56" s="18"/>
      <c r="QJB56" s="18"/>
      <c r="QJC56" s="18"/>
      <c r="QJD56" s="18"/>
      <c r="QJE56" s="18"/>
      <c r="QJF56" s="18"/>
      <c r="QJG56" s="18"/>
      <c r="QJH56" s="18"/>
      <c r="QJI56" s="18"/>
      <c r="QJJ56" s="18"/>
      <c r="QJK56" s="18"/>
      <c r="QJL56" s="18"/>
      <c r="QJM56" s="18"/>
      <c r="QJN56" s="18"/>
      <c r="QJO56" s="18"/>
      <c r="QJP56" s="18"/>
      <c r="QJQ56" s="18"/>
      <c r="QJR56" s="18"/>
      <c r="QJS56" s="18"/>
      <c r="QJT56" s="18"/>
      <c r="QJU56" s="18"/>
      <c r="QJV56" s="18"/>
      <c r="QJW56" s="18"/>
      <c r="QJX56" s="18"/>
      <c r="QJY56" s="18"/>
      <c r="QJZ56" s="18"/>
      <c r="QKA56" s="18"/>
      <c r="QKB56" s="18"/>
      <c r="QKC56" s="18"/>
      <c r="QKD56" s="18"/>
      <c r="QKE56" s="18"/>
      <c r="QKF56" s="18"/>
      <c r="QKG56" s="18"/>
      <c r="QKH56" s="18"/>
      <c r="QKI56" s="18"/>
      <c r="QKJ56" s="18"/>
      <c r="QKK56" s="18"/>
      <c r="QKL56" s="18"/>
      <c r="QKM56" s="18"/>
      <c r="QKN56" s="18"/>
      <c r="QKO56" s="18"/>
      <c r="QKP56" s="18"/>
      <c r="QKQ56" s="18"/>
      <c r="QKR56" s="18"/>
      <c r="QKS56" s="18"/>
      <c r="QKT56" s="18"/>
      <c r="QKU56" s="18"/>
      <c r="QKV56" s="18"/>
      <c r="QKW56" s="18"/>
      <c r="QKX56" s="18"/>
      <c r="QKY56" s="18"/>
      <c r="QKZ56" s="18"/>
      <c r="QLA56" s="18"/>
      <c r="QLB56" s="18"/>
      <c r="QLC56" s="18"/>
      <c r="QLD56" s="18"/>
      <c r="QLE56" s="18"/>
      <c r="QLF56" s="18"/>
      <c r="QLG56" s="18"/>
      <c r="QLH56" s="18"/>
      <c r="QLI56" s="18"/>
      <c r="QLJ56" s="18"/>
      <c r="QLK56" s="18"/>
      <c r="QLL56" s="18"/>
      <c r="QLM56" s="18"/>
      <c r="QLN56" s="18"/>
      <c r="QLO56" s="18"/>
      <c r="QLP56" s="18"/>
      <c r="QLQ56" s="18"/>
      <c r="QLR56" s="18"/>
      <c r="QLS56" s="18"/>
      <c r="QLT56" s="18"/>
      <c r="QLU56" s="18"/>
      <c r="QLV56" s="18"/>
      <c r="QLW56" s="18"/>
      <c r="QLX56" s="18"/>
      <c r="QLY56" s="18"/>
      <c r="QLZ56" s="18"/>
      <c r="QMA56" s="18"/>
      <c r="QMB56" s="18"/>
      <c r="QMC56" s="18"/>
      <c r="QMD56" s="18"/>
      <c r="QME56" s="18"/>
      <c r="QMF56" s="18"/>
      <c r="QMG56" s="18"/>
      <c r="QMH56" s="18"/>
      <c r="QMI56" s="18"/>
      <c r="QMJ56" s="18"/>
      <c r="QMK56" s="18"/>
      <c r="QML56" s="18"/>
      <c r="QMM56" s="18"/>
      <c r="QMN56" s="18"/>
      <c r="QMO56" s="18"/>
      <c r="QMP56" s="18"/>
      <c r="QMQ56" s="18"/>
      <c r="QMR56" s="18"/>
      <c r="QMS56" s="18"/>
      <c r="QMT56" s="18"/>
      <c r="QMU56" s="18"/>
      <c r="QMV56" s="18"/>
      <c r="QMW56" s="18"/>
      <c r="QMX56" s="18"/>
      <c r="QMY56" s="18"/>
      <c r="QMZ56" s="18"/>
      <c r="QNA56" s="18"/>
      <c r="QNB56" s="18"/>
      <c r="QNC56" s="18"/>
      <c r="QND56" s="18"/>
      <c r="QNE56" s="18"/>
      <c r="QNF56" s="18"/>
      <c r="QNG56" s="18"/>
      <c r="QNH56" s="18"/>
      <c r="QNI56" s="18"/>
      <c r="QNJ56" s="18"/>
      <c r="QNK56" s="18"/>
      <c r="QNL56" s="18"/>
      <c r="QNM56" s="18"/>
      <c r="QNN56" s="18"/>
      <c r="QNO56" s="18"/>
      <c r="QNP56" s="18"/>
      <c r="QNQ56" s="18"/>
      <c r="QNR56" s="18"/>
      <c r="QNS56" s="18"/>
      <c r="QNT56" s="18"/>
      <c r="QNU56" s="18"/>
      <c r="QNV56" s="18"/>
      <c r="QNW56" s="18"/>
      <c r="QNX56" s="18"/>
      <c r="QNY56" s="18"/>
      <c r="QNZ56" s="18"/>
      <c r="QOA56" s="18"/>
      <c r="QOB56" s="18"/>
      <c r="QOC56" s="18"/>
      <c r="QOD56" s="18"/>
      <c r="QOE56" s="18"/>
      <c r="QOF56" s="18"/>
      <c r="QOG56" s="18"/>
      <c r="QOH56" s="18"/>
      <c r="QOI56" s="18"/>
      <c r="QOJ56" s="18"/>
      <c r="QOK56" s="18"/>
      <c r="QOL56" s="18"/>
      <c r="QOM56" s="18"/>
      <c r="QON56" s="18"/>
      <c r="QOO56" s="18"/>
      <c r="QOP56" s="18"/>
      <c r="QOQ56" s="18"/>
      <c r="QOR56" s="18"/>
      <c r="QOS56" s="18"/>
      <c r="QOT56" s="18"/>
      <c r="QOU56" s="18"/>
      <c r="QOV56" s="18"/>
      <c r="QOW56" s="18"/>
      <c r="QOX56" s="18"/>
      <c r="QOY56" s="18"/>
      <c r="QOZ56" s="18"/>
      <c r="QPA56" s="18"/>
      <c r="QPB56" s="18"/>
      <c r="QPC56" s="18"/>
      <c r="QPD56" s="18"/>
      <c r="QPE56" s="18"/>
      <c r="QPF56" s="18"/>
      <c r="QPG56" s="18"/>
      <c r="QPH56" s="18"/>
      <c r="QPI56" s="18"/>
      <c r="QPJ56" s="18"/>
      <c r="QPK56" s="18"/>
      <c r="QPL56" s="18"/>
      <c r="QPM56" s="18"/>
      <c r="QPN56" s="18"/>
      <c r="QPO56" s="18"/>
      <c r="QPP56" s="18"/>
      <c r="QPQ56" s="18"/>
      <c r="QPR56" s="18"/>
      <c r="QPS56" s="18"/>
      <c r="QPT56" s="18"/>
      <c r="QPU56" s="18"/>
      <c r="QPV56" s="18"/>
      <c r="QPW56" s="18"/>
      <c r="QPX56" s="18"/>
      <c r="QPY56" s="18"/>
      <c r="QPZ56" s="18"/>
      <c r="QQA56" s="18"/>
      <c r="QQB56" s="18"/>
      <c r="QQC56" s="18"/>
      <c r="QQD56" s="18"/>
      <c r="QQE56" s="18"/>
      <c r="QQF56" s="18"/>
      <c r="QQG56" s="18"/>
      <c r="QQH56" s="18"/>
      <c r="QQI56" s="18"/>
      <c r="QQJ56" s="18"/>
      <c r="QQK56" s="18"/>
      <c r="QQL56" s="18"/>
      <c r="QQM56" s="18"/>
      <c r="QQN56" s="18"/>
      <c r="QQO56" s="18"/>
      <c r="QQP56" s="18"/>
      <c r="QQQ56" s="18"/>
      <c r="QQR56" s="18"/>
      <c r="QQS56" s="18"/>
      <c r="QQT56" s="18"/>
      <c r="QQU56" s="18"/>
      <c r="QQV56" s="18"/>
      <c r="QQW56" s="18"/>
      <c r="QQX56" s="18"/>
      <c r="QQY56" s="18"/>
      <c r="QQZ56" s="18"/>
      <c r="QRA56" s="18"/>
      <c r="QRB56" s="18"/>
      <c r="QRC56" s="18"/>
      <c r="QRD56" s="18"/>
      <c r="QRE56" s="18"/>
      <c r="QRF56" s="18"/>
      <c r="QRG56" s="18"/>
      <c r="QRH56" s="18"/>
      <c r="QRI56" s="18"/>
      <c r="QRJ56" s="18"/>
      <c r="QRK56" s="18"/>
      <c r="QRL56" s="18"/>
      <c r="QRM56" s="18"/>
      <c r="QRN56" s="18"/>
      <c r="QRO56" s="18"/>
      <c r="QRP56" s="18"/>
      <c r="QRQ56" s="18"/>
      <c r="QRR56" s="18"/>
      <c r="QRS56" s="18"/>
      <c r="QRT56" s="18"/>
      <c r="QRU56" s="18"/>
      <c r="QRV56" s="18"/>
      <c r="QRW56" s="18"/>
      <c r="QRX56" s="18"/>
      <c r="QRY56" s="18"/>
      <c r="QRZ56" s="18"/>
      <c r="QSA56" s="18"/>
      <c r="QSB56" s="18"/>
      <c r="QSC56" s="18"/>
      <c r="QSD56" s="18"/>
      <c r="QSE56" s="18"/>
      <c r="QSF56" s="18"/>
      <c r="QSG56" s="18"/>
      <c r="QSH56" s="18"/>
      <c r="QSI56" s="18"/>
      <c r="QSJ56" s="18"/>
      <c r="QSK56" s="18"/>
      <c r="QSL56" s="18"/>
      <c r="QSM56" s="18"/>
      <c r="QSN56" s="18"/>
      <c r="QSO56" s="18"/>
      <c r="QSP56" s="18"/>
      <c r="QSQ56" s="18"/>
      <c r="QSR56" s="18"/>
      <c r="QSS56" s="18"/>
      <c r="QST56" s="18"/>
      <c r="QSU56" s="18"/>
      <c r="QSV56" s="18"/>
      <c r="QSW56" s="18"/>
      <c r="QSX56" s="18"/>
      <c r="QSY56" s="18"/>
      <c r="QSZ56" s="18"/>
      <c r="QTA56" s="18"/>
      <c r="QTB56" s="18"/>
      <c r="QTC56" s="18"/>
      <c r="QTD56" s="18"/>
      <c r="QTE56" s="18"/>
      <c r="QTF56" s="18"/>
      <c r="QTG56" s="18"/>
      <c r="QTH56" s="18"/>
      <c r="QTI56" s="18"/>
      <c r="QTJ56" s="18"/>
      <c r="QTK56" s="18"/>
      <c r="QTL56" s="18"/>
      <c r="QTM56" s="18"/>
      <c r="QTN56" s="18"/>
      <c r="QTO56" s="18"/>
      <c r="QTP56" s="18"/>
      <c r="QTQ56" s="18"/>
      <c r="QTR56" s="18"/>
      <c r="QTS56" s="18"/>
      <c r="QTT56" s="18"/>
      <c r="QTU56" s="18"/>
      <c r="QTV56" s="18"/>
      <c r="QTW56" s="18"/>
      <c r="QTX56" s="18"/>
      <c r="QTY56" s="18"/>
      <c r="QTZ56" s="18"/>
      <c r="QUA56" s="18"/>
      <c r="QUB56" s="18"/>
      <c r="QUC56" s="18"/>
      <c r="QUD56" s="18"/>
      <c r="QUE56" s="18"/>
      <c r="QUF56" s="18"/>
      <c r="QUG56" s="18"/>
      <c r="QUH56" s="18"/>
      <c r="QUI56" s="18"/>
      <c r="QUJ56" s="18"/>
      <c r="QUK56" s="18"/>
      <c r="QUL56" s="18"/>
      <c r="QUM56" s="18"/>
      <c r="QUN56" s="18"/>
      <c r="QUO56" s="18"/>
      <c r="QUP56" s="18"/>
      <c r="QUQ56" s="18"/>
      <c r="QUR56" s="18"/>
      <c r="QUS56" s="18"/>
      <c r="QUT56" s="18"/>
      <c r="QUU56" s="18"/>
      <c r="QUV56" s="18"/>
      <c r="QUW56" s="18"/>
      <c r="QUX56" s="18"/>
      <c r="QUY56" s="18"/>
      <c r="QUZ56" s="18"/>
      <c r="QVA56" s="18"/>
      <c r="QVB56" s="18"/>
      <c r="QVC56" s="18"/>
      <c r="QVD56" s="18"/>
      <c r="QVE56" s="18"/>
      <c r="QVF56" s="18"/>
      <c r="QVG56" s="18"/>
      <c r="QVH56" s="18"/>
      <c r="QVI56" s="18"/>
      <c r="QVJ56" s="18"/>
      <c r="QVK56" s="18"/>
      <c r="QVL56" s="18"/>
      <c r="QVM56" s="18"/>
      <c r="QVN56" s="18"/>
      <c r="QVO56" s="18"/>
      <c r="QVP56" s="18"/>
      <c r="QVQ56" s="18"/>
      <c r="QVR56" s="18"/>
      <c r="QVS56" s="18"/>
      <c r="QVT56" s="18"/>
      <c r="QVU56" s="18"/>
      <c r="QVV56" s="18"/>
      <c r="QVW56" s="18"/>
      <c r="QVX56" s="18"/>
      <c r="QVY56" s="18"/>
      <c r="QVZ56" s="18"/>
      <c r="QWA56" s="18"/>
      <c r="QWB56" s="18"/>
      <c r="QWC56" s="18"/>
      <c r="QWD56" s="18"/>
      <c r="QWE56" s="18"/>
      <c r="QWF56" s="18"/>
      <c r="QWG56" s="18"/>
      <c r="QWH56" s="18"/>
      <c r="QWI56" s="18"/>
      <c r="QWJ56" s="18"/>
      <c r="QWK56" s="18"/>
      <c r="QWL56" s="18"/>
      <c r="QWM56" s="18"/>
      <c r="QWN56" s="18"/>
      <c r="QWO56" s="18"/>
      <c r="QWP56" s="18"/>
      <c r="QWQ56" s="18"/>
      <c r="QWR56" s="18"/>
      <c r="QWS56" s="18"/>
      <c r="QWT56" s="18"/>
      <c r="QWU56" s="18"/>
      <c r="QWV56" s="18"/>
      <c r="QWW56" s="18"/>
      <c r="QWX56" s="18"/>
      <c r="QWY56" s="18"/>
      <c r="QWZ56" s="18"/>
      <c r="QXA56" s="18"/>
      <c r="QXB56" s="18"/>
      <c r="QXC56" s="18"/>
      <c r="QXD56" s="18"/>
      <c r="QXE56" s="18"/>
      <c r="QXF56" s="18"/>
      <c r="QXG56" s="18"/>
      <c r="QXH56" s="18"/>
      <c r="QXI56" s="18"/>
      <c r="QXJ56" s="18"/>
      <c r="QXK56" s="18"/>
      <c r="QXL56" s="18"/>
      <c r="QXM56" s="18"/>
      <c r="QXN56" s="18"/>
      <c r="QXO56" s="18"/>
      <c r="QXP56" s="18"/>
      <c r="QXQ56" s="18"/>
      <c r="QXR56" s="18"/>
      <c r="QXS56" s="18"/>
      <c r="QXT56" s="18"/>
      <c r="QXU56" s="18"/>
      <c r="QXV56" s="18"/>
      <c r="QXW56" s="18"/>
      <c r="QXX56" s="18"/>
      <c r="QXY56" s="18"/>
      <c r="QXZ56" s="18"/>
      <c r="QYA56" s="18"/>
      <c r="QYB56" s="18"/>
      <c r="QYC56" s="18"/>
      <c r="QYD56" s="18"/>
      <c r="QYE56" s="18"/>
      <c r="QYF56" s="18"/>
      <c r="QYG56" s="18"/>
      <c r="QYH56" s="18"/>
      <c r="QYI56" s="18"/>
      <c r="QYJ56" s="18"/>
      <c r="QYK56" s="18"/>
      <c r="QYL56" s="18"/>
      <c r="QYM56" s="18"/>
      <c r="QYN56" s="18"/>
      <c r="QYO56" s="18"/>
      <c r="QYP56" s="18"/>
      <c r="QYQ56" s="18"/>
      <c r="QYR56" s="18"/>
      <c r="QYS56" s="18"/>
      <c r="QYT56" s="18"/>
      <c r="QYU56" s="18"/>
      <c r="QYV56" s="18"/>
      <c r="QYW56" s="18"/>
      <c r="QYX56" s="18"/>
      <c r="QYY56" s="18"/>
      <c r="QYZ56" s="18"/>
      <c r="QZA56" s="18"/>
      <c r="QZB56" s="18"/>
      <c r="QZC56" s="18"/>
      <c r="QZD56" s="18"/>
      <c r="QZE56" s="18"/>
      <c r="QZF56" s="18"/>
      <c r="QZG56" s="18"/>
      <c r="QZH56" s="18"/>
      <c r="QZI56" s="18"/>
      <c r="QZJ56" s="18"/>
      <c r="QZK56" s="18"/>
      <c r="QZL56" s="18"/>
      <c r="QZM56" s="18"/>
      <c r="QZN56" s="18"/>
      <c r="QZO56" s="18"/>
      <c r="QZP56" s="18"/>
      <c r="QZQ56" s="18"/>
      <c r="QZR56" s="18"/>
      <c r="QZS56" s="18"/>
      <c r="QZT56" s="18"/>
      <c r="QZU56" s="18"/>
      <c r="QZV56" s="18"/>
      <c r="QZW56" s="18"/>
      <c r="QZX56" s="18"/>
      <c r="QZY56" s="18"/>
      <c r="QZZ56" s="18"/>
      <c r="RAA56" s="18"/>
      <c r="RAB56" s="18"/>
      <c r="RAC56" s="18"/>
      <c r="RAD56" s="18"/>
      <c r="RAE56" s="18"/>
      <c r="RAF56" s="18"/>
      <c r="RAG56" s="18"/>
      <c r="RAH56" s="18"/>
      <c r="RAI56" s="18"/>
      <c r="RAJ56" s="18"/>
      <c r="RAK56" s="18"/>
      <c r="RAL56" s="18"/>
      <c r="RAM56" s="18"/>
      <c r="RAN56" s="18"/>
      <c r="RAO56" s="18"/>
      <c r="RAP56" s="18"/>
      <c r="RAQ56" s="18"/>
      <c r="RAR56" s="18"/>
      <c r="RAS56" s="18"/>
      <c r="RAT56" s="18"/>
      <c r="RAU56" s="18"/>
      <c r="RAV56" s="18"/>
      <c r="RAW56" s="18"/>
      <c r="RAX56" s="18"/>
      <c r="RAY56" s="18"/>
      <c r="RAZ56" s="18"/>
      <c r="RBA56" s="18"/>
      <c r="RBB56" s="18"/>
      <c r="RBC56" s="18"/>
      <c r="RBD56" s="18"/>
      <c r="RBE56" s="18"/>
      <c r="RBF56" s="18"/>
      <c r="RBG56" s="18"/>
      <c r="RBH56" s="18"/>
      <c r="RBI56" s="18"/>
      <c r="RBJ56" s="18"/>
      <c r="RBK56" s="18"/>
      <c r="RBL56" s="18"/>
      <c r="RBM56" s="18"/>
      <c r="RBN56" s="18"/>
      <c r="RBO56" s="18"/>
      <c r="RBP56" s="18"/>
      <c r="RBQ56" s="18"/>
      <c r="RBR56" s="18"/>
      <c r="RBS56" s="18"/>
      <c r="RBT56" s="18"/>
      <c r="RBU56" s="18"/>
      <c r="RBV56" s="18"/>
      <c r="RBW56" s="18"/>
      <c r="RBX56" s="18"/>
      <c r="RBY56" s="18"/>
      <c r="RBZ56" s="18"/>
      <c r="RCA56" s="18"/>
      <c r="RCB56" s="18"/>
      <c r="RCC56" s="18"/>
      <c r="RCD56" s="18"/>
      <c r="RCE56" s="18"/>
      <c r="RCF56" s="18"/>
      <c r="RCG56" s="18"/>
      <c r="RCH56" s="18"/>
      <c r="RCI56" s="18"/>
      <c r="RCJ56" s="18"/>
      <c r="RCK56" s="18"/>
      <c r="RCL56" s="18"/>
      <c r="RCM56" s="18"/>
      <c r="RCN56" s="18"/>
      <c r="RCO56" s="18"/>
      <c r="RCP56" s="18"/>
      <c r="RCQ56" s="18"/>
      <c r="RCR56" s="18"/>
      <c r="RCS56" s="18"/>
      <c r="RCT56" s="18"/>
      <c r="RCU56" s="18"/>
      <c r="RCV56" s="18"/>
      <c r="RCW56" s="18"/>
      <c r="RCX56" s="18"/>
      <c r="RCY56" s="18"/>
      <c r="RCZ56" s="18"/>
      <c r="RDA56" s="18"/>
      <c r="RDB56" s="18"/>
      <c r="RDC56" s="18"/>
      <c r="RDD56" s="18"/>
      <c r="RDE56" s="18"/>
      <c r="RDF56" s="18"/>
      <c r="RDG56" s="18"/>
      <c r="RDH56" s="18"/>
      <c r="RDI56" s="18"/>
      <c r="RDJ56" s="18"/>
      <c r="RDK56" s="18"/>
      <c r="RDL56" s="18"/>
      <c r="RDM56" s="18"/>
      <c r="RDN56" s="18"/>
      <c r="RDO56" s="18"/>
      <c r="RDP56" s="18"/>
      <c r="RDQ56" s="18"/>
      <c r="RDR56" s="18"/>
      <c r="RDS56" s="18"/>
      <c r="RDT56" s="18"/>
      <c r="RDU56" s="18"/>
      <c r="RDV56" s="18"/>
      <c r="RDW56" s="18"/>
      <c r="RDX56" s="18"/>
      <c r="RDY56" s="18"/>
      <c r="RDZ56" s="18"/>
      <c r="REA56" s="18"/>
      <c r="REB56" s="18"/>
      <c r="REC56" s="18"/>
      <c r="RED56" s="18"/>
      <c r="REE56" s="18"/>
      <c r="REF56" s="18"/>
      <c r="REG56" s="18"/>
      <c r="REH56" s="18"/>
      <c r="REI56" s="18"/>
      <c r="REJ56" s="18"/>
      <c r="REK56" s="18"/>
      <c r="REL56" s="18"/>
      <c r="REM56" s="18"/>
      <c r="REN56" s="18"/>
      <c r="REO56" s="18"/>
      <c r="REP56" s="18"/>
      <c r="REQ56" s="18"/>
      <c r="RER56" s="18"/>
      <c r="RES56" s="18"/>
      <c r="RET56" s="18"/>
      <c r="REU56" s="18"/>
      <c r="REV56" s="18"/>
      <c r="REW56" s="18"/>
      <c r="REX56" s="18"/>
      <c r="REY56" s="18"/>
      <c r="REZ56" s="18"/>
      <c r="RFA56" s="18"/>
      <c r="RFB56" s="18"/>
      <c r="RFC56" s="18"/>
      <c r="RFD56" s="18"/>
      <c r="RFE56" s="18"/>
      <c r="RFF56" s="18"/>
      <c r="RFG56" s="18"/>
      <c r="RFH56" s="18"/>
      <c r="RFI56" s="18"/>
      <c r="RFJ56" s="18"/>
      <c r="RFK56" s="18"/>
      <c r="RFL56" s="18"/>
      <c r="RFM56" s="18"/>
      <c r="RFN56" s="18"/>
      <c r="RFO56" s="18"/>
      <c r="RFP56" s="18"/>
      <c r="RFQ56" s="18"/>
      <c r="RFR56" s="18"/>
      <c r="RFS56" s="18"/>
      <c r="RFT56" s="18"/>
      <c r="RFU56" s="18"/>
      <c r="RFV56" s="18"/>
      <c r="RFW56" s="18"/>
      <c r="RFX56" s="18"/>
      <c r="RFY56" s="18"/>
      <c r="RFZ56" s="18"/>
      <c r="RGA56" s="18"/>
      <c r="RGB56" s="18"/>
      <c r="RGC56" s="18"/>
      <c r="RGD56" s="18"/>
      <c r="RGE56" s="18"/>
      <c r="RGF56" s="18"/>
      <c r="RGG56" s="18"/>
      <c r="RGH56" s="18"/>
      <c r="RGI56" s="18"/>
      <c r="RGJ56" s="18"/>
      <c r="RGK56" s="18"/>
      <c r="RGL56" s="18"/>
      <c r="RGM56" s="18"/>
      <c r="RGN56" s="18"/>
      <c r="RGO56" s="18"/>
      <c r="RGP56" s="18"/>
      <c r="RGQ56" s="18"/>
      <c r="RGR56" s="18"/>
      <c r="RGS56" s="18"/>
      <c r="RGT56" s="18"/>
      <c r="RGU56" s="18"/>
      <c r="RGV56" s="18"/>
      <c r="RGW56" s="18"/>
      <c r="RGX56" s="18"/>
      <c r="RGY56" s="18"/>
      <c r="RGZ56" s="18"/>
      <c r="RHA56" s="18"/>
      <c r="RHB56" s="18"/>
      <c r="RHC56" s="18"/>
      <c r="RHD56" s="18"/>
      <c r="RHE56" s="18"/>
      <c r="RHF56" s="18"/>
      <c r="RHG56" s="18"/>
      <c r="RHH56" s="18"/>
      <c r="RHI56" s="18"/>
      <c r="RHJ56" s="18"/>
      <c r="RHK56" s="18"/>
      <c r="RHL56" s="18"/>
      <c r="RHM56" s="18"/>
      <c r="RHN56" s="18"/>
      <c r="RHO56" s="18"/>
      <c r="RHP56" s="18"/>
      <c r="RHQ56" s="18"/>
      <c r="RHR56" s="18"/>
      <c r="RHS56" s="18"/>
      <c r="RHT56" s="18"/>
      <c r="RHU56" s="18"/>
      <c r="RHV56" s="18"/>
      <c r="RHW56" s="18"/>
      <c r="RHX56" s="18"/>
      <c r="RHY56" s="18"/>
      <c r="RHZ56" s="18"/>
      <c r="RIA56" s="18"/>
      <c r="RIB56" s="18"/>
      <c r="RIC56" s="18"/>
      <c r="RID56" s="18"/>
      <c r="RIE56" s="18"/>
      <c r="RIF56" s="18"/>
      <c r="RIG56" s="18"/>
      <c r="RIH56" s="18"/>
      <c r="RII56" s="18"/>
      <c r="RIJ56" s="18"/>
      <c r="RIK56" s="18"/>
      <c r="RIL56" s="18"/>
      <c r="RIM56" s="18"/>
      <c r="RIN56" s="18"/>
      <c r="RIO56" s="18"/>
      <c r="RIP56" s="18"/>
      <c r="RIQ56" s="18"/>
      <c r="RIR56" s="18"/>
      <c r="RIS56" s="18"/>
      <c r="RIT56" s="18"/>
      <c r="RIU56" s="18"/>
      <c r="RIV56" s="18"/>
      <c r="RIW56" s="18"/>
      <c r="RIX56" s="18"/>
      <c r="RIY56" s="18"/>
      <c r="RIZ56" s="18"/>
      <c r="RJA56" s="18"/>
      <c r="RJB56" s="18"/>
      <c r="RJC56" s="18"/>
      <c r="RJD56" s="18"/>
      <c r="RJE56" s="18"/>
      <c r="RJF56" s="18"/>
      <c r="RJG56" s="18"/>
      <c r="RJH56" s="18"/>
      <c r="RJI56" s="18"/>
      <c r="RJJ56" s="18"/>
      <c r="RJK56" s="18"/>
      <c r="RJL56" s="18"/>
      <c r="RJM56" s="18"/>
      <c r="RJN56" s="18"/>
      <c r="RJO56" s="18"/>
      <c r="RJP56" s="18"/>
      <c r="RJQ56" s="18"/>
      <c r="RJR56" s="18"/>
      <c r="RJS56" s="18"/>
      <c r="RJT56" s="18"/>
      <c r="RJU56" s="18"/>
      <c r="RJV56" s="18"/>
      <c r="RJW56" s="18"/>
      <c r="RJX56" s="18"/>
      <c r="RJY56" s="18"/>
      <c r="RJZ56" s="18"/>
      <c r="RKA56" s="18"/>
      <c r="RKB56" s="18"/>
      <c r="RKC56" s="18"/>
      <c r="RKD56" s="18"/>
      <c r="RKE56" s="18"/>
      <c r="RKF56" s="18"/>
      <c r="RKG56" s="18"/>
      <c r="RKH56" s="18"/>
      <c r="RKI56" s="18"/>
      <c r="RKJ56" s="18"/>
      <c r="RKK56" s="18"/>
      <c r="RKL56" s="18"/>
      <c r="RKM56" s="18"/>
      <c r="RKN56" s="18"/>
      <c r="RKO56" s="18"/>
      <c r="RKP56" s="18"/>
      <c r="RKQ56" s="18"/>
      <c r="RKR56" s="18"/>
      <c r="RKS56" s="18"/>
      <c r="RKT56" s="18"/>
      <c r="RKU56" s="18"/>
      <c r="RKV56" s="18"/>
      <c r="RKW56" s="18"/>
      <c r="RKX56" s="18"/>
      <c r="RKY56" s="18"/>
      <c r="RKZ56" s="18"/>
      <c r="RLA56" s="18"/>
      <c r="RLB56" s="18"/>
      <c r="RLC56" s="18"/>
      <c r="RLD56" s="18"/>
      <c r="RLE56" s="18"/>
      <c r="RLF56" s="18"/>
      <c r="RLG56" s="18"/>
      <c r="RLH56" s="18"/>
      <c r="RLI56" s="18"/>
      <c r="RLJ56" s="18"/>
      <c r="RLK56" s="18"/>
      <c r="RLL56" s="18"/>
      <c r="RLM56" s="18"/>
      <c r="RLN56" s="18"/>
      <c r="RLO56" s="18"/>
      <c r="RLP56" s="18"/>
      <c r="RLQ56" s="18"/>
      <c r="RLR56" s="18"/>
      <c r="RLS56" s="18"/>
      <c r="RLT56" s="18"/>
      <c r="RLU56" s="18"/>
      <c r="RLV56" s="18"/>
      <c r="RLW56" s="18"/>
      <c r="RLX56" s="18"/>
      <c r="RLY56" s="18"/>
      <c r="RLZ56" s="18"/>
      <c r="RMA56" s="18"/>
      <c r="RMB56" s="18"/>
      <c r="RMC56" s="18"/>
      <c r="RMD56" s="18"/>
      <c r="RME56" s="18"/>
      <c r="RMF56" s="18"/>
      <c r="RMG56" s="18"/>
      <c r="RMH56" s="18"/>
      <c r="RMI56" s="18"/>
      <c r="RMJ56" s="18"/>
      <c r="RMK56" s="18"/>
      <c r="RML56" s="18"/>
      <c r="RMM56" s="18"/>
      <c r="RMN56" s="18"/>
      <c r="RMO56" s="18"/>
      <c r="RMP56" s="18"/>
      <c r="RMQ56" s="18"/>
      <c r="RMR56" s="18"/>
      <c r="RMS56" s="18"/>
      <c r="RMT56" s="18"/>
      <c r="RMU56" s="18"/>
      <c r="RMV56" s="18"/>
      <c r="RMW56" s="18"/>
      <c r="RMX56" s="18"/>
      <c r="RMY56" s="18"/>
      <c r="RMZ56" s="18"/>
      <c r="RNA56" s="18"/>
      <c r="RNB56" s="18"/>
      <c r="RNC56" s="18"/>
      <c r="RND56" s="18"/>
      <c r="RNE56" s="18"/>
      <c r="RNF56" s="18"/>
      <c r="RNG56" s="18"/>
      <c r="RNH56" s="18"/>
      <c r="RNI56" s="18"/>
      <c r="RNJ56" s="18"/>
      <c r="RNK56" s="18"/>
      <c r="RNL56" s="18"/>
      <c r="RNM56" s="18"/>
      <c r="RNN56" s="18"/>
      <c r="RNO56" s="18"/>
      <c r="RNP56" s="18"/>
      <c r="RNQ56" s="18"/>
      <c r="RNR56" s="18"/>
      <c r="RNS56" s="18"/>
      <c r="RNT56" s="18"/>
      <c r="RNU56" s="18"/>
      <c r="RNV56" s="18"/>
      <c r="RNW56" s="18"/>
      <c r="RNX56" s="18"/>
      <c r="RNY56" s="18"/>
      <c r="RNZ56" s="18"/>
      <c r="ROA56" s="18"/>
      <c r="ROB56" s="18"/>
      <c r="ROC56" s="18"/>
      <c r="ROD56" s="18"/>
      <c r="ROE56" s="18"/>
      <c r="ROF56" s="18"/>
      <c r="ROG56" s="18"/>
      <c r="ROH56" s="18"/>
      <c r="ROI56" s="18"/>
      <c r="ROJ56" s="18"/>
      <c r="ROK56" s="18"/>
      <c r="ROL56" s="18"/>
      <c r="ROM56" s="18"/>
      <c r="RON56" s="18"/>
      <c r="ROO56" s="18"/>
      <c r="ROP56" s="18"/>
      <c r="ROQ56" s="18"/>
      <c r="ROR56" s="18"/>
      <c r="ROS56" s="18"/>
      <c r="ROT56" s="18"/>
      <c r="ROU56" s="18"/>
      <c r="ROV56" s="18"/>
      <c r="ROW56" s="18"/>
      <c r="ROX56" s="18"/>
      <c r="ROY56" s="18"/>
      <c r="ROZ56" s="18"/>
      <c r="RPA56" s="18"/>
      <c r="RPB56" s="18"/>
      <c r="RPC56" s="18"/>
      <c r="RPD56" s="18"/>
      <c r="RPE56" s="18"/>
      <c r="RPF56" s="18"/>
      <c r="RPG56" s="18"/>
      <c r="RPH56" s="18"/>
      <c r="RPI56" s="18"/>
      <c r="RPJ56" s="18"/>
      <c r="RPK56" s="18"/>
      <c r="RPL56" s="18"/>
      <c r="RPM56" s="18"/>
      <c r="RPN56" s="18"/>
      <c r="RPO56" s="18"/>
      <c r="RPP56" s="18"/>
      <c r="RPQ56" s="18"/>
      <c r="RPR56" s="18"/>
      <c r="RPS56" s="18"/>
      <c r="RPT56" s="18"/>
      <c r="RPU56" s="18"/>
      <c r="RPV56" s="18"/>
      <c r="RPW56" s="18"/>
      <c r="RPX56" s="18"/>
      <c r="RPY56" s="18"/>
      <c r="RPZ56" s="18"/>
      <c r="RQA56" s="18"/>
      <c r="RQB56" s="18"/>
      <c r="RQC56" s="18"/>
      <c r="RQD56" s="18"/>
      <c r="RQE56" s="18"/>
      <c r="RQF56" s="18"/>
      <c r="RQG56" s="18"/>
      <c r="RQH56" s="18"/>
      <c r="RQI56" s="18"/>
      <c r="RQJ56" s="18"/>
      <c r="RQK56" s="18"/>
      <c r="RQL56" s="18"/>
      <c r="RQM56" s="18"/>
      <c r="RQN56" s="18"/>
      <c r="RQO56" s="18"/>
      <c r="RQP56" s="18"/>
      <c r="RQQ56" s="18"/>
      <c r="RQR56" s="18"/>
      <c r="RQS56" s="18"/>
      <c r="RQT56" s="18"/>
      <c r="RQU56" s="18"/>
      <c r="RQV56" s="18"/>
      <c r="RQW56" s="18"/>
      <c r="RQX56" s="18"/>
      <c r="RQY56" s="18"/>
      <c r="RQZ56" s="18"/>
      <c r="RRA56" s="18"/>
      <c r="RRB56" s="18"/>
      <c r="RRC56" s="18"/>
      <c r="RRD56" s="18"/>
      <c r="RRE56" s="18"/>
      <c r="RRF56" s="18"/>
      <c r="RRG56" s="18"/>
      <c r="RRH56" s="18"/>
      <c r="RRI56" s="18"/>
      <c r="RRJ56" s="18"/>
      <c r="RRK56" s="18"/>
      <c r="RRL56" s="18"/>
      <c r="RRM56" s="18"/>
      <c r="RRN56" s="18"/>
      <c r="RRO56" s="18"/>
      <c r="RRP56" s="18"/>
      <c r="RRQ56" s="18"/>
      <c r="RRR56" s="18"/>
      <c r="RRS56" s="18"/>
      <c r="RRT56" s="18"/>
      <c r="RRU56" s="18"/>
      <c r="RRV56" s="18"/>
      <c r="RRW56" s="18"/>
      <c r="RRX56" s="18"/>
      <c r="RRY56" s="18"/>
      <c r="RRZ56" s="18"/>
      <c r="RSA56" s="18"/>
      <c r="RSB56" s="18"/>
      <c r="RSC56" s="18"/>
      <c r="RSD56" s="18"/>
      <c r="RSE56" s="18"/>
      <c r="RSF56" s="18"/>
      <c r="RSG56" s="18"/>
      <c r="RSH56" s="18"/>
      <c r="RSI56" s="18"/>
      <c r="RSJ56" s="18"/>
      <c r="RSK56" s="18"/>
      <c r="RSL56" s="18"/>
      <c r="RSM56" s="18"/>
      <c r="RSN56" s="18"/>
      <c r="RSO56" s="18"/>
      <c r="RSP56" s="18"/>
      <c r="RSQ56" s="18"/>
      <c r="RSR56" s="18"/>
      <c r="RSS56" s="18"/>
      <c r="RST56" s="18"/>
      <c r="RSU56" s="18"/>
      <c r="RSV56" s="18"/>
      <c r="RSW56" s="18"/>
      <c r="RSX56" s="18"/>
      <c r="RSY56" s="18"/>
      <c r="RSZ56" s="18"/>
      <c r="RTA56" s="18"/>
      <c r="RTB56" s="18"/>
      <c r="RTC56" s="18"/>
      <c r="RTD56" s="18"/>
      <c r="RTE56" s="18"/>
      <c r="RTF56" s="18"/>
      <c r="RTG56" s="18"/>
      <c r="RTH56" s="18"/>
      <c r="RTI56" s="18"/>
      <c r="RTJ56" s="18"/>
      <c r="RTK56" s="18"/>
      <c r="RTL56" s="18"/>
      <c r="RTM56" s="18"/>
      <c r="RTN56" s="18"/>
      <c r="RTO56" s="18"/>
      <c r="RTP56" s="18"/>
      <c r="RTQ56" s="18"/>
      <c r="RTR56" s="18"/>
      <c r="RTS56" s="18"/>
      <c r="RTT56" s="18"/>
      <c r="RTU56" s="18"/>
      <c r="RTV56" s="18"/>
      <c r="RTW56" s="18"/>
      <c r="RTX56" s="18"/>
      <c r="RTY56" s="18"/>
      <c r="RTZ56" s="18"/>
      <c r="RUA56" s="18"/>
      <c r="RUB56" s="18"/>
      <c r="RUC56" s="18"/>
      <c r="RUD56" s="18"/>
      <c r="RUE56" s="18"/>
      <c r="RUF56" s="18"/>
      <c r="RUG56" s="18"/>
      <c r="RUH56" s="18"/>
      <c r="RUI56" s="18"/>
      <c r="RUJ56" s="18"/>
      <c r="RUK56" s="18"/>
      <c r="RUL56" s="18"/>
      <c r="RUM56" s="18"/>
      <c r="RUN56" s="18"/>
      <c r="RUO56" s="18"/>
      <c r="RUP56" s="18"/>
      <c r="RUQ56" s="18"/>
      <c r="RUR56" s="18"/>
      <c r="RUS56" s="18"/>
      <c r="RUT56" s="18"/>
      <c r="RUU56" s="18"/>
      <c r="RUV56" s="18"/>
      <c r="RUW56" s="18"/>
      <c r="RUX56" s="18"/>
      <c r="RUY56" s="18"/>
      <c r="RUZ56" s="18"/>
      <c r="RVA56" s="18"/>
      <c r="RVB56" s="18"/>
      <c r="RVC56" s="18"/>
      <c r="RVD56" s="18"/>
      <c r="RVE56" s="18"/>
      <c r="RVF56" s="18"/>
      <c r="RVG56" s="18"/>
      <c r="RVH56" s="18"/>
      <c r="RVI56" s="18"/>
      <c r="RVJ56" s="18"/>
      <c r="RVK56" s="18"/>
      <c r="RVL56" s="18"/>
      <c r="RVM56" s="18"/>
      <c r="RVN56" s="18"/>
      <c r="RVO56" s="18"/>
      <c r="RVP56" s="18"/>
      <c r="RVQ56" s="18"/>
      <c r="RVR56" s="18"/>
      <c r="RVS56" s="18"/>
      <c r="RVT56" s="18"/>
      <c r="RVU56" s="18"/>
      <c r="RVV56" s="18"/>
      <c r="RVW56" s="18"/>
      <c r="RVX56" s="18"/>
      <c r="RVY56" s="18"/>
      <c r="RVZ56" s="18"/>
      <c r="RWA56" s="18"/>
      <c r="RWB56" s="18"/>
      <c r="RWC56" s="18"/>
      <c r="RWD56" s="18"/>
      <c r="RWE56" s="18"/>
      <c r="RWF56" s="18"/>
      <c r="RWG56" s="18"/>
      <c r="RWH56" s="18"/>
      <c r="RWI56" s="18"/>
      <c r="RWJ56" s="18"/>
      <c r="RWK56" s="18"/>
      <c r="RWL56" s="18"/>
      <c r="RWM56" s="18"/>
      <c r="RWN56" s="18"/>
      <c r="RWO56" s="18"/>
      <c r="RWP56" s="18"/>
      <c r="RWQ56" s="18"/>
      <c r="RWR56" s="18"/>
      <c r="RWS56" s="18"/>
      <c r="RWT56" s="18"/>
      <c r="RWU56" s="18"/>
      <c r="RWV56" s="18"/>
      <c r="RWW56" s="18"/>
      <c r="RWX56" s="18"/>
      <c r="RWY56" s="18"/>
      <c r="RWZ56" s="18"/>
      <c r="RXA56" s="18"/>
      <c r="RXB56" s="18"/>
      <c r="RXC56" s="18"/>
      <c r="RXD56" s="18"/>
      <c r="RXE56" s="18"/>
      <c r="RXF56" s="18"/>
      <c r="RXG56" s="18"/>
      <c r="RXH56" s="18"/>
      <c r="RXI56" s="18"/>
      <c r="RXJ56" s="18"/>
      <c r="RXK56" s="18"/>
      <c r="RXL56" s="18"/>
      <c r="RXM56" s="18"/>
      <c r="RXN56" s="18"/>
      <c r="RXO56" s="18"/>
      <c r="RXP56" s="18"/>
      <c r="RXQ56" s="18"/>
      <c r="RXR56" s="18"/>
      <c r="RXS56" s="18"/>
      <c r="RXT56" s="18"/>
      <c r="RXU56" s="18"/>
      <c r="RXV56" s="18"/>
      <c r="RXW56" s="18"/>
      <c r="RXX56" s="18"/>
      <c r="RXY56" s="18"/>
      <c r="RXZ56" s="18"/>
      <c r="RYA56" s="18"/>
      <c r="RYB56" s="18"/>
      <c r="RYC56" s="18"/>
      <c r="RYD56" s="18"/>
      <c r="RYE56" s="18"/>
      <c r="RYF56" s="18"/>
      <c r="RYG56" s="18"/>
      <c r="RYH56" s="18"/>
      <c r="RYI56" s="18"/>
      <c r="RYJ56" s="18"/>
      <c r="RYK56" s="18"/>
      <c r="RYL56" s="18"/>
      <c r="RYM56" s="18"/>
      <c r="RYN56" s="18"/>
      <c r="RYO56" s="18"/>
      <c r="RYP56" s="18"/>
      <c r="RYQ56" s="18"/>
      <c r="RYR56" s="18"/>
      <c r="RYS56" s="18"/>
      <c r="RYT56" s="18"/>
      <c r="RYU56" s="18"/>
      <c r="RYV56" s="18"/>
      <c r="RYW56" s="18"/>
      <c r="RYX56" s="18"/>
      <c r="RYY56" s="18"/>
      <c r="RYZ56" s="18"/>
      <c r="RZA56" s="18"/>
      <c r="RZB56" s="18"/>
      <c r="RZC56" s="18"/>
      <c r="RZD56" s="18"/>
      <c r="RZE56" s="18"/>
      <c r="RZF56" s="18"/>
      <c r="RZG56" s="18"/>
      <c r="RZH56" s="18"/>
      <c r="RZI56" s="18"/>
      <c r="RZJ56" s="18"/>
      <c r="RZK56" s="18"/>
      <c r="RZL56" s="18"/>
      <c r="RZM56" s="18"/>
      <c r="RZN56" s="18"/>
      <c r="RZO56" s="18"/>
      <c r="RZP56" s="18"/>
      <c r="RZQ56" s="18"/>
      <c r="RZR56" s="18"/>
      <c r="RZS56" s="18"/>
      <c r="RZT56" s="18"/>
      <c r="RZU56" s="18"/>
      <c r="RZV56" s="18"/>
      <c r="RZW56" s="18"/>
      <c r="RZX56" s="18"/>
      <c r="RZY56" s="18"/>
      <c r="RZZ56" s="18"/>
      <c r="SAA56" s="18"/>
      <c r="SAB56" s="18"/>
      <c r="SAC56" s="18"/>
      <c r="SAD56" s="18"/>
      <c r="SAE56" s="18"/>
      <c r="SAF56" s="18"/>
      <c r="SAG56" s="18"/>
      <c r="SAH56" s="18"/>
      <c r="SAI56" s="18"/>
      <c r="SAJ56" s="18"/>
      <c r="SAK56" s="18"/>
      <c r="SAL56" s="18"/>
      <c r="SAM56" s="18"/>
      <c r="SAN56" s="18"/>
      <c r="SAO56" s="18"/>
      <c r="SAP56" s="18"/>
      <c r="SAQ56" s="18"/>
      <c r="SAR56" s="18"/>
      <c r="SAS56" s="18"/>
      <c r="SAT56" s="18"/>
      <c r="SAU56" s="18"/>
      <c r="SAV56" s="18"/>
      <c r="SAW56" s="18"/>
      <c r="SAX56" s="18"/>
      <c r="SAY56" s="18"/>
      <c r="SAZ56" s="18"/>
      <c r="SBA56" s="18"/>
      <c r="SBB56" s="18"/>
      <c r="SBC56" s="18"/>
      <c r="SBD56" s="18"/>
      <c r="SBE56" s="18"/>
      <c r="SBF56" s="18"/>
      <c r="SBG56" s="18"/>
      <c r="SBH56" s="18"/>
      <c r="SBI56" s="18"/>
      <c r="SBJ56" s="18"/>
      <c r="SBK56" s="18"/>
      <c r="SBL56" s="18"/>
      <c r="SBM56" s="18"/>
      <c r="SBN56" s="18"/>
      <c r="SBO56" s="18"/>
      <c r="SBP56" s="18"/>
      <c r="SBQ56" s="18"/>
      <c r="SBR56" s="18"/>
      <c r="SBS56" s="18"/>
      <c r="SBT56" s="18"/>
      <c r="SBU56" s="18"/>
      <c r="SBV56" s="18"/>
      <c r="SBW56" s="18"/>
      <c r="SBX56" s="18"/>
      <c r="SBY56" s="18"/>
      <c r="SBZ56" s="18"/>
      <c r="SCA56" s="18"/>
      <c r="SCB56" s="18"/>
      <c r="SCC56" s="18"/>
      <c r="SCD56" s="18"/>
      <c r="SCE56" s="18"/>
      <c r="SCF56" s="18"/>
      <c r="SCG56" s="18"/>
      <c r="SCH56" s="18"/>
      <c r="SCI56" s="18"/>
      <c r="SCJ56" s="18"/>
      <c r="SCK56" s="18"/>
      <c r="SCL56" s="18"/>
      <c r="SCM56" s="18"/>
      <c r="SCN56" s="18"/>
      <c r="SCO56" s="18"/>
      <c r="SCP56" s="18"/>
      <c r="SCQ56" s="18"/>
      <c r="SCR56" s="18"/>
      <c r="SCS56" s="18"/>
      <c r="SCT56" s="18"/>
      <c r="SCU56" s="18"/>
      <c r="SCV56" s="18"/>
      <c r="SCW56" s="18"/>
      <c r="SCX56" s="18"/>
      <c r="SCY56" s="18"/>
      <c r="SCZ56" s="18"/>
      <c r="SDA56" s="18"/>
      <c r="SDB56" s="18"/>
      <c r="SDC56" s="18"/>
      <c r="SDD56" s="18"/>
      <c r="SDE56" s="18"/>
      <c r="SDF56" s="18"/>
      <c r="SDG56" s="18"/>
      <c r="SDH56" s="18"/>
      <c r="SDI56" s="18"/>
      <c r="SDJ56" s="18"/>
      <c r="SDK56" s="18"/>
      <c r="SDL56" s="18"/>
      <c r="SDM56" s="18"/>
      <c r="SDN56" s="18"/>
      <c r="SDO56" s="18"/>
      <c r="SDP56" s="18"/>
      <c r="SDQ56" s="18"/>
      <c r="SDR56" s="18"/>
      <c r="SDS56" s="18"/>
      <c r="SDT56" s="18"/>
      <c r="SDU56" s="18"/>
      <c r="SDV56" s="18"/>
      <c r="SDW56" s="18"/>
      <c r="SDX56" s="18"/>
      <c r="SDY56" s="18"/>
      <c r="SDZ56" s="18"/>
      <c r="SEA56" s="18"/>
      <c r="SEB56" s="18"/>
      <c r="SEC56" s="18"/>
      <c r="SED56" s="18"/>
      <c r="SEE56" s="18"/>
      <c r="SEF56" s="18"/>
      <c r="SEG56" s="18"/>
      <c r="SEH56" s="18"/>
      <c r="SEI56" s="18"/>
      <c r="SEJ56" s="18"/>
      <c r="SEK56" s="18"/>
      <c r="SEL56" s="18"/>
      <c r="SEM56" s="18"/>
      <c r="SEN56" s="18"/>
      <c r="SEO56" s="18"/>
      <c r="SEP56" s="18"/>
      <c r="SEQ56" s="18"/>
      <c r="SER56" s="18"/>
      <c r="SES56" s="18"/>
      <c r="SET56" s="18"/>
      <c r="SEU56" s="18"/>
      <c r="SEV56" s="18"/>
      <c r="SEW56" s="18"/>
      <c r="SEX56" s="18"/>
      <c r="SEY56" s="18"/>
      <c r="SEZ56" s="18"/>
      <c r="SFA56" s="18"/>
      <c r="SFB56" s="18"/>
      <c r="SFC56" s="18"/>
      <c r="SFD56" s="18"/>
      <c r="SFE56" s="18"/>
      <c r="SFF56" s="18"/>
      <c r="SFG56" s="18"/>
      <c r="SFH56" s="18"/>
      <c r="SFI56" s="18"/>
      <c r="SFJ56" s="18"/>
      <c r="SFK56" s="18"/>
      <c r="SFL56" s="18"/>
      <c r="SFM56" s="18"/>
      <c r="SFN56" s="18"/>
      <c r="SFO56" s="18"/>
      <c r="SFP56" s="18"/>
      <c r="SFQ56" s="18"/>
      <c r="SFR56" s="18"/>
      <c r="SFS56" s="18"/>
      <c r="SFT56" s="18"/>
      <c r="SFU56" s="18"/>
      <c r="SFV56" s="18"/>
      <c r="SFW56" s="18"/>
      <c r="SFX56" s="18"/>
      <c r="SFY56" s="18"/>
      <c r="SFZ56" s="18"/>
      <c r="SGA56" s="18"/>
      <c r="SGB56" s="18"/>
      <c r="SGC56" s="18"/>
      <c r="SGD56" s="18"/>
      <c r="SGE56" s="18"/>
      <c r="SGF56" s="18"/>
      <c r="SGG56" s="18"/>
      <c r="SGH56" s="18"/>
      <c r="SGI56" s="18"/>
      <c r="SGJ56" s="18"/>
      <c r="SGK56" s="18"/>
      <c r="SGL56" s="18"/>
      <c r="SGM56" s="18"/>
      <c r="SGN56" s="18"/>
      <c r="SGO56" s="18"/>
      <c r="SGP56" s="18"/>
      <c r="SGQ56" s="18"/>
      <c r="SGR56" s="18"/>
      <c r="SGS56" s="18"/>
      <c r="SGT56" s="18"/>
      <c r="SGU56" s="18"/>
      <c r="SGV56" s="18"/>
      <c r="SGW56" s="18"/>
      <c r="SGX56" s="18"/>
      <c r="SGY56" s="18"/>
      <c r="SGZ56" s="18"/>
      <c r="SHA56" s="18"/>
      <c r="SHB56" s="18"/>
      <c r="SHC56" s="18"/>
      <c r="SHD56" s="18"/>
      <c r="SHE56" s="18"/>
      <c r="SHF56" s="18"/>
      <c r="SHG56" s="18"/>
      <c r="SHH56" s="18"/>
      <c r="SHI56" s="18"/>
      <c r="SHJ56" s="18"/>
      <c r="SHK56" s="18"/>
      <c r="SHL56" s="18"/>
      <c r="SHM56" s="18"/>
      <c r="SHN56" s="18"/>
      <c r="SHO56" s="18"/>
      <c r="SHP56" s="18"/>
      <c r="SHQ56" s="18"/>
      <c r="SHR56" s="18"/>
      <c r="SHS56" s="18"/>
      <c r="SHT56" s="18"/>
      <c r="SHU56" s="18"/>
      <c r="SHV56" s="18"/>
      <c r="SHW56" s="18"/>
      <c r="SHX56" s="18"/>
      <c r="SHY56" s="18"/>
      <c r="SHZ56" s="18"/>
      <c r="SIA56" s="18"/>
      <c r="SIB56" s="18"/>
      <c r="SIC56" s="18"/>
      <c r="SID56" s="18"/>
      <c r="SIE56" s="18"/>
      <c r="SIF56" s="18"/>
      <c r="SIG56" s="18"/>
      <c r="SIH56" s="18"/>
      <c r="SII56" s="18"/>
      <c r="SIJ56" s="18"/>
      <c r="SIK56" s="18"/>
      <c r="SIL56" s="18"/>
      <c r="SIM56" s="18"/>
      <c r="SIN56" s="18"/>
      <c r="SIO56" s="18"/>
      <c r="SIP56" s="18"/>
      <c r="SIQ56" s="18"/>
      <c r="SIR56" s="18"/>
      <c r="SIS56" s="18"/>
      <c r="SIT56" s="18"/>
      <c r="SIU56" s="18"/>
      <c r="SIV56" s="18"/>
      <c r="SIW56" s="18"/>
      <c r="SIX56" s="18"/>
      <c r="SIY56" s="18"/>
      <c r="SIZ56" s="18"/>
      <c r="SJA56" s="18"/>
      <c r="SJB56" s="18"/>
      <c r="SJC56" s="18"/>
      <c r="SJD56" s="18"/>
      <c r="SJE56" s="18"/>
      <c r="SJF56" s="18"/>
      <c r="SJG56" s="18"/>
      <c r="SJH56" s="18"/>
      <c r="SJI56" s="18"/>
      <c r="SJJ56" s="18"/>
      <c r="SJK56" s="18"/>
      <c r="SJL56" s="18"/>
      <c r="SJM56" s="18"/>
      <c r="SJN56" s="18"/>
      <c r="SJO56" s="18"/>
      <c r="SJP56" s="18"/>
      <c r="SJQ56" s="18"/>
      <c r="SJR56" s="18"/>
      <c r="SJS56" s="18"/>
      <c r="SJT56" s="18"/>
      <c r="SJU56" s="18"/>
      <c r="SJV56" s="18"/>
      <c r="SJW56" s="18"/>
      <c r="SJX56" s="18"/>
      <c r="SJY56" s="18"/>
      <c r="SJZ56" s="18"/>
      <c r="SKA56" s="18"/>
      <c r="SKB56" s="18"/>
      <c r="SKC56" s="18"/>
      <c r="SKD56" s="18"/>
      <c r="SKE56" s="18"/>
      <c r="SKF56" s="18"/>
      <c r="SKG56" s="18"/>
      <c r="SKH56" s="18"/>
      <c r="SKI56" s="18"/>
      <c r="SKJ56" s="18"/>
      <c r="SKK56" s="18"/>
      <c r="SKL56" s="18"/>
      <c r="SKM56" s="18"/>
      <c r="SKN56" s="18"/>
      <c r="SKO56" s="18"/>
      <c r="SKP56" s="18"/>
      <c r="SKQ56" s="18"/>
      <c r="SKR56" s="18"/>
      <c r="SKS56" s="18"/>
      <c r="SKT56" s="18"/>
      <c r="SKU56" s="18"/>
      <c r="SKV56" s="18"/>
      <c r="SKW56" s="18"/>
      <c r="SKX56" s="18"/>
      <c r="SKY56" s="18"/>
      <c r="SKZ56" s="18"/>
      <c r="SLA56" s="18"/>
      <c r="SLB56" s="18"/>
      <c r="SLC56" s="18"/>
      <c r="SLD56" s="18"/>
      <c r="SLE56" s="18"/>
      <c r="SLF56" s="18"/>
      <c r="SLG56" s="18"/>
      <c r="SLH56" s="18"/>
      <c r="SLI56" s="18"/>
      <c r="SLJ56" s="18"/>
      <c r="SLK56" s="18"/>
      <c r="SLL56" s="18"/>
      <c r="SLM56" s="18"/>
      <c r="SLN56" s="18"/>
      <c r="SLO56" s="18"/>
      <c r="SLP56" s="18"/>
      <c r="SLQ56" s="18"/>
      <c r="SLR56" s="18"/>
      <c r="SLS56" s="18"/>
      <c r="SLT56" s="18"/>
      <c r="SLU56" s="18"/>
      <c r="SLV56" s="18"/>
      <c r="SLW56" s="18"/>
      <c r="SLX56" s="18"/>
      <c r="SLY56" s="18"/>
      <c r="SLZ56" s="18"/>
      <c r="SMA56" s="18"/>
      <c r="SMB56" s="18"/>
      <c r="SMC56" s="18"/>
      <c r="SMD56" s="18"/>
      <c r="SME56" s="18"/>
      <c r="SMF56" s="18"/>
      <c r="SMG56" s="18"/>
      <c r="SMH56" s="18"/>
      <c r="SMI56" s="18"/>
      <c r="SMJ56" s="18"/>
      <c r="SMK56" s="18"/>
      <c r="SML56" s="18"/>
      <c r="SMM56" s="18"/>
      <c r="SMN56" s="18"/>
      <c r="SMO56" s="18"/>
      <c r="SMP56" s="18"/>
      <c r="SMQ56" s="18"/>
      <c r="SMR56" s="18"/>
      <c r="SMS56" s="18"/>
      <c r="SMT56" s="18"/>
      <c r="SMU56" s="18"/>
      <c r="SMV56" s="18"/>
      <c r="SMW56" s="18"/>
      <c r="SMX56" s="18"/>
      <c r="SMY56" s="18"/>
      <c r="SMZ56" s="18"/>
      <c r="SNA56" s="18"/>
      <c r="SNB56" s="18"/>
      <c r="SNC56" s="18"/>
      <c r="SND56" s="18"/>
      <c r="SNE56" s="18"/>
      <c r="SNF56" s="18"/>
      <c r="SNG56" s="18"/>
      <c r="SNH56" s="18"/>
      <c r="SNI56" s="18"/>
      <c r="SNJ56" s="18"/>
      <c r="SNK56" s="18"/>
      <c r="SNL56" s="18"/>
      <c r="SNM56" s="18"/>
      <c r="SNN56" s="18"/>
      <c r="SNO56" s="18"/>
      <c r="SNP56" s="18"/>
      <c r="SNQ56" s="18"/>
      <c r="SNR56" s="18"/>
      <c r="SNS56" s="18"/>
      <c r="SNT56" s="18"/>
      <c r="SNU56" s="18"/>
      <c r="SNV56" s="18"/>
      <c r="SNW56" s="18"/>
      <c r="SNX56" s="18"/>
      <c r="SNY56" s="18"/>
      <c r="SNZ56" s="18"/>
      <c r="SOA56" s="18"/>
      <c r="SOB56" s="18"/>
      <c r="SOC56" s="18"/>
      <c r="SOD56" s="18"/>
      <c r="SOE56" s="18"/>
      <c r="SOF56" s="18"/>
      <c r="SOG56" s="18"/>
      <c r="SOH56" s="18"/>
      <c r="SOI56" s="18"/>
      <c r="SOJ56" s="18"/>
      <c r="SOK56" s="18"/>
      <c r="SOL56" s="18"/>
      <c r="SOM56" s="18"/>
      <c r="SON56" s="18"/>
      <c r="SOO56" s="18"/>
      <c r="SOP56" s="18"/>
      <c r="SOQ56" s="18"/>
      <c r="SOR56" s="18"/>
      <c r="SOS56" s="18"/>
      <c r="SOT56" s="18"/>
      <c r="SOU56" s="18"/>
      <c r="SOV56" s="18"/>
      <c r="SOW56" s="18"/>
      <c r="SOX56" s="18"/>
      <c r="SOY56" s="18"/>
      <c r="SOZ56" s="18"/>
      <c r="SPA56" s="18"/>
      <c r="SPB56" s="18"/>
      <c r="SPC56" s="18"/>
      <c r="SPD56" s="18"/>
      <c r="SPE56" s="18"/>
      <c r="SPF56" s="18"/>
      <c r="SPG56" s="18"/>
      <c r="SPH56" s="18"/>
      <c r="SPI56" s="18"/>
      <c r="SPJ56" s="18"/>
      <c r="SPK56" s="18"/>
      <c r="SPL56" s="18"/>
      <c r="SPM56" s="18"/>
      <c r="SPN56" s="18"/>
      <c r="SPO56" s="18"/>
      <c r="SPP56" s="18"/>
      <c r="SPQ56" s="18"/>
      <c r="SPR56" s="18"/>
      <c r="SPS56" s="18"/>
      <c r="SPT56" s="18"/>
      <c r="SPU56" s="18"/>
      <c r="SPV56" s="18"/>
      <c r="SPW56" s="18"/>
      <c r="SPX56" s="18"/>
      <c r="SPY56" s="18"/>
      <c r="SPZ56" s="18"/>
      <c r="SQA56" s="18"/>
      <c r="SQB56" s="18"/>
      <c r="SQC56" s="18"/>
      <c r="SQD56" s="18"/>
      <c r="SQE56" s="18"/>
      <c r="SQF56" s="18"/>
      <c r="SQG56" s="18"/>
      <c r="SQH56" s="18"/>
      <c r="SQI56" s="18"/>
      <c r="SQJ56" s="18"/>
      <c r="SQK56" s="18"/>
      <c r="SQL56" s="18"/>
      <c r="SQM56" s="18"/>
      <c r="SQN56" s="18"/>
      <c r="SQO56" s="18"/>
      <c r="SQP56" s="18"/>
      <c r="SQQ56" s="18"/>
      <c r="SQR56" s="18"/>
      <c r="SQS56" s="18"/>
      <c r="SQT56" s="18"/>
      <c r="SQU56" s="18"/>
      <c r="SQV56" s="18"/>
      <c r="SQW56" s="18"/>
      <c r="SQX56" s="18"/>
      <c r="SQY56" s="18"/>
      <c r="SQZ56" s="18"/>
      <c r="SRA56" s="18"/>
      <c r="SRB56" s="18"/>
      <c r="SRC56" s="18"/>
      <c r="SRD56" s="18"/>
      <c r="SRE56" s="18"/>
      <c r="SRF56" s="18"/>
      <c r="SRG56" s="18"/>
      <c r="SRH56" s="18"/>
      <c r="SRI56" s="18"/>
      <c r="SRJ56" s="18"/>
      <c r="SRK56" s="18"/>
      <c r="SRL56" s="18"/>
      <c r="SRM56" s="18"/>
      <c r="SRN56" s="18"/>
      <c r="SRO56" s="18"/>
      <c r="SRP56" s="18"/>
      <c r="SRQ56" s="18"/>
      <c r="SRR56" s="18"/>
      <c r="SRS56" s="18"/>
      <c r="SRT56" s="18"/>
      <c r="SRU56" s="18"/>
      <c r="SRV56" s="18"/>
      <c r="SRW56" s="18"/>
      <c r="SRX56" s="18"/>
      <c r="SRY56" s="18"/>
      <c r="SRZ56" s="18"/>
      <c r="SSA56" s="18"/>
      <c r="SSB56" s="18"/>
      <c r="SSC56" s="18"/>
      <c r="SSD56" s="18"/>
      <c r="SSE56" s="18"/>
      <c r="SSF56" s="18"/>
      <c r="SSG56" s="18"/>
      <c r="SSH56" s="18"/>
      <c r="SSI56" s="18"/>
      <c r="SSJ56" s="18"/>
      <c r="SSK56" s="18"/>
      <c r="SSL56" s="18"/>
      <c r="SSM56" s="18"/>
      <c r="SSN56" s="18"/>
      <c r="SSO56" s="18"/>
      <c r="SSP56" s="18"/>
      <c r="SSQ56" s="18"/>
      <c r="SSR56" s="18"/>
      <c r="SSS56" s="18"/>
      <c r="SST56" s="18"/>
      <c r="SSU56" s="18"/>
      <c r="SSV56" s="18"/>
      <c r="SSW56" s="18"/>
      <c r="SSX56" s="18"/>
      <c r="SSY56" s="18"/>
      <c r="SSZ56" s="18"/>
      <c r="STA56" s="18"/>
      <c r="STB56" s="18"/>
      <c r="STC56" s="18"/>
      <c r="STD56" s="18"/>
      <c r="STE56" s="18"/>
      <c r="STF56" s="18"/>
      <c r="STG56" s="18"/>
      <c r="STH56" s="18"/>
      <c r="STI56" s="18"/>
      <c r="STJ56" s="18"/>
      <c r="STK56" s="18"/>
      <c r="STL56" s="18"/>
      <c r="STM56" s="18"/>
      <c r="STN56" s="18"/>
      <c r="STO56" s="18"/>
      <c r="STP56" s="18"/>
      <c r="STQ56" s="18"/>
      <c r="STR56" s="18"/>
      <c r="STS56" s="18"/>
      <c r="STT56" s="18"/>
      <c r="STU56" s="18"/>
      <c r="STV56" s="18"/>
      <c r="STW56" s="18"/>
      <c r="STX56" s="18"/>
      <c r="STY56" s="18"/>
      <c r="STZ56" s="18"/>
      <c r="SUA56" s="18"/>
      <c r="SUB56" s="18"/>
      <c r="SUC56" s="18"/>
      <c r="SUD56" s="18"/>
      <c r="SUE56" s="18"/>
      <c r="SUF56" s="18"/>
      <c r="SUG56" s="18"/>
      <c r="SUH56" s="18"/>
      <c r="SUI56" s="18"/>
      <c r="SUJ56" s="18"/>
      <c r="SUK56" s="18"/>
      <c r="SUL56" s="18"/>
      <c r="SUM56" s="18"/>
      <c r="SUN56" s="18"/>
      <c r="SUO56" s="18"/>
      <c r="SUP56" s="18"/>
      <c r="SUQ56" s="18"/>
      <c r="SUR56" s="18"/>
      <c r="SUS56" s="18"/>
      <c r="SUT56" s="18"/>
      <c r="SUU56" s="18"/>
      <c r="SUV56" s="18"/>
      <c r="SUW56" s="18"/>
      <c r="SUX56" s="18"/>
      <c r="SUY56" s="18"/>
      <c r="SUZ56" s="18"/>
      <c r="SVA56" s="18"/>
      <c r="SVB56" s="18"/>
      <c r="SVC56" s="18"/>
      <c r="SVD56" s="18"/>
      <c r="SVE56" s="18"/>
      <c r="SVF56" s="18"/>
      <c r="SVG56" s="18"/>
      <c r="SVH56" s="18"/>
      <c r="SVI56" s="18"/>
      <c r="SVJ56" s="18"/>
      <c r="SVK56" s="18"/>
      <c r="SVL56" s="18"/>
      <c r="SVM56" s="18"/>
      <c r="SVN56" s="18"/>
      <c r="SVO56" s="18"/>
      <c r="SVP56" s="18"/>
      <c r="SVQ56" s="18"/>
      <c r="SVR56" s="18"/>
      <c r="SVS56" s="18"/>
      <c r="SVT56" s="18"/>
      <c r="SVU56" s="18"/>
      <c r="SVV56" s="18"/>
      <c r="SVW56" s="18"/>
      <c r="SVX56" s="18"/>
      <c r="SVY56" s="18"/>
      <c r="SVZ56" s="18"/>
      <c r="SWA56" s="18"/>
      <c r="SWB56" s="18"/>
      <c r="SWC56" s="18"/>
      <c r="SWD56" s="18"/>
      <c r="SWE56" s="18"/>
      <c r="SWF56" s="18"/>
      <c r="SWG56" s="18"/>
      <c r="SWH56" s="18"/>
      <c r="SWI56" s="18"/>
      <c r="SWJ56" s="18"/>
      <c r="SWK56" s="18"/>
      <c r="SWL56" s="18"/>
      <c r="SWM56" s="18"/>
      <c r="SWN56" s="18"/>
      <c r="SWO56" s="18"/>
      <c r="SWP56" s="18"/>
      <c r="SWQ56" s="18"/>
      <c r="SWR56" s="18"/>
      <c r="SWS56" s="18"/>
      <c r="SWT56" s="18"/>
      <c r="SWU56" s="18"/>
      <c r="SWV56" s="18"/>
      <c r="SWW56" s="18"/>
      <c r="SWX56" s="18"/>
      <c r="SWY56" s="18"/>
      <c r="SWZ56" s="18"/>
      <c r="SXA56" s="18"/>
      <c r="SXB56" s="18"/>
      <c r="SXC56" s="18"/>
      <c r="SXD56" s="18"/>
      <c r="SXE56" s="18"/>
      <c r="SXF56" s="18"/>
      <c r="SXG56" s="18"/>
      <c r="SXH56" s="18"/>
      <c r="SXI56" s="18"/>
      <c r="SXJ56" s="18"/>
      <c r="SXK56" s="18"/>
      <c r="SXL56" s="18"/>
      <c r="SXM56" s="18"/>
      <c r="SXN56" s="18"/>
      <c r="SXO56" s="18"/>
      <c r="SXP56" s="18"/>
      <c r="SXQ56" s="18"/>
      <c r="SXR56" s="18"/>
      <c r="SXS56" s="18"/>
      <c r="SXT56" s="18"/>
      <c r="SXU56" s="18"/>
      <c r="SXV56" s="18"/>
      <c r="SXW56" s="18"/>
      <c r="SXX56" s="18"/>
      <c r="SXY56" s="18"/>
      <c r="SXZ56" s="18"/>
      <c r="SYA56" s="18"/>
      <c r="SYB56" s="18"/>
      <c r="SYC56" s="18"/>
      <c r="SYD56" s="18"/>
      <c r="SYE56" s="18"/>
      <c r="SYF56" s="18"/>
      <c r="SYG56" s="18"/>
      <c r="SYH56" s="18"/>
      <c r="SYI56" s="18"/>
      <c r="SYJ56" s="18"/>
      <c r="SYK56" s="18"/>
      <c r="SYL56" s="18"/>
      <c r="SYM56" s="18"/>
      <c r="SYN56" s="18"/>
      <c r="SYO56" s="18"/>
      <c r="SYP56" s="18"/>
      <c r="SYQ56" s="18"/>
      <c r="SYR56" s="18"/>
      <c r="SYS56" s="18"/>
      <c r="SYT56" s="18"/>
      <c r="SYU56" s="18"/>
      <c r="SYV56" s="18"/>
      <c r="SYW56" s="18"/>
      <c r="SYX56" s="18"/>
      <c r="SYY56" s="18"/>
      <c r="SYZ56" s="18"/>
      <c r="SZA56" s="18"/>
      <c r="SZB56" s="18"/>
      <c r="SZC56" s="18"/>
      <c r="SZD56" s="18"/>
      <c r="SZE56" s="18"/>
      <c r="SZF56" s="18"/>
      <c r="SZG56" s="18"/>
      <c r="SZH56" s="18"/>
      <c r="SZI56" s="18"/>
      <c r="SZJ56" s="18"/>
      <c r="SZK56" s="18"/>
      <c r="SZL56" s="18"/>
      <c r="SZM56" s="18"/>
      <c r="SZN56" s="18"/>
      <c r="SZO56" s="18"/>
      <c r="SZP56" s="18"/>
      <c r="SZQ56" s="18"/>
      <c r="SZR56" s="18"/>
      <c r="SZS56" s="18"/>
      <c r="SZT56" s="18"/>
      <c r="SZU56" s="18"/>
      <c r="SZV56" s="18"/>
      <c r="SZW56" s="18"/>
      <c r="SZX56" s="18"/>
      <c r="SZY56" s="18"/>
      <c r="SZZ56" s="18"/>
      <c r="TAA56" s="18"/>
      <c r="TAB56" s="18"/>
      <c r="TAC56" s="18"/>
      <c r="TAD56" s="18"/>
      <c r="TAE56" s="18"/>
      <c r="TAF56" s="18"/>
      <c r="TAG56" s="18"/>
      <c r="TAH56" s="18"/>
      <c r="TAI56" s="18"/>
      <c r="TAJ56" s="18"/>
      <c r="TAK56" s="18"/>
      <c r="TAL56" s="18"/>
      <c r="TAM56" s="18"/>
      <c r="TAN56" s="18"/>
      <c r="TAO56" s="18"/>
      <c r="TAP56" s="18"/>
      <c r="TAQ56" s="18"/>
      <c r="TAR56" s="18"/>
      <c r="TAS56" s="18"/>
      <c r="TAT56" s="18"/>
      <c r="TAU56" s="18"/>
      <c r="TAV56" s="18"/>
      <c r="TAW56" s="18"/>
      <c r="TAX56" s="18"/>
      <c r="TAY56" s="18"/>
      <c r="TAZ56" s="18"/>
      <c r="TBA56" s="18"/>
      <c r="TBB56" s="18"/>
      <c r="TBC56" s="18"/>
      <c r="TBD56" s="18"/>
      <c r="TBE56" s="18"/>
      <c r="TBF56" s="18"/>
      <c r="TBG56" s="18"/>
      <c r="TBH56" s="18"/>
      <c r="TBI56" s="18"/>
      <c r="TBJ56" s="18"/>
      <c r="TBK56" s="18"/>
      <c r="TBL56" s="18"/>
      <c r="TBM56" s="18"/>
      <c r="TBN56" s="18"/>
      <c r="TBO56" s="18"/>
      <c r="TBP56" s="18"/>
      <c r="TBQ56" s="18"/>
      <c r="TBR56" s="18"/>
      <c r="TBS56" s="18"/>
      <c r="TBT56" s="18"/>
      <c r="TBU56" s="18"/>
      <c r="TBV56" s="18"/>
      <c r="TBW56" s="18"/>
      <c r="TBX56" s="18"/>
      <c r="TBY56" s="18"/>
      <c r="TBZ56" s="18"/>
      <c r="TCA56" s="18"/>
      <c r="TCB56" s="18"/>
      <c r="TCC56" s="18"/>
      <c r="TCD56" s="18"/>
      <c r="TCE56" s="18"/>
      <c r="TCF56" s="18"/>
      <c r="TCG56" s="18"/>
      <c r="TCH56" s="18"/>
      <c r="TCI56" s="18"/>
      <c r="TCJ56" s="18"/>
      <c r="TCK56" s="18"/>
      <c r="TCL56" s="18"/>
      <c r="TCM56" s="18"/>
      <c r="TCN56" s="18"/>
      <c r="TCO56" s="18"/>
      <c r="TCP56" s="18"/>
      <c r="TCQ56" s="18"/>
      <c r="TCR56" s="18"/>
      <c r="TCS56" s="18"/>
      <c r="TCT56" s="18"/>
      <c r="TCU56" s="18"/>
      <c r="TCV56" s="18"/>
      <c r="TCW56" s="18"/>
      <c r="TCX56" s="18"/>
      <c r="TCY56" s="18"/>
      <c r="TCZ56" s="18"/>
      <c r="TDA56" s="18"/>
      <c r="TDB56" s="18"/>
      <c r="TDC56" s="18"/>
      <c r="TDD56" s="18"/>
      <c r="TDE56" s="18"/>
      <c r="TDF56" s="18"/>
      <c r="TDG56" s="18"/>
      <c r="TDH56" s="18"/>
      <c r="TDI56" s="18"/>
      <c r="TDJ56" s="18"/>
      <c r="TDK56" s="18"/>
      <c r="TDL56" s="18"/>
      <c r="TDM56" s="18"/>
      <c r="TDN56" s="18"/>
      <c r="TDO56" s="18"/>
      <c r="TDP56" s="18"/>
      <c r="TDQ56" s="18"/>
      <c r="TDR56" s="18"/>
      <c r="TDS56" s="18"/>
      <c r="TDT56" s="18"/>
      <c r="TDU56" s="18"/>
      <c r="TDV56" s="18"/>
      <c r="TDW56" s="18"/>
      <c r="TDX56" s="18"/>
      <c r="TDY56" s="18"/>
      <c r="TDZ56" s="18"/>
      <c r="TEA56" s="18"/>
      <c r="TEB56" s="18"/>
      <c r="TEC56" s="18"/>
      <c r="TED56" s="18"/>
      <c r="TEE56" s="18"/>
      <c r="TEF56" s="18"/>
      <c r="TEG56" s="18"/>
      <c r="TEH56" s="18"/>
      <c r="TEI56" s="18"/>
      <c r="TEJ56" s="18"/>
      <c r="TEK56" s="18"/>
      <c r="TEL56" s="18"/>
      <c r="TEM56" s="18"/>
      <c r="TEN56" s="18"/>
      <c r="TEO56" s="18"/>
      <c r="TEP56" s="18"/>
      <c r="TEQ56" s="18"/>
      <c r="TER56" s="18"/>
      <c r="TES56" s="18"/>
      <c r="TET56" s="18"/>
      <c r="TEU56" s="18"/>
      <c r="TEV56" s="18"/>
      <c r="TEW56" s="18"/>
      <c r="TEX56" s="18"/>
      <c r="TEY56" s="18"/>
      <c r="TEZ56" s="18"/>
      <c r="TFA56" s="18"/>
      <c r="TFB56" s="18"/>
      <c r="TFC56" s="18"/>
      <c r="TFD56" s="18"/>
      <c r="TFE56" s="18"/>
      <c r="TFF56" s="18"/>
      <c r="TFG56" s="18"/>
      <c r="TFH56" s="18"/>
      <c r="TFI56" s="18"/>
      <c r="TFJ56" s="18"/>
      <c r="TFK56" s="18"/>
      <c r="TFL56" s="18"/>
      <c r="TFM56" s="18"/>
      <c r="TFN56" s="18"/>
      <c r="TFO56" s="18"/>
      <c r="TFP56" s="18"/>
      <c r="TFQ56" s="18"/>
      <c r="TFR56" s="18"/>
      <c r="TFS56" s="18"/>
      <c r="TFT56" s="18"/>
      <c r="TFU56" s="18"/>
      <c r="TFV56" s="18"/>
      <c r="TFW56" s="18"/>
      <c r="TFX56" s="18"/>
      <c r="TFY56" s="18"/>
      <c r="TFZ56" s="18"/>
      <c r="TGA56" s="18"/>
      <c r="TGB56" s="18"/>
      <c r="TGC56" s="18"/>
      <c r="TGD56" s="18"/>
      <c r="TGE56" s="18"/>
      <c r="TGF56" s="18"/>
      <c r="TGG56" s="18"/>
      <c r="TGH56" s="18"/>
      <c r="TGI56" s="18"/>
      <c r="TGJ56" s="18"/>
      <c r="TGK56" s="18"/>
      <c r="TGL56" s="18"/>
      <c r="TGM56" s="18"/>
      <c r="TGN56" s="18"/>
      <c r="TGO56" s="18"/>
      <c r="TGP56" s="18"/>
      <c r="TGQ56" s="18"/>
      <c r="TGR56" s="18"/>
      <c r="TGS56" s="18"/>
      <c r="TGT56" s="18"/>
      <c r="TGU56" s="18"/>
      <c r="TGV56" s="18"/>
      <c r="TGW56" s="18"/>
      <c r="TGX56" s="18"/>
      <c r="TGY56" s="18"/>
      <c r="TGZ56" s="18"/>
      <c r="THA56" s="18"/>
      <c r="THB56" s="18"/>
      <c r="THC56" s="18"/>
      <c r="THD56" s="18"/>
      <c r="THE56" s="18"/>
      <c r="THF56" s="18"/>
      <c r="THG56" s="18"/>
      <c r="THH56" s="18"/>
      <c r="THI56" s="18"/>
      <c r="THJ56" s="18"/>
      <c r="THK56" s="18"/>
      <c r="THL56" s="18"/>
      <c r="THM56" s="18"/>
      <c r="THN56" s="18"/>
      <c r="THO56" s="18"/>
      <c r="THP56" s="18"/>
      <c r="THQ56" s="18"/>
      <c r="THR56" s="18"/>
      <c r="THS56" s="18"/>
      <c r="THT56" s="18"/>
      <c r="THU56" s="18"/>
      <c r="THV56" s="18"/>
      <c r="THW56" s="18"/>
      <c r="THX56" s="18"/>
      <c r="THY56" s="18"/>
      <c r="THZ56" s="18"/>
      <c r="TIA56" s="18"/>
      <c r="TIB56" s="18"/>
      <c r="TIC56" s="18"/>
      <c r="TID56" s="18"/>
      <c r="TIE56" s="18"/>
      <c r="TIF56" s="18"/>
      <c r="TIG56" s="18"/>
      <c r="TIH56" s="18"/>
      <c r="TII56" s="18"/>
      <c r="TIJ56" s="18"/>
      <c r="TIK56" s="18"/>
      <c r="TIL56" s="18"/>
      <c r="TIM56" s="18"/>
      <c r="TIN56" s="18"/>
      <c r="TIO56" s="18"/>
      <c r="TIP56" s="18"/>
      <c r="TIQ56" s="18"/>
      <c r="TIR56" s="18"/>
      <c r="TIS56" s="18"/>
      <c r="TIT56" s="18"/>
      <c r="TIU56" s="18"/>
      <c r="TIV56" s="18"/>
      <c r="TIW56" s="18"/>
      <c r="TIX56" s="18"/>
      <c r="TIY56" s="18"/>
      <c r="TIZ56" s="18"/>
      <c r="TJA56" s="18"/>
      <c r="TJB56" s="18"/>
      <c r="TJC56" s="18"/>
      <c r="TJD56" s="18"/>
      <c r="TJE56" s="18"/>
      <c r="TJF56" s="18"/>
      <c r="TJG56" s="18"/>
      <c r="TJH56" s="18"/>
      <c r="TJI56" s="18"/>
      <c r="TJJ56" s="18"/>
      <c r="TJK56" s="18"/>
      <c r="TJL56" s="18"/>
      <c r="TJM56" s="18"/>
      <c r="TJN56" s="18"/>
      <c r="TJO56" s="18"/>
      <c r="TJP56" s="18"/>
      <c r="TJQ56" s="18"/>
      <c r="TJR56" s="18"/>
      <c r="TJS56" s="18"/>
      <c r="TJT56" s="18"/>
      <c r="TJU56" s="18"/>
      <c r="TJV56" s="18"/>
      <c r="TJW56" s="18"/>
      <c r="TJX56" s="18"/>
      <c r="TJY56" s="18"/>
      <c r="TJZ56" s="18"/>
      <c r="TKA56" s="18"/>
      <c r="TKB56" s="18"/>
      <c r="TKC56" s="18"/>
      <c r="TKD56" s="18"/>
      <c r="TKE56" s="18"/>
      <c r="TKF56" s="18"/>
      <c r="TKG56" s="18"/>
      <c r="TKH56" s="18"/>
      <c r="TKI56" s="18"/>
      <c r="TKJ56" s="18"/>
      <c r="TKK56" s="18"/>
      <c r="TKL56" s="18"/>
      <c r="TKM56" s="18"/>
      <c r="TKN56" s="18"/>
      <c r="TKO56" s="18"/>
      <c r="TKP56" s="18"/>
      <c r="TKQ56" s="18"/>
      <c r="TKR56" s="18"/>
      <c r="TKS56" s="18"/>
      <c r="TKT56" s="18"/>
      <c r="TKU56" s="18"/>
      <c r="TKV56" s="18"/>
      <c r="TKW56" s="18"/>
      <c r="TKX56" s="18"/>
      <c r="TKY56" s="18"/>
      <c r="TKZ56" s="18"/>
      <c r="TLA56" s="18"/>
      <c r="TLB56" s="18"/>
      <c r="TLC56" s="18"/>
      <c r="TLD56" s="18"/>
      <c r="TLE56" s="18"/>
      <c r="TLF56" s="18"/>
      <c r="TLG56" s="18"/>
      <c r="TLH56" s="18"/>
      <c r="TLI56" s="18"/>
      <c r="TLJ56" s="18"/>
      <c r="TLK56" s="18"/>
      <c r="TLL56" s="18"/>
      <c r="TLM56" s="18"/>
      <c r="TLN56" s="18"/>
      <c r="TLO56" s="18"/>
      <c r="TLP56" s="18"/>
      <c r="TLQ56" s="18"/>
      <c r="TLR56" s="18"/>
      <c r="TLS56" s="18"/>
      <c r="TLT56" s="18"/>
      <c r="TLU56" s="18"/>
      <c r="TLV56" s="18"/>
      <c r="TLW56" s="18"/>
      <c r="TLX56" s="18"/>
      <c r="TLY56" s="18"/>
      <c r="TLZ56" s="18"/>
      <c r="TMA56" s="18"/>
      <c r="TMB56" s="18"/>
      <c r="TMC56" s="18"/>
      <c r="TMD56" s="18"/>
      <c r="TME56" s="18"/>
      <c r="TMF56" s="18"/>
      <c r="TMG56" s="18"/>
      <c r="TMH56" s="18"/>
      <c r="TMI56" s="18"/>
      <c r="TMJ56" s="18"/>
      <c r="TMK56" s="18"/>
      <c r="TML56" s="18"/>
      <c r="TMM56" s="18"/>
      <c r="TMN56" s="18"/>
      <c r="TMO56" s="18"/>
      <c r="TMP56" s="18"/>
      <c r="TMQ56" s="18"/>
      <c r="TMR56" s="18"/>
      <c r="TMS56" s="18"/>
      <c r="TMT56" s="18"/>
      <c r="TMU56" s="18"/>
      <c r="TMV56" s="18"/>
      <c r="TMW56" s="18"/>
      <c r="TMX56" s="18"/>
      <c r="TMY56" s="18"/>
      <c r="TMZ56" s="18"/>
      <c r="TNA56" s="18"/>
      <c r="TNB56" s="18"/>
      <c r="TNC56" s="18"/>
      <c r="TND56" s="18"/>
      <c r="TNE56" s="18"/>
      <c r="TNF56" s="18"/>
      <c r="TNG56" s="18"/>
      <c r="TNH56" s="18"/>
      <c r="TNI56" s="18"/>
      <c r="TNJ56" s="18"/>
      <c r="TNK56" s="18"/>
      <c r="TNL56" s="18"/>
      <c r="TNM56" s="18"/>
      <c r="TNN56" s="18"/>
      <c r="TNO56" s="18"/>
      <c r="TNP56" s="18"/>
      <c r="TNQ56" s="18"/>
      <c r="TNR56" s="18"/>
      <c r="TNS56" s="18"/>
      <c r="TNT56" s="18"/>
      <c r="TNU56" s="18"/>
      <c r="TNV56" s="18"/>
      <c r="TNW56" s="18"/>
      <c r="TNX56" s="18"/>
      <c r="TNY56" s="18"/>
      <c r="TNZ56" s="18"/>
      <c r="TOA56" s="18"/>
      <c r="TOB56" s="18"/>
      <c r="TOC56" s="18"/>
      <c r="TOD56" s="18"/>
      <c r="TOE56" s="18"/>
      <c r="TOF56" s="18"/>
      <c r="TOG56" s="18"/>
      <c r="TOH56" s="18"/>
      <c r="TOI56" s="18"/>
      <c r="TOJ56" s="18"/>
      <c r="TOK56" s="18"/>
      <c r="TOL56" s="18"/>
      <c r="TOM56" s="18"/>
      <c r="TON56" s="18"/>
      <c r="TOO56" s="18"/>
      <c r="TOP56" s="18"/>
      <c r="TOQ56" s="18"/>
      <c r="TOR56" s="18"/>
      <c r="TOS56" s="18"/>
      <c r="TOT56" s="18"/>
      <c r="TOU56" s="18"/>
      <c r="TOV56" s="18"/>
      <c r="TOW56" s="18"/>
      <c r="TOX56" s="18"/>
      <c r="TOY56" s="18"/>
      <c r="TOZ56" s="18"/>
      <c r="TPA56" s="18"/>
      <c r="TPB56" s="18"/>
      <c r="TPC56" s="18"/>
      <c r="TPD56" s="18"/>
      <c r="TPE56" s="18"/>
      <c r="TPF56" s="18"/>
      <c r="TPG56" s="18"/>
      <c r="TPH56" s="18"/>
      <c r="TPI56" s="18"/>
      <c r="TPJ56" s="18"/>
      <c r="TPK56" s="18"/>
      <c r="TPL56" s="18"/>
      <c r="TPM56" s="18"/>
      <c r="TPN56" s="18"/>
      <c r="TPO56" s="18"/>
      <c r="TPP56" s="18"/>
      <c r="TPQ56" s="18"/>
      <c r="TPR56" s="18"/>
      <c r="TPS56" s="18"/>
      <c r="TPT56" s="18"/>
      <c r="TPU56" s="18"/>
      <c r="TPV56" s="18"/>
      <c r="TPW56" s="18"/>
      <c r="TPX56" s="18"/>
      <c r="TPY56" s="18"/>
      <c r="TPZ56" s="18"/>
      <c r="TQA56" s="18"/>
      <c r="TQB56" s="18"/>
      <c r="TQC56" s="18"/>
      <c r="TQD56" s="18"/>
      <c r="TQE56" s="18"/>
      <c r="TQF56" s="18"/>
      <c r="TQG56" s="18"/>
      <c r="TQH56" s="18"/>
      <c r="TQI56" s="18"/>
      <c r="TQJ56" s="18"/>
      <c r="TQK56" s="18"/>
      <c r="TQL56" s="18"/>
      <c r="TQM56" s="18"/>
      <c r="TQN56" s="18"/>
      <c r="TQO56" s="18"/>
      <c r="TQP56" s="18"/>
      <c r="TQQ56" s="18"/>
      <c r="TQR56" s="18"/>
      <c r="TQS56" s="18"/>
      <c r="TQT56" s="18"/>
      <c r="TQU56" s="18"/>
      <c r="TQV56" s="18"/>
      <c r="TQW56" s="18"/>
      <c r="TQX56" s="18"/>
      <c r="TQY56" s="18"/>
      <c r="TQZ56" s="18"/>
      <c r="TRA56" s="18"/>
      <c r="TRB56" s="18"/>
      <c r="TRC56" s="18"/>
      <c r="TRD56" s="18"/>
      <c r="TRE56" s="18"/>
      <c r="TRF56" s="18"/>
      <c r="TRG56" s="18"/>
      <c r="TRH56" s="18"/>
      <c r="TRI56" s="18"/>
      <c r="TRJ56" s="18"/>
      <c r="TRK56" s="18"/>
      <c r="TRL56" s="18"/>
      <c r="TRM56" s="18"/>
      <c r="TRN56" s="18"/>
      <c r="TRO56" s="18"/>
      <c r="TRP56" s="18"/>
      <c r="TRQ56" s="18"/>
      <c r="TRR56" s="18"/>
      <c r="TRS56" s="18"/>
      <c r="TRT56" s="18"/>
      <c r="TRU56" s="18"/>
      <c r="TRV56" s="18"/>
      <c r="TRW56" s="18"/>
      <c r="TRX56" s="18"/>
      <c r="TRY56" s="18"/>
      <c r="TRZ56" s="18"/>
      <c r="TSA56" s="18"/>
      <c r="TSB56" s="18"/>
      <c r="TSC56" s="18"/>
      <c r="TSD56" s="18"/>
      <c r="TSE56" s="18"/>
      <c r="TSF56" s="18"/>
      <c r="TSG56" s="18"/>
      <c r="TSH56" s="18"/>
      <c r="TSI56" s="18"/>
      <c r="TSJ56" s="18"/>
      <c r="TSK56" s="18"/>
      <c r="TSL56" s="18"/>
      <c r="TSM56" s="18"/>
      <c r="TSN56" s="18"/>
      <c r="TSO56" s="18"/>
      <c r="TSP56" s="18"/>
      <c r="TSQ56" s="18"/>
      <c r="TSR56" s="18"/>
      <c r="TSS56" s="18"/>
      <c r="TST56" s="18"/>
      <c r="TSU56" s="18"/>
      <c r="TSV56" s="18"/>
      <c r="TSW56" s="18"/>
      <c r="TSX56" s="18"/>
      <c r="TSY56" s="18"/>
      <c r="TSZ56" s="18"/>
      <c r="TTA56" s="18"/>
      <c r="TTB56" s="18"/>
      <c r="TTC56" s="18"/>
      <c r="TTD56" s="18"/>
      <c r="TTE56" s="18"/>
      <c r="TTF56" s="18"/>
      <c r="TTG56" s="18"/>
      <c r="TTH56" s="18"/>
      <c r="TTI56" s="18"/>
      <c r="TTJ56" s="18"/>
      <c r="TTK56" s="18"/>
      <c r="TTL56" s="18"/>
      <c r="TTM56" s="18"/>
      <c r="TTN56" s="18"/>
      <c r="TTO56" s="18"/>
      <c r="TTP56" s="18"/>
      <c r="TTQ56" s="18"/>
      <c r="TTR56" s="18"/>
      <c r="TTS56" s="18"/>
      <c r="TTT56" s="18"/>
      <c r="TTU56" s="18"/>
      <c r="TTV56" s="18"/>
      <c r="TTW56" s="18"/>
      <c r="TTX56" s="18"/>
      <c r="TTY56" s="18"/>
      <c r="TTZ56" s="18"/>
      <c r="TUA56" s="18"/>
      <c r="TUB56" s="18"/>
      <c r="TUC56" s="18"/>
      <c r="TUD56" s="18"/>
      <c r="TUE56" s="18"/>
      <c r="TUF56" s="18"/>
      <c r="TUG56" s="18"/>
      <c r="TUH56" s="18"/>
      <c r="TUI56" s="18"/>
      <c r="TUJ56" s="18"/>
      <c r="TUK56" s="18"/>
      <c r="TUL56" s="18"/>
      <c r="TUM56" s="18"/>
      <c r="TUN56" s="18"/>
      <c r="TUO56" s="18"/>
      <c r="TUP56" s="18"/>
      <c r="TUQ56" s="18"/>
      <c r="TUR56" s="18"/>
      <c r="TUS56" s="18"/>
      <c r="TUT56" s="18"/>
      <c r="TUU56" s="18"/>
      <c r="TUV56" s="18"/>
      <c r="TUW56" s="18"/>
      <c r="TUX56" s="18"/>
      <c r="TUY56" s="18"/>
      <c r="TUZ56" s="18"/>
      <c r="TVA56" s="18"/>
      <c r="TVB56" s="18"/>
      <c r="TVC56" s="18"/>
      <c r="TVD56" s="18"/>
      <c r="TVE56" s="18"/>
      <c r="TVF56" s="18"/>
      <c r="TVG56" s="18"/>
      <c r="TVH56" s="18"/>
      <c r="TVI56" s="18"/>
      <c r="TVJ56" s="18"/>
      <c r="TVK56" s="18"/>
      <c r="TVL56" s="18"/>
      <c r="TVM56" s="18"/>
      <c r="TVN56" s="18"/>
      <c r="TVO56" s="18"/>
      <c r="TVP56" s="18"/>
      <c r="TVQ56" s="18"/>
      <c r="TVR56" s="18"/>
      <c r="TVS56" s="18"/>
      <c r="TVT56" s="18"/>
      <c r="TVU56" s="18"/>
      <c r="TVV56" s="18"/>
      <c r="TVW56" s="18"/>
      <c r="TVX56" s="18"/>
      <c r="TVY56" s="18"/>
      <c r="TVZ56" s="18"/>
      <c r="TWA56" s="18"/>
      <c r="TWB56" s="18"/>
      <c r="TWC56" s="18"/>
      <c r="TWD56" s="18"/>
      <c r="TWE56" s="18"/>
      <c r="TWF56" s="18"/>
      <c r="TWG56" s="18"/>
      <c r="TWH56" s="18"/>
      <c r="TWI56" s="18"/>
      <c r="TWJ56" s="18"/>
      <c r="TWK56" s="18"/>
      <c r="TWL56" s="18"/>
      <c r="TWM56" s="18"/>
      <c r="TWN56" s="18"/>
      <c r="TWO56" s="18"/>
      <c r="TWP56" s="18"/>
      <c r="TWQ56" s="18"/>
      <c r="TWR56" s="18"/>
      <c r="TWS56" s="18"/>
      <c r="TWT56" s="18"/>
      <c r="TWU56" s="18"/>
      <c r="TWV56" s="18"/>
      <c r="TWW56" s="18"/>
      <c r="TWX56" s="18"/>
      <c r="TWY56" s="18"/>
      <c r="TWZ56" s="18"/>
      <c r="TXA56" s="18"/>
      <c r="TXB56" s="18"/>
      <c r="TXC56" s="18"/>
      <c r="TXD56" s="18"/>
      <c r="TXE56" s="18"/>
      <c r="TXF56" s="18"/>
      <c r="TXG56" s="18"/>
      <c r="TXH56" s="18"/>
      <c r="TXI56" s="18"/>
      <c r="TXJ56" s="18"/>
      <c r="TXK56" s="18"/>
      <c r="TXL56" s="18"/>
      <c r="TXM56" s="18"/>
      <c r="TXN56" s="18"/>
      <c r="TXO56" s="18"/>
      <c r="TXP56" s="18"/>
      <c r="TXQ56" s="18"/>
      <c r="TXR56" s="18"/>
      <c r="TXS56" s="18"/>
      <c r="TXT56" s="18"/>
      <c r="TXU56" s="18"/>
      <c r="TXV56" s="18"/>
      <c r="TXW56" s="18"/>
      <c r="TXX56" s="18"/>
      <c r="TXY56" s="18"/>
      <c r="TXZ56" s="18"/>
      <c r="TYA56" s="18"/>
      <c r="TYB56" s="18"/>
      <c r="TYC56" s="18"/>
      <c r="TYD56" s="18"/>
      <c r="TYE56" s="18"/>
      <c r="TYF56" s="18"/>
      <c r="TYG56" s="18"/>
      <c r="TYH56" s="18"/>
      <c r="TYI56" s="18"/>
      <c r="TYJ56" s="18"/>
      <c r="TYK56" s="18"/>
      <c r="TYL56" s="18"/>
      <c r="TYM56" s="18"/>
      <c r="TYN56" s="18"/>
      <c r="TYO56" s="18"/>
      <c r="TYP56" s="18"/>
      <c r="TYQ56" s="18"/>
      <c r="TYR56" s="18"/>
      <c r="TYS56" s="18"/>
      <c r="TYT56" s="18"/>
      <c r="TYU56" s="18"/>
      <c r="TYV56" s="18"/>
      <c r="TYW56" s="18"/>
      <c r="TYX56" s="18"/>
      <c r="TYY56" s="18"/>
      <c r="TYZ56" s="18"/>
      <c r="TZA56" s="18"/>
      <c r="TZB56" s="18"/>
      <c r="TZC56" s="18"/>
      <c r="TZD56" s="18"/>
      <c r="TZE56" s="18"/>
      <c r="TZF56" s="18"/>
      <c r="TZG56" s="18"/>
      <c r="TZH56" s="18"/>
      <c r="TZI56" s="18"/>
      <c r="TZJ56" s="18"/>
      <c r="TZK56" s="18"/>
      <c r="TZL56" s="18"/>
      <c r="TZM56" s="18"/>
      <c r="TZN56" s="18"/>
      <c r="TZO56" s="18"/>
      <c r="TZP56" s="18"/>
      <c r="TZQ56" s="18"/>
      <c r="TZR56" s="18"/>
      <c r="TZS56" s="18"/>
      <c r="TZT56" s="18"/>
      <c r="TZU56" s="18"/>
      <c r="TZV56" s="18"/>
      <c r="TZW56" s="18"/>
      <c r="TZX56" s="18"/>
      <c r="TZY56" s="18"/>
      <c r="TZZ56" s="18"/>
      <c r="UAA56" s="18"/>
      <c r="UAB56" s="18"/>
      <c r="UAC56" s="18"/>
      <c r="UAD56" s="18"/>
      <c r="UAE56" s="18"/>
      <c r="UAF56" s="18"/>
      <c r="UAG56" s="18"/>
      <c r="UAH56" s="18"/>
      <c r="UAI56" s="18"/>
      <c r="UAJ56" s="18"/>
      <c r="UAK56" s="18"/>
      <c r="UAL56" s="18"/>
      <c r="UAM56" s="18"/>
      <c r="UAN56" s="18"/>
      <c r="UAO56" s="18"/>
      <c r="UAP56" s="18"/>
      <c r="UAQ56" s="18"/>
      <c r="UAR56" s="18"/>
      <c r="UAS56" s="18"/>
      <c r="UAT56" s="18"/>
      <c r="UAU56" s="18"/>
      <c r="UAV56" s="18"/>
      <c r="UAW56" s="18"/>
      <c r="UAX56" s="18"/>
      <c r="UAY56" s="18"/>
      <c r="UAZ56" s="18"/>
      <c r="UBA56" s="18"/>
      <c r="UBB56" s="18"/>
      <c r="UBC56" s="18"/>
      <c r="UBD56" s="18"/>
      <c r="UBE56" s="18"/>
      <c r="UBF56" s="18"/>
      <c r="UBG56" s="18"/>
      <c r="UBH56" s="18"/>
      <c r="UBI56" s="18"/>
      <c r="UBJ56" s="18"/>
      <c r="UBK56" s="18"/>
      <c r="UBL56" s="18"/>
      <c r="UBM56" s="18"/>
      <c r="UBN56" s="18"/>
      <c r="UBO56" s="18"/>
      <c r="UBP56" s="18"/>
      <c r="UBQ56" s="18"/>
      <c r="UBR56" s="18"/>
      <c r="UBS56" s="18"/>
      <c r="UBT56" s="18"/>
      <c r="UBU56" s="18"/>
      <c r="UBV56" s="18"/>
      <c r="UBW56" s="18"/>
      <c r="UBX56" s="18"/>
      <c r="UBY56" s="18"/>
      <c r="UBZ56" s="18"/>
      <c r="UCA56" s="18"/>
      <c r="UCB56" s="18"/>
      <c r="UCC56" s="18"/>
      <c r="UCD56" s="18"/>
      <c r="UCE56" s="18"/>
      <c r="UCF56" s="18"/>
      <c r="UCG56" s="18"/>
      <c r="UCH56" s="18"/>
      <c r="UCI56" s="18"/>
      <c r="UCJ56" s="18"/>
      <c r="UCK56" s="18"/>
      <c r="UCL56" s="18"/>
      <c r="UCM56" s="18"/>
      <c r="UCN56" s="18"/>
      <c r="UCO56" s="18"/>
      <c r="UCP56" s="18"/>
      <c r="UCQ56" s="18"/>
      <c r="UCR56" s="18"/>
      <c r="UCS56" s="18"/>
      <c r="UCT56" s="18"/>
      <c r="UCU56" s="18"/>
      <c r="UCV56" s="18"/>
      <c r="UCW56" s="18"/>
      <c r="UCX56" s="18"/>
      <c r="UCY56" s="18"/>
      <c r="UCZ56" s="18"/>
      <c r="UDA56" s="18"/>
      <c r="UDB56" s="18"/>
      <c r="UDC56" s="18"/>
      <c r="UDD56" s="18"/>
      <c r="UDE56" s="18"/>
      <c r="UDF56" s="18"/>
      <c r="UDG56" s="18"/>
      <c r="UDH56" s="18"/>
      <c r="UDI56" s="18"/>
      <c r="UDJ56" s="18"/>
      <c r="UDK56" s="18"/>
      <c r="UDL56" s="18"/>
      <c r="UDM56" s="18"/>
      <c r="UDN56" s="18"/>
      <c r="UDO56" s="18"/>
      <c r="UDP56" s="18"/>
      <c r="UDQ56" s="18"/>
      <c r="UDR56" s="18"/>
      <c r="UDS56" s="18"/>
      <c r="UDT56" s="18"/>
      <c r="UDU56" s="18"/>
      <c r="UDV56" s="18"/>
      <c r="UDW56" s="18"/>
      <c r="UDX56" s="18"/>
      <c r="UDY56" s="18"/>
      <c r="UDZ56" s="18"/>
      <c r="UEA56" s="18"/>
      <c r="UEB56" s="18"/>
      <c r="UEC56" s="18"/>
      <c r="UED56" s="18"/>
      <c r="UEE56" s="18"/>
      <c r="UEF56" s="18"/>
      <c r="UEG56" s="18"/>
      <c r="UEH56" s="18"/>
      <c r="UEI56" s="18"/>
      <c r="UEJ56" s="18"/>
      <c r="UEK56" s="18"/>
      <c r="UEL56" s="18"/>
      <c r="UEM56" s="18"/>
      <c r="UEN56" s="18"/>
      <c r="UEO56" s="18"/>
      <c r="UEP56" s="18"/>
      <c r="UEQ56" s="18"/>
      <c r="UER56" s="18"/>
      <c r="UES56" s="18"/>
      <c r="UET56" s="18"/>
      <c r="UEU56" s="18"/>
      <c r="UEV56" s="18"/>
      <c r="UEW56" s="18"/>
      <c r="UEX56" s="18"/>
      <c r="UEY56" s="18"/>
      <c r="UEZ56" s="18"/>
      <c r="UFA56" s="18"/>
      <c r="UFB56" s="18"/>
      <c r="UFC56" s="18"/>
      <c r="UFD56" s="18"/>
      <c r="UFE56" s="18"/>
      <c r="UFF56" s="18"/>
      <c r="UFG56" s="18"/>
      <c r="UFH56" s="18"/>
      <c r="UFI56" s="18"/>
      <c r="UFJ56" s="18"/>
      <c r="UFK56" s="18"/>
      <c r="UFL56" s="18"/>
      <c r="UFM56" s="18"/>
      <c r="UFN56" s="18"/>
      <c r="UFO56" s="18"/>
      <c r="UFP56" s="18"/>
      <c r="UFQ56" s="18"/>
      <c r="UFR56" s="18"/>
      <c r="UFS56" s="18"/>
      <c r="UFT56" s="18"/>
      <c r="UFU56" s="18"/>
      <c r="UFV56" s="18"/>
      <c r="UFW56" s="18"/>
      <c r="UFX56" s="18"/>
      <c r="UFY56" s="18"/>
      <c r="UFZ56" s="18"/>
      <c r="UGA56" s="18"/>
      <c r="UGB56" s="18"/>
      <c r="UGC56" s="18"/>
      <c r="UGD56" s="18"/>
      <c r="UGE56" s="18"/>
      <c r="UGF56" s="18"/>
      <c r="UGG56" s="18"/>
      <c r="UGH56" s="18"/>
      <c r="UGI56" s="18"/>
      <c r="UGJ56" s="18"/>
      <c r="UGK56" s="18"/>
      <c r="UGL56" s="18"/>
      <c r="UGM56" s="18"/>
      <c r="UGN56" s="18"/>
      <c r="UGO56" s="18"/>
      <c r="UGP56" s="18"/>
      <c r="UGQ56" s="18"/>
      <c r="UGR56" s="18"/>
      <c r="UGS56" s="18"/>
      <c r="UGT56" s="18"/>
      <c r="UGU56" s="18"/>
      <c r="UGV56" s="18"/>
      <c r="UGW56" s="18"/>
      <c r="UGX56" s="18"/>
      <c r="UGY56" s="18"/>
      <c r="UGZ56" s="18"/>
      <c r="UHA56" s="18"/>
      <c r="UHB56" s="18"/>
      <c r="UHC56" s="18"/>
      <c r="UHD56" s="18"/>
      <c r="UHE56" s="18"/>
      <c r="UHF56" s="18"/>
      <c r="UHG56" s="18"/>
      <c r="UHH56" s="18"/>
      <c r="UHI56" s="18"/>
      <c r="UHJ56" s="18"/>
      <c r="UHK56" s="18"/>
      <c r="UHL56" s="18"/>
      <c r="UHM56" s="18"/>
      <c r="UHN56" s="18"/>
      <c r="UHO56" s="18"/>
      <c r="UHP56" s="18"/>
      <c r="UHQ56" s="18"/>
      <c r="UHR56" s="18"/>
      <c r="UHS56" s="18"/>
      <c r="UHT56" s="18"/>
      <c r="UHU56" s="18"/>
      <c r="UHV56" s="18"/>
      <c r="UHW56" s="18"/>
      <c r="UHX56" s="18"/>
      <c r="UHY56" s="18"/>
      <c r="UHZ56" s="18"/>
      <c r="UIA56" s="18"/>
      <c r="UIB56" s="18"/>
      <c r="UIC56" s="18"/>
      <c r="UID56" s="18"/>
      <c r="UIE56" s="18"/>
      <c r="UIF56" s="18"/>
      <c r="UIG56" s="18"/>
      <c r="UIH56" s="18"/>
      <c r="UII56" s="18"/>
      <c r="UIJ56" s="18"/>
      <c r="UIK56" s="18"/>
      <c r="UIL56" s="18"/>
      <c r="UIM56" s="18"/>
      <c r="UIN56" s="18"/>
      <c r="UIO56" s="18"/>
      <c r="UIP56" s="18"/>
      <c r="UIQ56" s="18"/>
      <c r="UIR56" s="18"/>
      <c r="UIS56" s="18"/>
      <c r="UIT56" s="18"/>
      <c r="UIU56" s="18"/>
      <c r="UIV56" s="18"/>
      <c r="UIW56" s="18"/>
      <c r="UIX56" s="18"/>
      <c r="UIY56" s="18"/>
      <c r="UIZ56" s="18"/>
      <c r="UJA56" s="18"/>
      <c r="UJB56" s="18"/>
      <c r="UJC56" s="18"/>
      <c r="UJD56" s="18"/>
      <c r="UJE56" s="18"/>
      <c r="UJF56" s="18"/>
      <c r="UJG56" s="18"/>
      <c r="UJH56" s="18"/>
      <c r="UJI56" s="18"/>
      <c r="UJJ56" s="18"/>
      <c r="UJK56" s="18"/>
      <c r="UJL56" s="18"/>
      <c r="UJM56" s="18"/>
      <c r="UJN56" s="18"/>
      <c r="UJO56" s="18"/>
      <c r="UJP56" s="18"/>
      <c r="UJQ56" s="18"/>
      <c r="UJR56" s="18"/>
      <c r="UJS56" s="18"/>
      <c r="UJT56" s="18"/>
      <c r="UJU56" s="18"/>
      <c r="UJV56" s="18"/>
      <c r="UJW56" s="18"/>
      <c r="UJX56" s="18"/>
      <c r="UJY56" s="18"/>
      <c r="UJZ56" s="18"/>
      <c r="UKA56" s="18"/>
      <c r="UKB56" s="18"/>
      <c r="UKC56" s="18"/>
      <c r="UKD56" s="18"/>
      <c r="UKE56" s="18"/>
      <c r="UKF56" s="18"/>
      <c r="UKG56" s="18"/>
      <c r="UKH56" s="18"/>
      <c r="UKI56" s="18"/>
      <c r="UKJ56" s="18"/>
      <c r="UKK56" s="18"/>
      <c r="UKL56" s="18"/>
      <c r="UKM56" s="18"/>
      <c r="UKN56" s="18"/>
      <c r="UKO56" s="18"/>
      <c r="UKP56" s="18"/>
      <c r="UKQ56" s="18"/>
      <c r="UKR56" s="18"/>
      <c r="UKS56" s="18"/>
      <c r="UKT56" s="18"/>
      <c r="UKU56" s="18"/>
      <c r="UKV56" s="18"/>
      <c r="UKW56" s="18"/>
      <c r="UKX56" s="18"/>
      <c r="UKY56" s="18"/>
      <c r="UKZ56" s="18"/>
      <c r="ULA56" s="18"/>
      <c r="ULB56" s="18"/>
      <c r="ULC56" s="18"/>
      <c r="ULD56" s="18"/>
      <c r="ULE56" s="18"/>
      <c r="ULF56" s="18"/>
      <c r="ULG56" s="18"/>
      <c r="ULH56" s="18"/>
      <c r="ULI56" s="18"/>
      <c r="ULJ56" s="18"/>
      <c r="ULK56" s="18"/>
      <c r="ULL56" s="18"/>
      <c r="ULM56" s="18"/>
      <c r="ULN56" s="18"/>
      <c r="ULO56" s="18"/>
      <c r="ULP56" s="18"/>
      <c r="ULQ56" s="18"/>
      <c r="ULR56" s="18"/>
      <c r="ULS56" s="18"/>
      <c r="ULT56" s="18"/>
      <c r="ULU56" s="18"/>
      <c r="ULV56" s="18"/>
      <c r="ULW56" s="18"/>
      <c r="ULX56" s="18"/>
      <c r="ULY56" s="18"/>
      <c r="ULZ56" s="18"/>
      <c r="UMA56" s="18"/>
      <c r="UMB56" s="18"/>
      <c r="UMC56" s="18"/>
      <c r="UMD56" s="18"/>
      <c r="UME56" s="18"/>
      <c r="UMF56" s="18"/>
      <c r="UMG56" s="18"/>
      <c r="UMH56" s="18"/>
      <c r="UMI56" s="18"/>
      <c r="UMJ56" s="18"/>
      <c r="UMK56" s="18"/>
      <c r="UML56" s="18"/>
      <c r="UMM56" s="18"/>
      <c r="UMN56" s="18"/>
      <c r="UMO56" s="18"/>
      <c r="UMP56" s="18"/>
      <c r="UMQ56" s="18"/>
      <c r="UMR56" s="18"/>
      <c r="UMS56" s="18"/>
      <c r="UMT56" s="18"/>
      <c r="UMU56" s="18"/>
      <c r="UMV56" s="18"/>
      <c r="UMW56" s="18"/>
      <c r="UMX56" s="18"/>
      <c r="UMY56" s="18"/>
      <c r="UMZ56" s="18"/>
      <c r="UNA56" s="18"/>
      <c r="UNB56" s="18"/>
      <c r="UNC56" s="18"/>
      <c r="UND56" s="18"/>
      <c r="UNE56" s="18"/>
      <c r="UNF56" s="18"/>
      <c r="UNG56" s="18"/>
      <c r="UNH56" s="18"/>
      <c r="UNI56" s="18"/>
      <c r="UNJ56" s="18"/>
      <c r="UNK56" s="18"/>
      <c r="UNL56" s="18"/>
      <c r="UNM56" s="18"/>
      <c r="UNN56" s="18"/>
      <c r="UNO56" s="18"/>
      <c r="UNP56" s="18"/>
      <c r="UNQ56" s="18"/>
      <c r="UNR56" s="18"/>
      <c r="UNS56" s="18"/>
      <c r="UNT56" s="18"/>
      <c r="UNU56" s="18"/>
      <c r="UNV56" s="18"/>
      <c r="UNW56" s="18"/>
      <c r="UNX56" s="18"/>
      <c r="UNY56" s="18"/>
      <c r="UNZ56" s="18"/>
      <c r="UOA56" s="18"/>
      <c r="UOB56" s="18"/>
      <c r="UOC56" s="18"/>
      <c r="UOD56" s="18"/>
      <c r="UOE56" s="18"/>
      <c r="UOF56" s="18"/>
      <c r="UOG56" s="18"/>
      <c r="UOH56" s="18"/>
      <c r="UOI56" s="18"/>
      <c r="UOJ56" s="18"/>
      <c r="UOK56" s="18"/>
      <c r="UOL56" s="18"/>
      <c r="UOM56" s="18"/>
      <c r="UON56" s="18"/>
      <c r="UOO56" s="18"/>
      <c r="UOP56" s="18"/>
      <c r="UOQ56" s="18"/>
      <c r="UOR56" s="18"/>
      <c r="UOS56" s="18"/>
      <c r="UOT56" s="18"/>
      <c r="UOU56" s="18"/>
      <c r="UOV56" s="18"/>
      <c r="UOW56" s="18"/>
      <c r="UOX56" s="18"/>
      <c r="UOY56" s="18"/>
      <c r="UOZ56" s="18"/>
      <c r="UPA56" s="18"/>
      <c r="UPB56" s="18"/>
      <c r="UPC56" s="18"/>
      <c r="UPD56" s="18"/>
      <c r="UPE56" s="18"/>
      <c r="UPF56" s="18"/>
      <c r="UPG56" s="18"/>
      <c r="UPH56" s="18"/>
      <c r="UPI56" s="18"/>
      <c r="UPJ56" s="18"/>
      <c r="UPK56" s="18"/>
      <c r="UPL56" s="18"/>
      <c r="UPM56" s="18"/>
      <c r="UPN56" s="18"/>
      <c r="UPO56" s="18"/>
      <c r="UPP56" s="18"/>
      <c r="UPQ56" s="18"/>
      <c r="UPR56" s="18"/>
      <c r="UPS56" s="18"/>
      <c r="UPT56" s="18"/>
      <c r="UPU56" s="18"/>
      <c r="UPV56" s="18"/>
      <c r="UPW56" s="18"/>
      <c r="UPX56" s="18"/>
      <c r="UPY56" s="18"/>
      <c r="UPZ56" s="18"/>
      <c r="UQA56" s="18"/>
      <c r="UQB56" s="18"/>
      <c r="UQC56" s="18"/>
      <c r="UQD56" s="18"/>
      <c r="UQE56" s="18"/>
      <c r="UQF56" s="18"/>
      <c r="UQG56" s="18"/>
      <c r="UQH56" s="18"/>
      <c r="UQI56" s="18"/>
      <c r="UQJ56" s="18"/>
      <c r="UQK56" s="18"/>
      <c r="UQL56" s="18"/>
      <c r="UQM56" s="18"/>
      <c r="UQN56" s="18"/>
      <c r="UQO56" s="18"/>
      <c r="UQP56" s="18"/>
      <c r="UQQ56" s="18"/>
      <c r="UQR56" s="18"/>
      <c r="UQS56" s="18"/>
      <c r="UQT56" s="18"/>
      <c r="UQU56" s="18"/>
      <c r="UQV56" s="18"/>
      <c r="UQW56" s="18"/>
      <c r="UQX56" s="18"/>
      <c r="UQY56" s="18"/>
      <c r="UQZ56" s="18"/>
      <c r="URA56" s="18"/>
      <c r="URB56" s="18"/>
      <c r="URC56" s="18"/>
      <c r="URD56" s="18"/>
      <c r="URE56" s="18"/>
      <c r="URF56" s="18"/>
      <c r="URG56" s="18"/>
      <c r="URH56" s="18"/>
      <c r="URI56" s="18"/>
      <c r="URJ56" s="18"/>
      <c r="URK56" s="18"/>
      <c r="URL56" s="18"/>
      <c r="URM56" s="18"/>
      <c r="URN56" s="18"/>
      <c r="URO56" s="18"/>
      <c r="URP56" s="18"/>
      <c r="URQ56" s="18"/>
      <c r="URR56" s="18"/>
      <c r="URS56" s="18"/>
      <c r="URT56" s="18"/>
      <c r="URU56" s="18"/>
      <c r="URV56" s="18"/>
      <c r="URW56" s="18"/>
      <c r="URX56" s="18"/>
      <c r="URY56" s="18"/>
      <c r="URZ56" s="18"/>
      <c r="USA56" s="18"/>
      <c r="USB56" s="18"/>
      <c r="USC56" s="18"/>
      <c r="USD56" s="18"/>
      <c r="USE56" s="18"/>
      <c r="USF56" s="18"/>
      <c r="USG56" s="18"/>
      <c r="USH56" s="18"/>
      <c r="USI56" s="18"/>
      <c r="USJ56" s="18"/>
      <c r="USK56" s="18"/>
      <c r="USL56" s="18"/>
      <c r="USM56" s="18"/>
      <c r="USN56" s="18"/>
      <c r="USO56" s="18"/>
      <c r="USP56" s="18"/>
      <c r="USQ56" s="18"/>
      <c r="USR56" s="18"/>
      <c r="USS56" s="18"/>
      <c r="UST56" s="18"/>
      <c r="USU56" s="18"/>
      <c r="USV56" s="18"/>
      <c r="USW56" s="18"/>
      <c r="USX56" s="18"/>
      <c r="USY56" s="18"/>
      <c r="USZ56" s="18"/>
      <c r="UTA56" s="18"/>
      <c r="UTB56" s="18"/>
      <c r="UTC56" s="18"/>
      <c r="UTD56" s="18"/>
      <c r="UTE56" s="18"/>
      <c r="UTF56" s="18"/>
      <c r="UTG56" s="18"/>
      <c r="UTH56" s="18"/>
      <c r="UTI56" s="18"/>
      <c r="UTJ56" s="18"/>
      <c r="UTK56" s="18"/>
      <c r="UTL56" s="18"/>
      <c r="UTM56" s="18"/>
      <c r="UTN56" s="18"/>
      <c r="UTO56" s="18"/>
      <c r="UTP56" s="18"/>
      <c r="UTQ56" s="18"/>
      <c r="UTR56" s="18"/>
      <c r="UTS56" s="18"/>
      <c r="UTT56" s="18"/>
      <c r="UTU56" s="18"/>
      <c r="UTV56" s="18"/>
      <c r="UTW56" s="18"/>
      <c r="UTX56" s="18"/>
      <c r="UTY56" s="18"/>
      <c r="UTZ56" s="18"/>
      <c r="UUA56" s="18"/>
      <c r="UUB56" s="18"/>
      <c r="UUC56" s="18"/>
      <c r="UUD56" s="18"/>
      <c r="UUE56" s="18"/>
      <c r="UUF56" s="18"/>
      <c r="UUG56" s="18"/>
      <c r="UUH56" s="18"/>
      <c r="UUI56" s="18"/>
      <c r="UUJ56" s="18"/>
      <c r="UUK56" s="18"/>
      <c r="UUL56" s="18"/>
      <c r="UUM56" s="18"/>
      <c r="UUN56" s="18"/>
      <c r="UUO56" s="18"/>
      <c r="UUP56" s="18"/>
      <c r="UUQ56" s="18"/>
      <c r="UUR56" s="18"/>
      <c r="UUS56" s="18"/>
      <c r="UUT56" s="18"/>
      <c r="UUU56" s="18"/>
      <c r="UUV56" s="18"/>
      <c r="UUW56" s="18"/>
      <c r="UUX56" s="18"/>
      <c r="UUY56" s="18"/>
      <c r="UUZ56" s="18"/>
      <c r="UVA56" s="18"/>
      <c r="UVB56" s="18"/>
      <c r="UVC56" s="18"/>
      <c r="UVD56" s="18"/>
      <c r="UVE56" s="18"/>
      <c r="UVF56" s="18"/>
      <c r="UVG56" s="18"/>
      <c r="UVH56" s="18"/>
      <c r="UVI56" s="18"/>
      <c r="UVJ56" s="18"/>
      <c r="UVK56" s="18"/>
      <c r="UVL56" s="18"/>
      <c r="UVM56" s="18"/>
      <c r="UVN56" s="18"/>
      <c r="UVO56" s="18"/>
      <c r="UVP56" s="18"/>
      <c r="UVQ56" s="18"/>
      <c r="UVR56" s="18"/>
      <c r="UVS56" s="18"/>
      <c r="UVT56" s="18"/>
      <c r="UVU56" s="18"/>
      <c r="UVV56" s="18"/>
      <c r="UVW56" s="18"/>
      <c r="UVX56" s="18"/>
      <c r="UVY56" s="18"/>
      <c r="UVZ56" s="18"/>
      <c r="UWA56" s="18"/>
      <c r="UWB56" s="18"/>
      <c r="UWC56" s="18"/>
      <c r="UWD56" s="18"/>
      <c r="UWE56" s="18"/>
      <c r="UWF56" s="18"/>
      <c r="UWG56" s="18"/>
      <c r="UWH56" s="18"/>
      <c r="UWI56" s="18"/>
      <c r="UWJ56" s="18"/>
      <c r="UWK56" s="18"/>
      <c r="UWL56" s="18"/>
      <c r="UWM56" s="18"/>
      <c r="UWN56" s="18"/>
      <c r="UWO56" s="18"/>
      <c r="UWP56" s="18"/>
      <c r="UWQ56" s="18"/>
      <c r="UWR56" s="18"/>
      <c r="UWS56" s="18"/>
      <c r="UWT56" s="18"/>
      <c r="UWU56" s="18"/>
      <c r="UWV56" s="18"/>
      <c r="UWW56" s="18"/>
      <c r="UWX56" s="18"/>
      <c r="UWY56" s="18"/>
      <c r="UWZ56" s="18"/>
      <c r="UXA56" s="18"/>
      <c r="UXB56" s="18"/>
      <c r="UXC56" s="18"/>
      <c r="UXD56" s="18"/>
      <c r="UXE56" s="18"/>
      <c r="UXF56" s="18"/>
      <c r="UXG56" s="18"/>
      <c r="UXH56" s="18"/>
      <c r="UXI56" s="18"/>
      <c r="UXJ56" s="18"/>
      <c r="UXK56" s="18"/>
      <c r="UXL56" s="18"/>
      <c r="UXM56" s="18"/>
      <c r="UXN56" s="18"/>
      <c r="UXO56" s="18"/>
      <c r="UXP56" s="18"/>
      <c r="UXQ56" s="18"/>
      <c r="UXR56" s="18"/>
      <c r="UXS56" s="18"/>
      <c r="UXT56" s="18"/>
      <c r="UXU56" s="18"/>
      <c r="UXV56" s="18"/>
      <c r="UXW56" s="18"/>
      <c r="UXX56" s="18"/>
      <c r="UXY56" s="18"/>
      <c r="UXZ56" s="18"/>
      <c r="UYA56" s="18"/>
      <c r="UYB56" s="18"/>
      <c r="UYC56" s="18"/>
      <c r="UYD56" s="18"/>
      <c r="UYE56" s="18"/>
      <c r="UYF56" s="18"/>
      <c r="UYG56" s="18"/>
      <c r="UYH56" s="18"/>
      <c r="UYI56" s="18"/>
      <c r="UYJ56" s="18"/>
      <c r="UYK56" s="18"/>
      <c r="UYL56" s="18"/>
      <c r="UYM56" s="18"/>
      <c r="UYN56" s="18"/>
      <c r="UYO56" s="18"/>
      <c r="UYP56" s="18"/>
      <c r="UYQ56" s="18"/>
      <c r="UYR56" s="18"/>
      <c r="UYS56" s="18"/>
      <c r="UYT56" s="18"/>
      <c r="UYU56" s="18"/>
      <c r="UYV56" s="18"/>
      <c r="UYW56" s="18"/>
      <c r="UYX56" s="18"/>
      <c r="UYY56" s="18"/>
      <c r="UYZ56" s="18"/>
      <c r="UZA56" s="18"/>
      <c r="UZB56" s="18"/>
      <c r="UZC56" s="18"/>
      <c r="UZD56" s="18"/>
      <c r="UZE56" s="18"/>
      <c r="UZF56" s="18"/>
      <c r="UZG56" s="18"/>
      <c r="UZH56" s="18"/>
      <c r="UZI56" s="18"/>
      <c r="UZJ56" s="18"/>
      <c r="UZK56" s="18"/>
      <c r="UZL56" s="18"/>
      <c r="UZM56" s="18"/>
      <c r="UZN56" s="18"/>
      <c r="UZO56" s="18"/>
      <c r="UZP56" s="18"/>
      <c r="UZQ56" s="18"/>
      <c r="UZR56" s="18"/>
      <c r="UZS56" s="18"/>
      <c r="UZT56" s="18"/>
      <c r="UZU56" s="18"/>
      <c r="UZV56" s="18"/>
      <c r="UZW56" s="18"/>
      <c r="UZX56" s="18"/>
      <c r="UZY56" s="18"/>
      <c r="UZZ56" s="18"/>
      <c r="VAA56" s="18"/>
      <c r="VAB56" s="18"/>
      <c r="VAC56" s="18"/>
      <c r="VAD56" s="18"/>
      <c r="VAE56" s="18"/>
      <c r="VAF56" s="18"/>
      <c r="VAG56" s="18"/>
      <c r="VAH56" s="18"/>
      <c r="VAI56" s="18"/>
      <c r="VAJ56" s="18"/>
      <c r="VAK56" s="18"/>
      <c r="VAL56" s="18"/>
      <c r="VAM56" s="18"/>
      <c r="VAN56" s="18"/>
      <c r="VAO56" s="18"/>
      <c r="VAP56" s="18"/>
      <c r="VAQ56" s="18"/>
      <c r="VAR56" s="18"/>
      <c r="VAS56" s="18"/>
      <c r="VAT56" s="18"/>
      <c r="VAU56" s="18"/>
      <c r="VAV56" s="18"/>
      <c r="VAW56" s="18"/>
      <c r="VAX56" s="18"/>
      <c r="VAY56" s="18"/>
      <c r="VAZ56" s="18"/>
      <c r="VBA56" s="18"/>
      <c r="VBB56" s="18"/>
      <c r="VBC56" s="18"/>
      <c r="VBD56" s="18"/>
      <c r="VBE56" s="18"/>
      <c r="VBF56" s="18"/>
      <c r="VBG56" s="18"/>
      <c r="VBH56" s="18"/>
      <c r="VBI56" s="18"/>
      <c r="VBJ56" s="18"/>
      <c r="VBK56" s="18"/>
      <c r="VBL56" s="18"/>
      <c r="VBM56" s="18"/>
      <c r="VBN56" s="18"/>
      <c r="VBO56" s="18"/>
      <c r="VBP56" s="18"/>
      <c r="VBQ56" s="18"/>
      <c r="VBR56" s="18"/>
      <c r="VBS56" s="18"/>
      <c r="VBT56" s="18"/>
      <c r="VBU56" s="18"/>
      <c r="VBV56" s="18"/>
      <c r="VBW56" s="18"/>
      <c r="VBX56" s="18"/>
      <c r="VBY56" s="18"/>
      <c r="VBZ56" s="18"/>
      <c r="VCA56" s="18"/>
      <c r="VCB56" s="18"/>
      <c r="VCC56" s="18"/>
      <c r="VCD56" s="18"/>
      <c r="VCE56" s="18"/>
      <c r="VCF56" s="18"/>
      <c r="VCG56" s="18"/>
      <c r="VCH56" s="18"/>
      <c r="VCI56" s="18"/>
      <c r="VCJ56" s="18"/>
      <c r="VCK56" s="18"/>
      <c r="VCL56" s="18"/>
      <c r="VCM56" s="18"/>
      <c r="VCN56" s="18"/>
      <c r="VCO56" s="18"/>
      <c r="VCP56" s="18"/>
      <c r="VCQ56" s="18"/>
      <c r="VCR56" s="18"/>
      <c r="VCS56" s="18"/>
      <c r="VCT56" s="18"/>
      <c r="VCU56" s="18"/>
      <c r="VCV56" s="18"/>
      <c r="VCW56" s="18"/>
      <c r="VCX56" s="18"/>
      <c r="VCY56" s="18"/>
      <c r="VCZ56" s="18"/>
      <c r="VDA56" s="18"/>
      <c r="VDB56" s="18"/>
      <c r="VDC56" s="18"/>
      <c r="VDD56" s="18"/>
      <c r="VDE56" s="18"/>
      <c r="VDF56" s="18"/>
      <c r="VDG56" s="18"/>
      <c r="VDH56" s="18"/>
      <c r="VDI56" s="18"/>
      <c r="VDJ56" s="18"/>
      <c r="VDK56" s="18"/>
      <c r="VDL56" s="18"/>
      <c r="VDM56" s="18"/>
      <c r="VDN56" s="18"/>
      <c r="VDO56" s="18"/>
      <c r="VDP56" s="18"/>
      <c r="VDQ56" s="18"/>
      <c r="VDR56" s="18"/>
      <c r="VDS56" s="18"/>
      <c r="VDT56" s="18"/>
      <c r="VDU56" s="18"/>
      <c r="VDV56" s="18"/>
      <c r="VDW56" s="18"/>
      <c r="VDX56" s="18"/>
      <c r="VDY56" s="18"/>
      <c r="VDZ56" s="18"/>
      <c r="VEA56" s="18"/>
      <c r="VEB56" s="18"/>
      <c r="VEC56" s="18"/>
      <c r="VED56" s="18"/>
      <c r="VEE56" s="18"/>
      <c r="VEF56" s="18"/>
      <c r="VEG56" s="18"/>
      <c r="VEH56" s="18"/>
      <c r="VEI56" s="18"/>
      <c r="VEJ56" s="18"/>
      <c r="VEK56" s="18"/>
      <c r="VEL56" s="18"/>
      <c r="VEM56" s="18"/>
      <c r="VEN56" s="18"/>
      <c r="VEO56" s="18"/>
      <c r="VEP56" s="18"/>
      <c r="VEQ56" s="18"/>
      <c r="VER56" s="18"/>
      <c r="VES56" s="18"/>
      <c r="VET56" s="18"/>
      <c r="VEU56" s="18"/>
      <c r="VEV56" s="18"/>
      <c r="VEW56" s="18"/>
      <c r="VEX56" s="18"/>
      <c r="VEY56" s="18"/>
      <c r="VEZ56" s="18"/>
      <c r="VFA56" s="18"/>
      <c r="VFB56" s="18"/>
      <c r="VFC56" s="18"/>
      <c r="VFD56" s="18"/>
      <c r="VFE56" s="18"/>
      <c r="VFF56" s="18"/>
      <c r="VFG56" s="18"/>
      <c r="VFH56" s="18"/>
      <c r="VFI56" s="18"/>
      <c r="VFJ56" s="18"/>
      <c r="VFK56" s="18"/>
      <c r="VFL56" s="18"/>
      <c r="VFM56" s="18"/>
      <c r="VFN56" s="18"/>
      <c r="VFO56" s="18"/>
      <c r="VFP56" s="18"/>
      <c r="VFQ56" s="18"/>
      <c r="VFR56" s="18"/>
      <c r="VFS56" s="18"/>
      <c r="VFT56" s="18"/>
      <c r="VFU56" s="18"/>
      <c r="VFV56" s="18"/>
      <c r="VFW56" s="18"/>
      <c r="VFX56" s="18"/>
      <c r="VFY56" s="18"/>
      <c r="VFZ56" s="18"/>
      <c r="VGA56" s="18"/>
      <c r="VGB56" s="18"/>
      <c r="VGC56" s="18"/>
      <c r="VGD56" s="18"/>
      <c r="VGE56" s="18"/>
      <c r="VGF56" s="18"/>
      <c r="VGG56" s="18"/>
      <c r="VGH56" s="18"/>
      <c r="VGI56" s="18"/>
      <c r="VGJ56" s="18"/>
      <c r="VGK56" s="18"/>
      <c r="VGL56" s="18"/>
      <c r="VGM56" s="18"/>
      <c r="VGN56" s="18"/>
      <c r="VGO56" s="18"/>
      <c r="VGP56" s="18"/>
      <c r="VGQ56" s="18"/>
      <c r="VGR56" s="18"/>
      <c r="VGS56" s="18"/>
      <c r="VGT56" s="18"/>
      <c r="VGU56" s="18"/>
      <c r="VGV56" s="18"/>
      <c r="VGW56" s="18"/>
      <c r="VGX56" s="18"/>
      <c r="VGY56" s="18"/>
      <c r="VGZ56" s="18"/>
      <c r="VHA56" s="18"/>
      <c r="VHB56" s="18"/>
      <c r="VHC56" s="18"/>
      <c r="VHD56" s="18"/>
      <c r="VHE56" s="18"/>
      <c r="VHF56" s="18"/>
      <c r="VHG56" s="18"/>
      <c r="VHH56" s="18"/>
      <c r="VHI56" s="18"/>
      <c r="VHJ56" s="18"/>
      <c r="VHK56" s="18"/>
      <c r="VHL56" s="18"/>
      <c r="VHM56" s="18"/>
      <c r="VHN56" s="18"/>
      <c r="VHO56" s="18"/>
      <c r="VHP56" s="18"/>
      <c r="VHQ56" s="18"/>
      <c r="VHR56" s="18"/>
      <c r="VHS56" s="18"/>
      <c r="VHT56" s="18"/>
      <c r="VHU56" s="18"/>
      <c r="VHV56" s="18"/>
      <c r="VHW56" s="18"/>
      <c r="VHX56" s="18"/>
      <c r="VHY56" s="18"/>
      <c r="VHZ56" s="18"/>
      <c r="VIA56" s="18"/>
      <c r="VIB56" s="18"/>
      <c r="VIC56" s="18"/>
      <c r="VID56" s="18"/>
      <c r="VIE56" s="18"/>
      <c r="VIF56" s="18"/>
      <c r="VIG56" s="18"/>
      <c r="VIH56" s="18"/>
      <c r="VII56" s="18"/>
      <c r="VIJ56" s="18"/>
      <c r="VIK56" s="18"/>
      <c r="VIL56" s="18"/>
      <c r="VIM56" s="18"/>
      <c r="VIN56" s="18"/>
      <c r="VIO56" s="18"/>
      <c r="VIP56" s="18"/>
      <c r="VIQ56" s="18"/>
      <c r="VIR56" s="18"/>
      <c r="VIS56" s="18"/>
      <c r="VIT56" s="18"/>
      <c r="VIU56" s="18"/>
      <c r="VIV56" s="18"/>
      <c r="VIW56" s="18"/>
      <c r="VIX56" s="18"/>
      <c r="VIY56" s="18"/>
      <c r="VIZ56" s="18"/>
      <c r="VJA56" s="18"/>
      <c r="VJB56" s="18"/>
      <c r="VJC56" s="18"/>
      <c r="VJD56" s="18"/>
      <c r="VJE56" s="18"/>
      <c r="VJF56" s="18"/>
      <c r="VJG56" s="18"/>
      <c r="VJH56" s="18"/>
      <c r="VJI56" s="18"/>
      <c r="VJJ56" s="18"/>
      <c r="VJK56" s="18"/>
      <c r="VJL56" s="18"/>
      <c r="VJM56" s="18"/>
      <c r="VJN56" s="18"/>
      <c r="VJO56" s="18"/>
      <c r="VJP56" s="18"/>
      <c r="VJQ56" s="18"/>
      <c r="VJR56" s="18"/>
      <c r="VJS56" s="18"/>
      <c r="VJT56" s="18"/>
      <c r="VJU56" s="18"/>
      <c r="VJV56" s="18"/>
      <c r="VJW56" s="18"/>
      <c r="VJX56" s="18"/>
      <c r="VJY56" s="18"/>
      <c r="VJZ56" s="18"/>
      <c r="VKA56" s="18"/>
      <c r="VKB56" s="18"/>
      <c r="VKC56" s="18"/>
      <c r="VKD56" s="18"/>
      <c r="VKE56" s="18"/>
      <c r="VKF56" s="18"/>
      <c r="VKG56" s="18"/>
      <c r="VKH56" s="18"/>
      <c r="VKI56" s="18"/>
      <c r="VKJ56" s="18"/>
      <c r="VKK56" s="18"/>
      <c r="VKL56" s="18"/>
      <c r="VKM56" s="18"/>
      <c r="VKN56" s="18"/>
      <c r="VKO56" s="18"/>
      <c r="VKP56" s="18"/>
      <c r="VKQ56" s="18"/>
      <c r="VKR56" s="18"/>
      <c r="VKS56" s="18"/>
      <c r="VKT56" s="18"/>
      <c r="VKU56" s="18"/>
      <c r="VKV56" s="18"/>
      <c r="VKW56" s="18"/>
      <c r="VKX56" s="18"/>
      <c r="VKY56" s="18"/>
      <c r="VKZ56" s="18"/>
      <c r="VLA56" s="18"/>
      <c r="VLB56" s="18"/>
      <c r="VLC56" s="18"/>
      <c r="VLD56" s="18"/>
      <c r="VLE56" s="18"/>
      <c r="VLF56" s="18"/>
      <c r="VLG56" s="18"/>
      <c r="VLH56" s="18"/>
      <c r="VLI56" s="18"/>
      <c r="VLJ56" s="18"/>
      <c r="VLK56" s="18"/>
      <c r="VLL56" s="18"/>
      <c r="VLM56" s="18"/>
      <c r="VLN56" s="18"/>
      <c r="VLO56" s="18"/>
      <c r="VLP56" s="18"/>
      <c r="VLQ56" s="18"/>
      <c r="VLR56" s="18"/>
      <c r="VLS56" s="18"/>
      <c r="VLT56" s="18"/>
      <c r="VLU56" s="18"/>
      <c r="VLV56" s="18"/>
      <c r="VLW56" s="18"/>
      <c r="VLX56" s="18"/>
      <c r="VLY56" s="18"/>
      <c r="VLZ56" s="18"/>
      <c r="VMA56" s="18"/>
      <c r="VMB56" s="18"/>
      <c r="VMC56" s="18"/>
      <c r="VMD56" s="18"/>
      <c r="VME56" s="18"/>
      <c r="VMF56" s="18"/>
      <c r="VMG56" s="18"/>
      <c r="VMH56" s="18"/>
      <c r="VMI56" s="18"/>
      <c r="VMJ56" s="18"/>
      <c r="VMK56" s="18"/>
      <c r="VML56" s="18"/>
      <c r="VMM56" s="18"/>
      <c r="VMN56" s="18"/>
      <c r="VMO56" s="18"/>
      <c r="VMP56" s="18"/>
      <c r="VMQ56" s="18"/>
      <c r="VMR56" s="18"/>
      <c r="VMS56" s="18"/>
      <c r="VMT56" s="18"/>
      <c r="VMU56" s="18"/>
      <c r="VMV56" s="18"/>
      <c r="VMW56" s="18"/>
      <c r="VMX56" s="18"/>
      <c r="VMY56" s="18"/>
      <c r="VMZ56" s="18"/>
      <c r="VNA56" s="18"/>
      <c r="VNB56" s="18"/>
      <c r="VNC56" s="18"/>
      <c r="VND56" s="18"/>
      <c r="VNE56" s="18"/>
      <c r="VNF56" s="18"/>
      <c r="VNG56" s="18"/>
      <c r="VNH56" s="18"/>
      <c r="VNI56" s="18"/>
      <c r="VNJ56" s="18"/>
      <c r="VNK56" s="18"/>
      <c r="VNL56" s="18"/>
      <c r="VNM56" s="18"/>
      <c r="VNN56" s="18"/>
      <c r="VNO56" s="18"/>
      <c r="VNP56" s="18"/>
      <c r="VNQ56" s="18"/>
      <c r="VNR56" s="18"/>
      <c r="VNS56" s="18"/>
      <c r="VNT56" s="18"/>
      <c r="VNU56" s="18"/>
      <c r="VNV56" s="18"/>
      <c r="VNW56" s="18"/>
      <c r="VNX56" s="18"/>
      <c r="VNY56" s="18"/>
      <c r="VNZ56" s="18"/>
      <c r="VOA56" s="18"/>
      <c r="VOB56" s="18"/>
      <c r="VOC56" s="18"/>
      <c r="VOD56" s="18"/>
      <c r="VOE56" s="18"/>
      <c r="VOF56" s="18"/>
      <c r="VOG56" s="18"/>
      <c r="VOH56" s="18"/>
      <c r="VOI56" s="18"/>
      <c r="VOJ56" s="18"/>
      <c r="VOK56" s="18"/>
      <c r="VOL56" s="18"/>
      <c r="VOM56" s="18"/>
      <c r="VON56" s="18"/>
      <c r="VOO56" s="18"/>
      <c r="VOP56" s="18"/>
      <c r="VOQ56" s="18"/>
      <c r="VOR56" s="18"/>
      <c r="VOS56" s="18"/>
      <c r="VOT56" s="18"/>
      <c r="VOU56" s="18"/>
      <c r="VOV56" s="18"/>
      <c r="VOW56" s="18"/>
      <c r="VOX56" s="18"/>
      <c r="VOY56" s="18"/>
      <c r="VOZ56" s="18"/>
      <c r="VPA56" s="18"/>
      <c r="VPB56" s="18"/>
      <c r="VPC56" s="18"/>
      <c r="VPD56" s="18"/>
      <c r="VPE56" s="18"/>
      <c r="VPF56" s="18"/>
      <c r="VPG56" s="18"/>
      <c r="VPH56" s="18"/>
      <c r="VPI56" s="18"/>
      <c r="VPJ56" s="18"/>
      <c r="VPK56" s="18"/>
      <c r="VPL56" s="18"/>
      <c r="VPM56" s="18"/>
      <c r="VPN56" s="18"/>
      <c r="VPO56" s="18"/>
      <c r="VPP56" s="18"/>
      <c r="VPQ56" s="18"/>
      <c r="VPR56" s="18"/>
      <c r="VPS56" s="18"/>
      <c r="VPT56" s="18"/>
      <c r="VPU56" s="18"/>
      <c r="VPV56" s="18"/>
      <c r="VPW56" s="18"/>
      <c r="VPX56" s="18"/>
      <c r="VPY56" s="18"/>
      <c r="VPZ56" s="18"/>
      <c r="VQA56" s="18"/>
      <c r="VQB56" s="18"/>
      <c r="VQC56" s="18"/>
      <c r="VQD56" s="18"/>
      <c r="VQE56" s="18"/>
      <c r="VQF56" s="18"/>
      <c r="VQG56" s="18"/>
      <c r="VQH56" s="18"/>
      <c r="VQI56" s="18"/>
      <c r="VQJ56" s="18"/>
      <c r="VQK56" s="18"/>
      <c r="VQL56" s="18"/>
      <c r="VQM56" s="18"/>
      <c r="VQN56" s="18"/>
      <c r="VQO56" s="18"/>
      <c r="VQP56" s="18"/>
      <c r="VQQ56" s="18"/>
      <c r="VQR56" s="18"/>
      <c r="VQS56" s="18"/>
      <c r="VQT56" s="18"/>
      <c r="VQU56" s="18"/>
      <c r="VQV56" s="18"/>
      <c r="VQW56" s="18"/>
      <c r="VQX56" s="18"/>
      <c r="VQY56" s="18"/>
      <c r="VQZ56" s="18"/>
      <c r="VRA56" s="18"/>
      <c r="VRB56" s="18"/>
      <c r="VRC56" s="18"/>
      <c r="VRD56" s="18"/>
      <c r="VRE56" s="18"/>
      <c r="VRF56" s="18"/>
      <c r="VRG56" s="18"/>
      <c r="VRH56" s="18"/>
      <c r="VRI56" s="18"/>
      <c r="VRJ56" s="18"/>
      <c r="VRK56" s="18"/>
      <c r="VRL56" s="18"/>
      <c r="VRM56" s="18"/>
      <c r="VRN56" s="18"/>
      <c r="VRO56" s="18"/>
      <c r="VRP56" s="18"/>
      <c r="VRQ56" s="18"/>
      <c r="VRR56" s="18"/>
      <c r="VRS56" s="18"/>
      <c r="VRT56" s="18"/>
      <c r="VRU56" s="18"/>
      <c r="VRV56" s="18"/>
      <c r="VRW56" s="18"/>
      <c r="VRX56" s="18"/>
      <c r="VRY56" s="18"/>
      <c r="VRZ56" s="18"/>
      <c r="VSA56" s="18"/>
      <c r="VSB56" s="18"/>
      <c r="VSC56" s="18"/>
      <c r="VSD56" s="18"/>
      <c r="VSE56" s="18"/>
      <c r="VSF56" s="18"/>
      <c r="VSG56" s="18"/>
      <c r="VSH56" s="18"/>
      <c r="VSI56" s="18"/>
      <c r="VSJ56" s="18"/>
      <c r="VSK56" s="18"/>
      <c r="VSL56" s="18"/>
      <c r="VSM56" s="18"/>
      <c r="VSN56" s="18"/>
      <c r="VSO56" s="18"/>
      <c r="VSP56" s="18"/>
      <c r="VSQ56" s="18"/>
      <c r="VSR56" s="18"/>
      <c r="VSS56" s="18"/>
      <c r="VST56" s="18"/>
      <c r="VSU56" s="18"/>
      <c r="VSV56" s="18"/>
      <c r="VSW56" s="18"/>
      <c r="VSX56" s="18"/>
      <c r="VSY56" s="18"/>
      <c r="VSZ56" s="18"/>
      <c r="VTA56" s="18"/>
      <c r="VTB56" s="18"/>
      <c r="VTC56" s="18"/>
      <c r="VTD56" s="18"/>
      <c r="VTE56" s="18"/>
      <c r="VTF56" s="18"/>
      <c r="VTG56" s="18"/>
      <c r="VTH56" s="18"/>
      <c r="VTI56" s="18"/>
      <c r="VTJ56" s="18"/>
      <c r="VTK56" s="18"/>
      <c r="VTL56" s="18"/>
      <c r="VTM56" s="18"/>
      <c r="VTN56" s="18"/>
      <c r="VTO56" s="18"/>
      <c r="VTP56" s="18"/>
      <c r="VTQ56" s="18"/>
      <c r="VTR56" s="18"/>
      <c r="VTS56" s="18"/>
      <c r="VTT56" s="18"/>
      <c r="VTU56" s="18"/>
      <c r="VTV56" s="18"/>
      <c r="VTW56" s="18"/>
      <c r="VTX56" s="18"/>
      <c r="VTY56" s="18"/>
      <c r="VTZ56" s="18"/>
      <c r="VUA56" s="18"/>
      <c r="VUB56" s="18"/>
      <c r="VUC56" s="18"/>
      <c r="VUD56" s="18"/>
      <c r="VUE56" s="18"/>
      <c r="VUF56" s="18"/>
      <c r="VUG56" s="18"/>
      <c r="VUH56" s="18"/>
      <c r="VUI56" s="18"/>
      <c r="VUJ56" s="18"/>
      <c r="VUK56" s="18"/>
      <c r="VUL56" s="18"/>
      <c r="VUM56" s="18"/>
      <c r="VUN56" s="18"/>
      <c r="VUO56" s="18"/>
      <c r="VUP56" s="18"/>
      <c r="VUQ56" s="18"/>
      <c r="VUR56" s="18"/>
      <c r="VUS56" s="18"/>
      <c r="VUT56" s="18"/>
      <c r="VUU56" s="18"/>
      <c r="VUV56" s="18"/>
      <c r="VUW56" s="18"/>
      <c r="VUX56" s="18"/>
      <c r="VUY56" s="18"/>
      <c r="VUZ56" s="18"/>
      <c r="VVA56" s="18"/>
      <c r="VVB56" s="18"/>
      <c r="VVC56" s="18"/>
      <c r="VVD56" s="18"/>
      <c r="VVE56" s="18"/>
      <c r="VVF56" s="18"/>
      <c r="VVG56" s="18"/>
      <c r="VVH56" s="18"/>
      <c r="VVI56" s="18"/>
      <c r="VVJ56" s="18"/>
      <c r="VVK56" s="18"/>
      <c r="VVL56" s="18"/>
      <c r="VVM56" s="18"/>
      <c r="VVN56" s="18"/>
      <c r="VVO56" s="18"/>
      <c r="VVP56" s="18"/>
      <c r="VVQ56" s="18"/>
      <c r="VVR56" s="18"/>
      <c r="VVS56" s="18"/>
      <c r="VVT56" s="18"/>
      <c r="VVU56" s="18"/>
      <c r="VVV56" s="18"/>
      <c r="VVW56" s="18"/>
      <c r="VVX56" s="18"/>
      <c r="VVY56" s="18"/>
      <c r="VVZ56" s="18"/>
      <c r="VWA56" s="18"/>
      <c r="VWB56" s="18"/>
      <c r="VWC56" s="18"/>
      <c r="VWD56" s="18"/>
      <c r="VWE56" s="18"/>
      <c r="VWF56" s="18"/>
      <c r="VWG56" s="18"/>
      <c r="VWH56" s="18"/>
      <c r="VWI56" s="18"/>
      <c r="VWJ56" s="18"/>
      <c r="VWK56" s="18"/>
      <c r="VWL56" s="18"/>
      <c r="VWM56" s="18"/>
      <c r="VWN56" s="18"/>
      <c r="VWO56" s="18"/>
      <c r="VWP56" s="18"/>
      <c r="VWQ56" s="18"/>
      <c r="VWR56" s="18"/>
      <c r="VWS56" s="18"/>
      <c r="VWT56" s="18"/>
      <c r="VWU56" s="18"/>
      <c r="VWV56" s="18"/>
      <c r="VWW56" s="18"/>
      <c r="VWX56" s="18"/>
      <c r="VWY56" s="18"/>
      <c r="VWZ56" s="18"/>
      <c r="VXA56" s="18"/>
      <c r="VXB56" s="18"/>
      <c r="VXC56" s="18"/>
      <c r="VXD56" s="18"/>
      <c r="VXE56" s="18"/>
      <c r="VXF56" s="18"/>
      <c r="VXG56" s="18"/>
      <c r="VXH56" s="18"/>
      <c r="VXI56" s="18"/>
      <c r="VXJ56" s="18"/>
      <c r="VXK56" s="18"/>
      <c r="VXL56" s="18"/>
      <c r="VXM56" s="18"/>
      <c r="VXN56" s="18"/>
      <c r="VXO56" s="18"/>
      <c r="VXP56" s="18"/>
      <c r="VXQ56" s="18"/>
      <c r="VXR56" s="18"/>
      <c r="VXS56" s="18"/>
      <c r="VXT56" s="18"/>
      <c r="VXU56" s="18"/>
      <c r="VXV56" s="18"/>
      <c r="VXW56" s="18"/>
      <c r="VXX56" s="18"/>
      <c r="VXY56" s="18"/>
      <c r="VXZ56" s="18"/>
      <c r="VYA56" s="18"/>
      <c r="VYB56" s="18"/>
      <c r="VYC56" s="18"/>
      <c r="VYD56" s="18"/>
      <c r="VYE56" s="18"/>
      <c r="VYF56" s="18"/>
      <c r="VYG56" s="18"/>
      <c r="VYH56" s="18"/>
      <c r="VYI56" s="18"/>
      <c r="VYJ56" s="18"/>
      <c r="VYK56" s="18"/>
      <c r="VYL56" s="18"/>
      <c r="VYM56" s="18"/>
      <c r="VYN56" s="18"/>
      <c r="VYO56" s="18"/>
      <c r="VYP56" s="18"/>
      <c r="VYQ56" s="18"/>
      <c r="VYR56" s="18"/>
      <c r="VYS56" s="18"/>
      <c r="VYT56" s="18"/>
      <c r="VYU56" s="18"/>
      <c r="VYV56" s="18"/>
      <c r="VYW56" s="18"/>
      <c r="VYX56" s="18"/>
      <c r="VYY56" s="18"/>
      <c r="VYZ56" s="18"/>
      <c r="VZA56" s="18"/>
      <c r="VZB56" s="18"/>
      <c r="VZC56" s="18"/>
      <c r="VZD56" s="18"/>
      <c r="VZE56" s="18"/>
      <c r="VZF56" s="18"/>
      <c r="VZG56" s="18"/>
      <c r="VZH56" s="18"/>
      <c r="VZI56" s="18"/>
      <c r="VZJ56" s="18"/>
      <c r="VZK56" s="18"/>
      <c r="VZL56" s="18"/>
      <c r="VZM56" s="18"/>
      <c r="VZN56" s="18"/>
      <c r="VZO56" s="18"/>
      <c r="VZP56" s="18"/>
      <c r="VZQ56" s="18"/>
      <c r="VZR56" s="18"/>
      <c r="VZS56" s="18"/>
      <c r="VZT56" s="18"/>
      <c r="VZU56" s="18"/>
      <c r="VZV56" s="18"/>
      <c r="VZW56" s="18"/>
      <c r="VZX56" s="18"/>
      <c r="VZY56" s="18"/>
      <c r="VZZ56" s="18"/>
      <c r="WAA56" s="18"/>
      <c r="WAB56" s="18"/>
      <c r="WAC56" s="18"/>
      <c r="WAD56" s="18"/>
      <c r="WAE56" s="18"/>
      <c r="WAF56" s="18"/>
      <c r="WAG56" s="18"/>
      <c r="WAH56" s="18"/>
      <c r="WAI56" s="18"/>
      <c r="WAJ56" s="18"/>
      <c r="WAK56" s="18"/>
      <c r="WAL56" s="18"/>
      <c r="WAM56" s="18"/>
      <c r="WAN56" s="18"/>
      <c r="WAO56" s="18"/>
      <c r="WAP56" s="18"/>
      <c r="WAQ56" s="18"/>
      <c r="WAR56" s="18"/>
      <c r="WAS56" s="18"/>
      <c r="WAT56" s="18"/>
      <c r="WAU56" s="18"/>
      <c r="WAV56" s="18"/>
      <c r="WAW56" s="18"/>
      <c r="WAX56" s="18"/>
      <c r="WAY56" s="18"/>
      <c r="WAZ56" s="18"/>
      <c r="WBA56" s="18"/>
      <c r="WBB56" s="18"/>
      <c r="WBC56" s="18"/>
      <c r="WBD56" s="18"/>
      <c r="WBE56" s="18"/>
      <c r="WBF56" s="18"/>
      <c r="WBG56" s="18"/>
      <c r="WBH56" s="18"/>
      <c r="WBI56" s="18"/>
      <c r="WBJ56" s="18"/>
      <c r="WBK56" s="18"/>
      <c r="WBL56" s="18"/>
      <c r="WBM56" s="18"/>
      <c r="WBN56" s="18"/>
      <c r="WBO56" s="18"/>
      <c r="WBP56" s="18"/>
      <c r="WBQ56" s="18"/>
      <c r="WBR56" s="18"/>
      <c r="WBS56" s="18"/>
      <c r="WBT56" s="18"/>
      <c r="WBU56" s="18"/>
      <c r="WBV56" s="18"/>
      <c r="WBW56" s="18"/>
      <c r="WBX56" s="18"/>
      <c r="WBY56" s="18"/>
      <c r="WBZ56" s="18"/>
      <c r="WCA56" s="18"/>
      <c r="WCB56" s="18"/>
      <c r="WCC56" s="18"/>
      <c r="WCD56" s="18"/>
      <c r="WCE56" s="18"/>
      <c r="WCF56" s="18"/>
      <c r="WCG56" s="18"/>
      <c r="WCH56" s="18"/>
      <c r="WCI56" s="18"/>
      <c r="WCJ56" s="18"/>
      <c r="WCK56" s="18"/>
      <c r="WCL56" s="18"/>
      <c r="WCM56" s="18"/>
      <c r="WCN56" s="18"/>
      <c r="WCO56" s="18"/>
      <c r="WCP56" s="18"/>
      <c r="WCQ56" s="18"/>
      <c r="WCR56" s="18"/>
      <c r="WCS56" s="18"/>
      <c r="WCT56" s="18"/>
      <c r="WCU56" s="18"/>
      <c r="WCV56" s="18"/>
      <c r="WCW56" s="18"/>
      <c r="WCX56" s="18"/>
      <c r="WCY56" s="18"/>
      <c r="WCZ56" s="18"/>
      <c r="WDA56" s="18"/>
      <c r="WDB56" s="18"/>
      <c r="WDC56" s="18"/>
      <c r="WDD56" s="18"/>
      <c r="WDE56" s="18"/>
      <c r="WDF56" s="18"/>
      <c r="WDG56" s="18"/>
      <c r="WDH56" s="18"/>
      <c r="WDI56" s="18"/>
      <c r="WDJ56" s="18"/>
      <c r="WDK56" s="18"/>
      <c r="WDL56" s="18"/>
      <c r="WDM56" s="18"/>
      <c r="WDN56" s="18"/>
      <c r="WDO56" s="18"/>
      <c r="WDP56" s="18"/>
      <c r="WDQ56" s="18"/>
      <c r="WDR56" s="18"/>
      <c r="WDS56" s="18"/>
      <c r="WDT56" s="18"/>
      <c r="WDU56" s="18"/>
      <c r="WDV56" s="18"/>
      <c r="WDW56" s="18"/>
      <c r="WDX56" s="18"/>
      <c r="WDY56" s="18"/>
      <c r="WDZ56" s="18"/>
      <c r="WEA56" s="18"/>
      <c r="WEB56" s="18"/>
      <c r="WEC56" s="18"/>
      <c r="WED56" s="18"/>
      <c r="WEE56" s="18"/>
      <c r="WEF56" s="18"/>
      <c r="WEG56" s="18"/>
      <c r="WEH56" s="18"/>
      <c r="WEI56" s="18"/>
      <c r="WEJ56" s="18"/>
      <c r="WEK56" s="18"/>
      <c r="WEL56" s="18"/>
      <c r="WEM56" s="18"/>
      <c r="WEN56" s="18"/>
      <c r="WEO56" s="18"/>
      <c r="WEP56" s="18"/>
      <c r="WEQ56" s="18"/>
      <c r="WER56" s="18"/>
      <c r="WES56" s="18"/>
      <c r="WET56" s="18"/>
      <c r="WEU56" s="18"/>
      <c r="WEV56" s="18"/>
      <c r="WEW56" s="18"/>
      <c r="WEX56" s="18"/>
      <c r="WEY56" s="18"/>
      <c r="WEZ56" s="18"/>
      <c r="WFA56" s="18"/>
      <c r="WFB56" s="18"/>
      <c r="WFC56" s="18"/>
      <c r="WFD56" s="18"/>
      <c r="WFE56" s="18"/>
      <c r="WFF56" s="18"/>
      <c r="WFG56" s="18"/>
      <c r="WFH56" s="18"/>
      <c r="WFI56" s="18"/>
      <c r="WFJ56" s="18"/>
      <c r="WFK56" s="18"/>
      <c r="WFL56" s="18"/>
      <c r="WFM56" s="18"/>
      <c r="WFN56" s="18"/>
      <c r="WFO56" s="18"/>
      <c r="WFP56" s="18"/>
      <c r="WFQ56" s="18"/>
      <c r="WFR56" s="18"/>
      <c r="WFS56" s="18"/>
      <c r="WFT56" s="18"/>
      <c r="WFU56" s="18"/>
      <c r="WFV56" s="18"/>
      <c r="WFW56" s="18"/>
      <c r="WFX56" s="18"/>
      <c r="WFY56" s="18"/>
      <c r="WFZ56" s="18"/>
      <c r="WGA56" s="18"/>
      <c r="WGB56" s="18"/>
      <c r="WGC56" s="18"/>
      <c r="WGD56" s="18"/>
      <c r="WGE56" s="18"/>
      <c r="WGF56" s="18"/>
      <c r="WGG56" s="18"/>
      <c r="WGH56" s="18"/>
      <c r="WGI56" s="18"/>
      <c r="WGJ56" s="18"/>
      <c r="WGK56" s="18"/>
      <c r="WGL56" s="18"/>
      <c r="WGM56" s="18"/>
      <c r="WGN56" s="18"/>
      <c r="WGO56" s="18"/>
      <c r="WGP56" s="18"/>
      <c r="WGQ56" s="18"/>
      <c r="WGR56" s="18"/>
      <c r="WGS56" s="18"/>
      <c r="WGT56" s="18"/>
      <c r="WGU56" s="18"/>
      <c r="WGV56" s="18"/>
      <c r="WGW56" s="18"/>
      <c r="WGX56" s="18"/>
      <c r="WGY56" s="18"/>
      <c r="WGZ56" s="18"/>
      <c r="WHA56" s="18"/>
      <c r="WHB56" s="18"/>
      <c r="WHC56" s="18"/>
      <c r="WHD56" s="18"/>
      <c r="WHE56" s="18"/>
      <c r="WHF56" s="18"/>
      <c r="WHG56" s="18"/>
      <c r="WHH56" s="18"/>
      <c r="WHI56" s="18"/>
      <c r="WHJ56" s="18"/>
      <c r="WHK56" s="18"/>
      <c r="WHL56" s="18"/>
      <c r="WHM56" s="18"/>
      <c r="WHN56" s="18"/>
      <c r="WHO56" s="18"/>
      <c r="WHP56" s="18"/>
      <c r="WHQ56" s="18"/>
      <c r="WHR56" s="18"/>
      <c r="WHS56" s="18"/>
      <c r="WHT56" s="18"/>
      <c r="WHU56" s="18"/>
      <c r="WHV56" s="18"/>
      <c r="WHW56" s="18"/>
      <c r="WHX56" s="18"/>
      <c r="WHY56" s="18"/>
      <c r="WHZ56" s="18"/>
      <c r="WIA56" s="18"/>
      <c r="WIB56" s="18"/>
      <c r="WIC56" s="18"/>
      <c r="WID56" s="18"/>
      <c r="WIE56" s="18"/>
      <c r="WIF56" s="18"/>
      <c r="WIG56" s="18"/>
      <c r="WIH56" s="18"/>
      <c r="WII56" s="18"/>
      <c r="WIJ56" s="18"/>
      <c r="WIK56" s="18"/>
      <c r="WIL56" s="18"/>
      <c r="WIM56" s="18"/>
      <c r="WIN56" s="18"/>
      <c r="WIO56" s="18"/>
      <c r="WIP56" s="18"/>
      <c r="WIQ56" s="18"/>
      <c r="WIR56" s="18"/>
      <c r="WIS56" s="18"/>
      <c r="WIT56" s="18"/>
      <c r="WIU56" s="18"/>
      <c r="WIV56" s="18"/>
      <c r="WIW56" s="18"/>
      <c r="WIX56" s="18"/>
      <c r="WIY56" s="18"/>
      <c r="WIZ56" s="18"/>
      <c r="WJA56" s="18"/>
      <c r="WJB56" s="18"/>
      <c r="WJC56" s="18"/>
      <c r="WJD56" s="18"/>
      <c r="WJE56" s="18"/>
      <c r="WJF56" s="18"/>
      <c r="WJG56" s="18"/>
      <c r="WJH56" s="18"/>
      <c r="WJI56" s="18"/>
      <c r="WJJ56" s="18"/>
      <c r="WJK56" s="18"/>
      <c r="WJL56" s="18"/>
      <c r="WJM56" s="18"/>
      <c r="WJN56" s="18"/>
      <c r="WJO56" s="18"/>
      <c r="WJP56" s="18"/>
      <c r="WJQ56" s="18"/>
      <c r="WJR56" s="18"/>
      <c r="WJS56" s="18"/>
      <c r="WJT56" s="18"/>
      <c r="WJU56" s="18"/>
      <c r="WJV56" s="18"/>
      <c r="WJW56" s="18"/>
      <c r="WJX56" s="18"/>
      <c r="WJY56" s="18"/>
      <c r="WJZ56" s="18"/>
      <c r="WKA56" s="18"/>
      <c r="WKB56" s="18"/>
      <c r="WKC56" s="18"/>
      <c r="WKD56" s="18"/>
      <c r="WKE56" s="18"/>
      <c r="WKF56" s="18"/>
      <c r="WKG56" s="18"/>
      <c r="WKH56" s="18"/>
      <c r="WKI56" s="18"/>
      <c r="WKJ56" s="18"/>
      <c r="WKK56" s="18"/>
      <c r="WKL56" s="18"/>
      <c r="WKM56" s="18"/>
      <c r="WKN56" s="18"/>
      <c r="WKO56" s="18"/>
      <c r="WKP56" s="18"/>
      <c r="WKQ56" s="18"/>
      <c r="WKR56" s="18"/>
      <c r="WKS56" s="18"/>
      <c r="WKT56" s="18"/>
      <c r="WKU56" s="18"/>
      <c r="WKV56" s="18"/>
      <c r="WKW56" s="18"/>
      <c r="WKX56" s="18"/>
      <c r="WKY56" s="18"/>
      <c r="WKZ56" s="18"/>
      <c r="WLA56" s="18"/>
      <c r="WLB56" s="18"/>
      <c r="WLC56" s="18"/>
      <c r="WLD56" s="18"/>
      <c r="WLE56" s="18"/>
      <c r="WLF56" s="18"/>
      <c r="WLG56" s="18"/>
      <c r="WLH56" s="18"/>
      <c r="WLI56" s="18"/>
      <c r="WLJ56" s="18"/>
      <c r="WLK56" s="18"/>
      <c r="WLL56" s="18"/>
      <c r="WLM56" s="18"/>
      <c r="WLN56" s="18"/>
      <c r="WLO56" s="18"/>
      <c r="WLP56" s="18"/>
      <c r="WLQ56" s="18"/>
      <c r="WLR56" s="18"/>
      <c r="WLS56" s="18"/>
      <c r="WLT56" s="18"/>
      <c r="WLU56" s="18"/>
      <c r="WLV56" s="18"/>
      <c r="WLW56" s="18"/>
      <c r="WLX56" s="18"/>
      <c r="WLY56" s="18"/>
      <c r="WLZ56" s="18"/>
      <c r="WMA56" s="18"/>
      <c r="WMB56" s="18"/>
      <c r="WMC56" s="18"/>
      <c r="WMD56" s="18"/>
      <c r="WME56" s="18"/>
      <c r="WMF56" s="18"/>
      <c r="WMG56" s="18"/>
      <c r="WMH56" s="18"/>
      <c r="WMI56" s="18"/>
      <c r="WMJ56" s="18"/>
      <c r="WMK56" s="18"/>
      <c r="WML56" s="18"/>
      <c r="WMM56" s="18"/>
      <c r="WMN56" s="18"/>
      <c r="WMO56" s="18"/>
      <c r="WMP56" s="18"/>
      <c r="WMQ56" s="18"/>
      <c r="WMR56" s="18"/>
      <c r="WMS56" s="18"/>
      <c r="WMT56" s="18"/>
      <c r="WMU56" s="18"/>
      <c r="WMV56" s="18"/>
      <c r="WMW56" s="18"/>
      <c r="WMX56" s="18"/>
      <c r="WMY56" s="18"/>
      <c r="WMZ56" s="18"/>
      <c r="WNA56" s="18"/>
      <c r="WNB56" s="18"/>
      <c r="WNC56" s="18"/>
      <c r="WND56" s="18"/>
      <c r="WNE56" s="18"/>
      <c r="WNF56" s="18"/>
      <c r="WNG56" s="18"/>
      <c r="WNH56" s="18"/>
      <c r="WNI56" s="18"/>
      <c r="WNJ56" s="18"/>
      <c r="WNK56" s="18"/>
      <c r="WNL56" s="18"/>
      <c r="WNM56" s="18"/>
      <c r="WNN56" s="18"/>
      <c r="WNO56" s="18"/>
      <c r="WNP56" s="18"/>
      <c r="WNQ56" s="18"/>
      <c r="WNR56" s="18"/>
      <c r="WNS56" s="18"/>
      <c r="WNT56" s="18"/>
      <c r="WNU56" s="18"/>
      <c r="WNV56" s="18"/>
      <c r="WNW56" s="18"/>
      <c r="WNX56" s="18"/>
      <c r="WNY56" s="18"/>
      <c r="WNZ56" s="18"/>
      <c r="WOA56" s="18"/>
      <c r="WOB56" s="18"/>
      <c r="WOC56" s="18"/>
      <c r="WOD56" s="18"/>
      <c r="WOE56" s="18"/>
      <c r="WOF56" s="18"/>
      <c r="WOG56" s="18"/>
      <c r="WOH56" s="18"/>
      <c r="WOI56" s="18"/>
      <c r="WOJ56" s="18"/>
      <c r="WOK56" s="18"/>
      <c r="WOL56" s="18"/>
      <c r="WOM56" s="18"/>
      <c r="WON56" s="18"/>
      <c r="WOO56" s="18"/>
      <c r="WOP56" s="18"/>
      <c r="WOQ56" s="18"/>
      <c r="WOR56" s="18"/>
      <c r="WOS56" s="18"/>
      <c r="WOT56" s="18"/>
      <c r="WOU56" s="18"/>
      <c r="WOV56" s="18"/>
      <c r="WOW56" s="18"/>
      <c r="WOX56" s="18"/>
      <c r="WOY56" s="18"/>
      <c r="WOZ56" s="18"/>
      <c r="WPA56" s="18"/>
      <c r="WPB56" s="18"/>
      <c r="WPC56" s="18"/>
      <c r="WPD56" s="18"/>
      <c r="WPE56" s="18"/>
      <c r="WPF56" s="18"/>
      <c r="WPG56" s="18"/>
      <c r="WPH56" s="18"/>
      <c r="WPI56" s="18"/>
      <c r="WPJ56" s="18"/>
      <c r="WPK56" s="18"/>
      <c r="WPL56" s="18"/>
      <c r="WPM56" s="18"/>
      <c r="WPN56" s="18"/>
      <c r="WPO56" s="18"/>
      <c r="WPP56" s="18"/>
      <c r="WPQ56" s="18"/>
      <c r="WPR56" s="18"/>
      <c r="WPS56" s="18"/>
      <c r="WPT56" s="18"/>
      <c r="WPU56" s="18"/>
      <c r="WPV56" s="18"/>
      <c r="WPW56" s="18"/>
      <c r="WPX56" s="18"/>
      <c r="WPY56" s="18"/>
      <c r="WPZ56" s="18"/>
      <c r="WQA56" s="18"/>
      <c r="WQB56" s="18"/>
      <c r="WQC56" s="18"/>
      <c r="WQD56" s="18"/>
      <c r="WQE56" s="18"/>
      <c r="WQF56" s="18"/>
      <c r="WQG56" s="18"/>
      <c r="WQH56" s="18"/>
      <c r="WQI56" s="18"/>
      <c r="WQJ56" s="18"/>
      <c r="WQK56" s="18"/>
      <c r="WQL56" s="18"/>
      <c r="WQM56" s="18"/>
      <c r="WQN56" s="18"/>
      <c r="WQO56" s="18"/>
      <c r="WQP56" s="18"/>
      <c r="WQQ56" s="18"/>
      <c r="WQR56" s="18"/>
      <c r="WQS56" s="18"/>
      <c r="WQT56" s="18"/>
      <c r="WQU56" s="18"/>
      <c r="WQV56" s="18"/>
      <c r="WQW56" s="18"/>
      <c r="WQX56" s="18"/>
      <c r="WQY56" s="18"/>
      <c r="WQZ56" s="18"/>
      <c r="WRA56" s="18"/>
      <c r="WRB56" s="18"/>
      <c r="WRC56" s="18"/>
      <c r="WRD56" s="18"/>
      <c r="WRE56" s="18"/>
      <c r="WRF56" s="18"/>
      <c r="WRG56" s="18"/>
      <c r="WRH56" s="18"/>
      <c r="WRI56" s="18"/>
      <c r="WRJ56" s="18"/>
      <c r="WRK56" s="18"/>
      <c r="WRL56" s="18"/>
      <c r="WRM56" s="18"/>
      <c r="WRN56" s="18"/>
      <c r="WRO56" s="18"/>
      <c r="WRP56" s="18"/>
      <c r="WRQ56" s="18"/>
      <c r="WRR56" s="18"/>
      <c r="WRS56" s="18"/>
      <c r="WRT56" s="18"/>
      <c r="WRU56" s="18"/>
      <c r="WRV56" s="18"/>
      <c r="WRW56" s="18"/>
      <c r="WRX56" s="18"/>
      <c r="WRY56" s="18"/>
      <c r="WRZ56" s="18"/>
      <c r="WSA56" s="18"/>
      <c r="WSB56" s="18"/>
      <c r="WSC56" s="18"/>
      <c r="WSD56" s="18"/>
      <c r="WSE56" s="18"/>
      <c r="WSF56" s="18"/>
      <c r="WSG56" s="18"/>
      <c r="WSH56" s="18"/>
      <c r="WSI56" s="18"/>
      <c r="WSJ56" s="18"/>
      <c r="WSK56" s="18"/>
      <c r="WSL56" s="18"/>
      <c r="WSM56" s="18"/>
      <c r="WSN56" s="18"/>
      <c r="WSO56" s="18"/>
      <c r="WSP56" s="18"/>
      <c r="WSQ56" s="18"/>
      <c r="WSR56" s="18"/>
      <c r="WSS56" s="18"/>
      <c r="WST56" s="18"/>
      <c r="WSU56" s="18"/>
      <c r="WSV56" s="18"/>
      <c r="WSW56" s="18"/>
      <c r="WSX56" s="18"/>
      <c r="WSY56" s="18"/>
      <c r="WSZ56" s="18"/>
      <c r="WTA56" s="18"/>
      <c r="WTB56" s="18"/>
      <c r="WTC56" s="18"/>
      <c r="WTD56" s="18"/>
      <c r="WTE56" s="18"/>
      <c r="WTF56" s="18"/>
      <c r="WTG56" s="18"/>
      <c r="WTH56" s="18"/>
      <c r="WTI56" s="18"/>
      <c r="WTJ56" s="18"/>
      <c r="WTK56" s="18"/>
      <c r="WTL56" s="18"/>
      <c r="WTM56" s="18"/>
      <c r="WTN56" s="18"/>
      <c r="WTO56" s="18"/>
      <c r="WTP56" s="18"/>
      <c r="WTQ56" s="18"/>
      <c r="WTR56" s="18"/>
      <c r="WTS56" s="18"/>
      <c r="WTT56" s="18"/>
      <c r="WTU56" s="18"/>
      <c r="WTV56" s="18"/>
      <c r="WTW56" s="18"/>
      <c r="WTX56" s="18"/>
      <c r="WTY56" s="18"/>
      <c r="WTZ56" s="18"/>
      <c r="WUA56" s="18"/>
      <c r="WUB56" s="18"/>
      <c r="WUC56" s="18"/>
      <c r="WUD56" s="18"/>
      <c r="WUE56" s="18"/>
      <c r="WUF56" s="18"/>
      <c r="WUG56" s="18"/>
      <c r="WUH56" s="18"/>
      <c r="WUI56" s="18"/>
      <c r="WUJ56" s="18"/>
      <c r="WUK56" s="18"/>
      <c r="WUL56" s="18"/>
      <c r="WUM56" s="18"/>
      <c r="WUN56" s="18"/>
      <c r="WUO56" s="18"/>
      <c r="WUP56" s="18"/>
      <c r="WUQ56" s="18"/>
      <c r="WUR56" s="18"/>
      <c r="WUS56" s="18"/>
      <c r="WUT56" s="18"/>
      <c r="WUU56" s="18"/>
      <c r="WUV56" s="18"/>
      <c r="WUW56" s="18"/>
      <c r="WUX56" s="18"/>
      <c r="WUY56" s="18"/>
      <c r="WUZ56" s="18"/>
      <c r="WVA56" s="18"/>
      <c r="WVB56" s="18"/>
      <c r="WVC56" s="18"/>
      <c r="WVD56" s="18"/>
      <c r="WVE56" s="18"/>
      <c r="WVF56" s="18"/>
      <c r="WVG56" s="18"/>
      <c r="WVH56" s="18"/>
      <c r="WVI56" s="18"/>
      <c r="WVJ56" s="18"/>
      <c r="WVK56" s="18"/>
      <c r="WVL56" s="18"/>
      <c r="WVM56" s="18"/>
      <c r="WVN56" s="18"/>
      <c r="WVO56" s="18"/>
      <c r="WVP56" s="18"/>
      <c r="WVQ56" s="18"/>
      <c r="WVR56" s="18"/>
      <c r="WVS56" s="18"/>
      <c r="WVT56" s="18"/>
      <c r="WVU56" s="18"/>
      <c r="WVV56" s="18"/>
      <c r="WVW56" s="18"/>
      <c r="WVX56" s="18"/>
      <c r="WVY56" s="18"/>
      <c r="WVZ56" s="18"/>
      <c r="WWA56" s="18"/>
      <c r="WWB56" s="18"/>
      <c r="WWC56" s="18"/>
      <c r="WWD56" s="18"/>
      <c r="WWE56" s="18"/>
      <c r="WWF56" s="18"/>
      <c r="WWG56" s="18"/>
      <c r="WWH56" s="18"/>
      <c r="WWI56" s="18"/>
      <c r="WWJ56" s="18"/>
      <c r="WWK56" s="18"/>
      <c r="WWL56" s="18"/>
      <c r="WWM56" s="18"/>
      <c r="WWN56" s="18"/>
      <c r="WWO56" s="18"/>
      <c r="WWP56" s="18"/>
      <c r="WWQ56" s="18"/>
      <c r="WWR56" s="18"/>
      <c r="WWS56" s="18"/>
      <c r="WWT56" s="18"/>
      <c r="WWU56" s="18"/>
      <c r="WWV56" s="18"/>
      <c r="WWW56" s="18"/>
      <c r="WWX56" s="18"/>
      <c r="WWY56" s="18"/>
      <c r="WWZ56" s="18"/>
      <c r="WXA56" s="18"/>
      <c r="WXB56" s="18"/>
      <c r="WXC56" s="18"/>
      <c r="WXD56" s="18"/>
      <c r="WXE56" s="18"/>
      <c r="WXF56" s="18"/>
      <c r="WXG56" s="18"/>
      <c r="WXH56" s="18"/>
      <c r="WXI56" s="18"/>
      <c r="WXJ56" s="18"/>
      <c r="WXK56" s="18"/>
      <c r="WXL56" s="18"/>
      <c r="WXM56" s="18"/>
      <c r="WXN56" s="18"/>
      <c r="WXO56" s="18"/>
      <c r="WXP56" s="18"/>
      <c r="WXQ56" s="18"/>
      <c r="WXR56" s="18"/>
      <c r="WXS56" s="18"/>
      <c r="WXT56" s="18"/>
      <c r="WXU56" s="18"/>
      <c r="WXV56" s="18"/>
      <c r="WXW56" s="18"/>
      <c r="WXX56" s="18"/>
      <c r="WXY56" s="18"/>
      <c r="WXZ56" s="18"/>
      <c r="WYA56" s="18"/>
      <c r="WYB56" s="18"/>
      <c r="WYC56" s="18"/>
      <c r="WYD56" s="18"/>
      <c r="WYE56" s="18"/>
      <c r="WYF56" s="18"/>
      <c r="WYG56" s="18"/>
      <c r="WYH56" s="18"/>
      <c r="WYI56" s="18"/>
      <c r="WYJ56" s="18"/>
      <c r="WYK56" s="18"/>
      <c r="WYL56" s="18"/>
      <c r="WYM56" s="18"/>
      <c r="WYN56" s="18"/>
      <c r="WYO56" s="18"/>
      <c r="WYP56" s="18"/>
      <c r="WYQ56" s="18"/>
      <c r="WYR56" s="18"/>
      <c r="WYS56" s="18"/>
      <c r="WYT56" s="18"/>
      <c r="WYU56" s="18"/>
      <c r="WYV56" s="18"/>
      <c r="WYW56" s="18"/>
      <c r="WYX56" s="18"/>
      <c r="WYY56" s="18"/>
      <c r="WYZ56" s="18"/>
      <c r="WZA56" s="18"/>
      <c r="WZB56" s="18"/>
      <c r="WZC56" s="18"/>
      <c r="WZD56" s="18"/>
      <c r="WZE56" s="18"/>
      <c r="WZF56" s="18"/>
      <c r="WZG56" s="18"/>
      <c r="WZH56" s="18"/>
      <c r="WZI56" s="18"/>
      <c r="WZJ56" s="18"/>
      <c r="WZK56" s="18"/>
      <c r="WZL56" s="18"/>
      <c r="WZM56" s="18"/>
      <c r="WZN56" s="18"/>
      <c r="WZO56" s="18"/>
      <c r="WZP56" s="18"/>
      <c r="WZQ56" s="18"/>
      <c r="WZR56" s="18"/>
      <c r="WZS56" s="18"/>
      <c r="WZT56" s="18"/>
      <c r="WZU56" s="18"/>
      <c r="WZV56" s="18"/>
      <c r="WZW56" s="18"/>
      <c r="WZX56" s="18"/>
      <c r="WZY56" s="18"/>
      <c r="WZZ56" s="18"/>
      <c r="XAA56" s="18"/>
      <c r="XAB56" s="18"/>
      <c r="XAC56" s="18"/>
      <c r="XAD56" s="18"/>
      <c r="XAE56" s="18"/>
      <c r="XAF56" s="18"/>
      <c r="XAG56" s="18"/>
      <c r="XAH56" s="18"/>
      <c r="XAI56" s="18"/>
      <c r="XAJ56" s="18"/>
      <c r="XAK56" s="18"/>
      <c r="XAL56" s="18"/>
      <c r="XAM56" s="18"/>
      <c r="XAN56" s="18"/>
      <c r="XAO56" s="18"/>
      <c r="XAP56" s="18"/>
      <c r="XAQ56" s="18"/>
      <c r="XAR56" s="18"/>
      <c r="XAS56" s="18"/>
      <c r="XAT56" s="18"/>
      <c r="XAU56" s="18"/>
      <c r="XAV56" s="18"/>
      <c r="XAW56" s="18"/>
      <c r="XAX56" s="18"/>
      <c r="XAY56" s="18"/>
      <c r="XAZ56" s="18"/>
      <c r="XBA56" s="18"/>
      <c r="XBB56" s="18"/>
      <c r="XBC56" s="18"/>
      <c r="XBD56" s="18"/>
      <c r="XBE56" s="18"/>
      <c r="XBF56" s="18"/>
      <c r="XBG56" s="18"/>
      <c r="XBH56" s="18"/>
      <c r="XBI56" s="18"/>
      <c r="XBJ56" s="18"/>
      <c r="XBK56" s="18"/>
      <c r="XBL56" s="18"/>
      <c r="XBM56" s="18"/>
      <c r="XBN56" s="18"/>
      <c r="XBO56" s="18"/>
      <c r="XBP56" s="18"/>
      <c r="XBQ56" s="18"/>
      <c r="XBR56" s="18"/>
      <c r="XBS56" s="18"/>
      <c r="XBT56" s="18"/>
      <c r="XBU56" s="18"/>
      <c r="XBV56" s="18"/>
      <c r="XBW56" s="18"/>
      <c r="XBX56" s="18"/>
      <c r="XBY56" s="18"/>
      <c r="XBZ56" s="18"/>
      <c r="XCA56" s="18"/>
      <c r="XCB56" s="18"/>
      <c r="XCC56" s="18"/>
      <c r="XCD56" s="18"/>
      <c r="XCE56" s="18"/>
      <c r="XCF56" s="18"/>
      <c r="XCG56" s="18"/>
      <c r="XCH56" s="18"/>
      <c r="XCI56" s="18"/>
      <c r="XCJ56" s="18"/>
      <c r="XCK56" s="18"/>
      <c r="XCL56" s="18"/>
      <c r="XCM56" s="18"/>
      <c r="XCN56" s="18"/>
      <c r="XCO56" s="18"/>
      <c r="XCP56" s="18"/>
      <c r="XCQ56" s="18"/>
      <c r="XCR56" s="18"/>
      <c r="XCS56" s="18"/>
      <c r="XCT56" s="18"/>
      <c r="XCU56" s="18"/>
      <c r="XCV56" s="18"/>
      <c r="XCW56" s="18"/>
      <c r="XCX56" s="18"/>
      <c r="XCY56" s="18"/>
      <c r="XCZ56" s="18"/>
      <c r="XDA56" s="18"/>
      <c r="XDB56" s="18"/>
      <c r="XDC56" s="18"/>
      <c r="XDD56" s="18"/>
      <c r="XDE56" s="18"/>
      <c r="XDF56" s="18"/>
      <c r="XDG56" s="18"/>
      <c r="XDH56" s="18"/>
      <c r="XDI56" s="18"/>
      <c r="XDJ56" s="18"/>
      <c r="XDK56" s="18"/>
      <c r="XDL56" s="18"/>
      <c r="XDM56" s="18"/>
      <c r="XDN56" s="18"/>
      <c r="XDO56" s="18"/>
      <c r="XDP56" s="18"/>
      <c r="XDQ56" s="18"/>
      <c r="XDR56" s="18"/>
      <c r="XDS56" s="18"/>
      <c r="XDT56" s="18"/>
      <c r="XDU56" s="18"/>
      <c r="XDV56" s="18"/>
      <c r="XDW56" s="18"/>
      <c r="XDX56" s="18"/>
      <c r="XDY56" s="18"/>
      <c r="XDZ56" s="18"/>
      <c r="XEA56" s="18"/>
      <c r="XEB56" s="18"/>
      <c r="XEC56" s="18"/>
      <c r="XED56" s="18"/>
      <c r="XEE56" s="18"/>
      <c r="XEF56" s="18"/>
      <c r="XEG56" s="18"/>
      <c r="XEH56" s="18"/>
      <c r="XEI56" s="18"/>
      <c r="XEJ56" s="18"/>
      <c r="XEK56" s="18"/>
      <c r="XEL56" s="18"/>
      <c r="XEM56" s="18"/>
      <c r="XEN56" s="18"/>
      <c r="XEO56" s="18"/>
      <c r="XEP56" s="18"/>
      <c r="XEQ56" s="18"/>
      <c r="XER56" s="18"/>
      <c r="XES56" s="18"/>
      <c r="XET56" s="18"/>
    </row>
    <row r="57" spans="2:16374" s="22" customFormat="1" ht="22.5" customHeight="1">
      <c r="B57" s="232" t="s">
        <v>110</v>
      </c>
      <c r="C57" s="232"/>
      <c r="D57" s="18"/>
      <c r="E57" s="18"/>
      <c r="F57" s="18"/>
      <c r="G57" s="18"/>
      <c r="H57" s="18"/>
      <c r="I57" s="18"/>
      <c r="J57" s="18"/>
      <c r="K57" s="18"/>
      <c r="L57" s="18"/>
      <c r="M57" s="18"/>
      <c r="N57" s="18"/>
      <c r="O57" s="18"/>
      <c r="P57" s="18"/>
      <c r="Q57" s="18"/>
      <c r="R57" s="18"/>
      <c r="S57" s="18"/>
      <c r="T57" s="18"/>
      <c r="U57" s="18"/>
      <c r="V57" s="18"/>
      <c r="W57" s="18"/>
      <c r="X57" s="18"/>
      <c r="Y57" s="18"/>
      <c r="Z57" s="18"/>
      <c r="AA57" s="18"/>
      <c r="AB57" s="18"/>
      <c r="AC57" s="18"/>
      <c r="AD57" s="18"/>
      <c r="AE57" s="18"/>
      <c r="AF57" s="18"/>
      <c r="AG57" s="18"/>
      <c r="AH57" s="18"/>
      <c r="AI57" s="18"/>
      <c r="AJ57" s="18"/>
      <c r="AK57" s="18"/>
      <c r="AL57" s="18"/>
      <c r="AM57" s="18"/>
      <c r="AN57" s="18"/>
      <c r="AO57" s="18"/>
      <c r="AP57" s="18"/>
      <c r="AQ57" s="18"/>
      <c r="AR57" s="18"/>
      <c r="AS57" s="18"/>
      <c r="AT57" s="18"/>
      <c r="AU57" s="18"/>
      <c r="AV57" s="18"/>
      <c r="AW57" s="18"/>
      <c r="AX57" s="18"/>
      <c r="AY57" s="18"/>
      <c r="AZ57" s="18"/>
      <c r="BA57" s="18"/>
      <c r="BB57" s="18"/>
      <c r="BC57" s="18"/>
      <c r="BD57" s="18"/>
      <c r="BE57" s="18"/>
      <c r="BF57" s="18"/>
      <c r="BG57" s="18"/>
      <c r="BH57" s="18"/>
      <c r="BI57" s="18"/>
      <c r="BJ57" s="18"/>
      <c r="BK57" s="18"/>
      <c r="BL57" s="18"/>
      <c r="BM57" s="18"/>
      <c r="BN57" s="18"/>
      <c r="BO57" s="18"/>
      <c r="BP57" s="18"/>
      <c r="BQ57" s="18"/>
      <c r="BR57" s="18"/>
      <c r="BS57" s="18"/>
      <c r="BT57" s="18"/>
      <c r="BU57" s="18"/>
      <c r="BV57" s="18"/>
      <c r="BW57" s="18"/>
      <c r="BX57" s="18"/>
      <c r="BY57" s="18"/>
      <c r="BZ57" s="18"/>
      <c r="CA57" s="18"/>
      <c r="CB57" s="18"/>
      <c r="CC57" s="18"/>
      <c r="CD57" s="18"/>
      <c r="CE57" s="18"/>
      <c r="CF57" s="18"/>
      <c r="CG57" s="18"/>
      <c r="CH57" s="18"/>
      <c r="CI57" s="18"/>
      <c r="CJ57" s="18"/>
      <c r="CK57" s="18"/>
      <c r="CL57" s="18"/>
      <c r="CM57" s="18"/>
      <c r="CN57" s="18"/>
      <c r="CO57" s="18"/>
      <c r="CP57" s="18"/>
      <c r="CQ57" s="18"/>
      <c r="CR57" s="18"/>
      <c r="CS57" s="18"/>
      <c r="CT57" s="18"/>
      <c r="CU57" s="18"/>
      <c r="CV57" s="18"/>
      <c r="CW57" s="18"/>
      <c r="CX57" s="18"/>
      <c r="CY57" s="18"/>
      <c r="CZ57" s="18"/>
      <c r="DA57" s="18"/>
      <c r="DB57" s="18"/>
      <c r="DC57" s="18"/>
      <c r="DD57" s="18"/>
      <c r="DE57" s="18"/>
      <c r="DF57" s="18"/>
      <c r="DG57" s="18"/>
      <c r="DH57" s="18"/>
      <c r="DI57" s="18"/>
      <c r="DJ57" s="18"/>
      <c r="DK57" s="18"/>
      <c r="DL57" s="18"/>
      <c r="DM57" s="18"/>
      <c r="DN57" s="18"/>
      <c r="DO57" s="18"/>
      <c r="DP57" s="18"/>
      <c r="DQ57" s="18"/>
      <c r="DR57" s="18"/>
      <c r="DS57" s="18"/>
      <c r="DT57" s="18"/>
      <c r="DU57" s="18"/>
      <c r="DV57" s="18"/>
      <c r="DW57" s="18"/>
      <c r="DX57" s="18"/>
      <c r="DY57" s="18"/>
      <c r="DZ57" s="18"/>
      <c r="EA57" s="18"/>
      <c r="EB57" s="18"/>
      <c r="EC57" s="18"/>
      <c r="ED57" s="18"/>
      <c r="EE57" s="18"/>
      <c r="EF57" s="18"/>
      <c r="EG57" s="18"/>
      <c r="EH57" s="18"/>
      <c r="EI57" s="18"/>
      <c r="EJ57" s="18"/>
      <c r="EK57" s="18"/>
      <c r="EL57" s="18"/>
      <c r="EM57" s="18"/>
      <c r="EN57" s="18"/>
      <c r="EO57" s="18"/>
      <c r="EP57" s="18"/>
      <c r="EQ57" s="18"/>
      <c r="ER57" s="18"/>
      <c r="ES57" s="18"/>
      <c r="ET57" s="18"/>
      <c r="EU57" s="18"/>
      <c r="EV57" s="18"/>
      <c r="EW57" s="18"/>
      <c r="EX57" s="18"/>
      <c r="EY57" s="18"/>
      <c r="EZ57" s="18"/>
      <c r="FA57" s="18"/>
      <c r="FB57" s="18"/>
      <c r="FC57" s="18"/>
      <c r="FD57" s="18"/>
      <c r="FE57" s="18"/>
      <c r="FF57" s="18"/>
      <c r="FG57" s="18"/>
      <c r="FH57" s="18"/>
      <c r="FI57" s="18"/>
      <c r="FJ57" s="18"/>
      <c r="FK57" s="18"/>
      <c r="FL57" s="18"/>
      <c r="FM57" s="18"/>
      <c r="FN57" s="18"/>
      <c r="FO57" s="18"/>
      <c r="FP57" s="18"/>
      <c r="FQ57" s="18"/>
      <c r="FR57" s="18"/>
      <c r="FS57" s="18"/>
      <c r="FT57" s="18"/>
      <c r="FU57" s="18"/>
      <c r="FV57" s="18"/>
      <c r="FW57" s="18"/>
      <c r="FX57" s="18"/>
      <c r="FY57" s="18"/>
      <c r="FZ57" s="18"/>
      <c r="GA57" s="18"/>
      <c r="GB57" s="18"/>
      <c r="GC57" s="18"/>
      <c r="GD57" s="18"/>
      <c r="GE57" s="18"/>
      <c r="GF57" s="18"/>
      <c r="GG57" s="18"/>
      <c r="GH57" s="18"/>
      <c r="GI57" s="18"/>
      <c r="GJ57" s="18"/>
      <c r="GK57" s="18"/>
      <c r="GL57" s="18"/>
      <c r="GM57" s="18"/>
      <c r="GN57" s="18"/>
      <c r="GO57" s="18"/>
      <c r="GP57" s="18"/>
      <c r="GQ57" s="18"/>
      <c r="GR57" s="18"/>
      <c r="GS57" s="18"/>
      <c r="GT57" s="18"/>
      <c r="GU57" s="18"/>
      <c r="GV57" s="18"/>
      <c r="GW57" s="18"/>
      <c r="GX57" s="18"/>
      <c r="GY57" s="18"/>
      <c r="GZ57" s="18"/>
      <c r="HA57" s="18"/>
      <c r="HB57" s="18"/>
      <c r="HC57" s="18"/>
      <c r="HD57" s="18"/>
      <c r="HE57" s="18"/>
      <c r="HF57" s="18"/>
      <c r="HG57" s="18"/>
      <c r="HH57" s="18"/>
      <c r="HI57" s="18"/>
      <c r="HJ57" s="18"/>
      <c r="HK57" s="18"/>
      <c r="HL57" s="18"/>
      <c r="HM57" s="18"/>
      <c r="HN57" s="18"/>
      <c r="HO57" s="18"/>
      <c r="HP57" s="18"/>
      <c r="HQ57" s="18"/>
      <c r="HR57" s="18"/>
      <c r="HS57" s="18"/>
      <c r="HT57" s="18"/>
      <c r="HU57" s="18"/>
      <c r="HV57" s="18"/>
      <c r="HW57" s="18"/>
      <c r="HX57" s="18"/>
      <c r="HY57" s="18"/>
      <c r="HZ57" s="18"/>
      <c r="IA57" s="18"/>
      <c r="IB57" s="18"/>
      <c r="IC57" s="18"/>
      <c r="ID57" s="18"/>
      <c r="IE57" s="18"/>
      <c r="IF57" s="18"/>
      <c r="IG57" s="18"/>
      <c r="IH57" s="18"/>
      <c r="II57" s="18"/>
      <c r="IJ57" s="18"/>
      <c r="IK57" s="18"/>
      <c r="IL57" s="18"/>
      <c r="IM57" s="18"/>
      <c r="IN57" s="18"/>
      <c r="IO57" s="18"/>
      <c r="IP57" s="18"/>
      <c r="IQ57" s="18"/>
      <c r="IR57" s="18"/>
      <c r="IS57" s="18"/>
      <c r="IT57" s="18"/>
      <c r="IU57" s="18"/>
      <c r="IV57" s="18"/>
      <c r="IW57" s="18"/>
      <c r="IX57" s="18"/>
      <c r="IY57" s="18"/>
      <c r="IZ57" s="18"/>
      <c r="JA57" s="18"/>
      <c r="JB57" s="18"/>
      <c r="JC57" s="18"/>
      <c r="JD57" s="18"/>
      <c r="JE57" s="18"/>
      <c r="JF57" s="18"/>
      <c r="JG57" s="18"/>
      <c r="JH57" s="18"/>
      <c r="JI57" s="18"/>
      <c r="JJ57" s="18"/>
      <c r="JK57" s="18"/>
      <c r="JL57" s="18"/>
      <c r="JM57" s="18"/>
      <c r="JN57" s="18"/>
      <c r="JO57" s="18"/>
      <c r="JP57" s="18"/>
      <c r="JQ57" s="18"/>
      <c r="JR57" s="18"/>
      <c r="JS57" s="18"/>
      <c r="JT57" s="18"/>
      <c r="JU57" s="18"/>
      <c r="JV57" s="18"/>
      <c r="JW57" s="18"/>
      <c r="JX57" s="18"/>
      <c r="JY57" s="18"/>
      <c r="JZ57" s="18"/>
      <c r="KA57" s="18"/>
      <c r="KB57" s="18"/>
      <c r="KC57" s="18"/>
      <c r="KD57" s="18"/>
      <c r="KE57" s="18"/>
      <c r="KF57" s="18"/>
      <c r="KG57" s="18"/>
      <c r="KH57" s="18"/>
      <c r="KI57" s="18"/>
      <c r="KJ57" s="18"/>
      <c r="KK57" s="18"/>
      <c r="KL57" s="18"/>
      <c r="KM57" s="18"/>
      <c r="KN57" s="18"/>
      <c r="KO57" s="18"/>
      <c r="KP57" s="18"/>
      <c r="KQ57" s="18"/>
      <c r="KR57" s="18"/>
      <c r="KS57" s="18"/>
      <c r="KT57" s="18"/>
      <c r="KU57" s="18"/>
      <c r="KV57" s="18"/>
      <c r="KW57" s="18"/>
      <c r="KX57" s="18"/>
      <c r="KY57" s="18"/>
      <c r="KZ57" s="18"/>
      <c r="LA57" s="18"/>
      <c r="LB57" s="18"/>
      <c r="LC57" s="18"/>
      <c r="LD57" s="18"/>
      <c r="LE57" s="18"/>
      <c r="LF57" s="18"/>
      <c r="LG57" s="18"/>
      <c r="LH57" s="18"/>
      <c r="LI57" s="18"/>
      <c r="LJ57" s="18"/>
      <c r="LK57" s="18"/>
      <c r="LL57" s="18"/>
      <c r="LM57" s="18"/>
      <c r="LN57" s="18"/>
      <c r="LO57" s="18"/>
      <c r="LP57" s="18"/>
      <c r="LQ57" s="18"/>
      <c r="LR57" s="18"/>
      <c r="LS57" s="18"/>
      <c r="LT57" s="18"/>
      <c r="LU57" s="18"/>
      <c r="LV57" s="18"/>
      <c r="LW57" s="18"/>
      <c r="LX57" s="18"/>
      <c r="LY57" s="18"/>
      <c r="LZ57" s="18"/>
      <c r="MA57" s="18"/>
      <c r="MB57" s="18"/>
      <c r="MC57" s="18"/>
      <c r="MD57" s="18"/>
      <c r="ME57" s="18"/>
      <c r="MF57" s="18"/>
      <c r="MG57" s="18"/>
      <c r="MH57" s="18"/>
      <c r="MI57" s="18"/>
      <c r="MJ57" s="18"/>
      <c r="MK57" s="18"/>
      <c r="ML57" s="18"/>
      <c r="MM57" s="18"/>
      <c r="MN57" s="18"/>
      <c r="MO57" s="18"/>
      <c r="MP57" s="18"/>
      <c r="MQ57" s="18"/>
      <c r="MR57" s="18"/>
      <c r="MS57" s="18"/>
      <c r="MT57" s="18"/>
      <c r="MU57" s="18"/>
      <c r="MV57" s="18"/>
      <c r="MW57" s="18"/>
      <c r="MX57" s="18"/>
      <c r="MY57" s="18"/>
      <c r="MZ57" s="18"/>
      <c r="NA57" s="18"/>
      <c r="NB57" s="18"/>
      <c r="NC57" s="18"/>
      <c r="ND57" s="18"/>
      <c r="NE57" s="18"/>
      <c r="NF57" s="18"/>
      <c r="NG57" s="18"/>
      <c r="NH57" s="18"/>
      <c r="NI57" s="18"/>
      <c r="NJ57" s="18"/>
      <c r="NK57" s="18"/>
      <c r="NL57" s="18"/>
      <c r="NM57" s="18"/>
      <c r="NN57" s="18"/>
      <c r="NO57" s="18"/>
      <c r="NP57" s="18"/>
      <c r="NQ57" s="18"/>
      <c r="NR57" s="18"/>
      <c r="NS57" s="18"/>
      <c r="NT57" s="18"/>
      <c r="NU57" s="18"/>
      <c r="NV57" s="18"/>
      <c r="NW57" s="18"/>
      <c r="NX57" s="18"/>
      <c r="NY57" s="18"/>
      <c r="NZ57" s="18"/>
      <c r="OA57" s="18"/>
      <c r="OB57" s="18"/>
      <c r="OC57" s="18"/>
      <c r="OD57" s="18"/>
      <c r="OE57" s="18"/>
      <c r="OF57" s="18"/>
      <c r="OG57" s="18"/>
      <c r="OH57" s="18"/>
      <c r="OI57" s="18"/>
      <c r="OJ57" s="18"/>
      <c r="OK57" s="18"/>
      <c r="OL57" s="18"/>
      <c r="OM57" s="18"/>
      <c r="ON57" s="18"/>
      <c r="OO57" s="18"/>
      <c r="OP57" s="18"/>
      <c r="OQ57" s="18"/>
      <c r="OR57" s="18"/>
      <c r="OS57" s="18"/>
      <c r="OT57" s="18"/>
      <c r="OU57" s="18"/>
      <c r="OV57" s="18"/>
      <c r="OW57" s="18"/>
      <c r="OX57" s="18"/>
      <c r="OY57" s="18"/>
      <c r="OZ57" s="18"/>
      <c r="PA57" s="18"/>
      <c r="PB57" s="18"/>
      <c r="PC57" s="18"/>
      <c r="PD57" s="18"/>
      <c r="PE57" s="18"/>
      <c r="PF57" s="18"/>
      <c r="PG57" s="18"/>
      <c r="PH57" s="18"/>
      <c r="PI57" s="18"/>
      <c r="PJ57" s="18"/>
      <c r="PK57" s="18"/>
      <c r="PL57" s="18"/>
      <c r="PM57" s="18"/>
      <c r="PN57" s="18"/>
      <c r="PO57" s="18"/>
      <c r="PP57" s="18"/>
      <c r="PQ57" s="18"/>
      <c r="PR57" s="18"/>
      <c r="PS57" s="18"/>
      <c r="PT57" s="18"/>
      <c r="PU57" s="18"/>
      <c r="PV57" s="18"/>
      <c r="PW57" s="18"/>
      <c r="PX57" s="18"/>
      <c r="PY57" s="18"/>
      <c r="PZ57" s="18"/>
      <c r="QA57" s="18"/>
      <c r="QB57" s="18"/>
      <c r="QC57" s="18"/>
      <c r="QD57" s="18"/>
      <c r="QE57" s="18"/>
      <c r="QF57" s="18"/>
      <c r="QG57" s="18"/>
      <c r="QH57" s="18"/>
      <c r="QI57" s="18"/>
      <c r="QJ57" s="18"/>
      <c r="QK57" s="18"/>
      <c r="QL57" s="18"/>
      <c r="QM57" s="18"/>
      <c r="QN57" s="18"/>
      <c r="QO57" s="18"/>
      <c r="QP57" s="18"/>
      <c r="QQ57" s="18"/>
      <c r="QR57" s="18"/>
      <c r="QS57" s="18"/>
      <c r="QT57" s="18"/>
      <c r="QU57" s="18"/>
      <c r="QV57" s="18"/>
      <c r="QW57" s="18"/>
      <c r="QX57" s="18"/>
      <c r="QY57" s="18"/>
      <c r="QZ57" s="18"/>
      <c r="RA57" s="18"/>
      <c r="RB57" s="18"/>
      <c r="RC57" s="18"/>
      <c r="RD57" s="18"/>
      <c r="RE57" s="18"/>
      <c r="RF57" s="18"/>
      <c r="RG57" s="18"/>
      <c r="RH57" s="18"/>
      <c r="RI57" s="18"/>
      <c r="RJ57" s="18"/>
      <c r="RK57" s="18"/>
      <c r="RL57" s="18"/>
      <c r="RM57" s="18"/>
      <c r="RN57" s="18"/>
      <c r="RO57" s="18"/>
      <c r="RP57" s="18"/>
      <c r="RQ57" s="18"/>
      <c r="RR57" s="18"/>
      <c r="RS57" s="18"/>
      <c r="RT57" s="18"/>
      <c r="RU57" s="18"/>
      <c r="RV57" s="18"/>
      <c r="RW57" s="18"/>
      <c r="RX57" s="18"/>
      <c r="RY57" s="18"/>
      <c r="RZ57" s="18"/>
      <c r="SA57" s="18"/>
      <c r="SB57" s="18"/>
      <c r="SC57" s="18"/>
      <c r="SD57" s="18"/>
      <c r="SE57" s="18"/>
      <c r="SF57" s="18"/>
      <c r="SG57" s="18"/>
      <c r="SH57" s="18"/>
      <c r="SI57" s="18"/>
      <c r="SJ57" s="18"/>
      <c r="SK57" s="18"/>
      <c r="SL57" s="18"/>
      <c r="SM57" s="18"/>
      <c r="SN57" s="18"/>
      <c r="SO57" s="18"/>
      <c r="SP57" s="18"/>
      <c r="SQ57" s="18"/>
      <c r="SR57" s="18"/>
      <c r="SS57" s="18"/>
      <c r="ST57" s="18"/>
      <c r="SU57" s="18"/>
      <c r="SV57" s="18"/>
      <c r="SW57" s="18"/>
      <c r="SX57" s="18"/>
      <c r="SY57" s="18"/>
      <c r="SZ57" s="18"/>
      <c r="TA57" s="18"/>
      <c r="TB57" s="18"/>
      <c r="TC57" s="18"/>
      <c r="TD57" s="18"/>
      <c r="TE57" s="18"/>
      <c r="TF57" s="18"/>
      <c r="TG57" s="18"/>
      <c r="TH57" s="18"/>
      <c r="TI57" s="18"/>
      <c r="TJ57" s="18"/>
      <c r="TK57" s="18"/>
      <c r="TL57" s="18"/>
      <c r="TM57" s="18"/>
      <c r="TN57" s="18"/>
      <c r="TO57" s="18"/>
      <c r="TP57" s="18"/>
      <c r="TQ57" s="18"/>
      <c r="TR57" s="18"/>
      <c r="TS57" s="18"/>
      <c r="TT57" s="18"/>
      <c r="TU57" s="18"/>
      <c r="TV57" s="18"/>
      <c r="TW57" s="18"/>
      <c r="TX57" s="18"/>
      <c r="TY57" s="18"/>
      <c r="TZ57" s="18"/>
      <c r="UA57" s="18"/>
      <c r="UB57" s="18"/>
      <c r="UC57" s="18"/>
      <c r="UD57" s="18"/>
      <c r="UE57" s="18"/>
      <c r="UF57" s="18"/>
      <c r="UG57" s="18"/>
      <c r="UH57" s="18"/>
      <c r="UI57" s="18"/>
      <c r="UJ57" s="18"/>
      <c r="UK57" s="18"/>
      <c r="UL57" s="18"/>
      <c r="UM57" s="18"/>
      <c r="UN57" s="18"/>
      <c r="UO57" s="18"/>
      <c r="UP57" s="18"/>
      <c r="UQ57" s="18"/>
      <c r="UR57" s="18"/>
      <c r="US57" s="18"/>
      <c r="UT57" s="18"/>
      <c r="UU57" s="18"/>
      <c r="UV57" s="18"/>
      <c r="UW57" s="18"/>
      <c r="UX57" s="18"/>
      <c r="UY57" s="18"/>
      <c r="UZ57" s="18"/>
      <c r="VA57" s="18"/>
      <c r="VB57" s="18"/>
      <c r="VC57" s="18"/>
      <c r="VD57" s="18"/>
      <c r="VE57" s="18"/>
      <c r="VF57" s="18"/>
      <c r="VG57" s="18"/>
      <c r="VH57" s="18"/>
      <c r="VI57" s="18"/>
      <c r="VJ57" s="18"/>
      <c r="VK57" s="18"/>
      <c r="VL57" s="18"/>
      <c r="VM57" s="18"/>
      <c r="VN57" s="18"/>
      <c r="VO57" s="18"/>
      <c r="VP57" s="18"/>
      <c r="VQ57" s="18"/>
      <c r="VR57" s="18"/>
      <c r="VS57" s="18"/>
      <c r="VT57" s="18"/>
      <c r="VU57" s="18"/>
      <c r="VV57" s="18"/>
      <c r="VW57" s="18"/>
      <c r="VX57" s="18"/>
      <c r="VY57" s="18"/>
      <c r="VZ57" s="18"/>
      <c r="WA57" s="18"/>
      <c r="WB57" s="18"/>
      <c r="WC57" s="18"/>
      <c r="WD57" s="18"/>
      <c r="WE57" s="18"/>
      <c r="WF57" s="18"/>
      <c r="WG57" s="18"/>
      <c r="WH57" s="18"/>
      <c r="WI57" s="18"/>
      <c r="WJ57" s="18"/>
      <c r="WK57" s="18"/>
      <c r="WL57" s="18"/>
      <c r="WM57" s="18"/>
      <c r="WN57" s="18"/>
      <c r="WO57" s="18"/>
      <c r="WP57" s="18"/>
      <c r="WQ57" s="18"/>
      <c r="WR57" s="18"/>
      <c r="WS57" s="18"/>
      <c r="WT57" s="18"/>
      <c r="WU57" s="18"/>
      <c r="WV57" s="18"/>
      <c r="WW57" s="18"/>
      <c r="WX57" s="18"/>
      <c r="WY57" s="18"/>
      <c r="WZ57" s="18"/>
      <c r="XA57" s="18"/>
      <c r="XB57" s="18"/>
      <c r="XC57" s="18"/>
      <c r="XD57" s="18"/>
      <c r="XE57" s="18"/>
      <c r="XF57" s="18"/>
      <c r="XG57" s="18"/>
      <c r="XH57" s="18"/>
      <c r="XI57" s="18"/>
      <c r="XJ57" s="18"/>
      <c r="XK57" s="18"/>
      <c r="XL57" s="18"/>
      <c r="XM57" s="18"/>
      <c r="XN57" s="18"/>
      <c r="XO57" s="18"/>
      <c r="XP57" s="18"/>
      <c r="XQ57" s="18"/>
      <c r="XR57" s="18"/>
      <c r="XS57" s="18"/>
      <c r="XT57" s="18"/>
      <c r="XU57" s="18"/>
      <c r="XV57" s="18"/>
      <c r="XW57" s="18"/>
      <c r="XX57" s="18"/>
      <c r="XY57" s="18"/>
      <c r="XZ57" s="18"/>
      <c r="YA57" s="18"/>
      <c r="YB57" s="18"/>
      <c r="YC57" s="18"/>
      <c r="YD57" s="18"/>
      <c r="YE57" s="18"/>
      <c r="YF57" s="18"/>
      <c r="YG57" s="18"/>
      <c r="YH57" s="18"/>
      <c r="YI57" s="18"/>
      <c r="YJ57" s="18"/>
      <c r="YK57" s="18"/>
      <c r="YL57" s="18"/>
      <c r="YM57" s="18"/>
      <c r="YN57" s="18"/>
      <c r="YO57" s="18"/>
      <c r="YP57" s="18"/>
      <c r="YQ57" s="18"/>
      <c r="YR57" s="18"/>
      <c r="YS57" s="18"/>
      <c r="YT57" s="18"/>
      <c r="YU57" s="18"/>
      <c r="YV57" s="18"/>
      <c r="YW57" s="18"/>
      <c r="YX57" s="18"/>
      <c r="YY57" s="18"/>
      <c r="YZ57" s="18"/>
      <c r="ZA57" s="18"/>
      <c r="ZB57" s="18"/>
      <c r="ZC57" s="18"/>
      <c r="ZD57" s="18"/>
      <c r="ZE57" s="18"/>
      <c r="ZF57" s="18"/>
      <c r="ZG57" s="18"/>
      <c r="ZH57" s="18"/>
      <c r="ZI57" s="18"/>
      <c r="ZJ57" s="18"/>
      <c r="ZK57" s="18"/>
      <c r="ZL57" s="18"/>
      <c r="ZM57" s="18"/>
      <c r="ZN57" s="18"/>
      <c r="ZO57" s="18"/>
      <c r="ZP57" s="18"/>
      <c r="ZQ57" s="18"/>
      <c r="ZR57" s="18"/>
      <c r="ZS57" s="18"/>
      <c r="ZT57" s="18"/>
      <c r="ZU57" s="18"/>
      <c r="ZV57" s="18"/>
      <c r="ZW57" s="18"/>
      <c r="ZX57" s="18"/>
      <c r="ZY57" s="18"/>
      <c r="ZZ57" s="18"/>
      <c r="AAA57" s="18"/>
      <c r="AAB57" s="18"/>
      <c r="AAC57" s="18"/>
      <c r="AAD57" s="18"/>
      <c r="AAE57" s="18"/>
      <c r="AAF57" s="18"/>
      <c r="AAG57" s="18"/>
      <c r="AAH57" s="18"/>
      <c r="AAI57" s="18"/>
      <c r="AAJ57" s="18"/>
      <c r="AAK57" s="18"/>
      <c r="AAL57" s="18"/>
      <c r="AAM57" s="18"/>
      <c r="AAN57" s="18"/>
      <c r="AAO57" s="18"/>
      <c r="AAP57" s="18"/>
      <c r="AAQ57" s="18"/>
      <c r="AAR57" s="18"/>
      <c r="AAS57" s="18"/>
      <c r="AAT57" s="18"/>
      <c r="AAU57" s="18"/>
      <c r="AAV57" s="18"/>
      <c r="AAW57" s="18"/>
      <c r="AAX57" s="18"/>
      <c r="AAY57" s="18"/>
      <c r="AAZ57" s="18"/>
      <c r="ABA57" s="18"/>
      <c r="ABB57" s="18"/>
      <c r="ABC57" s="18"/>
      <c r="ABD57" s="18"/>
      <c r="ABE57" s="18"/>
      <c r="ABF57" s="18"/>
      <c r="ABG57" s="18"/>
      <c r="ABH57" s="18"/>
      <c r="ABI57" s="18"/>
      <c r="ABJ57" s="18"/>
      <c r="ABK57" s="18"/>
      <c r="ABL57" s="18"/>
      <c r="ABM57" s="18"/>
      <c r="ABN57" s="18"/>
      <c r="ABO57" s="18"/>
      <c r="ABP57" s="18"/>
      <c r="ABQ57" s="18"/>
      <c r="ABR57" s="18"/>
      <c r="ABS57" s="18"/>
      <c r="ABT57" s="18"/>
      <c r="ABU57" s="18"/>
      <c r="ABV57" s="18"/>
      <c r="ABW57" s="18"/>
      <c r="ABX57" s="18"/>
      <c r="ABY57" s="18"/>
      <c r="ABZ57" s="18"/>
      <c r="ACA57" s="18"/>
      <c r="ACB57" s="18"/>
      <c r="ACC57" s="18"/>
      <c r="ACD57" s="18"/>
      <c r="ACE57" s="18"/>
      <c r="ACF57" s="18"/>
      <c r="ACG57" s="18"/>
      <c r="ACH57" s="18"/>
      <c r="ACI57" s="18"/>
      <c r="ACJ57" s="18"/>
      <c r="ACK57" s="18"/>
      <c r="ACL57" s="18"/>
      <c r="ACM57" s="18"/>
      <c r="ACN57" s="18"/>
      <c r="ACO57" s="18"/>
      <c r="ACP57" s="18"/>
      <c r="ACQ57" s="18"/>
      <c r="ACR57" s="18"/>
      <c r="ACS57" s="18"/>
      <c r="ACT57" s="18"/>
      <c r="ACU57" s="18"/>
      <c r="ACV57" s="18"/>
      <c r="ACW57" s="18"/>
      <c r="ACX57" s="18"/>
      <c r="ACY57" s="18"/>
      <c r="ACZ57" s="18"/>
      <c r="ADA57" s="18"/>
      <c r="ADB57" s="18"/>
      <c r="ADC57" s="18"/>
      <c r="ADD57" s="18"/>
      <c r="ADE57" s="18"/>
      <c r="ADF57" s="18"/>
      <c r="ADG57" s="18"/>
      <c r="ADH57" s="18"/>
      <c r="ADI57" s="18"/>
      <c r="ADJ57" s="18"/>
      <c r="ADK57" s="18"/>
      <c r="ADL57" s="18"/>
      <c r="ADM57" s="18"/>
      <c r="ADN57" s="18"/>
      <c r="ADO57" s="18"/>
      <c r="ADP57" s="18"/>
      <c r="ADQ57" s="18"/>
      <c r="ADR57" s="18"/>
      <c r="ADS57" s="18"/>
      <c r="ADT57" s="18"/>
      <c r="ADU57" s="18"/>
      <c r="ADV57" s="18"/>
      <c r="ADW57" s="18"/>
      <c r="ADX57" s="18"/>
      <c r="ADY57" s="18"/>
      <c r="ADZ57" s="18"/>
      <c r="AEA57" s="18"/>
      <c r="AEB57" s="18"/>
      <c r="AEC57" s="18"/>
      <c r="AED57" s="18"/>
      <c r="AEE57" s="18"/>
      <c r="AEF57" s="18"/>
      <c r="AEG57" s="18"/>
      <c r="AEH57" s="18"/>
      <c r="AEI57" s="18"/>
      <c r="AEJ57" s="18"/>
      <c r="AEK57" s="18"/>
      <c r="AEL57" s="18"/>
      <c r="AEM57" s="18"/>
      <c r="AEN57" s="18"/>
      <c r="AEO57" s="18"/>
      <c r="AEP57" s="18"/>
      <c r="AEQ57" s="18"/>
      <c r="AER57" s="18"/>
      <c r="AES57" s="18"/>
      <c r="AET57" s="18"/>
      <c r="AEU57" s="18"/>
      <c r="AEV57" s="18"/>
      <c r="AEW57" s="18"/>
      <c r="AEX57" s="18"/>
      <c r="AEY57" s="18"/>
      <c r="AEZ57" s="18"/>
      <c r="AFA57" s="18"/>
      <c r="AFB57" s="18"/>
      <c r="AFC57" s="18"/>
      <c r="AFD57" s="18"/>
      <c r="AFE57" s="18"/>
      <c r="AFF57" s="18"/>
      <c r="AFG57" s="18"/>
      <c r="AFH57" s="18"/>
      <c r="AFI57" s="18"/>
      <c r="AFJ57" s="18"/>
      <c r="AFK57" s="18"/>
      <c r="AFL57" s="18"/>
      <c r="AFM57" s="18"/>
      <c r="AFN57" s="18"/>
      <c r="AFO57" s="18"/>
      <c r="AFP57" s="18"/>
      <c r="AFQ57" s="18"/>
      <c r="AFR57" s="18"/>
      <c r="AFS57" s="18"/>
      <c r="AFT57" s="18"/>
      <c r="AFU57" s="18"/>
      <c r="AFV57" s="18"/>
      <c r="AFW57" s="18"/>
      <c r="AFX57" s="18"/>
      <c r="AFY57" s="18"/>
      <c r="AFZ57" s="18"/>
      <c r="AGA57" s="18"/>
      <c r="AGB57" s="18"/>
      <c r="AGC57" s="18"/>
      <c r="AGD57" s="18"/>
      <c r="AGE57" s="18"/>
      <c r="AGF57" s="18"/>
      <c r="AGG57" s="18"/>
      <c r="AGH57" s="18"/>
      <c r="AGI57" s="18"/>
      <c r="AGJ57" s="18"/>
      <c r="AGK57" s="18"/>
      <c r="AGL57" s="18"/>
      <c r="AGM57" s="18"/>
      <c r="AGN57" s="18"/>
      <c r="AGO57" s="18"/>
      <c r="AGP57" s="18"/>
      <c r="AGQ57" s="18"/>
      <c r="AGR57" s="18"/>
      <c r="AGS57" s="18"/>
      <c r="AGT57" s="18"/>
      <c r="AGU57" s="18"/>
      <c r="AGV57" s="18"/>
      <c r="AGW57" s="18"/>
      <c r="AGX57" s="18"/>
      <c r="AGY57" s="18"/>
      <c r="AGZ57" s="18"/>
      <c r="AHA57" s="18"/>
      <c r="AHB57" s="18"/>
      <c r="AHC57" s="18"/>
      <c r="AHD57" s="18"/>
      <c r="AHE57" s="18"/>
      <c r="AHF57" s="18"/>
      <c r="AHG57" s="18"/>
      <c r="AHH57" s="18"/>
      <c r="AHI57" s="18"/>
      <c r="AHJ57" s="18"/>
      <c r="AHK57" s="18"/>
      <c r="AHL57" s="18"/>
      <c r="AHM57" s="18"/>
      <c r="AHN57" s="18"/>
      <c r="AHO57" s="18"/>
      <c r="AHP57" s="18"/>
      <c r="AHQ57" s="18"/>
      <c r="AHR57" s="18"/>
      <c r="AHS57" s="18"/>
      <c r="AHT57" s="18"/>
      <c r="AHU57" s="18"/>
      <c r="AHV57" s="18"/>
      <c r="AHW57" s="18"/>
      <c r="AHX57" s="18"/>
      <c r="AHY57" s="18"/>
      <c r="AHZ57" s="18"/>
      <c r="AIA57" s="18"/>
      <c r="AIB57" s="18"/>
      <c r="AIC57" s="18"/>
      <c r="AID57" s="18"/>
      <c r="AIE57" s="18"/>
      <c r="AIF57" s="18"/>
      <c r="AIG57" s="18"/>
      <c r="AIH57" s="18"/>
      <c r="AII57" s="18"/>
      <c r="AIJ57" s="18"/>
      <c r="AIK57" s="18"/>
      <c r="AIL57" s="18"/>
      <c r="AIM57" s="18"/>
      <c r="AIN57" s="18"/>
      <c r="AIO57" s="18"/>
      <c r="AIP57" s="18"/>
      <c r="AIQ57" s="18"/>
      <c r="AIR57" s="18"/>
      <c r="AIS57" s="18"/>
      <c r="AIT57" s="18"/>
      <c r="AIU57" s="18"/>
      <c r="AIV57" s="18"/>
      <c r="AIW57" s="18"/>
      <c r="AIX57" s="18"/>
      <c r="AIY57" s="18"/>
      <c r="AIZ57" s="18"/>
      <c r="AJA57" s="18"/>
      <c r="AJB57" s="18"/>
      <c r="AJC57" s="18"/>
      <c r="AJD57" s="18"/>
      <c r="AJE57" s="18"/>
      <c r="AJF57" s="18"/>
      <c r="AJG57" s="18"/>
      <c r="AJH57" s="18"/>
      <c r="AJI57" s="18"/>
      <c r="AJJ57" s="18"/>
      <c r="AJK57" s="18"/>
      <c r="AJL57" s="18"/>
      <c r="AJM57" s="18"/>
      <c r="AJN57" s="18"/>
      <c r="AJO57" s="18"/>
      <c r="AJP57" s="18"/>
      <c r="AJQ57" s="18"/>
      <c r="AJR57" s="18"/>
      <c r="AJS57" s="18"/>
      <c r="AJT57" s="18"/>
      <c r="AJU57" s="18"/>
      <c r="AJV57" s="18"/>
      <c r="AJW57" s="18"/>
      <c r="AJX57" s="18"/>
      <c r="AJY57" s="18"/>
      <c r="AJZ57" s="18"/>
      <c r="AKA57" s="18"/>
      <c r="AKB57" s="18"/>
      <c r="AKC57" s="18"/>
      <c r="AKD57" s="18"/>
      <c r="AKE57" s="18"/>
      <c r="AKF57" s="18"/>
      <c r="AKG57" s="18"/>
      <c r="AKH57" s="18"/>
      <c r="AKI57" s="18"/>
      <c r="AKJ57" s="18"/>
      <c r="AKK57" s="18"/>
      <c r="AKL57" s="18"/>
      <c r="AKM57" s="18"/>
      <c r="AKN57" s="18"/>
      <c r="AKO57" s="18"/>
      <c r="AKP57" s="18"/>
      <c r="AKQ57" s="18"/>
      <c r="AKR57" s="18"/>
      <c r="AKS57" s="18"/>
      <c r="AKT57" s="18"/>
      <c r="AKU57" s="18"/>
      <c r="AKV57" s="18"/>
      <c r="AKW57" s="18"/>
      <c r="AKX57" s="18"/>
      <c r="AKY57" s="18"/>
      <c r="AKZ57" s="18"/>
      <c r="ALA57" s="18"/>
      <c r="ALB57" s="18"/>
      <c r="ALC57" s="18"/>
      <c r="ALD57" s="18"/>
      <c r="ALE57" s="18"/>
      <c r="ALF57" s="18"/>
      <c r="ALG57" s="18"/>
      <c r="ALH57" s="18"/>
      <c r="ALI57" s="18"/>
      <c r="ALJ57" s="18"/>
      <c r="ALK57" s="18"/>
      <c r="ALL57" s="18"/>
      <c r="ALM57" s="18"/>
      <c r="ALN57" s="18"/>
      <c r="ALO57" s="18"/>
      <c r="ALP57" s="18"/>
      <c r="ALQ57" s="18"/>
      <c r="ALR57" s="18"/>
      <c r="ALS57" s="18"/>
      <c r="ALT57" s="18"/>
      <c r="ALU57" s="18"/>
      <c r="ALV57" s="18"/>
      <c r="ALW57" s="18"/>
      <c r="ALX57" s="18"/>
      <c r="ALY57" s="18"/>
      <c r="ALZ57" s="18"/>
      <c r="AMA57" s="18"/>
      <c r="AMB57" s="18"/>
      <c r="AMC57" s="18"/>
      <c r="AMD57" s="18"/>
      <c r="AME57" s="18"/>
      <c r="AMF57" s="18"/>
      <c r="AMG57" s="18"/>
      <c r="AMH57" s="18"/>
      <c r="AMI57" s="18"/>
      <c r="AMJ57" s="18"/>
      <c r="AMK57" s="18"/>
      <c r="AML57" s="18"/>
      <c r="AMM57" s="18"/>
      <c r="AMN57" s="18"/>
      <c r="AMO57" s="18"/>
      <c r="AMP57" s="18"/>
      <c r="AMQ57" s="18"/>
      <c r="AMR57" s="18"/>
      <c r="AMS57" s="18"/>
      <c r="AMT57" s="18"/>
      <c r="AMU57" s="18"/>
      <c r="AMV57" s="18"/>
      <c r="AMW57" s="18"/>
      <c r="AMX57" s="18"/>
      <c r="AMY57" s="18"/>
      <c r="AMZ57" s="18"/>
      <c r="ANA57" s="18"/>
      <c r="ANB57" s="18"/>
      <c r="ANC57" s="18"/>
      <c r="AND57" s="18"/>
      <c r="ANE57" s="18"/>
      <c r="ANF57" s="18"/>
      <c r="ANG57" s="18"/>
      <c r="ANH57" s="18"/>
      <c r="ANI57" s="18"/>
      <c r="ANJ57" s="18"/>
      <c r="ANK57" s="18"/>
      <c r="ANL57" s="18"/>
      <c r="ANM57" s="18"/>
      <c r="ANN57" s="18"/>
      <c r="ANO57" s="18"/>
      <c r="ANP57" s="18"/>
      <c r="ANQ57" s="18"/>
      <c r="ANR57" s="18"/>
      <c r="ANS57" s="18"/>
      <c r="ANT57" s="18"/>
      <c r="ANU57" s="18"/>
      <c r="ANV57" s="18"/>
      <c r="ANW57" s="18"/>
      <c r="ANX57" s="18"/>
      <c r="ANY57" s="18"/>
      <c r="ANZ57" s="18"/>
      <c r="AOA57" s="18"/>
      <c r="AOB57" s="18"/>
      <c r="AOC57" s="18"/>
      <c r="AOD57" s="18"/>
      <c r="AOE57" s="18"/>
      <c r="AOF57" s="18"/>
      <c r="AOG57" s="18"/>
      <c r="AOH57" s="18"/>
      <c r="AOI57" s="18"/>
      <c r="AOJ57" s="18"/>
      <c r="AOK57" s="18"/>
      <c r="AOL57" s="18"/>
      <c r="AOM57" s="18"/>
      <c r="AON57" s="18"/>
      <c r="AOO57" s="18"/>
      <c r="AOP57" s="18"/>
      <c r="AOQ57" s="18"/>
      <c r="AOR57" s="18"/>
      <c r="AOS57" s="18"/>
      <c r="AOT57" s="18"/>
      <c r="AOU57" s="18"/>
      <c r="AOV57" s="18"/>
      <c r="AOW57" s="18"/>
      <c r="AOX57" s="18"/>
      <c r="AOY57" s="18"/>
      <c r="AOZ57" s="18"/>
      <c r="APA57" s="18"/>
      <c r="APB57" s="18"/>
      <c r="APC57" s="18"/>
      <c r="APD57" s="18"/>
      <c r="APE57" s="18"/>
      <c r="APF57" s="18"/>
      <c r="APG57" s="18"/>
      <c r="APH57" s="18"/>
      <c r="API57" s="18"/>
      <c r="APJ57" s="18"/>
      <c r="APK57" s="18"/>
      <c r="APL57" s="18"/>
      <c r="APM57" s="18"/>
      <c r="APN57" s="18"/>
      <c r="APO57" s="18"/>
      <c r="APP57" s="18"/>
      <c r="APQ57" s="18"/>
      <c r="APR57" s="18"/>
      <c r="APS57" s="18"/>
      <c r="APT57" s="18"/>
      <c r="APU57" s="18"/>
      <c r="APV57" s="18"/>
      <c r="APW57" s="18"/>
      <c r="APX57" s="18"/>
      <c r="APY57" s="18"/>
      <c r="APZ57" s="18"/>
      <c r="AQA57" s="18"/>
      <c r="AQB57" s="18"/>
      <c r="AQC57" s="18"/>
      <c r="AQD57" s="18"/>
      <c r="AQE57" s="18"/>
      <c r="AQF57" s="18"/>
      <c r="AQG57" s="18"/>
      <c r="AQH57" s="18"/>
      <c r="AQI57" s="18"/>
      <c r="AQJ57" s="18"/>
      <c r="AQK57" s="18"/>
      <c r="AQL57" s="18"/>
      <c r="AQM57" s="18"/>
      <c r="AQN57" s="18"/>
      <c r="AQO57" s="18"/>
      <c r="AQP57" s="18"/>
      <c r="AQQ57" s="18"/>
      <c r="AQR57" s="18"/>
      <c r="AQS57" s="18"/>
      <c r="AQT57" s="18"/>
      <c r="AQU57" s="18"/>
      <c r="AQV57" s="18"/>
      <c r="AQW57" s="18"/>
      <c r="AQX57" s="18"/>
      <c r="AQY57" s="18"/>
      <c r="AQZ57" s="18"/>
      <c r="ARA57" s="18"/>
      <c r="ARB57" s="18"/>
      <c r="ARC57" s="18"/>
      <c r="ARD57" s="18"/>
      <c r="ARE57" s="18"/>
      <c r="ARF57" s="18"/>
      <c r="ARG57" s="18"/>
      <c r="ARH57" s="18"/>
      <c r="ARI57" s="18"/>
      <c r="ARJ57" s="18"/>
      <c r="ARK57" s="18"/>
      <c r="ARL57" s="18"/>
      <c r="ARM57" s="18"/>
      <c r="ARN57" s="18"/>
      <c r="ARO57" s="18"/>
      <c r="ARP57" s="18"/>
      <c r="ARQ57" s="18"/>
      <c r="ARR57" s="18"/>
      <c r="ARS57" s="18"/>
      <c r="ART57" s="18"/>
      <c r="ARU57" s="18"/>
      <c r="ARV57" s="18"/>
      <c r="ARW57" s="18"/>
      <c r="ARX57" s="18"/>
      <c r="ARY57" s="18"/>
      <c r="ARZ57" s="18"/>
      <c r="ASA57" s="18"/>
      <c r="ASB57" s="18"/>
      <c r="ASC57" s="18"/>
      <c r="ASD57" s="18"/>
      <c r="ASE57" s="18"/>
      <c r="ASF57" s="18"/>
      <c r="ASG57" s="18"/>
      <c r="ASH57" s="18"/>
      <c r="ASI57" s="18"/>
      <c r="ASJ57" s="18"/>
      <c r="ASK57" s="18"/>
      <c r="ASL57" s="18"/>
      <c r="ASM57" s="18"/>
      <c r="ASN57" s="18"/>
      <c r="ASO57" s="18"/>
      <c r="ASP57" s="18"/>
      <c r="ASQ57" s="18"/>
      <c r="ASR57" s="18"/>
      <c r="ASS57" s="18"/>
      <c r="AST57" s="18"/>
      <c r="ASU57" s="18"/>
      <c r="ASV57" s="18"/>
      <c r="ASW57" s="18"/>
      <c r="ASX57" s="18"/>
      <c r="ASY57" s="18"/>
      <c r="ASZ57" s="18"/>
      <c r="ATA57" s="18"/>
      <c r="ATB57" s="18"/>
      <c r="ATC57" s="18"/>
      <c r="ATD57" s="18"/>
      <c r="ATE57" s="18"/>
      <c r="ATF57" s="18"/>
      <c r="ATG57" s="18"/>
      <c r="ATH57" s="18"/>
      <c r="ATI57" s="18"/>
      <c r="ATJ57" s="18"/>
      <c r="ATK57" s="18"/>
      <c r="ATL57" s="18"/>
      <c r="ATM57" s="18"/>
      <c r="ATN57" s="18"/>
      <c r="ATO57" s="18"/>
      <c r="ATP57" s="18"/>
      <c r="ATQ57" s="18"/>
      <c r="ATR57" s="18"/>
      <c r="ATS57" s="18"/>
      <c r="ATT57" s="18"/>
      <c r="ATU57" s="18"/>
      <c r="ATV57" s="18"/>
      <c r="ATW57" s="18"/>
      <c r="ATX57" s="18"/>
      <c r="ATY57" s="18"/>
      <c r="ATZ57" s="18"/>
      <c r="AUA57" s="18"/>
      <c r="AUB57" s="18"/>
      <c r="AUC57" s="18"/>
      <c r="AUD57" s="18"/>
      <c r="AUE57" s="18"/>
      <c r="AUF57" s="18"/>
      <c r="AUG57" s="18"/>
      <c r="AUH57" s="18"/>
      <c r="AUI57" s="18"/>
      <c r="AUJ57" s="18"/>
      <c r="AUK57" s="18"/>
      <c r="AUL57" s="18"/>
      <c r="AUM57" s="18"/>
      <c r="AUN57" s="18"/>
      <c r="AUO57" s="18"/>
      <c r="AUP57" s="18"/>
      <c r="AUQ57" s="18"/>
      <c r="AUR57" s="18"/>
      <c r="AUS57" s="18"/>
      <c r="AUT57" s="18"/>
      <c r="AUU57" s="18"/>
      <c r="AUV57" s="18"/>
      <c r="AUW57" s="18"/>
      <c r="AUX57" s="18"/>
      <c r="AUY57" s="18"/>
      <c r="AUZ57" s="18"/>
      <c r="AVA57" s="18"/>
      <c r="AVB57" s="18"/>
      <c r="AVC57" s="18"/>
      <c r="AVD57" s="18"/>
      <c r="AVE57" s="18"/>
      <c r="AVF57" s="18"/>
      <c r="AVG57" s="18"/>
      <c r="AVH57" s="18"/>
      <c r="AVI57" s="18"/>
      <c r="AVJ57" s="18"/>
      <c r="AVK57" s="18"/>
      <c r="AVL57" s="18"/>
      <c r="AVM57" s="18"/>
      <c r="AVN57" s="18"/>
      <c r="AVO57" s="18"/>
      <c r="AVP57" s="18"/>
      <c r="AVQ57" s="18"/>
      <c r="AVR57" s="18"/>
      <c r="AVS57" s="18"/>
      <c r="AVT57" s="18"/>
      <c r="AVU57" s="18"/>
      <c r="AVV57" s="18"/>
      <c r="AVW57" s="18"/>
      <c r="AVX57" s="18"/>
      <c r="AVY57" s="18"/>
      <c r="AVZ57" s="18"/>
      <c r="AWA57" s="18"/>
      <c r="AWB57" s="18"/>
      <c r="AWC57" s="18"/>
      <c r="AWD57" s="18"/>
      <c r="AWE57" s="18"/>
      <c r="AWF57" s="18"/>
      <c r="AWG57" s="18"/>
      <c r="AWH57" s="18"/>
      <c r="AWI57" s="18"/>
      <c r="AWJ57" s="18"/>
      <c r="AWK57" s="18"/>
      <c r="AWL57" s="18"/>
      <c r="AWM57" s="18"/>
      <c r="AWN57" s="18"/>
      <c r="AWO57" s="18"/>
      <c r="AWP57" s="18"/>
      <c r="AWQ57" s="18"/>
      <c r="AWR57" s="18"/>
      <c r="AWS57" s="18"/>
      <c r="AWT57" s="18"/>
      <c r="AWU57" s="18"/>
      <c r="AWV57" s="18"/>
      <c r="AWW57" s="18"/>
      <c r="AWX57" s="18"/>
      <c r="AWY57" s="18"/>
      <c r="AWZ57" s="18"/>
      <c r="AXA57" s="18"/>
      <c r="AXB57" s="18"/>
      <c r="AXC57" s="18"/>
      <c r="AXD57" s="18"/>
      <c r="AXE57" s="18"/>
      <c r="AXF57" s="18"/>
      <c r="AXG57" s="18"/>
      <c r="AXH57" s="18"/>
      <c r="AXI57" s="18"/>
      <c r="AXJ57" s="18"/>
      <c r="AXK57" s="18"/>
      <c r="AXL57" s="18"/>
      <c r="AXM57" s="18"/>
      <c r="AXN57" s="18"/>
      <c r="AXO57" s="18"/>
      <c r="AXP57" s="18"/>
      <c r="AXQ57" s="18"/>
      <c r="AXR57" s="18"/>
      <c r="AXS57" s="18"/>
      <c r="AXT57" s="18"/>
      <c r="AXU57" s="18"/>
      <c r="AXV57" s="18"/>
      <c r="AXW57" s="18"/>
      <c r="AXX57" s="18"/>
      <c r="AXY57" s="18"/>
      <c r="AXZ57" s="18"/>
      <c r="AYA57" s="18"/>
      <c r="AYB57" s="18"/>
      <c r="AYC57" s="18"/>
      <c r="AYD57" s="18"/>
      <c r="AYE57" s="18"/>
      <c r="AYF57" s="18"/>
      <c r="AYG57" s="18"/>
      <c r="AYH57" s="18"/>
      <c r="AYI57" s="18"/>
      <c r="AYJ57" s="18"/>
      <c r="AYK57" s="18"/>
      <c r="AYL57" s="18"/>
      <c r="AYM57" s="18"/>
      <c r="AYN57" s="18"/>
      <c r="AYO57" s="18"/>
      <c r="AYP57" s="18"/>
      <c r="AYQ57" s="18"/>
      <c r="AYR57" s="18"/>
      <c r="AYS57" s="18"/>
      <c r="AYT57" s="18"/>
      <c r="AYU57" s="18"/>
      <c r="AYV57" s="18"/>
      <c r="AYW57" s="18"/>
      <c r="AYX57" s="18"/>
      <c r="AYY57" s="18"/>
      <c r="AYZ57" s="18"/>
      <c r="AZA57" s="18"/>
      <c r="AZB57" s="18"/>
      <c r="AZC57" s="18"/>
      <c r="AZD57" s="18"/>
      <c r="AZE57" s="18"/>
      <c r="AZF57" s="18"/>
      <c r="AZG57" s="18"/>
      <c r="AZH57" s="18"/>
      <c r="AZI57" s="18"/>
      <c r="AZJ57" s="18"/>
      <c r="AZK57" s="18"/>
      <c r="AZL57" s="18"/>
      <c r="AZM57" s="18"/>
      <c r="AZN57" s="18"/>
      <c r="AZO57" s="18"/>
      <c r="AZP57" s="18"/>
      <c r="AZQ57" s="18"/>
      <c r="AZR57" s="18"/>
      <c r="AZS57" s="18"/>
      <c r="AZT57" s="18"/>
      <c r="AZU57" s="18"/>
      <c r="AZV57" s="18"/>
      <c r="AZW57" s="18"/>
      <c r="AZX57" s="18"/>
      <c r="AZY57" s="18"/>
      <c r="AZZ57" s="18"/>
      <c r="BAA57" s="18"/>
      <c r="BAB57" s="18"/>
      <c r="BAC57" s="18"/>
      <c r="BAD57" s="18"/>
      <c r="BAE57" s="18"/>
      <c r="BAF57" s="18"/>
      <c r="BAG57" s="18"/>
      <c r="BAH57" s="18"/>
      <c r="BAI57" s="18"/>
      <c r="BAJ57" s="18"/>
      <c r="BAK57" s="18"/>
      <c r="BAL57" s="18"/>
      <c r="BAM57" s="18"/>
      <c r="BAN57" s="18"/>
      <c r="BAO57" s="18"/>
      <c r="BAP57" s="18"/>
      <c r="BAQ57" s="18"/>
      <c r="BAR57" s="18"/>
      <c r="BAS57" s="18"/>
      <c r="BAT57" s="18"/>
      <c r="BAU57" s="18"/>
      <c r="BAV57" s="18"/>
      <c r="BAW57" s="18"/>
      <c r="BAX57" s="18"/>
      <c r="BAY57" s="18"/>
      <c r="BAZ57" s="18"/>
      <c r="BBA57" s="18"/>
      <c r="BBB57" s="18"/>
      <c r="BBC57" s="18"/>
      <c r="BBD57" s="18"/>
      <c r="BBE57" s="18"/>
      <c r="BBF57" s="18"/>
      <c r="BBG57" s="18"/>
      <c r="BBH57" s="18"/>
      <c r="BBI57" s="18"/>
      <c r="BBJ57" s="18"/>
      <c r="BBK57" s="18"/>
      <c r="BBL57" s="18"/>
      <c r="BBM57" s="18"/>
      <c r="BBN57" s="18"/>
      <c r="BBO57" s="18"/>
      <c r="BBP57" s="18"/>
      <c r="BBQ57" s="18"/>
      <c r="BBR57" s="18"/>
      <c r="BBS57" s="18"/>
      <c r="BBT57" s="18"/>
      <c r="BBU57" s="18"/>
      <c r="BBV57" s="18"/>
      <c r="BBW57" s="18"/>
      <c r="BBX57" s="18"/>
      <c r="BBY57" s="18"/>
      <c r="BBZ57" s="18"/>
      <c r="BCA57" s="18"/>
      <c r="BCB57" s="18"/>
      <c r="BCC57" s="18"/>
      <c r="BCD57" s="18"/>
      <c r="BCE57" s="18"/>
      <c r="BCF57" s="18"/>
      <c r="BCG57" s="18"/>
      <c r="BCH57" s="18"/>
      <c r="BCI57" s="18"/>
      <c r="BCJ57" s="18"/>
      <c r="BCK57" s="18"/>
      <c r="BCL57" s="18"/>
      <c r="BCM57" s="18"/>
      <c r="BCN57" s="18"/>
      <c r="BCO57" s="18"/>
      <c r="BCP57" s="18"/>
      <c r="BCQ57" s="18"/>
      <c r="BCR57" s="18"/>
      <c r="BCS57" s="18"/>
      <c r="BCT57" s="18"/>
      <c r="BCU57" s="18"/>
      <c r="BCV57" s="18"/>
      <c r="BCW57" s="18"/>
      <c r="BCX57" s="18"/>
      <c r="BCY57" s="18"/>
      <c r="BCZ57" s="18"/>
      <c r="BDA57" s="18"/>
      <c r="BDB57" s="18"/>
      <c r="BDC57" s="18"/>
      <c r="BDD57" s="18"/>
      <c r="BDE57" s="18"/>
      <c r="BDF57" s="18"/>
      <c r="BDG57" s="18"/>
      <c r="BDH57" s="18"/>
      <c r="BDI57" s="18"/>
      <c r="BDJ57" s="18"/>
      <c r="BDK57" s="18"/>
      <c r="BDL57" s="18"/>
      <c r="BDM57" s="18"/>
      <c r="BDN57" s="18"/>
      <c r="BDO57" s="18"/>
      <c r="BDP57" s="18"/>
      <c r="BDQ57" s="18"/>
      <c r="BDR57" s="18"/>
      <c r="BDS57" s="18"/>
      <c r="BDT57" s="18"/>
      <c r="BDU57" s="18"/>
      <c r="BDV57" s="18"/>
      <c r="BDW57" s="18"/>
      <c r="BDX57" s="18"/>
      <c r="BDY57" s="18"/>
      <c r="BDZ57" s="18"/>
      <c r="BEA57" s="18"/>
      <c r="BEB57" s="18"/>
      <c r="BEC57" s="18"/>
      <c r="BED57" s="18"/>
      <c r="BEE57" s="18"/>
      <c r="BEF57" s="18"/>
      <c r="BEG57" s="18"/>
      <c r="BEH57" s="18"/>
      <c r="BEI57" s="18"/>
      <c r="BEJ57" s="18"/>
      <c r="BEK57" s="18"/>
      <c r="BEL57" s="18"/>
      <c r="BEM57" s="18"/>
      <c r="BEN57" s="18"/>
      <c r="BEO57" s="18"/>
      <c r="BEP57" s="18"/>
      <c r="BEQ57" s="18"/>
      <c r="BER57" s="18"/>
      <c r="BES57" s="18"/>
      <c r="BET57" s="18"/>
      <c r="BEU57" s="18"/>
      <c r="BEV57" s="18"/>
      <c r="BEW57" s="18"/>
      <c r="BEX57" s="18"/>
      <c r="BEY57" s="18"/>
      <c r="BEZ57" s="18"/>
      <c r="BFA57" s="18"/>
      <c r="BFB57" s="18"/>
      <c r="BFC57" s="18"/>
      <c r="BFD57" s="18"/>
      <c r="BFE57" s="18"/>
      <c r="BFF57" s="18"/>
      <c r="BFG57" s="18"/>
      <c r="BFH57" s="18"/>
      <c r="BFI57" s="18"/>
      <c r="BFJ57" s="18"/>
      <c r="BFK57" s="18"/>
      <c r="BFL57" s="18"/>
      <c r="BFM57" s="18"/>
      <c r="BFN57" s="18"/>
      <c r="BFO57" s="18"/>
      <c r="BFP57" s="18"/>
      <c r="BFQ57" s="18"/>
      <c r="BFR57" s="18"/>
      <c r="BFS57" s="18"/>
      <c r="BFT57" s="18"/>
      <c r="BFU57" s="18"/>
      <c r="BFV57" s="18"/>
      <c r="BFW57" s="18"/>
      <c r="BFX57" s="18"/>
      <c r="BFY57" s="18"/>
      <c r="BFZ57" s="18"/>
      <c r="BGA57" s="18"/>
      <c r="BGB57" s="18"/>
      <c r="BGC57" s="18"/>
      <c r="BGD57" s="18"/>
      <c r="BGE57" s="18"/>
      <c r="BGF57" s="18"/>
      <c r="BGG57" s="18"/>
      <c r="BGH57" s="18"/>
      <c r="BGI57" s="18"/>
      <c r="BGJ57" s="18"/>
      <c r="BGK57" s="18"/>
      <c r="BGL57" s="18"/>
      <c r="BGM57" s="18"/>
      <c r="BGN57" s="18"/>
      <c r="BGO57" s="18"/>
      <c r="BGP57" s="18"/>
      <c r="BGQ57" s="18"/>
      <c r="BGR57" s="18"/>
      <c r="BGS57" s="18"/>
      <c r="BGT57" s="18"/>
      <c r="BGU57" s="18"/>
      <c r="BGV57" s="18"/>
      <c r="BGW57" s="18"/>
      <c r="BGX57" s="18"/>
      <c r="BGY57" s="18"/>
      <c r="BGZ57" s="18"/>
      <c r="BHA57" s="18"/>
      <c r="BHB57" s="18"/>
      <c r="BHC57" s="18"/>
      <c r="BHD57" s="18"/>
      <c r="BHE57" s="18"/>
      <c r="BHF57" s="18"/>
      <c r="BHG57" s="18"/>
      <c r="BHH57" s="18"/>
      <c r="BHI57" s="18"/>
      <c r="BHJ57" s="18"/>
      <c r="BHK57" s="18"/>
      <c r="BHL57" s="18"/>
      <c r="BHM57" s="18"/>
      <c r="BHN57" s="18"/>
      <c r="BHO57" s="18"/>
      <c r="BHP57" s="18"/>
      <c r="BHQ57" s="18"/>
      <c r="BHR57" s="18"/>
      <c r="BHS57" s="18"/>
      <c r="BHT57" s="18"/>
      <c r="BHU57" s="18"/>
      <c r="BHV57" s="18"/>
      <c r="BHW57" s="18"/>
      <c r="BHX57" s="18"/>
      <c r="BHY57" s="18"/>
      <c r="BHZ57" s="18"/>
      <c r="BIA57" s="18"/>
      <c r="BIB57" s="18"/>
      <c r="BIC57" s="18"/>
      <c r="BID57" s="18"/>
      <c r="BIE57" s="18"/>
      <c r="BIF57" s="18"/>
      <c r="BIG57" s="18"/>
      <c r="BIH57" s="18"/>
      <c r="BII57" s="18"/>
      <c r="BIJ57" s="18"/>
      <c r="BIK57" s="18"/>
      <c r="BIL57" s="18"/>
      <c r="BIM57" s="18"/>
      <c r="BIN57" s="18"/>
      <c r="BIO57" s="18"/>
      <c r="BIP57" s="18"/>
      <c r="BIQ57" s="18"/>
      <c r="BIR57" s="18"/>
      <c r="BIS57" s="18"/>
      <c r="BIT57" s="18"/>
      <c r="BIU57" s="18"/>
      <c r="BIV57" s="18"/>
      <c r="BIW57" s="18"/>
      <c r="BIX57" s="18"/>
      <c r="BIY57" s="18"/>
      <c r="BIZ57" s="18"/>
      <c r="BJA57" s="18"/>
      <c r="BJB57" s="18"/>
      <c r="BJC57" s="18"/>
      <c r="BJD57" s="18"/>
      <c r="BJE57" s="18"/>
      <c r="BJF57" s="18"/>
      <c r="BJG57" s="18"/>
      <c r="BJH57" s="18"/>
      <c r="BJI57" s="18"/>
      <c r="BJJ57" s="18"/>
      <c r="BJK57" s="18"/>
      <c r="BJL57" s="18"/>
      <c r="BJM57" s="18"/>
      <c r="BJN57" s="18"/>
      <c r="BJO57" s="18"/>
      <c r="BJP57" s="18"/>
      <c r="BJQ57" s="18"/>
      <c r="BJR57" s="18"/>
      <c r="BJS57" s="18"/>
      <c r="BJT57" s="18"/>
      <c r="BJU57" s="18"/>
      <c r="BJV57" s="18"/>
      <c r="BJW57" s="18"/>
      <c r="BJX57" s="18"/>
      <c r="BJY57" s="18"/>
      <c r="BJZ57" s="18"/>
      <c r="BKA57" s="18"/>
      <c r="BKB57" s="18"/>
      <c r="BKC57" s="18"/>
      <c r="BKD57" s="18"/>
      <c r="BKE57" s="18"/>
      <c r="BKF57" s="18"/>
      <c r="BKG57" s="18"/>
      <c r="BKH57" s="18"/>
      <c r="BKI57" s="18"/>
      <c r="BKJ57" s="18"/>
      <c r="BKK57" s="18"/>
      <c r="BKL57" s="18"/>
      <c r="BKM57" s="18"/>
      <c r="BKN57" s="18"/>
      <c r="BKO57" s="18"/>
      <c r="BKP57" s="18"/>
      <c r="BKQ57" s="18"/>
      <c r="BKR57" s="18"/>
      <c r="BKS57" s="18"/>
      <c r="BKT57" s="18"/>
      <c r="BKU57" s="18"/>
      <c r="BKV57" s="18"/>
      <c r="BKW57" s="18"/>
      <c r="BKX57" s="18"/>
      <c r="BKY57" s="18"/>
      <c r="BKZ57" s="18"/>
      <c r="BLA57" s="18"/>
      <c r="BLB57" s="18"/>
      <c r="BLC57" s="18"/>
      <c r="BLD57" s="18"/>
      <c r="BLE57" s="18"/>
      <c r="BLF57" s="18"/>
      <c r="BLG57" s="18"/>
      <c r="BLH57" s="18"/>
      <c r="BLI57" s="18"/>
      <c r="BLJ57" s="18"/>
      <c r="BLK57" s="18"/>
      <c r="BLL57" s="18"/>
      <c r="BLM57" s="18"/>
      <c r="BLN57" s="18"/>
      <c r="BLO57" s="18"/>
      <c r="BLP57" s="18"/>
      <c r="BLQ57" s="18"/>
      <c r="BLR57" s="18"/>
      <c r="BLS57" s="18"/>
      <c r="BLT57" s="18"/>
      <c r="BLU57" s="18"/>
      <c r="BLV57" s="18"/>
      <c r="BLW57" s="18"/>
      <c r="BLX57" s="18"/>
      <c r="BLY57" s="18"/>
      <c r="BLZ57" s="18"/>
      <c r="BMA57" s="18"/>
      <c r="BMB57" s="18"/>
      <c r="BMC57" s="18"/>
      <c r="BMD57" s="18"/>
      <c r="BME57" s="18"/>
      <c r="BMF57" s="18"/>
      <c r="BMG57" s="18"/>
      <c r="BMH57" s="18"/>
      <c r="BMI57" s="18"/>
      <c r="BMJ57" s="18"/>
      <c r="BMK57" s="18"/>
      <c r="BML57" s="18"/>
      <c r="BMM57" s="18"/>
      <c r="BMN57" s="18"/>
      <c r="BMO57" s="18"/>
      <c r="BMP57" s="18"/>
      <c r="BMQ57" s="18"/>
      <c r="BMR57" s="18"/>
      <c r="BMS57" s="18"/>
      <c r="BMT57" s="18"/>
      <c r="BMU57" s="18"/>
      <c r="BMV57" s="18"/>
      <c r="BMW57" s="18"/>
      <c r="BMX57" s="18"/>
      <c r="BMY57" s="18"/>
      <c r="BMZ57" s="18"/>
      <c r="BNA57" s="18"/>
      <c r="BNB57" s="18"/>
      <c r="BNC57" s="18"/>
      <c r="BND57" s="18"/>
      <c r="BNE57" s="18"/>
      <c r="BNF57" s="18"/>
      <c r="BNG57" s="18"/>
      <c r="BNH57" s="18"/>
      <c r="BNI57" s="18"/>
      <c r="BNJ57" s="18"/>
      <c r="BNK57" s="18"/>
      <c r="BNL57" s="18"/>
      <c r="BNM57" s="18"/>
      <c r="BNN57" s="18"/>
      <c r="BNO57" s="18"/>
      <c r="BNP57" s="18"/>
      <c r="BNQ57" s="18"/>
      <c r="BNR57" s="18"/>
      <c r="BNS57" s="18"/>
      <c r="BNT57" s="18"/>
      <c r="BNU57" s="18"/>
      <c r="BNV57" s="18"/>
      <c r="BNW57" s="18"/>
      <c r="BNX57" s="18"/>
      <c r="BNY57" s="18"/>
      <c r="BNZ57" s="18"/>
      <c r="BOA57" s="18"/>
      <c r="BOB57" s="18"/>
      <c r="BOC57" s="18"/>
      <c r="BOD57" s="18"/>
      <c r="BOE57" s="18"/>
      <c r="BOF57" s="18"/>
      <c r="BOG57" s="18"/>
      <c r="BOH57" s="18"/>
      <c r="BOI57" s="18"/>
      <c r="BOJ57" s="18"/>
      <c r="BOK57" s="18"/>
      <c r="BOL57" s="18"/>
      <c r="BOM57" s="18"/>
      <c r="BON57" s="18"/>
      <c r="BOO57" s="18"/>
      <c r="BOP57" s="18"/>
      <c r="BOQ57" s="18"/>
      <c r="BOR57" s="18"/>
      <c r="BOS57" s="18"/>
      <c r="BOT57" s="18"/>
      <c r="BOU57" s="18"/>
      <c r="BOV57" s="18"/>
      <c r="BOW57" s="18"/>
      <c r="BOX57" s="18"/>
      <c r="BOY57" s="18"/>
      <c r="BOZ57" s="18"/>
      <c r="BPA57" s="18"/>
      <c r="BPB57" s="18"/>
      <c r="BPC57" s="18"/>
      <c r="BPD57" s="18"/>
      <c r="BPE57" s="18"/>
      <c r="BPF57" s="18"/>
      <c r="BPG57" s="18"/>
      <c r="BPH57" s="18"/>
      <c r="BPI57" s="18"/>
      <c r="BPJ57" s="18"/>
      <c r="BPK57" s="18"/>
      <c r="BPL57" s="18"/>
      <c r="BPM57" s="18"/>
      <c r="BPN57" s="18"/>
      <c r="BPO57" s="18"/>
      <c r="BPP57" s="18"/>
      <c r="BPQ57" s="18"/>
      <c r="BPR57" s="18"/>
      <c r="BPS57" s="18"/>
      <c r="BPT57" s="18"/>
      <c r="BPU57" s="18"/>
      <c r="BPV57" s="18"/>
      <c r="BPW57" s="18"/>
      <c r="BPX57" s="18"/>
      <c r="BPY57" s="18"/>
      <c r="BPZ57" s="18"/>
      <c r="BQA57" s="18"/>
      <c r="BQB57" s="18"/>
      <c r="BQC57" s="18"/>
      <c r="BQD57" s="18"/>
      <c r="BQE57" s="18"/>
      <c r="BQF57" s="18"/>
      <c r="BQG57" s="18"/>
      <c r="BQH57" s="18"/>
      <c r="BQI57" s="18"/>
      <c r="BQJ57" s="18"/>
      <c r="BQK57" s="18"/>
      <c r="BQL57" s="18"/>
      <c r="BQM57" s="18"/>
      <c r="BQN57" s="18"/>
      <c r="BQO57" s="18"/>
      <c r="BQP57" s="18"/>
      <c r="BQQ57" s="18"/>
      <c r="BQR57" s="18"/>
      <c r="BQS57" s="18"/>
      <c r="BQT57" s="18"/>
      <c r="BQU57" s="18"/>
      <c r="BQV57" s="18"/>
      <c r="BQW57" s="18"/>
      <c r="BQX57" s="18"/>
      <c r="BQY57" s="18"/>
      <c r="BQZ57" s="18"/>
      <c r="BRA57" s="18"/>
      <c r="BRB57" s="18"/>
      <c r="BRC57" s="18"/>
      <c r="BRD57" s="18"/>
      <c r="BRE57" s="18"/>
      <c r="BRF57" s="18"/>
      <c r="BRG57" s="18"/>
      <c r="BRH57" s="18"/>
      <c r="BRI57" s="18"/>
      <c r="BRJ57" s="18"/>
      <c r="BRK57" s="18"/>
      <c r="BRL57" s="18"/>
      <c r="BRM57" s="18"/>
      <c r="BRN57" s="18"/>
      <c r="BRO57" s="18"/>
      <c r="BRP57" s="18"/>
      <c r="BRQ57" s="18"/>
      <c r="BRR57" s="18"/>
      <c r="BRS57" s="18"/>
      <c r="BRT57" s="18"/>
      <c r="BRU57" s="18"/>
      <c r="BRV57" s="18"/>
      <c r="BRW57" s="18"/>
      <c r="BRX57" s="18"/>
      <c r="BRY57" s="18"/>
      <c r="BRZ57" s="18"/>
      <c r="BSA57" s="18"/>
      <c r="BSB57" s="18"/>
      <c r="BSC57" s="18"/>
      <c r="BSD57" s="18"/>
      <c r="BSE57" s="18"/>
      <c r="BSF57" s="18"/>
      <c r="BSG57" s="18"/>
      <c r="BSH57" s="18"/>
      <c r="BSI57" s="18"/>
      <c r="BSJ57" s="18"/>
      <c r="BSK57" s="18"/>
      <c r="BSL57" s="18"/>
      <c r="BSM57" s="18"/>
      <c r="BSN57" s="18"/>
      <c r="BSO57" s="18"/>
      <c r="BSP57" s="18"/>
      <c r="BSQ57" s="18"/>
      <c r="BSR57" s="18"/>
      <c r="BSS57" s="18"/>
      <c r="BST57" s="18"/>
      <c r="BSU57" s="18"/>
      <c r="BSV57" s="18"/>
      <c r="BSW57" s="18"/>
      <c r="BSX57" s="18"/>
      <c r="BSY57" s="18"/>
      <c r="BSZ57" s="18"/>
      <c r="BTA57" s="18"/>
      <c r="BTB57" s="18"/>
      <c r="BTC57" s="18"/>
      <c r="BTD57" s="18"/>
      <c r="BTE57" s="18"/>
      <c r="BTF57" s="18"/>
      <c r="BTG57" s="18"/>
      <c r="BTH57" s="18"/>
      <c r="BTI57" s="18"/>
      <c r="BTJ57" s="18"/>
      <c r="BTK57" s="18"/>
      <c r="BTL57" s="18"/>
      <c r="BTM57" s="18"/>
      <c r="BTN57" s="18"/>
      <c r="BTO57" s="18"/>
      <c r="BTP57" s="18"/>
      <c r="BTQ57" s="18"/>
      <c r="BTR57" s="18"/>
      <c r="BTS57" s="18"/>
      <c r="BTT57" s="18"/>
      <c r="BTU57" s="18"/>
      <c r="BTV57" s="18"/>
      <c r="BTW57" s="18"/>
      <c r="BTX57" s="18"/>
      <c r="BTY57" s="18"/>
      <c r="BTZ57" s="18"/>
      <c r="BUA57" s="18"/>
      <c r="BUB57" s="18"/>
      <c r="BUC57" s="18"/>
      <c r="BUD57" s="18"/>
      <c r="BUE57" s="18"/>
      <c r="BUF57" s="18"/>
      <c r="BUG57" s="18"/>
      <c r="BUH57" s="18"/>
      <c r="BUI57" s="18"/>
      <c r="BUJ57" s="18"/>
      <c r="BUK57" s="18"/>
      <c r="BUL57" s="18"/>
      <c r="BUM57" s="18"/>
      <c r="BUN57" s="18"/>
      <c r="BUO57" s="18"/>
      <c r="BUP57" s="18"/>
      <c r="BUQ57" s="18"/>
      <c r="BUR57" s="18"/>
      <c r="BUS57" s="18"/>
      <c r="BUT57" s="18"/>
      <c r="BUU57" s="18"/>
      <c r="BUV57" s="18"/>
      <c r="BUW57" s="18"/>
      <c r="BUX57" s="18"/>
      <c r="BUY57" s="18"/>
      <c r="BUZ57" s="18"/>
      <c r="BVA57" s="18"/>
      <c r="BVB57" s="18"/>
      <c r="BVC57" s="18"/>
      <c r="BVD57" s="18"/>
      <c r="BVE57" s="18"/>
      <c r="BVF57" s="18"/>
      <c r="BVG57" s="18"/>
      <c r="BVH57" s="18"/>
      <c r="BVI57" s="18"/>
      <c r="BVJ57" s="18"/>
      <c r="BVK57" s="18"/>
      <c r="BVL57" s="18"/>
      <c r="BVM57" s="18"/>
      <c r="BVN57" s="18"/>
      <c r="BVO57" s="18"/>
      <c r="BVP57" s="18"/>
      <c r="BVQ57" s="18"/>
      <c r="BVR57" s="18"/>
      <c r="BVS57" s="18"/>
      <c r="BVT57" s="18"/>
      <c r="BVU57" s="18"/>
      <c r="BVV57" s="18"/>
      <c r="BVW57" s="18"/>
      <c r="BVX57" s="18"/>
      <c r="BVY57" s="18"/>
      <c r="BVZ57" s="18"/>
      <c r="BWA57" s="18"/>
      <c r="BWB57" s="18"/>
      <c r="BWC57" s="18"/>
      <c r="BWD57" s="18"/>
      <c r="BWE57" s="18"/>
      <c r="BWF57" s="18"/>
      <c r="BWG57" s="18"/>
      <c r="BWH57" s="18"/>
      <c r="BWI57" s="18"/>
      <c r="BWJ57" s="18"/>
      <c r="BWK57" s="18"/>
      <c r="BWL57" s="18"/>
      <c r="BWM57" s="18"/>
      <c r="BWN57" s="18"/>
      <c r="BWO57" s="18"/>
      <c r="BWP57" s="18"/>
      <c r="BWQ57" s="18"/>
      <c r="BWR57" s="18"/>
      <c r="BWS57" s="18"/>
      <c r="BWT57" s="18"/>
      <c r="BWU57" s="18"/>
      <c r="BWV57" s="18"/>
      <c r="BWW57" s="18"/>
      <c r="BWX57" s="18"/>
      <c r="BWY57" s="18"/>
      <c r="BWZ57" s="18"/>
      <c r="BXA57" s="18"/>
      <c r="BXB57" s="18"/>
      <c r="BXC57" s="18"/>
      <c r="BXD57" s="18"/>
      <c r="BXE57" s="18"/>
      <c r="BXF57" s="18"/>
      <c r="BXG57" s="18"/>
      <c r="BXH57" s="18"/>
      <c r="BXI57" s="18"/>
      <c r="BXJ57" s="18"/>
      <c r="BXK57" s="18"/>
      <c r="BXL57" s="18"/>
      <c r="BXM57" s="18"/>
      <c r="BXN57" s="18"/>
      <c r="BXO57" s="18"/>
      <c r="BXP57" s="18"/>
      <c r="BXQ57" s="18"/>
      <c r="BXR57" s="18"/>
      <c r="BXS57" s="18"/>
      <c r="BXT57" s="18"/>
      <c r="BXU57" s="18"/>
      <c r="BXV57" s="18"/>
      <c r="BXW57" s="18"/>
      <c r="BXX57" s="18"/>
      <c r="BXY57" s="18"/>
      <c r="BXZ57" s="18"/>
      <c r="BYA57" s="18"/>
      <c r="BYB57" s="18"/>
      <c r="BYC57" s="18"/>
      <c r="BYD57" s="18"/>
      <c r="BYE57" s="18"/>
      <c r="BYF57" s="18"/>
      <c r="BYG57" s="18"/>
      <c r="BYH57" s="18"/>
      <c r="BYI57" s="18"/>
      <c r="BYJ57" s="18"/>
      <c r="BYK57" s="18"/>
      <c r="BYL57" s="18"/>
      <c r="BYM57" s="18"/>
      <c r="BYN57" s="18"/>
      <c r="BYO57" s="18"/>
      <c r="BYP57" s="18"/>
      <c r="BYQ57" s="18"/>
      <c r="BYR57" s="18"/>
      <c r="BYS57" s="18"/>
      <c r="BYT57" s="18"/>
      <c r="BYU57" s="18"/>
      <c r="BYV57" s="18"/>
      <c r="BYW57" s="18"/>
      <c r="BYX57" s="18"/>
      <c r="BYY57" s="18"/>
      <c r="BYZ57" s="18"/>
      <c r="BZA57" s="18"/>
      <c r="BZB57" s="18"/>
      <c r="BZC57" s="18"/>
      <c r="BZD57" s="18"/>
      <c r="BZE57" s="18"/>
      <c r="BZF57" s="18"/>
      <c r="BZG57" s="18"/>
      <c r="BZH57" s="18"/>
      <c r="BZI57" s="18"/>
      <c r="BZJ57" s="18"/>
      <c r="BZK57" s="18"/>
      <c r="BZL57" s="18"/>
      <c r="BZM57" s="18"/>
      <c r="BZN57" s="18"/>
      <c r="BZO57" s="18"/>
      <c r="BZP57" s="18"/>
      <c r="BZQ57" s="18"/>
      <c r="BZR57" s="18"/>
      <c r="BZS57" s="18"/>
      <c r="BZT57" s="18"/>
      <c r="BZU57" s="18"/>
      <c r="BZV57" s="18"/>
      <c r="BZW57" s="18"/>
      <c r="BZX57" s="18"/>
      <c r="BZY57" s="18"/>
      <c r="BZZ57" s="18"/>
      <c r="CAA57" s="18"/>
      <c r="CAB57" s="18"/>
      <c r="CAC57" s="18"/>
      <c r="CAD57" s="18"/>
      <c r="CAE57" s="18"/>
      <c r="CAF57" s="18"/>
      <c r="CAG57" s="18"/>
      <c r="CAH57" s="18"/>
      <c r="CAI57" s="18"/>
      <c r="CAJ57" s="18"/>
      <c r="CAK57" s="18"/>
      <c r="CAL57" s="18"/>
      <c r="CAM57" s="18"/>
      <c r="CAN57" s="18"/>
      <c r="CAO57" s="18"/>
      <c r="CAP57" s="18"/>
      <c r="CAQ57" s="18"/>
      <c r="CAR57" s="18"/>
      <c r="CAS57" s="18"/>
      <c r="CAT57" s="18"/>
      <c r="CAU57" s="18"/>
      <c r="CAV57" s="18"/>
      <c r="CAW57" s="18"/>
      <c r="CAX57" s="18"/>
      <c r="CAY57" s="18"/>
      <c r="CAZ57" s="18"/>
      <c r="CBA57" s="18"/>
      <c r="CBB57" s="18"/>
      <c r="CBC57" s="18"/>
      <c r="CBD57" s="18"/>
      <c r="CBE57" s="18"/>
      <c r="CBF57" s="18"/>
      <c r="CBG57" s="18"/>
      <c r="CBH57" s="18"/>
      <c r="CBI57" s="18"/>
      <c r="CBJ57" s="18"/>
      <c r="CBK57" s="18"/>
      <c r="CBL57" s="18"/>
      <c r="CBM57" s="18"/>
      <c r="CBN57" s="18"/>
      <c r="CBO57" s="18"/>
      <c r="CBP57" s="18"/>
      <c r="CBQ57" s="18"/>
      <c r="CBR57" s="18"/>
      <c r="CBS57" s="18"/>
      <c r="CBT57" s="18"/>
      <c r="CBU57" s="18"/>
      <c r="CBV57" s="18"/>
      <c r="CBW57" s="18"/>
      <c r="CBX57" s="18"/>
      <c r="CBY57" s="18"/>
      <c r="CBZ57" s="18"/>
      <c r="CCA57" s="18"/>
      <c r="CCB57" s="18"/>
      <c r="CCC57" s="18"/>
      <c r="CCD57" s="18"/>
      <c r="CCE57" s="18"/>
      <c r="CCF57" s="18"/>
      <c r="CCG57" s="18"/>
      <c r="CCH57" s="18"/>
      <c r="CCI57" s="18"/>
      <c r="CCJ57" s="18"/>
      <c r="CCK57" s="18"/>
      <c r="CCL57" s="18"/>
      <c r="CCM57" s="18"/>
      <c r="CCN57" s="18"/>
      <c r="CCO57" s="18"/>
      <c r="CCP57" s="18"/>
      <c r="CCQ57" s="18"/>
      <c r="CCR57" s="18"/>
      <c r="CCS57" s="18"/>
      <c r="CCT57" s="18"/>
      <c r="CCU57" s="18"/>
      <c r="CCV57" s="18"/>
      <c r="CCW57" s="18"/>
      <c r="CCX57" s="18"/>
      <c r="CCY57" s="18"/>
      <c r="CCZ57" s="18"/>
      <c r="CDA57" s="18"/>
      <c r="CDB57" s="18"/>
      <c r="CDC57" s="18"/>
      <c r="CDD57" s="18"/>
      <c r="CDE57" s="18"/>
      <c r="CDF57" s="18"/>
      <c r="CDG57" s="18"/>
      <c r="CDH57" s="18"/>
      <c r="CDI57" s="18"/>
      <c r="CDJ57" s="18"/>
      <c r="CDK57" s="18"/>
      <c r="CDL57" s="18"/>
      <c r="CDM57" s="18"/>
      <c r="CDN57" s="18"/>
      <c r="CDO57" s="18"/>
      <c r="CDP57" s="18"/>
      <c r="CDQ57" s="18"/>
      <c r="CDR57" s="18"/>
      <c r="CDS57" s="18"/>
      <c r="CDT57" s="18"/>
      <c r="CDU57" s="18"/>
      <c r="CDV57" s="18"/>
      <c r="CDW57" s="18"/>
      <c r="CDX57" s="18"/>
      <c r="CDY57" s="18"/>
      <c r="CDZ57" s="18"/>
      <c r="CEA57" s="18"/>
      <c r="CEB57" s="18"/>
      <c r="CEC57" s="18"/>
      <c r="CED57" s="18"/>
      <c r="CEE57" s="18"/>
      <c r="CEF57" s="18"/>
      <c r="CEG57" s="18"/>
      <c r="CEH57" s="18"/>
      <c r="CEI57" s="18"/>
      <c r="CEJ57" s="18"/>
      <c r="CEK57" s="18"/>
      <c r="CEL57" s="18"/>
      <c r="CEM57" s="18"/>
      <c r="CEN57" s="18"/>
      <c r="CEO57" s="18"/>
      <c r="CEP57" s="18"/>
      <c r="CEQ57" s="18"/>
      <c r="CER57" s="18"/>
      <c r="CES57" s="18"/>
      <c r="CET57" s="18"/>
      <c r="CEU57" s="18"/>
      <c r="CEV57" s="18"/>
      <c r="CEW57" s="18"/>
      <c r="CEX57" s="18"/>
      <c r="CEY57" s="18"/>
      <c r="CEZ57" s="18"/>
      <c r="CFA57" s="18"/>
      <c r="CFB57" s="18"/>
      <c r="CFC57" s="18"/>
      <c r="CFD57" s="18"/>
      <c r="CFE57" s="18"/>
      <c r="CFF57" s="18"/>
      <c r="CFG57" s="18"/>
      <c r="CFH57" s="18"/>
      <c r="CFI57" s="18"/>
      <c r="CFJ57" s="18"/>
      <c r="CFK57" s="18"/>
      <c r="CFL57" s="18"/>
      <c r="CFM57" s="18"/>
      <c r="CFN57" s="18"/>
      <c r="CFO57" s="18"/>
      <c r="CFP57" s="18"/>
      <c r="CFQ57" s="18"/>
      <c r="CFR57" s="18"/>
      <c r="CFS57" s="18"/>
      <c r="CFT57" s="18"/>
      <c r="CFU57" s="18"/>
      <c r="CFV57" s="18"/>
      <c r="CFW57" s="18"/>
      <c r="CFX57" s="18"/>
      <c r="CFY57" s="18"/>
      <c r="CFZ57" s="18"/>
      <c r="CGA57" s="18"/>
      <c r="CGB57" s="18"/>
      <c r="CGC57" s="18"/>
      <c r="CGD57" s="18"/>
      <c r="CGE57" s="18"/>
      <c r="CGF57" s="18"/>
      <c r="CGG57" s="18"/>
      <c r="CGH57" s="18"/>
      <c r="CGI57" s="18"/>
      <c r="CGJ57" s="18"/>
      <c r="CGK57" s="18"/>
      <c r="CGL57" s="18"/>
      <c r="CGM57" s="18"/>
      <c r="CGN57" s="18"/>
      <c r="CGO57" s="18"/>
      <c r="CGP57" s="18"/>
      <c r="CGQ57" s="18"/>
      <c r="CGR57" s="18"/>
      <c r="CGS57" s="18"/>
      <c r="CGT57" s="18"/>
      <c r="CGU57" s="18"/>
      <c r="CGV57" s="18"/>
      <c r="CGW57" s="18"/>
      <c r="CGX57" s="18"/>
      <c r="CGY57" s="18"/>
      <c r="CGZ57" s="18"/>
      <c r="CHA57" s="18"/>
      <c r="CHB57" s="18"/>
      <c r="CHC57" s="18"/>
      <c r="CHD57" s="18"/>
      <c r="CHE57" s="18"/>
      <c r="CHF57" s="18"/>
      <c r="CHG57" s="18"/>
      <c r="CHH57" s="18"/>
      <c r="CHI57" s="18"/>
      <c r="CHJ57" s="18"/>
      <c r="CHK57" s="18"/>
      <c r="CHL57" s="18"/>
      <c r="CHM57" s="18"/>
      <c r="CHN57" s="18"/>
      <c r="CHO57" s="18"/>
      <c r="CHP57" s="18"/>
      <c r="CHQ57" s="18"/>
      <c r="CHR57" s="18"/>
      <c r="CHS57" s="18"/>
      <c r="CHT57" s="18"/>
      <c r="CHU57" s="18"/>
      <c r="CHV57" s="18"/>
      <c r="CHW57" s="18"/>
      <c r="CHX57" s="18"/>
      <c r="CHY57" s="18"/>
      <c r="CHZ57" s="18"/>
      <c r="CIA57" s="18"/>
      <c r="CIB57" s="18"/>
      <c r="CIC57" s="18"/>
      <c r="CID57" s="18"/>
      <c r="CIE57" s="18"/>
      <c r="CIF57" s="18"/>
      <c r="CIG57" s="18"/>
      <c r="CIH57" s="18"/>
      <c r="CII57" s="18"/>
      <c r="CIJ57" s="18"/>
      <c r="CIK57" s="18"/>
      <c r="CIL57" s="18"/>
      <c r="CIM57" s="18"/>
      <c r="CIN57" s="18"/>
      <c r="CIO57" s="18"/>
      <c r="CIP57" s="18"/>
      <c r="CIQ57" s="18"/>
      <c r="CIR57" s="18"/>
      <c r="CIS57" s="18"/>
      <c r="CIT57" s="18"/>
      <c r="CIU57" s="18"/>
      <c r="CIV57" s="18"/>
      <c r="CIW57" s="18"/>
      <c r="CIX57" s="18"/>
      <c r="CIY57" s="18"/>
      <c r="CIZ57" s="18"/>
      <c r="CJA57" s="18"/>
      <c r="CJB57" s="18"/>
      <c r="CJC57" s="18"/>
      <c r="CJD57" s="18"/>
      <c r="CJE57" s="18"/>
      <c r="CJF57" s="18"/>
      <c r="CJG57" s="18"/>
      <c r="CJH57" s="18"/>
      <c r="CJI57" s="18"/>
      <c r="CJJ57" s="18"/>
      <c r="CJK57" s="18"/>
      <c r="CJL57" s="18"/>
      <c r="CJM57" s="18"/>
      <c r="CJN57" s="18"/>
      <c r="CJO57" s="18"/>
      <c r="CJP57" s="18"/>
      <c r="CJQ57" s="18"/>
      <c r="CJR57" s="18"/>
      <c r="CJS57" s="18"/>
      <c r="CJT57" s="18"/>
      <c r="CJU57" s="18"/>
      <c r="CJV57" s="18"/>
      <c r="CJW57" s="18"/>
      <c r="CJX57" s="18"/>
      <c r="CJY57" s="18"/>
      <c r="CJZ57" s="18"/>
      <c r="CKA57" s="18"/>
      <c r="CKB57" s="18"/>
      <c r="CKC57" s="18"/>
      <c r="CKD57" s="18"/>
      <c r="CKE57" s="18"/>
      <c r="CKF57" s="18"/>
      <c r="CKG57" s="18"/>
      <c r="CKH57" s="18"/>
      <c r="CKI57" s="18"/>
      <c r="CKJ57" s="18"/>
      <c r="CKK57" s="18"/>
      <c r="CKL57" s="18"/>
      <c r="CKM57" s="18"/>
      <c r="CKN57" s="18"/>
      <c r="CKO57" s="18"/>
      <c r="CKP57" s="18"/>
      <c r="CKQ57" s="18"/>
      <c r="CKR57" s="18"/>
      <c r="CKS57" s="18"/>
      <c r="CKT57" s="18"/>
      <c r="CKU57" s="18"/>
      <c r="CKV57" s="18"/>
      <c r="CKW57" s="18"/>
      <c r="CKX57" s="18"/>
      <c r="CKY57" s="18"/>
      <c r="CKZ57" s="18"/>
      <c r="CLA57" s="18"/>
      <c r="CLB57" s="18"/>
      <c r="CLC57" s="18"/>
      <c r="CLD57" s="18"/>
      <c r="CLE57" s="18"/>
      <c r="CLF57" s="18"/>
      <c r="CLG57" s="18"/>
      <c r="CLH57" s="18"/>
      <c r="CLI57" s="18"/>
      <c r="CLJ57" s="18"/>
      <c r="CLK57" s="18"/>
      <c r="CLL57" s="18"/>
      <c r="CLM57" s="18"/>
      <c r="CLN57" s="18"/>
      <c r="CLO57" s="18"/>
      <c r="CLP57" s="18"/>
      <c r="CLQ57" s="18"/>
      <c r="CLR57" s="18"/>
      <c r="CLS57" s="18"/>
      <c r="CLT57" s="18"/>
      <c r="CLU57" s="18"/>
      <c r="CLV57" s="18"/>
      <c r="CLW57" s="18"/>
      <c r="CLX57" s="18"/>
      <c r="CLY57" s="18"/>
      <c r="CLZ57" s="18"/>
      <c r="CMA57" s="18"/>
      <c r="CMB57" s="18"/>
      <c r="CMC57" s="18"/>
      <c r="CMD57" s="18"/>
      <c r="CME57" s="18"/>
      <c r="CMF57" s="18"/>
      <c r="CMG57" s="18"/>
      <c r="CMH57" s="18"/>
      <c r="CMI57" s="18"/>
      <c r="CMJ57" s="18"/>
      <c r="CMK57" s="18"/>
      <c r="CML57" s="18"/>
      <c r="CMM57" s="18"/>
      <c r="CMN57" s="18"/>
      <c r="CMO57" s="18"/>
      <c r="CMP57" s="18"/>
      <c r="CMQ57" s="18"/>
      <c r="CMR57" s="18"/>
      <c r="CMS57" s="18"/>
      <c r="CMT57" s="18"/>
      <c r="CMU57" s="18"/>
      <c r="CMV57" s="18"/>
      <c r="CMW57" s="18"/>
      <c r="CMX57" s="18"/>
      <c r="CMY57" s="18"/>
      <c r="CMZ57" s="18"/>
      <c r="CNA57" s="18"/>
      <c r="CNB57" s="18"/>
      <c r="CNC57" s="18"/>
      <c r="CND57" s="18"/>
      <c r="CNE57" s="18"/>
      <c r="CNF57" s="18"/>
      <c r="CNG57" s="18"/>
      <c r="CNH57" s="18"/>
      <c r="CNI57" s="18"/>
      <c r="CNJ57" s="18"/>
      <c r="CNK57" s="18"/>
      <c r="CNL57" s="18"/>
      <c r="CNM57" s="18"/>
      <c r="CNN57" s="18"/>
      <c r="CNO57" s="18"/>
      <c r="CNP57" s="18"/>
      <c r="CNQ57" s="18"/>
      <c r="CNR57" s="18"/>
      <c r="CNS57" s="18"/>
      <c r="CNT57" s="18"/>
      <c r="CNU57" s="18"/>
      <c r="CNV57" s="18"/>
      <c r="CNW57" s="18"/>
      <c r="CNX57" s="18"/>
      <c r="CNY57" s="18"/>
      <c r="CNZ57" s="18"/>
      <c r="COA57" s="18"/>
      <c r="COB57" s="18"/>
      <c r="COC57" s="18"/>
      <c r="COD57" s="18"/>
      <c r="COE57" s="18"/>
      <c r="COF57" s="18"/>
      <c r="COG57" s="18"/>
      <c r="COH57" s="18"/>
      <c r="COI57" s="18"/>
      <c r="COJ57" s="18"/>
      <c r="COK57" s="18"/>
      <c r="COL57" s="18"/>
      <c r="COM57" s="18"/>
      <c r="CON57" s="18"/>
      <c r="COO57" s="18"/>
      <c r="COP57" s="18"/>
      <c r="COQ57" s="18"/>
      <c r="COR57" s="18"/>
      <c r="COS57" s="18"/>
      <c r="COT57" s="18"/>
      <c r="COU57" s="18"/>
      <c r="COV57" s="18"/>
      <c r="COW57" s="18"/>
      <c r="COX57" s="18"/>
      <c r="COY57" s="18"/>
      <c r="COZ57" s="18"/>
      <c r="CPA57" s="18"/>
      <c r="CPB57" s="18"/>
      <c r="CPC57" s="18"/>
      <c r="CPD57" s="18"/>
      <c r="CPE57" s="18"/>
      <c r="CPF57" s="18"/>
      <c r="CPG57" s="18"/>
      <c r="CPH57" s="18"/>
      <c r="CPI57" s="18"/>
      <c r="CPJ57" s="18"/>
      <c r="CPK57" s="18"/>
      <c r="CPL57" s="18"/>
      <c r="CPM57" s="18"/>
      <c r="CPN57" s="18"/>
      <c r="CPO57" s="18"/>
      <c r="CPP57" s="18"/>
      <c r="CPQ57" s="18"/>
      <c r="CPR57" s="18"/>
      <c r="CPS57" s="18"/>
      <c r="CPT57" s="18"/>
      <c r="CPU57" s="18"/>
      <c r="CPV57" s="18"/>
      <c r="CPW57" s="18"/>
      <c r="CPX57" s="18"/>
      <c r="CPY57" s="18"/>
      <c r="CPZ57" s="18"/>
      <c r="CQA57" s="18"/>
      <c r="CQB57" s="18"/>
      <c r="CQC57" s="18"/>
      <c r="CQD57" s="18"/>
      <c r="CQE57" s="18"/>
      <c r="CQF57" s="18"/>
      <c r="CQG57" s="18"/>
      <c r="CQH57" s="18"/>
      <c r="CQI57" s="18"/>
      <c r="CQJ57" s="18"/>
      <c r="CQK57" s="18"/>
      <c r="CQL57" s="18"/>
      <c r="CQM57" s="18"/>
      <c r="CQN57" s="18"/>
      <c r="CQO57" s="18"/>
      <c r="CQP57" s="18"/>
      <c r="CQQ57" s="18"/>
      <c r="CQR57" s="18"/>
      <c r="CQS57" s="18"/>
      <c r="CQT57" s="18"/>
      <c r="CQU57" s="18"/>
      <c r="CQV57" s="18"/>
      <c r="CQW57" s="18"/>
      <c r="CQX57" s="18"/>
      <c r="CQY57" s="18"/>
      <c r="CQZ57" s="18"/>
      <c r="CRA57" s="18"/>
      <c r="CRB57" s="18"/>
      <c r="CRC57" s="18"/>
      <c r="CRD57" s="18"/>
      <c r="CRE57" s="18"/>
      <c r="CRF57" s="18"/>
      <c r="CRG57" s="18"/>
      <c r="CRH57" s="18"/>
      <c r="CRI57" s="18"/>
      <c r="CRJ57" s="18"/>
      <c r="CRK57" s="18"/>
      <c r="CRL57" s="18"/>
      <c r="CRM57" s="18"/>
      <c r="CRN57" s="18"/>
      <c r="CRO57" s="18"/>
      <c r="CRP57" s="18"/>
      <c r="CRQ57" s="18"/>
      <c r="CRR57" s="18"/>
      <c r="CRS57" s="18"/>
      <c r="CRT57" s="18"/>
      <c r="CRU57" s="18"/>
      <c r="CRV57" s="18"/>
      <c r="CRW57" s="18"/>
      <c r="CRX57" s="18"/>
      <c r="CRY57" s="18"/>
      <c r="CRZ57" s="18"/>
      <c r="CSA57" s="18"/>
      <c r="CSB57" s="18"/>
      <c r="CSC57" s="18"/>
      <c r="CSD57" s="18"/>
      <c r="CSE57" s="18"/>
      <c r="CSF57" s="18"/>
      <c r="CSG57" s="18"/>
      <c r="CSH57" s="18"/>
      <c r="CSI57" s="18"/>
      <c r="CSJ57" s="18"/>
      <c r="CSK57" s="18"/>
      <c r="CSL57" s="18"/>
      <c r="CSM57" s="18"/>
      <c r="CSN57" s="18"/>
      <c r="CSO57" s="18"/>
      <c r="CSP57" s="18"/>
      <c r="CSQ57" s="18"/>
      <c r="CSR57" s="18"/>
      <c r="CSS57" s="18"/>
      <c r="CST57" s="18"/>
      <c r="CSU57" s="18"/>
      <c r="CSV57" s="18"/>
      <c r="CSW57" s="18"/>
      <c r="CSX57" s="18"/>
      <c r="CSY57" s="18"/>
      <c r="CSZ57" s="18"/>
      <c r="CTA57" s="18"/>
      <c r="CTB57" s="18"/>
      <c r="CTC57" s="18"/>
      <c r="CTD57" s="18"/>
      <c r="CTE57" s="18"/>
      <c r="CTF57" s="18"/>
      <c r="CTG57" s="18"/>
      <c r="CTH57" s="18"/>
      <c r="CTI57" s="18"/>
      <c r="CTJ57" s="18"/>
      <c r="CTK57" s="18"/>
      <c r="CTL57" s="18"/>
      <c r="CTM57" s="18"/>
      <c r="CTN57" s="18"/>
      <c r="CTO57" s="18"/>
      <c r="CTP57" s="18"/>
      <c r="CTQ57" s="18"/>
      <c r="CTR57" s="18"/>
      <c r="CTS57" s="18"/>
      <c r="CTT57" s="18"/>
      <c r="CTU57" s="18"/>
      <c r="CTV57" s="18"/>
      <c r="CTW57" s="18"/>
      <c r="CTX57" s="18"/>
      <c r="CTY57" s="18"/>
      <c r="CTZ57" s="18"/>
      <c r="CUA57" s="18"/>
      <c r="CUB57" s="18"/>
      <c r="CUC57" s="18"/>
      <c r="CUD57" s="18"/>
      <c r="CUE57" s="18"/>
      <c r="CUF57" s="18"/>
      <c r="CUG57" s="18"/>
      <c r="CUH57" s="18"/>
      <c r="CUI57" s="18"/>
      <c r="CUJ57" s="18"/>
      <c r="CUK57" s="18"/>
      <c r="CUL57" s="18"/>
      <c r="CUM57" s="18"/>
      <c r="CUN57" s="18"/>
      <c r="CUO57" s="18"/>
      <c r="CUP57" s="18"/>
      <c r="CUQ57" s="18"/>
      <c r="CUR57" s="18"/>
      <c r="CUS57" s="18"/>
      <c r="CUT57" s="18"/>
      <c r="CUU57" s="18"/>
      <c r="CUV57" s="18"/>
      <c r="CUW57" s="18"/>
      <c r="CUX57" s="18"/>
      <c r="CUY57" s="18"/>
      <c r="CUZ57" s="18"/>
      <c r="CVA57" s="18"/>
      <c r="CVB57" s="18"/>
      <c r="CVC57" s="18"/>
      <c r="CVD57" s="18"/>
      <c r="CVE57" s="18"/>
      <c r="CVF57" s="18"/>
      <c r="CVG57" s="18"/>
      <c r="CVH57" s="18"/>
      <c r="CVI57" s="18"/>
      <c r="CVJ57" s="18"/>
      <c r="CVK57" s="18"/>
      <c r="CVL57" s="18"/>
      <c r="CVM57" s="18"/>
      <c r="CVN57" s="18"/>
      <c r="CVO57" s="18"/>
      <c r="CVP57" s="18"/>
      <c r="CVQ57" s="18"/>
      <c r="CVR57" s="18"/>
      <c r="CVS57" s="18"/>
      <c r="CVT57" s="18"/>
      <c r="CVU57" s="18"/>
      <c r="CVV57" s="18"/>
      <c r="CVW57" s="18"/>
      <c r="CVX57" s="18"/>
      <c r="CVY57" s="18"/>
      <c r="CVZ57" s="18"/>
      <c r="CWA57" s="18"/>
      <c r="CWB57" s="18"/>
      <c r="CWC57" s="18"/>
      <c r="CWD57" s="18"/>
      <c r="CWE57" s="18"/>
      <c r="CWF57" s="18"/>
      <c r="CWG57" s="18"/>
      <c r="CWH57" s="18"/>
      <c r="CWI57" s="18"/>
      <c r="CWJ57" s="18"/>
      <c r="CWK57" s="18"/>
      <c r="CWL57" s="18"/>
      <c r="CWM57" s="18"/>
      <c r="CWN57" s="18"/>
      <c r="CWO57" s="18"/>
      <c r="CWP57" s="18"/>
      <c r="CWQ57" s="18"/>
      <c r="CWR57" s="18"/>
      <c r="CWS57" s="18"/>
      <c r="CWT57" s="18"/>
      <c r="CWU57" s="18"/>
      <c r="CWV57" s="18"/>
      <c r="CWW57" s="18"/>
      <c r="CWX57" s="18"/>
      <c r="CWY57" s="18"/>
      <c r="CWZ57" s="18"/>
      <c r="CXA57" s="18"/>
      <c r="CXB57" s="18"/>
      <c r="CXC57" s="18"/>
      <c r="CXD57" s="18"/>
      <c r="CXE57" s="18"/>
      <c r="CXF57" s="18"/>
      <c r="CXG57" s="18"/>
      <c r="CXH57" s="18"/>
      <c r="CXI57" s="18"/>
      <c r="CXJ57" s="18"/>
      <c r="CXK57" s="18"/>
      <c r="CXL57" s="18"/>
      <c r="CXM57" s="18"/>
      <c r="CXN57" s="18"/>
      <c r="CXO57" s="18"/>
      <c r="CXP57" s="18"/>
      <c r="CXQ57" s="18"/>
      <c r="CXR57" s="18"/>
      <c r="CXS57" s="18"/>
      <c r="CXT57" s="18"/>
      <c r="CXU57" s="18"/>
      <c r="CXV57" s="18"/>
      <c r="CXW57" s="18"/>
      <c r="CXX57" s="18"/>
      <c r="CXY57" s="18"/>
      <c r="CXZ57" s="18"/>
      <c r="CYA57" s="18"/>
      <c r="CYB57" s="18"/>
      <c r="CYC57" s="18"/>
      <c r="CYD57" s="18"/>
      <c r="CYE57" s="18"/>
      <c r="CYF57" s="18"/>
      <c r="CYG57" s="18"/>
      <c r="CYH57" s="18"/>
      <c r="CYI57" s="18"/>
      <c r="CYJ57" s="18"/>
      <c r="CYK57" s="18"/>
      <c r="CYL57" s="18"/>
      <c r="CYM57" s="18"/>
      <c r="CYN57" s="18"/>
      <c r="CYO57" s="18"/>
      <c r="CYP57" s="18"/>
      <c r="CYQ57" s="18"/>
      <c r="CYR57" s="18"/>
      <c r="CYS57" s="18"/>
      <c r="CYT57" s="18"/>
      <c r="CYU57" s="18"/>
      <c r="CYV57" s="18"/>
      <c r="CYW57" s="18"/>
      <c r="CYX57" s="18"/>
      <c r="CYY57" s="18"/>
      <c r="CYZ57" s="18"/>
      <c r="CZA57" s="18"/>
      <c r="CZB57" s="18"/>
      <c r="CZC57" s="18"/>
      <c r="CZD57" s="18"/>
      <c r="CZE57" s="18"/>
      <c r="CZF57" s="18"/>
      <c r="CZG57" s="18"/>
      <c r="CZH57" s="18"/>
      <c r="CZI57" s="18"/>
      <c r="CZJ57" s="18"/>
      <c r="CZK57" s="18"/>
      <c r="CZL57" s="18"/>
      <c r="CZM57" s="18"/>
      <c r="CZN57" s="18"/>
      <c r="CZO57" s="18"/>
      <c r="CZP57" s="18"/>
      <c r="CZQ57" s="18"/>
      <c r="CZR57" s="18"/>
      <c r="CZS57" s="18"/>
      <c r="CZT57" s="18"/>
      <c r="CZU57" s="18"/>
      <c r="CZV57" s="18"/>
      <c r="CZW57" s="18"/>
      <c r="CZX57" s="18"/>
      <c r="CZY57" s="18"/>
      <c r="CZZ57" s="18"/>
      <c r="DAA57" s="18"/>
      <c r="DAB57" s="18"/>
      <c r="DAC57" s="18"/>
      <c r="DAD57" s="18"/>
      <c r="DAE57" s="18"/>
      <c r="DAF57" s="18"/>
      <c r="DAG57" s="18"/>
      <c r="DAH57" s="18"/>
      <c r="DAI57" s="18"/>
      <c r="DAJ57" s="18"/>
      <c r="DAK57" s="18"/>
      <c r="DAL57" s="18"/>
      <c r="DAM57" s="18"/>
      <c r="DAN57" s="18"/>
      <c r="DAO57" s="18"/>
      <c r="DAP57" s="18"/>
      <c r="DAQ57" s="18"/>
      <c r="DAR57" s="18"/>
      <c r="DAS57" s="18"/>
      <c r="DAT57" s="18"/>
      <c r="DAU57" s="18"/>
      <c r="DAV57" s="18"/>
      <c r="DAW57" s="18"/>
      <c r="DAX57" s="18"/>
      <c r="DAY57" s="18"/>
      <c r="DAZ57" s="18"/>
      <c r="DBA57" s="18"/>
      <c r="DBB57" s="18"/>
      <c r="DBC57" s="18"/>
      <c r="DBD57" s="18"/>
      <c r="DBE57" s="18"/>
      <c r="DBF57" s="18"/>
      <c r="DBG57" s="18"/>
      <c r="DBH57" s="18"/>
      <c r="DBI57" s="18"/>
      <c r="DBJ57" s="18"/>
      <c r="DBK57" s="18"/>
      <c r="DBL57" s="18"/>
      <c r="DBM57" s="18"/>
      <c r="DBN57" s="18"/>
      <c r="DBO57" s="18"/>
      <c r="DBP57" s="18"/>
      <c r="DBQ57" s="18"/>
      <c r="DBR57" s="18"/>
      <c r="DBS57" s="18"/>
      <c r="DBT57" s="18"/>
      <c r="DBU57" s="18"/>
      <c r="DBV57" s="18"/>
      <c r="DBW57" s="18"/>
      <c r="DBX57" s="18"/>
      <c r="DBY57" s="18"/>
      <c r="DBZ57" s="18"/>
      <c r="DCA57" s="18"/>
      <c r="DCB57" s="18"/>
      <c r="DCC57" s="18"/>
      <c r="DCD57" s="18"/>
      <c r="DCE57" s="18"/>
      <c r="DCF57" s="18"/>
      <c r="DCG57" s="18"/>
      <c r="DCH57" s="18"/>
      <c r="DCI57" s="18"/>
      <c r="DCJ57" s="18"/>
      <c r="DCK57" s="18"/>
      <c r="DCL57" s="18"/>
      <c r="DCM57" s="18"/>
      <c r="DCN57" s="18"/>
      <c r="DCO57" s="18"/>
      <c r="DCP57" s="18"/>
      <c r="DCQ57" s="18"/>
      <c r="DCR57" s="18"/>
      <c r="DCS57" s="18"/>
      <c r="DCT57" s="18"/>
      <c r="DCU57" s="18"/>
      <c r="DCV57" s="18"/>
      <c r="DCW57" s="18"/>
      <c r="DCX57" s="18"/>
      <c r="DCY57" s="18"/>
      <c r="DCZ57" s="18"/>
      <c r="DDA57" s="18"/>
      <c r="DDB57" s="18"/>
      <c r="DDC57" s="18"/>
      <c r="DDD57" s="18"/>
      <c r="DDE57" s="18"/>
      <c r="DDF57" s="18"/>
      <c r="DDG57" s="18"/>
      <c r="DDH57" s="18"/>
      <c r="DDI57" s="18"/>
      <c r="DDJ57" s="18"/>
      <c r="DDK57" s="18"/>
      <c r="DDL57" s="18"/>
      <c r="DDM57" s="18"/>
      <c r="DDN57" s="18"/>
      <c r="DDO57" s="18"/>
      <c r="DDP57" s="18"/>
      <c r="DDQ57" s="18"/>
      <c r="DDR57" s="18"/>
      <c r="DDS57" s="18"/>
      <c r="DDT57" s="18"/>
      <c r="DDU57" s="18"/>
      <c r="DDV57" s="18"/>
      <c r="DDW57" s="18"/>
      <c r="DDX57" s="18"/>
      <c r="DDY57" s="18"/>
      <c r="DDZ57" s="18"/>
      <c r="DEA57" s="18"/>
      <c r="DEB57" s="18"/>
      <c r="DEC57" s="18"/>
      <c r="DED57" s="18"/>
      <c r="DEE57" s="18"/>
      <c r="DEF57" s="18"/>
      <c r="DEG57" s="18"/>
      <c r="DEH57" s="18"/>
      <c r="DEI57" s="18"/>
      <c r="DEJ57" s="18"/>
      <c r="DEK57" s="18"/>
      <c r="DEL57" s="18"/>
      <c r="DEM57" s="18"/>
      <c r="DEN57" s="18"/>
      <c r="DEO57" s="18"/>
      <c r="DEP57" s="18"/>
      <c r="DEQ57" s="18"/>
      <c r="DER57" s="18"/>
      <c r="DES57" s="18"/>
      <c r="DET57" s="18"/>
      <c r="DEU57" s="18"/>
      <c r="DEV57" s="18"/>
      <c r="DEW57" s="18"/>
      <c r="DEX57" s="18"/>
      <c r="DEY57" s="18"/>
      <c r="DEZ57" s="18"/>
      <c r="DFA57" s="18"/>
      <c r="DFB57" s="18"/>
      <c r="DFC57" s="18"/>
      <c r="DFD57" s="18"/>
      <c r="DFE57" s="18"/>
      <c r="DFF57" s="18"/>
      <c r="DFG57" s="18"/>
      <c r="DFH57" s="18"/>
      <c r="DFI57" s="18"/>
      <c r="DFJ57" s="18"/>
      <c r="DFK57" s="18"/>
      <c r="DFL57" s="18"/>
      <c r="DFM57" s="18"/>
      <c r="DFN57" s="18"/>
      <c r="DFO57" s="18"/>
      <c r="DFP57" s="18"/>
      <c r="DFQ57" s="18"/>
      <c r="DFR57" s="18"/>
      <c r="DFS57" s="18"/>
      <c r="DFT57" s="18"/>
      <c r="DFU57" s="18"/>
      <c r="DFV57" s="18"/>
      <c r="DFW57" s="18"/>
      <c r="DFX57" s="18"/>
      <c r="DFY57" s="18"/>
      <c r="DFZ57" s="18"/>
      <c r="DGA57" s="18"/>
      <c r="DGB57" s="18"/>
      <c r="DGC57" s="18"/>
      <c r="DGD57" s="18"/>
      <c r="DGE57" s="18"/>
      <c r="DGF57" s="18"/>
      <c r="DGG57" s="18"/>
      <c r="DGH57" s="18"/>
      <c r="DGI57" s="18"/>
      <c r="DGJ57" s="18"/>
      <c r="DGK57" s="18"/>
      <c r="DGL57" s="18"/>
      <c r="DGM57" s="18"/>
      <c r="DGN57" s="18"/>
      <c r="DGO57" s="18"/>
      <c r="DGP57" s="18"/>
      <c r="DGQ57" s="18"/>
      <c r="DGR57" s="18"/>
      <c r="DGS57" s="18"/>
      <c r="DGT57" s="18"/>
      <c r="DGU57" s="18"/>
      <c r="DGV57" s="18"/>
      <c r="DGW57" s="18"/>
      <c r="DGX57" s="18"/>
      <c r="DGY57" s="18"/>
      <c r="DGZ57" s="18"/>
      <c r="DHA57" s="18"/>
      <c r="DHB57" s="18"/>
      <c r="DHC57" s="18"/>
      <c r="DHD57" s="18"/>
      <c r="DHE57" s="18"/>
      <c r="DHF57" s="18"/>
      <c r="DHG57" s="18"/>
      <c r="DHH57" s="18"/>
      <c r="DHI57" s="18"/>
      <c r="DHJ57" s="18"/>
      <c r="DHK57" s="18"/>
      <c r="DHL57" s="18"/>
      <c r="DHM57" s="18"/>
      <c r="DHN57" s="18"/>
      <c r="DHO57" s="18"/>
      <c r="DHP57" s="18"/>
      <c r="DHQ57" s="18"/>
      <c r="DHR57" s="18"/>
      <c r="DHS57" s="18"/>
      <c r="DHT57" s="18"/>
      <c r="DHU57" s="18"/>
      <c r="DHV57" s="18"/>
      <c r="DHW57" s="18"/>
      <c r="DHX57" s="18"/>
      <c r="DHY57" s="18"/>
      <c r="DHZ57" s="18"/>
      <c r="DIA57" s="18"/>
      <c r="DIB57" s="18"/>
      <c r="DIC57" s="18"/>
      <c r="DID57" s="18"/>
      <c r="DIE57" s="18"/>
      <c r="DIF57" s="18"/>
      <c r="DIG57" s="18"/>
      <c r="DIH57" s="18"/>
      <c r="DII57" s="18"/>
      <c r="DIJ57" s="18"/>
      <c r="DIK57" s="18"/>
      <c r="DIL57" s="18"/>
      <c r="DIM57" s="18"/>
      <c r="DIN57" s="18"/>
      <c r="DIO57" s="18"/>
      <c r="DIP57" s="18"/>
      <c r="DIQ57" s="18"/>
      <c r="DIR57" s="18"/>
      <c r="DIS57" s="18"/>
      <c r="DIT57" s="18"/>
      <c r="DIU57" s="18"/>
      <c r="DIV57" s="18"/>
      <c r="DIW57" s="18"/>
      <c r="DIX57" s="18"/>
      <c r="DIY57" s="18"/>
      <c r="DIZ57" s="18"/>
      <c r="DJA57" s="18"/>
      <c r="DJB57" s="18"/>
      <c r="DJC57" s="18"/>
      <c r="DJD57" s="18"/>
      <c r="DJE57" s="18"/>
      <c r="DJF57" s="18"/>
      <c r="DJG57" s="18"/>
      <c r="DJH57" s="18"/>
      <c r="DJI57" s="18"/>
      <c r="DJJ57" s="18"/>
      <c r="DJK57" s="18"/>
      <c r="DJL57" s="18"/>
      <c r="DJM57" s="18"/>
      <c r="DJN57" s="18"/>
      <c r="DJO57" s="18"/>
      <c r="DJP57" s="18"/>
      <c r="DJQ57" s="18"/>
      <c r="DJR57" s="18"/>
      <c r="DJS57" s="18"/>
      <c r="DJT57" s="18"/>
      <c r="DJU57" s="18"/>
      <c r="DJV57" s="18"/>
      <c r="DJW57" s="18"/>
      <c r="DJX57" s="18"/>
      <c r="DJY57" s="18"/>
      <c r="DJZ57" s="18"/>
      <c r="DKA57" s="18"/>
      <c r="DKB57" s="18"/>
      <c r="DKC57" s="18"/>
      <c r="DKD57" s="18"/>
      <c r="DKE57" s="18"/>
      <c r="DKF57" s="18"/>
      <c r="DKG57" s="18"/>
      <c r="DKH57" s="18"/>
      <c r="DKI57" s="18"/>
      <c r="DKJ57" s="18"/>
      <c r="DKK57" s="18"/>
      <c r="DKL57" s="18"/>
      <c r="DKM57" s="18"/>
      <c r="DKN57" s="18"/>
      <c r="DKO57" s="18"/>
      <c r="DKP57" s="18"/>
      <c r="DKQ57" s="18"/>
      <c r="DKR57" s="18"/>
      <c r="DKS57" s="18"/>
      <c r="DKT57" s="18"/>
      <c r="DKU57" s="18"/>
      <c r="DKV57" s="18"/>
      <c r="DKW57" s="18"/>
      <c r="DKX57" s="18"/>
      <c r="DKY57" s="18"/>
      <c r="DKZ57" s="18"/>
      <c r="DLA57" s="18"/>
      <c r="DLB57" s="18"/>
      <c r="DLC57" s="18"/>
      <c r="DLD57" s="18"/>
      <c r="DLE57" s="18"/>
      <c r="DLF57" s="18"/>
      <c r="DLG57" s="18"/>
      <c r="DLH57" s="18"/>
      <c r="DLI57" s="18"/>
      <c r="DLJ57" s="18"/>
      <c r="DLK57" s="18"/>
      <c r="DLL57" s="18"/>
      <c r="DLM57" s="18"/>
      <c r="DLN57" s="18"/>
      <c r="DLO57" s="18"/>
      <c r="DLP57" s="18"/>
      <c r="DLQ57" s="18"/>
      <c r="DLR57" s="18"/>
      <c r="DLS57" s="18"/>
      <c r="DLT57" s="18"/>
      <c r="DLU57" s="18"/>
      <c r="DLV57" s="18"/>
      <c r="DLW57" s="18"/>
      <c r="DLX57" s="18"/>
      <c r="DLY57" s="18"/>
      <c r="DLZ57" s="18"/>
      <c r="DMA57" s="18"/>
      <c r="DMB57" s="18"/>
      <c r="DMC57" s="18"/>
      <c r="DMD57" s="18"/>
      <c r="DME57" s="18"/>
      <c r="DMF57" s="18"/>
      <c r="DMG57" s="18"/>
      <c r="DMH57" s="18"/>
      <c r="DMI57" s="18"/>
      <c r="DMJ57" s="18"/>
      <c r="DMK57" s="18"/>
      <c r="DML57" s="18"/>
      <c r="DMM57" s="18"/>
      <c r="DMN57" s="18"/>
      <c r="DMO57" s="18"/>
      <c r="DMP57" s="18"/>
      <c r="DMQ57" s="18"/>
      <c r="DMR57" s="18"/>
      <c r="DMS57" s="18"/>
      <c r="DMT57" s="18"/>
      <c r="DMU57" s="18"/>
      <c r="DMV57" s="18"/>
      <c r="DMW57" s="18"/>
      <c r="DMX57" s="18"/>
      <c r="DMY57" s="18"/>
      <c r="DMZ57" s="18"/>
      <c r="DNA57" s="18"/>
      <c r="DNB57" s="18"/>
      <c r="DNC57" s="18"/>
      <c r="DND57" s="18"/>
      <c r="DNE57" s="18"/>
      <c r="DNF57" s="18"/>
      <c r="DNG57" s="18"/>
      <c r="DNH57" s="18"/>
      <c r="DNI57" s="18"/>
      <c r="DNJ57" s="18"/>
      <c r="DNK57" s="18"/>
      <c r="DNL57" s="18"/>
      <c r="DNM57" s="18"/>
      <c r="DNN57" s="18"/>
      <c r="DNO57" s="18"/>
      <c r="DNP57" s="18"/>
      <c r="DNQ57" s="18"/>
      <c r="DNR57" s="18"/>
      <c r="DNS57" s="18"/>
      <c r="DNT57" s="18"/>
      <c r="DNU57" s="18"/>
      <c r="DNV57" s="18"/>
      <c r="DNW57" s="18"/>
      <c r="DNX57" s="18"/>
      <c r="DNY57" s="18"/>
      <c r="DNZ57" s="18"/>
      <c r="DOA57" s="18"/>
      <c r="DOB57" s="18"/>
      <c r="DOC57" s="18"/>
      <c r="DOD57" s="18"/>
      <c r="DOE57" s="18"/>
      <c r="DOF57" s="18"/>
      <c r="DOG57" s="18"/>
      <c r="DOH57" s="18"/>
      <c r="DOI57" s="18"/>
      <c r="DOJ57" s="18"/>
      <c r="DOK57" s="18"/>
      <c r="DOL57" s="18"/>
      <c r="DOM57" s="18"/>
      <c r="DON57" s="18"/>
      <c r="DOO57" s="18"/>
      <c r="DOP57" s="18"/>
      <c r="DOQ57" s="18"/>
      <c r="DOR57" s="18"/>
      <c r="DOS57" s="18"/>
      <c r="DOT57" s="18"/>
      <c r="DOU57" s="18"/>
      <c r="DOV57" s="18"/>
      <c r="DOW57" s="18"/>
      <c r="DOX57" s="18"/>
      <c r="DOY57" s="18"/>
      <c r="DOZ57" s="18"/>
      <c r="DPA57" s="18"/>
      <c r="DPB57" s="18"/>
      <c r="DPC57" s="18"/>
      <c r="DPD57" s="18"/>
      <c r="DPE57" s="18"/>
      <c r="DPF57" s="18"/>
      <c r="DPG57" s="18"/>
      <c r="DPH57" s="18"/>
      <c r="DPI57" s="18"/>
      <c r="DPJ57" s="18"/>
      <c r="DPK57" s="18"/>
      <c r="DPL57" s="18"/>
      <c r="DPM57" s="18"/>
      <c r="DPN57" s="18"/>
      <c r="DPO57" s="18"/>
      <c r="DPP57" s="18"/>
      <c r="DPQ57" s="18"/>
      <c r="DPR57" s="18"/>
      <c r="DPS57" s="18"/>
      <c r="DPT57" s="18"/>
      <c r="DPU57" s="18"/>
      <c r="DPV57" s="18"/>
      <c r="DPW57" s="18"/>
      <c r="DPX57" s="18"/>
      <c r="DPY57" s="18"/>
      <c r="DPZ57" s="18"/>
      <c r="DQA57" s="18"/>
      <c r="DQB57" s="18"/>
      <c r="DQC57" s="18"/>
      <c r="DQD57" s="18"/>
      <c r="DQE57" s="18"/>
      <c r="DQF57" s="18"/>
      <c r="DQG57" s="18"/>
      <c r="DQH57" s="18"/>
      <c r="DQI57" s="18"/>
      <c r="DQJ57" s="18"/>
      <c r="DQK57" s="18"/>
      <c r="DQL57" s="18"/>
      <c r="DQM57" s="18"/>
      <c r="DQN57" s="18"/>
      <c r="DQO57" s="18"/>
      <c r="DQP57" s="18"/>
      <c r="DQQ57" s="18"/>
      <c r="DQR57" s="18"/>
      <c r="DQS57" s="18"/>
      <c r="DQT57" s="18"/>
      <c r="DQU57" s="18"/>
      <c r="DQV57" s="18"/>
      <c r="DQW57" s="18"/>
      <c r="DQX57" s="18"/>
      <c r="DQY57" s="18"/>
      <c r="DQZ57" s="18"/>
      <c r="DRA57" s="18"/>
      <c r="DRB57" s="18"/>
      <c r="DRC57" s="18"/>
      <c r="DRD57" s="18"/>
      <c r="DRE57" s="18"/>
      <c r="DRF57" s="18"/>
      <c r="DRG57" s="18"/>
      <c r="DRH57" s="18"/>
      <c r="DRI57" s="18"/>
      <c r="DRJ57" s="18"/>
      <c r="DRK57" s="18"/>
      <c r="DRL57" s="18"/>
      <c r="DRM57" s="18"/>
      <c r="DRN57" s="18"/>
      <c r="DRO57" s="18"/>
      <c r="DRP57" s="18"/>
      <c r="DRQ57" s="18"/>
      <c r="DRR57" s="18"/>
      <c r="DRS57" s="18"/>
      <c r="DRT57" s="18"/>
      <c r="DRU57" s="18"/>
      <c r="DRV57" s="18"/>
      <c r="DRW57" s="18"/>
      <c r="DRX57" s="18"/>
      <c r="DRY57" s="18"/>
      <c r="DRZ57" s="18"/>
      <c r="DSA57" s="18"/>
      <c r="DSB57" s="18"/>
      <c r="DSC57" s="18"/>
      <c r="DSD57" s="18"/>
      <c r="DSE57" s="18"/>
      <c r="DSF57" s="18"/>
      <c r="DSG57" s="18"/>
      <c r="DSH57" s="18"/>
      <c r="DSI57" s="18"/>
      <c r="DSJ57" s="18"/>
      <c r="DSK57" s="18"/>
      <c r="DSL57" s="18"/>
      <c r="DSM57" s="18"/>
      <c r="DSN57" s="18"/>
      <c r="DSO57" s="18"/>
      <c r="DSP57" s="18"/>
      <c r="DSQ57" s="18"/>
      <c r="DSR57" s="18"/>
      <c r="DSS57" s="18"/>
      <c r="DST57" s="18"/>
      <c r="DSU57" s="18"/>
      <c r="DSV57" s="18"/>
      <c r="DSW57" s="18"/>
      <c r="DSX57" s="18"/>
      <c r="DSY57" s="18"/>
      <c r="DSZ57" s="18"/>
      <c r="DTA57" s="18"/>
      <c r="DTB57" s="18"/>
      <c r="DTC57" s="18"/>
      <c r="DTD57" s="18"/>
      <c r="DTE57" s="18"/>
      <c r="DTF57" s="18"/>
      <c r="DTG57" s="18"/>
      <c r="DTH57" s="18"/>
      <c r="DTI57" s="18"/>
      <c r="DTJ57" s="18"/>
      <c r="DTK57" s="18"/>
      <c r="DTL57" s="18"/>
      <c r="DTM57" s="18"/>
      <c r="DTN57" s="18"/>
      <c r="DTO57" s="18"/>
      <c r="DTP57" s="18"/>
      <c r="DTQ57" s="18"/>
      <c r="DTR57" s="18"/>
      <c r="DTS57" s="18"/>
      <c r="DTT57" s="18"/>
      <c r="DTU57" s="18"/>
      <c r="DTV57" s="18"/>
      <c r="DTW57" s="18"/>
      <c r="DTX57" s="18"/>
      <c r="DTY57" s="18"/>
      <c r="DTZ57" s="18"/>
      <c r="DUA57" s="18"/>
      <c r="DUB57" s="18"/>
      <c r="DUC57" s="18"/>
      <c r="DUD57" s="18"/>
      <c r="DUE57" s="18"/>
      <c r="DUF57" s="18"/>
      <c r="DUG57" s="18"/>
      <c r="DUH57" s="18"/>
      <c r="DUI57" s="18"/>
      <c r="DUJ57" s="18"/>
      <c r="DUK57" s="18"/>
      <c r="DUL57" s="18"/>
      <c r="DUM57" s="18"/>
      <c r="DUN57" s="18"/>
      <c r="DUO57" s="18"/>
      <c r="DUP57" s="18"/>
      <c r="DUQ57" s="18"/>
      <c r="DUR57" s="18"/>
      <c r="DUS57" s="18"/>
      <c r="DUT57" s="18"/>
      <c r="DUU57" s="18"/>
      <c r="DUV57" s="18"/>
      <c r="DUW57" s="18"/>
      <c r="DUX57" s="18"/>
      <c r="DUY57" s="18"/>
      <c r="DUZ57" s="18"/>
      <c r="DVA57" s="18"/>
      <c r="DVB57" s="18"/>
      <c r="DVC57" s="18"/>
      <c r="DVD57" s="18"/>
      <c r="DVE57" s="18"/>
      <c r="DVF57" s="18"/>
      <c r="DVG57" s="18"/>
      <c r="DVH57" s="18"/>
      <c r="DVI57" s="18"/>
      <c r="DVJ57" s="18"/>
      <c r="DVK57" s="18"/>
      <c r="DVL57" s="18"/>
      <c r="DVM57" s="18"/>
      <c r="DVN57" s="18"/>
      <c r="DVO57" s="18"/>
      <c r="DVP57" s="18"/>
      <c r="DVQ57" s="18"/>
      <c r="DVR57" s="18"/>
      <c r="DVS57" s="18"/>
      <c r="DVT57" s="18"/>
      <c r="DVU57" s="18"/>
      <c r="DVV57" s="18"/>
      <c r="DVW57" s="18"/>
      <c r="DVX57" s="18"/>
      <c r="DVY57" s="18"/>
      <c r="DVZ57" s="18"/>
      <c r="DWA57" s="18"/>
      <c r="DWB57" s="18"/>
      <c r="DWC57" s="18"/>
      <c r="DWD57" s="18"/>
      <c r="DWE57" s="18"/>
      <c r="DWF57" s="18"/>
      <c r="DWG57" s="18"/>
      <c r="DWH57" s="18"/>
      <c r="DWI57" s="18"/>
      <c r="DWJ57" s="18"/>
      <c r="DWK57" s="18"/>
      <c r="DWL57" s="18"/>
      <c r="DWM57" s="18"/>
      <c r="DWN57" s="18"/>
      <c r="DWO57" s="18"/>
      <c r="DWP57" s="18"/>
      <c r="DWQ57" s="18"/>
      <c r="DWR57" s="18"/>
      <c r="DWS57" s="18"/>
      <c r="DWT57" s="18"/>
      <c r="DWU57" s="18"/>
      <c r="DWV57" s="18"/>
      <c r="DWW57" s="18"/>
      <c r="DWX57" s="18"/>
      <c r="DWY57" s="18"/>
      <c r="DWZ57" s="18"/>
      <c r="DXA57" s="18"/>
      <c r="DXB57" s="18"/>
      <c r="DXC57" s="18"/>
      <c r="DXD57" s="18"/>
      <c r="DXE57" s="18"/>
      <c r="DXF57" s="18"/>
      <c r="DXG57" s="18"/>
      <c r="DXH57" s="18"/>
      <c r="DXI57" s="18"/>
      <c r="DXJ57" s="18"/>
      <c r="DXK57" s="18"/>
      <c r="DXL57" s="18"/>
      <c r="DXM57" s="18"/>
      <c r="DXN57" s="18"/>
      <c r="DXO57" s="18"/>
      <c r="DXP57" s="18"/>
      <c r="DXQ57" s="18"/>
      <c r="DXR57" s="18"/>
      <c r="DXS57" s="18"/>
      <c r="DXT57" s="18"/>
      <c r="DXU57" s="18"/>
      <c r="DXV57" s="18"/>
      <c r="DXW57" s="18"/>
      <c r="DXX57" s="18"/>
      <c r="DXY57" s="18"/>
      <c r="DXZ57" s="18"/>
      <c r="DYA57" s="18"/>
      <c r="DYB57" s="18"/>
      <c r="DYC57" s="18"/>
      <c r="DYD57" s="18"/>
      <c r="DYE57" s="18"/>
      <c r="DYF57" s="18"/>
      <c r="DYG57" s="18"/>
      <c r="DYH57" s="18"/>
      <c r="DYI57" s="18"/>
      <c r="DYJ57" s="18"/>
      <c r="DYK57" s="18"/>
      <c r="DYL57" s="18"/>
      <c r="DYM57" s="18"/>
      <c r="DYN57" s="18"/>
      <c r="DYO57" s="18"/>
      <c r="DYP57" s="18"/>
      <c r="DYQ57" s="18"/>
      <c r="DYR57" s="18"/>
      <c r="DYS57" s="18"/>
      <c r="DYT57" s="18"/>
      <c r="DYU57" s="18"/>
      <c r="DYV57" s="18"/>
      <c r="DYW57" s="18"/>
      <c r="DYX57" s="18"/>
      <c r="DYY57" s="18"/>
      <c r="DYZ57" s="18"/>
      <c r="DZA57" s="18"/>
      <c r="DZB57" s="18"/>
      <c r="DZC57" s="18"/>
      <c r="DZD57" s="18"/>
      <c r="DZE57" s="18"/>
      <c r="DZF57" s="18"/>
      <c r="DZG57" s="18"/>
      <c r="DZH57" s="18"/>
      <c r="DZI57" s="18"/>
      <c r="DZJ57" s="18"/>
      <c r="DZK57" s="18"/>
      <c r="DZL57" s="18"/>
      <c r="DZM57" s="18"/>
      <c r="DZN57" s="18"/>
      <c r="DZO57" s="18"/>
      <c r="DZP57" s="18"/>
      <c r="DZQ57" s="18"/>
      <c r="DZR57" s="18"/>
      <c r="DZS57" s="18"/>
      <c r="DZT57" s="18"/>
      <c r="DZU57" s="18"/>
      <c r="DZV57" s="18"/>
      <c r="DZW57" s="18"/>
      <c r="DZX57" s="18"/>
      <c r="DZY57" s="18"/>
      <c r="DZZ57" s="18"/>
      <c r="EAA57" s="18"/>
      <c r="EAB57" s="18"/>
      <c r="EAC57" s="18"/>
      <c r="EAD57" s="18"/>
      <c r="EAE57" s="18"/>
      <c r="EAF57" s="18"/>
      <c r="EAG57" s="18"/>
      <c r="EAH57" s="18"/>
      <c r="EAI57" s="18"/>
      <c r="EAJ57" s="18"/>
      <c r="EAK57" s="18"/>
      <c r="EAL57" s="18"/>
      <c r="EAM57" s="18"/>
      <c r="EAN57" s="18"/>
      <c r="EAO57" s="18"/>
      <c r="EAP57" s="18"/>
      <c r="EAQ57" s="18"/>
      <c r="EAR57" s="18"/>
      <c r="EAS57" s="18"/>
      <c r="EAT57" s="18"/>
      <c r="EAU57" s="18"/>
      <c r="EAV57" s="18"/>
      <c r="EAW57" s="18"/>
      <c r="EAX57" s="18"/>
      <c r="EAY57" s="18"/>
      <c r="EAZ57" s="18"/>
      <c r="EBA57" s="18"/>
      <c r="EBB57" s="18"/>
      <c r="EBC57" s="18"/>
      <c r="EBD57" s="18"/>
      <c r="EBE57" s="18"/>
      <c r="EBF57" s="18"/>
      <c r="EBG57" s="18"/>
      <c r="EBH57" s="18"/>
      <c r="EBI57" s="18"/>
      <c r="EBJ57" s="18"/>
      <c r="EBK57" s="18"/>
      <c r="EBL57" s="18"/>
      <c r="EBM57" s="18"/>
      <c r="EBN57" s="18"/>
      <c r="EBO57" s="18"/>
      <c r="EBP57" s="18"/>
      <c r="EBQ57" s="18"/>
      <c r="EBR57" s="18"/>
      <c r="EBS57" s="18"/>
      <c r="EBT57" s="18"/>
      <c r="EBU57" s="18"/>
      <c r="EBV57" s="18"/>
      <c r="EBW57" s="18"/>
      <c r="EBX57" s="18"/>
      <c r="EBY57" s="18"/>
      <c r="EBZ57" s="18"/>
      <c r="ECA57" s="18"/>
      <c r="ECB57" s="18"/>
      <c r="ECC57" s="18"/>
      <c r="ECD57" s="18"/>
      <c r="ECE57" s="18"/>
      <c r="ECF57" s="18"/>
      <c r="ECG57" s="18"/>
      <c r="ECH57" s="18"/>
      <c r="ECI57" s="18"/>
      <c r="ECJ57" s="18"/>
      <c r="ECK57" s="18"/>
      <c r="ECL57" s="18"/>
      <c r="ECM57" s="18"/>
      <c r="ECN57" s="18"/>
      <c r="ECO57" s="18"/>
      <c r="ECP57" s="18"/>
      <c r="ECQ57" s="18"/>
      <c r="ECR57" s="18"/>
      <c r="ECS57" s="18"/>
      <c r="ECT57" s="18"/>
      <c r="ECU57" s="18"/>
      <c r="ECV57" s="18"/>
      <c r="ECW57" s="18"/>
      <c r="ECX57" s="18"/>
      <c r="ECY57" s="18"/>
      <c r="ECZ57" s="18"/>
      <c r="EDA57" s="18"/>
      <c r="EDB57" s="18"/>
      <c r="EDC57" s="18"/>
      <c r="EDD57" s="18"/>
      <c r="EDE57" s="18"/>
      <c r="EDF57" s="18"/>
      <c r="EDG57" s="18"/>
      <c r="EDH57" s="18"/>
      <c r="EDI57" s="18"/>
      <c r="EDJ57" s="18"/>
      <c r="EDK57" s="18"/>
      <c r="EDL57" s="18"/>
      <c r="EDM57" s="18"/>
      <c r="EDN57" s="18"/>
      <c r="EDO57" s="18"/>
      <c r="EDP57" s="18"/>
      <c r="EDQ57" s="18"/>
      <c r="EDR57" s="18"/>
      <c r="EDS57" s="18"/>
      <c r="EDT57" s="18"/>
      <c r="EDU57" s="18"/>
      <c r="EDV57" s="18"/>
      <c r="EDW57" s="18"/>
      <c r="EDX57" s="18"/>
      <c r="EDY57" s="18"/>
      <c r="EDZ57" s="18"/>
      <c r="EEA57" s="18"/>
      <c r="EEB57" s="18"/>
      <c r="EEC57" s="18"/>
      <c r="EED57" s="18"/>
      <c r="EEE57" s="18"/>
      <c r="EEF57" s="18"/>
      <c r="EEG57" s="18"/>
      <c r="EEH57" s="18"/>
      <c r="EEI57" s="18"/>
      <c r="EEJ57" s="18"/>
      <c r="EEK57" s="18"/>
      <c r="EEL57" s="18"/>
      <c r="EEM57" s="18"/>
      <c r="EEN57" s="18"/>
      <c r="EEO57" s="18"/>
      <c r="EEP57" s="18"/>
      <c r="EEQ57" s="18"/>
      <c r="EER57" s="18"/>
      <c r="EES57" s="18"/>
      <c r="EET57" s="18"/>
      <c r="EEU57" s="18"/>
      <c r="EEV57" s="18"/>
      <c r="EEW57" s="18"/>
      <c r="EEX57" s="18"/>
      <c r="EEY57" s="18"/>
      <c r="EEZ57" s="18"/>
      <c r="EFA57" s="18"/>
      <c r="EFB57" s="18"/>
      <c r="EFC57" s="18"/>
      <c r="EFD57" s="18"/>
      <c r="EFE57" s="18"/>
      <c r="EFF57" s="18"/>
      <c r="EFG57" s="18"/>
      <c r="EFH57" s="18"/>
      <c r="EFI57" s="18"/>
      <c r="EFJ57" s="18"/>
      <c r="EFK57" s="18"/>
      <c r="EFL57" s="18"/>
      <c r="EFM57" s="18"/>
      <c r="EFN57" s="18"/>
      <c r="EFO57" s="18"/>
      <c r="EFP57" s="18"/>
      <c r="EFQ57" s="18"/>
      <c r="EFR57" s="18"/>
      <c r="EFS57" s="18"/>
      <c r="EFT57" s="18"/>
      <c r="EFU57" s="18"/>
      <c r="EFV57" s="18"/>
      <c r="EFW57" s="18"/>
      <c r="EFX57" s="18"/>
      <c r="EFY57" s="18"/>
      <c r="EFZ57" s="18"/>
      <c r="EGA57" s="18"/>
      <c r="EGB57" s="18"/>
      <c r="EGC57" s="18"/>
      <c r="EGD57" s="18"/>
      <c r="EGE57" s="18"/>
      <c r="EGF57" s="18"/>
      <c r="EGG57" s="18"/>
      <c r="EGH57" s="18"/>
      <c r="EGI57" s="18"/>
      <c r="EGJ57" s="18"/>
      <c r="EGK57" s="18"/>
      <c r="EGL57" s="18"/>
      <c r="EGM57" s="18"/>
      <c r="EGN57" s="18"/>
      <c r="EGO57" s="18"/>
      <c r="EGP57" s="18"/>
      <c r="EGQ57" s="18"/>
      <c r="EGR57" s="18"/>
      <c r="EGS57" s="18"/>
      <c r="EGT57" s="18"/>
      <c r="EGU57" s="18"/>
      <c r="EGV57" s="18"/>
      <c r="EGW57" s="18"/>
      <c r="EGX57" s="18"/>
      <c r="EGY57" s="18"/>
      <c r="EGZ57" s="18"/>
      <c r="EHA57" s="18"/>
      <c r="EHB57" s="18"/>
      <c r="EHC57" s="18"/>
      <c r="EHD57" s="18"/>
      <c r="EHE57" s="18"/>
      <c r="EHF57" s="18"/>
      <c r="EHG57" s="18"/>
      <c r="EHH57" s="18"/>
      <c r="EHI57" s="18"/>
      <c r="EHJ57" s="18"/>
      <c r="EHK57" s="18"/>
      <c r="EHL57" s="18"/>
      <c r="EHM57" s="18"/>
      <c r="EHN57" s="18"/>
      <c r="EHO57" s="18"/>
      <c r="EHP57" s="18"/>
      <c r="EHQ57" s="18"/>
      <c r="EHR57" s="18"/>
      <c r="EHS57" s="18"/>
      <c r="EHT57" s="18"/>
      <c r="EHU57" s="18"/>
      <c r="EHV57" s="18"/>
      <c r="EHW57" s="18"/>
      <c r="EHX57" s="18"/>
      <c r="EHY57" s="18"/>
      <c r="EHZ57" s="18"/>
      <c r="EIA57" s="18"/>
      <c r="EIB57" s="18"/>
      <c r="EIC57" s="18"/>
      <c r="EID57" s="18"/>
      <c r="EIE57" s="18"/>
      <c r="EIF57" s="18"/>
      <c r="EIG57" s="18"/>
      <c r="EIH57" s="18"/>
      <c r="EII57" s="18"/>
      <c r="EIJ57" s="18"/>
      <c r="EIK57" s="18"/>
      <c r="EIL57" s="18"/>
      <c r="EIM57" s="18"/>
      <c r="EIN57" s="18"/>
      <c r="EIO57" s="18"/>
      <c r="EIP57" s="18"/>
      <c r="EIQ57" s="18"/>
      <c r="EIR57" s="18"/>
      <c r="EIS57" s="18"/>
      <c r="EIT57" s="18"/>
      <c r="EIU57" s="18"/>
      <c r="EIV57" s="18"/>
      <c r="EIW57" s="18"/>
      <c r="EIX57" s="18"/>
      <c r="EIY57" s="18"/>
      <c r="EIZ57" s="18"/>
      <c r="EJA57" s="18"/>
      <c r="EJB57" s="18"/>
      <c r="EJC57" s="18"/>
      <c r="EJD57" s="18"/>
      <c r="EJE57" s="18"/>
      <c r="EJF57" s="18"/>
      <c r="EJG57" s="18"/>
      <c r="EJH57" s="18"/>
      <c r="EJI57" s="18"/>
      <c r="EJJ57" s="18"/>
      <c r="EJK57" s="18"/>
      <c r="EJL57" s="18"/>
      <c r="EJM57" s="18"/>
      <c r="EJN57" s="18"/>
      <c r="EJO57" s="18"/>
      <c r="EJP57" s="18"/>
      <c r="EJQ57" s="18"/>
      <c r="EJR57" s="18"/>
      <c r="EJS57" s="18"/>
      <c r="EJT57" s="18"/>
      <c r="EJU57" s="18"/>
      <c r="EJV57" s="18"/>
      <c r="EJW57" s="18"/>
      <c r="EJX57" s="18"/>
      <c r="EJY57" s="18"/>
      <c r="EJZ57" s="18"/>
      <c r="EKA57" s="18"/>
      <c r="EKB57" s="18"/>
      <c r="EKC57" s="18"/>
      <c r="EKD57" s="18"/>
      <c r="EKE57" s="18"/>
      <c r="EKF57" s="18"/>
      <c r="EKG57" s="18"/>
      <c r="EKH57" s="18"/>
      <c r="EKI57" s="18"/>
      <c r="EKJ57" s="18"/>
      <c r="EKK57" s="18"/>
      <c r="EKL57" s="18"/>
      <c r="EKM57" s="18"/>
      <c r="EKN57" s="18"/>
      <c r="EKO57" s="18"/>
      <c r="EKP57" s="18"/>
      <c r="EKQ57" s="18"/>
      <c r="EKR57" s="18"/>
      <c r="EKS57" s="18"/>
      <c r="EKT57" s="18"/>
      <c r="EKU57" s="18"/>
      <c r="EKV57" s="18"/>
      <c r="EKW57" s="18"/>
      <c r="EKX57" s="18"/>
      <c r="EKY57" s="18"/>
      <c r="EKZ57" s="18"/>
      <c r="ELA57" s="18"/>
      <c r="ELB57" s="18"/>
      <c r="ELC57" s="18"/>
      <c r="ELD57" s="18"/>
      <c r="ELE57" s="18"/>
      <c r="ELF57" s="18"/>
      <c r="ELG57" s="18"/>
      <c r="ELH57" s="18"/>
      <c r="ELI57" s="18"/>
      <c r="ELJ57" s="18"/>
      <c r="ELK57" s="18"/>
      <c r="ELL57" s="18"/>
      <c r="ELM57" s="18"/>
      <c r="ELN57" s="18"/>
      <c r="ELO57" s="18"/>
      <c r="ELP57" s="18"/>
      <c r="ELQ57" s="18"/>
      <c r="ELR57" s="18"/>
      <c r="ELS57" s="18"/>
      <c r="ELT57" s="18"/>
      <c r="ELU57" s="18"/>
      <c r="ELV57" s="18"/>
      <c r="ELW57" s="18"/>
      <c r="ELX57" s="18"/>
      <c r="ELY57" s="18"/>
      <c r="ELZ57" s="18"/>
      <c r="EMA57" s="18"/>
      <c r="EMB57" s="18"/>
      <c r="EMC57" s="18"/>
      <c r="EMD57" s="18"/>
      <c r="EME57" s="18"/>
      <c r="EMF57" s="18"/>
      <c r="EMG57" s="18"/>
      <c r="EMH57" s="18"/>
      <c r="EMI57" s="18"/>
      <c r="EMJ57" s="18"/>
      <c r="EMK57" s="18"/>
      <c r="EML57" s="18"/>
      <c r="EMM57" s="18"/>
      <c r="EMN57" s="18"/>
      <c r="EMO57" s="18"/>
      <c r="EMP57" s="18"/>
      <c r="EMQ57" s="18"/>
      <c r="EMR57" s="18"/>
      <c r="EMS57" s="18"/>
      <c r="EMT57" s="18"/>
      <c r="EMU57" s="18"/>
      <c r="EMV57" s="18"/>
      <c r="EMW57" s="18"/>
      <c r="EMX57" s="18"/>
      <c r="EMY57" s="18"/>
      <c r="EMZ57" s="18"/>
      <c r="ENA57" s="18"/>
      <c r="ENB57" s="18"/>
      <c r="ENC57" s="18"/>
      <c r="END57" s="18"/>
      <c r="ENE57" s="18"/>
      <c r="ENF57" s="18"/>
      <c r="ENG57" s="18"/>
      <c r="ENH57" s="18"/>
      <c r="ENI57" s="18"/>
      <c r="ENJ57" s="18"/>
      <c r="ENK57" s="18"/>
      <c r="ENL57" s="18"/>
      <c r="ENM57" s="18"/>
      <c r="ENN57" s="18"/>
      <c r="ENO57" s="18"/>
      <c r="ENP57" s="18"/>
      <c r="ENQ57" s="18"/>
      <c r="ENR57" s="18"/>
      <c r="ENS57" s="18"/>
      <c r="ENT57" s="18"/>
      <c r="ENU57" s="18"/>
      <c r="ENV57" s="18"/>
      <c r="ENW57" s="18"/>
      <c r="ENX57" s="18"/>
      <c r="ENY57" s="18"/>
      <c r="ENZ57" s="18"/>
      <c r="EOA57" s="18"/>
      <c r="EOB57" s="18"/>
      <c r="EOC57" s="18"/>
      <c r="EOD57" s="18"/>
      <c r="EOE57" s="18"/>
      <c r="EOF57" s="18"/>
      <c r="EOG57" s="18"/>
      <c r="EOH57" s="18"/>
      <c r="EOI57" s="18"/>
      <c r="EOJ57" s="18"/>
      <c r="EOK57" s="18"/>
      <c r="EOL57" s="18"/>
      <c r="EOM57" s="18"/>
      <c r="EON57" s="18"/>
      <c r="EOO57" s="18"/>
      <c r="EOP57" s="18"/>
      <c r="EOQ57" s="18"/>
      <c r="EOR57" s="18"/>
      <c r="EOS57" s="18"/>
      <c r="EOT57" s="18"/>
      <c r="EOU57" s="18"/>
      <c r="EOV57" s="18"/>
      <c r="EOW57" s="18"/>
      <c r="EOX57" s="18"/>
      <c r="EOY57" s="18"/>
      <c r="EOZ57" s="18"/>
      <c r="EPA57" s="18"/>
      <c r="EPB57" s="18"/>
      <c r="EPC57" s="18"/>
      <c r="EPD57" s="18"/>
      <c r="EPE57" s="18"/>
      <c r="EPF57" s="18"/>
      <c r="EPG57" s="18"/>
      <c r="EPH57" s="18"/>
      <c r="EPI57" s="18"/>
      <c r="EPJ57" s="18"/>
      <c r="EPK57" s="18"/>
      <c r="EPL57" s="18"/>
      <c r="EPM57" s="18"/>
      <c r="EPN57" s="18"/>
      <c r="EPO57" s="18"/>
      <c r="EPP57" s="18"/>
      <c r="EPQ57" s="18"/>
      <c r="EPR57" s="18"/>
      <c r="EPS57" s="18"/>
      <c r="EPT57" s="18"/>
      <c r="EPU57" s="18"/>
      <c r="EPV57" s="18"/>
      <c r="EPW57" s="18"/>
      <c r="EPX57" s="18"/>
      <c r="EPY57" s="18"/>
      <c r="EPZ57" s="18"/>
      <c r="EQA57" s="18"/>
      <c r="EQB57" s="18"/>
      <c r="EQC57" s="18"/>
      <c r="EQD57" s="18"/>
      <c r="EQE57" s="18"/>
      <c r="EQF57" s="18"/>
      <c r="EQG57" s="18"/>
      <c r="EQH57" s="18"/>
      <c r="EQI57" s="18"/>
      <c r="EQJ57" s="18"/>
      <c r="EQK57" s="18"/>
      <c r="EQL57" s="18"/>
      <c r="EQM57" s="18"/>
      <c r="EQN57" s="18"/>
      <c r="EQO57" s="18"/>
      <c r="EQP57" s="18"/>
      <c r="EQQ57" s="18"/>
      <c r="EQR57" s="18"/>
      <c r="EQS57" s="18"/>
      <c r="EQT57" s="18"/>
      <c r="EQU57" s="18"/>
      <c r="EQV57" s="18"/>
      <c r="EQW57" s="18"/>
      <c r="EQX57" s="18"/>
      <c r="EQY57" s="18"/>
      <c r="EQZ57" s="18"/>
      <c r="ERA57" s="18"/>
      <c r="ERB57" s="18"/>
      <c r="ERC57" s="18"/>
      <c r="ERD57" s="18"/>
      <c r="ERE57" s="18"/>
      <c r="ERF57" s="18"/>
      <c r="ERG57" s="18"/>
      <c r="ERH57" s="18"/>
      <c r="ERI57" s="18"/>
      <c r="ERJ57" s="18"/>
      <c r="ERK57" s="18"/>
      <c r="ERL57" s="18"/>
      <c r="ERM57" s="18"/>
      <c r="ERN57" s="18"/>
      <c r="ERO57" s="18"/>
      <c r="ERP57" s="18"/>
      <c r="ERQ57" s="18"/>
      <c r="ERR57" s="18"/>
      <c r="ERS57" s="18"/>
      <c r="ERT57" s="18"/>
      <c r="ERU57" s="18"/>
      <c r="ERV57" s="18"/>
      <c r="ERW57" s="18"/>
      <c r="ERX57" s="18"/>
      <c r="ERY57" s="18"/>
      <c r="ERZ57" s="18"/>
      <c r="ESA57" s="18"/>
      <c r="ESB57" s="18"/>
      <c r="ESC57" s="18"/>
      <c r="ESD57" s="18"/>
      <c r="ESE57" s="18"/>
      <c r="ESF57" s="18"/>
      <c r="ESG57" s="18"/>
      <c r="ESH57" s="18"/>
      <c r="ESI57" s="18"/>
      <c r="ESJ57" s="18"/>
      <c r="ESK57" s="18"/>
      <c r="ESL57" s="18"/>
      <c r="ESM57" s="18"/>
      <c r="ESN57" s="18"/>
      <c r="ESO57" s="18"/>
      <c r="ESP57" s="18"/>
      <c r="ESQ57" s="18"/>
      <c r="ESR57" s="18"/>
      <c r="ESS57" s="18"/>
      <c r="EST57" s="18"/>
      <c r="ESU57" s="18"/>
      <c r="ESV57" s="18"/>
      <c r="ESW57" s="18"/>
      <c r="ESX57" s="18"/>
      <c r="ESY57" s="18"/>
      <c r="ESZ57" s="18"/>
      <c r="ETA57" s="18"/>
      <c r="ETB57" s="18"/>
      <c r="ETC57" s="18"/>
      <c r="ETD57" s="18"/>
      <c r="ETE57" s="18"/>
      <c r="ETF57" s="18"/>
      <c r="ETG57" s="18"/>
      <c r="ETH57" s="18"/>
      <c r="ETI57" s="18"/>
      <c r="ETJ57" s="18"/>
      <c r="ETK57" s="18"/>
      <c r="ETL57" s="18"/>
      <c r="ETM57" s="18"/>
      <c r="ETN57" s="18"/>
      <c r="ETO57" s="18"/>
      <c r="ETP57" s="18"/>
      <c r="ETQ57" s="18"/>
      <c r="ETR57" s="18"/>
      <c r="ETS57" s="18"/>
      <c r="ETT57" s="18"/>
      <c r="ETU57" s="18"/>
      <c r="ETV57" s="18"/>
      <c r="ETW57" s="18"/>
      <c r="ETX57" s="18"/>
      <c r="ETY57" s="18"/>
      <c r="ETZ57" s="18"/>
      <c r="EUA57" s="18"/>
      <c r="EUB57" s="18"/>
      <c r="EUC57" s="18"/>
      <c r="EUD57" s="18"/>
      <c r="EUE57" s="18"/>
      <c r="EUF57" s="18"/>
      <c r="EUG57" s="18"/>
      <c r="EUH57" s="18"/>
      <c r="EUI57" s="18"/>
      <c r="EUJ57" s="18"/>
      <c r="EUK57" s="18"/>
      <c r="EUL57" s="18"/>
      <c r="EUM57" s="18"/>
      <c r="EUN57" s="18"/>
      <c r="EUO57" s="18"/>
      <c r="EUP57" s="18"/>
      <c r="EUQ57" s="18"/>
      <c r="EUR57" s="18"/>
      <c r="EUS57" s="18"/>
      <c r="EUT57" s="18"/>
      <c r="EUU57" s="18"/>
      <c r="EUV57" s="18"/>
      <c r="EUW57" s="18"/>
      <c r="EUX57" s="18"/>
      <c r="EUY57" s="18"/>
      <c r="EUZ57" s="18"/>
      <c r="EVA57" s="18"/>
      <c r="EVB57" s="18"/>
      <c r="EVC57" s="18"/>
      <c r="EVD57" s="18"/>
      <c r="EVE57" s="18"/>
      <c r="EVF57" s="18"/>
      <c r="EVG57" s="18"/>
      <c r="EVH57" s="18"/>
      <c r="EVI57" s="18"/>
      <c r="EVJ57" s="18"/>
      <c r="EVK57" s="18"/>
      <c r="EVL57" s="18"/>
      <c r="EVM57" s="18"/>
      <c r="EVN57" s="18"/>
      <c r="EVO57" s="18"/>
      <c r="EVP57" s="18"/>
      <c r="EVQ57" s="18"/>
      <c r="EVR57" s="18"/>
      <c r="EVS57" s="18"/>
      <c r="EVT57" s="18"/>
      <c r="EVU57" s="18"/>
      <c r="EVV57" s="18"/>
      <c r="EVW57" s="18"/>
      <c r="EVX57" s="18"/>
      <c r="EVY57" s="18"/>
      <c r="EVZ57" s="18"/>
      <c r="EWA57" s="18"/>
      <c r="EWB57" s="18"/>
      <c r="EWC57" s="18"/>
      <c r="EWD57" s="18"/>
      <c r="EWE57" s="18"/>
      <c r="EWF57" s="18"/>
      <c r="EWG57" s="18"/>
      <c r="EWH57" s="18"/>
      <c r="EWI57" s="18"/>
      <c r="EWJ57" s="18"/>
      <c r="EWK57" s="18"/>
      <c r="EWL57" s="18"/>
      <c r="EWM57" s="18"/>
      <c r="EWN57" s="18"/>
      <c r="EWO57" s="18"/>
      <c r="EWP57" s="18"/>
      <c r="EWQ57" s="18"/>
      <c r="EWR57" s="18"/>
      <c r="EWS57" s="18"/>
      <c r="EWT57" s="18"/>
      <c r="EWU57" s="18"/>
      <c r="EWV57" s="18"/>
      <c r="EWW57" s="18"/>
      <c r="EWX57" s="18"/>
      <c r="EWY57" s="18"/>
      <c r="EWZ57" s="18"/>
      <c r="EXA57" s="18"/>
      <c r="EXB57" s="18"/>
      <c r="EXC57" s="18"/>
      <c r="EXD57" s="18"/>
      <c r="EXE57" s="18"/>
      <c r="EXF57" s="18"/>
      <c r="EXG57" s="18"/>
      <c r="EXH57" s="18"/>
      <c r="EXI57" s="18"/>
      <c r="EXJ57" s="18"/>
      <c r="EXK57" s="18"/>
      <c r="EXL57" s="18"/>
      <c r="EXM57" s="18"/>
      <c r="EXN57" s="18"/>
      <c r="EXO57" s="18"/>
      <c r="EXP57" s="18"/>
      <c r="EXQ57" s="18"/>
      <c r="EXR57" s="18"/>
      <c r="EXS57" s="18"/>
      <c r="EXT57" s="18"/>
      <c r="EXU57" s="18"/>
      <c r="EXV57" s="18"/>
      <c r="EXW57" s="18"/>
      <c r="EXX57" s="18"/>
      <c r="EXY57" s="18"/>
      <c r="EXZ57" s="18"/>
      <c r="EYA57" s="18"/>
      <c r="EYB57" s="18"/>
      <c r="EYC57" s="18"/>
      <c r="EYD57" s="18"/>
      <c r="EYE57" s="18"/>
      <c r="EYF57" s="18"/>
      <c r="EYG57" s="18"/>
      <c r="EYH57" s="18"/>
      <c r="EYI57" s="18"/>
      <c r="EYJ57" s="18"/>
      <c r="EYK57" s="18"/>
      <c r="EYL57" s="18"/>
      <c r="EYM57" s="18"/>
      <c r="EYN57" s="18"/>
      <c r="EYO57" s="18"/>
      <c r="EYP57" s="18"/>
      <c r="EYQ57" s="18"/>
      <c r="EYR57" s="18"/>
      <c r="EYS57" s="18"/>
      <c r="EYT57" s="18"/>
      <c r="EYU57" s="18"/>
      <c r="EYV57" s="18"/>
      <c r="EYW57" s="18"/>
      <c r="EYX57" s="18"/>
      <c r="EYY57" s="18"/>
      <c r="EYZ57" s="18"/>
      <c r="EZA57" s="18"/>
      <c r="EZB57" s="18"/>
      <c r="EZC57" s="18"/>
      <c r="EZD57" s="18"/>
      <c r="EZE57" s="18"/>
      <c r="EZF57" s="18"/>
      <c r="EZG57" s="18"/>
      <c r="EZH57" s="18"/>
      <c r="EZI57" s="18"/>
      <c r="EZJ57" s="18"/>
      <c r="EZK57" s="18"/>
      <c r="EZL57" s="18"/>
      <c r="EZM57" s="18"/>
      <c r="EZN57" s="18"/>
      <c r="EZO57" s="18"/>
      <c r="EZP57" s="18"/>
      <c r="EZQ57" s="18"/>
      <c r="EZR57" s="18"/>
      <c r="EZS57" s="18"/>
      <c r="EZT57" s="18"/>
      <c r="EZU57" s="18"/>
      <c r="EZV57" s="18"/>
      <c r="EZW57" s="18"/>
      <c r="EZX57" s="18"/>
      <c r="EZY57" s="18"/>
      <c r="EZZ57" s="18"/>
      <c r="FAA57" s="18"/>
      <c r="FAB57" s="18"/>
      <c r="FAC57" s="18"/>
      <c r="FAD57" s="18"/>
      <c r="FAE57" s="18"/>
      <c r="FAF57" s="18"/>
      <c r="FAG57" s="18"/>
      <c r="FAH57" s="18"/>
      <c r="FAI57" s="18"/>
      <c r="FAJ57" s="18"/>
      <c r="FAK57" s="18"/>
      <c r="FAL57" s="18"/>
      <c r="FAM57" s="18"/>
      <c r="FAN57" s="18"/>
      <c r="FAO57" s="18"/>
      <c r="FAP57" s="18"/>
      <c r="FAQ57" s="18"/>
      <c r="FAR57" s="18"/>
      <c r="FAS57" s="18"/>
      <c r="FAT57" s="18"/>
      <c r="FAU57" s="18"/>
      <c r="FAV57" s="18"/>
      <c r="FAW57" s="18"/>
      <c r="FAX57" s="18"/>
      <c r="FAY57" s="18"/>
      <c r="FAZ57" s="18"/>
      <c r="FBA57" s="18"/>
      <c r="FBB57" s="18"/>
      <c r="FBC57" s="18"/>
      <c r="FBD57" s="18"/>
      <c r="FBE57" s="18"/>
      <c r="FBF57" s="18"/>
      <c r="FBG57" s="18"/>
      <c r="FBH57" s="18"/>
      <c r="FBI57" s="18"/>
      <c r="FBJ57" s="18"/>
      <c r="FBK57" s="18"/>
      <c r="FBL57" s="18"/>
      <c r="FBM57" s="18"/>
      <c r="FBN57" s="18"/>
      <c r="FBO57" s="18"/>
      <c r="FBP57" s="18"/>
      <c r="FBQ57" s="18"/>
      <c r="FBR57" s="18"/>
      <c r="FBS57" s="18"/>
      <c r="FBT57" s="18"/>
      <c r="FBU57" s="18"/>
      <c r="FBV57" s="18"/>
      <c r="FBW57" s="18"/>
      <c r="FBX57" s="18"/>
      <c r="FBY57" s="18"/>
      <c r="FBZ57" s="18"/>
      <c r="FCA57" s="18"/>
      <c r="FCB57" s="18"/>
      <c r="FCC57" s="18"/>
      <c r="FCD57" s="18"/>
      <c r="FCE57" s="18"/>
      <c r="FCF57" s="18"/>
      <c r="FCG57" s="18"/>
      <c r="FCH57" s="18"/>
      <c r="FCI57" s="18"/>
      <c r="FCJ57" s="18"/>
      <c r="FCK57" s="18"/>
      <c r="FCL57" s="18"/>
      <c r="FCM57" s="18"/>
      <c r="FCN57" s="18"/>
      <c r="FCO57" s="18"/>
      <c r="FCP57" s="18"/>
      <c r="FCQ57" s="18"/>
      <c r="FCR57" s="18"/>
      <c r="FCS57" s="18"/>
      <c r="FCT57" s="18"/>
      <c r="FCU57" s="18"/>
      <c r="FCV57" s="18"/>
      <c r="FCW57" s="18"/>
      <c r="FCX57" s="18"/>
      <c r="FCY57" s="18"/>
      <c r="FCZ57" s="18"/>
      <c r="FDA57" s="18"/>
      <c r="FDB57" s="18"/>
      <c r="FDC57" s="18"/>
      <c r="FDD57" s="18"/>
      <c r="FDE57" s="18"/>
      <c r="FDF57" s="18"/>
      <c r="FDG57" s="18"/>
      <c r="FDH57" s="18"/>
      <c r="FDI57" s="18"/>
      <c r="FDJ57" s="18"/>
      <c r="FDK57" s="18"/>
      <c r="FDL57" s="18"/>
      <c r="FDM57" s="18"/>
      <c r="FDN57" s="18"/>
      <c r="FDO57" s="18"/>
      <c r="FDP57" s="18"/>
      <c r="FDQ57" s="18"/>
      <c r="FDR57" s="18"/>
      <c r="FDS57" s="18"/>
      <c r="FDT57" s="18"/>
      <c r="FDU57" s="18"/>
      <c r="FDV57" s="18"/>
      <c r="FDW57" s="18"/>
      <c r="FDX57" s="18"/>
      <c r="FDY57" s="18"/>
      <c r="FDZ57" s="18"/>
      <c r="FEA57" s="18"/>
      <c r="FEB57" s="18"/>
      <c r="FEC57" s="18"/>
      <c r="FED57" s="18"/>
      <c r="FEE57" s="18"/>
      <c r="FEF57" s="18"/>
      <c r="FEG57" s="18"/>
      <c r="FEH57" s="18"/>
      <c r="FEI57" s="18"/>
      <c r="FEJ57" s="18"/>
      <c r="FEK57" s="18"/>
      <c r="FEL57" s="18"/>
      <c r="FEM57" s="18"/>
      <c r="FEN57" s="18"/>
      <c r="FEO57" s="18"/>
      <c r="FEP57" s="18"/>
      <c r="FEQ57" s="18"/>
      <c r="FER57" s="18"/>
      <c r="FES57" s="18"/>
      <c r="FET57" s="18"/>
      <c r="FEU57" s="18"/>
      <c r="FEV57" s="18"/>
      <c r="FEW57" s="18"/>
      <c r="FEX57" s="18"/>
      <c r="FEY57" s="18"/>
      <c r="FEZ57" s="18"/>
      <c r="FFA57" s="18"/>
      <c r="FFB57" s="18"/>
      <c r="FFC57" s="18"/>
      <c r="FFD57" s="18"/>
      <c r="FFE57" s="18"/>
      <c r="FFF57" s="18"/>
      <c r="FFG57" s="18"/>
      <c r="FFH57" s="18"/>
      <c r="FFI57" s="18"/>
      <c r="FFJ57" s="18"/>
      <c r="FFK57" s="18"/>
      <c r="FFL57" s="18"/>
      <c r="FFM57" s="18"/>
      <c r="FFN57" s="18"/>
      <c r="FFO57" s="18"/>
      <c r="FFP57" s="18"/>
      <c r="FFQ57" s="18"/>
      <c r="FFR57" s="18"/>
      <c r="FFS57" s="18"/>
      <c r="FFT57" s="18"/>
      <c r="FFU57" s="18"/>
      <c r="FFV57" s="18"/>
      <c r="FFW57" s="18"/>
      <c r="FFX57" s="18"/>
      <c r="FFY57" s="18"/>
      <c r="FFZ57" s="18"/>
      <c r="FGA57" s="18"/>
      <c r="FGB57" s="18"/>
      <c r="FGC57" s="18"/>
      <c r="FGD57" s="18"/>
      <c r="FGE57" s="18"/>
      <c r="FGF57" s="18"/>
      <c r="FGG57" s="18"/>
      <c r="FGH57" s="18"/>
      <c r="FGI57" s="18"/>
      <c r="FGJ57" s="18"/>
      <c r="FGK57" s="18"/>
      <c r="FGL57" s="18"/>
      <c r="FGM57" s="18"/>
      <c r="FGN57" s="18"/>
      <c r="FGO57" s="18"/>
      <c r="FGP57" s="18"/>
      <c r="FGQ57" s="18"/>
      <c r="FGR57" s="18"/>
      <c r="FGS57" s="18"/>
      <c r="FGT57" s="18"/>
      <c r="FGU57" s="18"/>
      <c r="FGV57" s="18"/>
      <c r="FGW57" s="18"/>
      <c r="FGX57" s="18"/>
      <c r="FGY57" s="18"/>
      <c r="FGZ57" s="18"/>
      <c r="FHA57" s="18"/>
      <c r="FHB57" s="18"/>
      <c r="FHC57" s="18"/>
      <c r="FHD57" s="18"/>
      <c r="FHE57" s="18"/>
      <c r="FHF57" s="18"/>
      <c r="FHG57" s="18"/>
      <c r="FHH57" s="18"/>
      <c r="FHI57" s="18"/>
      <c r="FHJ57" s="18"/>
      <c r="FHK57" s="18"/>
      <c r="FHL57" s="18"/>
      <c r="FHM57" s="18"/>
      <c r="FHN57" s="18"/>
      <c r="FHO57" s="18"/>
      <c r="FHP57" s="18"/>
      <c r="FHQ57" s="18"/>
      <c r="FHR57" s="18"/>
      <c r="FHS57" s="18"/>
      <c r="FHT57" s="18"/>
      <c r="FHU57" s="18"/>
      <c r="FHV57" s="18"/>
      <c r="FHW57" s="18"/>
      <c r="FHX57" s="18"/>
      <c r="FHY57" s="18"/>
      <c r="FHZ57" s="18"/>
      <c r="FIA57" s="18"/>
      <c r="FIB57" s="18"/>
      <c r="FIC57" s="18"/>
      <c r="FID57" s="18"/>
      <c r="FIE57" s="18"/>
      <c r="FIF57" s="18"/>
      <c r="FIG57" s="18"/>
      <c r="FIH57" s="18"/>
      <c r="FII57" s="18"/>
      <c r="FIJ57" s="18"/>
      <c r="FIK57" s="18"/>
      <c r="FIL57" s="18"/>
      <c r="FIM57" s="18"/>
      <c r="FIN57" s="18"/>
      <c r="FIO57" s="18"/>
      <c r="FIP57" s="18"/>
      <c r="FIQ57" s="18"/>
      <c r="FIR57" s="18"/>
      <c r="FIS57" s="18"/>
      <c r="FIT57" s="18"/>
      <c r="FIU57" s="18"/>
      <c r="FIV57" s="18"/>
      <c r="FIW57" s="18"/>
      <c r="FIX57" s="18"/>
      <c r="FIY57" s="18"/>
      <c r="FIZ57" s="18"/>
      <c r="FJA57" s="18"/>
      <c r="FJB57" s="18"/>
      <c r="FJC57" s="18"/>
      <c r="FJD57" s="18"/>
      <c r="FJE57" s="18"/>
      <c r="FJF57" s="18"/>
      <c r="FJG57" s="18"/>
      <c r="FJH57" s="18"/>
      <c r="FJI57" s="18"/>
      <c r="FJJ57" s="18"/>
      <c r="FJK57" s="18"/>
      <c r="FJL57" s="18"/>
      <c r="FJM57" s="18"/>
      <c r="FJN57" s="18"/>
      <c r="FJO57" s="18"/>
      <c r="FJP57" s="18"/>
      <c r="FJQ57" s="18"/>
      <c r="FJR57" s="18"/>
      <c r="FJS57" s="18"/>
      <c r="FJT57" s="18"/>
      <c r="FJU57" s="18"/>
      <c r="FJV57" s="18"/>
      <c r="FJW57" s="18"/>
      <c r="FJX57" s="18"/>
      <c r="FJY57" s="18"/>
      <c r="FJZ57" s="18"/>
      <c r="FKA57" s="18"/>
      <c r="FKB57" s="18"/>
      <c r="FKC57" s="18"/>
      <c r="FKD57" s="18"/>
      <c r="FKE57" s="18"/>
      <c r="FKF57" s="18"/>
      <c r="FKG57" s="18"/>
      <c r="FKH57" s="18"/>
      <c r="FKI57" s="18"/>
      <c r="FKJ57" s="18"/>
      <c r="FKK57" s="18"/>
      <c r="FKL57" s="18"/>
      <c r="FKM57" s="18"/>
      <c r="FKN57" s="18"/>
      <c r="FKO57" s="18"/>
      <c r="FKP57" s="18"/>
      <c r="FKQ57" s="18"/>
      <c r="FKR57" s="18"/>
      <c r="FKS57" s="18"/>
      <c r="FKT57" s="18"/>
      <c r="FKU57" s="18"/>
      <c r="FKV57" s="18"/>
      <c r="FKW57" s="18"/>
      <c r="FKX57" s="18"/>
      <c r="FKY57" s="18"/>
      <c r="FKZ57" s="18"/>
      <c r="FLA57" s="18"/>
      <c r="FLB57" s="18"/>
      <c r="FLC57" s="18"/>
      <c r="FLD57" s="18"/>
      <c r="FLE57" s="18"/>
      <c r="FLF57" s="18"/>
      <c r="FLG57" s="18"/>
      <c r="FLH57" s="18"/>
      <c r="FLI57" s="18"/>
      <c r="FLJ57" s="18"/>
      <c r="FLK57" s="18"/>
      <c r="FLL57" s="18"/>
      <c r="FLM57" s="18"/>
      <c r="FLN57" s="18"/>
      <c r="FLO57" s="18"/>
      <c r="FLP57" s="18"/>
      <c r="FLQ57" s="18"/>
      <c r="FLR57" s="18"/>
      <c r="FLS57" s="18"/>
      <c r="FLT57" s="18"/>
      <c r="FLU57" s="18"/>
      <c r="FLV57" s="18"/>
      <c r="FLW57" s="18"/>
      <c r="FLX57" s="18"/>
      <c r="FLY57" s="18"/>
      <c r="FLZ57" s="18"/>
      <c r="FMA57" s="18"/>
      <c r="FMB57" s="18"/>
      <c r="FMC57" s="18"/>
      <c r="FMD57" s="18"/>
      <c r="FME57" s="18"/>
      <c r="FMF57" s="18"/>
      <c r="FMG57" s="18"/>
      <c r="FMH57" s="18"/>
      <c r="FMI57" s="18"/>
      <c r="FMJ57" s="18"/>
      <c r="FMK57" s="18"/>
      <c r="FML57" s="18"/>
      <c r="FMM57" s="18"/>
      <c r="FMN57" s="18"/>
      <c r="FMO57" s="18"/>
      <c r="FMP57" s="18"/>
      <c r="FMQ57" s="18"/>
      <c r="FMR57" s="18"/>
      <c r="FMS57" s="18"/>
      <c r="FMT57" s="18"/>
      <c r="FMU57" s="18"/>
      <c r="FMV57" s="18"/>
      <c r="FMW57" s="18"/>
      <c r="FMX57" s="18"/>
      <c r="FMY57" s="18"/>
      <c r="FMZ57" s="18"/>
      <c r="FNA57" s="18"/>
      <c r="FNB57" s="18"/>
      <c r="FNC57" s="18"/>
      <c r="FND57" s="18"/>
      <c r="FNE57" s="18"/>
      <c r="FNF57" s="18"/>
      <c r="FNG57" s="18"/>
      <c r="FNH57" s="18"/>
      <c r="FNI57" s="18"/>
      <c r="FNJ57" s="18"/>
      <c r="FNK57" s="18"/>
      <c r="FNL57" s="18"/>
      <c r="FNM57" s="18"/>
      <c r="FNN57" s="18"/>
      <c r="FNO57" s="18"/>
      <c r="FNP57" s="18"/>
      <c r="FNQ57" s="18"/>
      <c r="FNR57" s="18"/>
      <c r="FNS57" s="18"/>
      <c r="FNT57" s="18"/>
      <c r="FNU57" s="18"/>
      <c r="FNV57" s="18"/>
      <c r="FNW57" s="18"/>
      <c r="FNX57" s="18"/>
      <c r="FNY57" s="18"/>
      <c r="FNZ57" s="18"/>
      <c r="FOA57" s="18"/>
      <c r="FOB57" s="18"/>
      <c r="FOC57" s="18"/>
      <c r="FOD57" s="18"/>
      <c r="FOE57" s="18"/>
      <c r="FOF57" s="18"/>
      <c r="FOG57" s="18"/>
      <c r="FOH57" s="18"/>
      <c r="FOI57" s="18"/>
      <c r="FOJ57" s="18"/>
      <c r="FOK57" s="18"/>
      <c r="FOL57" s="18"/>
      <c r="FOM57" s="18"/>
      <c r="FON57" s="18"/>
      <c r="FOO57" s="18"/>
      <c r="FOP57" s="18"/>
      <c r="FOQ57" s="18"/>
      <c r="FOR57" s="18"/>
      <c r="FOS57" s="18"/>
      <c r="FOT57" s="18"/>
      <c r="FOU57" s="18"/>
      <c r="FOV57" s="18"/>
      <c r="FOW57" s="18"/>
      <c r="FOX57" s="18"/>
      <c r="FOY57" s="18"/>
      <c r="FOZ57" s="18"/>
      <c r="FPA57" s="18"/>
      <c r="FPB57" s="18"/>
      <c r="FPC57" s="18"/>
      <c r="FPD57" s="18"/>
      <c r="FPE57" s="18"/>
      <c r="FPF57" s="18"/>
      <c r="FPG57" s="18"/>
      <c r="FPH57" s="18"/>
      <c r="FPI57" s="18"/>
      <c r="FPJ57" s="18"/>
      <c r="FPK57" s="18"/>
      <c r="FPL57" s="18"/>
      <c r="FPM57" s="18"/>
      <c r="FPN57" s="18"/>
      <c r="FPO57" s="18"/>
      <c r="FPP57" s="18"/>
      <c r="FPQ57" s="18"/>
      <c r="FPR57" s="18"/>
      <c r="FPS57" s="18"/>
      <c r="FPT57" s="18"/>
      <c r="FPU57" s="18"/>
      <c r="FPV57" s="18"/>
      <c r="FPW57" s="18"/>
      <c r="FPX57" s="18"/>
      <c r="FPY57" s="18"/>
      <c r="FPZ57" s="18"/>
      <c r="FQA57" s="18"/>
      <c r="FQB57" s="18"/>
      <c r="FQC57" s="18"/>
      <c r="FQD57" s="18"/>
      <c r="FQE57" s="18"/>
      <c r="FQF57" s="18"/>
      <c r="FQG57" s="18"/>
      <c r="FQH57" s="18"/>
      <c r="FQI57" s="18"/>
      <c r="FQJ57" s="18"/>
      <c r="FQK57" s="18"/>
      <c r="FQL57" s="18"/>
      <c r="FQM57" s="18"/>
      <c r="FQN57" s="18"/>
      <c r="FQO57" s="18"/>
      <c r="FQP57" s="18"/>
      <c r="FQQ57" s="18"/>
      <c r="FQR57" s="18"/>
      <c r="FQS57" s="18"/>
      <c r="FQT57" s="18"/>
      <c r="FQU57" s="18"/>
      <c r="FQV57" s="18"/>
      <c r="FQW57" s="18"/>
      <c r="FQX57" s="18"/>
      <c r="FQY57" s="18"/>
      <c r="FQZ57" s="18"/>
      <c r="FRA57" s="18"/>
      <c r="FRB57" s="18"/>
      <c r="FRC57" s="18"/>
      <c r="FRD57" s="18"/>
      <c r="FRE57" s="18"/>
      <c r="FRF57" s="18"/>
      <c r="FRG57" s="18"/>
      <c r="FRH57" s="18"/>
      <c r="FRI57" s="18"/>
      <c r="FRJ57" s="18"/>
      <c r="FRK57" s="18"/>
      <c r="FRL57" s="18"/>
      <c r="FRM57" s="18"/>
      <c r="FRN57" s="18"/>
      <c r="FRO57" s="18"/>
      <c r="FRP57" s="18"/>
      <c r="FRQ57" s="18"/>
      <c r="FRR57" s="18"/>
      <c r="FRS57" s="18"/>
      <c r="FRT57" s="18"/>
      <c r="FRU57" s="18"/>
      <c r="FRV57" s="18"/>
      <c r="FRW57" s="18"/>
      <c r="FRX57" s="18"/>
      <c r="FRY57" s="18"/>
      <c r="FRZ57" s="18"/>
      <c r="FSA57" s="18"/>
      <c r="FSB57" s="18"/>
      <c r="FSC57" s="18"/>
      <c r="FSD57" s="18"/>
      <c r="FSE57" s="18"/>
      <c r="FSF57" s="18"/>
      <c r="FSG57" s="18"/>
      <c r="FSH57" s="18"/>
      <c r="FSI57" s="18"/>
      <c r="FSJ57" s="18"/>
      <c r="FSK57" s="18"/>
      <c r="FSL57" s="18"/>
      <c r="FSM57" s="18"/>
      <c r="FSN57" s="18"/>
      <c r="FSO57" s="18"/>
      <c r="FSP57" s="18"/>
      <c r="FSQ57" s="18"/>
      <c r="FSR57" s="18"/>
      <c r="FSS57" s="18"/>
      <c r="FST57" s="18"/>
      <c r="FSU57" s="18"/>
      <c r="FSV57" s="18"/>
      <c r="FSW57" s="18"/>
      <c r="FSX57" s="18"/>
      <c r="FSY57" s="18"/>
      <c r="FSZ57" s="18"/>
      <c r="FTA57" s="18"/>
      <c r="FTB57" s="18"/>
      <c r="FTC57" s="18"/>
      <c r="FTD57" s="18"/>
      <c r="FTE57" s="18"/>
      <c r="FTF57" s="18"/>
      <c r="FTG57" s="18"/>
      <c r="FTH57" s="18"/>
      <c r="FTI57" s="18"/>
      <c r="FTJ57" s="18"/>
      <c r="FTK57" s="18"/>
      <c r="FTL57" s="18"/>
      <c r="FTM57" s="18"/>
      <c r="FTN57" s="18"/>
      <c r="FTO57" s="18"/>
      <c r="FTP57" s="18"/>
      <c r="FTQ57" s="18"/>
      <c r="FTR57" s="18"/>
      <c r="FTS57" s="18"/>
      <c r="FTT57" s="18"/>
      <c r="FTU57" s="18"/>
      <c r="FTV57" s="18"/>
      <c r="FTW57" s="18"/>
      <c r="FTX57" s="18"/>
      <c r="FTY57" s="18"/>
      <c r="FTZ57" s="18"/>
      <c r="FUA57" s="18"/>
      <c r="FUB57" s="18"/>
      <c r="FUC57" s="18"/>
      <c r="FUD57" s="18"/>
      <c r="FUE57" s="18"/>
      <c r="FUF57" s="18"/>
      <c r="FUG57" s="18"/>
      <c r="FUH57" s="18"/>
      <c r="FUI57" s="18"/>
      <c r="FUJ57" s="18"/>
      <c r="FUK57" s="18"/>
      <c r="FUL57" s="18"/>
      <c r="FUM57" s="18"/>
      <c r="FUN57" s="18"/>
      <c r="FUO57" s="18"/>
      <c r="FUP57" s="18"/>
      <c r="FUQ57" s="18"/>
      <c r="FUR57" s="18"/>
      <c r="FUS57" s="18"/>
      <c r="FUT57" s="18"/>
      <c r="FUU57" s="18"/>
      <c r="FUV57" s="18"/>
      <c r="FUW57" s="18"/>
      <c r="FUX57" s="18"/>
      <c r="FUY57" s="18"/>
      <c r="FUZ57" s="18"/>
      <c r="FVA57" s="18"/>
      <c r="FVB57" s="18"/>
      <c r="FVC57" s="18"/>
      <c r="FVD57" s="18"/>
      <c r="FVE57" s="18"/>
      <c r="FVF57" s="18"/>
      <c r="FVG57" s="18"/>
      <c r="FVH57" s="18"/>
      <c r="FVI57" s="18"/>
      <c r="FVJ57" s="18"/>
      <c r="FVK57" s="18"/>
      <c r="FVL57" s="18"/>
      <c r="FVM57" s="18"/>
      <c r="FVN57" s="18"/>
      <c r="FVO57" s="18"/>
      <c r="FVP57" s="18"/>
      <c r="FVQ57" s="18"/>
      <c r="FVR57" s="18"/>
      <c r="FVS57" s="18"/>
      <c r="FVT57" s="18"/>
      <c r="FVU57" s="18"/>
      <c r="FVV57" s="18"/>
      <c r="FVW57" s="18"/>
      <c r="FVX57" s="18"/>
      <c r="FVY57" s="18"/>
      <c r="FVZ57" s="18"/>
      <c r="FWA57" s="18"/>
      <c r="FWB57" s="18"/>
      <c r="FWC57" s="18"/>
      <c r="FWD57" s="18"/>
      <c r="FWE57" s="18"/>
      <c r="FWF57" s="18"/>
      <c r="FWG57" s="18"/>
      <c r="FWH57" s="18"/>
      <c r="FWI57" s="18"/>
      <c r="FWJ57" s="18"/>
      <c r="FWK57" s="18"/>
      <c r="FWL57" s="18"/>
      <c r="FWM57" s="18"/>
      <c r="FWN57" s="18"/>
      <c r="FWO57" s="18"/>
      <c r="FWP57" s="18"/>
      <c r="FWQ57" s="18"/>
      <c r="FWR57" s="18"/>
      <c r="FWS57" s="18"/>
      <c r="FWT57" s="18"/>
      <c r="FWU57" s="18"/>
      <c r="FWV57" s="18"/>
      <c r="FWW57" s="18"/>
      <c r="FWX57" s="18"/>
      <c r="FWY57" s="18"/>
      <c r="FWZ57" s="18"/>
      <c r="FXA57" s="18"/>
      <c r="FXB57" s="18"/>
      <c r="FXC57" s="18"/>
      <c r="FXD57" s="18"/>
      <c r="FXE57" s="18"/>
      <c r="FXF57" s="18"/>
      <c r="FXG57" s="18"/>
      <c r="FXH57" s="18"/>
      <c r="FXI57" s="18"/>
      <c r="FXJ57" s="18"/>
      <c r="FXK57" s="18"/>
      <c r="FXL57" s="18"/>
      <c r="FXM57" s="18"/>
      <c r="FXN57" s="18"/>
      <c r="FXO57" s="18"/>
      <c r="FXP57" s="18"/>
      <c r="FXQ57" s="18"/>
      <c r="FXR57" s="18"/>
      <c r="FXS57" s="18"/>
      <c r="FXT57" s="18"/>
      <c r="FXU57" s="18"/>
      <c r="FXV57" s="18"/>
      <c r="FXW57" s="18"/>
      <c r="FXX57" s="18"/>
      <c r="FXY57" s="18"/>
      <c r="FXZ57" s="18"/>
      <c r="FYA57" s="18"/>
      <c r="FYB57" s="18"/>
      <c r="FYC57" s="18"/>
      <c r="FYD57" s="18"/>
      <c r="FYE57" s="18"/>
      <c r="FYF57" s="18"/>
      <c r="FYG57" s="18"/>
      <c r="FYH57" s="18"/>
      <c r="FYI57" s="18"/>
      <c r="FYJ57" s="18"/>
      <c r="FYK57" s="18"/>
      <c r="FYL57" s="18"/>
      <c r="FYM57" s="18"/>
      <c r="FYN57" s="18"/>
      <c r="FYO57" s="18"/>
      <c r="FYP57" s="18"/>
      <c r="FYQ57" s="18"/>
      <c r="FYR57" s="18"/>
      <c r="FYS57" s="18"/>
      <c r="FYT57" s="18"/>
      <c r="FYU57" s="18"/>
      <c r="FYV57" s="18"/>
      <c r="FYW57" s="18"/>
      <c r="FYX57" s="18"/>
      <c r="FYY57" s="18"/>
      <c r="FYZ57" s="18"/>
      <c r="FZA57" s="18"/>
      <c r="FZB57" s="18"/>
      <c r="FZC57" s="18"/>
      <c r="FZD57" s="18"/>
      <c r="FZE57" s="18"/>
      <c r="FZF57" s="18"/>
      <c r="FZG57" s="18"/>
      <c r="FZH57" s="18"/>
      <c r="FZI57" s="18"/>
      <c r="FZJ57" s="18"/>
      <c r="FZK57" s="18"/>
      <c r="FZL57" s="18"/>
      <c r="FZM57" s="18"/>
      <c r="FZN57" s="18"/>
      <c r="FZO57" s="18"/>
      <c r="FZP57" s="18"/>
      <c r="FZQ57" s="18"/>
      <c r="FZR57" s="18"/>
      <c r="FZS57" s="18"/>
      <c r="FZT57" s="18"/>
      <c r="FZU57" s="18"/>
      <c r="FZV57" s="18"/>
      <c r="FZW57" s="18"/>
      <c r="FZX57" s="18"/>
      <c r="FZY57" s="18"/>
      <c r="FZZ57" s="18"/>
      <c r="GAA57" s="18"/>
      <c r="GAB57" s="18"/>
      <c r="GAC57" s="18"/>
      <c r="GAD57" s="18"/>
      <c r="GAE57" s="18"/>
      <c r="GAF57" s="18"/>
      <c r="GAG57" s="18"/>
      <c r="GAH57" s="18"/>
      <c r="GAI57" s="18"/>
      <c r="GAJ57" s="18"/>
      <c r="GAK57" s="18"/>
      <c r="GAL57" s="18"/>
      <c r="GAM57" s="18"/>
      <c r="GAN57" s="18"/>
      <c r="GAO57" s="18"/>
      <c r="GAP57" s="18"/>
      <c r="GAQ57" s="18"/>
      <c r="GAR57" s="18"/>
      <c r="GAS57" s="18"/>
      <c r="GAT57" s="18"/>
      <c r="GAU57" s="18"/>
      <c r="GAV57" s="18"/>
      <c r="GAW57" s="18"/>
      <c r="GAX57" s="18"/>
      <c r="GAY57" s="18"/>
      <c r="GAZ57" s="18"/>
      <c r="GBA57" s="18"/>
      <c r="GBB57" s="18"/>
      <c r="GBC57" s="18"/>
      <c r="GBD57" s="18"/>
      <c r="GBE57" s="18"/>
      <c r="GBF57" s="18"/>
      <c r="GBG57" s="18"/>
      <c r="GBH57" s="18"/>
      <c r="GBI57" s="18"/>
      <c r="GBJ57" s="18"/>
      <c r="GBK57" s="18"/>
      <c r="GBL57" s="18"/>
      <c r="GBM57" s="18"/>
      <c r="GBN57" s="18"/>
      <c r="GBO57" s="18"/>
      <c r="GBP57" s="18"/>
      <c r="GBQ57" s="18"/>
      <c r="GBR57" s="18"/>
      <c r="GBS57" s="18"/>
      <c r="GBT57" s="18"/>
      <c r="GBU57" s="18"/>
      <c r="GBV57" s="18"/>
      <c r="GBW57" s="18"/>
      <c r="GBX57" s="18"/>
      <c r="GBY57" s="18"/>
      <c r="GBZ57" s="18"/>
      <c r="GCA57" s="18"/>
      <c r="GCB57" s="18"/>
      <c r="GCC57" s="18"/>
      <c r="GCD57" s="18"/>
      <c r="GCE57" s="18"/>
      <c r="GCF57" s="18"/>
      <c r="GCG57" s="18"/>
      <c r="GCH57" s="18"/>
      <c r="GCI57" s="18"/>
      <c r="GCJ57" s="18"/>
      <c r="GCK57" s="18"/>
      <c r="GCL57" s="18"/>
      <c r="GCM57" s="18"/>
      <c r="GCN57" s="18"/>
      <c r="GCO57" s="18"/>
      <c r="GCP57" s="18"/>
      <c r="GCQ57" s="18"/>
      <c r="GCR57" s="18"/>
      <c r="GCS57" s="18"/>
      <c r="GCT57" s="18"/>
      <c r="GCU57" s="18"/>
      <c r="GCV57" s="18"/>
      <c r="GCW57" s="18"/>
      <c r="GCX57" s="18"/>
      <c r="GCY57" s="18"/>
      <c r="GCZ57" s="18"/>
      <c r="GDA57" s="18"/>
      <c r="GDB57" s="18"/>
      <c r="GDC57" s="18"/>
      <c r="GDD57" s="18"/>
      <c r="GDE57" s="18"/>
      <c r="GDF57" s="18"/>
      <c r="GDG57" s="18"/>
      <c r="GDH57" s="18"/>
      <c r="GDI57" s="18"/>
      <c r="GDJ57" s="18"/>
      <c r="GDK57" s="18"/>
      <c r="GDL57" s="18"/>
      <c r="GDM57" s="18"/>
      <c r="GDN57" s="18"/>
      <c r="GDO57" s="18"/>
      <c r="GDP57" s="18"/>
      <c r="GDQ57" s="18"/>
      <c r="GDR57" s="18"/>
      <c r="GDS57" s="18"/>
      <c r="GDT57" s="18"/>
      <c r="GDU57" s="18"/>
      <c r="GDV57" s="18"/>
      <c r="GDW57" s="18"/>
      <c r="GDX57" s="18"/>
      <c r="GDY57" s="18"/>
      <c r="GDZ57" s="18"/>
      <c r="GEA57" s="18"/>
      <c r="GEB57" s="18"/>
      <c r="GEC57" s="18"/>
      <c r="GED57" s="18"/>
      <c r="GEE57" s="18"/>
      <c r="GEF57" s="18"/>
      <c r="GEG57" s="18"/>
      <c r="GEH57" s="18"/>
      <c r="GEI57" s="18"/>
      <c r="GEJ57" s="18"/>
      <c r="GEK57" s="18"/>
      <c r="GEL57" s="18"/>
      <c r="GEM57" s="18"/>
      <c r="GEN57" s="18"/>
      <c r="GEO57" s="18"/>
      <c r="GEP57" s="18"/>
      <c r="GEQ57" s="18"/>
      <c r="GER57" s="18"/>
      <c r="GES57" s="18"/>
      <c r="GET57" s="18"/>
      <c r="GEU57" s="18"/>
      <c r="GEV57" s="18"/>
      <c r="GEW57" s="18"/>
      <c r="GEX57" s="18"/>
      <c r="GEY57" s="18"/>
      <c r="GEZ57" s="18"/>
      <c r="GFA57" s="18"/>
      <c r="GFB57" s="18"/>
      <c r="GFC57" s="18"/>
      <c r="GFD57" s="18"/>
      <c r="GFE57" s="18"/>
      <c r="GFF57" s="18"/>
      <c r="GFG57" s="18"/>
      <c r="GFH57" s="18"/>
      <c r="GFI57" s="18"/>
      <c r="GFJ57" s="18"/>
      <c r="GFK57" s="18"/>
      <c r="GFL57" s="18"/>
      <c r="GFM57" s="18"/>
      <c r="GFN57" s="18"/>
      <c r="GFO57" s="18"/>
      <c r="GFP57" s="18"/>
      <c r="GFQ57" s="18"/>
      <c r="GFR57" s="18"/>
      <c r="GFS57" s="18"/>
      <c r="GFT57" s="18"/>
      <c r="GFU57" s="18"/>
      <c r="GFV57" s="18"/>
      <c r="GFW57" s="18"/>
      <c r="GFX57" s="18"/>
      <c r="GFY57" s="18"/>
      <c r="GFZ57" s="18"/>
      <c r="GGA57" s="18"/>
      <c r="GGB57" s="18"/>
      <c r="GGC57" s="18"/>
      <c r="GGD57" s="18"/>
      <c r="GGE57" s="18"/>
      <c r="GGF57" s="18"/>
      <c r="GGG57" s="18"/>
      <c r="GGH57" s="18"/>
      <c r="GGI57" s="18"/>
      <c r="GGJ57" s="18"/>
      <c r="GGK57" s="18"/>
      <c r="GGL57" s="18"/>
      <c r="GGM57" s="18"/>
      <c r="GGN57" s="18"/>
      <c r="GGO57" s="18"/>
      <c r="GGP57" s="18"/>
      <c r="GGQ57" s="18"/>
      <c r="GGR57" s="18"/>
      <c r="GGS57" s="18"/>
      <c r="GGT57" s="18"/>
      <c r="GGU57" s="18"/>
      <c r="GGV57" s="18"/>
      <c r="GGW57" s="18"/>
      <c r="GGX57" s="18"/>
      <c r="GGY57" s="18"/>
      <c r="GGZ57" s="18"/>
      <c r="GHA57" s="18"/>
      <c r="GHB57" s="18"/>
      <c r="GHC57" s="18"/>
      <c r="GHD57" s="18"/>
      <c r="GHE57" s="18"/>
      <c r="GHF57" s="18"/>
      <c r="GHG57" s="18"/>
      <c r="GHH57" s="18"/>
      <c r="GHI57" s="18"/>
      <c r="GHJ57" s="18"/>
      <c r="GHK57" s="18"/>
      <c r="GHL57" s="18"/>
      <c r="GHM57" s="18"/>
      <c r="GHN57" s="18"/>
      <c r="GHO57" s="18"/>
      <c r="GHP57" s="18"/>
      <c r="GHQ57" s="18"/>
      <c r="GHR57" s="18"/>
      <c r="GHS57" s="18"/>
      <c r="GHT57" s="18"/>
      <c r="GHU57" s="18"/>
      <c r="GHV57" s="18"/>
      <c r="GHW57" s="18"/>
      <c r="GHX57" s="18"/>
      <c r="GHY57" s="18"/>
      <c r="GHZ57" s="18"/>
      <c r="GIA57" s="18"/>
      <c r="GIB57" s="18"/>
      <c r="GIC57" s="18"/>
      <c r="GID57" s="18"/>
      <c r="GIE57" s="18"/>
      <c r="GIF57" s="18"/>
      <c r="GIG57" s="18"/>
      <c r="GIH57" s="18"/>
      <c r="GII57" s="18"/>
      <c r="GIJ57" s="18"/>
      <c r="GIK57" s="18"/>
      <c r="GIL57" s="18"/>
      <c r="GIM57" s="18"/>
      <c r="GIN57" s="18"/>
      <c r="GIO57" s="18"/>
      <c r="GIP57" s="18"/>
      <c r="GIQ57" s="18"/>
      <c r="GIR57" s="18"/>
      <c r="GIS57" s="18"/>
      <c r="GIT57" s="18"/>
      <c r="GIU57" s="18"/>
      <c r="GIV57" s="18"/>
      <c r="GIW57" s="18"/>
      <c r="GIX57" s="18"/>
      <c r="GIY57" s="18"/>
      <c r="GIZ57" s="18"/>
      <c r="GJA57" s="18"/>
      <c r="GJB57" s="18"/>
      <c r="GJC57" s="18"/>
      <c r="GJD57" s="18"/>
      <c r="GJE57" s="18"/>
      <c r="GJF57" s="18"/>
      <c r="GJG57" s="18"/>
      <c r="GJH57" s="18"/>
      <c r="GJI57" s="18"/>
      <c r="GJJ57" s="18"/>
      <c r="GJK57" s="18"/>
      <c r="GJL57" s="18"/>
      <c r="GJM57" s="18"/>
      <c r="GJN57" s="18"/>
      <c r="GJO57" s="18"/>
      <c r="GJP57" s="18"/>
      <c r="GJQ57" s="18"/>
      <c r="GJR57" s="18"/>
      <c r="GJS57" s="18"/>
      <c r="GJT57" s="18"/>
      <c r="GJU57" s="18"/>
      <c r="GJV57" s="18"/>
      <c r="GJW57" s="18"/>
      <c r="GJX57" s="18"/>
      <c r="GJY57" s="18"/>
      <c r="GJZ57" s="18"/>
      <c r="GKA57" s="18"/>
      <c r="GKB57" s="18"/>
      <c r="GKC57" s="18"/>
      <c r="GKD57" s="18"/>
      <c r="GKE57" s="18"/>
      <c r="GKF57" s="18"/>
      <c r="GKG57" s="18"/>
      <c r="GKH57" s="18"/>
      <c r="GKI57" s="18"/>
      <c r="GKJ57" s="18"/>
      <c r="GKK57" s="18"/>
      <c r="GKL57" s="18"/>
      <c r="GKM57" s="18"/>
      <c r="GKN57" s="18"/>
      <c r="GKO57" s="18"/>
      <c r="GKP57" s="18"/>
      <c r="GKQ57" s="18"/>
      <c r="GKR57" s="18"/>
      <c r="GKS57" s="18"/>
      <c r="GKT57" s="18"/>
      <c r="GKU57" s="18"/>
      <c r="GKV57" s="18"/>
      <c r="GKW57" s="18"/>
      <c r="GKX57" s="18"/>
      <c r="GKY57" s="18"/>
      <c r="GKZ57" s="18"/>
      <c r="GLA57" s="18"/>
      <c r="GLB57" s="18"/>
      <c r="GLC57" s="18"/>
      <c r="GLD57" s="18"/>
      <c r="GLE57" s="18"/>
      <c r="GLF57" s="18"/>
      <c r="GLG57" s="18"/>
      <c r="GLH57" s="18"/>
      <c r="GLI57" s="18"/>
      <c r="GLJ57" s="18"/>
      <c r="GLK57" s="18"/>
      <c r="GLL57" s="18"/>
      <c r="GLM57" s="18"/>
      <c r="GLN57" s="18"/>
      <c r="GLO57" s="18"/>
      <c r="GLP57" s="18"/>
      <c r="GLQ57" s="18"/>
      <c r="GLR57" s="18"/>
      <c r="GLS57" s="18"/>
      <c r="GLT57" s="18"/>
      <c r="GLU57" s="18"/>
      <c r="GLV57" s="18"/>
      <c r="GLW57" s="18"/>
      <c r="GLX57" s="18"/>
      <c r="GLY57" s="18"/>
      <c r="GLZ57" s="18"/>
      <c r="GMA57" s="18"/>
      <c r="GMB57" s="18"/>
      <c r="GMC57" s="18"/>
      <c r="GMD57" s="18"/>
      <c r="GME57" s="18"/>
      <c r="GMF57" s="18"/>
      <c r="GMG57" s="18"/>
      <c r="GMH57" s="18"/>
      <c r="GMI57" s="18"/>
      <c r="GMJ57" s="18"/>
      <c r="GMK57" s="18"/>
      <c r="GML57" s="18"/>
      <c r="GMM57" s="18"/>
      <c r="GMN57" s="18"/>
      <c r="GMO57" s="18"/>
      <c r="GMP57" s="18"/>
      <c r="GMQ57" s="18"/>
      <c r="GMR57" s="18"/>
      <c r="GMS57" s="18"/>
      <c r="GMT57" s="18"/>
      <c r="GMU57" s="18"/>
      <c r="GMV57" s="18"/>
      <c r="GMW57" s="18"/>
      <c r="GMX57" s="18"/>
      <c r="GMY57" s="18"/>
      <c r="GMZ57" s="18"/>
      <c r="GNA57" s="18"/>
      <c r="GNB57" s="18"/>
      <c r="GNC57" s="18"/>
      <c r="GND57" s="18"/>
      <c r="GNE57" s="18"/>
      <c r="GNF57" s="18"/>
      <c r="GNG57" s="18"/>
      <c r="GNH57" s="18"/>
      <c r="GNI57" s="18"/>
      <c r="GNJ57" s="18"/>
      <c r="GNK57" s="18"/>
      <c r="GNL57" s="18"/>
      <c r="GNM57" s="18"/>
      <c r="GNN57" s="18"/>
      <c r="GNO57" s="18"/>
      <c r="GNP57" s="18"/>
      <c r="GNQ57" s="18"/>
      <c r="GNR57" s="18"/>
      <c r="GNS57" s="18"/>
      <c r="GNT57" s="18"/>
      <c r="GNU57" s="18"/>
      <c r="GNV57" s="18"/>
      <c r="GNW57" s="18"/>
      <c r="GNX57" s="18"/>
      <c r="GNY57" s="18"/>
      <c r="GNZ57" s="18"/>
      <c r="GOA57" s="18"/>
      <c r="GOB57" s="18"/>
      <c r="GOC57" s="18"/>
      <c r="GOD57" s="18"/>
      <c r="GOE57" s="18"/>
      <c r="GOF57" s="18"/>
      <c r="GOG57" s="18"/>
      <c r="GOH57" s="18"/>
      <c r="GOI57" s="18"/>
      <c r="GOJ57" s="18"/>
      <c r="GOK57" s="18"/>
      <c r="GOL57" s="18"/>
      <c r="GOM57" s="18"/>
      <c r="GON57" s="18"/>
      <c r="GOO57" s="18"/>
      <c r="GOP57" s="18"/>
      <c r="GOQ57" s="18"/>
      <c r="GOR57" s="18"/>
      <c r="GOS57" s="18"/>
      <c r="GOT57" s="18"/>
      <c r="GOU57" s="18"/>
      <c r="GOV57" s="18"/>
      <c r="GOW57" s="18"/>
      <c r="GOX57" s="18"/>
      <c r="GOY57" s="18"/>
      <c r="GOZ57" s="18"/>
      <c r="GPA57" s="18"/>
      <c r="GPB57" s="18"/>
      <c r="GPC57" s="18"/>
      <c r="GPD57" s="18"/>
      <c r="GPE57" s="18"/>
      <c r="GPF57" s="18"/>
      <c r="GPG57" s="18"/>
      <c r="GPH57" s="18"/>
      <c r="GPI57" s="18"/>
      <c r="GPJ57" s="18"/>
      <c r="GPK57" s="18"/>
      <c r="GPL57" s="18"/>
      <c r="GPM57" s="18"/>
      <c r="GPN57" s="18"/>
      <c r="GPO57" s="18"/>
      <c r="GPP57" s="18"/>
      <c r="GPQ57" s="18"/>
      <c r="GPR57" s="18"/>
      <c r="GPS57" s="18"/>
      <c r="GPT57" s="18"/>
      <c r="GPU57" s="18"/>
      <c r="GPV57" s="18"/>
      <c r="GPW57" s="18"/>
      <c r="GPX57" s="18"/>
      <c r="GPY57" s="18"/>
      <c r="GPZ57" s="18"/>
      <c r="GQA57" s="18"/>
      <c r="GQB57" s="18"/>
      <c r="GQC57" s="18"/>
      <c r="GQD57" s="18"/>
      <c r="GQE57" s="18"/>
      <c r="GQF57" s="18"/>
      <c r="GQG57" s="18"/>
      <c r="GQH57" s="18"/>
      <c r="GQI57" s="18"/>
      <c r="GQJ57" s="18"/>
      <c r="GQK57" s="18"/>
      <c r="GQL57" s="18"/>
      <c r="GQM57" s="18"/>
      <c r="GQN57" s="18"/>
      <c r="GQO57" s="18"/>
      <c r="GQP57" s="18"/>
      <c r="GQQ57" s="18"/>
      <c r="GQR57" s="18"/>
      <c r="GQS57" s="18"/>
      <c r="GQT57" s="18"/>
      <c r="GQU57" s="18"/>
      <c r="GQV57" s="18"/>
      <c r="GQW57" s="18"/>
      <c r="GQX57" s="18"/>
      <c r="GQY57" s="18"/>
      <c r="GQZ57" s="18"/>
      <c r="GRA57" s="18"/>
      <c r="GRB57" s="18"/>
      <c r="GRC57" s="18"/>
      <c r="GRD57" s="18"/>
      <c r="GRE57" s="18"/>
      <c r="GRF57" s="18"/>
      <c r="GRG57" s="18"/>
      <c r="GRH57" s="18"/>
      <c r="GRI57" s="18"/>
      <c r="GRJ57" s="18"/>
      <c r="GRK57" s="18"/>
      <c r="GRL57" s="18"/>
      <c r="GRM57" s="18"/>
      <c r="GRN57" s="18"/>
      <c r="GRO57" s="18"/>
      <c r="GRP57" s="18"/>
      <c r="GRQ57" s="18"/>
      <c r="GRR57" s="18"/>
      <c r="GRS57" s="18"/>
      <c r="GRT57" s="18"/>
      <c r="GRU57" s="18"/>
      <c r="GRV57" s="18"/>
      <c r="GRW57" s="18"/>
      <c r="GRX57" s="18"/>
      <c r="GRY57" s="18"/>
      <c r="GRZ57" s="18"/>
      <c r="GSA57" s="18"/>
      <c r="GSB57" s="18"/>
      <c r="GSC57" s="18"/>
      <c r="GSD57" s="18"/>
      <c r="GSE57" s="18"/>
      <c r="GSF57" s="18"/>
      <c r="GSG57" s="18"/>
      <c r="GSH57" s="18"/>
      <c r="GSI57" s="18"/>
      <c r="GSJ57" s="18"/>
      <c r="GSK57" s="18"/>
      <c r="GSL57" s="18"/>
      <c r="GSM57" s="18"/>
      <c r="GSN57" s="18"/>
      <c r="GSO57" s="18"/>
      <c r="GSP57" s="18"/>
      <c r="GSQ57" s="18"/>
      <c r="GSR57" s="18"/>
      <c r="GSS57" s="18"/>
      <c r="GST57" s="18"/>
      <c r="GSU57" s="18"/>
      <c r="GSV57" s="18"/>
      <c r="GSW57" s="18"/>
      <c r="GSX57" s="18"/>
      <c r="GSY57" s="18"/>
      <c r="GSZ57" s="18"/>
      <c r="GTA57" s="18"/>
      <c r="GTB57" s="18"/>
      <c r="GTC57" s="18"/>
      <c r="GTD57" s="18"/>
      <c r="GTE57" s="18"/>
      <c r="GTF57" s="18"/>
      <c r="GTG57" s="18"/>
      <c r="GTH57" s="18"/>
      <c r="GTI57" s="18"/>
      <c r="GTJ57" s="18"/>
      <c r="GTK57" s="18"/>
      <c r="GTL57" s="18"/>
      <c r="GTM57" s="18"/>
      <c r="GTN57" s="18"/>
      <c r="GTO57" s="18"/>
      <c r="GTP57" s="18"/>
      <c r="GTQ57" s="18"/>
      <c r="GTR57" s="18"/>
      <c r="GTS57" s="18"/>
      <c r="GTT57" s="18"/>
      <c r="GTU57" s="18"/>
      <c r="GTV57" s="18"/>
      <c r="GTW57" s="18"/>
      <c r="GTX57" s="18"/>
      <c r="GTY57" s="18"/>
      <c r="GTZ57" s="18"/>
      <c r="GUA57" s="18"/>
      <c r="GUB57" s="18"/>
      <c r="GUC57" s="18"/>
      <c r="GUD57" s="18"/>
      <c r="GUE57" s="18"/>
      <c r="GUF57" s="18"/>
      <c r="GUG57" s="18"/>
      <c r="GUH57" s="18"/>
      <c r="GUI57" s="18"/>
      <c r="GUJ57" s="18"/>
      <c r="GUK57" s="18"/>
      <c r="GUL57" s="18"/>
      <c r="GUM57" s="18"/>
      <c r="GUN57" s="18"/>
      <c r="GUO57" s="18"/>
      <c r="GUP57" s="18"/>
      <c r="GUQ57" s="18"/>
      <c r="GUR57" s="18"/>
      <c r="GUS57" s="18"/>
      <c r="GUT57" s="18"/>
      <c r="GUU57" s="18"/>
      <c r="GUV57" s="18"/>
      <c r="GUW57" s="18"/>
      <c r="GUX57" s="18"/>
      <c r="GUY57" s="18"/>
      <c r="GUZ57" s="18"/>
      <c r="GVA57" s="18"/>
      <c r="GVB57" s="18"/>
      <c r="GVC57" s="18"/>
      <c r="GVD57" s="18"/>
      <c r="GVE57" s="18"/>
      <c r="GVF57" s="18"/>
      <c r="GVG57" s="18"/>
      <c r="GVH57" s="18"/>
      <c r="GVI57" s="18"/>
      <c r="GVJ57" s="18"/>
      <c r="GVK57" s="18"/>
      <c r="GVL57" s="18"/>
      <c r="GVM57" s="18"/>
      <c r="GVN57" s="18"/>
      <c r="GVO57" s="18"/>
      <c r="GVP57" s="18"/>
      <c r="GVQ57" s="18"/>
      <c r="GVR57" s="18"/>
      <c r="GVS57" s="18"/>
      <c r="GVT57" s="18"/>
      <c r="GVU57" s="18"/>
      <c r="GVV57" s="18"/>
      <c r="GVW57" s="18"/>
      <c r="GVX57" s="18"/>
      <c r="GVY57" s="18"/>
      <c r="GVZ57" s="18"/>
      <c r="GWA57" s="18"/>
      <c r="GWB57" s="18"/>
      <c r="GWC57" s="18"/>
      <c r="GWD57" s="18"/>
      <c r="GWE57" s="18"/>
      <c r="GWF57" s="18"/>
      <c r="GWG57" s="18"/>
      <c r="GWH57" s="18"/>
      <c r="GWI57" s="18"/>
      <c r="GWJ57" s="18"/>
      <c r="GWK57" s="18"/>
      <c r="GWL57" s="18"/>
      <c r="GWM57" s="18"/>
      <c r="GWN57" s="18"/>
      <c r="GWO57" s="18"/>
      <c r="GWP57" s="18"/>
      <c r="GWQ57" s="18"/>
      <c r="GWR57" s="18"/>
      <c r="GWS57" s="18"/>
      <c r="GWT57" s="18"/>
      <c r="GWU57" s="18"/>
      <c r="GWV57" s="18"/>
      <c r="GWW57" s="18"/>
      <c r="GWX57" s="18"/>
      <c r="GWY57" s="18"/>
      <c r="GWZ57" s="18"/>
      <c r="GXA57" s="18"/>
      <c r="GXB57" s="18"/>
      <c r="GXC57" s="18"/>
      <c r="GXD57" s="18"/>
      <c r="GXE57" s="18"/>
      <c r="GXF57" s="18"/>
      <c r="GXG57" s="18"/>
      <c r="GXH57" s="18"/>
      <c r="GXI57" s="18"/>
      <c r="GXJ57" s="18"/>
      <c r="GXK57" s="18"/>
      <c r="GXL57" s="18"/>
      <c r="GXM57" s="18"/>
      <c r="GXN57" s="18"/>
      <c r="GXO57" s="18"/>
      <c r="GXP57" s="18"/>
      <c r="GXQ57" s="18"/>
      <c r="GXR57" s="18"/>
      <c r="GXS57" s="18"/>
      <c r="GXT57" s="18"/>
      <c r="GXU57" s="18"/>
      <c r="GXV57" s="18"/>
      <c r="GXW57" s="18"/>
      <c r="GXX57" s="18"/>
      <c r="GXY57" s="18"/>
      <c r="GXZ57" s="18"/>
      <c r="GYA57" s="18"/>
      <c r="GYB57" s="18"/>
      <c r="GYC57" s="18"/>
      <c r="GYD57" s="18"/>
      <c r="GYE57" s="18"/>
      <c r="GYF57" s="18"/>
      <c r="GYG57" s="18"/>
      <c r="GYH57" s="18"/>
      <c r="GYI57" s="18"/>
      <c r="GYJ57" s="18"/>
      <c r="GYK57" s="18"/>
      <c r="GYL57" s="18"/>
      <c r="GYM57" s="18"/>
      <c r="GYN57" s="18"/>
      <c r="GYO57" s="18"/>
      <c r="GYP57" s="18"/>
      <c r="GYQ57" s="18"/>
      <c r="GYR57" s="18"/>
      <c r="GYS57" s="18"/>
      <c r="GYT57" s="18"/>
      <c r="GYU57" s="18"/>
      <c r="GYV57" s="18"/>
      <c r="GYW57" s="18"/>
      <c r="GYX57" s="18"/>
      <c r="GYY57" s="18"/>
      <c r="GYZ57" s="18"/>
      <c r="GZA57" s="18"/>
      <c r="GZB57" s="18"/>
      <c r="GZC57" s="18"/>
      <c r="GZD57" s="18"/>
      <c r="GZE57" s="18"/>
      <c r="GZF57" s="18"/>
      <c r="GZG57" s="18"/>
      <c r="GZH57" s="18"/>
      <c r="GZI57" s="18"/>
      <c r="GZJ57" s="18"/>
      <c r="GZK57" s="18"/>
      <c r="GZL57" s="18"/>
      <c r="GZM57" s="18"/>
      <c r="GZN57" s="18"/>
      <c r="GZO57" s="18"/>
      <c r="GZP57" s="18"/>
      <c r="GZQ57" s="18"/>
      <c r="GZR57" s="18"/>
      <c r="GZS57" s="18"/>
      <c r="GZT57" s="18"/>
      <c r="GZU57" s="18"/>
      <c r="GZV57" s="18"/>
      <c r="GZW57" s="18"/>
      <c r="GZX57" s="18"/>
      <c r="GZY57" s="18"/>
      <c r="GZZ57" s="18"/>
      <c r="HAA57" s="18"/>
      <c r="HAB57" s="18"/>
      <c r="HAC57" s="18"/>
      <c r="HAD57" s="18"/>
      <c r="HAE57" s="18"/>
      <c r="HAF57" s="18"/>
      <c r="HAG57" s="18"/>
      <c r="HAH57" s="18"/>
      <c r="HAI57" s="18"/>
      <c r="HAJ57" s="18"/>
      <c r="HAK57" s="18"/>
      <c r="HAL57" s="18"/>
      <c r="HAM57" s="18"/>
      <c r="HAN57" s="18"/>
      <c r="HAO57" s="18"/>
      <c r="HAP57" s="18"/>
      <c r="HAQ57" s="18"/>
      <c r="HAR57" s="18"/>
      <c r="HAS57" s="18"/>
      <c r="HAT57" s="18"/>
      <c r="HAU57" s="18"/>
      <c r="HAV57" s="18"/>
      <c r="HAW57" s="18"/>
      <c r="HAX57" s="18"/>
      <c r="HAY57" s="18"/>
      <c r="HAZ57" s="18"/>
      <c r="HBA57" s="18"/>
      <c r="HBB57" s="18"/>
      <c r="HBC57" s="18"/>
      <c r="HBD57" s="18"/>
      <c r="HBE57" s="18"/>
      <c r="HBF57" s="18"/>
      <c r="HBG57" s="18"/>
      <c r="HBH57" s="18"/>
      <c r="HBI57" s="18"/>
      <c r="HBJ57" s="18"/>
      <c r="HBK57" s="18"/>
      <c r="HBL57" s="18"/>
      <c r="HBM57" s="18"/>
      <c r="HBN57" s="18"/>
      <c r="HBO57" s="18"/>
      <c r="HBP57" s="18"/>
      <c r="HBQ57" s="18"/>
      <c r="HBR57" s="18"/>
      <c r="HBS57" s="18"/>
      <c r="HBT57" s="18"/>
      <c r="HBU57" s="18"/>
      <c r="HBV57" s="18"/>
      <c r="HBW57" s="18"/>
      <c r="HBX57" s="18"/>
      <c r="HBY57" s="18"/>
      <c r="HBZ57" s="18"/>
      <c r="HCA57" s="18"/>
      <c r="HCB57" s="18"/>
      <c r="HCC57" s="18"/>
      <c r="HCD57" s="18"/>
      <c r="HCE57" s="18"/>
      <c r="HCF57" s="18"/>
      <c r="HCG57" s="18"/>
      <c r="HCH57" s="18"/>
      <c r="HCI57" s="18"/>
      <c r="HCJ57" s="18"/>
      <c r="HCK57" s="18"/>
      <c r="HCL57" s="18"/>
      <c r="HCM57" s="18"/>
      <c r="HCN57" s="18"/>
      <c r="HCO57" s="18"/>
      <c r="HCP57" s="18"/>
      <c r="HCQ57" s="18"/>
      <c r="HCR57" s="18"/>
      <c r="HCS57" s="18"/>
      <c r="HCT57" s="18"/>
      <c r="HCU57" s="18"/>
      <c r="HCV57" s="18"/>
      <c r="HCW57" s="18"/>
      <c r="HCX57" s="18"/>
      <c r="HCY57" s="18"/>
      <c r="HCZ57" s="18"/>
      <c r="HDA57" s="18"/>
      <c r="HDB57" s="18"/>
      <c r="HDC57" s="18"/>
      <c r="HDD57" s="18"/>
      <c r="HDE57" s="18"/>
      <c r="HDF57" s="18"/>
      <c r="HDG57" s="18"/>
      <c r="HDH57" s="18"/>
      <c r="HDI57" s="18"/>
      <c r="HDJ57" s="18"/>
      <c r="HDK57" s="18"/>
      <c r="HDL57" s="18"/>
      <c r="HDM57" s="18"/>
      <c r="HDN57" s="18"/>
      <c r="HDO57" s="18"/>
      <c r="HDP57" s="18"/>
      <c r="HDQ57" s="18"/>
      <c r="HDR57" s="18"/>
      <c r="HDS57" s="18"/>
      <c r="HDT57" s="18"/>
      <c r="HDU57" s="18"/>
      <c r="HDV57" s="18"/>
      <c r="HDW57" s="18"/>
      <c r="HDX57" s="18"/>
      <c r="HDY57" s="18"/>
      <c r="HDZ57" s="18"/>
      <c r="HEA57" s="18"/>
      <c r="HEB57" s="18"/>
      <c r="HEC57" s="18"/>
      <c r="HED57" s="18"/>
      <c r="HEE57" s="18"/>
      <c r="HEF57" s="18"/>
      <c r="HEG57" s="18"/>
      <c r="HEH57" s="18"/>
      <c r="HEI57" s="18"/>
      <c r="HEJ57" s="18"/>
      <c r="HEK57" s="18"/>
      <c r="HEL57" s="18"/>
      <c r="HEM57" s="18"/>
      <c r="HEN57" s="18"/>
      <c r="HEO57" s="18"/>
      <c r="HEP57" s="18"/>
      <c r="HEQ57" s="18"/>
      <c r="HER57" s="18"/>
      <c r="HES57" s="18"/>
      <c r="HET57" s="18"/>
      <c r="HEU57" s="18"/>
      <c r="HEV57" s="18"/>
      <c r="HEW57" s="18"/>
      <c r="HEX57" s="18"/>
      <c r="HEY57" s="18"/>
      <c r="HEZ57" s="18"/>
      <c r="HFA57" s="18"/>
      <c r="HFB57" s="18"/>
      <c r="HFC57" s="18"/>
      <c r="HFD57" s="18"/>
      <c r="HFE57" s="18"/>
      <c r="HFF57" s="18"/>
      <c r="HFG57" s="18"/>
      <c r="HFH57" s="18"/>
      <c r="HFI57" s="18"/>
      <c r="HFJ57" s="18"/>
      <c r="HFK57" s="18"/>
      <c r="HFL57" s="18"/>
      <c r="HFM57" s="18"/>
      <c r="HFN57" s="18"/>
      <c r="HFO57" s="18"/>
      <c r="HFP57" s="18"/>
      <c r="HFQ57" s="18"/>
      <c r="HFR57" s="18"/>
      <c r="HFS57" s="18"/>
      <c r="HFT57" s="18"/>
      <c r="HFU57" s="18"/>
      <c r="HFV57" s="18"/>
      <c r="HFW57" s="18"/>
      <c r="HFX57" s="18"/>
      <c r="HFY57" s="18"/>
      <c r="HFZ57" s="18"/>
      <c r="HGA57" s="18"/>
      <c r="HGB57" s="18"/>
      <c r="HGC57" s="18"/>
      <c r="HGD57" s="18"/>
      <c r="HGE57" s="18"/>
      <c r="HGF57" s="18"/>
      <c r="HGG57" s="18"/>
      <c r="HGH57" s="18"/>
      <c r="HGI57" s="18"/>
      <c r="HGJ57" s="18"/>
      <c r="HGK57" s="18"/>
      <c r="HGL57" s="18"/>
      <c r="HGM57" s="18"/>
      <c r="HGN57" s="18"/>
      <c r="HGO57" s="18"/>
      <c r="HGP57" s="18"/>
      <c r="HGQ57" s="18"/>
      <c r="HGR57" s="18"/>
      <c r="HGS57" s="18"/>
      <c r="HGT57" s="18"/>
      <c r="HGU57" s="18"/>
      <c r="HGV57" s="18"/>
      <c r="HGW57" s="18"/>
      <c r="HGX57" s="18"/>
      <c r="HGY57" s="18"/>
      <c r="HGZ57" s="18"/>
      <c r="HHA57" s="18"/>
      <c r="HHB57" s="18"/>
      <c r="HHC57" s="18"/>
      <c r="HHD57" s="18"/>
      <c r="HHE57" s="18"/>
      <c r="HHF57" s="18"/>
      <c r="HHG57" s="18"/>
      <c r="HHH57" s="18"/>
      <c r="HHI57" s="18"/>
      <c r="HHJ57" s="18"/>
      <c r="HHK57" s="18"/>
      <c r="HHL57" s="18"/>
      <c r="HHM57" s="18"/>
      <c r="HHN57" s="18"/>
      <c r="HHO57" s="18"/>
      <c r="HHP57" s="18"/>
      <c r="HHQ57" s="18"/>
      <c r="HHR57" s="18"/>
      <c r="HHS57" s="18"/>
      <c r="HHT57" s="18"/>
      <c r="HHU57" s="18"/>
      <c r="HHV57" s="18"/>
      <c r="HHW57" s="18"/>
      <c r="HHX57" s="18"/>
      <c r="HHY57" s="18"/>
      <c r="HHZ57" s="18"/>
      <c r="HIA57" s="18"/>
      <c r="HIB57" s="18"/>
      <c r="HIC57" s="18"/>
      <c r="HID57" s="18"/>
      <c r="HIE57" s="18"/>
      <c r="HIF57" s="18"/>
      <c r="HIG57" s="18"/>
      <c r="HIH57" s="18"/>
      <c r="HII57" s="18"/>
      <c r="HIJ57" s="18"/>
      <c r="HIK57" s="18"/>
      <c r="HIL57" s="18"/>
      <c r="HIM57" s="18"/>
      <c r="HIN57" s="18"/>
      <c r="HIO57" s="18"/>
      <c r="HIP57" s="18"/>
      <c r="HIQ57" s="18"/>
      <c r="HIR57" s="18"/>
      <c r="HIS57" s="18"/>
      <c r="HIT57" s="18"/>
      <c r="HIU57" s="18"/>
      <c r="HIV57" s="18"/>
      <c r="HIW57" s="18"/>
      <c r="HIX57" s="18"/>
      <c r="HIY57" s="18"/>
      <c r="HIZ57" s="18"/>
      <c r="HJA57" s="18"/>
      <c r="HJB57" s="18"/>
      <c r="HJC57" s="18"/>
      <c r="HJD57" s="18"/>
      <c r="HJE57" s="18"/>
      <c r="HJF57" s="18"/>
      <c r="HJG57" s="18"/>
      <c r="HJH57" s="18"/>
      <c r="HJI57" s="18"/>
      <c r="HJJ57" s="18"/>
      <c r="HJK57" s="18"/>
      <c r="HJL57" s="18"/>
      <c r="HJM57" s="18"/>
      <c r="HJN57" s="18"/>
      <c r="HJO57" s="18"/>
      <c r="HJP57" s="18"/>
      <c r="HJQ57" s="18"/>
      <c r="HJR57" s="18"/>
      <c r="HJS57" s="18"/>
      <c r="HJT57" s="18"/>
      <c r="HJU57" s="18"/>
      <c r="HJV57" s="18"/>
      <c r="HJW57" s="18"/>
      <c r="HJX57" s="18"/>
      <c r="HJY57" s="18"/>
      <c r="HJZ57" s="18"/>
      <c r="HKA57" s="18"/>
      <c r="HKB57" s="18"/>
      <c r="HKC57" s="18"/>
      <c r="HKD57" s="18"/>
      <c r="HKE57" s="18"/>
      <c r="HKF57" s="18"/>
      <c r="HKG57" s="18"/>
      <c r="HKH57" s="18"/>
      <c r="HKI57" s="18"/>
      <c r="HKJ57" s="18"/>
      <c r="HKK57" s="18"/>
      <c r="HKL57" s="18"/>
      <c r="HKM57" s="18"/>
      <c r="HKN57" s="18"/>
      <c r="HKO57" s="18"/>
      <c r="HKP57" s="18"/>
      <c r="HKQ57" s="18"/>
      <c r="HKR57" s="18"/>
      <c r="HKS57" s="18"/>
      <c r="HKT57" s="18"/>
      <c r="HKU57" s="18"/>
      <c r="HKV57" s="18"/>
      <c r="HKW57" s="18"/>
      <c r="HKX57" s="18"/>
      <c r="HKY57" s="18"/>
      <c r="HKZ57" s="18"/>
      <c r="HLA57" s="18"/>
      <c r="HLB57" s="18"/>
      <c r="HLC57" s="18"/>
      <c r="HLD57" s="18"/>
      <c r="HLE57" s="18"/>
      <c r="HLF57" s="18"/>
      <c r="HLG57" s="18"/>
      <c r="HLH57" s="18"/>
      <c r="HLI57" s="18"/>
      <c r="HLJ57" s="18"/>
      <c r="HLK57" s="18"/>
      <c r="HLL57" s="18"/>
      <c r="HLM57" s="18"/>
      <c r="HLN57" s="18"/>
      <c r="HLO57" s="18"/>
      <c r="HLP57" s="18"/>
      <c r="HLQ57" s="18"/>
      <c r="HLR57" s="18"/>
      <c r="HLS57" s="18"/>
      <c r="HLT57" s="18"/>
      <c r="HLU57" s="18"/>
      <c r="HLV57" s="18"/>
      <c r="HLW57" s="18"/>
      <c r="HLX57" s="18"/>
      <c r="HLY57" s="18"/>
      <c r="HLZ57" s="18"/>
      <c r="HMA57" s="18"/>
      <c r="HMB57" s="18"/>
      <c r="HMC57" s="18"/>
      <c r="HMD57" s="18"/>
      <c r="HME57" s="18"/>
      <c r="HMF57" s="18"/>
      <c r="HMG57" s="18"/>
      <c r="HMH57" s="18"/>
      <c r="HMI57" s="18"/>
      <c r="HMJ57" s="18"/>
      <c r="HMK57" s="18"/>
      <c r="HML57" s="18"/>
      <c r="HMM57" s="18"/>
      <c r="HMN57" s="18"/>
      <c r="HMO57" s="18"/>
      <c r="HMP57" s="18"/>
      <c r="HMQ57" s="18"/>
      <c r="HMR57" s="18"/>
      <c r="HMS57" s="18"/>
      <c r="HMT57" s="18"/>
      <c r="HMU57" s="18"/>
      <c r="HMV57" s="18"/>
      <c r="HMW57" s="18"/>
      <c r="HMX57" s="18"/>
      <c r="HMY57" s="18"/>
      <c r="HMZ57" s="18"/>
      <c r="HNA57" s="18"/>
      <c r="HNB57" s="18"/>
      <c r="HNC57" s="18"/>
      <c r="HND57" s="18"/>
      <c r="HNE57" s="18"/>
      <c r="HNF57" s="18"/>
      <c r="HNG57" s="18"/>
      <c r="HNH57" s="18"/>
      <c r="HNI57" s="18"/>
      <c r="HNJ57" s="18"/>
      <c r="HNK57" s="18"/>
      <c r="HNL57" s="18"/>
      <c r="HNM57" s="18"/>
      <c r="HNN57" s="18"/>
      <c r="HNO57" s="18"/>
      <c r="HNP57" s="18"/>
      <c r="HNQ57" s="18"/>
      <c r="HNR57" s="18"/>
      <c r="HNS57" s="18"/>
      <c r="HNT57" s="18"/>
      <c r="HNU57" s="18"/>
      <c r="HNV57" s="18"/>
      <c r="HNW57" s="18"/>
      <c r="HNX57" s="18"/>
      <c r="HNY57" s="18"/>
      <c r="HNZ57" s="18"/>
      <c r="HOA57" s="18"/>
      <c r="HOB57" s="18"/>
      <c r="HOC57" s="18"/>
      <c r="HOD57" s="18"/>
      <c r="HOE57" s="18"/>
      <c r="HOF57" s="18"/>
      <c r="HOG57" s="18"/>
      <c r="HOH57" s="18"/>
      <c r="HOI57" s="18"/>
      <c r="HOJ57" s="18"/>
      <c r="HOK57" s="18"/>
      <c r="HOL57" s="18"/>
      <c r="HOM57" s="18"/>
      <c r="HON57" s="18"/>
      <c r="HOO57" s="18"/>
      <c r="HOP57" s="18"/>
      <c r="HOQ57" s="18"/>
      <c r="HOR57" s="18"/>
      <c r="HOS57" s="18"/>
      <c r="HOT57" s="18"/>
      <c r="HOU57" s="18"/>
      <c r="HOV57" s="18"/>
      <c r="HOW57" s="18"/>
      <c r="HOX57" s="18"/>
      <c r="HOY57" s="18"/>
      <c r="HOZ57" s="18"/>
      <c r="HPA57" s="18"/>
      <c r="HPB57" s="18"/>
      <c r="HPC57" s="18"/>
      <c r="HPD57" s="18"/>
      <c r="HPE57" s="18"/>
      <c r="HPF57" s="18"/>
      <c r="HPG57" s="18"/>
      <c r="HPH57" s="18"/>
      <c r="HPI57" s="18"/>
      <c r="HPJ57" s="18"/>
      <c r="HPK57" s="18"/>
      <c r="HPL57" s="18"/>
      <c r="HPM57" s="18"/>
      <c r="HPN57" s="18"/>
      <c r="HPO57" s="18"/>
      <c r="HPP57" s="18"/>
      <c r="HPQ57" s="18"/>
      <c r="HPR57" s="18"/>
      <c r="HPS57" s="18"/>
      <c r="HPT57" s="18"/>
      <c r="HPU57" s="18"/>
      <c r="HPV57" s="18"/>
      <c r="HPW57" s="18"/>
      <c r="HPX57" s="18"/>
      <c r="HPY57" s="18"/>
      <c r="HPZ57" s="18"/>
      <c r="HQA57" s="18"/>
      <c r="HQB57" s="18"/>
      <c r="HQC57" s="18"/>
      <c r="HQD57" s="18"/>
      <c r="HQE57" s="18"/>
      <c r="HQF57" s="18"/>
      <c r="HQG57" s="18"/>
      <c r="HQH57" s="18"/>
      <c r="HQI57" s="18"/>
      <c r="HQJ57" s="18"/>
      <c r="HQK57" s="18"/>
      <c r="HQL57" s="18"/>
      <c r="HQM57" s="18"/>
      <c r="HQN57" s="18"/>
      <c r="HQO57" s="18"/>
      <c r="HQP57" s="18"/>
      <c r="HQQ57" s="18"/>
      <c r="HQR57" s="18"/>
      <c r="HQS57" s="18"/>
      <c r="HQT57" s="18"/>
      <c r="HQU57" s="18"/>
      <c r="HQV57" s="18"/>
      <c r="HQW57" s="18"/>
      <c r="HQX57" s="18"/>
      <c r="HQY57" s="18"/>
      <c r="HQZ57" s="18"/>
      <c r="HRA57" s="18"/>
      <c r="HRB57" s="18"/>
      <c r="HRC57" s="18"/>
      <c r="HRD57" s="18"/>
      <c r="HRE57" s="18"/>
      <c r="HRF57" s="18"/>
      <c r="HRG57" s="18"/>
      <c r="HRH57" s="18"/>
      <c r="HRI57" s="18"/>
      <c r="HRJ57" s="18"/>
      <c r="HRK57" s="18"/>
      <c r="HRL57" s="18"/>
      <c r="HRM57" s="18"/>
      <c r="HRN57" s="18"/>
      <c r="HRO57" s="18"/>
      <c r="HRP57" s="18"/>
      <c r="HRQ57" s="18"/>
      <c r="HRR57" s="18"/>
      <c r="HRS57" s="18"/>
      <c r="HRT57" s="18"/>
      <c r="HRU57" s="18"/>
      <c r="HRV57" s="18"/>
      <c r="HRW57" s="18"/>
      <c r="HRX57" s="18"/>
      <c r="HRY57" s="18"/>
      <c r="HRZ57" s="18"/>
      <c r="HSA57" s="18"/>
      <c r="HSB57" s="18"/>
      <c r="HSC57" s="18"/>
      <c r="HSD57" s="18"/>
      <c r="HSE57" s="18"/>
      <c r="HSF57" s="18"/>
      <c r="HSG57" s="18"/>
      <c r="HSH57" s="18"/>
      <c r="HSI57" s="18"/>
      <c r="HSJ57" s="18"/>
      <c r="HSK57" s="18"/>
      <c r="HSL57" s="18"/>
      <c r="HSM57" s="18"/>
      <c r="HSN57" s="18"/>
      <c r="HSO57" s="18"/>
      <c r="HSP57" s="18"/>
      <c r="HSQ57" s="18"/>
      <c r="HSR57" s="18"/>
      <c r="HSS57" s="18"/>
      <c r="HST57" s="18"/>
      <c r="HSU57" s="18"/>
      <c r="HSV57" s="18"/>
      <c r="HSW57" s="18"/>
      <c r="HSX57" s="18"/>
      <c r="HSY57" s="18"/>
      <c r="HSZ57" s="18"/>
      <c r="HTA57" s="18"/>
      <c r="HTB57" s="18"/>
      <c r="HTC57" s="18"/>
      <c r="HTD57" s="18"/>
      <c r="HTE57" s="18"/>
      <c r="HTF57" s="18"/>
      <c r="HTG57" s="18"/>
      <c r="HTH57" s="18"/>
      <c r="HTI57" s="18"/>
      <c r="HTJ57" s="18"/>
      <c r="HTK57" s="18"/>
      <c r="HTL57" s="18"/>
      <c r="HTM57" s="18"/>
      <c r="HTN57" s="18"/>
      <c r="HTO57" s="18"/>
      <c r="HTP57" s="18"/>
      <c r="HTQ57" s="18"/>
      <c r="HTR57" s="18"/>
      <c r="HTS57" s="18"/>
      <c r="HTT57" s="18"/>
      <c r="HTU57" s="18"/>
      <c r="HTV57" s="18"/>
      <c r="HTW57" s="18"/>
      <c r="HTX57" s="18"/>
      <c r="HTY57" s="18"/>
      <c r="HTZ57" s="18"/>
      <c r="HUA57" s="18"/>
      <c r="HUB57" s="18"/>
      <c r="HUC57" s="18"/>
      <c r="HUD57" s="18"/>
      <c r="HUE57" s="18"/>
      <c r="HUF57" s="18"/>
      <c r="HUG57" s="18"/>
      <c r="HUH57" s="18"/>
      <c r="HUI57" s="18"/>
      <c r="HUJ57" s="18"/>
      <c r="HUK57" s="18"/>
      <c r="HUL57" s="18"/>
      <c r="HUM57" s="18"/>
      <c r="HUN57" s="18"/>
      <c r="HUO57" s="18"/>
      <c r="HUP57" s="18"/>
      <c r="HUQ57" s="18"/>
      <c r="HUR57" s="18"/>
      <c r="HUS57" s="18"/>
      <c r="HUT57" s="18"/>
      <c r="HUU57" s="18"/>
      <c r="HUV57" s="18"/>
      <c r="HUW57" s="18"/>
      <c r="HUX57" s="18"/>
      <c r="HUY57" s="18"/>
      <c r="HUZ57" s="18"/>
      <c r="HVA57" s="18"/>
      <c r="HVB57" s="18"/>
      <c r="HVC57" s="18"/>
      <c r="HVD57" s="18"/>
      <c r="HVE57" s="18"/>
      <c r="HVF57" s="18"/>
      <c r="HVG57" s="18"/>
      <c r="HVH57" s="18"/>
      <c r="HVI57" s="18"/>
      <c r="HVJ57" s="18"/>
      <c r="HVK57" s="18"/>
      <c r="HVL57" s="18"/>
      <c r="HVM57" s="18"/>
      <c r="HVN57" s="18"/>
      <c r="HVO57" s="18"/>
      <c r="HVP57" s="18"/>
      <c r="HVQ57" s="18"/>
      <c r="HVR57" s="18"/>
      <c r="HVS57" s="18"/>
      <c r="HVT57" s="18"/>
      <c r="HVU57" s="18"/>
      <c r="HVV57" s="18"/>
      <c r="HVW57" s="18"/>
      <c r="HVX57" s="18"/>
      <c r="HVY57" s="18"/>
      <c r="HVZ57" s="18"/>
      <c r="HWA57" s="18"/>
      <c r="HWB57" s="18"/>
      <c r="HWC57" s="18"/>
      <c r="HWD57" s="18"/>
      <c r="HWE57" s="18"/>
      <c r="HWF57" s="18"/>
      <c r="HWG57" s="18"/>
      <c r="HWH57" s="18"/>
      <c r="HWI57" s="18"/>
      <c r="HWJ57" s="18"/>
      <c r="HWK57" s="18"/>
      <c r="HWL57" s="18"/>
      <c r="HWM57" s="18"/>
      <c r="HWN57" s="18"/>
      <c r="HWO57" s="18"/>
      <c r="HWP57" s="18"/>
      <c r="HWQ57" s="18"/>
      <c r="HWR57" s="18"/>
      <c r="HWS57" s="18"/>
      <c r="HWT57" s="18"/>
      <c r="HWU57" s="18"/>
      <c r="HWV57" s="18"/>
      <c r="HWW57" s="18"/>
      <c r="HWX57" s="18"/>
      <c r="HWY57" s="18"/>
      <c r="HWZ57" s="18"/>
      <c r="HXA57" s="18"/>
      <c r="HXB57" s="18"/>
      <c r="HXC57" s="18"/>
      <c r="HXD57" s="18"/>
      <c r="HXE57" s="18"/>
      <c r="HXF57" s="18"/>
      <c r="HXG57" s="18"/>
      <c r="HXH57" s="18"/>
      <c r="HXI57" s="18"/>
      <c r="HXJ57" s="18"/>
      <c r="HXK57" s="18"/>
      <c r="HXL57" s="18"/>
      <c r="HXM57" s="18"/>
      <c r="HXN57" s="18"/>
      <c r="HXO57" s="18"/>
      <c r="HXP57" s="18"/>
      <c r="HXQ57" s="18"/>
      <c r="HXR57" s="18"/>
      <c r="HXS57" s="18"/>
      <c r="HXT57" s="18"/>
      <c r="HXU57" s="18"/>
      <c r="HXV57" s="18"/>
      <c r="HXW57" s="18"/>
      <c r="HXX57" s="18"/>
      <c r="HXY57" s="18"/>
      <c r="HXZ57" s="18"/>
      <c r="HYA57" s="18"/>
      <c r="HYB57" s="18"/>
      <c r="HYC57" s="18"/>
      <c r="HYD57" s="18"/>
      <c r="HYE57" s="18"/>
      <c r="HYF57" s="18"/>
      <c r="HYG57" s="18"/>
      <c r="HYH57" s="18"/>
      <c r="HYI57" s="18"/>
      <c r="HYJ57" s="18"/>
      <c r="HYK57" s="18"/>
      <c r="HYL57" s="18"/>
      <c r="HYM57" s="18"/>
      <c r="HYN57" s="18"/>
      <c r="HYO57" s="18"/>
      <c r="HYP57" s="18"/>
      <c r="HYQ57" s="18"/>
      <c r="HYR57" s="18"/>
      <c r="HYS57" s="18"/>
      <c r="HYT57" s="18"/>
      <c r="HYU57" s="18"/>
      <c r="HYV57" s="18"/>
      <c r="HYW57" s="18"/>
      <c r="HYX57" s="18"/>
      <c r="HYY57" s="18"/>
      <c r="HYZ57" s="18"/>
      <c r="HZA57" s="18"/>
      <c r="HZB57" s="18"/>
      <c r="HZC57" s="18"/>
      <c r="HZD57" s="18"/>
      <c r="HZE57" s="18"/>
      <c r="HZF57" s="18"/>
      <c r="HZG57" s="18"/>
      <c r="HZH57" s="18"/>
      <c r="HZI57" s="18"/>
      <c r="HZJ57" s="18"/>
      <c r="HZK57" s="18"/>
      <c r="HZL57" s="18"/>
      <c r="HZM57" s="18"/>
      <c r="HZN57" s="18"/>
      <c r="HZO57" s="18"/>
      <c r="HZP57" s="18"/>
      <c r="HZQ57" s="18"/>
      <c r="HZR57" s="18"/>
      <c r="HZS57" s="18"/>
      <c r="HZT57" s="18"/>
      <c r="HZU57" s="18"/>
      <c r="HZV57" s="18"/>
      <c r="HZW57" s="18"/>
      <c r="HZX57" s="18"/>
      <c r="HZY57" s="18"/>
      <c r="HZZ57" s="18"/>
      <c r="IAA57" s="18"/>
      <c r="IAB57" s="18"/>
      <c r="IAC57" s="18"/>
      <c r="IAD57" s="18"/>
      <c r="IAE57" s="18"/>
      <c r="IAF57" s="18"/>
      <c r="IAG57" s="18"/>
      <c r="IAH57" s="18"/>
      <c r="IAI57" s="18"/>
      <c r="IAJ57" s="18"/>
      <c r="IAK57" s="18"/>
      <c r="IAL57" s="18"/>
      <c r="IAM57" s="18"/>
      <c r="IAN57" s="18"/>
      <c r="IAO57" s="18"/>
      <c r="IAP57" s="18"/>
      <c r="IAQ57" s="18"/>
      <c r="IAR57" s="18"/>
      <c r="IAS57" s="18"/>
      <c r="IAT57" s="18"/>
      <c r="IAU57" s="18"/>
      <c r="IAV57" s="18"/>
      <c r="IAW57" s="18"/>
      <c r="IAX57" s="18"/>
      <c r="IAY57" s="18"/>
      <c r="IAZ57" s="18"/>
      <c r="IBA57" s="18"/>
      <c r="IBB57" s="18"/>
      <c r="IBC57" s="18"/>
      <c r="IBD57" s="18"/>
      <c r="IBE57" s="18"/>
      <c r="IBF57" s="18"/>
      <c r="IBG57" s="18"/>
      <c r="IBH57" s="18"/>
      <c r="IBI57" s="18"/>
      <c r="IBJ57" s="18"/>
      <c r="IBK57" s="18"/>
      <c r="IBL57" s="18"/>
      <c r="IBM57" s="18"/>
      <c r="IBN57" s="18"/>
      <c r="IBO57" s="18"/>
      <c r="IBP57" s="18"/>
      <c r="IBQ57" s="18"/>
      <c r="IBR57" s="18"/>
      <c r="IBS57" s="18"/>
      <c r="IBT57" s="18"/>
      <c r="IBU57" s="18"/>
      <c r="IBV57" s="18"/>
      <c r="IBW57" s="18"/>
      <c r="IBX57" s="18"/>
      <c r="IBY57" s="18"/>
      <c r="IBZ57" s="18"/>
      <c r="ICA57" s="18"/>
      <c r="ICB57" s="18"/>
      <c r="ICC57" s="18"/>
      <c r="ICD57" s="18"/>
      <c r="ICE57" s="18"/>
      <c r="ICF57" s="18"/>
      <c r="ICG57" s="18"/>
      <c r="ICH57" s="18"/>
      <c r="ICI57" s="18"/>
      <c r="ICJ57" s="18"/>
      <c r="ICK57" s="18"/>
      <c r="ICL57" s="18"/>
      <c r="ICM57" s="18"/>
      <c r="ICN57" s="18"/>
      <c r="ICO57" s="18"/>
      <c r="ICP57" s="18"/>
      <c r="ICQ57" s="18"/>
      <c r="ICR57" s="18"/>
      <c r="ICS57" s="18"/>
      <c r="ICT57" s="18"/>
      <c r="ICU57" s="18"/>
      <c r="ICV57" s="18"/>
      <c r="ICW57" s="18"/>
      <c r="ICX57" s="18"/>
      <c r="ICY57" s="18"/>
      <c r="ICZ57" s="18"/>
      <c r="IDA57" s="18"/>
      <c r="IDB57" s="18"/>
      <c r="IDC57" s="18"/>
      <c r="IDD57" s="18"/>
      <c r="IDE57" s="18"/>
      <c r="IDF57" s="18"/>
      <c r="IDG57" s="18"/>
      <c r="IDH57" s="18"/>
      <c r="IDI57" s="18"/>
      <c r="IDJ57" s="18"/>
      <c r="IDK57" s="18"/>
      <c r="IDL57" s="18"/>
      <c r="IDM57" s="18"/>
      <c r="IDN57" s="18"/>
      <c r="IDO57" s="18"/>
      <c r="IDP57" s="18"/>
      <c r="IDQ57" s="18"/>
      <c r="IDR57" s="18"/>
      <c r="IDS57" s="18"/>
      <c r="IDT57" s="18"/>
      <c r="IDU57" s="18"/>
      <c r="IDV57" s="18"/>
      <c r="IDW57" s="18"/>
      <c r="IDX57" s="18"/>
      <c r="IDY57" s="18"/>
      <c r="IDZ57" s="18"/>
      <c r="IEA57" s="18"/>
      <c r="IEB57" s="18"/>
      <c r="IEC57" s="18"/>
      <c r="IED57" s="18"/>
      <c r="IEE57" s="18"/>
      <c r="IEF57" s="18"/>
      <c r="IEG57" s="18"/>
      <c r="IEH57" s="18"/>
      <c r="IEI57" s="18"/>
      <c r="IEJ57" s="18"/>
      <c r="IEK57" s="18"/>
      <c r="IEL57" s="18"/>
      <c r="IEM57" s="18"/>
      <c r="IEN57" s="18"/>
      <c r="IEO57" s="18"/>
      <c r="IEP57" s="18"/>
      <c r="IEQ57" s="18"/>
      <c r="IER57" s="18"/>
      <c r="IES57" s="18"/>
      <c r="IET57" s="18"/>
      <c r="IEU57" s="18"/>
      <c r="IEV57" s="18"/>
      <c r="IEW57" s="18"/>
      <c r="IEX57" s="18"/>
      <c r="IEY57" s="18"/>
      <c r="IEZ57" s="18"/>
      <c r="IFA57" s="18"/>
      <c r="IFB57" s="18"/>
      <c r="IFC57" s="18"/>
      <c r="IFD57" s="18"/>
      <c r="IFE57" s="18"/>
      <c r="IFF57" s="18"/>
      <c r="IFG57" s="18"/>
      <c r="IFH57" s="18"/>
      <c r="IFI57" s="18"/>
      <c r="IFJ57" s="18"/>
      <c r="IFK57" s="18"/>
      <c r="IFL57" s="18"/>
      <c r="IFM57" s="18"/>
      <c r="IFN57" s="18"/>
      <c r="IFO57" s="18"/>
      <c r="IFP57" s="18"/>
      <c r="IFQ57" s="18"/>
      <c r="IFR57" s="18"/>
      <c r="IFS57" s="18"/>
      <c r="IFT57" s="18"/>
      <c r="IFU57" s="18"/>
      <c r="IFV57" s="18"/>
      <c r="IFW57" s="18"/>
      <c r="IFX57" s="18"/>
      <c r="IFY57" s="18"/>
      <c r="IFZ57" s="18"/>
      <c r="IGA57" s="18"/>
      <c r="IGB57" s="18"/>
      <c r="IGC57" s="18"/>
      <c r="IGD57" s="18"/>
      <c r="IGE57" s="18"/>
      <c r="IGF57" s="18"/>
      <c r="IGG57" s="18"/>
      <c r="IGH57" s="18"/>
      <c r="IGI57" s="18"/>
      <c r="IGJ57" s="18"/>
      <c r="IGK57" s="18"/>
      <c r="IGL57" s="18"/>
      <c r="IGM57" s="18"/>
      <c r="IGN57" s="18"/>
      <c r="IGO57" s="18"/>
      <c r="IGP57" s="18"/>
      <c r="IGQ57" s="18"/>
      <c r="IGR57" s="18"/>
      <c r="IGS57" s="18"/>
      <c r="IGT57" s="18"/>
      <c r="IGU57" s="18"/>
      <c r="IGV57" s="18"/>
      <c r="IGW57" s="18"/>
      <c r="IGX57" s="18"/>
      <c r="IGY57" s="18"/>
      <c r="IGZ57" s="18"/>
      <c r="IHA57" s="18"/>
      <c r="IHB57" s="18"/>
      <c r="IHC57" s="18"/>
      <c r="IHD57" s="18"/>
      <c r="IHE57" s="18"/>
      <c r="IHF57" s="18"/>
      <c r="IHG57" s="18"/>
      <c r="IHH57" s="18"/>
      <c r="IHI57" s="18"/>
      <c r="IHJ57" s="18"/>
      <c r="IHK57" s="18"/>
      <c r="IHL57" s="18"/>
      <c r="IHM57" s="18"/>
      <c r="IHN57" s="18"/>
      <c r="IHO57" s="18"/>
      <c r="IHP57" s="18"/>
      <c r="IHQ57" s="18"/>
      <c r="IHR57" s="18"/>
      <c r="IHS57" s="18"/>
      <c r="IHT57" s="18"/>
      <c r="IHU57" s="18"/>
      <c r="IHV57" s="18"/>
      <c r="IHW57" s="18"/>
      <c r="IHX57" s="18"/>
      <c r="IHY57" s="18"/>
      <c r="IHZ57" s="18"/>
      <c r="IIA57" s="18"/>
      <c r="IIB57" s="18"/>
      <c r="IIC57" s="18"/>
      <c r="IID57" s="18"/>
      <c r="IIE57" s="18"/>
      <c r="IIF57" s="18"/>
      <c r="IIG57" s="18"/>
      <c r="IIH57" s="18"/>
      <c r="III57" s="18"/>
      <c r="IIJ57" s="18"/>
      <c r="IIK57" s="18"/>
      <c r="IIL57" s="18"/>
      <c r="IIM57" s="18"/>
      <c r="IIN57" s="18"/>
      <c r="IIO57" s="18"/>
      <c r="IIP57" s="18"/>
      <c r="IIQ57" s="18"/>
      <c r="IIR57" s="18"/>
      <c r="IIS57" s="18"/>
      <c r="IIT57" s="18"/>
      <c r="IIU57" s="18"/>
      <c r="IIV57" s="18"/>
      <c r="IIW57" s="18"/>
      <c r="IIX57" s="18"/>
      <c r="IIY57" s="18"/>
      <c r="IIZ57" s="18"/>
      <c r="IJA57" s="18"/>
      <c r="IJB57" s="18"/>
      <c r="IJC57" s="18"/>
      <c r="IJD57" s="18"/>
      <c r="IJE57" s="18"/>
      <c r="IJF57" s="18"/>
      <c r="IJG57" s="18"/>
      <c r="IJH57" s="18"/>
      <c r="IJI57" s="18"/>
      <c r="IJJ57" s="18"/>
      <c r="IJK57" s="18"/>
      <c r="IJL57" s="18"/>
      <c r="IJM57" s="18"/>
      <c r="IJN57" s="18"/>
      <c r="IJO57" s="18"/>
      <c r="IJP57" s="18"/>
      <c r="IJQ57" s="18"/>
      <c r="IJR57" s="18"/>
      <c r="IJS57" s="18"/>
      <c r="IJT57" s="18"/>
      <c r="IJU57" s="18"/>
      <c r="IJV57" s="18"/>
      <c r="IJW57" s="18"/>
      <c r="IJX57" s="18"/>
      <c r="IJY57" s="18"/>
      <c r="IJZ57" s="18"/>
      <c r="IKA57" s="18"/>
      <c r="IKB57" s="18"/>
      <c r="IKC57" s="18"/>
      <c r="IKD57" s="18"/>
      <c r="IKE57" s="18"/>
      <c r="IKF57" s="18"/>
      <c r="IKG57" s="18"/>
      <c r="IKH57" s="18"/>
      <c r="IKI57" s="18"/>
      <c r="IKJ57" s="18"/>
      <c r="IKK57" s="18"/>
      <c r="IKL57" s="18"/>
      <c r="IKM57" s="18"/>
      <c r="IKN57" s="18"/>
      <c r="IKO57" s="18"/>
      <c r="IKP57" s="18"/>
      <c r="IKQ57" s="18"/>
      <c r="IKR57" s="18"/>
      <c r="IKS57" s="18"/>
      <c r="IKT57" s="18"/>
      <c r="IKU57" s="18"/>
      <c r="IKV57" s="18"/>
      <c r="IKW57" s="18"/>
      <c r="IKX57" s="18"/>
      <c r="IKY57" s="18"/>
      <c r="IKZ57" s="18"/>
      <c r="ILA57" s="18"/>
      <c r="ILB57" s="18"/>
      <c r="ILC57" s="18"/>
      <c r="ILD57" s="18"/>
      <c r="ILE57" s="18"/>
      <c r="ILF57" s="18"/>
      <c r="ILG57" s="18"/>
      <c r="ILH57" s="18"/>
      <c r="ILI57" s="18"/>
      <c r="ILJ57" s="18"/>
      <c r="ILK57" s="18"/>
      <c r="ILL57" s="18"/>
      <c r="ILM57" s="18"/>
      <c r="ILN57" s="18"/>
      <c r="ILO57" s="18"/>
      <c r="ILP57" s="18"/>
      <c r="ILQ57" s="18"/>
      <c r="ILR57" s="18"/>
      <c r="ILS57" s="18"/>
      <c r="ILT57" s="18"/>
      <c r="ILU57" s="18"/>
      <c r="ILV57" s="18"/>
      <c r="ILW57" s="18"/>
      <c r="ILX57" s="18"/>
      <c r="ILY57" s="18"/>
      <c r="ILZ57" s="18"/>
      <c r="IMA57" s="18"/>
      <c r="IMB57" s="18"/>
      <c r="IMC57" s="18"/>
      <c r="IMD57" s="18"/>
      <c r="IME57" s="18"/>
      <c r="IMF57" s="18"/>
      <c r="IMG57" s="18"/>
      <c r="IMH57" s="18"/>
      <c r="IMI57" s="18"/>
      <c r="IMJ57" s="18"/>
      <c r="IMK57" s="18"/>
      <c r="IML57" s="18"/>
      <c r="IMM57" s="18"/>
      <c r="IMN57" s="18"/>
      <c r="IMO57" s="18"/>
      <c r="IMP57" s="18"/>
      <c r="IMQ57" s="18"/>
      <c r="IMR57" s="18"/>
      <c r="IMS57" s="18"/>
      <c r="IMT57" s="18"/>
      <c r="IMU57" s="18"/>
      <c r="IMV57" s="18"/>
      <c r="IMW57" s="18"/>
      <c r="IMX57" s="18"/>
      <c r="IMY57" s="18"/>
      <c r="IMZ57" s="18"/>
      <c r="INA57" s="18"/>
      <c r="INB57" s="18"/>
      <c r="INC57" s="18"/>
      <c r="IND57" s="18"/>
      <c r="INE57" s="18"/>
      <c r="INF57" s="18"/>
      <c r="ING57" s="18"/>
      <c r="INH57" s="18"/>
      <c r="INI57" s="18"/>
      <c r="INJ57" s="18"/>
      <c r="INK57" s="18"/>
      <c r="INL57" s="18"/>
      <c r="INM57" s="18"/>
      <c r="INN57" s="18"/>
      <c r="INO57" s="18"/>
      <c r="INP57" s="18"/>
      <c r="INQ57" s="18"/>
      <c r="INR57" s="18"/>
      <c r="INS57" s="18"/>
      <c r="INT57" s="18"/>
      <c r="INU57" s="18"/>
      <c r="INV57" s="18"/>
      <c r="INW57" s="18"/>
      <c r="INX57" s="18"/>
      <c r="INY57" s="18"/>
      <c r="INZ57" s="18"/>
      <c r="IOA57" s="18"/>
      <c r="IOB57" s="18"/>
      <c r="IOC57" s="18"/>
      <c r="IOD57" s="18"/>
      <c r="IOE57" s="18"/>
      <c r="IOF57" s="18"/>
      <c r="IOG57" s="18"/>
      <c r="IOH57" s="18"/>
      <c r="IOI57" s="18"/>
      <c r="IOJ57" s="18"/>
      <c r="IOK57" s="18"/>
      <c r="IOL57" s="18"/>
      <c r="IOM57" s="18"/>
      <c r="ION57" s="18"/>
      <c r="IOO57" s="18"/>
      <c r="IOP57" s="18"/>
      <c r="IOQ57" s="18"/>
      <c r="IOR57" s="18"/>
      <c r="IOS57" s="18"/>
      <c r="IOT57" s="18"/>
      <c r="IOU57" s="18"/>
      <c r="IOV57" s="18"/>
      <c r="IOW57" s="18"/>
      <c r="IOX57" s="18"/>
      <c r="IOY57" s="18"/>
      <c r="IOZ57" s="18"/>
      <c r="IPA57" s="18"/>
      <c r="IPB57" s="18"/>
      <c r="IPC57" s="18"/>
      <c r="IPD57" s="18"/>
      <c r="IPE57" s="18"/>
      <c r="IPF57" s="18"/>
      <c r="IPG57" s="18"/>
      <c r="IPH57" s="18"/>
      <c r="IPI57" s="18"/>
      <c r="IPJ57" s="18"/>
      <c r="IPK57" s="18"/>
      <c r="IPL57" s="18"/>
      <c r="IPM57" s="18"/>
      <c r="IPN57" s="18"/>
      <c r="IPO57" s="18"/>
      <c r="IPP57" s="18"/>
      <c r="IPQ57" s="18"/>
      <c r="IPR57" s="18"/>
      <c r="IPS57" s="18"/>
      <c r="IPT57" s="18"/>
      <c r="IPU57" s="18"/>
      <c r="IPV57" s="18"/>
      <c r="IPW57" s="18"/>
      <c r="IPX57" s="18"/>
      <c r="IPY57" s="18"/>
      <c r="IPZ57" s="18"/>
      <c r="IQA57" s="18"/>
      <c r="IQB57" s="18"/>
      <c r="IQC57" s="18"/>
      <c r="IQD57" s="18"/>
      <c r="IQE57" s="18"/>
      <c r="IQF57" s="18"/>
      <c r="IQG57" s="18"/>
      <c r="IQH57" s="18"/>
      <c r="IQI57" s="18"/>
      <c r="IQJ57" s="18"/>
      <c r="IQK57" s="18"/>
      <c r="IQL57" s="18"/>
      <c r="IQM57" s="18"/>
      <c r="IQN57" s="18"/>
      <c r="IQO57" s="18"/>
      <c r="IQP57" s="18"/>
      <c r="IQQ57" s="18"/>
      <c r="IQR57" s="18"/>
      <c r="IQS57" s="18"/>
      <c r="IQT57" s="18"/>
      <c r="IQU57" s="18"/>
      <c r="IQV57" s="18"/>
      <c r="IQW57" s="18"/>
      <c r="IQX57" s="18"/>
      <c r="IQY57" s="18"/>
      <c r="IQZ57" s="18"/>
      <c r="IRA57" s="18"/>
      <c r="IRB57" s="18"/>
      <c r="IRC57" s="18"/>
      <c r="IRD57" s="18"/>
      <c r="IRE57" s="18"/>
      <c r="IRF57" s="18"/>
      <c r="IRG57" s="18"/>
      <c r="IRH57" s="18"/>
      <c r="IRI57" s="18"/>
      <c r="IRJ57" s="18"/>
      <c r="IRK57" s="18"/>
      <c r="IRL57" s="18"/>
      <c r="IRM57" s="18"/>
      <c r="IRN57" s="18"/>
      <c r="IRO57" s="18"/>
      <c r="IRP57" s="18"/>
      <c r="IRQ57" s="18"/>
      <c r="IRR57" s="18"/>
      <c r="IRS57" s="18"/>
      <c r="IRT57" s="18"/>
      <c r="IRU57" s="18"/>
      <c r="IRV57" s="18"/>
      <c r="IRW57" s="18"/>
      <c r="IRX57" s="18"/>
      <c r="IRY57" s="18"/>
      <c r="IRZ57" s="18"/>
      <c r="ISA57" s="18"/>
      <c r="ISB57" s="18"/>
      <c r="ISC57" s="18"/>
      <c r="ISD57" s="18"/>
      <c r="ISE57" s="18"/>
      <c r="ISF57" s="18"/>
      <c r="ISG57" s="18"/>
      <c r="ISH57" s="18"/>
      <c r="ISI57" s="18"/>
      <c r="ISJ57" s="18"/>
      <c r="ISK57" s="18"/>
      <c r="ISL57" s="18"/>
      <c r="ISM57" s="18"/>
      <c r="ISN57" s="18"/>
      <c r="ISO57" s="18"/>
      <c r="ISP57" s="18"/>
      <c r="ISQ57" s="18"/>
      <c r="ISR57" s="18"/>
      <c r="ISS57" s="18"/>
      <c r="IST57" s="18"/>
      <c r="ISU57" s="18"/>
      <c r="ISV57" s="18"/>
      <c r="ISW57" s="18"/>
      <c r="ISX57" s="18"/>
      <c r="ISY57" s="18"/>
      <c r="ISZ57" s="18"/>
      <c r="ITA57" s="18"/>
      <c r="ITB57" s="18"/>
      <c r="ITC57" s="18"/>
      <c r="ITD57" s="18"/>
      <c r="ITE57" s="18"/>
      <c r="ITF57" s="18"/>
      <c r="ITG57" s="18"/>
      <c r="ITH57" s="18"/>
      <c r="ITI57" s="18"/>
      <c r="ITJ57" s="18"/>
      <c r="ITK57" s="18"/>
      <c r="ITL57" s="18"/>
      <c r="ITM57" s="18"/>
      <c r="ITN57" s="18"/>
      <c r="ITO57" s="18"/>
      <c r="ITP57" s="18"/>
      <c r="ITQ57" s="18"/>
      <c r="ITR57" s="18"/>
      <c r="ITS57" s="18"/>
      <c r="ITT57" s="18"/>
      <c r="ITU57" s="18"/>
      <c r="ITV57" s="18"/>
      <c r="ITW57" s="18"/>
      <c r="ITX57" s="18"/>
      <c r="ITY57" s="18"/>
      <c r="ITZ57" s="18"/>
      <c r="IUA57" s="18"/>
      <c r="IUB57" s="18"/>
      <c r="IUC57" s="18"/>
      <c r="IUD57" s="18"/>
      <c r="IUE57" s="18"/>
      <c r="IUF57" s="18"/>
      <c r="IUG57" s="18"/>
      <c r="IUH57" s="18"/>
      <c r="IUI57" s="18"/>
      <c r="IUJ57" s="18"/>
      <c r="IUK57" s="18"/>
      <c r="IUL57" s="18"/>
      <c r="IUM57" s="18"/>
      <c r="IUN57" s="18"/>
      <c r="IUO57" s="18"/>
      <c r="IUP57" s="18"/>
      <c r="IUQ57" s="18"/>
      <c r="IUR57" s="18"/>
      <c r="IUS57" s="18"/>
      <c r="IUT57" s="18"/>
      <c r="IUU57" s="18"/>
      <c r="IUV57" s="18"/>
      <c r="IUW57" s="18"/>
      <c r="IUX57" s="18"/>
      <c r="IUY57" s="18"/>
      <c r="IUZ57" s="18"/>
      <c r="IVA57" s="18"/>
      <c r="IVB57" s="18"/>
      <c r="IVC57" s="18"/>
      <c r="IVD57" s="18"/>
      <c r="IVE57" s="18"/>
      <c r="IVF57" s="18"/>
      <c r="IVG57" s="18"/>
      <c r="IVH57" s="18"/>
      <c r="IVI57" s="18"/>
      <c r="IVJ57" s="18"/>
      <c r="IVK57" s="18"/>
      <c r="IVL57" s="18"/>
      <c r="IVM57" s="18"/>
      <c r="IVN57" s="18"/>
      <c r="IVO57" s="18"/>
      <c r="IVP57" s="18"/>
      <c r="IVQ57" s="18"/>
      <c r="IVR57" s="18"/>
      <c r="IVS57" s="18"/>
      <c r="IVT57" s="18"/>
      <c r="IVU57" s="18"/>
      <c r="IVV57" s="18"/>
      <c r="IVW57" s="18"/>
      <c r="IVX57" s="18"/>
      <c r="IVY57" s="18"/>
      <c r="IVZ57" s="18"/>
      <c r="IWA57" s="18"/>
      <c r="IWB57" s="18"/>
      <c r="IWC57" s="18"/>
      <c r="IWD57" s="18"/>
      <c r="IWE57" s="18"/>
      <c r="IWF57" s="18"/>
      <c r="IWG57" s="18"/>
      <c r="IWH57" s="18"/>
      <c r="IWI57" s="18"/>
      <c r="IWJ57" s="18"/>
      <c r="IWK57" s="18"/>
      <c r="IWL57" s="18"/>
      <c r="IWM57" s="18"/>
      <c r="IWN57" s="18"/>
      <c r="IWO57" s="18"/>
      <c r="IWP57" s="18"/>
      <c r="IWQ57" s="18"/>
      <c r="IWR57" s="18"/>
      <c r="IWS57" s="18"/>
      <c r="IWT57" s="18"/>
      <c r="IWU57" s="18"/>
      <c r="IWV57" s="18"/>
      <c r="IWW57" s="18"/>
      <c r="IWX57" s="18"/>
      <c r="IWY57" s="18"/>
      <c r="IWZ57" s="18"/>
      <c r="IXA57" s="18"/>
      <c r="IXB57" s="18"/>
      <c r="IXC57" s="18"/>
      <c r="IXD57" s="18"/>
      <c r="IXE57" s="18"/>
      <c r="IXF57" s="18"/>
      <c r="IXG57" s="18"/>
      <c r="IXH57" s="18"/>
      <c r="IXI57" s="18"/>
      <c r="IXJ57" s="18"/>
      <c r="IXK57" s="18"/>
      <c r="IXL57" s="18"/>
      <c r="IXM57" s="18"/>
      <c r="IXN57" s="18"/>
      <c r="IXO57" s="18"/>
      <c r="IXP57" s="18"/>
      <c r="IXQ57" s="18"/>
      <c r="IXR57" s="18"/>
      <c r="IXS57" s="18"/>
      <c r="IXT57" s="18"/>
      <c r="IXU57" s="18"/>
      <c r="IXV57" s="18"/>
      <c r="IXW57" s="18"/>
      <c r="IXX57" s="18"/>
      <c r="IXY57" s="18"/>
      <c r="IXZ57" s="18"/>
      <c r="IYA57" s="18"/>
      <c r="IYB57" s="18"/>
      <c r="IYC57" s="18"/>
      <c r="IYD57" s="18"/>
      <c r="IYE57" s="18"/>
      <c r="IYF57" s="18"/>
      <c r="IYG57" s="18"/>
      <c r="IYH57" s="18"/>
      <c r="IYI57" s="18"/>
      <c r="IYJ57" s="18"/>
      <c r="IYK57" s="18"/>
      <c r="IYL57" s="18"/>
      <c r="IYM57" s="18"/>
      <c r="IYN57" s="18"/>
      <c r="IYO57" s="18"/>
      <c r="IYP57" s="18"/>
      <c r="IYQ57" s="18"/>
      <c r="IYR57" s="18"/>
      <c r="IYS57" s="18"/>
      <c r="IYT57" s="18"/>
      <c r="IYU57" s="18"/>
      <c r="IYV57" s="18"/>
      <c r="IYW57" s="18"/>
      <c r="IYX57" s="18"/>
      <c r="IYY57" s="18"/>
      <c r="IYZ57" s="18"/>
      <c r="IZA57" s="18"/>
      <c r="IZB57" s="18"/>
      <c r="IZC57" s="18"/>
      <c r="IZD57" s="18"/>
      <c r="IZE57" s="18"/>
      <c r="IZF57" s="18"/>
      <c r="IZG57" s="18"/>
      <c r="IZH57" s="18"/>
      <c r="IZI57" s="18"/>
      <c r="IZJ57" s="18"/>
      <c r="IZK57" s="18"/>
      <c r="IZL57" s="18"/>
      <c r="IZM57" s="18"/>
      <c r="IZN57" s="18"/>
      <c r="IZO57" s="18"/>
      <c r="IZP57" s="18"/>
      <c r="IZQ57" s="18"/>
      <c r="IZR57" s="18"/>
      <c r="IZS57" s="18"/>
      <c r="IZT57" s="18"/>
      <c r="IZU57" s="18"/>
      <c r="IZV57" s="18"/>
      <c r="IZW57" s="18"/>
      <c r="IZX57" s="18"/>
      <c r="IZY57" s="18"/>
      <c r="IZZ57" s="18"/>
      <c r="JAA57" s="18"/>
      <c r="JAB57" s="18"/>
      <c r="JAC57" s="18"/>
      <c r="JAD57" s="18"/>
      <c r="JAE57" s="18"/>
      <c r="JAF57" s="18"/>
      <c r="JAG57" s="18"/>
      <c r="JAH57" s="18"/>
      <c r="JAI57" s="18"/>
      <c r="JAJ57" s="18"/>
      <c r="JAK57" s="18"/>
      <c r="JAL57" s="18"/>
      <c r="JAM57" s="18"/>
      <c r="JAN57" s="18"/>
      <c r="JAO57" s="18"/>
      <c r="JAP57" s="18"/>
      <c r="JAQ57" s="18"/>
      <c r="JAR57" s="18"/>
      <c r="JAS57" s="18"/>
      <c r="JAT57" s="18"/>
      <c r="JAU57" s="18"/>
      <c r="JAV57" s="18"/>
      <c r="JAW57" s="18"/>
      <c r="JAX57" s="18"/>
      <c r="JAY57" s="18"/>
      <c r="JAZ57" s="18"/>
      <c r="JBA57" s="18"/>
      <c r="JBB57" s="18"/>
      <c r="JBC57" s="18"/>
      <c r="JBD57" s="18"/>
      <c r="JBE57" s="18"/>
      <c r="JBF57" s="18"/>
      <c r="JBG57" s="18"/>
      <c r="JBH57" s="18"/>
      <c r="JBI57" s="18"/>
      <c r="JBJ57" s="18"/>
      <c r="JBK57" s="18"/>
      <c r="JBL57" s="18"/>
      <c r="JBM57" s="18"/>
      <c r="JBN57" s="18"/>
      <c r="JBO57" s="18"/>
      <c r="JBP57" s="18"/>
      <c r="JBQ57" s="18"/>
      <c r="JBR57" s="18"/>
      <c r="JBS57" s="18"/>
      <c r="JBT57" s="18"/>
      <c r="JBU57" s="18"/>
      <c r="JBV57" s="18"/>
      <c r="JBW57" s="18"/>
      <c r="JBX57" s="18"/>
      <c r="JBY57" s="18"/>
      <c r="JBZ57" s="18"/>
      <c r="JCA57" s="18"/>
      <c r="JCB57" s="18"/>
      <c r="JCC57" s="18"/>
      <c r="JCD57" s="18"/>
      <c r="JCE57" s="18"/>
      <c r="JCF57" s="18"/>
      <c r="JCG57" s="18"/>
      <c r="JCH57" s="18"/>
      <c r="JCI57" s="18"/>
      <c r="JCJ57" s="18"/>
      <c r="JCK57" s="18"/>
      <c r="JCL57" s="18"/>
      <c r="JCM57" s="18"/>
      <c r="JCN57" s="18"/>
      <c r="JCO57" s="18"/>
      <c r="JCP57" s="18"/>
      <c r="JCQ57" s="18"/>
      <c r="JCR57" s="18"/>
      <c r="JCS57" s="18"/>
      <c r="JCT57" s="18"/>
      <c r="JCU57" s="18"/>
      <c r="JCV57" s="18"/>
      <c r="JCW57" s="18"/>
      <c r="JCX57" s="18"/>
      <c r="JCY57" s="18"/>
      <c r="JCZ57" s="18"/>
      <c r="JDA57" s="18"/>
      <c r="JDB57" s="18"/>
      <c r="JDC57" s="18"/>
      <c r="JDD57" s="18"/>
      <c r="JDE57" s="18"/>
      <c r="JDF57" s="18"/>
      <c r="JDG57" s="18"/>
      <c r="JDH57" s="18"/>
      <c r="JDI57" s="18"/>
      <c r="JDJ57" s="18"/>
      <c r="JDK57" s="18"/>
      <c r="JDL57" s="18"/>
      <c r="JDM57" s="18"/>
      <c r="JDN57" s="18"/>
      <c r="JDO57" s="18"/>
      <c r="JDP57" s="18"/>
      <c r="JDQ57" s="18"/>
      <c r="JDR57" s="18"/>
      <c r="JDS57" s="18"/>
      <c r="JDT57" s="18"/>
      <c r="JDU57" s="18"/>
      <c r="JDV57" s="18"/>
      <c r="JDW57" s="18"/>
      <c r="JDX57" s="18"/>
      <c r="JDY57" s="18"/>
      <c r="JDZ57" s="18"/>
      <c r="JEA57" s="18"/>
      <c r="JEB57" s="18"/>
      <c r="JEC57" s="18"/>
      <c r="JED57" s="18"/>
      <c r="JEE57" s="18"/>
      <c r="JEF57" s="18"/>
      <c r="JEG57" s="18"/>
      <c r="JEH57" s="18"/>
      <c r="JEI57" s="18"/>
      <c r="JEJ57" s="18"/>
      <c r="JEK57" s="18"/>
      <c r="JEL57" s="18"/>
      <c r="JEM57" s="18"/>
      <c r="JEN57" s="18"/>
      <c r="JEO57" s="18"/>
      <c r="JEP57" s="18"/>
      <c r="JEQ57" s="18"/>
      <c r="JER57" s="18"/>
      <c r="JES57" s="18"/>
      <c r="JET57" s="18"/>
      <c r="JEU57" s="18"/>
      <c r="JEV57" s="18"/>
      <c r="JEW57" s="18"/>
      <c r="JEX57" s="18"/>
      <c r="JEY57" s="18"/>
      <c r="JEZ57" s="18"/>
      <c r="JFA57" s="18"/>
      <c r="JFB57" s="18"/>
      <c r="JFC57" s="18"/>
      <c r="JFD57" s="18"/>
      <c r="JFE57" s="18"/>
      <c r="JFF57" s="18"/>
      <c r="JFG57" s="18"/>
      <c r="JFH57" s="18"/>
      <c r="JFI57" s="18"/>
      <c r="JFJ57" s="18"/>
      <c r="JFK57" s="18"/>
      <c r="JFL57" s="18"/>
      <c r="JFM57" s="18"/>
      <c r="JFN57" s="18"/>
      <c r="JFO57" s="18"/>
      <c r="JFP57" s="18"/>
      <c r="JFQ57" s="18"/>
      <c r="JFR57" s="18"/>
      <c r="JFS57" s="18"/>
      <c r="JFT57" s="18"/>
      <c r="JFU57" s="18"/>
      <c r="JFV57" s="18"/>
      <c r="JFW57" s="18"/>
      <c r="JFX57" s="18"/>
      <c r="JFY57" s="18"/>
      <c r="JFZ57" s="18"/>
      <c r="JGA57" s="18"/>
      <c r="JGB57" s="18"/>
      <c r="JGC57" s="18"/>
      <c r="JGD57" s="18"/>
      <c r="JGE57" s="18"/>
      <c r="JGF57" s="18"/>
      <c r="JGG57" s="18"/>
      <c r="JGH57" s="18"/>
      <c r="JGI57" s="18"/>
      <c r="JGJ57" s="18"/>
      <c r="JGK57" s="18"/>
      <c r="JGL57" s="18"/>
      <c r="JGM57" s="18"/>
      <c r="JGN57" s="18"/>
      <c r="JGO57" s="18"/>
      <c r="JGP57" s="18"/>
      <c r="JGQ57" s="18"/>
      <c r="JGR57" s="18"/>
      <c r="JGS57" s="18"/>
      <c r="JGT57" s="18"/>
      <c r="JGU57" s="18"/>
      <c r="JGV57" s="18"/>
      <c r="JGW57" s="18"/>
      <c r="JGX57" s="18"/>
      <c r="JGY57" s="18"/>
      <c r="JGZ57" s="18"/>
      <c r="JHA57" s="18"/>
      <c r="JHB57" s="18"/>
      <c r="JHC57" s="18"/>
      <c r="JHD57" s="18"/>
      <c r="JHE57" s="18"/>
      <c r="JHF57" s="18"/>
      <c r="JHG57" s="18"/>
      <c r="JHH57" s="18"/>
      <c r="JHI57" s="18"/>
      <c r="JHJ57" s="18"/>
      <c r="JHK57" s="18"/>
      <c r="JHL57" s="18"/>
      <c r="JHM57" s="18"/>
      <c r="JHN57" s="18"/>
      <c r="JHO57" s="18"/>
      <c r="JHP57" s="18"/>
      <c r="JHQ57" s="18"/>
      <c r="JHR57" s="18"/>
      <c r="JHS57" s="18"/>
      <c r="JHT57" s="18"/>
      <c r="JHU57" s="18"/>
      <c r="JHV57" s="18"/>
      <c r="JHW57" s="18"/>
      <c r="JHX57" s="18"/>
      <c r="JHY57" s="18"/>
      <c r="JHZ57" s="18"/>
      <c r="JIA57" s="18"/>
      <c r="JIB57" s="18"/>
      <c r="JIC57" s="18"/>
      <c r="JID57" s="18"/>
      <c r="JIE57" s="18"/>
      <c r="JIF57" s="18"/>
      <c r="JIG57" s="18"/>
      <c r="JIH57" s="18"/>
      <c r="JII57" s="18"/>
      <c r="JIJ57" s="18"/>
      <c r="JIK57" s="18"/>
      <c r="JIL57" s="18"/>
      <c r="JIM57" s="18"/>
      <c r="JIN57" s="18"/>
      <c r="JIO57" s="18"/>
      <c r="JIP57" s="18"/>
      <c r="JIQ57" s="18"/>
      <c r="JIR57" s="18"/>
      <c r="JIS57" s="18"/>
      <c r="JIT57" s="18"/>
      <c r="JIU57" s="18"/>
      <c r="JIV57" s="18"/>
      <c r="JIW57" s="18"/>
      <c r="JIX57" s="18"/>
      <c r="JIY57" s="18"/>
      <c r="JIZ57" s="18"/>
      <c r="JJA57" s="18"/>
      <c r="JJB57" s="18"/>
      <c r="JJC57" s="18"/>
      <c r="JJD57" s="18"/>
      <c r="JJE57" s="18"/>
      <c r="JJF57" s="18"/>
      <c r="JJG57" s="18"/>
      <c r="JJH57" s="18"/>
      <c r="JJI57" s="18"/>
      <c r="JJJ57" s="18"/>
      <c r="JJK57" s="18"/>
      <c r="JJL57" s="18"/>
      <c r="JJM57" s="18"/>
      <c r="JJN57" s="18"/>
      <c r="JJO57" s="18"/>
      <c r="JJP57" s="18"/>
      <c r="JJQ57" s="18"/>
      <c r="JJR57" s="18"/>
      <c r="JJS57" s="18"/>
      <c r="JJT57" s="18"/>
      <c r="JJU57" s="18"/>
      <c r="JJV57" s="18"/>
      <c r="JJW57" s="18"/>
      <c r="JJX57" s="18"/>
      <c r="JJY57" s="18"/>
      <c r="JJZ57" s="18"/>
      <c r="JKA57" s="18"/>
      <c r="JKB57" s="18"/>
      <c r="JKC57" s="18"/>
      <c r="JKD57" s="18"/>
      <c r="JKE57" s="18"/>
      <c r="JKF57" s="18"/>
      <c r="JKG57" s="18"/>
      <c r="JKH57" s="18"/>
      <c r="JKI57" s="18"/>
      <c r="JKJ57" s="18"/>
      <c r="JKK57" s="18"/>
      <c r="JKL57" s="18"/>
      <c r="JKM57" s="18"/>
      <c r="JKN57" s="18"/>
      <c r="JKO57" s="18"/>
      <c r="JKP57" s="18"/>
      <c r="JKQ57" s="18"/>
      <c r="JKR57" s="18"/>
      <c r="JKS57" s="18"/>
      <c r="JKT57" s="18"/>
      <c r="JKU57" s="18"/>
      <c r="JKV57" s="18"/>
      <c r="JKW57" s="18"/>
      <c r="JKX57" s="18"/>
      <c r="JKY57" s="18"/>
      <c r="JKZ57" s="18"/>
      <c r="JLA57" s="18"/>
      <c r="JLB57" s="18"/>
      <c r="JLC57" s="18"/>
      <c r="JLD57" s="18"/>
      <c r="JLE57" s="18"/>
      <c r="JLF57" s="18"/>
      <c r="JLG57" s="18"/>
      <c r="JLH57" s="18"/>
      <c r="JLI57" s="18"/>
      <c r="JLJ57" s="18"/>
      <c r="JLK57" s="18"/>
      <c r="JLL57" s="18"/>
      <c r="JLM57" s="18"/>
      <c r="JLN57" s="18"/>
      <c r="JLO57" s="18"/>
      <c r="JLP57" s="18"/>
      <c r="JLQ57" s="18"/>
      <c r="JLR57" s="18"/>
      <c r="JLS57" s="18"/>
      <c r="JLT57" s="18"/>
      <c r="JLU57" s="18"/>
      <c r="JLV57" s="18"/>
      <c r="JLW57" s="18"/>
      <c r="JLX57" s="18"/>
      <c r="JLY57" s="18"/>
      <c r="JLZ57" s="18"/>
      <c r="JMA57" s="18"/>
      <c r="JMB57" s="18"/>
      <c r="JMC57" s="18"/>
      <c r="JMD57" s="18"/>
      <c r="JME57" s="18"/>
      <c r="JMF57" s="18"/>
      <c r="JMG57" s="18"/>
      <c r="JMH57" s="18"/>
      <c r="JMI57" s="18"/>
      <c r="JMJ57" s="18"/>
      <c r="JMK57" s="18"/>
      <c r="JML57" s="18"/>
      <c r="JMM57" s="18"/>
      <c r="JMN57" s="18"/>
      <c r="JMO57" s="18"/>
      <c r="JMP57" s="18"/>
      <c r="JMQ57" s="18"/>
      <c r="JMR57" s="18"/>
      <c r="JMS57" s="18"/>
      <c r="JMT57" s="18"/>
      <c r="JMU57" s="18"/>
      <c r="JMV57" s="18"/>
      <c r="JMW57" s="18"/>
      <c r="JMX57" s="18"/>
      <c r="JMY57" s="18"/>
      <c r="JMZ57" s="18"/>
      <c r="JNA57" s="18"/>
      <c r="JNB57" s="18"/>
      <c r="JNC57" s="18"/>
      <c r="JND57" s="18"/>
      <c r="JNE57" s="18"/>
      <c r="JNF57" s="18"/>
      <c r="JNG57" s="18"/>
      <c r="JNH57" s="18"/>
      <c r="JNI57" s="18"/>
      <c r="JNJ57" s="18"/>
      <c r="JNK57" s="18"/>
      <c r="JNL57" s="18"/>
      <c r="JNM57" s="18"/>
      <c r="JNN57" s="18"/>
      <c r="JNO57" s="18"/>
      <c r="JNP57" s="18"/>
      <c r="JNQ57" s="18"/>
      <c r="JNR57" s="18"/>
      <c r="JNS57" s="18"/>
      <c r="JNT57" s="18"/>
      <c r="JNU57" s="18"/>
      <c r="JNV57" s="18"/>
      <c r="JNW57" s="18"/>
      <c r="JNX57" s="18"/>
      <c r="JNY57" s="18"/>
      <c r="JNZ57" s="18"/>
      <c r="JOA57" s="18"/>
      <c r="JOB57" s="18"/>
      <c r="JOC57" s="18"/>
      <c r="JOD57" s="18"/>
      <c r="JOE57" s="18"/>
      <c r="JOF57" s="18"/>
      <c r="JOG57" s="18"/>
      <c r="JOH57" s="18"/>
      <c r="JOI57" s="18"/>
      <c r="JOJ57" s="18"/>
      <c r="JOK57" s="18"/>
      <c r="JOL57" s="18"/>
      <c r="JOM57" s="18"/>
      <c r="JON57" s="18"/>
      <c r="JOO57" s="18"/>
      <c r="JOP57" s="18"/>
      <c r="JOQ57" s="18"/>
      <c r="JOR57" s="18"/>
      <c r="JOS57" s="18"/>
      <c r="JOT57" s="18"/>
      <c r="JOU57" s="18"/>
      <c r="JOV57" s="18"/>
      <c r="JOW57" s="18"/>
      <c r="JOX57" s="18"/>
      <c r="JOY57" s="18"/>
      <c r="JOZ57" s="18"/>
      <c r="JPA57" s="18"/>
      <c r="JPB57" s="18"/>
      <c r="JPC57" s="18"/>
      <c r="JPD57" s="18"/>
      <c r="JPE57" s="18"/>
      <c r="JPF57" s="18"/>
      <c r="JPG57" s="18"/>
      <c r="JPH57" s="18"/>
      <c r="JPI57" s="18"/>
      <c r="JPJ57" s="18"/>
      <c r="JPK57" s="18"/>
      <c r="JPL57" s="18"/>
      <c r="JPM57" s="18"/>
      <c r="JPN57" s="18"/>
      <c r="JPO57" s="18"/>
      <c r="JPP57" s="18"/>
      <c r="JPQ57" s="18"/>
      <c r="JPR57" s="18"/>
      <c r="JPS57" s="18"/>
      <c r="JPT57" s="18"/>
      <c r="JPU57" s="18"/>
      <c r="JPV57" s="18"/>
      <c r="JPW57" s="18"/>
      <c r="JPX57" s="18"/>
      <c r="JPY57" s="18"/>
      <c r="JPZ57" s="18"/>
      <c r="JQA57" s="18"/>
      <c r="JQB57" s="18"/>
      <c r="JQC57" s="18"/>
      <c r="JQD57" s="18"/>
      <c r="JQE57" s="18"/>
      <c r="JQF57" s="18"/>
      <c r="JQG57" s="18"/>
      <c r="JQH57" s="18"/>
      <c r="JQI57" s="18"/>
      <c r="JQJ57" s="18"/>
      <c r="JQK57" s="18"/>
      <c r="JQL57" s="18"/>
      <c r="JQM57" s="18"/>
      <c r="JQN57" s="18"/>
      <c r="JQO57" s="18"/>
      <c r="JQP57" s="18"/>
      <c r="JQQ57" s="18"/>
      <c r="JQR57" s="18"/>
      <c r="JQS57" s="18"/>
      <c r="JQT57" s="18"/>
      <c r="JQU57" s="18"/>
      <c r="JQV57" s="18"/>
      <c r="JQW57" s="18"/>
      <c r="JQX57" s="18"/>
      <c r="JQY57" s="18"/>
      <c r="JQZ57" s="18"/>
      <c r="JRA57" s="18"/>
      <c r="JRB57" s="18"/>
      <c r="JRC57" s="18"/>
      <c r="JRD57" s="18"/>
      <c r="JRE57" s="18"/>
      <c r="JRF57" s="18"/>
      <c r="JRG57" s="18"/>
      <c r="JRH57" s="18"/>
      <c r="JRI57" s="18"/>
      <c r="JRJ57" s="18"/>
      <c r="JRK57" s="18"/>
      <c r="JRL57" s="18"/>
      <c r="JRM57" s="18"/>
      <c r="JRN57" s="18"/>
      <c r="JRO57" s="18"/>
      <c r="JRP57" s="18"/>
      <c r="JRQ57" s="18"/>
      <c r="JRR57" s="18"/>
      <c r="JRS57" s="18"/>
      <c r="JRT57" s="18"/>
      <c r="JRU57" s="18"/>
      <c r="JRV57" s="18"/>
      <c r="JRW57" s="18"/>
      <c r="JRX57" s="18"/>
      <c r="JRY57" s="18"/>
      <c r="JRZ57" s="18"/>
      <c r="JSA57" s="18"/>
      <c r="JSB57" s="18"/>
      <c r="JSC57" s="18"/>
      <c r="JSD57" s="18"/>
      <c r="JSE57" s="18"/>
      <c r="JSF57" s="18"/>
      <c r="JSG57" s="18"/>
      <c r="JSH57" s="18"/>
      <c r="JSI57" s="18"/>
      <c r="JSJ57" s="18"/>
      <c r="JSK57" s="18"/>
      <c r="JSL57" s="18"/>
      <c r="JSM57" s="18"/>
      <c r="JSN57" s="18"/>
      <c r="JSO57" s="18"/>
      <c r="JSP57" s="18"/>
      <c r="JSQ57" s="18"/>
      <c r="JSR57" s="18"/>
      <c r="JSS57" s="18"/>
      <c r="JST57" s="18"/>
      <c r="JSU57" s="18"/>
      <c r="JSV57" s="18"/>
      <c r="JSW57" s="18"/>
      <c r="JSX57" s="18"/>
      <c r="JSY57" s="18"/>
      <c r="JSZ57" s="18"/>
      <c r="JTA57" s="18"/>
      <c r="JTB57" s="18"/>
      <c r="JTC57" s="18"/>
      <c r="JTD57" s="18"/>
      <c r="JTE57" s="18"/>
      <c r="JTF57" s="18"/>
      <c r="JTG57" s="18"/>
      <c r="JTH57" s="18"/>
      <c r="JTI57" s="18"/>
      <c r="JTJ57" s="18"/>
      <c r="JTK57" s="18"/>
      <c r="JTL57" s="18"/>
      <c r="JTM57" s="18"/>
      <c r="JTN57" s="18"/>
      <c r="JTO57" s="18"/>
      <c r="JTP57" s="18"/>
      <c r="JTQ57" s="18"/>
      <c r="JTR57" s="18"/>
      <c r="JTS57" s="18"/>
      <c r="JTT57" s="18"/>
      <c r="JTU57" s="18"/>
      <c r="JTV57" s="18"/>
      <c r="JTW57" s="18"/>
      <c r="JTX57" s="18"/>
      <c r="JTY57" s="18"/>
      <c r="JTZ57" s="18"/>
      <c r="JUA57" s="18"/>
      <c r="JUB57" s="18"/>
      <c r="JUC57" s="18"/>
      <c r="JUD57" s="18"/>
      <c r="JUE57" s="18"/>
      <c r="JUF57" s="18"/>
      <c r="JUG57" s="18"/>
      <c r="JUH57" s="18"/>
      <c r="JUI57" s="18"/>
      <c r="JUJ57" s="18"/>
      <c r="JUK57" s="18"/>
      <c r="JUL57" s="18"/>
      <c r="JUM57" s="18"/>
      <c r="JUN57" s="18"/>
      <c r="JUO57" s="18"/>
      <c r="JUP57" s="18"/>
      <c r="JUQ57" s="18"/>
      <c r="JUR57" s="18"/>
      <c r="JUS57" s="18"/>
      <c r="JUT57" s="18"/>
      <c r="JUU57" s="18"/>
      <c r="JUV57" s="18"/>
      <c r="JUW57" s="18"/>
      <c r="JUX57" s="18"/>
      <c r="JUY57" s="18"/>
      <c r="JUZ57" s="18"/>
      <c r="JVA57" s="18"/>
      <c r="JVB57" s="18"/>
      <c r="JVC57" s="18"/>
      <c r="JVD57" s="18"/>
      <c r="JVE57" s="18"/>
      <c r="JVF57" s="18"/>
      <c r="JVG57" s="18"/>
      <c r="JVH57" s="18"/>
      <c r="JVI57" s="18"/>
      <c r="JVJ57" s="18"/>
      <c r="JVK57" s="18"/>
      <c r="JVL57" s="18"/>
      <c r="JVM57" s="18"/>
      <c r="JVN57" s="18"/>
      <c r="JVO57" s="18"/>
      <c r="JVP57" s="18"/>
      <c r="JVQ57" s="18"/>
      <c r="JVR57" s="18"/>
      <c r="JVS57" s="18"/>
      <c r="JVT57" s="18"/>
      <c r="JVU57" s="18"/>
      <c r="JVV57" s="18"/>
      <c r="JVW57" s="18"/>
      <c r="JVX57" s="18"/>
      <c r="JVY57" s="18"/>
      <c r="JVZ57" s="18"/>
      <c r="JWA57" s="18"/>
      <c r="JWB57" s="18"/>
      <c r="JWC57" s="18"/>
      <c r="JWD57" s="18"/>
      <c r="JWE57" s="18"/>
      <c r="JWF57" s="18"/>
      <c r="JWG57" s="18"/>
      <c r="JWH57" s="18"/>
      <c r="JWI57" s="18"/>
      <c r="JWJ57" s="18"/>
      <c r="JWK57" s="18"/>
      <c r="JWL57" s="18"/>
      <c r="JWM57" s="18"/>
      <c r="JWN57" s="18"/>
      <c r="JWO57" s="18"/>
      <c r="JWP57" s="18"/>
      <c r="JWQ57" s="18"/>
      <c r="JWR57" s="18"/>
      <c r="JWS57" s="18"/>
      <c r="JWT57" s="18"/>
      <c r="JWU57" s="18"/>
      <c r="JWV57" s="18"/>
      <c r="JWW57" s="18"/>
      <c r="JWX57" s="18"/>
      <c r="JWY57" s="18"/>
      <c r="JWZ57" s="18"/>
      <c r="JXA57" s="18"/>
      <c r="JXB57" s="18"/>
      <c r="JXC57" s="18"/>
      <c r="JXD57" s="18"/>
      <c r="JXE57" s="18"/>
      <c r="JXF57" s="18"/>
      <c r="JXG57" s="18"/>
      <c r="JXH57" s="18"/>
      <c r="JXI57" s="18"/>
      <c r="JXJ57" s="18"/>
      <c r="JXK57" s="18"/>
      <c r="JXL57" s="18"/>
      <c r="JXM57" s="18"/>
      <c r="JXN57" s="18"/>
      <c r="JXO57" s="18"/>
      <c r="JXP57" s="18"/>
      <c r="JXQ57" s="18"/>
      <c r="JXR57" s="18"/>
      <c r="JXS57" s="18"/>
      <c r="JXT57" s="18"/>
      <c r="JXU57" s="18"/>
      <c r="JXV57" s="18"/>
      <c r="JXW57" s="18"/>
      <c r="JXX57" s="18"/>
      <c r="JXY57" s="18"/>
      <c r="JXZ57" s="18"/>
      <c r="JYA57" s="18"/>
      <c r="JYB57" s="18"/>
      <c r="JYC57" s="18"/>
      <c r="JYD57" s="18"/>
      <c r="JYE57" s="18"/>
      <c r="JYF57" s="18"/>
      <c r="JYG57" s="18"/>
      <c r="JYH57" s="18"/>
      <c r="JYI57" s="18"/>
      <c r="JYJ57" s="18"/>
      <c r="JYK57" s="18"/>
      <c r="JYL57" s="18"/>
      <c r="JYM57" s="18"/>
      <c r="JYN57" s="18"/>
      <c r="JYO57" s="18"/>
      <c r="JYP57" s="18"/>
      <c r="JYQ57" s="18"/>
      <c r="JYR57" s="18"/>
      <c r="JYS57" s="18"/>
      <c r="JYT57" s="18"/>
      <c r="JYU57" s="18"/>
      <c r="JYV57" s="18"/>
      <c r="JYW57" s="18"/>
      <c r="JYX57" s="18"/>
      <c r="JYY57" s="18"/>
      <c r="JYZ57" s="18"/>
      <c r="JZA57" s="18"/>
      <c r="JZB57" s="18"/>
      <c r="JZC57" s="18"/>
      <c r="JZD57" s="18"/>
      <c r="JZE57" s="18"/>
      <c r="JZF57" s="18"/>
      <c r="JZG57" s="18"/>
      <c r="JZH57" s="18"/>
      <c r="JZI57" s="18"/>
      <c r="JZJ57" s="18"/>
      <c r="JZK57" s="18"/>
      <c r="JZL57" s="18"/>
      <c r="JZM57" s="18"/>
      <c r="JZN57" s="18"/>
      <c r="JZO57" s="18"/>
      <c r="JZP57" s="18"/>
      <c r="JZQ57" s="18"/>
      <c r="JZR57" s="18"/>
      <c r="JZS57" s="18"/>
      <c r="JZT57" s="18"/>
      <c r="JZU57" s="18"/>
      <c r="JZV57" s="18"/>
      <c r="JZW57" s="18"/>
      <c r="JZX57" s="18"/>
      <c r="JZY57" s="18"/>
      <c r="JZZ57" s="18"/>
      <c r="KAA57" s="18"/>
      <c r="KAB57" s="18"/>
      <c r="KAC57" s="18"/>
      <c r="KAD57" s="18"/>
      <c r="KAE57" s="18"/>
      <c r="KAF57" s="18"/>
      <c r="KAG57" s="18"/>
      <c r="KAH57" s="18"/>
      <c r="KAI57" s="18"/>
      <c r="KAJ57" s="18"/>
      <c r="KAK57" s="18"/>
      <c r="KAL57" s="18"/>
      <c r="KAM57" s="18"/>
      <c r="KAN57" s="18"/>
      <c r="KAO57" s="18"/>
      <c r="KAP57" s="18"/>
      <c r="KAQ57" s="18"/>
      <c r="KAR57" s="18"/>
      <c r="KAS57" s="18"/>
      <c r="KAT57" s="18"/>
      <c r="KAU57" s="18"/>
      <c r="KAV57" s="18"/>
      <c r="KAW57" s="18"/>
      <c r="KAX57" s="18"/>
      <c r="KAY57" s="18"/>
      <c r="KAZ57" s="18"/>
      <c r="KBA57" s="18"/>
      <c r="KBB57" s="18"/>
      <c r="KBC57" s="18"/>
      <c r="KBD57" s="18"/>
      <c r="KBE57" s="18"/>
      <c r="KBF57" s="18"/>
      <c r="KBG57" s="18"/>
      <c r="KBH57" s="18"/>
      <c r="KBI57" s="18"/>
      <c r="KBJ57" s="18"/>
      <c r="KBK57" s="18"/>
      <c r="KBL57" s="18"/>
      <c r="KBM57" s="18"/>
      <c r="KBN57" s="18"/>
      <c r="KBO57" s="18"/>
      <c r="KBP57" s="18"/>
      <c r="KBQ57" s="18"/>
      <c r="KBR57" s="18"/>
      <c r="KBS57" s="18"/>
      <c r="KBT57" s="18"/>
      <c r="KBU57" s="18"/>
      <c r="KBV57" s="18"/>
      <c r="KBW57" s="18"/>
      <c r="KBX57" s="18"/>
      <c r="KBY57" s="18"/>
      <c r="KBZ57" s="18"/>
      <c r="KCA57" s="18"/>
      <c r="KCB57" s="18"/>
      <c r="KCC57" s="18"/>
      <c r="KCD57" s="18"/>
      <c r="KCE57" s="18"/>
      <c r="KCF57" s="18"/>
      <c r="KCG57" s="18"/>
      <c r="KCH57" s="18"/>
      <c r="KCI57" s="18"/>
      <c r="KCJ57" s="18"/>
      <c r="KCK57" s="18"/>
      <c r="KCL57" s="18"/>
      <c r="KCM57" s="18"/>
      <c r="KCN57" s="18"/>
      <c r="KCO57" s="18"/>
      <c r="KCP57" s="18"/>
      <c r="KCQ57" s="18"/>
      <c r="KCR57" s="18"/>
      <c r="KCS57" s="18"/>
      <c r="KCT57" s="18"/>
      <c r="KCU57" s="18"/>
      <c r="KCV57" s="18"/>
      <c r="KCW57" s="18"/>
      <c r="KCX57" s="18"/>
      <c r="KCY57" s="18"/>
      <c r="KCZ57" s="18"/>
      <c r="KDA57" s="18"/>
      <c r="KDB57" s="18"/>
      <c r="KDC57" s="18"/>
      <c r="KDD57" s="18"/>
      <c r="KDE57" s="18"/>
      <c r="KDF57" s="18"/>
      <c r="KDG57" s="18"/>
      <c r="KDH57" s="18"/>
      <c r="KDI57" s="18"/>
      <c r="KDJ57" s="18"/>
      <c r="KDK57" s="18"/>
      <c r="KDL57" s="18"/>
      <c r="KDM57" s="18"/>
      <c r="KDN57" s="18"/>
      <c r="KDO57" s="18"/>
      <c r="KDP57" s="18"/>
      <c r="KDQ57" s="18"/>
      <c r="KDR57" s="18"/>
      <c r="KDS57" s="18"/>
      <c r="KDT57" s="18"/>
      <c r="KDU57" s="18"/>
      <c r="KDV57" s="18"/>
      <c r="KDW57" s="18"/>
      <c r="KDX57" s="18"/>
      <c r="KDY57" s="18"/>
      <c r="KDZ57" s="18"/>
      <c r="KEA57" s="18"/>
      <c r="KEB57" s="18"/>
      <c r="KEC57" s="18"/>
      <c r="KED57" s="18"/>
      <c r="KEE57" s="18"/>
      <c r="KEF57" s="18"/>
      <c r="KEG57" s="18"/>
      <c r="KEH57" s="18"/>
      <c r="KEI57" s="18"/>
      <c r="KEJ57" s="18"/>
      <c r="KEK57" s="18"/>
      <c r="KEL57" s="18"/>
      <c r="KEM57" s="18"/>
      <c r="KEN57" s="18"/>
      <c r="KEO57" s="18"/>
      <c r="KEP57" s="18"/>
      <c r="KEQ57" s="18"/>
      <c r="KER57" s="18"/>
      <c r="KES57" s="18"/>
      <c r="KET57" s="18"/>
      <c r="KEU57" s="18"/>
      <c r="KEV57" s="18"/>
      <c r="KEW57" s="18"/>
      <c r="KEX57" s="18"/>
      <c r="KEY57" s="18"/>
      <c r="KEZ57" s="18"/>
      <c r="KFA57" s="18"/>
      <c r="KFB57" s="18"/>
      <c r="KFC57" s="18"/>
      <c r="KFD57" s="18"/>
      <c r="KFE57" s="18"/>
      <c r="KFF57" s="18"/>
      <c r="KFG57" s="18"/>
      <c r="KFH57" s="18"/>
      <c r="KFI57" s="18"/>
      <c r="KFJ57" s="18"/>
      <c r="KFK57" s="18"/>
      <c r="KFL57" s="18"/>
      <c r="KFM57" s="18"/>
      <c r="KFN57" s="18"/>
      <c r="KFO57" s="18"/>
      <c r="KFP57" s="18"/>
      <c r="KFQ57" s="18"/>
      <c r="KFR57" s="18"/>
      <c r="KFS57" s="18"/>
      <c r="KFT57" s="18"/>
      <c r="KFU57" s="18"/>
      <c r="KFV57" s="18"/>
      <c r="KFW57" s="18"/>
      <c r="KFX57" s="18"/>
      <c r="KFY57" s="18"/>
      <c r="KFZ57" s="18"/>
      <c r="KGA57" s="18"/>
      <c r="KGB57" s="18"/>
      <c r="KGC57" s="18"/>
      <c r="KGD57" s="18"/>
      <c r="KGE57" s="18"/>
      <c r="KGF57" s="18"/>
      <c r="KGG57" s="18"/>
      <c r="KGH57" s="18"/>
      <c r="KGI57" s="18"/>
      <c r="KGJ57" s="18"/>
      <c r="KGK57" s="18"/>
      <c r="KGL57" s="18"/>
      <c r="KGM57" s="18"/>
      <c r="KGN57" s="18"/>
      <c r="KGO57" s="18"/>
      <c r="KGP57" s="18"/>
      <c r="KGQ57" s="18"/>
      <c r="KGR57" s="18"/>
      <c r="KGS57" s="18"/>
      <c r="KGT57" s="18"/>
      <c r="KGU57" s="18"/>
      <c r="KGV57" s="18"/>
      <c r="KGW57" s="18"/>
      <c r="KGX57" s="18"/>
      <c r="KGY57" s="18"/>
      <c r="KGZ57" s="18"/>
      <c r="KHA57" s="18"/>
      <c r="KHB57" s="18"/>
      <c r="KHC57" s="18"/>
      <c r="KHD57" s="18"/>
      <c r="KHE57" s="18"/>
      <c r="KHF57" s="18"/>
      <c r="KHG57" s="18"/>
      <c r="KHH57" s="18"/>
      <c r="KHI57" s="18"/>
      <c r="KHJ57" s="18"/>
      <c r="KHK57" s="18"/>
      <c r="KHL57" s="18"/>
      <c r="KHM57" s="18"/>
      <c r="KHN57" s="18"/>
      <c r="KHO57" s="18"/>
      <c r="KHP57" s="18"/>
      <c r="KHQ57" s="18"/>
      <c r="KHR57" s="18"/>
      <c r="KHS57" s="18"/>
      <c r="KHT57" s="18"/>
      <c r="KHU57" s="18"/>
      <c r="KHV57" s="18"/>
      <c r="KHW57" s="18"/>
      <c r="KHX57" s="18"/>
      <c r="KHY57" s="18"/>
      <c r="KHZ57" s="18"/>
      <c r="KIA57" s="18"/>
      <c r="KIB57" s="18"/>
      <c r="KIC57" s="18"/>
      <c r="KID57" s="18"/>
      <c r="KIE57" s="18"/>
      <c r="KIF57" s="18"/>
      <c r="KIG57" s="18"/>
      <c r="KIH57" s="18"/>
      <c r="KII57" s="18"/>
      <c r="KIJ57" s="18"/>
      <c r="KIK57" s="18"/>
      <c r="KIL57" s="18"/>
      <c r="KIM57" s="18"/>
      <c r="KIN57" s="18"/>
      <c r="KIO57" s="18"/>
      <c r="KIP57" s="18"/>
      <c r="KIQ57" s="18"/>
      <c r="KIR57" s="18"/>
      <c r="KIS57" s="18"/>
      <c r="KIT57" s="18"/>
      <c r="KIU57" s="18"/>
      <c r="KIV57" s="18"/>
      <c r="KIW57" s="18"/>
      <c r="KIX57" s="18"/>
      <c r="KIY57" s="18"/>
      <c r="KIZ57" s="18"/>
      <c r="KJA57" s="18"/>
      <c r="KJB57" s="18"/>
      <c r="KJC57" s="18"/>
      <c r="KJD57" s="18"/>
      <c r="KJE57" s="18"/>
      <c r="KJF57" s="18"/>
      <c r="KJG57" s="18"/>
      <c r="KJH57" s="18"/>
      <c r="KJI57" s="18"/>
      <c r="KJJ57" s="18"/>
      <c r="KJK57" s="18"/>
      <c r="KJL57" s="18"/>
      <c r="KJM57" s="18"/>
      <c r="KJN57" s="18"/>
      <c r="KJO57" s="18"/>
      <c r="KJP57" s="18"/>
      <c r="KJQ57" s="18"/>
      <c r="KJR57" s="18"/>
      <c r="KJS57" s="18"/>
      <c r="KJT57" s="18"/>
      <c r="KJU57" s="18"/>
      <c r="KJV57" s="18"/>
      <c r="KJW57" s="18"/>
      <c r="KJX57" s="18"/>
      <c r="KJY57" s="18"/>
      <c r="KJZ57" s="18"/>
      <c r="KKA57" s="18"/>
      <c r="KKB57" s="18"/>
      <c r="KKC57" s="18"/>
      <c r="KKD57" s="18"/>
      <c r="KKE57" s="18"/>
      <c r="KKF57" s="18"/>
      <c r="KKG57" s="18"/>
      <c r="KKH57" s="18"/>
      <c r="KKI57" s="18"/>
      <c r="KKJ57" s="18"/>
      <c r="KKK57" s="18"/>
      <c r="KKL57" s="18"/>
      <c r="KKM57" s="18"/>
      <c r="KKN57" s="18"/>
      <c r="KKO57" s="18"/>
      <c r="KKP57" s="18"/>
      <c r="KKQ57" s="18"/>
      <c r="KKR57" s="18"/>
      <c r="KKS57" s="18"/>
      <c r="KKT57" s="18"/>
      <c r="KKU57" s="18"/>
      <c r="KKV57" s="18"/>
      <c r="KKW57" s="18"/>
      <c r="KKX57" s="18"/>
      <c r="KKY57" s="18"/>
      <c r="KKZ57" s="18"/>
      <c r="KLA57" s="18"/>
      <c r="KLB57" s="18"/>
      <c r="KLC57" s="18"/>
      <c r="KLD57" s="18"/>
      <c r="KLE57" s="18"/>
      <c r="KLF57" s="18"/>
      <c r="KLG57" s="18"/>
      <c r="KLH57" s="18"/>
      <c r="KLI57" s="18"/>
      <c r="KLJ57" s="18"/>
      <c r="KLK57" s="18"/>
      <c r="KLL57" s="18"/>
      <c r="KLM57" s="18"/>
      <c r="KLN57" s="18"/>
      <c r="KLO57" s="18"/>
      <c r="KLP57" s="18"/>
      <c r="KLQ57" s="18"/>
      <c r="KLR57" s="18"/>
      <c r="KLS57" s="18"/>
      <c r="KLT57" s="18"/>
      <c r="KLU57" s="18"/>
      <c r="KLV57" s="18"/>
      <c r="KLW57" s="18"/>
      <c r="KLX57" s="18"/>
      <c r="KLY57" s="18"/>
      <c r="KLZ57" s="18"/>
      <c r="KMA57" s="18"/>
      <c r="KMB57" s="18"/>
      <c r="KMC57" s="18"/>
      <c r="KMD57" s="18"/>
      <c r="KME57" s="18"/>
      <c r="KMF57" s="18"/>
      <c r="KMG57" s="18"/>
      <c r="KMH57" s="18"/>
      <c r="KMI57" s="18"/>
      <c r="KMJ57" s="18"/>
      <c r="KMK57" s="18"/>
      <c r="KML57" s="18"/>
      <c r="KMM57" s="18"/>
      <c r="KMN57" s="18"/>
      <c r="KMO57" s="18"/>
      <c r="KMP57" s="18"/>
      <c r="KMQ57" s="18"/>
      <c r="KMR57" s="18"/>
      <c r="KMS57" s="18"/>
      <c r="KMT57" s="18"/>
      <c r="KMU57" s="18"/>
      <c r="KMV57" s="18"/>
      <c r="KMW57" s="18"/>
      <c r="KMX57" s="18"/>
      <c r="KMY57" s="18"/>
      <c r="KMZ57" s="18"/>
      <c r="KNA57" s="18"/>
      <c r="KNB57" s="18"/>
      <c r="KNC57" s="18"/>
      <c r="KND57" s="18"/>
      <c r="KNE57" s="18"/>
      <c r="KNF57" s="18"/>
      <c r="KNG57" s="18"/>
      <c r="KNH57" s="18"/>
      <c r="KNI57" s="18"/>
      <c r="KNJ57" s="18"/>
      <c r="KNK57" s="18"/>
      <c r="KNL57" s="18"/>
      <c r="KNM57" s="18"/>
      <c r="KNN57" s="18"/>
      <c r="KNO57" s="18"/>
      <c r="KNP57" s="18"/>
      <c r="KNQ57" s="18"/>
      <c r="KNR57" s="18"/>
      <c r="KNS57" s="18"/>
      <c r="KNT57" s="18"/>
      <c r="KNU57" s="18"/>
      <c r="KNV57" s="18"/>
      <c r="KNW57" s="18"/>
      <c r="KNX57" s="18"/>
      <c r="KNY57" s="18"/>
      <c r="KNZ57" s="18"/>
      <c r="KOA57" s="18"/>
      <c r="KOB57" s="18"/>
      <c r="KOC57" s="18"/>
      <c r="KOD57" s="18"/>
      <c r="KOE57" s="18"/>
      <c r="KOF57" s="18"/>
      <c r="KOG57" s="18"/>
      <c r="KOH57" s="18"/>
      <c r="KOI57" s="18"/>
      <c r="KOJ57" s="18"/>
      <c r="KOK57" s="18"/>
      <c r="KOL57" s="18"/>
      <c r="KOM57" s="18"/>
      <c r="KON57" s="18"/>
      <c r="KOO57" s="18"/>
      <c r="KOP57" s="18"/>
      <c r="KOQ57" s="18"/>
      <c r="KOR57" s="18"/>
      <c r="KOS57" s="18"/>
      <c r="KOT57" s="18"/>
      <c r="KOU57" s="18"/>
      <c r="KOV57" s="18"/>
      <c r="KOW57" s="18"/>
      <c r="KOX57" s="18"/>
      <c r="KOY57" s="18"/>
      <c r="KOZ57" s="18"/>
      <c r="KPA57" s="18"/>
      <c r="KPB57" s="18"/>
      <c r="KPC57" s="18"/>
      <c r="KPD57" s="18"/>
      <c r="KPE57" s="18"/>
      <c r="KPF57" s="18"/>
      <c r="KPG57" s="18"/>
      <c r="KPH57" s="18"/>
      <c r="KPI57" s="18"/>
      <c r="KPJ57" s="18"/>
      <c r="KPK57" s="18"/>
      <c r="KPL57" s="18"/>
      <c r="KPM57" s="18"/>
      <c r="KPN57" s="18"/>
      <c r="KPO57" s="18"/>
      <c r="KPP57" s="18"/>
      <c r="KPQ57" s="18"/>
      <c r="KPR57" s="18"/>
      <c r="KPS57" s="18"/>
      <c r="KPT57" s="18"/>
      <c r="KPU57" s="18"/>
      <c r="KPV57" s="18"/>
      <c r="KPW57" s="18"/>
      <c r="KPX57" s="18"/>
      <c r="KPY57" s="18"/>
      <c r="KPZ57" s="18"/>
      <c r="KQA57" s="18"/>
      <c r="KQB57" s="18"/>
      <c r="KQC57" s="18"/>
      <c r="KQD57" s="18"/>
      <c r="KQE57" s="18"/>
      <c r="KQF57" s="18"/>
      <c r="KQG57" s="18"/>
      <c r="KQH57" s="18"/>
      <c r="KQI57" s="18"/>
      <c r="KQJ57" s="18"/>
      <c r="KQK57" s="18"/>
      <c r="KQL57" s="18"/>
      <c r="KQM57" s="18"/>
      <c r="KQN57" s="18"/>
      <c r="KQO57" s="18"/>
      <c r="KQP57" s="18"/>
      <c r="KQQ57" s="18"/>
      <c r="KQR57" s="18"/>
      <c r="KQS57" s="18"/>
      <c r="KQT57" s="18"/>
      <c r="KQU57" s="18"/>
      <c r="KQV57" s="18"/>
      <c r="KQW57" s="18"/>
      <c r="KQX57" s="18"/>
      <c r="KQY57" s="18"/>
      <c r="KQZ57" s="18"/>
      <c r="KRA57" s="18"/>
      <c r="KRB57" s="18"/>
      <c r="KRC57" s="18"/>
      <c r="KRD57" s="18"/>
      <c r="KRE57" s="18"/>
      <c r="KRF57" s="18"/>
      <c r="KRG57" s="18"/>
      <c r="KRH57" s="18"/>
      <c r="KRI57" s="18"/>
      <c r="KRJ57" s="18"/>
      <c r="KRK57" s="18"/>
      <c r="KRL57" s="18"/>
      <c r="KRM57" s="18"/>
      <c r="KRN57" s="18"/>
      <c r="KRO57" s="18"/>
      <c r="KRP57" s="18"/>
      <c r="KRQ57" s="18"/>
      <c r="KRR57" s="18"/>
      <c r="KRS57" s="18"/>
      <c r="KRT57" s="18"/>
      <c r="KRU57" s="18"/>
      <c r="KRV57" s="18"/>
      <c r="KRW57" s="18"/>
      <c r="KRX57" s="18"/>
      <c r="KRY57" s="18"/>
      <c r="KRZ57" s="18"/>
      <c r="KSA57" s="18"/>
      <c r="KSB57" s="18"/>
      <c r="KSC57" s="18"/>
      <c r="KSD57" s="18"/>
      <c r="KSE57" s="18"/>
      <c r="KSF57" s="18"/>
      <c r="KSG57" s="18"/>
      <c r="KSH57" s="18"/>
      <c r="KSI57" s="18"/>
      <c r="KSJ57" s="18"/>
      <c r="KSK57" s="18"/>
      <c r="KSL57" s="18"/>
      <c r="KSM57" s="18"/>
      <c r="KSN57" s="18"/>
      <c r="KSO57" s="18"/>
      <c r="KSP57" s="18"/>
      <c r="KSQ57" s="18"/>
      <c r="KSR57" s="18"/>
      <c r="KSS57" s="18"/>
      <c r="KST57" s="18"/>
      <c r="KSU57" s="18"/>
      <c r="KSV57" s="18"/>
      <c r="KSW57" s="18"/>
      <c r="KSX57" s="18"/>
      <c r="KSY57" s="18"/>
      <c r="KSZ57" s="18"/>
      <c r="KTA57" s="18"/>
      <c r="KTB57" s="18"/>
      <c r="KTC57" s="18"/>
      <c r="KTD57" s="18"/>
      <c r="KTE57" s="18"/>
      <c r="KTF57" s="18"/>
      <c r="KTG57" s="18"/>
      <c r="KTH57" s="18"/>
      <c r="KTI57" s="18"/>
      <c r="KTJ57" s="18"/>
      <c r="KTK57" s="18"/>
      <c r="KTL57" s="18"/>
      <c r="KTM57" s="18"/>
      <c r="KTN57" s="18"/>
      <c r="KTO57" s="18"/>
      <c r="KTP57" s="18"/>
      <c r="KTQ57" s="18"/>
      <c r="KTR57" s="18"/>
      <c r="KTS57" s="18"/>
      <c r="KTT57" s="18"/>
      <c r="KTU57" s="18"/>
      <c r="KTV57" s="18"/>
      <c r="KTW57" s="18"/>
      <c r="KTX57" s="18"/>
      <c r="KTY57" s="18"/>
      <c r="KTZ57" s="18"/>
      <c r="KUA57" s="18"/>
      <c r="KUB57" s="18"/>
      <c r="KUC57" s="18"/>
      <c r="KUD57" s="18"/>
      <c r="KUE57" s="18"/>
      <c r="KUF57" s="18"/>
      <c r="KUG57" s="18"/>
      <c r="KUH57" s="18"/>
      <c r="KUI57" s="18"/>
      <c r="KUJ57" s="18"/>
      <c r="KUK57" s="18"/>
      <c r="KUL57" s="18"/>
      <c r="KUM57" s="18"/>
      <c r="KUN57" s="18"/>
      <c r="KUO57" s="18"/>
      <c r="KUP57" s="18"/>
      <c r="KUQ57" s="18"/>
      <c r="KUR57" s="18"/>
      <c r="KUS57" s="18"/>
      <c r="KUT57" s="18"/>
      <c r="KUU57" s="18"/>
      <c r="KUV57" s="18"/>
      <c r="KUW57" s="18"/>
      <c r="KUX57" s="18"/>
      <c r="KUY57" s="18"/>
      <c r="KUZ57" s="18"/>
      <c r="KVA57" s="18"/>
      <c r="KVB57" s="18"/>
      <c r="KVC57" s="18"/>
      <c r="KVD57" s="18"/>
      <c r="KVE57" s="18"/>
      <c r="KVF57" s="18"/>
      <c r="KVG57" s="18"/>
      <c r="KVH57" s="18"/>
      <c r="KVI57" s="18"/>
      <c r="KVJ57" s="18"/>
      <c r="KVK57" s="18"/>
      <c r="KVL57" s="18"/>
      <c r="KVM57" s="18"/>
      <c r="KVN57" s="18"/>
      <c r="KVO57" s="18"/>
      <c r="KVP57" s="18"/>
      <c r="KVQ57" s="18"/>
      <c r="KVR57" s="18"/>
      <c r="KVS57" s="18"/>
      <c r="KVT57" s="18"/>
      <c r="KVU57" s="18"/>
      <c r="KVV57" s="18"/>
      <c r="KVW57" s="18"/>
      <c r="KVX57" s="18"/>
      <c r="KVY57" s="18"/>
      <c r="KVZ57" s="18"/>
      <c r="KWA57" s="18"/>
      <c r="KWB57" s="18"/>
      <c r="KWC57" s="18"/>
      <c r="KWD57" s="18"/>
      <c r="KWE57" s="18"/>
      <c r="KWF57" s="18"/>
      <c r="KWG57" s="18"/>
      <c r="KWH57" s="18"/>
      <c r="KWI57" s="18"/>
      <c r="KWJ57" s="18"/>
      <c r="KWK57" s="18"/>
      <c r="KWL57" s="18"/>
      <c r="KWM57" s="18"/>
      <c r="KWN57" s="18"/>
      <c r="KWO57" s="18"/>
      <c r="KWP57" s="18"/>
      <c r="KWQ57" s="18"/>
      <c r="KWR57" s="18"/>
      <c r="KWS57" s="18"/>
      <c r="KWT57" s="18"/>
      <c r="KWU57" s="18"/>
      <c r="KWV57" s="18"/>
      <c r="KWW57" s="18"/>
      <c r="KWX57" s="18"/>
      <c r="KWY57" s="18"/>
      <c r="KWZ57" s="18"/>
      <c r="KXA57" s="18"/>
      <c r="KXB57" s="18"/>
      <c r="KXC57" s="18"/>
      <c r="KXD57" s="18"/>
      <c r="KXE57" s="18"/>
      <c r="KXF57" s="18"/>
      <c r="KXG57" s="18"/>
      <c r="KXH57" s="18"/>
      <c r="KXI57" s="18"/>
      <c r="KXJ57" s="18"/>
      <c r="KXK57" s="18"/>
      <c r="KXL57" s="18"/>
      <c r="KXM57" s="18"/>
      <c r="KXN57" s="18"/>
      <c r="KXO57" s="18"/>
      <c r="KXP57" s="18"/>
      <c r="KXQ57" s="18"/>
      <c r="KXR57" s="18"/>
      <c r="KXS57" s="18"/>
      <c r="KXT57" s="18"/>
      <c r="KXU57" s="18"/>
      <c r="KXV57" s="18"/>
      <c r="KXW57" s="18"/>
      <c r="KXX57" s="18"/>
      <c r="KXY57" s="18"/>
      <c r="KXZ57" s="18"/>
      <c r="KYA57" s="18"/>
      <c r="KYB57" s="18"/>
      <c r="KYC57" s="18"/>
      <c r="KYD57" s="18"/>
      <c r="KYE57" s="18"/>
      <c r="KYF57" s="18"/>
      <c r="KYG57" s="18"/>
      <c r="KYH57" s="18"/>
      <c r="KYI57" s="18"/>
      <c r="KYJ57" s="18"/>
      <c r="KYK57" s="18"/>
      <c r="KYL57" s="18"/>
      <c r="KYM57" s="18"/>
      <c r="KYN57" s="18"/>
      <c r="KYO57" s="18"/>
      <c r="KYP57" s="18"/>
      <c r="KYQ57" s="18"/>
      <c r="KYR57" s="18"/>
      <c r="KYS57" s="18"/>
      <c r="KYT57" s="18"/>
      <c r="KYU57" s="18"/>
      <c r="KYV57" s="18"/>
      <c r="KYW57" s="18"/>
      <c r="KYX57" s="18"/>
      <c r="KYY57" s="18"/>
      <c r="KYZ57" s="18"/>
      <c r="KZA57" s="18"/>
      <c r="KZB57" s="18"/>
      <c r="KZC57" s="18"/>
      <c r="KZD57" s="18"/>
      <c r="KZE57" s="18"/>
      <c r="KZF57" s="18"/>
      <c r="KZG57" s="18"/>
      <c r="KZH57" s="18"/>
      <c r="KZI57" s="18"/>
      <c r="KZJ57" s="18"/>
      <c r="KZK57" s="18"/>
      <c r="KZL57" s="18"/>
      <c r="KZM57" s="18"/>
      <c r="KZN57" s="18"/>
      <c r="KZO57" s="18"/>
      <c r="KZP57" s="18"/>
      <c r="KZQ57" s="18"/>
      <c r="KZR57" s="18"/>
      <c r="KZS57" s="18"/>
      <c r="KZT57" s="18"/>
      <c r="KZU57" s="18"/>
      <c r="KZV57" s="18"/>
      <c r="KZW57" s="18"/>
      <c r="KZX57" s="18"/>
      <c r="KZY57" s="18"/>
      <c r="KZZ57" s="18"/>
      <c r="LAA57" s="18"/>
      <c r="LAB57" s="18"/>
      <c r="LAC57" s="18"/>
      <c r="LAD57" s="18"/>
      <c r="LAE57" s="18"/>
      <c r="LAF57" s="18"/>
      <c r="LAG57" s="18"/>
      <c r="LAH57" s="18"/>
      <c r="LAI57" s="18"/>
      <c r="LAJ57" s="18"/>
      <c r="LAK57" s="18"/>
      <c r="LAL57" s="18"/>
      <c r="LAM57" s="18"/>
      <c r="LAN57" s="18"/>
      <c r="LAO57" s="18"/>
      <c r="LAP57" s="18"/>
      <c r="LAQ57" s="18"/>
      <c r="LAR57" s="18"/>
      <c r="LAS57" s="18"/>
      <c r="LAT57" s="18"/>
      <c r="LAU57" s="18"/>
      <c r="LAV57" s="18"/>
      <c r="LAW57" s="18"/>
      <c r="LAX57" s="18"/>
      <c r="LAY57" s="18"/>
      <c r="LAZ57" s="18"/>
      <c r="LBA57" s="18"/>
      <c r="LBB57" s="18"/>
      <c r="LBC57" s="18"/>
      <c r="LBD57" s="18"/>
      <c r="LBE57" s="18"/>
      <c r="LBF57" s="18"/>
      <c r="LBG57" s="18"/>
      <c r="LBH57" s="18"/>
      <c r="LBI57" s="18"/>
      <c r="LBJ57" s="18"/>
      <c r="LBK57" s="18"/>
      <c r="LBL57" s="18"/>
      <c r="LBM57" s="18"/>
      <c r="LBN57" s="18"/>
      <c r="LBO57" s="18"/>
      <c r="LBP57" s="18"/>
      <c r="LBQ57" s="18"/>
      <c r="LBR57" s="18"/>
      <c r="LBS57" s="18"/>
      <c r="LBT57" s="18"/>
      <c r="LBU57" s="18"/>
      <c r="LBV57" s="18"/>
      <c r="LBW57" s="18"/>
      <c r="LBX57" s="18"/>
      <c r="LBY57" s="18"/>
      <c r="LBZ57" s="18"/>
      <c r="LCA57" s="18"/>
      <c r="LCB57" s="18"/>
      <c r="LCC57" s="18"/>
      <c r="LCD57" s="18"/>
      <c r="LCE57" s="18"/>
      <c r="LCF57" s="18"/>
      <c r="LCG57" s="18"/>
      <c r="LCH57" s="18"/>
      <c r="LCI57" s="18"/>
      <c r="LCJ57" s="18"/>
      <c r="LCK57" s="18"/>
      <c r="LCL57" s="18"/>
      <c r="LCM57" s="18"/>
      <c r="LCN57" s="18"/>
      <c r="LCO57" s="18"/>
      <c r="LCP57" s="18"/>
      <c r="LCQ57" s="18"/>
      <c r="LCR57" s="18"/>
      <c r="LCS57" s="18"/>
      <c r="LCT57" s="18"/>
      <c r="LCU57" s="18"/>
      <c r="LCV57" s="18"/>
      <c r="LCW57" s="18"/>
      <c r="LCX57" s="18"/>
      <c r="LCY57" s="18"/>
      <c r="LCZ57" s="18"/>
      <c r="LDA57" s="18"/>
      <c r="LDB57" s="18"/>
      <c r="LDC57" s="18"/>
      <c r="LDD57" s="18"/>
      <c r="LDE57" s="18"/>
      <c r="LDF57" s="18"/>
      <c r="LDG57" s="18"/>
      <c r="LDH57" s="18"/>
      <c r="LDI57" s="18"/>
      <c r="LDJ57" s="18"/>
      <c r="LDK57" s="18"/>
      <c r="LDL57" s="18"/>
      <c r="LDM57" s="18"/>
      <c r="LDN57" s="18"/>
      <c r="LDO57" s="18"/>
      <c r="LDP57" s="18"/>
      <c r="LDQ57" s="18"/>
      <c r="LDR57" s="18"/>
      <c r="LDS57" s="18"/>
      <c r="LDT57" s="18"/>
      <c r="LDU57" s="18"/>
      <c r="LDV57" s="18"/>
      <c r="LDW57" s="18"/>
      <c r="LDX57" s="18"/>
      <c r="LDY57" s="18"/>
      <c r="LDZ57" s="18"/>
      <c r="LEA57" s="18"/>
      <c r="LEB57" s="18"/>
      <c r="LEC57" s="18"/>
      <c r="LED57" s="18"/>
      <c r="LEE57" s="18"/>
      <c r="LEF57" s="18"/>
      <c r="LEG57" s="18"/>
      <c r="LEH57" s="18"/>
      <c r="LEI57" s="18"/>
      <c r="LEJ57" s="18"/>
      <c r="LEK57" s="18"/>
      <c r="LEL57" s="18"/>
      <c r="LEM57" s="18"/>
      <c r="LEN57" s="18"/>
      <c r="LEO57" s="18"/>
      <c r="LEP57" s="18"/>
      <c r="LEQ57" s="18"/>
      <c r="LER57" s="18"/>
      <c r="LES57" s="18"/>
      <c r="LET57" s="18"/>
      <c r="LEU57" s="18"/>
      <c r="LEV57" s="18"/>
      <c r="LEW57" s="18"/>
      <c r="LEX57" s="18"/>
      <c r="LEY57" s="18"/>
      <c r="LEZ57" s="18"/>
      <c r="LFA57" s="18"/>
      <c r="LFB57" s="18"/>
      <c r="LFC57" s="18"/>
      <c r="LFD57" s="18"/>
      <c r="LFE57" s="18"/>
      <c r="LFF57" s="18"/>
      <c r="LFG57" s="18"/>
      <c r="LFH57" s="18"/>
      <c r="LFI57" s="18"/>
      <c r="LFJ57" s="18"/>
      <c r="LFK57" s="18"/>
      <c r="LFL57" s="18"/>
      <c r="LFM57" s="18"/>
      <c r="LFN57" s="18"/>
      <c r="LFO57" s="18"/>
      <c r="LFP57" s="18"/>
      <c r="LFQ57" s="18"/>
      <c r="LFR57" s="18"/>
      <c r="LFS57" s="18"/>
      <c r="LFT57" s="18"/>
      <c r="LFU57" s="18"/>
      <c r="LFV57" s="18"/>
      <c r="LFW57" s="18"/>
      <c r="LFX57" s="18"/>
      <c r="LFY57" s="18"/>
      <c r="LFZ57" s="18"/>
      <c r="LGA57" s="18"/>
      <c r="LGB57" s="18"/>
      <c r="LGC57" s="18"/>
      <c r="LGD57" s="18"/>
      <c r="LGE57" s="18"/>
      <c r="LGF57" s="18"/>
      <c r="LGG57" s="18"/>
      <c r="LGH57" s="18"/>
      <c r="LGI57" s="18"/>
      <c r="LGJ57" s="18"/>
      <c r="LGK57" s="18"/>
      <c r="LGL57" s="18"/>
      <c r="LGM57" s="18"/>
      <c r="LGN57" s="18"/>
      <c r="LGO57" s="18"/>
      <c r="LGP57" s="18"/>
      <c r="LGQ57" s="18"/>
      <c r="LGR57" s="18"/>
      <c r="LGS57" s="18"/>
      <c r="LGT57" s="18"/>
      <c r="LGU57" s="18"/>
      <c r="LGV57" s="18"/>
      <c r="LGW57" s="18"/>
      <c r="LGX57" s="18"/>
      <c r="LGY57" s="18"/>
      <c r="LGZ57" s="18"/>
      <c r="LHA57" s="18"/>
      <c r="LHB57" s="18"/>
      <c r="LHC57" s="18"/>
      <c r="LHD57" s="18"/>
      <c r="LHE57" s="18"/>
      <c r="LHF57" s="18"/>
      <c r="LHG57" s="18"/>
      <c r="LHH57" s="18"/>
      <c r="LHI57" s="18"/>
      <c r="LHJ57" s="18"/>
      <c r="LHK57" s="18"/>
      <c r="LHL57" s="18"/>
      <c r="LHM57" s="18"/>
      <c r="LHN57" s="18"/>
      <c r="LHO57" s="18"/>
      <c r="LHP57" s="18"/>
      <c r="LHQ57" s="18"/>
      <c r="LHR57" s="18"/>
      <c r="LHS57" s="18"/>
      <c r="LHT57" s="18"/>
      <c r="LHU57" s="18"/>
      <c r="LHV57" s="18"/>
      <c r="LHW57" s="18"/>
      <c r="LHX57" s="18"/>
      <c r="LHY57" s="18"/>
      <c r="LHZ57" s="18"/>
      <c r="LIA57" s="18"/>
      <c r="LIB57" s="18"/>
      <c r="LIC57" s="18"/>
      <c r="LID57" s="18"/>
      <c r="LIE57" s="18"/>
      <c r="LIF57" s="18"/>
      <c r="LIG57" s="18"/>
      <c r="LIH57" s="18"/>
      <c r="LII57" s="18"/>
      <c r="LIJ57" s="18"/>
      <c r="LIK57" s="18"/>
      <c r="LIL57" s="18"/>
      <c r="LIM57" s="18"/>
      <c r="LIN57" s="18"/>
      <c r="LIO57" s="18"/>
      <c r="LIP57" s="18"/>
      <c r="LIQ57" s="18"/>
      <c r="LIR57" s="18"/>
      <c r="LIS57" s="18"/>
      <c r="LIT57" s="18"/>
      <c r="LIU57" s="18"/>
      <c r="LIV57" s="18"/>
      <c r="LIW57" s="18"/>
      <c r="LIX57" s="18"/>
      <c r="LIY57" s="18"/>
      <c r="LIZ57" s="18"/>
      <c r="LJA57" s="18"/>
      <c r="LJB57" s="18"/>
      <c r="LJC57" s="18"/>
      <c r="LJD57" s="18"/>
      <c r="LJE57" s="18"/>
      <c r="LJF57" s="18"/>
      <c r="LJG57" s="18"/>
      <c r="LJH57" s="18"/>
      <c r="LJI57" s="18"/>
      <c r="LJJ57" s="18"/>
      <c r="LJK57" s="18"/>
      <c r="LJL57" s="18"/>
      <c r="LJM57" s="18"/>
      <c r="LJN57" s="18"/>
      <c r="LJO57" s="18"/>
      <c r="LJP57" s="18"/>
      <c r="LJQ57" s="18"/>
      <c r="LJR57" s="18"/>
      <c r="LJS57" s="18"/>
      <c r="LJT57" s="18"/>
      <c r="LJU57" s="18"/>
      <c r="LJV57" s="18"/>
      <c r="LJW57" s="18"/>
      <c r="LJX57" s="18"/>
      <c r="LJY57" s="18"/>
      <c r="LJZ57" s="18"/>
      <c r="LKA57" s="18"/>
      <c r="LKB57" s="18"/>
      <c r="LKC57" s="18"/>
      <c r="LKD57" s="18"/>
      <c r="LKE57" s="18"/>
      <c r="LKF57" s="18"/>
      <c r="LKG57" s="18"/>
      <c r="LKH57" s="18"/>
      <c r="LKI57" s="18"/>
      <c r="LKJ57" s="18"/>
      <c r="LKK57" s="18"/>
      <c r="LKL57" s="18"/>
      <c r="LKM57" s="18"/>
      <c r="LKN57" s="18"/>
      <c r="LKO57" s="18"/>
      <c r="LKP57" s="18"/>
      <c r="LKQ57" s="18"/>
      <c r="LKR57" s="18"/>
      <c r="LKS57" s="18"/>
      <c r="LKT57" s="18"/>
      <c r="LKU57" s="18"/>
      <c r="LKV57" s="18"/>
      <c r="LKW57" s="18"/>
      <c r="LKX57" s="18"/>
      <c r="LKY57" s="18"/>
      <c r="LKZ57" s="18"/>
      <c r="LLA57" s="18"/>
      <c r="LLB57" s="18"/>
      <c r="LLC57" s="18"/>
      <c r="LLD57" s="18"/>
      <c r="LLE57" s="18"/>
      <c r="LLF57" s="18"/>
      <c r="LLG57" s="18"/>
      <c r="LLH57" s="18"/>
      <c r="LLI57" s="18"/>
      <c r="LLJ57" s="18"/>
      <c r="LLK57" s="18"/>
      <c r="LLL57" s="18"/>
      <c r="LLM57" s="18"/>
      <c r="LLN57" s="18"/>
      <c r="LLO57" s="18"/>
      <c r="LLP57" s="18"/>
      <c r="LLQ57" s="18"/>
      <c r="LLR57" s="18"/>
      <c r="LLS57" s="18"/>
      <c r="LLT57" s="18"/>
      <c r="LLU57" s="18"/>
      <c r="LLV57" s="18"/>
      <c r="LLW57" s="18"/>
      <c r="LLX57" s="18"/>
      <c r="LLY57" s="18"/>
      <c r="LLZ57" s="18"/>
      <c r="LMA57" s="18"/>
      <c r="LMB57" s="18"/>
      <c r="LMC57" s="18"/>
      <c r="LMD57" s="18"/>
      <c r="LME57" s="18"/>
      <c r="LMF57" s="18"/>
      <c r="LMG57" s="18"/>
      <c r="LMH57" s="18"/>
      <c r="LMI57" s="18"/>
      <c r="LMJ57" s="18"/>
      <c r="LMK57" s="18"/>
      <c r="LML57" s="18"/>
      <c r="LMM57" s="18"/>
      <c r="LMN57" s="18"/>
      <c r="LMO57" s="18"/>
      <c r="LMP57" s="18"/>
      <c r="LMQ57" s="18"/>
      <c r="LMR57" s="18"/>
      <c r="LMS57" s="18"/>
      <c r="LMT57" s="18"/>
      <c r="LMU57" s="18"/>
      <c r="LMV57" s="18"/>
      <c r="LMW57" s="18"/>
      <c r="LMX57" s="18"/>
      <c r="LMY57" s="18"/>
      <c r="LMZ57" s="18"/>
      <c r="LNA57" s="18"/>
      <c r="LNB57" s="18"/>
      <c r="LNC57" s="18"/>
      <c r="LND57" s="18"/>
      <c r="LNE57" s="18"/>
      <c r="LNF57" s="18"/>
      <c r="LNG57" s="18"/>
      <c r="LNH57" s="18"/>
      <c r="LNI57" s="18"/>
      <c r="LNJ57" s="18"/>
      <c r="LNK57" s="18"/>
      <c r="LNL57" s="18"/>
      <c r="LNM57" s="18"/>
      <c r="LNN57" s="18"/>
      <c r="LNO57" s="18"/>
      <c r="LNP57" s="18"/>
      <c r="LNQ57" s="18"/>
      <c r="LNR57" s="18"/>
      <c r="LNS57" s="18"/>
      <c r="LNT57" s="18"/>
      <c r="LNU57" s="18"/>
      <c r="LNV57" s="18"/>
      <c r="LNW57" s="18"/>
      <c r="LNX57" s="18"/>
      <c r="LNY57" s="18"/>
      <c r="LNZ57" s="18"/>
      <c r="LOA57" s="18"/>
      <c r="LOB57" s="18"/>
      <c r="LOC57" s="18"/>
      <c r="LOD57" s="18"/>
      <c r="LOE57" s="18"/>
      <c r="LOF57" s="18"/>
      <c r="LOG57" s="18"/>
      <c r="LOH57" s="18"/>
      <c r="LOI57" s="18"/>
      <c r="LOJ57" s="18"/>
      <c r="LOK57" s="18"/>
      <c r="LOL57" s="18"/>
      <c r="LOM57" s="18"/>
      <c r="LON57" s="18"/>
      <c r="LOO57" s="18"/>
      <c r="LOP57" s="18"/>
      <c r="LOQ57" s="18"/>
      <c r="LOR57" s="18"/>
      <c r="LOS57" s="18"/>
      <c r="LOT57" s="18"/>
      <c r="LOU57" s="18"/>
      <c r="LOV57" s="18"/>
      <c r="LOW57" s="18"/>
      <c r="LOX57" s="18"/>
      <c r="LOY57" s="18"/>
      <c r="LOZ57" s="18"/>
      <c r="LPA57" s="18"/>
      <c r="LPB57" s="18"/>
      <c r="LPC57" s="18"/>
      <c r="LPD57" s="18"/>
      <c r="LPE57" s="18"/>
      <c r="LPF57" s="18"/>
      <c r="LPG57" s="18"/>
      <c r="LPH57" s="18"/>
      <c r="LPI57" s="18"/>
      <c r="LPJ57" s="18"/>
      <c r="LPK57" s="18"/>
      <c r="LPL57" s="18"/>
      <c r="LPM57" s="18"/>
      <c r="LPN57" s="18"/>
      <c r="LPO57" s="18"/>
      <c r="LPP57" s="18"/>
      <c r="LPQ57" s="18"/>
      <c r="LPR57" s="18"/>
      <c r="LPS57" s="18"/>
      <c r="LPT57" s="18"/>
      <c r="LPU57" s="18"/>
      <c r="LPV57" s="18"/>
      <c r="LPW57" s="18"/>
      <c r="LPX57" s="18"/>
      <c r="LPY57" s="18"/>
      <c r="LPZ57" s="18"/>
      <c r="LQA57" s="18"/>
      <c r="LQB57" s="18"/>
      <c r="LQC57" s="18"/>
      <c r="LQD57" s="18"/>
      <c r="LQE57" s="18"/>
      <c r="LQF57" s="18"/>
      <c r="LQG57" s="18"/>
      <c r="LQH57" s="18"/>
      <c r="LQI57" s="18"/>
      <c r="LQJ57" s="18"/>
      <c r="LQK57" s="18"/>
      <c r="LQL57" s="18"/>
      <c r="LQM57" s="18"/>
      <c r="LQN57" s="18"/>
      <c r="LQO57" s="18"/>
      <c r="LQP57" s="18"/>
      <c r="LQQ57" s="18"/>
      <c r="LQR57" s="18"/>
      <c r="LQS57" s="18"/>
      <c r="LQT57" s="18"/>
      <c r="LQU57" s="18"/>
      <c r="LQV57" s="18"/>
      <c r="LQW57" s="18"/>
      <c r="LQX57" s="18"/>
      <c r="LQY57" s="18"/>
      <c r="LQZ57" s="18"/>
      <c r="LRA57" s="18"/>
      <c r="LRB57" s="18"/>
      <c r="LRC57" s="18"/>
      <c r="LRD57" s="18"/>
      <c r="LRE57" s="18"/>
      <c r="LRF57" s="18"/>
      <c r="LRG57" s="18"/>
      <c r="LRH57" s="18"/>
      <c r="LRI57" s="18"/>
      <c r="LRJ57" s="18"/>
      <c r="LRK57" s="18"/>
      <c r="LRL57" s="18"/>
      <c r="LRM57" s="18"/>
      <c r="LRN57" s="18"/>
      <c r="LRO57" s="18"/>
      <c r="LRP57" s="18"/>
      <c r="LRQ57" s="18"/>
      <c r="LRR57" s="18"/>
      <c r="LRS57" s="18"/>
      <c r="LRT57" s="18"/>
      <c r="LRU57" s="18"/>
      <c r="LRV57" s="18"/>
      <c r="LRW57" s="18"/>
      <c r="LRX57" s="18"/>
      <c r="LRY57" s="18"/>
      <c r="LRZ57" s="18"/>
      <c r="LSA57" s="18"/>
      <c r="LSB57" s="18"/>
      <c r="LSC57" s="18"/>
      <c r="LSD57" s="18"/>
      <c r="LSE57" s="18"/>
      <c r="LSF57" s="18"/>
      <c r="LSG57" s="18"/>
      <c r="LSH57" s="18"/>
      <c r="LSI57" s="18"/>
      <c r="LSJ57" s="18"/>
      <c r="LSK57" s="18"/>
      <c r="LSL57" s="18"/>
      <c r="LSM57" s="18"/>
      <c r="LSN57" s="18"/>
      <c r="LSO57" s="18"/>
      <c r="LSP57" s="18"/>
      <c r="LSQ57" s="18"/>
      <c r="LSR57" s="18"/>
      <c r="LSS57" s="18"/>
      <c r="LST57" s="18"/>
      <c r="LSU57" s="18"/>
      <c r="LSV57" s="18"/>
      <c r="LSW57" s="18"/>
      <c r="LSX57" s="18"/>
      <c r="LSY57" s="18"/>
      <c r="LSZ57" s="18"/>
      <c r="LTA57" s="18"/>
      <c r="LTB57" s="18"/>
      <c r="LTC57" s="18"/>
      <c r="LTD57" s="18"/>
      <c r="LTE57" s="18"/>
      <c r="LTF57" s="18"/>
      <c r="LTG57" s="18"/>
      <c r="LTH57" s="18"/>
      <c r="LTI57" s="18"/>
      <c r="LTJ57" s="18"/>
      <c r="LTK57" s="18"/>
      <c r="LTL57" s="18"/>
      <c r="LTM57" s="18"/>
      <c r="LTN57" s="18"/>
      <c r="LTO57" s="18"/>
      <c r="LTP57" s="18"/>
      <c r="LTQ57" s="18"/>
      <c r="LTR57" s="18"/>
      <c r="LTS57" s="18"/>
      <c r="LTT57" s="18"/>
      <c r="LTU57" s="18"/>
      <c r="LTV57" s="18"/>
      <c r="LTW57" s="18"/>
      <c r="LTX57" s="18"/>
      <c r="LTY57" s="18"/>
      <c r="LTZ57" s="18"/>
      <c r="LUA57" s="18"/>
      <c r="LUB57" s="18"/>
      <c r="LUC57" s="18"/>
      <c r="LUD57" s="18"/>
      <c r="LUE57" s="18"/>
      <c r="LUF57" s="18"/>
      <c r="LUG57" s="18"/>
      <c r="LUH57" s="18"/>
      <c r="LUI57" s="18"/>
      <c r="LUJ57" s="18"/>
      <c r="LUK57" s="18"/>
      <c r="LUL57" s="18"/>
      <c r="LUM57" s="18"/>
      <c r="LUN57" s="18"/>
      <c r="LUO57" s="18"/>
      <c r="LUP57" s="18"/>
      <c r="LUQ57" s="18"/>
      <c r="LUR57" s="18"/>
      <c r="LUS57" s="18"/>
      <c r="LUT57" s="18"/>
      <c r="LUU57" s="18"/>
      <c r="LUV57" s="18"/>
      <c r="LUW57" s="18"/>
      <c r="LUX57" s="18"/>
      <c r="LUY57" s="18"/>
      <c r="LUZ57" s="18"/>
      <c r="LVA57" s="18"/>
      <c r="LVB57" s="18"/>
      <c r="LVC57" s="18"/>
      <c r="LVD57" s="18"/>
      <c r="LVE57" s="18"/>
      <c r="LVF57" s="18"/>
      <c r="LVG57" s="18"/>
      <c r="LVH57" s="18"/>
      <c r="LVI57" s="18"/>
      <c r="LVJ57" s="18"/>
      <c r="LVK57" s="18"/>
      <c r="LVL57" s="18"/>
      <c r="LVM57" s="18"/>
      <c r="LVN57" s="18"/>
      <c r="LVO57" s="18"/>
      <c r="LVP57" s="18"/>
      <c r="LVQ57" s="18"/>
      <c r="LVR57" s="18"/>
      <c r="LVS57" s="18"/>
      <c r="LVT57" s="18"/>
      <c r="LVU57" s="18"/>
      <c r="LVV57" s="18"/>
      <c r="LVW57" s="18"/>
      <c r="LVX57" s="18"/>
      <c r="LVY57" s="18"/>
      <c r="LVZ57" s="18"/>
      <c r="LWA57" s="18"/>
      <c r="LWB57" s="18"/>
      <c r="LWC57" s="18"/>
      <c r="LWD57" s="18"/>
      <c r="LWE57" s="18"/>
      <c r="LWF57" s="18"/>
      <c r="LWG57" s="18"/>
      <c r="LWH57" s="18"/>
      <c r="LWI57" s="18"/>
      <c r="LWJ57" s="18"/>
      <c r="LWK57" s="18"/>
      <c r="LWL57" s="18"/>
      <c r="LWM57" s="18"/>
      <c r="LWN57" s="18"/>
      <c r="LWO57" s="18"/>
      <c r="LWP57" s="18"/>
      <c r="LWQ57" s="18"/>
      <c r="LWR57" s="18"/>
      <c r="LWS57" s="18"/>
      <c r="LWT57" s="18"/>
      <c r="LWU57" s="18"/>
      <c r="LWV57" s="18"/>
      <c r="LWW57" s="18"/>
      <c r="LWX57" s="18"/>
      <c r="LWY57" s="18"/>
      <c r="LWZ57" s="18"/>
      <c r="LXA57" s="18"/>
      <c r="LXB57" s="18"/>
      <c r="LXC57" s="18"/>
      <c r="LXD57" s="18"/>
      <c r="LXE57" s="18"/>
      <c r="LXF57" s="18"/>
      <c r="LXG57" s="18"/>
      <c r="LXH57" s="18"/>
      <c r="LXI57" s="18"/>
      <c r="LXJ57" s="18"/>
      <c r="LXK57" s="18"/>
      <c r="LXL57" s="18"/>
      <c r="LXM57" s="18"/>
      <c r="LXN57" s="18"/>
      <c r="LXO57" s="18"/>
      <c r="LXP57" s="18"/>
      <c r="LXQ57" s="18"/>
      <c r="LXR57" s="18"/>
      <c r="LXS57" s="18"/>
      <c r="LXT57" s="18"/>
      <c r="LXU57" s="18"/>
      <c r="LXV57" s="18"/>
      <c r="LXW57" s="18"/>
      <c r="LXX57" s="18"/>
      <c r="LXY57" s="18"/>
      <c r="LXZ57" s="18"/>
      <c r="LYA57" s="18"/>
      <c r="LYB57" s="18"/>
      <c r="LYC57" s="18"/>
      <c r="LYD57" s="18"/>
      <c r="LYE57" s="18"/>
      <c r="LYF57" s="18"/>
      <c r="LYG57" s="18"/>
      <c r="LYH57" s="18"/>
      <c r="LYI57" s="18"/>
      <c r="LYJ57" s="18"/>
      <c r="LYK57" s="18"/>
      <c r="LYL57" s="18"/>
      <c r="LYM57" s="18"/>
      <c r="LYN57" s="18"/>
      <c r="LYO57" s="18"/>
      <c r="LYP57" s="18"/>
      <c r="LYQ57" s="18"/>
      <c r="LYR57" s="18"/>
      <c r="LYS57" s="18"/>
      <c r="LYT57" s="18"/>
      <c r="LYU57" s="18"/>
      <c r="LYV57" s="18"/>
      <c r="LYW57" s="18"/>
      <c r="LYX57" s="18"/>
      <c r="LYY57" s="18"/>
      <c r="LYZ57" s="18"/>
      <c r="LZA57" s="18"/>
      <c r="LZB57" s="18"/>
      <c r="LZC57" s="18"/>
      <c r="LZD57" s="18"/>
      <c r="LZE57" s="18"/>
      <c r="LZF57" s="18"/>
      <c r="LZG57" s="18"/>
      <c r="LZH57" s="18"/>
      <c r="LZI57" s="18"/>
      <c r="LZJ57" s="18"/>
      <c r="LZK57" s="18"/>
      <c r="LZL57" s="18"/>
      <c r="LZM57" s="18"/>
      <c r="LZN57" s="18"/>
      <c r="LZO57" s="18"/>
      <c r="LZP57" s="18"/>
      <c r="LZQ57" s="18"/>
      <c r="LZR57" s="18"/>
      <c r="LZS57" s="18"/>
      <c r="LZT57" s="18"/>
      <c r="LZU57" s="18"/>
      <c r="LZV57" s="18"/>
      <c r="LZW57" s="18"/>
      <c r="LZX57" s="18"/>
      <c r="LZY57" s="18"/>
      <c r="LZZ57" s="18"/>
      <c r="MAA57" s="18"/>
      <c r="MAB57" s="18"/>
      <c r="MAC57" s="18"/>
      <c r="MAD57" s="18"/>
      <c r="MAE57" s="18"/>
      <c r="MAF57" s="18"/>
      <c r="MAG57" s="18"/>
      <c r="MAH57" s="18"/>
      <c r="MAI57" s="18"/>
      <c r="MAJ57" s="18"/>
      <c r="MAK57" s="18"/>
      <c r="MAL57" s="18"/>
      <c r="MAM57" s="18"/>
      <c r="MAN57" s="18"/>
      <c r="MAO57" s="18"/>
      <c r="MAP57" s="18"/>
      <c r="MAQ57" s="18"/>
      <c r="MAR57" s="18"/>
      <c r="MAS57" s="18"/>
      <c r="MAT57" s="18"/>
      <c r="MAU57" s="18"/>
      <c r="MAV57" s="18"/>
      <c r="MAW57" s="18"/>
      <c r="MAX57" s="18"/>
      <c r="MAY57" s="18"/>
      <c r="MAZ57" s="18"/>
      <c r="MBA57" s="18"/>
      <c r="MBB57" s="18"/>
      <c r="MBC57" s="18"/>
      <c r="MBD57" s="18"/>
      <c r="MBE57" s="18"/>
      <c r="MBF57" s="18"/>
      <c r="MBG57" s="18"/>
      <c r="MBH57" s="18"/>
      <c r="MBI57" s="18"/>
      <c r="MBJ57" s="18"/>
      <c r="MBK57" s="18"/>
      <c r="MBL57" s="18"/>
      <c r="MBM57" s="18"/>
      <c r="MBN57" s="18"/>
      <c r="MBO57" s="18"/>
      <c r="MBP57" s="18"/>
      <c r="MBQ57" s="18"/>
      <c r="MBR57" s="18"/>
      <c r="MBS57" s="18"/>
      <c r="MBT57" s="18"/>
      <c r="MBU57" s="18"/>
      <c r="MBV57" s="18"/>
      <c r="MBW57" s="18"/>
      <c r="MBX57" s="18"/>
      <c r="MBY57" s="18"/>
      <c r="MBZ57" s="18"/>
      <c r="MCA57" s="18"/>
      <c r="MCB57" s="18"/>
      <c r="MCC57" s="18"/>
      <c r="MCD57" s="18"/>
      <c r="MCE57" s="18"/>
      <c r="MCF57" s="18"/>
      <c r="MCG57" s="18"/>
      <c r="MCH57" s="18"/>
      <c r="MCI57" s="18"/>
      <c r="MCJ57" s="18"/>
      <c r="MCK57" s="18"/>
      <c r="MCL57" s="18"/>
      <c r="MCM57" s="18"/>
      <c r="MCN57" s="18"/>
      <c r="MCO57" s="18"/>
      <c r="MCP57" s="18"/>
      <c r="MCQ57" s="18"/>
      <c r="MCR57" s="18"/>
      <c r="MCS57" s="18"/>
      <c r="MCT57" s="18"/>
      <c r="MCU57" s="18"/>
      <c r="MCV57" s="18"/>
      <c r="MCW57" s="18"/>
      <c r="MCX57" s="18"/>
      <c r="MCY57" s="18"/>
      <c r="MCZ57" s="18"/>
      <c r="MDA57" s="18"/>
      <c r="MDB57" s="18"/>
      <c r="MDC57" s="18"/>
      <c r="MDD57" s="18"/>
      <c r="MDE57" s="18"/>
      <c r="MDF57" s="18"/>
      <c r="MDG57" s="18"/>
      <c r="MDH57" s="18"/>
      <c r="MDI57" s="18"/>
      <c r="MDJ57" s="18"/>
      <c r="MDK57" s="18"/>
      <c r="MDL57" s="18"/>
      <c r="MDM57" s="18"/>
      <c r="MDN57" s="18"/>
      <c r="MDO57" s="18"/>
      <c r="MDP57" s="18"/>
      <c r="MDQ57" s="18"/>
      <c r="MDR57" s="18"/>
      <c r="MDS57" s="18"/>
      <c r="MDT57" s="18"/>
      <c r="MDU57" s="18"/>
      <c r="MDV57" s="18"/>
      <c r="MDW57" s="18"/>
      <c r="MDX57" s="18"/>
      <c r="MDY57" s="18"/>
      <c r="MDZ57" s="18"/>
      <c r="MEA57" s="18"/>
      <c r="MEB57" s="18"/>
      <c r="MEC57" s="18"/>
      <c r="MED57" s="18"/>
      <c r="MEE57" s="18"/>
      <c r="MEF57" s="18"/>
      <c r="MEG57" s="18"/>
      <c r="MEH57" s="18"/>
      <c r="MEI57" s="18"/>
      <c r="MEJ57" s="18"/>
      <c r="MEK57" s="18"/>
      <c r="MEL57" s="18"/>
      <c r="MEM57" s="18"/>
      <c r="MEN57" s="18"/>
      <c r="MEO57" s="18"/>
      <c r="MEP57" s="18"/>
      <c r="MEQ57" s="18"/>
      <c r="MER57" s="18"/>
      <c r="MES57" s="18"/>
      <c r="MET57" s="18"/>
      <c r="MEU57" s="18"/>
      <c r="MEV57" s="18"/>
      <c r="MEW57" s="18"/>
      <c r="MEX57" s="18"/>
      <c r="MEY57" s="18"/>
      <c r="MEZ57" s="18"/>
      <c r="MFA57" s="18"/>
      <c r="MFB57" s="18"/>
      <c r="MFC57" s="18"/>
      <c r="MFD57" s="18"/>
      <c r="MFE57" s="18"/>
      <c r="MFF57" s="18"/>
      <c r="MFG57" s="18"/>
      <c r="MFH57" s="18"/>
      <c r="MFI57" s="18"/>
      <c r="MFJ57" s="18"/>
      <c r="MFK57" s="18"/>
      <c r="MFL57" s="18"/>
      <c r="MFM57" s="18"/>
      <c r="MFN57" s="18"/>
      <c r="MFO57" s="18"/>
      <c r="MFP57" s="18"/>
      <c r="MFQ57" s="18"/>
      <c r="MFR57" s="18"/>
      <c r="MFS57" s="18"/>
      <c r="MFT57" s="18"/>
      <c r="MFU57" s="18"/>
      <c r="MFV57" s="18"/>
      <c r="MFW57" s="18"/>
      <c r="MFX57" s="18"/>
      <c r="MFY57" s="18"/>
      <c r="MFZ57" s="18"/>
      <c r="MGA57" s="18"/>
      <c r="MGB57" s="18"/>
      <c r="MGC57" s="18"/>
      <c r="MGD57" s="18"/>
      <c r="MGE57" s="18"/>
      <c r="MGF57" s="18"/>
      <c r="MGG57" s="18"/>
      <c r="MGH57" s="18"/>
      <c r="MGI57" s="18"/>
      <c r="MGJ57" s="18"/>
      <c r="MGK57" s="18"/>
      <c r="MGL57" s="18"/>
      <c r="MGM57" s="18"/>
      <c r="MGN57" s="18"/>
      <c r="MGO57" s="18"/>
      <c r="MGP57" s="18"/>
      <c r="MGQ57" s="18"/>
      <c r="MGR57" s="18"/>
      <c r="MGS57" s="18"/>
      <c r="MGT57" s="18"/>
      <c r="MGU57" s="18"/>
      <c r="MGV57" s="18"/>
      <c r="MGW57" s="18"/>
      <c r="MGX57" s="18"/>
      <c r="MGY57" s="18"/>
      <c r="MGZ57" s="18"/>
      <c r="MHA57" s="18"/>
      <c r="MHB57" s="18"/>
      <c r="MHC57" s="18"/>
      <c r="MHD57" s="18"/>
      <c r="MHE57" s="18"/>
      <c r="MHF57" s="18"/>
      <c r="MHG57" s="18"/>
      <c r="MHH57" s="18"/>
      <c r="MHI57" s="18"/>
      <c r="MHJ57" s="18"/>
      <c r="MHK57" s="18"/>
      <c r="MHL57" s="18"/>
      <c r="MHM57" s="18"/>
      <c r="MHN57" s="18"/>
      <c r="MHO57" s="18"/>
      <c r="MHP57" s="18"/>
      <c r="MHQ57" s="18"/>
      <c r="MHR57" s="18"/>
      <c r="MHS57" s="18"/>
      <c r="MHT57" s="18"/>
      <c r="MHU57" s="18"/>
      <c r="MHV57" s="18"/>
      <c r="MHW57" s="18"/>
      <c r="MHX57" s="18"/>
      <c r="MHY57" s="18"/>
      <c r="MHZ57" s="18"/>
      <c r="MIA57" s="18"/>
      <c r="MIB57" s="18"/>
      <c r="MIC57" s="18"/>
      <c r="MID57" s="18"/>
      <c r="MIE57" s="18"/>
      <c r="MIF57" s="18"/>
      <c r="MIG57" s="18"/>
      <c r="MIH57" s="18"/>
      <c r="MII57" s="18"/>
      <c r="MIJ57" s="18"/>
      <c r="MIK57" s="18"/>
      <c r="MIL57" s="18"/>
      <c r="MIM57" s="18"/>
      <c r="MIN57" s="18"/>
      <c r="MIO57" s="18"/>
      <c r="MIP57" s="18"/>
      <c r="MIQ57" s="18"/>
      <c r="MIR57" s="18"/>
      <c r="MIS57" s="18"/>
      <c r="MIT57" s="18"/>
      <c r="MIU57" s="18"/>
      <c r="MIV57" s="18"/>
      <c r="MIW57" s="18"/>
      <c r="MIX57" s="18"/>
      <c r="MIY57" s="18"/>
      <c r="MIZ57" s="18"/>
      <c r="MJA57" s="18"/>
      <c r="MJB57" s="18"/>
      <c r="MJC57" s="18"/>
      <c r="MJD57" s="18"/>
      <c r="MJE57" s="18"/>
      <c r="MJF57" s="18"/>
      <c r="MJG57" s="18"/>
      <c r="MJH57" s="18"/>
      <c r="MJI57" s="18"/>
      <c r="MJJ57" s="18"/>
      <c r="MJK57" s="18"/>
      <c r="MJL57" s="18"/>
      <c r="MJM57" s="18"/>
      <c r="MJN57" s="18"/>
      <c r="MJO57" s="18"/>
      <c r="MJP57" s="18"/>
      <c r="MJQ57" s="18"/>
      <c r="MJR57" s="18"/>
      <c r="MJS57" s="18"/>
      <c r="MJT57" s="18"/>
      <c r="MJU57" s="18"/>
      <c r="MJV57" s="18"/>
      <c r="MJW57" s="18"/>
      <c r="MJX57" s="18"/>
      <c r="MJY57" s="18"/>
      <c r="MJZ57" s="18"/>
      <c r="MKA57" s="18"/>
      <c r="MKB57" s="18"/>
      <c r="MKC57" s="18"/>
      <c r="MKD57" s="18"/>
      <c r="MKE57" s="18"/>
      <c r="MKF57" s="18"/>
      <c r="MKG57" s="18"/>
      <c r="MKH57" s="18"/>
      <c r="MKI57" s="18"/>
      <c r="MKJ57" s="18"/>
      <c r="MKK57" s="18"/>
      <c r="MKL57" s="18"/>
      <c r="MKM57" s="18"/>
      <c r="MKN57" s="18"/>
      <c r="MKO57" s="18"/>
      <c r="MKP57" s="18"/>
      <c r="MKQ57" s="18"/>
      <c r="MKR57" s="18"/>
      <c r="MKS57" s="18"/>
      <c r="MKT57" s="18"/>
      <c r="MKU57" s="18"/>
      <c r="MKV57" s="18"/>
      <c r="MKW57" s="18"/>
      <c r="MKX57" s="18"/>
      <c r="MKY57" s="18"/>
      <c r="MKZ57" s="18"/>
      <c r="MLA57" s="18"/>
      <c r="MLB57" s="18"/>
      <c r="MLC57" s="18"/>
      <c r="MLD57" s="18"/>
      <c r="MLE57" s="18"/>
      <c r="MLF57" s="18"/>
      <c r="MLG57" s="18"/>
      <c r="MLH57" s="18"/>
      <c r="MLI57" s="18"/>
      <c r="MLJ57" s="18"/>
      <c r="MLK57" s="18"/>
      <c r="MLL57" s="18"/>
      <c r="MLM57" s="18"/>
      <c r="MLN57" s="18"/>
      <c r="MLO57" s="18"/>
      <c r="MLP57" s="18"/>
      <c r="MLQ57" s="18"/>
      <c r="MLR57" s="18"/>
      <c r="MLS57" s="18"/>
      <c r="MLT57" s="18"/>
      <c r="MLU57" s="18"/>
      <c r="MLV57" s="18"/>
      <c r="MLW57" s="18"/>
      <c r="MLX57" s="18"/>
      <c r="MLY57" s="18"/>
      <c r="MLZ57" s="18"/>
      <c r="MMA57" s="18"/>
      <c r="MMB57" s="18"/>
      <c r="MMC57" s="18"/>
      <c r="MMD57" s="18"/>
      <c r="MME57" s="18"/>
      <c r="MMF57" s="18"/>
      <c r="MMG57" s="18"/>
      <c r="MMH57" s="18"/>
      <c r="MMI57" s="18"/>
      <c r="MMJ57" s="18"/>
      <c r="MMK57" s="18"/>
      <c r="MML57" s="18"/>
      <c r="MMM57" s="18"/>
      <c r="MMN57" s="18"/>
      <c r="MMO57" s="18"/>
      <c r="MMP57" s="18"/>
      <c r="MMQ57" s="18"/>
      <c r="MMR57" s="18"/>
      <c r="MMS57" s="18"/>
      <c r="MMT57" s="18"/>
      <c r="MMU57" s="18"/>
      <c r="MMV57" s="18"/>
      <c r="MMW57" s="18"/>
      <c r="MMX57" s="18"/>
      <c r="MMY57" s="18"/>
      <c r="MMZ57" s="18"/>
      <c r="MNA57" s="18"/>
      <c r="MNB57" s="18"/>
      <c r="MNC57" s="18"/>
      <c r="MND57" s="18"/>
      <c r="MNE57" s="18"/>
      <c r="MNF57" s="18"/>
      <c r="MNG57" s="18"/>
      <c r="MNH57" s="18"/>
      <c r="MNI57" s="18"/>
      <c r="MNJ57" s="18"/>
      <c r="MNK57" s="18"/>
      <c r="MNL57" s="18"/>
      <c r="MNM57" s="18"/>
      <c r="MNN57" s="18"/>
      <c r="MNO57" s="18"/>
      <c r="MNP57" s="18"/>
      <c r="MNQ57" s="18"/>
      <c r="MNR57" s="18"/>
      <c r="MNS57" s="18"/>
      <c r="MNT57" s="18"/>
      <c r="MNU57" s="18"/>
      <c r="MNV57" s="18"/>
      <c r="MNW57" s="18"/>
      <c r="MNX57" s="18"/>
      <c r="MNY57" s="18"/>
      <c r="MNZ57" s="18"/>
      <c r="MOA57" s="18"/>
      <c r="MOB57" s="18"/>
      <c r="MOC57" s="18"/>
      <c r="MOD57" s="18"/>
      <c r="MOE57" s="18"/>
      <c r="MOF57" s="18"/>
      <c r="MOG57" s="18"/>
      <c r="MOH57" s="18"/>
      <c r="MOI57" s="18"/>
      <c r="MOJ57" s="18"/>
      <c r="MOK57" s="18"/>
      <c r="MOL57" s="18"/>
      <c r="MOM57" s="18"/>
      <c r="MON57" s="18"/>
      <c r="MOO57" s="18"/>
      <c r="MOP57" s="18"/>
      <c r="MOQ57" s="18"/>
      <c r="MOR57" s="18"/>
      <c r="MOS57" s="18"/>
      <c r="MOT57" s="18"/>
      <c r="MOU57" s="18"/>
      <c r="MOV57" s="18"/>
      <c r="MOW57" s="18"/>
      <c r="MOX57" s="18"/>
      <c r="MOY57" s="18"/>
      <c r="MOZ57" s="18"/>
      <c r="MPA57" s="18"/>
      <c r="MPB57" s="18"/>
      <c r="MPC57" s="18"/>
      <c r="MPD57" s="18"/>
      <c r="MPE57" s="18"/>
      <c r="MPF57" s="18"/>
      <c r="MPG57" s="18"/>
      <c r="MPH57" s="18"/>
      <c r="MPI57" s="18"/>
      <c r="MPJ57" s="18"/>
      <c r="MPK57" s="18"/>
      <c r="MPL57" s="18"/>
      <c r="MPM57" s="18"/>
      <c r="MPN57" s="18"/>
      <c r="MPO57" s="18"/>
      <c r="MPP57" s="18"/>
      <c r="MPQ57" s="18"/>
      <c r="MPR57" s="18"/>
      <c r="MPS57" s="18"/>
      <c r="MPT57" s="18"/>
      <c r="MPU57" s="18"/>
      <c r="MPV57" s="18"/>
      <c r="MPW57" s="18"/>
      <c r="MPX57" s="18"/>
      <c r="MPY57" s="18"/>
      <c r="MPZ57" s="18"/>
      <c r="MQA57" s="18"/>
      <c r="MQB57" s="18"/>
      <c r="MQC57" s="18"/>
      <c r="MQD57" s="18"/>
      <c r="MQE57" s="18"/>
      <c r="MQF57" s="18"/>
      <c r="MQG57" s="18"/>
      <c r="MQH57" s="18"/>
      <c r="MQI57" s="18"/>
      <c r="MQJ57" s="18"/>
      <c r="MQK57" s="18"/>
      <c r="MQL57" s="18"/>
      <c r="MQM57" s="18"/>
      <c r="MQN57" s="18"/>
      <c r="MQO57" s="18"/>
      <c r="MQP57" s="18"/>
      <c r="MQQ57" s="18"/>
      <c r="MQR57" s="18"/>
      <c r="MQS57" s="18"/>
      <c r="MQT57" s="18"/>
      <c r="MQU57" s="18"/>
      <c r="MQV57" s="18"/>
      <c r="MQW57" s="18"/>
      <c r="MQX57" s="18"/>
      <c r="MQY57" s="18"/>
      <c r="MQZ57" s="18"/>
      <c r="MRA57" s="18"/>
      <c r="MRB57" s="18"/>
      <c r="MRC57" s="18"/>
      <c r="MRD57" s="18"/>
      <c r="MRE57" s="18"/>
      <c r="MRF57" s="18"/>
      <c r="MRG57" s="18"/>
      <c r="MRH57" s="18"/>
      <c r="MRI57" s="18"/>
      <c r="MRJ57" s="18"/>
      <c r="MRK57" s="18"/>
      <c r="MRL57" s="18"/>
      <c r="MRM57" s="18"/>
      <c r="MRN57" s="18"/>
      <c r="MRO57" s="18"/>
      <c r="MRP57" s="18"/>
      <c r="MRQ57" s="18"/>
      <c r="MRR57" s="18"/>
      <c r="MRS57" s="18"/>
      <c r="MRT57" s="18"/>
      <c r="MRU57" s="18"/>
      <c r="MRV57" s="18"/>
      <c r="MRW57" s="18"/>
      <c r="MRX57" s="18"/>
      <c r="MRY57" s="18"/>
      <c r="MRZ57" s="18"/>
      <c r="MSA57" s="18"/>
      <c r="MSB57" s="18"/>
      <c r="MSC57" s="18"/>
      <c r="MSD57" s="18"/>
      <c r="MSE57" s="18"/>
      <c r="MSF57" s="18"/>
      <c r="MSG57" s="18"/>
      <c r="MSH57" s="18"/>
      <c r="MSI57" s="18"/>
      <c r="MSJ57" s="18"/>
      <c r="MSK57" s="18"/>
      <c r="MSL57" s="18"/>
      <c r="MSM57" s="18"/>
      <c r="MSN57" s="18"/>
      <c r="MSO57" s="18"/>
      <c r="MSP57" s="18"/>
      <c r="MSQ57" s="18"/>
      <c r="MSR57" s="18"/>
      <c r="MSS57" s="18"/>
      <c r="MST57" s="18"/>
      <c r="MSU57" s="18"/>
      <c r="MSV57" s="18"/>
      <c r="MSW57" s="18"/>
      <c r="MSX57" s="18"/>
      <c r="MSY57" s="18"/>
      <c r="MSZ57" s="18"/>
      <c r="MTA57" s="18"/>
      <c r="MTB57" s="18"/>
      <c r="MTC57" s="18"/>
      <c r="MTD57" s="18"/>
      <c r="MTE57" s="18"/>
      <c r="MTF57" s="18"/>
      <c r="MTG57" s="18"/>
      <c r="MTH57" s="18"/>
      <c r="MTI57" s="18"/>
      <c r="MTJ57" s="18"/>
      <c r="MTK57" s="18"/>
      <c r="MTL57" s="18"/>
      <c r="MTM57" s="18"/>
      <c r="MTN57" s="18"/>
      <c r="MTO57" s="18"/>
      <c r="MTP57" s="18"/>
      <c r="MTQ57" s="18"/>
      <c r="MTR57" s="18"/>
      <c r="MTS57" s="18"/>
      <c r="MTT57" s="18"/>
      <c r="MTU57" s="18"/>
      <c r="MTV57" s="18"/>
      <c r="MTW57" s="18"/>
      <c r="MTX57" s="18"/>
      <c r="MTY57" s="18"/>
      <c r="MTZ57" s="18"/>
      <c r="MUA57" s="18"/>
      <c r="MUB57" s="18"/>
      <c r="MUC57" s="18"/>
      <c r="MUD57" s="18"/>
      <c r="MUE57" s="18"/>
      <c r="MUF57" s="18"/>
      <c r="MUG57" s="18"/>
      <c r="MUH57" s="18"/>
      <c r="MUI57" s="18"/>
      <c r="MUJ57" s="18"/>
      <c r="MUK57" s="18"/>
      <c r="MUL57" s="18"/>
      <c r="MUM57" s="18"/>
      <c r="MUN57" s="18"/>
      <c r="MUO57" s="18"/>
      <c r="MUP57" s="18"/>
      <c r="MUQ57" s="18"/>
      <c r="MUR57" s="18"/>
      <c r="MUS57" s="18"/>
      <c r="MUT57" s="18"/>
      <c r="MUU57" s="18"/>
      <c r="MUV57" s="18"/>
      <c r="MUW57" s="18"/>
      <c r="MUX57" s="18"/>
      <c r="MUY57" s="18"/>
      <c r="MUZ57" s="18"/>
      <c r="MVA57" s="18"/>
      <c r="MVB57" s="18"/>
      <c r="MVC57" s="18"/>
      <c r="MVD57" s="18"/>
      <c r="MVE57" s="18"/>
      <c r="MVF57" s="18"/>
      <c r="MVG57" s="18"/>
      <c r="MVH57" s="18"/>
      <c r="MVI57" s="18"/>
      <c r="MVJ57" s="18"/>
      <c r="MVK57" s="18"/>
      <c r="MVL57" s="18"/>
      <c r="MVM57" s="18"/>
      <c r="MVN57" s="18"/>
      <c r="MVO57" s="18"/>
      <c r="MVP57" s="18"/>
      <c r="MVQ57" s="18"/>
      <c r="MVR57" s="18"/>
      <c r="MVS57" s="18"/>
      <c r="MVT57" s="18"/>
      <c r="MVU57" s="18"/>
      <c r="MVV57" s="18"/>
      <c r="MVW57" s="18"/>
      <c r="MVX57" s="18"/>
      <c r="MVY57" s="18"/>
      <c r="MVZ57" s="18"/>
      <c r="MWA57" s="18"/>
      <c r="MWB57" s="18"/>
      <c r="MWC57" s="18"/>
      <c r="MWD57" s="18"/>
      <c r="MWE57" s="18"/>
      <c r="MWF57" s="18"/>
      <c r="MWG57" s="18"/>
      <c r="MWH57" s="18"/>
      <c r="MWI57" s="18"/>
      <c r="MWJ57" s="18"/>
      <c r="MWK57" s="18"/>
      <c r="MWL57" s="18"/>
      <c r="MWM57" s="18"/>
      <c r="MWN57" s="18"/>
      <c r="MWO57" s="18"/>
      <c r="MWP57" s="18"/>
      <c r="MWQ57" s="18"/>
      <c r="MWR57" s="18"/>
      <c r="MWS57" s="18"/>
      <c r="MWT57" s="18"/>
      <c r="MWU57" s="18"/>
      <c r="MWV57" s="18"/>
      <c r="MWW57" s="18"/>
      <c r="MWX57" s="18"/>
      <c r="MWY57" s="18"/>
      <c r="MWZ57" s="18"/>
      <c r="MXA57" s="18"/>
      <c r="MXB57" s="18"/>
      <c r="MXC57" s="18"/>
      <c r="MXD57" s="18"/>
      <c r="MXE57" s="18"/>
      <c r="MXF57" s="18"/>
      <c r="MXG57" s="18"/>
      <c r="MXH57" s="18"/>
      <c r="MXI57" s="18"/>
      <c r="MXJ57" s="18"/>
      <c r="MXK57" s="18"/>
      <c r="MXL57" s="18"/>
      <c r="MXM57" s="18"/>
      <c r="MXN57" s="18"/>
      <c r="MXO57" s="18"/>
      <c r="MXP57" s="18"/>
      <c r="MXQ57" s="18"/>
      <c r="MXR57" s="18"/>
      <c r="MXS57" s="18"/>
      <c r="MXT57" s="18"/>
      <c r="MXU57" s="18"/>
      <c r="MXV57" s="18"/>
      <c r="MXW57" s="18"/>
      <c r="MXX57" s="18"/>
      <c r="MXY57" s="18"/>
      <c r="MXZ57" s="18"/>
      <c r="MYA57" s="18"/>
      <c r="MYB57" s="18"/>
      <c r="MYC57" s="18"/>
      <c r="MYD57" s="18"/>
      <c r="MYE57" s="18"/>
      <c r="MYF57" s="18"/>
      <c r="MYG57" s="18"/>
      <c r="MYH57" s="18"/>
      <c r="MYI57" s="18"/>
      <c r="MYJ57" s="18"/>
      <c r="MYK57" s="18"/>
      <c r="MYL57" s="18"/>
      <c r="MYM57" s="18"/>
      <c r="MYN57" s="18"/>
      <c r="MYO57" s="18"/>
      <c r="MYP57" s="18"/>
      <c r="MYQ57" s="18"/>
      <c r="MYR57" s="18"/>
      <c r="MYS57" s="18"/>
      <c r="MYT57" s="18"/>
      <c r="MYU57" s="18"/>
      <c r="MYV57" s="18"/>
      <c r="MYW57" s="18"/>
      <c r="MYX57" s="18"/>
      <c r="MYY57" s="18"/>
      <c r="MYZ57" s="18"/>
      <c r="MZA57" s="18"/>
      <c r="MZB57" s="18"/>
      <c r="MZC57" s="18"/>
      <c r="MZD57" s="18"/>
      <c r="MZE57" s="18"/>
      <c r="MZF57" s="18"/>
      <c r="MZG57" s="18"/>
      <c r="MZH57" s="18"/>
      <c r="MZI57" s="18"/>
      <c r="MZJ57" s="18"/>
      <c r="MZK57" s="18"/>
      <c r="MZL57" s="18"/>
      <c r="MZM57" s="18"/>
      <c r="MZN57" s="18"/>
      <c r="MZO57" s="18"/>
      <c r="MZP57" s="18"/>
      <c r="MZQ57" s="18"/>
      <c r="MZR57" s="18"/>
      <c r="MZS57" s="18"/>
      <c r="MZT57" s="18"/>
      <c r="MZU57" s="18"/>
      <c r="MZV57" s="18"/>
      <c r="MZW57" s="18"/>
      <c r="MZX57" s="18"/>
      <c r="MZY57" s="18"/>
      <c r="MZZ57" s="18"/>
      <c r="NAA57" s="18"/>
      <c r="NAB57" s="18"/>
      <c r="NAC57" s="18"/>
      <c r="NAD57" s="18"/>
      <c r="NAE57" s="18"/>
      <c r="NAF57" s="18"/>
      <c r="NAG57" s="18"/>
      <c r="NAH57" s="18"/>
      <c r="NAI57" s="18"/>
      <c r="NAJ57" s="18"/>
      <c r="NAK57" s="18"/>
      <c r="NAL57" s="18"/>
      <c r="NAM57" s="18"/>
      <c r="NAN57" s="18"/>
      <c r="NAO57" s="18"/>
      <c r="NAP57" s="18"/>
      <c r="NAQ57" s="18"/>
      <c r="NAR57" s="18"/>
      <c r="NAS57" s="18"/>
      <c r="NAT57" s="18"/>
      <c r="NAU57" s="18"/>
      <c r="NAV57" s="18"/>
      <c r="NAW57" s="18"/>
      <c r="NAX57" s="18"/>
      <c r="NAY57" s="18"/>
      <c r="NAZ57" s="18"/>
      <c r="NBA57" s="18"/>
      <c r="NBB57" s="18"/>
      <c r="NBC57" s="18"/>
      <c r="NBD57" s="18"/>
      <c r="NBE57" s="18"/>
      <c r="NBF57" s="18"/>
      <c r="NBG57" s="18"/>
      <c r="NBH57" s="18"/>
      <c r="NBI57" s="18"/>
      <c r="NBJ57" s="18"/>
      <c r="NBK57" s="18"/>
      <c r="NBL57" s="18"/>
      <c r="NBM57" s="18"/>
      <c r="NBN57" s="18"/>
      <c r="NBO57" s="18"/>
      <c r="NBP57" s="18"/>
      <c r="NBQ57" s="18"/>
      <c r="NBR57" s="18"/>
      <c r="NBS57" s="18"/>
      <c r="NBT57" s="18"/>
      <c r="NBU57" s="18"/>
      <c r="NBV57" s="18"/>
      <c r="NBW57" s="18"/>
      <c r="NBX57" s="18"/>
      <c r="NBY57" s="18"/>
      <c r="NBZ57" s="18"/>
      <c r="NCA57" s="18"/>
      <c r="NCB57" s="18"/>
      <c r="NCC57" s="18"/>
      <c r="NCD57" s="18"/>
      <c r="NCE57" s="18"/>
      <c r="NCF57" s="18"/>
      <c r="NCG57" s="18"/>
      <c r="NCH57" s="18"/>
      <c r="NCI57" s="18"/>
      <c r="NCJ57" s="18"/>
      <c r="NCK57" s="18"/>
      <c r="NCL57" s="18"/>
      <c r="NCM57" s="18"/>
      <c r="NCN57" s="18"/>
      <c r="NCO57" s="18"/>
      <c r="NCP57" s="18"/>
      <c r="NCQ57" s="18"/>
      <c r="NCR57" s="18"/>
      <c r="NCS57" s="18"/>
      <c r="NCT57" s="18"/>
      <c r="NCU57" s="18"/>
      <c r="NCV57" s="18"/>
      <c r="NCW57" s="18"/>
      <c r="NCX57" s="18"/>
      <c r="NCY57" s="18"/>
      <c r="NCZ57" s="18"/>
      <c r="NDA57" s="18"/>
      <c r="NDB57" s="18"/>
      <c r="NDC57" s="18"/>
      <c r="NDD57" s="18"/>
      <c r="NDE57" s="18"/>
      <c r="NDF57" s="18"/>
      <c r="NDG57" s="18"/>
      <c r="NDH57" s="18"/>
      <c r="NDI57" s="18"/>
      <c r="NDJ57" s="18"/>
      <c r="NDK57" s="18"/>
      <c r="NDL57" s="18"/>
      <c r="NDM57" s="18"/>
      <c r="NDN57" s="18"/>
      <c r="NDO57" s="18"/>
      <c r="NDP57" s="18"/>
      <c r="NDQ57" s="18"/>
      <c r="NDR57" s="18"/>
      <c r="NDS57" s="18"/>
      <c r="NDT57" s="18"/>
      <c r="NDU57" s="18"/>
      <c r="NDV57" s="18"/>
      <c r="NDW57" s="18"/>
      <c r="NDX57" s="18"/>
      <c r="NDY57" s="18"/>
      <c r="NDZ57" s="18"/>
      <c r="NEA57" s="18"/>
      <c r="NEB57" s="18"/>
      <c r="NEC57" s="18"/>
      <c r="NED57" s="18"/>
      <c r="NEE57" s="18"/>
      <c r="NEF57" s="18"/>
      <c r="NEG57" s="18"/>
      <c r="NEH57" s="18"/>
      <c r="NEI57" s="18"/>
      <c r="NEJ57" s="18"/>
      <c r="NEK57" s="18"/>
      <c r="NEL57" s="18"/>
      <c r="NEM57" s="18"/>
      <c r="NEN57" s="18"/>
      <c r="NEO57" s="18"/>
      <c r="NEP57" s="18"/>
      <c r="NEQ57" s="18"/>
      <c r="NER57" s="18"/>
      <c r="NES57" s="18"/>
      <c r="NET57" s="18"/>
      <c r="NEU57" s="18"/>
      <c r="NEV57" s="18"/>
      <c r="NEW57" s="18"/>
      <c r="NEX57" s="18"/>
      <c r="NEY57" s="18"/>
      <c r="NEZ57" s="18"/>
      <c r="NFA57" s="18"/>
      <c r="NFB57" s="18"/>
      <c r="NFC57" s="18"/>
      <c r="NFD57" s="18"/>
      <c r="NFE57" s="18"/>
      <c r="NFF57" s="18"/>
      <c r="NFG57" s="18"/>
      <c r="NFH57" s="18"/>
      <c r="NFI57" s="18"/>
      <c r="NFJ57" s="18"/>
      <c r="NFK57" s="18"/>
      <c r="NFL57" s="18"/>
      <c r="NFM57" s="18"/>
      <c r="NFN57" s="18"/>
      <c r="NFO57" s="18"/>
      <c r="NFP57" s="18"/>
      <c r="NFQ57" s="18"/>
      <c r="NFR57" s="18"/>
      <c r="NFS57" s="18"/>
      <c r="NFT57" s="18"/>
      <c r="NFU57" s="18"/>
      <c r="NFV57" s="18"/>
      <c r="NFW57" s="18"/>
      <c r="NFX57" s="18"/>
      <c r="NFY57" s="18"/>
      <c r="NFZ57" s="18"/>
      <c r="NGA57" s="18"/>
      <c r="NGB57" s="18"/>
      <c r="NGC57" s="18"/>
      <c r="NGD57" s="18"/>
      <c r="NGE57" s="18"/>
      <c r="NGF57" s="18"/>
      <c r="NGG57" s="18"/>
      <c r="NGH57" s="18"/>
      <c r="NGI57" s="18"/>
      <c r="NGJ57" s="18"/>
      <c r="NGK57" s="18"/>
      <c r="NGL57" s="18"/>
      <c r="NGM57" s="18"/>
      <c r="NGN57" s="18"/>
      <c r="NGO57" s="18"/>
      <c r="NGP57" s="18"/>
      <c r="NGQ57" s="18"/>
      <c r="NGR57" s="18"/>
      <c r="NGS57" s="18"/>
      <c r="NGT57" s="18"/>
      <c r="NGU57" s="18"/>
      <c r="NGV57" s="18"/>
      <c r="NGW57" s="18"/>
      <c r="NGX57" s="18"/>
      <c r="NGY57" s="18"/>
      <c r="NGZ57" s="18"/>
      <c r="NHA57" s="18"/>
      <c r="NHB57" s="18"/>
      <c r="NHC57" s="18"/>
      <c r="NHD57" s="18"/>
      <c r="NHE57" s="18"/>
      <c r="NHF57" s="18"/>
      <c r="NHG57" s="18"/>
      <c r="NHH57" s="18"/>
      <c r="NHI57" s="18"/>
      <c r="NHJ57" s="18"/>
      <c r="NHK57" s="18"/>
      <c r="NHL57" s="18"/>
      <c r="NHM57" s="18"/>
      <c r="NHN57" s="18"/>
      <c r="NHO57" s="18"/>
      <c r="NHP57" s="18"/>
      <c r="NHQ57" s="18"/>
      <c r="NHR57" s="18"/>
      <c r="NHS57" s="18"/>
      <c r="NHT57" s="18"/>
      <c r="NHU57" s="18"/>
      <c r="NHV57" s="18"/>
      <c r="NHW57" s="18"/>
      <c r="NHX57" s="18"/>
      <c r="NHY57" s="18"/>
      <c r="NHZ57" s="18"/>
      <c r="NIA57" s="18"/>
      <c r="NIB57" s="18"/>
      <c r="NIC57" s="18"/>
      <c r="NID57" s="18"/>
      <c r="NIE57" s="18"/>
      <c r="NIF57" s="18"/>
      <c r="NIG57" s="18"/>
      <c r="NIH57" s="18"/>
      <c r="NII57" s="18"/>
      <c r="NIJ57" s="18"/>
      <c r="NIK57" s="18"/>
      <c r="NIL57" s="18"/>
      <c r="NIM57" s="18"/>
      <c r="NIN57" s="18"/>
      <c r="NIO57" s="18"/>
      <c r="NIP57" s="18"/>
      <c r="NIQ57" s="18"/>
      <c r="NIR57" s="18"/>
      <c r="NIS57" s="18"/>
      <c r="NIT57" s="18"/>
      <c r="NIU57" s="18"/>
      <c r="NIV57" s="18"/>
      <c r="NIW57" s="18"/>
      <c r="NIX57" s="18"/>
      <c r="NIY57" s="18"/>
      <c r="NIZ57" s="18"/>
      <c r="NJA57" s="18"/>
      <c r="NJB57" s="18"/>
      <c r="NJC57" s="18"/>
      <c r="NJD57" s="18"/>
      <c r="NJE57" s="18"/>
      <c r="NJF57" s="18"/>
      <c r="NJG57" s="18"/>
      <c r="NJH57" s="18"/>
      <c r="NJI57" s="18"/>
      <c r="NJJ57" s="18"/>
      <c r="NJK57" s="18"/>
      <c r="NJL57" s="18"/>
      <c r="NJM57" s="18"/>
      <c r="NJN57" s="18"/>
      <c r="NJO57" s="18"/>
      <c r="NJP57" s="18"/>
      <c r="NJQ57" s="18"/>
      <c r="NJR57" s="18"/>
      <c r="NJS57" s="18"/>
      <c r="NJT57" s="18"/>
      <c r="NJU57" s="18"/>
      <c r="NJV57" s="18"/>
      <c r="NJW57" s="18"/>
      <c r="NJX57" s="18"/>
      <c r="NJY57" s="18"/>
      <c r="NJZ57" s="18"/>
      <c r="NKA57" s="18"/>
      <c r="NKB57" s="18"/>
      <c r="NKC57" s="18"/>
      <c r="NKD57" s="18"/>
      <c r="NKE57" s="18"/>
      <c r="NKF57" s="18"/>
      <c r="NKG57" s="18"/>
      <c r="NKH57" s="18"/>
      <c r="NKI57" s="18"/>
      <c r="NKJ57" s="18"/>
      <c r="NKK57" s="18"/>
      <c r="NKL57" s="18"/>
      <c r="NKM57" s="18"/>
      <c r="NKN57" s="18"/>
      <c r="NKO57" s="18"/>
      <c r="NKP57" s="18"/>
      <c r="NKQ57" s="18"/>
      <c r="NKR57" s="18"/>
      <c r="NKS57" s="18"/>
      <c r="NKT57" s="18"/>
      <c r="NKU57" s="18"/>
      <c r="NKV57" s="18"/>
      <c r="NKW57" s="18"/>
      <c r="NKX57" s="18"/>
      <c r="NKY57" s="18"/>
      <c r="NKZ57" s="18"/>
      <c r="NLA57" s="18"/>
      <c r="NLB57" s="18"/>
      <c r="NLC57" s="18"/>
      <c r="NLD57" s="18"/>
      <c r="NLE57" s="18"/>
      <c r="NLF57" s="18"/>
      <c r="NLG57" s="18"/>
      <c r="NLH57" s="18"/>
      <c r="NLI57" s="18"/>
      <c r="NLJ57" s="18"/>
      <c r="NLK57" s="18"/>
      <c r="NLL57" s="18"/>
      <c r="NLM57" s="18"/>
      <c r="NLN57" s="18"/>
      <c r="NLO57" s="18"/>
      <c r="NLP57" s="18"/>
      <c r="NLQ57" s="18"/>
      <c r="NLR57" s="18"/>
      <c r="NLS57" s="18"/>
      <c r="NLT57" s="18"/>
      <c r="NLU57" s="18"/>
      <c r="NLV57" s="18"/>
      <c r="NLW57" s="18"/>
      <c r="NLX57" s="18"/>
      <c r="NLY57" s="18"/>
      <c r="NLZ57" s="18"/>
      <c r="NMA57" s="18"/>
      <c r="NMB57" s="18"/>
      <c r="NMC57" s="18"/>
      <c r="NMD57" s="18"/>
      <c r="NME57" s="18"/>
      <c r="NMF57" s="18"/>
      <c r="NMG57" s="18"/>
      <c r="NMH57" s="18"/>
      <c r="NMI57" s="18"/>
      <c r="NMJ57" s="18"/>
      <c r="NMK57" s="18"/>
      <c r="NML57" s="18"/>
      <c r="NMM57" s="18"/>
      <c r="NMN57" s="18"/>
      <c r="NMO57" s="18"/>
      <c r="NMP57" s="18"/>
      <c r="NMQ57" s="18"/>
      <c r="NMR57" s="18"/>
      <c r="NMS57" s="18"/>
      <c r="NMT57" s="18"/>
      <c r="NMU57" s="18"/>
      <c r="NMV57" s="18"/>
      <c r="NMW57" s="18"/>
      <c r="NMX57" s="18"/>
      <c r="NMY57" s="18"/>
      <c r="NMZ57" s="18"/>
      <c r="NNA57" s="18"/>
      <c r="NNB57" s="18"/>
      <c r="NNC57" s="18"/>
      <c r="NND57" s="18"/>
      <c r="NNE57" s="18"/>
      <c r="NNF57" s="18"/>
      <c r="NNG57" s="18"/>
      <c r="NNH57" s="18"/>
      <c r="NNI57" s="18"/>
      <c r="NNJ57" s="18"/>
      <c r="NNK57" s="18"/>
      <c r="NNL57" s="18"/>
      <c r="NNM57" s="18"/>
      <c r="NNN57" s="18"/>
      <c r="NNO57" s="18"/>
      <c r="NNP57" s="18"/>
      <c r="NNQ57" s="18"/>
      <c r="NNR57" s="18"/>
      <c r="NNS57" s="18"/>
      <c r="NNT57" s="18"/>
      <c r="NNU57" s="18"/>
      <c r="NNV57" s="18"/>
      <c r="NNW57" s="18"/>
      <c r="NNX57" s="18"/>
      <c r="NNY57" s="18"/>
      <c r="NNZ57" s="18"/>
      <c r="NOA57" s="18"/>
      <c r="NOB57" s="18"/>
      <c r="NOC57" s="18"/>
      <c r="NOD57" s="18"/>
      <c r="NOE57" s="18"/>
      <c r="NOF57" s="18"/>
      <c r="NOG57" s="18"/>
      <c r="NOH57" s="18"/>
      <c r="NOI57" s="18"/>
      <c r="NOJ57" s="18"/>
      <c r="NOK57" s="18"/>
      <c r="NOL57" s="18"/>
      <c r="NOM57" s="18"/>
      <c r="NON57" s="18"/>
      <c r="NOO57" s="18"/>
      <c r="NOP57" s="18"/>
      <c r="NOQ57" s="18"/>
      <c r="NOR57" s="18"/>
      <c r="NOS57" s="18"/>
      <c r="NOT57" s="18"/>
      <c r="NOU57" s="18"/>
      <c r="NOV57" s="18"/>
      <c r="NOW57" s="18"/>
      <c r="NOX57" s="18"/>
      <c r="NOY57" s="18"/>
      <c r="NOZ57" s="18"/>
      <c r="NPA57" s="18"/>
      <c r="NPB57" s="18"/>
      <c r="NPC57" s="18"/>
      <c r="NPD57" s="18"/>
      <c r="NPE57" s="18"/>
      <c r="NPF57" s="18"/>
      <c r="NPG57" s="18"/>
      <c r="NPH57" s="18"/>
      <c r="NPI57" s="18"/>
      <c r="NPJ57" s="18"/>
      <c r="NPK57" s="18"/>
      <c r="NPL57" s="18"/>
      <c r="NPM57" s="18"/>
      <c r="NPN57" s="18"/>
      <c r="NPO57" s="18"/>
      <c r="NPP57" s="18"/>
      <c r="NPQ57" s="18"/>
      <c r="NPR57" s="18"/>
      <c r="NPS57" s="18"/>
      <c r="NPT57" s="18"/>
      <c r="NPU57" s="18"/>
      <c r="NPV57" s="18"/>
      <c r="NPW57" s="18"/>
      <c r="NPX57" s="18"/>
      <c r="NPY57" s="18"/>
      <c r="NPZ57" s="18"/>
      <c r="NQA57" s="18"/>
      <c r="NQB57" s="18"/>
      <c r="NQC57" s="18"/>
      <c r="NQD57" s="18"/>
      <c r="NQE57" s="18"/>
      <c r="NQF57" s="18"/>
      <c r="NQG57" s="18"/>
      <c r="NQH57" s="18"/>
      <c r="NQI57" s="18"/>
      <c r="NQJ57" s="18"/>
      <c r="NQK57" s="18"/>
      <c r="NQL57" s="18"/>
      <c r="NQM57" s="18"/>
      <c r="NQN57" s="18"/>
      <c r="NQO57" s="18"/>
      <c r="NQP57" s="18"/>
      <c r="NQQ57" s="18"/>
      <c r="NQR57" s="18"/>
      <c r="NQS57" s="18"/>
      <c r="NQT57" s="18"/>
      <c r="NQU57" s="18"/>
      <c r="NQV57" s="18"/>
      <c r="NQW57" s="18"/>
      <c r="NQX57" s="18"/>
      <c r="NQY57" s="18"/>
      <c r="NQZ57" s="18"/>
      <c r="NRA57" s="18"/>
      <c r="NRB57" s="18"/>
      <c r="NRC57" s="18"/>
      <c r="NRD57" s="18"/>
      <c r="NRE57" s="18"/>
      <c r="NRF57" s="18"/>
      <c r="NRG57" s="18"/>
      <c r="NRH57" s="18"/>
      <c r="NRI57" s="18"/>
      <c r="NRJ57" s="18"/>
      <c r="NRK57" s="18"/>
      <c r="NRL57" s="18"/>
      <c r="NRM57" s="18"/>
      <c r="NRN57" s="18"/>
      <c r="NRO57" s="18"/>
      <c r="NRP57" s="18"/>
      <c r="NRQ57" s="18"/>
      <c r="NRR57" s="18"/>
      <c r="NRS57" s="18"/>
      <c r="NRT57" s="18"/>
      <c r="NRU57" s="18"/>
      <c r="NRV57" s="18"/>
      <c r="NRW57" s="18"/>
      <c r="NRX57" s="18"/>
      <c r="NRY57" s="18"/>
      <c r="NRZ57" s="18"/>
      <c r="NSA57" s="18"/>
      <c r="NSB57" s="18"/>
      <c r="NSC57" s="18"/>
      <c r="NSD57" s="18"/>
      <c r="NSE57" s="18"/>
      <c r="NSF57" s="18"/>
      <c r="NSG57" s="18"/>
      <c r="NSH57" s="18"/>
      <c r="NSI57" s="18"/>
      <c r="NSJ57" s="18"/>
      <c r="NSK57" s="18"/>
      <c r="NSL57" s="18"/>
      <c r="NSM57" s="18"/>
      <c r="NSN57" s="18"/>
      <c r="NSO57" s="18"/>
      <c r="NSP57" s="18"/>
      <c r="NSQ57" s="18"/>
      <c r="NSR57" s="18"/>
      <c r="NSS57" s="18"/>
      <c r="NST57" s="18"/>
      <c r="NSU57" s="18"/>
      <c r="NSV57" s="18"/>
      <c r="NSW57" s="18"/>
      <c r="NSX57" s="18"/>
      <c r="NSY57" s="18"/>
      <c r="NSZ57" s="18"/>
      <c r="NTA57" s="18"/>
      <c r="NTB57" s="18"/>
      <c r="NTC57" s="18"/>
      <c r="NTD57" s="18"/>
      <c r="NTE57" s="18"/>
      <c r="NTF57" s="18"/>
      <c r="NTG57" s="18"/>
      <c r="NTH57" s="18"/>
      <c r="NTI57" s="18"/>
      <c r="NTJ57" s="18"/>
      <c r="NTK57" s="18"/>
      <c r="NTL57" s="18"/>
      <c r="NTM57" s="18"/>
      <c r="NTN57" s="18"/>
      <c r="NTO57" s="18"/>
      <c r="NTP57" s="18"/>
      <c r="NTQ57" s="18"/>
      <c r="NTR57" s="18"/>
      <c r="NTS57" s="18"/>
      <c r="NTT57" s="18"/>
      <c r="NTU57" s="18"/>
      <c r="NTV57" s="18"/>
      <c r="NTW57" s="18"/>
      <c r="NTX57" s="18"/>
      <c r="NTY57" s="18"/>
      <c r="NTZ57" s="18"/>
      <c r="NUA57" s="18"/>
      <c r="NUB57" s="18"/>
      <c r="NUC57" s="18"/>
      <c r="NUD57" s="18"/>
      <c r="NUE57" s="18"/>
      <c r="NUF57" s="18"/>
      <c r="NUG57" s="18"/>
      <c r="NUH57" s="18"/>
      <c r="NUI57" s="18"/>
      <c r="NUJ57" s="18"/>
      <c r="NUK57" s="18"/>
      <c r="NUL57" s="18"/>
      <c r="NUM57" s="18"/>
      <c r="NUN57" s="18"/>
      <c r="NUO57" s="18"/>
      <c r="NUP57" s="18"/>
      <c r="NUQ57" s="18"/>
      <c r="NUR57" s="18"/>
      <c r="NUS57" s="18"/>
      <c r="NUT57" s="18"/>
      <c r="NUU57" s="18"/>
      <c r="NUV57" s="18"/>
      <c r="NUW57" s="18"/>
      <c r="NUX57" s="18"/>
      <c r="NUY57" s="18"/>
      <c r="NUZ57" s="18"/>
      <c r="NVA57" s="18"/>
      <c r="NVB57" s="18"/>
      <c r="NVC57" s="18"/>
      <c r="NVD57" s="18"/>
      <c r="NVE57" s="18"/>
      <c r="NVF57" s="18"/>
      <c r="NVG57" s="18"/>
      <c r="NVH57" s="18"/>
      <c r="NVI57" s="18"/>
      <c r="NVJ57" s="18"/>
      <c r="NVK57" s="18"/>
      <c r="NVL57" s="18"/>
      <c r="NVM57" s="18"/>
      <c r="NVN57" s="18"/>
      <c r="NVO57" s="18"/>
      <c r="NVP57" s="18"/>
      <c r="NVQ57" s="18"/>
      <c r="NVR57" s="18"/>
      <c r="NVS57" s="18"/>
      <c r="NVT57" s="18"/>
      <c r="NVU57" s="18"/>
      <c r="NVV57" s="18"/>
      <c r="NVW57" s="18"/>
      <c r="NVX57" s="18"/>
      <c r="NVY57" s="18"/>
      <c r="NVZ57" s="18"/>
      <c r="NWA57" s="18"/>
      <c r="NWB57" s="18"/>
      <c r="NWC57" s="18"/>
      <c r="NWD57" s="18"/>
      <c r="NWE57" s="18"/>
      <c r="NWF57" s="18"/>
      <c r="NWG57" s="18"/>
      <c r="NWH57" s="18"/>
      <c r="NWI57" s="18"/>
      <c r="NWJ57" s="18"/>
      <c r="NWK57" s="18"/>
      <c r="NWL57" s="18"/>
      <c r="NWM57" s="18"/>
      <c r="NWN57" s="18"/>
      <c r="NWO57" s="18"/>
      <c r="NWP57" s="18"/>
      <c r="NWQ57" s="18"/>
      <c r="NWR57" s="18"/>
      <c r="NWS57" s="18"/>
      <c r="NWT57" s="18"/>
      <c r="NWU57" s="18"/>
      <c r="NWV57" s="18"/>
      <c r="NWW57" s="18"/>
      <c r="NWX57" s="18"/>
      <c r="NWY57" s="18"/>
      <c r="NWZ57" s="18"/>
      <c r="NXA57" s="18"/>
      <c r="NXB57" s="18"/>
      <c r="NXC57" s="18"/>
      <c r="NXD57" s="18"/>
      <c r="NXE57" s="18"/>
      <c r="NXF57" s="18"/>
      <c r="NXG57" s="18"/>
      <c r="NXH57" s="18"/>
      <c r="NXI57" s="18"/>
      <c r="NXJ57" s="18"/>
      <c r="NXK57" s="18"/>
      <c r="NXL57" s="18"/>
      <c r="NXM57" s="18"/>
      <c r="NXN57" s="18"/>
      <c r="NXO57" s="18"/>
      <c r="NXP57" s="18"/>
      <c r="NXQ57" s="18"/>
      <c r="NXR57" s="18"/>
      <c r="NXS57" s="18"/>
      <c r="NXT57" s="18"/>
      <c r="NXU57" s="18"/>
      <c r="NXV57" s="18"/>
      <c r="NXW57" s="18"/>
      <c r="NXX57" s="18"/>
      <c r="NXY57" s="18"/>
      <c r="NXZ57" s="18"/>
      <c r="NYA57" s="18"/>
      <c r="NYB57" s="18"/>
      <c r="NYC57" s="18"/>
      <c r="NYD57" s="18"/>
      <c r="NYE57" s="18"/>
      <c r="NYF57" s="18"/>
      <c r="NYG57" s="18"/>
      <c r="NYH57" s="18"/>
      <c r="NYI57" s="18"/>
      <c r="NYJ57" s="18"/>
      <c r="NYK57" s="18"/>
      <c r="NYL57" s="18"/>
      <c r="NYM57" s="18"/>
      <c r="NYN57" s="18"/>
      <c r="NYO57" s="18"/>
      <c r="NYP57" s="18"/>
      <c r="NYQ57" s="18"/>
      <c r="NYR57" s="18"/>
      <c r="NYS57" s="18"/>
      <c r="NYT57" s="18"/>
      <c r="NYU57" s="18"/>
      <c r="NYV57" s="18"/>
      <c r="NYW57" s="18"/>
      <c r="NYX57" s="18"/>
      <c r="NYY57" s="18"/>
      <c r="NYZ57" s="18"/>
      <c r="NZA57" s="18"/>
      <c r="NZB57" s="18"/>
      <c r="NZC57" s="18"/>
      <c r="NZD57" s="18"/>
      <c r="NZE57" s="18"/>
      <c r="NZF57" s="18"/>
      <c r="NZG57" s="18"/>
      <c r="NZH57" s="18"/>
      <c r="NZI57" s="18"/>
      <c r="NZJ57" s="18"/>
      <c r="NZK57" s="18"/>
      <c r="NZL57" s="18"/>
      <c r="NZM57" s="18"/>
      <c r="NZN57" s="18"/>
      <c r="NZO57" s="18"/>
      <c r="NZP57" s="18"/>
      <c r="NZQ57" s="18"/>
      <c r="NZR57" s="18"/>
      <c r="NZS57" s="18"/>
      <c r="NZT57" s="18"/>
      <c r="NZU57" s="18"/>
      <c r="NZV57" s="18"/>
      <c r="NZW57" s="18"/>
      <c r="NZX57" s="18"/>
      <c r="NZY57" s="18"/>
      <c r="NZZ57" s="18"/>
      <c r="OAA57" s="18"/>
      <c r="OAB57" s="18"/>
      <c r="OAC57" s="18"/>
      <c r="OAD57" s="18"/>
      <c r="OAE57" s="18"/>
      <c r="OAF57" s="18"/>
      <c r="OAG57" s="18"/>
      <c r="OAH57" s="18"/>
      <c r="OAI57" s="18"/>
      <c r="OAJ57" s="18"/>
      <c r="OAK57" s="18"/>
      <c r="OAL57" s="18"/>
      <c r="OAM57" s="18"/>
      <c r="OAN57" s="18"/>
      <c r="OAO57" s="18"/>
      <c r="OAP57" s="18"/>
      <c r="OAQ57" s="18"/>
      <c r="OAR57" s="18"/>
      <c r="OAS57" s="18"/>
      <c r="OAT57" s="18"/>
      <c r="OAU57" s="18"/>
      <c r="OAV57" s="18"/>
      <c r="OAW57" s="18"/>
      <c r="OAX57" s="18"/>
      <c r="OAY57" s="18"/>
      <c r="OAZ57" s="18"/>
      <c r="OBA57" s="18"/>
      <c r="OBB57" s="18"/>
      <c r="OBC57" s="18"/>
      <c r="OBD57" s="18"/>
      <c r="OBE57" s="18"/>
      <c r="OBF57" s="18"/>
      <c r="OBG57" s="18"/>
      <c r="OBH57" s="18"/>
      <c r="OBI57" s="18"/>
      <c r="OBJ57" s="18"/>
      <c r="OBK57" s="18"/>
      <c r="OBL57" s="18"/>
      <c r="OBM57" s="18"/>
      <c r="OBN57" s="18"/>
      <c r="OBO57" s="18"/>
      <c r="OBP57" s="18"/>
      <c r="OBQ57" s="18"/>
      <c r="OBR57" s="18"/>
      <c r="OBS57" s="18"/>
      <c r="OBT57" s="18"/>
      <c r="OBU57" s="18"/>
      <c r="OBV57" s="18"/>
      <c r="OBW57" s="18"/>
      <c r="OBX57" s="18"/>
      <c r="OBY57" s="18"/>
      <c r="OBZ57" s="18"/>
      <c r="OCA57" s="18"/>
      <c r="OCB57" s="18"/>
      <c r="OCC57" s="18"/>
      <c r="OCD57" s="18"/>
      <c r="OCE57" s="18"/>
      <c r="OCF57" s="18"/>
      <c r="OCG57" s="18"/>
      <c r="OCH57" s="18"/>
      <c r="OCI57" s="18"/>
      <c r="OCJ57" s="18"/>
      <c r="OCK57" s="18"/>
      <c r="OCL57" s="18"/>
      <c r="OCM57" s="18"/>
      <c r="OCN57" s="18"/>
      <c r="OCO57" s="18"/>
      <c r="OCP57" s="18"/>
      <c r="OCQ57" s="18"/>
      <c r="OCR57" s="18"/>
      <c r="OCS57" s="18"/>
      <c r="OCT57" s="18"/>
      <c r="OCU57" s="18"/>
      <c r="OCV57" s="18"/>
      <c r="OCW57" s="18"/>
      <c r="OCX57" s="18"/>
      <c r="OCY57" s="18"/>
      <c r="OCZ57" s="18"/>
      <c r="ODA57" s="18"/>
      <c r="ODB57" s="18"/>
      <c r="ODC57" s="18"/>
      <c r="ODD57" s="18"/>
      <c r="ODE57" s="18"/>
      <c r="ODF57" s="18"/>
      <c r="ODG57" s="18"/>
      <c r="ODH57" s="18"/>
      <c r="ODI57" s="18"/>
      <c r="ODJ57" s="18"/>
      <c r="ODK57" s="18"/>
      <c r="ODL57" s="18"/>
      <c r="ODM57" s="18"/>
      <c r="ODN57" s="18"/>
      <c r="ODO57" s="18"/>
      <c r="ODP57" s="18"/>
      <c r="ODQ57" s="18"/>
      <c r="ODR57" s="18"/>
      <c r="ODS57" s="18"/>
      <c r="ODT57" s="18"/>
      <c r="ODU57" s="18"/>
      <c r="ODV57" s="18"/>
      <c r="ODW57" s="18"/>
      <c r="ODX57" s="18"/>
      <c r="ODY57" s="18"/>
      <c r="ODZ57" s="18"/>
      <c r="OEA57" s="18"/>
      <c r="OEB57" s="18"/>
      <c r="OEC57" s="18"/>
      <c r="OED57" s="18"/>
      <c r="OEE57" s="18"/>
      <c r="OEF57" s="18"/>
      <c r="OEG57" s="18"/>
      <c r="OEH57" s="18"/>
      <c r="OEI57" s="18"/>
      <c r="OEJ57" s="18"/>
      <c r="OEK57" s="18"/>
      <c r="OEL57" s="18"/>
      <c r="OEM57" s="18"/>
      <c r="OEN57" s="18"/>
      <c r="OEO57" s="18"/>
      <c r="OEP57" s="18"/>
      <c r="OEQ57" s="18"/>
      <c r="OER57" s="18"/>
      <c r="OES57" s="18"/>
      <c r="OET57" s="18"/>
      <c r="OEU57" s="18"/>
      <c r="OEV57" s="18"/>
      <c r="OEW57" s="18"/>
      <c r="OEX57" s="18"/>
      <c r="OEY57" s="18"/>
      <c r="OEZ57" s="18"/>
      <c r="OFA57" s="18"/>
      <c r="OFB57" s="18"/>
      <c r="OFC57" s="18"/>
      <c r="OFD57" s="18"/>
      <c r="OFE57" s="18"/>
      <c r="OFF57" s="18"/>
      <c r="OFG57" s="18"/>
      <c r="OFH57" s="18"/>
      <c r="OFI57" s="18"/>
      <c r="OFJ57" s="18"/>
      <c r="OFK57" s="18"/>
      <c r="OFL57" s="18"/>
      <c r="OFM57" s="18"/>
      <c r="OFN57" s="18"/>
      <c r="OFO57" s="18"/>
      <c r="OFP57" s="18"/>
      <c r="OFQ57" s="18"/>
      <c r="OFR57" s="18"/>
      <c r="OFS57" s="18"/>
      <c r="OFT57" s="18"/>
      <c r="OFU57" s="18"/>
      <c r="OFV57" s="18"/>
      <c r="OFW57" s="18"/>
      <c r="OFX57" s="18"/>
      <c r="OFY57" s="18"/>
      <c r="OFZ57" s="18"/>
      <c r="OGA57" s="18"/>
      <c r="OGB57" s="18"/>
      <c r="OGC57" s="18"/>
      <c r="OGD57" s="18"/>
      <c r="OGE57" s="18"/>
      <c r="OGF57" s="18"/>
      <c r="OGG57" s="18"/>
      <c r="OGH57" s="18"/>
      <c r="OGI57" s="18"/>
      <c r="OGJ57" s="18"/>
      <c r="OGK57" s="18"/>
      <c r="OGL57" s="18"/>
      <c r="OGM57" s="18"/>
      <c r="OGN57" s="18"/>
      <c r="OGO57" s="18"/>
      <c r="OGP57" s="18"/>
      <c r="OGQ57" s="18"/>
      <c r="OGR57" s="18"/>
      <c r="OGS57" s="18"/>
      <c r="OGT57" s="18"/>
      <c r="OGU57" s="18"/>
      <c r="OGV57" s="18"/>
      <c r="OGW57" s="18"/>
      <c r="OGX57" s="18"/>
      <c r="OGY57" s="18"/>
      <c r="OGZ57" s="18"/>
      <c r="OHA57" s="18"/>
      <c r="OHB57" s="18"/>
      <c r="OHC57" s="18"/>
      <c r="OHD57" s="18"/>
      <c r="OHE57" s="18"/>
      <c r="OHF57" s="18"/>
      <c r="OHG57" s="18"/>
      <c r="OHH57" s="18"/>
      <c r="OHI57" s="18"/>
      <c r="OHJ57" s="18"/>
      <c r="OHK57" s="18"/>
      <c r="OHL57" s="18"/>
      <c r="OHM57" s="18"/>
      <c r="OHN57" s="18"/>
      <c r="OHO57" s="18"/>
      <c r="OHP57" s="18"/>
      <c r="OHQ57" s="18"/>
      <c r="OHR57" s="18"/>
      <c r="OHS57" s="18"/>
      <c r="OHT57" s="18"/>
      <c r="OHU57" s="18"/>
      <c r="OHV57" s="18"/>
      <c r="OHW57" s="18"/>
      <c r="OHX57" s="18"/>
      <c r="OHY57" s="18"/>
      <c r="OHZ57" s="18"/>
      <c r="OIA57" s="18"/>
      <c r="OIB57" s="18"/>
      <c r="OIC57" s="18"/>
      <c r="OID57" s="18"/>
      <c r="OIE57" s="18"/>
      <c r="OIF57" s="18"/>
      <c r="OIG57" s="18"/>
      <c r="OIH57" s="18"/>
      <c r="OII57" s="18"/>
      <c r="OIJ57" s="18"/>
      <c r="OIK57" s="18"/>
      <c r="OIL57" s="18"/>
      <c r="OIM57" s="18"/>
      <c r="OIN57" s="18"/>
      <c r="OIO57" s="18"/>
      <c r="OIP57" s="18"/>
      <c r="OIQ57" s="18"/>
      <c r="OIR57" s="18"/>
      <c r="OIS57" s="18"/>
      <c r="OIT57" s="18"/>
      <c r="OIU57" s="18"/>
      <c r="OIV57" s="18"/>
      <c r="OIW57" s="18"/>
      <c r="OIX57" s="18"/>
      <c r="OIY57" s="18"/>
      <c r="OIZ57" s="18"/>
      <c r="OJA57" s="18"/>
      <c r="OJB57" s="18"/>
      <c r="OJC57" s="18"/>
      <c r="OJD57" s="18"/>
      <c r="OJE57" s="18"/>
      <c r="OJF57" s="18"/>
      <c r="OJG57" s="18"/>
      <c r="OJH57" s="18"/>
      <c r="OJI57" s="18"/>
      <c r="OJJ57" s="18"/>
      <c r="OJK57" s="18"/>
      <c r="OJL57" s="18"/>
      <c r="OJM57" s="18"/>
      <c r="OJN57" s="18"/>
      <c r="OJO57" s="18"/>
      <c r="OJP57" s="18"/>
      <c r="OJQ57" s="18"/>
      <c r="OJR57" s="18"/>
      <c r="OJS57" s="18"/>
      <c r="OJT57" s="18"/>
      <c r="OJU57" s="18"/>
      <c r="OJV57" s="18"/>
      <c r="OJW57" s="18"/>
      <c r="OJX57" s="18"/>
      <c r="OJY57" s="18"/>
      <c r="OJZ57" s="18"/>
      <c r="OKA57" s="18"/>
      <c r="OKB57" s="18"/>
      <c r="OKC57" s="18"/>
      <c r="OKD57" s="18"/>
      <c r="OKE57" s="18"/>
      <c r="OKF57" s="18"/>
      <c r="OKG57" s="18"/>
      <c r="OKH57" s="18"/>
      <c r="OKI57" s="18"/>
      <c r="OKJ57" s="18"/>
      <c r="OKK57" s="18"/>
      <c r="OKL57" s="18"/>
      <c r="OKM57" s="18"/>
      <c r="OKN57" s="18"/>
      <c r="OKO57" s="18"/>
      <c r="OKP57" s="18"/>
      <c r="OKQ57" s="18"/>
      <c r="OKR57" s="18"/>
      <c r="OKS57" s="18"/>
      <c r="OKT57" s="18"/>
      <c r="OKU57" s="18"/>
      <c r="OKV57" s="18"/>
      <c r="OKW57" s="18"/>
      <c r="OKX57" s="18"/>
      <c r="OKY57" s="18"/>
      <c r="OKZ57" s="18"/>
      <c r="OLA57" s="18"/>
      <c r="OLB57" s="18"/>
      <c r="OLC57" s="18"/>
      <c r="OLD57" s="18"/>
      <c r="OLE57" s="18"/>
      <c r="OLF57" s="18"/>
      <c r="OLG57" s="18"/>
      <c r="OLH57" s="18"/>
      <c r="OLI57" s="18"/>
      <c r="OLJ57" s="18"/>
      <c r="OLK57" s="18"/>
      <c r="OLL57" s="18"/>
      <c r="OLM57" s="18"/>
      <c r="OLN57" s="18"/>
      <c r="OLO57" s="18"/>
      <c r="OLP57" s="18"/>
      <c r="OLQ57" s="18"/>
      <c r="OLR57" s="18"/>
      <c r="OLS57" s="18"/>
      <c r="OLT57" s="18"/>
      <c r="OLU57" s="18"/>
      <c r="OLV57" s="18"/>
      <c r="OLW57" s="18"/>
      <c r="OLX57" s="18"/>
      <c r="OLY57" s="18"/>
      <c r="OLZ57" s="18"/>
      <c r="OMA57" s="18"/>
      <c r="OMB57" s="18"/>
      <c r="OMC57" s="18"/>
      <c r="OMD57" s="18"/>
      <c r="OME57" s="18"/>
      <c r="OMF57" s="18"/>
      <c r="OMG57" s="18"/>
      <c r="OMH57" s="18"/>
      <c r="OMI57" s="18"/>
      <c r="OMJ57" s="18"/>
      <c r="OMK57" s="18"/>
      <c r="OML57" s="18"/>
      <c r="OMM57" s="18"/>
      <c r="OMN57" s="18"/>
      <c r="OMO57" s="18"/>
      <c r="OMP57" s="18"/>
      <c r="OMQ57" s="18"/>
      <c r="OMR57" s="18"/>
      <c r="OMS57" s="18"/>
      <c r="OMT57" s="18"/>
      <c r="OMU57" s="18"/>
      <c r="OMV57" s="18"/>
      <c r="OMW57" s="18"/>
      <c r="OMX57" s="18"/>
      <c r="OMY57" s="18"/>
      <c r="OMZ57" s="18"/>
      <c r="ONA57" s="18"/>
      <c r="ONB57" s="18"/>
      <c r="ONC57" s="18"/>
      <c r="OND57" s="18"/>
      <c r="ONE57" s="18"/>
      <c r="ONF57" s="18"/>
      <c r="ONG57" s="18"/>
      <c r="ONH57" s="18"/>
      <c r="ONI57" s="18"/>
      <c r="ONJ57" s="18"/>
      <c r="ONK57" s="18"/>
      <c r="ONL57" s="18"/>
      <c r="ONM57" s="18"/>
      <c r="ONN57" s="18"/>
      <c r="ONO57" s="18"/>
      <c r="ONP57" s="18"/>
      <c r="ONQ57" s="18"/>
      <c r="ONR57" s="18"/>
      <c r="ONS57" s="18"/>
      <c r="ONT57" s="18"/>
      <c r="ONU57" s="18"/>
      <c r="ONV57" s="18"/>
      <c r="ONW57" s="18"/>
      <c r="ONX57" s="18"/>
      <c r="ONY57" s="18"/>
      <c r="ONZ57" s="18"/>
      <c r="OOA57" s="18"/>
      <c r="OOB57" s="18"/>
      <c r="OOC57" s="18"/>
      <c r="OOD57" s="18"/>
      <c r="OOE57" s="18"/>
      <c r="OOF57" s="18"/>
      <c r="OOG57" s="18"/>
      <c r="OOH57" s="18"/>
      <c r="OOI57" s="18"/>
      <c r="OOJ57" s="18"/>
      <c r="OOK57" s="18"/>
      <c r="OOL57" s="18"/>
      <c r="OOM57" s="18"/>
      <c r="OON57" s="18"/>
      <c r="OOO57" s="18"/>
      <c r="OOP57" s="18"/>
      <c r="OOQ57" s="18"/>
      <c r="OOR57" s="18"/>
      <c r="OOS57" s="18"/>
      <c r="OOT57" s="18"/>
      <c r="OOU57" s="18"/>
      <c r="OOV57" s="18"/>
      <c r="OOW57" s="18"/>
      <c r="OOX57" s="18"/>
      <c r="OOY57" s="18"/>
      <c r="OOZ57" s="18"/>
      <c r="OPA57" s="18"/>
      <c r="OPB57" s="18"/>
      <c r="OPC57" s="18"/>
      <c r="OPD57" s="18"/>
      <c r="OPE57" s="18"/>
      <c r="OPF57" s="18"/>
      <c r="OPG57" s="18"/>
      <c r="OPH57" s="18"/>
      <c r="OPI57" s="18"/>
      <c r="OPJ57" s="18"/>
      <c r="OPK57" s="18"/>
      <c r="OPL57" s="18"/>
      <c r="OPM57" s="18"/>
      <c r="OPN57" s="18"/>
      <c r="OPO57" s="18"/>
      <c r="OPP57" s="18"/>
      <c r="OPQ57" s="18"/>
      <c r="OPR57" s="18"/>
      <c r="OPS57" s="18"/>
      <c r="OPT57" s="18"/>
      <c r="OPU57" s="18"/>
      <c r="OPV57" s="18"/>
      <c r="OPW57" s="18"/>
      <c r="OPX57" s="18"/>
      <c r="OPY57" s="18"/>
      <c r="OPZ57" s="18"/>
      <c r="OQA57" s="18"/>
      <c r="OQB57" s="18"/>
      <c r="OQC57" s="18"/>
      <c r="OQD57" s="18"/>
      <c r="OQE57" s="18"/>
      <c r="OQF57" s="18"/>
      <c r="OQG57" s="18"/>
      <c r="OQH57" s="18"/>
      <c r="OQI57" s="18"/>
      <c r="OQJ57" s="18"/>
      <c r="OQK57" s="18"/>
      <c r="OQL57" s="18"/>
      <c r="OQM57" s="18"/>
      <c r="OQN57" s="18"/>
      <c r="OQO57" s="18"/>
      <c r="OQP57" s="18"/>
      <c r="OQQ57" s="18"/>
      <c r="OQR57" s="18"/>
      <c r="OQS57" s="18"/>
      <c r="OQT57" s="18"/>
      <c r="OQU57" s="18"/>
      <c r="OQV57" s="18"/>
      <c r="OQW57" s="18"/>
      <c r="OQX57" s="18"/>
      <c r="OQY57" s="18"/>
      <c r="OQZ57" s="18"/>
      <c r="ORA57" s="18"/>
      <c r="ORB57" s="18"/>
      <c r="ORC57" s="18"/>
      <c r="ORD57" s="18"/>
      <c r="ORE57" s="18"/>
      <c r="ORF57" s="18"/>
      <c r="ORG57" s="18"/>
      <c r="ORH57" s="18"/>
      <c r="ORI57" s="18"/>
      <c r="ORJ57" s="18"/>
      <c r="ORK57" s="18"/>
      <c r="ORL57" s="18"/>
      <c r="ORM57" s="18"/>
      <c r="ORN57" s="18"/>
      <c r="ORO57" s="18"/>
      <c r="ORP57" s="18"/>
      <c r="ORQ57" s="18"/>
      <c r="ORR57" s="18"/>
      <c r="ORS57" s="18"/>
      <c r="ORT57" s="18"/>
      <c r="ORU57" s="18"/>
      <c r="ORV57" s="18"/>
      <c r="ORW57" s="18"/>
      <c r="ORX57" s="18"/>
      <c r="ORY57" s="18"/>
      <c r="ORZ57" s="18"/>
      <c r="OSA57" s="18"/>
      <c r="OSB57" s="18"/>
      <c r="OSC57" s="18"/>
      <c r="OSD57" s="18"/>
      <c r="OSE57" s="18"/>
      <c r="OSF57" s="18"/>
      <c r="OSG57" s="18"/>
      <c r="OSH57" s="18"/>
      <c r="OSI57" s="18"/>
      <c r="OSJ57" s="18"/>
      <c r="OSK57" s="18"/>
      <c r="OSL57" s="18"/>
      <c r="OSM57" s="18"/>
      <c r="OSN57" s="18"/>
      <c r="OSO57" s="18"/>
      <c r="OSP57" s="18"/>
      <c r="OSQ57" s="18"/>
      <c r="OSR57" s="18"/>
      <c r="OSS57" s="18"/>
      <c r="OST57" s="18"/>
      <c r="OSU57" s="18"/>
      <c r="OSV57" s="18"/>
      <c r="OSW57" s="18"/>
      <c r="OSX57" s="18"/>
      <c r="OSY57" s="18"/>
      <c r="OSZ57" s="18"/>
      <c r="OTA57" s="18"/>
      <c r="OTB57" s="18"/>
      <c r="OTC57" s="18"/>
      <c r="OTD57" s="18"/>
      <c r="OTE57" s="18"/>
      <c r="OTF57" s="18"/>
      <c r="OTG57" s="18"/>
      <c r="OTH57" s="18"/>
      <c r="OTI57" s="18"/>
      <c r="OTJ57" s="18"/>
      <c r="OTK57" s="18"/>
      <c r="OTL57" s="18"/>
      <c r="OTM57" s="18"/>
      <c r="OTN57" s="18"/>
      <c r="OTO57" s="18"/>
      <c r="OTP57" s="18"/>
      <c r="OTQ57" s="18"/>
      <c r="OTR57" s="18"/>
      <c r="OTS57" s="18"/>
      <c r="OTT57" s="18"/>
      <c r="OTU57" s="18"/>
      <c r="OTV57" s="18"/>
      <c r="OTW57" s="18"/>
      <c r="OTX57" s="18"/>
      <c r="OTY57" s="18"/>
      <c r="OTZ57" s="18"/>
      <c r="OUA57" s="18"/>
      <c r="OUB57" s="18"/>
      <c r="OUC57" s="18"/>
      <c r="OUD57" s="18"/>
      <c r="OUE57" s="18"/>
      <c r="OUF57" s="18"/>
      <c r="OUG57" s="18"/>
      <c r="OUH57" s="18"/>
      <c r="OUI57" s="18"/>
      <c r="OUJ57" s="18"/>
      <c r="OUK57" s="18"/>
      <c r="OUL57" s="18"/>
      <c r="OUM57" s="18"/>
      <c r="OUN57" s="18"/>
      <c r="OUO57" s="18"/>
      <c r="OUP57" s="18"/>
      <c r="OUQ57" s="18"/>
      <c r="OUR57" s="18"/>
      <c r="OUS57" s="18"/>
      <c r="OUT57" s="18"/>
      <c r="OUU57" s="18"/>
      <c r="OUV57" s="18"/>
      <c r="OUW57" s="18"/>
      <c r="OUX57" s="18"/>
      <c r="OUY57" s="18"/>
      <c r="OUZ57" s="18"/>
      <c r="OVA57" s="18"/>
      <c r="OVB57" s="18"/>
      <c r="OVC57" s="18"/>
      <c r="OVD57" s="18"/>
      <c r="OVE57" s="18"/>
      <c r="OVF57" s="18"/>
      <c r="OVG57" s="18"/>
      <c r="OVH57" s="18"/>
      <c r="OVI57" s="18"/>
      <c r="OVJ57" s="18"/>
      <c r="OVK57" s="18"/>
      <c r="OVL57" s="18"/>
      <c r="OVM57" s="18"/>
      <c r="OVN57" s="18"/>
      <c r="OVO57" s="18"/>
      <c r="OVP57" s="18"/>
      <c r="OVQ57" s="18"/>
      <c r="OVR57" s="18"/>
      <c r="OVS57" s="18"/>
      <c r="OVT57" s="18"/>
      <c r="OVU57" s="18"/>
      <c r="OVV57" s="18"/>
      <c r="OVW57" s="18"/>
      <c r="OVX57" s="18"/>
      <c r="OVY57" s="18"/>
      <c r="OVZ57" s="18"/>
      <c r="OWA57" s="18"/>
      <c r="OWB57" s="18"/>
      <c r="OWC57" s="18"/>
      <c r="OWD57" s="18"/>
      <c r="OWE57" s="18"/>
      <c r="OWF57" s="18"/>
      <c r="OWG57" s="18"/>
      <c r="OWH57" s="18"/>
      <c r="OWI57" s="18"/>
      <c r="OWJ57" s="18"/>
      <c r="OWK57" s="18"/>
      <c r="OWL57" s="18"/>
      <c r="OWM57" s="18"/>
      <c r="OWN57" s="18"/>
      <c r="OWO57" s="18"/>
      <c r="OWP57" s="18"/>
      <c r="OWQ57" s="18"/>
      <c r="OWR57" s="18"/>
      <c r="OWS57" s="18"/>
      <c r="OWT57" s="18"/>
      <c r="OWU57" s="18"/>
      <c r="OWV57" s="18"/>
      <c r="OWW57" s="18"/>
      <c r="OWX57" s="18"/>
      <c r="OWY57" s="18"/>
      <c r="OWZ57" s="18"/>
      <c r="OXA57" s="18"/>
      <c r="OXB57" s="18"/>
      <c r="OXC57" s="18"/>
      <c r="OXD57" s="18"/>
      <c r="OXE57" s="18"/>
      <c r="OXF57" s="18"/>
      <c r="OXG57" s="18"/>
      <c r="OXH57" s="18"/>
      <c r="OXI57" s="18"/>
      <c r="OXJ57" s="18"/>
      <c r="OXK57" s="18"/>
      <c r="OXL57" s="18"/>
      <c r="OXM57" s="18"/>
      <c r="OXN57" s="18"/>
      <c r="OXO57" s="18"/>
      <c r="OXP57" s="18"/>
      <c r="OXQ57" s="18"/>
      <c r="OXR57" s="18"/>
      <c r="OXS57" s="18"/>
      <c r="OXT57" s="18"/>
      <c r="OXU57" s="18"/>
      <c r="OXV57" s="18"/>
      <c r="OXW57" s="18"/>
      <c r="OXX57" s="18"/>
      <c r="OXY57" s="18"/>
      <c r="OXZ57" s="18"/>
      <c r="OYA57" s="18"/>
      <c r="OYB57" s="18"/>
      <c r="OYC57" s="18"/>
      <c r="OYD57" s="18"/>
      <c r="OYE57" s="18"/>
      <c r="OYF57" s="18"/>
      <c r="OYG57" s="18"/>
      <c r="OYH57" s="18"/>
      <c r="OYI57" s="18"/>
      <c r="OYJ57" s="18"/>
      <c r="OYK57" s="18"/>
      <c r="OYL57" s="18"/>
      <c r="OYM57" s="18"/>
      <c r="OYN57" s="18"/>
      <c r="OYO57" s="18"/>
      <c r="OYP57" s="18"/>
      <c r="OYQ57" s="18"/>
      <c r="OYR57" s="18"/>
      <c r="OYS57" s="18"/>
      <c r="OYT57" s="18"/>
      <c r="OYU57" s="18"/>
      <c r="OYV57" s="18"/>
      <c r="OYW57" s="18"/>
      <c r="OYX57" s="18"/>
      <c r="OYY57" s="18"/>
      <c r="OYZ57" s="18"/>
      <c r="OZA57" s="18"/>
      <c r="OZB57" s="18"/>
      <c r="OZC57" s="18"/>
      <c r="OZD57" s="18"/>
      <c r="OZE57" s="18"/>
      <c r="OZF57" s="18"/>
      <c r="OZG57" s="18"/>
      <c r="OZH57" s="18"/>
      <c r="OZI57" s="18"/>
      <c r="OZJ57" s="18"/>
      <c r="OZK57" s="18"/>
      <c r="OZL57" s="18"/>
      <c r="OZM57" s="18"/>
      <c r="OZN57" s="18"/>
      <c r="OZO57" s="18"/>
      <c r="OZP57" s="18"/>
      <c r="OZQ57" s="18"/>
      <c r="OZR57" s="18"/>
      <c r="OZS57" s="18"/>
      <c r="OZT57" s="18"/>
      <c r="OZU57" s="18"/>
      <c r="OZV57" s="18"/>
      <c r="OZW57" s="18"/>
      <c r="OZX57" s="18"/>
      <c r="OZY57" s="18"/>
      <c r="OZZ57" s="18"/>
      <c r="PAA57" s="18"/>
      <c r="PAB57" s="18"/>
      <c r="PAC57" s="18"/>
      <c r="PAD57" s="18"/>
      <c r="PAE57" s="18"/>
      <c r="PAF57" s="18"/>
      <c r="PAG57" s="18"/>
      <c r="PAH57" s="18"/>
      <c r="PAI57" s="18"/>
      <c r="PAJ57" s="18"/>
      <c r="PAK57" s="18"/>
      <c r="PAL57" s="18"/>
      <c r="PAM57" s="18"/>
      <c r="PAN57" s="18"/>
      <c r="PAO57" s="18"/>
      <c r="PAP57" s="18"/>
      <c r="PAQ57" s="18"/>
      <c r="PAR57" s="18"/>
      <c r="PAS57" s="18"/>
      <c r="PAT57" s="18"/>
      <c r="PAU57" s="18"/>
      <c r="PAV57" s="18"/>
      <c r="PAW57" s="18"/>
      <c r="PAX57" s="18"/>
      <c r="PAY57" s="18"/>
      <c r="PAZ57" s="18"/>
      <c r="PBA57" s="18"/>
      <c r="PBB57" s="18"/>
      <c r="PBC57" s="18"/>
      <c r="PBD57" s="18"/>
      <c r="PBE57" s="18"/>
      <c r="PBF57" s="18"/>
      <c r="PBG57" s="18"/>
      <c r="PBH57" s="18"/>
      <c r="PBI57" s="18"/>
      <c r="PBJ57" s="18"/>
      <c r="PBK57" s="18"/>
      <c r="PBL57" s="18"/>
      <c r="PBM57" s="18"/>
      <c r="PBN57" s="18"/>
      <c r="PBO57" s="18"/>
      <c r="PBP57" s="18"/>
      <c r="PBQ57" s="18"/>
      <c r="PBR57" s="18"/>
      <c r="PBS57" s="18"/>
      <c r="PBT57" s="18"/>
      <c r="PBU57" s="18"/>
      <c r="PBV57" s="18"/>
      <c r="PBW57" s="18"/>
      <c r="PBX57" s="18"/>
      <c r="PBY57" s="18"/>
      <c r="PBZ57" s="18"/>
      <c r="PCA57" s="18"/>
      <c r="PCB57" s="18"/>
      <c r="PCC57" s="18"/>
      <c r="PCD57" s="18"/>
      <c r="PCE57" s="18"/>
      <c r="PCF57" s="18"/>
      <c r="PCG57" s="18"/>
      <c r="PCH57" s="18"/>
      <c r="PCI57" s="18"/>
      <c r="PCJ57" s="18"/>
      <c r="PCK57" s="18"/>
      <c r="PCL57" s="18"/>
      <c r="PCM57" s="18"/>
      <c r="PCN57" s="18"/>
      <c r="PCO57" s="18"/>
      <c r="PCP57" s="18"/>
      <c r="PCQ57" s="18"/>
      <c r="PCR57" s="18"/>
      <c r="PCS57" s="18"/>
      <c r="PCT57" s="18"/>
      <c r="PCU57" s="18"/>
      <c r="PCV57" s="18"/>
      <c r="PCW57" s="18"/>
      <c r="PCX57" s="18"/>
      <c r="PCY57" s="18"/>
      <c r="PCZ57" s="18"/>
      <c r="PDA57" s="18"/>
      <c r="PDB57" s="18"/>
      <c r="PDC57" s="18"/>
      <c r="PDD57" s="18"/>
      <c r="PDE57" s="18"/>
      <c r="PDF57" s="18"/>
      <c r="PDG57" s="18"/>
      <c r="PDH57" s="18"/>
      <c r="PDI57" s="18"/>
      <c r="PDJ57" s="18"/>
      <c r="PDK57" s="18"/>
      <c r="PDL57" s="18"/>
      <c r="PDM57" s="18"/>
      <c r="PDN57" s="18"/>
      <c r="PDO57" s="18"/>
      <c r="PDP57" s="18"/>
      <c r="PDQ57" s="18"/>
      <c r="PDR57" s="18"/>
      <c r="PDS57" s="18"/>
      <c r="PDT57" s="18"/>
      <c r="PDU57" s="18"/>
      <c r="PDV57" s="18"/>
      <c r="PDW57" s="18"/>
      <c r="PDX57" s="18"/>
      <c r="PDY57" s="18"/>
      <c r="PDZ57" s="18"/>
      <c r="PEA57" s="18"/>
      <c r="PEB57" s="18"/>
      <c r="PEC57" s="18"/>
      <c r="PED57" s="18"/>
      <c r="PEE57" s="18"/>
      <c r="PEF57" s="18"/>
      <c r="PEG57" s="18"/>
      <c r="PEH57" s="18"/>
      <c r="PEI57" s="18"/>
      <c r="PEJ57" s="18"/>
      <c r="PEK57" s="18"/>
      <c r="PEL57" s="18"/>
      <c r="PEM57" s="18"/>
      <c r="PEN57" s="18"/>
      <c r="PEO57" s="18"/>
      <c r="PEP57" s="18"/>
      <c r="PEQ57" s="18"/>
      <c r="PER57" s="18"/>
      <c r="PES57" s="18"/>
      <c r="PET57" s="18"/>
      <c r="PEU57" s="18"/>
      <c r="PEV57" s="18"/>
      <c r="PEW57" s="18"/>
      <c r="PEX57" s="18"/>
      <c r="PEY57" s="18"/>
      <c r="PEZ57" s="18"/>
      <c r="PFA57" s="18"/>
      <c r="PFB57" s="18"/>
      <c r="PFC57" s="18"/>
      <c r="PFD57" s="18"/>
      <c r="PFE57" s="18"/>
      <c r="PFF57" s="18"/>
      <c r="PFG57" s="18"/>
      <c r="PFH57" s="18"/>
      <c r="PFI57" s="18"/>
      <c r="PFJ57" s="18"/>
      <c r="PFK57" s="18"/>
      <c r="PFL57" s="18"/>
      <c r="PFM57" s="18"/>
      <c r="PFN57" s="18"/>
      <c r="PFO57" s="18"/>
      <c r="PFP57" s="18"/>
      <c r="PFQ57" s="18"/>
      <c r="PFR57" s="18"/>
      <c r="PFS57" s="18"/>
      <c r="PFT57" s="18"/>
      <c r="PFU57" s="18"/>
      <c r="PFV57" s="18"/>
      <c r="PFW57" s="18"/>
      <c r="PFX57" s="18"/>
      <c r="PFY57" s="18"/>
      <c r="PFZ57" s="18"/>
      <c r="PGA57" s="18"/>
      <c r="PGB57" s="18"/>
      <c r="PGC57" s="18"/>
      <c r="PGD57" s="18"/>
      <c r="PGE57" s="18"/>
      <c r="PGF57" s="18"/>
      <c r="PGG57" s="18"/>
      <c r="PGH57" s="18"/>
      <c r="PGI57" s="18"/>
      <c r="PGJ57" s="18"/>
      <c r="PGK57" s="18"/>
      <c r="PGL57" s="18"/>
      <c r="PGM57" s="18"/>
      <c r="PGN57" s="18"/>
      <c r="PGO57" s="18"/>
      <c r="PGP57" s="18"/>
      <c r="PGQ57" s="18"/>
      <c r="PGR57" s="18"/>
      <c r="PGS57" s="18"/>
      <c r="PGT57" s="18"/>
      <c r="PGU57" s="18"/>
      <c r="PGV57" s="18"/>
      <c r="PGW57" s="18"/>
      <c r="PGX57" s="18"/>
      <c r="PGY57" s="18"/>
      <c r="PGZ57" s="18"/>
      <c r="PHA57" s="18"/>
      <c r="PHB57" s="18"/>
      <c r="PHC57" s="18"/>
      <c r="PHD57" s="18"/>
      <c r="PHE57" s="18"/>
      <c r="PHF57" s="18"/>
      <c r="PHG57" s="18"/>
      <c r="PHH57" s="18"/>
      <c r="PHI57" s="18"/>
      <c r="PHJ57" s="18"/>
      <c r="PHK57" s="18"/>
      <c r="PHL57" s="18"/>
      <c r="PHM57" s="18"/>
      <c r="PHN57" s="18"/>
      <c r="PHO57" s="18"/>
      <c r="PHP57" s="18"/>
      <c r="PHQ57" s="18"/>
      <c r="PHR57" s="18"/>
      <c r="PHS57" s="18"/>
      <c r="PHT57" s="18"/>
      <c r="PHU57" s="18"/>
      <c r="PHV57" s="18"/>
      <c r="PHW57" s="18"/>
      <c r="PHX57" s="18"/>
      <c r="PHY57" s="18"/>
      <c r="PHZ57" s="18"/>
      <c r="PIA57" s="18"/>
      <c r="PIB57" s="18"/>
      <c r="PIC57" s="18"/>
      <c r="PID57" s="18"/>
      <c r="PIE57" s="18"/>
      <c r="PIF57" s="18"/>
      <c r="PIG57" s="18"/>
      <c r="PIH57" s="18"/>
      <c r="PII57" s="18"/>
      <c r="PIJ57" s="18"/>
      <c r="PIK57" s="18"/>
      <c r="PIL57" s="18"/>
      <c r="PIM57" s="18"/>
      <c r="PIN57" s="18"/>
      <c r="PIO57" s="18"/>
      <c r="PIP57" s="18"/>
      <c r="PIQ57" s="18"/>
      <c r="PIR57" s="18"/>
      <c r="PIS57" s="18"/>
      <c r="PIT57" s="18"/>
      <c r="PIU57" s="18"/>
      <c r="PIV57" s="18"/>
      <c r="PIW57" s="18"/>
      <c r="PIX57" s="18"/>
      <c r="PIY57" s="18"/>
      <c r="PIZ57" s="18"/>
      <c r="PJA57" s="18"/>
      <c r="PJB57" s="18"/>
      <c r="PJC57" s="18"/>
      <c r="PJD57" s="18"/>
      <c r="PJE57" s="18"/>
      <c r="PJF57" s="18"/>
      <c r="PJG57" s="18"/>
      <c r="PJH57" s="18"/>
      <c r="PJI57" s="18"/>
      <c r="PJJ57" s="18"/>
      <c r="PJK57" s="18"/>
      <c r="PJL57" s="18"/>
      <c r="PJM57" s="18"/>
      <c r="PJN57" s="18"/>
      <c r="PJO57" s="18"/>
      <c r="PJP57" s="18"/>
      <c r="PJQ57" s="18"/>
      <c r="PJR57" s="18"/>
      <c r="PJS57" s="18"/>
      <c r="PJT57" s="18"/>
      <c r="PJU57" s="18"/>
      <c r="PJV57" s="18"/>
      <c r="PJW57" s="18"/>
      <c r="PJX57" s="18"/>
      <c r="PJY57" s="18"/>
      <c r="PJZ57" s="18"/>
      <c r="PKA57" s="18"/>
      <c r="PKB57" s="18"/>
      <c r="PKC57" s="18"/>
      <c r="PKD57" s="18"/>
      <c r="PKE57" s="18"/>
      <c r="PKF57" s="18"/>
      <c r="PKG57" s="18"/>
      <c r="PKH57" s="18"/>
      <c r="PKI57" s="18"/>
      <c r="PKJ57" s="18"/>
      <c r="PKK57" s="18"/>
      <c r="PKL57" s="18"/>
      <c r="PKM57" s="18"/>
      <c r="PKN57" s="18"/>
      <c r="PKO57" s="18"/>
      <c r="PKP57" s="18"/>
      <c r="PKQ57" s="18"/>
      <c r="PKR57" s="18"/>
      <c r="PKS57" s="18"/>
      <c r="PKT57" s="18"/>
      <c r="PKU57" s="18"/>
      <c r="PKV57" s="18"/>
      <c r="PKW57" s="18"/>
      <c r="PKX57" s="18"/>
      <c r="PKY57" s="18"/>
      <c r="PKZ57" s="18"/>
      <c r="PLA57" s="18"/>
      <c r="PLB57" s="18"/>
      <c r="PLC57" s="18"/>
      <c r="PLD57" s="18"/>
      <c r="PLE57" s="18"/>
      <c r="PLF57" s="18"/>
      <c r="PLG57" s="18"/>
      <c r="PLH57" s="18"/>
      <c r="PLI57" s="18"/>
      <c r="PLJ57" s="18"/>
      <c r="PLK57" s="18"/>
      <c r="PLL57" s="18"/>
      <c r="PLM57" s="18"/>
      <c r="PLN57" s="18"/>
      <c r="PLO57" s="18"/>
      <c r="PLP57" s="18"/>
      <c r="PLQ57" s="18"/>
      <c r="PLR57" s="18"/>
      <c r="PLS57" s="18"/>
      <c r="PLT57" s="18"/>
      <c r="PLU57" s="18"/>
      <c r="PLV57" s="18"/>
      <c r="PLW57" s="18"/>
      <c r="PLX57" s="18"/>
      <c r="PLY57" s="18"/>
      <c r="PLZ57" s="18"/>
      <c r="PMA57" s="18"/>
      <c r="PMB57" s="18"/>
      <c r="PMC57" s="18"/>
      <c r="PMD57" s="18"/>
      <c r="PME57" s="18"/>
      <c r="PMF57" s="18"/>
      <c r="PMG57" s="18"/>
      <c r="PMH57" s="18"/>
      <c r="PMI57" s="18"/>
      <c r="PMJ57" s="18"/>
      <c r="PMK57" s="18"/>
      <c r="PML57" s="18"/>
      <c r="PMM57" s="18"/>
      <c r="PMN57" s="18"/>
      <c r="PMO57" s="18"/>
      <c r="PMP57" s="18"/>
      <c r="PMQ57" s="18"/>
      <c r="PMR57" s="18"/>
      <c r="PMS57" s="18"/>
      <c r="PMT57" s="18"/>
      <c r="PMU57" s="18"/>
      <c r="PMV57" s="18"/>
      <c r="PMW57" s="18"/>
      <c r="PMX57" s="18"/>
      <c r="PMY57" s="18"/>
      <c r="PMZ57" s="18"/>
      <c r="PNA57" s="18"/>
      <c r="PNB57" s="18"/>
      <c r="PNC57" s="18"/>
      <c r="PND57" s="18"/>
      <c r="PNE57" s="18"/>
      <c r="PNF57" s="18"/>
      <c r="PNG57" s="18"/>
      <c r="PNH57" s="18"/>
      <c r="PNI57" s="18"/>
      <c r="PNJ57" s="18"/>
      <c r="PNK57" s="18"/>
      <c r="PNL57" s="18"/>
      <c r="PNM57" s="18"/>
      <c r="PNN57" s="18"/>
      <c r="PNO57" s="18"/>
      <c r="PNP57" s="18"/>
      <c r="PNQ57" s="18"/>
      <c r="PNR57" s="18"/>
      <c r="PNS57" s="18"/>
      <c r="PNT57" s="18"/>
      <c r="PNU57" s="18"/>
      <c r="PNV57" s="18"/>
      <c r="PNW57" s="18"/>
      <c r="PNX57" s="18"/>
      <c r="PNY57" s="18"/>
      <c r="PNZ57" s="18"/>
      <c r="POA57" s="18"/>
      <c r="POB57" s="18"/>
      <c r="POC57" s="18"/>
      <c r="POD57" s="18"/>
      <c r="POE57" s="18"/>
      <c r="POF57" s="18"/>
      <c r="POG57" s="18"/>
      <c r="POH57" s="18"/>
      <c r="POI57" s="18"/>
      <c r="POJ57" s="18"/>
      <c r="POK57" s="18"/>
      <c r="POL57" s="18"/>
      <c r="POM57" s="18"/>
      <c r="PON57" s="18"/>
      <c r="POO57" s="18"/>
      <c r="POP57" s="18"/>
      <c r="POQ57" s="18"/>
      <c r="POR57" s="18"/>
      <c r="POS57" s="18"/>
      <c r="POT57" s="18"/>
      <c r="POU57" s="18"/>
      <c r="POV57" s="18"/>
      <c r="POW57" s="18"/>
      <c r="POX57" s="18"/>
      <c r="POY57" s="18"/>
      <c r="POZ57" s="18"/>
      <c r="PPA57" s="18"/>
      <c r="PPB57" s="18"/>
      <c r="PPC57" s="18"/>
      <c r="PPD57" s="18"/>
      <c r="PPE57" s="18"/>
      <c r="PPF57" s="18"/>
      <c r="PPG57" s="18"/>
      <c r="PPH57" s="18"/>
      <c r="PPI57" s="18"/>
      <c r="PPJ57" s="18"/>
      <c r="PPK57" s="18"/>
      <c r="PPL57" s="18"/>
      <c r="PPM57" s="18"/>
      <c r="PPN57" s="18"/>
      <c r="PPO57" s="18"/>
      <c r="PPP57" s="18"/>
      <c r="PPQ57" s="18"/>
      <c r="PPR57" s="18"/>
      <c r="PPS57" s="18"/>
      <c r="PPT57" s="18"/>
      <c r="PPU57" s="18"/>
      <c r="PPV57" s="18"/>
      <c r="PPW57" s="18"/>
      <c r="PPX57" s="18"/>
      <c r="PPY57" s="18"/>
      <c r="PPZ57" s="18"/>
      <c r="PQA57" s="18"/>
      <c r="PQB57" s="18"/>
      <c r="PQC57" s="18"/>
      <c r="PQD57" s="18"/>
      <c r="PQE57" s="18"/>
      <c r="PQF57" s="18"/>
      <c r="PQG57" s="18"/>
      <c r="PQH57" s="18"/>
      <c r="PQI57" s="18"/>
      <c r="PQJ57" s="18"/>
      <c r="PQK57" s="18"/>
      <c r="PQL57" s="18"/>
      <c r="PQM57" s="18"/>
      <c r="PQN57" s="18"/>
      <c r="PQO57" s="18"/>
      <c r="PQP57" s="18"/>
      <c r="PQQ57" s="18"/>
      <c r="PQR57" s="18"/>
      <c r="PQS57" s="18"/>
      <c r="PQT57" s="18"/>
      <c r="PQU57" s="18"/>
      <c r="PQV57" s="18"/>
      <c r="PQW57" s="18"/>
      <c r="PQX57" s="18"/>
      <c r="PQY57" s="18"/>
      <c r="PQZ57" s="18"/>
      <c r="PRA57" s="18"/>
      <c r="PRB57" s="18"/>
      <c r="PRC57" s="18"/>
      <c r="PRD57" s="18"/>
      <c r="PRE57" s="18"/>
      <c r="PRF57" s="18"/>
      <c r="PRG57" s="18"/>
      <c r="PRH57" s="18"/>
      <c r="PRI57" s="18"/>
      <c r="PRJ57" s="18"/>
      <c r="PRK57" s="18"/>
      <c r="PRL57" s="18"/>
      <c r="PRM57" s="18"/>
      <c r="PRN57" s="18"/>
      <c r="PRO57" s="18"/>
      <c r="PRP57" s="18"/>
      <c r="PRQ57" s="18"/>
      <c r="PRR57" s="18"/>
      <c r="PRS57" s="18"/>
      <c r="PRT57" s="18"/>
      <c r="PRU57" s="18"/>
      <c r="PRV57" s="18"/>
      <c r="PRW57" s="18"/>
      <c r="PRX57" s="18"/>
      <c r="PRY57" s="18"/>
      <c r="PRZ57" s="18"/>
      <c r="PSA57" s="18"/>
      <c r="PSB57" s="18"/>
      <c r="PSC57" s="18"/>
      <c r="PSD57" s="18"/>
      <c r="PSE57" s="18"/>
      <c r="PSF57" s="18"/>
      <c r="PSG57" s="18"/>
      <c r="PSH57" s="18"/>
      <c r="PSI57" s="18"/>
      <c r="PSJ57" s="18"/>
      <c r="PSK57" s="18"/>
      <c r="PSL57" s="18"/>
      <c r="PSM57" s="18"/>
      <c r="PSN57" s="18"/>
      <c r="PSO57" s="18"/>
      <c r="PSP57" s="18"/>
      <c r="PSQ57" s="18"/>
      <c r="PSR57" s="18"/>
      <c r="PSS57" s="18"/>
      <c r="PST57" s="18"/>
      <c r="PSU57" s="18"/>
      <c r="PSV57" s="18"/>
      <c r="PSW57" s="18"/>
      <c r="PSX57" s="18"/>
      <c r="PSY57" s="18"/>
      <c r="PSZ57" s="18"/>
      <c r="PTA57" s="18"/>
      <c r="PTB57" s="18"/>
      <c r="PTC57" s="18"/>
      <c r="PTD57" s="18"/>
      <c r="PTE57" s="18"/>
      <c r="PTF57" s="18"/>
      <c r="PTG57" s="18"/>
      <c r="PTH57" s="18"/>
      <c r="PTI57" s="18"/>
      <c r="PTJ57" s="18"/>
      <c r="PTK57" s="18"/>
      <c r="PTL57" s="18"/>
      <c r="PTM57" s="18"/>
      <c r="PTN57" s="18"/>
      <c r="PTO57" s="18"/>
      <c r="PTP57" s="18"/>
      <c r="PTQ57" s="18"/>
      <c r="PTR57" s="18"/>
      <c r="PTS57" s="18"/>
      <c r="PTT57" s="18"/>
      <c r="PTU57" s="18"/>
      <c r="PTV57" s="18"/>
      <c r="PTW57" s="18"/>
      <c r="PTX57" s="18"/>
      <c r="PTY57" s="18"/>
      <c r="PTZ57" s="18"/>
      <c r="PUA57" s="18"/>
      <c r="PUB57" s="18"/>
      <c r="PUC57" s="18"/>
      <c r="PUD57" s="18"/>
      <c r="PUE57" s="18"/>
      <c r="PUF57" s="18"/>
      <c r="PUG57" s="18"/>
      <c r="PUH57" s="18"/>
      <c r="PUI57" s="18"/>
      <c r="PUJ57" s="18"/>
      <c r="PUK57" s="18"/>
      <c r="PUL57" s="18"/>
      <c r="PUM57" s="18"/>
      <c r="PUN57" s="18"/>
      <c r="PUO57" s="18"/>
      <c r="PUP57" s="18"/>
      <c r="PUQ57" s="18"/>
      <c r="PUR57" s="18"/>
      <c r="PUS57" s="18"/>
      <c r="PUT57" s="18"/>
      <c r="PUU57" s="18"/>
      <c r="PUV57" s="18"/>
      <c r="PUW57" s="18"/>
      <c r="PUX57" s="18"/>
      <c r="PUY57" s="18"/>
      <c r="PUZ57" s="18"/>
      <c r="PVA57" s="18"/>
      <c r="PVB57" s="18"/>
      <c r="PVC57" s="18"/>
      <c r="PVD57" s="18"/>
      <c r="PVE57" s="18"/>
      <c r="PVF57" s="18"/>
      <c r="PVG57" s="18"/>
      <c r="PVH57" s="18"/>
      <c r="PVI57" s="18"/>
      <c r="PVJ57" s="18"/>
      <c r="PVK57" s="18"/>
      <c r="PVL57" s="18"/>
      <c r="PVM57" s="18"/>
      <c r="PVN57" s="18"/>
      <c r="PVO57" s="18"/>
      <c r="PVP57" s="18"/>
      <c r="PVQ57" s="18"/>
      <c r="PVR57" s="18"/>
      <c r="PVS57" s="18"/>
      <c r="PVT57" s="18"/>
      <c r="PVU57" s="18"/>
      <c r="PVV57" s="18"/>
      <c r="PVW57" s="18"/>
      <c r="PVX57" s="18"/>
      <c r="PVY57" s="18"/>
      <c r="PVZ57" s="18"/>
      <c r="PWA57" s="18"/>
      <c r="PWB57" s="18"/>
      <c r="PWC57" s="18"/>
      <c r="PWD57" s="18"/>
      <c r="PWE57" s="18"/>
      <c r="PWF57" s="18"/>
      <c r="PWG57" s="18"/>
      <c r="PWH57" s="18"/>
      <c r="PWI57" s="18"/>
      <c r="PWJ57" s="18"/>
      <c r="PWK57" s="18"/>
      <c r="PWL57" s="18"/>
      <c r="PWM57" s="18"/>
      <c r="PWN57" s="18"/>
      <c r="PWO57" s="18"/>
      <c r="PWP57" s="18"/>
      <c r="PWQ57" s="18"/>
      <c r="PWR57" s="18"/>
      <c r="PWS57" s="18"/>
      <c r="PWT57" s="18"/>
      <c r="PWU57" s="18"/>
      <c r="PWV57" s="18"/>
      <c r="PWW57" s="18"/>
      <c r="PWX57" s="18"/>
      <c r="PWY57" s="18"/>
      <c r="PWZ57" s="18"/>
      <c r="PXA57" s="18"/>
      <c r="PXB57" s="18"/>
      <c r="PXC57" s="18"/>
      <c r="PXD57" s="18"/>
      <c r="PXE57" s="18"/>
      <c r="PXF57" s="18"/>
      <c r="PXG57" s="18"/>
      <c r="PXH57" s="18"/>
      <c r="PXI57" s="18"/>
      <c r="PXJ57" s="18"/>
      <c r="PXK57" s="18"/>
      <c r="PXL57" s="18"/>
      <c r="PXM57" s="18"/>
      <c r="PXN57" s="18"/>
      <c r="PXO57" s="18"/>
      <c r="PXP57" s="18"/>
      <c r="PXQ57" s="18"/>
      <c r="PXR57" s="18"/>
      <c r="PXS57" s="18"/>
      <c r="PXT57" s="18"/>
      <c r="PXU57" s="18"/>
      <c r="PXV57" s="18"/>
      <c r="PXW57" s="18"/>
      <c r="PXX57" s="18"/>
      <c r="PXY57" s="18"/>
      <c r="PXZ57" s="18"/>
      <c r="PYA57" s="18"/>
      <c r="PYB57" s="18"/>
      <c r="PYC57" s="18"/>
      <c r="PYD57" s="18"/>
      <c r="PYE57" s="18"/>
      <c r="PYF57" s="18"/>
      <c r="PYG57" s="18"/>
      <c r="PYH57" s="18"/>
      <c r="PYI57" s="18"/>
      <c r="PYJ57" s="18"/>
      <c r="PYK57" s="18"/>
      <c r="PYL57" s="18"/>
      <c r="PYM57" s="18"/>
      <c r="PYN57" s="18"/>
      <c r="PYO57" s="18"/>
      <c r="PYP57" s="18"/>
      <c r="PYQ57" s="18"/>
      <c r="PYR57" s="18"/>
      <c r="PYS57" s="18"/>
      <c r="PYT57" s="18"/>
      <c r="PYU57" s="18"/>
      <c r="PYV57" s="18"/>
      <c r="PYW57" s="18"/>
      <c r="PYX57" s="18"/>
      <c r="PYY57" s="18"/>
      <c r="PYZ57" s="18"/>
      <c r="PZA57" s="18"/>
      <c r="PZB57" s="18"/>
      <c r="PZC57" s="18"/>
      <c r="PZD57" s="18"/>
      <c r="PZE57" s="18"/>
      <c r="PZF57" s="18"/>
      <c r="PZG57" s="18"/>
      <c r="PZH57" s="18"/>
      <c r="PZI57" s="18"/>
      <c r="PZJ57" s="18"/>
      <c r="PZK57" s="18"/>
      <c r="PZL57" s="18"/>
      <c r="PZM57" s="18"/>
      <c r="PZN57" s="18"/>
      <c r="PZO57" s="18"/>
      <c r="PZP57" s="18"/>
      <c r="PZQ57" s="18"/>
      <c r="PZR57" s="18"/>
      <c r="PZS57" s="18"/>
      <c r="PZT57" s="18"/>
      <c r="PZU57" s="18"/>
      <c r="PZV57" s="18"/>
      <c r="PZW57" s="18"/>
      <c r="PZX57" s="18"/>
      <c r="PZY57" s="18"/>
      <c r="PZZ57" s="18"/>
      <c r="QAA57" s="18"/>
      <c r="QAB57" s="18"/>
      <c r="QAC57" s="18"/>
      <c r="QAD57" s="18"/>
      <c r="QAE57" s="18"/>
      <c r="QAF57" s="18"/>
      <c r="QAG57" s="18"/>
      <c r="QAH57" s="18"/>
      <c r="QAI57" s="18"/>
      <c r="QAJ57" s="18"/>
      <c r="QAK57" s="18"/>
      <c r="QAL57" s="18"/>
      <c r="QAM57" s="18"/>
      <c r="QAN57" s="18"/>
      <c r="QAO57" s="18"/>
      <c r="QAP57" s="18"/>
      <c r="QAQ57" s="18"/>
      <c r="QAR57" s="18"/>
      <c r="QAS57" s="18"/>
      <c r="QAT57" s="18"/>
      <c r="QAU57" s="18"/>
      <c r="QAV57" s="18"/>
      <c r="QAW57" s="18"/>
      <c r="QAX57" s="18"/>
      <c r="QAY57" s="18"/>
      <c r="QAZ57" s="18"/>
      <c r="QBA57" s="18"/>
      <c r="QBB57" s="18"/>
      <c r="QBC57" s="18"/>
      <c r="QBD57" s="18"/>
      <c r="QBE57" s="18"/>
      <c r="QBF57" s="18"/>
      <c r="QBG57" s="18"/>
      <c r="QBH57" s="18"/>
      <c r="QBI57" s="18"/>
      <c r="QBJ57" s="18"/>
      <c r="QBK57" s="18"/>
      <c r="QBL57" s="18"/>
      <c r="QBM57" s="18"/>
      <c r="QBN57" s="18"/>
      <c r="QBO57" s="18"/>
      <c r="QBP57" s="18"/>
      <c r="QBQ57" s="18"/>
      <c r="QBR57" s="18"/>
      <c r="QBS57" s="18"/>
      <c r="QBT57" s="18"/>
      <c r="QBU57" s="18"/>
      <c r="QBV57" s="18"/>
      <c r="QBW57" s="18"/>
      <c r="QBX57" s="18"/>
      <c r="QBY57" s="18"/>
      <c r="QBZ57" s="18"/>
      <c r="QCA57" s="18"/>
      <c r="QCB57" s="18"/>
      <c r="QCC57" s="18"/>
      <c r="QCD57" s="18"/>
      <c r="QCE57" s="18"/>
      <c r="QCF57" s="18"/>
      <c r="QCG57" s="18"/>
      <c r="QCH57" s="18"/>
      <c r="QCI57" s="18"/>
      <c r="QCJ57" s="18"/>
      <c r="QCK57" s="18"/>
      <c r="QCL57" s="18"/>
      <c r="QCM57" s="18"/>
      <c r="QCN57" s="18"/>
      <c r="QCO57" s="18"/>
      <c r="QCP57" s="18"/>
      <c r="QCQ57" s="18"/>
      <c r="QCR57" s="18"/>
      <c r="QCS57" s="18"/>
      <c r="QCT57" s="18"/>
      <c r="QCU57" s="18"/>
      <c r="QCV57" s="18"/>
      <c r="QCW57" s="18"/>
      <c r="QCX57" s="18"/>
      <c r="QCY57" s="18"/>
      <c r="QCZ57" s="18"/>
      <c r="QDA57" s="18"/>
      <c r="QDB57" s="18"/>
      <c r="QDC57" s="18"/>
      <c r="QDD57" s="18"/>
      <c r="QDE57" s="18"/>
      <c r="QDF57" s="18"/>
      <c r="QDG57" s="18"/>
      <c r="QDH57" s="18"/>
      <c r="QDI57" s="18"/>
      <c r="QDJ57" s="18"/>
      <c r="QDK57" s="18"/>
      <c r="QDL57" s="18"/>
      <c r="QDM57" s="18"/>
      <c r="QDN57" s="18"/>
      <c r="QDO57" s="18"/>
      <c r="QDP57" s="18"/>
      <c r="QDQ57" s="18"/>
      <c r="QDR57" s="18"/>
      <c r="QDS57" s="18"/>
      <c r="QDT57" s="18"/>
      <c r="QDU57" s="18"/>
      <c r="QDV57" s="18"/>
      <c r="QDW57" s="18"/>
      <c r="QDX57" s="18"/>
      <c r="QDY57" s="18"/>
      <c r="QDZ57" s="18"/>
      <c r="QEA57" s="18"/>
      <c r="QEB57" s="18"/>
      <c r="QEC57" s="18"/>
      <c r="QED57" s="18"/>
      <c r="QEE57" s="18"/>
      <c r="QEF57" s="18"/>
      <c r="QEG57" s="18"/>
      <c r="QEH57" s="18"/>
      <c r="QEI57" s="18"/>
      <c r="QEJ57" s="18"/>
      <c r="QEK57" s="18"/>
      <c r="QEL57" s="18"/>
      <c r="QEM57" s="18"/>
      <c r="QEN57" s="18"/>
      <c r="QEO57" s="18"/>
      <c r="QEP57" s="18"/>
      <c r="QEQ57" s="18"/>
      <c r="QER57" s="18"/>
      <c r="QES57" s="18"/>
      <c r="QET57" s="18"/>
      <c r="QEU57" s="18"/>
      <c r="QEV57" s="18"/>
      <c r="QEW57" s="18"/>
      <c r="QEX57" s="18"/>
      <c r="QEY57" s="18"/>
      <c r="QEZ57" s="18"/>
      <c r="QFA57" s="18"/>
      <c r="QFB57" s="18"/>
      <c r="QFC57" s="18"/>
      <c r="QFD57" s="18"/>
      <c r="QFE57" s="18"/>
      <c r="QFF57" s="18"/>
      <c r="QFG57" s="18"/>
      <c r="QFH57" s="18"/>
      <c r="QFI57" s="18"/>
      <c r="QFJ57" s="18"/>
      <c r="QFK57" s="18"/>
      <c r="QFL57" s="18"/>
      <c r="QFM57" s="18"/>
      <c r="QFN57" s="18"/>
      <c r="QFO57" s="18"/>
      <c r="QFP57" s="18"/>
      <c r="QFQ57" s="18"/>
      <c r="QFR57" s="18"/>
      <c r="QFS57" s="18"/>
      <c r="QFT57" s="18"/>
      <c r="QFU57" s="18"/>
      <c r="QFV57" s="18"/>
      <c r="QFW57" s="18"/>
      <c r="QFX57" s="18"/>
      <c r="QFY57" s="18"/>
      <c r="QFZ57" s="18"/>
      <c r="QGA57" s="18"/>
      <c r="QGB57" s="18"/>
      <c r="QGC57" s="18"/>
      <c r="QGD57" s="18"/>
      <c r="QGE57" s="18"/>
      <c r="QGF57" s="18"/>
      <c r="QGG57" s="18"/>
      <c r="QGH57" s="18"/>
      <c r="QGI57" s="18"/>
      <c r="QGJ57" s="18"/>
      <c r="QGK57" s="18"/>
      <c r="QGL57" s="18"/>
      <c r="QGM57" s="18"/>
      <c r="QGN57" s="18"/>
      <c r="QGO57" s="18"/>
      <c r="QGP57" s="18"/>
      <c r="QGQ57" s="18"/>
      <c r="QGR57" s="18"/>
      <c r="QGS57" s="18"/>
      <c r="QGT57" s="18"/>
      <c r="QGU57" s="18"/>
      <c r="QGV57" s="18"/>
      <c r="QGW57" s="18"/>
      <c r="QGX57" s="18"/>
      <c r="QGY57" s="18"/>
      <c r="QGZ57" s="18"/>
      <c r="QHA57" s="18"/>
      <c r="QHB57" s="18"/>
      <c r="QHC57" s="18"/>
      <c r="QHD57" s="18"/>
      <c r="QHE57" s="18"/>
      <c r="QHF57" s="18"/>
      <c r="QHG57" s="18"/>
      <c r="QHH57" s="18"/>
      <c r="QHI57" s="18"/>
      <c r="QHJ57" s="18"/>
      <c r="QHK57" s="18"/>
      <c r="QHL57" s="18"/>
      <c r="QHM57" s="18"/>
      <c r="QHN57" s="18"/>
      <c r="QHO57" s="18"/>
      <c r="QHP57" s="18"/>
      <c r="QHQ57" s="18"/>
      <c r="QHR57" s="18"/>
      <c r="QHS57" s="18"/>
      <c r="QHT57" s="18"/>
      <c r="QHU57" s="18"/>
      <c r="QHV57" s="18"/>
      <c r="QHW57" s="18"/>
      <c r="QHX57" s="18"/>
      <c r="QHY57" s="18"/>
      <c r="QHZ57" s="18"/>
      <c r="QIA57" s="18"/>
      <c r="QIB57" s="18"/>
      <c r="QIC57" s="18"/>
      <c r="QID57" s="18"/>
      <c r="QIE57" s="18"/>
      <c r="QIF57" s="18"/>
      <c r="QIG57" s="18"/>
      <c r="QIH57" s="18"/>
      <c r="QII57" s="18"/>
      <c r="QIJ57" s="18"/>
      <c r="QIK57" s="18"/>
      <c r="QIL57" s="18"/>
      <c r="QIM57" s="18"/>
      <c r="QIN57" s="18"/>
      <c r="QIO57" s="18"/>
      <c r="QIP57" s="18"/>
      <c r="QIQ57" s="18"/>
      <c r="QIR57" s="18"/>
      <c r="QIS57" s="18"/>
      <c r="QIT57" s="18"/>
      <c r="QIU57" s="18"/>
      <c r="QIV57" s="18"/>
      <c r="QIW57" s="18"/>
      <c r="QIX57" s="18"/>
      <c r="QIY57" s="18"/>
      <c r="QIZ57" s="18"/>
      <c r="QJA57" s="18"/>
      <c r="QJB57" s="18"/>
      <c r="QJC57" s="18"/>
      <c r="QJD57" s="18"/>
      <c r="QJE57" s="18"/>
      <c r="QJF57" s="18"/>
      <c r="QJG57" s="18"/>
      <c r="QJH57" s="18"/>
      <c r="QJI57" s="18"/>
      <c r="QJJ57" s="18"/>
      <c r="QJK57" s="18"/>
      <c r="QJL57" s="18"/>
      <c r="QJM57" s="18"/>
      <c r="QJN57" s="18"/>
      <c r="QJO57" s="18"/>
      <c r="QJP57" s="18"/>
      <c r="QJQ57" s="18"/>
      <c r="QJR57" s="18"/>
      <c r="QJS57" s="18"/>
      <c r="QJT57" s="18"/>
      <c r="QJU57" s="18"/>
      <c r="QJV57" s="18"/>
      <c r="QJW57" s="18"/>
      <c r="QJX57" s="18"/>
      <c r="QJY57" s="18"/>
      <c r="QJZ57" s="18"/>
      <c r="QKA57" s="18"/>
      <c r="QKB57" s="18"/>
      <c r="QKC57" s="18"/>
      <c r="QKD57" s="18"/>
      <c r="QKE57" s="18"/>
      <c r="QKF57" s="18"/>
      <c r="QKG57" s="18"/>
      <c r="QKH57" s="18"/>
      <c r="QKI57" s="18"/>
      <c r="QKJ57" s="18"/>
      <c r="QKK57" s="18"/>
      <c r="QKL57" s="18"/>
      <c r="QKM57" s="18"/>
      <c r="QKN57" s="18"/>
      <c r="QKO57" s="18"/>
      <c r="QKP57" s="18"/>
      <c r="QKQ57" s="18"/>
      <c r="QKR57" s="18"/>
      <c r="QKS57" s="18"/>
      <c r="QKT57" s="18"/>
      <c r="QKU57" s="18"/>
      <c r="QKV57" s="18"/>
      <c r="QKW57" s="18"/>
      <c r="QKX57" s="18"/>
      <c r="QKY57" s="18"/>
      <c r="QKZ57" s="18"/>
      <c r="QLA57" s="18"/>
      <c r="QLB57" s="18"/>
      <c r="QLC57" s="18"/>
      <c r="QLD57" s="18"/>
      <c r="QLE57" s="18"/>
      <c r="QLF57" s="18"/>
      <c r="QLG57" s="18"/>
      <c r="QLH57" s="18"/>
      <c r="QLI57" s="18"/>
      <c r="QLJ57" s="18"/>
      <c r="QLK57" s="18"/>
      <c r="QLL57" s="18"/>
      <c r="QLM57" s="18"/>
      <c r="QLN57" s="18"/>
      <c r="QLO57" s="18"/>
      <c r="QLP57" s="18"/>
      <c r="QLQ57" s="18"/>
      <c r="QLR57" s="18"/>
      <c r="QLS57" s="18"/>
      <c r="QLT57" s="18"/>
      <c r="QLU57" s="18"/>
      <c r="QLV57" s="18"/>
      <c r="QLW57" s="18"/>
      <c r="QLX57" s="18"/>
      <c r="QLY57" s="18"/>
      <c r="QLZ57" s="18"/>
      <c r="QMA57" s="18"/>
      <c r="QMB57" s="18"/>
      <c r="QMC57" s="18"/>
      <c r="QMD57" s="18"/>
      <c r="QME57" s="18"/>
      <c r="QMF57" s="18"/>
      <c r="QMG57" s="18"/>
      <c r="QMH57" s="18"/>
      <c r="QMI57" s="18"/>
      <c r="QMJ57" s="18"/>
      <c r="QMK57" s="18"/>
      <c r="QML57" s="18"/>
      <c r="QMM57" s="18"/>
      <c r="QMN57" s="18"/>
      <c r="QMO57" s="18"/>
      <c r="QMP57" s="18"/>
      <c r="QMQ57" s="18"/>
      <c r="QMR57" s="18"/>
      <c r="QMS57" s="18"/>
      <c r="QMT57" s="18"/>
      <c r="QMU57" s="18"/>
      <c r="QMV57" s="18"/>
      <c r="QMW57" s="18"/>
      <c r="QMX57" s="18"/>
      <c r="QMY57" s="18"/>
      <c r="QMZ57" s="18"/>
      <c r="QNA57" s="18"/>
      <c r="QNB57" s="18"/>
      <c r="QNC57" s="18"/>
      <c r="QND57" s="18"/>
      <c r="QNE57" s="18"/>
      <c r="QNF57" s="18"/>
      <c r="QNG57" s="18"/>
      <c r="QNH57" s="18"/>
      <c r="QNI57" s="18"/>
      <c r="QNJ57" s="18"/>
      <c r="QNK57" s="18"/>
      <c r="QNL57" s="18"/>
      <c r="QNM57" s="18"/>
      <c r="QNN57" s="18"/>
      <c r="QNO57" s="18"/>
      <c r="QNP57" s="18"/>
      <c r="QNQ57" s="18"/>
      <c r="QNR57" s="18"/>
      <c r="QNS57" s="18"/>
      <c r="QNT57" s="18"/>
      <c r="QNU57" s="18"/>
      <c r="QNV57" s="18"/>
      <c r="QNW57" s="18"/>
      <c r="QNX57" s="18"/>
      <c r="QNY57" s="18"/>
      <c r="QNZ57" s="18"/>
      <c r="QOA57" s="18"/>
      <c r="QOB57" s="18"/>
      <c r="QOC57" s="18"/>
      <c r="QOD57" s="18"/>
      <c r="QOE57" s="18"/>
      <c r="QOF57" s="18"/>
      <c r="QOG57" s="18"/>
      <c r="QOH57" s="18"/>
      <c r="QOI57" s="18"/>
      <c r="QOJ57" s="18"/>
      <c r="QOK57" s="18"/>
      <c r="QOL57" s="18"/>
      <c r="QOM57" s="18"/>
      <c r="QON57" s="18"/>
      <c r="QOO57" s="18"/>
      <c r="QOP57" s="18"/>
      <c r="QOQ57" s="18"/>
      <c r="QOR57" s="18"/>
      <c r="QOS57" s="18"/>
      <c r="QOT57" s="18"/>
      <c r="QOU57" s="18"/>
      <c r="QOV57" s="18"/>
      <c r="QOW57" s="18"/>
      <c r="QOX57" s="18"/>
      <c r="QOY57" s="18"/>
      <c r="QOZ57" s="18"/>
      <c r="QPA57" s="18"/>
      <c r="QPB57" s="18"/>
      <c r="QPC57" s="18"/>
      <c r="QPD57" s="18"/>
      <c r="QPE57" s="18"/>
      <c r="QPF57" s="18"/>
      <c r="QPG57" s="18"/>
      <c r="QPH57" s="18"/>
      <c r="QPI57" s="18"/>
      <c r="QPJ57" s="18"/>
      <c r="QPK57" s="18"/>
      <c r="QPL57" s="18"/>
      <c r="QPM57" s="18"/>
      <c r="QPN57" s="18"/>
      <c r="QPO57" s="18"/>
      <c r="QPP57" s="18"/>
      <c r="QPQ57" s="18"/>
      <c r="QPR57" s="18"/>
      <c r="QPS57" s="18"/>
      <c r="QPT57" s="18"/>
      <c r="QPU57" s="18"/>
      <c r="QPV57" s="18"/>
      <c r="QPW57" s="18"/>
      <c r="QPX57" s="18"/>
      <c r="QPY57" s="18"/>
      <c r="QPZ57" s="18"/>
      <c r="QQA57" s="18"/>
      <c r="QQB57" s="18"/>
      <c r="QQC57" s="18"/>
      <c r="QQD57" s="18"/>
      <c r="QQE57" s="18"/>
      <c r="QQF57" s="18"/>
      <c r="QQG57" s="18"/>
      <c r="QQH57" s="18"/>
      <c r="QQI57" s="18"/>
      <c r="QQJ57" s="18"/>
      <c r="QQK57" s="18"/>
      <c r="QQL57" s="18"/>
      <c r="QQM57" s="18"/>
      <c r="QQN57" s="18"/>
      <c r="QQO57" s="18"/>
      <c r="QQP57" s="18"/>
      <c r="QQQ57" s="18"/>
      <c r="QQR57" s="18"/>
      <c r="QQS57" s="18"/>
      <c r="QQT57" s="18"/>
      <c r="QQU57" s="18"/>
      <c r="QQV57" s="18"/>
      <c r="QQW57" s="18"/>
      <c r="QQX57" s="18"/>
      <c r="QQY57" s="18"/>
      <c r="QQZ57" s="18"/>
      <c r="QRA57" s="18"/>
      <c r="QRB57" s="18"/>
      <c r="QRC57" s="18"/>
      <c r="QRD57" s="18"/>
      <c r="QRE57" s="18"/>
      <c r="QRF57" s="18"/>
      <c r="QRG57" s="18"/>
      <c r="QRH57" s="18"/>
      <c r="QRI57" s="18"/>
      <c r="QRJ57" s="18"/>
      <c r="QRK57" s="18"/>
      <c r="QRL57" s="18"/>
      <c r="QRM57" s="18"/>
      <c r="QRN57" s="18"/>
      <c r="QRO57" s="18"/>
      <c r="QRP57" s="18"/>
      <c r="QRQ57" s="18"/>
      <c r="QRR57" s="18"/>
      <c r="QRS57" s="18"/>
      <c r="QRT57" s="18"/>
      <c r="QRU57" s="18"/>
      <c r="QRV57" s="18"/>
      <c r="QRW57" s="18"/>
      <c r="QRX57" s="18"/>
      <c r="QRY57" s="18"/>
      <c r="QRZ57" s="18"/>
      <c r="QSA57" s="18"/>
      <c r="QSB57" s="18"/>
      <c r="QSC57" s="18"/>
      <c r="QSD57" s="18"/>
      <c r="QSE57" s="18"/>
      <c r="QSF57" s="18"/>
      <c r="QSG57" s="18"/>
      <c r="QSH57" s="18"/>
      <c r="QSI57" s="18"/>
      <c r="QSJ57" s="18"/>
      <c r="QSK57" s="18"/>
      <c r="QSL57" s="18"/>
      <c r="QSM57" s="18"/>
      <c r="QSN57" s="18"/>
      <c r="QSO57" s="18"/>
      <c r="QSP57" s="18"/>
      <c r="QSQ57" s="18"/>
      <c r="QSR57" s="18"/>
      <c r="QSS57" s="18"/>
      <c r="QST57" s="18"/>
      <c r="QSU57" s="18"/>
      <c r="QSV57" s="18"/>
      <c r="QSW57" s="18"/>
      <c r="QSX57" s="18"/>
      <c r="QSY57" s="18"/>
      <c r="QSZ57" s="18"/>
      <c r="QTA57" s="18"/>
      <c r="QTB57" s="18"/>
      <c r="QTC57" s="18"/>
      <c r="QTD57" s="18"/>
      <c r="QTE57" s="18"/>
      <c r="QTF57" s="18"/>
      <c r="QTG57" s="18"/>
      <c r="QTH57" s="18"/>
      <c r="QTI57" s="18"/>
      <c r="QTJ57" s="18"/>
      <c r="QTK57" s="18"/>
      <c r="QTL57" s="18"/>
      <c r="QTM57" s="18"/>
      <c r="QTN57" s="18"/>
      <c r="QTO57" s="18"/>
      <c r="QTP57" s="18"/>
      <c r="QTQ57" s="18"/>
      <c r="QTR57" s="18"/>
      <c r="QTS57" s="18"/>
      <c r="QTT57" s="18"/>
      <c r="QTU57" s="18"/>
      <c r="QTV57" s="18"/>
      <c r="QTW57" s="18"/>
      <c r="QTX57" s="18"/>
      <c r="QTY57" s="18"/>
      <c r="QTZ57" s="18"/>
      <c r="QUA57" s="18"/>
      <c r="QUB57" s="18"/>
      <c r="QUC57" s="18"/>
      <c r="QUD57" s="18"/>
      <c r="QUE57" s="18"/>
      <c r="QUF57" s="18"/>
      <c r="QUG57" s="18"/>
      <c r="QUH57" s="18"/>
      <c r="QUI57" s="18"/>
      <c r="QUJ57" s="18"/>
      <c r="QUK57" s="18"/>
      <c r="QUL57" s="18"/>
      <c r="QUM57" s="18"/>
      <c r="QUN57" s="18"/>
      <c r="QUO57" s="18"/>
      <c r="QUP57" s="18"/>
      <c r="QUQ57" s="18"/>
      <c r="QUR57" s="18"/>
      <c r="QUS57" s="18"/>
      <c r="QUT57" s="18"/>
      <c r="QUU57" s="18"/>
      <c r="QUV57" s="18"/>
      <c r="QUW57" s="18"/>
      <c r="QUX57" s="18"/>
      <c r="QUY57" s="18"/>
      <c r="QUZ57" s="18"/>
      <c r="QVA57" s="18"/>
      <c r="QVB57" s="18"/>
      <c r="QVC57" s="18"/>
      <c r="QVD57" s="18"/>
      <c r="QVE57" s="18"/>
      <c r="QVF57" s="18"/>
      <c r="QVG57" s="18"/>
      <c r="QVH57" s="18"/>
      <c r="QVI57" s="18"/>
      <c r="QVJ57" s="18"/>
      <c r="QVK57" s="18"/>
      <c r="QVL57" s="18"/>
      <c r="QVM57" s="18"/>
      <c r="QVN57" s="18"/>
      <c r="QVO57" s="18"/>
      <c r="QVP57" s="18"/>
      <c r="QVQ57" s="18"/>
      <c r="QVR57" s="18"/>
      <c r="QVS57" s="18"/>
      <c r="QVT57" s="18"/>
      <c r="QVU57" s="18"/>
      <c r="QVV57" s="18"/>
      <c r="QVW57" s="18"/>
      <c r="QVX57" s="18"/>
      <c r="QVY57" s="18"/>
      <c r="QVZ57" s="18"/>
      <c r="QWA57" s="18"/>
      <c r="QWB57" s="18"/>
      <c r="QWC57" s="18"/>
      <c r="QWD57" s="18"/>
      <c r="QWE57" s="18"/>
      <c r="QWF57" s="18"/>
      <c r="QWG57" s="18"/>
      <c r="QWH57" s="18"/>
      <c r="QWI57" s="18"/>
      <c r="QWJ57" s="18"/>
      <c r="QWK57" s="18"/>
      <c r="QWL57" s="18"/>
      <c r="QWM57" s="18"/>
      <c r="QWN57" s="18"/>
      <c r="QWO57" s="18"/>
      <c r="QWP57" s="18"/>
      <c r="QWQ57" s="18"/>
      <c r="QWR57" s="18"/>
      <c r="QWS57" s="18"/>
      <c r="QWT57" s="18"/>
      <c r="QWU57" s="18"/>
      <c r="QWV57" s="18"/>
      <c r="QWW57" s="18"/>
      <c r="QWX57" s="18"/>
      <c r="QWY57" s="18"/>
      <c r="QWZ57" s="18"/>
      <c r="QXA57" s="18"/>
      <c r="QXB57" s="18"/>
      <c r="QXC57" s="18"/>
      <c r="QXD57" s="18"/>
      <c r="QXE57" s="18"/>
      <c r="QXF57" s="18"/>
      <c r="QXG57" s="18"/>
      <c r="QXH57" s="18"/>
      <c r="QXI57" s="18"/>
      <c r="QXJ57" s="18"/>
      <c r="QXK57" s="18"/>
      <c r="QXL57" s="18"/>
      <c r="QXM57" s="18"/>
      <c r="QXN57" s="18"/>
      <c r="QXO57" s="18"/>
      <c r="QXP57" s="18"/>
      <c r="QXQ57" s="18"/>
      <c r="QXR57" s="18"/>
      <c r="QXS57" s="18"/>
      <c r="QXT57" s="18"/>
      <c r="QXU57" s="18"/>
      <c r="QXV57" s="18"/>
      <c r="QXW57" s="18"/>
      <c r="QXX57" s="18"/>
      <c r="QXY57" s="18"/>
      <c r="QXZ57" s="18"/>
      <c r="QYA57" s="18"/>
      <c r="QYB57" s="18"/>
      <c r="QYC57" s="18"/>
      <c r="QYD57" s="18"/>
      <c r="QYE57" s="18"/>
      <c r="QYF57" s="18"/>
      <c r="QYG57" s="18"/>
      <c r="QYH57" s="18"/>
      <c r="QYI57" s="18"/>
      <c r="QYJ57" s="18"/>
      <c r="QYK57" s="18"/>
      <c r="QYL57" s="18"/>
      <c r="QYM57" s="18"/>
      <c r="QYN57" s="18"/>
      <c r="QYO57" s="18"/>
      <c r="QYP57" s="18"/>
      <c r="QYQ57" s="18"/>
      <c r="QYR57" s="18"/>
      <c r="QYS57" s="18"/>
      <c r="QYT57" s="18"/>
      <c r="QYU57" s="18"/>
      <c r="QYV57" s="18"/>
      <c r="QYW57" s="18"/>
      <c r="QYX57" s="18"/>
      <c r="QYY57" s="18"/>
      <c r="QYZ57" s="18"/>
      <c r="QZA57" s="18"/>
      <c r="QZB57" s="18"/>
      <c r="QZC57" s="18"/>
      <c r="QZD57" s="18"/>
      <c r="QZE57" s="18"/>
      <c r="QZF57" s="18"/>
      <c r="QZG57" s="18"/>
      <c r="QZH57" s="18"/>
      <c r="QZI57" s="18"/>
      <c r="QZJ57" s="18"/>
      <c r="QZK57" s="18"/>
      <c r="QZL57" s="18"/>
      <c r="QZM57" s="18"/>
      <c r="QZN57" s="18"/>
      <c r="QZO57" s="18"/>
      <c r="QZP57" s="18"/>
      <c r="QZQ57" s="18"/>
      <c r="QZR57" s="18"/>
      <c r="QZS57" s="18"/>
      <c r="QZT57" s="18"/>
      <c r="QZU57" s="18"/>
      <c r="QZV57" s="18"/>
      <c r="QZW57" s="18"/>
      <c r="QZX57" s="18"/>
      <c r="QZY57" s="18"/>
      <c r="QZZ57" s="18"/>
      <c r="RAA57" s="18"/>
      <c r="RAB57" s="18"/>
      <c r="RAC57" s="18"/>
      <c r="RAD57" s="18"/>
      <c r="RAE57" s="18"/>
      <c r="RAF57" s="18"/>
      <c r="RAG57" s="18"/>
      <c r="RAH57" s="18"/>
      <c r="RAI57" s="18"/>
      <c r="RAJ57" s="18"/>
      <c r="RAK57" s="18"/>
      <c r="RAL57" s="18"/>
      <c r="RAM57" s="18"/>
      <c r="RAN57" s="18"/>
      <c r="RAO57" s="18"/>
      <c r="RAP57" s="18"/>
      <c r="RAQ57" s="18"/>
      <c r="RAR57" s="18"/>
      <c r="RAS57" s="18"/>
      <c r="RAT57" s="18"/>
      <c r="RAU57" s="18"/>
      <c r="RAV57" s="18"/>
      <c r="RAW57" s="18"/>
      <c r="RAX57" s="18"/>
      <c r="RAY57" s="18"/>
      <c r="RAZ57" s="18"/>
      <c r="RBA57" s="18"/>
      <c r="RBB57" s="18"/>
      <c r="RBC57" s="18"/>
      <c r="RBD57" s="18"/>
      <c r="RBE57" s="18"/>
      <c r="RBF57" s="18"/>
      <c r="RBG57" s="18"/>
      <c r="RBH57" s="18"/>
      <c r="RBI57" s="18"/>
      <c r="RBJ57" s="18"/>
      <c r="RBK57" s="18"/>
      <c r="RBL57" s="18"/>
      <c r="RBM57" s="18"/>
      <c r="RBN57" s="18"/>
      <c r="RBO57" s="18"/>
      <c r="RBP57" s="18"/>
      <c r="RBQ57" s="18"/>
      <c r="RBR57" s="18"/>
      <c r="RBS57" s="18"/>
      <c r="RBT57" s="18"/>
      <c r="RBU57" s="18"/>
      <c r="RBV57" s="18"/>
      <c r="RBW57" s="18"/>
      <c r="RBX57" s="18"/>
      <c r="RBY57" s="18"/>
      <c r="RBZ57" s="18"/>
      <c r="RCA57" s="18"/>
      <c r="RCB57" s="18"/>
      <c r="RCC57" s="18"/>
      <c r="RCD57" s="18"/>
      <c r="RCE57" s="18"/>
      <c r="RCF57" s="18"/>
      <c r="RCG57" s="18"/>
      <c r="RCH57" s="18"/>
      <c r="RCI57" s="18"/>
      <c r="RCJ57" s="18"/>
      <c r="RCK57" s="18"/>
      <c r="RCL57" s="18"/>
      <c r="RCM57" s="18"/>
      <c r="RCN57" s="18"/>
      <c r="RCO57" s="18"/>
      <c r="RCP57" s="18"/>
      <c r="RCQ57" s="18"/>
      <c r="RCR57" s="18"/>
      <c r="RCS57" s="18"/>
      <c r="RCT57" s="18"/>
      <c r="RCU57" s="18"/>
      <c r="RCV57" s="18"/>
      <c r="RCW57" s="18"/>
      <c r="RCX57" s="18"/>
      <c r="RCY57" s="18"/>
      <c r="RCZ57" s="18"/>
      <c r="RDA57" s="18"/>
      <c r="RDB57" s="18"/>
      <c r="RDC57" s="18"/>
      <c r="RDD57" s="18"/>
      <c r="RDE57" s="18"/>
      <c r="RDF57" s="18"/>
      <c r="RDG57" s="18"/>
      <c r="RDH57" s="18"/>
      <c r="RDI57" s="18"/>
      <c r="RDJ57" s="18"/>
      <c r="RDK57" s="18"/>
      <c r="RDL57" s="18"/>
      <c r="RDM57" s="18"/>
      <c r="RDN57" s="18"/>
      <c r="RDO57" s="18"/>
      <c r="RDP57" s="18"/>
      <c r="RDQ57" s="18"/>
      <c r="RDR57" s="18"/>
      <c r="RDS57" s="18"/>
      <c r="RDT57" s="18"/>
      <c r="RDU57" s="18"/>
      <c r="RDV57" s="18"/>
      <c r="RDW57" s="18"/>
      <c r="RDX57" s="18"/>
      <c r="RDY57" s="18"/>
      <c r="RDZ57" s="18"/>
      <c r="REA57" s="18"/>
      <c r="REB57" s="18"/>
      <c r="REC57" s="18"/>
      <c r="RED57" s="18"/>
      <c r="REE57" s="18"/>
      <c r="REF57" s="18"/>
      <c r="REG57" s="18"/>
      <c r="REH57" s="18"/>
      <c r="REI57" s="18"/>
      <c r="REJ57" s="18"/>
      <c r="REK57" s="18"/>
      <c r="REL57" s="18"/>
      <c r="REM57" s="18"/>
      <c r="REN57" s="18"/>
      <c r="REO57" s="18"/>
      <c r="REP57" s="18"/>
      <c r="REQ57" s="18"/>
      <c r="RER57" s="18"/>
      <c r="RES57" s="18"/>
      <c r="RET57" s="18"/>
      <c r="REU57" s="18"/>
      <c r="REV57" s="18"/>
      <c r="REW57" s="18"/>
      <c r="REX57" s="18"/>
      <c r="REY57" s="18"/>
      <c r="REZ57" s="18"/>
      <c r="RFA57" s="18"/>
      <c r="RFB57" s="18"/>
      <c r="RFC57" s="18"/>
      <c r="RFD57" s="18"/>
      <c r="RFE57" s="18"/>
      <c r="RFF57" s="18"/>
      <c r="RFG57" s="18"/>
      <c r="RFH57" s="18"/>
      <c r="RFI57" s="18"/>
      <c r="RFJ57" s="18"/>
      <c r="RFK57" s="18"/>
      <c r="RFL57" s="18"/>
      <c r="RFM57" s="18"/>
      <c r="RFN57" s="18"/>
      <c r="RFO57" s="18"/>
      <c r="RFP57" s="18"/>
      <c r="RFQ57" s="18"/>
      <c r="RFR57" s="18"/>
      <c r="RFS57" s="18"/>
      <c r="RFT57" s="18"/>
      <c r="RFU57" s="18"/>
      <c r="RFV57" s="18"/>
      <c r="RFW57" s="18"/>
      <c r="RFX57" s="18"/>
      <c r="RFY57" s="18"/>
      <c r="RFZ57" s="18"/>
      <c r="RGA57" s="18"/>
      <c r="RGB57" s="18"/>
      <c r="RGC57" s="18"/>
      <c r="RGD57" s="18"/>
      <c r="RGE57" s="18"/>
      <c r="RGF57" s="18"/>
      <c r="RGG57" s="18"/>
      <c r="RGH57" s="18"/>
      <c r="RGI57" s="18"/>
      <c r="RGJ57" s="18"/>
      <c r="RGK57" s="18"/>
      <c r="RGL57" s="18"/>
      <c r="RGM57" s="18"/>
      <c r="RGN57" s="18"/>
      <c r="RGO57" s="18"/>
      <c r="RGP57" s="18"/>
      <c r="RGQ57" s="18"/>
      <c r="RGR57" s="18"/>
      <c r="RGS57" s="18"/>
      <c r="RGT57" s="18"/>
      <c r="RGU57" s="18"/>
      <c r="RGV57" s="18"/>
      <c r="RGW57" s="18"/>
      <c r="RGX57" s="18"/>
      <c r="RGY57" s="18"/>
      <c r="RGZ57" s="18"/>
      <c r="RHA57" s="18"/>
      <c r="RHB57" s="18"/>
      <c r="RHC57" s="18"/>
      <c r="RHD57" s="18"/>
      <c r="RHE57" s="18"/>
      <c r="RHF57" s="18"/>
      <c r="RHG57" s="18"/>
      <c r="RHH57" s="18"/>
      <c r="RHI57" s="18"/>
      <c r="RHJ57" s="18"/>
      <c r="RHK57" s="18"/>
      <c r="RHL57" s="18"/>
      <c r="RHM57" s="18"/>
      <c r="RHN57" s="18"/>
      <c r="RHO57" s="18"/>
      <c r="RHP57" s="18"/>
      <c r="RHQ57" s="18"/>
      <c r="RHR57" s="18"/>
      <c r="RHS57" s="18"/>
      <c r="RHT57" s="18"/>
      <c r="RHU57" s="18"/>
      <c r="RHV57" s="18"/>
      <c r="RHW57" s="18"/>
      <c r="RHX57" s="18"/>
      <c r="RHY57" s="18"/>
      <c r="RHZ57" s="18"/>
      <c r="RIA57" s="18"/>
      <c r="RIB57" s="18"/>
      <c r="RIC57" s="18"/>
      <c r="RID57" s="18"/>
      <c r="RIE57" s="18"/>
      <c r="RIF57" s="18"/>
      <c r="RIG57" s="18"/>
      <c r="RIH57" s="18"/>
      <c r="RII57" s="18"/>
      <c r="RIJ57" s="18"/>
      <c r="RIK57" s="18"/>
      <c r="RIL57" s="18"/>
      <c r="RIM57" s="18"/>
      <c r="RIN57" s="18"/>
      <c r="RIO57" s="18"/>
      <c r="RIP57" s="18"/>
      <c r="RIQ57" s="18"/>
      <c r="RIR57" s="18"/>
      <c r="RIS57" s="18"/>
      <c r="RIT57" s="18"/>
      <c r="RIU57" s="18"/>
      <c r="RIV57" s="18"/>
      <c r="RIW57" s="18"/>
      <c r="RIX57" s="18"/>
      <c r="RIY57" s="18"/>
      <c r="RIZ57" s="18"/>
      <c r="RJA57" s="18"/>
      <c r="RJB57" s="18"/>
      <c r="RJC57" s="18"/>
      <c r="RJD57" s="18"/>
      <c r="RJE57" s="18"/>
      <c r="RJF57" s="18"/>
      <c r="RJG57" s="18"/>
      <c r="RJH57" s="18"/>
      <c r="RJI57" s="18"/>
      <c r="RJJ57" s="18"/>
      <c r="RJK57" s="18"/>
      <c r="RJL57" s="18"/>
      <c r="RJM57" s="18"/>
      <c r="RJN57" s="18"/>
      <c r="RJO57" s="18"/>
      <c r="RJP57" s="18"/>
      <c r="RJQ57" s="18"/>
      <c r="RJR57" s="18"/>
      <c r="RJS57" s="18"/>
      <c r="RJT57" s="18"/>
      <c r="RJU57" s="18"/>
      <c r="RJV57" s="18"/>
      <c r="RJW57" s="18"/>
      <c r="RJX57" s="18"/>
      <c r="RJY57" s="18"/>
      <c r="RJZ57" s="18"/>
      <c r="RKA57" s="18"/>
      <c r="RKB57" s="18"/>
      <c r="RKC57" s="18"/>
      <c r="RKD57" s="18"/>
      <c r="RKE57" s="18"/>
      <c r="RKF57" s="18"/>
      <c r="RKG57" s="18"/>
      <c r="RKH57" s="18"/>
      <c r="RKI57" s="18"/>
      <c r="RKJ57" s="18"/>
      <c r="RKK57" s="18"/>
      <c r="RKL57" s="18"/>
      <c r="RKM57" s="18"/>
      <c r="RKN57" s="18"/>
      <c r="RKO57" s="18"/>
      <c r="RKP57" s="18"/>
      <c r="RKQ57" s="18"/>
      <c r="RKR57" s="18"/>
      <c r="RKS57" s="18"/>
      <c r="RKT57" s="18"/>
      <c r="RKU57" s="18"/>
      <c r="RKV57" s="18"/>
      <c r="RKW57" s="18"/>
      <c r="RKX57" s="18"/>
      <c r="RKY57" s="18"/>
      <c r="RKZ57" s="18"/>
      <c r="RLA57" s="18"/>
      <c r="RLB57" s="18"/>
      <c r="RLC57" s="18"/>
      <c r="RLD57" s="18"/>
      <c r="RLE57" s="18"/>
      <c r="RLF57" s="18"/>
      <c r="RLG57" s="18"/>
      <c r="RLH57" s="18"/>
      <c r="RLI57" s="18"/>
      <c r="RLJ57" s="18"/>
      <c r="RLK57" s="18"/>
      <c r="RLL57" s="18"/>
      <c r="RLM57" s="18"/>
      <c r="RLN57" s="18"/>
      <c r="RLO57" s="18"/>
      <c r="RLP57" s="18"/>
      <c r="RLQ57" s="18"/>
      <c r="RLR57" s="18"/>
      <c r="RLS57" s="18"/>
      <c r="RLT57" s="18"/>
      <c r="RLU57" s="18"/>
      <c r="RLV57" s="18"/>
      <c r="RLW57" s="18"/>
      <c r="RLX57" s="18"/>
      <c r="RLY57" s="18"/>
      <c r="RLZ57" s="18"/>
      <c r="RMA57" s="18"/>
      <c r="RMB57" s="18"/>
      <c r="RMC57" s="18"/>
      <c r="RMD57" s="18"/>
      <c r="RME57" s="18"/>
      <c r="RMF57" s="18"/>
      <c r="RMG57" s="18"/>
      <c r="RMH57" s="18"/>
      <c r="RMI57" s="18"/>
      <c r="RMJ57" s="18"/>
      <c r="RMK57" s="18"/>
      <c r="RML57" s="18"/>
      <c r="RMM57" s="18"/>
      <c r="RMN57" s="18"/>
      <c r="RMO57" s="18"/>
      <c r="RMP57" s="18"/>
      <c r="RMQ57" s="18"/>
      <c r="RMR57" s="18"/>
      <c r="RMS57" s="18"/>
      <c r="RMT57" s="18"/>
      <c r="RMU57" s="18"/>
      <c r="RMV57" s="18"/>
      <c r="RMW57" s="18"/>
      <c r="RMX57" s="18"/>
      <c r="RMY57" s="18"/>
      <c r="RMZ57" s="18"/>
      <c r="RNA57" s="18"/>
      <c r="RNB57" s="18"/>
      <c r="RNC57" s="18"/>
      <c r="RND57" s="18"/>
      <c r="RNE57" s="18"/>
      <c r="RNF57" s="18"/>
      <c r="RNG57" s="18"/>
      <c r="RNH57" s="18"/>
      <c r="RNI57" s="18"/>
      <c r="RNJ57" s="18"/>
      <c r="RNK57" s="18"/>
      <c r="RNL57" s="18"/>
      <c r="RNM57" s="18"/>
      <c r="RNN57" s="18"/>
      <c r="RNO57" s="18"/>
      <c r="RNP57" s="18"/>
      <c r="RNQ57" s="18"/>
      <c r="RNR57" s="18"/>
      <c r="RNS57" s="18"/>
      <c r="RNT57" s="18"/>
      <c r="RNU57" s="18"/>
      <c r="RNV57" s="18"/>
      <c r="RNW57" s="18"/>
      <c r="RNX57" s="18"/>
      <c r="RNY57" s="18"/>
      <c r="RNZ57" s="18"/>
      <c r="ROA57" s="18"/>
      <c r="ROB57" s="18"/>
      <c r="ROC57" s="18"/>
      <c r="ROD57" s="18"/>
      <c r="ROE57" s="18"/>
      <c r="ROF57" s="18"/>
      <c r="ROG57" s="18"/>
      <c r="ROH57" s="18"/>
      <c r="ROI57" s="18"/>
      <c r="ROJ57" s="18"/>
      <c r="ROK57" s="18"/>
      <c r="ROL57" s="18"/>
      <c r="ROM57" s="18"/>
      <c r="RON57" s="18"/>
      <c r="ROO57" s="18"/>
      <c r="ROP57" s="18"/>
      <c r="ROQ57" s="18"/>
      <c r="ROR57" s="18"/>
      <c r="ROS57" s="18"/>
      <c r="ROT57" s="18"/>
      <c r="ROU57" s="18"/>
      <c r="ROV57" s="18"/>
      <c r="ROW57" s="18"/>
      <c r="ROX57" s="18"/>
      <c r="ROY57" s="18"/>
      <c r="ROZ57" s="18"/>
      <c r="RPA57" s="18"/>
      <c r="RPB57" s="18"/>
      <c r="RPC57" s="18"/>
      <c r="RPD57" s="18"/>
      <c r="RPE57" s="18"/>
      <c r="RPF57" s="18"/>
      <c r="RPG57" s="18"/>
      <c r="RPH57" s="18"/>
      <c r="RPI57" s="18"/>
      <c r="RPJ57" s="18"/>
      <c r="RPK57" s="18"/>
      <c r="RPL57" s="18"/>
      <c r="RPM57" s="18"/>
      <c r="RPN57" s="18"/>
      <c r="RPO57" s="18"/>
      <c r="RPP57" s="18"/>
      <c r="RPQ57" s="18"/>
      <c r="RPR57" s="18"/>
      <c r="RPS57" s="18"/>
      <c r="RPT57" s="18"/>
      <c r="RPU57" s="18"/>
      <c r="RPV57" s="18"/>
      <c r="RPW57" s="18"/>
      <c r="RPX57" s="18"/>
      <c r="RPY57" s="18"/>
      <c r="RPZ57" s="18"/>
      <c r="RQA57" s="18"/>
      <c r="RQB57" s="18"/>
      <c r="RQC57" s="18"/>
      <c r="RQD57" s="18"/>
      <c r="RQE57" s="18"/>
      <c r="RQF57" s="18"/>
      <c r="RQG57" s="18"/>
      <c r="RQH57" s="18"/>
      <c r="RQI57" s="18"/>
      <c r="RQJ57" s="18"/>
      <c r="RQK57" s="18"/>
      <c r="RQL57" s="18"/>
      <c r="RQM57" s="18"/>
      <c r="RQN57" s="18"/>
      <c r="RQO57" s="18"/>
      <c r="RQP57" s="18"/>
      <c r="RQQ57" s="18"/>
      <c r="RQR57" s="18"/>
      <c r="RQS57" s="18"/>
      <c r="RQT57" s="18"/>
      <c r="RQU57" s="18"/>
      <c r="RQV57" s="18"/>
      <c r="RQW57" s="18"/>
      <c r="RQX57" s="18"/>
      <c r="RQY57" s="18"/>
      <c r="RQZ57" s="18"/>
      <c r="RRA57" s="18"/>
      <c r="RRB57" s="18"/>
      <c r="RRC57" s="18"/>
      <c r="RRD57" s="18"/>
      <c r="RRE57" s="18"/>
      <c r="RRF57" s="18"/>
      <c r="RRG57" s="18"/>
      <c r="RRH57" s="18"/>
      <c r="RRI57" s="18"/>
      <c r="RRJ57" s="18"/>
      <c r="RRK57" s="18"/>
      <c r="RRL57" s="18"/>
      <c r="RRM57" s="18"/>
      <c r="RRN57" s="18"/>
      <c r="RRO57" s="18"/>
      <c r="RRP57" s="18"/>
      <c r="RRQ57" s="18"/>
      <c r="RRR57" s="18"/>
      <c r="RRS57" s="18"/>
      <c r="RRT57" s="18"/>
      <c r="RRU57" s="18"/>
      <c r="RRV57" s="18"/>
      <c r="RRW57" s="18"/>
      <c r="RRX57" s="18"/>
      <c r="RRY57" s="18"/>
      <c r="RRZ57" s="18"/>
      <c r="RSA57" s="18"/>
      <c r="RSB57" s="18"/>
      <c r="RSC57" s="18"/>
      <c r="RSD57" s="18"/>
      <c r="RSE57" s="18"/>
      <c r="RSF57" s="18"/>
      <c r="RSG57" s="18"/>
      <c r="RSH57" s="18"/>
      <c r="RSI57" s="18"/>
      <c r="RSJ57" s="18"/>
      <c r="RSK57" s="18"/>
      <c r="RSL57" s="18"/>
      <c r="RSM57" s="18"/>
      <c r="RSN57" s="18"/>
      <c r="RSO57" s="18"/>
      <c r="RSP57" s="18"/>
      <c r="RSQ57" s="18"/>
      <c r="RSR57" s="18"/>
      <c r="RSS57" s="18"/>
      <c r="RST57" s="18"/>
      <c r="RSU57" s="18"/>
      <c r="RSV57" s="18"/>
      <c r="RSW57" s="18"/>
      <c r="RSX57" s="18"/>
      <c r="RSY57" s="18"/>
      <c r="RSZ57" s="18"/>
      <c r="RTA57" s="18"/>
      <c r="RTB57" s="18"/>
      <c r="RTC57" s="18"/>
      <c r="RTD57" s="18"/>
      <c r="RTE57" s="18"/>
      <c r="RTF57" s="18"/>
      <c r="RTG57" s="18"/>
      <c r="RTH57" s="18"/>
      <c r="RTI57" s="18"/>
      <c r="RTJ57" s="18"/>
      <c r="RTK57" s="18"/>
      <c r="RTL57" s="18"/>
      <c r="RTM57" s="18"/>
      <c r="RTN57" s="18"/>
      <c r="RTO57" s="18"/>
      <c r="RTP57" s="18"/>
      <c r="RTQ57" s="18"/>
      <c r="RTR57" s="18"/>
      <c r="RTS57" s="18"/>
      <c r="RTT57" s="18"/>
      <c r="RTU57" s="18"/>
      <c r="RTV57" s="18"/>
      <c r="RTW57" s="18"/>
      <c r="RTX57" s="18"/>
      <c r="RTY57" s="18"/>
      <c r="RTZ57" s="18"/>
      <c r="RUA57" s="18"/>
      <c r="RUB57" s="18"/>
      <c r="RUC57" s="18"/>
      <c r="RUD57" s="18"/>
      <c r="RUE57" s="18"/>
      <c r="RUF57" s="18"/>
      <c r="RUG57" s="18"/>
      <c r="RUH57" s="18"/>
      <c r="RUI57" s="18"/>
      <c r="RUJ57" s="18"/>
      <c r="RUK57" s="18"/>
      <c r="RUL57" s="18"/>
      <c r="RUM57" s="18"/>
      <c r="RUN57" s="18"/>
      <c r="RUO57" s="18"/>
      <c r="RUP57" s="18"/>
      <c r="RUQ57" s="18"/>
      <c r="RUR57" s="18"/>
      <c r="RUS57" s="18"/>
      <c r="RUT57" s="18"/>
      <c r="RUU57" s="18"/>
      <c r="RUV57" s="18"/>
      <c r="RUW57" s="18"/>
      <c r="RUX57" s="18"/>
      <c r="RUY57" s="18"/>
      <c r="RUZ57" s="18"/>
      <c r="RVA57" s="18"/>
      <c r="RVB57" s="18"/>
      <c r="RVC57" s="18"/>
      <c r="RVD57" s="18"/>
      <c r="RVE57" s="18"/>
      <c r="RVF57" s="18"/>
      <c r="RVG57" s="18"/>
      <c r="RVH57" s="18"/>
      <c r="RVI57" s="18"/>
      <c r="RVJ57" s="18"/>
      <c r="RVK57" s="18"/>
      <c r="RVL57" s="18"/>
      <c r="RVM57" s="18"/>
      <c r="RVN57" s="18"/>
      <c r="RVO57" s="18"/>
      <c r="RVP57" s="18"/>
      <c r="RVQ57" s="18"/>
      <c r="RVR57" s="18"/>
      <c r="RVS57" s="18"/>
      <c r="RVT57" s="18"/>
      <c r="RVU57" s="18"/>
      <c r="RVV57" s="18"/>
      <c r="RVW57" s="18"/>
      <c r="RVX57" s="18"/>
      <c r="RVY57" s="18"/>
      <c r="RVZ57" s="18"/>
      <c r="RWA57" s="18"/>
      <c r="RWB57" s="18"/>
      <c r="RWC57" s="18"/>
      <c r="RWD57" s="18"/>
      <c r="RWE57" s="18"/>
      <c r="RWF57" s="18"/>
      <c r="RWG57" s="18"/>
      <c r="RWH57" s="18"/>
      <c r="RWI57" s="18"/>
      <c r="RWJ57" s="18"/>
      <c r="RWK57" s="18"/>
      <c r="RWL57" s="18"/>
      <c r="RWM57" s="18"/>
      <c r="RWN57" s="18"/>
      <c r="RWO57" s="18"/>
      <c r="RWP57" s="18"/>
      <c r="RWQ57" s="18"/>
      <c r="RWR57" s="18"/>
      <c r="RWS57" s="18"/>
      <c r="RWT57" s="18"/>
      <c r="RWU57" s="18"/>
      <c r="RWV57" s="18"/>
      <c r="RWW57" s="18"/>
      <c r="RWX57" s="18"/>
      <c r="RWY57" s="18"/>
      <c r="RWZ57" s="18"/>
      <c r="RXA57" s="18"/>
      <c r="RXB57" s="18"/>
      <c r="RXC57" s="18"/>
      <c r="RXD57" s="18"/>
      <c r="RXE57" s="18"/>
      <c r="RXF57" s="18"/>
      <c r="RXG57" s="18"/>
      <c r="RXH57" s="18"/>
      <c r="RXI57" s="18"/>
      <c r="RXJ57" s="18"/>
      <c r="RXK57" s="18"/>
      <c r="RXL57" s="18"/>
      <c r="RXM57" s="18"/>
      <c r="RXN57" s="18"/>
      <c r="RXO57" s="18"/>
      <c r="RXP57" s="18"/>
      <c r="RXQ57" s="18"/>
      <c r="RXR57" s="18"/>
      <c r="RXS57" s="18"/>
      <c r="RXT57" s="18"/>
      <c r="RXU57" s="18"/>
      <c r="RXV57" s="18"/>
      <c r="RXW57" s="18"/>
      <c r="RXX57" s="18"/>
      <c r="RXY57" s="18"/>
      <c r="RXZ57" s="18"/>
      <c r="RYA57" s="18"/>
      <c r="RYB57" s="18"/>
      <c r="RYC57" s="18"/>
      <c r="RYD57" s="18"/>
      <c r="RYE57" s="18"/>
      <c r="RYF57" s="18"/>
      <c r="RYG57" s="18"/>
      <c r="RYH57" s="18"/>
      <c r="RYI57" s="18"/>
      <c r="RYJ57" s="18"/>
      <c r="RYK57" s="18"/>
      <c r="RYL57" s="18"/>
      <c r="RYM57" s="18"/>
      <c r="RYN57" s="18"/>
      <c r="RYO57" s="18"/>
      <c r="RYP57" s="18"/>
      <c r="RYQ57" s="18"/>
      <c r="RYR57" s="18"/>
      <c r="RYS57" s="18"/>
      <c r="RYT57" s="18"/>
      <c r="RYU57" s="18"/>
      <c r="RYV57" s="18"/>
      <c r="RYW57" s="18"/>
      <c r="RYX57" s="18"/>
      <c r="RYY57" s="18"/>
      <c r="RYZ57" s="18"/>
      <c r="RZA57" s="18"/>
      <c r="RZB57" s="18"/>
      <c r="RZC57" s="18"/>
      <c r="RZD57" s="18"/>
      <c r="RZE57" s="18"/>
      <c r="RZF57" s="18"/>
      <c r="RZG57" s="18"/>
      <c r="RZH57" s="18"/>
      <c r="RZI57" s="18"/>
      <c r="RZJ57" s="18"/>
      <c r="RZK57" s="18"/>
      <c r="RZL57" s="18"/>
      <c r="RZM57" s="18"/>
      <c r="RZN57" s="18"/>
      <c r="RZO57" s="18"/>
      <c r="RZP57" s="18"/>
      <c r="RZQ57" s="18"/>
      <c r="RZR57" s="18"/>
      <c r="RZS57" s="18"/>
      <c r="RZT57" s="18"/>
      <c r="RZU57" s="18"/>
      <c r="RZV57" s="18"/>
      <c r="RZW57" s="18"/>
      <c r="RZX57" s="18"/>
      <c r="RZY57" s="18"/>
      <c r="RZZ57" s="18"/>
      <c r="SAA57" s="18"/>
      <c r="SAB57" s="18"/>
      <c r="SAC57" s="18"/>
      <c r="SAD57" s="18"/>
      <c r="SAE57" s="18"/>
      <c r="SAF57" s="18"/>
      <c r="SAG57" s="18"/>
      <c r="SAH57" s="18"/>
      <c r="SAI57" s="18"/>
      <c r="SAJ57" s="18"/>
      <c r="SAK57" s="18"/>
      <c r="SAL57" s="18"/>
      <c r="SAM57" s="18"/>
      <c r="SAN57" s="18"/>
      <c r="SAO57" s="18"/>
      <c r="SAP57" s="18"/>
      <c r="SAQ57" s="18"/>
      <c r="SAR57" s="18"/>
      <c r="SAS57" s="18"/>
      <c r="SAT57" s="18"/>
      <c r="SAU57" s="18"/>
      <c r="SAV57" s="18"/>
      <c r="SAW57" s="18"/>
      <c r="SAX57" s="18"/>
      <c r="SAY57" s="18"/>
      <c r="SAZ57" s="18"/>
      <c r="SBA57" s="18"/>
      <c r="SBB57" s="18"/>
      <c r="SBC57" s="18"/>
      <c r="SBD57" s="18"/>
      <c r="SBE57" s="18"/>
      <c r="SBF57" s="18"/>
      <c r="SBG57" s="18"/>
      <c r="SBH57" s="18"/>
      <c r="SBI57" s="18"/>
      <c r="SBJ57" s="18"/>
      <c r="SBK57" s="18"/>
      <c r="SBL57" s="18"/>
      <c r="SBM57" s="18"/>
      <c r="SBN57" s="18"/>
      <c r="SBO57" s="18"/>
      <c r="SBP57" s="18"/>
      <c r="SBQ57" s="18"/>
      <c r="SBR57" s="18"/>
      <c r="SBS57" s="18"/>
      <c r="SBT57" s="18"/>
      <c r="SBU57" s="18"/>
      <c r="SBV57" s="18"/>
      <c r="SBW57" s="18"/>
      <c r="SBX57" s="18"/>
      <c r="SBY57" s="18"/>
      <c r="SBZ57" s="18"/>
      <c r="SCA57" s="18"/>
      <c r="SCB57" s="18"/>
      <c r="SCC57" s="18"/>
      <c r="SCD57" s="18"/>
      <c r="SCE57" s="18"/>
      <c r="SCF57" s="18"/>
      <c r="SCG57" s="18"/>
      <c r="SCH57" s="18"/>
      <c r="SCI57" s="18"/>
      <c r="SCJ57" s="18"/>
      <c r="SCK57" s="18"/>
      <c r="SCL57" s="18"/>
      <c r="SCM57" s="18"/>
      <c r="SCN57" s="18"/>
      <c r="SCO57" s="18"/>
      <c r="SCP57" s="18"/>
      <c r="SCQ57" s="18"/>
      <c r="SCR57" s="18"/>
      <c r="SCS57" s="18"/>
      <c r="SCT57" s="18"/>
      <c r="SCU57" s="18"/>
      <c r="SCV57" s="18"/>
      <c r="SCW57" s="18"/>
      <c r="SCX57" s="18"/>
      <c r="SCY57" s="18"/>
      <c r="SCZ57" s="18"/>
      <c r="SDA57" s="18"/>
      <c r="SDB57" s="18"/>
      <c r="SDC57" s="18"/>
      <c r="SDD57" s="18"/>
      <c r="SDE57" s="18"/>
      <c r="SDF57" s="18"/>
      <c r="SDG57" s="18"/>
      <c r="SDH57" s="18"/>
      <c r="SDI57" s="18"/>
      <c r="SDJ57" s="18"/>
      <c r="SDK57" s="18"/>
      <c r="SDL57" s="18"/>
      <c r="SDM57" s="18"/>
      <c r="SDN57" s="18"/>
      <c r="SDO57" s="18"/>
      <c r="SDP57" s="18"/>
      <c r="SDQ57" s="18"/>
      <c r="SDR57" s="18"/>
      <c r="SDS57" s="18"/>
      <c r="SDT57" s="18"/>
      <c r="SDU57" s="18"/>
      <c r="SDV57" s="18"/>
      <c r="SDW57" s="18"/>
      <c r="SDX57" s="18"/>
      <c r="SDY57" s="18"/>
      <c r="SDZ57" s="18"/>
      <c r="SEA57" s="18"/>
      <c r="SEB57" s="18"/>
      <c r="SEC57" s="18"/>
      <c r="SED57" s="18"/>
      <c r="SEE57" s="18"/>
      <c r="SEF57" s="18"/>
      <c r="SEG57" s="18"/>
      <c r="SEH57" s="18"/>
      <c r="SEI57" s="18"/>
      <c r="SEJ57" s="18"/>
      <c r="SEK57" s="18"/>
      <c r="SEL57" s="18"/>
      <c r="SEM57" s="18"/>
      <c r="SEN57" s="18"/>
      <c r="SEO57" s="18"/>
      <c r="SEP57" s="18"/>
      <c r="SEQ57" s="18"/>
      <c r="SER57" s="18"/>
      <c r="SES57" s="18"/>
      <c r="SET57" s="18"/>
      <c r="SEU57" s="18"/>
      <c r="SEV57" s="18"/>
      <c r="SEW57" s="18"/>
      <c r="SEX57" s="18"/>
      <c r="SEY57" s="18"/>
      <c r="SEZ57" s="18"/>
      <c r="SFA57" s="18"/>
      <c r="SFB57" s="18"/>
      <c r="SFC57" s="18"/>
      <c r="SFD57" s="18"/>
      <c r="SFE57" s="18"/>
      <c r="SFF57" s="18"/>
      <c r="SFG57" s="18"/>
      <c r="SFH57" s="18"/>
      <c r="SFI57" s="18"/>
      <c r="SFJ57" s="18"/>
      <c r="SFK57" s="18"/>
      <c r="SFL57" s="18"/>
      <c r="SFM57" s="18"/>
      <c r="SFN57" s="18"/>
      <c r="SFO57" s="18"/>
      <c r="SFP57" s="18"/>
      <c r="SFQ57" s="18"/>
      <c r="SFR57" s="18"/>
      <c r="SFS57" s="18"/>
      <c r="SFT57" s="18"/>
      <c r="SFU57" s="18"/>
      <c r="SFV57" s="18"/>
      <c r="SFW57" s="18"/>
      <c r="SFX57" s="18"/>
      <c r="SFY57" s="18"/>
      <c r="SFZ57" s="18"/>
      <c r="SGA57" s="18"/>
      <c r="SGB57" s="18"/>
      <c r="SGC57" s="18"/>
      <c r="SGD57" s="18"/>
      <c r="SGE57" s="18"/>
      <c r="SGF57" s="18"/>
      <c r="SGG57" s="18"/>
      <c r="SGH57" s="18"/>
      <c r="SGI57" s="18"/>
      <c r="SGJ57" s="18"/>
      <c r="SGK57" s="18"/>
      <c r="SGL57" s="18"/>
      <c r="SGM57" s="18"/>
      <c r="SGN57" s="18"/>
      <c r="SGO57" s="18"/>
      <c r="SGP57" s="18"/>
      <c r="SGQ57" s="18"/>
      <c r="SGR57" s="18"/>
      <c r="SGS57" s="18"/>
      <c r="SGT57" s="18"/>
      <c r="SGU57" s="18"/>
      <c r="SGV57" s="18"/>
      <c r="SGW57" s="18"/>
      <c r="SGX57" s="18"/>
      <c r="SGY57" s="18"/>
      <c r="SGZ57" s="18"/>
      <c r="SHA57" s="18"/>
      <c r="SHB57" s="18"/>
      <c r="SHC57" s="18"/>
      <c r="SHD57" s="18"/>
      <c r="SHE57" s="18"/>
      <c r="SHF57" s="18"/>
      <c r="SHG57" s="18"/>
      <c r="SHH57" s="18"/>
      <c r="SHI57" s="18"/>
      <c r="SHJ57" s="18"/>
      <c r="SHK57" s="18"/>
      <c r="SHL57" s="18"/>
      <c r="SHM57" s="18"/>
      <c r="SHN57" s="18"/>
      <c r="SHO57" s="18"/>
      <c r="SHP57" s="18"/>
      <c r="SHQ57" s="18"/>
      <c r="SHR57" s="18"/>
      <c r="SHS57" s="18"/>
      <c r="SHT57" s="18"/>
      <c r="SHU57" s="18"/>
      <c r="SHV57" s="18"/>
      <c r="SHW57" s="18"/>
      <c r="SHX57" s="18"/>
      <c r="SHY57" s="18"/>
      <c r="SHZ57" s="18"/>
      <c r="SIA57" s="18"/>
      <c r="SIB57" s="18"/>
      <c r="SIC57" s="18"/>
      <c r="SID57" s="18"/>
      <c r="SIE57" s="18"/>
      <c r="SIF57" s="18"/>
      <c r="SIG57" s="18"/>
      <c r="SIH57" s="18"/>
      <c r="SII57" s="18"/>
      <c r="SIJ57" s="18"/>
      <c r="SIK57" s="18"/>
      <c r="SIL57" s="18"/>
      <c r="SIM57" s="18"/>
      <c r="SIN57" s="18"/>
      <c r="SIO57" s="18"/>
      <c r="SIP57" s="18"/>
      <c r="SIQ57" s="18"/>
      <c r="SIR57" s="18"/>
      <c r="SIS57" s="18"/>
      <c r="SIT57" s="18"/>
      <c r="SIU57" s="18"/>
      <c r="SIV57" s="18"/>
      <c r="SIW57" s="18"/>
      <c r="SIX57" s="18"/>
      <c r="SIY57" s="18"/>
      <c r="SIZ57" s="18"/>
      <c r="SJA57" s="18"/>
      <c r="SJB57" s="18"/>
      <c r="SJC57" s="18"/>
      <c r="SJD57" s="18"/>
      <c r="SJE57" s="18"/>
      <c r="SJF57" s="18"/>
      <c r="SJG57" s="18"/>
      <c r="SJH57" s="18"/>
      <c r="SJI57" s="18"/>
      <c r="SJJ57" s="18"/>
      <c r="SJK57" s="18"/>
      <c r="SJL57" s="18"/>
      <c r="SJM57" s="18"/>
      <c r="SJN57" s="18"/>
      <c r="SJO57" s="18"/>
      <c r="SJP57" s="18"/>
      <c r="SJQ57" s="18"/>
      <c r="SJR57" s="18"/>
      <c r="SJS57" s="18"/>
      <c r="SJT57" s="18"/>
      <c r="SJU57" s="18"/>
      <c r="SJV57" s="18"/>
      <c r="SJW57" s="18"/>
      <c r="SJX57" s="18"/>
      <c r="SJY57" s="18"/>
      <c r="SJZ57" s="18"/>
      <c r="SKA57" s="18"/>
      <c r="SKB57" s="18"/>
      <c r="SKC57" s="18"/>
      <c r="SKD57" s="18"/>
      <c r="SKE57" s="18"/>
      <c r="SKF57" s="18"/>
      <c r="SKG57" s="18"/>
      <c r="SKH57" s="18"/>
      <c r="SKI57" s="18"/>
      <c r="SKJ57" s="18"/>
      <c r="SKK57" s="18"/>
      <c r="SKL57" s="18"/>
      <c r="SKM57" s="18"/>
      <c r="SKN57" s="18"/>
      <c r="SKO57" s="18"/>
      <c r="SKP57" s="18"/>
      <c r="SKQ57" s="18"/>
      <c r="SKR57" s="18"/>
      <c r="SKS57" s="18"/>
      <c r="SKT57" s="18"/>
      <c r="SKU57" s="18"/>
      <c r="SKV57" s="18"/>
      <c r="SKW57" s="18"/>
      <c r="SKX57" s="18"/>
      <c r="SKY57" s="18"/>
      <c r="SKZ57" s="18"/>
      <c r="SLA57" s="18"/>
      <c r="SLB57" s="18"/>
      <c r="SLC57" s="18"/>
      <c r="SLD57" s="18"/>
      <c r="SLE57" s="18"/>
      <c r="SLF57" s="18"/>
      <c r="SLG57" s="18"/>
      <c r="SLH57" s="18"/>
      <c r="SLI57" s="18"/>
      <c r="SLJ57" s="18"/>
      <c r="SLK57" s="18"/>
      <c r="SLL57" s="18"/>
      <c r="SLM57" s="18"/>
      <c r="SLN57" s="18"/>
      <c r="SLO57" s="18"/>
      <c r="SLP57" s="18"/>
      <c r="SLQ57" s="18"/>
      <c r="SLR57" s="18"/>
      <c r="SLS57" s="18"/>
      <c r="SLT57" s="18"/>
      <c r="SLU57" s="18"/>
      <c r="SLV57" s="18"/>
      <c r="SLW57" s="18"/>
      <c r="SLX57" s="18"/>
      <c r="SLY57" s="18"/>
      <c r="SLZ57" s="18"/>
      <c r="SMA57" s="18"/>
      <c r="SMB57" s="18"/>
      <c r="SMC57" s="18"/>
      <c r="SMD57" s="18"/>
      <c r="SME57" s="18"/>
      <c r="SMF57" s="18"/>
      <c r="SMG57" s="18"/>
      <c r="SMH57" s="18"/>
      <c r="SMI57" s="18"/>
      <c r="SMJ57" s="18"/>
      <c r="SMK57" s="18"/>
      <c r="SML57" s="18"/>
      <c r="SMM57" s="18"/>
      <c r="SMN57" s="18"/>
      <c r="SMO57" s="18"/>
      <c r="SMP57" s="18"/>
      <c r="SMQ57" s="18"/>
      <c r="SMR57" s="18"/>
      <c r="SMS57" s="18"/>
      <c r="SMT57" s="18"/>
      <c r="SMU57" s="18"/>
      <c r="SMV57" s="18"/>
      <c r="SMW57" s="18"/>
      <c r="SMX57" s="18"/>
      <c r="SMY57" s="18"/>
      <c r="SMZ57" s="18"/>
      <c r="SNA57" s="18"/>
      <c r="SNB57" s="18"/>
      <c r="SNC57" s="18"/>
      <c r="SND57" s="18"/>
      <c r="SNE57" s="18"/>
      <c r="SNF57" s="18"/>
      <c r="SNG57" s="18"/>
      <c r="SNH57" s="18"/>
      <c r="SNI57" s="18"/>
      <c r="SNJ57" s="18"/>
      <c r="SNK57" s="18"/>
      <c r="SNL57" s="18"/>
      <c r="SNM57" s="18"/>
      <c r="SNN57" s="18"/>
      <c r="SNO57" s="18"/>
      <c r="SNP57" s="18"/>
      <c r="SNQ57" s="18"/>
      <c r="SNR57" s="18"/>
      <c r="SNS57" s="18"/>
      <c r="SNT57" s="18"/>
      <c r="SNU57" s="18"/>
      <c r="SNV57" s="18"/>
      <c r="SNW57" s="18"/>
      <c r="SNX57" s="18"/>
      <c r="SNY57" s="18"/>
      <c r="SNZ57" s="18"/>
      <c r="SOA57" s="18"/>
      <c r="SOB57" s="18"/>
      <c r="SOC57" s="18"/>
      <c r="SOD57" s="18"/>
      <c r="SOE57" s="18"/>
      <c r="SOF57" s="18"/>
      <c r="SOG57" s="18"/>
      <c r="SOH57" s="18"/>
      <c r="SOI57" s="18"/>
      <c r="SOJ57" s="18"/>
      <c r="SOK57" s="18"/>
      <c r="SOL57" s="18"/>
      <c r="SOM57" s="18"/>
      <c r="SON57" s="18"/>
      <c r="SOO57" s="18"/>
      <c r="SOP57" s="18"/>
      <c r="SOQ57" s="18"/>
      <c r="SOR57" s="18"/>
      <c r="SOS57" s="18"/>
      <c r="SOT57" s="18"/>
      <c r="SOU57" s="18"/>
      <c r="SOV57" s="18"/>
      <c r="SOW57" s="18"/>
      <c r="SOX57" s="18"/>
      <c r="SOY57" s="18"/>
      <c r="SOZ57" s="18"/>
      <c r="SPA57" s="18"/>
      <c r="SPB57" s="18"/>
      <c r="SPC57" s="18"/>
      <c r="SPD57" s="18"/>
      <c r="SPE57" s="18"/>
      <c r="SPF57" s="18"/>
      <c r="SPG57" s="18"/>
      <c r="SPH57" s="18"/>
      <c r="SPI57" s="18"/>
      <c r="SPJ57" s="18"/>
      <c r="SPK57" s="18"/>
      <c r="SPL57" s="18"/>
      <c r="SPM57" s="18"/>
      <c r="SPN57" s="18"/>
      <c r="SPO57" s="18"/>
      <c r="SPP57" s="18"/>
      <c r="SPQ57" s="18"/>
      <c r="SPR57" s="18"/>
      <c r="SPS57" s="18"/>
      <c r="SPT57" s="18"/>
      <c r="SPU57" s="18"/>
      <c r="SPV57" s="18"/>
      <c r="SPW57" s="18"/>
      <c r="SPX57" s="18"/>
      <c r="SPY57" s="18"/>
      <c r="SPZ57" s="18"/>
      <c r="SQA57" s="18"/>
      <c r="SQB57" s="18"/>
      <c r="SQC57" s="18"/>
      <c r="SQD57" s="18"/>
      <c r="SQE57" s="18"/>
      <c r="SQF57" s="18"/>
      <c r="SQG57" s="18"/>
      <c r="SQH57" s="18"/>
      <c r="SQI57" s="18"/>
      <c r="SQJ57" s="18"/>
      <c r="SQK57" s="18"/>
      <c r="SQL57" s="18"/>
      <c r="SQM57" s="18"/>
      <c r="SQN57" s="18"/>
      <c r="SQO57" s="18"/>
      <c r="SQP57" s="18"/>
      <c r="SQQ57" s="18"/>
      <c r="SQR57" s="18"/>
      <c r="SQS57" s="18"/>
      <c r="SQT57" s="18"/>
      <c r="SQU57" s="18"/>
      <c r="SQV57" s="18"/>
      <c r="SQW57" s="18"/>
      <c r="SQX57" s="18"/>
      <c r="SQY57" s="18"/>
      <c r="SQZ57" s="18"/>
      <c r="SRA57" s="18"/>
      <c r="SRB57" s="18"/>
      <c r="SRC57" s="18"/>
      <c r="SRD57" s="18"/>
      <c r="SRE57" s="18"/>
      <c r="SRF57" s="18"/>
      <c r="SRG57" s="18"/>
      <c r="SRH57" s="18"/>
      <c r="SRI57" s="18"/>
      <c r="SRJ57" s="18"/>
      <c r="SRK57" s="18"/>
      <c r="SRL57" s="18"/>
      <c r="SRM57" s="18"/>
      <c r="SRN57" s="18"/>
      <c r="SRO57" s="18"/>
      <c r="SRP57" s="18"/>
      <c r="SRQ57" s="18"/>
      <c r="SRR57" s="18"/>
      <c r="SRS57" s="18"/>
      <c r="SRT57" s="18"/>
      <c r="SRU57" s="18"/>
      <c r="SRV57" s="18"/>
      <c r="SRW57" s="18"/>
      <c r="SRX57" s="18"/>
      <c r="SRY57" s="18"/>
      <c r="SRZ57" s="18"/>
      <c r="SSA57" s="18"/>
      <c r="SSB57" s="18"/>
      <c r="SSC57" s="18"/>
      <c r="SSD57" s="18"/>
      <c r="SSE57" s="18"/>
      <c r="SSF57" s="18"/>
      <c r="SSG57" s="18"/>
      <c r="SSH57" s="18"/>
      <c r="SSI57" s="18"/>
      <c r="SSJ57" s="18"/>
      <c r="SSK57" s="18"/>
      <c r="SSL57" s="18"/>
      <c r="SSM57" s="18"/>
      <c r="SSN57" s="18"/>
      <c r="SSO57" s="18"/>
      <c r="SSP57" s="18"/>
      <c r="SSQ57" s="18"/>
      <c r="SSR57" s="18"/>
      <c r="SSS57" s="18"/>
      <c r="SST57" s="18"/>
      <c r="SSU57" s="18"/>
      <c r="SSV57" s="18"/>
      <c r="SSW57" s="18"/>
      <c r="SSX57" s="18"/>
      <c r="SSY57" s="18"/>
      <c r="SSZ57" s="18"/>
      <c r="STA57" s="18"/>
      <c r="STB57" s="18"/>
      <c r="STC57" s="18"/>
      <c r="STD57" s="18"/>
      <c r="STE57" s="18"/>
      <c r="STF57" s="18"/>
      <c r="STG57" s="18"/>
      <c r="STH57" s="18"/>
      <c r="STI57" s="18"/>
      <c r="STJ57" s="18"/>
      <c r="STK57" s="18"/>
      <c r="STL57" s="18"/>
      <c r="STM57" s="18"/>
      <c r="STN57" s="18"/>
      <c r="STO57" s="18"/>
      <c r="STP57" s="18"/>
      <c r="STQ57" s="18"/>
      <c r="STR57" s="18"/>
      <c r="STS57" s="18"/>
      <c r="STT57" s="18"/>
      <c r="STU57" s="18"/>
      <c r="STV57" s="18"/>
      <c r="STW57" s="18"/>
      <c r="STX57" s="18"/>
      <c r="STY57" s="18"/>
      <c r="STZ57" s="18"/>
      <c r="SUA57" s="18"/>
      <c r="SUB57" s="18"/>
      <c r="SUC57" s="18"/>
      <c r="SUD57" s="18"/>
      <c r="SUE57" s="18"/>
      <c r="SUF57" s="18"/>
      <c r="SUG57" s="18"/>
      <c r="SUH57" s="18"/>
      <c r="SUI57" s="18"/>
      <c r="SUJ57" s="18"/>
      <c r="SUK57" s="18"/>
      <c r="SUL57" s="18"/>
      <c r="SUM57" s="18"/>
      <c r="SUN57" s="18"/>
      <c r="SUO57" s="18"/>
      <c r="SUP57" s="18"/>
      <c r="SUQ57" s="18"/>
      <c r="SUR57" s="18"/>
      <c r="SUS57" s="18"/>
      <c r="SUT57" s="18"/>
      <c r="SUU57" s="18"/>
      <c r="SUV57" s="18"/>
      <c r="SUW57" s="18"/>
      <c r="SUX57" s="18"/>
      <c r="SUY57" s="18"/>
      <c r="SUZ57" s="18"/>
      <c r="SVA57" s="18"/>
      <c r="SVB57" s="18"/>
      <c r="SVC57" s="18"/>
      <c r="SVD57" s="18"/>
      <c r="SVE57" s="18"/>
      <c r="SVF57" s="18"/>
      <c r="SVG57" s="18"/>
      <c r="SVH57" s="18"/>
      <c r="SVI57" s="18"/>
      <c r="SVJ57" s="18"/>
      <c r="SVK57" s="18"/>
      <c r="SVL57" s="18"/>
      <c r="SVM57" s="18"/>
      <c r="SVN57" s="18"/>
      <c r="SVO57" s="18"/>
      <c r="SVP57" s="18"/>
      <c r="SVQ57" s="18"/>
      <c r="SVR57" s="18"/>
      <c r="SVS57" s="18"/>
      <c r="SVT57" s="18"/>
      <c r="SVU57" s="18"/>
      <c r="SVV57" s="18"/>
      <c r="SVW57" s="18"/>
      <c r="SVX57" s="18"/>
      <c r="SVY57" s="18"/>
      <c r="SVZ57" s="18"/>
      <c r="SWA57" s="18"/>
      <c r="SWB57" s="18"/>
      <c r="SWC57" s="18"/>
      <c r="SWD57" s="18"/>
      <c r="SWE57" s="18"/>
      <c r="SWF57" s="18"/>
      <c r="SWG57" s="18"/>
      <c r="SWH57" s="18"/>
      <c r="SWI57" s="18"/>
      <c r="SWJ57" s="18"/>
      <c r="SWK57" s="18"/>
      <c r="SWL57" s="18"/>
      <c r="SWM57" s="18"/>
      <c r="SWN57" s="18"/>
      <c r="SWO57" s="18"/>
      <c r="SWP57" s="18"/>
      <c r="SWQ57" s="18"/>
      <c r="SWR57" s="18"/>
      <c r="SWS57" s="18"/>
      <c r="SWT57" s="18"/>
      <c r="SWU57" s="18"/>
      <c r="SWV57" s="18"/>
      <c r="SWW57" s="18"/>
      <c r="SWX57" s="18"/>
      <c r="SWY57" s="18"/>
      <c r="SWZ57" s="18"/>
      <c r="SXA57" s="18"/>
      <c r="SXB57" s="18"/>
      <c r="SXC57" s="18"/>
      <c r="SXD57" s="18"/>
      <c r="SXE57" s="18"/>
      <c r="SXF57" s="18"/>
      <c r="SXG57" s="18"/>
      <c r="SXH57" s="18"/>
      <c r="SXI57" s="18"/>
      <c r="SXJ57" s="18"/>
      <c r="SXK57" s="18"/>
      <c r="SXL57" s="18"/>
      <c r="SXM57" s="18"/>
      <c r="SXN57" s="18"/>
      <c r="SXO57" s="18"/>
      <c r="SXP57" s="18"/>
      <c r="SXQ57" s="18"/>
      <c r="SXR57" s="18"/>
      <c r="SXS57" s="18"/>
      <c r="SXT57" s="18"/>
      <c r="SXU57" s="18"/>
      <c r="SXV57" s="18"/>
      <c r="SXW57" s="18"/>
      <c r="SXX57" s="18"/>
      <c r="SXY57" s="18"/>
      <c r="SXZ57" s="18"/>
      <c r="SYA57" s="18"/>
      <c r="SYB57" s="18"/>
      <c r="SYC57" s="18"/>
      <c r="SYD57" s="18"/>
      <c r="SYE57" s="18"/>
      <c r="SYF57" s="18"/>
      <c r="SYG57" s="18"/>
      <c r="SYH57" s="18"/>
      <c r="SYI57" s="18"/>
      <c r="SYJ57" s="18"/>
      <c r="SYK57" s="18"/>
      <c r="SYL57" s="18"/>
      <c r="SYM57" s="18"/>
      <c r="SYN57" s="18"/>
      <c r="SYO57" s="18"/>
      <c r="SYP57" s="18"/>
      <c r="SYQ57" s="18"/>
      <c r="SYR57" s="18"/>
      <c r="SYS57" s="18"/>
      <c r="SYT57" s="18"/>
      <c r="SYU57" s="18"/>
      <c r="SYV57" s="18"/>
      <c r="SYW57" s="18"/>
      <c r="SYX57" s="18"/>
      <c r="SYY57" s="18"/>
      <c r="SYZ57" s="18"/>
      <c r="SZA57" s="18"/>
      <c r="SZB57" s="18"/>
      <c r="SZC57" s="18"/>
      <c r="SZD57" s="18"/>
      <c r="SZE57" s="18"/>
      <c r="SZF57" s="18"/>
      <c r="SZG57" s="18"/>
      <c r="SZH57" s="18"/>
      <c r="SZI57" s="18"/>
      <c r="SZJ57" s="18"/>
      <c r="SZK57" s="18"/>
      <c r="SZL57" s="18"/>
      <c r="SZM57" s="18"/>
      <c r="SZN57" s="18"/>
      <c r="SZO57" s="18"/>
      <c r="SZP57" s="18"/>
      <c r="SZQ57" s="18"/>
      <c r="SZR57" s="18"/>
      <c r="SZS57" s="18"/>
      <c r="SZT57" s="18"/>
      <c r="SZU57" s="18"/>
      <c r="SZV57" s="18"/>
      <c r="SZW57" s="18"/>
      <c r="SZX57" s="18"/>
      <c r="SZY57" s="18"/>
      <c r="SZZ57" s="18"/>
      <c r="TAA57" s="18"/>
      <c r="TAB57" s="18"/>
      <c r="TAC57" s="18"/>
      <c r="TAD57" s="18"/>
      <c r="TAE57" s="18"/>
      <c r="TAF57" s="18"/>
      <c r="TAG57" s="18"/>
      <c r="TAH57" s="18"/>
      <c r="TAI57" s="18"/>
      <c r="TAJ57" s="18"/>
      <c r="TAK57" s="18"/>
      <c r="TAL57" s="18"/>
      <c r="TAM57" s="18"/>
      <c r="TAN57" s="18"/>
      <c r="TAO57" s="18"/>
      <c r="TAP57" s="18"/>
      <c r="TAQ57" s="18"/>
      <c r="TAR57" s="18"/>
      <c r="TAS57" s="18"/>
      <c r="TAT57" s="18"/>
      <c r="TAU57" s="18"/>
      <c r="TAV57" s="18"/>
      <c r="TAW57" s="18"/>
      <c r="TAX57" s="18"/>
      <c r="TAY57" s="18"/>
      <c r="TAZ57" s="18"/>
      <c r="TBA57" s="18"/>
      <c r="TBB57" s="18"/>
      <c r="TBC57" s="18"/>
      <c r="TBD57" s="18"/>
      <c r="TBE57" s="18"/>
      <c r="TBF57" s="18"/>
      <c r="TBG57" s="18"/>
      <c r="TBH57" s="18"/>
      <c r="TBI57" s="18"/>
      <c r="TBJ57" s="18"/>
      <c r="TBK57" s="18"/>
      <c r="TBL57" s="18"/>
      <c r="TBM57" s="18"/>
      <c r="TBN57" s="18"/>
      <c r="TBO57" s="18"/>
      <c r="TBP57" s="18"/>
      <c r="TBQ57" s="18"/>
      <c r="TBR57" s="18"/>
      <c r="TBS57" s="18"/>
      <c r="TBT57" s="18"/>
      <c r="TBU57" s="18"/>
      <c r="TBV57" s="18"/>
      <c r="TBW57" s="18"/>
      <c r="TBX57" s="18"/>
      <c r="TBY57" s="18"/>
      <c r="TBZ57" s="18"/>
      <c r="TCA57" s="18"/>
      <c r="TCB57" s="18"/>
      <c r="TCC57" s="18"/>
      <c r="TCD57" s="18"/>
      <c r="TCE57" s="18"/>
      <c r="TCF57" s="18"/>
      <c r="TCG57" s="18"/>
      <c r="TCH57" s="18"/>
      <c r="TCI57" s="18"/>
      <c r="TCJ57" s="18"/>
      <c r="TCK57" s="18"/>
      <c r="TCL57" s="18"/>
      <c r="TCM57" s="18"/>
      <c r="TCN57" s="18"/>
      <c r="TCO57" s="18"/>
      <c r="TCP57" s="18"/>
      <c r="TCQ57" s="18"/>
      <c r="TCR57" s="18"/>
      <c r="TCS57" s="18"/>
      <c r="TCT57" s="18"/>
      <c r="TCU57" s="18"/>
      <c r="TCV57" s="18"/>
      <c r="TCW57" s="18"/>
      <c r="TCX57" s="18"/>
      <c r="TCY57" s="18"/>
      <c r="TCZ57" s="18"/>
      <c r="TDA57" s="18"/>
      <c r="TDB57" s="18"/>
      <c r="TDC57" s="18"/>
      <c r="TDD57" s="18"/>
      <c r="TDE57" s="18"/>
      <c r="TDF57" s="18"/>
      <c r="TDG57" s="18"/>
      <c r="TDH57" s="18"/>
      <c r="TDI57" s="18"/>
      <c r="TDJ57" s="18"/>
      <c r="TDK57" s="18"/>
      <c r="TDL57" s="18"/>
      <c r="TDM57" s="18"/>
      <c r="TDN57" s="18"/>
      <c r="TDO57" s="18"/>
      <c r="TDP57" s="18"/>
      <c r="TDQ57" s="18"/>
      <c r="TDR57" s="18"/>
      <c r="TDS57" s="18"/>
      <c r="TDT57" s="18"/>
      <c r="TDU57" s="18"/>
      <c r="TDV57" s="18"/>
      <c r="TDW57" s="18"/>
      <c r="TDX57" s="18"/>
      <c r="TDY57" s="18"/>
      <c r="TDZ57" s="18"/>
      <c r="TEA57" s="18"/>
      <c r="TEB57" s="18"/>
      <c r="TEC57" s="18"/>
      <c r="TED57" s="18"/>
      <c r="TEE57" s="18"/>
      <c r="TEF57" s="18"/>
      <c r="TEG57" s="18"/>
      <c r="TEH57" s="18"/>
      <c r="TEI57" s="18"/>
      <c r="TEJ57" s="18"/>
      <c r="TEK57" s="18"/>
      <c r="TEL57" s="18"/>
      <c r="TEM57" s="18"/>
      <c r="TEN57" s="18"/>
      <c r="TEO57" s="18"/>
      <c r="TEP57" s="18"/>
      <c r="TEQ57" s="18"/>
      <c r="TER57" s="18"/>
      <c r="TES57" s="18"/>
      <c r="TET57" s="18"/>
      <c r="TEU57" s="18"/>
      <c r="TEV57" s="18"/>
      <c r="TEW57" s="18"/>
      <c r="TEX57" s="18"/>
      <c r="TEY57" s="18"/>
      <c r="TEZ57" s="18"/>
      <c r="TFA57" s="18"/>
      <c r="TFB57" s="18"/>
      <c r="TFC57" s="18"/>
      <c r="TFD57" s="18"/>
      <c r="TFE57" s="18"/>
      <c r="TFF57" s="18"/>
      <c r="TFG57" s="18"/>
      <c r="TFH57" s="18"/>
      <c r="TFI57" s="18"/>
      <c r="TFJ57" s="18"/>
      <c r="TFK57" s="18"/>
      <c r="TFL57" s="18"/>
      <c r="TFM57" s="18"/>
      <c r="TFN57" s="18"/>
      <c r="TFO57" s="18"/>
      <c r="TFP57" s="18"/>
      <c r="TFQ57" s="18"/>
      <c r="TFR57" s="18"/>
      <c r="TFS57" s="18"/>
      <c r="TFT57" s="18"/>
      <c r="TFU57" s="18"/>
      <c r="TFV57" s="18"/>
      <c r="TFW57" s="18"/>
      <c r="TFX57" s="18"/>
      <c r="TFY57" s="18"/>
      <c r="TFZ57" s="18"/>
      <c r="TGA57" s="18"/>
      <c r="TGB57" s="18"/>
      <c r="TGC57" s="18"/>
      <c r="TGD57" s="18"/>
      <c r="TGE57" s="18"/>
      <c r="TGF57" s="18"/>
      <c r="TGG57" s="18"/>
      <c r="TGH57" s="18"/>
      <c r="TGI57" s="18"/>
      <c r="TGJ57" s="18"/>
      <c r="TGK57" s="18"/>
      <c r="TGL57" s="18"/>
      <c r="TGM57" s="18"/>
      <c r="TGN57" s="18"/>
      <c r="TGO57" s="18"/>
      <c r="TGP57" s="18"/>
      <c r="TGQ57" s="18"/>
      <c r="TGR57" s="18"/>
      <c r="TGS57" s="18"/>
      <c r="TGT57" s="18"/>
      <c r="TGU57" s="18"/>
      <c r="TGV57" s="18"/>
      <c r="TGW57" s="18"/>
      <c r="TGX57" s="18"/>
      <c r="TGY57" s="18"/>
      <c r="TGZ57" s="18"/>
      <c r="THA57" s="18"/>
      <c r="THB57" s="18"/>
      <c r="THC57" s="18"/>
      <c r="THD57" s="18"/>
      <c r="THE57" s="18"/>
      <c r="THF57" s="18"/>
      <c r="THG57" s="18"/>
      <c r="THH57" s="18"/>
      <c r="THI57" s="18"/>
      <c r="THJ57" s="18"/>
      <c r="THK57" s="18"/>
      <c r="THL57" s="18"/>
      <c r="THM57" s="18"/>
      <c r="THN57" s="18"/>
      <c r="THO57" s="18"/>
      <c r="THP57" s="18"/>
      <c r="THQ57" s="18"/>
      <c r="THR57" s="18"/>
      <c r="THS57" s="18"/>
      <c r="THT57" s="18"/>
      <c r="THU57" s="18"/>
      <c r="THV57" s="18"/>
      <c r="THW57" s="18"/>
      <c r="THX57" s="18"/>
      <c r="THY57" s="18"/>
      <c r="THZ57" s="18"/>
      <c r="TIA57" s="18"/>
      <c r="TIB57" s="18"/>
      <c r="TIC57" s="18"/>
      <c r="TID57" s="18"/>
      <c r="TIE57" s="18"/>
      <c r="TIF57" s="18"/>
      <c r="TIG57" s="18"/>
      <c r="TIH57" s="18"/>
      <c r="TII57" s="18"/>
      <c r="TIJ57" s="18"/>
      <c r="TIK57" s="18"/>
      <c r="TIL57" s="18"/>
      <c r="TIM57" s="18"/>
      <c r="TIN57" s="18"/>
      <c r="TIO57" s="18"/>
      <c r="TIP57" s="18"/>
      <c r="TIQ57" s="18"/>
      <c r="TIR57" s="18"/>
      <c r="TIS57" s="18"/>
      <c r="TIT57" s="18"/>
      <c r="TIU57" s="18"/>
      <c r="TIV57" s="18"/>
      <c r="TIW57" s="18"/>
      <c r="TIX57" s="18"/>
      <c r="TIY57" s="18"/>
      <c r="TIZ57" s="18"/>
      <c r="TJA57" s="18"/>
      <c r="TJB57" s="18"/>
      <c r="TJC57" s="18"/>
      <c r="TJD57" s="18"/>
      <c r="TJE57" s="18"/>
      <c r="TJF57" s="18"/>
      <c r="TJG57" s="18"/>
      <c r="TJH57" s="18"/>
      <c r="TJI57" s="18"/>
      <c r="TJJ57" s="18"/>
      <c r="TJK57" s="18"/>
      <c r="TJL57" s="18"/>
      <c r="TJM57" s="18"/>
      <c r="TJN57" s="18"/>
      <c r="TJO57" s="18"/>
      <c r="TJP57" s="18"/>
      <c r="TJQ57" s="18"/>
      <c r="TJR57" s="18"/>
      <c r="TJS57" s="18"/>
      <c r="TJT57" s="18"/>
      <c r="TJU57" s="18"/>
      <c r="TJV57" s="18"/>
      <c r="TJW57" s="18"/>
      <c r="TJX57" s="18"/>
      <c r="TJY57" s="18"/>
      <c r="TJZ57" s="18"/>
      <c r="TKA57" s="18"/>
      <c r="TKB57" s="18"/>
      <c r="TKC57" s="18"/>
      <c r="TKD57" s="18"/>
      <c r="TKE57" s="18"/>
      <c r="TKF57" s="18"/>
      <c r="TKG57" s="18"/>
      <c r="TKH57" s="18"/>
      <c r="TKI57" s="18"/>
      <c r="TKJ57" s="18"/>
      <c r="TKK57" s="18"/>
      <c r="TKL57" s="18"/>
      <c r="TKM57" s="18"/>
      <c r="TKN57" s="18"/>
      <c r="TKO57" s="18"/>
      <c r="TKP57" s="18"/>
      <c r="TKQ57" s="18"/>
      <c r="TKR57" s="18"/>
      <c r="TKS57" s="18"/>
      <c r="TKT57" s="18"/>
      <c r="TKU57" s="18"/>
      <c r="TKV57" s="18"/>
      <c r="TKW57" s="18"/>
      <c r="TKX57" s="18"/>
      <c r="TKY57" s="18"/>
      <c r="TKZ57" s="18"/>
      <c r="TLA57" s="18"/>
      <c r="TLB57" s="18"/>
      <c r="TLC57" s="18"/>
      <c r="TLD57" s="18"/>
      <c r="TLE57" s="18"/>
      <c r="TLF57" s="18"/>
      <c r="TLG57" s="18"/>
      <c r="TLH57" s="18"/>
      <c r="TLI57" s="18"/>
      <c r="TLJ57" s="18"/>
      <c r="TLK57" s="18"/>
      <c r="TLL57" s="18"/>
      <c r="TLM57" s="18"/>
      <c r="TLN57" s="18"/>
      <c r="TLO57" s="18"/>
      <c r="TLP57" s="18"/>
      <c r="TLQ57" s="18"/>
      <c r="TLR57" s="18"/>
      <c r="TLS57" s="18"/>
      <c r="TLT57" s="18"/>
      <c r="TLU57" s="18"/>
      <c r="TLV57" s="18"/>
      <c r="TLW57" s="18"/>
      <c r="TLX57" s="18"/>
      <c r="TLY57" s="18"/>
      <c r="TLZ57" s="18"/>
      <c r="TMA57" s="18"/>
      <c r="TMB57" s="18"/>
      <c r="TMC57" s="18"/>
      <c r="TMD57" s="18"/>
      <c r="TME57" s="18"/>
      <c r="TMF57" s="18"/>
      <c r="TMG57" s="18"/>
      <c r="TMH57" s="18"/>
      <c r="TMI57" s="18"/>
      <c r="TMJ57" s="18"/>
      <c r="TMK57" s="18"/>
      <c r="TML57" s="18"/>
      <c r="TMM57" s="18"/>
      <c r="TMN57" s="18"/>
      <c r="TMO57" s="18"/>
      <c r="TMP57" s="18"/>
      <c r="TMQ57" s="18"/>
      <c r="TMR57" s="18"/>
      <c r="TMS57" s="18"/>
      <c r="TMT57" s="18"/>
      <c r="TMU57" s="18"/>
      <c r="TMV57" s="18"/>
      <c r="TMW57" s="18"/>
      <c r="TMX57" s="18"/>
      <c r="TMY57" s="18"/>
      <c r="TMZ57" s="18"/>
      <c r="TNA57" s="18"/>
      <c r="TNB57" s="18"/>
      <c r="TNC57" s="18"/>
      <c r="TND57" s="18"/>
      <c r="TNE57" s="18"/>
      <c r="TNF57" s="18"/>
      <c r="TNG57" s="18"/>
      <c r="TNH57" s="18"/>
      <c r="TNI57" s="18"/>
      <c r="TNJ57" s="18"/>
      <c r="TNK57" s="18"/>
      <c r="TNL57" s="18"/>
      <c r="TNM57" s="18"/>
      <c r="TNN57" s="18"/>
      <c r="TNO57" s="18"/>
      <c r="TNP57" s="18"/>
      <c r="TNQ57" s="18"/>
      <c r="TNR57" s="18"/>
      <c r="TNS57" s="18"/>
      <c r="TNT57" s="18"/>
      <c r="TNU57" s="18"/>
      <c r="TNV57" s="18"/>
      <c r="TNW57" s="18"/>
      <c r="TNX57" s="18"/>
      <c r="TNY57" s="18"/>
      <c r="TNZ57" s="18"/>
      <c r="TOA57" s="18"/>
      <c r="TOB57" s="18"/>
      <c r="TOC57" s="18"/>
      <c r="TOD57" s="18"/>
      <c r="TOE57" s="18"/>
      <c r="TOF57" s="18"/>
      <c r="TOG57" s="18"/>
      <c r="TOH57" s="18"/>
      <c r="TOI57" s="18"/>
      <c r="TOJ57" s="18"/>
      <c r="TOK57" s="18"/>
      <c r="TOL57" s="18"/>
      <c r="TOM57" s="18"/>
      <c r="TON57" s="18"/>
      <c r="TOO57" s="18"/>
      <c r="TOP57" s="18"/>
      <c r="TOQ57" s="18"/>
      <c r="TOR57" s="18"/>
      <c r="TOS57" s="18"/>
      <c r="TOT57" s="18"/>
      <c r="TOU57" s="18"/>
      <c r="TOV57" s="18"/>
      <c r="TOW57" s="18"/>
      <c r="TOX57" s="18"/>
      <c r="TOY57" s="18"/>
      <c r="TOZ57" s="18"/>
      <c r="TPA57" s="18"/>
      <c r="TPB57" s="18"/>
      <c r="TPC57" s="18"/>
      <c r="TPD57" s="18"/>
      <c r="TPE57" s="18"/>
      <c r="TPF57" s="18"/>
      <c r="TPG57" s="18"/>
      <c r="TPH57" s="18"/>
      <c r="TPI57" s="18"/>
      <c r="TPJ57" s="18"/>
      <c r="TPK57" s="18"/>
      <c r="TPL57" s="18"/>
      <c r="TPM57" s="18"/>
      <c r="TPN57" s="18"/>
      <c r="TPO57" s="18"/>
      <c r="TPP57" s="18"/>
      <c r="TPQ57" s="18"/>
      <c r="TPR57" s="18"/>
      <c r="TPS57" s="18"/>
      <c r="TPT57" s="18"/>
      <c r="TPU57" s="18"/>
      <c r="TPV57" s="18"/>
      <c r="TPW57" s="18"/>
      <c r="TPX57" s="18"/>
      <c r="TPY57" s="18"/>
      <c r="TPZ57" s="18"/>
      <c r="TQA57" s="18"/>
      <c r="TQB57" s="18"/>
      <c r="TQC57" s="18"/>
      <c r="TQD57" s="18"/>
      <c r="TQE57" s="18"/>
      <c r="TQF57" s="18"/>
      <c r="TQG57" s="18"/>
      <c r="TQH57" s="18"/>
      <c r="TQI57" s="18"/>
      <c r="TQJ57" s="18"/>
      <c r="TQK57" s="18"/>
      <c r="TQL57" s="18"/>
      <c r="TQM57" s="18"/>
      <c r="TQN57" s="18"/>
      <c r="TQO57" s="18"/>
      <c r="TQP57" s="18"/>
      <c r="TQQ57" s="18"/>
      <c r="TQR57" s="18"/>
      <c r="TQS57" s="18"/>
      <c r="TQT57" s="18"/>
      <c r="TQU57" s="18"/>
      <c r="TQV57" s="18"/>
      <c r="TQW57" s="18"/>
      <c r="TQX57" s="18"/>
      <c r="TQY57" s="18"/>
      <c r="TQZ57" s="18"/>
      <c r="TRA57" s="18"/>
      <c r="TRB57" s="18"/>
      <c r="TRC57" s="18"/>
      <c r="TRD57" s="18"/>
      <c r="TRE57" s="18"/>
      <c r="TRF57" s="18"/>
      <c r="TRG57" s="18"/>
      <c r="TRH57" s="18"/>
      <c r="TRI57" s="18"/>
      <c r="TRJ57" s="18"/>
      <c r="TRK57" s="18"/>
      <c r="TRL57" s="18"/>
      <c r="TRM57" s="18"/>
      <c r="TRN57" s="18"/>
      <c r="TRO57" s="18"/>
      <c r="TRP57" s="18"/>
      <c r="TRQ57" s="18"/>
      <c r="TRR57" s="18"/>
      <c r="TRS57" s="18"/>
      <c r="TRT57" s="18"/>
      <c r="TRU57" s="18"/>
      <c r="TRV57" s="18"/>
      <c r="TRW57" s="18"/>
      <c r="TRX57" s="18"/>
      <c r="TRY57" s="18"/>
      <c r="TRZ57" s="18"/>
      <c r="TSA57" s="18"/>
      <c r="TSB57" s="18"/>
      <c r="TSC57" s="18"/>
      <c r="TSD57" s="18"/>
      <c r="TSE57" s="18"/>
      <c r="TSF57" s="18"/>
      <c r="TSG57" s="18"/>
      <c r="TSH57" s="18"/>
      <c r="TSI57" s="18"/>
      <c r="TSJ57" s="18"/>
      <c r="TSK57" s="18"/>
      <c r="TSL57" s="18"/>
      <c r="TSM57" s="18"/>
      <c r="TSN57" s="18"/>
      <c r="TSO57" s="18"/>
      <c r="TSP57" s="18"/>
      <c r="TSQ57" s="18"/>
      <c r="TSR57" s="18"/>
      <c r="TSS57" s="18"/>
      <c r="TST57" s="18"/>
      <c r="TSU57" s="18"/>
      <c r="TSV57" s="18"/>
      <c r="TSW57" s="18"/>
      <c r="TSX57" s="18"/>
      <c r="TSY57" s="18"/>
      <c r="TSZ57" s="18"/>
      <c r="TTA57" s="18"/>
      <c r="TTB57" s="18"/>
      <c r="TTC57" s="18"/>
      <c r="TTD57" s="18"/>
      <c r="TTE57" s="18"/>
      <c r="TTF57" s="18"/>
      <c r="TTG57" s="18"/>
      <c r="TTH57" s="18"/>
      <c r="TTI57" s="18"/>
      <c r="TTJ57" s="18"/>
      <c r="TTK57" s="18"/>
      <c r="TTL57" s="18"/>
      <c r="TTM57" s="18"/>
      <c r="TTN57" s="18"/>
      <c r="TTO57" s="18"/>
      <c r="TTP57" s="18"/>
      <c r="TTQ57" s="18"/>
      <c r="TTR57" s="18"/>
      <c r="TTS57" s="18"/>
      <c r="TTT57" s="18"/>
      <c r="TTU57" s="18"/>
      <c r="TTV57" s="18"/>
      <c r="TTW57" s="18"/>
      <c r="TTX57" s="18"/>
      <c r="TTY57" s="18"/>
      <c r="TTZ57" s="18"/>
      <c r="TUA57" s="18"/>
      <c r="TUB57" s="18"/>
      <c r="TUC57" s="18"/>
      <c r="TUD57" s="18"/>
      <c r="TUE57" s="18"/>
      <c r="TUF57" s="18"/>
      <c r="TUG57" s="18"/>
      <c r="TUH57" s="18"/>
      <c r="TUI57" s="18"/>
      <c r="TUJ57" s="18"/>
      <c r="TUK57" s="18"/>
      <c r="TUL57" s="18"/>
      <c r="TUM57" s="18"/>
      <c r="TUN57" s="18"/>
      <c r="TUO57" s="18"/>
      <c r="TUP57" s="18"/>
      <c r="TUQ57" s="18"/>
      <c r="TUR57" s="18"/>
      <c r="TUS57" s="18"/>
      <c r="TUT57" s="18"/>
      <c r="TUU57" s="18"/>
      <c r="TUV57" s="18"/>
      <c r="TUW57" s="18"/>
      <c r="TUX57" s="18"/>
      <c r="TUY57" s="18"/>
      <c r="TUZ57" s="18"/>
      <c r="TVA57" s="18"/>
      <c r="TVB57" s="18"/>
      <c r="TVC57" s="18"/>
      <c r="TVD57" s="18"/>
      <c r="TVE57" s="18"/>
      <c r="TVF57" s="18"/>
      <c r="TVG57" s="18"/>
      <c r="TVH57" s="18"/>
      <c r="TVI57" s="18"/>
      <c r="TVJ57" s="18"/>
      <c r="TVK57" s="18"/>
      <c r="TVL57" s="18"/>
      <c r="TVM57" s="18"/>
      <c r="TVN57" s="18"/>
      <c r="TVO57" s="18"/>
      <c r="TVP57" s="18"/>
      <c r="TVQ57" s="18"/>
      <c r="TVR57" s="18"/>
      <c r="TVS57" s="18"/>
      <c r="TVT57" s="18"/>
      <c r="TVU57" s="18"/>
      <c r="TVV57" s="18"/>
      <c r="TVW57" s="18"/>
      <c r="TVX57" s="18"/>
      <c r="TVY57" s="18"/>
      <c r="TVZ57" s="18"/>
      <c r="TWA57" s="18"/>
      <c r="TWB57" s="18"/>
      <c r="TWC57" s="18"/>
      <c r="TWD57" s="18"/>
      <c r="TWE57" s="18"/>
      <c r="TWF57" s="18"/>
      <c r="TWG57" s="18"/>
      <c r="TWH57" s="18"/>
      <c r="TWI57" s="18"/>
      <c r="TWJ57" s="18"/>
      <c r="TWK57" s="18"/>
      <c r="TWL57" s="18"/>
      <c r="TWM57" s="18"/>
      <c r="TWN57" s="18"/>
      <c r="TWO57" s="18"/>
      <c r="TWP57" s="18"/>
      <c r="TWQ57" s="18"/>
      <c r="TWR57" s="18"/>
      <c r="TWS57" s="18"/>
      <c r="TWT57" s="18"/>
      <c r="TWU57" s="18"/>
      <c r="TWV57" s="18"/>
      <c r="TWW57" s="18"/>
      <c r="TWX57" s="18"/>
      <c r="TWY57" s="18"/>
      <c r="TWZ57" s="18"/>
      <c r="TXA57" s="18"/>
      <c r="TXB57" s="18"/>
      <c r="TXC57" s="18"/>
      <c r="TXD57" s="18"/>
      <c r="TXE57" s="18"/>
      <c r="TXF57" s="18"/>
      <c r="TXG57" s="18"/>
      <c r="TXH57" s="18"/>
      <c r="TXI57" s="18"/>
      <c r="TXJ57" s="18"/>
      <c r="TXK57" s="18"/>
      <c r="TXL57" s="18"/>
      <c r="TXM57" s="18"/>
      <c r="TXN57" s="18"/>
      <c r="TXO57" s="18"/>
      <c r="TXP57" s="18"/>
      <c r="TXQ57" s="18"/>
      <c r="TXR57" s="18"/>
      <c r="TXS57" s="18"/>
      <c r="TXT57" s="18"/>
      <c r="TXU57" s="18"/>
      <c r="TXV57" s="18"/>
      <c r="TXW57" s="18"/>
      <c r="TXX57" s="18"/>
      <c r="TXY57" s="18"/>
      <c r="TXZ57" s="18"/>
      <c r="TYA57" s="18"/>
      <c r="TYB57" s="18"/>
      <c r="TYC57" s="18"/>
      <c r="TYD57" s="18"/>
      <c r="TYE57" s="18"/>
      <c r="TYF57" s="18"/>
      <c r="TYG57" s="18"/>
      <c r="TYH57" s="18"/>
      <c r="TYI57" s="18"/>
      <c r="TYJ57" s="18"/>
      <c r="TYK57" s="18"/>
      <c r="TYL57" s="18"/>
      <c r="TYM57" s="18"/>
      <c r="TYN57" s="18"/>
      <c r="TYO57" s="18"/>
      <c r="TYP57" s="18"/>
      <c r="TYQ57" s="18"/>
      <c r="TYR57" s="18"/>
      <c r="TYS57" s="18"/>
      <c r="TYT57" s="18"/>
      <c r="TYU57" s="18"/>
      <c r="TYV57" s="18"/>
      <c r="TYW57" s="18"/>
      <c r="TYX57" s="18"/>
      <c r="TYY57" s="18"/>
      <c r="TYZ57" s="18"/>
      <c r="TZA57" s="18"/>
      <c r="TZB57" s="18"/>
      <c r="TZC57" s="18"/>
      <c r="TZD57" s="18"/>
      <c r="TZE57" s="18"/>
      <c r="TZF57" s="18"/>
      <c r="TZG57" s="18"/>
      <c r="TZH57" s="18"/>
      <c r="TZI57" s="18"/>
      <c r="TZJ57" s="18"/>
      <c r="TZK57" s="18"/>
      <c r="TZL57" s="18"/>
      <c r="TZM57" s="18"/>
      <c r="TZN57" s="18"/>
      <c r="TZO57" s="18"/>
      <c r="TZP57" s="18"/>
      <c r="TZQ57" s="18"/>
      <c r="TZR57" s="18"/>
      <c r="TZS57" s="18"/>
      <c r="TZT57" s="18"/>
      <c r="TZU57" s="18"/>
      <c r="TZV57" s="18"/>
      <c r="TZW57" s="18"/>
      <c r="TZX57" s="18"/>
      <c r="TZY57" s="18"/>
      <c r="TZZ57" s="18"/>
      <c r="UAA57" s="18"/>
      <c r="UAB57" s="18"/>
      <c r="UAC57" s="18"/>
      <c r="UAD57" s="18"/>
      <c r="UAE57" s="18"/>
      <c r="UAF57" s="18"/>
      <c r="UAG57" s="18"/>
      <c r="UAH57" s="18"/>
      <c r="UAI57" s="18"/>
      <c r="UAJ57" s="18"/>
      <c r="UAK57" s="18"/>
      <c r="UAL57" s="18"/>
      <c r="UAM57" s="18"/>
      <c r="UAN57" s="18"/>
      <c r="UAO57" s="18"/>
      <c r="UAP57" s="18"/>
      <c r="UAQ57" s="18"/>
      <c r="UAR57" s="18"/>
      <c r="UAS57" s="18"/>
      <c r="UAT57" s="18"/>
      <c r="UAU57" s="18"/>
      <c r="UAV57" s="18"/>
      <c r="UAW57" s="18"/>
      <c r="UAX57" s="18"/>
      <c r="UAY57" s="18"/>
      <c r="UAZ57" s="18"/>
      <c r="UBA57" s="18"/>
      <c r="UBB57" s="18"/>
      <c r="UBC57" s="18"/>
      <c r="UBD57" s="18"/>
      <c r="UBE57" s="18"/>
      <c r="UBF57" s="18"/>
      <c r="UBG57" s="18"/>
      <c r="UBH57" s="18"/>
      <c r="UBI57" s="18"/>
      <c r="UBJ57" s="18"/>
      <c r="UBK57" s="18"/>
      <c r="UBL57" s="18"/>
      <c r="UBM57" s="18"/>
      <c r="UBN57" s="18"/>
      <c r="UBO57" s="18"/>
      <c r="UBP57" s="18"/>
      <c r="UBQ57" s="18"/>
      <c r="UBR57" s="18"/>
      <c r="UBS57" s="18"/>
      <c r="UBT57" s="18"/>
      <c r="UBU57" s="18"/>
      <c r="UBV57" s="18"/>
      <c r="UBW57" s="18"/>
      <c r="UBX57" s="18"/>
      <c r="UBY57" s="18"/>
      <c r="UBZ57" s="18"/>
      <c r="UCA57" s="18"/>
      <c r="UCB57" s="18"/>
      <c r="UCC57" s="18"/>
      <c r="UCD57" s="18"/>
      <c r="UCE57" s="18"/>
      <c r="UCF57" s="18"/>
      <c r="UCG57" s="18"/>
      <c r="UCH57" s="18"/>
      <c r="UCI57" s="18"/>
      <c r="UCJ57" s="18"/>
      <c r="UCK57" s="18"/>
      <c r="UCL57" s="18"/>
      <c r="UCM57" s="18"/>
      <c r="UCN57" s="18"/>
      <c r="UCO57" s="18"/>
      <c r="UCP57" s="18"/>
      <c r="UCQ57" s="18"/>
      <c r="UCR57" s="18"/>
      <c r="UCS57" s="18"/>
      <c r="UCT57" s="18"/>
      <c r="UCU57" s="18"/>
      <c r="UCV57" s="18"/>
      <c r="UCW57" s="18"/>
      <c r="UCX57" s="18"/>
      <c r="UCY57" s="18"/>
      <c r="UCZ57" s="18"/>
      <c r="UDA57" s="18"/>
      <c r="UDB57" s="18"/>
      <c r="UDC57" s="18"/>
      <c r="UDD57" s="18"/>
      <c r="UDE57" s="18"/>
      <c r="UDF57" s="18"/>
      <c r="UDG57" s="18"/>
      <c r="UDH57" s="18"/>
      <c r="UDI57" s="18"/>
      <c r="UDJ57" s="18"/>
      <c r="UDK57" s="18"/>
      <c r="UDL57" s="18"/>
      <c r="UDM57" s="18"/>
      <c r="UDN57" s="18"/>
      <c r="UDO57" s="18"/>
      <c r="UDP57" s="18"/>
      <c r="UDQ57" s="18"/>
      <c r="UDR57" s="18"/>
      <c r="UDS57" s="18"/>
      <c r="UDT57" s="18"/>
      <c r="UDU57" s="18"/>
      <c r="UDV57" s="18"/>
      <c r="UDW57" s="18"/>
      <c r="UDX57" s="18"/>
      <c r="UDY57" s="18"/>
      <c r="UDZ57" s="18"/>
      <c r="UEA57" s="18"/>
      <c r="UEB57" s="18"/>
      <c r="UEC57" s="18"/>
      <c r="UED57" s="18"/>
      <c r="UEE57" s="18"/>
      <c r="UEF57" s="18"/>
      <c r="UEG57" s="18"/>
      <c r="UEH57" s="18"/>
      <c r="UEI57" s="18"/>
      <c r="UEJ57" s="18"/>
      <c r="UEK57" s="18"/>
      <c r="UEL57" s="18"/>
      <c r="UEM57" s="18"/>
      <c r="UEN57" s="18"/>
      <c r="UEO57" s="18"/>
      <c r="UEP57" s="18"/>
      <c r="UEQ57" s="18"/>
      <c r="UER57" s="18"/>
      <c r="UES57" s="18"/>
      <c r="UET57" s="18"/>
      <c r="UEU57" s="18"/>
      <c r="UEV57" s="18"/>
      <c r="UEW57" s="18"/>
      <c r="UEX57" s="18"/>
      <c r="UEY57" s="18"/>
      <c r="UEZ57" s="18"/>
      <c r="UFA57" s="18"/>
      <c r="UFB57" s="18"/>
      <c r="UFC57" s="18"/>
      <c r="UFD57" s="18"/>
      <c r="UFE57" s="18"/>
      <c r="UFF57" s="18"/>
      <c r="UFG57" s="18"/>
      <c r="UFH57" s="18"/>
      <c r="UFI57" s="18"/>
      <c r="UFJ57" s="18"/>
      <c r="UFK57" s="18"/>
      <c r="UFL57" s="18"/>
      <c r="UFM57" s="18"/>
      <c r="UFN57" s="18"/>
      <c r="UFO57" s="18"/>
      <c r="UFP57" s="18"/>
      <c r="UFQ57" s="18"/>
      <c r="UFR57" s="18"/>
      <c r="UFS57" s="18"/>
      <c r="UFT57" s="18"/>
      <c r="UFU57" s="18"/>
      <c r="UFV57" s="18"/>
      <c r="UFW57" s="18"/>
      <c r="UFX57" s="18"/>
      <c r="UFY57" s="18"/>
      <c r="UFZ57" s="18"/>
      <c r="UGA57" s="18"/>
      <c r="UGB57" s="18"/>
      <c r="UGC57" s="18"/>
      <c r="UGD57" s="18"/>
      <c r="UGE57" s="18"/>
      <c r="UGF57" s="18"/>
      <c r="UGG57" s="18"/>
      <c r="UGH57" s="18"/>
      <c r="UGI57" s="18"/>
      <c r="UGJ57" s="18"/>
      <c r="UGK57" s="18"/>
      <c r="UGL57" s="18"/>
      <c r="UGM57" s="18"/>
      <c r="UGN57" s="18"/>
      <c r="UGO57" s="18"/>
      <c r="UGP57" s="18"/>
      <c r="UGQ57" s="18"/>
      <c r="UGR57" s="18"/>
      <c r="UGS57" s="18"/>
      <c r="UGT57" s="18"/>
      <c r="UGU57" s="18"/>
      <c r="UGV57" s="18"/>
      <c r="UGW57" s="18"/>
      <c r="UGX57" s="18"/>
      <c r="UGY57" s="18"/>
      <c r="UGZ57" s="18"/>
      <c r="UHA57" s="18"/>
      <c r="UHB57" s="18"/>
      <c r="UHC57" s="18"/>
      <c r="UHD57" s="18"/>
      <c r="UHE57" s="18"/>
      <c r="UHF57" s="18"/>
      <c r="UHG57" s="18"/>
      <c r="UHH57" s="18"/>
      <c r="UHI57" s="18"/>
      <c r="UHJ57" s="18"/>
      <c r="UHK57" s="18"/>
      <c r="UHL57" s="18"/>
      <c r="UHM57" s="18"/>
      <c r="UHN57" s="18"/>
      <c r="UHO57" s="18"/>
      <c r="UHP57" s="18"/>
      <c r="UHQ57" s="18"/>
      <c r="UHR57" s="18"/>
      <c r="UHS57" s="18"/>
      <c r="UHT57" s="18"/>
      <c r="UHU57" s="18"/>
      <c r="UHV57" s="18"/>
      <c r="UHW57" s="18"/>
      <c r="UHX57" s="18"/>
      <c r="UHY57" s="18"/>
      <c r="UHZ57" s="18"/>
      <c r="UIA57" s="18"/>
      <c r="UIB57" s="18"/>
      <c r="UIC57" s="18"/>
      <c r="UID57" s="18"/>
      <c r="UIE57" s="18"/>
      <c r="UIF57" s="18"/>
      <c r="UIG57" s="18"/>
      <c r="UIH57" s="18"/>
      <c r="UII57" s="18"/>
      <c r="UIJ57" s="18"/>
      <c r="UIK57" s="18"/>
      <c r="UIL57" s="18"/>
      <c r="UIM57" s="18"/>
      <c r="UIN57" s="18"/>
      <c r="UIO57" s="18"/>
      <c r="UIP57" s="18"/>
      <c r="UIQ57" s="18"/>
      <c r="UIR57" s="18"/>
      <c r="UIS57" s="18"/>
      <c r="UIT57" s="18"/>
      <c r="UIU57" s="18"/>
      <c r="UIV57" s="18"/>
      <c r="UIW57" s="18"/>
      <c r="UIX57" s="18"/>
      <c r="UIY57" s="18"/>
      <c r="UIZ57" s="18"/>
      <c r="UJA57" s="18"/>
      <c r="UJB57" s="18"/>
      <c r="UJC57" s="18"/>
      <c r="UJD57" s="18"/>
      <c r="UJE57" s="18"/>
      <c r="UJF57" s="18"/>
      <c r="UJG57" s="18"/>
      <c r="UJH57" s="18"/>
      <c r="UJI57" s="18"/>
      <c r="UJJ57" s="18"/>
      <c r="UJK57" s="18"/>
      <c r="UJL57" s="18"/>
      <c r="UJM57" s="18"/>
      <c r="UJN57" s="18"/>
      <c r="UJO57" s="18"/>
      <c r="UJP57" s="18"/>
      <c r="UJQ57" s="18"/>
      <c r="UJR57" s="18"/>
      <c r="UJS57" s="18"/>
      <c r="UJT57" s="18"/>
      <c r="UJU57" s="18"/>
      <c r="UJV57" s="18"/>
      <c r="UJW57" s="18"/>
      <c r="UJX57" s="18"/>
      <c r="UJY57" s="18"/>
      <c r="UJZ57" s="18"/>
      <c r="UKA57" s="18"/>
      <c r="UKB57" s="18"/>
      <c r="UKC57" s="18"/>
      <c r="UKD57" s="18"/>
      <c r="UKE57" s="18"/>
      <c r="UKF57" s="18"/>
      <c r="UKG57" s="18"/>
      <c r="UKH57" s="18"/>
      <c r="UKI57" s="18"/>
      <c r="UKJ57" s="18"/>
      <c r="UKK57" s="18"/>
      <c r="UKL57" s="18"/>
      <c r="UKM57" s="18"/>
      <c r="UKN57" s="18"/>
      <c r="UKO57" s="18"/>
      <c r="UKP57" s="18"/>
      <c r="UKQ57" s="18"/>
      <c r="UKR57" s="18"/>
      <c r="UKS57" s="18"/>
      <c r="UKT57" s="18"/>
      <c r="UKU57" s="18"/>
      <c r="UKV57" s="18"/>
      <c r="UKW57" s="18"/>
      <c r="UKX57" s="18"/>
      <c r="UKY57" s="18"/>
      <c r="UKZ57" s="18"/>
      <c r="ULA57" s="18"/>
      <c r="ULB57" s="18"/>
      <c r="ULC57" s="18"/>
      <c r="ULD57" s="18"/>
      <c r="ULE57" s="18"/>
      <c r="ULF57" s="18"/>
      <c r="ULG57" s="18"/>
      <c r="ULH57" s="18"/>
      <c r="ULI57" s="18"/>
      <c r="ULJ57" s="18"/>
      <c r="ULK57" s="18"/>
      <c r="ULL57" s="18"/>
      <c r="ULM57" s="18"/>
      <c r="ULN57" s="18"/>
      <c r="ULO57" s="18"/>
      <c r="ULP57" s="18"/>
      <c r="ULQ57" s="18"/>
      <c r="ULR57" s="18"/>
      <c r="ULS57" s="18"/>
      <c r="ULT57" s="18"/>
      <c r="ULU57" s="18"/>
      <c r="ULV57" s="18"/>
      <c r="ULW57" s="18"/>
      <c r="ULX57" s="18"/>
      <c r="ULY57" s="18"/>
      <c r="ULZ57" s="18"/>
      <c r="UMA57" s="18"/>
      <c r="UMB57" s="18"/>
      <c r="UMC57" s="18"/>
      <c r="UMD57" s="18"/>
      <c r="UME57" s="18"/>
      <c r="UMF57" s="18"/>
      <c r="UMG57" s="18"/>
      <c r="UMH57" s="18"/>
      <c r="UMI57" s="18"/>
      <c r="UMJ57" s="18"/>
      <c r="UMK57" s="18"/>
      <c r="UML57" s="18"/>
      <c r="UMM57" s="18"/>
      <c r="UMN57" s="18"/>
      <c r="UMO57" s="18"/>
      <c r="UMP57" s="18"/>
      <c r="UMQ57" s="18"/>
      <c r="UMR57" s="18"/>
      <c r="UMS57" s="18"/>
      <c r="UMT57" s="18"/>
      <c r="UMU57" s="18"/>
      <c r="UMV57" s="18"/>
      <c r="UMW57" s="18"/>
      <c r="UMX57" s="18"/>
      <c r="UMY57" s="18"/>
      <c r="UMZ57" s="18"/>
      <c r="UNA57" s="18"/>
      <c r="UNB57" s="18"/>
      <c r="UNC57" s="18"/>
      <c r="UND57" s="18"/>
      <c r="UNE57" s="18"/>
      <c r="UNF57" s="18"/>
      <c r="UNG57" s="18"/>
      <c r="UNH57" s="18"/>
      <c r="UNI57" s="18"/>
      <c r="UNJ57" s="18"/>
      <c r="UNK57" s="18"/>
      <c r="UNL57" s="18"/>
      <c r="UNM57" s="18"/>
      <c r="UNN57" s="18"/>
      <c r="UNO57" s="18"/>
      <c r="UNP57" s="18"/>
      <c r="UNQ57" s="18"/>
      <c r="UNR57" s="18"/>
      <c r="UNS57" s="18"/>
      <c r="UNT57" s="18"/>
      <c r="UNU57" s="18"/>
      <c r="UNV57" s="18"/>
      <c r="UNW57" s="18"/>
      <c r="UNX57" s="18"/>
      <c r="UNY57" s="18"/>
      <c r="UNZ57" s="18"/>
      <c r="UOA57" s="18"/>
      <c r="UOB57" s="18"/>
      <c r="UOC57" s="18"/>
      <c r="UOD57" s="18"/>
      <c r="UOE57" s="18"/>
      <c r="UOF57" s="18"/>
      <c r="UOG57" s="18"/>
      <c r="UOH57" s="18"/>
      <c r="UOI57" s="18"/>
      <c r="UOJ57" s="18"/>
      <c r="UOK57" s="18"/>
      <c r="UOL57" s="18"/>
      <c r="UOM57" s="18"/>
      <c r="UON57" s="18"/>
      <c r="UOO57" s="18"/>
      <c r="UOP57" s="18"/>
      <c r="UOQ57" s="18"/>
      <c r="UOR57" s="18"/>
      <c r="UOS57" s="18"/>
      <c r="UOT57" s="18"/>
      <c r="UOU57" s="18"/>
      <c r="UOV57" s="18"/>
      <c r="UOW57" s="18"/>
      <c r="UOX57" s="18"/>
      <c r="UOY57" s="18"/>
      <c r="UOZ57" s="18"/>
      <c r="UPA57" s="18"/>
      <c r="UPB57" s="18"/>
      <c r="UPC57" s="18"/>
      <c r="UPD57" s="18"/>
      <c r="UPE57" s="18"/>
      <c r="UPF57" s="18"/>
      <c r="UPG57" s="18"/>
      <c r="UPH57" s="18"/>
      <c r="UPI57" s="18"/>
      <c r="UPJ57" s="18"/>
      <c r="UPK57" s="18"/>
      <c r="UPL57" s="18"/>
      <c r="UPM57" s="18"/>
      <c r="UPN57" s="18"/>
      <c r="UPO57" s="18"/>
      <c r="UPP57" s="18"/>
      <c r="UPQ57" s="18"/>
      <c r="UPR57" s="18"/>
      <c r="UPS57" s="18"/>
      <c r="UPT57" s="18"/>
      <c r="UPU57" s="18"/>
      <c r="UPV57" s="18"/>
      <c r="UPW57" s="18"/>
      <c r="UPX57" s="18"/>
      <c r="UPY57" s="18"/>
      <c r="UPZ57" s="18"/>
      <c r="UQA57" s="18"/>
      <c r="UQB57" s="18"/>
      <c r="UQC57" s="18"/>
      <c r="UQD57" s="18"/>
      <c r="UQE57" s="18"/>
      <c r="UQF57" s="18"/>
      <c r="UQG57" s="18"/>
      <c r="UQH57" s="18"/>
      <c r="UQI57" s="18"/>
      <c r="UQJ57" s="18"/>
      <c r="UQK57" s="18"/>
      <c r="UQL57" s="18"/>
      <c r="UQM57" s="18"/>
      <c r="UQN57" s="18"/>
      <c r="UQO57" s="18"/>
      <c r="UQP57" s="18"/>
      <c r="UQQ57" s="18"/>
      <c r="UQR57" s="18"/>
      <c r="UQS57" s="18"/>
      <c r="UQT57" s="18"/>
      <c r="UQU57" s="18"/>
      <c r="UQV57" s="18"/>
      <c r="UQW57" s="18"/>
      <c r="UQX57" s="18"/>
      <c r="UQY57" s="18"/>
      <c r="UQZ57" s="18"/>
      <c r="URA57" s="18"/>
      <c r="URB57" s="18"/>
      <c r="URC57" s="18"/>
      <c r="URD57" s="18"/>
      <c r="URE57" s="18"/>
      <c r="URF57" s="18"/>
      <c r="URG57" s="18"/>
      <c r="URH57" s="18"/>
      <c r="URI57" s="18"/>
      <c r="URJ57" s="18"/>
      <c r="URK57" s="18"/>
      <c r="URL57" s="18"/>
      <c r="URM57" s="18"/>
      <c r="URN57" s="18"/>
      <c r="URO57" s="18"/>
      <c r="URP57" s="18"/>
      <c r="URQ57" s="18"/>
      <c r="URR57" s="18"/>
      <c r="URS57" s="18"/>
      <c r="URT57" s="18"/>
      <c r="URU57" s="18"/>
      <c r="URV57" s="18"/>
      <c r="URW57" s="18"/>
      <c r="URX57" s="18"/>
      <c r="URY57" s="18"/>
      <c r="URZ57" s="18"/>
      <c r="USA57" s="18"/>
      <c r="USB57" s="18"/>
      <c r="USC57" s="18"/>
      <c r="USD57" s="18"/>
      <c r="USE57" s="18"/>
      <c r="USF57" s="18"/>
      <c r="USG57" s="18"/>
      <c r="USH57" s="18"/>
      <c r="USI57" s="18"/>
      <c r="USJ57" s="18"/>
      <c r="USK57" s="18"/>
      <c r="USL57" s="18"/>
      <c r="USM57" s="18"/>
      <c r="USN57" s="18"/>
      <c r="USO57" s="18"/>
      <c r="USP57" s="18"/>
      <c r="USQ57" s="18"/>
      <c r="USR57" s="18"/>
      <c r="USS57" s="18"/>
      <c r="UST57" s="18"/>
      <c r="USU57" s="18"/>
      <c r="USV57" s="18"/>
      <c r="USW57" s="18"/>
      <c r="USX57" s="18"/>
      <c r="USY57" s="18"/>
      <c r="USZ57" s="18"/>
      <c r="UTA57" s="18"/>
      <c r="UTB57" s="18"/>
      <c r="UTC57" s="18"/>
      <c r="UTD57" s="18"/>
      <c r="UTE57" s="18"/>
      <c r="UTF57" s="18"/>
      <c r="UTG57" s="18"/>
      <c r="UTH57" s="18"/>
      <c r="UTI57" s="18"/>
      <c r="UTJ57" s="18"/>
      <c r="UTK57" s="18"/>
      <c r="UTL57" s="18"/>
      <c r="UTM57" s="18"/>
      <c r="UTN57" s="18"/>
      <c r="UTO57" s="18"/>
      <c r="UTP57" s="18"/>
      <c r="UTQ57" s="18"/>
      <c r="UTR57" s="18"/>
      <c r="UTS57" s="18"/>
      <c r="UTT57" s="18"/>
      <c r="UTU57" s="18"/>
      <c r="UTV57" s="18"/>
      <c r="UTW57" s="18"/>
      <c r="UTX57" s="18"/>
      <c r="UTY57" s="18"/>
      <c r="UTZ57" s="18"/>
      <c r="UUA57" s="18"/>
      <c r="UUB57" s="18"/>
      <c r="UUC57" s="18"/>
      <c r="UUD57" s="18"/>
      <c r="UUE57" s="18"/>
      <c r="UUF57" s="18"/>
      <c r="UUG57" s="18"/>
      <c r="UUH57" s="18"/>
      <c r="UUI57" s="18"/>
      <c r="UUJ57" s="18"/>
      <c r="UUK57" s="18"/>
      <c r="UUL57" s="18"/>
      <c r="UUM57" s="18"/>
      <c r="UUN57" s="18"/>
      <c r="UUO57" s="18"/>
      <c r="UUP57" s="18"/>
      <c r="UUQ57" s="18"/>
      <c r="UUR57" s="18"/>
      <c r="UUS57" s="18"/>
      <c r="UUT57" s="18"/>
      <c r="UUU57" s="18"/>
      <c r="UUV57" s="18"/>
      <c r="UUW57" s="18"/>
      <c r="UUX57" s="18"/>
      <c r="UUY57" s="18"/>
      <c r="UUZ57" s="18"/>
      <c r="UVA57" s="18"/>
      <c r="UVB57" s="18"/>
      <c r="UVC57" s="18"/>
      <c r="UVD57" s="18"/>
      <c r="UVE57" s="18"/>
      <c r="UVF57" s="18"/>
      <c r="UVG57" s="18"/>
      <c r="UVH57" s="18"/>
      <c r="UVI57" s="18"/>
      <c r="UVJ57" s="18"/>
      <c r="UVK57" s="18"/>
      <c r="UVL57" s="18"/>
      <c r="UVM57" s="18"/>
      <c r="UVN57" s="18"/>
      <c r="UVO57" s="18"/>
      <c r="UVP57" s="18"/>
      <c r="UVQ57" s="18"/>
      <c r="UVR57" s="18"/>
      <c r="UVS57" s="18"/>
      <c r="UVT57" s="18"/>
      <c r="UVU57" s="18"/>
      <c r="UVV57" s="18"/>
      <c r="UVW57" s="18"/>
      <c r="UVX57" s="18"/>
      <c r="UVY57" s="18"/>
      <c r="UVZ57" s="18"/>
      <c r="UWA57" s="18"/>
      <c r="UWB57" s="18"/>
      <c r="UWC57" s="18"/>
      <c r="UWD57" s="18"/>
      <c r="UWE57" s="18"/>
      <c r="UWF57" s="18"/>
      <c r="UWG57" s="18"/>
      <c r="UWH57" s="18"/>
      <c r="UWI57" s="18"/>
      <c r="UWJ57" s="18"/>
      <c r="UWK57" s="18"/>
      <c r="UWL57" s="18"/>
      <c r="UWM57" s="18"/>
      <c r="UWN57" s="18"/>
      <c r="UWO57" s="18"/>
      <c r="UWP57" s="18"/>
      <c r="UWQ57" s="18"/>
      <c r="UWR57" s="18"/>
      <c r="UWS57" s="18"/>
      <c r="UWT57" s="18"/>
      <c r="UWU57" s="18"/>
      <c r="UWV57" s="18"/>
      <c r="UWW57" s="18"/>
      <c r="UWX57" s="18"/>
      <c r="UWY57" s="18"/>
      <c r="UWZ57" s="18"/>
      <c r="UXA57" s="18"/>
      <c r="UXB57" s="18"/>
      <c r="UXC57" s="18"/>
      <c r="UXD57" s="18"/>
      <c r="UXE57" s="18"/>
      <c r="UXF57" s="18"/>
      <c r="UXG57" s="18"/>
      <c r="UXH57" s="18"/>
      <c r="UXI57" s="18"/>
      <c r="UXJ57" s="18"/>
      <c r="UXK57" s="18"/>
      <c r="UXL57" s="18"/>
      <c r="UXM57" s="18"/>
      <c r="UXN57" s="18"/>
      <c r="UXO57" s="18"/>
      <c r="UXP57" s="18"/>
      <c r="UXQ57" s="18"/>
      <c r="UXR57" s="18"/>
      <c r="UXS57" s="18"/>
      <c r="UXT57" s="18"/>
      <c r="UXU57" s="18"/>
      <c r="UXV57" s="18"/>
      <c r="UXW57" s="18"/>
      <c r="UXX57" s="18"/>
      <c r="UXY57" s="18"/>
      <c r="UXZ57" s="18"/>
      <c r="UYA57" s="18"/>
      <c r="UYB57" s="18"/>
      <c r="UYC57" s="18"/>
      <c r="UYD57" s="18"/>
      <c r="UYE57" s="18"/>
      <c r="UYF57" s="18"/>
      <c r="UYG57" s="18"/>
      <c r="UYH57" s="18"/>
      <c r="UYI57" s="18"/>
      <c r="UYJ57" s="18"/>
      <c r="UYK57" s="18"/>
      <c r="UYL57" s="18"/>
      <c r="UYM57" s="18"/>
      <c r="UYN57" s="18"/>
      <c r="UYO57" s="18"/>
      <c r="UYP57" s="18"/>
      <c r="UYQ57" s="18"/>
      <c r="UYR57" s="18"/>
      <c r="UYS57" s="18"/>
      <c r="UYT57" s="18"/>
      <c r="UYU57" s="18"/>
      <c r="UYV57" s="18"/>
      <c r="UYW57" s="18"/>
      <c r="UYX57" s="18"/>
      <c r="UYY57" s="18"/>
      <c r="UYZ57" s="18"/>
      <c r="UZA57" s="18"/>
      <c r="UZB57" s="18"/>
      <c r="UZC57" s="18"/>
      <c r="UZD57" s="18"/>
      <c r="UZE57" s="18"/>
      <c r="UZF57" s="18"/>
      <c r="UZG57" s="18"/>
      <c r="UZH57" s="18"/>
      <c r="UZI57" s="18"/>
      <c r="UZJ57" s="18"/>
      <c r="UZK57" s="18"/>
      <c r="UZL57" s="18"/>
      <c r="UZM57" s="18"/>
      <c r="UZN57" s="18"/>
      <c r="UZO57" s="18"/>
      <c r="UZP57" s="18"/>
      <c r="UZQ57" s="18"/>
      <c r="UZR57" s="18"/>
      <c r="UZS57" s="18"/>
      <c r="UZT57" s="18"/>
      <c r="UZU57" s="18"/>
      <c r="UZV57" s="18"/>
      <c r="UZW57" s="18"/>
      <c r="UZX57" s="18"/>
      <c r="UZY57" s="18"/>
      <c r="UZZ57" s="18"/>
      <c r="VAA57" s="18"/>
      <c r="VAB57" s="18"/>
      <c r="VAC57" s="18"/>
      <c r="VAD57" s="18"/>
      <c r="VAE57" s="18"/>
      <c r="VAF57" s="18"/>
      <c r="VAG57" s="18"/>
      <c r="VAH57" s="18"/>
      <c r="VAI57" s="18"/>
      <c r="VAJ57" s="18"/>
      <c r="VAK57" s="18"/>
      <c r="VAL57" s="18"/>
      <c r="VAM57" s="18"/>
      <c r="VAN57" s="18"/>
      <c r="VAO57" s="18"/>
      <c r="VAP57" s="18"/>
      <c r="VAQ57" s="18"/>
      <c r="VAR57" s="18"/>
      <c r="VAS57" s="18"/>
      <c r="VAT57" s="18"/>
      <c r="VAU57" s="18"/>
      <c r="VAV57" s="18"/>
      <c r="VAW57" s="18"/>
      <c r="VAX57" s="18"/>
      <c r="VAY57" s="18"/>
      <c r="VAZ57" s="18"/>
      <c r="VBA57" s="18"/>
      <c r="VBB57" s="18"/>
      <c r="VBC57" s="18"/>
      <c r="VBD57" s="18"/>
      <c r="VBE57" s="18"/>
      <c r="VBF57" s="18"/>
      <c r="VBG57" s="18"/>
      <c r="VBH57" s="18"/>
      <c r="VBI57" s="18"/>
      <c r="VBJ57" s="18"/>
      <c r="VBK57" s="18"/>
      <c r="VBL57" s="18"/>
      <c r="VBM57" s="18"/>
      <c r="VBN57" s="18"/>
      <c r="VBO57" s="18"/>
      <c r="VBP57" s="18"/>
      <c r="VBQ57" s="18"/>
      <c r="VBR57" s="18"/>
      <c r="VBS57" s="18"/>
      <c r="VBT57" s="18"/>
      <c r="VBU57" s="18"/>
      <c r="VBV57" s="18"/>
      <c r="VBW57" s="18"/>
      <c r="VBX57" s="18"/>
      <c r="VBY57" s="18"/>
      <c r="VBZ57" s="18"/>
      <c r="VCA57" s="18"/>
      <c r="VCB57" s="18"/>
      <c r="VCC57" s="18"/>
      <c r="VCD57" s="18"/>
      <c r="VCE57" s="18"/>
      <c r="VCF57" s="18"/>
      <c r="VCG57" s="18"/>
      <c r="VCH57" s="18"/>
      <c r="VCI57" s="18"/>
      <c r="VCJ57" s="18"/>
      <c r="VCK57" s="18"/>
      <c r="VCL57" s="18"/>
      <c r="VCM57" s="18"/>
      <c r="VCN57" s="18"/>
      <c r="VCO57" s="18"/>
      <c r="VCP57" s="18"/>
      <c r="VCQ57" s="18"/>
      <c r="VCR57" s="18"/>
      <c r="VCS57" s="18"/>
      <c r="VCT57" s="18"/>
      <c r="VCU57" s="18"/>
      <c r="VCV57" s="18"/>
      <c r="VCW57" s="18"/>
      <c r="VCX57" s="18"/>
      <c r="VCY57" s="18"/>
      <c r="VCZ57" s="18"/>
      <c r="VDA57" s="18"/>
      <c r="VDB57" s="18"/>
      <c r="VDC57" s="18"/>
      <c r="VDD57" s="18"/>
      <c r="VDE57" s="18"/>
      <c r="VDF57" s="18"/>
      <c r="VDG57" s="18"/>
      <c r="VDH57" s="18"/>
      <c r="VDI57" s="18"/>
      <c r="VDJ57" s="18"/>
      <c r="VDK57" s="18"/>
      <c r="VDL57" s="18"/>
      <c r="VDM57" s="18"/>
      <c r="VDN57" s="18"/>
      <c r="VDO57" s="18"/>
      <c r="VDP57" s="18"/>
      <c r="VDQ57" s="18"/>
      <c r="VDR57" s="18"/>
      <c r="VDS57" s="18"/>
      <c r="VDT57" s="18"/>
      <c r="VDU57" s="18"/>
      <c r="VDV57" s="18"/>
      <c r="VDW57" s="18"/>
      <c r="VDX57" s="18"/>
      <c r="VDY57" s="18"/>
      <c r="VDZ57" s="18"/>
      <c r="VEA57" s="18"/>
      <c r="VEB57" s="18"/>
      <c r="VEC57" s="18"/>
      <c r="VED57" s="18"/>
      <c r="VEE57" s="18"/>
      <c r="VEF57" s="18"/>
      <c r="VEG57" s="18"/>
      <c r="VEH57" s="18"/>
      <c r="VEI57" s="18"/>
      <c r="VEJ57" s="18"/>
      <c r="VEK57" s="18"/>
      <c r="VEL57" s="18"/>
      <c r="VEM57" s="18"/>
      <c r="VEN57" s="18"/>
      <c r="VEO57" s="18"/>
      <c r="VEP57" s="18"/>
      <c r="VEQ57" s="18"/>
      <c r="VER57" s="18"/>
      <c r="VES57" s="18"/>
      <c r="VET57" s="18"/>
      <c r="VEU57" s="18"/>
      <c r="VEV57" s="18"/>
      <c r="VEW57" s="18"/>
      <c r="VEX57" s="18"/>
      <c r="VEY57" s="18"/>
      <c r="VEZ57" s="18"/>
      <c r="VFA57" s="18"/>
      <c r="VFB57" s="18"/>
      <c r="VFC57" s="18"/>
      <c r="VFD57" s="18"/>
      <c r="VFE57" s="18"/>
      <c r="VFF57" s="18"/>
      <c r="VFG57" s="18"/>
      <c r="VFH57" s="18"/>
      <c r="VFI57" s="18"/>
      <c r="VFJ57" s="18"/>
      <c r="VFK57" s="18"/>
      <c r="VFL57" s="18"/>
      <c r="VFM57" s="18"/>
      <c r="VFN57" s="18"/>
      <c r="VFO57" s="18"/>
      <c r="VFP57" s="18"/>
      <c r="VFQ57" s="18"/>
      <c r="VFR57" s="18"/>
      <c r="VFS57" s="18"/>
      <c r="VFT57" s="18"/>
      <c r="VFU57" s="18"/>
      <c r="VFV57" s="18"/>
      <c r="VFW57" s="18"/>
      <c r="VFX57" s="18"/>
      <c r="VFY57" s="18"/>
      <c r="VFZ57" s="18"/>
      <c r="VGA57" s="18"/>
      <c r="VGB57" s="18"/>
      <c r="VGC57" s="18"/>
      <c r="VGD57" s="18"/>
      <c r="VGE57" s="18"/>
      <c r="VGF57" s="18"/>
      <c r="VGG57" s="18"/>
      <c r="VGH57" s="18"/>
      <c r="VGI57" s="18"/>
      <c r="VGJ57" s="18"/>
      <c r="VGK57" s="18"/>
      <c r="VGL57" s="18"/>
      <c r="VGM57" s="18"/>
      <c r="VGN57" s="18"/>
      <c r="VGO57" s="18"/>
      <c r="VGP57" s="18"/>
      <c r="VGQ57" s="18"/>
      <c r="VGR57" s="18"/>
      <c r="VGS57" s="18"/>
      <c r="VGT57" s="18"/>
      <c r="VGU57" s="18"/>
      <c r="VGV57" s="18"/>
      <c r="VGW57" s="18"/>
      <c r="VGX57" s="18"/>
      <c r="VGY57" s="18"/>
      <c r="VGZ57" s="18"/>
      <c r="VHA57" s="18"/>
      <c r="VHB57" s="18"/>
      <c r="VHC57" s="18"/>
      <c r="VHD57" s="18"/>
      <c r="VHE57" s="18"/>
      <c r="VHF57" s="18"/>
      <c r="VHG57" s="18"/>
      <c r="VHH57" s="18"/>
      <c r="VHI57" s="18"/>
      <c r="VHJ57" s="18"/>
      <c r="VHK57" s="18"/>
      <c r="VHL57" s="18"/>
      <c r="VHM57" s="18"/>
      <c r="VHN57" s="18"/>
      <c r="VHO57" s="18"/>
      <c r="VHP57" s="18"/>
      <c r="VHQ57" s="18"/>
      <c r="VHR57" s="18"/>
      <c r="VHS57" s="18"/>
      <c r="VHT57" s="18"/>
      <c r="VHU57" s="18"/>
      <c r="VHV57" s="18"/>
      <c r="VHW57" s="18"/>
      <c r="VHX57" s="18"/>
      <c r="VHY57" s="18"/>
      <c r="VHZ57" s="18"/>
      <c r="VIA57" s="18"/>
      <c r="VIB57" s="18"/>
      <c r="VIC57" s="18"/>
      <c r="VID57" s="18"/>
      <c r="VIE57" s="18"/>
      <c r="VIF57" s="18"/>
      <c r="VIG57" s="18"/>
      <c r="VIH57" s="18"/>
      <c r="VII57" s="18"/>
      <c r="VIJ57" s="18"/>
      <c r="VIK57" s="18"/>
      <c r="VIL57" s="18"/>
      <c r="VIM57" s="18"/>
      <c r="VIN57" s="18"/>
      <c r="VIO57" s="18"/>
      <c r="VIP57" s="18"/>
      <c r="VIQ57" s="18"/>
      <c r="VIR57" s="18"/>
      <c r="VIS57" s="18"/>
      <c r="VIT57" s="18"/>
      <c r="VIU57" s="18"/>
      <c r="VIV57" s="18"/>
      <c r="VIW57" s="18"/>
      <c r="VIX57" s="18"/>
      <c r="VIY57" s="18"/>
      <c r="VIZ57" s="18"/>
      <c r="VJA57" s="18"/>
      <c r="VJB57" s="18"/>
      <c r="VJC57" s="18"/>
      <c r="VJD57" s="18"/>
      <c r="VJE57" s="18"/>
      <c r="VJF57" s="18"/>
      <c r="VJG57" s="18"/>
      <c r="VJH57" s="18"/>
      <c r="VJI57" s="18"/>
      <c r="VJJ57" s="18"/>
      <c r="VJK57" s="18"/>
      <c r="VJL57" s="18"/>
      <c r="VJM57" s="18"/>
      <c r="VJN57" s="18"/>
      <c r="VJO57" s="18"/>
      <c r="VJP57" s="18"/>
      <c r="VJQ57" s="18"/>
      <c r="VJR57" s="18"/>
      <c r="VJS57" s="18"/>
      <c r="VJT57" s="18"/>
      <c r="VJU57" s="18"/>
      <c r="VJV57" s="18"/>
      <c r="VJW57" s="18"/>
      <c r="VJX57" s="18"/>
      <c r="VJY57" s="18"/>
      <c r="VJZ57" s="18"/>
      <c r="VKA57" s="18"/>
      <c r="VKB57" s="18"/>
      <c r="VKC57" s="18"/>
      <c r="VKD57" s="18"/>
      <c r="VKE57" s="18"/>
      <c r="VKF57" s="18"/>
      <c r="VKG57" s="18"/>
      <c r="VKH57" s="18"/>
      <c r="VKI57" s="18"/>
      <c r="VKJ57" s="18"/>
      <c r="VKK57" s="18"/>
      <c r="VKL57" s="18"/>
      <c r="VKM57" s="18"/>
      <c r="VKN57" s="18"/>
      <c r="VKO57" s="18"/>
      <c r="VKP57" s="18"/>
      <c r="VKQ57" s="18"/>
      <c r="VKR57" s="18"/>
      <c r="VKS57" s="18"/>
      <c r="VKT57" s="18"/>
      <c r="VKU57" s="18"/>
      <c r="VKV57" s="18"/>
      <c r="VKW57" s="18"/>
      <c r="VKX57" s="18"/>
      <c r="VKY57" s="18"/>
      <c r="VKZ57" s="18"/>
      <c r="VLA57" s="18"/>
      <c r="VLB57" s="18"/>
      <c r="VLC57" s="18"/>
      <c r="VLD57" s="18"/>
      <c r="VLE57" s="18"/>
      <c r="VLF57" s="18"/>
      <c r="VLG57" s="18"/>
      <c r="VLH57" s="18"/>
      <c r="VLI57" s="18"/>
      <c r="VLJ57" s="18"/>
      <c r="VLK57" s="18"/>
      <c r="VLL57" s="18"/>
      <c r="VLM57" s="18"/>
      <c r="VLN57" s="18"/>
      <c r="VLO57" s="18"/>
      <c r="VLP57" s="18"/>
      <c r="VLQ57" s="18"/>
      <c r="VLR57" s="18"/>
      <c r="VLS57" s="18"/>
      <c r="VLT57" s="18"/>
      <c r="VLU57" s="18"/>
      <c r="VLV57" s="18"/>
      <c r="VLW57" s="18"/>
      <c r="VLX57" s="18"/>
      <c r="VLY57" s="18"/>
      <c r="VLZ57" s="18"/>
      <c r="VMA57" s="18"/>
      <c r="VMB57" s="18"/>
      <c r="VMC57" s="18"/>
      <c r="VMD57" s="18"/>
      <c r="VME57" s="18"/>
      <c r="VMF57" s="18"/>
      <c r="VMG57" s="18"/>
      <c r="VMH57" s="18"/>
      <c r="VMI57" s="18"/>
      <c r="VMJ57" s="18"/>
      <c r="VMK57" s="18"/>
      <c r="VML57" s="18"/>
      <c r="VMM57" s="18"/>
      <c r="VMN57" s="18"/>
      <c r="VMO57" s="18"/>
      <c r="VMP57" s="18"/>
      <c r="VMQ57" s="18"/>
      <c r="VMR57" s="18"/>
      <c r="VMS57" s="18"/>
      <c r="VMT57" s="18"/>
      <c r="VMU57" s="18"/>
      <c r="VMV57" s="18"/>
      <c r="VMW57" s="18"/>
      <c r="VMX57" s="18"/>
      <c r="VMY57" s="18"/>
      <c r="VMZ57" s="18"/>
      <c r="VNA57" s="18"/>
      <c r="VNB57" s="18"/>
      <c r="VNC57" s="18"/>
      <c r="VND57" s="18"/>
      <c r="VNE57" s="18"/>
      <c r="VNF57" s="18"/>
      <c r="VNG57" s="18"/>
      <c r="VNH57" s="18"/>
      <c r="VNI57" s="18"/>
      <c r="VNJ57" s="18"/>
      <c r="VNK57" s="18"/>
      <c r="VNL57" s="18"/>
      <c r="VNM57" s="18"/>
      <c r="VNN57" s="18"/>
      <c r="VNO57" s="18"/>
      <c r="VNP57" s="18"/>
      <c r="VNQ57" s="18"/>
      <c r="VNR57" s="18"/>
      <c r="VNS57" s="18"/>
      <c r="VNT57" s="18"/>
      <c r="VNU57" s="18"/>
      <c r="VNV57" s="18"/>
      <c r="VNW57" s="18"/>
      <c r="VNX57" s="18"/>
      <c r="VNY57" s="18"/>
      <c r="VNZ57" s="18"/>
      <c r="VOA57" s="18"/>
      <c r="VOB57" s="18"/>
      <c r="VOC57" s="18"/>
      <c r="VOD57" s="18"/>
      <c r="VOE57" s="18"/>
      <c r="VOF57" s="18"/>
      <c r="VOG57" s="18"/>
      <c r="VOH57" s="18"/>
      <c r="VOI57" s="18"/>
      <c r="VOJ57" s="18"/>
      <c r="VOK57" s="18"/>
      <c r="VOL57" s="18"/>
      <c r="VOM57" s="18"/>
      <c r="VON57" s="18"/>
      <c r="VOO57" s="18"/>
      <c r="VOP57" s="18"/>
      <c r="VOQ57" s="18"/>
      <c r="VOR57" s="18"/>
      <c r="VOS57" s="18"/>
      <c r="VOT57" s="18"/>
      <c r="VOU57" s="18"/>
      <c r="VOV57" s="18"/>
      <c r="VOW57" s="18"/>
      <c r="VOX57" s="18"/>
      <c r="VOY57" s="18"/>
      <c r="VOZ57" s="18"/>
      <c r="VPA57" s="18"/>
      <c r="VPB57" s="18"/>
      <c r="VPC57" s="18"/>
      <c r="VPD57" s="18"/>
      <c r="VPE57" s="18"/>
      <c r="VPF57" s="18"/>
      <c r="VPG57" s="18"/>
      <c r="VPH57" s="18"/>
      <c r="VPI57" s="18"/>
      <c r="VPJ57" s="18"/>
      <c r="VPK57" s="18"/>
      <c r="VPL57" s="18"/>
      <c r="VPM57" s="18"/>
      <c r="VPN57" s="18"/>
      <c r="VPO57" s="18"/>
      <c r="VPP57" s="18"/>
      <c r="VPQ57" s="18"/>
      <c r="VPR57" s="18"/>
      <c r="VPS57" s="18"/>
      <c r="VPT57" s="18"/>
      <c r="VPU57" s="18"/>
      <c r="VPV57" s="18"/>
      <c r="VPW57" s="18"/>
      <c r="VPX57" s="18"/>
      <c r="VPY57" s="18"/>
      <c r="VPZ57" s="18"/>
      <c r="VQA57" s="18"/>
      <c r="VQB57" s="18"/>
      <c r="VQC57" s="18"/>
      <c r="VQD57" s="18"/>
      <c r="VQE57" s="18"/>
      <c r="VQF57" s="18"/>
      <c r="VQG57" s="18"/>
      <c r="VQH57" s="18"/>
      <c r="VQI57" s="18"/>
      <c r="VQJ57" s="18"/>
      <c r="VQK57" s="18"/>
      <c r="VQL57" s="18"/>
      <c r="VQM57" s="18"/>
      <c r="VQN57" s="18"/>
      <c r="VQO57" s="18"/>
      <c r="VQP57" s="18"/>
      <c r="VQQ57" s="18"/>
      <c r="VQR57" s="18"/>
      <c r="VQS57" s="18"/>
      <c r="VQT57" s="18"/>
      <c r="VQU57" s="18"/>
      <c r="VQV57" s="18"/>
      <c r="VQW57" s="18"/>
      <c r="VQX57" s="18"/>
      <c r="VQY57" s="18"/>
      <c r="VQZ57" s="18"/>
      <c r="VRA57" s="18"/>
      <c r="VRB57" s="18"/>
      <c r="VRC57" s="18"/>
      <c r="VRD57" s="18"/>
      <c r="VRE57" s="18"/>
      <c r="VRF57" s="18"/>
      <c r="VRG57" s="18"/>
      <c r="VRH57" s="18"/>
      <c r="VRI57" s="18"/>
      <c r="VRJ57" s="18"/>
      <c r="VRK57" s="18"/>
      <c r="VRL57" s="18"/>
      <c r="VRM57" s="18"/>
      <c r="VRN57" s="18"/>
      <c r="VRO57" s="18"/>
      <c r="VRP57" s="18"/>
      <c r="VRQ57" s="18"/>
      <c r="VRR57" s="18"/>
      <c r="VRS57" s="18"/>
      <c r="VRT57" s="18"/>
      <c r="VRU57" s="18"/>
      <c r="VRV57" s="18"/>
      <c r="VRW57" s="18"/>
      <c r="VRX57" s="18"/>
      <c r="VRY57" s="18"/>
      <c r="VRZ57" s="18"/>
      <c r="VSA57" s="18"/>
      <c r="VSB57" s="18"/>
      <c r="VSC57" s="18"/>
      <c r="VSD57" s="18"/>
      <c r="VSE57" s="18"/>
      <c r="VSF57" s="18"/>
      <c r="VSG57" s="18"/>
      <c r="VSH57" s="18"/>
      <c r="VSI57" s="18"/>
      <c r="VSJ57" s="18"/>
      <c r="VSK57" s="18"/>
      <c r="VSL57" s="18"/>
      <c r="VSM57" s="18"/>
      <c r="VSN57" s="18"/>
      <c r="VSO57" s="18"/>
      <c r="VSP57" s="18"/>
      <c r="VSQ57" s="18"/>
      <c r="VSR57" s="18"/>
      <c r="VSS57" s="18"/>
      <c r="VST57" s="18"/>
      <c r="VSU57" s="18"/>
      <c r="VSV57" s="18"/>
      <c r="VSW57" s="18"/>
      <c r="VSX57" s="18"/>
      <c r="VSY57" s="18"/>
      <c r="VSZ57" s="18"/>
      <c r="VTA57" s="18"/>
      <c r="VTB57" s="18"/>
      <c r="VTC57" s="18"/>
      <c r="VTD57" s="18"/>
      <c r="VTE57" s="18"/>
      <c r="VTF57" s="18"/>
      <c r="VTG57" s="18"/>
      <c r="VTH57" s="18"/>
      <c r="VTI57" s="18"/>
      <c r="VTJ57" s="18"/>
      <c r="VTK57" s="18"/>
      <c r="VTL57" s="18"/>
      <c r="VTM57" s="18"/>
      <c r="VTN57" s="18"/>
      <c r="VTO57" s="18"/>
      <c r="VTP57" s="18"/>
      <c r="VTQ57" s="18"/>
      <c r="VTR57" s="18"/>
      <c r="VTS57" s="18"/>
      <c r="VTT57" s="18"/>
      <c r="VTU57" s="18"/>
      <c r="VTV57" s="18"/>
      <c r="VTW57" s="18"/>
      <c r="VTX57" s="18"/>
      <c r="VTY57" s="18"/>
      <c r="VTZ57" s="18"/>
      <c r="VUA57" s="18"/>
      <c r="VUB57" s="18"/>
      <c r="VUC57" s="18"/>
      <c r="VUD57" s="18"/>
      <c r="VUE57" s="18"/>
      <c r="VUF57" s="18"/>
      <c r="VUG57" s="18"/>
      <c r="VUH57" s="18"/>
      <c r="VUI57" s="18"/>
      <c r="VUJ57" s="18"/>
      <c r="VUK57" s="18"/>
      <c r="VUL57" s="18"/>
      <c r="VUM57" s="18"/>
      <c r="VUN57" s="18"/>
      <c r="VUO57" s="18"/>
      <c r="VUP57" s="18"/>
      <c r="VUQ57" s="18"/>
      <c r="VUR57" s="18"/>
      <c r="VUS57" s="18"/>
      <c r="VUT57" s="18"/>
      <c r="VUU57" s="18"/>
      <c r="VUV57" s="18"/>
      <c r="VUW57" s="18"/>
      <c r="VUX57" s="18"/>
      <c r="VUY57" s="18"/>
      <c r="VUZ57" s="18"/>
      <c r="VVA57" s="18"/>
      <c r="VVB57" s="18"/>
      <c r="VVC57" s="18"/>
      <c r="VVD57" s="18"/>
      <c r="VVE57" s="18"/>
      <c r="VVF57" s="18"/>
      <c r="VVG57" s="18"/>
      <c r="VVH57" s="18"/>
      <c r="VVI57" s="18"/>
      <c r="VVJ57" s="18"/>
      <c r="VVK57" s="18"/>
      <c r="VVL57" s="18"/>
      <c r="VVM57" s="18"/>
      <c r="VVN57" s="18"/>
      <c r="VVO57" s="18"/>
      <c r="VVP57" s="18"/>
      <c r="VVQ57" s="18"/>
      <c r="VVR57" s="18"/>
      <c r="VVS57" s="18"/>
      <c r="VVT57" s="18"/>
      <c r="VVU57" s="18"/>
      <c r="VVV57" s="18"/>
      <c r="VVW57" s="18"/>
      <c r="VVX57" s="18"/>
      <c r="VVY57" s="18"/>
      <c r="VVZ57" s="18"/>
      <c r="VWA57" s="18"/>
      <c r="VWB57" s="18"/>
      <c r="VWC57" s="18"/>
      <c r="VWD57" s="18"/>
      <c r="VWE57" s="18"/>
      <c r="VWF57" s="18"/>
      <c r="VWG57" s="18"/>
      <c r="VWH57" s="18"/>
      <c r="VWI57" s="18"/>
      <c r="VWJ57" s="18"/>
      <c r="VWK57" s="18"/>
      <c r="VWL57" s="18"/>
      <c r="VWM57" s="18"/>
      <c r="VWN57" s="18"/>
      <c r="VWO57" s="18"/>
      <c r="VWP57" s="18"/>
      <c r="VWQ57" s="18"/>
      <c r="VWR57" s="18"/>
      <c r="VWS57" s="18"/>
      <c r="VWT57" s="18"/>
      <c r="VWU57" s="18"/>
      <c r="VWV57" s="18"/>
      <c r="VWW57" s="18"/>
      <c r="VWX57" s="18"/>
      <c r="VWY57" s="18"/>
      <c r="VWZ57" s="18"/>
      <c r="VXA57" s="18"/>
      <c r="VXB57" s="18"/>
      <c r="VXC57" s="18"/>
      <c r="VXD57" s="18"/>
      <c r="VXE57" s="18"/>
      <c r="VXF57" s="18"/>
      <c r="VXG57" s="18"/>
      <c r="VXH57" s="18"/>
      <c r="VXI57" s="18"/>
      <c r="VXJ57" s="18"/>
      <c r="VXK57" s="18"/>
      <c r="VXL57" s="18"/>
      <c r="VXM57" s="18"/>
      <c r="VXN57" s="18"/>
      <c r="VXO57" s="18"/>
      <c r="VXP57" s="18"/>
      <c r="VXQ57" s="18"/>
      <c r="VXR57" s="18"/>
      <c r="VXS57" s="18"/>
      <c r="VXT57" s="18"/>
      <c r="VXU57" s="18"/>
      <c r="VXV57" s="18"/>
      <c r="VXW57" s="18"/>
      <c r="VXX57" s="18"/>
      <c r="VXY57" s="18"/>
      <c r="VXZ57" s="18"/>
      <c r="VYA57" s="18"/>
      <c r="VYB57" s="18"/>
      <c r="VYC57" s="18"/>
      <c r="VYD57" s="18"/>
      <c r="VYE57" s="18"/>
      <c r="VYF57" s="18"/>
      <c r="VYG57" s="18"/>
      <c r="VYH57" s="18"/>
      <c r="VYI57" s="18"/>
      <c r="VYJ57" s="18"/>
      <c r="VYK57" s="18"/>
      <c r="VYL57" s="18"/>
      <c r="VYM57" s="18"/>
      <c r="VYN57" s="18"/>
      <c r="VYO57" s="18"/>
      <c r="VYP57" s="18"/>
      <c r="VYQ57" s="18"/>
      <c r="VYR57" s="18"/>
      <c r="VYS57" s="18"/>
      <c r="VYT57" s="18"/>
      <c r="VYU57" s="18"/>
      <c r="VYV57" s="18"/>
      <c r="VYW57" s="18"/>
      <c r="VYX57" s="18"/>
      <c r="VYY57" s="18"/>
      <c r="VYZ57" s="18"/>
      <c r="VZA57" s="18"/>
      <c r="VZB57" s="18"/>
      <c r="VZC57" s="18"/>
      <c r="VZD57" s="18"/>
      <c r="VZE57" s="18"/>
      <c r="VZF57" s="18"/>
      <c r="VZG57" s="18"/>
      <c r="VZH57" s="18"/>
      <c r="VZI57" s="18"/>
      <c r="VZJ57" s="18"/>
      <c r="VZK57" s="18"/>
      <c r="VZL57" s="18"/>
      <c r="VZM57" s="18"/>
      <c r="VZN57" s="18"/>
      <c r="VZO57" s="18"/>
      <c r="VZP57" s="18"/>
      <c r="VZQ57" s="18"/>
      <c r="VZR57" s="18"/>
      <c r="VZS57" s="18"/>
      <c r="VZT57" s="18"/>
      <c r="VZU57" s="18"/>
      <c r="VZV57" s="18"/>
      <c r="VZW57" s="18"/>
      <c r="VZX57" s="18"/>
      <c r="VZY57" s="18"/>
      <c r="VZZ57" s="18"/>
      <c r="WAA57" s="18"/>
      <c r="WAB57" s="18"/>
      <c r="WAC57" s="18"/>
      <c r="WAD57" s="18"/>
      <c r="WAE57" s="18"/>
      <c r="WAF57" s="18"/>
      <c r="WAG57" s="18"/>
      <c r="WAH57" s="18"/>
      <c r="WAI57" s="18"/>
      <c r="WAJ57" s="18"/>
      <c r="WAK57" s="18"/>
      <c r="WAL57" s="18"/>
      <c r="WAM57" s="18"/>
      <c r="WAN57" s="18"/>
      <c r="WAO57" s="18"/>
      <c r="WAP57" s="18"/>
      <c r="WAQ57" s="18"/>
      <c r="WAR57" s="18"/>
      <c r="WAS57" s="18"/>
      <c r="WAT57" s="18"/>
      <c r="WAU57" s="18"/>
      <c r="WAV57" s="18"/>
      <c r="WAW57" s="18"/>
      <c r="WAX57" s="18"/>
      <c r="WAY57" s="18"/>
      <c r="WAZ57" s="18"/>
      <c r="WBA57" s="18"/>
      <c r="WBB57" s="18"/>
      <c r="WBC57" s="18"/>
      <c r="WBD57" s="18"/>
      <c r="WBE57" s="18"/>
      <c r="WBF57" s="18"/>
      <c r="WBG57" s="18"/>
      <c r="WBH57" s="18"/>
      <c r="WBI57" s="18"/>
      <c r="WBJ57" s="18"/>
      <c r="WBK57" s="18"/>
      <c r="WBL57" s="18"/>
      <c r="WBM57" s="18"/>
      <c r="WBN57" s="18"/>
      <c r="WBO57" s="18"/>
      <c r="WBP57" s="18"/>
      <c r="WBQ57" s="18"/>
      <c r="WBR57" s="18"/>
      <c r="WBS57" s="18"/>
      <c r="WBT57" s="18"/>
      <c r="WBU57" s="18"/>
      <c r="WBV57" s="18"/>
      <c r="WBW57" s="18"/>
      <c r="WBX57" s="18"/>
      <c r="WBY57" s="18"/>
      <c r="WBZ57" s="18"/>
      <c r="WCA57" s="18"/>
      <c r="WCB57" s="18"/>
      <c r="WCC57" s="18"/>
      <c r="WCD57" s="18"/>
      <c r="WCE57" s="18"/>
      <c r="WCF57" s="18"/>
      <c r="WCG57" s="18"/>
      <c r="WCH57" s="18"/>
      <c r="WCI57" s="18"/>
      <c r="WCJ57" s="18"/>
      <c r="WCK57" s="18"/>
      <c r="WCL57" s="18"/>
      <c r="WCM57" s="18"/>
      <c r="WCN57" s="18"/>
      <c r="WCO57" s="18"/>
      <c r="WCP57" s="18"/>
      <c r="WCQ57" s="18"/>
      <c r="WCR57" s="18"/>
      <c r="WCS57" s="18"/>
      <c r="WCT57" s="18"/>
      <c r="WCU57" s="18"/>
      <c r="WCV57" s="18"/>
      <c r="WCW57" s="18"/>
      <c r="WCX57" s="18"/>
      <c r="WCY57" s="18"/>
      <c r="WCZ57" s="18"/>
      <c r="WDA57" s="18"/>
      <c r="WDB57" s="18"/>
      <c r="WDC57" s="18"/>
      <c r="WDD57" s="18"/>
      <c r="WDE57" s="18"/>
      <c r="WDF57" s="18"/>
      <c r="WDG57" s="18"/>
      <c r="WDH57" s="18"/>
      <c r="WDI57" s="18"/>
      <c r="WDJ57" s="18"/>
      <c r="WDK57" s="18"/>
      <c r="WDL57" s="18"/>
      <c r="WDM57" s="18"/>
      <c r="WDN57" s="18"/>
      <c r="WDO57" s="18"/>
      <c r="WDP57" s="18"/>
      <c r="WDQ57" s="18"/>
      <c r="WDR57" s="18"/>
      <c r="WDS57" s="18"/>
      <c r="WDT57" s="18"/>
      <c r="WDU57" s="18"/>
      <c r="WDV57" s="18"/>
      <c r="WDW57" s="18"/>
      <c r="WDX57" s="18"/>
      <c r="WDY57" s="18"/>
      <c r="WDZ57" s="18"/>
      <c r="WEA57" s="18"/>
      <c r="WEB57" s="18"/>
      <c r="WEC57" s="18"/>
      <c r="WED57" s="18"/>
      <c r="WEE57" s="18"/>
      <c r="WEF57" s="18"/>
      <c r="WEG57" s="18"/>
      <c r="WEH57" s="18"/>
      <c r="WEI57" s="18"/>
      <c r="WEJ57" s="18"/>
      <c r="WEK57" s="18"/>
      <c r="WEL57" s="18"/>
      <c r="WEM57" s="18"/>
      <c r="WEN57" s="18"/>
      <c r="WEO57" s="18"/>
      <c r="WEP57" s="18"/>
      <c r="WEQ57" s="18"/>
      <c r="WER57" s="18"/>
      <c r="WES57" s="18"/>
      <c r="WET57" s="18"/>
      <c r="WEU57" s="18"/>
      <c r="WEV57" s="18"/>
      <c r="WEW57" s="18"/>
      <c r="WEX57" s="18"/>
      <c r="WEY57" s="18"/>
      <c r="WEZ57" s="18"/>
      <c r="WFA57" s="18"/>
      <c r="WFB57" s="18"/>
      <c r="WFC57" s="18"/>
      <c r="WFD57" s="18"/>
      <c r="WFE57" s="18"/>
      <c r="WFF57" s="18"/>
      <c r="WFG57" s="18"/>
      <c r="WFH57" s="18"/>
      <c r="WFI57" s="18"/>
      <c r="WFJ57" s="18"/>
      <c r="WFK57" s="18"/>
      <c r="WFL57" s="18"/>
      <c r="WFM57" s="18"/>
      <c r="WFN57" s="18"/>
      <c r="WFO57" s="18"/>
      <c r="WFP57" s="18"/>
      <c r="WFQ57" s="18"/>
      <c r="WFR57" s="18"/>
      <c r="WFS57" s="18"/>
      <c r="WFT57" s="18"/>
      <c r="WFU57" s="18"/>
      <c r="WFV57" s="18"/>
      <c r="WFW57" s="18"/>
      <c r="WFX57" s="18"/>
      <c r="WFY57" s="18"/>
      <c r="WFZ57" s="18"/>
      <c r="WGA57" s="18"/>
      <c r="WGB57" s="18"/>
      <c r="WGC57" s="18"/>
      <c r="WGD57" s="18"/>
      <c r="WGE57" s="18"/>
      <c r="WGF57" s="18"/>
      <c r="WGG57" s="18"/>
      <c r="WGH57" s="18"/>
      <c r="WGI57" s="18"/>
      <c r="WGJ57" s="18"/>
      <c r="WGK57" s="18"/>
      <c r="WGL57" s="18"/>
      <c r="WGM57" s="18"/>
      <c r="WGN57" s="18"/>
      <c r="WGO57" s="18"/>
      <c r="WGP57" s="18"/>
      <c r="WGQ57" s="18"/>
      <c r="WGR57" s="18"/>
      <c r="WGS57" s="18"/>
      <c r="WGT57" s="18"/>
      <c r="WGU57" s="18"/>
      <c r="WGV57" s="18"/>
      <c r="WGW57" s="18"/>
      <c r="WGX57" s="18"/>
      <c r="WGY57" s="18"/>
      <c r="WGZ57" s="18"/>
      <c r="WHA57" s="18"/>
      <c r="WHB57" s="18"/>
      <c r="WHC57" s="18"/>
      <c r="WHD57" s="18"/>
      <c r="WHE57" s="18"/>
      <c r="WHF57" s="18"/>
      <c r="WHG57" s="18"/>
      <c r="WHH57" s="18"/>
      <c r="WHI57" s="18"/>
      <c r="WHJ57" s="18"/>
      <c r="WHK57" s="18"/>
      <c r="WHL57" s="18"/>
      <c r="WHM57" s="18"/>
      <c r="WHN57" s="18"/>
      <c r="WHO57" s="18"/>
      <c r="WHP57" s="18"/>
      <c r="WHQ57" s="18"/>
      <c r="WHR57" s="18"/>
      <c r="WHS57" s="18"/>
      <c r="WHT57" s="18"/>
      <c r="WHU57" s="18"/>
      <c r="WHV57" s="18"/>
      <c r="WHW57" s="18"/>
      <c r="WHX57" s="18"/>
      <c r="WHY57" s="18"/>
      <c r="WHZ57" s="18"/>
      <c r="WIA57" s="18"/>
      <c r="WIB57" s="18"/>
      <c r="WIC57" s="18"/>
      <c r="WID57" s="18"/>
      <c r="WIE57" s="18"/>
      <c r="WIF57" s="18"/>
      <c r="WIG57" s="18"/>
      <c r="WIH57" s="18"/>
      <c r="WII57" s="18"/>
      <c r="WIJ57" s="18"/>
      <c r="WIK57" s="18"/>
      <c r="WIL57" s="18"/>
      <c r="WIM57" s="18"/>
      <c r="WIN57" s="18"/>
      <c r="WIO57" s="18"/>
      <c r="WIP57" s="18"/>
      <c r="WIQ57" s="18"/>
      <c r="WIR57" s="18"/>
      <c r="WIS57" s="18"/>
      <c r="WIT57" s="18"/>
      <c r="WIU57" s="18"/>
      <c r="WIV57" s="18"/>
      <c r="WIW57" s="18"/>
      <c r="WIX57" s="18"/>
      <c r="WIY57" s="18"/>
      <c r="WIZ57" s="18"/>
      <c r="WJA57" s="18"/>
      <c r="WJB57" s="18"/>
      <c r="WJC57" s="18"/>
      <c r="WJD57" s="18"/>
      <c r="WJE57" s="18"/>
      <c r="WJF57" s="18"/>
      <c r="WJG57" s="18"/>
      <c r="WJH57" s="18"/>
      <c r="WJI57" s="18"/>
      <c r="WJJ57" s="18"/>
      <c r="WJK57" s="18"/>
      <c r="WJL57" s="18"/>
      <c r="WJM57" s="18"/>
      <c r="WJN57" s="18"/>
      <c r="WJO57" s="18"/>
      <c r="WJP57" s="18"/>
      <c r="WJQ57" s="18"/>
      <c r="WJR57" s="18"/>
      <c r="WJS57" s="18"/>
      <c r="WJT57" s="18"/>
      <c r="WJU57" s="18"/>
      <c r="WJV57" s="18"/>
      <c r="WJW57" s="18"/>
      <c r="WJX57" s="18"/>
      <c r="WJY57" s="18"/>
      <c r="WJZ57" s="18"/>
      <c r="WKA57" s="18"/>
      <c r="WKB57" s="18"/>
      <c r="WKC57" s="18"/>
      <c r="WKD57" s="18"/>
      <c r="WKE57" s="18"/>
      <c r="WKF57" s="18"/>
      <c r="WKG57" s="18"/>
      <c r="WKH57" s="18"/>
      <c r="WKI57" s="18"/>
      <c r="WKJ57" s="18"/>
      <c r="WKK57" s="18"/>
      <c r="WKL57" s="18"/>
      <c r="WKM57" s="18"/>
      <c r="WKN57" s="18"/>
      <c r="WKO57" s="18"/>
      <c r="WKP57" s="18"/>
      <c r="WKQ57" s="18"/>
      <c r="WKR57" s="18"/>
      <c r="WKS57" s="18"/>
      <c r="WKT57" s="18"/>
      <c r="WKU57" s="18"/>
      <c r="WKV57" s="18"/>
      <c r="WKW57" s="18"/>
      <c r="WKX57" s="18"/>
      <c r="WKY57" s="18"/>
      <c r="WKZ57" s="18"/>
      <c r="WLA57" s="18"/>
      <c r="WLB57" s="18"/>
      <c r="WLC57" s="18"/>
      <c r="WLD57" s="18"/>
      <c r="WLE57" s="18"/>
      <c r="WLF57" s="18"/>
      <c r="WLG57" s="18"/>
      <c r="WLH57" s="18"/>
      <c r="WLI57" s="18"/>
      <c r="WLJ57" s="18"/>
      <c r="WLK57" s="18"/>
      <c r="WLL57" s="18"/>
      <c r="WLM57" s="18"/>
      <c r="WLN57" s="18"/>
      <c r="WLO57" s="18"/>
      <c r="WLP57" s="18"/>
      <c r="WLQ57" s="18"/>
      <c r="WLR57" s="18"/>
      <c r="WLS57" s="18"/>
      <c r="WLT57" s="18"/>
      <c r="WLU57" s="18"/>
      <c r="WLV57" s="18"/>
      <c r="WLW57" s="18"/>
      <c r="WLX57" s="18"/>
      <c r="WLY57" s="18"/>
      <c r="WLZ57" s="18"/>
      <c r="WMA57" s="18"/>
      <c r="WMB57" s="18"/>
      <c r="WMC57" s="18"/>
      <c r="WMD57" s="18"/>
      <c r="WME57" s="18"/>
      <c r="WMF57" s="18"/>
      <c r="WMG57" s="18"/>
      <c r="WMH57" s="18"/>
      <c r="WMI57" s="18"/>
      <c r="WMJ57" s="18"/>
      <c r="WMK57" s="18"/>
      <c r="WML57" s="18"/>
      <c r="WMM57" s="18"/>
      <c r="WMN57" s="18"/>
      <c r="WMO57" s="18"/>
      <c r="WMP57" s="18"/>
      <c r="WMQ57" s="18"/>
      <c r="WMR57" s="18"/>
      <c r="WMS57" s="18"/>
      <c r="WMT57" s="18"/>
      <c r="WMU57" s="18"/>
      <c r="WMV57" s="18"/>
      <c r="WMW57" s="18"/>
      <c r="WMX57" s="18"/>
      <c r="WMY57" s="18"/>
      <c r="WMZ57" s="18"/>
      <c r="WNA57" s="18"/>
      <c r="WNB57" s="18"/>
      <c r="WNC57" s="18"/>
      <c r="WND57" s="18"/>
      <c r="WNE57" s="18"/>
      <c r="WNF57" s="18"/>
      <c r="WNG57" s="18"/>
      <c r="WNH57" s="18"/>
      <c r="WNI57" s="18"/>
      <c r="WNJ57" s="18"/>
      <c r="WNK57" s="18"/>
      <c r="WNL57" s="18"/>
      <c r="WNM57" s="18"/>
      <c r="WNN57" s="18"/>
      <c r="WNO57" s="18"/>
      <c r="WNP57" s="18"/>
      <c r="WNQ57" s="18"/>
      <c r="WNR57" s="18"/>
      <c r="WNS57" s="18"/>
      <c r="WNT57" s="18"/>
      <c r="WNU57" s="18"/>
      <c r="WNV57" s="18"/>
      <c r="WNW57" s="18"/>
      <c r="WNX57" s="18"/>
      <c r="WNY57" s="18"/>
      <c r="WNZ57" s="18"/>
      <c r="WOA57" s="18"/>
      <c r="WOB57" s="18"/>
      <c r="WOC57" s="18"/>
      <c r="WOD57" s="18"/>
      <c r="WOE57" s="18"/>
      <c r="WOF57" s="18"/>
      <c r="WOG57" s="18"/>
      <c r="WOH57" s="18"/>
      <c r="WOI57" s="18"/>
      <c r="WOJ57" s="18"/>
      <c r="WOK57" s="18"/>
      <c r="WOL57" s="18"/>
      <c r="WOM57" s="18"/>
      <c r="WON57" s="18"/>
      <c r="WOO57" s="18"/>
      <c r="WOP57" s="18"/>
      <c r="WOQ57" s="18"/>
      <c r="WOR57" s="18"/>
      <c r="WOS57" s="18"/>
      <c r="WOT57" s="18"/>
      <c r="WOU57" s="18"/>
      <c r="WOV57" s="18"/>
      <c r="WOW57" s="18"/>
      <c r="WOX57" s="18"/>
      <c r="WOY57" s="18"/>
      <c r="WOZ57" s="18"/>
      <c r="WPA57" s="18"/>
      <c r="WPB57" s="18"/>
      <c r="WPC57" s="18"/>
      <c r="WPD57" s="18"/>
      <c r="WPE57" s="18"/>
      <c r="WPF57" s="18"/>
      <c r="WPG57" s="18"/>
      <c r="WPH57" s="18"/>
      <c r="WPI57" s="18"/>
      <c r="WPJ57" s="18"/>
      <c r="WPK57" s="18"/>
      <c r="WPL57" s="18"/>
      <c r="WPM57" s="18"/>
      <c r="WPN57" s="18"/>
      <c r="WPO57" s="18"/>
      <c r="WPP57" s="18"/>
      <c r="WPQ57" s="18"/>
      <c r="WPR57" s="18"/>
      <c r="WPS57" s="18"/>
      <c r="WPT57" s="18"/>
      <c r="WPU57" s="18"/>
      <c r="WPV57" s="18"/>
      <c r="WPW57" s="18"/>
      <c r="WPX57" s="18"/>
      <c r="WPY57" s="18"/>
      <c r="WPZ57" s="18"/>
      <c r="WQA57" s="18"/>
      <c r="WQB57" s="18"/>
      <c r="WQC57" s="18"/>
      <c r="WQD57" s="18"/>
      <c r="WQE57" s="18"/>
      <c r="WQF57" s="18"/>
      <c r="WQG57" s="18"/>
      <c r="WQH57" s="18"/>
      <c r="WQI57" s="18"/>
      <c r="WQJ57" s="18"/>
      <c r="WQK57" s="18"/>
      <c r="WQL57" s="18"/>
      <c r="WQM57" s="18"/>
      <c r="WQN57" s="18"/>
      <c r="WQO57" s="18"/>
      <c r="WQP57" s="18"/>
      <c r="WQQ57" s="18"/>
      <c r="WQR57" s="18"/>
      <c r="WQS57" s="18"/>
      <c r="WQT57" s="18"/>
      <c r="WQU57" s="18"/>
      <c r="WQV57" s="18"/>
      <c r="WQW57" s="18"/>
      <c r="WQX57" s="18"/>
      <c r="WQY57" s="18"/>
      <c r="WQZ57" s="18"/>
      <c r="WRA57" s="18"/>
      <c r="WRB57" s="18"/>
      <c r="WRC57" s="18"/>
      <c r="WRD57" s="18"/>
      <c r="WRE57" s="18"/>
      <c r="WRF57" s="18"/>
      <c r="WRG57" s="18"/>
      <c r="WRH57" s="18"/>
      <c r="WRI57" s="18"/>
      <c r="WRJ57" s="18"/>
      <c r="WRK57" s="18"/>
      <c r="WRL57" s="18"/>
      <c r="WRM57" s="18"/>
      <c r="WRN57" s="18"/>
      <c r="WRO57" s="18"/>
      <c r="WRP57" s="18"/>
      <c r="WRQ57" s="18"/>
      <c r="WRR57" s="18"/>
      <c r="WRS57" s="18"/>
      <c r="WRT57" s="18"/>
      <c r="WRU57" s="18"/>
      <c r="WRV57" s="18"/>
      <c r="WRW57" s="18"/>
      <c r="WRX57" s="18"/>
      <c r="WRY57" s="18"/>
      <c r="WRZ57" s="18"/>
      <c r="WSA57" s="18"/>
      <c r="WSB57" s="18"/>
      <c r="WSC57" s="18"/>
      <c r="WSD57" s="18"/>
      <c r="WSE57" s="18"/>
      <c r="WSF57" s="18"/>
      <c r="WSG57" s="18"/>
      <c r="WSH57" s="18"/>
      <c r="WSI57" s="18"/>
      <c r="WSJ57" s="18"/>
      <c r="WSK57" s="18"/>
      <c r="WSL57" s="18"/>
      <c r="WSM57" s="18"/>
      <c r="WSN57" s="18"/>
      <c r="WSO57" s="18"/>
      <c r="WSP57" s="18"/>
      <c r="WSQ57" s="18"/>
      <c r="WSR57" s="18"/>
      <c r="WSS57" s="18"/>
      <c r="WST57" s="18"/>
      <c r="WSU57" s="18"/>
      <c r="WSV57" s="18"/>
      <c r="WSW57" s="18"/>
      <c r="WSX57" s="18"/>
      <c r="WSY57" s="18"/>
      <c r="WSZ57" s="18"/>
      <c r="WTA57" s="18"/>
      <c r="WTB57" s="18"/>
      <c r="WTC57" s="18"/>
      <c r="WTD57" s="18"/>
      <c r="WTE57" s="18"/>
      <c r="WTF57" s="18"/>
      <c r="WTG57" s="18"/>
      <c r="WTH57" s="18"/>
      <c r="WTI57" s="18"/>
      <c r="WTJ57" s="18"/>
      <c r="WTK57" s="18"/>
      <c r="WTL57" s="18"/>
      <c r="WTM57" s="18"/>
      <c r="WTN57" s="18"/>
      <c r="WTO57" s="18"/>
      <c r="WTP57" s="18"/>
      <c r="WTQ57" s="18"/>
      <c r="WTR57" s="18"/>
      <c r="WTS57" s="18"/>
      <c r="WTT57" s="18"/>
      <c r="WTU57" s="18"/>
      <c r="WTV57" s="18"/>
      <c r="WTW57" s="18"/>
      <c r="WTX57" s="18"/>
      <c r="WTY57" s="18"/>
      <c r="WTZ57" s="18"/>
      <c r="WUA57" s="18"/>
      <c r="WUB57" s="18"/>
      <c r="WUC57" s="18"/>
      <c r="WUD57" s="18"/>
      <c r="WUE57" s="18"/>
      <c r="WUF57" s="18"/>
      <c r="WUG57" s="18"/>
      <c r="WUH57" s="18"/>
      <c r="WUI57" s="18"/>
      <c r="WUJ57" s="18"/>
      <c r="WUK57" s="18"/>
      <c r="WUL57" s="18"/>
      <c r="WUM57" s="18"/>
      <c r="WUN57" s="18"/>
      <c r="WUO57" s="18"/>
      <c r="WUP57" s="18"/>
      <c r="WUQ57" s="18"/>
      <c r="WUR57" s="18"/>
      <c r="WUS57" s="18"/>
      <c r="WUT57" s="18"/>
      <c r="WUU57" s="18"/>
      <c r="WUV57" s="18"/>
      <c r="WUW57" s="18"/>
      <c r="WUX57" s="18"/>
      <c r="WUY57" s="18"/>
      <c r="WUZ57" s="18"/>
      <c r="WVA57" s="18"/>
      <c r="WVB57" s="18"/>
      <c r="WVC57" s="18"/>
      <c r="WVD57" s="18"/>
      <c r="WVE57" s="18"/>
      <c r="WVF57" s="18"/>
      <c r="WVG57" s="18"/>
      <c r="WVH57" s="18"/>
      <c r="WVI57" s="18"/>
      <c r="WVJ57" s="18"/>
      <c r="WVK57" s="18"/>
      <c r="WVL57" s="18"/>
      <c r="WVM57" s="18"/>
      <c r="WVN57" s="18"/>
      <c r="WVO57" s="18"/>
      <c r="WVP57" s="18"/>
      <c r="WVQ57" s="18"/>
      <c r="WVR57" s="18"/>
      <c r="WVS57" s="18"/>
      <c r="WVT57" s="18"/>
      <c r="WVU57" s="18"/>
      <c r="WVV57" s="18"/>
      <c r="WVW57" s="18"/>
      <c r="WVX57" s="18"/>
      <c r="WVY57" s="18"/>
      <c r="WVZ57" s="18"/>
      <c r="WWA57" s="18"/>
      <c r="WWB57" s="18"/>
      <c r="WWC57" s="18"/>
      <c r="WWD57" s="18"/>
      <c r="WWE57" s="18"/>
      <c r="WWF57" s="18"/>
      <c r="WWG57" s="18"/>
      <c r="WWH57" s="18"/>
      <c r="WWI57" s="18"/>
      <c r="WWJ57" s="18"/>
      <c r="WWK57" s="18"/>
      <c r="WWL57" s="18"/>
      <c r="WWM57" s="18"/>
      <c r="WWN57" s="18"/>
      <c r="WWO57" s="18"/>
      <c r="WWP57" s="18"/>
      <c r="WWQ57" s="18"/>
      <c r="WWR57" s="18"/>
      <c r="WWS57" s="18"/>
      <c r="WWT57" s="18"/>
      <c r="WWU57" s="18"/>
      <c r="WWV57" s="18"/>
      <c r="WWW57" s="18"/>
      <c r="WWX57" s="18"/>
      <c r="WWY57" s="18"/>
      <c r="WWZ57" s="18"/>
      <c r="WXA57" s="18"/>
      <c r="WXB57" s="18"/>
      <c r="WXC57" s="18"/>
      <c r="WXD57" s="18"/>
      <c r="WXE57" s="18"/>
      <c r="WXF57" s="18"/>
      <c r="WXG57" s="18"/>
      <c r="WXH57" s="18"/>
      <c r="WXI57" s="18"/>
      <c r="WXJ57" s="18"/>
      <c r="WXK57" s="18"/>
      <c r="WXL57" s="18"/>
      <c r="WXM57" s="18"/>
      <c r="WXN57" s="18"/>
      <c r="WXO57" s="18"/>
      <c r="WXP57" s="18"/>
      <c r="WXQ57" s="18"/>
      <c r="WXR57" s="18"/>
      <c r="WXS57" s="18"/>
      <c r="WXT57" s="18"/>
      <c r="WXU57" s="18"/>
      <c r="WXV57" s="18"/>
      <c r="WXW57" s="18"/>
      <c r="WXX57" s="18"/>
      <c r="WXY57" s="18"/>
      <c r="WXZ57" s="18"/>
      <c r="WYA57" s="18"/>
      <c r="WYB57" s="18"/>
      <c r="WYC57" s="18"/>
      <c r="WYD57" s="18"/>
      <c r="WYE57" s="18"/>
      <c r="WYF57" s="18"/>
      <c r="WYG57" s="18"/>
      <c r="WYH57" s="18"/>
      <c r="WYI57" s="18"/>
      <c r="WYJ57" s="18"/>
      <c r="WYK57" s="18"/>
      <c r="WYL57" s="18"/>
      <c r="WYM57" s="18"/>
      <c r="WYN57" s="18"/>
      <c r="WYO57" s="18"/>
      <c r="WYP57" s="18"/>
      <c r="WYQ57" s="18"/>
      <c r="WYR57" s="18"/>
      <c r="WYS57" s="18"/>
      <c r="WYT57" s="18"/>
      <c r="WYU57" s="18"/>
      <c r="WYV57" s="18"/>
      <c r="WYW57" s="18"/>
      <c r="WYX57" s="18"/>
      <c r="WYY57" s="18"/>
      <c r="WYZ57" s="18"/>
      <c r="WZA57" s="18"/>
      <c r="WZB57" s="18"/>
      <c r="WZC57" s="18"/>
      <c r="WZD57" s="18"/>
      <c r="WZE57" s="18"/>
      <c r="WZF57" s="18"/>
      <c r="WZG57" s="18"/>
      <c r="WZH57" s="18"/>
      <c r="WZI57" s="18"/>
      <c r="WZJ57" s="18"/>
      <c r="WZK57" s="18"/>
      <c r="WZL57" s="18"/>
      <c r="WZM57" s="18"/>
      <c r="WZN57" s="18"/>
      <c r="WZO57" s="18"/>
      <c r="WZP57" s="18"/>
      <c r="WZQ57" s="18"/>
      <c r="WZR57" s="18"/>
      <c r="WZS57" s="18"/>
      <c r="WZT57" s="18"/>
      <c r="WZU57" s="18"/>
      <c r="WZV57" s="18"/>
      <c r="WZW57" s="18"/>
      <c r="WZX57" s="18"/>
      <c r="WZY57" s="18"/>
      <c r="WZZ57" s="18"/>
      <c r="XAA57" s="18"/>
      <c r="XAB57" s="18"/>
      <c r="XAC57" s="18"/>
      <c r="XAD57" s="18"/>
      <c r="XAE57" s="18"/>
      <c r="XAF57" s="18"/>
      <c r="XAG57" s="18"/>
      <c r="XAH57" s="18"/>
      <c r="XAI57" s="18"/>
      <c r="XAJ57" s="18"/>
      <c r="XAK57" s="18"/>
      <c r="XAL57" s="18"/>
      <c r="XAM57" s="18"/>
      <c r="XAN57" s="18"/>
      <c r="XAO57" s="18"/>
      <c r="XAP57" s="18"/>
      <c r="XAQ57" s="18"/>
      <c r="XAR57" s="18"/>
      <c r="XAS57" s="18"/>
      <c r="XAT57" s="18"/>
      <c r="XAU57" s="18"/>
      <c r="XAV57" s="18"/>
      <c r="XAW57" s="18"/>
      <c r="XAX57" s="18"/>
      <c r="XAY57" s="18"/>
      <c r="XAZ57" s="18"/>
      <c r="XBA57" s="18"/>
      <c r="XBB57" s="18"/>
      <c r="XBC57" s="18"/>
      <c r="XBD57" s="18"/>
      <c r="XBE57" s="18"/>
      <c r="XBF57" s="18"/>
      <c r="XBG57" s="18"/>
      <c r="XBH57" s="18"/>
      <c r="XBI57" s="18"/>
      <c r="XBJ57" s="18"/>
      <c r="XBK57" s="18"/>
      <c r="XBL57" s="18"/>
      <c r="XBM57" s="18"/>
      <c r="XBN57" s="18"/>
      <c r="XBO57" s="18"/>
      <c r="XBP57" s="18"/>
      <c r="XBQ57" s="18"/>
      <c r="XBR57" s="18"/>
      <c r="XBS57" s="18"/>
      <c r="XBT57" s="18"/>
      <c r="XBU57" s="18"/>
      <c r="XBV57" s="18"/>
      <c r="XBW57" s="18"/>
      <c r="XBX57" s="18"/>
      <c r="XBY57" s="18"/>
      <c r="XBZ57" s="18"/>
      <c r="XCA57" s="18"/>
      <c r="XCB57" s="18"/>
      <c r="XCC57" s="18"/>
      <c r="XCD57" s="18"/>
      <c r="XCE57" s="18"/>
      <c r="XCF57" s="18"/>
      <c r="XCG57" s="18"/>
      <c r="XCH57" s="18"/>
      <c r="XCI57" s="18"/>
      <c r="XCJ57" s="18"/>
      <c r="XCK57" s="18"/>
      <c r="XCL57" s="18"/>
      <c r="XCM57" s="18"/>
      <c r="XCN57" s="18"/>
      <c r="XCO57" s="18"/>
      <c r="XCP57" s="18"/>
      <c r="XCQ57" s="18"/>
      <c r="XCR57" s="18"/>
      <c r="XCS57" s="18"/>
      <c r="XCT57" s="18"/>
      <c r="XCU57" s="18"/>
      <c r="XCV57" s="18"/>
      <c r="XCW57" s="18"/>
      <c r="XCX57" s="18"/>
      <c r="XCY57" s="18"/>
      <c r="XCZ57" s="18"/>
      <c r="XDA57" s="18"/>
      <c r="XDB57" s="18"/>
      <c r="XDC57" s="18"/>
      <c r="XDD57" s="18"/>
      <c r="XDE57" s="18"/>
      <c r="XDF57" s="18"/>
      <c r="XDG57" s="18"/>
      <c r="XDH57" s="18"/>
      <c r="XDI57" s="18"/>
      <c r="XDJ57" s="18"/>
      <c r="XDK57" s="18"/>
      <c r="XDL57" s="18"/>
      <c r="XDM57" s="18"/>
      <c r="XDN57" s="18"/>
      <c r="XDO57" s="18"/>
      <c r="XDP57" s="18"/>
      <c r="XDQ57" s="18"/>
      <c r="XDR57" s="18"/>
      <c r="XDS57" s="18"/>
      <c r="XDT57" s="18"/>
      <c r="XDU57" s="18"/>
      <c r="XDV57" s="18"/>
      <c r="XDW57" s="18"/>
      <c r="XDX57" s="18"/>
      <c r="XDY57" s="18"/>
      <c r="XDZ57" s="18"/>
      <c r="XEA57" s="18"/>
      <c r="XEB57" s="18"/>
      <c r="XEC57" s="18"/>
      <c r="XED57" s="18"/>
      <c r="XEE57" s="18"/>
      <c r="XEF57" s="18"/>
      <c r="XEG57" s="18"/>
      <c r="XEH57" s="18"/>
      <c r="XEI57" s="18"/>
      <c r="XEJ57" s="18"/>
      <c r="XEK57" s="18"/>
      <c r="XEL57" s="18"/>
      <c r="XEM57" s="18"/>
      <c r="XEN57" s="18"/>
      <c r="XEO57" s="18"/>
      <c r="XEP57" s="18"/>
      <c r="XEQ57" s="18"/>
      <c r="XER57" s="18"/>
      <c r="XES57" s="18"/>
      <c r="XET57" s="18"/>
    </row>
    <row r="58" spans="2:16374" ht="25.5" customHeight="1">
      <c r="B58" s="1" t="s">
        <v>58</v>
      </c>
      <c r="C58" s="1" t="s">
        <v>59</v>
      </c>
    </row>
    <row r="59" spans="2:16374" ht="60" customHeight="1">
      <c r="B59" s="32" t="s">
        <v>92</v>
      </c>
      <c r="C59" s="33" t="s">
        <v>2781</v>
      </c>
    </row>
    <row r="60" spans="2:16374" ht="23.1" customHeight="1">
      <c r="B60" s="32" t="s">
        <v>2778</v>
      </c>
      <c r="C60" s="33" t="s">
        <v>2783</v>
      </c>
    </row>
    <row r="61" spans="2:16374" ht="23.1" customHeight="1">
      <c r="B61" s="32" t="s">
        <v>2782</v>
      </c>
      <c r="C61" s="33" t="s">
        <v>93</v>
      </c>
    </row>
    <row r="62" spans="2:16374" ht="23.1" customHeight="1">
      <c r="B62" s="32" t="s">
        <v>94</v>
      </c>
      <c r="C62" s="33" t="s">
        <v>111</v>
      </c>
    </row>
    <row r="63" spans="2:16374" ht="23.1" customHeight="1">
      <c r="B63" s="32" t="s">
        <v>96</v>
      </c>
      <c r="C63" s="33" t="s">
        <v>112</v>
      </c>
    </row>
    <row r="64" spans="2:16374" ht="23.1" customHeight="1">
      <c r="B64" s="32" t="s">
        <v>98</v>
      </c>
      <c r="C64" s="30" t="s">
        <v>2779</v>
      </c>
    </row>
    <row r="65" spans="2:3" ht="23.1" customHeight="1">
      <c r="B65" s="32" t="s">
        <v>99</v>
      </c>
      <c r="C65" s="33" t="s">
        <v>100</v>
      </c>
    </row>
    <row r="66" spans="2:3" ht="23.1" customHeight="1">
      <c r="B66" s="39" t="s">
        <v>113</v>
      </c>
      <c r="C66" s="30" t="s">
        <v>114</v>
      </c>
    </row>
    <row r="67" spans="2:3" ht="23.1" customHeight="1">
      <c r="B67" s="39" t="s">
        <v>115</v>
      </c>
      <c r="C67" s="30" t="s">
        <v>116</v>
      </c>
    </row>
    <row r="68" spans="2:3" ht="36" customHeight="1">
      <c r="B68" s="39" t="s">
        <v>117</v>
      </c>
      <c r="C68" s="33" t="s">
        <v>118</v>
      </c>
    </row>
    <row r="69" spans="2:3" ht="23.1" customHeight="1">
      <c r="B69" s="32" t="s">
        <v>119</v>
      </c>
      <c r="C69" s="33" t="s">
        <v>120</v>
      </c>
    </row>
  </sheetData>
  <mergeCells count="14">
    <mergeCell ref="B55:C55"/>
    <mergeCell ref="B56:C56"/>
    <mergeCell ref="B13:C13"/>
    <mergeCell ref="B57:C57"/>
    <mergeCell ref="B10:C10"/>
    <mergeCell ref="B11:C11"/>
    <mergeCell ref="B12:C12"/>
    <mergeCell ref="B14:C14"/>
    <mergeCell ref="B36:C36"/>
    <mergeCell ref="B7:C7"/>
    <mergeCell ref="B5:C5"/>
    <mergeCell ref="B9:C9"/>
    <mergeCell ref="B8:C8"/>
    <mergeCell ref="B37:C37"/>
  </mergeCells>
  <hyperlinks>
    <hyperlink ref="C17" r:id="rId1" xr:uid="{15E87355-ABD5-4545-A087-06B017DBFD5E}"/>
    <hyperlink ref="C24" r:id="rId2" display="https://datadictionary.nhs.uk/supporting_information/commissioning_data_set_notation.html" xr:uid="{15B288D8-00BB-4925-A2D9-8A086AF6B838}"/>
    <hyperlink ref="C28" r:id="rId3" display="Where the data item format will be validated in the schema or where the data item will be validated against an explicit list of permitted values as defined in the NHS Data Dictionary." xr:uid="{AF72724B-54D0-487F-8B43-FD766B3740B7}"/>
    <hyperlink ref="C40" r:id="rId4" xr:uid="{306EBF1A-BB7A-4270-8EEA-57061DB52DF0}"/>
    <hyperlink ref="B57:C57" r:id="rId5" display="Please see the Technical User Guidance document for further detail." xr:uid="{E9DB1F60-B622-4224-876B-6AA4C32FF276}"/>
    <hyperlink ref="C38" r:id="rId6" xr:uid="{4CF2A52F-40DD-41B1-9A5A-C4CFF049193A}"/>
    <hyperlink ref="C39" r:id="rId7" xr:uid="{07257152-5BF7-43F4-A8E0-FD6A796EF7C0}"/>
  </hyperlinks>
  <pageMargins left="0.70866141732283472" right="0.70866141732283472" top="0.74803149606299213" bottom="0.74803149606299213" header="0.31496062992125984" footer="0.31496062992125984"/>
  <pageSetup paperSize="8" scale="45" fitToHeight="0" orientation="landscape" r:id="rId8"/>
  <drawing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E6555-03FA-4EDF-877C-CE7C6848A4F0}">
  <sheetPr codeName="Sheet3">
    <tabColor rgb="FF7030A0"/>
  </sheetPr>
  <dimension ref="B1:H77"/>
  <sheetViews>
    <sheetView zoomScale="85" zoomScaleNormal="85" workbookViewId="0"/>
  </sheetViews>
  <sheetFormatPr defaultColWidth="9" defaultRowHeight="13.2"/>
  <cols>
    <col min="1" max="1" width="2.77734375" style="18" customWidth="1"/>
    <col min="2" max="2" width="19.88671875" style="18" customWidth="1"/>
    <col min="3" max="3" width="19.109375" style="18" customWidth="1"/>
    <col min="4" max="4" width="20.88671875" style="18" customWidth="1"/>
    <col min="5" max="5" width="21" style="18" customWidth="1"/>
    <col min="6" max="6" width="20.88671875" style="18" customWidth="1"/>
    <col min="7" max="7" width="65.109375" style="18" customWidth="1"/>
    <col min="8" max="8" width="45.109375" style="18" customWidth="1"/>
    <col min="9" max="16384" width="9" style="18"/>
  </cols>
  <sheetData>
    <row r="1" spans="2:8" s="101" customFormat="1" ht="15" customHeight="1">
      <c r="B1" s="99" t="s">
        <v>0</v>
      </c>
      <c r="C1" s="99"/>
      <c r="D1" s="99"/>
      <c r="E1" s="99"/>
      <c r="F1" s="99"/>
      <c r="G1" s="99"/>
      <c r="H1" s="102"/>
    </row>
    <row r="2" spans="2:8" s="101" customFormat="1" ht="30" customHeight="1">
      <c r="B2" s="106" t="s">
        <v>2775</v>
      </c>
      <c r="C2" s="106"/>
      <c r="D2" s="106"/>
      <c r="E2" s="106"/>
      <c r="F2" s="106"/>
      <c r="G2" s="106"/>
      <c r="H2" s="106"/>
    </row>
    <row r="3" spans="2:8" s="101" customFormat="1" ht="15" customHeight="1">
      <c r="B3" s="99" t="s">
        <v>0</v>
      </c>
      <c r="C3" s="99"/>
      <c r="D3" s="99"/>
      <c r="E3" s="99"/>
      <c r="F3" s="99"/>
      <c r="G3" s="99"/>
      <c r="H3" s="102"/>
    </row>
    <row r="4" spans="2:8" s="101" customFormat="1" ht="30" customHeight="1">
      <c r="B4" s="100" t="s">
        <v>125</v>
      </c>
      <c r="C4" s="100"/>
      <c r="D4" s="100"/>
      <c r="E4" s="100"/>
      <c r="F4" s="100"/>
      <c r="G4" s="100"/>
      <c r="H4" s="100"/>
    </row>
    <row r="5" spans="2:8" ht="15" customHeight="1">
      <c r="B5" s="69"/>
      <c r="C5" s="69"/>
      <c r="D5" s="69"/>
      <c r="E5" s="69"/>
      <c r="F5" s="69"/>
      <c r="G5" s="69"/>
      <c r="H5" s="69"/>
    </row>
    <row r="6" spans="2:8" s="7" customFormat="1" ht="33" customHeight="1">
      <c r="B6" s="240" t="s">
        <v>121</v>
      </c>
      <c r="C6" s="240"/>
      <c r="D6" s="13"/>
      <c r="E6" s="3"/>
      <c r="F6" s="3"/>
      <c r="G6" s="3"/>
      <c r="H6" s="3"/>
    </row>
    <row r="7" spans="2:8" ht="15" customHeight="1">
      <c r="B7" s="235"/>
      <c r="C7" s="235"/>
      <c r="D7" s="235"/>
      <c r="E7" s="235"/>
      <c r="F7" s="235"/>
      <c r="G7" s="235"/>
      <c r="H7" s="235"/>
    </row>
    <row r="8" spans="2:8" ht="25.5" customHeight="1">
      <c r="B8" s="237" t="s">
        <v>122</v>
      </c>
      <c r="C8" s="237"/>
      <c r="D8" s="237"/>
      <c r="E8" s="237"/>
      <c r="F8" s="237"/>
      <c r="G8" s="237"/>
      <c r="H8" s="237"/>
    </row>
    <row r="9" spans="2:8" ht="22.5" customHeight="1">
      <c r="B9" s="239" t="s">
        <v>123</v>
      </c>
      <c r="C9" s="239"/>
      <c r="D9" s="239"/>
      <c r="E9" s="239"/>
      <c r="F9" s="239"/>
      <c r="G9" s="239"/>
      <c r="H9" s="239"/>
    </row>
    <row r="10" spans="2:8" s="4" customFormat="1" ht="36" customHeight="1">
      <c r="B10" s="25" t="s">
        <v>124</v>
      </c>
      <c r="C10" s="25" t="s">
        <v>125</v>
      </c>
      <c r="D10" s="25" t="s">
        <v>126</v>
      </c>
      <c r="E10" s="25" t="s">
        <v>127</v>
      </c>
      <c r="F10" s="25" t="s">
        <v>128</v>
      </c>
      <c r="G10" s="25" t="s">
        <v>129</v>
      </c>
      <c r="H10" s="25" t="s">
        <v>119</v>
      </c>
    </row>
    <row r="11" spans="2:8" s="19" customFormat="1" ht="22.5" customHeight="1">
      <c r="B11" s="26"/>
      <c r="C11" s="26" t="s">
        <v>130</v>
      </c>
      <c r="D11" s="64" t="s">
        <v>131</v>
      </c>
      <c r="E11" s="65" t="s">
        <v>130</v>
      </c>
      <c r="F11" s="26" t="s">
        <v>132</v>
      </c>
      <c r="G11" s="26" t="s">
        <v>133</v>
      </c>
      <c r="H11" s="26"/>
    </row>
    <row r="12" spans="2:8" s="19" customFormat="1" ht="22.5" customHeight="1">
      <c r="B12" s="26"/>
      <c r="C12" s="26" t="s">
        <v>130</v>
      </c>
      <c r="D12" s="64" t="s">
        <v>134</v>
      </c>
      <c r="E12" s="20" t="s">
        <v>135</v>
      </c>
      <c r="F12" s="26" t="s">
        <v>136</v>
      </c>
      <c r="G12" s="26" t="s">
        <v>137</v>
      </c>
      <c r="H12" s="26"/>
    </row>
    <row r="13" spans="2:8" s="19" customFormat="1" ht="22.5" customHeight="1">
      <c r="B13" s="26"/>
      <c r="C13" s="26" t="s">
        <v>130</v>
      </c>
      <c r="D13" s="26"/>
      <c r="E13" s="26"/>
      <c r="F13" s="26" t="s">
        <v>138</v>
      </c>
      <c r="G13" s="26" t="s">
        <v>139</v>
      </c>
      <c r="H13" s="26"/>
    </row>
    <row r="14" spans="2:8" s="19" customFormat="1" ht="22.5" customHeight="1">
      <c r="B14" s="26"/>
      <c r="C14" s="26" t="s">
        <v>130</v>
      </c>
      <c r="D14" s="26" t="s">
        <v>131</v>
      </c>
      <c r="E14" s="26"/>
      <c r="F14" s="65" t="s">
        <v>140</v>
      </c>
      <c r="G14" s="26" t="s">
        <v>141</v>
      </c>
      <c r="H14" s="26" t="s">
        <v>142</v>
      </c>
    </row>
    <row r="15" spans="2:8" s="19" customFormat="1" ht="22.5" customHeight="1">
      <c r="B15" s="26"/>
      <c r="C15" s="26" t="s">
        <v>143</v>
      </c>
      <c r="D15" s="26" t="s">
        <v>144</v>
      </c>
      <c r="E15" s="26" t="s">
        <v>143</v>
      </c>
      <c r="F15" s="26" t="s">
        <v>143</v>
      </c>
      <c r="G15" s="26" t="s">
        <v>145</v>
      </c>
      <c r="H15" s="26"/>
    </row>
    <row r="16" spans="2:8" s="19" customFormat="1" ht="22.5" customHeight="1">
      <c r="B16" s="26"/>
      <c r="C16" s="26"/>
      <c r="D16" s="26" t="s">
        <v>146</v>
      </c>
      <c r="E16" s="26" t="s">
        <v>147</v>
      </c>
      <c r="F16" s="26" t="s">
        <v>147</v>
      </c>
      <c r="G16" s="26"/>
      <c r="H16" s="26"/>
    </row>
    <row r="17" spans="2:8" s="19" customFormat="1" ht="22.5" customHeight="1">
      <c r="B17" s="26"/>
      <c r="C17" s="26" t="s">
        <v>148</v>
      </c>
      <c r="D17" s="26" t="s">
        <v>149</v>
      </c>
      <c r="E17" s="26" t="s">
        <v>150</v>
      </c>
      <c r="F17" s="65" t="s">
        <v>150</v>
      </c>
      <c r="G17" s="26" t="s">
        <v>151</v>
      </c>
      <c r="H17" s="26"/>
    </row>
    <row r="18" spans="2:8" s="19" customFormat="1" ht="22.5" customHeight="1">
      <c r="B18" s="26"/>
      <c r="C18" s="26"/>
      <c r="D18" s="26"/>
      <c r="E18" s="26" t="s">
        <v>152</v>
      </c>
      <c r="F18" s="26" t="s">
        <v>153</v>
      </c>
      <c r="G18" s="26" t="s">
        <v>154</v>
      </c>
      <c r="H18" s="26"/>
    </row>
    <row r="19" spans="2:8" s="19" customFormat="1" ht="22.5" customHeight="1">
      <c r="B19" s="26"/>
      <c r="C19" s="26"/>
      <c r="D19" s="26" t="s">
        <v>155</v>
      </c>
      <c r="E19" s="26" t="s">
        <v>148</v>
      </c>
      <c r="F19" s="26" t="s">
        <v>156</v>
      </c>
      <c r="G19" s="26" t="s">
        <v>157</v>
      </c>
      <c r="H19" s="26"/>
    </row>
    <row r="20" spans="2:8" s="19" customFormat="1" ht="22.5" customHeight="1">
      <c r="B20" s="26"/>
      <c r="C20" s="26"/>
      <c r="D20" s="26" t="s">
        <v>158</v>
      </c>
      <c r="E20" s="26" t="s">
        <v>159</v>
      </c>
      <c r="F20" s="26" t="s">
        <v>160</v>
      </c>
      <c r="G20" s="26" t="s">
        <v>161</v>
      </c>
      <c r="H20" s="26"/>
    </row>
    <row r="21" spans="2:8" s="19" customFormat="1" ht="22.5" customHeight="1">
      <c r="B21" s="26"/>
      <c r="C21" s="26"/>
      <c r="D21" s="26" t="s">
        <v>162</v>
      </c>
      <c r="E21" s="26" t="s">
        <v>163</v>
      </c>
      <c r="F21" s="26" t="s">
        <v>164</v>
      </c>
      <c r="G21" s="26" t="s">
        <v>165</v>
      </c>
      <c r="H21" s="26"/>
    </row>
    <row r="22" spans="2:8" s="19" customFormat="1" ht="22.5" customHeight="1">
      <c r="B22" s="26"/>
      <c r="C22" s="26"/>
      <c r="D22" s="26" t="s">
        <v>166</v>
      </c>
      <c r="E22" s="26" t="s">
        <v>163</v>
      </c>
      <c r="F22" s="65" t="s">
        <v>167</v>
      </c>
      <c r="G22" s="26" t="s">
        <v>168</v>
      </c>
      <c r="H22" s="26"/>
    </row>
    <row r="23" spans="2:8" s="19" customFormat="1" ht="35.1" customHeight="1">
      <c r="B23" s="26" t="s">
        <v>169</v>
      </c>
      <c r="C23" s="26" t="s">
        <v>169</v>
      </c>
      <c r="D23" s="26"/>
      <c r="E23" s="26" t="s">
        <v>170</v>
      </c>
      <c r="F23" s="26" t="s">
        <v>171</v>
      </c>
      <c r="G23" s="26" t="s">
        <v>172</v>
      </c>
      <c r="H23" s="26" t="s">
        <v>173</v>
      </c>
    </row>
    <row r="24" spans="2:8" s="19" customFormat="1" ht="35.1" customHeight="1">
      <c r="B24" s="26" t="s">
        <v>174</v>
      </c>
      <c r="C24" s="26" t="s">
        <v>174</v>
      </c>
      <c r="D24" s="26"/>
      <c r="E24" s="26" t="s">
        <v>175</v>
      </c>
      <c r="F24" s="26" t="s">
        <v>176</v>
      </c>
      <c r="G24" s="26" t="s">
        <v>177</v>
      </c>
      <c r="H24" s="26" t="s">
        <v>178</v>
      </c>
    </row>
    <row r="25" spans="2:8" s="19" customFormat="1" ht="35.1" customHeight="1">
      <c r="B25" s="26" t="s">
        <v>179</v>
      </c>
      <c r="C25" s="26" t="s">
        <v>179</v>
      </c>
      <c r="D25" s="26"/>
      <c r="E25" s="26" t="s">
        <v>180</v>
      </c>
      <c r="F25" s="26" t="s">
        <v>181</v>
      </c>
      <c r="G25" s="26" t="s">
        <v>182</v>
      </c>
      <c r="H25" s="26" t="s">
        <v>178</v>
      </c>
    </row>
    <row r="26" spans="2:8" s="19" customFormat="1" ht="35.1" customHeight="1">
      <c r="B26" s="26" t="s">
        <v>183</v>
      </c>
      <c r="C26" s="26" t="s">
        <v>183</v>
      </c>
      <c r="D26" s="26"/>
      <c r="E26" s="26" t="s">
        <v>184</v>
      </c>
      <c r="F26" s="26" t="s">
        <v>185</v>
      </c>
      <c r="G26" s="26" t="s">
        <v>186</v>
      </c>
      <c r="H26" s="26" t="s">
        <v>178</v>
      </c>
    </row>
    <row r="27" spans="2:8" s="19" customFormat="1" ht="22.5" customHeight="1">
      <c r="B27" s="26" t="s">
        <v>187</v>
      </c>
      <c r="C27" s="26" t="s">
        <v>187</v>
      </c>
      <c r="D27" s="26" t="s">
        <v>188</v>
      </c>
      <c r="E27" s="26"/>
      <c r="F27" s="26" t="s">
        <v>189</v>
      </c>
      <c r="G27" s="26"/>
      <c r="H27" s="26"/>
    </row>
    <row r="28" spans="2:8" s="19" customFormat="1" ht="22.5" customHeight="1">
      <c r="B28" s="26" t="s">
        <v>187</v>
      </c>
      <c r="C28" s="26" t="s">
        <v>187</v>
      </c>
      <c r="D28" s="26" t="s">
        <v>190</v>
      </c>
      <c r="E28" s="26"/>
      <c r="F28" s="26" t="s">
        <v>189</v>
      </c>
      <c r="G28" s="26"/>
      <c r="H28" s="26"/>
    </row>
    <row r="29" spans="2:8" s="19" customFormat="1" ht="22.5" customHeight="1">
      <c r="B29" s="26" t="s">
        <v>187</v>
      </c>
      <c r="C29" s="26" t="s">
        <v>187</v>
      </c>
      <c r="D29" s="26" t="s">
        <v>191</v>
      </c>
      <c r="E29" s="26" t="s">
        <v>192</v>
      </c>
      <c r="F29" s="26" t="s">
        <v>192</v>
      </c>
      <c r="G29" s="26"/>
      <c r="H29" s="26"/>
    </row>
    <row r="30" spans="2:8" s="19" customFormat="1" ht="22.5" customHeight="1">
      <c r="B30" s="26"/>
      <c r="C30" s="26"/>
      <c r="D30" s="26"/>
      <c r="E30" s="26" t="s">
        <v>193</v>
      </c>
      <c r="F30" s="26"/>
      <c r="G30" s="26"/>
      <c r="H30" s="26"/>
    </row>
    <row r="31" spans="2:8" s="19" customFormat="1" ht="22.5" customHeight="1">
      <c r="B31" s="26"/>
      <c r="C31" s="26"/>
      <c r="D31" s="26" t="s">
        <v>194</v>
      </c>
      <c r="E31" s="26" t="s">
        <v>195</v>
      </c>
      <c r="F31" s="26"/>
      <c r="G31" s="26" t="s">
        <v>196</v>
      </c>
      <c r="H31" s="26"/>
    </row>
    <row r="32" spans="2:8" s="19" customFormat="1" ht="22.5" customHeight="1">
      <c r="B32" s="26"/>
      <c r="C32" s="26"/>
      <c r="D32" s="26"/>
      <c r="E32" s="26" t="s">
        <v>197</v>
      </c>
      <c r="F32" s="26"/>
      <c r="G32" s="26" t="s">
        <v>198</v>
      </c>
      <c r="H32" s="26"/>
    </row>
    <row r="33" spans="2:8" s="19" customFormat="1" ht="22.5" customHeight="1">
      <c r="B33" s="26"/>
      <c r="C33" s="26"/>
      <c r="D33" s="26"/>
      <c r="E33" s="26" t="s">
        <v>199</v>
      </c>
      <c r="F33" s="26"/>
      <c r="G33" s="26" t="s">
        <v>200</v>
      </c>
      <c r="H33" s="26"/>
    </row>
    <row r="34" spans="2:8" s="19" customFormat="1" ht="22.5" customHeight="1">
      <c r="B34" s="26"/>
      <c r="C34" s="26"/>
      <c r="D34" s="26"/>
      <c r="E34" s="26" t="s">
        <v>201</v>
      </c>
      <c r="F34" s="26"/>
      <c r="G34" s="26" t="s">
        <v>202</v>
      </c>
      <c r="H34" s="26"/>
    </row>
    <row r="35" spans="2:8" s="19" customFormat="1" ht="22.5" customHeight="1">
      <c r="B35" s="26"/>
      <c r="C35" s="26"/>
      <c r="D35" s="26"/>
      <c r="E35" s="26" t="s">
        <v>203</v>
      </c>
      <c r="F35" s="26"/>
      <c r="G35" s="26" t="s">
        <v>204</v>
      </c>
      <c r="H35" s="26"/>
    </row>
    <row r="36" spans="2:8" s="19" customFormat="1" ht="22.5" customHeight="1">
      <c r="B36" s="26"/>
      <c r="C36" s="26"/>
      <c r="D36" s="26"/>
      <c r="E36" s="26" t="s">
        <v>205</v>
      </c>
      <c r="F36" s="26"/>
      <c r="G36" s="26" t="s">
        <v>206</v>
      </c>
      <c r="H36" s="26"/>
    </row>
    <row r="37" spans="2:8" s="19" customFormat="1" ht="22.5" customHeight="1">
      <c r="B37" s="26"/>
      <c r="C37" s="26"/>
      <c r="D37" s="26"/>
      <c r="E37" s="26" t="s">
        <v>207</v>
      </c>
      <c r="F37" s="26"/>
      <c r="G37" s="26" t="s">
        <v>208</v>
      </c>
      <c r="H37" s="26"/>
    </row>
    <row r="38" spans="2:8" s="19" customFormat="1" ht="22.5" customHeight="1">
      <c r="B38" s="26"/>
      <c r="C38" s="26"/>
      <c r="D38" s="26"/>
      <c r="E38" s="26" t="s">
        <v>209</v>
      </c>
      <c r="F38" s="26"/>
      <c r="G38" s="26"/>
      <c r="H38" s="26"/>
    </row>
    <row r="39" spans="2:8" s="19" customFormat="1" ht="22.5" customHeight="1">
      <c r="B39" s="26"/>
      <c r="C39" s="26"/>
      <c r="D39" s="26"/>
      <c r="E39" s="26" t="s">
        <v>210</v>
      </c>
      <c r="F39" s="26"/>
      <c r="G39" s="26"/>
      <c r="H39" s="26"/>
    </row>
    <row r="40" spans="2:8" s="19" customFormat="1" ht="22.5" customHeight="1">
      <c r="B40" s="26"/>
      <c r="C40" s="26"/>
      <c r="D40" s="26"/>
      <c r="E40" s="26" t="s">
        <v>211</v>
      </c>
      <c r="F40" s="26"/>
      <c r="G40" s="26" t="s">
        <v>212</v>
      </c>
      <c r="H40" s="26"/>
    </row>
    <row r="41" spans="2:8" s="19" customFormat="1" ht="22.5" customHeight="1">
      <c r="B41" s="26"/>
      <c r="C41" s="26"/>
      <c r="D41" s="26"/>
      <c r="E41" s="26" t="s">
        <v>213</v>
      </c>
      <c r="F41" s="26"/>
      <c r="G41" s="26" t="s">
        <v>214</v>
      </c>
      <c r="H41" s="26"/>
    </row>
    <row r="42" spans="2:8" s="19" customFormat="1" ht="22.5" customHeight="1">
      <c r="B42" s="26"/>
      <c r="C42" s="26"/>
      <c r="D42" s="26"/>
      <c r="E42" s="26" t="s">
        <v>215</v>
      </c>
      <c r="F42" s="26"/>
      <c r="G42" s="26" t="s">
        <v>216</v>
      </c>
      <c r="H42" s="26"/>
    </row>
    <row r="43" spans="2:8" s="19" customFormat="1" ht="22.5" customHeight="1">
      <c r="B43" s="26"/>
      <c r="C43" s="26"/>
      <c r="D43" s="26"/>
      <c r="E43" s="26" t="s">
        <v>217</v>
      </c>
      <c r="F43" s="26"/>
      <c r="G43" s="26" t="s">
        <v>218</v>
      </c>
      <c r="H43" s="26"/>
    </row>
    <row r="44" spans="2:8" s="19" customFormat="1" ht="22.5" customHeight="1">
      <c r="B44" s="26"/>
      <c r="C44" s="26"/>
      <c r="D44" s="26"/>
      <c r="E44" s="26" t="s">
        <v>219</v>
      </c>
      <c r="F44" s="26"/>
      <c r="G44" s="26" t="s">
        <v>220</v>
      </c>
      <c r="H44" s="26"/>
    </row>
    <row r="45" spans="2:8" s="19" customFormat="1" ht="35.1" customHeight="1">
      <c r="B45" s="26"/>
      <c r="C45" s="26"/>
      <c r="D45" s="26"/>
      <c r="E45" s="26" t="s">
        <v>221</v>
      </c>
      <c r="F45" s="26"/>
      <c r="G45" s="26" t="s">
        <v>222</v>
      </c>
      <c r="H45" s="26"/>
    </row>
    <row r="46" spans="2:8" s="19" customFormat="1" ht="22.5" customHeight="1">
      <c r="B46" s="26"/>
      <c r="C46" s="26"/>
      <c r="D46" s="26"/>
      <c r="E46" s="26" t="s">
        <v>223</v>
      </c>
      <c r="F46" s="26"/>
      <c r="G46" s="26" t="s">
        <v>224</v>
      </c>
      <c r="H46" s="26"/>
    </row>
    <row r="47" spans="2:8" s="19" customFormat="1" ht="22.5" customHeight="1">
      <c r="B47" s="26"/>
      <c r="C47" s="26"/>
      <c r="D47" s="26"/>
      <c r="E47" s="26" t="s">
        <v>189</v>
      </c>
      <c r="F47" s="26"/>
      <c r="G47" s="26"/>
      <c r="H47" s="26"/>
    </row>
    <row r="48" spans="2:8" s="19" customFormat="1" ht="22.5" customHeight="1">
      <c r="B48" s="26"/>
      <c r="C48" s="26"/>
      <c r="D48" s="26"/>
      <c r="E48" s="26" t="s">
        <v>225</v>
      </c>
      <c r="F48" s="26"/>
      <c r="G48" s="26"/>
      <c r="H48" s="26"/>
    </row>
    <row r="49" spans="2:8" s="19" customFormat="1" ht="22.5" customHeight="1">
      <c r="B49" s="235"/>
      <c r="C49" s="235"/>
      <c r="D49" s="235"/>
      <c r="E49" s="235"/>
      <c r="F49" s="235"/>
      <c r="G49" s="235"/>
      <c r="H49" s="235"/>
    </row>
    <row r="50" spans="2:8" s="19" customFormat="1" ht="25.5" customHeight="1">
      <c r="B50" s="237" t="s">
        <v>226</v>
      </c>
      <c r="C50" s="237"/>
      <c r="D50" s="237"/>
      <c r="E50" s="237"/>
      <c r="F50" s="237"/>
      <c r="G50" s="237"/>
      <c r="H50" s="237"/>
    </row>
    <row r="51" spans="2:8" s="19" customFormat="1" ht="22.5" customHeight="1">
      <c r="B51" s="241" t="s">
        <v>227</v>
      </c>
      <c r="C51" s="241"/>
      <c r="D51" s="241"/>
      <c r="E51" s="241"/>
      <c r="F51" s="241"/>
      <c r="G51" s="241"/>
      <c r="H51" s="241"/>
    </row>
    <row r="52" spans="2:8" s="19" customFormat="1" ht="22.5" customHeight="1">
      <c r="B52" s="229" t="s">
        <v>228</v>
      </c>
      <c r="C52" s="229"/>
      <c r="D52" s="229"/>
      <c r="E52" s="229"/>
      <c r="F52" s="229"/>
      <c r="G52" s="229"/>
      <c r="H52" s="229"/>
    </row>
    <row r="53" spans="2:8" s="19" customFormat="1" ht="82.35" customHeight="1">
      <c r="B53" s="229" t="s">
        <v>2780</v>
      </c>
      <c r="C53" s="229"/>
      <c r="D53" s="229"/>
      <c r="E53" s="229"/>
      <c r="F53" s="229"/>
      <c r="G53" s="229"/>
      <c r="H53" s="229"/>
    </row>
    <row r="54" spans="2:8" s="19" customFormat="1" ht="22.5" customHeight="1">
      <c r="B54" s="235"/>
      <c r="C54" s="235"/>
      <c r="D54" s="235"/>
      <c r="E54" s="235"/>
      <c r="F54" s="235"/>
      <c r="G54" s="235"/>
      <c r="H54" s="235"/>
    </row>
    <row r="55" spans="2:8" s="19" customFormat="1" ht="25.5" customHeight="1">
      <c r="B55" s="237" t="s">
        <v>229</v>
      </c>
      <c r="C55" s="237"/>
      <c r="D55" s="237"/>
      <c r="E55" s="237"/>
      <c r="F55" s="237"/>
      <c r="G55" s="237"/>
      <c r="H55" s="237"/>
    </row>
    <row r="56" spans="2:8" s="19" customFormat="1" ht="48.6" customHeight="1">
      <c r="B56" s="229" t="s">
        <v>230</v>
      </c>
      <c r="C56" s="229"/>
      <c r="D56" s="229"/>
      <c r="E56" s="229"/>
      <c r="F56" s="229"/>
      <c r="G56" s="229"/>
      <c r="H56" s="229"/>
    </row>
    <row r="57" spans="2:8" s="19" customFormat="1" ht="22.5" customHeight="1">
      <c r="B57" s="235"/>
      <c r="C57" s="235"/>
      <c r="D57" s="235"/>
      <c r="E57" s="235"/>
      <c r="F57" s="235"/>
      <c r="G57" s="235"/>
      <c r="H57" s="235"/>
    </row>
    <row r="58" spans="2:8" s="19" customFormat="1" ht="25.5" customHeight="1">
      <c r="B58" s="237" t="s">
        <v>231</v>
      </c>
      <c r="C58" s="237"/>
      <c r="D58" s="237"/>
      <c r="E58" s="237"/>
      <c r="F58" s="237"/>
      <c r="G58" s="237"/>
      <c r="H58" s="237"/>
    </row>
    <row r="59" spans="2:8" s="19" customFormat="1" ht="22.5" customHeight="1">
      <c r="B59" s="229" t="s">
        <v>232</v>
      </c>
      <c r="C59" s="229"/>
      <c r="D59" s="229"/>
      <c r="E59" s="229"/>
      <c r="F59" s="229"/>
      <c r="G59" s="229"/>
      <c r="H59" s="229"/>
    </row>
    <row r="60" spans="2:8" s="19" customFormat="1" ht="30.6" customHeight="1">
      <c r="B60" s="229" t="s">
        <v>233</v>
      </c>
      <c r="C60" s="229"/>
      <c r="D60" s="229"/>
      <c r="E60" s="229"/>
      <c r="F60" s="229"/>
      <c r="G60" s="229"/>
      <c r="H60" s="229"/>
    </row>
    <row r="61" spans="2:8" s="19" customFormat="1" ht="36" customHeight="1">
      <c r="B61" s="229" t="s">
        <v>234</v>
      </c>
      <c r="C61" s="229"/>
      <c r="D61" s="229"/>
      <c r="E61" s="229"/>
      <c r="F61" s="229"/>
      <c r="G61" s="229"/>
      <c r="H61" s="229"/>
    </row>
    <row r="62" spans="2:8" s="19" customFormat="1" ht="22.5" customHeight="1">
      <c r="B62" s="235"/>
      <c r="C62" s="235"/>
      <c r="D62" s="235"/>
      <c r="E62" s="235"/>
      <c r="F62" s="235"/>
      <c r="G62" s="235"/>
      <c r="H62" s="235"/>
    </row>
    <row r="63" spans="2:8" s="19" customFormat="1" ht="25.5" customHeight="1">
      <c r="B63" s="237" t="s">
        <v>235</v>
      </c>
      <c r="C63" s="237"/>
      <c r="D63" s="237"/>
      <c r="E63" s="237"/>
      <c r="F63" s="237"/>
      <c r="G63" s="237"/>
      <c r="H63" s="237"/>
    </row>
    <row r="64" spans="2:8" s="19" customFormat="1" ht="232.65" customHeight="1">
      <c r="B64" s="229" t="s">
        <v>236</v>
      </c>
      <c r="C64" s="229"/>
      <c r="D64" s="229"/>
      <c r="E64" s="229"/>
      <c r="F64" s="229"/>
      <c r="G64" s="229"/>
      <c r="H64" s="229"/>
    </row>
    <row r="65" spans="2:8" s="19" customFormat="1" ht="22.5" customHeight="1">
      <c r="B65" s="236" t="s">
        <v>237</v>
      </c>
      <c r="C65" s="236"/>
      <c r="D65" s="236"/>
      <c r="E65" s="236"/>
      <c r="F65" s="236"/>
      <c r="G65" s="236"/>
      <c r="H65" s="236"/>
    </row>
    <row r="66" spans="2:8" s="19" customFormat="1" ht="22.5" customHeight="1">
      <c r="B66" s="235"/>
      <c r="C66" s="235"/>
      <c r="D66" s="235"/>
      <c r="E66" s="235"/>
      <c r="F66" s="235"/>
      <c r="G66" s="235"/>
      <c r="H66" s="235"/>
    </row>
    <row r="67" spans="2:8" s="19" customFormat="1" ht="25.5" customHeight="1">
      <c r="B67" s="237" t="s">
        <v>238</v>
      </c>
      <c r="C67" s="237"/>
      <c r="D67" s="237"/>
      <c r="E67" s="237"/>
      <c r="F67" s="237"/>
      <c r="G67" s="237"/>
      <c r="H67" s="237"/>
    </row>
    <row r="68" spans="2:8" s="19" customFormat="1" ht="31.65" customHeight="1">
      <c r="B68" s="229" t="s">
        <v>239</v>
      </c>
      <c r="C68" s="229"/>
      <c r="D68" s="229"/>
      <c r="E68" s="229"/>
      <c r="F68" s="229"/>
      <c r="G68" s="229"/>
      <c r="H68" s="229"/>
    </row>
    <row r="69" spans="2:8" s="19" customFormat="1" ht="31.65" customHeight="1">
      <c r="B69" s="229" t="s">
        <v>240</v>
      </c>
      <c r="C69" s="229"/>
      <c r="D69" s="229"/>
      <c r="E69" s="229"/>
      <c r="F69" s="229"/>
      <c r="G69" s="229"/>
      <c r="H69" s="229"/>
    </row>
    <row r="70" spans="2:8" s="19" customFormat="1" ht="22.5" customHeight="1">
      <c r="B70" s="235"/>
      <c r="C70" s="235"/>
      <c r="D70" s="235"/>
      <c r="E70" s="235"/>
      <c r="F70" s="235"/>
      <c r="G70" s="235"/>
      <c r="H70" s="235"/>
    </row>
    <row r="71" spans="2:8" ht="25.5" customHeight="1">
      <c r="B71" s="237" t="s">
        <v>241</v>
      </c>
      <c r="C71" s="237"/>
      <c r="D71" s="237"/>
      <c r="E71" s="237"/>
      <c r="F71" s="237"/>
      <c r="G71" s="237"/>
      <c r="H71" s="237"/>
    </row>
    <row r="72" spans="2:8" ht="23.1" customHeight="1">
      <c r="B72" s="27" t="s">
        <v>242</v>
      </c>
      <c r="C72" s="27" t="s">
        <v>243</v>
      </c>
      <c r="D72" s="27" t="s">
        <v>244</v>
      </c>
      <c r="E72" s="238"/>
      <c r="F72" s="238"/>
      <c r="G72" s="238"/>
      <c r="H72" s="238"/>
    </row>
    <row r="73" spans="2:8" ht="72.599999999999994" customHeight="1">
      <c r="B73" s="28" t="s">
        <v>245</v>
      </c>
      <c r="C73" s="28" t="s">
        <v>246</v>
      </c>
      <c r="D73" s="28" t="s">
        <v>247</v>
      </c>
      <c r="E73" s="238"/>
      <c r="F73" s="238"/>
      <c r="G73" s="238"/>
      <c r="H73" s="238"/>
    </row>
    <row r="74" spans="2:8" ht="22.5" customHeight="1">
      <c r="B74" s="235"/>
      <c r="C74" s="235"/>
      <c r="D74" s="235"/>
      <c r="E74" s="235"/>
      <c r="F74" s="235"/>
      <c r="G74" s="235"/>
      <c r="H74" s="235"/>
    </row>
    <row r="75" spans="2:8" ht="23.1" customHeight="1">
      <c r="B75" s="233" t="s">
        <v>248</v>
      </c>
      <c r="C75" s="233"/>
      <c r="D75" s="233"/>
      <c r="E75" s="233"/>
      <c r="F75" s="233"/>
      <c r="G75" s="233"/>
      <c r="H75" s="233"/>
    </row>
    <row r="76" spans="2:8" ht="23.1" customHeight="1">
      <c r="B76" s="125" t="s">
        <v>249</v>
      </c>
      <c r="C76" s="234" t="s">
        <v>250</v>
      </c>
      <c r="D76" s="234"/>
      <c r="E76" s="234"/>
      <c r="F76" s="234"/>
      <c r="G76" s="234"/>
      <c r="H76" s="234"/>
    </row>
    <row r="77" spans="2:8" ht="23.1" customHeight="1">
      <c r="B77" s="125" t="s">
        <v>251</v>
      </c>
      <c r="C77" s="234" t="s">
        <v>252</v>
      </c>
      <c r="D77" s="234"/>
      <c r="E77" s="234"/>
      <c r="F77" s="234"/>
      <c r="G77" s="234"/>
      <c r="H77" s="234"/>
    </row>
  </sheetData>
  <mergeCells count="32">
    <mergeCell ref="B9:H9"/>
    <mergeCell ref="B8:H8"/>
    <mergeCell ref="B6:C6"/>
    <mergeCell ref="B64:H64"/>
    <mergeCell ref="B51:H51"/>
    <mergeCell ref="B60:H60"/>
    <mergeCell ref="B61:H61"/>
    <mergeCell ref="B50:H50"/>
    <mergeCell ref="B55:H55"/>
    <mergeCell ref="B58:H58"/>
    <mergeCell ref="B63:H63"/>
    <mergeCell ref="E72:H73"/>
    <mergeCell ref="B52:H52"/>
    <mergeCell ref="B53:H53"/>
    <mergeCell ref="B56:H56"/>
    <mergeCell ref="B59:H59"/>
    <mergeCell ref="B75:H75"/>
    <mergeCell ref="C76:H76"/>
    <mergeCell ref="C77:H77"/>
    <mergeCell ref="B7:H7"/>
    <mergeCell ref="B49:H49"/>
    <mergeCell ref="B54:H54"/>
    <mergeCell ref="B57:H57"/>
    <mergeCell ref="B62:H62"/>
    <mergeCell ref="B66:H66"/>
    <mergeCell ref="B74:H74"/>
    <mergeCell ref="B70:H70"/>
    <mergeCell ref="B65:H65"/>
    <mergeCell ref="B71:H71"/>
    <mergeCell ref="B67:H67"/>
    <mergeCell ref="B68:H68"/>
    <mergeCell ref="B69:H69"/>
  </mergeCells>
  <hyperlinks>
    <hyperlink ref="B65" r:id="rId1" xr:uid="{F65E3785-3BC2-4474-ADEB-9680754D7CFA}"/>
  </hyperlinks>
  <pageMargins left="0.7" right="0.7" top="0.75" bottom="0.75" header="0.3" footer="0.3"/>
  <pageSetup paperSize="9" orientation="portrait" r:id="rId2"/>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91C3E0-9109-4280-8A20-CB664B652CA0}">
  <sheetPr codeName="Sheet5">
    <tabColor rgb="FF7030A0"/>
    <pageSetUpPr fitToPage="1"/>
  </sheetPr>
  <dimension ref="B1:Q1498"/>
  <sheetViews>
    <sheetView showGridLines="0" zoomScale="85" zoomScaleNormal="85" workbookViewId="0">
      <pane ySplit="8" topLeftCell="A9" activePane="bottomLeft" state="frozen"/>
      <selection pane="bottomLeft"/>
    </sheetView>
  </sheetViews>
  <sheetFormatPr defaultColWidth="17.88671875" defaultRowHeight="13.2"/>
  <cols>
    <col min="1" max="1" width="2.77734375" style="15" customWidth="1"/>
    <col min="2" max="2" width="10.88671875" style="15" customWidth="1"/>
    <col min="3" max="3" width="13.5546875" style="24" customWidth="1"/>
    <col min="4" max="4" width="13.109375" style="17" bestFit="1" customWidth="1"/>
    <col min="5" max="5" width="23.88671875" style="24" customWidth="1"/>
    <col min="6" max="6" width="39.5546875" style="16" customWidth="1"/>
    <col min="7" max="8" width="48.88671875" style="16" customWidth="1"/>
    <col min="9" max="9" width="50.44140625" style="16" customWidth="1"/>
    <col min="10" max="10" width="25.88671875" style="16" customWidth="1"/>
    <col min="11" max="11" width="29.44140625" style="15" customWidth="1"/>
    <col min="12" max="12" width="29.88671875" style="15" customWidth="1"/>
    <col min="13" max="14" width="71.44140625" style="24" customWidth="1"/>
    <col min="15" max="15" width="100.5546875" style="16" customWidth="1"/>
    <col min="16" max="16" width="21.88671875" style="16" customWidth="1"/>
    <col min="17" max="17" width="26.109375" style="16" customWidth="1"/>
    <col min="18" max="147" width="17.88671875" style="15"/>
    <col min="148" max="148" width="10.109375" style="15" customWidth="1"/>
    <col min="149" max="149" width="14" style="15" customWidth="1"/>
    <col min="150" max="150" width="41.109375" style="15" customWidth="1"/>
    <col min="151" max="151" width="42.88671875" style="15" customWidth="1"/>
    <col min="152" max="152" width="19.109375" style="15" customWidth="1"/>
    <col min="153" max="154" width="35.5546875" style="15" customWidth="1"/>
    <col min="155" max="155" width="49" style="15" customWidth="1"/>
    <col min="156" max="403" width="17.88671875" style="15"/>
    <col min="404" max="404" width="10.109375" style="15" customWidth="1"/>
    <col min="405" max="405" width="14" style="15" customWidth="1"/>
    <col min="406" max="406" width="41.109375" style="15" customWidth="1"/>
    <col min="407" max="407" width="42.88671875" style="15" customWidth="1"/>
    <col min="408" max="408" width="19.109375" style="15" customWidth="1"/>
    <col min="409" max="410" width="35.5546875" style="15" customWidth="1"/>
    <col min="411" max="411" width="49" style="15" customWidth="1"/>
    <col min="412" max="659" width="17.88671875" style="15"/>
    <col min="660" max="660" width="10.109375" style="15" customWidth="1"/>
    <col min="661" max="661" width="14" style="15" customWidth="1"/>
    <col min="662" max="662" width="41.109375" style="15" customWidth="1"/>
    <col min="663" max="663" width="42.88671875" style="15" customWidth="1"/>
    <col min="664" max="664" width="19.109375" style="15" customWidth="1"/>
    <col min="665" max="666" width="35.5546875" style="15" customWidth="1"/>
    <col min="667" max="667" width="49" style="15" customWidth="1"/>
    <col min="668" max="915" width="17.88671875" style="15"/>
    <col min="916" max="916" width="10.109375" style="15" customWidth="1"/>
    <col min="917" max="917" width="14" style="15" customWidth="1"/>
    <col min="918" max="918" width="41.109375" style="15" customWidth="1"/>
    <col min="919" max="919" width="42.88671875" style="15" customWidth="1"/>
    <col min="920" max="920" width="19.109375" style="15" customWidth="1"/>
    <col min="921" max="922" width="35.5546875" style="15" customWidth="1"/>
    <col min="923" max="923" width="49" style="15" customWidth="1"/>
    <col min="924" max="1171" width="17.88671875" style="15"/>
    <col min="1172" max="1172" width="10.109375" style="15" customWidth="1"/>
    <col min="1173" max="1173" width="14" style="15" customWidth="1"/>
    <col min="1174" max="1174" width="41.109375" style="15" customWidth="1"/>
    <col min="1175" max="1175" width="42.88671875" style="15" customWidth="1"/>
    <col min="1176" max="1176" width="19.109375" style="15" customWidth="1"/>
    <col min="1177" max="1178" width="35.5546875" style="15" customWidth="1"/>
    <col min="1179" max="1179" width="49" style="15" customWidth="1"/>
    <col min="1180" max="1427" width="17.88671875" style="15"/>
    <col min="1428" max="1428" width="10.109375" style="15" customWidth="1"/>
    <col min="1429" max="1429" width="14" style="15" customWidth="1"/>
    <col min="1430" max="1430" width="41.109375" style="15" customWidth="1"/>
    <col min="1431" max="1431" width="42.88671875" style="15" customWidth="1"/>
    <col min="1432" max="1432" width="19.109375" style="15" customWidth="1"/>
    <col min="1433" max="1434" width="35.5546875" style="15" customWidth="1"/>
    <col min="1435" max="1435" width="49" style="15" customWidth="1"/>
    <col min="1436" max="1683" width="17.88671875" style="15"/>
    <col min="1684" max="1684" width="10.109375" style="15" customWidth="1"/>
    <col min="1685" max="1685" width="14" style="15" customWidth="1"/>
    <col min="1686" max="1686" width="41.109375" style="15" customWidth="1"/>
    <col min="1687" max="1687" width="42.88671875" style="15" customWidth="1"/>
    <col min="1688" max="1688" width="19.109375" style="15" customWidth="1"/>
    <col min="1689" max="1690" width="35.5546875" style="15" customWidth="1"/>
    <col min="1691" max="1691" width="49" style="15" customWidth="1"/>
    <col min="1692" max="1939" width="17.88671875" style="15"/>
    <col min="1940" max="1940" width="10.109375" style="15" customWidth="1"/>
    <col min="1941" max="1941" width="14" style="15" customWidth="1"/>
    <col min="1942" max="1942" width="41.109375" style="15" customWidth="1"/>
    <col min="1943" max="1943" width="42.88671875" style="15" customWidth="1"/>
    <col min="1944" max="1944" width="19.109375" style="15" customWidth="1"/>
    <col min="1945" max="1946" width="35.5546875" style="15" customWidth="1"/>
    <col min="1947" max="1947" width="49" style="15" customWidth="1"/>
    <col min="1948" max="2195" width="17.88671875" style="15"/>
    <col min="2196" max="2196" width="10.109375" style="15" customWidth="1"/>
    <col min="2197" max="2197" width="14" style="15" customWidth="1"/>
    <col min="2198" max="2198" width="41.109375" style="15" customWidth="1"/>
    <col min="2199" max="2199" width="42.88671875" style="15" customWidth="1"/>
    <col min="2200" max="2200" width="19.109375" style="15" customWidth="1"/>
    <col min="2201" max="2202" width="35.5546875" style="15" customWidth="1"/>
    <col min="2203" max="2203" width="49" style="15" customWidth="1"/>
    <col min="2204" max="2451" width="17.88671875" style="15"/>
    <col min="2452" max="2452" width="10.109375" style="15" customWidth="1"/>
    <col min="2453" max="2453" width="14" style="15" customWidth="1"/>
    <col min="2454" max="2454" width="41.109375" style="15" customWidth="1"/>
    <col min="2455" max="2455" width="42.88671875" style="15" customWidth="1"/>
    <col min="2456" max="2456" width="19.109375" style="15" customWidth="1"/>
    <col min="2457" max="2458" width="35.5546875" style="15" customWidth="1"/>
    <col min="2459" max="2459" width="49" style="15" customWidth="1"/>
    <col min="2460" max="2707" width="17.88671875" style="15"/>
    <col min="2708" max="2708" width="10.109375" style="15" customWidth="1"/>
    <col min="2709" max="2709" width="14" style="15" customWidth="1"/>
    <col min="2710" max="2710" width="41.109375" style="15" customWidth="1"/>
    <col min="2711" max="2711" width="42.88671875" style="15" customWidth="1"/>
    <col min="2712" max="2712" width="19.109375" style="15" customWidth="1"/>
    <col min="2713" max="2714" width="35.5546875" style="15" customWidth="1"/>
    <col min="2715" max="2715" width="49" style="15" customWidth="1"/>
    <col min="2716" max="2963" width="17.88671875" style="15"/>
    <col min="2964" max="2964" width="10.109375" style="15" customWidth="1"/>
    <col min="2965" max="2965" width="14" style="15" customWidth="1"/>
    <col min="2966" max="2966" width="41.109375" style="15" customWidth="1"/>
    <col min="2967" max="2967" width="42.88671875" style="15" customWidth="1"/>
    <col min="2968" max="2968" width="19.109375" style="15" customWidth="1"/>
    <col min="2969" max="2970" width="35.5546875" style="15" customWidth="1"/>
    <col min="2971" max="2971" width="49" style="15" customWidth="1"/>
    <col min="2972" max="3219" width="17.88671875" style="15"/>
    <col min="3220" max="3220" width="10.109375" style="15" customWidth="1"/>
    <col min="3221" max="3221" width="14" style="15" customWidth="1"/>
    <col min="3222" max="3222" width="41.109375" style="15" customWidth="1"/>
    <col min="3223" max="3223" width="42.88671875" style="15" customWidth="1"/>
    <col min="3224" max="3224" width="19.109375" style="15" customWidth="1"/>
    <col min="3225" max="3226" width="35.5546875" style="15" customWidth="1"/>
    <col min="3227" max="3227" width="49" style="15" customWidth="1"/>
    <col min="3228" max="3475" width="17.88671875" style="15"/>
    <col min="3476" max="3476" width="10.109375" style="15" customWidth="1"/>
    <col min="3477" max="3477" width="14" style="15" customWidth="1"/>
    <col min="3478" max="3478" width="41.109375" style="15" customWidth="1"/>
    <col min="3479" max="3479" width="42.88671875" style="15" customWidth="1"/>
    <col min="3480" max="3480" width="19.109375" style="15" customWidth="1"/>
    <col min="3481" max="3482" width="35.5546875" style="15" customWidth="1"/>
    <col min="3483" max="3483" width="49" style="15" customWidth="1"/>
    <col min="3484" max="3731" width="17.88671875" style="15"/>
    <col min="3732" max="3732" width="10.109375" style="15" customWidth="1"/>
    <col min="3733" max="3733" width="14" style="15" customWidth="1"/>
    <col min="3734" max="3734" width="41.109375" style="15" customWidth="1"/>
    <col min="3735" max="3735" width="42.88671875" style="15" customWidth="1"/>
    <col min="3736" max="3736" width="19.109375" style="15" customWidth="1"/>
    <col min="3737" max="3738" width="35.5546875" style="15" customWidth="1"/>
    <col min="3739" max="3739" width="49" style="15" customWidth="1"/>
    <col min="3740" max="3987" width="17.88671875" style="15"/>
    <col min="3988" max="3988" width="10.109375" style="15" customWidth="1"/>
    <col min="3989" max="3989" width="14" style="15" customWidth="1"/>
    <col min="3990" max="3990" width="41.109375" style="15" customWidth="1"/>
    <col min="3991" max="3991" width="42.88671875" style="15" customWidth="1"/>
    <col min="3992" max="3992" width="19.109375" style="15" customWidth="1"/>
    <col min="3993" max="3994" width="35.5546875" style="15" customWidth="1"/>
    <col min="3995" max="3995" width="49" style="15" customWidth="1"/>
    <col min="3996" max="4243" width="17.88671875" style="15"/>
    <col min="4244" max="4244" width="10.109375" style="15" customWidth="1"/>
    <col min="4245" max="4245" width="14" style="15" customWidth="1"/>
    <col min="4246" max="4246" width="41.109375" style="15" customWidth="1"/>
    <col min="4247" max="4247" width="42.88671875" style="15" customWidth="1"/>
    <col min="4248" max="4248" width="19.109375" style="15" customWidth="1"/>
    <col min="4249" max="4250" width="35.5546875" style="15" customWidth="1"/>
    <col min="4251" max="4251" width="49" style="15" customWidth="1"/>
    <col min="4252" max="4499" width="17.88671875" style="15"/>
    <col min="4500" max="4500" width="10.109375" style="15" customWidth="1"/>
    <col min="4501" max="4501" width="14" style="15" customWidth="1"/>
    <col min="4502" max="4502" width="41.109375" style="15" customWidth="1"/>
    <col min="4503" max="4503" width="42.88671875" style="15" customWidth="1"/>
    <col min="4504" max="4504" width="19.109375" style="15" customWidth="1"/>
    <col min="4505" max="4506" width="35.5546875" style="15" customWidth="1"/>
    <col min="4507" max="4507" width="49" style="15" customWidth="1"/>
    <col min="4508" max="4755" width="17.88671875" style="15"/>
    <col min="4756" max="4756" width="10.109375" style="15" customWidth="1"/>
    <col min="4757" max="4757" width="14" style="15" customWidth="1"/>
    <col min="4758" max="4758" width="41.109375" style="15" customWidth="1"/>
    <col min="4759" max="4759" width="42.88671875" style="15" customWidth="1"/>
    <col min="4760" max="4760" width="19.109375" style="15" customWidth="1"/>
    <col min="4761" max="4762" width="35.5546875" style="15" customWidth="1"/>
    <col min="4763" max="4763" width="49" style="15" customWidth="1"/>
    <col min="4764" max="5011" width="17.88671875" style="15"/>
    <col min="5012" max="5012" width="10.109375" style="15" customWidth="1"/>
    <col min="5013" max="5013" width="14" style="15" customWidth="1"/>
    <col min="5014" max="5014" width="41.109375" style="15" customWidth="1"/>
    <col min="5015" max="5015" width="42.88671875" style="15" customWidth="1"/>
    <col min="5016" max="5016" width="19.109375" style="15" customWidth="1"/>
    <col min="5017" max="5018" width="35.5546875" style="15" customWidth="1"/>
    <col min="5019" max="5019" width="49" style="15" customWidth="1"/>
    <col min="5020" max="5267" width="17.88671875" style="15"/>
    <col min="5268" max="5268" width="10.109375" style="15" customWidth="1"/>
    <col min="5269" max="5269" width="14" style="15" customWidth="1"/>
    <col min="5270" max="5270" width="41.109375" style="15" customWidth="1"/>
    <col min="5271" max="5271" width="42.88671875" style="15" customWidth="1"/>
    <col min="5272" max="5272" width="19.109375" style="15" customWidth="1"/>
    <col min="5273" max="5274" width="35.5546875" style="15" customWidth="1"/>
    <col min="5275" max="5275" width="49" style="15" customWidth="1"/>
    <col min="5276" max="5523" width="17.88671875" style="15"/>
    <col min="5524" max="5524" width="10.109375" style="15" customWidth="1"/>
    <col min="5525" max="5525" width="14" style="15" customWidth="1"/>
    <col min="5526" max="5526" width="41.109375" style="15" customWidth="1"/>
    <col min="5527" max="5527" width="42.88671875" style="15" customWidth="1"/>
    <col min="5528" max="5528" width="19.109375" style="15" customWidth="1"/>
    <col min="5529" max="5530" width="35.5546875" style="15" customWidth="1"/>
    <col min="5531" max="5531" width="49" style="15" customWidth="1"/>
    <col min="5532" max="5779" width="17.88671875" style="15"/>
    <col min="5780" max="5780" width="10.109375" style="15" customWidth="1"/>
    <col min="5781" max="5781" width="14" style="15" customWidth="1"/>
    <col min="5782" max="5782" width="41.109375" style="15" customWidth="1"/>
    <col min="5783" max="5783" width="42.88671875" style="15" customWidth="1"/>
    <col min="5784" max="5784" width="19.109375" style="15" customWidth="1"/>
    <col min="5785" max="5786" width="35.5546875" style="15" customWidth="1"/>
    <col min="5787" max="5787" width="49" style="15" customWidth="1"/>
    <col min="5788" max="6035" width="17.88671875" style="15"/>
    <col min="6036" max="6036" width="10.109375" style="15" customWidth="1"/>
    <col min="6037" max="6037" width="14" style="15" customWidth="1"/>
    <col min="6038" max="6038" width="41.109375" style="15" customWidth="1"/>
    <col min="6039" max="6039" width="42.88671875" style="15" customWidth="1"/>
    <col min="6040" max="6040" width="19.109375" style="15" customWidth="1"/>
    <col min="6041" max="6042" width="35.5546875" style="15" customWidth="1"/>
    <col min="6043" max="6043" width="49" style="15" customWidth="1"/>
    <col min="6044" max="6291" width="17.88671875" style="15"/>
    <col min="6292" max="6292" width="10.109375" style="15" customWidth="1"/>
    <col min="6293" max="6293" width="14" style="15" customWidth="1"/>
    <col min="6294" max="6294" width="41.109375" style="15" customWidth="1"/>
    <col min="6295" max="6295" width="42.88671875" style="15" customWidth="1"/>
    <col min="6296" max="6296" width="19.109375" style="15" customWidth="1"/>
    <col min="6297" max="6298" width="35.5546875" style="15" customWidth="1"/>
    <col min="6299" max="6299" width="49" style="15" customWidth="1"/>
    <col min="6300" max="6547" width="17.88671875" style="15"/>
    <col min="6548" max="6548" width="10.109375" style="15" customWidth="1"/>
    <col min="6549" max="6549" width="14" style="15" customWidth="1"/>
    <col min="6550" max="6550" width="41.109375" style="15" customWidth="1"/>
    <col min="6551" max="6551" width="42.88671875" style="15" customWidth="1"/>
    <col min="6552" max="6552" width="19.109375" style="15" customWidth="1"/>
    <col min="6553" max="6554" width="35.5546875" style="15" customWidth="1"/>
    <col min="6555" max="6555" width="49" style="15" customWidth="1"/>
    <col min="6556" max="6803" width="17.88671875" style="15"/>
    <col min="6804" max="6804" width="10.109375" style="15" customWidth="1"/>
    <col min="6805" max="6805" width="14" style="15" customWidth="1"/>
    <col min="6806" max="6806" width="41.109375" style="15" customWidth="1"/>
    <col min="6807" max="6807" width="42.88671875" style="15" customWidth="1"/>
    <col min="6808" max="6808" width="19.109375" style="15" customWidth="1"/>
    <col min="6809" max="6810" width="35.5546875" style="15" customWidth="1"/>
    <col min="6811" max="6811" width="49" style="15" customWidth="1"/>
    <col min="6812" max="7059" width="17.88671875" style="15"/>
    <col min="7060" max="7060" width="10.109375" style="15" customWidth="1"/>
    <col min="7061" max="7061" width="14" style="15" customWidth="1"/>
    <col min="7062" max="7062" width="41.109375" style="15" customWidth="1"/>
    <col min="7063" max="7063" width="42.88671875" style="15" customWidth="1"/>
    <col min="7064" max="7064" width="19.109375" style="15" customWidth="1"/>
    <col min="7065" max="7066" width="35.5546875" style="15" customWidth="1"/>
    <col min="7067" max="7067" width="49" style="15" customWidth="1"/>
    <col min="7068" max="7315" width="17.88671875" style="15"/>
    <col min="7316" max="7316" width="10.109375" style="15" customWidth="1"/>
    <col min="7317" max="7317" width="14" style="15" customWidth="1"/>
    <col min="7318" max="7318" width="41.109375" style="15" customWidth="1"/>
    <col min="7319" max="7319" width="42.88671875" style="15" customWidth="1"/>
    <col min="7320" max="7320" width="19.109375" style="15" customWidth="1"/>
    <col min="7321" max="7322" width="35.5546875" style="15" customWidth="1"/>
    <col min="7323" max="7323" width="49" style="15" customWidth="1"/>
    <col min="7324" max="7571" width="17.88671875" style="15"/>
    <col min="7572" max="7572" width="10.109375" style="15" customWidth="1"/>
    <col min="7573" max="7573" width="14" style="15" customWidth="1"/>
    <col min="7574" max="7574" width="41.109375" style="15" customWidth="1"/>
    <col min="7575" max="7575" width="42.88671875" style="15" customWidth="1"/>
    <col min="7576" max="7576" width="19.109375" style="15" customWidth="1"/>
    <col min="7577" max="7578" width="35.5546875" style="15" customWidth="1"/>
    <col min="7579" max="7579" width="49" style="15" customWidth="1"/>
    <col min="7580" max="7827" width="17.88671875" style="15"/>
    <col min="7828" max="7828" width="10.109375" style="15" customWidth="1"/>
    <col min="7829" max="7829" width="14" style="15" customWidth="1"/>
    <col min="7830" max="7830" width="41.109375" style="15" customWidth="1"/>
    <col min="7831" max="7831" width="42.88671875" style="15" customWidth="1"/>
    <col min="7832" max="7832" width="19.109375" style="15" customWidth="1"/>
    <col min="7833" max="7834" width="35.5546875" style="15" customWidth="1"/>
    <col min="7835" max="7835" width="49" style="15" customWidth="1"/>
    <col min="7836" max="8083" width="17.88671875" style="15"/>
    <col min="8084" max="8084" width="10.109375" style="15" customWidth="1"/>
    <col min="8085" max="8085" width="14" style="15" customWidth="1"/>
    <col min="8086" max="8086" width="41.109375" style="15" customWidth="1"/>
    <col min="8087" max="8087" width="42.88671875" style="15" customWidth="1"/>
    <col min="8088" max="8088" width="19.109375" style="15" customWidth="1"/>
    <col min="8089" max="8090" width="35.5546875" style="15" customWidth="1"/>
    <col min="8091" max="8091" width="49" style="15" customWidth="1"/>
    <col min="8092" max="8339" width="17.88671875" style="15"/>
    <col min="8340" max="8340" width="10.109375" style="15" customWidth="1"/>
    <col min="8341" max="8341" width="14" style="15" customWidth="1"/>
    <col min="8342" max="8342" width="41.109375" style="15" customWidth="1"/>
    <col min="8343" max="8343" width="42.88671875" style="15" customWidth="1"/>
    <col min="8344" max="8344" width="19.109375" style="15" customWidth="1"/>
    <col min="8345" max="8346" width="35.5546875" style="15" customWidth="1"/>
    <col min="8347" max="8347" width="49" style="15" customWidth="1"/>
    <col min="8348" max="8595" width="17.88671875" style="15"/>
    <col min="8596" max="8596" width="10.109375" style="15" customWidth="1"/>
    <col min="8597" max="8597" width="14" style="15" customWidth="1"/>
    <col min="8598" max="8598" width="41.109375" style="15" customWidth="1"/>
    <col min="8599" max="8599" width="42.88671875" style="15" customWidth="1"/>
    <col min="8600" max="8600" width="19.109375" style="15" customWidth="1"/>
    <col min="8601" max="8602" width="35.5546875" style="15" customWidth="1"/>
    <col min="8603" max="8603" width="49" style="15" customWidth="1"/>
    <col min="8604" max="8851" width="17.88671875" style="15"/>
    <col min="8852" max="8852" width="10.109375" style="15" customWidth="1"/>
    <col min="8853" max="8853" width="14" style="15" customWidth="1"/>
    <col min="8854" max="8854" width="41.109375" style="15" customWidth="1"/>
    <col min="8855" max="8855" width="42.88671875" style="15" customWidth="1"/>
    <col min="8856" max="8856" width="19.109375" style="15" customWidth="1"/>
    <col min="8857" max="8858" width="35.5546875" style="15" customWidth="1"/>
    <col min="8859" max="8859" width="49" style="15" customWidth="1"/>
    <col min="8860" max="9107" width="17.88671875" style="15"/>
    <col min="9108" max="9108" width="10.109375" style="15" customWidth="1"/>
    <col min="9109" max="9109" width="14" style="15" customWidth="1"/>
    <col min="9110" max="9110" width="41.109375" style="15" customWidth="1"/>
    <col min="9111" max="9111" width="42.88671875" style="15" customWidth="1"/>
    <col min="9112" max="9112" width="19.109375" style="15" customWidth="1"/>
    <col min="9113" max="9114" width="35.5546875" style="15" customWidth="1"/>
    <col min="9115" max="9115" width="49" style="15" customWidth="1"/>
    <col min="9116" max="9363" width="17.88671875" style="15"/>
    <col min="9364" max="9364" width="10.109375" style="15" customWidth="1"/>
    <col min="9365" max="9365" width="14" style="15" customWidth="1"/>
    <col min="9366" max="9366" width="41.109375" style="15" customWidth="1"/>
    <col min="9367" max="9367" width="42.88671875" style="15" customWidth="1"/>
    <col min="9368" max="9368" width="19.109375" style="15" customWidth="1"/>
    <col min="9369" max="9370" width="35.5546875" style="15" customWidth="1"/>
    <col min="9371" max="9371" width="49" style="15" customWidth="1"/>
    <col min="9372" max="9619" width="17.88671875" style="15"/>
    <col min="9620" max="9620" width="10.109375" style="15" customWidth="1"/>
    <col min="9621" max="9621" width="14" style="15" customWidth="1"/>
    <col min="9622" max="9622" width="41.109375" style="15" customWidth="1"/>
    <col min="9623" max="9623" width="42.88671875" style="15" customWidth="1"/>
    <col min="9624" max="9624" width="19.109375" style="15" customWidth="1"/>
    <col min="9625" max="9626" width="35.5546875" style="15" customWidth="1"/>
    <col min="9627" max="9627" width="49" style="15" customWidth="1"/>
    <col min="9628" max="9875" width="17.88671875" style="15"/>
    <col min="9876" max="9876" width="10.109375" style="15" customWidth="1"/>
    <col min="9877" max="9877" width="14" style="15" customWidth="1"/>
    <col min="9878" max="9878" width="41.109375" style="15" customWidth="1"/>
    <col min="9879" max="9879" width="42.88671875" style="15" customWidth="1"/>
    <col min="9880" max="9880" width="19.109375" style="15" customWidth="1"/>
    <col min="9881" max="9882" width="35.5546875" style="15" customWidth="1"/>
    <col min="9883" max="9883" width="49" style="15" customWidth="1"/>
    <col min="9884" max="10131" width="17.88671875" style="15"/>
    <col min="10132" max="10132" width="10.109375" style="15" customWidth="1"/>
    <col min="10133" max="10133" width="14" style="15" customWidth="1"/>
    <col min="10134" max="10134" width="41.109375" style="15" customWidth="1"/>
    <col min="10135" max="10135" width="42.88671875" style="15" customWidth="1"/>
    <col min="10136" max="10136" width="19.109375" style="15" customWidth="1"/>
    <col min="10137" max="10138" width="35.5546875" style="15" customWidth="1"/>
    <col min="10139" max="10139" width="49" style="15" customWidth="1"/>
    <col min="10140" max="10387" width="17.88671875" style="15"/>
    <col min="10388" max="10388" width="10.109375" style="15" customWidth="1"/>
    <col min="10389" max="10389" width="14" style="15" customWidth="1"/>
    <col min="10390" max="10390" width="41.109375" style="15" customWidth="1"/>
    <col min="10391" max="10391" width="42.88671875" style="15" customWidth="1"/>
    <col min="10392" max="10392" width="19.109375" style="15" customWidth="1"/>
    <col min="10393" max="10394" width="35.5546875" style="15" customWidth="1"/>
    <col min="10395" max="10395" width="49" style="15" customWidth="1"/>
    <col min="10396" max="10643" width="17.88671875" style="15"/>
    <col min="10644" max="10644" width="10.109375" style="15" customWidth="1"/>
    <col min="10645" max="10645" width="14" style="15" customWidth="1"/>
    <col min="10646" max="10646" width="41.109375" style="15" customWidth="1"/>
    <col min="10647" max="10647" width="42.88671875" style="15" customWidth="1"/>
    <col min="10648" max="10648" width="19.109375" style="15" customWidth="1"/>
    <col min="10649" max="10650" width="35.5546875" style="15" customWidth="1"/>
    <col min="10651" max="10651" width="49" style="15" customWidth="1"/>
    <col min="10652" max="10899" width="17.88671875" style="15"/>
    <col min="10900" max="10900" width="10.109375" style="15" customWidth="1"/>
    <col min="10901" max="10901" width="14" style="15" customWidth="1"/>
    <col min="10902" max="10902" width="41.109375" style="15" customWidth="1"/>
    <col min="10903" max="10903" width="42.88671875" style="15" customWidth="1"/>
    <col min="10904" max="10904" width="19.109375" style="15" customWidth="1"/>
    <col min="10905" max="10906" width="35.5546875" style="15" customWidth="1"/>
    <col min="10907" max="10907" width="49" style="15" customWidth="1"/>
    <col min="10908" max="11155" width="17.88671875" style="15"/>
    <col min="11156" max="11156" width="10.109375" style="15" customWidth="1"/>
    <col min="11157" max="11157" width="14" style="15" customWidth="1"/>
    <col min="11158" max="11158" width="41.109375" style="15" customWidth="1"/>
    <col min="11159" max="11159" width="42.88671875" style="15" customWidth="1"/>
    <col min="11160" max="11160" width="19.109375" style="15" customWidth="1"/>
    <col min="11161" max="11162" width="35.5546875" style="15" customWidth="1"/>
    <col min="11163" max="11163" width="49" style="15" customWidth="1"/>
    <col min="11164" max="11411" width="17.88671875" style="15"/>
    <col min="11412" max="11412" width="10.109375" style="15" customWidth="1"/>
    <col min="11413" max="11413" width="14" style="15" customWidth="1"/>
    <col min="11414" max="11414" width="41.109375" style="15" customWidth="1"/>
    <col min="11415" max="11415" width="42.88671875" style="15" customWidth="1"/>
    <col min="11416" max="11416" width="19.109375" style="15" customWidth="1"/>
    <col min="11417" max="11418" width="35.5546875" style="15" customWidth="1"/>
    <col min="11419" max="11419" width="49" style="15" customWidth="1"/>
    <col min="11420" max="11667" width="17.88671875" style="15"/>
    <col min="11668" max="11668" width="10.109375" style="15" customWidth="1"/>
    <col min="11669" max="11669" width="14" style="15" customWidth="1"/>
    <col min="11670" max="11670" width="41.109375" style="15" customWidth="1"/>
    <col min="11671" max="11671" width="42.88671875" style="15" customWidth="1"/>
    <col min="11672" max="11672" width="19.109375" style="15" customWidth="1"/>
    <col min="11673" max="11674" width="35.5546875" style="15" customWidth="1"/>
    <col min="11675" max="11675" width="49" style="15" customWidth="1"/>
    <col min="11676" max="11923" width="17.88671875" style="15"/>
    <col min="11924" max="11924" width="10.109375" style="15" customWidth="1"/>
    <col min="11925" max="11925" width="14" style="15" customWidth="1"/>
    <col min="11926" max="11926" width="41.109375" style="15" customWidth="1"/>
    <col min="11927" max="11927" width="42.88671875" style="15" customWidth="1"/>
    <col min="11928" max="11928" width="19.109375" style="15" customWidth="1"/>
    <col min="11929" max="11930" width="35.5546875" style="15" customWidth="1"/>
    <col min="11931" max="11931" width="49" style="15" customWidth="1"/>
    <col min="11932" max="12179" width="17.88671875" style="15"/>
    <col min="12180" max="12180" width="10.109375" style="15" customWidth="1"/>
    <col min="12181" max="12181" width="14" style="15" customWidth="1"/>
    <col min="12182" max="12182" width="41.109375" style="15" customWidth="1"/>
    <col min="12183" max="12183" width="42.88671875" style="15" customWidth="1"/>
    <col min="12184" max="12184" width="19.109375" style="15" customWidth="1"/>
    <col min="12185" max="12186" width="35.5546875" style="15" customWidth="1"/>
    <col min="12187" max="12187" width="49" style="15" customWidth="1"/>
    <col min="12188" max="12435" width="17.88671875" style="15"/>
    <col min="12436" max="12436" width="10.109375" style="15" customWidth="1"/>
    <col min="12437" max="12437" width="14" style="15" customWidth="1"/>
    <col min="12438" max="12438" width="41.109375" style="15" customWidth="1"/>
    <col min="12439" max="12439" width="42.88671875" style="15" customWidth="1"/>
    <col min="12440" max="12440" width="19.109375" style="15" customWidth="1"/>
    <col min="12441" max="12442" width="35.5546875" style="15" customWidth="1"/>
    <col min="12443" max="12443" width="49" style="15" customWidth="1"/>
    <col min="12444" max="12691" width="17.88671875" style="15"/>
    <col min="12692" max="12692" width="10.109375" style="15" customWidth="1"/>
    <col min="12693" max="12693" width="14" style="15" customWidth="1"/>
    <col min="12694" max="12694" width="41.109375" style="15" customWidth="1"/>
    <col min="12695" max="12695" width="42.88671875" style="15" customWidth="1"/>
    <col min="12696" max="12696" width="19.109375" style="15" customWidth="1"/>
    <col min="12697" max="12698" width="35.5546875" style="15" customWidth="1"/>
    <col min="12699" max="12699" width="49" style="15" customWidth="1"/>
    <col min="12700" max="12947" width="17.88671875" style="15"/>
    <col min="12948" max="12948" width="10.109375" style="15" customWidth="1"/>
    <col min="12949" max="12949" width="14" style="15" customWidth="1"/>
    <col min="12950" max="12950" width="41.109375" style="15" customWidth="1"/>
    <col min="12951" max="12951" width="42.88671875" style="15" customWidth="1"/>
    <col min="12952" max="12952" width="19.109375" style="15" customWidth="1"/>
    <col min="12953" max="12954" width="35.5546875" style="15" customWidth="1"/>
    <col min="12955" max="12955" width="49" style="15" customWidth="1"/>
    <col min="12956" max="13203" width="17.88671875" style="15"/>
    <col min="13204" max="13204" width="10.109375" style="15" customWidth="1"/>
    <col min="13205" max="13205" width="14" style="15" customWidth="1"/>
    <col min="13206" max="13206" width="41.109375" style="15" customWidth="1"/>
    <col min="13207" max="13207" width="42.88671875" style="15" customWidth="1"/>
    <col min="13208" max="13208" width="19.109375" style="15" customWidth="1"/>
    <col min="13209" max="13210" width="35.5546875" style="15" customWidth="1"/>
    <col min="13211" max="13211" width="49" style="15" customWidth="1"/>
    <col min="13212" max="13459" width="17.88671875" style="15"/>
    <col min="13460" max="13460" width="10.109375" style="15" customWidth="1"/>
    <col min="13461" max="13461" width="14" style="15" customWidth="1"/>
    <col min="13462" max="13462" width="41.109375" style="15" customWidth="1"/>
    <col min="13463" max="13463" width="42.88671875" style="15" customWidth="1"/>
    <col min="13464" max="13464" width="19.109375" style="15" customWidth="1"/>
    <col min="13465" max="13466" width="35.5546875" style="15" customWidth="1"/>
    <col min="13467" max="13467" width="49" style="15" customWidth="1"/>
    <col min="13468" max="13715" width="17.88671875" style="15"/>
    <col min="13716" max="13716" width="10.109375" style="15" customWidth="1"/>
    <col min="13717" max="13717" width="14" style="15" customWidth="1"/>
    <col min="13718" max="13718" width="41.109375" style="15" customWidth="1"/>
    <col min="13719" max="13719" width="42.88671875" style="15" customWidth="1"/>
    <col min="13720" max="13720" width="19.109375" style="15" customWidth="1"/>
    <col min="13721" max="13722" width="35.5546875" style="15" customWidth="1"/>
    <col min="13723" max="13723" width="49" style="15" customWidth="1"/>
    <col min="13724" max="13971" width="17.88671875" style="15"/>
    <col min="13972" max="13972" width="10.109375" style="15" customWidth="1"/>
    <col min="13973" max="13973" width="14" style="15" customWidth="1"/>
    <col min="13974" max="13974" width="41.109375" style="15" customWidth="1"/>
    <col min="13975" max="13975" width="42.88671875" style="15" customWidth="1"/>
    <col min="13976" max="13976" width="19.109375" style="15" customWidth="1"/>
    <col min="13977" max="13978" width="35.5546875" style="15" customWidth="1"/>
    <col min="13979" max="13979" width="49" style="15" customWidth="1"/>
    <col min="13980" max="14227" width="17.88671875" style="15"/>
    <col min="14228" max="14228" width="10.109375" style="15" customWidth="1"/>
    <col min="14229" max="14229" width="14" style="15" customWidth="1"/>
    <col min="14230" max="14230" width="41.109375" style="15" customWidth="1"/>
    <col min="14231" max="14231" width="42.88671875" style="15" customWidth="1"/>
    <col min="14232" max="14232" width="19.109375" style="15" customWidth="1"/>
    <col min="14233" max="14234" width="35.5546875" style="15" customWidth="1"/>
    <col min="14235" max="14235" width="49" style="15" customWidth="1"/>
    <col min="14236" max="14483" width="17.88671875" style="15"/>
    <col min="14484" max="14484" width="10.109375" style="15" customWidth="1"/>
    <col min="14485" max="14485" width="14" style="15" customWidth="1"/>
    <col min="14486" max="14486" width="41.109375" style="15" customWidth="1"/>
    <col min="14487" max="14487" width="42.88671875" style="15" customWidth="1"/>
    <col min="14488" max="14488" width="19.109375" style="15" customWidth="1"/>
    <col min="14489" max="14490" width="35.5546875" style="15" customWidth="1"/>
    <col min="14491" max="14491" width="49" style="15" customWidth="1"/>
    <col min="14492" max="14739" width="17.88671875" style="15"/>
    <col min="14740" max="14740" width="10.109375" style="15" customWidth="1"/>
    <col min="14741" max="14741" width="14" style="15" customWidth="1"/>
    <col min="14742" max="14742" width="41.109375" style="15" customWidth="1"/>
    <col min="14743" max="14743" width="42.88671875" style="15" customWidth="1"/>
    <col min="14744" max="14744" width="19.109375" style="15" customWidth="1"/>
    <col min="14745" max="14746" width="35.5546875" style="15" customWidth="1"/>
    <col min="14747" max="14747" width="49" style="15" customWidth="1"/>
    <col min="14748" max="14995" width="17.88671875" style="15"/>
    <col min="14996" max="14996" width="10.109375" style="15" customWidth="1"/>
    <col min="14997" max="14997" width="14" style="15" customWidth="1"/>
    <col min="14998" max="14998" width="41.109375" style="15" customWidth="1"/>
    <col min="14999" max="14999" width="42.88671875" style="15" customWidth="1"/>
    <col min="15000" max="15000" width="19.109375" style="15" customWidth="1"/>
    <col min="15001" max="15002" width="35.5546875" style="15" customWidth="1"/>
    <col min="15003" max="15003" width="49" style="15" customWidth="1"/>
    <col min="15004" max="15251" width="17.88671875" style="15"/>
    <col min="15252" max="15252" width="10.109375" style="15" customWidth="1"/>
    <col min="15253" max="15253" width="14" style="15" customWidth="1"/>
    <col min="15254" max="15254" width="41.109375" style="15" customWidth="1"/>
    <col min="15255" max="15255" width="42.88671875" style="15" customWidth="1"/>
    <col min="15256" max="15256" width="19.109375" style="15" customWidth="1"/>
    <col min="15257" max="15258" width="35.5546875" style="15" customWidth="1"/>
    <col min="15259" max="15259" width="49" style="15" customWidth="1"/>
    <col min="15260" max="15507" width="17.88671875" style="15"/>
    <col min="15508" max="15508" width="10.109375" style="15" customWidth="1"/>
    <col min="15509" max="15509" width="14" style="15" customWidth="1"/>
    <col min="15510" max="15510" width="41.109375" style="15" customWidth="1"/>
    <col min="15511" max="15511" width="42.88671875" style="15" customWidth="1"/>
    <col min="15512" max="15512" width="19.109375" style="15" customWidth="1"/>
    <col min="15513" max="15514" width="35.5546875" style="15" customWidth="1"/>
    <col min="15515" max="15515" width="49" style="15" customWidth="1"/>
    <col min="15516" max="15763" width="17.88671875" style="15"/>
    <col min="15764" max="15764" width="10.109375" style="15" customWidth="1"/>
    <col min="15765" max="15765" width="14" style="15" customWidth="1"/>
    <col min="15766" max="15766" width="41.109375" style="15" customWidth="1"/>
    <col min="15767" max="15767" width="42.88671875" style="15" customWidth="1"/>
    <col min="15768" max="15768" width="19.109375" style="15" customWidth="1"/>
    <col min="15769" max="15770" width="35.5546875" style="15" customWidth="1"/>
    <col min="15771" max="15771" width="49" style="15" customWidth="1"/>
    <col min="15772" max="16019" width="17.88671875" style="15"/>
    <col min="16020" max="16020" width="10.109375" style="15" customWidth="1"/>
    <col min="16021" max="16021" width="14" style="15" customWidth="1"/>
    <col min="16022" max="16022" width="41.109375" style="15" customWidth="1"/>
    <col min="16023" max="16023" width="42.88671875" style="15" customWidth="1"/>
    <col min="16024" max="16024" width="19.109375" style="15" customWidth="1"/>
    <col min="16025" max="16026" width="35.5546875" style="15" customWidth="1"/>
    <col min="16027" max="16027" width="49" style="15" customWidth="1"/>
    <col min="16028" max="16384" width="17.88671875" style="15"/>
  </cols>
  <sheetData>
    <row r="1" spans="2:17" s="103" customFormat="1" ht="15" customHeight="1">
      <c r="B1" s="99"/>
      <c r="C1" s="99"/>
      <c r="D1" s="99"/>
      <c r="E1" s="99"/>
      <c r="F1" s="99"/>
      <c r="G1" s="99"/>
      <c r="H1" s="99"/>
      <c r="I1" s="99"/>
      <c r="J1" s="99"/>
      <c r="K1" s="99"/>
      <c r="L1" s="99"/>
      <c r="M1" s="126"/>
      <c r="N1" s="126"/>
      <c r="O1" s="99"/>
      <c r="P1" s="99"/>
      <c r="Q1" s="99"/>
    </row>
    <row r="2" spans="2:17" s="104" customFormat="1" ht="30" customHeight="1">
      <c r="B2" s="106" t="s">
        <v>2775</v>
      </c>
      <c r="C2" s="106"/>
      <c r="D2" s="106"/>
      <c r="E2" s="106"/>
      <c r="F2" s="106"/>
      <c r="G2" s="106"/>
      <c r="H2" s="106"/>
      <c r="I2" s="106"/>
      <c r="J2" s="106"/>
      <c r="K2" s="106"/>
      <c r="L2" s="106"/>
      <c r="M2" s="127"/>
      <c r="N2" s="127"/>
      <c r="O2" s="106"/>
      <c r="P2" s="106"/>
      <c r="Q2" s="106"/>
    </row>
    <row r="3" spans="2:17" s="105" customFormat="1" ht="15" customHeight="1">
      <c r="B3" s="106"/>
      <c r="C3" s="106"/>
      <c r="D3" s="106"/>
      <c r="E3" s="106"/>
      <c r="F3" s="106"/>
      <c r="G3" s="106"/>
      <c r="H3" s="106"/>
      <c r="I3" s="106"/>
      <c r="J3" s="106"/>
      <c r="K3" s="106"/>
      <c r="L3" s="106"/>
      <c r="M3" s="127"/>
      <c r="N3" s="127"/>
      <c r="O3" s="106"/>
      <c r="P3" s="106"/>
      <c r="Q3" s="106"/>
    </row>
    <row r="4" spans="2:17" s="105" customFormat="1" ht="30" customHeight="1">
      <c r="B4" s="212" t="s">
        <v>125</v>
      </c>
      <c r="C4" s="106"/>
      <c r="D4" s="106"/>
      <c r="E4" s="106"/>
      <c r="F4" s="106"/>
      <c r="G4" s="106"/>
      <c r="H4" s="106"/>
      <c r="I4" s="106"/>
      <c r="J4" s="106"/>
      <c r="K4" s="106"/>
      <c r="L4" s="106"/>
      <c r="M4" s="127"/>
      <c r="N4" s="127"/>
      <c r="O4" s="106"/>
      <c r="P4" s="106"/>
      <c r="Q4" s="106"/>
    </row>
    <row r="5" spans="2:17" ht="15" customHeight="1">
      <c r="D5" s="24"/>
      <c r="F5" s="24"/>
      <c r="G5" s="24"/>
      <c r="H5" s="24"/>
      <c r="I5" s="24"/>
      <c r="J5" s="24"/>
      <c r="K5" s="24"/>
      <c r="L5" s="24"/>
      <c r="O5" s="24"/>
      <c r="P5" s="24"/>
      <c r="Q5" s="24"/>
    </row>
    <row r="6" spans="2:17" ht="27.9" customHeight="1">
      <c r="B6" s="67" t="s">
        <v>253</v>
      </c>
      <c r="D6" s="15"/>
    </row>
    <row r="7" spans="2:17" ht="15" customHeight="1">
      <c r="B7" s="96"/>
      <c r="C7" s="118"/>
      <c r="D7" s="121"/>
      <c r="E7" s="120"/>
      <c r="F7" s="119"/>
      <c r="G7" s="119"/>
      <c r="H7" s="119"/>
      <c r="I7" s="119"/>
      <c r="J7" s="122"/>
      <c r="K7" s="121"/>
      <c r="L7" s="121"/>
      <c r="M7" s="120"/>
      <c r="N7" s="118"/>
      <c r="O7" s="122"/>
      <c r="P7" s="122"/>
      <c r="Q7" s="119"/>
    </row>
    <row r="8" spans="2:17" s="5" customFormat="1" ht="38.1" customHeight="1">
      <c r="B8" s="57" t="s">
        <v>254</v>
      </c>
      <c r="C8" s="58" t="s">
        <v>2400</v>
      </c>
      <c r="D8" s="57" t="s">
        <v>2399</v>
      </c>
      <c r="E8" s="58" t="s">
        <v>2402</v>
      </c>
      <c r="F8" s="57" t="s">
        <v>2390</v>
      </c>
      <c r="G8" s="57" t="s">
        <v>2391</v>
      </c>
      <c r="H8" s="57" t="s">
        <v>2412</v>
      </c>
      <c r="I8" s="57" t="s">
        <v>2403</v>
      </c>
      <c r="J8" s="57" t="s">
        <v>2401</v>
      </c>
      <c r="K8" s="57" t="s">
        <v>2541</v>
      </c>
      <c r="L8" s="57" t="s">
        <v>2404</v>
      </c>
      <c r="M8" s="58" t="s">
        <v>2405</v>
      </c>
      <c r="N8" s="58" t="s">
        <v>2406</v>
      </c>
      <c r="O8" s="57" t="s">
        <v>2407</v>
      </c>
      <c r="P8" s="57" t="s">
        <v>2408</v>
      </c>
      <c r="Q8" s="57" t="s">
        <v>2409</v>
      </c>
    </row>
    <row r="9" spans="2:17" s="51" customFormat="1" ht="39" customHeight="1">
      <c r="B9" s="160">
        <v>12</v>
      </c>
      <c r="C9" s="161">
        <v>2</v>
      </c>
      <c r="D9" s="162">
        <v>43256</v>
      </c>
      <c r="E9" s="162"/>
      <c r="F9" s="162" t="s">
        <v>164</v>
      </c>
      <c r="G9" s="160" t="s">
        <v>256</v>
      </c>
      <c r="H9" s="160"/>
      <c r="I9" s="162" t="s">
        <v>164</v>
      </c>
      <c r="J9" s="162"/>
      <c r="K9" s="160" t="s">
        <v>257</v>
      </c>
      <c r="L9" s="160" t="s">
        <v>258</v>
      </c>
      <c r="M9" s="161" t="s">
        <v>259</v>
      </c>
      <c r="N9" s="161" t="s">
        <v>260</v>
      </c>
      <c r="O9" s="160" t="s">
        <v>261</v>
      </c>
      <c r="P9" s="160"/>
      <c r="Q9" s="160" t="s">
        <v>2654</v>
      </c>
    </row>
    <row r="10" spans="2:17" s="51" customFormat="1" ht="57" customHeight="1">
      <c r="B10" s="160">
        <v>13</v>
      </c>
      <c r="C10" s="161">
        <v>2</v>
      </c>
      <c r="D10" s="162">
        <v>43256</v>
      </c>
      <c r="E10" s="162"/>
      <c r="F10" s="162" t="s">
        <v>164</v>
      </c>
      <c r="G10" s="160" t="s">
        <v>262</v>
      </c>
      <c r="H10" s="160"/>
      <c r="I10" s="162" t="s">
        <v>263</v>
      </c>
      <c r="J10" s="162"/>
      <c r="K10" s="160" t="s">
        <v>264</v>
      </c>
      <c r="L10" s="162" t="s">
        <v>265</v>
      </c>
      <c r="M10" s="161" t="s">
        <v>266</v>
      </c>
      <c r="N10" s="161" t="s">
        <v>267</v>
      </c>
      <c r="O10" s="160" t="s">
        <v>268</v>
      </c>
      <c r="P10" s="160"/>
      <c r="Q10" s="160" t="s">
        <v>2654</v>
      </c>
    </row>
    <row r="11" spans="2:17" s="51" customFormat="1" ht="57" customHeight="1">
      <c r="B11" s="160">
        <v>14</v>
      </c>
      <c r="C11" s="161">
        <v>2</v>
      </c>
      <c r="D11" s="162">
        <v>43256</v>
      </c>
      <c r="E11" s="162"/>
      <c r="F11" s="162" t="s">
        <v>164</v>
      </c>
      <c r="G11" s="160" t="s">
        <v>269</v>
      </c>
      <c r="H11" s="160"/>
      <c r="I11" s="162" t="s">
        <v>263</v>
      </c>
      <c r="J11" s="162"/>
      <c r="K11" s="160" t="s">
        <v>264</v>
      </c>
      <c r="L11" s="162" t="s">
        <v>265</v>
      </c>
      <c r="M11" s="161" t="s">
        <v>266</v>
      </c>
      <c r="N11" s="161" t="s">
        <v>267</v>
      </c>
      <c r="O11" s="160" t="s">
        <v>268</v>
      </c>
      <c r="P11" s="160"/>
      <c r="Q11" s="160" t="s">
        <v>2654</v>
      </c>
    </row>
    <row r="12" spans="2:17" s="51" customFormat="1" ht="57" customHeight="1">
      <c r="B12" s="160">
        <v>15</v>
      </c>
      <c r="C12" s="161">
        <v>2</v>
      </c>
      <c r="D12" s="162">
        <v>43256</v>
      </c>
      <c r="E12" s="162"/>
      <c r="F12" s="162" t="s">
        <v>164</v>
      </c>
      <c r="G12" s="160" t="s">
        <v>270</v>
      </c>
      <c r="H12" s="160"/>
      <c r="I12" s="162" t="s">
        <v>271</v>
      </c>
      <c r="J12" s="162"/>
      <c r="K12" s="160" t="s">
        <v>264</v>
      </c>
      <c r="L12" s="162" t="s">
        <v>265</v>
      </c>
      <c r="M12" s="161" t="s">
        <v>266</v>
      </c>
      <c r="N12" s="161" t="s">
        <v>272</v>
      </c>
      <c r="O12" s="160" t="s">
        <v>268</v>
      </c>
      <c r="P12" s="160"/>
      <c r="Q12" s="160" t="s">
        <v>2654</v>
      </c>
    </row>
    <row r="13" spans="2:17" s="51" customFormat="1" ht="57" customHeight="1">
      <c r="B13" s="160">
        <v>16</v>
      </c>
      <c r="C13" s="161">
        <v>2</v>
      </c>
      <c r="D13" s="162">
        <v>43256</v>
      </c>
      <c r="E13" s="162"/>
      <c r="F13" s="162" t="s">
        <v>164</v>
      </c>
      <c r="G13" s="160" t="s">
        <v>273</v>
      </c>
      <c r="H13" s="160"/>
      <c r="I13" s="162" t="s">
        <v>274</v>
      </c>
      <c r="J13" s="162"/>
      <c r="K13" s="160" t="s">
        <v>264</v>
      </c>
      <c r="L13" s="162" t="s">
        <v>265</v>
      </c>
      <c r="M13" s="161" t="s">
        <v>275</v>
      </c>
      <c r="N13" s="161" t="s">
        <v>276</v>
      </c>
      <c r="O13" s="160" t="s">
        <v>268</v>
      </c>
      <c r="P13" s="160"/>
      <c r="Q13" s="160" t="s">
        <v>2654</v>
      </c>
    </row>
    <row r="14" spans="2:17" s="51" customFormat="1" ht="80.099999999999994" customHeight="1">
      <c r="B14" s="160">
        <v>17</v>
      </c>
      <c r="C14" s="161">
        <v>2</v>
      </c>
      <c r="D14" s="162">
        <v>43256</v>
      </c>
      <c r="E14" s="162"/>
      <c r="F14" s="162" t="s">
        <v>164</v>
      </c>
      <c r="G14" s="160" t="s">
        <v>277</v>
      </c>
      <c r="H14" s="160"/>
      <c r="I14" s="162" t="s">
        <v>278</v>
      </c>
      <c r="J14" s="162"/>
      <c r="K14" s="160" t="s">
        <v>264</v>
      </c>
      <c r="L14" s="162" t="s">
        <v>265</v>
      </c>
      <c r="M14" s="161" t="s">
        <v>279</v>
      </c>
      <c r="N14" s="161" t="s">
        <v>280</v>
      </c>
      <c r="O14" s="160" t="s">
        <v>268</v>
      </c>
      <c r="P14" s="160"/>
      <c r="Q14" s="160" t="s">
        <v>2654</v>
      </c>
    </row>
    <row r="15" spans="2:17" s="51" customFormat="1" ht="93.9" customHeight="1">
      <c r="B15" s="160">
        <v>18</v>
      </c>
      <c r="C15" s="161">
        <v>2</v>
      </c>
      <c r="D15" s="162">
        <v>43256</v>
      </c>
      <c r="E15" s="162"/>
      <c r="F15" s="162" t="s">
        <v>164</v>
      </c>
      <c r="G15" s="160" t="s">
        <v>281</v>
      </c>
      <c r="H15" s="160"/>
      <c r="I15" s="162" t="s">
        <v>282</v>
      </c>
      <c r="J15" s="162"/>
      <c r="K15" s="160" t="s">
        <v>283</v>
      </c>
      <c r="L15" s="162" t="s">
        <v>284</v>
      </c>
      <c r="M15" s="161" t="s">
        <v>164</v>
      </c>
      <c r="N15" s="161" t="s">
        <v>285</v>
      </c>
      <c r="O15" s="162" t="s">
        <v>286</v>
      </c>
      <c r="P15" s="160"/>
      <c r="Q15" s="160" t="s">
        <v>2654</v>
      </c>
    </row>
    <row r="16" spans="2:17" s="51" customFormat="1" ht="93.9" customHeight="1">
      <c r="B16" s="160">
        <v>19</v>
      </c>
      <c r="C16" s="161">
        <v>2</v>
      </c>
      <c r="D16" s="162">
        <v>43256</v>
      </c>
      <c r="E16" s="162"/>
      <c r="F16" s="162" t="s">
        <v>164</v>
      </c>
      <c r="G16" s="160" t="s">
        <v>281</v>
      </c>
      <c r="H16" s="160"/>
      <c r="I16" s="162" t="s">
        <v>282</v>
      </c>
      <c r="J16" s="162"/>
      <c r="K16" s="160" t="s">
        <v>283</v>
      </c>
      <c r="L16" s="162" t="s">
        <v>265</v>
      </c>
      <c r="M16" s="163" t="s">
        <v>287</v>
      </c>
      <c r="N16" s="163" t="s">
        <v>288</v>
      </c>
      <c r="O16" s="162" t="s">
        <v>286</v>
      </c>
      <c r="P16" s="160"/>
      <c r="Q16" s="160" t="s">
        <v>2654</v>
      </c>
    </row>
    <row r="17" spans="2:17" s="51" customFormat="1" ht="38.1" customHeight="1">
      <c r="B17" s="160">
        <v>20</v>
      </c>
      <c r="C17" s="161">
        <v>2</v>
      </c>
      <c r="D17" s="162">
        <v>43256</v>
      </c>
      <c r="E17" s="162"/>
      <c r="F17" s="162" t="s">
        <v>164</v>
      </c>
      <c r="G17" s="160" t="s">
        <v>289</v>
      </c>
      <c r="H17" s="160"/>
      <c r="I17" s="162" t="s">
        <v>290</v>
      </c>
      <c r="J17" s="160"/>
      <c r="K17" s="160" t="s">
        <v>291</v>
      </c>
      <c r="L17" s="162" t="s">
        <v>265</v>
      </c>
      <c r="M17" s="161" t="s">
        <v>292</v>
      </c>
      <c r="N17" s="161" t="s">
        <v>293</v>
      </c>
      <c r="O17" s="160" t="s">
        <v>294</v>
      </c>
      <c r="P17" s="160"/>
      <c r="Q17" s="160" t="s">
        <v>2654</v>
      </c>
    </row>
    <row r="18" spans="2:17" s="51" customFormat="1" ht="38.1" customHeight="1">
      <c r="B18" s="160">
        <v>21</v>
      </c>
      <c r="C18" s="161">
        <v>2</v>
      </c>
      <c r="D18" s="162">
        <v>43256</v>
      </c>
      <c r="E18" s="162"/>
      <c r="F18" s="162" t="s">
        <v>164</v>
      </c>
      <c r="G18" s="160" t="s">
        <v>289</v>
      </c>
      <c r="H18" s="160"/>
      <c r="I18" s="162" t="s">
        <v>295</v>
      </c>
      <c r="J18" s="162"/>
      <c r="K18" s="160" t="s">
        <v>291</v>
      </c>
      <c r="L18" s="162" t="s">
        <v>265</v>
      </c>
      <c r="M18" s="161" t="s">
        <v>292</v>
      </c>
      <c r="N18" s="161" t="s">
        <v>293</v>
      </c>
      <c r="O18" s="160" t="s">
        <v>296</v>
      </c>
      <c r="P18" s="160"/>
      <c r="Q18" s="160" t="s">
        <v>2654</v>
      </c>
    </row>
    <row r="19" spans="2:17" s="51" customFormat="1" ht="38.1" customHeight="1">
      <c r="B19" s="160">
        <v>22</v>
      </c>
      <c r="C19" s="161">
        <v>2</v>
      </c>
      <c r="D19" s="162">
        <v>43258</v>
      </c>
      <c r="E19" s="162"/>
      <c r="F19" s="162" t="s">
        <v>164</v>
      </c>
      <c r="G19" s="160" t="s">
        <v>256</v>
      </c>
      <c r="H19" s="160"/>
      <c r="I19" s="162" t="s">
        <v>297</v>
      </c>
      <c r="J19" s="162"/>
      <c r="K19" s="160" t="s">
        <v>297</v>
      </c>
      <c r="L19" s="162" t="s">
        <v>265</v>
      </c>
      <c r="M19" s="161" t="s">
        <v>164</v>
      </c>
      <c r="N19" s="161" t="s">
        <v>298</v>
      </c>
      <c r="O19" s="160" t="s">
        <v>299</v>
      </c>
      <c r="P19" s="160"/>
      <c r="Q19" s="160" t="s">
        <v>2654</v>
      </c>
    </row>
    <row r="20" spans="2:17" s="51" customFormat="1" ht="38.1" customHeight="1">
      <c r="B20" s="160">
        <v>23</v>
      </c>
      <c r="C20" s="161">
        <v>2</v>
      </c>
      <c r="D20" s="162">
        <v>43258</v>
      </c>
      <c r="E20" s="162"/>
      <c r="F20" s="162" t="s">
        <v>164</v>
      </c>
      <c r="G20" s="160" t="s">
        <v>256</v>
      </c>
      <c r="H20" s="160"/>
      <c r="I20" s="162" t="s">
        <v>297</v>
      </c>
      <c r="J20" s="162"/>
      <c r="K20" s="160" t="s">
        <v>297</v>
      </c>
      <c r="L20" s="162" t="s">
        <v>265</v>
      </c>
      <c r="M20" s="161" t="s">
        <v>164</v>
      </c>
      <c r="N20" s="161" t="s">
        <v>300</v>
      </c>
      <c r="O20" s="160" t="s">
        <v>301</v>
      </c>
      <c r="P20" s="160"/>
      <c r="Q20" s="160" t="s">
        <v>2654</v>
      </c>
    </row>
    <row r="21" spans="2:17" s="51" customFormat="1" ht="93.9" customHeight="1">
      <c r="B21" s="160">
        <v>25</v>
      </c>
      <c r="C21" s="161">
        <v>2</v>
      </c>
      <c r="D21" s="162">
        <v>43304</v>
      </c>
      <c r="E21" s="162"/>
      <c r="F21" s="162" t="s">
        <v>164</v>
      </c>
      <c r="G21" s="160" t="s">
        <v>302</v>
      </c>
      <c r="H21" s="160"/>
      <c r="I21" s="160" t="s">
        <v>303</v>
      </c>
      <c r="J21" s="160"/>
      <c r="K21" s="160" t="s">
        <v>304</v>
      </c>
      <c r="L21" s="162" t="s">
        <v>265</v>
      </c>
      <c r="M21" s="161" t="s">
        <v>305</v>
      </c>
      <c r="N21" s="161" t="s">
        <v>306</v>
      </c>
      <c r="O21" s="160" t="s">
        <v>307</v>
      </c>
      <c r="P21" s="160"/>
      <c r="Q21" s="160" t="s">
        <v>2654</v>
      </c>
    </row>
    <row r="22" spans="2:17" s="51" customFormat="1" ht="177.9" customHeight="1">
      <c r="B22" s="160">
        <v>26</v>
      </c>
      <c r="C22" s="161">
        <v>2</v>
      </c>
      <c r="D22" s="162">
        <v>43304</v>
      </c>
      <c r="E22" s="162"/>
      <c r="F22" s="162" t="s">
        <v>164</v>
      </c>
      <c r="G22" s="160" t="s">
        <v>269</v>
      </c>
      <c r="H22" s="160"/>
      <c r="I22" s="160" t="s">
        <v>308</v>
      </c>
      <c r="J22" s="160"/>
      <c r="K22" s="160" t="s">
        <v>304</v>
      </c>
      <c r="L22" s="160" t="s">
        <v>265</v>
      </c>
      <c r="M22" s="161" t="s">
        <v>309</v>
      </c>
      <c r="N22" s="161" t="s">
        <v>310</v>
      </c>
      <c r="O22" s="160" t="s">
        <v>311</v>
      </c>
      <c r="P22" s="160"/>
      <c r="Q22" s="160" t="s">
        <v>2654</v>
      </c>
    </row>
    <row r="23" spans="2:17" s="51" customFormat="1" ht="51.9" customHeight="1">
      <c r="B23" s="160">
        <v>28</v>
      </c>
      <c r="C23" s="161">
        <v>2</v>
      </c>
      <c r="D23" s="162">
        <v>43305</v>
      </c>
      <c r="E23" s="162"/>
      <c r="F23" s="162" t="s">
        <v>164</v>
      </c>
      <c r="G23" s="160" t="s">
        <v>281</v>
      </c>
      <c r="H23" s="160"/>
      <c r="I23" s="160" t="s">
        <v>312</v>
      </c>
      <c r="J23" s="160"/>
      <c r="K23" s="160" t="s">
        <v>304</v>
      </c>
      <c r="L23" s="160" t="s">
        <v>265</v>
      </c>
      <c r="M23" s="139" t="s">
        <v>313</v>
      </c>
      <c r="N23" s="161" t="s">
        <v>314</v>
      </c>
      <c r="O23" s="160" t="s">
        <v>315</v>
      </c>
      <c r="P23" s="160"/>
      <c r="Q23" s="160" t="s">
        <v>2654</v>
      </c>
    </row>
    <row r="24" spans="2:17" s="51" customFormat="1" ht="122.1" customHeight="1">
      <c r="B24" s="160">
        <v>29</v>
      </c>
      <c r="C24" s="161">
        <v>2</v>
      </c>
      <c r="D24" s="162">
        <v>43305</v>
      </c>
      <c r="E24" s="162"/>
      <c r="F24" s="162" t="s">
        <v>164</v>
      </c>
      <c r="G24" s="140" t="s">
        <v>316</v>
      </c>
      <c r="H24" s="140"/>
      <c r="I24" s="160" t="s">
        <v>317</v>
      </c>
      <c r="J24" s="160"/>
      <c r="K24" s="160" t="s">
        <v>304</v>
      </c>
      <c r="L24" s="160" t="s">
        <v>265</v>
      </c>
      <c r="M24" s="139" t="s">
        <v>318</v>
      </c>
      <c r="N24" s="161" t="s">
        <v>319</v>
      </c>
      <c r="O24" s="160" t="s">
        <v>320</v>
      </c>
      <c r="P24" s="160"/>
      <c r="Q24" s="160" t="s">
        <v>2654</v>
      </c>
    </row>
    <row r="25" spans="2:17" s="51" customFormat="1" ht="51.9" customHeight="1">
      <c r="B25" s="160">
        <v>30</v>
      </c>
      <c r="C25" s="161">
        <v>2</v>
      </c>
      <c r="D25" s="162">
        <v>43305</v>
      </c>
      <c r="E25" s="162"/>
      <c r="F25" s="162" t="s">
        <v>164</v>
      </c>
      <c r="G25" s="160" t="s">
        <v>321</v>
      </c>
      <c r="H25" s="160"/>
      <c r="I25" s="160" t="s">
        <v>322</v>
      </c>
      <c r="J25" s="160"/>
      <c r="K25" s="160" t="s">
        <v>304</v>
      </c>
      <c r="L25" s="160" t="s">
        <v>265</v>
      </c>
      <c r="M25" s="139" t="s">
        <v>318</v>
      </c>
      <c r="N25" s="161" t="s">
        <v>323</v>
      </c>
      <c r="O25" s="160" t="s">
        <v>320</v>
      </c>
      <c r="P25" s="160"/>
      <c r="Q25" s="160" t="s">
        <v>2654</v>
      </c>
    </row>
    <row r="26" spans="2:17" s="51" customFormat="1" ht="93.9" customHeight="1">
      <c r="B26" s="160">
        <v>31</v>
      </c>
      <c r="C26" s="161">
        <v>2</v>
      </c>
      <c r="D26" s="162">
        <v>43305</v>
      </c>
      <c r="E26" s="162"/>
      <c r="F26" s="162" t="s">
        <v>164</v>
      </c>
      <c r="G26" s="66" t="s">
        <v>324</v>
      </c>
      <c r="H26" s="66"/>
      <c r="I26" s="160" t="s">
        <v>325</v>
      </c>
      <c r="J26" s="160"/>
      <c r="K26" s="160" t="s">
        <v>304</v>
      </c>
      <c r="L26" s="160" t="s">
        <v>265</v>
      </c>
      <c r="M26" s="139" t="s">
        <v>309</v>
      </c>
      <c r="N26" s="161" t="s">
        <v>326</v>
      </c>
      <c r="O26" s="160" t="s">
        <v>320</v>
      </c>
      <c r="P26" s="160"/>
      <c r="Q26" s="160" t="s">
        <v>2654</v>
      </c>
    </row>
    <row r="27" spans="2:17" s="51" customFormat="1" ht="122.1" customHeight="1">
      <c r="B27" s="160">
        <v>32</v>
      </c>
      <c r="C27" s="161">
        <v>2</v>
      </c>
      <c r="D27" s="162">
        <v>43305</v>
      </c>
      <c r="E27" s="162"/>
      <c r="F27" s="162" t="s">
        <v>164</v>
      </c>
      <c r="G27" s="140" t="s">
        <v>327</v>
      </c>
      <c r="H27" s="140"/>
      <c r="I27" s="160" t="s">
        <v>328</v>
      </c>
      <c r="J27" s="160"/>
      <c r="K27" s="160" t="s">
        <v>304</v>
      </c>
      <c r="L27" s="160" t="s">
        <v>265</v>
      </c>
      <c r="M27" s="139" t="s">
        <v>329</v>
      </c>
      <c r="N27" s="139" t="s">
        <v>330</v>
      </c>
      <c r="O27" s="160" t="s">
        <v>331</v>
      </c>
      <c r="P27" s="160"/>
      <c r="Q27" s="160" t="s">
        <v>2654</v>
      </c>
    </row>
    <row r="28" spans="2:17" s="51" customFormat="1" ht="38.1" customHeight="1">
      <c r="B28" s="160">
        <v>33</v>
      </c>
      <c r="C28" s="161">
        <v>2</v>
      </c>
      <c r="D28" s="162">
        <v>43305</v>
      </c>
      <c r="E28" s="162"/>
      <c r="F28" s="162" t="s">
        <v>164</v>
      </c>
      <c r="G28" s="140" t="s">
        <v>332</v>
      </c>
      <c r="H28" s="140"/>
      <c r="I28" s="160" t="s">
        <v>333</v>
      </c>
      <c r="J28" s="160"/>
      <c r="K28" s="160" t="s">
        <v>304</v>
      </c>
      <c r="L28" s="160" t="s">
        <v>265</v>
      </c>
      <c r="M28" s="139" t="s">
        <v>334</v>
      </c>
      <c r="N28" s="139" t="s">
        <v>335</v>
      </c>
      <c r="O28" s="160" t="s">
        <v>320</v>
      </c>
      <c r="P28" s="160"/>
      <c r="Q28" s="160" t="s">
        <v>2654</v>
      </c>
    </row>
    <row r="29" spans="2:17" s="51" customFormat="1" ht="24" customHeight="1">
      <c r="B29" s="160">
        <v>34</v>
      </c>
      <c r="C29" s="161">
        <v>2</v>
      </c>
      <c r="D29" s="162">
        <v>43305</v>
      </c>
      <c r="E29" s="162"/>
      <c r="F29" s="162" t="s">
        <v>164</v>
      </c>
      <c r="G29" s="140" t="s">
        <v>336</v>
      </c>
      <c r="H29" s="140"/>
      <c r="I29" s="160" t="s">
        <v>337</v>
      </c>
      <c r="J29" s="160"/>
      <c r="K29" s="160" t="s">
        <v>304</v>
      </c>
      <c r="L29" s="160" t="s">
        <v>265</v>
      </c>
      <c r="M29" s="141" t="s">
        <v>338</v>
      </c>
      <c r="N29" s="141" t="s">
        <v>339</v>
      </c>
      <c r="O29" s="160" t="s">
        <v>320</v>
      </c>
      <c r="P29" s="160"/>
      <c r="Q29" s="160" t="s">
        <v>2654</v>
      </c>
    </row>
    <row r="30" spans="2:17" s="52" customFormat="1" ht="66" customHeight="1">
      <c r="B30" s="160">
        <v>35</v>
      </c>
      <c r="C30" s="161">
        <v>2</v>
      </c>
      <c r="D30" s="162">
        <v>43305</v>
      </c>
      <c r="E30" s="162"/>
      <c r="F30" s="162" t="s">
        <v>164</v>
      </c>
      <c r="G30" s="140" t="s">
        <v>336</v>
      </c>
      <c r="H30" s="140"/>
      <c r="I30" s="160" t="s">
        <v>340</v>
      </c>
      <c r="J30" s="160"/>
      <c r="K30" s="160" t="s">
        <v>341</v>
      </c>
      <c r="L30" s="160" t="s">
        <v>265</v>
      </c>
      <c r="M30" s="161" t="s">
        <v>342</v>
      </c>
      <c r="N30" s="161" t="s">
        <v>343</v>
      </c>
      <c r="O30" s="160" t="s">
        <v>344</v>
      </c>
      <c r="P30" s="160"/>
      <c r="Q30" s="160" t="s">
        <v>2654</v>
      </c>
    </row>
    <row r="31" spans="2:17" s="52" customFormat="1" ht="66" customHeight="1">
      <c r="B31" s="160">
        <v>36</v>
      </c>
      <c r="C31" s="161">
        <v>2</v>
      </c>
      <c r="D31" s="162">
        <v>43305</v>
      </c>
      <c r="E31" s="162"/>
      <c r="F31" s="162" t="s">
        <v>164</v>
      </c>
      <c r="G31" s="140" t="s">
        <v>327</v>
      </c>
      <c r="H31" s="140"/>
      <c r="I31" s="160" t="s">
        <v>345</v>
      </c>
      <c r="J31" s="160"/>
      <c r="K31" s="160" t="s">
        <v>304</v>
      </c>
      <c r="L31" s="160" t="s">
        <v>265</v>
      </c>
      <c r="M31" s="161" t="s">
        <v>346</v>
      </c>
      <c r="N31" s="161" t="s">
        <v>347</v>
      </c>
      <c r="O31" s="160" t="s">
        <v>348</v>
      </c>
      <c r="P31" s="160"/>
      <c r="Q31" s="160" t="s">
        <v>2654</v>
      </c>
    </row>
    <row r="32" spans="2:17" s="52" customFormat="1" ht="51.9" customHeight="1">
      <c r="B32" s="160">
        <v>37</v>
      </c>
      <c r="C32" s="161">
        <v>2</v>
      </c>
      <c r="D32" s="162">
        <v>43305</v>
      </c>
      <c r="E32" s="162"/>
      <c r="F32" s="162" t="s">
        <v>164</v>
      </c>
      <c r="G32" s="140" t="s">
        <v>349</v>
      </c>
      <c r="H32" s="140"/>
      <c r="I32" s="160" t="s">
        <v>350</v>
      </c>
      <c r="J32" s="160"/>
      <c r="K32" s="160" t="s">
        <v>304</v>
      </c>
      <c r="L32" s="160" t="s">
        <v>265</v>
      </c>
      <c r="M32" s="161" t="s">
        <v>351</v>
      </c>
      <c r="N32" s="161" t="s">
        <v>352</v>
      </c>
      <c r="O32" s="160" t="s">
        <v>348</v>
      </c>
      <c r="P32" s="160"/>
      <c r="Q32" s="160" t="s">
        <v>2654</v>
      </c>
    </row>
    <row r="33" spans="2:17" s="52" customFormat="1" ht="66" customHeight="1">
      <c r="B33" s="160">
        <v>38</v>
      </c>
      <c r="C33" s="161">
        <v>2</v>
      </c>
      <c r="D33" s="162">
        <v>43305</v>
      </c>
      <c r="E33" s="162"/>
      <c r="F33" s="162" t="s">
        <v>164</v>
      </c>
      <c r="G33" s="160" t="s">
        <v>353</v>
      </c>
      <c r="H33" s="160"/>
      <c r="I33" s="160" t="s">
        <v>354</v>
      </c>
      <c r="J33" s="160"/>
      <c r="K33" s="160" t="s">
        <v>304</v>
      </c>
      <c r="L33" s="160" t="s">
        <v>265</v>
      </c>
      <c r="M33" s="161" t="s">
        <v>355</v>
      </c>
      <c r="N33" s="161" t="s">
        <v>356</v>
      </c>
      <c r="O33" s="160" t="s">
        <v>348</v>
      </c>
      <c r="P33" s="160"/>
      <c r="Q33" s="160" t="s">
        <v>2654</v>
      </c>
    </row>
    <row r="34" spans="2:17" s="52" customFormat="1" ht="51.9" customHeight="1">
      <c r="B34" s="160">
        <v>39</v>
      </c>
      <c r="C34" s="161">
        <v>2</v>
      </c>
      <c r="D34" s="162">
        <v>43305</v>
      </c>
      <c r="E34" s="162"/>
      <c r="F34" s="162" t="s">
        <v>164</v>
      </c>
      <c r="G34" s="160" t="s">
        <v>353</v>
      </c>
      <c r="H34" s="160"/>
      <c r="I34" s="160" t="s">
        <v>357</v>
      </c>
      <c r="J34" s="160"/>
      <c r="K34" s="160" t="s">
        <v>304</v>
      </c>
      <c r="L34" s="160" t="s">
        <v>265</v>
      </c>
      <c r="M34" s="161" t="s">
        <v>358</v>
      </c>
      <c r="N34" s="161" t="s">
        <v>359</v>
      </c>
      <c r="O34" s="160" t="s">
        <v>348</v>
      </c>
      <c r="P34" s="160"/>
      <c r="Q34" s="160" t="s">
        <v>2654</v>
      </c>
    </row>
    <row r="35" spans="2:17" s="52" customFormat="1" ht="24" customHeight="1">
      <c r="B35" s="160">
        <v>40</v>
      </c>
      <c r="C35" s="161">
        <v>2</v>
      </c>
      <c r="D35" s="162">
        <v>43305</v>
      </c>
      <c r="E35" s="162"/>
      <c r="F35" s="162" t="s">
        <v>164</v>
      </c>
      <c r="G35" s="160" t="s">
        <v>360</v>
      </c>
      <c r="H35" s="160"/>
      <c r="I35" s="160" t="s">
        <v>297</v>
      </c>
      <c r="J35" s="160"/>
      <c r="K35" s="160" t="s">
        <v>361</v>
      </c>
      <c r="L35" s="160" t="s">
        <v>265</v>
      </c>
      <c r="M35" s="161" t="s">
        <v>362</v>
      </c>
      <c r="N35" s="161" t="s">
        <v>363</v>
      </c>
      <c r="O35" s="160" t="s">
        <v>364</v>
      </c>
      <c r="P35" s="160"/>
      <c r="Q35" s="160" t="s">
        <v>2654</v>
      </c>
    </row>
    <row r="36" spans="2:17" s="52" customFormat="1" ht="38.1" customHeight="1">
      <c r="B36" s="160">
        <v>41</v>
      </c>
      <c r="C36" s="161">
        <v>2</v>
      </c>
      <c r="D36" s="162">
        <v>43305</v>
      </c>
      <c r="E36" s="162"/>
      <c r="F36" s="162" t="s">
        <v>164</v>
      </c>
      <c r="G36" s="160" t="s">
        <v>262</v>
      </c>
      <c r="H36" s="160"/>
      <c r="I36" s="160" t="s">
        <v>365</v>
      </c>
      <c r="J36" s="160"/>
      <c r="K36" s="160" t="s">
        <v>366</v>
      </c>
      <c r="L36" s="160" t="s">
        <v>265</v>
      </c>
      <c r="M36" s="161" t="s">
        <v>367</v>
      </c>
      <c r="N36" s="161" t="s">
        <v>368</v>
      </c>
      <c r="O36" s="160" t="s">
        <v>369</v>
      </c>
      <c r="P36" s="160"/>
      <c r="Q36" s="160" t="s">
        <v>2654</v>
      </c>
    </row>
    <row r="37" spans="2:17" s="52" customFormat="1" ht="38.1" customHeight="1">
      <c r="B37" s="160">
        <v>42</v>
      </c>
      <c r="C37" s="161">
        <v>2</v>
      </c>
      <c r="D37" s="162">
        <v>43307</v>
      </c>
      <c r="E37" s="162"/>
      <c r="F37" s="162" t="s">
        <v>164</v>
      </c>
      <c r="G37" s="140" t="s">
        <v>327</v>
      </c>
      <c r="H37" s="140"/>
      <c r="I37" s="160" t="s">
        <v>370</v>
      </c>
      <c r="J37" s="160"/>
      <c r="K37" s="160" t="s">
        <v>361</v>
      </c>
      <c r="L37" s="160" t="s">
        <v>265</v>
      </c>
      <c r="M37" s="161" t="s">
        <v>370</v>
      </c>
      <c r="N37" s="161" t="s">
        <v>371</v>
      </c>
      <c r="O37" s="160" t="s">
        <v>372</v>
      </c>
      <c r="P37" s="160"/>
      <c r="Q37" s="160" t="s">
        <v>2654</v>
      </c>
    </row>
    <row r="38" spans="2:17" s="52" customFormat="1" ht="24" customHeight="1">
      <c r="B38" s="160">
        <v>43</v>
      </c>
      <c r="C38" s="161">
        <v>2</v>
      </c>
      <c r="D38" s="162">
        <v>43307</v>
      </c>
      <c r="E38" s="162"/>
      <c r="F38" s="162" t="s">
        <v>164</v>
      </c>
      <c r="G38" s="160" t="s">
        <v>373</v>
      </c>
      <c r="H38" s="160"/>
      <c r="I38" s="160" t="s">
        <v>374</v>
      </c>
      <c r="J38" s="160"/>
      <c r="K38" s="160" t="s">
        <v>255</v>
      </c>
      <c r="L38" s="160" t="s">
        <v>265</v>
      </c>
      <c r="M38" s="139" t="s">
        <v>374</v>
      </c>
      <c r="N38" s="161" t="s">
        <v>375</v>
      </c>
      <c r="O38" s="160" t="s">
        <v>376</v>
      </c>
      <c r="P38" s="160"/>
      <c r="Q38" s="160" t="s">
        <v>2654</v>
      </c>
    </row>
    <row r="39" spans="2:17" s="52" customFormat="1" ht="24" customHeight="1">
      <c r="B39" s="160">
        <v>44</v>
      </c>
      <c r="C39" s="161">
        <v>2</v>
      </c>
      <c r="D39" s="162">
        <v>43307</v>
      </c>
      <c r="E39" s="162"/>
      <c r="F39" s="162" t="s">
        <v>164</v>
      </c>
      <c r="G39" s="160" t="s">
        <v>373</v>
      </c>
      <c r="H39" s="160"/>
      <c r="I39" s="160" t="s">
        <v>377</v>
      </c>
      <c r="J39" s="160"/>
      <c r="K39" s="160" t="s">
        <v>255</v>
      </c>
      <c r="L39" s="160" t="s">
        <v>265</v>
      </c>
      <c r="M39" s="161" t="s">
        <v>377</v>
      </c>
      <c r="N39" s="161" t="s">
        <v>378</v>
      </c>
      <c r="O39" s="160" t="s">
        <v>376</v>
      </c>
      <c r="P39" s="160"/>
      <c r="Q39" s="160" t="s">
        <v>2654</v>
      </c>
    </row>
    <row r="40" spans="2:17" s="52" customFormat="1" ht="24" customHeight="1">
      <c r="B40" s="160">
        <v>45</v>
      </c>
      <c r="C40" s="161">
        <v>2</v>
      </c>
      <c r="D40" s="162">
        <v>43307</v>
      </c>
      <c r="E40" s="162"/>
      <c r="F40" s="162" t="s">
        <v>164</v>
      </c>
      <c r="G40" s="160" t="s">
        <v>379</v>
      </c>
      <c r="H40" s="160"/>
      <c r="I40" s="160" t="s">
        <v>341</v>
      </c>
      <c r="J40" s="160"/>
      <c r="K40" s="160" t="s">
        <v>341</v>
      </c>
      <c r="L40" s="160" t="s">
        <v>265</v>
      </c>
      <c r="M40" s="161" t="s">
        <v>380</v>
      </c>
      <c r="N40" s="161" t="s">
        <v>381</v>
      </c>
      <c r="O40" s="160" t="s">
        <v>382</v>
      </c>
      <c r="P40" s="160"/>
      <c r="Q40" s="160" t="s">
        <v>2654</v>
      </c>
    </row>
    <row r="41" spans="2:17" s="52" customFormat="1" ht="24" customHeight="1">
      <c r="B41" s="160">
        <v>46</v>
      </c>
      <c r="C41" s="161">
        <v>2</v>
      </c>
      <c r="D41" s="162">
        <v>43307</v>
      </c>
      <c r="E41" s="162"/>
      <c r="F41" s="162" t="s">
        <v>164</v>
      </c>
      <c r="G41" s="160" t="s">
        <v>379</v>
      </c>
      <c r="H41" s="160"/>
      <c r="I41" s="160" t="s">
        <v>383</v>
      </c>
      <c r="J41" s="160"/>
      <c r="K41" s="160" t="s">
        <v>383</v>
      </c>
      <c r="L41" s="160" t="s">
        <v>265</v>
      </c>
      <c r="M41" s="161" t="s">
        <v>380</v>
      </c>
      <c r="N41" s="161" t="s">
        <v>381</v>
      </c>
      <c r="O41" s="160" t="s">
        <v>382</v>
      </c>
      <c r="P41" s="160"/>
      <c r="Q41" s="160" t="s">
        <v>2654</v>
      </c>
    </row>
    <row r="42" spans="2:17" s="52" customFormat="1" ht="24" customHeight="1">
      <c r="B42" s="160">
        <v>47</v>
      </c>
      <c r="C42" s="161">
        <v>2</v>
      </c>
      <c r="D42" s="162">
        <v>43311</v>
      </c>
      <c r="E42" s="162"/>
      <c r="F42" s="162" t="s">
        <v>164</v>
      </c>
      <c r="G42" s="160" t="s">
        <v>384</v>
      </c>
      <c r="H42" s="160"/>
      <c r="I42" s="160" t="s">
        <v>385</v>
      </c>
      <c r="J42" s="160"/>
      <c r="K42" s="160" t="s">
        <v>386</v>
      </c>
      <c r="L42" s="160" t="s">
        <v>265</v>
      </c>
      <c r="M42" s="142" t="s">
        <v>387</v>
      </c>
      <c r="N42" s="161" t="s">
        <v>388</v>
      </c>
      <c r="O42" s="160" t="s">
        <v>389</v>
      </c>
      <c r="P42" s="160"/>
      <c r="Q42" s="160" t="s">
        <v>2653</v>
      </c>
    </row>
    <row r="43" spans="2:17" s="52" customFormat="1" ht="24" customHeight="1">
      <c r="B43" s="160">
        <v>48</v>
      </c>
      <c r="C43" s="161">
        <v>2</v>
      </c>
      <c r="D43" s="162">
        <v>43311</v>
      </c>
      <c r="E43" s="162"/>
      <c r="F43" s="162" t="s">
        <v>164</v>
      </c>
      <c r="G43" s="160" t="s">
        <v>390</v>
      </c>
      <c r="H43" s="160"/>
      <c r="I43" s="160" t="s">
        <v>385</v>
      </c>
      <c r="J43" s="160"/>
      <c r="K43" s="160" t="s">
        <v>386</v>
      </c>
      <c r="L43" s="160" t="s">
        <v>265</v>
      </c>
      <c r="M43" s="141" t="s">
        <v>391</v>
      </c>
      <c r="N43" s="142" t="s">
        <v>392</v>
      </c>
      <c r="O43" s="160" t="s">
        <v>389</v>
      </c>
      <c r="P43" s="160"/>
      <c r="Q43" s="160" t="s">
        <v>2653</v>
      </c>
    </row>
    <row r="44" spans="2:17" s="52" customFormat="1" ht="24" customHeight="1">
      <c r="B44" s="160">
        <v>49</v>
      </c>
      <c r="C44" s="161">
        <v>2</v>
      </c>
      <c r="D44" s="162">
        <v>43311</v>
      </c>
      <c r="E44" s="162"/>
      <c r="F44" s="162" t="s">
        <v>164</v>
      </c>
      <c r="G44" s="160" t="s">
        <v>384</v>
      </c>
      <c r="H44" s="160"/>
      <c r="I44" s="160" t="s">
        <v>385</v>
      </c>
      <c r="J44" s="160"/>
      <c r="K44" s="160" t="s">
        <v>386</v>
      </c>
      <c r="L44" s="160" t="s">
        <v>265</v>
      </c>
      <c r="M44" s="161" t="s">
        <v>393</v>
      </c>
      <c r="N44" s="161" t="s">
        <v>394</v>
      </c>
      <c r="O44" s="160" t="s">
        <v>395</v>
      </c>
      <c r="P44" s="160"/>
      <c r="Q44" s="160" t="s">
        <v>2653</v>
      </c>
    </row>
    <row r="45" spans="2:17" s="52" customFormat="1" ht="24" customHeight="1">
      <c r="B45" s="160">
        <v>50</v>
      </c>
      <c r="C45" s="161">
        <v>2</v>
      </c>
      <c r="D45" s="162">
        <v>43312</v>
      </c>
      <c r="E45" s="162"/>
      <c r="F45" s="162" t="s">
        <v>164</v>
      </c>
      <c r="G45" s="160" t="s">
        <v>360</v>
      </c>
      <c r="H45" s="160"/>
      <c r="I45" s="160" t="s">
        <v>396</v>
      </c>
      <c r="J45" s="160"/>
      <c r="K45" s="160" t="s">
        <v>62</v>
      </c>
      <c r="L45" s="160" t="s">
        <v>397</v>
      </c>
      <c r="M45" s="161" t="s">
        <v>164</v>
      </c>
      <c r="N45" s="161" t="s">
        <v>293</v>
      </c>
      <c r="O45" s="160" t="s">
        <v>398</v>
      </c>
      <c r="P45" s="160"/>
      <c r="Q45" s="160" t="s">
        <v>2654</v>
      </c>
    </row>
    <row r="46" spans="2:17" s="52" customFormat="1" ht="24" customHeight="1">
      <c r="B46" s="160">
        <v>51</v>
      </c>
      <c r="C46" s="161">
        <v>2</v>
      </c>
      <c r="D46" s="162">
        <v>43312</v>
      </c>
      <c r="E46" s="162"/>
      <c r="F46" s="162" t="s">
        <v>164</v>
      </c>
      <c r="G46" s="160" t="s">
        <v>360</v>
      </c>
      <c r="H46" s="160"/>
      <c r="I46" s="160" t="s">
        <v>399</v>
      </c>
      <c r="J46" s="160"/>
      <c r="K46" s="160" t="s">
        <v>62</v>
      </c>
      <c r="L46" s="160" t="s">
        <v>397</v>
      </c>
      <c r="M46" s="161" t="s">
        <v>164</v>
      </c>
      <c r="N46" s="161" t="s">
        <v>293</v>
      </c>
      <c r="O46" s="160" t="s">
        <v>398</v>
      </c>
      <c r="P46" s="160"/>
      <c r="Q46" s="160" t="s">
        <v>2654</v>
      </c>
    </row>
    <row r="47" spans="2:17" s="52" customFormat="1" ht="24" customHeight="1">
      <c r="B47" s="160">
        <v>52</v>
      </c>
      <c r="C47" s="161">
        <v>2</v>
      </c>
      <c r="D47" s="162">
        <v>43312</v>
      </c>
      <c r="E47" s="162"/>
      <c r="F47" s="162" t="s">
        <v>164</v>
      </c>
      <c r="G47" s="160" t="s">
        <v>360</v>
      </c>
      <c r="H47" s="160"/>
      <c r="I47" s="160" t="s">
        <v>400</v>
      </c>
      <c r="J47" s="160"/>
      <c r="K47" s="160" t="s">
        <v>62</v>
      </c>
      <c r="L47" s="160" t="s">
        <v>397</v>
      </c>
      <c r="M47" s="161" t="s">
        <v>164</v>
      </c>
      <c r="N47" s="161" t="s">
        <v>293</v>
      </c>
      <c r="O47" s="160" t="s">
        <v>398</v>
      </c>
      <c r="P47" s="160"/>
      <c r="Q47" s="160" t="s">
        <v>2654</v>
      </c>
    </row>
    <row r="48" spans="2:17" s="52" customFormat="1" ht="108" customHeight="1">
      <c r="B48" s="160">
        <v>53</v>
      </c>
      <c r="C48" s="161">
        <v>2</v>
      </c>
      <c r="D48" s="162">
        <v>43312</v>
      </c>
      <c r="E48" s="162"/>
      <c r="F48" s="162" t="s">
        <v>164</v>
      </c>
      <c r="G48" s="162" t="s">
        <v>379</v>
      </c>
      <c r="H48" s="162"/>
      <c r="I48" s="160" t="s">
        <v>401</v>
      </c>
      <c r="J48" s="160"/>
      <c r="K48" s="160" t="s">
        <v>304</v>
      </c>
      <c r="L48" s="160" t="s">
        <v>265</v>
      </c>
      <c r="M48" s="161" t="s">
        <v>402</v>
      </c>
      <c r="N48" s="161" t="s">
        <v>403</v>
      </c>
      <c r="O48" s="160" t="s">
        <v>404</v>
      </c>
      <c r="P48" s="160"/>
      <c r="Q48" s="160" t="s">
        <v>2654</v>
      </c>
    </row>
    <row r="49" spans="2:17" s="52" customFormat="1" ht="24" customHeight="1">
      <c r="B49" s="160">
        <v>54</v>
      </c>
      <c r="C49" s="161">
        <v>2</v>
      </c>
      <c r="D49" s="162">
        <v>43312</v>
      </c>
      <c r="E49" s="162"/>
      <c r="F49" s="162" t="s">
        <v>164</v>
      </c>
      <c r="G49" s="160" t="s">
        <v>405</v>
      </c>
      <c r="H49" s="160"/>
      <c r="I49" s="162" t="s">
        <v>164</v>
      </c>
      <c r="J49" s="162"/>
      <c r="K49" s="160" t="s">
        <v>405</v>
      </c>
      <c r="L49" s="160" t="s">
        <v>265</v>
      </c>
      <c r="M49" s="161" t="s">
        <v>406</v>
      </c>
      <c r="N49" s="161" t="s">
        <v>407</v>
      </c>
      <c r="O49" s="160" t="s">
        <v>404</v>
      </c>
      <c r="P49" s="160"/>
      <c r="Q49" s="160" t="s">
        <v>2654</v>
      </c>
    </row>
    <row r="50" spans="2:17" s="52" customFormat="1" ht="24" customHeight="1">
      <c r="B50" s="160">
        <v>55</v>
      </c>
      <c r="C50" s="161">
        <v>2</v>
      </c>
      <c r="D50" s="162">
        <v>43312</v>
      </c>
      <c r="E50" s="162"/>
      <c r="F50" s="162" t="s">
        <v>164</v>
      </c>
      <c r="G50" s="160" t="s">
        <v>408</v>
      </c>
      <c r="H50" s="160"/>
      <c r="I50" s="162" t="s">
        <v>164</v>
      </c>
      <c r="J50" s="162"/>
      <c r="K50" s="160" t="s">
        <v>408</v>
      </c>
      <c r="L50" s="160" t="s">
        <v>265</v>
      </c>
      <c r="M50" s="161" t="s">
        <v>409</v>
      </c>
      <c r="N50" s="161" t="s">
        <v>410</v>
      </c>
      <c r="O50" s="160" t="s">
        <v>404</v>
      </c>
      <c r="P50" s="160"/>
      <c r="Q50" s="160" t="s">
        <v>2654</v>
      </c>
    </row>
    <row r="51" spans="2:17" s="52" customFormat="1" ht="24" customHeight="1">
      <c r="B51" s="160">
        <v>56</v>
      </c>
      <c r="C51" s="161">
        <v>2</v>
      </c>
      <c r="D51" s="162">
        <v>43312</v>
      </c>
      <c r="E51" s="162"/>
      <c r="F51" s="162" t="s">
        <v>164</v>
      </c>
      <c r="G51" s="160" t="s">
        <v>411</v>
      </c>
      <c r="H51" s="160"/>
      <c r="I51" s="162" t="s">
        <v>164</v>
      </c>
      <c r="J51" s="162"/>
      <c r="K51" s="160" t="s">
        <v>411</v>
      </c>
      <c r="L51" s="160" t="s">
        <v>265</v>
      </c>
      <c r="M51" s="161" t="s">
        <v>412</v>
      </c>
      <c r="N51" s="161" t="s">
        <v>413</v>
      </c>
      <c r="O51" s="160" t="s">
        <v>404</v>
      </c>
      <c r="P51" s="160"/>
      <c r="Q51" s="160" t="s">
        <v>2654</v>
      </c>
    </row>
    <row r="52" spans="2:17" s="52" customFormat="1" ht="24" customHeight="1">
      <c r="B52" s="160">
        <v>57</v>
      </c>
      <c r="C52" s="161">
        <v>2</v>
      </c>
      <c r="D52" s="162">
        <v>43312</v>
      </c>
      <c r="E52" s="162"/>
      <c r="F52" s="162" t="s">
        <v>164</v>
      </c>
      <c r="G52" s="160" t="s">
        <v>414</v>
      </c>
      <c r="H52" s="160"/>
      <c r="I52" s="162" t="s">
        <v>164</v>
      </c>
      <c r="J52" s="162"/>
      <c r="K52" s="160" t="s">
        <v>414</v>
      </c>
      <c r="L52" s="160" t="s">
        <v>265</v>
      </c>
      <c r="M52" s="161" t="s">
        <v>415</v>
      </c>
      <c r="N52" s="161" t="s">
        <v>416</v>
      </c>
      <c r="O52" s="160" t="s">
        <v>404</v>
      </c>
      <c r="P52" s="160"/>
      <c r="Q52" s="160" t="s">
        <v>2654</v>
      </c>
    </row>
    <row r="53" spans="2:17" s="52" customFormat="1" ht="38.1" customHeight="1">
      <c r="B53" s="160">
        <v>58</v>
      </c>
      <c r="C53" s="161">
        <v>2</v>
      </c>
      <c r="D53" s="162">
        <v>43312</v>
      </c>
      <c r="E53" s="162"/>
      <c r="F53" s="162" t="s">
        <v>164</v>
      </c>
      <c r="G53" s="160" t="s">
        <v>417</v>
      </c>
      <c r="H53" s="160"/>
      <c r="I53" s="162" t="s">
        <v>164</v>
      </c>
      <c r="J53" s="162"/>
      <c r="K53" s="160" t="s">
        <v>417</v>
      </c>
      <c r="L53" s="160" t="s">
        <v>265</v>
      </c>
      <c r="M53" s="161" t="s">
        <v>418</v>
      </c>
      <c r="N53" s="161" t="s">
        <v>419</v>
      </c>
      <c r="O53" s="160" t="s">
        <v>404</v>
      </c>
      <c r="P53" s="160"/>
      <c r="Q53" s="160" t="s">
        <v>2654</v>
      </c>
    </row>
    <row r="54" spans="2:17" s="52" customFormat="1" ht="38.1" customHeight="1">
      <c r="B54" s="160">
        <v>59</v>
      </c>
      <c r="C54" s="161">
        <v>2</v>
      </c>
      <c r="D54" s="162">
        <v>43312</v>
      </c>
      <c r="E54" s="162"/>
      <c r="F54" s="162" t="s">
        <v>164</v>
      </c>
      <c r="G54" s="160" t="s">
        <v>420</v>
      </c>
      <c r="H54" s="160"/>
      <c r="I54" s="162" t="s">
        <v>164</v>
      </c>
      <c r="J54" s="162"/>
      <c r="K54" s="160" t="s">
        <v>420</v>
      </c>
      <c r="L54" s="160" t="s">
        <v>265</v>
      </c>
      <c r="M54" s="161" t="s">
        <v>421</v>
      </c>
      <c r="N54" s="161" t="s">
        <v>422</v>
      </c>
      <c r="O54" s="160" t="s">
        <v>404</v>
      </c>
      <c r="P54" s="160"/>
      <c r="Q54" s="160" t="s">
        <v>2654</v>
      </c>
    </row>
    <row r="55" spans="2:17" s="52" customFormat="1" ht="24" customHeight="1">
      <c r="B55" s="160">
        <v>61</v>
      </c>
      <c r="C55" s="161">
        <v>2</v>
      </c>
      <c r="D55" s="162">
        <v>43356</v>
      </c>
      <c r="E55" s="162"/>
      <c r="F55" s="162" t="s">
        <v>164</v>
      </c>
      <c r="G55" s="162" t="s">
        <v>423</v>
      </c>
      <c r="H55" s="162"/>
      <c r="I55" s="162" t="s">
        <v>164</v>
      </c>
      <c r="J55" s="162"/>
      <c r="K55" s="160" t="s">
        <v>424</v>
      </c>
      <c r="L55" s="160" t="s">
        <v>258</v>
      </c>
      <c r="M55" s="161" t="s">
        <v>164</v>
      </c>
      <c r="N55" s="161" t="s">
        <v>425</v>
      </c>
      <c r="O55" s="160" t="s">
        <v>426</v>
      </c>
      <c r="P55" s="160"/>
      <c r="Q55" s="160" t="s">
        <v>2654</v>
      </c>
    </row>
    <row r="56" spans="2:17" s="52" customFormat="1" ht="38.1" customHeight="1">
      <c r="B56" s="160">
        <v>62</v>
      </c>
      <c r="C56" s="161">
        <v>2</v>
      </c>
      <c r="D56" s="162" t="s">
        <v>427</v>
      </c>
      <c r="E56" s="162"/>
      <c r="F56" s="162" t="s">
        <v>164</v>
      </c>
      <c r="G56" s="162" t="s">
        <v>428</v>
      </c>
      <c r="H56" s="162"/>
      <c r="I56" s="160" t="s">
        <v>429</v>
      </c>
      <c r="J56" s="160"/>
      <c r="K56" s="160" t="s">
        <v>255</v>
      </c>
      <c r="L56" s="160" t="s">
        <v>284</v>
      </c>
      <c r="M56" s="161" t="s">
        <v>164</v>
      </c>
      <c r="N56" s="161" t="s">
        <v>430</v>
      </c>
      <c r="O56" s="160" t="s">
        <v>431</v>
      </c>
      <c r="P56" s="160"/>
      <c r="Q56" s="160" t="s">
        <v>2654</v>
      </c>
    </row>
    <row r="57" spans="2:17" s="52" customFormat="1" ht="24" customHeight="1">
      <c r="B57" s="160">
        <v>63</v>
      </c>
      <c r="C57" s="161">
        <v>2</v>
      </c>
      <c r="D57" s="162" t="s">
        <v>427</v>
      </c>
      <c r="E57" s="162"/>
      <c r="F57" s="162" t="s">
        <v>164</v>
      </c>
      <c r="G57" s="162" t="s">
        <v>360</v>
      </c>
      <c r="H57" s="162"/>
      <c r="I57" s="160" t="s">
        <v>432</v>
      </c>
      <c r="J57" s="160"/>
      <c r="K57" s="160" t="s">
        <v>433</v>
      </c>
      <c r="L57" s="160" t="s">
        <v>265</v>
      </c>
      <c r="M57" s="139" t="s">
        <v>434</v>
      </c>
      <c r="N57" s="139" t="s">
        <v>435</v>
      </c>
      <c r="O57" s="160" t="s">
        <v>376</v>
      </c>
      <c r="P57" s="160"/>
      <c r="Q57" s="160" t="s">
        <v>2654</v>
      </c>
    </row>
    <row r="58" spans="2:17" s="52" customFormat="1" ht="38.1" customHeight="1">
      <c r="B58" s="160">
        <v>64</v>
      </c>
      <c r="C58" s="161">
        <v>2</v>
      </c>
      <c r="D58" s="162">
        <v>43370</v>
      </c>
      <c r="E58" s="162"/>
      <c r="F58" s="162" t="s">
        <v>164</v>
      </c>
      <c r="G58" s="162" t="s">
        <v>360</v>
      </c>
      <c r="H58" s="162"/>
      <c r="I58" s="160" t="s">
        <v>436</v>
      </c>
      <c r="J58" s="160"/>
      <c r="K58" s="160" t="s">
        <v>433</v>
      </c>
      <c r="L58" s="160" t="s">
        <v>265</v>
      </c>
      <c r="M58" s="139" t="s">
        <v>434</v>
      </c>
      <c r="N58" s="139" t="s">
        <v>435</v>
      </c>
      <c r="O58" s="160" t="s">
        <v>376</v>
      </c>
      <c r="P58" s="160"/>
      <c r="Q58" s="160" t="s">
        <v>2654</v>
      </c>
    </row>
    <row r="59" spans="2:17" s="52" customFormat="1" ht="24" customHeight="1">
      <c r="B59" s="160">
        <v>65</v>
      </c>
      <c r="C59" s="161">
        <v>2</v>
      </c>
      <c r="D59" s="162">
        <v>43377</v>
      </c>
      <c r="E59" s="162"/>
      <c r="F59" s="162" t="s">
        <v>164</v>
      </c>
      <c r="G59" s="162" t="s">
        <v>256</v>
      </c>
      <c r="H59" s="162"/>
      <c r="I59" s="160" t="s">
        <v>437</v>
      </c>
      <c r="J59" s="160"/>
      <c r="K59" s="160" t="s">
        <v>438</v>
      </c>
      <c r="L59" s="160" t="s">
        <v>265</v>
      </c>
      <c r="M59" s="161" t="s">
        <v>164</v>
      </c>
      <c r="N59" s="161" t="s">
        <v>439</v>
      </c>
      <c r="O59" s="160" t="s">
        <v>439</v>
      </c>
      <c r="P59" s="160"/>
      <c r="Q59" s="160" t="s">
        <v>2654</v>
      </c>
    </row>
    <row r="60" spans="2:17" s="52" customFormat="1" ht="24" customHeight="1">
      <c r="B60" s="160">
        <v>66</v>
      </c>
      <c r="C60" s="161">
        <v>2</v>
      </c>
      <c r="D60" s="162">
        <v>43377</v>
      </c>
      <c r="E60" s="162"/>
      <c r="F60" s="162" t="s">
        <v>164</v>
      </c>
      <c r="G60" s="162" t="s">
        <v>256</v>
      </c>
      <c r="H60" s="162"/>
      <c r="I60" s="160" t="s">
        <v>440</v>
      </c>
      <c r="J60" s="160"/>
      <c r="K60" s="160" t="s">
        <v>438</v>
      </c>
      <c r="L60" s="160" t="s">
        <v>284</v>
      </c>
      <c r="M60" s="161" t="s">
        <v>164</v>
      </c>
      <c r="N60" s="161" t="s">
        <v>441</v>
      </c>
      <c r="O60" s="160" t="s">
        <v>442</v>
      </c>
      <c r="P60" s="160"/>
      <c r="Q60" s="160" t="s">
        <v>2654</v>
      </c>
    </row>
    <row r="61" spans="2:17" s="52" customFormat="1" ht="38.1" customHeight="1">
      <c r="B61" s="160">
        <v>67</v>
      </c>
      <c r="C61" s="161">
        <v>2</v>
      </c>
      <c r="D61" s="162">
        <v>43377</v>
      </c>
      <c r="E61" s="162"/>
      <c r="F61" s="162" t="s">
        <v>164</v>
      </c>
      <c r="G61" s="162" t="s">
        <v>443</v>
      </c>
      <c r="H61" s="162"/>
      <c r="I61" s="160" t="s">
        <v>297</v>
      </c>
      <c r="J61" s="160"/>
      <c r="K61" s="160" t="s">
        <v>297</v>
      </c>
      <c r="L61" s="160" t="s">
        <v>265</v>
      </c>
      <c r="M61" s="161" t="s">
        <v>164</v>
      </c>
      <c r="N61" s="161" t="s">
        <v>444</v>
      </c>
      <c r="O61" s="160" t="s">
        <v>445</v>
      </c>
      <c r="P61" s="160"/>
      <c r="Q61" s="160" t="s">
        <v>2654</v>
      </c>
    </row>
    <row r="62" spans="2:17" s="52" customFormat="1" ht="66" customHeight="1">
      <c r="B62" s="160">
        <v>68</v>
      </c>
      <c r="C62" s="161">
        <v>2</v>
      </c>
      <c r="D62" s="162">
        <v>43388</v>
      </c>
      <c r="E62" s="162"/>
      <c r="F62" s="160" t="s">
        <v>164</v>
      </c>
      <c r="G62" s="162" t="s">
        <v>164</v>
      </c>
      <c r="H62" s="162"/>
      <c r="I62" s="160" t="s">
        <v>164</v>
      </c>
      <c r="J62" s="160"/>
      <c r="K62" s="160" t="s">
        <v>164</v>
      </c>
      <c r="L62" s="160" t="s">
        <v>265</v>
      </c>
      <c r="M62" s="161" t="s">
        <v>164</v>
      </c>
      <c r="N62" s="161" t="s">
        <v>446</v>
      </c>
      <c r="O62" s="160" t="s">
        <v>447</v>
      </c>
      <c r="P62" s="160"/>
      <c r="Q62" s="160" t="s">
        <v>2654</v>
      </c>
    </row>
    <row r="63" spans="2:17" s="52" customFormat="1" ht="51.9" customHeight="1">
      <c r="B63" s="160">
        <v>69</v>
      </c>
      <c r="C63" s="161">
        <v>2</v>
      </c>
      <c r="D63" s="162">
        <v>43388</v>
      </c>
      <c r="E63" s="162"/>
      <c r="F63" s="160" t="s">
        <v>164</v>
      </c>
      <c r="G63" s="162" t="s">
        <v>256</v>
      </c>
      <c r="H63" s="162"/>
      <c r="I63" s="160" t="s">
        <v>297</v>
      </c>
      <c r="J63" s="160"/>
      <c r="K63" s="160" t="s">
        <v>164</v>
      </c>
      <c r="L63" s="160" t="s">
        <v>265</v>
      </c>
      <c r="M63" s="161" t="s">
        <v>164</v>
      </c>
      <c r="N63" s="161" t="s">
        <v>448</v>
      </c>
      <c r="O63" s="160" t="s">
        <v>449</v>
      </c>
      <c r="P63" s="160"/>
      <c r="Q63" s="160" t="s">
        <v>2654</v>
      </c>
    </row>
    <row r="64" spans="2:17" s="52" customFormat="1" ht="38.1" customHeight="1">
      <c r="B64" s="160">
        <v>70</v>
      </c>
      <c r="C64" s="161">
        <v>2</v>
      </c>
      <c r="D64" s="162">
        <v>43388</v>
      </c>
      <c r="E64" s="162"/>
      <c r="F64" s="160" t="s">
        <v>164</v>
      </c>
      <c r="G64" s="162" t="s">
        <v>256</v>
      </c>
      <c r="H64" s="162"/>
      <c r="I64" s="160" t="s">
        <v>164</v>
      </c>
      <c r="J64" s="160"/>
      <c r="K64" s="160" t="s">
        <v>164</v>
      </c>
      <c r="L64" s="160" t="s">
        <v>265</v>
      </c>
      <c r="M64" s="161" t="s">
        <v>164</v>
      </c>
      <c r="N64" s="161" t="s">
        <v>450</v>
      </c>
      <c r="O64" s="160" t="s">
        <v>451</v>
      </c>
      <c r="P64" s="160"/>
      <c r="Q64" s="160" t="s">
        <v>2654</v>
      </c>
    </row>
    <row r="65" spans="2:17" s="52" customFormat="1" ht="24" customHeight="1">
      <c r="B65" s="160">
        <v>71</v>
      </c>
      <c r="C65" s="161">
        <v>2</v>
      </c>
      <c r="D65" s="162">
        <v>43389</v>
      </c>
      <c r="E65" s="162"/>
      <c r="F65" s="160" t="s">
        <v>164</v>
      </c>
      <c r="G65" s="162" t="s">
        <v>302</v>
      </c>
      <c r="H65" s="162"/>
      <c r="I65" s="160" t="s">
        <v>297</v>
      </c>
      <c r="J65" s="160"/>
      <c r="K65" s="160" t="s">
        <v>164</v>
      </c>
      <c r="L65" s="160" t="s">
        <v>265</v>
      </c>
      <c r="M65" s="161" t="s">
        <v>452</v>
      </c>
      <c r="N65" s="161" t="s">
        <v>453</v>
      </c>
      <c r="O65" s="160" t="s">
        <v>454</v>
      </c>
      <c r="P65" s="160"/>
      <c r="Q65" s="160" t="s">
        <v>2654</v>
      </c>
    </row>
    <row r="66" spans="2:17" s="52" customFormat="1" ht="80.099999999999994" customHeight="1">
      <c r="B66" s="160">
        <v>72</v>
      </c>
      <c r="C66" s="161">
        <v>2</v>
      </c>
      <c r="D66" s="162">
        <v>43390</v>
      </c>
      <c r="E66" s="162"/>
      <c r="F66" s="160" t="s">
        <v>164</v>
      </c>
      <c r="G66" s="162" t="s">
        <v>289</v>
      </c>
      <c r="H66" s="162"/>
      <c r="I66" s="160" t="s">
        <v>455</v>
      </c>
      <c r="J66" s="160"/>
      <c r="K66" s="160" t="s">
        <v>456</v>
      </c>
      <c r="L66" s="160" t="s">
        <v>284</v>
      </c>
      <c r="M66" s="161" t="s">
        <v>164</v>
      </c>
      <c r="N66" s="161" t="s">
        <v>457</v>
      </c>
      <c r="O66" s="160" t="s">
        <v>458</v>
      </c>
      <c r="P66" s="160"/>
      <c r="Q66" s="160" t="s">
        <v>2654</v>
      </c>
    </row>
    <row r="67" spans="2:17" s="52" customFormat="1" ht="38.1" customHeight="1">
      <c r="B67" s="160">
        <v>73</v>
      </c>
      <c r="C67" s="161">
        <v>2</v>
      </c>
      <c r="D67" s="162">
        <v>43390</v>
      </c>
      <c r="E67" s="162"/>
      <c r="F67" s="160" t="s">
        <v>164</v>
      </c>
      <c r="G67" s="162" t="s">
        <v>360</v>
      </c>
      <c r="H67" s="162"/>
      <c r="I67" s="160" t="s">
        <v>164</v>
      </c>
      <c r="J67" s="160"/>
      <c r="K67" s="160" t="s">
        <v>459</v>
      </c>
      <c r="L67" s="160" t="s">
        <v>265</v>
      </c>
      <c r="M67" s="161" t="s">
        <v>460</v>
      </c>
      <c r="N67" s="161" t="s">
        <v>461</v>
      </c>
      <c r="O67" s="160" t="s">
        <v>462</v>
      </c>
      <c r="P67" s="160"/>
      <c r="Q67" s="160" t="s">
        <v>2654</v>
      </c>
    </row>
    <row r="68" spans="2:17" s="52" customFormat="1" ht="24" customHeight="1">
      <c r="B68" s="160">
        <v>74</v>
      </c>
      <c r="C68" s="161">
        <v>2</v>
      </c>
      <c r="D68" s="162">
        <v>43395</v>
      </c>
      <c r="E68" s="162"/>
      <c r="F68" s="160" t="s">
        <v>164</v>
      </c>
      <c r="G68" s="162" t="s">
        <v>463</v>
      </c>
      <c r="H68" s="162"/>
      <c r="I68" s="160" t="s">
        <v>464</v>
      </c>
      <c r="J68" s="160"/>
      <c r="K68" s="160" t="s">
        <v>465</v>
      </c>
      <c r="L68" s="160" t="s">
        <v>265</v>
      </c>
      <c r="M68" s="161" t="s">
        <v>466</v>
      </c>
      <c r="N68" s="161" t="s">
        <v>467</v>
      </c>
      <c r="O68" s="160" t="s">
        <v>468</v>
      </c>
      <c r="P68" s="160"/>
      <c r="Q68" s="160" t="s">
        <v>2653</v>
      </c>
    </row>
    <row r="69" spans="2:17" s="52" customFormat="1" ht="38.1" customHeight="1">
      <c r="B69" s="160">
        <v>75</v>
      </c>
      <c r="C69" s="161">
        <v>2</v>
      </c>
      <c r="D69" s="162">
        <v>43395</v>
      </c>
      <c r="E69" s="162"/>
      <c r="F69" s="160" t="s">
        <v>164</v>
      </c>
      <c r="G69" s="162" t="s">
        <v>390</v>
      </c>
      <c r="H69" s="162"/>
      <c r="I69" s="160" t="s">
        <v>469</v>
      </c>
      <c r="J69" s="160"/>
      <c r="K69" s="160" t="s">
        <v>465</v>
      </c>
      <c r="L69" s="160" t="s">
        <v>265</v>
      </c>
      <c r="M69" s="161" t="s">
        <v>470</v>
      </c>
      <c r="N69" s="161" t="s">
        <v>471</v>
      </c>
      <c r="O69" s="160" t="s">
        <v>472</v>
      </c>
      <c r="P69" s="160"/>
      <c r="Q69" s="160" t="s">
        <v>2653</v>
      </c>
    </row>
    <row r="70" spans="2:17" s="55" customFormat="1" ht="38.1" customHeight="1">
      <c r="B70" s="160">
        <v>76</v>
      </c>
      <c r="C70" s="161" t="s">
        <v>473</v>
      </c>
      <c r="D70" s="162">
        <v>43423</v>
      </c>
      <c r="E70" s="162"/>
      <c r="F70" s="160" t="s">
        <v>164</v>
      </c>
      <c r="G70" s="162" t="s">
        <v>474</v>
      </c>
      <c r="H70" s="162"/>
      <c r="I70" s="160" t="s">
        <v>475</v>
      </c>
      <c r="J70" s="160"/>
      <c r="K70" s="160" t="s">
        <v>465</v>
      </c>
      <c r="L70" s="160" t="s">
        <v>265</v>
      </c>
      <c r="M70" s="139" t="s">
        <v>476</v>
      </c>
      <c r="N70" s="161" t="s">
        <v>477</v>
      </c>
      <c r="O70" s="160" t="s">
        <v>478</v>
      </c>
      <c r="P70" s="160"/>
      <c r="Q70" s="160" t="s">
        <v>2653</v>
      </c>
    </row>
    <row r="71" spans="2:17" s="55" customFormat="1" ht="38.1" customHeight="1">
      <c r="B71" s="160">
        <v>77</v>
      </c>
      <c r="C71" s="161" t="s">
        <v>473</v>
      </c>
      <c r="D71" s="162">
        <v>43432</v>
      </c>
      <c r="E71" s="162"/>
      <c r="F71" s="160" t="s">
        <v>164</v>
      </c>
      <c r="G71" s="162" t="s">
        <v>474</v>
      </c>
      <c r="H71" s="162"/>
      <c r="I71" s="66" t="s">
        <v>479</v>
      </c>
      <c r="J71" s="66"/>
      <c r="K71" s="160" t="s">
        <v>480</v>
      </c>
      <c r="L71" s="160" t="s">
        <v>265</v>
      </c>
      <c r="M71" s="139" t="s">
        <v>370</v>
      </c>
      <c r="N71" s="139" t="s">
        <v>479</v>
      </c>
      <c r="O71" s="160" t="s">
        <v>481</v>
      </c>
      <c r="P71" s="160"/>
      <c r="Q71" s="160" t="s">
        <v>2654</v>
      </c>
    </row>
    <row r="72" spans="2:17" s="55" customFormat="1" ht="24" customHeight="1">
      <c r="B72" s="160">
        <v>78</v>
      </c>
      <c r="C72" s="161" t="s">
        <v>473</v>
      </c>
      <c r="D72" s="162">
        <v>43444</v>
      </c>
      <c r="E72" s="162"/>
      <c r="F72" s="160" t="s">
        <v>164</v>
      </c>
      <c r="G72" s="162" t="s">
        <v>281</v>
      </c>
      <c r="H72" s="162"/>
      <c r="I72" s="160" t="s">
        <v>482</v>
      </c>
      <c r="J72" s="160"/>
      <c r="K72" s="160" t="s">
        <v>483</v>
      </c>
      <c r="L72" s="160" t="s">
        <v>265</v>
      </c>
      <c r="M72" s="161" t="s">
        <v>484</v>
      </c>
      <c r="N72" s="161" t="s">
        <v>485</v>
      </c>
      <c r="O72" s="160" t="s">
        <v>486</v>
      </c>
      <c r="P72" s="160"/>
      <c r="Q72" s="160" t="s">
        <v>2654</v>
      </c>
    </row>
    <row r="73" spans="2:17" s="55" customFormat="1" ht="38.1" customHeight="1">
      <c r="B73" s="160">
        <v>79</v>
      </c>
      <c r="C73" s="161" t="s">
        <v>473</v>
      </c>
      <c r="D73" s="162">
        <v>43473</v>
      </c>
      <c r="E73" s="162"/>
      <c r="F73" s="162" t="s">
        <v>164</v>
      </c>
      <c r="G73" s="160" t="s">
        <v>262</v>
      </c>
      <c r="H73" s="160"/>
      <c r="I73" s="162" t="s">
        <v>263</v>
      </c>
      <c r="J73" s="162"/>
      <c r="K73" s="160" t="s">
        <v>264</v>
      </c>
      <c r="L73" s="162" t="s">
        <v>265</v>
      </c>
      <c r="M73" s="161" t="s">
        <v>267</v>
      </c>
      <c r="N73" s="161" t="s">
        <v>487</v>
      </c>
      <c r="O73" s="162" t="s">
        <v>488</v>
      </c>
      <c r="P73" s="160"/>
      <c r="Q73" s="160" t="s">
        <v>2654</v>
      </c>
    </row>
    <row r="74" spans="2:17" s="55" customFormat="1" ht="38.1" customHeight="1">
      <c r="B74" s="160">
        <v>82</v>
      </c>
      <c r="C74" s="161" t="s">
        <v>473</v>
      </c>
      <c r="D74" s="162">
        <v>43474</v>
      </c>
      <c r="E74" s="162"/>
      <c r="F74" s="160" t="s">
        <v>164</v>
      </c>
      <c r="G74" s="162" t="s">
        <v>489</v>
      </c>
      <c r="H74" s="162"/>
      <c r="I74" s="160" t="s">
        <v>490</v>
      </c>
      <c r="J74" s="160"/>
      <c r="K74" s="160" t="s">
        <v>386</v>
      </c>
      <c r="L74" s="160" t="s">
        <v>265</v>
      </c>
      <c r="M74" s="161" t="s">
        <v>491</v>
      </c>
      <c r="N74" s="161" t="s">
        <v>492</v>
      </c>
      <c r="O74" s="160" t="s">
        <v>493</v>
      </c>
      <c r="P74" s="160"/>
      <c r="Q74" s="160" t="s">
        <v>2653</v>
      </c>
    </row>
    <row r="75" spans="2:17" s="52" customFormat="1" ht="38.1" customHeight="1">
      <c r="B75" s="160">
        <v>84</v>
      </c>
      <c r="C75" s="161" t="s">
        <v>473</v>
      </c>
      <c r="D75" s="162">
        <v>43508</v>
      </c>
      <c r="E75" s="162"/>
      <c r="F75" s="160"/>
      <c r="G75" s="162" t="s">
        <v>281</v>
      </c>
      <c r="H75" s="162"/>
      <c r="I75" s="160" t="s">
        <v>494</v>
      </c>
      <c r="J75" s="160"/>
      <c r="K75" s="160" t="s">
        <v>386</v>
      </c>
      <c r="L75" s="160" t="s">
        <v>284</v>
      </c>
      <c r="M75" s="161" t="s">
        <v>164</v>
      </c>
      <c r="N75" s="161" t="s">
        <v>495</v>
      </c>
      <c r="O75" s="160" t="s">
        <v>496</v>
      </c>
      <c r="P75" s="160"/>
      <c r="Q75" s="160" t="s">
        <v>2653</v>
      </c>
    </row>
    <row r="76" spans="2:17" s="52" customFormat="1" ht="38.1" customHeight="1">
      <c r="B76" s="160">
        <v>85</v>
      </c>
      <c r="C76" s="161" t="s">
        <v>473</v>
      </c>
      <c r="D76" s="162">
        <v>43508</v>
      </c>
      <c r="E76" s="162"/>
      <c r="F76" s="160"/>
      <c r="G76" s="162" t="s">
        <v>281</v>
      </c>
      <c r="H76" s="162"/>
      <c r="I76" s="160" t="s">
        <v>497</v>
      </c>
      <c r="J76" s="160"/>
      <c r="K76" s="160" t="s">
        <v>386</v>
      </c>
      <c r="L76" s="160" t="s">
        <v>284</v>
      </c>
      <c r="M76" s="161" t="s">
        <v>164</v>
      </c>
      <c r="N76" s="161" t="s">
        <v>498</v>
      </c>
      <c r="O76" s="160" t="s">
        <v>496</v>
      </c>
      <c r="P76" s="160"/>
      <c r="Q76" s="160" t="s">
        <v>2653</v>
      </c>
    </row>
    <row r="77" spans="2:17" s="52" customFormat="1" ht="38.1" customHeight="1">
      <c r="B77" s="160">
        <v>86</v>
      </c>
      <c r="C77" s="161" t="s">
        <v>473</v>
      </c>
      <c r="D77" s="162">
        <v>43508</v>
      </c>
      <c r="E77" s="162"/>
      <c r="F77" s="160"/>
      <c r="G77" s="162" t="s">
        <v>281</v>
      </c>
      <c r="H77" s="162"/>
      <c r="I77" s="160" t="s">
        <v>497</v>
      </c>
      <c r="J77" s="160"/>
      <c r="K77" s="160" t="s">
        <v>386</v>
      </c>
      <c r="L77" s="160" t="s">
        <v>284</v>
      </c>
      <c r="M77" s="161" t="s">
        <v>164</v>
      </c>
      <c r="N77" s="161" t="s">
        <v>499</v>
      </c>
      <c r="O77" s="160" t="s">
        <v>496</v>
      </c>
      <c r="P77" s="160"/>
      <c r="Q77" s="160" t="s">
        <v>2653</v>
      </c>
    </row>
    <row r="78" spans="2:17" s="52" customFormat="1" ht="38.1" customHeight="1">
      <c r="B78" s="160">
        <v>87</v>
      </c>
      <c r="C78" s="161" t="s">
        <v>473</v>
      </c>
      <c r="D78" s="162">
        <v>43508</v>
      </c>
      <c r="E78" s="162"/>
      <c r="F78" s="160"/>
      <c r="G78" s="162" t="s">
        <v>281</v>
      </c>
      <c r="H78" s="162"/>
      <c r="I78" s="160" t="s">
        <v>497</v>
      </c>
      <c r="J78" s="160"/>
      <c r="K78" s="160" t="s">
        <v>386</v>
      </c>
      <c r="L78" s="160" t="s">
        <v>284</v>
      </c>
      <c r="M78" s="161" t="s">
        <v>164</v>
      </c>
      <c r="N78" s="161" t="s">
        <v>500</v>
      </c>
      <c r="O78" s="160" t="s">
        <v>496</v>
      </c>
      <c r="P78" s="160"/>
      <c r="Q78" s="160" t="s">
        <v>2653</v>
      </c>
    </row>
    <row r="79" spans="2:17" s="52" customFormat="1" ht="38.1" customHeight="1">
      <c r="B79" s="160">
        <v>88</v>
      </c>
      <c r="C79" s="161" t="s">
        <v>473</v>
      </c>
      <c r="D79" s="162">
        <v>43508</v>
      </c>
      <c r="E79" s="162"/>
      <c r="F79" s="160"/>
      <c r="G79" s="162" t="s">
        <v>281</v>
      </c>
      <c r="H79" s="162"/>
      <c r="I79" s="160" t="s">
        <v>497</v>
      </c>
      <c r="J79" s="160"/>
      <c r="K79" s="160" t="s">
        <v>386</v>
      </c>
      <c r="L79" s="160" t="s">
        <v>284</v>
      </c>
      <c r="M79" s="161" t="s">
        <v>164</v>
      </c>
      <c r="N79" s="161" t="s">
        <v>501</v>
      </c>
      <c r="O79" s="160" t="s">
        <v>496</v>
      </c>
      <c r="P79" s="160"/>
      <c r="Q79" s="160" t="s">
        <v>2653</v>
      </c>
    </row>
    <row r="80" spans="2:17" s="52" customFormat="1" ht="38.1" customHeight="1">
      <c r="B80" s="160">
        <v>89</v>
      </c>
      <c r="C80" s="161" t="s">
        <v>473</v>
      </c>
      <c r="D80" s="162">
        <v>43508</v>
      </c>
      <c r="E80" s="162"/>
      <c r="F80" s="160"/>
      <c r="G80" s="162" t="s">
        <v>281</v>
      </c>
      <c r="H80" s="162"/>
      <c r="I80" s="160" t="s">
        <v>497</v>
      </c>
      <c r="J80" s="160"/>
      <c r="K80" s="160" t="s">
        <v>386</v>
      </c>
      <c r="L80" s="160" t="s">
        <v>284</v>
      </c>
      <c r="M80" s="161" t="s">
        <v>164</v>
      </c>
      <c r="N80" s="161" t="s">
        <v>502</v>
      </c>
      <c r="O80" s="160" t="s">
        <v>496</v>
      </c>
      <c r="P80" s="160"/>
      <c r="Q80" s="160" t="s">
        <v>2653</v>
      </c>
    </row>
    <row r="81" spans="2:17" s="52" customFormat="1" ht="38.1" customHeight="1">
      <c r="B81" s="160">
        <v>90</v>
      </c>
      <c r="C81" s="161" t="s">
        <v>473</v>
      </c>
      <c r="D81" s="162">
        <v>43508</v>
      </c>
      <c r="E81" s="162"/>
      <c r="F81" s="160"/>
      <c r="G81" s="162" t="s">
        <v>281</v>
      </c>
      <c r="H81" s="162"/>
      <c r="I81" s="160" t="s">
        <v>497</v>
      </c>
      <c r="J81" s="160"/>
      <c r="K81" s="160" t="s">
        <v>386</v>
      </c>
      <c r="L81" s="160" t="s">
        <v>284</v>
      </c>
      <c r="M81" s="161" t="s">
        <v>164</v>
      </c>
      <c r="N81" s="161" t="s">
        <v>503</v>
      </c>
      <c r="O81" s="160" t="s">
        <v>496</v>
      </c>
      <c r="P81" s="160"/>
      <c r="Q81" s="160" t="s">
        <v>2653</v>
      </c>
    </row>
    <row r="82" spans="2:17" s="52" customFormat="1" ht="38.1" customHeight="1">
      <c r="B82" s="160">
        <v>91</v>
      </c>
      <c r="C82" s="161" t="s">
        <v>473</v>
      </c>
      <c r="D82" s="162">
        <v>43508</v>
      </c>
      <c r="E82" s="162"/>
      <c r="F82" s="160"/>
      <c r="G82" s="162" t="s">
        <v>281</v>
      </c>
      <c r="H82" s="162"/>
      <c r="I82" s="160" t="s">
        <v>497</v>
      </c>
      <c r="J82" s="160"/>
      <c r="K82" s="160" t="s">
        <v>386</v>
      </c>
      <c r="L82" s="160" t="s">
        <v>284</v>
      </c>
      <c r="M82" s="161" t="s">
        <v>164</v>
      </c>
      <c r="N82" s="161" t="s">
        <v>504</v>
      </c>
      <c r="O82" s="160" t="s">
        <v>496</v>
      </c>
      <c r="P82" s="160"/>
      <c r="Q82" s="160" t="s">
        <v>2653</v>
      </c>
    </row>
    <row r="83" spans="2:17" s="52" customFormat="1" ht="38.1" customHeight="1">
      <c r="B83" s="160">
        <v>92</v>
      </c>
      <c r="C83" s="161" t="s">
        <v>473</v>
      </c>
      <c r="D83" s="162">
        <v>43508</v>
      </c>
      <c r="E83" s="162"/>
      <c r="F83" s="160"/>
      <c r="G83" s="162" t="s">
        <v>281</v>
      </c>
      <c r="H83" s="162"/>
      <c r="I83" s="160" t="s">
        <v>497</v>
      </c>
      <c r="J83" s="160"/>
      <c r="K83" s="160" t="s">
        <v>386</v>
      </c>
      <c r="L83" s="160" t="s">
        <v>284</v>
      </c>
      <c r="M83" s="161" t="s">
        <v>164</v>
      </c>
      <c r="N83" s="161" t="s">
        <v>505</v>
      </c>
      <c r="O83" s="160" t="s">
        <v>496</v>
      </c>
      <c r="P83" s="160"/>
      <c r="Q83" s="160" t="s">
        <v>2653</v>
      </c>
    </row>
    <row r="84" spans="2:17" s="52" customFormat="1" ht="38.1" customHeight="1">
      <c r="B84" s="160">
        <v>93</v>
      </c>
      <c r="C84" s="161" t="s">
        <v>473</v>
      </c>
      <c r="D84" s="162">
        <v>43508</v>
      </c>
      <c r="E84" s="162"/>
      <c r="F84" s="160"/>
      <c r="G84" s="160" t="s">
        <v>506</v>
      </c>
      <c r="H84" s="160"/>
      <c r="I84" s="162" t="s">
        <v>507</v>
      </c>
      <c r="J84" s="162"/>
      <c r="K84" s="160" t="s">
        <v>386</v>
      </c>
      <c r="L84" s="160" t="s">
        <v>284</v>
      </c>
      <c r="M84" s="161" t="s">
        <v>164</v>
      </c>
      <c r="N84" s="161" t="s">
        <v>508</v>
      </c>
      <c r="O84" s="160" t="s">
        <v>496</v>
      </c>
      <c r="P84" s="160"/>
      <c r="Q84" s="160" t="s">
        <v>2653</v>
      </c>
    </row>
    <row r="85" spans="2:17" s="52" customFormat="1" ht="38.1" customHeight="1">
      <c r="B85" s="160">
        <v>94</v>
      </c>
      <c r="C85" s="161" t="s">
        <v>473</v>
      </c>
      <c r="D85" s="162">
        <v>43508</v>
      </c>
      <c r="E85" s="162"/>
      <c r="F85" s="160"/>
      <c r="G85" s="160" t="s">
        <v>506</v>
      </c>
      <c r="H85" s="160"/>
      <c r="I85" s="162" t="s">
        <v>509</v>
      </c>
      <c r="J85" s="162"/>
      <c r="K85" s="160" t="s">
        <v>386</v>
      </c>
      <c r="L85" s="160" t="s">
        <v>284</v>
      </c>
      <c r="M85" s="161" t="s">
        <v>164</v>
      </c>
      <c r="N85" s="161" t="s">
        <v>510</v>
      </c>
      <c r="O85" s="160" t="s">
        <v>496</v>
      </c>
      <c r="P85" s="160"/>
      <c r="Q85" s="160" t="s">
        <v>2653</v>
      </c>
    </row>
    <row r="86" spans="2:17" s="52" customFormat="1" ht="38.1" customHeight="1">
      <c r="B86" s="160">
        <v>95</v>
      </c>
      <c r="C86" s="161" t="s">
        <v>473</v>
      </c>
      <c r="D86" s="162">
        <v>43508</v>
      </c>
      <c r="E86" s="162"/>
      <c r="F86" s="160"/>
      <c r="G86" s="160" t="s">
        <v>506</v>
      </c>
      <c r="H86" s="160"/>
      <c r="I86" s="162" t="s">
        <v>509</v>
      </c>
      <c r="J86" s="162"/>
      <c r="K86" s="160" t="s">
        <v>386</v>
      </c>
      <c r="L86" s="160" t="s">
        <v>284</v>
      </c>
      <c r="M86" s="161" t="s">
        <v>164</v>
      </c>
      <c r="N86" s="161" t="s">
        <v>511</v>
      </c>
      <c r="O86" s="160" t="s">
        <v>496</v>
      </c>
      <c r="P86" s="160"/>
      <c r="Q86" s="160" t="s">
        <v>2653</v>
      </c>
    </row>
    <row r="87" spans="2:17" s="52" customFormat="1" ht="38.1" customHeight="1">
      <c r="B87" s="160">
        <v>96</v>
      </c>
      <c r="C87" s="161" t="s">
        <v>473</v>
      </c>
      <c r="D87" s="162">
        <v>43508</v>
      </c>
      <c r="E87" s="162"/>
      <c r="F87" s="160"/>
      <c r="G87" s="160" t="s">
        <v>506</v>
      </c>
      <c r="H87" s="160"/>
      <c r="I87" s="162" t="s">
        <v>509</v>
      </c>
      <c r="J87" s="162"/>
      <c r="K87" s="160" t="s">
        <v>386</v>
      </c>
      <c r="L87" s="160" t="s">
        <v>284</v>
      </c>
      <c r="M87" s="161" t="s">
        <v>164</v>
      </c>
      <c r="N87" s="161" t="s">
        <v>512</v>
      </c>
      <c r="O87" s="160" t="s">
        <v>496</v>
      </c>
      <c r="P87" s="160"/>
      <c r="Q87" s="160" t="s">
        <v>2653</v>
      </c>
    </row>
    <row r="88" spans="2:17" s="52" customFormat="1" ht="38.1" customHeight="1">
      <c r="B88" s="160">
        <v>97</v>
      </c>
      <c r="C88" s="161" t="s">
        <v>473</v>
      </c>
      <c r="D88" s="162">
        <v>43508</v>
      </c>
      <c r="E88" s="162"/>
      <c r="F88" s="160"/>
      <c r="G88" s="160" t="s">
        <v>506</v>
      </c>
      <c r="H88" s="160"/>
      <c r="I88" s="162" t="s">
        <v>509</v>
      </c>
      <c r="J88" s="162"/>
      <c r="K88" s="160" t="s">
        <v>386</v>
      </c>
      <c r="L88" s="160" t="s">
        <v>284</v>
      </c>
      <c r="M88" s="161" t="s">
        <v>164</v>
      </c>
      <c r="N88" s="161" t="s">
        <v>513</v>
      </c>
      <c r="O88" s="160" t="s">
        <v>496</v>
      </c>
      <c r="P88" s="160"/>
      <c r="Q88" s="160" t="s">
        <v>2653</v>
      </c>
    </row>
    <row r="89" spans="2:17" s="52" customFormat="1" ht="38.1" customHeight="1">
      <c r="B89" s="160">
        <v>98</v>
      </c>
      <c r="C89" s="161" t="s">
        <v>473</v>
      </c>
      <c r="D89" s="162">
        <v>43508</v>
      </c>
      <c r="E89" s="162"/>
      <c r="F89" s="160"/>
      <c r="G89" s="160" t="s">
        <v>506</v>
      </c>
      <c r="H89" s="160"/>
      <c r="I89" s="162" t="s">
        <v>509</v>
      </c>
      <c r="J89" s="162"/>
      <c r="K89" s="160" t="s">
        <v>386</v>
      </c>
      <c r="L89" s="160" t="s">
        <v>284</v>
      </c>
      <c r="M89" s="161" t="s">
        <v>164</v>
      </c>
      <c r="N89" s="161" t="s">
        <v>514</v>
      </c>
      <c r="O89" s="160" t="s">
        <v>496</v>
      </c>
      <c r="P89" s="160"/>
      <c r="Q89" s="160" t="s">
        <v>2653</v>
      </c>
    </row>
    <row r="90" spans="2:17" s="52" customFormat="1" ht="38.1" customHeight="1">
      <c r="B90" s="160">
        <v>99</v>
      </c>
      <c r="C90" s="161" t="s">
        <v>473</v>
      </c>
      <c r="D90" s="162">
        <v>43508</v>
      </c>
      <c r="E90" s="162"/>
      <c r="F90" s="160"/>
      <c r="G90" s="160" t="s">
        <v>506</v>
      </c>
      <c r="H90" s="160"/>
      <c r="I90" s="162" t="s">
        <v>509</v>
      </c>
      <c r="J90" s="162"/>
      <c r="K90" s="160" t="s">
        <v>386</v>
      </c>
      <c r="L90" s="160" t="s">
        <v>284</v>
      </c>
      <c r="M90" s="161" t="s">
        <v>164</v>
      </c>
      <c r="N90" s="161" t="s">
        <v>515</v>
      </c>
      <c r="O90" s="160" t="s">
        <v>496</v>
      </c>
      <c r="P90" s="160"/>
      <c r="Q90" s="160" t="s">
        <v>2653</v>
      </c>
    </row>
    <row r="91" spans="2:17" s="52" customFormat="1" ht="38.1" customHeight="1">
      <c r="B91" s="160">
        <v>100</v>
      </c>
      <c r="C91" s="161" t="s">
        <v>473</v>
      </c>
      <c r="D91" s="162">
        <v>43508</v>
      </c>
      <c r="E91" s="162"/>
      <c r="F91" s="160"/>
      <c r="G91" s="160" t="s">
        <v>506</v>
      </c>
      <c r="H91" s="160"/>
      <c r="I91" s="162" t="s">
        <v>509</v>
      </c>
      <c r="J91" s="162"/>
      <c r="K91" s="160" t="s">
        <v>386</v>
      </c>
      <c r="L91" s="160" t="s">
        <v>284</v>
      </c>
      <c r="M91" s="161" t="s">
        <v>164</v>
      </c>
      <c r="N91" s="161" t="s">
        <v>516</v>
      </c>
      <c r="O91" s="160" t="s">
        <v>496</v>
      </c>
      <c r="P91" s="160"/>
      <c r="Q91" s="160" t="s">
        <v>2653</v>
      </c>
    </row>
    <row r="92" spans="2:17" s="52" customFormat="1" ht="38.1" customHeight="1">
      <c r="B92" s="160">
        <v>101</v>
      </c>
      <c r="C92" s="161" t="s">
        <v>473</v>
      </c>
      <c r="D92" s="162">
        <v>43508</v>
      </c>
      <c r="E92" s="162"/>
      <c r="F92" s="160"/>
      <c r="G92" s="160" t="s">
        <v>506</v>
      </c>
      <c r="H92" s="160"/>
      <c r="I92" s="162" t="s">
        <v>509</v>
      </c>
      <c r="J92" s="162"/>
      <c r="K92" s="160" t="s">
        <v>386</v>
      </c>
      <c r="L92" s="160" t="s">
        <v>284</v>
      </c>
      <c r="M92" s="161" t="s">
        <v>164</v>
      </c>
      <c r="N92" s="161" t="s">
        <v>517</v>
      </c>
      <c r="O92" s="160" t="s">
        <v>496</v>
      </c>
      <c r="P92" s="160"/>
      <c r="Q92" s="160" t="s">
        <v>2653</v>
      </c>
    </row>
    <row r="93" spans="2:17" s="52" customFormat="1" ht="38.1" customHeight="1">
      <c r="B93" s="160">
        <v>102</v>
      </c>
      <c r="C93" s="161" t="s">
        <v>473</v>
      </c>
      <c r="D93" s="162">
        <v>43508</v>
      </c>
      <c r="E93" s="162"/>
      <c r="F93" s="160"/>
      <c r="G93" s="160" t="s">
        <v>518</v>
      </c>
      <c r="H93" s="160"/>
      <c r="I93" s="162" t="s">
        <v>519</v>
      </c>
      <c r="J93" s="162"/>
      <c r="K93" s="160" t="s">
        <v>386</v>
      </c>
      <c r="L93" s="160" t="s">
        <v>284</v>
      </c>
      <c r="M93" s="161" t="s">
        <v>164</v>
      </c>
      <c r="N93" s="161" t="s">
        <v>520</v>
      </c>
      <c r="O93" s="160" t="s">
        <v>496</v>
      </c>
      <c r="P93" s="160"/>
      <c r="Q93" s="160" t="s">
        <v>2653</v>
      </c>
    </row>
    <row r="94" spans="2:17" s="52" customFormat="1" ht="38.1" customHeight="1">
      <c r="B94" s="160">
        <v>103</v>
      </c>
      <c r="C94" s="161" t="s">
        <v>473</v>
      </c>
      <c r="D94" s="162">
        <v>43508</v>
      </c>
      <c r="E94" s="162"/>
      <c r="F94" s="160"/>
      <c r="G94" s="160" t="s">
        <v>518</v>
      </c>
      <c r="H94" s="160"/>
      <c r="I94" s="162" t="s">
        <v>521</v>
      </c>
      <c r="J94" s="162"/>
      <c r="K94" s="160" t="s">
        <v>386</v>
      </c>
      <c r="L94" s="160" t="s">
        <v>284</v>
      </c>
      <c r="M94" s="161" t="s">
        <v>164</v>
      </c>
      <c r="N94" s="161" t="s">
        <v>522</v>
      </c>
      <c r="O94" s="160" t="s">
        <v>496</v>
      </c>
      <c r="P94" s="160"/>
      <c r="Q94" s="160" t="s">
        <v>2653</v>
      </c>
    </row>
    <row r="95" spans="2:17" s="52" customFormat="1" ht="38.1" customHeight="1">
      <c r="B95" s="160">
        <v>104</v>
      </c>
      <c r="C95" s="161" t="s">
        <v>473</v>
      </c>
      <c r="D95" s="162">
        <v>43508</v>
      </c>
      <c r="E95" s="162"/>
      <c r="F95" s="160"/>
      <c r="G95" s="160" t="s">
        <v>518</v>
      </c>
      <c r="H95" s="160"/>
      <c r="I95" s="162" t="s">
        <v>523</v>
      </c>
      <c r="J95" s="162"/>
      <c r="K95" s="160" t="s">
        <v>386</v>
      </c>
      <c r="L95" s="160" t="s">
        <v>284</v>
      </c>
      <c r="M95" s="161" t="s">
        <v>164</v>
      </c>
      <c r="N95" s="161" t="s">
        <v>524</v>
      </c>
      <c r="O95" s="160" t="s">
        <v>496</v>
      </c>
      <c r="P95" s="160"/>
      <c r="Q95" s="160" t="s">
        <v>2653</v>
      </c>
    </row>
    <row r="96" spans="2:17" s="52" customFormat="1" ht="38.1" customHeight="1">
      <c r="B96" s="160">
        <v>105</v>
      </c>
      <c r="C96" s="161" t="s">
        <v>473</v>
      </c>
      <c r="D96" s="162">
        <v>43508</v>
      </c>
      <c r="E96" s="162"/>
      <c r="F96" s="160"/>
      <c r="G96" s="160" t="s">
        <v>518</v>
      </c>
      <c r="H96" s="160"/>
      <c r="I96" s="162" t="s">
        <v>523</v>
      </c>
      <c r="J96" s="162"/>
      <c r="K96" s="160" t="s">
        <v>386</v>
      </c>
      <c r="L96" s="160" t="s">
        <v>284</v>
      </c>
      <c r="M96" s="161" t="s">
        <v>164</v>
      </c>
      <c r="N96" s="161" t="s">
        <v>525</v>
      </c>
      <c r="O96" s="160" t="s">
        <v>496</v>
      </c>
      <c r="P96" s="160"/>
      <c r="Q96" s="160" t="s">
        <v>2653</v>
      </c>
    </row>
    <row r="97" spans="2:17" s="52" customFormat="1" ht="38.1" customHeight="1">
      <c r="B97" s="160">
        <v>106</v>
      </c>
      <c r="C97" s="161" t="s">
        <v>473</v>
      </c>
      <c r="D97" s="162">
        <v>43508</v>
      </c>
      <c r="E97" s="162"/>
      <c r="F97" s="160"/>
      <c r="G97" s="160" t="s">
        <v>518</v>
      </c>
      <c r="H97" s="160"/>
      <c r="I97" s="162" t="s">
        <v>523</v>
      </c>
      <c r="J97" s="162"/>
      <c r="K97" s="160" t="s">
        <v>386</v>
      </c>
      <c r="L97" s="160" t="s">
        <v>284</v>
      </c>
      <c r="M97" s="161" t="s">
        <v>164</v>
      </c>
      <c r="N97" s="161" t="s">
        <v>526</v>
      </c>
      <c r="O97" s="160" t="s">
        <v>496</v>
      </c>
      <c r="P97" s="160"/>
      <c r="Q97" s="160" t="s">
        <v>2653</v>
      </c>
    </row>
    <row r="98" spans="2:17" s="52" customFormat="1" ht="38.1" customHeight="1">
      <c r="B98" s="160">
        <v>107</v>
      </c>
      <c r="C98" s="161" t="s">
        <v>473</v>
      </c>
      <c r="D98" s="162">
        <v>43508</v>
      </c>
      <c r="E98" s="162"/>
      <c r="F98" s="160"/>
      <c r="G98" s="160" t="s">
        <v>518</v>
      </c>
      <c r="H98" s="160"/>
      <c r="I98" s="162" t="s">
        <v>523</v>
      </c>
      <c r="J98" s="162"/>
      <c r="K98" s="160" t="s">
        <v>386</v>
      </c>
      <c r="L98" s="160" t="s">
        <v>284</v>
      </c>
      <c r="M98" s="161" t="s">
        <v>164</v>
      </c>
      <c r="N98" s="161" t="s">
        <v>527</v>
      </c>
      <c r="O98" s="160" t="s">
        <v>496</v>
      </c>
      <c r="P98" s="160"/>
      <c r="Q98" s="160" t="s">
        <v>2653</v>
      </c>
    </row>
    <row r="99" spans="2:17" s="52" customFormat="1" ht="38.1" customHeight="1">
      <c r="B99" s="160">
        <v>108</v>
      </c>
      <c r="C99" s="161" t="s">
        <v>473</v>
      </c>
      <c r="D99" s="162">
        <v>43508</v>
      </c>
      <c r="E99" s="162"/>
      <c r="F99" s="160"/>
      <c r="G99" s="160" t="s">
        <v>518</v>
      </c>
      <c r="H99" s="160"/>
      <c r="I99" s="162" t="s">
        <v>523</v>
      </c>
      <c r="J99" s="162"/>
      <c r="K99" s="160" t="s">
        <v>386</v>
      </c>
      <c r="L99" s="160" t="s">
        <v>284</v>
      </c>
      <c r="M99" s="161" t="s">
        <v>164</v>
      </c>
      <c r="N99" s="161" t="s">
        <v>528</v>
      </c>
      <c r="O99" s="160" t="s">
        <v>496</v>
      </c>
      <c r="P99" s="160"/>
      <c r="Q99" s="160" t="s">
        <v>2653</v>
      </c>
    </row>
    <row r="100" spans="2:17" s="52" customFormat="1" ht="38.1" customHeight="1">
      <c r="B100" s="160">
        <v>109</v>
      </c>
      <c r="C100" s="161" t="s">
        <v>473</v>
      </c>
      <c r="D100" s="162">
        <v>43508</v>
      </c>
      <c r="E100" s="162"/>
      <c r="F100" s="160"/>
      <c r="G100" s="160" t="s">
        <v>518</v>
      </c>
      <c r="H100" s="160"/>
      <c r="I100" s="162" t="s">
        <v>529</v>
      </c>
      <c r="J100" s="162"/>
      <c r="K100" s="160" t="s">
        <v>386</v>
      </c>
      <c r="L100" s="160" t="s">
        <v>284</v>
      </c>
      <c r="M100" s="161" t="s">
        <v>164</v>
      </c>
      <c r="N100" s="161" t="s">
        <v>530</v>
      </c>
      <c r="O100" s="160" t="s">
        <v>496</v>
      </c>
      <c r="P100" s="160"/>
      <c r="Q100" s="160" t="s">
        <v>2653</v>
      </c>
    </row>
    <row r="101" spans="2:17" s="52" customFormat="1" ht="38.1" customHeight="1">
      <c r="B101" s="160">
        <v>110</v>
      </c>
      <c r="C101" s="161" t="s">
        <v>473</v>
      </c>
      <c r="D101" s="162">
        <v>43508</v>
      </c>
      <c r="E101" s="162"/>
      <c r="F101" s="160"/>
      <c r="G101" s="160" t="s">
        <v>349</v>
      </c>
      <c r="H101" s="160"/>
      <c r="I101" s="162" t="s">
        <v>350</v>
      </c>
      <c r="J101" s="162"/>
      <c r="K101" s="160" t="s">
        <v>386</v>
      </c>
      <c r="L101" s="160" t="s">
        <v>284</v>
      </c>
      <c r="M101" s="161" t="s">
        <v>164</v>
      </c>
      <c r="N101" s="161" t="s">
        <v>531</v>
      </c>
      <c r="O101" s="160" t="s">
        <v>496</v>
      </c>
      <c r="P101" s="160"/>
      <c r="Q101" s="160" t="s">
        <v>2653</v>
      </c>
    </row>
    <row r="102" spans="2:17" s="52" customFormat="1" ht="38.1" customHeight="1">
      <c r="B102" s="160">
        <v>111</v>
      </c>
      <c r="C102" s="161" t="s">
        <v>473</v>
      </c>
      <c r="D102" s="162">
        <v>43508</v>
      </c>
      <c r="E102" s="162"/>
      <c r="F102" s="160"/>
      <c r="G102" s="160" t="s">
        <v>349</v>
      </c>
      <c r="H102" s="160"/>
      <c r="I102" s="162" t="s">
        <v>350</v>
      </c>
      <c r="J102" s="162"/>
      <c r="K102" s="160" t="s">
        <v>386</v>
      </c>
      <c r="L102" s="160" t="s">
        <v>284</v>
      </c>
      <c r="M102" s="161" t="s">
        <v>164</v>
      </c>
      <c r="N102" s="161" t="s">
        <v>532</v>
      </c>
      <c r="O102" s="160" t="s">
        <v>496</v>
      </c>
      <c r="P102" s="160"/>
      <c r="Q102" s="160" t="s">
        <v>2653</v>
      </c>
    </row>
    <row r="103" spans="2:17" s="52" customFormat="1" ht="38.1" customHeight="1">
      <c r="B103" s="160">
        <v>112</v>
      </c>
      <c r="C103" s="161" t="s">
        <v>473</v>
      </c>
      <c r="D103" s="162">
        <v>43508</v>
      </c>
      <c r="E103" s="162"/>
      <c r="F103" s="160"/>
      <c r="G103" s="160" t="s">
        <v>277</v>
      </c>
      <c r="H103" s="160"/>
      <c r="I103" s="160" t="s">
        <v>277</v>
      </c>
      <c r="J103" s="160"/>
      <c r="K103" s="160" t="s">
        <v>386</v>
      </c>
      <c r="L103" s="160" t="s">
        <v>284</v>
      </c>
      <c r="M103" s="161" t="s">
        <v>164</v>
      </c>
      <c r="N103" s="161" t="s">
        <v>510</v>
      </c>
      <c r="O103" s="160" t="s">
        <v>496</v>
      </c>
      <c r="P103" s="160"/>
      <c r="Q103" s="160" t="s">
        <v>2653</v>
      </c>
    </row>
    <row r="104" spans="2:17" s="52" customFormat="1" ht="38.1" customHeight="1">
      <c r="B104" s="160">
        <v>113</v>
      </c>
      <c r="C104" s="161" t="s">
        <v>473</v>
      </c>
      <c r="D104" s="162">
        <v>43508</v>
      </c>
      <c r="E104" s="162"/>
      <c r="F104" s="160"/>
      <c r="G104" s="160" t="s">
        <v>277</v>
      </c>
      <c r="H104" s="160"/>
      <c r="I104" s="160" t="s">
        <v>277</v>
      </c>
      <c r="J104" s="160"/>
      <c r="K104" s="160" t="s">
        <v>386</v>
      </c>
      <c r="L104" s="160" t="s">
        <v>284</v>
      </c>
      <c r="M104" s="161" t="s">
        <v>164</v>
      </c>
      <c r="N104" s="161" t="s">
        <v>533</v>
      </c>
      <c r="O104" s="160" t="s">
        <v>496</v>
      </c>
      <c r="P104" s="160"/>
      <c r="Q104" s="160" t="s">
        <v>2653</v>
      </c>
    </row>
    <row r="105" spans="2:17" s="52" customFormat="1" ht="38.1" customHeight="1">
      <c r="B105" s="160">
        <v>114</v>
      </c>
      <c r="C105" s="161" t="s">
        <v>473</v>
      </c>
      <c r="D105" s="162">
        <v>43508</v>
      </c>
      <c r="E105" s="162"/>
      <c r="F105" s="160"/>
      <c r="G105" s="160" t="s">
        <v>277</v>
      </c>
      <c r="H105" s="160"/>
      <c r="I105" s="160" t="s">
        <v>277</v>
      </c>
      <c r="J105" s="160"/>
      <c r="K105" s="160" t="s">
        <v>386</v>
      </c>
      <c r="L105" s="160" t="s">
        <v>284</v>
      </c>
      <c r="M105" s="161" t="s">
        <v>164</v>
      </c>
      <c r="N105" s="161" t="s">
        <v>534</v>
      </c>
      <c r="O105" s="160" t="s">
        <v>496</v>
      </c>
      <c r="P105" s="160"/>
      <c r="Q105" s="160" t="s">
        <v>2653</v>
      </c>
    </row>
    <row r="106" spans="2:17" s="52" customFormat="1" ht="38.1" customHeight="1">
      <c r="B106" s="160">
        <v>115</v>
      </c>
      <c r="C106" s="161" t="s">
        <v>473</v>
      </c>
      <c r="D106" s="162">
        <v>43508</v>
      </c>
      <c r="E106" s="162"/>
      <c r="F106" s="160"/>
      <c r="G106" s="160" t="s">
        <v>277</v>
      </c>
      <c r="H106" s="160"/>
      <c r="I106" s="160" t="s">
        <v>277</v>
      </c>
      <c r="J106" s="160"/>
      <c r="K106" s="160" t="s">
        <v>386</v>
      </c>
      <c r="L106" s="160" t="s">
        <v>284</v>
      </c>
      <c r="M106" s="161" t="s">
        <v>164</v>
      </c>
      <c r="N106" s="161" t="s">
        <v>535</v>
      </c>
      <c r="O106" s="160" t="s">
        <v>496</v>
      </c>
      <c r="P106" s="160"/>
      <c r="Q106" s="160" t="s">
        <v>2653</v>
      </c>
    </row>
    <row r="107" spans="2:17" s="52" customFormat="1" ht="38.1" customHeight="1">
      <c r="B107" s="160">
        <v>116</v>
      </c>
      <c r="C107" s="161" t="s">
        <v>473</v>
      </c>
      <c r="D107" s="162">
        <v>43508</v>
      </c>
      <c r="E107" s="162"/>
      <c r="F107" s="160"/>
      <c r="G107" s="160" t="s">
        <v>277</v>
      </c>
      <c r="H107" s="160"/>
      <c r="I107" s="160" t="s">
        <v>277</v>
      </c>
      <c r="J107" s="160"/>
      <c r="K107" s="160" t="s">
        <v>386</v>
      </c>
      <c r="L107" s="160" t="s">
        <v>284</v>
      </c>
      <c r="M107" s="161" t="s">
        <v>164</v>
      </c>
      <c r="N107" s="161" t="s">
        <v>536</v>
      </c>
      <c r="O107" s="160" t="s">
        <v>496</v>
      </c>
      <c r="P107" s="160"/>
      <c r="Q107" s="160" t="s">
        <v>2653</v>
      </c>
    </row>
    <row r="108" spans="2:17" s="52" customFormat="1" ht="38.1" customHeight="1">
      <c r="B108" s="160">
        <v>117</v>
      </c>
      <c r="C108" s="161" t="s">
        <v>473</v>
      </c>
      <c r="D108" s="162">
        <v>43508</v>
      </c>
      <c r="E108" s="162"/>
      <c r="F108" s="160"/>
      <c r="G108" s="160" t="s">
        <v>277</v>
      </c>
      <c r="H108" s="160"/>
      <c r="I108" s="160" t="s">
        <v>277</v>
      </c>
      <c r="J108" s="160"/>
      <c r="K108" s="160" t="s">
        <v>386</v>
      </c>
      <c r="L108" s="160" t="s">
        <v>284</v>
      </c>
      <c r="M108" s="161" t="s">
        <v>164</v>
      </c>
      <c r="N108" s="161" t="s">
        <v>537</v>
      </c>
      <c r="O108" s="160" t="s">
        <v>496</v>
      </c>
      <c r="P108" s="160"/>
      <c r="Q108" s="160" t="s">
        <v>2653</v>
      </c>
    </row>
    <row r="109" spans="2:17" s="52" customFormat="1" ht="38.1" customHeight="1">
      <c r="B109" s="160">
        <v>118</v>
      </c>
      <c r="C109" s="161" t="s">
        <v>473</v>
      </c>
      <c r="D109" s="162">
        <v>43508</v>
      </c>
      <c r="E109" s="162"/>
      <c r="F109" s="160"/>
      <c r="G109" s="160" t="s">
        <v>277</v>
      </c>
      <c r="H109" s="160"/>
      <c r="I109" s="160" t="s">
        <v>277</v>
      </c>
      <c r="J109" s="160"/>
      <c r="K109" s="160" t="s">
        <v>386</v>
      </c>
      <c r="L109" s="160" t="s">
        <v>284</v>
      </c>
      <c r="M109" s="161" t="s">
        <v>164</v>
      </c>
      <c r="N109" s="161" t="s">
        <v>538</v>
      </c>
      <c r="O109" s="160" t="s">
        <v>496</v>
      </c>
      <c r="P109" s="160"/>
      <c r="Q109" s="160" t="s">
        <v>2653</v>
      </c>
    </row>
    <row r="110" spans="2:17" s="52" customFormat="1" ht="38.1" customHeight="1">
      <c r="B110" s="160">
        <v>119</v>
      </c>
      <c r="C110" s="161" t="s">
        <v>473</v>
      </c>
      <c r="D110" s="162">
        <v>43508</v>
      </c>
      <c r="E110" s="162"/>
      <c r="F110" s="160"/>
      <c r="G110" s="160" t="s">
        <v>277</v>
      </c>
      <c r="H110" s="160"/>
      <c r="I110" s="160" t="s">
        <v>277</v>
      </c>
      <c r="J110" s="160"/>
      <c r="K110" s="160" t="s">
        <v>386</v>
      </c>
      <c r="L110" s="160" t="s">
        <v>284</v>
      </c>
      <c r="M110" s="161" t="s">
        <v>164</v>
      </c>
      <c r="N110" s="161" t="s">
        <v>539</v>
      </c>
      <c r="O110" s="160" t="s">
        <v>496</v>
      </c>
      <c r="P110" s="160"/>
      <c r="Q110" s="160" t="s">
        <v>2653</v>
      </c>
    </row>
    <row r="111" spans="2:17" s="52" customFormat="1" ht="38.1" customHeight="1">
      <c r="B111" s="160">
        <v>120</v>
      </c>
      <c r="C111" s="161" t="s">
        <v>473</v>
      </c>
      <c r="D111" s="162">
        <v>43508</v>
      </c>
      <c r="E111" s="162"/>
      <c r="F111" s="160"/>
      <c r="G111" s="160" t="s">
        <v>277</v>
      </c>
      <c r="H111" s="160"/>
      <c r="I111" s="160" t="s">
        <v>277</v>
      </c>
      <c r="J111" s="160"/>
      <c r="K111" s="160" t="s">
        <v>386</v>
      </c>
      <c r="L111" s="160" t="s">
        <v>284</v>
      </c>
      <c r="M111" s="161" t="s">
        <v>164</v>
      </c>
      <c r="N111" s="161" t="s">
        <v>540</v>
      </c>
      <c r="O111" s="160" t="s">
        <v>496</v>
      </c>
      <c r="P111" s="160"/>
      <c r="Q111" s="160" t="s">
        <v>2653</v>
      </c>
    </row>
    <row r="112" spans="2:17" s="52" customFormat="1" ht="38.1" customHeight="1">
      <c r="B112" s="160">
        <v>121</v>
      </c>
      <c r="C112" s="161" t="s">
        <v>473</v>
      </c>
      <c r="D112" s="162">
        <v>43508</v>
      </c>
      <c r="E112" s="162"/>
      <c r="F112" s="160"/>
      <c r="G112" s="160" t="s">
        <v>277</v>
      </c>
      <c r="H112" s="160"/>
      <c r="I112" s="160" t="s">
        <v>277</v>
      </c>
      <c r="J112" s="160"/>
      <c r="K112" s="160" t="s">
        <v>386</v>
      </c>
      <c r="L112" s="160" t="s">
        <v>284</v>
      </c>
      <c r="M112" s="161" t="s">
        <v>164</v>
      </c>
      <c r="N112" s="161" t="s">
        <v>541</v>
      </c>
      <c r="O112" s="160" t="s">
        <v>496</v>
      </c>
      <c r="P112" s="160"/>
      <c r="Q112" s="160" t="s">
        <v>2653</v>
      </c>
    </row>
    <row r="113" spans="2:17" s="52" customFormat="1" ht="38.1" customHeight="1">
      <c r="B113" s="160">
        <v>122</v>
      </c>
      <c r="C113" s="161" t="s">
        <v>473</v>
      </c>
      <c r="D113" s="162">
        <v>43508</v>
      </c>
      <c r="E113" s="162"/>
      <c r="F113" s="160"/>
      <c r="G113" s="160" t="s">
        <v>277</v>
      </c>
      <c r="H113" s="160"/>
      <c r="I113" s="160" t="s">
        <v>277</v>
      </c>
      <c r="J113" s="160"/>
      <c r="K113" s="160" t="s">
        <v>386</v>
      </c>
      <c r="L113" s="160" t="s">
        <v>284</v>
      </c>
      <c r="M113" s="161" t="s">
        <v>164</v>
      </c>
      <c r="N113" s="161" t="s">
        <v>542</v>
      </c>
      <c r="O113" s="160" t="s">
        <v>496</v>
      </c>
      <c r="P113" s="160"/>
      <c r="Q113" s="160" t="s">
        <v>2653</v>
      </c>
    </row>
    <row r="114" spans="2:17" s="52" customFormat="1" ht="38.1" customHeight="1">
      <c r="B114" s="160">
        <v>123</v>
      </c>
      <c r="C114" s="161" t="s">
        <v>473</v>
      </c>
      <c r="D114" s="162">
        <v>43508</v>
      </c>
      <c r="E114" s="162"/>
      <c r="F114" s="160"/>
      <c r="G114" s="160" t="s">
        <v>277</v>
      </c>
      <c r="H114" s="160"/>
      <c r="I114" s="160" t="s">
        <v>277</v>
      </c>
      <c r="J114" s="160"/>
      <c r="K114" s="160" t="s">
        <v>386</v>
      </c>
      <c r="L114" s="160" t="s">
        <v>284</v>
      </c>
      <c r="M114" s="161" t="s">
        <v>164</v>
      </c>
      <c r="N114" s="161" t="s">
        <v>543</v>
      </c>
      <c r="O114" s="160" t="s">
        <v>496</v>
      </c>
      <c r="P114" s="160"/>
      <c r="Q114" s="160" t="s">
        <v>2653</v>
      </c>
    </row>
    <row r="115" spans="2:17" s="52" customFormat="1" ht="38.1" customHeight="1">
      <c r="B115" s="160">
        <v>124</v>
      </c>
      <c r="C115" s="161" t="s">
        <v>473</v>
      </c>
      <c r="D115" s="162">
        <v>43508</v>
      </c>
      <c r="E115" s="162"/>
      <c r="F115" s="160"/>
      <c r="G115" s="160" t="s">
        <v>277</v>
      </c>
      <c r="H115" s="160"/>
      <c r="I115" s="160" t="s">
        <v>277</v>
      </c>
      <c r="J115" s="160"/>
      <c r="K115" s="160" t="s">
        <v>386</v>
      </c>
      <c r="L115" s="160" t="s">
        <v>284</v>
      </c>
      <c r="M115" s="161" t="s">
        <v>164</v>
      </c>
      <c r="N115" s="161" t="s">
        <v>544</v>
      </c>
      <c r="O115" s="160" t="s">
        <v>496</v>
      </c>
      <c r="P115" s="160"/>
      <c r="Q115" s="160" t="s">
        <v>2653</v>
      </c>
    </row>
    <row r="116" spans="2:17" s="52" customFormat="1" ht="38.1" customHeight="1">
      <c r="B116" s="160">
        <v>125</v>
      </c>
      <c r="C116" s="161" t="s">
        <v>473</v>
      </c>
      <c r="D116" s="162">
        <v>43508</v>
      </c>
      <c r="E116" s="162"/>
      <c r="F116" s="160"/>
      <c r="G116" s="160" t="s">
        <v>277</v>
      </c>
      <c r="H116" s="160"/>
      <c r="I116" s="160" t="s">
        <v>277</v>
      </c>
      <c r="J116" s="160"/>
      <c r="K116" s="160" t="s">
        <v>386</v>
      </c>
      <c r="L116" s="160" t="s">
        <v>284</v>
      </c>
      <c r="M116" s="161" t="s">
        <v>164</v>
      </c>
      <c r="N116" s="161" t="s">
        <v>545</v>
      </c>
      <c r="O116" s="160" t="s">
        <v>496</v>
      </c>
      <c r="P116" s="160"/>
      <c r="Q116" s="160" t="s">
        <v>2653</v>
      </c>
    </row>
    <row r="117" spans="2:17" s="52" customFormat="1" ht="38.1" customHeight="1">
      <c r="B117" s="160">
        <v>126</v>
      </c>
      <c r="C117" s="161" t="s">
        <v>473</v>
      </c>
      <c r="D117" s="162">
        <v>43508</v>
      </c>
      <c r="E117" s="162"/>
      <c r="F117" s="160"/>
      <c r="G117" s="160" t="s">
        <v>277</v>
      </c>
      <c r="H117" s="160"/>
      <c r="I117" s="160" t="s">
        <v>277</v>
      </c>
      <c r="J117" s="160"/>
      <c r="K117" s="160" t="s">
        <v>386</v>
      </c>
      <c r="L117" s="160" t="s">
        <v>284</v>
      </c>
      <c r="M117" s="161" t="s">
        <v>164</v>
      </c>
      <c r="N117" s="161" t="s">
        <v>546</v>
      </c>
      <c r="O117" s="160" t="s">
        <v>496</v>
      </c>
      <c r="P117" s="160"/>
      <c r="Q117" s="160" t="s">
        <v>2653</v>
      </c>
    </row>
    <row r="118" spans="2:17" s="52" customFormat="1" ht="38.1" customHeight="1">
      <c r="B118" s="160">
        <v>127</v>
      </c>
      <c r="C118" s="161" t="s">
        <v>473</v>
      </c>
      <c r="D118" s="162">
        <v>43508</v>
      </c>
      <c r="E118" s="162"/>
      <c r="F118" s="160"/>
      <c r="G118" s="160" t="s">
        <v>277</v>
      </c>
      <c r="H118" s="160"/>
      <c r="I118" s="160" t="s">
        <v>277</v>
      </c>
      <c r="J118" s="160"/>
      <c r="K118" s="160" t="s">
        <v>386</v>
      </c>
      <c r="L118" s="160" t="s">
        <v>284</v>
      </c>
      <c r="M118" s="161" t="s">
        <v>164</v>
      </c>
      <c r="N118" s="161" t="s">
        <v>547</v>
      </c>
      <c r="O118" s="160" t="s">
        <v>496</v>
      </c>
      <c r="P118" s="160"/>
      <c r="Q118" s="160" t="s">
        <v>2653</v>
      </c>
    </row>
    <row r="119" spans="2:17" s="52" customFormat="1" ht="38.1" customHeight="1">
      <c r="B119" s="160">
        <v>128</v>
      </c>
      <c r="C119" s="161" t="s">
        <v>473</v>
      </c>
      <c r="D119" s="162">
        <v>43508</v>
      </c>
      <c r="E119" s="162"/>
      <c r="F119" s="160"/>
      <c r="G119" s="160" t="s">
        <v>277</v>
      </c>
      <c r="H119" s="160"/>
      <c r="I119" s="160" t="s">
        <v>277</v>
      </c>
      <c r="J119" s="160"/>
      <c r="K119" s="160" t="s">
        <v>386</v>
      </c>
      <c r="L119" s="160" t="s">
        <v>284</v>
      </c>
      <c r="M119" s="161" t="s">
        <v>164</v>
      </c>
      <c r="N119" s="161" t="s">
        <v>548</v>
      </c>
      <c r="O119" s="160" t="s">
        <v>496</v>
      </c>
      <c r="P119" s="160"/>
      <c r="Q119" s="160" t="s">
        <v>2653</v>
      </c>
    </row>
    <row r="120" spans="2:17" s="52" customFormat="1" ht="38.1" customHeight="1">
      <c r="B120" s="160">
        <v>129</v>
      </c>
      <c r="C120" s="161" t="s">
        <v>473</v>
      </c>
      <c r="D120" s="162">
        <v>43508</v>
      </c>
      <c r="E120" s="162"/>
      <c r="F120" s="160"/>
      <c r="G120" s="160" t="s">
        <v>277</v>
      </c>
      <c r="H120" s="160"/>
      <c r="I120" s="160" t="s">
        <v>277</v>
      </c>
      <c r="J120" s="160"/>
      <c r="K120" s="160" t="s">
        <v>386</v>
      </c>
      <c r="L120" s="160" t="s">
        <v>284</v>
      </c>
      <c r="M120" s="161" t="s">
        <v>164</v>
      </c>
      <c r="N120" s="161" t="s">
        <v>549</v>
      </c>
      <c r="O120" s="160" t="s">
        <v>496</v>
      </c>
      <c r="P120" s="160"/>
      <c r="Q120" s="160" t="s">
        <v>2653</v>
      </c>
    </row>
    <row r="121" spans="2:17" s="52" customFormat="1" ht="38.1" customHeight="1">
      <c r="B121" s="160">
        <v>130</v>
      </c>
      <c r="C121" s="161" t="s">
        <v>473</v>
      </c>
      <c r="D121" s="162">
        <v>43508</v>
      </c>
      <c r="E121" s="162"/>
      <c r="F121" s="160"/>
      <c r="G121" s="160" t="s">
        <v>277</v>
      </c>
      <c r="H121" s="160"/>
      <c r="I121" s="160" t="s">
        <v>277</v>
      </c>
      <c r="J121" s="160"/>
      <c r="K121" s="160" t="s">
        <v>386</v>
      </c>
      <c r="L121" s="160" t="s">
        <v>284</v>
      </c>
      <c r="M121" s="161" t="s">
        <v>164</v>
      </c>
      <c r="N121" s="161" t="s">
        <v>550</v>
      </c>
      <c r="O121" s="160" t="s">
        <v>496</v>
      </c>
      <c r="P121" s="160"/>
      <c r="Q121" s="160" t="s">
        <v>2653</v>
      </c>
    </row>
    <row r="122" spans="2:17" s="52" customFormat="1" ht="38.1" customHeight="1">
      <c r="B122" s="160">
        <v>131</v>
      </c>
      <c r="C122" s="161" t="s">
        <v>473</v>
      </c>
      <c r="D122" s="162">
        <v>43508</v>
      </c>
      <c r="E122" s="162"/>
      <c r="F122" s="160"/>
      <c r="G122" s="160" t="s">
        <v>277</v>
      </c>
      <c r="H122" s="160"/>
      <c r="I122" s="160" t="s">
        <v>277</v>
      </c>
      <c r="J122" s="160"/>
      <c r="K122" s="160" t="s">
        <v>386</v>
      </c>
      <c r="L122" s="160" t="s">
        <v>284</v>
      </c>
      <c r="M122" s="161" t="s">
        <v>164</v>
      </c>
      <c r="N122" s="161" t="s">
        <v>551</v>
      </c>
      <c r="O122" s="160" t="s">
        <v>496</v>
      </c>
      <c r="P122" s="160"/>
      <c r="Q122" s="160" t="s">
        <v>2653</v>
      </c>
    </row>
    <row r="123" spans="2:17" s="52" customFormat="1" ht="38.1" customHeight="1">
      <c r="B123" s="160">
        <v>132</v>
      </c>
      <c r="C123" s="161" t="s">
        <v>473</v>
      </c>
      <c r="D123" s="162">
        <v>43508</v>
      </c>
      <c r="E123" s="162"/>
      <c r="F123" s="160"/>
      <c r="G123" s="160" t="s">
        <v>277</v>
      </c>
      <c r="H123" s="160"/>
      <c r="I123" s="160" t="s">
        <v>277</v>
      </c>
      <c r="J123" s="160"/>
      <c r="K123" s="160" t="s">
        <v>386</v>
      </c>
      <c r="L123" s="160" t="s">
        <v>284</v>
      </c>
      <c r="M123" s="161" t="s">
        <v>164</v>
      </c>
      <c r="N123" s="161" t="s">
        <v>552</v>
      </c>
      <c r="O123" s="160" t="s">
        <v>496</v>
      </c>
      <c r="P123" s="160"/>
      <c r="Q123" s="160" t="s">
        <v>2653</v>
      </c>
    </row>
    <row r="124" spans="2:17" s="52" customFormat="1" ht="38.1" customHeight="1">
      <c r="B124" s="160">
        <v>133</v>
      </c>
      <c r="C124" s="161" t="s">
        <v>473</v>
      </c>
      <c r="D124" s="162">
        <v>43508</v>
      </c>
      <c r="E124" s="162"/>
      <c r="F124" s="160"/>
      <c r="G124" s="160" t="s">
        <v>277</v>
      </c>
      <c r="H124" s="160"/>
      <c r="I124" s="160" t="s">
        <v>277</v>
      </c>
      <c r="J124" s="160"/>
      <c r="K124" s="160" t="s">
        <v>386</v>
      </c>
      <c r="L124" s="160" t="s">
        <v>284</v>
      </c>
      <c r="M124" s="161" t="s">
        <v>164</v>
      </c>
      <c r="N124" s="161" t="s">
        <v>553</v>
      </c>
      <c r="O124" s="160" t="s">
        <v>496</v>
      </c>
      <c r="P124" s="160"/>
      <c r="Q124" s="160" t="s">
        <v>2653</v>
      </c>
    </row>
    <row r="125" spans="2:17" s="52" customFormat="1" ht="38.1" customHeight="1">
      <c r="B125" s="160">
        <v>134</v>
      </c>
      <c r="C125" s="161" t="s">
        <v>473</v>
      </c>
      <c r="D125" s="162">
        <v>43508</v>
      </c>
      <c r="E125" s="162"/>
      <c r="F125" s="160"/>
      <c r="G125" s="160" t="s">
        <v>277</v>
      </c>
      <c r="H125" s="160"/>
      <c r="I125" s="160" t="s">
        <v>277</v>
      </c>
      <c r="J125" s="160"/>
      <c r="K125" s="160" t="s">
        <v>386</v>
      </c>
      <c r="L125" s="160" t="s">
        <v>284</v>
      </c>
      <c r="M125" s="161" t="s">
        <v>164</v>
      </c>
      <c r="N125" s="161" t="s">
        <v>554</v>
      </c>
      <c r="O125" s="160" t="s">
        <v>496</v>
      </c>
      <c r="P125" s="160"/>
      <c r="Q125" s="160" t="s">
        <v>2653</v>
      </c>
    </row>
    <row r="126" spans="2:17" s="52" customFormat="1" ht="38.1" customHeight="1">
      <c r="B126" s="160">
        <v>135</v>
      </c>
      <c r="C126" s="161" t="s">
        <v>473</v>
      </c>
      <c r="D126" s="162">
        <v>43508</v>
      </c>
      <c r="E126" s="162"/>
      <c r="F126" s="160"/>
      <c r="G126" s="160" t="s">
        <v>277</v>
      </c>
      <c r="H126" s="160"/>
      <c r="I126" s="160" t="s">
        <v>277</v>
      </c>
      <c r="J126" s="160"/>
      <c r="K126" s="160" t="s">
        <v>386</v>
      </c>
      <c r="L126" s="160" t="s">
        <v>284</v>
      </c>
      <c r="M126" s="161" t="s">
        <v>164</v>
      </c>
      <c r="N126" s="161" t="s">
        <v>555</v>
      </c>
      <c r="O126" s="160" t="s">
        <v>496</v>
      </c>
      <c r="P126" s="160"/>
      <c r="Q126" s="160" t="s">
        <v>2653</v>
      </c>
    </row>
    <row r="127" spans="2:17" s="52" customFormat="1" ht="38.1" customHeight="1">
      <c r="B127" s="160">
        <v>136</v>
      </c>
      <c r="C127" s="161" t="s">
        <v>473</v>
      </c>
      <c r="D127" s="162">
        <v>43508</v>
      </c>
      <c r="E127" s="162"/>
      <c r="F127" s="160"/>
      <c r="G127" s="160" t="s">
        <v>277</v>
      </c>
      <c r="H127" s="160"/>
      <c r="I127" s="160" t="s">
        <v>277</v>
      </c>
      <c r="J127" s="160"/>
      <c r="K127" s="160" t="s">
        <v>386</v>
      </c>
      <c r="L127" s="160" t="s">
        <v>284</v>
      </c>
      <c r="M127" s="161" t="s">
        <v>164</v>
      </c>
      <c r="N127" s="161" t="s">
        <v>556</v>
      </c>
      <c r="O127" s="160" t="s">
        <v>496</v>
      </c>
      <c r="P127" s="160"/>
      <c r="Q127" s="160" t="s">
        <v>2653</v>
      </c>
    </row>
    <row r="128" spans="2:17" s="52" customFormat="1" ht="38.1" customHeight="1">
      <c r="B128" s="160">
        <v>137</v>
      </c>
      <c r="C128" s="161" t="s">
        <v>473</v>
      </c>
      <c r="D128" s="162">
        <v>43508</v>
      </c>
      <c r="E128" s="162"/>
      <c r="F128" s="160"/>
      <c r="G128" s="160" t="s">
        <v>277</v>
      </c>
      <c r="H128" s="160"/>
      <c r="I128" s="160" t="s">
        <v>277</v>
      </c>
      <c r="J128" s="160"/>
      <c r="K128" s="160" t="s">
        <v>386</v>
      </c>
      <c r="L128" s="160" t="s">
        <v>284</v>
      </c>
      <c r="M128" s="161" t="s">
        <v>164</v>
      </c>
      <c r="N128" s="161" t="s">
        <v>557</v>
      </c>
      <c r="O128" s="160" t="s">
        <v>496</v>
      </c>
      <c r="P128" s="160"/>
      <c r="Q128" s="160" t="s">
        <v>2653</v>
      </c>
    </row>
    <row r="129" spans="2:17" s="52" customFormat="1" ht="38.1" customHeight="1">
      <c r="B129" s="160">
        <v>138</v>
      </c>
      <c r="C129" s="161" t="s">
        <v>473</v>
      </c>
      <c r="D129" s="162">
        <v>43508</v>
      </c>
      <c r="E129" s="162"/>
      <c r="F129" s="160"/>
      <c r="G129" s="160" t="s">
        <v>558</v>
      </c>
      <c r="H129" s="160"/>
      <c r="I129" s="160" t="s">
        <v>559</v>
      </c>
      <c r="J129" s="160"/>
      <c r="K129" s="160" t="s">
        <v>386</v>
      </c>
      <c r="L129" s="160" t="s">
        <v>284</v>
      </c>
      <c r="M129" s="161" t="s">
        <v>164</v>
      </c>
      <c r="N129" s="161" t="s">
        <v>560</v>
      </c>
      <c r="O129" s="160" t="s">
        <v>496</v>
      </c>
      <c r="P129" s="160"/>
      <c r="Q129" s="160" t="s">
        <v>2653</v>
      </c>
    </row>
    <row r="130" spans="2:17" s="52" customFormat="1" ht="38.1" customHeight="1">
      <c r="B130" s="160">
        <v>139</v>
      </c>
      <c r="C130" s="161" t="s">
        <v>473</v>
      </c>
      <c r="D130" s="162">
        <v>43508</v>
      </c>
      <c r="E130" s="162"/>
      <c r="F130" s="160"/>
      <c r="G130" s="160" t="s">
        <v>561</v>
      </c>
      <c r="H130" s="160"/>
      <c r="I130" s="160" t="s">
        <v>562</v>
      </c>
      <c r="J130" s="160"/>
      <c r="K130" s="160" t="s">
        <v>386</v>
      </c>
      <c r="L130" s="160" t="s">
        <v>284</v>
      </c>
      <c r="M130" s="161" t="s">
        <v>164</v>
      </c>
      <c r="N130" s="161" t="s">
        <v>563</v>
      </c>
      <c r="O130" s="160" t="s">
        <v>496</v>
      </c>
      <c r="P130" s="160"/>
      <c r="Q130" s="160" t="s">
        <v>2653</v>
      </c>
    </row>
    <row r="131" spans="2:17" s="52" customFormat="1" ht="38.1" customHeight="1">
      <c r="B131" s="160">
        <v>140</v>
      </c>
      <c r="C131" s="161" t="s">
        <v>473</v>
      </c>
      <c r="D131" s="162">
        <v>43508</v>
      </c>
      <c r="E131" s="162"/>
      <c r="F131" s="160"/>
      <c r="G131" s="160" t="s">
        <v>561</v>
      </c>
      <c r="H131" s="160"/>
      <c r="I131" s="160" t="s">
        <v>564</v>
      </c>
      <c r="J131" s="160"/>
      <c r="K131" s="160" t="s">
        <v>386</v>
      </c>
      <c r="L131" s="160" t="s">
        <v>284</v>
      </c>
      <c r="M131" s="161" t="s">
        <v>164</v>
      </c>
      <c r="N131" s="161" t="s">
        <v>565</v>
      </c>
      <c r="O131" s="160" t="s">
        <v>496</v>
      </c>
      <c r="P131" s="160"/>
      <c r="Q131" s="160" t="s">
        <v>2653</v>
      </c>
    </row>
    <row r="132" spans="2:17" s="52" customFormat="1" ht="38.1" customHeight="1">
      <c r="B132" s="160">
        <v>141</v>
      </c>
      <c r="C132" s="161" t="s">
        <v>473</v>
      </c>
      <c r="D132" s="162">
        <v>43508</v>
      </c>
      <c r="E132" s="162"/>
      <c r="F132" s="160"/>
      <c r="G132" s="160" t="s">
        <v>561</v>
      </c>
      <c r="H132" s="160"/>
      <c r="I132" s="160" t="s">
        <v>564</v>
      </c>
      <c r="J132" s="160"/>
      <c r="K132" s="160" t="s">
        <v>386</v>
      </c>
      <c r="L132" s="160" t="s">
        <v>284</v>
      </c>
      <c r="M132" s="161" t="s">
        <v>164</v>
      </c>
      <c r="N132" s="161" t="s">
        <v>566</v>
      </c>
      <c r="O132" s="160" t="s">
        <v>496</v>
      </c>
      <c r="P132" s="160"/>
      <c r="Q132" s="160" t="s">
        <v>2653</v>
      </c>
    </row>
    <row r="133" spans="2:17" s="52" customFormat="1" ht="38.1" customHeight="1">
      <c r="B133" s="160">
        <v>142</v>
      </c>
      <c r="C133" s="161" t="s">
        <v>473</v>
      </c>
      <c r="D133" s="162">
        <v>43508</v>
      </c>
      <c r="E133" s="162"/>
      <c r="F133" s="160"/>
      <c r="G133" s="160" t="s">
        <v>561</v>
      </c>
      <c r="H133" s="160"/>
      <c r="I133" s="160" t="s">
        <v>564</v>
      </c>
      <c r="J133" s="160"/>
      <c r="K133" s="160" t="s">
        <v>386</v>
      </c>
      <c r="L133" s="160" t="s">
        <v>284</v>
      </c>
      <c r="M133" s="161" t="s">
        <v>164</v>
      </c>
      <c r="N133" s="161" t="s">
        <v>567</v>
      </c>
      <c r="O133" s="160" t="s">
        <v>496</v>
      </c>
      <c r="P133" s="160"/>
      <c r="Q133" s="160" t="s">
        <v>2653</v>
      </c>
    </row>
    <row r="134" spans="2:17" s="51" customFormat="1" ht="38.1" customHeight="1">
      <c r="B134" s="160">
        <v>143</v>
      </c>
      <c r="C134" s="161" t="s">
        <v>473</v>
      </c>
      <c r="D134" s="162">
        <v>43511</v>
      </c>
      <c r="E134" s="162"/>
      <c r="F134" s="160"/>
      <c r="G134" s="160" t="s">
        <v>568</v>
      </c>
      <c r="H134" s="160"/>
      <c r="I134" s="160" t="s">
        <v>325</v>
      </c>
      <c r="J134" s="160"/>
      <c r="K134" s="160" t="s">
        <v>569</v>
      </c>
      <c r="L134" s="160" t="s">
        <v>265</v>
      </c>
      <c r="M134" s="161" t="s">
        <v>325</v>
      </c>
      <c r="N134" s="161" t="s">
        <v>570</v>
      </c>
      <c r="O134" s="160" t="s">
        <v>571</v>
      </c>
      <c r="P134" s="160"/>
      <c r="Q134" s="160" t="s">
        <v>2654</v>
      </c>
    </row>
    <row r="135" spans="2:17" s="51" customFormat="1" ht="51.9" customHeight="1">
      <c r="B135" s="160">
        <v>144</v>
      </c>
      <c r="C135" s="161" t="s">
        <v>473</v>
      </c>
      <c r="D135" s="162">
        <v>43517</v>
      </c>
      <c r="E135" s="162"/>
      <c r="F135" s="160"/>
      <c r="G135" s="66" t="s">
        <v>572</v>
      </c>
      <c r="H135" s="66"/>
      <c r="I135" s="66" t="s">
        <v>573</v>
      </c>
      <c r="J135" s="66"/>
      <c r="K135" s="160" t="s">
        <v>569</v>
      </c>
      <c r="L135" s="160" t="s">
        <v>265</v>
      </c>
      <c r="M135" s="164" t="s">
        <v>574</v>
      </c>
      <c r="N135" s="161"/>
      <c r="O135" s="160" t="s">
        <v>575</v>
      </c>
      <c r="P135" s="160"/>
      <c r="Q135" s="160" t="s">
        <v>2654</v>
      </c>
    </row>
    <row r="136" spans="2:17" s="51" customFormat="1" ht="38.1" customHeight="1">
      <c r="B136" s="160">
        <v>145</v>
      </c>
      <c r="C136" s="161" t="s">
        <v>473</v>
      </c>
      <c r="D136" s="162">
        <v>43517</v>
      </c>
      <c r="E136" s="162"/>
      <c r="F136" s="160"/>
      <c r="G136" s="66" t="s">
        <v>434</v>
      </c>
      <c r="H136" s="66"/>
      <c r="I136" s="66" t="s">
        <v>573</v>
      </c>
      <c r="J136" s="66"/>
      <c r="K136" s="160" t="s">
        <v>569</v>
      </c>
      <c r="L136" s="160" t="s">
        <v>265</v>
      </c>
      <c r="M136" s="164" t="s">
        <v>574</v>
      </c>
      <c r="N136" s="161"/>
      <c r="O136" s="160" t="s">
        <v>575</v>
      </c>
      <c r="P136" s="160"/>
      <c r="Q136" s="160" t="s">
        <v>2654</v>
      </c>
    </row>
    <row r="137" spans="2:17" s="51" customFormat="1" ht="38.1" customHeight="1">
      <c r="B137" s="160">
        <v>146</v>
      </c>
      <c r="C137" s="161" t="s">
        <v>473</v>
      </c>
      <c r="D137" s="162">
        <v>43517</v>
      </c>
      <c r="E137" s="162"/>
      <c r="F137" s="160"/>
      <c r="G137" s="66" t="s">
        <v>576</v>
      </c>
      <c r="H137" s="66"/>
      <c r="I137" s="66" t="s">
        <v>482</v>
      </c>
      <c r="J137" s="66"/>
      <c r="K137" s="160" t="s">
        <v>569</v>
      </c>
      <c r="L137" s="160" t="s">
        <v>265</v>
      </c>
      <c r="M137" s="164" t="s">
        <v>577</v>
      </c>
      <c r="N137" s="161"/>
      <c r="O137" s="160" t="s">
        <v>575</v>
      </c>
      <c r="P137" s="160"/>
      <c r="Q137" s="160" t="s">
        <v>2654</v>
      </c>
    </row>
    <row r="138" spans="2:17" s="51" customFormat="1" ht="38.1" customHeight="1">
      <c r="B138" s="160">
        <v>147</v>
      </c>
      <c r="C138" s="161" t="s">
        <v>473</v>
      </c>
      <c r="D138" s="162">
        <v>43517</v>
      </c>
      <c r="E138" s="162"/>
      <c r="F138" s="160"/>
      <c r="G138" s="66" t="s">
        <v>578</v>
      </c>
      <c r="H138" s="66"/>
      <c r="I138" s="66" t="s">
        <v>345</v>
      </c>
      <c r="J138" s="66"/>
      <c r="K138" s="160" t="s">
        <v>569</v>
      </c>
      <c r="L138" s="160" t="s">
        <v>265</v>
      </c>
      <c r="M138" s="164" t="s">
        <v>579</v>
      </c>
      <c r="N138" s="165"/>
      <c r="O138" s="160" t="s">
        <v>575</v>
      </c>
      <c r="P138" s="160"/>
      <c r="Q138" s="160" t="s">
        <v>2654</v>
      </c>
    </row>
    <row r="139" spans="2:17" s="51" customFormat="1" ht="38.1" customHeight="1">
      <c r="B139" s="160">
        <v>148</v>
      </c>
      <c r="C139" s="161" t="s">
        <v>473</v>
      </c>
      <c r="D139" s="162">
        <v>43517</v>
      </c>
      <c r="E139" s="162"/>
      <c r="F139" s="160"/>
      <c r="G139" s="66" t="s">
        <v>578</v>
      </c>
      <c r="H139" s="66"/>
      <c r="I139" s="66" t="s">
        <v>580</v>
      </c>
      <c r="J139" s="66"/>
      <c r="K139" s="160" t="s">
        <v>569</v>
      </c>
      <c r="L139" s="160" t="s">
        <v>265</v>
      </c>
      <c r="M139" s="164" t="s">
        <v>581</v>
      </c>
      <c r="N139" s="165"/>
      <c r="O139" s="160" t="s">
        <v>575</v>
      </c>
      <c r="P139" s="160"/>
      <c r="Q139" s="160" t="s">
        <v>2654</v>
      </c>
    </row>
    <row r="140" spans="2:17" s="51" customFormat="1" ht="38.1" customHeight="1">
      <c r="B140" s="160">
        <v>149</v>
      </c>
      <c r="C140" s="161" t="s">
        <v>473</v>
      </c>
      <c r="D140" s="162">
        <v>43517</v>
      </c>
      <c r="E140" s="162"/>
      <c r="F140" s="160"/>
      <c r="G140" s="66" t="s">
        <v>582</v>
      </c>
      <c r="H140" s="66"/>
      <c r="I140" s="66" t="s">
        <v>583</v>
      </c>
      <c r="J140" s="66"/>
      <c r="K140" s="160" t="s">
        <v>569</v>
      </c>
      <c r="L140" s="160" t="s">
        <v>265</v>
      </c>
      <c r="M140" s="164" t="s">
        <v>584</v>
      </c>
      <c r="N140" s="165"/>
      <c r="O140" s="160" t="s">
        <v>575</v>
      </c>
      <c r="P140" s="160"/>
      <c r="Q140" s="160" t="s">
        <v>2654</v>
      </c>
    </row>
    <row r="141" spans="2:17" s="51" customFormat="1" ht="38.1" customHeight="1">
      <c r="B141" s="160">
        <v>150</v>
      </c>
      <c r="C141" s="161" t="s">
        <v>473</v>
      </c>
      <c r="D141" s="162">
        <v>43517</v>
      </c>
      <c r="E141" s="162"/>
      <c r="F141" s="160"/>
      <c r="G141" s="66" t="s">
        <v>582</v>
      </c>
      <c r="H141" s="66"/>
      <c r="I141" s="66" t="s">
        <v>585</v>
      </c>
      <c r="J141" s="66"/>
      <c r="K141" s="160" t="s">
        <v>569</v>
      </c>
      <c r="L141" s="160" t="s">
        <v>265</v>
      </c>
      <c r="M141" s="164" t="s">
        <v>586</v>
      </c>
      <c r="N141" s="165"/>
      <c r="O141" s="160" t="s">
        <v>575</v>
      </c>
      <c r="P141" s="160"/>
      <c r="Q141" s="160" t="s">
        <v>2654</v>
      </c>
    </row>
    <row r="142" spans="2:17" s="51" customFormat="1" ht="38.1" customHeight="1">
      <c r="B142" s="160">
        <v>151</v>
      </c>
      <c r="C142" s="161" t="s">
        <v>473</v>
      </c>
      <c r="D142" s="162">
        <v>43517</v>
      </c>
      <c r="E142" s="162"/>
      <c r="F142" s="160"/>
      <c r="G142" s="66" t="s">
        <v>582</v>
      </c>
      <c r="H142" s="66"/>
      <c r="I142" s="66" t="s">
        <v>587</v>
      </c>
      <c r="J142" s="66"/>
      <c r="K142" s="160" t="s">
        <v>569</v>
      </c>
      <c r="L142" s="160" t="s">
        <v>265</v>
      </c>
      <c r="M142" s="164" t="s">
        <v>588</v>
      </c>
      <c r="N142" s="165"/>
      <c r="O142" s="160" t="s">
        <v>575</v>
      </c>
      <c r="P142" s="160"/>
      <c r="Q142" s="160" t="s">
        <v>2654</v>
      </c>
    </row>
    <row r="143" spans="2:17" s="51" customFormat="1" ht="38.1" customHeight="1">
      <c r="B143" s="160">
        <v>152</v>
      </c>
      <c r="C143" s="161" t="s">
        <v>473</v>
      </c>
      <c r="D143" s="162">
        <v>43517</v>
      </c>
      <c r="E143" s="162"/>
      <c r="F143" s="160"/>
      <c r="G143" s="66" t="s">
        <v>582</v>
      </c>
      <c r="H143" s="66"/>
      <c r="I143" s="66" t="s">
        <v>589</v>
      </c>
      <c r="J143" s="66"/>
      <c r="K143" s="160" t="s">
        <v>569</v>
      </c>
      <c r="L143" s="160" t="s">
        <v>265</v>
      </c>
      <c r="M143" s="164" t="s">
        <v>590</v>
      </c>
      <c r="N143" s="165"/>
      <c r="O143" s="160" t="s">
        <v>575</v>
      </c>
      <c r="P143" s="160"/>
      <c r="Q143" s="160" t="s">
        <v>2654</v>
      </c>
    </row>
    <row r="144" spans="2:17" s="51" customFormat="1" ht="38.1" customHeight="1">
      <c r="B144" s="160">
        <v>153</v>
      </c>
      <c r="C144" s="161" t="s">
        <v>473</v>
      </c>
      <c r="D144" s="162">
        <v>43517</v>
      </c>
      <c r="E144" s="162"/>
      <c r="F144" s="160"/>
      <c r="G144" s="66" t="s">
        <v>582</v>
      </c>
      <c r="H144" s="66"/>
      <c r="I144" s="66" t="s">
        <v>591</v>
      </c>
      <c r="J144" s="66"/>
      <c r="K144" s="160" t="s">
        <v>569</v>
      </c>
      <c r="L144" s="160" t="s">
        <v>265</v>
      </c>
      <c r="M144" s="164" t="s">
        <v>592</v>
      </c>
      <c r="N144" s="165"/>
      <c r="O144" s="160" t="s">
        <v>575</v>
      </c>
      <c r="P144" s="160"/>
      <c r="Q144" s="160" t="s">
        <v>2654</v>
      </c>
    </row>
    <row r="145" spans="2:17" s="51" customFormat="1" ht="51.9" customHeight="1">
      <c r="B145" s="160">
        <v>154</v>
      </c>
      <c r="C145" s="161" t="s">
        <v>473</v>
      </c>
      <c r="D145" s="162">
        <v>43517</v>
      </c>
      <c r="E145" s="162"/>
      <c r="F145" s="160"/>
      <c r="G145" s="66" t="s">
        <v>593</v>
      </c>
      <c r="H145" s="66"/>
      <c r="I145" s="66" t="s">
        <v>594</v>
      </c>
      <c r="J145" s="66"/>
      <c r="K145" s="160" t="s">
        <v>569</v>
      </c>
      <c r="L145" s="160" t="s">
        <v>265</v>
      </c>
      <c r="M145" s="164" t="s">
        <v>595</v>
      </c>
      <c r="N145" s="165"/>
      <c r="O145" s="160" t="s">
        <v>575</v>
      </c>
      <c r="P145" s="160"/>
      <c r="Q145" s="160" t="s">
        <v>2654</v>
      </c>
    </row>
    <row r="146" spans="2:17" s="51" customFormat="1" ht="51.9" customHeight="1">
      <c r="B146" s="160">
        <v>155</v>
      </c>
      <c r="C146" s="161" t="s">
        <v>473</v>
      </c>
      <c r="D146" s="162">
        <v>43517</v>
      </c>
      <c r="E146" s="162"/>
      <c r="F146" s="160"/>
      <c r="G146" s="66" t="s">
        <v>490</v>
      </c>
      <c r="H146" s="66"/>
      <c r="I146" s="66" t="s">
        <v>596</v>
      </c>
      <c r="J146" s="66"/>
      <c r="K146" s="160" t="s">
        <v>569</v>
      </c>
      <c r="L146" s="160" t="s">
        <v>265</v>
      </c>
      <c r="M146" s="164" t="s">
        <v>597</v>
      </c>
      <c r="N146" s="165"/>
      <c r="O146" s="160" t="s">
        <v>575</v>
      </c>
      <c r="P146" s="160"/>
      <c r="Q146" s="160" t="s">
        <v>2654</v>
      </c>
    </row>
    <row r="147" spans="2:17" s="51" customFormat="1" ht="24" customHeight="1">
      <c r="B147" s="160">
        <v>156</v>
      </c>
      <c r="C147" s="165" t="s">
        <v>473</v>
      </c>
      <c r="D147" s="166">
        <v>43529</v>
      </c>
      <c r="E147" s="166"/>
      <c r="F147" s="160"/>
      <c r="G147" s="160" t="s">
        <v>489</v>
      </c>
      <c r="H147" s="160"/>
      <c r="I147" s="66" t="s">
        <v>490</v>
      </c>
      <c r="J147" s="66"/>
      <c r="K147" s="167" t="s">
        <v>465</v>
      </c>
      <c r="L147" s="160" t="s">
        <v>265</v>
      </c>
      <c r="M147" s="143" t="s">
        <v>598</v>
      </c>
      <c r="N147" s="143" t="s">
        <v>599</v>
      </c>
      <c r="O147" s="160" t="s">
        <v>600</v>
      </c>
      <c r="P147" s="160"/>
      <c r="Q147" s="160" t="s">
        <v>2653</v>
      </c>
    </row>
    <row r="148" spans="2:17" s="51" customFormat="1" ht="51.9" customHeight="1">
      <c r="B148" s="160">
        <v>157</v>
      </c>
      <c r="C148" s="165" t="s">
        <v>473</v>
      </c>
      <c r="D148" s="166">
        <v>43530</v>
      </c>
      <c r="E148" s="166"/>
      <c r="F148" s="160"/>
      <c r="G148" s="160" t="s">
        <v>489</v>
      </c>
      <c r="H148" s="160"/>
      <c r="I148" s="66" t="s">
        <v>490</v>
      </c>
      <c r="J148" s="66"/>
      <c r="K148" s="167" t="s">
        <v>601</v>
      </c>
      <c r="L148" s="160" t="s">
        <v>265</v>
      </c>
      <c r="M148" s="144" t="s">
        <v>602</v>
      </c>
      <c r="N148" s="144" t="s">
        <v>603</v>
      </c>
      <c r="O148" s="160" t="s">
        <v>604</v>
      </c>
      <c r="P148" s="160"/>
      <c r="Q148" s="160" t="s">
        <v>2654</v>
      </c>
    </row>
    <row r="149" spans="2:17" s="51" customFormat="1" ht="24" customHeight="1">
      <c r="B149" s="160">
        <v>158</v>
      </c>
      <c r="C149" s="165" t="s">
        <v>473</v>
      </c>
      <c r="D149" s="166">
        <v>43530</v>
      </c>
      <c r="E149" s="166"/>
      <c r="F149" s="160"/>
      <c r="G149" s="160" t="s">
        <v>489</v>
      </c>
      <c r="H149" s="160"/>
      <c r="I149" s="167" t="s">
        <v>490</v>
      </c>
      <c r="J149" s="167"/>
      <c r="K149" s="167" t="s">
        <v>605</v>
      </c>
      <c r="L149" s="167" t="s">
        <v>265</v>
      </c>
      <c r="M149" s="165"/>
      <c r="N149" s="165" t="s">
        <v>606</v>
      </c>
      <c r="O149" s="160" t="s">
        <v>607</v>
      </c>
      <c r="P149" s="160"/>
      <c r="Q149" s="160" t="s">
        <v>2653</v>
      </c>
    </row>
    <row r="150" spans="2:17" s="51" customFormat="1" ht="38.1" customHeight="1">
      <c r="B150" s="160">
        <v>159</v>
      </c>
      <c r="C150" s="165" t="s">
        <v>36</v>
      </c>
      <c r="D150" s="166">
        <v>43531</v>
      </c>
      <c r="E150" s="166"/>
      <c r="F150" s="160"/>
      <c r="G150" s="160" t="s">
        <v>608</v>
      </c>
      <c r="H150" s="160"/>
      <c r="I150" s="160" t="s">
        <v>475</v>
      </c>
      <c r="J150" s="160"/>
      <c r="K150" s="160" t="s">
        <v>465</v>
      </c>
      <c r="L150" s="160" t="s">
        <v>265</v>
      </c>
      <c r="M150" s="161" t="s">
        <v>609</v>
      </c>
      <c r="N150" s="161" t="s">
        <v>610</v>
      </c>
      <c r="O150" s="160" t="s">
        <v>611</v>
      </c>
      <c r="P150" s="160"/>
      <c r="Q150" s="160" t="s">
        <v>2653</v>
      </c>
    </row>
    <row r="151" spans="2:17" s="51" customFormat="1" ht="38.1" customHeight="1">
      <c r="B151" s="160">
        <v>160</v>
      </c>
      <c r="C151" s="165" t="s">
        <v>38</v>
      </c>
      <c r="D151" s="166">
        <v>43927</v>
      </c>
      <c r="E151" s="166"/>
      <c r="F151" s="160"/>
      <c r="G151" s="160" t="s">
        <v>489</v>
      </c>
      <c r="H151" s="160"/>
      <c r="I151" s="160" t="s">
        <v>490</v>
      </c>
      <c r="J151" s="160"/>
      <c r="K151" s="160" t="s">
        <v>465</v>
      </c>
      <c r="L151" s="160" t="s">
        <v>284</v>
      </c>
      <c r="M151" s="161" t="s">
        <v>164</v>
      </c>
      <c r="N151" s="161" t="s">
        <v>612</v>
      </c>
      <c r="O151" s="160" t="s">
        <v>613</v>
      </c>
      <c r="P151" s="160"/>
      <c r="Q151" s="160" t="s">
        <v>2653</v>
      </c>
    </row>
    <row r="152" spans="2:17" s="51" customFormat="1" ht="38.1" customHeight="1">
      <c r="B152" s="160">
        <v>218</v>
      </c>
      <c r="C152" s="160" t="s">
        <v>614</v>
      </c>
      <c r="D152" s="166">
        <v>43566</v>
      </c>
      <c r="E152" s="166"/>
      <c r="F152" s="160"/>
      <c r="G152" s="160" t="s">
        <v>256</v>
      </c>
      <c r="H152" s="160"/>
      <c r="I152" s="160" t="s">
        <v>164</v>
      </c>
      <c r="J152" s="160"/>
      <c r="K152" s="160" t="s">
        <v>164</v>
      </c>
      <c r="L152" s="160" t="s">
        <v>164</v>
      </c>
      <c r="M152" s="161"/>
      <c r="N152" s="161" t="s">
        <v>615</v>
      </c>
      <c r="O152" s="160" t="s">
        <v>616</v>
      </c>
      <c r="P152" s="160"/>
      <c r="Q152" s="160" t="s">
        <v>2653</v>
      </c>
    </row>
    <row r="153" spans="2:17" s="51" customFormat="1" ht="38.1" customHeight="1">
      <c r="B153" s="160">
        <v>161</v>
      </c>
      <c r="C153" s="165" t="s">
        <v>617</v>
      </c>
      <c r="D153" s="166">
        <v>43969</v>
      </c>
      <c r="E153" s="166"/>
      <c r="F153" s="160" t="s">
        <v>618</v>
      </c>
      <c r="G153" s="168" t="s">
        <v>619</v>
      </c>
      <c r="H153" s="168"/>
      <c r="I153" s="160" t="s">
        <v>620</v>
      </c>
      <c r="J153" s="160"/>
      <c r="K153" s="160" t="s">
        <v>621</v>
      </c>
      <c r="L153" s="160" t="s">
        <v>284</v>
      </c>
      <c r="M153" s="161" t="s">
        <v>164</v>
      </c>
      <c r="N153" s="161" t="s">
        <v>622</v>
      </c>
      <c r="O153" s="160" t="s">
        <v>623</v>
      </c>
      <c r="P153" s="160"/>
      <c r="Q153" s="160" t="s">
        <v>2654</v>
      </c>
    </row>
    <row r="154" spans="2:17" s="51" customFormat="1" ht="38.1" customHeight="1">
      <c r="B154" s="160">
        <v>162</v>
      </c>
      <c r="C154" s="165" t="s">
        <v>617</v>
      </c>
      <c r="D154" s="166">
        <v>43969</v>
      </c>
      <c r="E154" s="166"/>
      <c r="F154" s="160" t="s">
        <v>624</v>
      </c>
      <c r="G154" s="168" t="s">
        <v>619</v>
      </c>
      <c r="H154" s="168"/>
      <c r="I154" s="160" t="s">
        <v>625</v>
      </c>
      <c r="J154" s="160"/>
      <c r="K154" s="160" t="s">
        <v>621</v>
      </c>
      <c r="L154" s="160" t="s">
        <v>626</v>
      </c>
      <c r="M154" s="161" t="s">
        <v>622</v>
      </c>
      <c r="N154" s="161" t="s">
        <v>627</v>
      </c>
      <c r="O154" s="160" t="s">
        <v>628</v>
      </c>
      <c r="P154" s="160"/>
      <c r="Q154" s="160" t="s">
        <v>2654</v>
      </c>
    </row>
    <row r="155" spans="2:17" s="51" customFormat="1" ht="38.1" customHeight="1">
      <c r="B155" s="160">
        <v>163</v>
      </c>
      <c r="C155" s="165" t="s">
        <v>617</v>
      </c>
      <c r="D155" s="166">
        <v>43969</v>
      </c>
      <c r="E155" s="166"/>
      <c r="F155" s="160" t="s">
        <v>629</v>
      </c>
      <c r="G155" s="168" t="s">
        <v>619</v>
      </c>
      <c r="H155" s="168"/>
      <c r="I155" s="160" t="s">
        <v>630</v>
      </c>
      <c r="J155" s="160"/>
      <c r="K155" s="160" t="s">
        <v>621</v>
      </c>
      <c r="L155" s="160" t="s">
        <v>626</v>
      </c>
      <c r="M155" s="161" t="s">
        <v>622</v>
      </c>
      <c r="N155" s="161" t="s">
        <v>627</v>
      </c>
      <c r="O155" s="160" t="s">
        <v>628</v>
      </c>
      <c r="P155" s="160"/>
      <c r="Q155" s="160" t="s">
        <v>2654</v>
      </c>
    </row>
    <row r="156" spans="2:17" s="51" customFormat="1" ht="24" customHeight="1">
      <c r="B156" s="160">
        <v>164</v>
      </c>
      <c r="C156" s="165" t="s">
        <v>617</v>
      </c>
      <c r="D156" s="166">
        <v>43986</v>
      </c>
      <c r="E156" s="166"/>
      <c r="F156" s="160" t="s">
        <v>164</v>
      </c>
      <c r="G156" s="168" t="s">
        <v>631</v>
      </c>
      <c r="H156" s="168"/>
      <c r="I156" s="160" t="s">
        <v>632</v>
      </c>
      <c r="J156" s="160"/>
      <c r="K156" s="160" t="s">
        <v>633</v>
      </c>
      <c r="L156" s="160" t="s">
        <v>284</v>
      </c>
      <c r="M156" s="161" t="s">
        <v>634</v>
      </c>
      <c r="N156" s="161" t="s">
        <v>635</v>
      </c>
      <c r="O156" s="160" t="s">
        <v>636</v>
      </c>
      <c r="P156" s="160"/>
      <c r="Q156" s="160" t="s">
        <v>2654</v>
      </c>
    </row>
    <row r="157" spans="2:17" s="51" customFormat="1" ht="51.9" customHeight="1">
      <c r="B157" s="160">
        <v>165</v>
      </c>
      <c r="C157" s="165" t="s">
        <v>617</v>
      </c>
      <c r="D157" s="166">
        <v>43969</v>
      </c>
      <c r="E157" s="166"/>
      <c r="F157" s="160" t="s">
        <v>164</v>
      </c>
      <c r="G157" s="169" t="s">
        <v>637</v>
      </c>
      <c r="H157" s="169"/>
      <c r="I157" s="160" t="s">
        <v>632</v>
      </c>
      <c r="J157" s="160"/>
      <c r="K157" s="160" t="s">
        <v>633</v>
      </c>
      <c r="L157" s="160" t="s">
        <v>284</v>
      </c>
      <c r="M157" s="161" t="s">
        <v>634</v>
      </c>
      <c r="N157" s="161" t="s">
        <v>638</v>
      </c>
      <c r="O157" s="160" t="s">
        <v>639</v>
      </c>
      <c r="P157" s="160"/>
      <c r="Q157" s="160" t="s">
        <v>2654</v>
      </c>
    </row>
    <row r="158" spans="2:17" s="51" customFormat="1" ht="38.1" customHeight="1">
      <c r="B158" s="160">
        <v>166</v>
      </c>
      <c r="C158" s="165" t="s">
        <v>617</v>
      </c>
      <c r="D158" s="166">
        <v>43969</v>
      </c>
      <c r="E158" s="166"/>
      <c r="F158" s="160" t="s">
        <v>164</v>
      </c>
      <c r="G158" s="169" t="s">
        <v>640</v>
      </c>
      <c r="H158" s="169"/>
      <c r="I158" s="160" t="s">
        <v>632</v>
      </c>
      <c r="J158" s="160"/>
      <c r="K158" s="160" t="s">
        <v>633</v>
      </c>
      <c r="L158" s="160" t="s">
        <v>284</v>
      </c>
      <c r="M158" s="161" t="s">
        <v>634</v>
      </c>
      <c r="N158" s="161" t="s">
        <v>641</v>
      </c>
      <c r="O158" s="160" t="s">
        <v>642</v>
      </c>
      <c r="P158" s="160"/>
      <c r="Q158" s="160" t="s">
        <v>2654</v>
      </c>
    </row>
    <row r="159" spans="2:17" s="51" customFormat="1" ht="24" customHeight="1">
      <c r="B159" s="160">
        <v>167</v>
      </c>
      <c r="C159" s="165" t="s">
        <v>617</v>
      </c>
      <c r="D159" s="166">
        <v>44068</v>
      </c>
      <c r="E159" s="166"/>
      <c r="F159" s="160" t="s">
        <v>164</v>
      </c>
      <c r="G159" s="169" t="s">
        <v>643</v>
      </c>
      <c r="H159" s="169"/>
      <c r="I159" s="160" t="s">
        <v>632</v>
      </c>
      <c r="J159" s="160"/>
      <c r="K159" s="160" t="s">
        <v>633</v>
      </c>
      <c r="L159" s="160" t="s">
        <v>284</v>
      </c>
      <c r="M159" s="161" t="s">
        <v>634</v>
      </c>
      <c r="N159" s="161" t="s">
        <v>644</v>
      </c>
      <c r="O159" s="160" t="s">
        <v>645</v>
      </c>
      <c r="P159" s="160"/>
      <c r="Q159" s="160" t="s">
        <v>2654</v>
      </c>
    </row>
    <row r="160" spans="2:17" s="51" customFormat="1" ht="51.9" customHeight="1">
      <c r="B160" s="160">
        <v>168</v>
      </c>
      <c r="C160" s="165" t="s">
        <v>617</v>
      </c>
      <c r="D160" s="166">
        <v>43969</v>
      </c>
      <c r="E160" s="166"/>
      <c r="F160" s="160" t="s">
        <v>646</v>
      </c>
      <c r="G160" s="169" t="s">
        <v>593</v>
      </c>
      <c r="H160" s="169"/>
      <c r="I160" s="160" t="s">
        <v>647</v>
      </c>
      <c r="J160" s="160"/>
      <c r="K160" s="160" t="s">
        <v>621</v>
      </c>
      <c r="L160" s="160" t="s">
        <v>284</v>
      </c>
      <c r="M160" s="161" t="s">
        <v>164</v>
      </c>
      <c r="N160" s="161" t="s">
        <v>648</v>
      </c>
      <c r="O160" s="160" t="s">
        <v>649</v>
      </c>
      <c r="P160" s="160"/>
      <c r="Q160" s="160" t="s">
        <v>2654</v>
      </c>
    </row>
    <row r="161" spans="2:17" s="51" customFormat="1" ht="38.1" customHeight="1">
      <c r="B161" s="160">
        <v>169</v>
      </c>
      <c r="C161" s="165" t="s">
        <v>617</v>
      </c>
      <c r="D161" s="166">
        <v>43969</v>
      </c>
      <c r="E161" s="166"/>
      <c r="F161" s="160" t="s">
        <v>650</v>
      </c>
      <c r="G161" s="169" t="s">
        <v>651</v>
      </c>
      <c r="H161" s="169"/>
      <c r="I161" s="160" t="s">
        <v>652</v>
      </c>
      <c r="J161" s="160"/>
      <c r="K161" s="160" t="s">
        <v>621</v>
      </c>
      <c r="L161" s="160" t="s">
        <v>284</v>
      </c>
      <c r="M161" s="161" t="s">
        <v>164</v>
      </c>
      <c r="N161" s="161" t="s">
        <v>653</v>
      </c>
      <c r="O161" s="160" t="s">
        <v>654</v>
      </c>
      <c r="P161" s="160"/>
      <c r="Q161" s="160" t="s">
        <v>2654</v>
      </c>
    </row>
    <row r="162" spans="2:17" s="51" customFormat="1" ht="51.9" customHeight="1">
      <c r="B162" s="160">
        <v>170</v>
      </c>
      <c r="C162" s="165" t="s">
        <v>617</v>
      </c>
      <c r="D162" s="166">
        <v>43969</v>
      </c>
      <c r="E162" s="166"/>
      <c r="F162" s="160" t="s">
        <v>164</v>
      </c>
      <c r="G162" s="160" t="s">
        <v>164</v>
      </c>
      <c r="H162" s="160"/>
      <c r="I162" s="160" t="s">
        <v>164</v>
      </c>
      <c r="J162" s="160"/>
      <c r="K162" s="160" t="s">
        <v>655</v>
      </c>
      <c r="L162" s="160" t="s">
        <v>265</v>
      </c>
      <c r="M162" s="161" t="s">
        <v>656</v>
      </c>
      <c r="N162" s="161" t="s">
        <v>657</v>
      </c>
      <c r="O162" s="160" t="s">
        <v>658</v>
      </c>
      <c r="P162" s="160"/>
      <c r="Q162" s="160" t="s">
        <v>2653</v>
      </c>
    </row>
    <row r="163" spans="2:17" s="51" customFormat="1" ht="38.1" customHeight="1">
      <c r="B163" s="160">
        <v>171</v>
      </c>
      <c r="C163" s="165" t="s">
        <v>617</v>
      </c>
      <c r="D163" s="166">
        <v>43969</v>
      </c>
      <c r="E163" s="166"/>
      <c r="F163" s="160" t="s">
        <v>659</v>
      </c>
      <c r="G163" s="170" t="s">
        <v>660</v>
      </c>
      <c r="H163" s="170"/>
      <c r="I163" s="160" t="s">
        <v>661</v>
      </c>
      <c r="J163" s="160"/>
      <c r="K163" s="160" t="s">
        <v>621</v>
      </c>
      <c r="L163" s="160" t="s">
        <v>265</v>
      </c>
      <c r="M163" s="163" t="s">
        <v>662</v>
      </c>
      <c r="N163" s="163" t="s">
        <v>663</v>
      </c>
      <c r="O163" s="160" t="s">
        <v>664</v>
      </c>
      <c r="P163" s="160"/>
      <c r="Q163" s="160" t="s">
        <v>2654</v>
      </c>
    </row>
    <row r="164" spans="2:17" s="51" customFormat="1" ht="38.1" customHeight="1">
      <c r="B164" s="160">
        <v>172</v>
      </c>
      <c r="C164" s="165" t="s">
        <v>617</v>
      </c>
      <c r="D164" s="166">
        <v>43969</v>
      </c>
      <c r="E164" s="166"/>
      <c r="F164" s="160" t="s">
        <v>665</v>
      </c>
      <c r="G164" s="169" t="s">
        <v>593</v>
      </c>
      <c r="H164" s="169"/>
      <c r="I164" s="160" t="s">
        <v>666</v>
      </c>
      <c r="J164" s="160"/>
      <c r="K164" s="160" t="s">
        <v>621</v>
      </c>
      <c r="L164" s="160" t="s">
        <v>265</v>
      </c>
      <c r="M164" s="163" t="s">
        <v>662</v>
      </c>
      <c r="N164" s="163" t="s">
        <v>663</v>
      </c>
      <c r="O164" s="160" t="s">
        <v>664</v>
      </c>
      <c r="P164" s="160"/>
      <c r="Q164" s="160" t="s">
        <v>2654</v>
      </c>
    </row>
    <row r="165" spans="2:17" s="51" customFormat="1" ht="38.1" customHeight="1">
      <c r="B165" s="160">
        <v>173</v>
      </c>
      <c r="C165" s="165" t="s">
        <v>617</v>
      </c>
      <c r="D165" s="166">
        <v>44042</v>
      </c>
      <c r="E165" s="166"/>
      <c r="F165" s="160" t="s">
        <v>667</v>
      </c>
      <c r="G165" s="170" t="s">
        <v>316</v>
      </c>
      <c r="H165" s="170"/>
      <c r="I165" s="160" t="s">
        <v>668</v>
      </c>
      <c r="J165" s="160"/>
      <c r="K165" s="160" t="s">
        <v>569</v>
      </c>
      <c r="L165" s="160" t="s">
        <v>265</v>
      </c>
      <c r="M165" s="163" t="s">
        <v>662</v>
      </c>
      <c r="N165" s="163" t="s">
        <v>663</v>
      </c>
      <c r="O165" s="160" t="s">
        <v>664</v>
      </c>
      <c r="P165" s="160"/>
      <c r="Q165" s="160" t="s">
        <v>2654</v>
      </c>
    </row>
    <row r="166" spans="2:17" s="51" customFormat="1" ht="66" customHeight="1">
      <c r="B166" s="160">
        <v>174</v>
      </c>
      <c r="C166" s="165" t="s">
        <v>617</v>
      </c>
      <c r="D166" s="166">
        <v>43969</v>
      </c>
      <c r="E166" s="166"/>
      <c r="F166" s="160" t="s">
        <v>164</v>
      </c>
      <c r="G166" s="160" t="s">
        <v>669</v>
      </c>
      <c r="H166" s="160"/>
      <c r="I166" s="160" t="s">
        <v>164</v>
      </c>
      <c r="J166" s="160"/>
      <c r="K166" s="160" t="s">
        <v>670</v>
      </c>
      <c r="L166" s="160" t="s">
        <v>265</v>
      </c>
      <c r="M166" s="161" t="s">
        <v>671</v>
      </c>
      <c r="N166" s="161" t="s">
        <v>672</v>
      </c>
      <c r="O166" s="160" t="s">
        <v>673</v>
      </c>
      <c r="P166" s="160"/>
      <c r="Q166" s="160" t="s">
        <v>2654</v>
      </c>
    </row>
    <row r="167" spans="2:17" s="51" customFormat="1" ht="38.1" customHeight="1">
      <c r="B167" s="160">
        <v>175</v>
      </c>
      <c r="C167" s="161" t="s">
        <v>617</v>
      </c>
      <c r="D167" s="162">
        <v>44017</v>
      </c>
      <c r="E167" s="162"/>
      <c r="F167" s="160" t="s">
        <v>674</v>
      </c>
      <c r="G167" s="169" t="s">
        <v>576</v>
      </c>
      <c r="H167" s="169"/>
      <c r="I167" s="160" t="s">
        <v>675</v>
      </c>
      <c r="J167" s="160"/>
      <c r="K167" s="160" t="s">
        <v>621</v>
      </c>
      <c r="L167" s="160" t="s">
        <v>284</v>
      </c>
      <c r="M167" s="161" t="s">
        <v>164</v>
      </c>
      <c r="N167" s="161" t="s">
        <v>676</v>
      </c>
      <c r="O167" s="160" t="s">
        <v>677</v>
      </c>
      <c r="P167" s="160"/>
      <c r="Q167" s="160" t="s">
        <v>2654</v>
      </c>
    </row>
    <row r="168" spans="2:17" s="51" customFormat="1" ht="122.1" customHeight="1">
      <c r="B168" s="160">
        <v>176</v>
      </c>
      <c r="C168" s="165" t="s">
        <v>617</v>
      </c>
      <c r="D168" s="166">
        <v>43985</v>
      </c>
      <c r="E168" s="166"/>
      <c r="F168" s="160" t="s">
        <v>678</v>
      </c>
      <c r="G168" s="168" t="s">
        <v>619</v>
      </c>
      <c r="H168" s="168"/>
      <c r="I168" s="160" t="s">
        <v>679</v>
      </c>
      <c r="J168" s="160"/>
      <c r="K168" s="160" t="s">
        <v>621</v>
      </c>
      <c r="L168" s="160" t="s">
        <v>265</v>
      </c>
      <c r="M168" s="161" t="s">
        <v>680</v>
      </c>
      <c r="N168" s="161" t="s">
        <v>681</v>
      </c>
      <c r="O168" s="160" t="s">
        <v>682</v>
      </c>
      <c r="P168" s="160"/>
      <c r="Q168" s="160" t="s">
        <v>2654</v>
      </c>
    </row>
    <row r="169" spans="2:17" s="51" customFormat="1" ht="38.1" customHeight="1">
      <c r="B169" s="160">
        <v>177</v>
      </c>
      <c r="C169" s="165" t="s">
        <v>617</v>
      </c>
      <c r="D169" s="166">
        <v>43985</v>
      </c>
      <c r="E169" s="166"/>
      <c r="F169" s="160" t="s">
        <v>164</v>
      </c>
      <c r="G169" s="168" t="s">
        <v>619</v>
      </c>
      <c r="H169" s="168"/>
      <c r="I169" s="160" t="s">
        <v>164</v>
      </c>
      <c r="J169" s="160"/>
      <c r="K169" s="160" t="s">
        <v>683</v>
      </c>
      <c r="L169" s="160" t="s">
        <v>626</v>
      </c>
      <c r="M169" s="161" t="s">
        <v>684</v>
      </c>
      <c r="N169" s="161" t="s">
        <v>685</v>
      </c>
      <c r="O169" s="160" t="s">
        <v>686</v>
      </c>
      <c r="P169" s="160"/>
      <c r="Q169" s="160" t="s">
        <v>2654</v>
      </c>
    </row>
    <row r="170" spans="2:17" s="51" customFormat="1" ht="38.1" customHeight="1">
      <c r="B170" s="160">
        <v>178</v>
      </c>
      <c r="C170" s="165" t="s">
        <v>617</v>
      </c>
      <c r="D170" s="166">
        <v>44017</v>
      </c>
      <c r="E170" s="166"/>
      <c r="F170" s="160" t="s">
        <v>665</v>
      </c>
      <c r="G170" s="169" t="s">
        <v>593</v>
      </c>
      <c r="H170" s="169"/>
      <c r="I170" s="160" t="s">
        <v>666</v>
      </c>
      <c r="J170" s="160"/>
      <c r="K170" s="160" t="s">
        <v>621</v>
      </c>
      <c r="L170" s="160" t="s">
        <v>687</v>
      </c>
      <c r="M170" s="161" t="s">
        <v>164</v>
      </c>
      <c r="N170" s="161" t="s">
        <v>688</v>
      </c>
      <c r="O170" s="160" t="s">
        <v>689</v>
      </c>
      <c r="P170" s="160"/>
      <c r="Q170" s="160" t="s">
        <v>2654</v>
      </c>
    </row>
    <row r="171" spans="2:17" s="51" customFormat="1" ht="24" customHeight="1">
      <c r="B171" s="160">
        <v>179</v>
      </c>
      <c r="C171" s="165" t="s">
        <v>617</v>
      </c>
      <c r="D171" s="166">
        <v>44021</v>
      </c>
      <c r="E171" s="166"/>
      <c r="F171" s="160" t="s">
        <v>690</v>
      </c>
      <c r="G171" s="168" t="s">
        <v>576</v>
      </c>
      <c r="H171" s="168"/>
      <c r="I171" s="160" t="s">
        <v>691</v>
      </c>
      <c r="J171" s="160"/>
      <c r="K171" s="160" t="s">
        <v>283</v>
      </c>
      <c r="L171" s="160" t="s">
        <v>692</v>
      </c>
      <c r="M171" s="161" t="s">
        <v>693</v>
      </c>
      <c r="N171" s="161" t="s">
        <v>694</v>
      </c>
      <c r="O171" s="160" t="s">
        <v>695</v>
      </c>
      <c r="P171" s="160"/>
      <c r="Q171" s="160" t="s">
        <v>2654</v>
      </c>
    </row>
    <row r="172" spans="2:17" s="51" customFormat="1" ht="80.099999999999994" customHeight="1">
      <c r="B172" s="160">
        <v>180</v>
      </c>
      <c r="C172" s="165" t="s">
        <v>617</v>
      </c>
      <c r="D172" s="166">
        <v>44021</v>
      </c>
      <c r="E172" s="166"/>
      <c r="F172" s="160" t="s">
        <v>696</v>
      </c>
      <c r="G172" s="168" t="s">
        <v>568</v>
      </c>
      <c r="H172" s="168"/>
      <c r="I172" s="160" t="s">
        <v>570</v>
      </c>
      <c r="J172" s="160"/>
      <c r="K172" s="160" t="s">
        <v>304</v>
      </c>
      <c r="L172" s="160" t="s">
        <v>265</v>
      </c>
      <c r="M172" s="161" t="s">
        <v>697</v>
      </c>
      <c r="N172" s="161" t="s">
        <v>698</v>
      </c>
      <c r="O172" s="160" t="s">
        <v>699</v>
      </c>
      <c r="P172" s="160"/>
      <c r="Q172" s="160" t="s">
        <v>2654</v>
      </c>
    </row>
    <row r="173" spans="2:17" s="51" customFormat="1" ht="51.9" customHeight="1">
      <c r="B173" s="160">
        <v>181</v>
      </c>
      <c r="C173" s="165" t="s">
        <v>617</v>
      </c>
      <c r="D173" s="166">
        <v>44021</v>
      </c>
      <c r="E173" s="166"/>
      <c r="F173" s="160" t="s">
        <v>700</v>
      </c>
      <c r="G173" s="168" t="s">
        <v>568</v>
      </c>
      <c r="H173" s="168"/>
      <c r="I173" s="160" t="s">
        <v>701</v>
      </c>
      <c r="J173" s="160"/>
      <c r="K173" s="160" t="s">
        <v>569</v>
      </c>
      <c r="L173" s="160" t="s">
        <v>702</v>
      </c>
      <c r="M173" s="161" t="s">
        <v>703</v>
      </c>
      <c r="N173" s="161" t="s">
        <v>704</v>
      </c>
      <c r="O173" s="160" t="s">
        <v>699</v>
      </c>
      <c r="P173" s="160"/>
      <c r="Q173" s="160" t="s">
        <v>2654</v>
      </c>
    </row>
    <row r="174" spans="2:17" s="51" customFormat="1" ht="38.1" customHeight="1">
      <c r="B174" s="160">
        <v>182</v>
      </c>
      <c r="C174" s="165" t="s">
        <v>617</v>
      </c>
      <c r="D174" s="166">
        <v>44021</v>
      </c>
      <c r="E174" s="166"/>
      <c r="F174" s="160" t="s">
        <v>705</v>
      </c>
      <c r="G174" s="168" t="s">
        <v>568</v>
      </c>
      <c r="H174" s="168"/>
      <c r="I174" s="160" t="s">
        <v>706</v>
      </c>
      <c r="J174" s="160"/>
      <c r="K174" s="160" t="s">
        <v>569</v>
      </c>
      <c r="L174" s="160" t="s">
        <v>284</v>
      </c>
      <c r="M174" s="161" t="s">
        <v>164</v>
      </c>
      <c r="N174" s="161" t="s">
        <v>707</v>
      </c>
      <c r="O174" s="160" t="s">
        <v>708</v>
      </c>
      <c r="P174" s="160"/>
      <c r="Q174" s="160" t="s">
        <v>2654</v>
      </c>
    </row>
    <row r="175" spans="2:17" s="51" customFormat="1" ht="51.9" customHeight="1">
      <c r="B175" s="160">
        <v>183</v>
      </c>
      <c r="C175" s="165" t="s">
        <v>617</v>
      </c>
      <c r="D175" s="166">
        <v>44021</v>
      </c>
      <c r="E175" s="166"/>
      <c r="F175" s="160" t="s">
        <v>164</v>
      </c>
      <c r="G175" s="160" t="s">
        <v>438</v>
      </c>
      <c r="H175" s="160"/>
      <c r="I175" s="160" t="s">
        <v>709</v>
      </c>
      <c r="J175" s="160"/>
      <c r="K175" s="160" t="s">
        <v>164</v>
      </c>
      <c r="L175" s="160" t="s">
        <v>710</v>
      </c>
      <c r="M175" s="161" t="s">
        <v>711</v>
      </c>
      <c r="N175" s="161" t="s">
        <v>712</v>
      </c>
      <c r="O175" s="160" t="s">
        <v>713</v>
      </c>
      <c r="P175" s="160"/>
      <c r="Q175" s="160" t="s">
        <v>2654</v>
      </c>
    </row>
    <row r="176" spans="2:17" s="51" customFormat="1" ht="38.1" customHeight="1">
      <c r="B176" s="160">
        <v>184</v>
      </c>
      <c r="C176" s="165" t="s">
        <v>617</v>
      </c>
      <c r="D176" s="166">
        <v>44021</v>
      </c>
      <c r="E176" s="166"/>
      <c r="F176" s="160" t="s">
        <v>714</v>
      </c>
      <c r="G176" s="170" t="s">
        <v>490</v>
      </c>
      <c r="H176" s="170"/>
      <c r="I176" s="160" t="s">
        <v>490</v>
      </c>
      <c r="J176" s="160"/>
      <c r="K176" s="160" t="s">
        <v>304</v>
      </c>
      <c r="L176" s="160" t="s">
        <v>692</v>
      </c>
      <c r="M176" s="161" t="s">
        <v>715</v>
      </c>
      <c r="N176" s="161" t="s">
        <v>716</v>
      </c>
      <c r="O176" s="160" t="s">
        <v>695</v>
      </c>
      <c r="P176" s="160"/>
      <c r="Q176" s="160" t="s">
        <v>2654</v>
      </c>
    </row>
    <row r="177" spans="2:17" s="51" customFormat="1" ht="38.1" customHeight="1">
      <c r="B177" s="160">
        <v>185</v>
      </c>
      <c r="C177" s="165" t="s">
        <v>617</v>
      </c>
      <c r="D177" s="166">
        <v>44021</v>
      </c>
      <c r="E177" s="166"/>
      <c r="F177" s="160" t="s">
        <v>717</v>
      </c>
      <c r="G177" s="170" t="s">
        <v>490</v>
      </c>
      <c r="H177" s="170"/>
      <c r="I177" s="160" t="s">
        <v>596</v>
      </c>
      <c r="J177" s="160"/>
      <c r="K177" s="160" t="s">
        <v>304</v>
      </c>
      <c r="L177" s="160" t="s">
        <v>692</v>
      </c>
      <c r="M177" s="161" t="s">
        <v>718</v>
      </c>
      <c r="N177" s="161" t="s">
        <v>719</v>
      </c>
      <c r="O177" s="160" t="s">
        <v>695</v>
      </c>
      <c r="P177" s="160"/>
      <c r="Q177" s="160" t="s">
        <v>2654</v>
      </c>
    </row>
    <row r="178" spans="2:17" s="51" customFormat="1" ht="38.1" customHeight="1">
      <c r="B178" s="160">
        <v>186</v>
      </c>
      <c r="C178" s="165" t="s">
        <v>617</v>
      </c>
      <c r="D178" s="166">
        <v>44021</v>
      </c>
      <c r="E178" s="166"/>
      <c r="F178" s="160" t="s">
        <v>720</v>
      </c>
      <c r="G178" s="170" t="s">
        <v>490</v>
      </c>
      <c r="H178" s="170"/>
      <c r="I178" s="160" t="s">
        <v>721</v>
      </c>
      <c r="J178" s="160"/>
      <c r="K178" s="160" t="s">
        <v>304</v>
      </c>
      <c r="L178" s="160" t="s">
        <v>692</v>
      </c>
      <c r="M178" s="161" t="s">
        <v>722</v>
      </c>
      <c r="N178" s="161" t="s">
        <v>723</v>
      </c>
      <c r="O178" s="160" t="s">
        <v>695</v>
      </c>
      <c r="P178" s="160"/>
      <c r="Q178" s="160" t="s">
        <v>2654</v>
      </c>
    </row>
    <row r="179" spans="2:17" s="51" customFormat="1" ht="80.099999999999994" customHeight="1">
      <c r="B179" s="160">
        <v>187</v>
      </c>
      <c r="C179" s="165" t="s">
        <v>617</v>
      </c>
      <c r="D179" s="166">
        <v>44029</v>
      </c>
      <c r="E179" s="166"/>
      <c r="F179" s="160" t="s">
        <v>724</v>
      </c>
      <c r="G179" s="170" t="s">
        <v>725</v>
      </c>
      <c r="H179" s="170"/>
      <c r="I179" s="160" t="s">
        <v>726</v>
      </c>
      <c r="J179" s="160"/>
      <c r="K179" s="160" t="s">
        <v>672</v>
      </c>
      <c r="L179" s="160" t="s">
        <v>692</v>
      </c>
      <c r="M179" s="161" t="s">
        <v>293</v>
      </c>
      <c r="N179" s="161" t="s">
        <v>727</v>
      </c>
      <c r="O179" s="160" t="s">
        <v>728</v>
      </c>
      <c r="P179" s="160"/>
      <c r="Q179" s="160" t="s">
        <v>2654</v>
      </c>
    </row>
    <row r="180" spans="2:17" s="51" customFormat="1" ht="24" customHeight="1">
      <c r="B180" s="160">
        <v>188</v>
      </c>
      <c r="C180" s="165" t="s">
        <v>617</v>
      </c>
      <c r="D180" s="166">
        <v>44053</v>
      </c>
      <c r="E180" s="166"/>
      <c r="F180" s="160" t="s">
        <v>164</v>
      </c>
      <c r="G180" s="160" t="s">
        <v>164</v>
      </c>
      <c r="H180" s="160"/>
      <c r="I180" s="160" t="s">
        <v>164</v>
      </c>
      <c r="J180" s="160"/>
      <c r="K180" s="160" t="s">
        <v>729</v>
      </c>
      <c r="L180" s="160" t="s">
        <v>265</v>
      </c>
      <c r="M180" s="161" t="s">
        <v>730</v>
      </c>
      <c r="N180" s="161" t="s">
        <v>731</v>
      </c>
      <c r="O180" s="160" t="s">
        <v>732</v>
      </c>
      <c r="P180" s="160"/>
      <c r="Q180" s="160" t="s">
        <v>2653</v>
      </c>
    </row>
    <row r="181" spans="2:17" s="51" customFormat="1" ht="51.9" customHeight="1">
      <c r="B181" s="160">
        <v>189</v>
      </c>
      <c r="C181" s="165" t="s">
        <v>617</v>
      </c>
      <c r="D181" s="166">
        <v>44057</v>
      </c>
      <c r="E181" s="166"/>
      <c r="F181" s="160" t="s">
        <v>733</v>
      </c>
      <c r="G181" s="170" t="s">
        <v>734</v>
      </c>
      <c r="H181" s="170"/>
      <c r="I181" s="160" t="s">
        <v>735</v>
      </c>
      <c r="J181" s="160"/>
      <c r="K181" s="160" t="s">
        <v>569</v>
      </c>
      <c r="L181" s="160" t="s">
        <v>702</v>
      </c>
      <c r="M181" s="161" t="s">
        <v>736</v>
      </c>
      <c r="N181" s="161" t="s">
        <v>737</v>
      </c>
      <c r="O181" s="160" t="s">
        <v>738</v>
      </c>
      <c r="P181" s="160"/>
      <c r="Q181" s="160" t="s">
        <v>2654</v>
      </c>
    </row>
    <row r="182" spans="2:17" s="51" customFormat="1" ht="38.1" customHeight="1">
      <c r="B182" s="160">
        <v>190</v>
      </c>
      <c r="C182" s="165" t="s">
        <v>617</v>
      </c>
      <c r="D182" s="166">
        <v>44057</v>
      </c>
      <c r="E182" s="166"/>
      <c r="F182" s="160" t="s">
        <v>739</v>
      </c>
      <c r="G182" s="170" t="s">
        <v>734</v>
      </c>
      <c r="H182" s="170"/>
      <c r="I182" s="160" t="s">
        <v>740</v>
      </c>
      <c r="J182" s="160"/>
      <c r="K182" s="160" t="s">
        <v>569</v>
      </c>
      <c r="L182" s="160" t="s">
        <v>284</v>
      </c>
      <c r="M182" s="161" t="s">
        <v>164</v>
      </c>
      <c r="N182" s="161" t="s">
        <v>741</v>
      </c>
      <c r="O182" s="160" t="s">
        <v>742</v>
      </c>
      <c r="P182" s="160"/>
      <c r="Q182" s="160" t="s">
        <v>2654</v>
      </c>
    </row>
    <row r="183" spans="2:17" s="51" customFormat="1" ht="51.9" customHeight="1">
      <c r="B183" s="160">
        <v>191</v>
      </c>
      <c r="C183" s="165" t="s">
        <v>617</v>
      </c>
      <c r="D183" s="166">
        <v>44058</v>
      </c>
      <c r="E183" s="166"/>
      <c r="F183" s="160" t="s">
        <v>743</v>
      </c>
      <c r="G183" s="170" t="s">
        <v>744</v>
      </c>
      <c r="H183" s="170"/>
      <c r="I183" s="160" t="s">
        <v>745</v>
      </c>
      <c r="J183" s="160"/>
      <c r="K183" s="160" t="s">
        <v>569</v>
      </c>
      <c r="L183" s="160" t="s">
        <v>702</v>
      </c>
      <c r="M183" s="161" t="s">
        <v>746</v>
      </c>
      <c r="N183" s="161" t="s">
        <v>745</v>
      </c>
      <c r="O183" s="160" t="s">
        <v>747</v>
      </c>
      <c r="P183" s="160"/>
      <c r="Q183" s="160" t="s">
        <v>2654</v>
      </c>
    </row>
    <row r="184" spans="2:17" s="51" customFormat="1" ht="38.1" customHeight="1">
      <c r="B184" s="160">
        <v>192</v>
      </c>
      <c r="C184" s="165" t="s">
        <v>617</v>
      </c>
      <c r="D184" s="166">
        <v>44058</v>
      </c>
      <c r="E184" s="166"/>
      <c r="F184" s="160" t="s">
        <v>164</v>
      </c>
      <c r="G184" s="170" t="s">
        <v>744</v>
      </c>
      <c r="H184" s="170"/>
      <c r="I184" s="160" t="s">
        <v>748</v>
      </c>
      <c r="J184" s="160"/>
      <c r="K184" s="160" t="s">
        <v>569</v>
      </c>
      <c r="L184" s="160" t="s">
        <v>626</v>
      </c>
      <c r="M184" s="161" t="s">
        <v>749</v>
      </c>
      <c r="N184" s="161" t="s">
        <v>748</v>
      </c>
      <c r="O184" s="160" t="s">
        <v>747</v>
      </c>
      <c r="P184" s="160"/>
      <c r="Q184" s="160" t="s">
        <v>2654</v>
      </c>
    </row>
    <row r="185" spans="2:17" s="51" customFormat="1" ht="38.1" customHeight="1">
      <c r="B185" s="160">
        <v>193</v>
      </c>
      <c r="C185" s="165" t="s">
        <v>617</v>
      </c>
      <c r="D185" s="166">
        <v>44058</v>
      </c>
      <c r="E185" s="166"/>
      <c r="F185" s="160" t="s">
        <v>164</v>
      </c>
      <c r="G185" s="170" t="s">
        <v>744</v>
      </c>
      <c r="H185" s="170"/>
      <c r="I185" s="160" t="s">
        <v>750</v>
      </c>
      <c r="J185" s="160"/>
      <c r="K185" s="160" t="s">
        <v>569</v>
      </c>
      <c r="L185" s="160" t="s">
        <v>626</v>
      </c>
      <c r="M185" s="161" t="s">
        <v>751</v>
      </c>
      <c r="N185" s="161" t="s">
        <v>750</v>
      </c>
      <c r="O185" s="160" t="s">
        <v>747</v>
      </c>
      <c r="P185" s="160"/>
      <c r="Q185" s="160" t="s">
        <v>2654</v>
      </c>
    </row>
    <row r="186" spans="2:17" s="51" customFormat="1" ht="38.1" customHeight="1">
      <c r="B186" s="160">
        <v>194</v>
      </c>
      <c r="C186" s="165" t="s">
        <v>617</v>
      </c>
      <c r="D186" s="166">
        <v>44061</v>
      </c>
      <c r="E186" s="166"/>
      <c r="F186" s="160" t="s">
        <v>752</v>
      </c>
      <c r="G186" s="170" t="s">
        <v>744</v>
      </c>
      <c r="H186" s="170"/>
      <c r="I186" s="160" t="s">
        <v>753</v>
      </c>
      <c r="J186" s="160"/>
      <c r="K186" s="160" t="s">
        <v>569</v>
      </c>
      <c r="L186" s="160" t="s">
        <v>284</v>
      </c>
      <c r="M186" s="161" t="s">
        <v>164</v>
      </c>
      <c r="N186" s="161" t="s">
        <v>754</v>
      </c>
      <c r="O186" s="160" t="s">
        <v>747</v>
      </c>
      <c r="P186" s="160"/>
      <c r="Q186" s="160" t="s">
        <v>2654</v>
      </c>
    </row>
    <row r="187" spans="2:17" s="51" customFormat="1" ht="51.9" customHeight="1">
      <c r="B187" s="160">
        <v>195</v>
      </c>
      <c r="C187" s="165" t="s">
        <v>617</v>
      </c>
      <c r="D187" s="166">
        <v>44058</v>
      </c>
      <c r="E187" s="166"/>
      <c r="F187" s="160" t="s">
        <v>743</v>
      </c>
      <c r="G187" s="170" t="s">
        <v>755</v>
      </c>
      <c r="H187" s="170"/>
      <c r="I187" s="160" t="s">
        <v>745</v>
      </c>
      <c r="J187" s="160"/>
      <c r="K187" s="160" t="s">
        <v>569</v>
      </c>
      <c r="L187" s="160" t="s">
        <v>702</v>
      </c>
      <c r="M187" s="161" t="s">
        <v>746</v>
      </c>
      <c r="N187" s="161" t="s">
        <v>745</v>
      </c>
      <c r="O187" s="160" t="s">
        <v>747</v>
      </c>
      <c r="P187" s="160"/>
      <c r="Q187" s="160" t="s">
        <v>2654</v>
      </c>
    </row>
    <row r="188" spans="2:17" s="51" customFormat="1" ht="38.1" customHeight="1">
      <c r="B188" s="160">
        <v>196</v>
      </c>
      <c r="C188" s="165" t="s">
        <v>617</v>
      </c>
      <c r="D188" s="166">
        <v>44058</v>
      </c>
      <c r="E188" s="166"/>
      <c r="F188" s="160" t="s">
        <v>164</v>
      </c>
      <c r="G188" s="170" t="s">
        <v>755</v>
      </c>
      <c r="H188" s="170"/>
      <c r="I188" s="160" t="s">
        <v>748</v>
      </c>
      <c r="J188" s="160"/>
      <c r="K188" s="160" t="s">
        <v>569</v>
      </c>
      <c r="L188" s="160" t="s">
        <v>626</v>
      </c>
      <c r="M188" s="161" t="s">
        <v>749</v>
      </c>
      <c r="N188" s="161" t="s">
        <v>164</v>
      </c>
      <c r="O188" s="160" t="s">
        <v>747</v>
      </c>
      <c r="P188" s="160"/>
      <c r="Q188" s="160" t="s">
        <v>2654</v>
      </c>
    </row>
    <row r="189" spans="2:17" s="51" customFormat="1" ht="38.1" customHeight="1">
      <c r="B189" s="160">
        <v>197</v>
      </c>
      <c r="C189" s="165" t="s">
        <v>617</v>
      </c>
      <c r="D189" s="166">
        <v>44058</v>
      </c>
      <c r="E189" s="166"/>
      <c r="F189" s="160" t="s">
        <v>164</v>
      </c>
      <c r="G189" s="170" t="s">
        <v>755</v>
      </c>
      <c r="H189" s="170"/>
      <c r="I189" s="160" t="s">
        <v>750</v>
      </c>
      <c r="J189" s="160"/>
      <c r="K189" s="160" t="s">
        <v>569</v>
      </c>
      <c r="L189" s="160" t="s">
        <v>626</v>
      </c>
      <c r="M189" s="161" t="s">
        <v>751</v>
      </c>
      <c r="N189" s="161" t="s">
        <v>164</v>
      </c>
      <c r="O189" s="160" t="s">
        <v>747</v>
      </c>
      <c r="P189" s="160"/>
      <c r="Q189" s="160" t="s">
        <v>2654</v>
      </c>
    </row>
    <row r="190" spans="2:17" s="51" customFormat="1" ht="38.1" customHeight="1">
      <c r="B190" s="160">
        <v>198</v>
      </c>
      <c r="C190" s="165" t="s">
        <v>617</v>
      </c>
      <c r="D190" s="166">
        <v>44061</v>
      </c>
      <c r="E190" s="166"/>
      <c r="F190" s="160" t="s">
        <v>752</v>
      </c>
      <c r="G190" s="170" t="s">
        <v>755</v>
      </c>
      <c r="H190" s="170"/>
      <c r="I190" s="160" t="s">
        <v>753</v>
      </c>
      <c r="J190" s="160"/>
      <c r="K190" s="160" t="s">
        <v>569</v>
      </c>
      <c r="L190" s="160" t="s">
        <v>284</v>
      </c>
      <c r="M190" s="161" t="s">
        <v>164</v>
      </c>
      <c r="N190" s="161" t="s">
        <v>756</v>
      </c>
      <c r="O190" s="160" t="s">
        <v>747</v>
      </c>
      <c r="P190" s="160"/>
      <c r="Q190" s="160" t="s">
        <v>2654</v>
      </c>
    </row>
    <row r="191" spans="2:17" s="51" customFormat="1" ht="51.9" customHeight="1">
      <c r="B191" s="160">
        <v>199</v>
      </c>
      <c r="C191" s="165" t="s">
        <v>617</v>
      </c>
      <c r="D191" s="166">
        <v>44058</v>
      </c>
      <c r="E191" s="166"/>
      <c r="F191" s="160" t="s">
        <v>667</v>
      </c>
      <c r="G191" s="170" t="s">
        <v>757</v>
      </c>
      <c r="H191" s="170"/>
      <c r="I191" s="160" t="s">
        <v>668</v>
      </c>
      <c r="J191" s="160"/>
      <c r="K191" s="160" t="s">
        <v>283</v>
      </c>
      <c r="L191" s="160" t="s">
        <v>758</v>
      </c>
      <c r="M191" s="161" t="s">
        <v>759</v>
      </c>
      <c r="N191" s="161" t="s">
        <v>760</v>
      </c>
      <c r="O191" s="160" t="s">
        <v>761</v>
      </c>
      <c r="P191" s="160"/>
      <c r="Q191" s="160" t="s">
        <v>2654</v>
      </c>
    </row>
    <row r="192" spans="2:17" s="51" customFormat="1" ht="51.9" customHeight="1">
      <c r="B192" s="160">
        <v>200</v>
      </c>
      <c r="C192" s="165" t="s">
        <v>617</v>
      </c>
      <c r="D192" s="166">
        <v>44058</v>
      </c>
      <c r="E192" s="166"/>
      <c r="F192" s="160" t="s">
        <v>667</v>
      </c>
      <c r="G192" s="170" t="s">
        <v>757</v>
      </c>
      <c r="H192" s="170"/>
      <c r="I192" s="160" t="s">
        <v>668</v>
      </c>
      <c r="J192" s="160"/>
      <c r="K192" s="160" t="s">
        <v>283</v>
      </c>
      <c r="L192" s="160" t="s">
        <v>762</v>
      </c>
      <c r="M192" s="161" t="s">
        <v>763</v>
      </c>
      <c r="N192" s="161" t="s">
        <v>764</v>
      </c>
      <c r="O192" s="160" t="s">
        <v>761</v>
      </c>
      <c r="P192" s="160"/>
      <c r="Q192" s="160" t="s">
        <v>2654</v>
      </c>
    </row>
    <row r="193" spans="2:17" s="51" customFormat="1" ht="108" customHeight="1">
      <c r="B193" s="160">
        <v>201</v>
      </c>
      <c r="C193" s="165" t="s">
        <v>617</v>
      </c>
      <c r="D193" s="166">
        <v>44058</v>
      </c>
      <c r="E193" s="166"/>
      <c r="F193" s="160" t="s">
        <v>667</v>
      </c>
      <c r="G193" s="170" t="s">
        <v>757</v>
      </c>
      <c r="H193" s="170"/>
      <c r="I193" s="160" t="s">
        <v>668</v>
      </c>
      <c r="J193" s="160"/>
      <c r="K193" s="160" t="s">
        <v>283</v>
      </c>
      <c r="L193" s="160" t="s">
        <v>765</v>
      </c>
      <c r="M193" s="161" t="s">
        <v>766</v>
      </c>
      <c r="N193" s="161" t="s">
        <v>767</v>
      </c>
      <c r="O193" s="160" t="s">
        <v>768</v>
      </c>
      <c r="P193" s="160"/>
      <c r="Q193" s="160" t="s">
        <v>2654</v>
      </c>
    </row>
    <row r="194" spans="2:17" s="51" customFormat="1" ht="80.099999999999994" customHeight="1">
      <c r="B194" s="160">
        <v>202</v>
      </c>
      <c r="C194" s="165" t="s">
        <v>617</v>
      </c>
      <c r="D194" s="166">
        <v>44058</v>
      </c>
      <c r="E194" s="166"/>
      <c r="F194" s="160" t="s">
        <v>667</v>
      </c>
      <c r="G194" s="170" t="s">
        <v>757</v>
      </c>
      <c r="H194" s="170"/>
      <c r="I194" s="160" t="s">
        <v>668</v>
      </c>
      <c r="J194" s="160"/>
      <c r="K194" s="160" t="s">
        <v>283</v>
      </c>
      <c r="L194" s="160" t="s">
        <v>769</v>
      </c>
      <c r="M194" s="161" t="s">
        <v>770</v>
      </c>
      <c r="N194" s="161" t="s">
        <v>771</v>
      </c>
      <c r="O194" s="160" t="s">
        <v>772</v>
      </c>
      <c r="P194" s="160"/>
      <c r="Q194" s="160" t="s">
        <v>2654</v>
      </c>
    </row>
    <row r="195" spans="2:17" s="51" customFormat="1" ht="192" customHeight="1">
      <c r="B195" s="160">
        <v>203</v>
      </c>
      <c r="C195" s="165" t="s">
        <v>617</v>
      </c>
      <c r="D195" s="166">
        <v>44058</v>
      </c>
      <c r="E195" s="166"/>
      <c r="F195" s="160" t="s">
        <v>773</v>
      </c>
      <c r="G195" s="170" t="s">
        <v>578</v>
      </c>
      <c r="H195" s="170"/>
      <c r="I195" s="160" t="s">
        <v>774</v>
      </c>
      <c r="J195" s="160"/>
      <c r="K195" s="160" t="s">
        <v>304</v>
      </c>
      <c r="L195" s="160" t="s">
        <v>775</v>
      </c>
      <c r="M195" s="161" t="s">
        <v>776</v>
      </c>
      <c r="N195" s="161" t="s">
        <v>777</v>
      </c>
      <c r="O195" s="160" t="s">
        <v>761</v>
      </c>
      <c r="P195" s="160"/>
      <c r="Q195" s="160" t="s">
        <v>2654</v>
      </c>
    </row>
    <row r="196" spans="2:17" s="51" customFormat="1" ht="177.9" customHeight="1">
      <c r="B196" s="160">
        <v>204</v>
      </c>
      <c r="C196" s="165" t="s">
        <v>617</v>
      </c>
      <c r="D196" s="166">
        <v>44058</v>
      </c>
      <c r="E196" s="166"/>
      <c r="F196" s="160" t="s">
        <v>778</v>
      </c>
      <c r="G196" s="170" t="s">
        <v>578</v>
      </c>
      <c r="H196" s="170"/>
      <c r="I196" s="160" t="s">
        <v>779</v>
      </c>
      <c r="J196" s="160"/>
      <c r="K196" s="160" t="s">
        <v>304</v>
      </c>
      <c r="L196" s="160" t="s">
        <v>775</v>
      </c>
      <c r="M196" s="161" t="s">
        <v>780</v>
      </c>
      <c r="N196" s="161" t="s">
        <v>781</v>
      </c>
      <c r="O196" s="160" t="s">
        <v>761</v>
      </c>
      <c r="P196" s="160"/>
      <c r="Q196" s="160" t="s">
        <v>2654</v>
      </c>
    </row>
    <row r="197" spans="2:17" s="51" customFormat="1" ht="135.9" customHeight="1">
      <c r="B197" s="160">
        <v>205</v>
      </c>
      <c r="C197" s="165" t="s">
        <v>617</v>
      </c>
      <c r="D197" s="166">
        <v>44058</v>
      </c>
      <c r="E197" s="166"/>
      <c r="F197" s="160" t="s">
        <v>782</v>
      </c>
      <c r="G197" s="170" t="s">
        <v>578</v>
      </c>
      <c r="H197" s="170"/>
      <c r="I197" s="160" t="s">
        <v>783</v>
      </c>
      <c r="J197" s="160"/>
      <c r="K197" s="160" t="s">
        <v>304</v>
      </c>
      <c r="L197" s="160" t="s">
        <v>775</v>
      </c>
      <c r="M197" s="161" t="s">
        <v>784</v>
      </c>
      <c r="N197" s="161" t="s">
        <v>785</v>
      </c>
      <c r="O197" s="160" t="s">
        <v>761</v>
      </c>
      <c r="P197" s="160"/>
      <c r="Q197" s="160" t="s">
        <v>2654</v>
      </c>
    </row>
    <row r="198" spans="2:17" s="51" customFormat="1" ht="122.1" customHeight="1">
      <c r="B198" s="160">
        <v>206</v>
      </c>
      <c r="C198" s="165" t="s">
        <v>617</v>
      </c>
      <c r="D198" s="166">
        <v>44058</v>
      </c>
      <c r="E198" s="166"/>
      <c r="F198" s="160" t="s">
        <v>786</v>
      </c>
      <c r="G198" s="170" t="s">
        <v>578</v>
      </c>
      <c r="H198" s="170"/>
      <c r="I198" s="160" t="s">
        <v>787</v>
      </c>
      <c r="J198" s="160"/>
      <c r="K198" s="160" t="s">
        <v>304</v>
      </c>
      <c r="L198" s="160" t="s">
        <v>775</v>
      </c>
      <c r="M198" s="161" t="s">
        <v>788</v>
      </c>
      <c r="N198" s="161" t="s">
        <v>789</v>
      </c>
      <c r="O198" s="160" t="s">
        <v>761</v>
      </c>
      <c r="P198" s="160"/>
      <c r="Q198" s="160" t="s">
        <v>2654</v>
      </c>
    </row>
    <row r="199" spans="2:17" s="51" customFormat="1" ht="51.9" customHeight="1">
      <c r="B199" s="160">
        <v>207</v>
      </c>
      <c r="C199" s="165" t="s">
        <v>790</v>
      </c>
      <c r="D199" s="166">
        <v>44058</v>
      </c>
      <c r="E199" s="166"/>
      <c r="F199" s="160" t="s">
        <v>791</v>
      </c>
      <c r="G199" s="160" t="s">
        <v>637</v>
      </c>
      <c r="H199" s="160"/>
      <c r="I199" s="170" t="s">
        <v>792</v>
      </c>
      <c r="J199" s="170"/>
      <c r="K199" s="160" t="s">
        <v>793</v>
      </c>
      <c r="L199" s="160" t="s">
        <v>794</v>
      </c>
      <c r="M199" s="161" t="s">
        <v>164</v>
      </c>
      <c r="N199" s="161" t="s">
        <v>795</v>
      </c>
      <c r="O199" s="160" t="s">
        <v>796</v>
      </c>
      <c r="P199" s="160"/>
      <c r="Q199" s="160" t="s">
        <v>2653</v>
      </c>
    </row>
    <row r="200" spans="2:17" s="51" customFormat="1" ht="51.9" customHeight="1">
      <c r="B200" s="160">
        <v>208</v>
      </c>
      <c r="C200" s="165" t="s">
        <v>790</v>
      </c>
      <c r="D200" s="166">
        <v>44058</v>
      </c>
      <c r="E200" s="166"/>
      <c r="F200" s="160" t="s">
        <v>797</v>
      </c>
      <c r="G200" s="160" t="s">
        <v>640</v>
      </c>
      <c r="H200" s="160"/>
      <c r="I200" s="170" t="s">
        <v>798</v>
      </c>
      <c r="J200" s="170"/>
      <c r="K200" s="160" t="s">
        <v>793</v>
      </c>
      <c r="L200" s="160" t="s">
        <v>794</v>
      </c>
      <c r="M200" s="161" t="s">
        <v>164</v>
      </c>
      <c r="N200" s="161" t="s">
        <v>799</v>
      </c>
      <c r="O200" s="160" t="s">
        <v>796</v>
      </c>
      <c r="P200" s="160"/>
      <c r="Q200" s="160" t="s">
        <v>2653</v>
      </c>
    </row>
    <row r="201" spans="2:17" s="51" customFormat="1" ht="51.9" customHeight="1">
      <c r="B201" s="160">
        <v>209</v>
      </c>
      <c r="C201" s="165" t="s">
        <v>790</v>
      </c>
      <c r="D201" s="166">
        <v>44067</v>
      </c>
      <c r="E201" s="166"/>
      <c r="F201" s="160" t="s">
        <v>800</v>
      </c>
      <c r="G201" s="160" t="s">
        <v>643</v>
      </c>
      <c r="H201" s="160"/>
      <c r="I201" s="170" t="s">
        <v>801</v>
      </c>
      <c r="J201" s="170"/>
      <c r="K201" s="160" t="s">
        <v>793</v>
      </c>
      <c r="L201" s="160" t="s">
        <v>794</v>
      </c>
      <c r="M201" s="161" t="s">
        <v>164</v>
      </c>
      <c r="N201" s="161" t="s">
        <v>802</v>
      </c>
      <c r="O201" s="160" t="s">
        <v>796</v>
      </c>
      <c r="P201" s="160"/>
      <c r="Q201" s="160" t="s">
        <v>2653</v>
      </c>
    </row>
    <row r="202" spans="2:17" s="51" customFormat="1" ht="177.9" customHeight="1">
      <c r="B202" s="160">
        <v>210</v>
      </c>
      <c r="C202" s="165" t="s">
        <v>617</v>
      </c>
      <c r="D202" s="166">
        <v>44058</v>
      </c>
      <c r="E202" s="166"/>
      <c r="F202" s="160" t="s">
        <v>803</v>
      </c>
      <c r="G202" s="170" t="s">
        <v>804</v>
      </c>
      <c r="H202" s="170"/>
      <c r="I202" s="160" t="s">
        <v>805</v>
      </c>
      <c r="J202" s="160"/>
      <c r="K202" s="160" t="s">
        <v>304</v>
      </c>
      <c r="L202" s="160" t="s">
        <v>775</v>
      </c>
      <c r="M202" s="161" t="s">
        <v>806</v>
      </c>
      <c r="N202" s="161" t="s">
        <v>807</v>
      </c>
      <c r="O202" s="160" t="s">
        <v>761</v>
      </c>
      <c r="P202" s="160"/>
      <c r="Q202" s="160" t="s">
        <v>2654</v>
      </c>
    </row>
    <row r="203" spans="2:17" s="51" customFormat="1" ht="192" customHeight="1">
      <c r="B203" s="160">
        <v>211</v>
      </c>
      <c r="C203" s="165" t="s">
        <v>617</v>
      </c>
      <c r="D203" s="166">
        <v>44058</v>
      </c>
      <c r="E203" s="166"/>
      <c r="F203" s="160" t="s">
        <v>808</v>
      </c>
      <c r="G203" s="170" t="s">
        <v>804</v>
      </c>
      <c r="H203" s="170"/>
      <c r="I203" s="160" t="s">
        <v>809</v>
      </c>
      <c r="J203" s="160"/>
      <c r="K203" s="160" t="s">
        <v>304</v>
      </c>
      <c r="L203" s="160" t="s">
        <v>775</v>
      </c>
      <c r="M203" s="161" t="s">
        <v>810</v>
      </c>
      <c r="N203" s="161" t="s">
        <v>811</v>
      </c>
      <c r="O203" s="160" t="s">
        <v>761</v>
      </c>
      <c r="P203" s="160"/>
      <c r="Q203" s="160" t="s">
        <v>2654</v>
      </c>
    </row>
    <row r="204" spans="2:17" s="51" customFormat="1" ht="38.1" customHeight="1">
      <c r="B204" s="160">
        <v>212</v>
      </c>
      <c r="C204" s="165" t="s">
        <v>790</v>
      </c>
      <c r="D204" s="166">
        <v>44058</v>
      </c>
      <c r="E204" s="166"/>
      <c r="F204" s="160" t="s">
        <v>164</v>
      </c>
      <c r="G204" s="160" t="s">
        <v>489</v>
      </c>
      <c r="H204" s="160"/>
      <c r="I204" s="170" t="s">
        <v>812</v>
      </c>
      <c r="J204" s="170"/>
      <c r="K204" s="160" t="s">
        <v>813</v>
      </c>
      <c r="L204" s="160" t="s">
        <v>814</v>
      </c>
      <c r="M204" s="161" t="s">
        <v>815</v>
      </c>
      <c r="N204" s="161" t="s">
        <v>816</v>
      </c>
      <c r="O204" s="160" t="s">
        <v>817</v>
      </c>
      <c r="P204" s="160"/>
      <c r="Q204" s="160" t="s">
        <v>2653</v>
      </c>
    </row>
    <row r="205" spans="2:17" s="51" customFormat="1" ht="38.1" customHeight="1">
      <c r="B205" s="160">
        <v>213</v>
      </c>
      <c r="C205" s="165" t="s">
        <v>617</v>
      </c>
      <c r="D205" s="166">
        <v>44069</v>
      </c>
      <c r="E205" s="166"/>
      <c r="F205" s="160" t="s">
        <v>164</v>
      </c>
      <c r="G205" s="160" t="s">
        <v>164</v>
      </c>
      <c r="H205" s="160"/>
      <c r="I205" s="160" t="s">
        <v>164</v>
      </c>
      <c r="J205" s="160"/>
      <c r="K205" s="160" t="s">
        <v>818</v>
      </c>
      <c r="L205" s="160" t="s">
        <v>819</v>
      </c>
      <c r="M205" s="161" t="s">
        <v>820</v>
      </c>
      <c r="N205" s="161" t="s">
        <v>821</v>
      </c>
      <c r="O205" s="160" t="s">
        <v>822</v>
      </c>
      <c r="P205" s="160"/>
      <c r="Q205" s="160" t="s">
        <v>2654</v>
      </c>
    </row>
    <row r="206" spans="2:17" s="51" customFormat="1" ht="51.9" customHeight="1">
      <c r="B206" s="160">
        <v>214</v>
      </c>
      <c r="C206" s="165" t="s">
        <v>617</v>
      </c>
      <c r="D206" s="166">
        <v>44069</v>
      </c>
      <c r="E206" s="166"/>
      <c r="F206" s="160" t="s">
        <v>690</v>
      </c>
      <c r="G206" s="170" t="s">
        <v>576</v>
      </c>
      <c r="H206" s="170"/>
      <c r="I206" s="160" t="s">
        <v>691</v>
      </c>
      <c r="J206" s="160"/>
      <c r="K206" s="160" t="s">
        <v>621</v>
      </c>
      <c r="L206" s="160" t="s">
        <v>823</v>
      </c>
      <c r="M206" s="161" t="s">
        <v>824</v>
      </c>
      <c r="N206" s="161" t="s">
        <v>825</v>
      </c>
      <c r="O206" s="160" t="s">
        <v>826</v>
      </c>
      <c r="P206" s="160"/>
      <c r="Q206" s="160" t="s">
        <v>2654</v>
      </c>
    </row>
    <row r="207" spans="2:17" s="51" customFormat="1" ht="51.9" customHeight="1">
      <c r="B207" s="160">
        <v>215</v>
      </c>
      <c r="C207" s="165" t="s">
        <v>827</v>
      </c>
      <c r="D207" s="166">
        <v>44075</v>
      </c>
      <c r="E207" s="166"/>
      <c r="F207" s="160" t="s">
        <v>164</v>
      </c>
      <c r="G207" s="160" t="s">
        <v>164</v>
      </c>
      <c r="H207" s="160"/>
      <c r="I207" s="160" t="s">
        <v>164</v>
      </c>
      <c r="J207" s="160"/>
      <c r="K207" s="160" t="s">
        <v>828</v>
      </c>
      <c r="L207" s="160" t="s">
        <v>265</v>
      </c>
      <c r="M207" s="161" t="s">
        <v>829</v>
      </c>
      <c r="N207" s="161" t="s">
        <v>830</v>
      </c>
      <c r="O207" s="160" t="s">
        <v>831</v>
      </c>
      <c r="P207" s="160"/>
      <c r="Q207" s="160" t="s">
        <v>2654</v>
      </c>
    </row>
    <row r="208" spans="2:17" s="51" customFormat="1" ht="38.1" customHeight="1">
      <c r="B208" s="160">
        <v>216</v>
      </c>
      <c r="C208" s="165" t="s">
        <v>41</v>
      </c>
      <c r="D208" s="166">
        <v>44092</v>
      </c>
      <c r="E208" s="166"/>
      <c r="F208" s="160"/>
      <c r="G208" s="160" t="s">
        <v>363</v>
      </c>
      <c r="H208" s="160"/>
      <c r="I208" s="160" t="s">
        <v>435</v>
      </c>
      <c r="J208" s="160"/>
      <c r="K208" s="160" t="s">
        <v>383</v>
      </c>
      <c r="L208" s="160" t="s">
        <v>265</v>
      </c>
      <c r="M208" s="161" t="s">
        <v>435</v>
      </c>
      <c r="N208" s="161" t="s">
        <v>832</v>
      </c>
      <c r="O208" s="160" t="s">
        <v>833</v>
      </c>
      <c r="P208" s="160"/>
      <c r="Q208" s="160" t="s">
        <v>2654</v>
      </c>
    </row>
    <row r="209" spans="2:17" s="51" customFormat="1" ht="38.1" customHeight="1">
      <c r="B209" s="160">
        <v>219</v>
      </c>
      <c r="C209" s="165" t="s">
        <v>41</v>
      </c>
      <c r="D209" s="166">
        <v>44092</v>
      </c>
      <c r="E209" s="166"/>
      <c r="F209" s="160"/>
      <c r="G209" s="160" t="s">
        <v>558</v>
      </c>
      <c r="H209" s="160"/>
      <c r="I209" s="160" t="s">
        <v>469</v>
      </c>
      <c r="J209" s="160"/>
      <c r="K209" s="160" t="s">
        <v>386</v>
      </c>
      <c r="L209" s="160" t="s">
        <v>265</v>
      </c>
      <c r="M209" s="161" t="s">
        <v>834</v>
      </c>
      <c r="N209" s="161" t="s">
        <v>835</v>
      </c>
      <c r="O209" s="160" t="s">
        <v>836</v>
      </c>
      <c r="P209" s="160"/>
      <c r="Q209" s="160" t="s">
        <v>2653</v>
      </c>
    </row>
    <row r="210" spans="2:17" s="51" customFormat="1" ht="24" customHeight="1">
      <c r="B210" s="160">
        <v>220</v>
      </c>
      <c r="C210" s="165" t="s">
        <v>41</v>
      </c>
      <c r="D210" s="166">
        <v>44092</v>
      </c>
      <c r="E210" s="166"/>
      <c r="F210" s="160"/>
      <c r="G210" s="160" t="s">
        <v>558</v>
      </c>
      <c r="H210" s="160"/>
      <c r="I210" s="160" t="s">
        <v>469</v>
      </c>
      <c r="J210" s="160"/>
      <c r="K210" s="160" t="s">
        <v>386</v>
      </c>
      <c r="L210" s="160" t="s">
        <v>837</v>
      </c>
      <c r="M210" s="161" t="s">
        <v>838</v>
      </c>
      <c r="N210" s="161" t="s">
        <v>839</v>
      </c>
      <c r="O210" s="160" t="s">
        <v>840</v>
      </c>
      <c r="P210" s="160"/>
      <c r="Q210" s="160" t="s">
        <v>2653</v>
      </c>
    </row>
    <row r="211" spans="2:17" s="51" customFormat="1" ht="38.1" customHeight="1">
      <c r="B211" s="160">
        <v>221</v>
      </c>
      <c r="C211" s="165" t="s">
        <v>41</v>
      </c>
      <c r="D211" s="166">
        <v>44092</v>
      </c>
      <c r="E211" s="166"/>
      <c r="F211" s="160"/>
      <c r="G211" s="160" t="s">
        <v>841</v>
      </c>
      <c r="H211" s="160"/>
      <c r="I211" s="160" t="s">
        <v>842</v>
      </c>
      <c r="J211" s="160"/>
      <c r="K211" s="160" t="s">
        <v>843</v>
      </c>
      <c r="L211" s="160" t="s">
        <v>265</v>
      </c>
      <c r="M211" s="161" t="s">
        <v>844</v>
      </c>
      <c r="N211" s="161" t="s">
        <v>845</v>
      </c>
      <c r="O211" s="160" t="s">
        <v>846</v>
      </c>
      <c r="P211" s="160"/>
      <c r="Q211" s="160" t="s">
        <v>2653</v>
      </c>
    </row>
    <row r="212" spans="2:17" s="51" customFormat="1" ht="38.1" customHeight="1">
      <c r="B212" s="160">
        <v>222</v>
      </c>
      <c r="C212" s="165" t="s">
        <v>41</v>
      </c>
      <c r="D212" s="166">
        <v>44092</v>
      </c>
      <c r="E212" s="166"/>
      <c r="F212" s="160"/>
      <c r="G212" s="160" t="s">
        <v>841</v>
      </c>
      <c r="H212" s="160"/>
      <c r="I212" s="160" t="s">
        <v>842</v>
      </c>
      <c r="J212" s="160"/>
      <c r="K212" s="160" t="s">
        <v>843</v>
      </c>
      <c r="L212" s="160" t="s">
        <v>265</v>
      </c>
      <c r="M212" s="161" t="s">
        <v>847</v>
      </c>
      <c r="N212" s="161" t="s">
        <v>848</v>
      </c>
      <c r="O212" s="160" t="s">
        <v>849</v>
      </c>
      <c r="P212" s="160"/>
      <c r="Q212" s="160" t="s">
        <v>2653</v>
      </c>
    </row>
    <row r="213" spans="2:17" s="51" customFormat="1" ht="24" customHeight="1">
      <c r="B213" s="160">
        <v>224</v>
      </c>
      <c r="C213" s="165" t="s">
        <v>41</v>
      </c>
      <c r="D213" s="166">
        <v>44092</v>
      </c>
      <c r="E213" s="166"/>
      <c r="F213" s="160"/>
      <c r="G213" s="160" t="s">
        <v>277</v>
      </c>
      <c r="H213" s="160"/>
      <c r="I213" s="160" t="s">
        <v>490</v>
      </c>
      <c r="J213" s="160"/>
      <c r="K213" s="160" t="s">
        <v>465</v>
      </c>
      <c r="L213" s="160" t="s">
        <v>284</v>
      </c>
      <c r="M213" s="161" t="s">
        <v>850</v>
      </c>
      <c r="N213" s="161" t="s">
        <v>851</v>
      </c>
      <c r="O213" s="160" t="s">
        <v>852</v>
      </c>
      <c r="P213" s="160"/>
      <c r="Q213" s="160" t="s">
        <v>2653</v>
      </c>
    </row>
    <row r="214" spans="2:17" s="51" customFormat="1" ht="24" customHeight="1">
      <c r="B214" s="160">
        <v>225</v>
      </c>
      <c r="C214" s="165" t="s">
        <v>41</v>
      </c>
      <c r="D214" s="166">
        <v>44092</v>
      </c>
      <c r="E214" s="166"/>
      <c r="F214" s="160"/>
      <c r="G214" s="160" t="s">
        <v>277</v>
      </c>
      <c r="H214" s="160"/>
      <c r="I214" s="160" t="s">
        <v>490</v>
      </c>
      <c r="J214" s="160"/>
      <c r="K214" s="160" t="s">
        <v>465</v>
      </c>
      <c r="L214" s="160" t="s">
        <v>284</v>
      </c>
      <c r="M214" s="161" t="s">
        <v>850</v>
      </c>
      <c r="N214" s="161" t="s">
        <v>853</v>
      </c>
      <c r="O214" s="160" t="s">
        <v>854</v>
      </c>
      <c r="P214" s="160"/>
      <c r="Q214" s="160" t="s">
        <v>2653</v>
      </c>
    </row>
    <row r="215" spans="2:17" s="51" customFormat="1" ht="24" customHeight="1">
      <c r="B215" s="160">
        <v>226</v>
      </c>
      <c r="C215" s="165" t="s">
        <v>41</v>
      </c>
      <c r="D215" s="166">
        <v>44092</v>
      </c>
      <c r="E215" s="166"/>
      <c r="F215" s="160"/>
      <c r="G215" s="160" t="s">
        <v>277</v>
      </c>
      <c r="H215" s="160"/>
      <c r="I215" s="160" t="s">
        <v>490</v>
      </c>
      <c r="J215" s="160"/>
      <c r="K215" s="160" t="s">
        <v>465</v>
      </c>
      <c r="L215" s="160" t="s">
        <v>284</v>
      </c>
      <c r="M215" s="161" t="s">
        <v>850</v>
      </c>
      <c r="N215" s="161" t="s">
        <v>855</v>
      </c>
      <c r="O215" s="160" t="s">
        <v>854</v>
      </c>
      <c r="P215" s="160"/>
      <c r="Q215" s="160" t="s">
        <v>2653</v>
      </c>
    </row>
    <row r="216" spans="2:17" s="51" customFormat="1" ht="24" customHeight="1">
      <c r="B216" s="160">
        <v>227</v>
      </c>
      <c r="C216" s="165" t="s">
        <v>41</v>
      </c>
      <c r="D216" s="166">
        <v>44092</v>
      </c>
      <c r="E216" s="166"/>
      <c r="F216" s="160"/>
      <c r="G216" s="160" t="s">
        <v>277</v>
      </c>
      <c r="H216" s="160"/>
      <c r="I216" s="160" t="s">
        <v>490</v>
      </c>
      <c r="J216" s="160"/>
      <c r="K216" s="160" t="s">
        <v>465</v>
      </c>
      <c r="L216" s="160" t="s">
        <v>284</v>
      </c>
      <c r="M216" s="161" t="s">
        <v>850</v>
      </c>
      <c r="N216" s="161" t="s">
        <v>856</v>
      </c>
      <c r="O216" s="160" t="s">
        <v>852</v>
      </c>
      <c r="P216" s="160"/>
      <c r="Q216" s="160" t="s">
        <v>2653</v>
      </c>
    </row>
    <row r="217" spans="2:17" s="51" customFormat="1" ht="24" customHeight="1">
      <c r="B217" s="160">
        <v>228</v>
      </c>
      <c r="C217" s="165" t="s">
        <v>41</v>
      </c>
      <c r="D217" s="166">
        <v>44092</v>
      </c>
      <c r="E217" s="166"/>
      <c r="F217" s="160"/>
      <c r="G217" s="160" t="s">
        <v>277</v>
      </c>
      <c r="H217" s="160"/>
      <c r="I217" s="160" t="s">
        <v>490</v>
      </c>
      <c r="J217" s="160"/>
      <c r="K217" s="160" t="s">
        <v>465</v>
      </c>
      <c r="L217" s="160" t="s">
        <v>284</v>
      </c>
      <c r="M217" s="161" t="s">
        <v>850</v>
      </c>
      <c r="N217" s="161" t="s">
        <v>857</v>
      </c>
      <c r="O217" s="160" t="s">
        <v>852</v>
      </c>
      <c r="P217" s="160"/>
      <c r="Q217" s="160" t="s">
        <v>2653</v>
      </c>
    </row>
    <row r="218" spans="2:17" s="51" customFormat="1" ht="24" customHeight="1">
      <c r="B218" s="160">
        <v>229</v>
      </c>
      <c r="C218" s="165" t="s">
        <v>41</v>
      </c>
      <c r="D218" s="166">
        <v>44092</v>
      </c>
      <c r="E218" s="166"/>
      <c r="F218" s="160"/>
      <c r="G218" s="160" t="s">
        <v>277</v>
      </c>
      <c r="H218" s="160"/>
      <c r="I218" s="160" t="s">
        <v>490</v>
      </c>
      <c r="J218" s="160"/>
      <c r="K218" s="160" t="s">
        <v>465</v>
      </c>
      <c r="L218" s="160" t="s">
        <v>284</v>
      </c>
      <c r="M218" s="161" t="s">
        <v>850</v>
      </c>
      <c r="N218" s="161" t="s">
        <v>858</v>
      </c>
      <c r="O218" s="160" t="s">
        <v>852</v>
      </c>
      <c r="P218" s="160"/>
      <c r="Q218" s="160" t="s">
        <v>2653</v>
      </c>
    </row>
    <row r="219" spans="2:17" s="51" customFormat="1" ht="24" customHeight="1">
      <c r="B219" s="160">
        <v>230</v>
      </c>
      <c r="C219" s="165" t="s">
        <v>41</v>
      </c>
      <c r="D219" s="166">
        <v>44092</v>
      </c>
      <c r="E219" s="166"/>
      <c r="F219" s="160"/>
      <c r="G219" s="160" t="s">
        <v>277</v>
      </c>
      <c r="H219" s="160"/>
      <c r="I219" s="160" t="s">
        <v>490</v>
      </c>
      <c r="J219" s="160"/>
      <c r="K219" s="160" t="s">
        <v>465</v>
      </c>
      <c r="L219" s="160" t="s">
        <v>284</v>
      </c>
      <c r="M219" s="161" t="s">
        <v>850</v>
      </c>
      <c r="N219" s="161" t="s">
        <v>859</v>
      </c>
      <c r="O219" s="160" t="s">
        <v>852</v>
      </c>
      <c r="P219" s="160"/>
      <c r="Q219" s="160" t="s">
        <v>2653</v>
      </c>
    </row>
    <row r="220" spans="2:17" s="51" customFormat="1" ht="24" customHeight="1">
      <c r="B220" s="160">
        <v>231</v>
      </c>
      <c r="C220" s="165" t="s">
        <v>41</v>
      </c>
      <c r="D220" s="166">
        <v>44092</v>
      </c>
      <c r="E220" s="166"/>
      <c r="F220" s="160"/>
      <c r="G220" s="160" t="s">
        <v>277</v>
      </c>
      <c r="H220" s="160"/>
      <c r="I220" s="160" t="s">
        <v>490</v>
      </c>
      <c r="J220" s="160"/>
      <c r="K220" s="160" t="s">
        <v>465</v>
      </c>
      <c r="L220" s="160" t="s">
        <v>284</v>
      </c>
      <c r="M220" s="161" t="s">
        <v>850</v>
      </c>
      <c r="N220" s="161" t="s">
        <v>860</v>
      </c>
      <c r="O220" s="160" t="s">
        <v>854</v>
      </c>
      <c r="P220" s="160"/>
      <c r="Q220" s="160" t="s">
        <v>2653</v>
      </c>
    </row>
    <row r="221" spans="2:17" s="51" customFormat="1" ht="24" customHeight="1">
      <c r="B221" s="160">
        <v>232</v>
      </c>
      <c r="C221" s="165" t="s">
        <v>41</v>
      </c>
      <c r="D221" s="166">
        <v>44092</v>
      </c>
      <c r="E221" s="166"/>
      <c r="F221" s="160"/>
      <c r="G221" s="160" t="s">
        <v>277</v>
      </c>
      <c r="H221" s="160"/>
      <c r="I221" s="160" t="s">
        <v>490</v>
      </c>
      <c r="J221" s="160"/>
      <c r="K221" s="160" t="s">
        <v>465</v>
      </c>
      <c r="L221" s="160" t="s">
        <v>284</v>
      </c>
      <c r="M221" s="161" t="s">
        <v>850</v>
      </c>
      <c r="N221" s="161" t="s">
        <v>861</v>
      </c>
      <c r="O221" s="160" t="s">
        <v>854</v>
      </c>
      <c r="P221" s="160"/>
      <c r="Q221" s="160" t="s">
        <v>2653</v>
      </c>
    </row>
    <row r="222" spans="2:17" s="51" customFormat="1" ht="24" customHeight="1">
      <c r="B222" s="160">
        <v>233</v>
      </c>
      <c r="C222" s="165" t="s">
        <v>41</v>
      </c>
      <c r="D222" s="166">
        <v>44092</v>
      </c>
      <c r="E222" s="166"/>
      <c r="F222" s="160"/>
      <c r="G222" s="160" t="s">
        <v>277</v>
      </c>
      <c r="H222" s="160"/>
      <c r="I222" s="160" t="s">
        <v>490</v>
      </c>
      <c r="J222" s="160"/>
      <c r="K222" s="160" t="s">
        <v>465</v>
      </c>
      <c r="L222" s="160" t="s">
        <v>284</v>
      </c>
      <c r="M222" s="161" t="s">
        <v>850</v>
      </c>
      <c r="N222" s="161" t="s">
        <v>862</v>
      </c>
      <c r="O222" s="160" t="s">
        <v>852</v>
      </c>
      <c r="P222" s="160"/>
      <c r="Q222" s="160" t="s">
        <v>2653</v>
      </c>
    </row>
    <row r="223" spans="2:17" s="51" customFormat="1" ht="24" customHeight="1">
      <c r="B223" s="160">
        <v>234</v>
      </c>
      <c r="C223" s="165" t="s">
        <v>41</v>
      </c>
      <c r="D223" s="166">
        <v>44092</v>
      </c>
      <c r="E223" s="166"/>
      <c r="F223" s="160"/>
      <c r="G223" s="160" t="s">
        <v>277</v>
      </c>
      <c r="H223" s="160"/>
      <c r="I223" s="160" t="s">
        <v>490</v>
      </c>
      <c r="J223" s="160"/>
      <c r="K223" s="160" t="s">
        <v>465</v>
      </c>
      <c r="L223" s="160" t="s">
        <v>284</v>
      </c>
      <c r="M223" s="161" t="s">
        <v>850</v>
      </c>
      <c r="N223" s="161" t="s">
        <v>863</v>
      </c>
      <c r="O223" s="160" t="s">
        <v>852</v>
      </c>
      <c r="P223" s="160"/>
      <c r="Q223" s="160" t="s">
        <v>2653</v>
      </c>
    </row>
    <row r="224" spans="2:17" s="51" customFormat="1" ht="24" customHeight="1">
      <c r="B224" s="160">
        <v>235</v>
      </c>
      <c r="C224" s="165" t="s">
        <v>41</v>
      </c>
      <c r="D224" s="166">
        <v>44092</v>
      </c>
      <c r="E224" s="166"/>
      <c r="F224" s="160"/>
      <c r="G224" s="160" t="s">
        <v>277</v>
      </c>
      <c r="H224" s="160"/>
      <c r="I224" s="160" t="s">
        <v>490</v>
      </c>
      <c r="J224" s="160"/>
      <c r="K224" s="160" t="s">
        <v>465</v>
      </c>
      <c r="L224" s="160" t="s">
        <v>284</v>
      </c>
      <c r="M224" s="161" t="s">
        <v>850</v>
      </c>
      <c r="N224" s="161" t="s">
        <v>864</v>
      </c>
      <c r="O224" s="160" t="s">
        <v>854</v>
      </c>
      <c r="P224" s="160"/>
      <c r="Q224" s="160" t="s">
        <v>2653</v>
      </c>
    </row>
    <row r="225" spans="2:17" s="51" customFormat="1" ht="24" customHeight="1">
      <c r="B225" s="160">
        <v>236</v>
      </c>
      <c r="C225" s="165" t="s">
        <v>41</v>
      </c>
      <c r="D225" s="166">
        <v>44092</v>
      </c>
      <c r="E225" s="166"/>
      <c r="F225" s="160"/>
      <c r="G225" s="160" t="s">
        <v>277</v>
      </c>
      <c r="H225" s="160"/>
      <c r="I225" s="160" t="s">
        <v>490</v>
      </c>
      <c r="J225" s="160"/>
      <c r="K225" s="160" t="s">
        <v>465</v>
      </c>
      <c r="L225" s="160" t="s">
        <v>284</v>
      </c>
      <c r="M225" s="161" t="s">
        <v>850</v>
      </c>
      <c r="N225" s="161" t="s">
        <v>865</v>
      </c>
      <c r="O225" s="160" t="s">
        <v>852</v>
      </c>
      <c r="P225" s="160"/>
      <c r="Q225" s="160" t="s">
        <v>2653</v>
      </c>
    </row>
    <row r="226" spans="2:17" s="51" customFormat="1" ht="24" customHeight="1">
      <c r="B226" s="160">
        <v>237</v>
      </c>
      <c r="C226" s="165" t="s">
        <v>41</v>
      </c>
      <c r="D226" s="166">
        <v>44092</v>
      </c>
      <c r="E226" s="166"/>
      <c r="F226" s="160"/>
      <c r="G226" s="160" t="s">
        <v>277</v>
      </c>
      <c r="H226" s="160"/>
      <c r="I226" s="160" t="s">
        <v>490</v>
      </c>
      <c r="J226" s="160"/>
      <c r="K226" s="160" t="s">
        <v>465</v>
      </c>
      <c r="L226" s="160" t="s">
        <v>284</v>
      </c>
      <c r="M226" s="161" t="s">
        <v>850</v>
      </c>
      <c r="N226" s="161" t="s">
        <v>866</v>
      </c>
      <c r="O226" s="160" t="s">
        <v>854</v>
      </c>
      <c r="P226" s="160"/>
      <c r="Q226" s="160" t="s">
        <v>2653</v>
      </c>
    </row>
    <row r="227" spans="2:17" s="51" customFormat="1" ht="24" customHeight="1">
      <c r="B227" s="160">
        <v>238</v>
      </c>
      <c r="C227" s="165" t="s">
        <v>41</v>
      </c>
      <c r="D227" s="166">
        <v>44092</v>
      </c>
      <c r="E227" s="166"/>
      <c r="F227" s="160"/>
      <c r="G227" s="160" t="s">
        <v>277</v>
      </c>
      <c r="H227" s="160"/>
      <c r="I227" s="160" t="s">
        <v>490</v>
      </c>
      <c r="J227" s="160"/>
      <c r="K227" s="160" t="s">
        <v>465</v>
      </c>
      <c r="L227" s="160" t="s">
        <v>284</v>
      </c>
      <c r="M227" s="161" t="s">
        <v>850</v>
      </c>
      <c r="N227" s="161" t="s">
        <v>867</v>
      </c>
      <c r="O227" s="160" t="s">
        <v>854</v>
      </c>
      <c r="P227" s="160"/>
      <c r="Q227" s="160" t="s">
        <v>2653</v>
      </c>
    </row>
    <row r="228" spans="2:17" s="51" customFormat="1" ht="24" customHeight="1">
      <c r="B228" s="160">
        <v>239</v>
      </c>
      <c r="C228" s="165" t="s">
        <v>41</v>
      </c>
      <c r="D228" s="166">
        <v>44092</v>
      </c>
      <c r="E228" s="166"/>
      <c r="F228" s="160"/>
      <c r="G228" s="160" t="s">
        <v>277</v>
      </c>
      <c r="H228" s="160"/>
      <c r="I228" s="160" t="s">
        <v>490</v>
      </c>
      <c r="J228" s="160"/>
      <c r="K228" s="160" t="s">
        <v>465</v>
      </c>
      <c r="L228" s="160" t="s">
        <v>284</v>
      </c>
      <c r="M228" s="161" t="s">
        <v>850</v>
      </c>
      <c r="N228" s="161" t="s">
        <v>868</v>
      </c>
      <c r="O228" s="160" t="s">
        <v>852</v>
      </c>
      <c r="P228" s="160"/>
      <c r="Q228" s="160" t="s">
        <v>2653</v>
      </c>
    </row>
    <row r="229" spans="2:17" s="51" customFormat="1" ht="24" customHeight="1">
      <c r="B229" s="160">
        <v>240</v>
      </c>
      <c r="C229" s="165" t="s">
        <v>41</v>
      </c>
      <c r="D229" s="166">
        <v>44092</v>
      </c>
      <c r="E229" s="166"/>
      <c r="F229" s="160"/>
      <c r="G229" s="160" t="s">
        <v>277</v>
      </c>
      <c r="H229" s="160"/>
      <c r="I229" s="160" t="s">
        <v>490</v>
      </c>
      <c r="J229" s="160"/>
      <c r="K229" s="160" t="s">
        <v>465</v>
      </c>
      <c r="L229" s="160" t="s">
        <v>284</v>
      </c>
      <c r="M229" s="161" t="s">
        <v>850</v>
      </c>
      <c r="N229" s="161" t="s">
        <v>869</v>
      </c>
      <c r="O229" s="160" t="s">
        <v>852</v>
      </c>
      <c r="P229" s="160"/>
      <c r="Q229" s="160" t="s">
        <v>2653</v>
      </c>
    </row>
    <row r="230" spans="2:17" s="51" customFormat="1" ht="24" customHeight="1">
      <c r="B230" s="160">
        <v>241</v>
      </c>
      <c r="C230" s="165" t="s">
        <v>41</v>
      </c>
      <c r="D230" s="166">
        <v>44092</v>
      </c>
      <c r="E230" s="166"/>
      <c r="F230" s="160"/>
      <c r="G230" s="160" t="s">
        <v>277</v>
      </c>
      <c r="H230" s="160"/>
      <c r="I230" s="160" t="s">
        <v>490</v>
      </c>
      <c r="J230" s="160"/>
      <c r="K230" s="160" t="s">
        <v>465</v>
      </c>
      <c r="L230" s="160" t="s">
        <v>284</v>
      </c>
      <c r="M230" s="161" t="s">
        <v>850</v>
      </c>
      <c r="N230" s="161" t="s">
        <v>870</v>
      </c>
      <c r="O230" s="160" t="s">
        <v>852</v>
      </c>
      <c r="P230" s="160"/>
      <c r="Q230" s="160" t="s">
        <v>2653</v>
      </c>
    </row>
    <row r="231" spans="2:17" s="51" customFormat="1" ht="24" customHeight="1">
      <c r="B231" s="160">
        <v>242</v>
      </c>
      <c r="C231" s="165" t="s">
        <v>41</v>
      </c>
      <c r="D231" s="166">
        <v>44092</v>
      </c>
      <c r="E231" s="166"/>
      <c r="F231" s="160"/>
      <c r="G231" s="160" t="s">
        <v>277</v>
      </c>
      <c r="H231" s="160"/>
      <c r="I231" s="160" t="s">
        <v>490</v>
      </c>
      <c r="J231" s="160"/>
      <c r="K231" s="160" t="s">
        <v>465</v>
      </c>
      <c r="L231" s="160" t="s">
        <v>284</v>
      </c>
      <c r="M231" s="161" t="s">
        <v>850</v>
      </c>
      <c r="N231" s="161" t="s">
        <v>871</v>
      </c>
      <c r="O231" s="160" t="s">
        <v>854</v>
      </c>
      <c r="P231" s="160"/>
      <c r="Q231" s="160" t="s">
        <v>2653</v>
      </c>
    </row>
    <row r="232" spans="2:17" s="51" customFormat="1" ht="24" customHeight="1">
      <c r="B232" s="160">
        <v>243</v>
      </c>
      <c r="C232" s="165" t="s">
        <v>41</v>
      </c>
      <c r="D232" s="166">
        <v>44092</v>
      </c>
      <c r="E232" s="166"/>
      <c r="F232" s="160"/>
      <c r="G232" s="160" t="s">
        <v>277</v>
      </c>
      <c r="H232" s="160"/>
      <c r="I232" s="160" t="s">
        <v>490</v>
      </c>
      <c r="J232" s="160"/>
      <c r="K232" s="160" t="s">
        <v>465</v>
      </c>
      <c r="L232" s="160" t="s">
        <v>284</v>
      </c>
      <c r="M232" s="161" t="s">
        <v>850</v>
      </c>
      <c r="N232" s="161" t="s">
        <v>872</v>
      </c>
      <c r="O232" s="160" t="s">
        <v>854</v>
      </c>
      <c r="P232" s="160"/>
      <c r="Q232" s="160" t="s">
        <v>2653</v>
      </c>
    </row>
    <row r="233" spans="2:17" s="51" customFormat="1" ht="24" customHeight="1">
      <c r="B233" s="160">
        <v>244</v>
      </c>
      <c r="C233" s="165" t="s">
        <v>41</v>
      </c>
      <c r="D233" s="166">
        <v>44092</v>
      </c>
      <c r="E233" s="166"/>
      <c r="F233" s="160"/>
      <c r="G233" s="160" t="s">
        <v>277</v>
      </c>
      <c r="H233" s="160"/>
      <c r="I233" s="160" t="s">
        <v>490</v>
      </c>
      <c r="J233" s="160"/>
      <c r="K233" s="160" t="s">
        <v>465</v>
      </c>
      <c r="L233" s="160" t="s">
        <v>284</v>
      </c>
      <c r="M233" s="161" t="s">
        <v>850</v>
      </c>
      <c r="N233" s="161" t="s">
        <v>873</v>
      </c>
      <c r="O233" s="160" t="s">
        <v>854</v>
      </c>
      <c r="P233" s="160"/>
      <c r="Q233" s="160" t="s">
        <v>2653</v>
      </c>
    </row>
    <row r="234" spans="2:17" s="51" customFormat="1" ht="24" customHeight="1">
      <c r="B234" s="160">
        <v>245</v>
      </c>
      <c r="C234" s="165" t="s">
        <v>41</v>
      </c>
      <c r="D234" s="166">
        <v>44092</v>
      </c>
      <c r="E234" s="166"/>
      <c r="F234" s="160"/>
      <c r="G234" s="160" t="s">
        <v>277</v>
      </c>
      <c r="H234" s="160"/>
      <c r="I234" s="160" t="s">
        <v>490</v>
      </c>
      <c r="J234" s="160"/>
      <c r="K234" s="160" t="s">
        <v>465</v>
      </c>
      <c r="L234" s="160" t="s">
        <v>284</v>
      </c>
      <c r="M234" s="161" t="s">
        <v>850</v>
      </c>
      <c r="N234" s="161" t="s">
        <v>874</v>
      </c>
      <c r="O234" s="160" t="s">
        <v>854</v>
      </c>
      <c r="P234" s="160"/>
      <c r="Q234" s="160" t="s">
        <v>2653</v>
      </c>
    </row>
    <row r="235" spans="2:17" s="51" customFormat="1" ht="24" customHeight="1">
      <c r="B235" s="160">
        <v>246</v>
      </c>
      <c r="C235" s="165" t="s">
        <v>41</v>
      </c>
      <c r="D235" s="166">
        <v>44092</v>
      </c>
      <c r="E235" s="166"/>
      <c r="F235" s="160"/>
      <c r="G235" s="160" t="s">
        <v>277</v>
      </c>
      <c r="H235" s="160"/>
      <c r="I235" s="160" t="s">
        <v>490</v>
      </c>
      <c r="J235" s="160"/>
      <c r="K235" s="160" t="s">
        <v>465</v>
      </c>
      <c r="L235" s="160" t="s">
        <v>284</v>
      </c>
      <c r="M235" s="161" t="s">
        <v>850</v>
      </c>
      <c r="N235" s="161" t="s">
        <v>875</v>
      </c>
      <c r="O235" s="160" t="s">
        <v>854</v>
      </c>
      <c r="P235" s="160"/>
      <c r="Q235" s="160" t="s">
        <v>2653</v>
      </c>
    </row>
    <row r="236" spans="2:17" s="51" customFormat="1" ht="24" customHeight="1">
      <c r="B236" s="160">
        <v>247</v>
      </c>
      <c r="C236" s="165" t="s">
        <v>41</v>
      </c>
      <c r="D236" s="166">
        <v>44092</v>
      </c>
      <c r="E236" s="166"/>
      <c r="F236" s="160"/>
      <c r="G236" s="160" t="s">
        <v>277</v>
      </c>
      <c r="H236" s="160"/>
      <c r="I236" s="160" t="s">
        <v>490</v>
      </c>
      <c r="J236" s="160"/>
      <c r="K236" s="160" t="s">
        <v>465</v>
      </c>
      <c r="L236" s="160" t="s">
        <v>284</v>
      </c>
      <c r="M236" s="161" t="s">
        <v>850</v>
      </c>
      <c r="N236" s="161" t="s">
        <v>876</v>
      </c>
      <c r="O236" s="160" t="s">
        <v>852</v>
      </c>
      <c r="P236" s="160"/>
      <c r="Q236" s="160" t="s">
        <v>2653</v>
      </c>
    </row>
    <row r="237" spans="2:17" s="51" customFormat="1" ht="24" customHeight="1">
      <c r="B237" s="160">
        <v>248</v>
      </c>
      <c r="C237" s="165" t="s">
        <v>41</v>
      </c>
      <c r="D237" s="166">
        <v>44092</v>
      </c>
      <c r="E237" s="166"/>
      <c r="F237" s="160"/>
      <c r="G237" s="160" t="s">
        <v>277</v>
      </c>
      <c r="H237" s="160"/>
      <c r="I237" s="160" t="s">
        <v>490</v>
      </c>
      <c r="J237" s="160"/>
      <c r="K237" s="160" t="s">
        <v>465</v>
      </c>
      <c r="L237" s="160" t="s">
        <v>284</v>
      </c>
      <c r="M237" s="161" t="s">
        <v>850</v>
      </c>
      <c r="N237" s="161" t="s">
        <v>877</v>
      </c>
      <c r="O237" s="160" t="s">
        <v>852</v>
      </c>
      <c r="P237" s="160"/>
      <c r="Q237" s="160" t="s">
        <v>2653</v>
      </c>
    </row>
    <row r="238" spans="2:17" s="51" customFormat="1" ht="24" customHeight="1">
      <c r="B238" s="160">
        <v>249</v>
      </c>
      <c r="C238" s="165" t="s">
        <v>41</v>
      </c>
      <c r="D238" s="166">
        <v>44092</v>
      </c>
      <c r="E238" s="166"/>
      <c r="F238" s="160"/>
      <c r="G238" s="160" t="s">
        <v>277</v>
      </c>
      <c r="H238" s="160"/>
      <c r="I238" s="160" t="s">
        <v>490</v>
      </c>
      <c r="J238" s="160"/>
      <c r="K238" s="160" t="s">
        <v>465</v>
      </c>
      <c r="L238" s="160" t="s">
        <v>284</v>
      </c>
      <c r="M238" s="161" t="s">
        <v>850</v>
      </c>
      <c r="N238" s="161" t="s">
        <v>878</v>
      </c>
      <c r="O238" s="160" t="s">
        <v>852</v>
      </c>
      <c r="P238" s="160"/>
      <c r="Q238" s="160" t="s">
        <v>2653</v>
      </c>
    </row>
    <row r="239" spans="2:17" s="51" customFormat="1" ht="24" customHeight="1">
      <c r="B239" s="160">
        <v>250</v>
      </c>
      <c r="C239" s="165" t="s">
        <v>41</v>
      </c>
      <c r="D239" s="166">
        <v>44092</v>
      </c>
      <c r="E239" s="166"/>
      <c r="F239" s="160"/>
      <c r="G239" s="160" t="s">
        <v>277</v>
      </c>
      <c r="H239" s="160"/>
      <c r="I239" s="160" t="s">
        <v>490</v>
      </c>
      <c r="J239" s="160"/>
      <c r="K239" s="160" t="s">
        <v>465</v>
      </c>
      <c r="L239" s="160" t="s">
        <v>284</v>
      </c>
      <c r="M239" s="161" t="s">
        <v>850</v>
      </c>
      <c r="N239" s="161" t="s">
        <v>879</v>
      </c>
      <c r="O239" s="160" t="s">
        <v>852</v>
      </c>
      <c r="P239" s="160"/>
      <c r="Q239" s="160" t="s">
        <v>2653</v>
      </c>
    </row>
    <row r="240" spans="2:17" s="51" customFormat="1" ht="24" customHeight="1">
      <c r="B240" s="160">
        <v>251</v>
      </c>
      <c r="C240" s="165" t="s">
        <v>41</v>
      </c>
      <c r="D240" s="166">
        <v>44092</v>
      </c>
      <c r="E240" s="166"/>
      <c r="F240" s="160"/>
      <c r="G240" s="160" t="s">
        <v>277</v>
      </c>
      <c r="H240" s="160"/>
      <c r="I240" s="160" t="s">
        <v>490</v>
      </c>
      <c r="J240" s="160"/>
      <c r="K240" s="160" t="s">
        <v>465</v>
      </c>
      <c r="L240" s="160" t="s">
        <v>837</v>
      </c>
      <c r="M240" s="161" t="s">
        <v>880</v>
      </c>
      <c r="N240" s="161" t="s">
        <v>881</v>
      </c>
      <c r="O240" s="160" t="s">
        <v>882</v>
      </c>
      <c r="P240" s="160"/>
      <c r="Q240" s="160" t="s">
        <v>2653</v>
      </c>
    </row>
    <row r="241" spans="2:17" s="51" customFormat="1" ht="24" customHeight="1">
      <c r="B241" s="160">
        <v>252</v>
      </c>
      <c r="C241" s="165" t="s">
        <v>41</v>
      </c>
      <c r="D241" s="166">
        <v>44092</v>
      </c>
      <c r="E241" s="166"/>
      <c r="F241" s="160"/>
      <c r="G241" s="160" t="s">
        <v>277</v>
      </c>
      <c r="H241" s="160"/>
      <c r="I241" s="160" t="s">
        <v>490</v>
      </c>
      <c r="J241" s="160"/>
      <c r="K241" s="160" t="s">
        <v>465</v>
      </c>
      <c r="L241" s="160" t="s">
        <v>284</v>
      </c>
      <c r="M241" s="161" t="s">
        <v>850</v>
      </c>
      <c r="N241" s="161" t="s">
        <v>883</v>
      </c>
      <c r="O241" s="160" t="s">
        <v>884</v>
      </c>
      <c r="P241" s="160"/>
      <c r="Q241" s="160" t="s">
        <v>2653</v>
      </c>
    </row>
    <row r="242" spans="2:17" s="51" customFormat="1" ht="24" customHeight="1">
      <c r="B242" s="160">
        <v>253</v>
      </c>
      <c r="C242" s="165" t="s">
        <v>41</v>
      </c>
      <c r="D242" s="166">
        <v>44092</v>
      </c>
      <c r="E242" s="166"/>
      <c r="F242" s="160"/>
      <c r="G242" s="160" t="s">
        <v>277</v>
      </c>
      <c r="H242" s="160"/>
      <c r="I242" s="160" t="s">
        <v>490</v>
      </c>
      <c r="J242" s="160"/>
      <c r="K242" s="160" t="s">
        <v>465</v>
      </c>
      <c r="L242" s="160" t="s">
        <v>837</v>
      </c>
      <c r="M242" s="161" t="s">
        <v>885</v>
      </c>
      <c r="N242" s="161" t="s">
        <v>886</v>
      </c>
      <c r="O242" s="160" t="s">
        <v>882</v>
      </c>
      <c r="P242" s="160"/>
      <c r="Q242" s="160" t="s">
        <v>2653</v>
      </c>
    </row>
    <row r="243" spans="2:17" s="51" customFormat="1" ht="24" customHeight="1">
      <c r="B243" s="160">
        <v>254</v>
      </c>
      <c r="C243" s="165" t="s">
        <v>41</v>
      </c>
      <c r="D243" s="166">
        <v>44092</v>
      </c>
      <c r="E243" s="166"/>
      <c r="F243" s="160"/>
      <c r="G243" s="160" t="s">
        <v>277</v>
      </c>
      <c r="H243" s="160"/>
      <c r="I243" s="160" t="s">
        <v>490</v>
      </c>
      <c r="J243" s="160"/>
      <c r="K243" s="160" t="s">
        <v>465</v>
      </c>
      <c r="L243" s="160" t="s">
        <v>837</v>
      </c>
      <c r="M243" s="161" t="s">
        <v>887</v>
      </c>
      <c r="N243" s="161" t="s">
        <v>888</v>
      </c>
      <c r="O243" s="160" t="s">
        <v>882</v>
      </c>
      <c r="P243" s="160"/>
      <c r="Q243" s="160" t="s">
        <v>2653</v>
      </c>
    </row>
    <row r="244" spans="2:17" s="51" customFormat="1" ht="24" customHeight="1">
      <c r="B244" s="160">
        <v>255</v>
      </c>
      <c r="C244" s="165" t="s">
        <v>41</v>
      </c>
      <c r="D244" s="166">
        <v>44092</v>
      </c>
      <c r="E244" s="166"/>
      <c r="F244" s="160"/>
      <c r="G244" s="160" t="s">
        <v>277</v>
      </c>
      <c r="H244" s="160"/>
      <c r="I244" s="160" t="s">
        <v>490</v>
      </c>
      <c r="J244" s="160"/>
      <c r="K244" s="160" t="s">
        <v>465</v>
      </c>
      <c r="L244" s="160" t="s">
        <v>284</v>
      </c>
      <c r="M244" s="161" t="s">
        <v>850</v>
      </c>
      <c r="N244" s="161" t="s">
        <v>889</v>
      </c>
      <c r="O244" s="160" t="s">
        <v>884</v>
      </c>
      <c r="P244" s="160"/>
      <c r="Q244" s="160" t="s">
        <v>2653</v>
      </c>
    </row>
    <row r="245" spans="2:17" s="51" customFormat="1" ht="24" customHeight="1">
      <c r="B245" s="160">
        <v>256</v>
      </c>
      <c r="C245" s="165" t="s">
        <v>41</v>
      </c>
      <c r="D245" s="166">
        <v>44092</v>
      </c>
      <c r="E245" s="166"/>
      <c r="F245" s="160"/>
      <c r="G245" s="160" t="s">
        <v>277</v>
      </c>
      <c r="H245" s="160"/>
      <c r="I245" s="160" t="s">
        <v>490</v>
      </c>
      <c r="J245" s="160"/>
      <c r="K245" s="160" t="s">
        <v>465</v>
      </c>
      <c r="L245" s="160" t="s">
        <v>837</v>
      </c>
      <c r="M245" s="161" t="s">
        <v>890</v>
      </c>
      <c r="N245" s="161" t="s">
        <v>891</v>
      </c>
      <c r="O245" s="160" t="s">
        <v>892</v>
      </c>
      <c r="P245" s="160"/>
      <c r="Q245" s="160" t="s">
        <v>2653</v>
      </c>
    </row>
    <row r="246" spans="2:17" s="51" customFormat="1" ht="24" customHeight="1">
      <c r="B246" s="160">
        <v>257</v>
      </c>
      <c r="C246" s="165" t="s">
        <v>41</v>
      </c>
      <c r="D246" s="166">
        <v>44092</v>
      </c>
      <c r="E246" s="166"/>
      <c r="F246" s="160"/>
      <c r="G246" s="160" t="s">
        <v>277</v>
      </c>
      <c r="H246" s="160"/>
      <c r="I246" s="160" t="s">
        <v>490</v>
      </c>
      <c r="J246" s="160"/>
      <c r="K246" s="160" t="s">
        <v>465</v>
      </c>
      <c r="L246" s="160" t="s">
        <v>837</v>
      </c>
      <c r="M246" s="161" t="s">
        <v>893</v>
      </c>
      <c r="N246" s="161" t="s">
        <v>894</v>
      </c>
      <c r="O246" s="160" t="s">
        <v>882</v>
      </c>
      <c r="P246" s="160"/>
      <c r="Q246" s="160" t="s">
        <v>2653</v>
      </c>
    </row>
    <row r="247" spans="2:17" s="51" customFormat="1" ht="24" customHeight="1">
      <c r="B247" s="160">
        <v>258</v>
      </c>
      <c r="C247" s="165" t="s">
        <v>41</v>
      </c>
      <c r="D247" s="166">
        <v>44092</v>
      </c>
      <c r="E247" s="166"/>
      <c r="F247" s="160"/>
      <c r="G247" s="160" t="s">
        <v>277</v>
      </c>
      <c r="H247" s="160"/>
      <c r="I247" s="160" t="s">
        <v>490</v>
      </c>
      <c r="J247" s="160"/>
      <c r="K247" s="160" t="s">
        <v>465</v>
      </c>
      <c r="L247" s="160" t="s">
        <v>284</v>
      </c>
      <c r="M247" s="161" t="s">
        <v>850</v>
      </c>
      <c r="N247" s="161" t="s">
        <v>895</v>
      </c>
      <c r="O247" s="160" t="s">
        <v>884</v>
      </c>
      <c r="P247" s="160"/>
      <c r="Q247" s="160" t="s">
        <v>2653</v>
      </c>
    </row>
    <row r="248" spans="2:17" s="51" customFormat="1" ht="24" customHeight="1">
      <c r="B248" s="160">
        <v>259</v>
      </c>
      <c r="C248" s="165" t="s">
        <v>41</v>
      </c>
      <c r="D248" s="166">
        <v>44092</v>
      </c>
      <c r="E248" s="166"/>
      <c r="F248" s="160"/>
      <c r="G248" s="160" t="s">
        <v>277</v>
      </c>
      <c r="H248" s="160"/>
      <c r="I248" s="160" t="s">
        <v>490</v>
      </c>
      <c r="J248" s="160"/>
      <c r="K248" s="160" t="s">
        <v>465</v>
      </c>
      <c r="L248" s="160" t="s">
        <v>284</v>
      </c>
      <c r="M248" s="161" t="s">
        <v>850</v>
      </c>
      <c r="N248" s="161" t="s">
        <v>896</v>
      </c>
      <c r="O248" s="160" t="s">
        <v>884</v>
      </c>
      <c r="P248" s="160"/>
      <c r="Q248" s="160" t="s">
        <v>2653</v>
      </c>
    </row>
    <row r="249" spans="2:17" s="51" customFormat="1" ht="24" customHeight="1">
      <c r="B249" s="160">
        <v>260</v>
      </c>
      <c r="C249" s="165" t="s">
        <v>41</v>
      </c>
      <c r="D249" s="166">
        <v>44092</v>
      </c>
      <c r="E249" s="166"/>
      <c r="F249" s="160"/>
      <c r="G249" s="160" t="s">
        <v>277</v>
      </c>
      <c r="H249" s="160"/>
      <c r="I249" s="160" t="s">
        <v>490</v>
      </c>
      <c r="J249" s="160"/>
      <c r="K249" s="160" t="s">
        <v>465</v>
      </c>
      <c r="L249" s="160" t="s">
        <v>284</v>
      </c>
      <c r="M249" s="161" t="s">
        <v>850</v>
      </c>
      <c r="N249" s="161" t="s">
        <v>897</v>
      </c>
      <c r="O249" s="160" t="s">
        <v>884</v>
      </c>
      <c r="P249" s="160"/>
      <c r="Q249" s="160" t="s">
        <v>2653</v>
      </c>
    </row>
    <row r="250" spans="2:17" s="51" customFormat="1" ht="24" customHeight="1">
      <c r="B250" s="160">
        <v>261</v>
      </c>
      <c r="C250" s="165" t="s">
        <v>41</v>
      </c>
      <c r="D250" s="166">
        <v>44092</v>
      </c>
      <c r="E250" s="166"/>
      <c r="F250" s="160"/>
      <c r="G250" s="160" t="s">
        <v>277</v>
      </c>
      <c r="H250" s="160"/>
      <c r="I250" s="160" t="s">
        <v>490</v>
      </c>
      <c r="J250" s="160"/>
      <c r="K250" s="160" t="s">
        <v>465</v>
      </c>
      <c r="L250" s="160" t="s">
        <v>837</v>
      </c>
      <c r="M250" s="161" t="s">
        <v>898</v>
      </c>
      <c r="N250" s="161" t="s">
        <v>899</v>
      </c>
      <c r="O250" s="160" t="s">
        <v>882</v>
      </c>
      <c r="P250" s="160"/>
      <c r="Q250" s="160" t="s">
        <v>2653</v>
      </c>
    </row>
    <row r="251" spans="2:17" s="51" customFormat="1" ht="24" customHeight="1">
      <c r="B251" s="160">
        <v>262</v>
      </c>
      <c r="C251" s="165" t="s">
        <v>41</v>
      </c>
      <c r="D251" s="166">
        <v>44092</v>
      </c>
      <c r="E251" s="166"/>
      <c r="F251" s="160"/>
      <c r="G251" s="160" t="s">
        <v>900</v>
      </c>
      <c r="H251" s="160"/>
      <c r="I251" s="160" t="s">
        <v>464</v>
      </c>
      <c r="J251" s="160"/>
      <c r="K251" s="160" t="s">
        <v>465</v>
      </c>
      <c r="L251" s="160" t="s">
        <v>837</v>
      </c>
      <c r="M251" s="161" t="s">
        <v>901</v>
      </c>
      <c r="N251" s="161" t="s">
        <v>902</v>
      </c>
      <c r="O251" s="160" t="s">
        <v>892</v>
      </c>
      <c r="P251" s="160"/>
      <c r="Q251" s="160" t="s">
        <v>2653</v>
      </c>
    </row>
    <row r="252" spans="2:17" s="51" customFormat="1" ht="38.1" customHeight="1">
      <c r="B252" s="160">
        <v>263</v>
      </c>
      <c r="C252" s="165" t="s">
        <v>41</v>
      </c>
      <c r="D252" s="166">
        <v>44092</v>
      </c>
      <c r="E252" s="166"/>
      <c r="F252" s="160"/>
      <c r="G252" s="160" t="s">
        <v>509</v>
      </c>
      <c r="H252" s="160"/>
      <c r="I252" s="160" t="s">
        <v>475</v>
      </c>
      <c r="J252" s="160"/>
      <c r="K252" s="160" t="s">
        <v>465</v>
      </c>
      <c r="L252" s="160" t="s">
        <v>837</v>
      </c>
      <c r="M252" s="161" t="s">
        <v>903</v>
      </c>
      <c r="N252" s="161" t="s">
        <v>881</v>
      </c>
      <c r="O252" s="160" t="s">
        <v>882</v>
      </c>
      <c r="P252" s="160"/>
      <c r="Q252" s="160" t="s">
        <v>2653</v>
      </c>
    </row>
    <row r="253" spans="2:17" s="51" customFormat="1" ht="38.1" customHeight="1">
      <c r="B253" s="160">
        <v>264</v>
      </c>
      <c r="C253" s="165" t="s">
        <v>41</v>
      </c>
      <c r="D253" s="166">
        <v>44092</v>
      </c>
      <c r="E253" s="166"/>
      <c r="F253" s="160"/>
      <c r="G253" s="160" t="s">
        <v>509</v>
      </c>
      <c r="H253" s="160"/>
      <c r="I253" s="160" t="s">
        <v>475</v>
      </c>
      <c r="J253" s="160"/>
      <c r="K253" s="160" t="s">
        <v>465</v>
      </c>
      <c r="L253" s="160" t="s">
        <v>837</v>
      </c>
      <c r="M253" s="161" t="s">
        <v>904</v>
      </c>
      <c r="N253" s="161" t="s">
        <v>905</v>
      </c>
      <c r="O253" s="160" t="s">
        <v>892</v>
      </c>
      <c r="P253" s="160"/>
      <c r="Q253" s="160" t="s">
        <v>2653</v>
      </c>
    </row>
    <row r="254" spans="2:17" s="51" customFormat="1" ht="24" customHeight="1">
      <c r="B254" s="160">
        <v>265</v>
      </c>
      <c r="C254" s="165" t="s">
        <v>41</v>
      </c>
      <c r="D254" s="166">
        <v>44092</v>
      </c>
      <c r="E254" s="166"/>
      <c r="F254" s="160"/>
      <c r="G254" s="160" t="s">
        <v>564</v>
      </c>
      <c r="H254" s="160"/>
      <c r="I254" s="160" t="s">
        <v>906</v>
      </c>
      <c r="J254" s="160"/>
      <c r="K254" s="160" t="s">
        <v>465</v>
      </c>
      <c r="L254" s="160" t="s">
        <v>837</v>
      </c>
      <c r="M254" s="161" t="s">
        <v>907</v>
      </c>
      <c r="N254" s="161" t="s">
        <v>908</v>
      </c>
      <c r="O254" s="160" t="s">
        <v>892</v>
      </c>
      <c r="P254" s="160"/>
      <c r="Q254" s="160" t="s">
        <v>2653</v>
      </c>
    </row>
    <row r="255" spans="2:17" s="51" customFormat="1" ht="24" customHeight="1">
      <c r="B255" s="160">
        <v>266</v>
      </c>
      <c r="C255" s="165" t="s">
        <v>41</v>
      </c>
      <c r="D255" s="166">
        <v>44092</v>
      </c>
      <c r="E255" s="166"/>
      <c r="F255" s="160"/>
      <c r="G255" s="160" t="s">
        <v>564</v>
      </c>
      <c r="H255" s="160"/>
      <c r="I255" s="160" t="s">
        <v>906</v>
      </c>
      <c r="J255" s="160"/>
      <c r="K255" s="160" t="s">
        <v>465</v>
      </c>
      <c r="L255" s="160" t="s">
        <v>837</v>
      </c>
      <c r="M255" s="161" t="s">
        <v>909</v>
      </c>
      <c r="N255" s="161" t="s">
        <v>910</v>
      </c>
      <c r="O255" s="160" t="s">
        <v>892</v>
      </c>
      <c r="P255" s="160"/>
      <c r="Q255" s="160" t="s">
        <v>2653</v>
      </c>
    </row>
    <row r="256" spans="2:17" s="51" customFormat="1" ht="24" customHeight="1">
      <c r="B256" s="160">
        <v>267</v>
      </c>
      <c r="C256" s="165" t="s">
        <v>41</v>
      </c>
      <c r="D256" s="166">
        <v>44092</v>
      </c>
      <c r="E256" s="166"/>
      <c r="F256" s="160"/>
      <c r="G256" s="160" t="s">
        <v>564</v>
      </c>
      <c r="H256" s="160"/>
      <c r="I256" s="160" t="s">
        <v>906</v>
      </c>
      <c r="J256" s="160"/>
      <c r="K256" s="160" t="s">
        <v>465</v>
      </c>
      <c r="L256" s="160" t="s">
        <v>837</v>
      </c>
      <c r="M256" s="161" t="s">
        <v>911</v>
      </c>
      <c r="N256" s="161" t="s">
        <v>912</v>
      </c>
      <c r="O256" s="160" t="s">
        <v>892</v>
      </c>
      <c r="P256" s="160"/>
      <c r="Q256" s="160" t="s">
        <v>2653</v>
      </c>
    </row>
    <row r="257" spans="2:17" s="51" customFormat="1" ht="24" customHeight="1">
      <c r="B257" s="160">
        <v>268</v>
      </c>
      <c r="C257" s="165" t="s">
        <v>41</v>
      </c>
      <c r="D257" s="166">
        <v>44092</v>
      </c>
      <c r="E257" s="166"/>
      <c r="F257" s="160"/>
      <c r="G257" s="160" t="s">
        <v>564</v>
      </c>
      <c r="H257" s="160"/>
      <c r="I257" s="160" t="s">
        <v>906</v>
      </c>
      <c r="J257" s="160"/>
      <c r="K257" s="160" t="s">
        <v>465</v>
      </c>
      <c r="L257" s="160" t="s">
        <v>837</v>
      </c>
      <c r="M257" s="161" t="s">
        <v>913</v>
      </c>
      <c r="N257" s="161" t="s">
        <v>914</v>
      </c>
      <c r="O257" s="160" t="s">
        <v>892</v>
      </c>
      <c r="P257" s="160"/>
      <c r="Q257" s="160" t="s">
        <v>2653</v>
      </c>
    </row>
    <row r="258" spans="2:17" s="51" customFormat="1" ht="38.1" customHeight="1">
      <c r="B258" s="160">
        <v>269</v>
      </c>
      <c r="C258" s="165" t="s">
        <v>41</v>
      </c>
      <c r="D258" s="166">
        <v>44092</v>
      </c>
      <c r="E258" s="166"/>
      <c r="F258" s="160"/>
      <c r="G258" s="160" t="s">
        <v>915</v>
      </c>
      <c r="H258" s="160"/>
      <c r="I258" s="160" t="s">
        <v>916</v>
      </c>
      <c r="J258" s="160"/>
      <c r="K258" s="160" t="s">
        <v>465</v>
      </c>
      <c r="L258" s="160" t="s">
        <v>284</v>
      </c>
      <c r="M258" s="161" t="s">
        <v>850</v>
      </c>
      <c r="N258" s="161" t="s">
        <v>917</v>
      </c>
      <c r="O258" s="160" t="s">
        <v>884</v>
      </c>
      <c r="P258" s="160"/>
      <c r="Q258" s="160" t="s">
        <v>2653</v>
      </c>
    </row>
    <row r="259" spans="2:17" s="51" customFormat="1" ht="24" customHeight="1">
      <c r="B259" s="160">
        <v>270</v>
      </c>
      <c r="C259" s="165" t="s">
        <v>41</v>
      </c>
      <c r="D259" s="166">
        <v>44092</v>
      </c>
      <c r="E259" s="166"/>
      <c r="F259" s="160"/>
      <c r="G259" s="160" t="s">
        <v>494</v>
      </c>
      <c r="H259" s="160"/>
      <c r="I259" s="160" t="s">
        <v>918</v>
      </c>
      <c r="J259" s="160"/>
      <c r="K259" s="160" t="s">
        <v>465</v>
      </c>
      <c r="L259" s="160" t="s">
        <v>284</v>
      </c>
      <c r="M259" s="161" t="s">
        <v>850</v>
      </c>
      <c r="N259" s="161" t="s">
        <v>919</v>
      </c>
      <c r="O259" s="160" t="s">
        <v>884</v>
      </c>
      <c r="P259" s="160"/>
      <c r="Q259" s="160" t="s">
        <v>2653</v>
      </c>
    </row>
    <row r="260" spans="2:17" s="51" customFormat="1" ht="24" customHeight="1">
      <c r="B260" s="160">
        <v>271</v>
      </c>
      <c r="C260" s="165" t="s">
        <v>41</v>
      </c>
      <c r="D260" s="166">
        <v>44092</v>
      </c>
      <c r="E260" s="166"/>
      <c r="F260" s="160" t="s">
        <v>164</v>
      </c>
      <c r="G260" s="160" t="s">
        <v>489</v>
      </c>
      <c r="H260" s="160"/>
      <c r="I260" s="160" t="s">
        <v>164</v>
      </c>
      <c r="J260" s="160"/>
      <c r="K260" s="160" t="s">
        <v>920</v>
      </c>
      <c r="L260" s="160" t="s">
        <v>626</v>
      </c>
      <c r="M260" s="161" t="s">
        <v>921</v>
      </c>
      <c r="N260" s="161" t="s">
        <v>922</v>
      </c>
      <c r="O260" s="160" t="s">
        <v>923</v>
      </c>
      <c r="P260" s="160"/>
      <c r="Q260" s="160" t="s">
        <v>2653</v>
      </c>
    </row>
    <row r="261" spans="2:17" s="51" customFormat="1" ht="38.1" customHeight="1">
      <c r="B261" s="160">
        <v>272</v>
      </c>
      <c r="C261" s="165" t="s">
        <v>41</v>
      </c>
      <c r="D261" s="166">
        <v>44092</v>
      </c>
      <c r="E261" s="166"/>
      <c r="F261" s="160" t="s">
        <v>164</v>
      </c>
      <c r="G261" s="160" t="s">
        <v>924</v>
      </c>
      <c r="H261" s="160"/>
      <c r="I261" s="160" t="s">
        <v>297</v>
      </c>
      <c r="J261" s="160"/>
      <c r="K261" s="160" t="s">
        <v>818</v>
      </c>
      <c r="L261" s="160" t="s">
        <v>925</v>
      </c>
      <c r="M261" s="161" t="s">
        <v>926</v>
      </c>
      <c r="N261" s="161" t="s">
        <v>927</v>
      </c>
      <c r="O261" s="160" t="s">
        <v>926</v>
      </c>
      <c r="P261" s="160"/>
      <c r="Q261" s="160" t="s">
        <v>2653</v>
      </c>
    </row>
    <row r="262" spans="2:17" s="51" customFormat="1" ht="38.1" customHeight="1">
      <c r="B262" s="160">
        <v>273</v>
      </c>
      <c r="C262" s="165" t="s">
        <v>928</v>
      </c>
      <c r="D262" s="166">
        <v>44371</v>
      </c>
      <c r="E262" s="166"/>
      <c r="F262" s="160" t="s">
        <v>164</v>
      </c>
      <c r="G262" s="160" t="s">
        <v>929</v>
      </c>
      <c r="H262" s="160"/>
      <c r="I262" s="160" t="s">
        <v>850</v>
      </c>
      <c r="J262" s="160"/>
      <c r="K262" s="160" t="s">
        <v>930</v>
      </c>
      <c r="L262" s="160" t="s">
        <v>265</v>
      </c>
      <c r="M262" s="161" t="s">
        <v>931</v>
      </c>
      <c r="N262" s="161" t="s">
        <v>932</v>
      </c>
      <c r="O262" s="160" t="s">
        <v>933</v>
      </c>
      <c r="P262" s="160"/>
      <c r="Q262" s="160" t="s">
        <v>2654</v>
      </c>
    </row>
    <row r="263" spans="2:17" s="51" customFormat="1" ht="24" customHeight="1">
      <c r="B263" s="160">
        <v>274</v>
      </c>
      <c r="C263" s="165" t="s">
        <v>44</v>
      </c>
      <c r="D263" s="166">
        <v>44390</v>
      </c>
      <c r="E263" s="166"/>
      <c r="F263" s="160" t="s">
        <v>164</v>
      </c>
      <c r="G263" s="160" t="s">
        <v>489</v>
      </c>
      <c r="H263" s="160"/>
      <c r="I263" s="160" t="s">
        <v>277</v>
      </c>
      <c r="J263" s="160"/>
      <c r="K263" s="160" t="s">
        <v>465</v>
      </c>
      <c r="L263" s="160" t="s">
        <v>626</v>
      </c>
      <c r="M263" s="161" t="s">
        <v>934</v>
      </c>
      <c r="N263" s="161" t="s">
        <v>935</v>
      </c>
      <c r="O263" s="160" t="s">
        <v>936</v>
      </c>
      <c r="P263" s="160"/>
      <c r="Q263" s="160" t="s">
        <v>2653</v>
      </c>
    </row>
    <row r="264" spans="2:17" s="51" customFormat="1" ht="24" customHeight="1">
      <c r="B264" s="160">
        <v>275</v>
      </c>
      <c r="C264" s="165" t="s">
        <v>44</v>
      </c>
      <c r="D264" s="166">
        <v>44390</v>
      </c>
      <c r="E264" s="166"/>
      <c r="F264" s="160" t="s">
        <v>164</v>
      </c>
      <c r="G264" s="160" t="s">
        <v>489</v>
      </c>
      <c r="H264" s="160"/>
      <c r="I264" s="160" t="s">
        <v>277</v>
      </c>
      <c r="J264" s="160"/>
      <c r="K264" s="160" t="s">
        <v>465</v>
      </c>
      <c r="L264" s="160" t="s">
        <v>626</v>
      </c>
      <c r="M264" s="161" t="s">
        <v>934</v>
      </c>
      <c r="N264" s="161" t="s">
        <v>937</v>
      </c>
      <c r="O264" s="160" t="s">
        <v>936</v>
      </c>
      <c r="P264" s="160"/>
      <c r="Q264" s="160" t="s">
        <v>2653</v>
      </c>
    </row>
    <row r="265" spans="2:17" s="51" customFormat="1" ht="24" customHeight="1">
      <c r="B265" s="160">
        <v>276</v>
      </c>
      <c r="C265" s="165" t="s">
        <v>44</v>
      </c>
      <c r="D265" s="166">
        <v>44390</v>
      </c>
      <c r="E265" s="166"/>
      <c r="F265" s="160" t="s">
        <v>164</v>
      </c>
      <c r="G265" s="160" t="s">
        <v>489</v>
      </c>
      <c r="H265" s="160"/>
      <c r="I265" s="160" t="s">
        <v>277</v>
      </c>
      <c r="J265" s="160"/>
      <c r="K265" s="160" t="s">
        <v>465</v>
      </c>
      <c r="L265" s="160" t="s">
        <v>626</v>
      </c>
      <c r="M265" s="161" t="s">
        <v>938</v>
      </c>
      <c r="N265" s="161" t="s">
        <v>939</v>
      </c>
      <c r="O265" s="160" t="s">
        <v>940</v>
      </c>
      <c r="P265" s="160"/>
      <c r="Q265" s="160" t="s">
        <v>2653</v>
      </c>
    </row>
    <row r="266" spans="2:17" s="51" customFormat="1" ht="24" customHeight="1">
      <c r="B266" s="160">
        <v>277</v>
      </c>
      <c r="C266" s="165" t="s">
        <v>44</v>
      </c>
      <c r="D266" s="166">
        <v>44390</v>
      </c>
      <c r="E266" s="166"/>
      <c r="F266" s="160" t="s">
        <v>164</v>
      </c>
      <c r="G266" s="160" t="s">
        <v>489</v>
      </c>
      <c r="H266" s="160"/>
      <c r="I266" s="160" t="s">
        <v>277</v>
      </c>
      <c r="J266" s="160"/>
      <c r="K266" s="160" t="s">
        <v>465</v>
      </c>
      <c r="L266" s="160" t="s">
        <v>626</v>
      </c>
      <c r="M266" s="161" t="s">
        <v>941</v>
      </c>
      <c r="N266" s="161" t="s">
        <v>939</v>
      </c>
      <c r="O266" s="160" t="s">
        <v>940</v>
      </c>
      <c r="P266" s="160"/>
      <c r="Q266" s="160" t="s">
        <v>2653</v>
      </c>
    </row>
    <row r="267" spans="2:17" s="51" customFormat="1" ht="24" customHeight="1">
      <c r="B267" s="160">
        <v>278</v>
      </c>
      <c r="C267" s="165" t="s">
        <v>44</v>
      </c>
      <c r="D267" s="166">
        <v>44390</v>
      </c>
      <c r="E267" s="166"/>
      <c r="F267" s="160" t="s">
        <v>164</v>
      </c>
      <c r="G267" s="160" t="s">
        <v>489</v>
      </c>
      <c r="H267" s="160"/>
      <c r="I267" s="160" t="s">
        <v>277</v>
      </c>
      <c r="J267" s="160"/>
      <c r="K267" s="160" t="s">
        <v>465</v>
      </c>
      <c r="L267" s="160" t="s">
        <v>626</v>
      </c>
      <c r="M267" s="161" t="s">
        <v>942</v>
      </c>
      <c r="N267" s="161" t="s">
        <v>939</v>
      </c>
      <c r="O267" s="160" t="s">
        <v>940</v>
      </c>
      <c r="P267" s="160"/>
      <c r="Q267" s="160" t="s">
        <v>2653</v>
      </c>
    </row>
    <row r="268" spans="2:17" s="51" customFormat="1" ht="24" customHeight="1">
      <c r="B268" s="160">
        <v>279</v>
      </c>
      <c r="C268" s="165" t="s">
        <v>44</v>
      </c>
      <c r="D268" s="166">
        <v>44390</v>
      </c>
      <c r="E268" s="166"/>
      <c r="F268" s="160" t="s">
        <v>164</v>
      </c>
      <c r="G268" s="160" t="s">
        <v>489</v>
      </c>
      <c r="H268" s="160"/>
      <c r="I268" s="160" t="s">
        <v>277</v>
      </c>
      <c r="J268" s="160"/>
      <c r="K268" s="160" t="s">
        <v>465</v>
      </c>
      <c r="L268" s="160" t="s">
        <v>626</v>
      </c>
      <c r="M268" s="161" t="s">
        <v>943</v>
      </c>
      <c r="N268" s="161" t="s">
        <v>939</v>
      </c>
      <c r="O268" s="160" t="s">
        <v>940</v>
      </c>
      <c r="P268" s="160"/>
      <c r="Q268" s="160" t="s">
        <v>2653</v>
      </c>
    </row>
    <row r="269" spans="2:17" s="51" customFormat="1" ht="24" customHeight="1">
      <c r="B269" s="160">
        <v>280</v>
      </c>
      <c r="C269" s="165" t="s">
        <v>44</v>
      </c>
      <c r="D269" s="166">
        <v>44390</v>
      </c>
      <c r="E269" s="166"/>
      <c r="F269" s="160" t="s">
        <v>164</v>
      </c>
      <c r="G269" s="160" t="s">
        <v>489</v>
      </c>
      <c r="H269" s="160"/>
      <c r="I269" s="160" t="s">
        <v>277</v>
      </c>
      <c r="J269" s="160"/>
      <c r="K269" s="160" t="s">
        <v>465</v>
      </c>
      <c r="L269" s="160" t="s">
        <v>626</v>
      </c>
      <c r="M269" s="161" t="s">
        <v>944</v>
      </c>
      <c r="N269" s="161" t="s">
        <v>939</v>
      </c>
      <c r="O269" s="160" t="s">
        <v>940</v>
      </c>
      <c r="P269" s="160"/>
      <c r="Q269" s="160" t="s">
        <v>2653</v>
      </c>
    </row>
    <row r="270" spans="2:17" s="51" customFormat="1" ht="24" customHeight="1">
      <c r="B270" s="160">
        <v>281</v>
      </c>
      <c r="C270" s="165" t="s">
        <v>44</v>
      </c>
      <c r="D270" s="166">
        <v>44390</v>
      </c>
      <c r="E270" s="166"/>
      <c r="F270" s="160" t="s">
        <v>164</v>
      </c>
      <c r="G270" s="160" t="s">
        <v>489</v>
      </c>
      <c r="H270" s="160"/>
      <c r="I270" s="160" t="s">
        <v>277</v>
      </c>
      <c r="J270" s="160"/>
      <c r="K270" s="160" t="s">
        <v>465</v>
      </c>
      <c r="L270" s="160" t="s">
        <v>626</v>
      </c>
      <c r="M270" s="161" t="s">
        <v>945</v>
      </c>
      <c r="N270" s="161" t="s">
        <v>939</v>
      </c>
      <c r="O270" s="160" t="s">
        <v>940</v>
      </c>
      <c r="P270" s="160"/>
      <c r="Q270" s="160" t="s">
        <v>2653</v>
      </c>
    </row>
    <row r="271" spans="2:17" s="51" customFormat="1" ht="24" customHeight="1">
      <c r="B271" s="160">
        <v>282</v>
      </c>
      <c r="C271" s="165" t="s">
        <v>44</v>
      </c>
      <c r="D271" s="166">
        <v>44390</v>
      </c>
      <c r="E271" s="166"/>
      <c r="F271" s="160" t="s">
        <v>164</v>
      </c>
      <c r="G271" s="160" t="s">
        <v>489</v>
      </c>
      <c r="H271" s="160"/>
      <c r="I271" s="160" t="s">
        <v>277</v>
      </c>
      <c r="J271" s="160"/>
      <c r="K271" s="160" t="s">
        <v>465</v>
      </c>
      <c r="L271" s="160" t="s">
        <v>626</v>
      </c>
      <c r="M271" s="161" t="s">
        <v>946</v>
      </c>
      <c r="N271" s="161" t="s">
        <v>939</v>
      </c>
      <c r="O271" s="160" t="s">
        <v>940</v>
      </c>
      <c r="P271" s="160"/>
      <c r="Q271" s="160" t="s">
        <v>2653</v>
      </c>
    </row>
    <row r="272" spans="2:17" s="51" customFormat="1" ht="24" customHeight="1">
      <c r="B272" s="160">
        <v>283</v>
      </c>
      <c r="C272" s="165" t="s">
        <v>44</v>
      </c>
      <c r="D272" s="166">
        <v>44390</v>
      </c>
      <c r="E272" s="166"/>
      <c r="F272" s="160" t="s">
        <v>164</v>
      </c>
      <c r="G272" s="160" t="s">
        <v>489</v>
      </c>
      <c r="H272" s="160"/>
      <c r="I272" s="160" t="s">
        <v>277</v>
      </c>
      <c r="J272" s="160"/>
      <c r="K272" s="160" t="s">
        <v>465</v>
      </c>
      <c r="L272" s="160" t="s">
        <v>626</v>
      </c>
      <c r="M272" s="161" t="s">
        <v>947</v>
      </c>
      <c r="N272" s="161" t="s">
        <v>939</v>
      </c>
      <c r="O272" s="160" t="s">
        <v>940</v>
      </c>
      <c r="P272" s="160"/>
      <c r="Q272" s="160" t="s">
        <v>2653</v>
      </c>
    </row>
    <row r="273" spans="2:17" s="51" customFormat="1" ht="24" customHeight="1">
      <c r="B273" s="160">
        <v>284</v>
      </c>
      <c r="C273" s="165" t="s">
        <v>44</v>
      </c>
      <c r="D273" s="166">
        <v>44390</v>
      </c>
      <c r="E273" s="166"/>
      <c r="F273" s="160" t="s">
        <v>164</v>
      </c>
      <c r="G273" s="160" t="s">
        <v>489</v>
      </c>
      <c r="H273" s="160"/>
      <c r="I273" s="160" t="s">
        <v>277</v>
      </c>
      <c r="J273" s="160"/>
      <c r="K273" s="160" t="s">
        <v>465</v>
      </c>
      <c r="L273" s="160" t="s">
        <v>626</v>
      </c>
      <c r="M273" s="161" t="s">
        <v>948</v>
      </c>
      <c r="N273" s="161" t="s">
        <v>939</v>
      </c>
      <c r="O273" s="160" t="s">
        <v>940</v>
      </c>
      <c r="P273" s="160"/>
      <c r="Q273" s="160" t="s">
        <v>2653</v>
      </c>
    </row>
    <row r="274" spans="2:17" s="51" customFormat="1" ht="24" customHeight="1">
      <c r="B274" s="160">
        <v>285</v>
      </c>
      <c r="C274" s="165" t="s">
        <v>44</v>
      </c>
      <c r="D274" s="166">
        <v>44390</v>
      </c>
      <c r="E274" s="166"/>
      <c r="F274" s="160" t="s">
        <v>164</v>
      </c>
      <c r="G274" s="160" t="s">
        <v>489</v>
      </c>
      <c r="H274" s="160"/>
      <c r="I274" s="160" t="s">
        <v>277</v>
      </c>
      <c r="J274" s="160"/>
      <c r="K274" s="160" t="s">
        <v>465</v>
      </c>
      <c r="L274" s="160" t="s">
        <v>626</v>
      </c>
      <c r="M274" s="161" t="s">
        <v>949</v>
      </c>
      <c r="N274" s="161" t="s">
        <v>939</v>
      </c>
      <c r="O274" s="160" t="s">
        <v>940</v>
      </c>
      <c r="P274" s="160"/>
      <c r="Q274" s="160" t="s">
        <v>2653</v>
      </c>
    </row>
    <row r="275" spans="2:17" s="51" customFormat="1" ht="24" customHeight="1">
      <c r="B275" s="160">
        <v>286</v>
      </c>
      <c r="C275" s="165" t="s">
        <v>44</v>
      </c>
      <c r="D275" s="166">
        <v>44390</v>
      </c>
      <c r="E275" s="166"/>
      <c r="F275" s="160" t="s">
        <v>164</v>
      </c>
      <c r="G275" s="160" t="s">
        <v>489</v>
      </c>
      <c r="H275" s="160"/>
      <c r="I275" s="160" t="s">
        <v>277</v>
      </c>
      <c r="J275" s="160"/>
      <c r="K275" s="160" t="s">
        <v>465</v>
      </c>
      <c r="L275" s="160" t="s">
        <v>626</v>
      </c>
      <c r="M275" s="161" t="s">
        <v>950</v>
      </c>
      <c r="N275" s="161" t="s">
        <v>939</v>
      </c>
      <c r="O275" s="160" t="s">
        <v>940</v>
      </c>
      <c r="P275" s="160"/>
      <c r="Q275" s="160" t="s">
        <v>2653</v>
      </c>
    </row>
    <row r="276" spans="2:17" s="51" customFormat="1" ht="24" customHeight="1">
      <c r="B276" s="160">
        <v>287</v>
      </c>
      <c r="C276" s="165" t="s">
        <v>44</v>
      </c>
      <c r="D276" s="166">
        <v>44390</v>
      </c>
      <c r="E276" s="166"/>
      <c r="F276" s="160" t="s">
        <v>164</v>
      </c>
      <c r="G276" s="160" t="s">
        <v>489</v>
      </c>
      <c r="H276" s="160"/>
      <c r="I276" s="160" t="s">
        <v>277</v>
      </c>
      <c r="J276" s="160"/>
      <c r="K276" s="160" t="s">
        <v>465</v>
      </c>
      <c r="L276" s="160" t="s">
        <v>626</v>
      </c>
      <c r="M276" s="161" t="s">
        <v>951</v>
      </c>
      <c r="N276" s="161" t="s">
        <v>939</v>
      </c>
      <c r="O276" s="160" t="s">
        <v>940</v>
      </c>
      <c r="P276" s="160"/>
      <c r="Q276" s="160" t="s">
        <v>2653</v>
      </c>
    </row>
    <row r="277" spans="2:17" s="51" customFormat="1" ht="24" customHeight="1">
      <c r="B277" s="160">
        <v>288</v>
      </c>
      <c r="C277" s="165" t="s">
        <v>44</v>
      </c>
      <c r="D277" s="166">
        <v>44390</v>
      </c>
      <c r="E277" s="166"/>
      <c r="F277" s="160" t="s">
        <v>164</v>
      </c>
      <c r="G277" s="160" t="s">
        <v>489</v>
      </c>
      <c r="H277" s="160"/>
      <c r="I277" s="160" t="s">
        <v>277</v>
      </c>
      <c r="J277" s="160"/>
      <c r="K277" s="160" t="s">
        <v>465</v>
      </c>
      <c r="L277" s="160" t="s">
        <v>626</v>
      </c>
      <c r="M277" s="161" t="s">
        <v>952</v>
      </c>
      <c r="N277" s="161" t="s">
        <v>939</v>
      </c>
      <c r="O277" s="160" t="s">
        <v>940</v>
      </c>
      <c r="P277" s="160"/>
      <c r="Q277" s="160" t="s">
        <v>2653</v>
      </c>
    </row>
    <row r="278" spans="2:17" s="51" customFormat="1" ht="24" customHeight="1">
      <c r="B278" s="160">
        <v>289</v>
      </c>
      <c r="C278" s="165" t="s">
        <v>44</v>
      </c>
      <c r="D278" s="166">
        <v>44390</v>
      </c>
      <c r="E278" s="166"/>
      <c r="F278" s="160" t="s">
        <v>164</v>
      </c>
      <c r="G278" s="160" t="s">
        <v>489</v>
      </c>
      <c r="H278" s="160"/>
      <c r="I278" s="160" t="s">
        <v>277</v>
      </c>
      <c r="J278" s="160"/>
      <c r="K278" s="160" t="s">
        <v>465</v>
      </c>
      <c r="L278" s="160" t="s">
        <v>626</v>
      </c>
      <c r="M278" s="161" t="s">
        <v>953</v>
      </c>
      <c r="N278" s="161" t="s">
        <v>939</v>
      </c>
      <c r="O278" s="160" t="s">
        <v>940</v>
      </c>
      <c r="P278" s="160"/>
      <c r="Q278" s="160" t="s">
        <v>2653</v>
      </c>
    </row>
    <row r="279" spans="2:17" s="51" customFormat="1" ht="38.1" customHeight="1">
      <c r="B279" s="160">
        <v>290</v>
      </c>
      <c r="C279" s="165" t="s">
        <v>44</v>
      </c>
      <c r="D279" s="166">
        <v>44390</v>
      </c>
      <c r="E279" s="166"/>
      <c r="F279" s="160" t="s">
        <v>164</v>
      </c>
      <c r="G279" s="160" t="s">
        <v>619</v>
      </c>
      <c r="H279" s="160"/>
      <c r="I279" s="160" t="s">
        <v>562</v>
      </c>
      <c r="J279" s="160"/>
      <c r="K279" s="160" t="s">
        <v>465</v>
      </c>
      <c r="L279" s="160" t="s">
        <v>284</v>
      </c>
      <c r="M279" s="161" t="s">
        <v>850</v>
      </c>
      <c r="N279" s="161" t="s">
        <v>954</v>
      </c>
      <c r="O279" s="160" t="s">
        <v>955</v>
      </c>
      <c r="P279" s="160"/>
      <c r="Q279" s="160" t="s">
        <v>2653</v>
      </c>
    </row>
    <row r="280" spans="2:17" s="51" customFormat="1" ht="24" customHeight="1">
      <c r="B280" s="160">
        <v>291</v>
      </c>
      <c r="C280" s="165" t="s">
        <v>44</v>
      </c>
      <c r="D280" s="166">
        <v>44390</v>
      </c>
      <c r="E280" s="166"/>
      <c r="F280" s="160" t="s">
        <v>164</v>
      </c>
      <c r="G280" s="160" t="s">
        <v>651</v>
      </c>
      <c r="H280" s="160"/>
      <c r="I280" s="160" t="s">
        <v>529</v>
      </c>
      <c r="J280" s="160"/>
      <c r="K280" s="160" t="s">
        <v>465</v>
      </c>
      <c r="L280" s="160" t="s">
        <v>837</v>
      </c>
      <c r="M280" s="161" t="s">
        <v>956</v>
      </c>
      <c r="N280" s="161" t="s">
        <v>957</v>
      </c>
      <c r="O280" s="160" t="s">
        <v>958</v>
      </c>
      <c r="P280" s="160"/>
      <c r="Q280" s="160" t="s">
        <v>2653</v>
      </c>
    </row>
    <row r="281" spans="2:17" s="51" customFormat="1" ht="38.1" customHeight="1">
      <c r="B281" s="160">
        <v>292</v>
      </c>
      <c r="C281" s="165" t="s">
        <v>44</v>
      </c>
      <c r="D281" s="166">
        <v>44390</v>
      </c>
      <c r="E281" s="166"/>
      <c r="F281" s="160" t="s">
        <v>164</v>
      </c>
      <c r="G281" s="160" t="s">
        <v>959</v>
      </c>
      <c r="H281" s="160"/>
      <c r="I281" s="160" t="s">
        <v>509</v>
      </c>
      <c r="J281" s="160"/>
      <c r="K281" s="160" t="s">
        <v>465</v>
      </c>
      <c r="L281" s="160" t="s">
        <v>837</v>
      </c>
      <c r="M281" s="161" t="s">
        <v>960</v>
      </c>
      <c r="N281" s="161" t="s">
        <v>961</v>
      </c>
      <c r="O281" s="160" t="s">
        <v>962</v>
      </c>
      <c r="P281" s="160"/>
      <c r="Q281" s="160" t="s">
        <v>2653</v>
      </c>
    </row>
    <row r="282" spans="2:17" s="51" customFormat="1" ht="38.1" customHeight="1">
      <c r="B282" s="160">
        <v>293</v>
      </c>
      <c r="C282" s="165" t="s">
        <v>44</v>
      </c>
      <c r="D282" s="166">
        <v>44390</v>
      </c>
      <c r="E282" s="166"/>
      <c r="F282" s="160" t="s">
        <v>164</v>
      </c>
      <c r="G282" s="160" t="s">
        <v>489</v>
      </c>
      <c r="H282" s="160"/>
      <c r="I282" s="160" t="s">
        <v>490</v>
      </c>
      <c r="J282" s="160"/>
      <c r="K282" s="160" t="s">
        <v>465</v>
      </c>
      <c r="L282" s="160" t="s">
        <v>626</v>
      </c>
      <c r="M282" s="161" t="s">
        <v>866</v>
      </c>
      <c r="N282" s="161" t="s">
        <v>850</v>
      </c>
      <c r="O282" s="160" t="s">
        <v>963</v>
      </c>
      <c r="P282" s="160"/>
      <c r="Q282" s="160" t="s">
        <v>2653</v>
      </c>
    </row>
    <row r="283" spans="2:17" s="51" customFormat="1" ht="24" customHeight="1">
      <c r="B283" s="160">
        <v>294</v>
      </c>
      <c r="C283" s="165" t="s">
        <v>44</v>
      </c>
      <c r="D283" s="166">
        <v>44390</v>
      </c>
      <c r="E283" s="166"/>
      <c r="F283" s="160" t="s">
        <v>164</v>
      </c>
      <c r="G283" s="160" t="s">
        <v>489</v>
      </c>
      <c r="H283" s="160"/>
      <c r="I283" s="160" t="s">
        <v>490</v>
      </c>
      <c r="J283" s="160"/>
      <c r="K283" s="160" t="s">
        <v>465</v>
      </c>
      <c r="L283" s="160" t="s">
        <v>837</v>
      </c>
      <c r="M283" s="161" t="s">
        <v>964</v>
      </c>
      <c r="N283" s="161" t="s">
        <v>965</v>
      </c>
      <c r="O283" s="160" t="s">
        <v>966</v>
      </c>
      <c r="P283" s="160"/>
      <c r="Q283" s="160" t="s">
        <v>2653</v>
      </c>
    </row>
    <row r="284" spans="2:17" s="51" customFormat="1" ht="24" customHeight="1">
      <c r="B284" s="160">
        <v>295</v>
      </c>
      <c r="C284" s="165" t="s">
        <v>44</v>
      </c>
      <c r="D284" s="166">
        <v>44390</v>
      </c>
      <c r="E284" s="166"/>
      <c r="F284" s="160" t="s">
        <v>164</v>
      </c>
      <c r="G284" s="160" t="s">
        <v>489</v>
      </c>
      <c r="H284" s="160"/>
      <c r="I284" s="160" t="s">
        <v>490</v>
      </c>
      <c r="J284" s="160"/>
      <c r="K284" s="160" t="s">
        <v>465</v>
      </c>
      <c r="L284" s="160" t="s">
        <v>837</v>
      </c>
      <c r="M284" s="161" t="s">
        <v>967</v>
      </c>
      <c r="N284" s="161" t="s">
        <v>968</v>
      </c>
      <c r="O284" s="160" t="s">
        <v>966</v>
      </c>
      <c r="P284" s="160"/>
      <c r="Q284" s="160" t="s">
        <v>2653</v>
      </c>
    </row>
    <row r="285" spans="2:17" s="51" customFormat="1" ht="38.1" customHeight="1">
      <c r="B285" s="160">
        <v>296</v>
      </c>
      <c r="C285" s="165" t="s">
        <v>44</v>
      </c>
      <c r="D285" s="166">
        <v>44390</v>
      </c>
      <c r="E285" s="166"/>
      <c r="F285" s="160" t="s">
        <v>164</v>
      </c>
      <c r="G285" s="160" t="s">
        <v>651</v>
      </c>
      <c r="H285" s="160"/>
      <c r="I285" s="160" t="s">
        <v>519</v>
      </c>
      <c r="J285" s="160"/>
      <c r="K285" s="160" t="s">
        <v>843</v>
      </c>
      <c r="L285" s="160" t="s">
        <v>692</v>
      </c>
      <c r="M285" s="161" t="s">
        <v>969</v>
      </c>
      <c r="N285" s="161" t="s">
        <v>970</v>
      </c>
      <c r="O285" s="160" t="s">
        <v>971</v>
      </c>
      <c r="P285" s="160"/>
      <c r="Q285" s="160" t="s">
        <v>2653</v>
      </c>
    </row>
    <row r="286" spans="2:17" s="51" customFormat="1" ht="38.1" customHeight="1">
      <c r="B286" s="160">
        <v>297</v>
      </c>
      <c r="C286" s="165" t="s">
        <v>44</v>
      </c>
      <c r="D286" s="166">
        <v>44390</v>
      </c>
      <c r="E286" s="166"/>
      <c r="F286" s="160" t="s">
        <v>164</v>
      </c>
      <c r="G286" s="160" t="s">
        <v>651</v>
      </c>
      <c r="H286" s="160"/>
      <c r="I286" s="160" t="s">
        <v>519</v>
      </c>
      <c r="J286" s="160"/>
      <c r="K286" s="160" t="s">
        <v>843</v>
      </c>
      <c r="L286" s="160" t="s">
        <v>692</v>
      </c>
      <c r="M286" s="161" t="s">
        <v>972</v>
      </c>
      <c r="N286" s="161" t="s">
        <v>973</v>
      </c>
      <c r="O286" s="160" t="s">
        <v>971</v>
      </c>
      <c r="P286" s="160"/>
      <c r="Q286" s="160" t="s">
        <v>2653</v>
      </c>
    </row>
    <row r="287" spans="2:17" s="51" customFormat="1" ht="24" customHeight="1">
      <c r="B287" s="160">
        <v>298</v>
      </c>
      <c r="C287" s="165" t="s">
        <v>44</v>
      </c>
      <c r="D287" s="166">
        <v>44390</v>
      </c>
      <c r="E287" s="166"/>
      <c r="F287" s="160" t="s">
        <v>164</v>
      </c>
      <c r="G287" s="160" t="s">
        <v>608</v>
      </c>
      <c r="H287" s="160"/>
      <c r="I287" s="160" t="s">
        <v>509</v>
      </c>
      <c r="J287" s="160"/>
      <c r="K287" s="160" t="s">
        <v>974</v>
      </c>
      <c r="L287" s="160" t="s">
        <v>265</v>
      </c>
      <c r="M287" s="161" t="s">
        <v>975</v>
      </c>
      <c r="N287" s="161" t="s">
        <v>976</v>
      </c>
      <c r="O287" s="160" t="s">
        <v>977</v>
      </c>
      <c r="P287" s="160"/>
      <c r="Q287" s="160" t="s">
        <v>2653</v>
      </c>
    </row>
    <row r="288" spans="2:17" s="51" customFormat="1" ht="24" customHeight="1">
      <c r="B288" s="160">
        <v>299</v>
      </c>
      <c r="C288" s="165" t="s">
        <v>44</v>
      </c>
      <c r="D288" s="166">
        <v>44390</v>
      </c>
      <c r="E288" s="166"/>
      <c r="F288" s="160" t="s">
        <v>164</v>
      </c>
      <c r="G288" s="160" t="s">
        <v>489</v>
      </c>
      <c r="H288" s="160"/>
      <c r="I288" s="160" t="s">
        <v>277</v>
      </c>
      <c r="J288" s="160"/>
      <c r="K288" s="160" t="s">
        <v>465</v>
      </c>
      <c r="L288" s="160" t="s">
        <v>837</v>
      </c>
      <c r="M288" s="161" t="s">
        <v>978</v>
      </c>
      <c r="N288" s="161" t="s">
        <v>979</v>
      </c>
      <c r="O288" s="160" t="s">
        <v>980</v>
      </c>
      <c r="P288" s="160"/>
      <c r="Q288" s="160" t="s">
        <v>2653</v>
      </c>
    </row>
    <row r="289" spans="2:17" s="51" customFormat="1" ht="38.1" customHeight="1">
      <c r="B289" s="160">
        <v>300</v>
      </c>
      <c r="C289" s="165" t="s">
        <v>44</v>
      </c>
      <c r="D289" s="166">
        <v>44390</v>
      </c>
      <c r="E289" s="166"/>
      <c r="F289" s="160" t="s">
        <v>164</v>
      </c>
      <c r="G289" s="160" t="s">
        <v>619</v>
      </c>
      <c r="H289" s="160"/>
      <c r="I289" s="160" t="s">
        <v>562</v>
      </c>
      <c r="J289" s="160"/>
      <c r="K289" s="160" t="s">
        <v>981</v>
      </c>
      <c r="L289" s="160" t="s">
        <v>265</v>
      </c>
      <c r="M289" s="161" t="s">
        <v>982</v>
      </c>
      <c r="N289" s="161" t="s">
        <v>983</v>
      </c>
      <c r="O289" s="160" t="s">
        <v>984</v>
      </c>
      <c r="P289" s="160"/>
      <c r="Q289" s="160" t="s">
        <v>2653</v>
      </c>
    </row>
    <row r="290" spans="2:17" s="51" customFormat="1" ht="38.1" customHeight="1">
      <c r="B290" s="160">
        <v>301</v>
      </c>
      <c r="C290" s="165" t="s">
        <v>44</v>
      </c>
      <c r="D290" s="166">
        <v>44390</v>
      </c>
      <c r="E290" s="166"/>
      <c r="F290" s="160" t="s">
        <v>164</v>
      </c>
      <c r="G290" s="160" t="s">
        <v>608</v>
      </c>
      <c r="H290" s="160"/>
      <c r="I290" s="160" t="s">
        <v>509</v>
      </c>
      <c r="J290" s="160"/>
      <c r="K290" s="160" t="s">
        <v>850</v>
      </c>
      <c r="L290" s="160" t="s">
        <v>284</v>
      </c>
      <c r="M290" s="161" t="s">
        <v>985</v>
      </c>
      <c r="N290" s="161" t="s">
        <v>986</v>
      </c>
      <c r="O290" s="160" t="s">
        <v>987</v>
      </c>
      <c r="P290" s="160"/>
      <c r="Q290" s="160" t="s">
        <v>2653</v>
      </c>
    </row>
    <row r="291" spans="2:17" s="51" customFormat="1" ht="24" customHeight="1">
      <c r="B291" s="160">
        <v>302</v>
      </c>
      <c r="C291" s="165" t="s">
        <v>44</v>
      </c>
      <c r="D291" s="166">
        <v>44390</v>
      </c>
      <c r="E291" s="166"/>
      <c r="F291" s="160" t="s">
        <v>164</v>
      </c>
      <c r="G291" s="160" t="s">
        <v>988</v>
      </c>
      <c r="H291" s="160"/>
      <c r="I291" s="160" t="s">
        <v>989</v>
      </c>
      <c r="J291" s="160"/>
      <c r="K291" s="160" t="s">
        <v>465</v>
      </c>
      <c r="L291" s="160" t="s">
        <v>626</v>
      </c>
      <c r="M291" s="161" t="s">
        <v>990</v>
      </c>
      <c r="N291" s="161" t="s">
        <v>939</v>
      </c>
      <c r="O291" s="160" t="s">
        <v>991</v>
      </c>
      <c r="P291" s="160"/>
      <c r="Q291" s="160" t="s">
        <v>2653</v>
      </c>
    </row>
    <row r="292" spans="2:17" s="51" customFormat="1" ht="24" customHeight="1">
      <c r="B292" s="160">
        <v>303</v>
      </c>
      <c r="C292" s="165" t="s">
        <v>44</v>
      </c>
      <c r="D292" s="166">
        <v>44390</v>
      </c>
      <c r="E292" s="166"/>
      <c r="F292" s="160" t="s">
        <v>164</v>
      </c>
      <c r="G292" s="160" t="s">
        <v>988</v>
      </c>
      <c r="H292" s="160"/>
      <c r="I292" s="160" t="s">
        <v>989</v>
      </c>
      <c r="J292" s="160"/>
      <c r="K292" s="160" t="s">
        <v>465</v>
      </c>
      <c r="L292" s="160" t="s">
        <v>284</v>
      </c>
      <c r="M292" s="161" t="s">
        <v>934</v>
      </c>
      <c r="N292" s="161" t="s">
        <v>992</v>
      </c>
      <c r="O292" s="160" t="s">
        <v>993</v>
      </c>
      <c r="P292" s="160"/>
      <c r="Q292" s="160" t="s">
        <v>2653</v>
      </c>
    </row>
    <row r="293" spans="2:17" s="51" customFormat="1" ht="24" customHeight="1">
      <c r="B293" s="160">
        <v>304</v>
      </c>
      <c r="C293" s="165" t="s">
        <v>44</v>
      </c>
      <c r="D293" s="166">
        <v>44390</v>
      </c>
      <c r="E293" s="166"/>
      <c r="F293" s="160" t="s">
        <v>164</v>
      </c>
      <c r="G293" s="160" t="s">
        <v>988</v>
      </c>
      <c r="H293" s="160"/>
      <c r="I293" s="160" t="s">
        <v>989</v>
      </c>
      <c r="J293" s="160"/>
      <c r="K293" s="160" t="s">
        <v>465</v>
      </c>
      <c r="L293" s="160" t="s">
        <v>284</v>
      </c>
      <c r="M293" s="161" t="s">
        <v>934</v>
      </c>
      <c r="N293" s="161" t="s">
        <v>994</v>
      </c>
      <c r="O293" s="160" t="s">
        <v>993</v>
      </c>
      <c r="P293" s="160"/>
      <c r="Q293" s="160" t="s">
        <v>2653</v>
      </c>
    </row>
    <row r="294" spans="2:17" s="51" customFormat="1" ht="24" customHeight="1">
      <c r="B294" s="160">
        <v>305</v>
      </c>
      <c r="C294" s="165" t="s">
        <v>44</v>
      </c>
      <c r="D294" s="166">
        <v>44390</v>
      </c>
      <c r="E294" s="166"/>
      <c r="F294" s="160" t="s">
        <v>164</v>
      </c>
      <c r="G294" s="167" t="s">
        <v>489</v>
      </c>
      <c r="H294" s="167"/>
      <c r="I294" s="167" t="s">
        <v>490</v>
      </c>
      <c r="J294" s="167"/>
      <c r="K294" s="167" t="s">
        <v>465</v>
      </c>
      <c r="L294" s="160" t="s">
        <v>837</v>
      </c>
      <c r="M294" s="161" t="s">
        <v>995</v>
      </c>
      <c r="N294" s="161" t="s">
        <v>996</v>
      </c>
      <c r="O294" s="160" t="s">
        <v>997</v>
      </c>
      <c r="P294" s="160"/>
      <c r="Q294" s="160" t="s">
        <v>2653</v>
      </c>
    </row>
    <row r="295" spans="2:17" s="51" customFormat="1" ht="24" customHeight="1">
      <c r="B295" s="160">
        <v>306</v>
      </c>
      <c r="C295" s="165" t="s">
        <v>44</v>
      </c>
      <c r="D295" s="166">
        <v>44390</v>
      </c>
      <c r="E295" s="166"/>
      <c r="F295" s="160" t="s">
        <v>164</v>
      </c>
      <c r="G295" s="167" t="s">
        <v>489</v>
      </c>
      <c r="H295" s="167"/>
      <c r="I295" s="167" t="s">
        <v>490</v>
      </c>
      <c r="J295" s="167"/>
      <c r="K295" s="167" t="s">
        <v>465</v>
      </c>
      <c r="L295" s="160" t="s">
        <v>837</v>
      </c>
      <c r="M295" s="161" t="s">
        <v>998</v>
      </c>
      <c r="N295" s="161" t="s">
        <v>999</v>
      </c>
      <c r="O295" s="160" t="s">
        <v>997</v>
      </c>
      <c r="P295" s="160"/>
      <c r="Q295" s="160" t="s">
        <v>2653</v>
      </c>
    </row>
    <row r="296" spans="2:17" s="51" customFormat="1" ht="24" customHeight="1">
      <c r="B296" s="160">
        <v>307</v>
      </c>
      <c r="C296" s="165" t="s">
        <v>44</v>
      </c>
      <c r="D296" s="166">
        <v>44390</v>
      </c>
      <c r="E296" s="166"/>
      <c r="F296" s="160" t="s">
        <v>164</v>
      </c>
      <c r="G296" s="167" t="s">
        <v>489</v>
      </c>
      <c r="H296" s="167"/>
      <c r="I296" s="167" t="s">
        <v>490</v>
      </c>
      <c r="J296" s="167"/>
      <c r="K296" s="167" t="s">
        <v>465</v>
      </c>
      <c r="L296" s="160" t="s">
        <v>837</v>
      </c>
      <c r="M296" s="161" t="s">
        <v>1000</v>
      </c>
      <c r="N296" s="161" t="s">
        <v>1001</v>
      </c>
      <c r="O296" s="160" t="s">
        <v>1002</v>
      </c>
      <c r="P296" s="160"/>
      <c r="Q296" s="160" t="s">
        <v>2653</v>
      </c>
    </row>
    <row r="297" spans="2:17" s="51" customFormat="1" ht="24" customHeight="1">
      <c r="B297" s="160">
        <v>308</v>
      </c>
      <c r="C297" s="165" t="s">
        <v>44</v>
      </c>
      <c r="D297" s="166">
        <v>44390</v>
      </c>
      <c r="E297" s="166"/>
      <c r="F297" s="160" t="s">
        <v>164</v>
      </c>
      <c r="G297" s="160" t="s">
        <v>959</v>
      </c>
      <c r="H297" s="160"/>
      <c r="I297" s="160" t="s">
        <v>509</v>
      </c>
      <c r="J297" s="160"/>
      <c r="K297" s="160" t="s">
        <v>465</v>
      </c>
      <c r="L297" s="160" t="s">
        <v>837</v>
      </c>
      <c r="M297" s="161" t="s">
        <v>1003</v>
      </c>
      <c r="N297" s="161" t="s">
        <v>1004</v>
      </c>
      <c r="O297" s="160" t="s">
        <v>997</v>
      </c>
      <c r="P297" s="160"/>
      <c r="Q297" s="160" t="s">
        <v>2653</v>
      </c>
    </row>
    <row r="298" spans="2:17" s="51" customFormat="1" ht="24" customHeight="1">
      <c r="B298" s="160">
        <v>309</v>
      </c>
      <c r="C298" s="165" t="s">
        <v>44</v>
      </c>
      <c r="D298" s="166">
        <v>44390</v>
      </c>
      <c r="E298" s="166"/>
      <c r="F298" s="160" t="s">
        <v>164</v>
      </c>
      <c r="G298" s="160" t="s">
        <v>959</v>
      </c>
      <c r="H298" s="160"/>
      <c r="I298" s="160" t="s">
        <v>509</v>
      </c>
      <c r="J298" s="160"/>
      <c r="K298" s="160" t="s">
        <v>465</v>
      </c>
      <c r="L298" s="160" t="s">
        <v>837</v>
      </c>
      <c r="M298" s="161" t="s">
        <v>1005</v>
      </c>
      <c r="N298" s="161" t="s">
        <v>1006</v>
      </c>
      <c r="O298" s="160" t="s">
        <v>997</v>
      </c>
      <c r="P298" s="160"/>
      <c r="Q298" s="160" t="s">
        <v>2653</v>
      </c>
    </row>
    <row r="299" spans="2:17" s="51" customFormat="1" ht="38.1" customHeight="1">
      <c r="B299" s="160">
        <v>310</v>
      </c>
      <c r="C299" s="165" t="s">
        <v>44</v>
      </c>
      <c r="D299" s="166">
        <v>44390</v>
      </c>
      <c r="E299" s="166"/>
      <c r="F299" s="160" t="s">
        <v>164</v>
      </c>
      <c r="G299" s="160" t="s">
        <v>959</v>
      </c>
      <c r="H299" s="160"/>
      <c r="I299" s="160" t="s">
        <v>509</v>
      </c>
      <c r="J299" s="160"/>
      <c r="K299" s="160" t="s">
        <v>465</v>
      </c>
      <c r="L299" s="160" t="s">
        <v>837</v>
      </c>
      <c r="M299" s="161" t="s">
        <v>1007</v>
      </c>
      <c r="N299" s="161" t="s">
        <v>1008</v>
      </c>
      <c r="O299" s="160" t="s">
        <v>1009</v>
      </c>
      <c r="P299" s="160"/>
      <c r="Q299" s="160" t="s">
        <v>2653</v>
      </c>
    </row>
    <row r="300" spans="2:17" s="51" customFormat="1" ht="38.1" customHeight="1">
      <c r="B300" s="160">
        <v>311</v>
      </c>
      <c r="C300" s="165" t="s">
        <v>44</v>
      </c>
      <c r="D300" s="166">
        <v>44390</v>
      </c>
      <c r="E300" s="166"/>
      <c r="F300" s="160" t="s">
        <v>164</v>
      </c>
      <c r="G300" s="160" t="s">
        <v>959</v>
      </c>
      <c r="H300" s="160"/>
      <c r="I300" s="160" t="s">
        <v>509</v>
      </c>
      <c r="J300" s="160"/>
      <c r="K300" s="160" t="s">
        <v>465</v>
      </c>
      <c r="L300" s="160" t="s">
        <v>1010</v>
      </c>
      <c r="M300" s="161" t="s">
        <v>1011</v>
      </c>
      <c r="N300" s="161" t="s">
        <v>1012</v>
      </c>
      <c r="O300" s="160" t="s">
        <v>1013</v>
      </c>
      <c r="P300" s="160"/>
      <c r="Q300" s="160" t="s">
        <v>2653</v>
      </c>
    </row>
    <row r="301" spans="2:17" s="51" customFormat="1" ht="38.1" customHeight="1">
      <c r="B301" s="160">
        <v>312</v>
      </c>
      <c r="C301" s="165" t="s">
        <v>44</v>
      </c>
      <c r="D301" s="166">
        <v>44390</v>
      </c>
      <c r="E301" s="166"/>
      <c r="F301" s="160" t="s">
        <v>164</v>
      </c>
      <c r="G301" s="160" t="s">
        <v>959</v>
      </c>
      <c r="H301" s="160"/>
      <c r="I301" s="160" t="s">
        <v>509</v>
      </c>
      <c r="J301" s="160"/>
      <c r="K301" s="160" t="s">
        <v>465</v>
      </c>
      <c r="L301" s="160" t="s">
        <v>1010</v>
      </c>
      <c r="M301" s="161" t="s">
        <v>1014</v>
      </c>
      <c r="N301" s="161" t="s">
        <v>1015</v>
      </c>
      <c r="O301" s="160" t="s">
        <v>1016</v>
      </c>
      <c r="P301" s="160"/>
      <c r="Q301" s="160" t="s">
        <v>2653</v>
      </c>
    </row>
    <row r="302" spans="2:17" s="51" customFormat="1" ht="24" customHeight="1">
      <c r="B302" s="160">
        <v>313</v>
      </c>
      <c r="C302" s="165" t="s">
        <v>44</v>
      </c>
      <c r="D302" s="166">
        <v>44390</v>
      </c>
      <c r="E302" s="166"/>
      <c r="F302" s="160" t="s">
        <v>164</v>
      </c>
      <c r="G302" s="160" t="s">
        <v>959</v>
      </c>
      <c r="H302" s="160"/>
      <c r="I302" s="160" t="s">
        <v>509</v>
      </c>
      <c r="J302" s="160"/>
      <c r="K302" s="160" t="s">
        <v>465</v>
      </c>
      <c r="L302" s="160" t="s">
        <v>626</v>
      </c>
      <c r="M302" s="161" t="s">
        <v>1017</v>
      </c>
      <c r="N302" s="161" t="s">
        <v>939</v>
      </c>
      <c r="O302" s="160" t="s">
        <v>1018</v>
      </c>
      <c r="P302" s="160"/>
      <c r="Q302" s="160" t="s">
        <v>2653</v>
      </c>
    </row>
    <row r="303" spans="2:17" s="51" customFormat="1" ht="24" customHeight="1">
      <c r="B303" s="160">
        <v>314</v>
      </c>
      <c r="C303" s="165" t="s">
        <v>44</v>
      </c>
      <c r="D303" s="166">
        <v>44390</v>
      </c>
      <c r="E303" s="166"/>
      <c r="F303" s="160" t="s">
        <v>164</v>
      </c>
      <c r="G303" s="160" t="s">
        <v>959</v>
      </c>
      <c r="H303" s="160"/>
      <c r="I303" s="160" t="s">
        <v>509</v>
      </c>
      <c r="J303" s="160"/>
      <c r="K303" s="160" t="s">
        <v>465</v>
      </c>
      <c r="L303" s="160" t="s">
        <v>626</v>
      </c>
      <c r="M303" s="161" t="s">
        <v>1019</v>
      </c>
      <c r="N303" s="161" t="s">
        <v>939</v>
      </c>
      <c r="O303" s="160" t="s">
        <v>1018</v>
      </c>
      <c r="P303" s="160"/>
      <c r="Q303" s="160" t="s">
        <v>2653</v>
      </c>
    </row>
    <row r="304" spans="2:17" s="51" customFormat="1" ht="24" customHeight="1">
      <c r="B304" s="160">
        <v>315</v>
      </c>
      <c r="C304" s="167" t="s">
        <v>44</v>
      </c>
      <c r="D304" s="166">
        <v>44390</v>
      </c>
      <c r="E304" s="166"/>
      <c r="F304" s="160" t="s">
        <v>164</v>
      </c>
      <c r="G304" s="167" t="s">
        <v>277</v>
      </c>
      <c r="H304" s="167"/>
      <c r="I304" s="167" t="s">
        <v>490</v>
      </c>
      <c r="J304" s="167"/>
      <c r="K304" s="167" t="s">
        <v>465</v>
      </c>
      <c r="L304" s="167" t="s">
        <v>626</v>
      </c>
      <c r="M304" s="145" t="s">
        <v>1020</v>
      </c>
      <c r="N304" s="146" t="s">
        <v>939</v>
      </c>
      <c r="O304" s="147" t="s">
        <v>1021</v>
      </c>
      <c r="P304" s="160"/>
      <c r="Q304" s="160" t="s">
        <v>2653</v>
      </c>
    </row>
    <row r="305" spans="2:17" s="51" customFormat="1" ht="24" customHeight="1">
      <c r="B305" s="160">
        <v>316</v>
      </c>
      <c r="C305" s="167" t="s">
        <v>44</v>
      </c>
      <c r="D305" s="166">
        <v>44390</v>
      </c>
      <c r="E305" s="166"/>
      <c r="F305" s="160" t="s">
        <v>164</v>
      </c>
      <c r="G305" s="167" t="s">
        <v>277</v>
      </c>
      <c r="H305" s="167"/>
      <c r="I305" s="167" t="s">
        <v>490</v>
      </c>
      <c r="J305" s="167"/>
      <c r="K305" s="167" t="s">
        <v>465</v>
      </c>
      <c r="L305" s="167" t="s">
        <v>626</v>
      </c>
      <c r="M305" s="145" t="s">
        <v>1022</v>
      </c>
      <c r="N305" s="146" t="s">
        <v>939</v>
      </c>
      <c r="O305" s="147" t="s">
        <v>1023</v>
      </c>
      <c r="P305" s="160"/>
      <c r="Q305" s="160" t="s">
        <v>2653</v>
      </c>
    </row>
    <row r="306" spans="2:17" s="51" customFormat="1" ht="24" customHeight="1">
      <c r="B306" s="160">
        <v>317</v>
      </c>
      <c r="C306" s="167" t="s">
        <v>44</v>
      </c>
      <c r="D306" s="166">
        <v>44390</v>
      </c>
      <c r="E306" s="166"/>
      <c r="F306" s="160" t="s">
        <v>164</v>
      </c>
      <c r="G306" s="167" t="s">
        <v>277</v>
      </c>
      <c r="H306" s="167"/>
      <c r="I306" s="167" t="s">
        <v>490</v>
      </c>
      <c r="J306" s="167"/>
      <c r="K306" s="167" t="s">
        <v>465</v>
      </c>
      <c r="L306" s="167" t="s">
        <v>626</v>
      </c>
      <c r="M306" s="145" t="s">
        <v>1024</v>
      </c>
      <c r="N306" s="146" t="s">
        <v>939</v>
      </c>
      <c r="O306" s="147" t="s">
        <v>1023</v>
      </c>
      <c r="P306" s="160"/>
      <c r="Q306" s="160" t="s">
        <v>2653</v>
      </c>
    </row>
    <row r="307" spans="2:17" s="51" customFormat="1" ht="24" customHeight="1">
      <c r="B307" s="160">
        <v>318</v>
      </c>
      <c r="C307" s="167" t="s">
        <v>44</v>
      </c>
      <c r="D307" s="166">
        <v>44390</v>
      </c>
      <c r="E307" s="166"/>
      <c r="F307" s="160" t="s">
        <v>164</v>
      </c>
      <c r="G307" s="167" t="s">
        <v>277</v>
      </c>
      <c r="H307" s="167"/>
      <c r="I307" s="167" t="s">
        <v>490</v>
      </c>
      <c r="J307" s="167"/>
      <c r="K307" s="167" t="s">
        <v>465</v>
      </c>
      <c r="L307" s="167" t="s">
        <v>626</v>
      </c>
      <c r="M307" s="145" t="s">
        <v>1025</v>
      </c>
      <c r="N307" s="146" t="s">
        <v>939</v>
      </c>
      <c r="O307" s="147" t="s">
        <v>1023</v>
      </c>
      <c r="P307" s="160"/>
      <c r="Q307" s="160" t="s">
        <v>2653</v>
      </c>
    </row>
    <row r="308" spans="2:17" s="51" customFormat="1" ht="24" customHeight="1">
      <c r="B308" s="160">
        <v>319</v>
      </c>
      <c r="C308" s="167" t="s">
        <v>44</v>
      </c>
      <c r="D308" s="166">
        <v>44390</v>
      </c>
      <c r="E308" s="166"/>
      <c r="F308" s="160" t="s">
        <v>164</v>
      </c>
      <c r="G308" s="167" t="s">
        <v>277</v>
      </c>
      <c r="H308" s="167"/>
      <c r="I308" s="167" t="s">
        <v>490</v>
      </c>
      <c r="J308" s="167"/>
      <c r="K308" s="167" t="s">
        <v>465</v>
      </c>
      <c r="L308" s="167" t="s">
        <v>626</v>
      </c>
      <c r="M308" s="145" t="s">
        <v>1026</v>
      </c>
      <c r="N308" s="146" t="s">
        <v>939</v>
      </c>
      <c r="O308" s="147" t="s">
        <v>1023</v>
      </c>
      <c r="P308" s="160"/>
      <c r="Q308" s="160" t="s">
        <v>2653</v>
      </c>
    </row>
    <row r="309" spans="2:17" s="51" customFormat="1" ht="24" customHeight="1">
      <c r="B309" s="160">
        <v>320</v>
      </c>
      <c r="C309" s="167" t="s">
        <v>44</v>
      </c>
      <c r="D309" s="166">
        <v>44390</v>
      </c>
      <c r="E309" s="166"/>
      <c r="F309" s="160" t="s">
        <v>164</v>
      </c>
      <c r="G309" s="167" t="s">
        <v>277</v>
      </c>
      <c r="H309" s="167"/>
      <c r="I309" s="167" t="s">
        <v>490</v>
      </c>
      <c r="J309" s="167"/>
      <c r="K309" s="167" t="s">
        <v>465</v>
      </c>
      <c r="L309" s="167" t="s">
        <v>626</v>
      </c>
      <c r="M309" s="145" t="s">
        <v>1027</v>
      </c>
      <c r="N309" s="146" t="s">
        <v>939</v>
      </c>
      <c r="O309" s="147" t="s">
        <v>1023</v>
      </c>
      <c r="P309" s="160"/>
      <c r="Q309" s="160" t="s">
        <v>2653</v>
      </c>
    </row>
    <row r="310" spans="2:17" s="51" customFormat="1" ht="24" customHeight="1">
      <c r="B310" s="160">
        <v>321</v>
      </c>
      <c r="C310" s="167" t="s">
        <v>44</v>
      </c>
      <c r="D310" s="166">
        <v>44390</v>
      </c>
      <c r="E310" s="166"/>
      <c r="F310" s="160" t="s">
        <v>164</v>
      </c>
      <c r="G310" s="167" t="s">
        <v>277</v>
      </c>
      <c r="H310" s="167"/>
      <c r="I310" s="167" t="s">
        <v>490</v>
      </c>
      <c r="J310" s="167"/>
      <c r="K310" s="167" t="s">
        <v>465</v>
      </c>
      <c r="L310" s="167" t="s">
        <v>626</v>
      </c>
      <c r="M310" s="145" t="s">
        <v>1028</v>
      </c>
      <c r="N310" s="146" t="s">
        <v>939</v>
      </c>
      <c r="O310" s="147" t="s">
        <v>1023</v>
      </c>
      <c r="P310" s="160"/>
      <c r="Q310" s="160" t="s">
        <v>2653</v>
      </c>
    </row>
    <row r="311" spans="2:17" s="51" customFormat="1" ht="24" customHeight="1">
      <c r="B311" s="160">
        <v>322</v>
      </c>
      <c r="C311" s="165" t="s">
        <v>44</v>
      </c>
      <c r="D311" s="166">
        <v>44390</v>
      </c>
      <c r="E311" s="166"/>
      <c r="F311" s="160" t="s">
        <v>164</v>
      </c>
      <c r="G311" s="160" t="s">
        <v>277</v>
      </c>
      <c r="H311" s="160"/>
      <c r="I311" s="160" t="s">
        <v>490</v>
      </c>
      <c r="J311" s="160"/>
      <c r="K311" s="160" t="s">
        <v>465</v>
      </c>
      <c r="L311" s="160" t="s">
        <v>626</v>
      </c>
      <c r="M311" s="161" t="s">
        <v>853</v>
      </c>
      <c r="N311" s="146" t="s">
        <v>939</v>
      </c>
      <c r="O311" s="160" t="s">
        <v>1029</v>
      </c>
      <c r="P311" s="160"/>
      <c r="Q311" s="160" t="s">
        <v>2653</v>
      </c>
    </row>
    <row r="312" spans="2:17" s="51" customFormat="1" ht="24" customHeight="1">
      <c r="B312" s="160">
        <v>323</v>
      </c>
      <c r="C312" s="165" t="s">
        <v>44</v>
      </c>
      <c r="D312" s="166">
        <v>44390</v>
      </c>
      <c r="E312" s="166"/>
      <c r="F312" s="160" t="s">
        <v>164</v>
      </c>
      <c r="G312" s="160" t="s">
        <v>277</v>
      </c>
      <c r="H312" s="160"/>
      <c r="I312" s="160" t="s">
        <v>490</v>
      </c>
      <c r="J312" s="160"/>
      <c r="K312" s="160" t="s">
        <v>465</v>
      </c>
      <c r="L312" s="160" t="s">
        <v>626</v>
      </c>
      <c r="M312" s="161" t="s">
        <v>855</v>
      </c>
      <c r="N312" s="146" t="s">
        <v>939</v>
      </c>
      <c r="O312" s="160" t="s">
        <v>1029</v>
      </c>
      <c r="P312" s="160"/>
      <c r="Q312" s="160" t="s">
        <v>2653</v>
      </c>
    </row>
    <row r="313" spans="2:17" s="51" customFormat="1" ht="24" customHeight="1">
      <c r="B313" s="160">
        <v>324</v>
      </c>
      <c r="C313" s="165" t="s">
        <v>44</v>
      </c>
      <c r="D313" s="166">
        <v>44390</v>
      </c>
      <c r="E313" s="166"/>
      <c r="F313" s="160" t="s">
        <v>164</v>
      </c>
      <c r="G313" s="160" t="s">
        <v>277</v>
      </c>
      <c r="H313" s="160"/>
      <c r="I313" s="160" t="s">
        <v>490</v>
      </c>
      <c r="J313" s="160"/>
      <c r="K313" s="160" t="s">
        <v>465</v>
      </c>
      <c r="L313" s="160" t="s">
        <v>626</v>
      </c>
      <c r="M313" s="161" t="s">
        <v>856</v>
      </c>
      <c r="N313" s="146" t="s">
        <v>939</v>
      </c>
      <c r="O313" s="160" t="s">
        <v>1029</v>
      </c>
      <c r="P313" s="160"/>
      <c r="Q313" s="160" t="s">
        <v>2653</v>
      </c>
    </row>
    <row r="314" spans="2:17" s="51" customFormat="1" ht="24" customHeight="1">
      <c r="B314" s="160">
        <v>325</v>
      </c>
      <c r="C314" s="165" t="s">
        <v>44</v>
      </c>
      <c r="D314" s="166">
        <v>44390</v>
      </c>
      <c r="E314" s="166"/>
      <c r="F314" s="160" t="s">
        <v>164</v>
      </c>
      <c r="G314" s="160" t="s">
        <v>277</v>
      </c>
      <c r="H314" s="160"/>
      <c r="I314" s="160" t="s">
        <v>490</v>
      </c>
      <c r="J314" s="160"/>
      <c r="K314" s="160" t="s">
        <v>465</v>
      </c>
      <c r="L314" s="160" t="s">
        <v>626</v>
      </c>
      <c r="M314" s="161" t="s">
        <v>857</v>
      </c>
      <c r="N314" s="146" t="s">
        <v>939</v>
      </c>
      <c r="O314" s="160" t="s">
        <v>1029</v>
      </c>
      <c r="P314" s="160"/>
      <c r="Q314" s="160" t="s">
        <v>2653</v>
      </c>
    </row>
    <row r="315" spans="2:17" s="51" customFormat="1" ht="24" customHeight="1">
      <c r="B315" s="160">
        <v>326</v>
      </c>
      <c r="C315" s="165" t="s">
        <v>44</v>
      </c>
      <c r="D315" s="166">
        <v>44390</v>
      </c>
      <c r="E315" s="166"/>
      <c r="F315" s="160" t="s">
        <v>164</v>
      </c>
      <c r="G315" s="160" t="s">
        <v>277</v>
      </c>
      <c r="H315" s="160"/>
      <c r="I315" s="160" t="s">
        <v>490</v>
      </c>
      <c r="J315" s="160"/>
      <c r="K315" s="160" t="s">
        <v>465</v>
      </c>
      <c r="L315" s="160" t="s">
        <v>626</v>
      </c>
      <c r="M315" s="161" t="s">
        <v>860</v>
      </c>
      <c r="N315" s="146" t="s">
        <v>939</v>
      </c>
      <c r="O315" s="160" t="s">
        <v>1029</v>
      </c>
      <c r="P315" s="160"/>
      <c r="Q315" s="160" t="s">
        <v>2653</v>
      </c>
    </row>
    <row r="316" spans="2:17" s="51" customFormat="1" ht="24" customHeight="1">
      <c r="B316" s="160">
        <v>327</v>
      </c>
      <c r="C316" s="165" t="s">
        <v>44</v>
      </c>
      <c r="D316" s="166">
        <v>44390</v>
      </c>
      <c r="E316" s="166"/>
      <c r="F316" s="160" t="s">
        <v>164</v>
      </c>
      <c r="G316" s="160" t="s">
        <v>277</v>
      </c>
      <c r="H316" s="160"/>
      <c r="I316" s="160" t="s">
        <v>490</v>
      </c>
      <c r="J316" s="160"/>
      <c r="K316" s="160" t="s">
        <v>465</v>
      </c>
      <c r="L316" s="160" t="s">
        <v>626</v>
      </c>
      <c r="M316" s="161" t="s">
        <v>862</v>
      </c>
      <c r="N316" s="146" t="s">
        <v>939</v>
      </c>
      <c r="O316" s="160" t="s">
        <v>1029</v>
      </c>
      <c r="P316" s="160"/>
      <c r="Q316" s="160" t="s">
        <v>2653</v>
      </c>
    </row>
    <row r="317" spans="2:17" s="51" customFormat="1" ht="24" customHeight="1">
      <c r="B317" s="160">
        <v>328</v>
      </c>
      <c r="C317" s="165" t="s">
        <v>44</v>
      </c>
      <c r="D317" s="166">
        <v>44390</v>
      </c>
      <c r="E317" s="166"/>
      <c r="F317" s="160" t="s">
        <v>164</v>
      </c>
      <c r="G317" s="160" t="s">
        <v>277</v>
      </c>
      <c r="H317" s="160"/>
      <c r="I317" s="160" t="s">
        <v>490</v>
      </c>
      <c r="J317" s="160"/>
      <c r="K317" s="160" t="s">
        <v>465</v>
      </c>
      <c r="L317" s="160" t="s">
        <v>626</v>
      </c>
      <c r="M317" s="161" t="s">
        <v>864</v>
      </c>
      <c r="N317" s="146" t="s">
        <v>939</v>
      </c>
      <c r="O317" s="160" t="s">
        <v>1029</v>
      </c>
      <c r="P317" s="160"/>
      <c r="Q317" s="160" t="s">
        <v>2653</v>
      </c>
    </row>
    <row r="318" spans="2:17" s="51" customFormat="1" ht="24" customHeight="1">
      <c r="B318" s="160">
        <v>329</v>
      </c>
      <c r="C318" s="165" t="s">
        <v>44</v>
      </c>
      <c r="D318" s="166">
        <v>44390</v>
      </c>
      <c r="E318" s="166"/>
      <c r="F318" s="160" t="s">
        <v>164</v>
      </c>
      <c r="G318" s="160" t="s">
        <v>277</v>
      </c>
      <c r="H318" s="160"/>
      <c r="I318" s="160" t="s">
        <v>490</v>
      </c>
      <c r="J318" s="160"/>
      <c r="K318" s="160" t="s">
        <v>465</v>
      </c>
      <c r="L318" s="160" t="s">
        <v>626</v>
      </c>
      <c r="M318" s="161" t="s">
        <v>865</v>
      </c>
      <c r="N318" s="146" t="s">
        <v>939</v>
      </c>
      <c r="O318" s="160" t="s">
        <v>1029</v>
      </c>
      <c r="P318" s="160"/>
      <c r="Q318" s="160" t="s">
        <v>2653</v>
      </c>
    </row>
    <row r="319" spans="2:17" s="51" customFormat="1" ht="24" customHeight="1">
      <c r="B319" s="160">
        <v>330</v>
      </c>
      <c r="C319" s="165" t="s">
        <v>44</v>
      </c>
      <c r="D319" s="166">
        <v>44390</v>
      </c>
      <c r="E319" s="166"/>
      <c r="F319" s="160" t="s">
        <v>164</v>
      </c>
      <c r="G319" s="160" t="s">
        <v>277</v>
      </c>
      <c r="H319" s="160"/>
      <c r="I319" s="160" t="s">
        <v>490</v>
      </c>
      <c r="J319" s="160"/>
      <c r="K319" s="160" t="s">
        <v>465</v>
      </c>
      <c r="L319" s="160" t="s">
        <v>626</v>
      </c>
      <c r="M319" s="161" t="s">
        <v>866</v>
      </c>
      <c r="N319" s="146" t="s">
        <v>939</v>
      </c>
      <c r="O319" s="160" t="s">
        <v>1029</v>
      </c>
      <c r="P319" s="160"/>
      <c r="Q319" s="160" t="s">
        <v>2653</v>
      </c>
    </row>
    <row r="320" spans="2:17" s="51" customFormat="1" ht="24" customHeight="1">
      <c r="B320" s="160">
        <v>331</v>
      </c>
      <c r="C320" s="165" t="s">
        <v>44</v>
      </c>
      <c r="D320" s="166">
        <v>44390</v>
      </c>
      <c r="E320" s="166"/>
      <c r="F320" s="160" t="s">
        <v>164</v>
      </c>
      <c r="G320" s="160" t="s">
        <v>277</v>
      </c>
      <c r="H320" s="160"/>
      <c r="I320" s="160" t="s">
        <v>490</v>
      </c>
      <c r="J320" s="160"/>
      <c r="K320" s="160" t="s">
        <v>465</v>
      </c>
      <c r="L320" s="160" t="s">
        <v>626</v>
      </c>
      <c r="M320" s="161" t="s">
        <v>867</v>
      </c>
      <c r="N320" s="146" t="s">
        <v>939</v>
      </c>
      <c r="O320" s="160" t="s">
        <v>1029</v>
      </c>
      <c r="P320" s="160"/>
      <c r="Q320" s="160" t="s">
        <v>2653</v>
      </c>
    </row>
    <row r="321" spans="2:17" s="51" customFormat="1" ht="24" customHeight="1">
      <c r="B321" s="160">
        <v>332</v>
      </c>
      <c r="C321" s="165" t="s">
        <v>44</v>
      </c>
      <c r="D321" s="166">
        <v>44390</v>
      </c>
      <c r="E321" s="166"/>
      <c r="F321" s="160" t="s">
        <v>164</v>
      </c>
      <c r="G321" s="160" t="s">
        <v>277</v>
      </c>
      <c r="H321" s="160"/>
      <c r="I321" s="160" t="s">
        <v>490</v>
      </c>
      <c r="J321" s="160"/>
      <c r="K321" s="160" t="s">
        <v>465</v>
      </c>
      <c r="L321" s="160" t="s">
        <v>626</v>
      </c>
      <c r="M321" s="161" t="s">
        <v>868</v>
      </c>
      <c r="N321" s="146" t="s">
        <v>939</v>
      </c>
      <c r="O321" s="160" t="s">
        <v>1029</v>
      </c>
      <c r="P321" s="160"/>
      <c r="Q321" s="160" t="s">
        <v>2653</v>
      </c>
    </row>
    <row r="322" spans="2:17" s="51" customFormat="1" ht="24" customHeight="1">
      <c r="B322" s="160">
        <v>333</v>
      </c>
      <c r="C322" s="165" t="s">
        <v>44</v>
      </c>
      <c r="D322" s="166">
        <v>44390</v>
      </c>
      <c r="E322" s="166"/>
      <c r="F322" s="160" t="s">
        <v>164</v>
      </c>
      <c r="G322" s="160" t="s">
        <v>277</v>
      </c>
      <c r="H322" s="160"/>
      <c r="I322" s="160" t="s">
        <v>490</v>
      </c>
      <c r="J322" s="160"/>
      <c r="K322" s="160" t="s">
        <v>465</v>
      </c>
      <c r="L322" s="160" t="s">
        <v>626</v>
      </c>
      <c r="M322" s="161" t="s">
        <v>869</v>
      </c>
      <c r="N322" s="146" t="s">
        <v>939</v>
      </c>
      <c r="O322" s="160" t="s">
        <v>1029</v>
      </c>
      <c r="P322" s="160"/>
      <c r="Q322" s="160" t="s">
        <v>2653</v>
      </c>
    </row>
    <row r="323" spans="2:17" s="51" customFormat="1" ht="24" customHeight="1">
      <c r="B323" s="160">
        <v>334</v>
      </c>
      <c r="C323" s="165" t="s">
        <v>44</v>
      </c>
      <c r="D323" s="166">
        <v>44390</v>
      </c>
      <c r="E323" s="166"/>
      <c r="F323" s="160" t="s">
        <v>164</v>
      </c>
      <c r="G323" s="160" t="s">
        <v>277</v>
      </c>
      <c r="H323" s="160"/>
      <c r="I323" s="160" t="s">
        <v>490</v>
      </c>
      <c r="J323" s="160"/>
      <c r="K323" s="160" t="s">
        <v>465</v>
      </c>
      <c r="L323" s="160" t="s">
        <v>626</v>
      </c>
      <c r="M323" s="161" t="s">
        <v>870</v>
      </c>
      <c r="N323" s="146" t="s">
        <v>939</v>
      </c>
      <c r="O323" s="160" t="s">
        <v>1029</v>
      </c>
      <c r="P323" s="160"/>
      <c r="Q323" s="160" t="s">
        <v>2653</v>
      </c>
    </row>
    <row r="324" spans="2:17" s="51" customFormat="1" ht="24" customHeight="1">
      <c r="B324" s="160">
        <v>335</v>
      </c>
      <c r="C324" s="165" t="s">
        <v>44</v>
      </c>
      <c r="D324" s="166">
        <v>44390</v>
      </c>
      <c r="E324" s="166"/>
      <c r="F324" s="160" t="s">
        <v>164</v>
      </c>
      <c r="G324" s="160" t="s">
        <v>277</v>
      </c>
      <c r="H324" s="160"/>
      <c r="I324" s="160" t="s">
        <v>490</v>
      </c>
      <c r="J324" s="160"/>
      <c r="K324" s="160" t="s">
        <v>465</v>
      </c>
      <c r="L324" s="160" t="s">
        <v>626</v>
      </c>
      <c r="M324" s="161" t="s">
        <v>879</v>
      </c>
      <c r="N324" s="146" t="s">
        <v>939</v>
      </c>
      <c r="O324" s="160" t="s">
        <v>1029</v>
      </c>
      <c r="P324" s="160"/>
      <c r="Q324" s="160" t="s">
        <v>2653</v>
      </c>
    </row>
    <row r="325" spans="2:17" s="51" customFormat="1" ht="24" customHeight="1">
      <c r="B325" s="160">
        <v>336</v>
      </c>
      <c r="C325" s="165" t="s">
        <v>44</v>
      </c>
      <c r="D325" s="166">
        <v>44390</v>
      </c>
      <c r="E325" s="166"/>
      <c r="F325" s="160" t="s">
        <v>164</v>
      </c>
      <c r="G325" s="160" t="s">
        <v>277</v>
      </c>
      <c r="H325" s="160"/>
      <c r="I325" s="160" t="s">
        <v>490</v>
      </c>
      <c r="J325" s="160"/>
      <c r="K325" s="160" t="s">
        <v>465</v>
      </c>
      <c r="L325" s="160" t="s">
        <v>626</v>
      </c>
      <c r="M325" s="161" t="s">
        <v>881</v>
      </c>
      <c r="N325" s="146" t="s">
        <v>939</v>
      </c>
      <c r="O325" s="160" t="s">
        <v>1029</v>
      </c>
      <c r="P325" s="160"/>
      <c r="Q325" s="160" t="s">
        <v>2653</v>
      </c>
    </row>
    <row r="326" spans="2:17" s="51" customFormat="1" ht="24" customHeight="1">
      <c r="B326" s="160">
        <v>337</v>
      </c>
      <c r="C326" s="165" t="s">
        <v>44</v>
      </c>
      <c r="D326" s="166">
        <v>44390</v>
      </c>
      <c r="E326" s="166"/>
      <c r="F326" s="160" t="s">
        <v>164</v>
      </c>
      <c r="G326" s="160" t="s">
        <v>277</v>
      </c>
      <c r="H326" s="160"/>
      <c r="I326" s="160" t="s">
        <v>490</v>
      </c>
      <c r="J326" s="160"/>
      <c r="K326" s="160" t="s">
        <v>465</v>
      </c>
      <c r="L326" s="160" t="s">
        <v>626</v>
      </c>
      <c r="M326" s="161" t="s">
        <v>895</v>
      </c>
      <c r="N326" s="146" t="s">
        <v>939</v>
      </c>
      <c r="O326" s="160" t="s">
        <v>1029</v>
      </c>
      <c r="P326" s="160"/>
      <c r="Q326" s="160" t="s">
        <v>2653</v>
      </c>
    </row>
    <row r="327" spans="2:17" s="51" customFormat="1" ht="24" customHeight="1">
      <c r="B327" s="160">
        <v>338</v>
      </c>
      <c r="C327" s="165" t="s">
        <v>44</v>
      </c>
      <c r="D327" s="166">
        <v>44390</v>
      </c>
      <c r="E327" s="166"/>
      <c r="F327" s="160" t="s">
        <v>164</v>
      </c>
      <c r="G327" s="160" t="s">
        <v>277</v>
      </c>
      <c r="H327" s="160"/>
      <c r="I327" s="160" t="s">
        <v>490</v>
      </c>
      <c r="J327" s="160"/>
      <c r="K327" s="160" t="s">
        <v>465</v>
      </c>
      <c r="L327" s="160" t="s">
        <v>626</v>
      </c>
      <c r="M327" s="161" t="s">
        <v>896</v>
      </c>
      <c r="N327" s="146" t="s">
        <v>939</v>
      </c>
      <c r="O327" s="160" t="s">
        <v>1029</v>
      </c>
      <c r="P327" s="160"/>
      <c r="Q327" s="160" t="s">
        <v>2653</v>
      </c>
    </row>
    <row r="328" spans="2:17" s="51" customFormat="1" ht="24" customHeight="1">
      <c r="B328" s="160">
        <v>339</v>
      </c>
      <c r="C328" s="165" t="s">
        <v>44</v>
      </c>
      <c r="D328" s="166">
        <v>44390</v>
      </c>
      <c r="E328" s="166"/>
      <c r="F328" s="160" t="s">
        <v>164</v>
      </c>
      <c r="G328" s="160" t="s">
        <v>277</v>
      </c>
      <c r="H328" s="160"/>
      <c r="I328" s="160" t="s">
        <v>490</v>
      </c>
      <c r="J328" s="160"/>
      <c r="K328" s="160" t="s">
        <v>465</v>
      </c>
      <c r="L328" s="160" t="s">
        <v>626</v>
      </c>
      <c r="M328" s="161" t="s">
        <v>897</v>
      </c>
      <c r="N328" s="146" t="s">
        <v>939</v>
      </c>
      <c r="O328" s="160" t="s">
        <v>1029</v>
      </c>
      <c r="P328" s="160"/>
      <c r="Q328" s="160" t="s">
        <v>2653</v>
      </c>
    </row>
    <row r="329" spans="2:17" s="51" customFormat="1" ht="24" customHeight="1">
      <c r="B329" s="160">
        <v>340</v>
      </c>
      <c r="C329" s="167" t="s">
        <v>44</v>
      </c>
      <c r="D329" s="166">
        <v>44390</v>
      </c>
      <c r="E329" s="166"/>
      <c r="F329" s="160" t="s">
        <v>164</v>
      </c>
      <c r="G329" s="167" t="s">
        <v>277</v>
      </c>
      <c r="H329" s="167"/>
      <c r="I329" s="167" t="s">
        <v>490</v>
      </c>
      <c r="J329" s="167"/>
      <c r="K329" s="167" t="s">
        <v>465</v>
      </c>
      <c r="L329" s="167" t="s">
        <v>626</v>
      </c>
      <c r="M329" s="145" t="s">
        <v>1030</v>
      </c>
      <c r="N329" s="146" t="s">
        <v>939</v>
      </c>
      <c r="O329" s="148" t="s">
        <v>1031</v>
      </c>
      <c r="P329" s="160"/>
      <c r="Q329" s="160" t="s">
        <v>2653</v>
      </c>
    </row>
    <row r="330" spans="2:17" s="51" customFormat="1" ht="24" customHeight="1">
      <c r="B330" s="160">
        <v>341</v>
      </c>
      <c r="C330" s="167" t="s">
        <v>44</v>
      </c>
      <c r="D330" s="166">
        <v>44390</v>
      </c>
      <c r="E330" s="166"/>
      <c r="F330" s="160" t="s">
        <v>164</v>
      </c>
      <c r="G330" s="167" t="s">
        <v>277</v>
      </c>
      <c r="H330" s="167"/>
      <c r="I330" s="167" t="s">
        <v>490</v>
      </c>
      <c r="J330" s="167"/>
      <c r="K330" s="167" t="s">
        <v>465</v>
      </c>
      <c r="L330" s="167" t="s">
        <v>626</v>
      </c>
      <c r="M330" s="145" t="s">
        <v>1032</v>
      </c>
      <c r="N330" s="146" t="s">
        <v>939</v>
      </c>
      <c r="O330" s="148" t="s">
        <v>1031</v>
      </c>
      <c r="P330" s="160"/>
      <c r="Q330" s="160" t="s">
        <v>2653</v>
      </c>
    </row>
    <row r="331" spans="2:17" s="51" customFormat="1" ht="24" customHeight="1">
      <c r="B331" s="160">
        <v>342</v>
      </c>
      <c r="C331" s="167" t="s">
        <v>44</v>
      </c>
      <c r="D331" s="166">
        <v>44390</v>
      </c>
      <c r="E331" s="166"/>
      <c r="F331" s="160" t="s">
        <v>164</v>
      </c>
      <c r="G331" s="167" t="s">
        <v>277</v>
      </c>
      <c r="H331" s="167"/>
      <c r="I331" s="167" t="s">
        <v>490</v>
      </c>
      <c r="J331" s="167"/>
      <c r="K331" s="167" t="s">
        <v>465</v>
      </c>
      <c r="L331" s="167" t="s">
        <v>626</v>
      </c>
      <c r="M331" s="145" t="s">
        <v>1033</v>
      </c>
      <c r="N331" s="146" t="s">
        <v>939</v>
      </c>
      <c r="O331" s="148" t="s">
        <v>1031</v>
      </c>
      <c r="P331" s="160"/>
      <c r="Q331" s="160" t="s">
        <v>2653</v>
      </c>
    </row>
    <row r="332" spans="2:17" s="51" customFormat="1" ht="24" customHeight="1">
      <c r="B332" s="160">
        <v>343</v>
      </c>
      <c r="C332" s="167" t="s">
        <v>44</v>
      </c>
      <c r="D332" s="166">
        <v>44390</v>
      </c>
      <c r="E332" s="166"/>
      <c r="F332" s="160" t="s">
        <v>164</v>
      </c>
      <c r="G332" s="167" t="s">
        <v>277</v>
      </c>
      <c r="H332" s="167"/>
      <c r="I332" s="167" t="s">
        <v>490</v>
      </c>
      <c r="J332" s="167"/>
      <c r="K332" s="167" t="s">
        <v>465</v>
      </c>
      <c r="L332" s="167" t="s">
        <v>626</v>
      </c>
      <c r="M332" s="145" t="s">
        <v>1034</v>
      </c>
      <c r="N332" s="146" t="s">
        <v>939</v>
      </c>
      <c r="O332" s="148" t="s">
        <v>1031</v>
      </c>
      <c r="P332" s="160"/>
      <c r="Q332" s="160" t="s">
        <v>2653</v>
      </c>
    </row>
    <row r="333" spans="2:17" s="51" customFormat="1" ht="24" customHeight="1">
      <c r="B333" s="160">
        <v>344</v>
      </c>
      <c r="C333" s="167" t="s">
        <v>44</v>
      </c>
      <c r="D333" s="166">
        <v>44390</v>
      </c>
      <c r="E333" s="166"/>
      <c r="F333" s="160" t="s">
        <v>164</v>
      </c>
      <c r="G333" s="167" t="s">
        <v>277</v>
      </c>
      <c r="H333" s="167"/>
      <c r="I333" s="167" t="s">
        <v>490</v>
      </c>
      <c r="J333" s="167"/>
      <c r="K333" s="167" t="s">
        <v>465</v>
      </c>
      <c r="L333" s="167" t="s">
        <v>626</v>
      </c>
      <c r="M333" s="145" t="s">
        <v>1035</v>
      </c>
      <c r="N333" s="146" t="s">
        <v>939</v>
      </c>
      <c r="O333" s="148" t="s">
        <v>1031</v>
      </c>
      <c r="P333" s="160"/>
      <c r="Q333" s="160" t="s">
        <v>2653</v>
      </c>
    </row>
    <row r="334" spans="2:17" s="51" customFormat="1" ht="24" customHeight="1">
      <c r="B334" s="160">
        <v>345</v>
      </c>
      <c r="C334" s="167" t="s">
        <v>44</v>
      </c>
      <c r="D334" s="166">
        <v>44390</v>
      </c>
      <c r="E334" s="166"/>
      <c r="F334" s="160" t="s">
        <v>164</v>
      </c>
      <c r="G334" s="167" t="s">
        <v>277</v>
      </c>
      <c r="H334" s="167"/>
      <c r="I334" s="167" t="s">
        <v>490</v>
      </c>
      <c r="J334" s="167"/>
      <c r="K334" s="167" t="s">
        <v>465</v>
      </c>
      <c r="L334" s="167" t="s">
        <v>626</v>
      </c>
      <c r="M334" s="145" t="s">
        <v>1036</v>
      </c>
      <c r="N334" s="146" t="s">
        <v>939</v>
      </c>
      <c r="O334" s="148" t="s">
        <v>1031</v>
      </c>
      <c r="P334" s="160"/>
      <c r="Q334" s="160" t="s">
        <v>2653</v>
      </c>
    </row>
    <row r="335" spans="2:17" s="51" customFormat="1" ht="24" customHeight="1">
      <c r="B335" s="160">
        <v>346</v>
      </c>
      <c r="C335" s="167" t="s">
        <v>44</v>
      </c>
      <c r="D335" s="166">
        <v>44390</v>
      </c>
      <c r="E335" s="166"/>
      <c r="F335" s="160" t="s">
        <v>164</v>
      </c>
      <c r="G335" s="167" t="s">
        <v>277</v>
      </c>
      <c r="H335" s="167"/>
      <c r="I335" s="167" t="s">
        <v>490</v>
      </c>
      <c r="J335" s="167"/>
      <c r="K335" s="167" t="s">
        <v>465</v>
      </c>
      <c r="L335" s="167" t="s">
        <v>626</v>
      </c>
      <c r="M335" s="145" t="s">
        <v>1037</v>
      </c>
      <c r="N335" s="146" t="s">
        <v>939</v>
      </c>
      <c r="O335" s="148" t="s">
        <v>1031</v>
      </c>
      <c r="P335" s="160"/>
      <c r="Q335" s="160" t="s">
        <v>2653</v>
      </c>
    </row>
    <row r="336" spans="2:17" s="51" customFormat="1" ht="24" customHeight="1">
      <c r="B336" s="160">
        <v>347</v>
      </c>
      <c r="C336" s="167" t="s">
        <v>44</v>
      </c>
      <c r="D336" s="166">
        <v>44390</v>
      </c>
      <c r="E336" s="166"/>
      <c r="F336" s="160" t="s">
        <v>164</v>
      </c>
      <c r="G336" s="167" t="s">
        <v>277</v>
      </c>
      <c r="H336" s="167"/>
      <c r="I336" s="167" t="s">
        <v>490</v>
      </c>
      <c r="J336" s="167"/>
      <c r="K336" s="167" t="s">
        <v>465</v>
      </c>
      <c r="L336" s="167" t="s">
        <v>626</v>
      </c>
      <c r="M336" s="145" t="s">
        <v>1038</v>
      </c>
      <c r="N336" s="146" t="s">
        <v>939</v>
      </c>
      <c r="O336" s="148" t="s">
        <v>1031</v>
      </c>
      <c r="P336" s="160"/>
      <c r="Q336" s="160" t="s">
        <v>2653</v>
      </c>
    </row>
    <row r="337" spans="2:17" s="51" customFormat="1" ht="24" customHeight="1">
      <c r="B337" s="160">
        <v>348</v>
      </c>
      <c r="C337" s="167" t="s">
        <v>44</v>
      </c>
      <c r="D337" s="166">
        <v>44390</v>
      </c>
      <c r="E337" s="166"/>
      <c r="F337" s="160" t="s">
        <v>164</v>
      </c>
      <c r="G337" s="167" t="s">
        <v>277</v>
      </c>
      <c r="H337" s="167"/>
      <c r="I337" s="167" t="s">
        <v>490</v>
      </c>
      <c r="J337" s="167"/>
      <c r="K337" s="167" t="s">
        <v>465</v>
      </c>
      <c r="L337" s="167" t="s">
        <v>626</v>
      </c>
      <c r="M337" s="145" t="s">
        <v>1039</v>
      </c>
      <c r="N337" s="146" t="s">
        <v>939</v>
      </c>
      <c r="O337" s="148" t="s">
        <v>1031</v>
      </c>
      <c r="P337" s="160"/>
      <c r="Q337" s="160" t="s">
        <v>2653</v>
      </c>
    </row>
    <row r="338" spans="2:17" s="51" customFormat="1" ht="24" customHeight="1">
      <c r="B338" s="160">
        <v>349</v>
      </c>
      <c r="C338" s="167" t="s">
        <v>44</v>
      </c>
      <c r="D338" s="166">
        <v>44390</v>
      </c>
      <c r="E338" s="166"/>
      <c r="F338" s="160" t="s">
        <v>164</v>
      </c>
      <c r="G338" s="167" t="s">
        <v>277</v>
      </c>
      <c r="H338" s="167"/>
      <c r="I338" s="167" t="s">
        <v>490</v>
      </c>
      <c r="J338" s="167"/>
      <c r="K338" s="167" t="s">
        <v>465</v>
      </c>
      <c r="L338" s="167" t="s">
        <v>626</v>
      </c>
      <c r="M338" s="145" t="s">
        <v>1040</v>
      </c>
      <c r="N338" s="146" t="s">
        <v>939</v>
      </c>
      <c r="O338" s="148" t="s">
        <v>1031</v>
      </c>
      <c r="P338" s="160"/>
      <c r="Q338" s="160" t="s">
        <v>2653</v>
      </c>
    </row>
    <row r="339" spans="2:17" s="51" customFormat="1" ht="24" customHeight="1">
      <c r="B339" s="160">
        <v>350</v>
      </c>
      <c r="C339" s="167" t="s">
        <v>44</v>
      </c>
      <c r="D339" s="166">
        <v>44390</v>
      </c>
      <c r="E339" s="166"/>
      <c r="F339" s="160" t="s">
        <v>164</v>
      </c>
      <c r="G339" s="167" t="s">
        <v>277</v>
      </c>
      <c r="H339" s="167"/>
      <c r="I339" s="167" t="s">
        <v>490</v>
      </c>
      <c r="J339" s="167"/>
      <c r="K339" s="167" t="s">
        <v>465</v>
      </c>
      <c r="L339" s="167" t="s">
        <v>626</v>
      </c>
      <c r="M339" s="145" t="s">
        <v>1041</v>
      </c>
      <c r="N339" s="146" t="s">
        <v>939</v>
      </c>
      <c r="O339" s="148" t="s">
        <v>1031</v>
      </c>
      <c r="P339" s="160"/>
      <c r="Q339" s="160" t="s">
        <v>2653</v>
      </c>
    </row>
    <row r="340" spans="2:17" s="51" customFormat="1" ht="24" customHeight="1">
      <c r="B340" s="160">
        <v>351</v>
      </c>
      <c r="C340" s="167" t="s">
        <v>44</v>
      </c>
      <c r="D340" s="166">
        <v>44390</v>
      </c>
      <c r="E340" s="166"/>
      <c r="F340" s="160" t="s">
        <v>164</v>
      </c>
      <c r="G340" s="167" t="s">
        <v>277</v>
      </c>
      <c r="H340" s="167"/>
      <c r="I340" s="167" t="s">
        <v>490</v>
      </c>
      <c r="J340" s="167"/>
      <c r="K340" s="167" t="s">
        <v>465</v>
      </c>
      <c r="L340" s="167" t="s">
        <v>626</v>
      </c>
      <c r="M340" s="145" t="s">
        <v>1042</v>
      </c>
      <c r="N340" s="146" t="s">
        <v>939</v>
      </c>
      <c r="O340" s="148" t="s">
        <v>1031</v>
      </c>
      <c r="P340" s="160"/>
      <c r="Q340" s="160" t="s">
        <v>2653</v>
      </c>
    </row>
    <row r="341" spans="2:17" s="51" customFormat="1" ht="24" customHeight="1">
      <c r="B341" s="160">
        <v>352</v>
      </c>
      <c r="C341" s="167" t="s">
        <v>44</v>
      </c>
      <c r="D341" s="166">
        <v>44390</v>
      </c>
      <c r="E341" s="166"/>
      <c r="F341" s="160" t="s">
        <v>164</v>
      </c>
      <c r="G341" s="167" t="s">
        <v>277</v>
      </c>
      <c r="H341" s="167"/>
      <c r="I341" s="167" t="s">
        <v>490</v>
      </c>
      <c r="J341" s="167"/>
      <c r="K341" s="167" t="s">
        <v>465</v>
      </c>
      <c r="L341" s="167" t="s">
        <v>626</v>
      </c>
      <c r="M341" s="145" t="s">
        <v>1043</v>
      </c>
      <c r="N341" s="146" t="s">
        <v>939</v>
      </c>
      <c r="O341" s="148" t="s">
        <v>1031</v>
      </c>
      <c r="P341" s="160"/>
      <c r="Q341" s="160" t="s">
        <v>2653</v>
      </c>
    </row>
    <row r="342" spans="2:17" s="51" customFormat="1" ht="24" customHeight="1">
      <c r="B342" s="160">
        <v>353</v>
      </c>
      <c r="C342" s="167" t="s">
        <v>44</v>
      </c>
      <c r="D342" s="166">
        <v>44390</v>
      </c>
      <c r="E342" s="166"/>
      <c r="F342" s="160" t="s">
        <v>164</v>
      </c>
      <c r="G342" s="167" t="s">
        <v>277</v>
      </c>
      <c r="H342" s="167"/>
      <c r="I342" s="167" t="s">
        <v>490</v>
      </c>
      <c r="J342" s="167"/>
      <c r="K342" s="167" t="s">
        <v>465</v>
      </c>
      <c r="L342" s="167" t="s">
        <v>626</v>
      </c>
      <c r="M342" s="145" t="s">
        <v>1044</v>
      </c>
      <c r="N342" s="146" t="s">
        <v>939</v>
      </c>
      <c r="O342" s="148" t="s">
        <v>1031</v>
      </c>
      <c r="P342" s="160"/>
      <c r="Q342" s="160" t="s">
        <v>2653</v>
      </c>
    </row>
    <row r="343" spans="2:17" s="51" customFormat="1" ht="24" customHeight="1">
      <c r="B343" s="160">
        <v>354</v>
      </c>
      <c r="C343" s="167" t="s">
        <v>44</v>
      </c>
      <c r="D343" s="166">
        <v>44390</v>
      </c>
      <c r="E343" s="166"/>
      <c r="F343" s="160" t="s">
        <v>164</v>
      </c>
      <c r="G343" s="167" t="s">
        <v>277</v>
      </c>
      <c r="H343" s="167"/>
      <c r="I343" s="167" t="s">
        <v>490</v>
      </c>
      <c r="J343" s="167"/>
      <c r="K343" s="167" t="s">
        <v>465</v>
      </c>
      <c r="L343" s="167" t="s">
        <v>626</v>
      </c>
      <c r="M343" s="145" t="s">
        <v>1045</v>
      </c>
      <c r="N343" s="146" t="s">
        <v>939</v>
      </c>
      <c r="O343" s="148" t="s">
        <v>1031</v>
      </c>
      <c r="P343" s="160"/>
      <c r="Q343" s="160" t="s">
        <v>2653</v>
      </c>
    </row>
    <row r="344" spans="2:17" s="51" customFormat="1" ht="24" customHeight="1">
      <c r="B344" s="160">
        <v>355</v>
      </c>
      <c r="C344" s="167" t="s">
        <v>44</v>
      </c>
      <c r="D344" s="166">
        <v>44390</v>
      </c>
      <c r="E344" s="166"/>
      <c r="F344" s="160" t="s">
        <v>164</v>
      </c>
      <c r="G344" s="167" t="s">
        <v>277</v>
      </c>
      <c r="H344" s="167"/>
      <c r="I344" s="167" t="s">
        <v>490</v>
      </c>
      <c r="J344" s="167"/>
      <c r="K344" s="167" t="s">
        <v>465</v>
      </c>
      <c r="L344" s="167" t="s">
        <v>626</v>
      </c>
      <c r="M344" s="145" t="s">
        <v>1046</v>
      </c>
      <c r="N344" s="146" t="s">
        <v>939</v>
      </c>
      <c r="O344" s="148" t="s">
        <v>1031</v>
      </c>
      <c r="P344" s="160"/>
      <c r="Q344" s="160" t="s">
        <v>2653</v>
      </c>
    </row>
    <row r="345" spans="2:17" s="51" customFormat="1" ht="24" customHeight="1">
      <c r="B345" s="160">
        <v>356</v>
      </c>
      <c r="C345" s="167" t="s">
        <v>44</v>
      </c>
      <c r="D345" s="166">
        <v>44390</v>
      </c>
      <c r="E345" s="166"/>
      <c r="F345" s="160" t="s">
        <v>164</v>
      </c>
      <c r="G345" s="167" t="s">
        <v>277</v>
      </c>
      <c r="H345" s="167"/>
      <c r="I345" s="167" t="s">
        <v>490</v>
      </c>
      <c r="J345" s="167"/>
      <c r="K345" s="167" t="s">
        <v>465</v>
      </c>
      <c r="L345" s="167" t="s">
        <v>626</v>
      </c>
      <c r="M345" s="145" t="s">
        <v>1047</v>
      </c>
      <c r="N345" s="146" t="s">
        <v>939</v>
      </c>
      <c r="O345" s="148" t="s">
        <v>1031</v>
      </c>
      <c r="P345" s="160"/>
      <c r="Q345" s="160" t="s">
        <v>2653</v>
      </c>
    </row>
    <row r="346" spans="2:17" s="51" customFormat="1" ht="24" customHeight="1">
      <c r="B346" s="160">
        <v>357</v>
      </c>
      <c r="C346" s="167" t="s">
        <v>44</v>
      </c>
      <c r="D346" s="166">
        <v>44390</v>
      </c>
      <c r="E346" s="166"/>
      <c r="F346" s="160" t="s">
        <v>164</v>
      </c>
      <c r="G346" s="167" t="s">
        <v>277</v>
      </c>
      <c r="H346" s="167"/>
      <c r="I346" s="167" t="s">
        <v>490</v>
      </c>
      <c r="J346" s="167"/>
      <c r="K346" s="167" t="s">
        <v>465</v>
      </c>
      <c r="L346" s="167" t="s">
        <v>626</v>
      </c>
      <c r="M346" s="145" t="s">
        <v>1048</v>
      </c>
      <c r="N346" s="146" t="s">
        <v>939</v>
      </c>
      <c r="O346" s="148" t="s">
        <v>1031</v>
      </c>
      <c r="P346" s="160"/>
      <c r="Q346" s="160" t="s">
        <v>2653</v>
      </c>
    </row>
    <row r="347" spans="2:17" s="51" customFormat="1" ht="24" customHeight="1">
      <c r="B347" s="160">
        <v>358</v>
      </c>
      <c r="C347" s="167" t="s">
        <v>44</v>
      </c>
      <c r="D347" s="166">
        <v>44390</v>
      </c>
      <c r="E347" s="166"/>
      <c r="F347" s="160" t="s">
        <v>164</v>
      </c>
      <c r="G347" s="167" t="s">
        <v>277</v>
      </c>
      <c r="H347" s="167"/>
      <c r="I347" s="167" t="s">
        <v>490</v>
      </c>
      <c r="J347" s="167"/>
      <c r="K347" s="167" t="s">
        <v>465</v>
      </c>
      <c r="L347" s="167" t="s">
        <v>626</v>
      </c>
      <c r="M347" s="145" t="s">
        <v>1049</v>
      </c>
      <c r="N347" s="146" t="s">
        <v>939</v>
      </c>
      <c r="O347" s="148" t="s">
        <v>1031</v>
      </c>
      <c r="P347" s="160"/>
      <c r="Q347" s="160" t="s">
        <v>2653</v>
      </c>
    </row>
    <row r="348" spans="2:17" s="51" customFormat="1" ht="24" customHeight="1">
      <c r="B348" s="160">
        <v>359</v>
      </c>
      <c r="C348" s="167" t="s">
        <v>44</v>
      </c>
      <c r="D348" s="166">
        <v>44390</v>
      </c>
      <c r="E348" s="166"/>
      <c r="F348" s="160" t="s">
        <v>164</v>
      </c>
      <c r="G348" s="167" t="s">
        <v>277</v>
      </c>
      <c r="H348" s="167"/>
      <c r="I348" s="167" t="s">
        <v>490</v>
      </c>
      <c r="J348" s="167"/>
      <c r="K348" s="167" t="s">
        <v>465</v>
      </c>
      <c r="L348" s="167" t="s">
        <v>626</v>
      </c>
      <c r="M348" s="145" t="s">
        <v>1050</v>
      </c>
      <c r="N348" s="146" t="s">
        <v>939</v>
      </c>
      <c r="O348" s="148" t="s">
        <v>1031</v>
      </c>
      <c r="P348" s="160"/>
      <c r="Q348" s="160" t="s">
        <v>2653</v>
      </c>
    </row>
    <row r="349" spans="2:17" s="51" customFormat="1" ht="24" customHeight="1">
      <c r="B349" s="160">
        <v>360</v>
      </c>
      <c r="C349" s="167" t="s">
        <v>44</v>
      </c>
      <c r="D349" s="166">
        <v>44390</v>
      </c>
      <c r="E349" s="166"/>
      <c r="F349" s="160" t="s">
        <v>164</v>
      </c>
      <c r="G349" s="167" t="s">
        <v>277</v>
      </c>
      <c r="H349" s="167"/>
      <c r="I349" s="167" t="s">
        <v>490</v>
      </c>
      <c r="J349" s="167"/>
      <c r="K349" s="167" t="s">
        <v>465</v>
      </c>
      <c r="L349" s="167" t="s">
        <v>626</v>
      </c>
      <c r="M349" s="145" t="s">
        <v>1051</v>
      </c>
      <c r="N349" s="146" t="s">
        <v>939</v>
      </c>
      <c r="O349" s="148" t="s">
        <v>1031</v>
      </c>
      <c r="P349" s="160"/>
      <c r="Q349" s="160" t="s">
        <v>2653</v>
      </c>
    </row>
    <row r="350" spans="2:17" s="51" customFormat="1" ht="24" customHeight="1">
      <c r="B350" s="160">
        <v>361</v>
      </c>
      <c r="C350" s="167" t="s">
        <v>44</v>
      </c>
      <c r="D350" s="166">
        <v>44390</v>
      </c>
      <c r="E350" s="166"/>
      <c r="F350" s="160" t="s">
        <v>164</v>
      </c>
      <c r="G350" s="167" t="s">
        <v>277</v>
      </c>
      <c r="H350" s="167"/>
      <c r="I350" s="167" t="s">
        <v>490</v>
      </c>
      <c r="J350" s="167"/>
      <c r="K350" s="167" t="s">
        <v>465</v>
      </c>
      <c r="L350" s="167" t="s">
        <v>626</v>
      </c>
      <c r="M350" s="145" t="s">
        <v>1052</v>
      </c>
      <c r="N350" s="146" t="s">
        <v>939</v>
      </c>
      <c r="O350" s="148" t="s">
        <v>1031</v>
      </c>
      <c r="P350" s="160"/>
      <c r="Q350" s="160" t="s">
        <v>2653</v>
      </c>
    </row>
    <row r="351" spans="2:17" s="51" customFormat="1" ht="24" customHeight="1">
      <c r="B351" s="160">
        <v>362</v>
      </c>
      <c r="C351" s="167" t="s">
        <v>44</v>
      </c>
      <c r="D351" s="166">
        <v>44390</v>
      </c>
      <c r="E351" s="166"/>
      <c r="F351" s="160" t="s">
        <v>164</v>
      </c>
      <c r="G351" s="167" t="s">
        <v>277</v>
      </c>
      <c r="H351" s="167"/>
      <c r="I351" s="167" t="s">
        <v>490</v>
      </c>
      <c r="J351" s="167"/>
      <c r="K351" s="167" t="s">
        <v>465</v>
      </c>
      <c r="L351" s="167" t="s">
        <v>626</v>
      </c>
      <c r="M351" s="145" t="s">
        <v>1053</v>
      </c>
      <c r="N351" s="146" t="s">
        <v>939</v>
      </c>
      <c r="O351" s="148" t="s">
        <v>1031</v>
      </c>
      <c r="P351" s="160"/>
      <c r="Q351" s="160" t="s">
        <v>2653</v>
      </c>
    </row>
    <row r="352" spans="2:17" s="51" customFormat="1" ht="24" customHeight="1">
      <c r="B352" s="160">
        <v>363</v>
      </c>
      <c r="C352" s="167" t="s">
        <v>44</v>
      </c>
      <c r="D352" s="166">
        <v>44390</v>
      </c>
      <c r="E352" s="166"/>
      <c r="F352" s="160" t="s">
        <v>164</v>
      </c>
      <c r="G352" s="167" t="s">
        <v>277</v>
      </c>
      <c r="H352" s="167"/>
      <c r="I352" s="167" t="s">
        <v>490</v>
      </c>
      <c r="J352" s="167"/>
      <c r="K352" s="167" t="s">
        <v>465</v>
      </c>
      <c r="L352" s="167" t="s">
        <v>626</v>
      </c>
      <c r="M352" s="145" t="s">
        <v>1054</v>
      </c>
      <c r="N352" s="146" t="s">
        <v>939</v>
      </c>
      <c r="O352" s="148" t="s">
        <v>1031</v>
      </c>
      <c r="P352" s="160"/>
      <c r="Q352" s="160" t="s">
        <v>2653</v>
      </c>
    </row>
    <row r="353" spans="2:17" s="51" customFormat="1" ht="24" customHeight="1">
      <c r="B353" s="160">
        <v>364</v>
      </c>
      <c r="C353" s="167" t="s">
        <v>44</v>
      </c>
      <c r="D353" s="166">
        <v>44390</v>
      </c>
      <c r="E353" s="166"/>
      <c r="F353" s="160" t="s">
        <v>164</v>
      </c>
      <c r="G353" s="167" t="s">
        <v>277</v>
      </c>
      <c r="H353" s="167"/>
      <c r="I353" s="167" t="s">
        <v>490</v>
      </c>
      <c r="J353" s="167"/>
      <c r="K353" s="167" t="s">
        <v>465</v>
      </c>
      <c r="L353" s="167" t="s">
        <v>626</v>
      </c>
      <c r="M353" s="145" t="s">
        <v>1055</v>
      </c>
      <c r="N353" s="146" t="s">
        <v>939</v>
      </c>
      <c r="O353" s="148" t="s">
        <v>1031</v>
      </c>
      <c r="P353" s="160"/>
      <c r="Q353" s="160" t="s">
        <v>2653</v>
      </c>
    </row>
    <row r="354" spans="2:17" s="51" customFormat="1" ht="24" customHeight="1">
      <c r="B354" s="160">
        <v>365</v>
      </c>
      <c r="C354" s="167" t="s">
        <v>44</v>
      </c>
      <c r="D354" s="166">
        <v>44390</v>
      </c>
      <c r="E354" s="166"/>
      <c r="F354" s="160" t="s">
        <v>164</v>
      </c>
      <c r="G354" s="167" t="s">
        <v>277</v>
      </c>
      <c r="H354" s="167"/>
      <c r="I354" s="167" t="s">
        <v>490</v>
      </c>
      <c r="J354" s="167"/>
      <c r="K354" s="167" t="s">
        <v>465</v>
      </c>
      <c r="L354" s="167" t="s">
        <v>626</v>
      </c>
      <c r="M354" s="145" t="s">
        <v>1056</v>
      </c>
      <c r="N354" s="146" t="s">
        <v>939</v>
      </c>
      <c r="O354" s="148" t="s">
        <v>1031</v>
      </c>
      <c r="P354" s="160"/>
      <c r="Q354" s="160" t="s">
        <v>2653</v>
      </c>
    </row>
    <row r="355" spans="2:17" s="51" customFormat="1" ht="24" customHeight="1">
      <c r="B355" s="160">
        <v>366</v>
      </c>
      <c r="C355" s="167" t="s">
        <v>44</v>
      </c>
      <c r="D355" s="166">
        <v>44390</v>
      </c>
      <c r="E355" s="166"/>
      <c r="F355" s="160" t="s">
        <v>164</v>
      </c>
      <c r="G355" s="167" t="s">
        <v>277</v>
      </c>
      <c r="H355" s="167"/>
      <c r="I355" s="167" t="s">
        <v>490</v>
      </c>
      <c r="J355" s="167"/>
      <c r="K355" s="167" t="s">
        <v>465</v>
      </c>
      <c r="L355" s="167" t="s">
        <v>626</v>
      </c>
      <c r="M355" s="145" t="s">
        <v>1057</v>
      </c>
      <c r="N355" s="146" t="s">
        <v>939</v>
      </c>
      <c r="O355" s="148" t="s">
        <v>1031</v>
      </c>
      <c r="P355" s="160"/>
      <c r="Q355" s="160" t="s">
        <v>2653</v>
      </c>
    </row>
    <row r="356" spans="2:17" s="51" customFormat="1" ht="24" customHeight="1">
      <c r="B356" s="160">
        <v>367</v>
      </c>
      <c r="C356" s="167" t="s">
        <v>44</v>
      </c>
      <c r="D356" s="166">
        <v>44390</v>
      </c>
      <c r="E356" s="166"/>
      <c r="F356" s="160" t="s">
        <v>164</v>
      </c>
      <c r="G356" s="167" t="s">
        <v>277</v>
      </c>
      <c r="H356" s="167"/>
      <c r="I356" s="167" t="s">
        <v>490</v>
      </c>
      <c r="J356" s="167"/>
      <c r="K356" s="167" t="s">
        <v>465</v>
      </c>
      <c r="L356" s="167" t="s">
        <v>626</v>
      </c>
      <c r="M356" s="145" t="s">
        <v>1058</v>
      </c>
      <c r="N356" s="146" t="s">
        <v>939</v>
      </c>
      <c r="O356" s="148" t="s">
        <v>1031</v>
      </c>
      <c r="P356" s="160"/>
      <c r="Q356" s="160" t="s">
        <v>2653</v>
      </c>
    </row>
    <row r="357" spans="2:17" s="51" customFormat="1" ht="24" customHeight="1">
      <c r="B357" s="160">
        <v>368</v>
      </c>
      <c r="C357" s="167" t="s">
        <v>44</v>
      </c>
      <c r="D357" s="166">
        <v>44390</v>
      </c>
      <c r="E357" s="166"/>
      <c r="F357" s="160" t="s">
        <v>164</v>
      </c>
      <c r="G357" s="167" t="s">
        <v>277</v>
      </c>
      <c r="H357" s="167"/>
      <c r="I357" s="167" t="s">
        <v>490</v>
      </c>
      <c r="J357" s="167"/>
      <c r="K357" s="167" t="s">
        <v>465</v>
      </c>
      <c r="L357" s="167" t="s">
        <v>626</v>
      </c>
      <c r="M357" s="145" t="s">
        <v>1059</v>
      </c>
      <c r="N357" s="146" t="s">
        <v>939</v>
      </c>
      <c r="O357" s="148" t="s">
        <v>1031</v>
      </c>
      <c r="P357" s="160"/>
      <c r="Q357" s="160" t="s">
        <v>2653</v>
      </c>
    </row>
    <row r="358" spans="2:17" s="51" customFormat="1" ht="24" customHeight="1">
      <c r="B358" s="160">
        <v>369</v>
      </c>
      <c r="C358" s="167" t="s">
        <v>44</v>
      </c>
      <c r="D358" s="166">
        <v>44390</v>
      </c>
      <c r="E358" s="166"/>
      <c r="F358" s="160" t="s">
        <v>164</v>
      </c>
      <c r="G358" s="167" t="s">
        <v>277</v>
      </c>
      <c r="H358" s="167"/>
      <c r="I358" s="167" t="s">
        <v>490</v>
      </c>
      <c r="J358" s="167"/>
      <c r="K358" s="167" t="s">
        <v>465</v>
      </c>
      <c r="L358" s="167" t="s">
        <v>626</v>
      </c>
      <c r="M358" s="145" t="s">
        <v>1060</v>
      </c>
      <c r="N358" s="146" t="s">
        <v>939</v>
      </c>
      <c r="O358" s="148" t="s">
        <v>1031</v>
      </c>
      <c r="P358" s="160"/>
      <c r="Q358" s="160" t="s">
        <v>2653</v>
      </c>
    </row>
    <row r="359" spans="2:17" s="51" customFormat="1" ht="38.1" customHeight="1">
      <c r="B359" s="160">
        <v>370</v>
      </c>
      <c r="C359" s="167" t="s">
        <v>44</v>
      </c>
      <c r="D359" s="166">
        <v>44390</v>
      </c>
      <c r="E359" s="166"/>
      <c r="F359" s="160" t="s">
        <v>164</v>
      </c>
      <c r="G359" s="167" t="s">
        <v>277</v>
      </c>
      <c r="H359" s="167"/>
      <c r="I359" s="167" t="s">
        <v>490</v>
      </c>
      <c r="J359" s="167"/>
      <c r="K359" s="167" t="s">
        <v>465</v>
      </c>
      <c r="L359" s="167" t="s">
        <v>626</v>
      </c>
      <c r="M359" s="145" t="s">
        <v>1061</v>
      </c>
      <c r="N359" s="146" t="s">
        <v>939</v>
      </c>
      <c r="O359" s="148" t="s">
        <v>1031</v>
      </c>
      <c r="P359" s="160"/>
      <c r="Q359" s="160" t="s">
        <v>2653</v>
      </c>
    </row>
    <row r="360" spans="2:17" s="51" customFormat="1" ht="24" customHeight="1">
      <c r="B360" s="160">
        <v>371</v>
      </c>
      <c r="C360" s="167" t="s">
        <v>44</v>
      </c>
      <c r="D360" s="166">
        <v>44390</v>
      </c>
      <c r="E360" s="166"/>
      <c r="F360" s="160" t="s">
        <v>164</v>
      </c>
      <c r="G360" s="167" t="s">
        <v>277</v>
      </c>
      <c r="H360" s="167"/>
      <c r="I360" s="167" t="s">
        <v>490</v>
      </c>
      <c r="J360" s="167"/>
      <c r="K360" s="167" t="s">
        <v>465</v>
      </c>
      <c r="L360" s="167" t="s">
        <v>626</v>
      </c>
      <c r="M360" s="145" t="s">
        <v>1062</v>
      </c>
      <c r="N360" s="146" t="s">
        <v>939</v>
      </c>
      <c r="O360" s="148" t="s">
        <v>1031</v>
      </c>
      <c r="P360" s="160"/>
      <c r="Q360" s="160" t="s">
        <v>2653</v>
      </c>
    </row>
    <row r="361" spans="2:17" s="51" customFormat="1" ht="24" customHeight="1">
      <c r="B361" s="160">
        <v>372</v>
      </c>
      <c r="C361" s="167" t="s">
        <v>44</v>
      </c>
      <c r="D361" s="166">
        <v>44390</v>
      </c>
      <c r="E361" s="166"/>
      <c r="F361" s="160" t="s">
        <v>164</v>
      </c>
      <c r="G361" s="167" t="s">
        <v>277</v>
      </c>
      <c r="H361" s="167"/>
      <c r="I361" s="167" t="s">
        <v>490</v>
      </c>
      <c r="J361" s="167"/>
      <c r="K361" s="167" t="s">
        <v>465</v>
      </c>
      <c r="L361" s="167" t="s">
        <v>626</v>
      </c>
      <c r="M361" s="145" t="s">
        <v>1063</v>
      </c>
      <c r="N361" s="146" t="s">
        <v>939</v>
      </c>
      <c r="O361" s="148" t="s">
        <v>1031</v>
      </c>
      <c r="P361" s="160"/>
      <c r="Q361" s="160" t="s">
        <v>2653</v>
      </c>
    </row>
    <row r="362" spans="2:17" s="51" customFormat="1" ht="24" customHeight="1">
      <c r="B362" s="160">
        <v>373</v>
      </c>
      <c r="C362" s="167" t="s">
        <v>44</v>
      </c>
      <c r="D362" s="166">
        <v>44390</v>
      </c>
      <c r="E362" s="166"/>
      <c r="F362" s="160" t="s">
        <v>164</v>
      </c>
      <c r="G362" s="167" t="s">
        <v>277</v>
      </c>
      <c r="H362" s="167"/>
      <c r="I362" s="167" t="s">
        <v>490</v>
      </c>
      <c r="J362" s="167"/>
      <c r="K362" s="167" t="s">
        <v>465</v>
      </c>
      <c r="L362" s="167" t="s">
        <v>626</v>
      </c>
      <c r="M362" s="145" t="s">
        <v>1064</v>
      </c>
      <c r="N362" s="146" t="s">
        <v>939</v>
      </c>
      <c r="O362" s="148" t="s">
        <v>1031</v>
      </c>
      <c r="P362" s="160"/>
      <c r="Q362" s="160" t="s">
        <v>2653</v>
      </c>
    </row>
    <row r="363" spans="2:17" s="51" customFormat="1" ht="24" customHeight="1">
      <c r="B363" s="160">
        <v>374</v>
      </c>
      <c r="C363" s="167" t="s">
        <v>44</v>
      </c>
      <c r="D363" s="166">
        <v>44390</v>
      </c>
      <c r="E363" s="166"/>
      <c r="F363" s="160" t="s">
        <v>164</v>
      </c>
      <c r="G363" s="167" t="s">
        <v>277</v>
      </c>
      <c r="H363" s="167"/>
      <c r="I363" s="167" t="s">
        <v>490</v>
      </c>
      <c r="J363" s="167"/>
      <c r="K363" s="167" t="s">
        <v>465</v>
      </c>
      <c r="L363" s="167" t="s">
        <v>626</v>
      </c>
      <c r="M363" s="145" t="s">
        <v>1065</v>
      </c>
      <c r="N363" s="146" t="s">
        <v>939</v>
      </c>
      <c r="O363" s="148" t="s">
        <v>1031</v>
      </c>
      <c r="P363" s="160"/>
      <c r="Q363" s="160" t="s">
        <v>2653</v>
      </c>
    </row>
    <row r="364" spans="2:17" s="51" customFormat="1" ht="24" customHeight="1">
      <c r="B364" s="160">
        <v>375</v>
      </c>
      <c r="C364" s="167" t="s">
        <v>44</v>
      </c>
      <c r="D364" s="166">
        <v>44390</v>
      </c>
      <c r="E364" s="166"/>
      <c r="F364" s="160" t="s">
        <v>164</v>
      </c>
      <c r="G364" s="167" t="s">
        <v>277</v>
      </c>
      <c r="H364" s="167"/>
      <c r="I364" s="167" t="s">
        <v>490</v>
      </c>
      <c r="J364" s="167"/>
      <c r="K364" s="167" t="s">
        <v>465</v>
      </c>
      <c r="L364" s="167" t="s">
        <v>626</v>
      </c>
      <c r="M364" s="145" t="s">
        <v>1066</v>
      </c>
      <c r="N364" s="146" t="s">
        <v>939</v>
      </c>
      <c r="O364" s="148" t="s">
        <v>1031</v>
      </c>
      <c r="P364" s="160"/>
      <c r="Q364" s="160" t="s">
        <v>2653</v>
      </c>
    </row>
    <row r="365" spans="2:17" s="51" customFormat="1" ht="24" customHeight="1">
      <c r="B365" s="160">
        <v>376</v>
      </c>
      <c r="C365" s="167" t="s">
        <v>44</v>
      </c>
      <c r="D365" s="166">
        <v>44390</v>
      </c>
      <c r="E365" s="166"/>
      <c r="F365" s="160" t="s">
        <v>164</v>
      </c>
      <c r="G365" s="167" t="s">
        <v>277</v>
      </c>
      <c r="H365" s="167"/>
      <c r="I365" s="167" t="s">
        <v>490</v>
      </c>
      <c r="J365" s="167"/>
      <c r="K365" s="167" t="s">
        <v>465</v>
      </c>
      <c r="L365" s="167" t="s">
        <v>626</v>
      </c>
      <c r="M365" s="145" t="s">
        <v>1067</v>
      </c>
      <c r="N365" s="146" t="s">
        <v>939</v>
      </c>
      <c r="O365" s="148" t="s">
        <v>1031</v>
      </c>
      <c r="P365" s="160"/>
      <c r="Q365" s="160" t="s">
        <v>2653</v>
      </c>
    </row>
    <row r="366" spans="2:17" s="51" customFormat="1" ht="24" customHeight="1">
      <c r="B366" s="160">
        <v>377</v>
      </c>
      <c r="C366" s="167" t="s">
        <v>44</v>
      </c>
      <c r="D366" s="166">
        <v>44390</v>
      </c>
      <c r="E366" s="166"/>
      <c r="F366" s="160" t="s">
        <v>164</v>
      </c>
      <c r="G366" s="167" t="s">
        <v>277</v>
      </c>
      <c r="H366" s="167"/>
      <c r="I366" s="167" t="s">
        <v>490</v>
      </c>
      <c r="J366" s="167"/>
      <c r="K366" s="167" t="s">
        <v>465</v>
      </c>
      <c r="L366" s="167" t="s">
        <v>626</v>
      </c>
      <c r="M366" s="145" t="s">
        <v>1068</v>
      </c>
      <c r="N366" s="146" t="s">
        <v>939</v>
      </c>
      <c r="O366" s="148" t="s">
        <v>1031</v>
      </c>
      <c r="P366" s="160"/>
      <c r="Q366" s="160" t="s">
        <v>2653</v>
      </c>
    </row>
    <row r="367" spans="2:17" s="51" customFormat="1" ht="24" customHeight="1">
      <c r="B367" s="160">
        <v>378</v>
      </c>
      <c r="C367" s="167" t="s">
        <v>44</v>
      </c>
      <c r="D367" s="166">
        <v>44390</v>
      </c>
      <c r="E367" s="166"/>
      <c r="F367" s="160" t="s">
        <v>164</v>
      </c>
      <c r="G367" s="167" t="s">
        <v>277</v>
      </c>
      <c r="H367" s="167"/>
      <c r="I367" s="167" t="s">
        <v>490</v>
      </c>
      <c r="J367" s="167"/>
      <c r="K367" s="167" t="s">
        <v>465</v>
      </c>
      <c r="L367" s="167" t="s">
        <v>626</v>
      </c>
      <c r="M367" s="145" t="s">
        <v>1069</v>
      </c>
      <c r="N367" s="146" t="s">
        <v>939</v>
      </c>
      <c r="O367" s="148" t="s">
        <v>1031</v>
      </c>
      <c r="P367" s="160"/>
      <c r="Q367" s="160" t="s">
        <v>2653</v>
      </c>
    </row>
    <row r="368" spans="2:17" s="51" customFormat="1" ht="24" customHeight="1">
      <c r="B368" s="160">
        <v>379</v>
      </c>
      <c r="C368" s="167" t="s">
        <v>44</v>
      </c>
      <c r="D368" s="166">
        <v>44390</v>
      </c>
      <c r="E368" s="166"/>
      <c r="F368" s="160" t="s">
        <v>164</v>
      </c>
      <c r="G368" s="167" t="s">
        <v>277</v>
      </c>
      <c r="H368" s="167"/>
      <c r="I368" s="167" t="s">
        <v>490</v>
      </c>
      <c r="J368" s="167"/>
      <c r="K368" s="167" t="s">
        <v>465</v>
      </c>
      <c r="L368" s="167" t="s">
        <v>626</v>
      </c>
      <c r="M368" s="145" t="s">
        <v>1070</v>
      </c>
      <c r="N368" s="146" t="s">
        <v>939</v>
      </c>
      <c r="O368" s="148" t="s">
        <v>1031</v>
      </c>
      <c r="P368" s="160"/>
      <c r="Q368" s="160" t="s">
        <v>2653</v>
      </c>
    </row>
    <row r="369" spans="2:17" s="51" customFormat="1" ht="24" customHeight="1">
      <c r="B369" s="160">
        <v>380</v>
      </c>
      <c r="C369" s="167" t="s">
        <v>44</v>
      </c>
      <c r="D369" s="166">
        <v>44390</v>
      </c>
      <c r="E369" s="166"/>
      <c r="F369" s="160" t="s">
        <v>164</v>
      </c>
      <c r="G369" s="167" t="s">
        <v>277</v>
      </c>
      <c r="H369" s="167"/>
      <c r="I369" s="167" t="s">
        <v>490</v>
      </c>
      <c r="J369" s="167"/>
      <c r="K369" s="167" t="s">
        <v>465</v>
      </c>
      <c r="L369" s="167" t="s">
        <v>626</v>
      </c>
      <c r="M369" s="145" t="s">
        <v>1071</v>
      </c>
      <c r="N369" s="146" t="s">
        <v>939</v>
      </c>
      <c r="O369" s="148" t="s">
        <v>1031</v>
      </c>
      <c r="P369" s="160"/>
      <c r="Q369" s="160" t="s">
        <v>2653</v>
      </c>
    </row>
    <row r="370" spans="2:17" s="51" customFormat="1" ht="24" customHeight="1">
      <c r="B370" s="160">
        <v>381</v>
      </c>
      <c r="C370" s="167" t="s">
        <v>44</v>
      </c>
      <c r="D370" s="166">
        <v>44390</v>
      </c>
      <c r="E370" s="166"/>
      <c r="F370" s="160" t="s">
        <v>164</v>
      </c>
      <c r="G370" s="167" t="s">
        <v>277</v>
      </c>
      <c r="H370" s="167"/>
      <c r="I370" s="167" t="s">
        <v>490</v>
      </c>
      <c r="J370" s="167"/>
      <c r="K370" s="167" t="s">
        <v>465</v>
      </c>
      <c r="L370" s="167" t="s">
        <v>626</v>
      </c>
      <c r="M370" s="145" t="s">
        <v>1072</v>
      </c>
      <c r="N370" s="146" t="s">
        <v>939</v>
      </c>
      <c r="O370" s="148" t="s">
        <v>1031</v>
      </c>
      <c r="P370" s="160"/>
      <c r="Q370" s="160" t="s">
        <v>2653</v>
      </c>
    </row>
    <row r="371" spans="2:17" s="51" customFormat="1" ht="24" customHeight="1">
      <c r="B371" s="160">
        <v>382</v>
      </c>
      <c r="C371" s="167" t="s">
        <v>44</v>
      </c>
      <c r="D371" s="166">
        <v>44390</v>
      </c>
      <c r="E371" s="166"/>
      <c r="F371" s="160" t="s">
        <v>164</v>
      </c>
      <c r="G371" s="167" t="s">
        <v>277</v>
      </c>
      <c r="H371" s="167"/>
      <c r="I371" s="167" t="s">
        <v>490</v>
      </c>
      <c r="J371" s="167"/>
      <c r="K371" s="167" t="s">
        <v>465</v>
      </c>
      <c r="L371" s="167" t="s">
        <v>626</v>
      </c>
      <c r="M371" s="149" t="s">
        <v>1073</v>
      </c>
      <c r="N371" s="146" t="s">
        <v>939</v>
      </c>
      <c r="O371" s="148" t="s">
        <v>1031</v>
      </c>
      <c r="P371" s="160"/>
      <c r="Q371" s="160" t="s">
        <v>2653</v>
      </c>
    </row>
    <row r="372" spans="2:17" s="51" customFormat="1" ht="24" customHeight="1">
      <c r="B372" s="160">
        <v>383</v>
      </c>
      <c r="C372" s="167" t="s">
        <v>44</v>
      </c>
      <c r="D372" s="166">
        <v>44390</v>
      </c>
      <c r="E372" s="166"/>
      <c r="F372" s="160" t="s">
        <v>164</v>
      </c>
      <c r="G372" s="167" t="s">
        <v>277</v>
      </c>
      <c r="H372" s="167"/>
      <c r="I372" s="167" t="s">
        <v>490</v>
      </c>
      <c r="J372" s="167"/>
      <c r="K372" s="167" t="s">
        <v>465</v>
      </c>
      <c r="L372" s="167" t="s">
        <v>626</v>
      </c>
      <c r="M372" s="145" t="s">
        <v>1074</v>
      </c>
      <c r="N372" s="146" t="s">
        <v>939</v>
      </c>
      <c r="O372" s="148" t="s">
        <v>1031</v>
      </c>
      <c r="P372" s="160"/>
      <c r="Q372" s="160" t="s">
        <v>2653</v>
      </c>
    </row>
    <row r="373" spans="2:17" s="51" customFormat="1" ht="24" customHeight="1">
      <c r="B373" s="160">
        <v>384</v>
      </c>
      <c r="C373" s="167" t="s">
        <v>44</v>
      </c>
      <c r="D373" s="166">
        <v>44390</v>
      </c>
      <c r="E373" s="166"/>
      <c r="F373" s="160" t="s">
        <v>164</v>
      </c>
      <c r="G373" s="167" t="s">
        <v>277</v>
      </c>
      <c r="H373" s="167"/>
      <c r="I373" s="167" t="s">
        <v>490</v>
      </c>
      <c r="J373" s="167"/>
      <c r="K373" s="167" t="s">
        <v>465</v>
      </c>
      <c r="L373" s="167" t="s">
        <v>626</v>
      </c>
      <c r="M373" s="145" t="s">
        <v>853</v>
      </c>
      <c r="N373" s="146" t="s">
        <v>939</v>
      </c>
      <c r="O373" s="148" t="s">
        <v>1031</v>
      </c>
      <c r="P373" s="160"/>
      <c r="Q373" s="160" t="s">
        <v>2653</v>
      </c>
    </row>
    <row r="374" spans="2:17" s="51" customFormat="1" ht="24" customHeight="1">
      <c r="B374" s="160">
        <v>385</v>
      </c>
      <c r="C374" s="167" t="s">
        <v>44</v>
      </c>
      <c r="D374" s="166">
        <v>44390</v>
      </c>
      <c r="E374" s="166"/>
      <c r="F374" s="160" t="s">
        <v>164</v>
      </c>
      <c r="G374" s="167" t="s">
        <v>277</v>
      </c>
      <c r="H374" s="167"/>
      <c r="I374" s="167" t="s">
        <v>490</v>
      </c>
      <c r="J374" s="167"/>
      <c r="K374" s="167" t="s">
        <v>465</v>
      </c>
      <c r="L374" s="167" t="s">
        <v>626</v>
      </c>
      <c r="M374" s="145" t="s">
        <v>855</v>
      </c>
      <c r="N374" s="146" t="s">
        <v>939</v>
      </c>
      <c r="O374" s="148" t="s">
        <v>1031</v>
      </c>
      <c r="P374" s="160"/>
      <c r="Q374" s="160" t="s">
        <v>2653</v>
      </c>
    </row>
    <row r="375" spans="2:17" s="51" customFormat="1" ht="24" customHeight="1">
      <c r="B375" s="160">
        <v>386</v>
      </c>
      <c r="C375" s="167" t="s">
        <v>44</v>
      </c>
      <c r="D375" s="166">
        <v>44390</v>
      </c>
      <c r="E375" s="166"/>
      <c r="F375" s="160" t="s">
        <v>164</v>
      </c>
      <c r="G375" s="167" t="s">
        <v>277</v>
      </c>
      <c r="H375" s="167"/>
      <c r="I375" s="167" t="s">
        <v>490</v>
      </c>
      <c r="J375" s="167"/>
      <c r="K375" s="167" t="s">
        <v>465</v>
      </c>
      <c r="L375" s="167" t="s">
        <v>626</v>
      </c>
      <c r="M375" s="145" t="s">
        <v>856</v>
      </c>
      <c r="N375" s="146" t="s">
        <v>939</v>
      </c>
      <c r="O375" s="148" t="s">
        <v>1031</v>
      </c>
      <c r="P375" s="160"/>
      <c r="Q375" s="160" t="s">
        <v>2653</v>
      </c>
    </row>
    <row r="376" spans="2:17" s="51" customFormat="1" ht="24" customHeight="1">
      <c r="B376" s="160">
        <v>387</v>
      </c>
      <c r="C376" s="167" t="s">
        <v>44</v>
      </c>
      <c r="D376" s="166">
        <v>44390</v>
      </c>
      <c r="E376" s="166"/>
      <c r="F376" s="160" t="s">
        <v>164</v>
      </c>
      <c r="G376" s="167" t="s">
        <v>277</v>
      </c>
      <c r="H376" s="167"/>
      <c r="I376" s="167" t="s">
        <v>490</v>
      </c>
      <c r="J376" s="167"/>
      <c r="K376" s="167" t="s">
        <v>465</v>
      </c>
      <c r="L376" s="167" t="s">
        <v>626</v>
      </c>
      <c r="M376" s="145" t="s">
        <v>857</v>
      </c>
      <c r="N376" s="146" t="s">
        <v>939</v>
      </c>
      <c r="O376" s="148" t="s">
        <v>1031</v>
      </c>
      <c r="P376" s="160"/>
      <c r="Q376" s="160" t="s">
        <v>2653</v>
      </c>
    </row>
    <row r="377" spans="2:17" s="51" customFormat="1" ht="24" customHeight="1">
      <c r="B377" s="160">
        <v>388</v>
      </c>
      <c r="C377" s="167" t="s">
        <v>44</v>
      </c>
      <c r="D377" s="166">
        <v>44390</v>
      </c>
      <c r="E377" s="166"/>
      <c r="F377" s="160" t="s">
        <v>164</v>
      </c>
      <c r="G377" s="167" t="s">
        <v>277</v>
      </c>
      <c r="H377" s="167"/>
      <c r="I377" s="167" t="s">
        <v>490</v>
      </c>
      <c r="J377" s="167"/>
      <c r="K377" s="167" t="s">
        <v>465</v>
      </c>
      <c r="L377" s="167" t="s">
        <v>626</v>
      </c>
      <c r="M377" s="145" t="s">
        <v>860</v>
      </c>
      <c r="N377" s="146" t="s">
        <v>939</v>
      </c>
      <c r="O377" s="148" t="s">
        <v>1031</v>
      </c>
      <c r="P377" s="160"/>
      <c r="Q377" s="160" t="s">
        <v>2653</v>
      </c>
    </row>
    <row r="378" spans="2:17" s="51" customFormat="1" ht="24" customHeight="1">
      <c r="B378" s="160">
        <v>389</v>
      </c>
      <c r="C378" s="167" t="s">
        <v>44</v>
      </c>
      <c r="D378" s="166">
        <v>44390</v>
      </c>
      <c r="E378" s="166"/>
      <c r="F378" s="160" t="s">
        <v>164</v>
      </c>
      <c r="G378" s="167" t="s">
        <v>277</v>
      </c>
      <c r="H378" s="167"/>
      <c r="I378" s="167" t="s">
        <v>490</v>
      </c>
      <c r="J378" s="167"/>
      <c r="K378" s="167" t="s">
        <v>465</v>
      </c>
      <c r="L378" s="167" t="s">
        <v>626</v>
      </c>
      <c r="M378" s="145" t="s">
        <v>862</v>
      </c>
      <c r="N378" s="146" t="s">
        <v>939</v>
      </c>
      <c r="O378" s="148" t="s">
        <v>1031</v>
      </c>
      <c r="P378" s="160"/>
      <c r="Q378" s="160" t="s">
        <v>2653</v>
      </c>
    </row>
    <row r="379" spans="2:17" s="51" customFormat="1" ht="24" customHeight="1">
      <c r="B379" s="160">
        <v>390</v>
      </c>
      <c r="C379" s="167" t="s">
        <v>44</v>
      </c>
      <c r="D379" s="166">
        <v>44390</v>
      </c>
      <c r="E379" s="166"/>
      <c r="F379" s="160" t="s">
        <v>164</v>
      </c>
      <c r="G379" s="167" t="s">
        <v>277</v>
      </c>
      <c r="H379" s="167"/>
      <c r="I379" s="167" t="s">
        <v>490</v>
      </c>
      <c r="J379" s="167"/>
      <c r="K379" s="167" t="s">
        <v>465</v>
      </c>
      <c r="L379" s="167" t="s">
        <v>626</v>
      </c>
      <c r="M379" s="145" t="s">
        <v>864</v>
      </c>
      <c r="N379" s="146" t="s">
        <v>939</v>
      </c>
      <c r="O379" s="148" t="s">
        <v>1031</v>
      </c>
      <c r="P379" s="160"/>
      <c r="Q379" s="160" t="s">
        <v>2653</v>
      </c>
    </row>
    <row r="380" spans="2:17" s="51" customFormat="1" ht="24" customHeight="1">
      <c r="B380" s="160">
        <v>391</v>
      </c>
      <c r="C380" s="167" t="s">
        <v>44</v>
      </c>
      <c r="D380" s="166">
        <v>44390</v>
      </c>
      <c r="E380" s="166"/>
      <c r="F380" s="160" t="s">
        <v>164</v>
      </c>
      <c r="G380" s="167" t="s">
        <v>277</v>
      </c>
      <c r="H380" s="167"/>
      <c r="I380" s="167" t="s">
        <v>490</v>
      </c>
      <c r="J380" s="167"/>
      <c r="K380" s="167" t="s">
        <v>465</v>
      </c>
      <c r="L380" s="167" t="s">
        <v>626</v>
      </c>
      <c r="M380" s="145" t="s">
        <v>865</v>
      </c>
      <c r="N380" s="146" t="s">
        <v>939</v>
      </c>
      <c r="O380" s="148" t="s">
        <v>1031</v>
      </c>
      <c r="P380" s="160"/>
      <c r="Q380" s="160" t="s">
        <v>2653</v>
      </c>
    </row>
    <row r="381" spans="2:17" s="51" customFormat="1" ht="24" customHeight="1">
      <c r="B381" s="160">
        <v>392</v>
      </c>
      <c r="C381" s="167" t="s">
        <v>44</v>
      </c>
      <c r="D381" s="166">
        <v>44390</v>
      </c>
      <c r="E381" s="166"/>
      <c r="F381" s="160" t="s">
        <v>164</v>
      </c>
      <c r="G381" s="167" t="s">
        <v>277</v>
      </c>
      <c r="H381" s="167"/>
      <c r="I381" s="167" t="s">
        <v>490</v>
      </c>
      <c r="J381" s="167"/>
      <c r="K381" s="167" t="s">
        <v>465</v>
      </c>
      <c r="L381" s="167" t="s">
        <v>626</v>
      </c>
      <c r="M381" s="145" t="s">
        <v>867</v>
      </c>
      <c r="N381" s="146" t="s">
        <v>939</v>
      </c>
      <c r="O381" s="148" t="s">
        <v>1031</v>
      </c>
      <c r="P381" s="160"/>
      <c r="Q381" s="160" t="s">
        <v>2653</v>
      </c>
    </row>
    <row r="382" spans="2:17" s="51" customFormat="1" ht="24" customHeight="1">
      <c r="B382" s="160">
        <v>393</v>
      </c>
      <c r="C382" s="167" t="s">
        <v>44</v>
      </c>
      <c r="D382" s="166">
        <v>44390</v>
      </c>
      <c r="E382" s="166"/>
      <c r="F382" s="160" t="s">
        <v>164</v>
      </c>
      <c r="G382" s="167" t="s">
        <v>277</v>
      </c>
      <c r="H382" s="167"/>
      <c r="I382" s="167" t="s">
        <v>490</v>
      </c>
      <c r="J382" s="167"/>
      <c r="K382" s="167" t="s">
        <v>465</v>
      </c>
      <c r="L382" s="167" t="s">
        <v>626</v>
      </c>
      <c r="M382" s="145" t="s">
        <v>868</v>
      </c>
      <c r="N382" s="146" t="s">
        <v>939</v>
      </c>
      <c r="O382" s="148" t="s">
        <v>1031</v>
      </c>
      <c r="P382" s="160"/>
      <c r="Q382" s="160" t="s">
        <v>2653</v>
      </c>
    </row>
    <row r="383" spans="2:17" s="51" customFormat="1" ht="24" customHeight="1">
      <c r="B383" s="160">
        <v>394</v>
      </c>
      <c r="C383" s="167" t="s">
        <v>44</v>
      </c>
      <c r="D383" s="166">
        <v>44390</v>
      </c>
      <c r="E383" s="166"/>
      <c r="F383" s="160" t="s">
        <v>164</v>
      </c>
      <c r="G383" s="167" t="s">
        <v>277</v>
      </c>
      <c r="H383" s="167"/>
      <c r="I383" s="167" t="s">
        <v>490</v>
      </c>
      <c r="J383" s="167"/>
      <c r="K383" s="167" t="s">
        <v>465</v>
      </c>
      <c r="L383" s="167" t="s">
        <v>626</v>
      </c>
      <c r="M383" s="145" t="s">
        <v>869</v>
      </c>
      <c r="N383" s="146" t="s">
        <v>939</v>
      </c>
      <c r="O383" s="148" t="s">
        <v>1031</v>
      </c>
      <c r="P383" s="160"/>
      <c r="Q383" s="160" t="s">
        <v>2653</v>
      </c>
    </row>
    <row r="384" spans="2:17" s="51" customFormat="1" ht="24" customHeight="1">
      <c r="B384" s="160">
        <v>395</v>
      </c>
      <c r="C384" s="167" t="s">
        <v>44</v>
      </c>
      <c r="D384" s="166">
        <v>44390</v>
      </c>
      <c r="E384" s="166"/>
      <c r="F384" s="160" t="s">
        <v>164</v>
      </c>
      <c r="G384" s="167" t="s">
        <v>277</v>
      </c>
      <c r="H384" s="167"/>
      <c r="I384" s="167" t="s">
        <v>490</v>
      </c>
      <c r="J384" s="167"/>
      <c r="K384" s="167" t="s">
        <v>465</v>
      </c>
      <c r="L384" s="167" t="s">
        <v>626</v>
      </c>
      <c r="M384" s="145" t="s">
        <v>870</v>
      </c>
      <c r="N384" s="146" t="s">
        <v>939</v>
      </c>
      <c r="O384" s="148" t="s">
        <v>1031</v>
      </c>
      <c r="P384" s="160"/>
      <c r="Q384" s="160" t="s">
        <v>2653</v>
      </c>
    </row>
    <row r="385" spans="2:17" s="51" customFormat="1" ht="24" customHeight="1">
      <c r="B385" s="160">
        <v>396</v>
      </c>
      <c r="C385" s="167" t="s">
        <v>44</v>
      </c>
      <c r="D385" s="166">
        <v>44390</v>
      </c>
      <c r="E385" s="166"/>
      <c r="F385" s="160" t="s">
        <v>164</v>
      </c>
      <c r="G385" s="167" t="s">
        <v>277</v>
      </c>
      <c r="H385" s="167"/>
      <c r="I385" s="167" t="s">
        <v>490</v>
      </c>
      <c r="J385" s="167"/>
      <c r="K385" s="167" t="s">
        <v>465</v>
      </c>
      <c r="L385" s="167" t="s">
        <v>626</v>
      </c>
      <c r="M385" s="145" t="s">
        <v>879</v>
      </c>
      <c r="N385" s="146" t="s">
        <v>939</v>
      </c>
      <c r="O385" s="148" t="s">
        <v>1031</v>
      </c>
      <c r="P385" s="160"/>
      <c r="Q385" s="160" t="s">
        <v>2653</v>
      </c>
    </row>
    <row r="386" spans="2:17" s="51" customFormat="1" ht="24" customHeight="1">
      <c r="B386" s="160">
        <v>397</v>
      </c>
      <c r="C386" s="167" t="s">
        <v>44</v>
      </c>
      <c r="D386" s="166">
        <v>44390</v>
      </c>
      <c r="E386" s="166"/>
      <c r="F386" s="160" t="s">
        <v>164</v>
      </c>
      <c r="G386" s="167" t="s">
        <v>277</v>
      </c>
      <c r="H386" s="167"/>
      <c r="I386" s="167" t="s">
        <v>490</v>
      </c>
      <c r="J386" s="167"/>
      <c r="K386" s="167" t="s">
        <v>465</v>
      </c>
      <c r="L386" s="167" t="s">
        <v>626</v>
      </c>
      <c r="M386" s="145" t="s">
        <v>881</v>
      </c>
      <c r="N386" s="146" t="s">
        <v>939</v>
      </c>
      <c r="O386" s="148" t="s">
        <v>1031</v>
      </c>
      <c r="P386" s="160"/>
      <c r="Q386" s="160" t="s">
        <v>2653</v>
      </c>
    </row>
    <row r="387" spans="2:17" s="51" customFormat="1" ht="24" customHeight="1">
      <c r="B387" s="160">
        <v>398</v>
      </c>
      <c r="C387" s="167" t="s">
        <v>44</v>
      </c>
      <c r="D387" s="166">
        <v>44390</v>
      </c>
      <c r="E387" s="166"/>
      <c r="F387" s="160" t="s">
        <v>164</v>
      </c>
      <c r="G387" s="167" t="s">
        <v>277</v>
      </c>
      <c r="H387" s="167"/>
      <c r="I387" s="167" t="s">
        <v>490</v>
      </c>
      <c r="J387" s="167"/>
      <c r="K387" s="167" t="s">
        <v>465</v>
      </c>
      <c r="L387" s="167" t="s">
        <v>626</v>
      </c>
      <c r="M387" s="145" t="s">
        <v>895</v>
      </c>
      <c r="N387" s="146" t="s">
        <v>939</v>
      </c>
      <c r="O387" s="148" t="s">
        <v>1031</v>
      </c>
      <c r="P387" s="160"/>
      <c r="Q387" s="160" t="s">
        <v>2653</v>
      </c>
    </row>
    <row r="388" spans="2:17" s="51" customFormat="1" ht="24" customHeight="1">
      <c r="B388" s="160">
        <v>399</v>
      </c>
      <c r="C388" s="167" t="s">
        <v>44</v>
      </c>
      <c r="D388" s="166">
        <v>44390</v>
      </c>
      <c r="E388" s="166"/>
      <c r="F388" s="160" t="s">
        <v>164</v>
      </c>
      <c r="G388" s="167" t="s">
        <v>277</v>
      </c>
      <c r="H388" s="167"/>
      <c r="I388" s="167" t="s">
        <v>490</v>
      </c>
      <c r="J388" s="167"/>
      <c r="K388" s="167" t="s">
        <v>465</v>
      </c>
      <c r="L388" s="167" t="s">
        <v>626</v>
      </c>
      <c r="M388" s="145" t="s">
        <v>896</v>
      </c>
      <c r="N388" s="146" t="s">
        <v>939</v>
      </c>
      <c r="O388" s="148" t="s">
        <v>1031</v>
      </c>
      <c r="P388" s="160"/>
      <c r="Q388" s="160" t="s">
        <v>2653</v>
      </c>
    </row>
    <row r="389" spans="2:17" s="51" customFormat="1" ht="24" customHeight="1">
      <c r="B389" s="160">
        <v>400</v>
      </c>
      <c r="C389" s="167" t="s">
        <v>44</v>
      </c>
      <c r="D389" s="166">
        <v>44390</v>
      </c>
      <c r="E389" s="166"/>
      <c r="F389" s="160" t="s">
        <v>164</v>
      </c>
      <c r="G389" s="167" t="s">
        <v>277</v>
      </c>
      <c r="H389" s="167"/>
      <c r="I389" s="167" t="s">
        <v>490</v>
      </c>
      <c r="J389" s="167"/>
      <c r="K389" s="167" t="s">
        <v>465</v>
      </c>
      <c r="L389" s="167" t="s">
        <v>626</v>
      </c>
      <c r="M389" s="145" t="s">
        <v>897</v>
      </c>
      <c r="N389" s="146" t="s">
        <v>939</v>
      </c>
      <c r="O389" s="148" t="s">
        <v>1031</v>
      </c>
      <c r="P389" s="160"/>
      <c r="Q389" s="160" t="s">
        <v>2653</v>
      </c>
    </row>
    <row r="390" spans="2:17" s="51" customFormat="1" ht="38.1" customHeight="1">
      <c r="B390" s="160">
        <v>401</v>
      </c>
      <c r="C390" s="167" t="s">
        <v>44</v>
      </c>
      <c r="D390" s="166">
        <v>44390</v>
      </c>
      <c r="E390" s="166"/>
      <c r="F390" s="160" t="s">
        <v>164</v>
      </c>
      <c r="G390" s="167" t="s">
        <v>277</v>
      </c>
      <c r="H390" s="167"/>
      <c r="I390" s="167" t="s">
        <v>490</v>
      </c>
      <c r="J390" s="167"/>
      <c r="K390" s="167" t="s">
        <v>465</v>
      </c>
      <c r="L390" s="167" t="s">
        <v>626</v>
      </c>
      <c r="M390" s="145" t="s">
        <v>1075</v>
      </c>
      <c r="N390" s="146" t="s">
        <v>939</v>
      </c>
      <c r="O390" s="148" t="s">
        <v>1031</v>
      </c>
      <c r="P390" s="160"/>
      <c r="Q390" s="160" t="s">
        <v>2653</v>
      </c>
    </row>
    <row r="391" spans="2:17" s="51" customFormat="1" ht="24" customHeight="1">
      <c r="B391" s="160">
        <v>402</v>
      </c>
      <c r="C391" s="167" t="s">
        <v>44</v>
      </c>
      <c r="D391" s="166">
        <v>44390</v>
      </c>
      <c r="E391" s="166"/>
      <c r="F391" s="160" t="s">
        <v>164</v>
      </c>
      <c r="G391" s="167" t="s">
        <v>277</v>
      </c>
      <c r="H391" s="167"/>
      <c r="I391" s="167" t="s">
        <v>490</v>
      </c>
      <c r="J391" s="167"/>
      <c r="K391" s="167" t="s">
        <v>465</v>
      </c>
      <c r="L391" s="167" t="s">
        <v>284</v>
      </c>
      <c r="M391" s="150" t="s">
        <v>1076</v>
      </c>
      <c r="N391" s="151" t="s">
        <v>1077</v>
      </c>
      <c r="O391" s="160" t="s">
        <v>1078</v>
      </c>
      <c r="P391" s="160"/>
      <c r="Q391" s="160" t="s">
        <v>2653</v>
      </c>
    </row>
    <row r="392" spans="2:17" s="51" customFormat="1" ht="24" customHeight="1">
      <c r="B392" s="160">
        <v>403</v>
      </c>
      <c r="C392" s="167" t="s">
        <v>44</v>
      </c>
      <c r="D392" s="166">
        <v>44390</v>
      </c>
      <c r="E392" s="166"/>
      <c r="F392" s="160" t="s">
        <v>164</v>
      </c>
      <c r="G392" s="167" t="s">
        <v>277</v>
      </c>
      <c r="H392" s="167"/>
      <c r="I392" s="167" t="s">
        <v>490</v>
      </c>
      <c r="J392" s="167"/>
      <c r="K392" s="167" t="s">
        <v>465</v>
      </c>
      <c r="L392" s="167" t="s">
        <v>284</v>
      </c>
      <c r="M392" s="150" t="s">
        <v>1076</v>
      </c>
      <c r="N392" s="151" t="s">
        <v>1079</v>
      </c>
      <c r="O392" s="160" t="s">
        <v>1078</v>
      </c>
      <c r="P392" s="160"/>
      <c r="Q392" s="160" t="s">
        <v>2653</v>
      </c>
    </row>
    <row r="393" spans="2:17" s="51" customFormat="1" ht="24" customHeight="1">
      <c r="B393" s="160">
        <v>404</v>
      </c>
      <c r="C393" s="167" t="s">
        <v>44</v>
      </c>
      <c r="D393" s="166">
        <v>44390</v>
      </c>
      <c r="E393" s="166"/>
      <c r="F393" s="160" t="s">
        <v>164</v>
      </c>
      <c r="G393" s="167" t="s">
        <v>277</v>
      </c>
      <c r="H393" s="167"/>
      <c r="I393" s="167" t="s">
        <v>490</v>
      </c>
      <c r="J393" s="167"/>
      <c r="K393" s="167" t="s">
        <v>465</v>
      </c>
      <c r="L393" s="167" t="s">
        <v>284</v>
      </c>
      <c r="M393" s="150" t="s">
        <v>1076</v>
      </c>
      <c r="N393" s="151" t="s">
        <v>1080</v>
      </c>
      <c r="O393" s="160" t="s">
        <v>1078</v>
      </c>
      <c r="P393" s="160"/>
      <c r="Q393" s="160" t="s">
        <v>2653</v>
      </c>
    </row>
    <row r="394" spans="2:17" s="51" customFormat="1" ht="24" customHeight="1">
      <c r="B394" s="160">
        <v>405</v>
      </c>
      <c r="C394" s="167" t="s">
        <v>44</v>
      </c>
      <c r="D394" s="166">
        <v>44390</v>
      </c>
      <c r="E394" s="166"/>
      <c r="F394" s="160" t="s">
        <v>164</v>
      </c>
      <c r="G394" s="167" t="s">
        <v>277</v>
      </c>
      <c r="H394" s="167"/>
      <c r="I394" s="167" t="s">
        <v>490</v>
      </c>
      <c r="J394" s="167"/>
      <c r="K394" s="167" t="s">
        <v>465</v>
      </c>
      <c r="L394" s="167" t="s">
        <v>284</v>
      </c>
      <c r="M394" s="150" t="s">
        <v>1076</v>
      </c>
      <c r="N394" s="151" t="s">
        <v>1081</v>
      </c>
      <c r="O394" s="160" t="s">
        <v>1078</v>
      </c>
      <c r="P394" s="160"/>
      <c r="Q394" s="160" t="s">
        <v>2653</v>
      </c>
    </row>
    <row r="395" spans="2:17" s="51" customFormat="1" ht="24" customHeight="1">
      <c r="B395" s="160">
        <v>406</v>
      </c>
      <c r="C395" s="167" t="s">
        <v>44</v>
      </c>
      <c r="D395" s="166">
        <v>44390</v>
      </c>
      <c r="E395" s="166"/>
      <c r="F395" s="160" t="s">
        <v>164</v>
      </c>
      <c r="G395" s="167" t="s">
        <v>277</v>
      </c>
      <c r="H395" s="167"/>
      <c r="I395" s="167" t="s">
        <v>490</v>
      </c>
      <c r="J395" s="167"/>
      <c r="K395" s="167" t="s">
        <v>465</v>
      </c>
      <c r="L395" s="167" t="s">
        <v>284</v>
      </c>
      <c r="M395" s="150" t="s">
        <v>1076</v>
      </c>
      <c r="N395" s="151" t="s">
        <v>1082</v>
      </c>
      <c r="O395" s="160" t="s">
        <v>1078</v>
      </c>
      <c r="P395" s="160"/>
      <c r="Q395" s="160" t="s">
        <v>2653</v>
      </c>
    </row>
    <row r="396" spans="2:17" s="51" customFormat="1" ht="24" customHeight="1">
      <c r="B396" s="160">
        <v>407</v>
      </c>
      <c r="C396" s="167" t="s">
        <v>44</v>
      </c>
      <c r="D396" s="166">
        <v>44390</v>
      </c>
      <c r="E396" s="166"/>
      <c r="F396" s="160" t="s">
        <v>164</v>
      </c>
      <c r="G396" s="167" t="s">
        <v>277</v>
      </c>
      <c r="H396" s="167"/>
      <c r="I396" s="167" t="s">
        <v>490</v>
      </c>
      <c r="J396" s="167"/>
      <c r="K396" s="167" t="s">
        <v>465</v>
      </c>
      <c r="L396" s="167" t="s">
        <v>284</v>
      </c>
      <c r="M396" s="150" t="s">
        <v>1076</v>
      </c>
      <c r="N396" s="151" t="s">
        <v>1083</v>
      </c>
      <c r="O396" s="160" t="s">
        <v>1078</v>
      </c>
      <c r="P396" s="160"/>
      <c r="Q396" s="160" t="s">
        <v>2653</v>
      </c>
    </row>
    <row r="397" spans="2:17" s="51" customFormat="1" ht="24" customHeight="1">
      <c r="B397" s="160">
        <v>408</v>
      </c>
      <c r="C397" s="167" t="s">
        <v>44</v>
      </c>
      <c r="D397" s="166">
        <v>44390</v>
      </c>
      <c r="E397" s="166"/>
      <c r="F397" s="160" t="s">
        <v>164</v>
      </c>
      <c r="G397" s="167" t="s">
        <v>277</v>
      </c>
      <c r="H397" s="167"/>
      <c r="I397" s="167" t="s">
        <v>490</v>
      </c>
      <c r="J397" s="167"/>
      <c r="K397" s="167" t="s">
        <v>465</v>
      </c>
      <c r="L397" s="167" t="s">
        <v>284</v>
      </c>
      <c r="M397" s="150" t="s">
        <v>1076</v>
      </c>
      <c r="N397" s="151" t="s">
        <v>1084</v>
      </c>
      <c r="O397" s="160" t="s">
        <v>1078</v>
      </c>
      <c r="P397" s="160"/>
      <c r="Q397" s="160" t="s">
        <v>2653</v>
      </c>
    </row>
    <row r="398" spans="2:17" s="51" customFormat="1" ht="24" customHeight="1">
      <c r="B398" s="160">
        <v>409</v>
      </c>
      <c r="C398" s="167" t="s">
        <v>44</v>
      </c>
      <c r="D398" s="166">
        <v>44390</v>
      </c>
      <c r="E398" s="166"/>
      <c r="F398" s="160" t="s">
        <v>164</v>
      </c>
      <c r="G398" s="167" t="s">
        <v>277</v>
      </c>
      <c r="H398" s="167"/>
      <c r="I398" s="167" t="s">
        <v>490</v>
      </c>
      <c r="J398" s="167"/>
      <c r="K398" s="167" t="s">
        <v>465</v>
      </c>
      <c r="L398" s="167" t="s">
        <v>284</v>
      </c>
      <c r="M398" s="150" t="s">
        <v>1076</v>
      </c>
      <c r="N398" s="151" t="s">
        <v>1085</v>
      </c>
      <c r="O398" s="160" t="s">
        <v>1078</v>
      </c>
      <c r="P398" s="160"/>
      <c r="Q398" s="160" t="s">
        <v>2653</v>
      </c>
    </row>
    <row r="399" spans="2:17" s="51" customFormat="1" ht="24" customHeight="1">
      <c r="B399" s="160">
        <v>410</v>
      </c>
      <c r="C399" s="167" t="s">
        <v>44</v>
      </c>
      <c r="D399" s="166">
        <v>44390</v>
      </c>
      <c r="E399" s="166"/>
      <c r="F399" s="160" t="s">
        <v>164</v>
      </c>
      <c r="G399" s="167" t="s">
        <v>277</v>
      </c>
      <c r="H399" s="167"/>
      <c r="I399" s="167" t="s">
        <v>490</v>
      </c>
      <c r="J399" s="167"/>
      <c r="K399" s="167" t="s">
        <v>465</v>
      </c>
      <c r="L399" s="167" t="s">
        <v>284</v>
      </c>
      <c r="M399" s="150" t="s">
        <v>1076</v>
      </c>
      <c r="N399" s="151" t="s">
        <v>1086</v>
      </c>
      <c r="O399" s="160" t="s">
        <v>1078</v>
      </c>
      <c r="P399" s="160"/>
      <c r="Q399" s="160" t="s">
        <v>2653</v>
      </c>
    </row>
    <row r="400" spans="2:17" s="51" customFormat="1" ht="24" customHeight="1">
      <c r="B400" s="160">
        <v>411</v>
      </c>
      <c r="C400" s="167" t="s">
        <v>44</v>
      </c>
      <c r="D400" s="166">
        <v>44390</v>
      </c>
      <c r="E400" s="166"/>
      <c r="F400" s="160" t="s">
        <v>164</v>
      </c>
      <c r="G400" s="167" t="s">
        <v>277</v>
      </c>
      <c r="H400" s="167"/>
      <c r="I400" s="167" t="s">
        <v>490</v>
      </c>
      <c r="J400" s="167"/>
      <c r="K400" s="167" t="s">
        <v>465</v>
      </c>
      <c r="L400" s="167" t="s">
        <v>284</v>
      </c>
      <c r="M400" s="150" t="s">
        <v>1076</v>
      </c>
      <c r="N400" s="151" t="s">
        <v>1087</v>
      </c>
      <c r="O400" s="160" t="s">
        <v>1078</v>
      </c>
      <c r="P400" s="160"/>
      <c r="Q400" s="160" t="s">
        <v>2653</v>
      </c>
    </row>
    <row r="401" spans="2:17" s="51" customFormat="1" ht="24" customHeight="1">
      <c r="B401" s="160">
        <v>412</v>
      </c>
      <c r="C401" s="167" t="s">
        <v>44</v>
      </c>
      <c r="D401" s="166">
        <v>44390</v>
      </c>
      <c r="E401" s="166"/>
      <c r="F401" s="160" t="s">
        <v>164</v>
      </c>
      <c r="G401" s="167" t="s">
        <v>277</v>
      </c>
      <c r="H401" s="167"/>
      <c r="I401" s="167" t="s">
        <v>490</v>
      </c>
      <c r="J401" s="167"/>
      <c r="K401" s="167" t="s">
        <v>465</v>
      </c>
      <c r="L401" s="167" t="s">
        <v>284</v>
      </c>
      <c r="M401" s="150" t="s">
        <v>1076</v>
      </c>
      <c r="N401" s="151" t="s">
        <v>1088</v>
      </c>
      <c r="O401" s="160" t="s">
        <v>1078</v>
      </c>
      <c r="P401" s="160"/>
      <c r="Q401" s="160" t="s">
        <v>2653</v>
      </c>
    </row>
    <row r="402" spans="2:17" s="51" customFormat="1" ht="24" customHeight="1">
      <c r="B402" s="160">
        <v>413</v>
      </c>
      <c r="C402" s="167" t="s">
        <v>44</v>
      </c>
      <c r="D402" s="166">
        <v>44390</v>
      </c>
      <c r="E402" s="166"/>
      <c r="F402" s="160" t="s">
        <v>164</v>
      </c>
      <c r="G402" s="167" t="s">
        <v>277</v>
      </c>
      <c r="H402" s="167"/>
      <c r="I402" s="167" t="s">
        <v>490</v>
      </c>
      <c r="J402" s="167"/>
      <c r="K402" s="167" t="s">
        <v>465</v>
      </c>
      <c r="L402" s="167" t="s">
        <v>284</v>
      </c>
      <c r="M402" s="150" t="s">
        <v>1076</v>
      </c>
      <c r="N402" s="151" t="s">
        <v>1089</v>
      </c>
      <c r="O402" s="160" t="s">
        <v>1078</v>
      </c>
      <c r="P402" s="160"/>
      <c r="Q402" s="160" t="s">
        <v>2653</v>
      </c>
    </row>
    <row r="403" spans="2:17" s="51" customFormat="1" ht="24" customHeight="1">
      <c r="B403" s="160">
        <v>414</v>
      </c>
      <c r="C403" s="167" t="s">
        <v>44</v>
      </c>
      <c r="D403" s="166">
        <v>44390</v>
      </c>
      <c r="E403" s="166"/>
      <c r="F403" s="160" t="s">
        <v>164</v>
      </c>
      <c r="G403" s="167" t="s">
        <v>277</v>
      </c>
      <c r="H403" s="167"/>
      <c r="I403" s="167" t="s">
        <v>490</v>
      </c>
      <c r="J403" s="167"/>
      <c r="K403" s="167" t="s">
        <v>465</v>
      </c>
      <c r="L403" s="167" t="s">
        <v>284</v>
      </c>
      <c r="M403" s="150" t="s">
        <v>1076</v>
      </c>
      <c r="N403" s="151" t="s">
        <v>1090</v>
      </c>
      <c r="O403" s="160" t="s">
        <v>1078</v>
      </c>
      <c r="P403" s="160"/>
      <c r="Q403" s="160" t="s">
        <v>2653</v>
      </c>
    </row>
    <row r="404" spans="2:17" s="51" customFormat="1" ht="24" customHeight="1">
      <c r="B404" s="160">
        <v>415</v>
      </c>
      <c r="C404" s="167" t="s">
        <v>44</v>
      </c>
      <c r="D404" s="166">
        <v>44390</v>
      </c>
      <c r="E404" s="166"/>
      <c r="F404" s="160" t="s">
        <v>164</v>
      </c>
      <c r="G404" s="167" t="s">
        <v>277</v>
      </c>
      <c r="H404" s="167"/>
      <c r="I404" s="167" t="s">
        <v>490</v>
      </c>
      <c r="J404" s="167"/>
      <c r="K404" s="167" t="s">
        <v>465</v>
      </c>
      <c r="L404" s="167" t="s">
        <v>284</v>
      </c>
      <c r="M404" s="150" t="s">
        <v>1076</v>
      </c>
      <c r="N404" s="151" t="s">
        <v>1091</v>
      </c>
      <c r="O404" s="160" t="s">
        <v>1078</v>
      </c>
      <c r="P404" s="160"/>
      <c r="Q404" s="160" t="s">
        <v>2653</v>
      </c>
    </row>
    <row r="405" spans="2:17" s="51" customFormat="1" ht="24" customHeight="1">
      <c r="B405" s="160">
        <v>416</v>
      </c>
      <c r="C405" s="167" t="s">
        <v>44</v>
      </c>
      <c r="D405" s="166">
        <v>44390</v>
      </c>
      <c r="E405" s="166"/>
      <c r="F405" s="160" t="s">
        <v>164</v>
      </c>
      <c r="G405" s="167" t="s">
        <v>277</v>
      </c>
      <c r="H405" s="167"/>
      <c r="I405" s="167" t="s">
        <v>490</v>
      </c>
      <c r="J405" s="167"/>
      <c r="K405" s="167" t="s">
        <v>465</v>
      </c>
      <c r="L405" s="167" t="s">
        <v>284</v>
      </c>
      <c r="M405" s="150" t="s">
        <v>1076</v>
      </c>
      <c r="N405" s="151" t="s">
        <v>1092</v>
      </c>
      <c r="O405" s="160" t="s">
        <v>1078</v>
      </c>
      <c r="P405" s="160"/>
      <c r="Q405" s="160" t="s">
        <v>2653</v>
      </c>
    </row>
    <row r="406" spans="2:17" s="51" customFormat="1" ht="24" customHeight="1">
      <c r="B406" s="160">
        <v>417</v>
      </c>
      <c r="C406" s="167" t="s">
        <v>44</v>
      </c>
      <c r="D406" s="166">
        <v>44390</v>
      </c>
      <c r="E406" s="166"/>
      <c r="F406" s="160" t="s">
        <v>164</v>
      </c>
      <c r="G406" s="167" t="s">
        <v>277</v>
      </c>
      <c r="H406" s="167"/>
      <c r="I406" s="167" t="s">
        <v>490</v>
      </c>
      <c r="J406" s="167"/>
      <c r="K406" s="167" t="s">
        <v>465</v>
      </c>
      <c r="L406" s="167" t="s">
        <v>284</v>
      </c>
      <c r="M406" s="150" t="s">
        <v>1076</v>
      </c>
      <c r="N406" s="151" t="s">
        <v>1093</v>
      </c>
      <c r="O406" s="160" t="s">
        <v>1078</v>
      </c>
      <c r="P406" s="160"/>
      <c r="Q406" s="160" t="s">
        <v>2653</v>
      </c>
    </row>
    <row r="407" spans="2:17" s="51" customFormat="1" ht="24" customHeight="1">
      <c r="B407" s="160">
        <v>418</v>
      </c>
      <c r="C407" s="167" t="s">
        <v>44</v>
      </c>
      <c r="D407" s="166">
        <v>44390</v>
      </c>
      <c r="E407" s="166"/>
      <c r="F407" s="160" t="s">
        <v>164</v>
      </c>
      <c r="G407" s="167" t="s">
        <v>277</v>
      </c>
      <c r="H407" s="167"/>
      <c r="I407" s="167" t="s">
        <v>490</v>
      </c>
      <c r="J407" s="167"/>
      <c r="K407" s="167" t="s">
        <v>465</v>
      </c>
      <c r="L407" s="167" t="s">
        <v>284</v>
      </c>
      <c r="M407" s="150" t="s">
        <v>1076</v>
      </c>
      <c r="N407" s="151" t="s">
        <v>1094</v>
      </c>
      <c r="O407" s="160" t="s">
        <v>1078</v>
      </c>
      <c r="P407" s="160"/>
      <c r="Q407" s="160" t="s">
        <v>2653</v>
      </c>
    </row>
    <row r="408" spans="2:17" s="51" customFormat="1" ht="24" customHeight="1">
      <c r="B408" s="160">
        <v>419</v>
      </c>
      <c r="C408" s="167" t="s">
        <v>44</v>
      </c>
      <c r="D408" s="166">
        <v>44390</v>
      </c>
      <c r="E408" s="166"/>
      <c r="F408" s="160" t="s">
        <v>164</v>
      </c>
      <c r="G408" s="167" t="s">
        <v>277</v>
      </c>
      <c r="H408" s="167"/>
      <c r="I408" s="167" t="s">
        <v>490</v>
      </c>
      <c r="J408" s="167"/>
      <c r="K408" s="167" t="s">
        <v>465</v>
      </c>
      <c r="L408" s="167" t="s">
        <v>284</v>
      </c>
      <c r="M408" s="150" t="s">
        <v>1076</v>
      </c>
      <c r="N408" s="151" t="s">
        <v>1095</v>
      </c>
      <c r="O408" s="160" t="s">
        <v>1078</v>
      </c>
      <c r="P408" s="160"/>
      <c r="Q408" s="160" t="s">
        <v>2653</v>
      </c>
    </row>
    <row r="409" spans="2:17" s="51" customFormat="1" ht="24" customHeight="1">
      <c r="B409" s="160">
        <v>420</v>
      </c>
      <c r="C409" s="167" t="s">
        <v>44</v>
      </c>
      <c r="D409" s="166">
        <v>44390</v>
      </c>
      <c r="E409" s="166"/>
      <c r="F409" s="160" t="s">
        <v>164</v>
      </c>
      <c r="G409" s="167" t="s">
        <v>277</v>
      </c>
      <c r="H409" s="167"/>
      <c r="I409" s="167" t="s">
        <v>490</v>
      </c>
      <c r="J409" s="167"/>
      <c r="K409" s="167" t="s">
        <v>465</v>
      </c>
      <c r="L409" s="167" t="s">
        <v>284</v>
      </c>
      <c r="M409" s="150" t="s">
        <v>1076</v>
      </c>
      <c r="N409" s="151" t="s">
        <v>1096</v>
      </c>
      <c r="O409" s="160" t="s">
        <v>1078</v>
      </c>
      <c r="P409" s="160"/>
      <c r="Q409" s="160" t="s">
        <v>2653</v>
      </c>
    </row>
    <row r="410" spans="2:17" s="51" customFormat="1" ht="24" customHeight="1">
      <c r="B410" s="160">
        <v>421</v>
      </c>
      <c r="C410" s="167" t="s">
        <v>44</v>
      </c>
      <c r="D410" s="166">
        <v>44390</v>
      </c>
      <c r="E410" s="166"/>
      <c r="F410" s="160" t="s">
        <v>164</v>
      </c>
      <c r="G410" s="167" t="s">
        <v>277</v>
      </c>
      <c r="H410" s="167"/>
      <c r="I410" s="167" t="s">
        <v>490</v>
      </c>
      <c r="J410" s="167"/>
      <c r="K410" s="167" t="s">
        <v>465</v>
      </c>
      <c r="L410" s="167" t="s">
        <v>284</v>
      </c>
      <c r="M410" s="150" t="s">
        <v>1076</v>
      </c>
      <c r="N410" s="151" t="s">
        <v>1097</v>
      </c>
      <c r="O410" s="160" t="s">
        <v>1078</v>
      </c>
      <c r="P410" s="160"/>
      <c r="Q410" s="160" t="s">
        <v>2653</v>
      </c>
    </row>
    <row r="411" spans="2:17" s="51" customFormat="1" ht="24" customHeight="1">
      <c r="B411" s="160">
        <v>422</v>
      </c>
      <c r="C411" s="167" t="s">
        <v>44</v>
      </c>
      <c r="D411" s="166">
        <v>44390</v>
      </c>
      <c r="E411" s="166"/>
      <c r="F411" s="160" t="s">
        <v>164</v>
      </c>
      <c r="G411" s="167" t="s">
        <v>277</v>
      </c>
      <c r="H411" s="167"/>
      <c r="I411" s="167" t="s">
        <v>490</v>
      </c>
      <c r="J411" s="167"/>
      <c r="K411" s="167" t="s">
        <v>465</v>
      </c>
      <c r="L411" s="167" t="s">
        <v>284</v>
      </c>
      <c r="M411" s="150" t="s">
        <v>1076</v>
      </c>
      <c r="N411" s="151" t="s">
        <v>1098</v>
      </c>
      <c r="O411" s="160" t="s">
        <v>1078</v>
      </c>
      <c r="P411" s="160"/>
      <c r="Q411" s="160" t="s">
        <v>2653</v>
      </c>
    </row>
    <row r="412" spans="2:17" s="51" customFormat="1" ht="24" customHeight="1">
      <c r="B412" s="160">
        <v>423</v>
      </c>
      <c r="C412" s="167" t="s">
        <v>44</v>
      </c>
      <c r="D412" s="166">
        <v>44390</v>
      </c>
      <c r="E412" s="166"/>
      <c r="F412" s="160" t="s">
        <v>164</v>
      </c>
      <c r="G412" s="167" t="s">
        <v>277</v>
      </c>
      <c r="H412" s="167"/>
      <c r="I412" s="167" t="s">
        <v>490</v>
      </c>
      <c r="J412" s="167"/>
      <c r="K412" s="167" t="s">
        <v>465</v>
      </c>
      <c r="L412" s="167" t="s">
        <v>284</v>
      </c>
      <c r="M412" s="150" t="s">
        <v>1076</v>
      </c>
      <c r="N412" s="151" t="s">
        <v>1099</v>
      </c>
      <c r="O412" s="160" t="s">
        <v>1078</v>
      </c>
      <c r="P412" s="160"/>
      <c r="Q412" s="160" t="s">
        <v>2653</v>
      </c>
    </row>
    <row r="413" spans="2:17" s="51" customFormat="1" ht="24" customHeight="1">
      <c r="B413" s="160">
        <v>424</v>
      </c>
      <c r="C413" s="167" t="s">
        <v>44</v>
      </c>
      <c r="D413" s="166">
        <v>44390</v>
      </c>
      <c r="E413" s="166"/>
      <c r="F413" s="160" t="s">
        <v>164</v>
      </c>
      <c r="G413" s="167" t="s">
        <v>277</v>
      </c>
      <c r="H413" s="167"/>
      <c r="I413" s="167" t="s">
        <v>490</v>
      </c>
      <c r="J413" s="167"/>
      <c r="K413" s="167" t="s">
        <v>465</v>
      </c>
      <c r="L413" s="167" t="s">
        <v>284</v>
      </c>
      <c r="M413" s="150" t="s">
        <v>1076</v>
      </c>
      <c r="N413" s="151" t="s">
        <v>1100</v>
      </c>
      <c r="O413" s="160" t="s">
        <v>1078</v>
      </c>
      <c r="P413" s="160"/>
      <c r="Q413" s="160" t="s">
        <v>2653</v>
      </c>
    </row>
    <row r="414" spans="2:17" s="51" customFormat="1" ht="24" customHeight="1">
      <c r="B414" s="160">
        <v>425</v>
      </c>
      <c r="C414" s="167" t="s">
        <v>44</v>
      </c>
      <c r="D414" s="166">
        <v>44390</v>
      </c>
      <c r="E414" s="166"/>
      <c r="F414" s="160" t="s">
        <v>164</v>
      </c>
      <c r="G414" s="167" t="s">
        <v>277</v>
      </c>
      <c r="H414" s="167"/>
      <c r="I414" s="167" t="s">
        <v>490</v>
      </c>
      <c r="J414" s="167"/>
      <c r="K414" s="167" t="s">
        <v>465</v>
      </c>
      <c r="L414" s="167" t="s">
        <v>284</v>
      </c>
      <c r="M414" s="150" t="s">
        <v>1076</v>
      </c>
      <c r="N414" s="151" t="s">
        <v>1101</v>
      </c>
      <c r="O414" s="160" t="s">
        <v>1078</v>
      </c>
      <c r="P414" s="160"/>
      <c r="Q414" s="160" t="s">
        <v>2653</v>
      </c>
    </row>
    <row r="415" spans="2:17" s="51" customFormat="1" ht="24" customHeight="1">
      <c r="B415" s="160">
        <v>426</v>
      </c>
      <c r="C415" s="167" t="s">
        <v>44</v>
      </c>
      <c r="D415" s="166">
        <v>44390</v>
      </c>
      <c r="E415" s="166"/>
      <c r="F415" s="160" t="s">
        <v>164</v>
      </c>
      <c r="G415" s="167" t="s">
        <v>277</v>
      </c>
      <c r="H415" s="167"/>
      <c r="I415" s="167" t="s">
        <v>490</v>
      </c>
      <c r="J415" s="167"/>
      <c r="K415" s="167" t="s">
        <v>465</v>
      </c>
      <c r="L415" s="167" t="s">
        <v>284</v>
      </c>
      <c r="M415" s="150" t="s">
        <v>1076</v>
      </c>
      <c r="N415" s="151" t="s">
        <v>1102</v>
      </c>
      <c r="O415" s="160" t="s">
        <v>1078</v>
      </c>
      <c r="P415" s="160"/>
      <c r="Q415" s="160" t="s">
        <v>2653</v>
      </c>
    </row>
    <row r="416" spans="2:17" s="51" customFormat="1" ht="24" customHeight="1">
      <c r="B416" s="160">
        <v>427</v>
      </c>
      <c r="C416" s="167" t="s">
        <v>44</v>
      </c>
      <c r="D416" s="166">
        <v>44390</v>
      </c>
      <c r="E416" s="166"/>
      <c r="F416" s="160" t="s">
        <v>164</v>
      </c>
      <c r="G416" s="167" t="s">
        <v>277</v>
      </c>
      <c r="H416" s="167"/>
      <c r="I416" s="167" t="s">
        <v>490</v>
      </c>
      <c r="J416" s="167"/>
      <c r="K416" s="167" t="s">
        <v>465</v>
      </c>
      <c r="L416" s="167" t="s">
        <v>284</v>
      </c>
      <c r="M416" s="150" t="s">
        <v>1076</v>
      </c>
      <c r="N416" s="151" t="s">
        <v>1103</v>
      </c>
      <c r="O416" s="160" t="s">
        <v>1078</v>
      </c>
      <c r="P416" s="160"/>
      <c r="Q416" s="160" t="s">
        <v>2653</v>
      </c>
    </row>
    <row r="417" spans="2:17" s="51" customFormat="1" ht="24" customHeight="1">
      <c r="B417" s="160">
        <v>428</v>
      </c>
      <c r="C417" s="167" t="s">
        <v>44</v>
      </c>
      <c r="D417" s="166">
        <v>44390</v>
      </c>
      <c r="E417" s="166"/>
      <c r="F417" s="160" t="s">
        <v>164</v>
      </c>
      <c r="G417" s="167" t="s">
        <v>277</v>
      </c>
      <c r="H417" s="167"/>
      <c r="I417" s="167" t="s">
        <v>490</v>
      </c>
      <c r="J417" s="167"/>
      <c r="K417" s="167" t="s">
        <v>465</v>
      </c>
      <c r="L417" s="167" t="s">
        <v>284</v>
      </c>
      <c r="M417" s="150" t="s">
        <v>1076</v>
      </c>
      <c r="N417" s="151" t="s">
        <v>1104</v>
      </c>
      <c r="O417" s="160" t="s">
        <v>1078</v>
      </c>
      <c r="P417" s="160"/>
      <c r="Q417" s="160" t="s">
        <v>2653</v>
      </c>
    </row>
    <row r="418" spans="2:17" s="51" customFormat="1" ht="24" customHeight="1">
      <c r="B418" s="160">
        <v>429</v>
      </c>
      <c r="C418" s="167" t="s">
        <v>44</v>
      </c>
      <c r="D418" s="166">
        <v>44390</v>
      </c>
      <c r="E418" s="166"/>
      <c r="F418" s="160" t="s">
        <v>164</v>
      </c>
      <c r="G418" s="167" t="s">
        <v>277</v>
      </c>
      <c r="H418" s="167"/>
      <c r="I418" s="167" t="s">
        <v>490</v>
      </c>
      <c r="J418" s="167"/>
      <c r="K418" s="167" t="s">
        <v>465</v>
      </c>
      <c r="L418" s="167" t="s">
        <v>284</v>
      </c>
      <c r="M418" s="150" t="s">
        <v>1076</v>
      </c>
      <c r="N418" s="151" t="s">
        <v>1105</v>
      </c>
      <c r="O418" s="160" t="s">
        <v>1078</v>
      </c>
      <c r="P418" s="160"/>
      <c r="Q418" s="160" t="s">
        <v>2653</v>
      </c>
    </row>
    <row r="419" spans="2:17" s="51" customFormat="1" ht="24" customHeight="1">
      <c r="B419" s="160">
        <v>430</v>
      </c>
      <c r="C419" s="167" t="s">
        <v>44</v>
      </c>
      <c r="D419" s="166">
        <v>44390</v>
      </c>
      <c r="E419" s="166"/>
      <c r="F419" s="160" t="s">
        <v>164</v>
      </c>
      <c r="G419" s="167" t="s">
        <v>277</v>
      </c>
      <c r="H419" s="167"/>
      <c r="I419" s="167" t="s">
        <v>490</v>
      </c>
      <c r="J419" s="167"/>
      <c r="K419" s="167" t="s">
        <v>465</v>
      </c>
      <c r="L419" s="167" t="s">
        <v>284</v>
      </c>
      <c r="M419" s="150" t="s">
        <v>1076</v>
      </c>
      <c r="N419" s="151" t="s">
        <v>1106</v>
      </c>
      <c r="O419" s="160" t="s">
        <v>1078</v>
      </c>
      <c r="P419" s="160"/>
      <c r="Q419" s="160" t="s">
        <v>2653</v>
      </c>
    </row>
    <row r="420" spans="2:17" s="51" customFormat="1" ht="24" customHeight="1">
      <c r="B420" s="160">
        <v>431</v>
      </c>
      <c r="C420" s="167" t="s">
        <v>44</v>
      </c>
      <c r="D420" s="166">
        <v>44390</v>
      </c>
      <c r="E420" s="166"/>
      <c r="F420" s="160" t="s">
        <v>164</v>
      </c>
      <c r="G420" s="167" t="s">
        <v>277</v>
      </c>
      <c r="H420" s="167"/>
      <c r="I420" s="167" t="s">
        <v>490</v>
      </c>
      <c r="J420" s="167"/>
      <c r="K420" s="167" t="s">
        <v>465</v>
      </c>
      <c r="L420" s="167" t="s">
        <v>284</v>
      </c>
      <c r="M420" s="150" t="s">
        <v>1076</v>
      </c>
      <c r="N420" s="151" t="s">
        <v>1107</v>
      </c>
      <c r="O420" s="160" t="s">
        <v>1078</v>
      </c>
      <c r="P420" s="160"/>
      <c r="Q420" s="160" t="s">
        <v>2653</v>
      </c>
    </row>
    <row r="421" spans="2:17" s="51" customFormat="1" ht="24" customHeight="1">
      <c r="B421" s="160">
        <v>432</v>
      </c>
      <c r="C421" s="167" t="s">
        <v>44</v>
      </c>
      <c r="D421" s="166">
        <v>44390</v>
      </c>
      <c r="E421" s="166"/>
      <c r="F421" s="160" t="s">
        <v>164</v>
      </c>
      <c r="G421" s="167" t="s">
        <v>277</v>
      </c>
      <c r="H421" s="167"/>
      <c r="I421" s="167" t="s">
        <v>490</v>
      </c>
      <c r="J421" s="167"/>
      <c r="K421" s="167" t="s">
        <v>465</v>
      </c>
      <c r="L421" s="167" t="s">
        <v>284</v>
      </c>
      <c r="M421" s="150" t="s">
        <v>1076</v>
      </c>
      <c r="N421" s="151" t="s">
        <v>1108</v>
      </c>
      <c r="O421" s="160" t="s">
        <v>1078</v>
      </c>
      <c r="P421" s="160"/>
      <c r="Q421" s="160" t="s">
        <v>2653</v>
      </c>
    </row>
    <row r="422" spans="2:17" s="51" customFormat="1" ht="24" customHeight="1">
      <c r="B422" s="160">
        <v>433</v>
      </c>
      <c r="C422" s="167" t="s">
        <v>44</v>
      </c>
      <c r="D422" s="166">
        <v>44390</v>
      </c>
      <c r="E422" s="166"/>
      <c r="F422" s="160" t="s">
        <v>164</v>
      </c>
      <c r="G422" s="167" t="s">
        <v>277</v>
      </c>
      <c r="H422" s="167"/>
      <c r="I422" s="167" t="s">
        <v>490</v>
      </c>
      <c r="J422" s="167"/>
      <c r="K422" s="167" t="s">
        <v>465</v>
      </c>
      <c r="L422" s="167" t="s">
        <v>284</v>
      </c>
      <c r="M422" s="150" t="s">
        <v>1076</v>
      </c>
      <c r="N422" s="151" t="s">
        <v>1109</v>
      </c>
      <c r="O422" s="160" t="s">
        <v>1078</v>
      </c>
      <c r="P422" s="160"/>
      <c r="Q422" s="160" t="s">
        <v>2653</v>
      </c>
    </row>
    <row r="423" spans="2:17" s="51" customFormat="1" ht="24" customHeight="1">
      <c r="B423" s="160">
        <v>434</v>
      </c>
      <c r="C423" s="167" t="s">
        <v>44</v>
      </c>
      <c r="D423" s="166">
        <v>44390</v>
      </c>
      <c r="E423" s="166"/>
      <c r="F423" s="160" t="s">
        <v>164</v>
      </c>
      <c r="G423" s="167" t="s">
        <v>277</v>
      </c>
      <c r="H423" s="167"/>
      <c r="I423" s="167" t="s">
        <v>490</v>
      </c>
      <c r="J423" s="167"/>
      <c r="K423" s="167" t="s">
        <v>465</v>
      </c>
      <c r="L423" s="167" t="s">
        <v>284</v>
      </c>
      <c r="M423" s="150" t="s">
        <v>1076</v>
      </c>
      <c r="N423" s="151" t="s">
        <v>1110</v>
      </c>
      <c r="O423" s="160" t="s">
        <v>1078</v>
      </c>
      <c r="P423" s="160"/>
      <c r="Q423" s="160" t="s">
        <v>2653</v>
      </c>
    </row>
    <row r="424" spans="2:17" s="51" customFormat="1" ht="24" customHeight="1">
      <c r="B424" s="160">
        <v>435</v>
      </c>
      <c r="C424" s="167" t="s">
        <v>44</v>
      </c>
      <c r="D424" s="166">
        <v>44390</v>
      </c>
      <c r="E424" s="166"/>
      <c r="F424" s="160" t="s">
        <v>164</v>
      </c>
      <c r="G424" s="167" t="s">
        <v>277</v>
      </c>
      <c r="H424" s="167"/>
      <c r="I424" s="167" t="s">
        <v>490</v>
      </c>
      <c r="J424" s="167"/>
      <c r="K424" s="167" t="s">
        <v>465</v>
      </c>
      <c r="L424" s="167" t="s">
        <v>284</v>
      </c>
      <c r="M424" s="150" t="s">
        <v>1076</v>
      </c>
      <c r="N424" s="151" t="s">
        <v>1111</v>
      </c>
      <c r="O424" s="160" t="s">
        <v>1078</v>
      </c>
      <c r="P424" s="160"/>
      <c r="Q424" s="160" t="s">
        <v>2653</v>
      </c>
    </row>
    <row r="425" spans="2:17" s="51" customFormat="1" ht="24" customHeight="1">
      <c r="B425" s="160">
        <v>436</v>
      </c>
      <c r="C425" s="167" t="s">
        <v>44</v>
      </c>
      <c r="D425" s="166">
        <v>44390</v>
      </c>
      <c r="E425" s="166"/>
      <c r="F425" s="160" t="s">
        <v>164</v>
      </c>
      <c r="G425" s="167" t="s">
        <v>277</v>
      </c>
      <c r="H425" s="167"/>
      <c r="I425" s="167" t="s">
        <v>490</v>
      </c>
      <c r="J425" s="167"/>
      <c r="K425" s="167" t="s">
        <v>465</v>
      </c>
      <c r="L425" s="167" t="s">
        <v>284</v>
      </c>
      <c r="M425" s="150" t="s">
        <v>1076</v>
      </c>
      <c r="N425" s="151" t="s">
        <v>1112</v>
      </c>
      <c r="O425" s="160" t="s">
        <v>1078</v>
      </c>
      <c r="P425" s="160"/>
      <c r="Q425" s="160" t="s">
        <v>2653</v>
      </c>
    </row>
    <row r="426" spans="2:17" s="51" customFormat="1" ht="24" customHeight="1">
      <c r="B426" s="160">
        <v>437</v>
      </c>
      <c r="C426" s="167" t="s">
        <v>44</v>
      </c>
      <c r="D426" s="166">
        <v>44390</v>
      </c>
      <c r="E426" s="166"/>
      <c r="F426" s="160" t="s">
        <v>164</v>
      </c>
      <c r="G426" s="167" t="s">
        <v>277</v>
      </c>
      <c r="H426" s="167"/>
      <c r="I426" s="167" t="s">
        <v>490</v>
      </c>
      <c r="J426" s="167"/>
      <c r="K426" s="167" t="s">
        <v>465</v>
      </c>
      <c r="L426" s="167" t="s">
        <v>284</v>
      </c>
      <c r="M426" s="150" t="s">
        <v>1076</v>
      </c>
      <c r="N426" s="151" t="s">
        <v>1113</v>
      </c>
      <c r="O426" s="160" t="s">
        <v>1078</v>
      </c>
      <c r="P426" s="160"/>
      <c r="Q426" s="160" t="s">
        <v>2653</v>
      </c>
    </row>
    <row r="427" spans="2:17" s="51" customFormat="1" ht="24" customHeight="1">
      <c r="B427" s="160">
        <v>438</v>
      </c>
      <c r="C427" s="167" t="s">
        <v>44</v>
      </c>
      <c r="D427" s="166">
        <v>44390</v>
      </c>
      <c r="E427" s="166"/>
      <c r="F427" s="160" t="s">
        <v>164</v>
      </c>
      <c r="G427" s="167" t="s">
        <v>277</v>
      </c>
      <c r="H427" s="167"/>
      <c r="I427" s="167" t="s">
        <v>490</v>
      </c>
      <c r="J427" s="167"/>
      <c r="K427" s="167" t="s">
        <v>465</v>
      </c>
      <c r="L427" s="167" t="s">
        <v>284</v>
      </c>
      <c r="M427" s="150" t="s">
        <v>1076</v>
      </c>
      <c r="N427" s="151" t="s">
        <v>1114</v>
      </c>
      <c r="O427" s="160" t="s">
        <v>1078</v>
      </c>
      <c r="P427" s="160"/>
      <c r="Q427" s="160" t="s">
        <v>2653</v>
      </c>
    </row>
    <row r="428" spans="2:17" s="51" customFormat="1" ht="24" customHeight="1">
      <c r="B428" s="160">
        <v>439</v>
      </c>
      <c r="C428" s="167" t="s">
        <v>44</v>
      </c>
      <c r="D428" s="166">
        <v>44390</v>
      </c>
      <c r="E428" s="166"/>
      <c r="F428" s="160" t="s">
        <v>164</v>
      </c>
      <c r="G428" s="167" t="s">
        <v>277</v>
      </c>
      <c r="H428" s="167"/>
      <c r="I428" s="167" t="s">
        <v>490</v>
      </c>
      <c r="J428" s="167"/>
      <c r="K428" s="167" t="s">
        <v>465</v>
      </c>
      <c r="L428" s="167" t="s">
        <v>284</v>
      </c>
      <c r="M428" s="150" t="s">
        <v>1076</v>
      </c>
      <c r="N428" s="151" t="s">
        <v>1115</v>
      </c>
      <c r="O428" s="160" t="s">
        <v>1078</v>
      </c>
      <c r="P428" s="160"/>
      <c r="Q428" s="160" t="s">
        <v>2653</v>
      </c>
    </row>
    <row r="429" spans="2:17" s="51" customFormat="1" ht="24" customHeight="1">
      <c r="B429" s="160">
        <v>440</v>
      </c>
      <c r="C429" s="167" t="s">
        <v>44</v>
      </c>
      <c r="D429" s="166">
        <v>44390</v>
      </c>
      <c r="E429" s="166"/>
      <c r="F429" s="160" t="s">
        <v>164</v>
      </c>
      <c r="G429" s="167" t="s">
        <v>277</v>
      </c>
      <c r="H429" s="167"/>
      <c r="I429" s="167" t="s">
        <v>490</v>
      </c>
      <c r="J429" s="167"/>
      <c r="K429" s="167" t="s">
        <v>465</v>
      </c>
      <c r="L429" s="167" t="s">
        <v>284</v>
      </c>
      <c r="M429" s="150" t="s">
        <v>1076</v>
      </c>
      <c r="N429" s="151" t="s">
        <v>1116</v>
      </c>
      <c r="O429" s="160" t="s">
        <v>1078</v>
      </c>
      <c r="P429" s="160"/>
      <c r="Q429" s="160" t="s">
        <v>2653</v>
      </c>
    </row>
    <row r="430" spans="2:17" s="51" customFormat="1" ht="24" customHeight="1">
      <c r="B430" s="160">
        <v>441</v>
      </c>
      <c r="C430" s="167" t="s">
        <v>44</v>
      </c>
      <c r="D430" s="166">
        <v>44390</v>
      </c>
      <c r="E430" s="166"/>
      <c r="F430" s="160" t="s">
        <v>164</v>
      </c>
      <c r="G430" s="167" t="s">
        <v>277</v>
      </c>
      <c r="H430" s="167"/>
      <c r="I430" s="167" t="s">
        <v>490</v>
      </c>
      <c r="J430" s="167"/>
      <c r="K430" s="167" t="s">
        <v>465</v>
      </c>
      <c r="L430" s="167" t="s">
        <v>284</v>
      </c>
      <c r="M430" s="150" t="s">
        <v>1076</v>
      </c>
      <c r="N430" s="151" t="s">
        <v>1117</v>
      </c>
      <c r="O430" s="160" t="s">
        <v>1078</v>
      </c>
      <c r="P430" s="160"/>
      <c r="Q430" s="160" t="s">
        <v>2653</v>
      </c>
    </row>
    <row r="431" spans="2:17" s="51" customFormat="1" ht="24" customHeight="1">
      <c r="B431" s="160">
        <v>442</v>
      </c>
      <c r="C431" s="167" t="s">
        <v>44</v>
      </c>
      <c r="D431" s="166">
        <v>44390</v>
      </c>
      <c r="E431" s="166"/>
      <c r="F431" s="160" t="s">
        <v>164</v>
      </c>
      <c r="G431" s="167" t="s">
        <v>277</v>
      </c>
      <c r="H431" s="167"/>
      <c r="I431" s="167" t="s">
        <v>490</v>
      </c>
      <c r="J431" s="167"/>
      <c r="K431" s="167" t="s">
        <v>465</v>
      </c>
      <c r="L431" s="167" t="s">
        <v>284</v>
      </c>
      <c r="M431" s="150" t="s">
        <v>1076</v>
      </c>
      <c r="N431" s="151" t="s">
        <v>1118</v>
      </c>
      <c r="O431" s="160" t="s">
        <v>1078</v>
      </c>
      <c r="P431" s="160"/>
      <c r="Q431" s="160" t="s">
        <v>2653</v>
      </c>
    </row>
    <row r="432" spans="2:17" s="51" customFormat="1" ht="24" customHeight="1">
      <c r="B432" s="160">
        <v>443</v>
      </c>
      <c r="C432" s="167" t="s">
        <v>44</v>
      </c>
      <c r="D432" s="166">
        <v>44390</v>
      </c>
      <c r="E432" s="166"/>
      <c r="F432" s="160" t="s">
        <v>164</v>
      </c>
      <c r="G432" s="167" t="s">
        <v>277</v>
      </c>
      <c r="H432" s="167"/>
      <c r="I432" s="167" t="s">
        <v>490</v>
      </c>
      <c r="J432" s="167"/>
      <c r="K432" s="167" t="s">
        <v>465</v>
      </c>
      <c r="L432" s="167" t="s">
        <v>284</v>
      </c>
      <c r="M432" s="150" t="s">
        <v>1076</v>
      </c>
      <c r="N432" s="151" t="s">
        <v>1119</v>
      </c>
      <c r="O432" s="160" t="s">
        <v>1078</v>
      </c>
      <c r="P432" s="160"/>
      <c r="Q432" s="160" t="s">
        <v>2653</v>
      </c>
    </row>
    <row r="433" spans="2:17" s="51" customFormat="1" ht="24" customHeight="1">
      <c r="B433" s="160">
        <v>444</v>
      </c>
      <c r="C433" s="167" t="s">
        <v>44</v>
      </c>
      <c r="D433" s="166">
        <v>44390</v>
      </c>
      <c r="E433" s="166"/>
      <c r="F433" s="160" t="s">
        <v>164</v>
      </c>
      <c r="G433" s="167" t="s">
        <v>277</v>
      </c>
      <c r="H433" s="167"/>
      <c r="I433" s="167" t="s">
        <v>490</v>
      </c>
      <c r="J433" s="167"/>
      <c r="K433" s="167" t="s">
        <v>465</v>
      </c>
      <c r="L433" s="167" t="s">
        <v>284</v>
      </c>
      <c r="M433" s="150" t="s">
        <v>1076</v>
      </c>
      <c r="N433" s="151" t="s">
        <v>1120</v>
      </c>
      <c r="O433" s="160" t="s">
        <v>1078</v>
      </c>
      <c r="P433" s="160"/>
      <c r="Q433" s="160" t="s">
        <v>2653</v>
      </c>
    </row>
    <row r="434" spans="2:17" s="51" customFormat="1" ht="24" customHeight="1">
      <c r="B434" s="160">
        <v>445</v>
      </c>
      <c r="C434" s="167" t="s">
        <v>44</v>
      </c>
      <c r="D434" s="166">
        <v>44390</v>
      </c>
      <c r="E434" s="166"/>
      <c r="F434" s="160" t="s">
        <v>164</v>
      </c>
      <c r="G434" s="167" t="s">
        <v>277</v>
      </c>
      <c r="H434" s="167"/>
      <c r="I434" s="167" t="s">
        <v>490</v>
      </c>
      <c r="J434" s="167"/>
      <c r="K434" s="167" t="s">
        <v>465</v>
      </c>
      <c r="L434" s="167" t="s">
        <v>284</v>
      </c>
      <c r="M434" s="150" t="s">
        <v>1076</v>
      </c>
      <c r="N434" s="151" t="s">
        <v>1121</v>
      </c>
      <c r="O434" s="160" t="s">
        <v>1078</v>
      </c>
      <c r="P434" s="160"/>
      <c r="Q434" s="160" t="s">
        <v>2653</v>
      </c>
    </row>
    <row r="435" spans="2:17" s="51" customFormat="1" ht="24" customHeight="1">
      <c r="B435" s="160">
        <v>446</v>
      </c>
      <c r="C435" s="167" t="s">
        <v>44</v>
      </c>
      <c r="D435" s="166">
        <v>44390</v>
      </c>
      <c r="E435" s="166"/>
      <c r="F435" s="160" t="s">
        <v>164</v>
      </c>
      <c r="G435" s="167" t="s">
        <v>277</v>
      </c>
      <c r="H435" s="167"/>
      <c r="I435" s="167" t="s">
        <v>490</v>
      </c>
      <c r="J435" s="167"/>
      <c r="K435" s="167" t="s">
        <v>465</v>
      </c>
      <c r="L435" s="167" t="s">
        <v>284</v>
      </c>
      <c r="M435" s="150" t="s">
        <v>1076</v>
      </c>
      <c r="N435" s="151" t="s">
        <v>1122</v>
      </c>
      <c r="O435" s="160" t="s">
        <v>1078</v>
      </c>
      <c r="P435" s="160"/>
      <c r="Q435" s="160" t="s">
        <v>2653</v>
      </c>
    </row>
    <row r="436" spans="2:17" s="51" customFormat="1" ht="24" customHeight="1">
      <c r="B436" s="160">
        <v>447</v>
      </c>
      <c r="C436" s="167" t="s">
        <v>44</v>
      </c>
      <c r="D436" s="166">
        <v>44390</v>
      </c>
      <c r="E436" s="166"/>
      <c r="F436" s="160" t="s">
        <v>164</v>
      </c>
      <c r="G436" s="167" t="s">
        <v>277</v>
      </c>
      <c r="H436" s="167"/>
      <c r="I436" s="167" t="s">
        <v>490</v>
      </c>
      <c r="J436" s="167"/>
      <c r="K436" s="167" t="s">
        <v>465</v>
      </c>
      <c r="L436" s="167" t="s">
        <v>284</v>
      </c>
      <c r="M436" s="150" t="s">
        <v>1076</v>
      </c>
      <c r="N436" s="151" t="s">
        <v>1123</v>
      </c>
      <c r="O436" s="160" t="s">
        <v>1078</v>
      </c>
      <c r="P436" s="160"/>
      <c r="Q436" s="160" t="s">
        <v>2653</v>
      </c>
    </row>
    <row r="437" spans="2:17" s="51" customFormat="1" ht="24" customHeight="1">
      <c r="B437" s="160">
        <v>448</v>
      </c>
      <c r="C437" s="167" t="s">
        <v>44</v>
      </c>
      <c r="D437" s="166">
        <v>44390</v>
      </c>
      <c r="E437" s="166"/>
      <c r="F437" s="160" t="s">
        <v>164</v>
      </c>
      <c r="G437" s="167" t="s">
        <v>277</v>
      </c>
      <c r="H437" s="167"/>
      <c r="I437" s="167" t="s">
        <v>490</v>
      </c>
      <c r="J437" s="167"/>
      <c r="K437" s="167" t="s">
        <v>465</v>
      </c>
      <c r="L437" s="167" t="s">
        <v>284</v>
      </c>
      <c r="M437" s="150" t="s">
        <v>1076</v>
      </c>
      <c r="N437" s="151" t="s">
        <v>1124</v>
      </c>
      <c r="O437" s="160" t="s">
        <v>1078</v>
      </c>
      <c r="P437" s="160"/>
      <c r="Q437" s="160" t="s">
        <v>2653</v>
      </c>
    </row>
    <row r="438" spans="2:17" s="51" customFormat="1" ht="24" customHeight="1">
      <c r="B438" s="160">
        <v>449</v>
      </c>
      <c r="C438" s="167" t="s">
        <v>44</v>
      </c>
      <c r="D438" s="166">
        <v>44390</v>
      </c>
      <c r="E438" s="166"/>
      <c r="F438" s="160" t="s">
        <v>164</v>
      </c>
      <c r="G438" s="167" t="s">
        <v>277</v>
      </c>
      <c r="H438" s="167"/>
      <c r="I438" s="167" t="s">
        <v>490</v>
      </c>
      <c r="J438" s="167"/>
      <c r="K438" s="167" t="s">
        <v>465</v>
      </c>
      <c r="L438" s="167" t="s">
        <v>284</v>
      </c>
      <c r="M438" s="150" t="s">
        <v>1076</v>
      </c>
      <c r="N438" s="151" t="s">
        <v>1125</v>
      </c>
      <c r="O438" s="160" t="s">
        <v>1078</v>
      </c>
      <c r="P438" s="160"/>
      <c r="Q438" s="160" t="s">
        <v>2653</v>
      </c>
    </row>
    <row r="439" spans="2:17" s="51" customFormat="1" ht="24" customHeight="1">
      <c r="B439" s="160">
        <v>450</v>
      </c>
      <c r="C439" s="167" t="s">
        <v>44</v>
      </c>
      <c r="D439" s="166">
        <v>44390</v>
      </c>
      <c r="E439" s="166"/>
      <c r="F439" s="160" t="s">
        <v>164</v>
      </c>
      <c r="G439" s="167" t="s">
        <v>277</v>
      </c>
      <c r="H439" s="167"/>
      <c r="I439" s="167" t="s">
        <v>490</v>
      </c>
      <c r="J439" s="167"/>
      <c r="K439" s="167" t="s">
        <v>465</v>
      </c>
      <c r="L439" s="167" t="s">
        <v>284</v>
      </c>
      <c r="M439" s="150" t="s">
        <v>1076</v>
      </c>
      <c r="N439" s="151" t="s">
        <v>1126</v>
      </c>
      <c r="O439" s="160" t="s">
        <v>1078</v>
      </c>
      <c r="P439" s="160"/>
      <c r="Q439" s="160" t="s">
        <v>2653</v>
      </c>
    </row>
    <row r="440" spans="2:17" s="51" customFormat="1" ht="24" customHeight="1">
      <c r="B440" s="160">
        <v>451</v>
      </c>
      <c r="C440" s="167" t="s">
        <v>44</v>
      </c>
      <c r="D440" s="166">
        <v>44390</v>
      </c>
      <c r="E440" s="166"/>
      <c r="F440" s="160" t="s">
        <v>164</v>
      </c>
      <c r="G440" s="167" t="s">
        <v>277</v>
      </c>
      <c r="H440" s="167"/>
      <c r="I440" s="167" t="s">
        <v>490</v>
      </c>
      <c r="J440" s="167"/>
      <c r="K440" s="167" t="s">
        <v>465</v>
      </c>
      <c r="L440" s="167" t="s">
        <v>284</v>
      </c>
      <c r="M440" s="150" t="s">
        <v>1076</v>
      </c>
      <c r="N440" s="151" t="s">
        <v>1127</v>
      </c>
      <c r="O440" s="160" t="s">
        <v>1078</v>
      </c>
      <c r="P440" s="160"/>
      <c r="Q440" s="160" t="s">
        <v>2653</v>
      </c>
    </row>
    <row r="441" spans="2:17" s="51" customFormat="1" ht="24" customHeight="1">
      <c r="B441" s="160">
        <v>452</v>
      </c>
      <c r="C441" s="167" t="s">
        <v>44</v>
      </c>
      <c r="D441" s="166">
        <v>44390</v>
      </c>
      <c r="E441" s="166"/>
      <c r="F441" s="160" t="s">
        <v>164</v>
      </c>
      <c r="G441" s="167" t="s">
        <v>277</v>
      </c>
      <c r="H441" s="167"/>
      <c r="I441" s="167" t="s">
        <v>490</v>
      </c>
      <c r="J441" s="167"/>
      <c r="K441" s="167" t="s">
        <v>465</v>
      </c>
      <c r="L441" s="167" t="s">
        <v>284</v>
      </c>
      <c r="M441" s="150" t="s">
        <v>1076</v>
      </c>
      <c r="N441" s="151" t="s">
        <v>1128</v>
      </c>
      <c r="O441" s="160" t="s">
        <v>1078</v>
      </c>
      <c r="P441" s="160"/>
      <c r="Q441" s="160" t="s">
        <v>2653</v>
      </c>
    </row>
    <row r="442" spans="2:17" s="51" customFormat="1" ht="24" customHeight="1">
      <c r="B442" s="160">
        <v>453</v>
      </c>
      <c r="C442" s="167" t="s">
        <v>44</v>
      </c>
      <c r="D442" s="166">
        <v>44390</v>
      </c>
      <c r="E442" s="166"/>
      <c r="F442" s="160" t="s">
        <v>164</v>
      </c>
      <c r="G442" s="167" t="s">
        <v>277</v>
      </c>
      <c r="H442" s="167"/>
      <c r="I442" s="167" t="s">
        <v>490</v>
      </c>
      <c r="J442" s="167"/>
      <c r="K442" s="167" t="s">
        <v>465</v>
      </c>
      <c r="L442" s="167" t="s">
        <v>284</v>
      </c>
      <c r="M442" s="150" t="s">
        <v>1076</v>
      </c>
      <c r="N442" s="151" t="s">
        <v>1129</v>
      </c>
      <c r="O442" s="160" t="s">
        <v>1078</v>
      </c>
      <c r="P442" s="160"/>
      <c r="Q442" s="160" t="s">
        <v>2653</v>
      </c>
    </row>
    <row r="443" spans="2:17" s="51" customFormat="1" ht="24" customHeight="1">
      <c r="B443" s="160">
        <v>454</v>
      </c>
      <c r="C443" s="167" t="s">
        <v>44</v>
      </c>
      <c r="D443" s="166">
        <v>44390</v>
      </c>
      <c r="E443" s="166"/>
      <c r="F443" s="160" t="s">
        <v>164</v>
      </c>
      <c r="G443" s="167" t="s">
        <v>277</v>
      </c>
      <c r="H443" s="167"/>
      <c r="I443" s="167" t="s">
        <v>490</v>
      </c>
      <c r="J443" s="167"/>
      <c r="K443" s="167" t="s">
        <v>465</v>
      </c>
      <c r="L443" s="167" t="s">
        <v>284</v>
      </c>
      <c r="M443" s="150" t="s">
        <v>1076</v>
      </c>
      <c r="N443" s="151" t="s">
        <v>1130</v>
      </c>
      <c r="O443" s="160" t="s">
        <v>1078</v>
      </c>
      <c r="P443" s="160"/>
      <c r="Q443" s="160" t="s">
        <v>2653</v>
      </c>
    </row>
    <row r="444" spans="2:17" s="51" customFormat="1" ht="24" customHeight="1">
      <c r="B444" s="160">
        <v>455</v>
      </c>
      <c r="C444" s="167" t="s">
        <v>44</v>
      </c>
      <c r="D444" s="166">
        <v>44390</v>
      </c>
      <c r="E444" s="166"/>
      <c r="F444" s="160" t="s">
        <v>164</v>
      </c>
      <c r="G444" s="167" t="s">
        <v>277</v>
      </c>
      <c r="H444" s="167"/>
      <c r="I444" s="167" t="s">
        <v>490</v>
      </c>
      <c r="J444" s="167"/>
      <c r="K444" s="167" t="s">
        <v>465</v>
      </c>
      <c r="L444" s="167" t="s">
        <v>284</v>
      </c>
      <c r="M444" s="150" t="s">
        <v>1076</v>
      </c>
      <c r="N444" s="151" t="s">
        <v>1131</v>
      </c>
      <c r="O444" s="160" t="s">
        <v>1078</v>
      </c>
      <c r="P444" s="160"/>
      <c r="Q444" s="160" t="s">
        <v>2653</v>
      </c>
    </row>
    <row r="445" spans="2:17" s="51" customFormat="1" ht="24" customHeight="1">
      <c r="B445" s="160">
        <v>456</v>
      </c>
      <c r="C445" s="167" t="s">
        <v>44</v>
      </c>
      <c r="D445" s="166">
        <v>44390</v>
      </c>
      <c r="E445" s="166"/>
      <c r="F445" s="160" t="s">
        <v>164</v>
      </c>
      <c r="G445" s="167" t="s">
        <v>277</v>
      </c>
      <c r="H445" s="167"/>
      <c r="I445" s="167" t="s">
        <v>490</v>
      </c>
      <c r="J445" s="167"/>
      <c r="K445" s="167" t="s">
        <v>465</v>
      </c>
      <c r="L445" s="167" t="s">
        <v>284</v>
      </c>
      <c r="M445" s="150" t="s">
        <v>1076</v>
      </c>
      <c r="N445" s="151" t="s">
        <v>1132</v>
      </c>
      <c r="O445" s="160" t="s">
        <v>1078</v>
      </c>
      <c r="P445" s="160"/>
      <c r="Q445" s="160" t="s">
        <v>2653</v>
      </c>
    </row>
    <row r="446" spans="2:17" s="51" customFormat="1" ht="24" customHeight="1">
      <c r="B446" s="160">
        <v>457</v>
      </c>
      <c r="C446" s="167" t="s">
        <v>44</v>
      </c>
      <c r="D446" s="166">
        <v>44390</v>
      </c>
      <c r="E446" s="166"/>
      <c r="F446" s="160" t="s">
        <v>164</v>
      </c>
      <c r="G446" s="167" t="s">
        <v>277</v>
      </c>
      <c r="H446" s="167"/>
      <c r="I446" s="167" t="s">
        <v>490</v>
      </c>
      <c r="J446" s="167"/>
      <c r="K446" s="167" t="s">
        <v>465</v>
      </c>
      <c r="L446" s="167" t="s">
        <v>284</v>
      </c>
      <c r="M446" s="150" t="s">
        <v>1076</v>
      </c>
      <c r="N446" s="151" t="s">
        <v>1133</v>
      </c>
      <c r="O446" s="160" t="s">
        <v>1078</v>
      </c>
      <c r="P446" s="160"/>
      <c r="Q446" s="160" t="s">
        <v>2653</v>
      </c>
    </row>
    <row r="447" spans="2:17" s="51" customFormat="1" ht="24" customHeight="1">
      <c r="B447" s="160">
        <v>458</v>
      </c>
      <c r="C447" s="167" t="s">
        <v>44</v>
      </c>
      <c r="D447" s="166">
        <v>44390</v>
      </c>
      <c r="E447" s="166"/>
      <c r="F447" s="160" t="s">
        <v>164</v>
      </c>
      <c r="G447" s="167" t="s">
        <v>277</v>
      </c>
      <c r="H447" s="167"/>
      <c r="I447" s="167" t="s">
        <v>490</v>
      </c>
      <c r="J447" s="167"/>
      <c r="K447" s="167" t="s">
        <v>465</v>
      </c>
      <c r="L447" s="167" t="s">
        <v>284</v>
      </c>
      <c r="M447" s="150" t="s">
        <v>1076</v>
      </c>
      <c r="N447" s="151" t="s">
        <v>1134</v>
      </c>
      <c r="O447" s="160" t="s">
        <v>1078</v>
      </c>
      <c r="P447" s="160"/>
      <c r="Q447" s="160" t="s">
        <v>2653</v>
      </c>
    </row>
    <row r="448" spans="2:17" s="51" customFormat="1" ht="24" customHeight="1">
      <c r="B448" s="160">
        <v>459</v>
      </c>
      <c r="C448" s="167" t="s">
        <v>44</v>
      </c>
      <c r="D448" s="166">
        <v>44390</v>
      </c>
      <c r="E448" s="166"/>
      <c r="F448" s="160" t="s">
        <v>164</v>
      </c>
      <c r="G448" s="167" t="s">
        <v>277</v>
      </c>
      <c r="H448" s="167"/>
      <c r="I448" s="167" t="s">
        <v>490</v>
      </c>
      <c r="J448" s="167"/>
      <c r="K448" s="167" t="s">
        <v>465</v>
      </c>
      <c r="L448" s="167" t="s">
        <v>284</v>
      </c>
      <c r="M448" s="150" t="s">
        <v>1076</v>
      </c>
      <c r="N448" s="151" t="s">
        <v>1135</v>
      </c>
      <c r="O448" s="160" t="s">
        <v>1078</v>
      </c>
      <c r="P448" s="160"/>
      <c r="Q448" s="160" t="s">
        <v>2653</v>
      </c>
    </row>
    <row r="449" spans="2:17" s="51" customFormat="1" ht="24" customHeight="1">
      <c r="B449" s="160">
        <v>460</v>
      </c>
      <c r="C449" s="167" t="s">
        <v>44</v>
      </c>
      <c r="D449" s="166">
        <v>44390</v>
      </c>
      <c r="E449" s="166"/>
      <c r="F449" s="160" t="s">
        <v>164</v>
      </c>
      <c r="G449" s="167" t="s">
        <v>277</v>
      </c>
      <c r="H449" s="167"/>
      <c r="I449" s="167" t="s">
        <v>490</v>
      </c>
      <c r="J449" s="167"/>
      <c r="K449" s="167" t="s">
        <v>465</v>
      </c>
      <c r="L449" s="167" t="s">
        <v>284</v>
      </c>
      <c r="M449" s="150" t="s">
        <v>1076</v>
      </c>
      <c r="N449" s="151" t="s">
        <v>1136</v>
      </c>
      <c r="O449" s="160" t="s">
        <v>1078</v>
      </c>
      <c r="P449" s="160"/>
      <c r="Q449" s="160" t="s">
        <v>2653</v>
      </c>
    </row>
    <row r="450" spans="2:17" s="51" customFormat="1" ht="24" customHeight="1">
      <c r="B450" s="160">
        <v>461</v>
      </c>
      <c r="C450" s="167" t="s">
        <v>44</v>
      </c>
      <c r="D450" s="166">
        <v>44390</v>
      </c>
      <c r="E450" s="166"/>
      <c r="F450" s="160" t="s">
        <v>164</v>
      </c>
      <c r="G450" s="167" t="s">
        <v>277</v>
      </c>
      <c r="H450" s="167"/>
      <c r="I450" s="167" t="s">
        <v>490</v>
      </c>
      <c r="J450" s="167"/>
      <c r="K450" s="167" t="s">
        <v>465</v>
      </c>
      <c r="L450" s="167" t="s">
        <v>284</v>
      </c>
      <c r="M450" s="150" t="s">
        <v>1076</v>
      </c>
      <c r="N450" s="151" t="s">
        <v>1137</v>
      </c>
      <c r="O450" s="160" t="s">
        <v>1078</v>
      </c>
      <c r="P450" s="160"/>
      <c r="Q450" s="160" t="s">
        <v>2653</v>
      </c>
    </row>
    <row r="451" spans="2:17" s="51" customFormat="1" ht="24" customHeight="1">
      <c r="B451" s="160">
        <v>462</v>
      </c>
      <c r="C451" s="167" t="s">
        <v>44</v>
      </c>
      <c r="D451" s="166">
        <v>44390</v>
      </c>
      <c r="E451" s="166"/>
      <c r="F451" s="160" t="s">
        <v>164</v>
      </c>
      <c r="G451" s="167" t="s">
        <v>277</v>
      </c>
      <c r="H451" s="167"/>
      <c r="I451" s="167" t="s">
        <v>490</v>
      </c>
      <c r="J451" s="167"/>
      <c r="K451" s="167" t="s">
        <v>465</v>
      </c>
      <c r="L451" s="167" t="s">
        <v>284</v>
      </c>
      <c r="M451" s="150" t="s">
        <v>1076</v>
      </c>
      <c r="N451" s="151" t="s">
        <v>1138</v>
      </c>
      <c r="O451" s="160" t="s">
        <v>1078</v>
      </c>
      <c r="P451" s="160"/>
      <c r="Q451" s="160" t="s">
        <v>2653</v>
      </c>
    </row>
    <row r="452" spans="2:17" s="51" customFormat="1" ht="24" customHeight="1">
      <c r="B452" s="160">
        <v>463</v>
      </c>
      <c r="C452" s="167" t="s">
        <v>44</v>
      </c>
      <c r="D452" s="166">
        <v>44390</v>
      </c>
      <c r="E452" s="166"/>
      <c r="F452" s="160" t="s">
        <v>164</v>
      </c>
      <c r="G452" s="167" t="s">
        <v>277</v>
      </c>
      <c r="H452" s="167"/>
      <c r="I452" s="167" t="s">
        <v>490</v>
      </c>
      <c r="J452" s="167"/>
      <c r="K452" s="167" t="s">
        <v>465</v>
      </c>
      <c r="L452" s="167" t="s">
        <v>284</v>
      </c>
      <c r="M452" s="150" t="s">
        <v>1076</v>
      </c>
      <c r="N452" s="151" t="s">
        <v>1139</v>
      </c>
      <c r="O452" s="160" t="s">
        <v>1078</v>
      </c>
      <c r="P452" s="160"/>
      <c r="Q452" s="160" t="s">
        <v>2653</v>
      </c>
    </row>
    <row r="453" spans="2:17" s="51" customFormat="1" ht="24" customHeight="1">
      <c r="B453" s="160">
        <v>464</v>
      </c>
      <c r="C453" s="167" t="s">
        <v>44</v>
      </c>
      <c r="D453" s="166">
        <v>44390</v>
      </c>
      <c r="E453" s="166"/>
      <c r="F453" s="160" t="s">
        <v>164</v>
      </c>
      <c r="G453" s="167" t="s">
        <v>277</v>
      </c>
      <c r="H453" s="167"/>
      <c r="I453" s="167" t="s">
        <v>490</v>
      </c>
      <c r="J453" s="167"/>
      <c r="K453" s="167" t="s">
        <v>465</v>
      </c>
      <c r="L453" s="167" t="s">
        <v>284</v>
      </c>
      <c r="M453" s="150" t="s">
        <v>1076</v>
      </c>
      <c r="N453" s="151" t="s">
        <v>1140</v>
      </c>
      <c r="O453" s="160" t="s">
        <v>1078</v>
      </c>
      <c r="P453" s="160"/>
      <c r="Q453" s="160" t="s">
        <v>2653</v>
      </c>
    </row>
    <row r="454" spans="2:17" s="51" customFormat="1" ht="24" customHeight="1">
      <c r="B454" s="160">
        <v>465</v>
      </c>
      <c r="C454" s="167" t="s">
        <v>44</v>
      </c>
      <c r="D454" s="166">
        <v>44390</v>
      </c>
      <c r="E454" s="166"/>
      <c r="F454" s="160" t="s">
        <v>164</v>
      </c>
      <c r="G454" s="167" t="s">
        <v>277</v>
      </c>
      <c r="H454" s="167"/>
      <c r="I454" s="167" t="s">
        <v>490</v>
      </c>
      <c r="J454" s="167"/>
      <c r="K454" s="167" t="s">
        <v>465</v>
      </c>
      <c r="L454" s="167" t="s">
        <v>284</v>
      </c>
      <c r="M454" s="150" t="s">
        <v>1076</v>
      </c>
      <c r="N454" s="151" t="s">
        <v>1141</v>
      </c>
      <c r="O454" s="160" t="s">
        <v>1078</v>
      </c>
      <c r="P454" s="160"/>
      <c r="Q454" s="160" t="s">
        <v>2653</v>
      </c>
    </row>
    <row r="455" spans="2:17" s="51" customFormat="1" ht="24" customHeight="1">
      <c r="B455" s="160">
        <v>466</v>
      </c>
      <c r="C455" s="167" t="s">
        <v>44</v>
      </c>
      <c r="D455" s="166">
        <v>44390</v>
      </c>
      <c r="E455" s="166"/>
      <c r="F455" s="160" t="s">
        <v>164</v>
      </c>
      <c r="G455" s="167" t="s">
        <v>277</v>
      </c>
      <c r="H455" s="167"/>
      <c r="I455" s="167" t="s">
        <v>490</v>
      </c>
      <c r="J455" s="167"/>
      <c r="K455" s="167" t="s">
        <v>465</v>
      </c>
      <c r="L455" s="167" t="s">
        <v>284</v>
      </c>
      <c r="M455" s="150" t="s">
        <v>1076</v>
      </c>
      <c r="N455" s="151" t="s">
        <v>1142</v>
      </c>
      <c r="O455" s="160" t="s">
        <v>1078</v>
      </c>
      <c r="P455" s="160"/>
      <c r="Q455" s="160" t="s">
        <v>2653</v>
      </c>
    </row>
    <row r="456" spans="2:17" s="51" customFormat="1" ht="24" customHeight="1">
      <c r="B456" s="160">
        <v>467</v>
      </c>
      <c r="C456" s="167" t="s">
        <v>44</v>
      </c>
      <c r="D456" s="166">
        <v>44390</v>
      </c>
      <c r="E456" s="166"/>
      <c r="F456" s="160" t="s">
        <v>164</v>
      </c>
      <c r="G456" s="167" t="s">
        <v>277</v>
      </c>
      <c r="H456" s="167"/>
      <c r="I456" s="167" t="s">
        <v>490</v>
      </c>
      <c r="J456" s="167"/>
      <c r="K456" s="167" t="s">
        <v>465</v>
      </c>
      <c r="L456" s="167" t="s">
        <v>284</v>
      </c>
      <c r="M456" s="150" t="s">
        <v>1076</v>
      </c>
      <c r="N456" s="151" t="s">
        <v>1143</v>
      </c>
      <c r="O456" s="160" t="s">
        <v>1078</v>
      </c>
      <c r="P456" s="160"/>
      <c r="Q456" s="160" t="s">
        <v>2653</v>
      </c>
    </row>
    <row r="457" spans="2:17" s="51" customFormat="1" ht="24" customHeight="1">
      <c r="B457" s="160">
        <v>468</v>
      </c>
      <c r="C457" s="167" t="s">
        <v>44</v>
      </c>
      <c r="D457" s="166">
        <v>44390</v>
      </c>
      <c r="E457" s="166"/>
      <c r="F457" s="160" t="s">
        <v>164</v>
      </c>
      <c r="G457" s="167" t="s">
        <v>277</v>
      </c>
      <c r="H457" s="167"/>
      <c r="I457" s="167" t="s">
        <v>490</v>
      </c>
      <c r="J457" s="167"/>
      <c r="K457" s="167" t="s">
        <v>465</v>
      </c>
      <c r="L457" s="167" t="s">
        <v>284</v>
      </c>
      <c r="M457" s="150" t="s">
        <v>1076</v>
      </c>
      <c r="N457" s="151" t="s">
        <v>1144</v>
      </c>
      <c r="O457" s="160" t="s">
        <v>1078</v>
      </c>
      <c r="P457" s="160"/>
      <c r="Q457" s="160" t="s">
        <v>2653</v>
      </c>
    </row>
    <row r="458" spans="2:17" s="51" customFormat="1" ht="24" customHeight="1">
      <c r="B458" s="160">
        <v>469</v>
      </c>
      <c r="C458" s="167" t="s">
        <v>44</v>
      </c>
      <c r="D458" s="166">
        <v>44390</v>
      </c>
      <c r="E458" s="166"/>
      <c r="F458" s="160" t="s">
        <v>164</v>
      </c>
      <c r="G458" s="167" t="s">
        <v>277</v>
      </c>
      <c r="H458" s="167"/>
      <c r="I458" s="167" t="s">
        <v>490</v>
      </c>
      <c r="J458" s="167"/>
      <c r="K458" s="167" t="s">
        <v>465</v>
      </c>
      <c r="L458" s="167" t="s">
        <v>284</v>
      </c>
      <c r="M458" s="150" t="s">
        <v>1076</v>
      </c>
      <c r="N458" s="151" t="s">
        <v>1145</v>
      </c>
      <c r="O458" s="160" t="s">
        <v>1078</v>
      </c>
      <c r="P458" s="160"/>
      <c r="Q458" s="160" t="s">
        <v>2653</v>
      </c>
    </row>
    <row r="459" spans="2:17" s="51" customFormat="1" ht="24" customHeight="1">
      <c r="B459" s="160">
        <v>470</v>
      </c>
      <c r="C459" s="167" t="s">
        <v>44</v>
      </c>
      <c r="D459" s="166">
        <v>44390</v>
      </c>
      <c r="E459" s="166"/>
      <c r="F459" s="160" t="s">
        <v>164</v>
      </c>
      <c r="G459" s="167" t="s">
        <v>277</v>
      </c>
      <c r="H459" s="167"/>
      <c r="I459" s="167" t="s">
        <v>490</v>
      </c>
      <c r="J459" s="167"/>
      <c r="K459" s="167" t="s">
        <v>465</v>
      </c>
      <c r="L459" s="167" t="s">
        <v>284</v>
      </c>
      <c r="M459" s="150" t="s">
        <v>1076</v>
      </c>
      <c r="N459" s="151" t="s">
        <v>1146</v>
      </c>
      <c r="O459" s="160" t="s">
        <v>1078</v>
      </c>
      <c r="P459" s="160"/>
      <c r="Q459" s="160" t="s">
        <v>2653</v>
      </c>
    </row>
    <row r="460" spans="2:17" s="51" customFormat="1" ht="24" customHeight="1">
      <c r="B460" s="160">
        <v>471</v>
      </c>
      <c r="C460" s="167" t="s">
        <v>44</v>
      </c>
      <c r="D460" s="166">
        <v>44390</v>
      </c>
      <c r="E460" s="166"/>
      <c r="F460" s="160" t="s">
        <v>164</v>
      </c>
      <c r="G460" s="167" t="s">
        <v>277</v>
      </c>
      <c r="H460" s="167"/>
      <c r="I460" s="167" t="s">
        <v>490</v>
      </c>
      <c r="J460" s="167"/>
      <c r="K460" s="167" t="s">
        <v>465</v>
      </c>
      <c r="L460" s="167" t="s">
        <v>284</v>
      </c>
      <c r="M460" s="150" t="s">
        <v>1076</v>
      </c>
      <c r="N460" s="151" t="s">
        <v>1147</v>
      </c>
      <c r="O460" s="160" t="s">
        <v>1078</v>
      </c>
      <c r="P460" s="160"/>
      <c r="Q460" s="160" t="s">
        <v>2653</v>
      </c>
    </row>
    <row r="461" spans="2:17" s="51" customFormat="1" ht="24" customHeight="1">
      <c r="B461" s="160">
        <v>472</v>
      </c>
      <c r="C461" s="167" t="s">
        <v>44</v>
      </c>
      <c r="D461" s="166">
        <v>44390</v>
      </c>
      <c r="E461" s="166"/>
      <c r="F461" s="160" t="s">
        <v>164</v>
      </c>
      <c r="G461" s="167" t="s">
        <v>277</v>
      </c>
      <c r="H461" s="167"/>
      <c r="I461" s="167" t="s">
        <v>490</v>
      </c>
      <c r="J461" s="167"/>
      <c r="K461" s="167" t="s">
        <v>465</v>
      </c>
      <c r="L461" s="167" t="s">
        <v>284</v>
      </c>
      <c r="M461" s="150" t="s">
        <v>1076</v>
      </c>
      <c r="N461" s="151" t="s">
        <v>1148</v>
      </c>
      <c r="O461" s="160" t="s">
        <v>1078</v>
      </c>
      <c r="P461" s="160"/>
      <c r="Q461" s="160" t="s">
        <v>2653</v>
      </c>
    </row>
    <row r="462" spans="2:17" s="51" customFormat="1" ht="24" customHeight="1">
      <c r="B462" s="160">
        <v>473</v>
      </c>
      <c r="C462" s="167" t="s">
        <v>44</v>
      </c>
      <c r="D462" s="166">
        <v>44390</v>
      </c>
      <c r="E462" s="166"/>
      <c r="F462" s="160" t="s">
        <v>164</v>
      </c>
      <c r="G462" s="167" t="s">
        <v>277</v>
      </c>
      <c r="H462" s="167"/>
      <c r="I462" s="167" t="s">
        <v>490</v>
      </c>
      <c r="J462" s="167"/>
      <c r="K462" s="167" t="s">
        <v>465</v>
      </c>
      <c r="L462" s="167" t="s">
        <v>284</v>
      </c>
      <c r="M462" s="150" t="s">
        <v>1076</v>
      </c>
      <c r="N462" s="151" t="s">
        <v>1149</v>
      </c>
      <c r="O462" s="160" t="s">
        <v>1078</v>
      </c>
      <c r="P462" s="160"/>
      <c r="Q462" s="160" t="s">
        <v>2653</v>
      </c>
    </row>
    <row r="463" spans="2:17" s="51" customFormat="1" ht="24" customHeight="1">
      <c r="B463" s="160">
        <v>474</v>
      </c>
      <c r="C463" s="167" t="s">
        <v>44</v>
      </c>
      <c r="D463" s="166">
        <v>44390</v>
      </c>
      <c r="E463" s="166"/>
      <c r="F463" s="160" t="s">
        <v>164</v>
      </c>
      <c r="G463" s="167" t="s">
        <v>277</v>
      </c>
      <c r="H463" s="167"/>
      <c r="I463" s="167" t="s">
        <v>490</v>
      </c>
      <c r="J463" s="167"/>
      <c r="K463" s="167" t="s">
        <v>465</v>
      </c>
      <c r="L463" s="167" t="s">
        <v>284</v>
      </c>
      <c r="M463" s="150" t="s">
        <v>1076</v>
      </c>
      <c r="N463" s="151" t="s">
        <v>1150</v>
      </c>
      <c r="O463" s="160" t="s">
        <v>1078</v>
      </c>
      <c r="P463" s="160"/>
      <c r="Q463" s="160" t="s">
        <v>2653</v>
      </c>
    </row>
    <row r="464" spans="2:17" s="51" customFormat="1" ht="24" customHeight="1">
      <c r="B464" s="160">
        <v>475</v>
      </c>
      <c r="C464" s="167" t="s">
        <v>44</v>
      </c>
      <c r="D464" s="166">
        <v>44390</v>
      </c>
      <c r="E464" s="166"/>
      <c r="F464" s="160" t="s">
        <v>164</v>
      </c>
      <c r="G464" s="167" t="s">
        <v>277</v>
      </c>
      <c r="H464" s="167"/>
      <c r="I464" s="167" t="s">
        <v>490</v>
      </c>
      <c r="J464" s="167"/>
      <c r="K464" s="167" t="s">
        <v>465</v>
      </c>
      <c r="L464" s="167" t="s">
        <v>284</v>
      </c>
      <c r="M464" s="150" t="s">
        <v>1076</v>
      </c>
      <c r="N464" s="151" t="s">
        <v>1151</v>
      </c>
      <c r="O464" s="160" t="s">
        <v>1078</v>
      </c>
      <c r="P464" s="160"/>
      <c r="Q464" s="160" t="s">
        <v>2653</v>
      </c>
    </row>
    <row r="465" spans="2:17" s="51" customFormat="1" ht="24" customHeight="1">
      <c r="B465" s="160">
        <v>476</v>
      </c>
      <c r="C465" s="167" t="s">
        <v>44</v>
      </c>
      <c r="D465" s="166">
        <v>44390</v>
      </c>
      <c r="E465" s="166"/>
      <c r="F465" s="160" t="s">
        <v>164</v>
      </c>
      <c r="G465" s="167" t="s">
        <v>277</v>
      </c>
      <c r="H465" s="167"/>
      <c r="I465" s="167" t="s">
        <v>490</v>
      </c>
      <c r="J465" s="167"/>
      <c r="K465" s="167" t="s">
        <v>465</v>
      </c>
      <c r="L465" s="167" t="s">
        <v>284</v>
      </c>
      <c r="M465" s="150" t="s">
        <v>1076</v>
      </c>
      <c r="N465" s="151" t="s">
        <v>1152</v>
      </c>
      <c r="O465" s="160" t="s">
        <v>1078</v>
      </c>
      <c r="P465" s="160"/>
      <c r="Q465" s="160" t="s">
        <v>2653</v>
      </c>
    </row>
    <row r="466" spans="2:17" s="51" customFormat="1" ht="24" customHeight="1">
      <c r="B466" s="160">
        <v>477</v>
      </c>
      <c r="C466" s="167" t="s">
        <v>44</v>
      </c>
      <c r="D466" s="166">
        <v>44390</v>
      </c>
      <c r="E466" s="166"/>
      <c r="F466" s="160" t="s">
        <v>164</v>
      </c>
      <c r="G466" s="167" t="s">
        <v>277</v>
      </c>
      <c r="H466" s="167"/>
      <c r="I466" s="167" t="s">
        <v>490</v>
      </c>
      <c r="J466" s="167"/>
      <c r="K466" s="167" t="s">
        <v>465</v>
      </c>
      <c r="L466" s="167" t="s">
        <v>284</v>
      </c>
      <c r="M466" s="150" t="s">
        <v>1076</v>
      </c>
      <c r="N466" s="151" t="s">
        <v>1153</v>
      </c>
      <c r="O466" s="160" t="s">
        <v>1078</v>
      </c>
      <c r="P466" s="160"/>
      <c r="Q466" s="160" t="s">
        <v>2653</v>
      </c>
    </row>
    <row r="467" spans="2:17" s="51" customFormat="1" ht="24" customHeight="1">
      <c r="B467" s="160">
        <v>478</v>
      </c>
      <c r="C467" s="167" t="s">
        <v>44</v>
      </c>
      <c r="D467" s="166">
        <v>44390</v>
      </c>
      <c r="E467" s="166"/>
      <c r="F467" s="160" t="s">
        <v>164</v>
      </c>
      <c r="G467" s="167" t="s">
        <v>277</v>
      </c>
      <c r="H467" s="167"/>
      <c r="I467" s="167" t="s">
        <v>490</v>
      </c>
      <c r="J467" s="167"/>
      <c r="K467" s="167" t="s">
        <v>465</v>
      </c>
      <c r="L467" s="167" t="s">
        <v>284</v>
      </c>
      <c r="M467" s="150" t="s">
        <v>1076</v>
      </c>
      <c r="N467" s="151" t="s">
        <v>1154</v>
      </c>
      <c r="O467" s="160" t="s">
        <v>1078</v>
      </c>
      <c r="P467" s="160"/>
      <c r="Q467" s="160" t="s">
        <v>2653</v>
      </c>
    </row>
    <row r="468" spans="2:17" s="51" customFormat="1" ht="24" customHeight="1">
      <c r="B468" s="160">
        <v>479</v>
      </c>
      <c r="C468" s="167" t="s">
        <v>44</v>
      </c>
      <c r="D468" s="166">
        <v>44390</v>
      </c>
      <c r="E468" s="166"/>
      <c r="F468" s="160" t="s">
        <v>164</v>
      </c>
      <c r="G468" s="167" t="s">
        <v>277</v>
      </c>
      <c r="H468" s="167"/>
      <c r="I468" s="167" t="s">
        <v>490</v>
      </c>
      <c r="J468" s="167"/>
      <c r="K468" s="167" t="s">
        <v>465</v>
      </c>
      <c r="L468" s="167" t="s">
        <v>284</v>
      </c>
      <c r="M468" s="150" t="s">
        <v>1076</v>
      </c>
      <c r="N468" s="151" t="s">
        <v>1155</v>
      </c>
      <c r="O468" s="160" t="s">
        <v>1078</v>
      </c>
      <c r="P468" s="160"/>
      <c r="Q468" s="160" t="s">
        <v>2653</v>
      </c>
    </row>
    <row r="469" spans="2:17" s="51" customFormat="1" ht="24" customHeight="1">
      <c r="B469" s="160">
        <v>480</v>
      </c>
      <c r="C469" s="167" t="s">
        <v>44</v>
      </c>
      <c r="D469" s="166">
        <v>44390</v>
      </c>
      <c r="E469" s="166"/>
      <c r="F469" s="160" t="s">
        <v>164</v>
      </c>
      <c r="G469" s="167" t="s">
        <v>277</v>
      </c>
      <c r="H469" s="167"/>
      <c r="I469" s="167" t="s">
        <v>490</v>
      </c>
      <c r="J469" s="167"/>
      <c r="K469" s="167" t="s">
        <v>465</v>
      </c>
      <c r="L469" s="167" t="s">
        <v>284</v>
      </c>
      <c r="M469" s="150" t="s">
        <v>1076</v>
      </c>
      <c r="N469" s="151" t="s">
        <v>1156</v>
      </c>
      <c r="O469" s="160" t="s">
        <v>1078</v>
      </c>
      <c r="P469" s="160"/>
      <c r="Q469" s="160" t="s">
        <v>2653</v>
      </c>
    </row>
    <row r="470" spans="2:17" s="51" customFormat="1" ht="24" customHeight="1">
      <c r="B470" s="160">
        <v>481</v>
      </c>
      <c r="C470" s="167" t="s">
        <v>44</v>
      </c>
      <c r="D470" s="166">
        <v>44390</v>
      </c>
      <c r="E470" s="166"/>
      <c r="F470" s="160" t="s">
        <v>164</v>
      </c>
      <c r="G470" s="167" t="s">
        <v>277</v>
      </c>
      <c r="H470" s="167"/>
      <c r="I470" s="167" t="s">
        <v>490</v>
      </c>
      <c r="J470" s="167"/>
      <c r="K470" s="167" t="s">
        <v>465</v>
      </c>
      <c r="L470" s="167" t="s">
        <v>284</v>
      </c>
      <c r="M470" s="150" t="s">
        <v>1076</v>
      </c>
      <c r="N470" s="151" t="s">
        <v>1157</v>
      </c>
      <c r="O470" s="160" t="s">
        <v>1078</v>
      </c>
      <c r="P470" s="160"/>
      <c r="Q470" s="160" t="s">
        <v>2653</v>
      </c>
    </row>
    <row r="471" spans="2:17" s="51" customFormat="1" ht="24" customHeight="1">
      <c r="B471" s="160">
        <v>482</v>
      </c>
      <c r="C471" s="167" t="s">
        <v>44</v>
      </c>
      <c r="D471" s="166">
        <v>44390</v>
      </c>
      <c r="E471" s="166"/>
      <c r="F471" s="160" t="s">
        <v>164</v>
      </c>
      <c r="G471" s="167" t="s">
        <v>277</v>
      </c>
      <c r="H471" s="167"/>
      <c r="I471" s="167" t="s">
        <v>490</v>
      </c>
      <c r="J471" s="167"/>
      <c r="K471" s="167" t="s">
        <v>465</v>
      </c>
      <c r="L471" s="167" t="s">
        <v>284</v>
      </c>
      <c r="M471" s="150" t="s">
        <v>1076</v>
      </c>
      <c r="N471" s="151" t="s">
        <v>1158</v>
      </c>
      <c r="O471" s="160" t="s">
        <v>1078</v>
      </c>
      <c r="P471" s="160"/>
      <c r="Q471" s="160" t="s">
        <v>2653</v>
      </c>
    </row>
    <row r="472" spans="2:17" s="51" customFormat="1" ht="24" customHeight="1">
      <c r="B472" s="160">
        <v>483</v>
      </c>
      <c r="C472" s="167" t="s">
        <v>44</v>
      </c>
      <c r="D472" s="166">
        <v>44390</v>
      </c>
      <c r="E472" s="166"/>
      <c r="F472" s="160" t="s">
        <v>164</v>
      </c>
      <c r="G472" s="167" t="s">
        <v>277</v>
      </c>
      <c r="H472" s="167"/>
      <c r="I472" s="167" t="s">
        <v>490</v>
      </c>
      <c r="J472" s="167"/>
      <c r="K472" s="167" t="s">
        <v>465</v>
      </c>
      <c r="L472" s="167" t="s">
        <v>284</v>
      </c>
      <c r="M472" s="150" t="s">
        <v>1076</v>
      </c>
      <c r="N472" s="151" t="s">
        <v>1159</v>
      </c>
      <c r="O472" s="160" t="s">
        <v>1078</v>
      </c>
      <c r="P472" s="160"/>
      <c r="Q472" s="160" t="s">
        <v>2653</v>
      </c>
    </row>
    <row r="473" spans="2:17" s="51" customFormat="1" ht="24" customHeight="1">
      <c r="B473" s="160">
        <v>484</v>
      </c>
      <c r="C473" s="167" t="s">
        <v>44</v>
      </c>
      <c r="D473" s="166">
        <v>44390</v>
      </c>
      <c r="E473" s="166"/>
      <c r="F473" s="160" t="s">
        <v>164</v>
      </c>
      <c r="G473" s="167" t="s">
        <v>277</v>
      </c>
      <c r="H473" s="167"/>
      <c r="I473" s="167" t="s">
        <v>490</v>
      </c>
      <c r="J473" s="167"/>
      <c r="K473" s="167" t="s">
        <v>465</v>
      </c>
      <c r="L473" s="167" t="s">
        <v>284</v>
      </c>
      <c r="M473" s="150" t="s">
        <v>1076</v>
      </c>
      <c r="N473" s="151" t="s">
        <v>1160</v>
      </c>
      <c r="O473" s="160" t="s">
        <v>1078</v>
      </c>
      <c r="P473" s="160"/>
      <c r="Q473" s="160" t="s">
        <v>2653</v>
      </c>
    </row>
    <row r="474" spans="2:17" s="51" customFormat="1" ht="24" customHeight="1">
      <c r="B474" s="160">
        <v>485</v>
      </c>
      <c r="C474" s="167" t="s">
        <v>44</v>
      </c>
      <c r="D474" s="166">
        <v>44390</v>
      </c>
      <c r="E474" s="166"/>
      <c r="F474" s="160" t="s">
        <v>164</v>
      </c>
      <c r="G474" s="167" t="s">
        <v>277</v>
      </c>
      <c r="H474" s="167"/>
      <c r="I474" s="167" t="s">
        <v>490</v>
      </c>
      <c r="J474" s="167"/>
      <c r="K474" s="167" t="s">
        <v>465</v>
      </c>
      <c r="L474" s="167" t="s">
        <v>284</v>
      </c>
      <c r="M474" s="150" t="s">
        <v>1076</v>
      </c>
      <c r="N474" s="151" t="s">
        <v>1161</v>
      </c>
      <c r="O474" s="160" t="s">
        <v>1078</v>
      </c>
      <c r="P474" s="160"/>
      <c r="Q474" s="160" t="s">
        <v>2653</v>
      </c>
    </row>
    <row r="475" spans="2:17" s="51" customFormat="1" ht="24" customHeight="1">
      <c r="B475" s="160">
        <v>486</v>
      </c>
      <c r="C475" s="167" t="s">
        <v>44</v>
      </c>
      <c r="D475" s="166">
        <v>44390</v>
      </c>
      <c r="E475" s="166"/>
      <c r="F475" s="160" t="s">
        <v>164</v>
      </c>
      <c r="G475" s="167" t="s">
        <v>277</v>
      </c>
      <c r="H475" s="167"/>
      <c r="I475" s="167" t="s">
        <v>490</v>
      </c>
      <c r="J475" s="167"/>
      <c r="K475" s="167" t="s">
        <v>465</v>
      </c>
      <c r="L475" s="167" t="s">
        <v>284</v>
      </c>
      <c r="M475" s="150" t="s">
        <v>1076</v>
      </c>
      <c r="N475" s="151" t="s">
        <v>1162</v>
      </c>
      <c r="O475" s="160" t="s">
        <v>1078</v>
      </c>
      <c r="P475" s="160"/>
      <c r="Q475" s="160" t="s">
        <v>2653</v>
      </c>
    </row>
    <row r="476" spans="2:17" s="51" customFormat="1" ht="24" customHeight="1">
      <c r="B476" s="160">
        <v>487</v>
      </c>
      <c r="C476" s="167" t="s">
        <v>44</v>
      </c>
      <c r="D476" s="166">
        <v>44390</v>
      </c>
      <c r="E476" s="166"/>
      <c r="F476" s="160" t="s">
        <v>164</v>
      </c>
      <c r="G476" s="167" t="s">
        <v>277</v>
      </c>
      <c r="H476" s="167"/>
      <c r="I476" s="167" t="s">
        <v>490</v>
      </c>
      <c r="J476" s="167"/>
      <c r="K476" s="167" t="s">
        <v>465</v>
      </c>
      <c r="L476" s="167" t="s">
        <v>284</v>
      </c>
      <c r="M476" s="150" t="s">
        <v>1076</v>
      </c>
      <c r="N476" s="151" t="s">
        <v>1163</v>
      </c>
      <c r="O476" s="160" t="s">
        <v>1078</v>
      </c>
      <c r="P476" s="160"/>
      <c r="Q476" s="160" t="s">
        <v>2653</v>
      </c>
    </row>
    <row r="477" spans="2:17" s="51" customFormat="1" ht="24" customHeight="1">
      <c r="B477" s="160">
        <v>488</v>
      </c>
      <c r="C477" s="167" t="s">
        <v>44</v>
      </c>
      <c r="D477" s="166">
        <v>44390</v>
      </c>
      <c r="E477" s="166"/>
      <c r="F477" s="160" t="s">
        <v>164</v>
      </c>
      <c r="G477" s="167" t="s">
        <v>277</v>
      </c>
      <c r="H477" s="167"/>
      <c r="I477" s="167" t="s">
        <v>490</v>
      </c>
      <c r="J477" s="167"/>
      <c r="K477" s="167" t="s">
        <v>465</v>
      </c>
      <c r="L477" s="167" t="s">
        <v>284</v>
      </c>
      <c r="M477" s="150" t="s">
        <v>1076</v>
      </c>
      <c r="N477" s="151" t="s">
        <v>1164</v>
      </c>
      <c r="O477" s="160" t="s">
        <v>1078</v>
      </c>
      <c r="P477" s="160"/>
      <c r="Q477" s="160" t="s">
        <v>2653</v>
      </c>
    </row>
    <row r="478" spans="2:17" s="51" customFormat="1" ht="24" customHeight="1">
      <c r="B478" s="160">
        <v>489</v>
      </c>
      <c r="C478" s="167" t="s">
        <v>44</v>
      </c>
      <c r="D478" s="166">
        <v>44390</v>
      </c>
      <c r="E478" s="166"/>
      <c r="F478" s="160" t="s">
        <v>164</v>
      </c>
      <c r="G478" s="167" t="s">
        <v>277</v>
      </c>
      <c r="H478" s="167"/>
      <c r="I478" s="167" t="s">
        <v>490</v>
      </c>
      <c r="J478" s="167"/>
      <c r="K478" s="167" t="s">
        <v>465</v>
      </c>
      <c r="L478" s="167" t="s">
        <v>284</v>
      </c>
      <c r="M478" s="150" t="s">
        <v>1076</v>
      </c>
      <c r="N478" s="151" t="s">
        <v>1165</v>
      </c>
      <c r="O478" s="160" t="s">
        <v>1078</v>
      </c>
      <c r="P478" s="160"/>
      <c r="Q478" s="160" t="s">
        <v>2653</v>
      </c>
    </row>
    <row r="479" spans="2:17" s="51" customFormat="1" ht="24" customHeight="1">
      <c r="B479" s="160">
        <v>490</v>
      </c>
      <c r="C479" s="167" t="s">
        <v>44</v>
      </c>
      <c r="D479" s="166">
        <v>44390</v>
      </c>
      <c r="E479" s="166"/>
      <c r="F479" s="160" t="s">
        <v>164</v>
      </c>
      <c r="G479" s="167" t="s">
        <v>277</v>
      </c>
      <c r="H479" s="167"/>
      <c r="I479" s="167" t="s">
        <v>490</v>
      </c>
      <c r="J479" s="167"/>
      <c r="K479" s="167" t="s">
        <v>465</v>
      </c>
      <c r="L479" s="167" t="s">
        <v>284</v>
      </c>
      <c r="M479" s="150" t="s">
        <v>1076</v>
      </c>
      <c r="N479" s="151" t="s">
        <v>1166</v>
      </c>
      <c r="O479" s="160" t="s">
        <v>1078</v>
      </c>
      <c r="P479" s="160"/>
      <c r="Q479" s="160" t="s">
        <v>2653</v>
      </c>
    </row>
    <row r="480" spans="2:17" s="51" customFormat="1" ht="24" customHeight="1">
      <c r="B480" s="160">
        <v>491</v>
      </c>
      <c r="C480" s="167" t="s">
        <v>44</v>
      </c>
      <c r="D480" s="166">
        <v>44390</v>
      </c>
      <c r="E480" s="166"/>
      <c r="F480" s="160" t="s">
        <v>164</v>
      </c>
      <c r="G480" s="167" t="s">
        <v>277</v>
      </c>
      <c r="H480" s="167"/>
      <c r="I480" s="167" t="s">
        <v>490</v>
      </c>
      <c r="J480" s="167"/>
      <c r="K480" s="167" t="s">
        <v>465</v>
      </c>
      <c r="L480" s="167" t="s">
        <v>284</v>
      </c>
      <c r="M480" s="150" t="s">
        <v>1076</v>
      </c>
      <c r="N480" s="151" t="s">
        <v>1167</v>
      </c>
      <c r="O480" s="160" t="s">
        <v>1078</v>
      </c>
      <c r="P480" s="160"/>
      <c r="Q480" s="160" t="s">
        <v>2653</v>
      </c>
    </row>
    <row r="481" spans="2:17" s="51" customFormat="1" ht="24" customHeight="1">
      <c r="B481" s="160">
        <v>492</v>
      </c>
      <c r="C481" s="167" t="s">
        <v>44</v>
      </c>
      <c r="D481" s="166">
        <v>44390</v>
      </c>
      <c r="E481" s="166"/>
      <c r="F481" s="160" t="s">
        <v>164</v>
      </c>
      <c r="G481" s="167" t="s">
        <v>277</v>
      </c>
      <c r="H481" s="167"/>
      <c r="I481" s="167" t="s">
        <v>490</v>
      </c>
      <c r="J481" s="167"/>
      <c r="K481" s="167" t="s">
        <v>465</v>
      </c>
      <c r="L481" s="167" t="s">
        <v>284</v>
      </c>
      <c r="M481" s="150" t="s">
        <v>1076</v>
      </c>
      <c r="N481" s="151" t="s">
        <v>1168</v>
      </c>
      <c r="O481" s="160" t="s">
        <v>1078</v>
      </c>
      <c r="P481" s="160"/>
      <c r="Q481" s="160" t="s">
        <v>2653</v>
      </c>
    </row>
    <row r="482" spans="2:17" s="51" customFormat="1" ht="24" customHeight="1">
      <c r="B482" s="160">
        <v>493</v>
      </c>
      <c r="C482" s="167" t="s">
        <v>44</v>
      </c>
      <c r="D482" s="166">
        <v>44390</v>
      </c>
      <c r="E482" s="166"/>
      <c r="F482" s="160" t="s">
        <v>164</v>
      </c>
      <c r="G482" s="167" t="s">
        <v>277</v>
      </c>
      <c r="H482" s="167"/>
      <c r="I482" s="167" t="s">
        <v>490</v>
      </c>
      <c r="J482" s="167"/>
      <c r="K482" s="167" t="s">
        <v>465</v>
      </c>
      <c r="L482" s="167" t="s">
        <v>284</v>
      </c>
      <c r="M482" s="150" t="s">
        <v>1076</v>
      </c>
      <c r="N482" s="151" t="s">
        <v>1169</v>
      </c>
      <c r="O482" s="160" t="s">
        <v>1078</v>
      </c>
      <c r="P482" s="160"/>
      <c r="Q482" s="160" t="s">
        <v>2653</v>
      </c>
    </row>
    <row r="483" spans="2:17" s="51" customFormat="1" ht="24" customHeight="1">
      <c r="B483" s="160">
        <v>494</v>
      </c>
      <c r="C483" s="167" t="s">
        <v>44</v>
      </c>
      <c r="D483" s="166">
        <v>44390</v>
      </c>
      <c r="E483" s="166"/>
      <c r="F483" s="160" t="s">
        <v>164</v>
      </c>
      <c r="G483" s="167" t="s">
        <v>277</v>
      </c>
      <c r="H483" s="167"/>
      <c r="I483" s="167" t="s">
        <v>490</v>
      </c>
      <c r="J483" s="167"/>
      <c r="K483" s="167" t="s">
        <v>465</v>
      </c>
      <c r="L483" s="167" t="s">
        <v>284</v>
      </c>
      <c r="M483" s="150" t="s">
        <v>1076</v>
      </c>
      <c r="N483" s="151" t="s">
        <v>1170</v>
      </c>
      <c r="O483" s="160" t="s">
        <v>1078</v>
      </c>
      <c r="P483" s="160"/>
      <c r="Q483" s="160" t="s">
        <v>2653</v>
      </c>
    </row>
    <row r="484" spans="2:17" s="51" customFormat="1" ht="24" customHeight="1">
      <c r="B484" s="160">
        <v>495</v>
      </c>
      <c r="C484" s="167" t="s">
        <v>44</v>
      </c>
      <c r="D484" s="166">
        <v>44390</v>
      </c>
      <c r="E484" s="166"/>
      <c r="F484" s="160" t="s">
        <v>164</v>
      </c>
      <c r="G484" s="167" t="s">
        <v>277</v>
      </c>
      <c r="H484" s="167"/>
      <c r="I484" s="167" t="s">
        <v>490</v>
      </c>
      <c r="J484" s="167"/>
      <c r="K484" s="167" t="s">
        <v>465</v>
      </c>
      <c r="L484" s="167" t="s">
        <v>284</v>
      </c>
      <c r="M484" s="150" t="s">
        <v>1076</v>
      </c>
      <c r="N484" s="151" t="s">
        <v>1171</v>
      </c>
      <c r="O484" s="160" t="s">
        <v>1078</v>
      </c>
      <c r="P484" s="160"/>
      <c r="Q484" s="160" t="s">
        <v>2653</v>
      </c>
    </row>
    <row r="485" spans="2:17" s="51" customFormat="1" ht="24" customHeight="1">
      <c r="B485" s="160">
        <v>496</v>
      </c>
      <c r="C485" s="167" t="s">
        <v>44</v>
      </c>
      <c r="D485" s="166">
        <v>44390</v>
      </c>
      <c r="E485" s="166"/>
      <c r="F485" s="160" t="s">
        <v>164</v>
      </c>
      <c r="G485" s="167" t="s">
        <v>277</v>
      </c>
      <c r="H485" s="167"/>
      <c r="I485" s="167" t="s">
        <v>490</v>
      </c>
      <c r="J485" s="167"/>
      <c r="K485" s="167" t="s">
        <v>465</v>
      </c>
      <c r="L485" s="167" t="s">
        <v>284</v>
      </c>
      <c r="M485" s="150" t="s">
        <v>1076</v>
      </c>
      <c r="N485" s="151" t="s">
        <v>1172</v>
      </c>
      <c r="O485" s="160" t="s">
        <v>1078</v>
      </c>
      <c r="P485" s="160"/>
      <c r="Q485" s="160" t="s">
        <v>2653</v>
      </c>
    </row>
    <row r="486" spans="2:17" s="51" customFormat="1" ht="24" customHeight="1">
      <c r="B486" s="160">
        <v>497</v>
      </c>
      <c r="C486" s="167" t="s">
        <v>44</v>
      </c>
      <c r="D486" s="166">
        <v>44390</v>
      </c>
      <c r="E486" s="166"/>
      <c r="F486" s="160" t="s">
        <v>164</v>
      </c>
      <c r="G486" s="167" t="s">
        <v>277</v>
      </c>
      <c r="H486" s="167"/>
      <c r="I486" s="167" t="s">
        <v>490</v>
      </c>
      <c r="J486" s="167"/>
      <c r="K486" s="167" t="s">
        <v>465</v>
      </c>
      <c r="L486" s="167" t="s">
        <v>284</v>
      </c>
      <c r="M486" s="150" t="s">
        <v>1076</v>
      </c>
      <c r="N486" s="151" t="s">
        <v>1173</v>
      </c>
      <c r="O486" s="160" t="s">
        <v>1078</v>
      </c>
      <c r="P486" s="160"/>
      <c r="Q486" s="160" t="s">
        <v>2653</v>
      </c>
    </row>
    <row r="487" spans="2:17" s="51" customFormat="1" ht="24" customHeight="1">
      <c r="B487" s="160">
        <v>498</v>
      </c>
      <c r="C487" s="167" t="s">
        <v>44</v>
      </c>
      <c r="D487" s="166">
        <v>44390</v>
      </c>
      <c r="E487" s="166"/>
      <c r="F487" s="160" t="s">
        <v>164</v>
      </c>
      <c r="G487" s="167" t="s">
        <v>277</v>
      </c>
      <c r="H487" s="167"/>
      <c r="I487" s="167" t="s">
        <v>490</v>
      </c>
      <c r="J487" s="167"/>
      <c r="K487" s="167" t="s">
        <v>465</v>
      </c>
      <c r="L487" s="167" t="s">
        <v>284</v>
      </c>
      <c r="M487" s="150" t="s">
        <v>1076</v>
      </c>
      <c r="N487" s="151" t="s">
        <v>1174</v>
      </c>
      <c r="O487" s="160" t="s">
        <v>1078</v>
      </c>
      <c r="P487" s="160"/>
      <c r="Q487" s="160" t="s">
        <v>2653</v>
      </c>
    </row>
    <row r="488" spans="2:17" s="51" customFormat="1" ht="24" customHeight="1">
      <c r="B488" s="160">
        <v>499</v>
      </c>
      <c r="C488" s="167" t="s">
        <v>44</v>
      </c>
      <c r="D488" s="166">
        <v>44390</v>
      </c>
      <c r="E488" s="166"/>
      <c r="F488" s="160" t="s">
        <v>164</v>
      </c>
      <c r="G488" s="167" t="s">
        <v>277</v>
      </c>
      <c r="H488" s="167"/>
      <c r="I488" s="167" t="s">
        <v>490</v>
      </c>
      <c r="J488" s="167"/>
      <c r="K488" s="167" t="s">
        <v>465</v>
      </c>
      <c r="L488" s="167" t="s">
        <v>284</v>
      </c>
      <c r="M488" s="150" t="s">
        <v>1076</v>
      </c>
      <c r="N488" s="151" t="s">
        <v>1175</v>
      </c>
      <c r="O488" s="160" t="s">
        <v>1078</v>
      </c>
      <c r="P488" s="160"/>
      <c r="Q488" s="160" t="s">
        <v>2653</v>
      </c>
    </row>
    <row r="489" spans="2:17" s="51" customFormat="1" ht="24" customHeight="1">
      <c r="B489" s="160">
        <v>500</v>
      </c>
      <c r="C489" s="167" t="s">
        <v>44</v>
      </c>
      <c r="D489" s="166">
        <v>44390</v>
      </c>
      <c r="E489" s="166"/>
      <c r="F489" s="160" t="s">
        <v>164</v>
      </c>
      <c r="G489" s="167" t="s">
        <v>277</v>
      </c>
      <c r="H489" s="167"/>
      <c r="I489" s="167" t="s">
        <v>490</v>
      </c>
      <c r="J489" s="167"/>
      <c r="K489" s="167" t="s">
        <v>465</v>
      </c>
      <c r="L489" s="167" t="s">
        <v>284</v>
      </c>
      <c r="M489" s="150" t="s">
        <v>1076</v>
      </c>
      <c r="N489" s="151" t="s">
        <v>1176</v>
      </c>
      <c r="O489" s="160" t="s">
        <v>1078</v>
      </c>
      <c r="P489" s="160"/>
      <c r="Q489" s="160" t="s">
        <v>2653</v>
      </c>
    </row>
    <row r="490" spans="2:17" s="51" customFormat="1" ht="24" customHeight="1">
      <c r="B490" s="160">
        <v>501</v>
      </c>
      <c r="C490" s="167" t="s">
        <v>44</v>
      </c>
      <c r="D490" s="166">
        <v>44390</v>
      </c>
      <c r="E490" s="166"/>
      <c r="F490" s="160" t="s">
        <v>164</v>
      </c>
      <c r="G490" s="167" t="s">
        <v>277</v>
      </c>
      <c r="H490" s="167"/>
      <c r="I490" s="167" t="s">
        <v>490</v>
      </c>
      <c r="J490" s="167"/>
      <c r="K490" s="167" t="s">
        <v>465</v>
      </c>
      <c r="L490" s="167" t="s">
        <v>284</v>
      </c>
      <c r="M490" s="150" t="s">
        <v>1076</v>
      </c>
      <c r="N490" s="151" t="s">
        <v>1177</v>
      </c>
      <c r="O490" s="160" t="s">
        <v>1078</v>
      </c>
      <c r="P490" s="160"/>
      <c r="Q490" s="160" t="s">
        <v>2653</v>
      </c>
    </row>
    <row r="491" spans="2:17" s="51" customFormat="1" ht="24" customHeight="1">
      <c r="B491" s="160">
        <v>502</v>
      </c>
      <c r="C491" s="167" t="s">
        <v>44</v>
      </c>
      <c r="D491" s="166">
        <v>44390</v>
      </c>
      <c r="E491" s="166"/>
      <c r="F491" s="160" t="s">
        <v>164</v>
      </c>
      <c r="G491" s="167" t="s">
        <v>277</v>
      </c>
      <c r="H491" s="167"/>
      <c r="I491" s="167" t="s">
        <v>490</v>
      </c>
      <c r="J491" s="167"/>
      <c r="K491" s="167" t="s">
        <v>465</v>
      </c>
      <c r="L491" s="167" t="s">
        <v>284</v>
      </c>
      <c r="M491" s="150" t="s">
        <v>1076</v>
      </c>
      <c r="N491" s="151" t="s">
        <v>1178</v>
      </c>
      <c r="O491" s="160" t="s">
        <v>1078</v>
      </c>
      <c r="P491" s="160"/>
      <c r="Q491" s="160" t="s">
        <v>2653</v>
      </c>
    </row>
    <row r="492" spans="2:17" s="51" customFormat="1" ht="24" customHeight="1">
      <c r="B492" s="160">
        <v>503</v>
      </c>
      <c r="C492" s="167" t="s">
        <v>44</v>
      </c>
      <c r="D492" s="166">
        <v>44390</v>
      </c>
      <c r="E492" s="166"/>
      <c r="F492" s="160" t="s">
        <v>164</v>
      </c>
      <c r="G492" s="167" t="s">
        <v>277</v>
      </c>
      <c r="H492" s="167"/>
      <c r="I492" s="167" t="s">
        <v>490</v>
      </c>
      <c r="J492" s="167"/>
      <c r="K492" s="167" t="s">
        <v>465</v>
      </c>
      <c r="L492" s="167" t="s">
        <v>284</v>
      </c>
      <c r="M492" s="150" t="s">
        <v>1076</v>
      </c>
      <c r="N492" s="151" t="s">
        <v>1179</v>
      </c>
      <c r="O492" s="160" t="s">
        <v>1078</v>
      </c>
      <c r="P492" s="160"/>
      <c r="Q492" s="160" t="s">
        <v>2653</v>
      </c>
    </row>
    <row r="493" spans="2:17" s="51" customFormat="1" ht="24" customHeight="1">
      <c r="B493" s="160">
        <v>504</v>
      </c>
      <c r="C493" s="167" t="s">
        <v>44</v>
      </c>
      <c r="D493" s="166">
        <v>44390</v>
      </c>
      <c r="E493" s="166"/>
      <c r="F493" s="160" t="s">
        <v>164</v>
      </c>
      <c r="G493" s="167" t="s">
        <v>277</v>
      </c>
      <c r="H493" s="167"/>
      <c r="I493" s="167" t="s">
        <v>490</v>
      </c>
      <c r="J493" s="167"/>
      <c r="K493" s="167" t="s">
        <v>465</v>
      </c>
      <c r="L493" s="167" t="s">
        <v>284</v>
      </c>
      <c r="M493" s="150" t="s">
        <v>1076</v>
      </c>
      <c r="N493" s="151" t="s">
        <v>1180</v>
      </c>
      <c r="O493" s="160" t="s">
        <v>1078</v>
      </c>
      <c r="P493" s="160"/>
      <c r="Q493" s="160" t="s">
        <v>2653</v>
      </c>
    </row>
    <row r="494" spans="2:17" s="51" customFormat="1" ht="24" customHeight="1">
      <c r="B494" s="160">
        <v>505</v>
      </c>
      <c r="C494" s="167" t="s">
        <v>44</v>
      </c>
      <c r="D494" s="166">
        <v>44390</v>
      </c>
      <c r="E494" s="166"/>
      <c r="F494" s="160" t="s">
        <v>164</v>
      </c>
      <c r="G494" s="167" t="s">
        <v>277</v>
      </c>
      <c r="H494" s="167"/>
      <c r="I494" s="167" t="s">
        <v>490</v>
      </c>
      <c r="J494" s="167"/>
      <c r="K494" s="167" t="s">
        <v>465</v>
      </c>
      <c r="L494" s="167" t="s">
        <v>284</v>
      </c>
      <c r="M494" s="150" t="s">
        <v>1076</v>
      </c>
      <c r="N494" s="151" t="s">
        <v>1181</v>
      </c>
      <c r="O494" s="160" t="s">
        <v>1078</v>
      </c>
      <c r="P494" s="160"/>
      <c r="Q494" s="160" t="s">
        <v>2653</v>
      </c>
    </row>
    <row r="495" spans="2:17" s="51" customFormat="1" ht="24" customHeight="1">
      <c r="B495" s="160">
        <v>506</v>
      </c>
      <c r="C495" s="167" t="s">
        <v>44</v>
      </c>
      <c r="D495" s="166">
        <v>44390</v>
      </c>
      <c r="E495" s="166"/>
      <c r="F495" s="160" t="s">
        <v>164</v>
      </c>
      <c r="G495" s="167" t="s">
        <v>277</v>
      </c>
      <c r="H495" s="167"/>
      <c r="I495" s="167" t="s">
        <v>490</v>
      </c>
      <c r="J495" s="167"/>
      <c r="K495" s="167" t="s">
        <v>465</v>
      </c>
      <c r="L495" s="167" t="s">
        <v>284</v>
      </c>
      <c r="M495" s="150" t="s">
        <v>1076</v>
      </c>
      <c r="N495" s="151" t="s">
        <v>1182</v>
      </c>
      <c r="O495" s="160" t="s">
        <v>1078</v>
      </c>
      <c r="P495" s="160"/>
      <c r="Q495" s="160" t="s">
        <v>2653</v>
      </c>
    </row>
    <row r="496" spans="2:17" s="51" customFormat="1" ht="24" customHeight="1">
      <c r="B496" s="160">
        <v>507</v>
      </c>
      <c r="C496" s="167" t="s">
        <v>44</v>
      </c>
      <c r="D496" s="166">
        <v>44390</v>
      </c>
      <c r="E496" s="166"/>
      <c r="F496" s="160" t="s">
        <v>164</v>
      </c>
      <c r="G496" s="167" t="s">
        <v>277</v>
      </c>
      <c r="H496" s="167"/>
      <c r="I496" s="167" t="s">
        <v>490</v>
      </c>
      <c r="J496" s="167"/>
      <c r="K496" s="167" t="s">
        <v>465</v>
      </c>
      <c r="L496" s="167" t="s">
        <v>284</v>
      </c>
      <c r="M496" s="150" t="s">
        <v>1076</v>
      </c>
      <c r="N496" s="151" t="s">
        <v>1183</v>
      </c>
      <c r="O496" s="160" t="s">
        <v>1078</v>
      </c>
      <c r="P496" s="160"/>
      <c r="Q496" s="160" t="s">
        <v>2653</v>
      </c>
    </row>
    <row r="497" spans="2:17" s="51" customFormat="1" ht="24" customHeight="1">
      <c r="B497" s="160">
        <v>508</v>
      </c>
      <c r="C497" s="167" t="s">
        <v>44</v>
      </c>
      <c r="D497" s="166">
        <v>44390</v>
      </c>
      <c r="E497" s="166"/>
      <c r="F497" s="160" t="s">
        <v>164</v>
      </c>
      <c r="G497" s="167" t="s">
        <v>277</v>
      </c>
      <c r="H497" s="167"/>
      <c r="I497" s="167" t="s">
        <v>490</v>
      </c>
      <c r="J497" s="167"/>
      <c r="K497" s="167" t="s">
        <v>465</v>
      </c>
      <c r="L497" s="167" t="s">
        <v>284</v>
      </c>
      <c r="M497" s="150" t="s">
        <v>1076</v>
      </c>
      <c r="N497" s="151" t="s">
        <v>1184</v>
      </c>
      <c r="O497" s="160" t="s">
        <v>1078</v>
      </c>
      <c r="P497" s="160"/>
      <c r="Q497" s="160" t="s">
        <v>2653</v>
      </c>
    </row>
    <row r="498" spans="2:17" s="51" customFormat="1" ht="24" customHeight="1">
      <c r="B498" s="160">
        <v>509</v>
      </c>
      <c r="C498" s="167" t="s">
        <v>44</v>
      </c>
      <c r="D498" s="166">
        <v>44390</v>
      </c>
      <c r="E498" s="166"/>
      <c r="F498" s="160" t="s">
        <v>164</v>
      </c>
      <c r="G498" s="167" t="s">
        <v>277</v>
      </c>
      <c r="H498" s="167"/>
      <c r="I498" s="167" t="s">
        <v>490</v>
      </c>
      <c r="J498" s="167"/>
      <c r="K498" s="167" t="s">
        <v>465</v>
      </c>
      <c r="L498" s="167" t="s">
        <v>284</v>
      </c>
      <c r="M498" s="150" t="s">
        <v>1076</v>
      </c>
      <c r="N498" s="151" t="s">
        <v>1185</v>
      </c>
      <c r="O498" s="160" t="s">
        <v>1078</v>
      </c>
      <c r="P498" s="160"/>
      <c r="Q498" s="160" t="s">
        <v>2653</v>
      </c>
    </row>
    <row r="499" spans="2:17" s="51" customFormat="1" ht="24" customHeight="1">
      <c r="B499" s="160">
        <v>510</v>
      </c>
      <c r="C499" s="167" t="s">
        <v>44</v>
      </c>
      <c r="D499" s="166">
        <v>44390</v>
      </c>
      <c r="E499" s="166"/>
      <c r="F499" s="160" t="s">
        <v>164</v>
      </c>
      <c r="G499" s="167" t="s">
        <v>277</v>
      </c>
      <c r="H499" s="167"/>
      <c r="I499" s="167" t="s">
        <v>490</v>
      </c>
      <c r="J499" s="167"/>
      <c r="K499" s="167" t="s">
        <v>465</v>
      </c>
      <c r="L499" s="167" t="s">
        <v>284</v>
      </c>
      <c r="M499" s="150" t="s">
        <v>1076</v>
      </c>
      <c r="N499" s="151" t="s">
        <v>1186</v>
      </c>
      <c r="O499" s="160" t="s">
        <v>1078</v>
      </c>
      <c r="P499" s="160"/>
      <c r="Q499" s="160" t="s">
        <v>2653</v>
      </c>
    </row>
    <row r="500" spans="2:17" s="51" customFormat="1" ht="24" customHeight="1">
      <c r="B500" s="160">
        <v>511</v>
      </c>
      <c r="C500" s="167" t="s">
        <v>44</v>
      </c>
      <c r="D500" s="166">
        <v>44390</v>
      </c>
      <c r="E500" s="166"/>
      <c r="F500" s="160" t="s">
        <v>164</v>
      </c>
      <c r="G500" s="167" t="s">
        <v>277</v>
      </c>
      <c r="H500" s="167"/>
      <c r="I500" s="167" t="s">
        <v>490</v>
      </c>
      <c r="J500" s="167"/>
      <c r="K500" s="167" t="s">
        <v>465</v>
      </c>
      <c r="L500" s="167" t="s">
        <v>284</v>
      </c>
      <c r="M500" s="150" t="s">
        <v>1076</v>
      </c>
      <c r="N500" s="151" t="s">
        <v>1187</v>
      </c>
      <c r="O500" s="160" t="s">
        <v>1078</v>
      </c>
      <c r="P500" s="160"/>
      <c r="Q500" s="160" t="s">
        <v>2653</v>
      </c>
    </row>
    <row r="501" spans="2:17" s="51" customFormat="1" ht="24" customHeight="1">
      <c r="B501" s="160">
        <v>512</v>
      </c>
      <c r="C501" s="167" t="s">
        <v>44</v>
      </c>
      <c r="D501" s="166">
        <v>44390</v>
      </c>
      <c r="E501" s="166"/>
      <c r="F501" s="160" t="s">
        <v>164</v>
      </c>
      <c r="G501" s="167" t="s">
        <v>277</v>
      </c>
      <c r="H501" s="167"/>
      <c r="I501" s="167" t="s">
        <v>490</v>
      </c>
      <c r="J501" s="167"/>
      <c r="K501" s="167" t="s">
        <v>465</v>
      </c>
      <c r="L501" s="167" t="s">
        <v>284</v>
      </c>
      <c r="M501" s="150" t="s">
        <v>1076</v>
      </c>
      <c r="N501" s="151" t="s">
        <v>1188</v>
      </c>
      <c r="O501" s="160" t="s">
        <v>1078</v>
      </c>
      <c r="P501" s="160"/>
      <c r="Q501" s="160" t="s">
        <v>2653</v>
      </c>
    </row>
    <row r="502" spans="2:17" s="51" customFormat="1" ht="24" customHeight="1">
      <c r="B502" s="160">
        <v>513</v>
      </c>
      <c r="C502" s="167" t="s">
        <v>44</v>
      </c>
      <c r="D502" s="166">
        <v>44390</v>
      </c>
      <c r="E502" s="166"/>
      <c r="F502" s="160" t="s">
        <v>164</v>
      </c>
      <c r="G502" s="167" t="s">
        <v>277</v>
      </c>
      <c r="H502" s="167"/>
      <c r="I502" s="167" t="s">
        <v>490</v>
      </c>
      <c r="J502" s="167"/>
      <c r="K502" s="167" t="s">
        <v>465</v>
      </c>
      <c r="L502" s="167" t="s">
        <v>284</v>
      </c>
      <c r="M502" s="150" t="s">
        <v>1076</v>
      </c>
      <c r="N502" s="151" t="s">
        <v>1189</v>
      </c>
      <c r="O502" s="160" t="s">
        <v>1078</v>
      </c>
      <c r="P502" s="160"/>
      <c r="Q502" s="160" t="s">
        <v>2653</v>
      </c>
    </row>
    <row r="503" spans="2:17" s="51" customFormat="1" ht="24" customHeight="1">
      <c r="B503" s="160">
        <v>514</v>
      </c>
      <c r="C503" s="167" t="s">
        <v>44</v>
      </c>
      <c r="D503" s="166">
        <v>44390</v>
      </c>
      <c r="E503" s="166"/>
      <c r="F503" s="160" t="s">
        <v>164</v>
      </c>
      <c r="G503" s="167" t="s">
        <v>277</v>
      </c>
      <c r="H503" s="167"/>
      <c r="I503" s="167" t="s">
        <v>490</v>
      </c>
      <c r="J503" s="167"/>
      <c r="K503" s="167" t="s">
        <v>465</v>
      </c>
      <c r="L503" s="167" t="s">
        <v>284</v>
      </c>
      <c r="M503" s="150" t="s">
        <v>1076</v>
      </c>
      <c r="N503" s="151" t="s">
        <v>1190</v>
      </c>
      <c r="O503" s="160" t="s">
        <v>1078</v>
      </c>
      <c r="P503" s="160"/>
      <c r="Q503" s="160" t="s">
        <v>2653</v>
      </c>
    </row>
    <row r="504" spans="2:17" s="51" customFormat="1" ht="24" customHeight="1">
      <c r="B504" s="160">
        <v>515</v>
      </c>
      <c r="C504" s="167" t="s">
        <v>44</v>
      </c>
      <c r="D504" s="166">
        <v>44390</v>
      </c>
      <c r="E504" s="166"/>
      <c r="F504" s="160" t="s">
        <v>164</v>
      </c>
      <c r="G504" s="167" t="s">
        <v>277</v>
      </c>
      <c r="H504" s="167"/>
      <c r="I504" s="167" t="s">
        <v>490</v>
      </c>
      <c r="J504" s="167"/>
      <c r="K504" s="167" t="s">
        <v>465</v>
      </c>
      <c r="L504" s="167" t="s">
        <v>284</v>
      </c>
      <c r="M504" s="150" t="s">
        <v>1076</v>
      </c>
      <c r="N504" s="151" t="s">
        <v>1191</v>
      </c>
      <c r="O504" s="160" t="s">
        <v>1078</v>
      </c>
      <c r="P504" s="160"/>
      <c r="Q504" s="160" t="s">
        <v>2653</v>
      </c>
    </row>
    <row r="505" spans="2:17" s="51" customFormat="1" ht="24" customHeight="1">
      <c r="B505" s="160">
        <v>516</v>
      </c>
      <c r="C505" s="167" t="s">
        <v>44</v>
      </c>
      <c r="D505" s="166">
        <v>44390</v>
      </c>
      <c r="E505" s="166"/>
      <c r="F505" s="160" t="s">
        <v>164</v>
      </c>
      <c r="G505" s="167" t="s">
        <v>277</v>
      </c>
      <c r="H505" s="167"/>
      <c r="I505" s="167" t="s">
        <v>490</v>
      </c>
      <c r="J505" s="167"/>
      <c r="K505" s="167" t="s">
        <v>465</v>
      </c>
      <c r="L505" s="167" t="s">
        <v>284</v>
      </c>
      <c r="M505" s="150" t="s">
        <v>1076</v>
      </c>
      <c r="N505" s="151" t="s">
        <v>1192</v>
      </c>
      <c r="O505" s="160" t="s">
        <v>1078</v>
      </c>
      <c r="P505" s="160"/>
      <c r="Q505" s="160" t="s">
        <v>2653</v>
      </c>
    </row>
    <row r="506" spans="2:17" s="51" customFormat="1" ht="24" customHeight="1">
      <c r="B506" s="160">
        <v>517</v>
      </c>
      <c r="C506" s="167" t="s">
        <v>44</v>
      </c>
      <c r="D506" s="166">
        <v>44390</v>
      </c>
      <c r="E506" s="166"/>
      <c r="F506" s="160" t="s">
        <v>164</v>
      </c>
      <c r="G506" s="167" t="s">
        <v>277</v>
      </c>
      <c r="H506" s="167"/>
      <c r="I506" s="167" t="s">
        <v>490</v>
      </c>
      <c r="J506" s="167"/>
      <c r="K506" s="167" t="s">
        <v>465</v>
      </c>
      <c r="L506" s="167" t="s">
        <v>284</v>
      </c>
      <c r="M506" s="150" t="s">
        <v>1076</v>
      </c>
      <c r="N506" s="151" t="s">
        <v>1193</v>
      </c>
      <c r="O506" s="160" t="s">
        <v>1078</v>
      </c>
      <c r="P506" s="160"/>
      <c r="Q506" s="160" t="s">
        <v>2653</v>
      </c>
    </row>
    <row r="507" spans="2:17" s="51" customFormat="1" ht="24" customHeight="1">
      <c r="B507" s="160">
        <v>518</v>
      </c>
      <c r="C507" s="167" t="s">
        <v>44</v>
      </c>
      <c r="D507" s="166">
        <v>44390</v>
      </c>
      <c r="E507" s="166"/>
      <c r="F507" s="160" t="s">
        <v>164</v>
      </c>
      <c r="G507" s="167" t="s">
        <v>277</v>
      </c>
      <c r="H507" s="167"/>
      <c r="I507" s="167" t="s">
        <v>490</v>
      </c>
      <c r="J507" s="167"/>
      <c r="K507" s="167" t="s">
        <v>465</v>
      </c>
      <c r="L507" s="167" t="s">
        <v>284</v>
      </c>
      <c r="M507" s="150" t="s">
        <v>1076</v>
      </c>
      <c r="N507" s="151" t="s">
        <v>1194</v>
      </c>
      <c r="O507" s="160" t="s">
        <v>1078</v>
      </c>
      <c r="P507" s="160"/>
      <c r="Q507" s="160" t="s">
        <v>2653</v>
      </c>
    </row>
    <row r="508" spans="2:17" s="51" customFormat="1" ht="24" customHeight="1">
      <c r="B508" s="160">
        <v>519</v>
      </c>
      <c r="C508" s="167" t="s">
        <v>44</v>
      </c>
      <c r="D508" s="166">
        <v>44390</v>
      </c>
      <c r="E508" s="166"/>
      <c r="F508" s="160" t="s">
        <v>164</v>
      </c>
      <c r="G508" s="167" t="s">
        <v>277</v>
      </c>
      <c r="H508" s="167"/>
      <c r="I508" s="167" t="s">
        <v>490</v>
      </c>
      <c r="J508" s="167"/>
      <c r="K508" s="167" t="s">
        <v>465</v>
      </c>
      <c r="L508" s="167" t="s">
        <v>284</v>
      </c>
      <c r="M508" s="150" t="s">
        <v>1076</v>
      </c>
      <c r="N508" s="151" t="s">
        <v>1195</v>
      </c>
      <c r="O508" s="160" t="s">
        <v>1078</v>
      </c>
      <c r="P508" s="160"/>
      <c r="Q508" s="160" t="s">
        <v>2653</v>
      </c>
    </row>
    <row r="509" spans="2:17" s="51" customFormat="1" ht="24" customHeight="1">
      <c r="B509" s="160">
        <v>520</v>
      </c>
      <c r="C509" s="167" t="s">
        <v>44</v>
      </c>
      <c r="D509" s="166">
        <v>44390</v>
      </c>
      <c r="E509" s="166"/>
      <c r="F509" s="160" t="s">
        <v>164</v>
      </c>
      <c r="G509" s="167" t="s">
        <v>277</v>
      </c>
      <c r="H509" s="167"/>
      <c r="I509" s="167" t="s">
        <v>490</v>
      </c>
      <c r="J509" s="167"/>
      <c r="K509" s="167" t="s">
        <v>465</v>
      </c>
      <c r="L509" s="167" t="s">
        <v>284</v>
      </c>
      <c r="M509" s="150" t="s">
        <v>1076</v>
      </c>
      <c r="N509" s="151" t="s">
        <v>1196</v>
      </c>
      <c r="O509" s="160" t="s">
        <v>1078</v>
      </c>
      <c r="P509" s="160"/>
      <c r="Q509" s="160" t="s">
        <v>2653</v>
      </c>
    </row>
    <row r="510" spans="2:17" s="51" customFormat="1" ht="24" customHeight="1">
      <c r="B510" s="160">
        <v>521</v>
      </c>
      <c r="C510" s="167" t="s">
        <v>44</v>
      </c>
      <c r="D510" s="166">
        <v>44390</v>
      </c>
      <c r="E510" s="166"/>
      <c r="F510" s="160" t="s">
        <v>164</v>
      </c>
      <c r="G510" s="167" t="s">
        <v>277</v>
      </c>
      <c r="H510" s="167"/>
      <c r="I510" s="167" t="s">
        <v>490</v>
      </c>
      <c r="J510" s="167"/>
      <c r="K510" s="167" t="s">
        <v>465</v>
      </c>
      <c r="L510" s="167" t="s">
        <v>284</v>
      </c>
      <c r="M510" s="150" t="s">
        <v>1076</v>
      </c>
      <c r="N510" s="151" t="s">
        <v>1197</v>
      </c>
      <c r="O510" s="160" t="s">
        <v>1078</v>
      </c>
      <c r="P510" s="160"/>
      <c r="Q510" s="160" t="s">
        <v>2653</v>
      </c>
    </row>
    <row r="511" spans="2:17" s="51" customFormat="1" ht="24" customHeight="1">
      <c r="B511" s="160">
        <v>522</v>
      </c>
      <c r="C511" s="167" t="s">
        <v>44</v>
      </c>
      <c r="D511" s="166">
        <v>44390</v>
      </c>
      <c r="E511" s="166"/>
      <c r="F511" s="160" t="s">
        <v>164</v>
      </c>
      <c r="G511" s="167" t="s">
        <v>277</v>
      </c>
      <c r="H511" s="167"/>
      <c r="I511" s="167" t="s">
        <v>490</v>
      </c>
      <c r="J511" s="167"/>
      <c r="K511" s="167" t="s">
        <v>465</v>
      </c>
      <c r="L511" s="167" t="s">
        <v>284</v>
      </c>
      <c r="M511" s="150" t="s">
        <v>1076</v>
      </c>
      <c r="N511" s="151" t="s">
        <v>1198</v>
      </c>
      <c r="O511" s="160" t="s">
        <v>1078</v>
      </c>
      <c r="P511" s="160"/>
      <c r="Q511" s="160" t="s">
        <v>2653</v>
      </c>
    </row>
    <row r="512" spans="2:17" s="51" customFormat="1" ht="24" customHeight="1">
      <c r="B512" s="160">
        <v>523</v>
      </c>
      <c r="C512" s="167" t="s">
        <v>44</v>
      </c>
      <c r="D512" s="166">
        <v>44390</v>
      </c>
      <c r="E512" s="166"/>
      <c r="F512" s="160" t="s">
        <v>164</v>
      </c>
      <c r="G512" s="167" t="s">
        <v>277</v>
      </c>
      <c r="H512" s="167"/>
      <c r="I512" s="167" t="s">
        <v>490</v>
      </c>
      <c r="J512" s="167"/>
      <c r="K512" s="167" t="s">
        <v>465</v>
      </c>
      <c r="L512" s="167" t="s">
        <v>284</v>
      </c>
      <c r="M512" s="150" t="s">
        <v>1076</v>
      </c>
      <c r="N512" s="151" t="s">
        <v>1199</v>
      </c>
      <c r="O512" s="160" t="s">
        <v>1078</v>
      </c>
      <c r="P512" s="160"/>
      <c r="Q512" s="160" t="s">
        <v>2653</v>
      </c>
    </row>
    <row r="513" spans="2:17" s="51" customFormat="1" ht="24" customHeight="1">
      <c r="B513" s="160">
        <v>524</v>
      </c>
      <c r="C513" s="167" t="s">
        <v>44</v>
      </c>
      <c r="D513" s="166">
        <v>44390</v>
      </c>
      <c r="E513" s="166"/>
      <c r="F513" s="160" t="s">
        <v>164</v>
      </c>
      <c r="G513" s="167" t="s">
        <v>277</v>
      </c>
      <c r="H513" s="167"/>
      <c r="I513" s="167" t="s">
        <v>490</v>
      </c>
      <c r="J513" s="167"/>
      <c r="K513" s="167" t="s">
        <v>465</v>
      </c>
      <c r="L513" s="167" t="s">
        <v>284</v>
      </c>
      <c r="M513" s="150" t="s">
        <v>1076</v>
      </c>
      <c r="N513" s="151" t="s">
        <v>1200</v>
      </c>
      <c r="O513" s="160" t="s">
        <v>1078</v>
      </c>
      <c r="P513" s="160"/>
      <c r="Q513" s="160" t="s">
        <v>2653</v>
      </c>
    </row>
    <row r="514" spans="2:17" s="51" customFormat="1" ht="24" customHeight="1">
      <c r="B514" s="160">
        <v>525</v>
      </c>
      <c r="C514" s="167" t="s">
        <v>44</v>
      </c>
      <c r="D514" s="166">
        <v>44390</v>
      </c>
      <c r="E514" s="166"/>
      <c r="F514" s="160" t="s">
        <v>164</v>
      </c>
      <c r="G514" s="167" t="s">
        <v>277</v>
      </c>
      <c r="H514" s="167"/>
      <c r="I514" s="167" t="s">
        <v>490</v>
      </c>
      <c r="J514" s="167"/>
      <c r="K514" s="167" t="s">
        <v>465</v>
      </c>
      <c r="L514" s="167" t="s">
        <v>284</v>
      </c>
      <c r="M514" s="150" t="s">
        <v>1076</v>
      </c>
      <c r="N514" s="151" t="s">
        <v>1201</v>
      </c>
      <c r="O514" s="160" t="s">
        <v>1078</v>
      </c>
      <c r="P514" s="160"/>
      <c r="Q514" s="160" t="s">
        <v>2653</v>
      </c>
    </row>
    <row r="515" spans="2:17" s="51" customFormat="1" ht="24" customHeight="1">
      <c r="B515" s="160">
        <v>526</v>
      </c>
      <c r="C515" s="167" t="s">
        <v>44</v>
      </c>
      <c r="D515" s="166">
        <v>44390</v>
      </c>
      <c r="E515" s="166"/>
      <c r="F515" s="160" t="s">
        <v>164</v>
      </c>
      <c r="G515" s="167" t="s">
        <v>277</v>
      </c>
      <c r="H515" s="167"/>
      <c r="I515" s="167" t="s">
        <v>490</v>
      </c>
      <c r="J515" s="167"/>
      <c r="K515" s="167" t="s">
        <v>465</v>
      </c>
      <c r="L515" s="167" t="s">
        <v>284</v>
      </c>
      <c r="M515" s="150" t="s">
        <v>1076</v>
      </c>
      <c r="N515" s="151" t="s">
        <v>1202</v>
      </c>
      <c r="O515" s="160" t="s">
        <v>1078</v>
      </c>
      <c r="P515" s="160"/>
      <c r="Q515" s="160" t="s">
        <v>2653</v>
      </c>
    </row>
    <row r="516" spans="2:17" s="51" customFormat="1" ht="24" customHeight="1">
      <c r="B516" s="160">
        <v>527</v>
      </c>
      <c r="C516" s="167" t="s">
        <v>44</v>
      </c>
      <c r="D516" s="166">
        <v>44390</v>
      </c>
      <c r="E516" s="166"/>
      <c r="F516" s="160" t="s">
        <v>164</v>
      </c>
      <c r="G516" s="167" t="s">
        <v>277</v>
      </c>
      <c r="H516" s="167"/>
      <c r="I516" s="167" t="s">
        <v>490</v>
      </c>
      <c r="J516" s="167"/>
      <c r="K516" s="167" t="s">
        <v>465</v>
      </c>
      <c r="L516" s="167" t="s">
        <v>284</v>
      </c>
      <c r="M516" s="150" t="s">
        <v>1076</v>
      </c>
      <c r="N516" s="151" t="s">
        <v>1203</v>
      </c>
      <c r="O516" s="160" t="s">
        <v>1078</v>
      </c>
      <c r="P516" s="160"/>
      <c r="Q516" s="160" t="s">
        <v>2653</v>
      </c>
    </row>
    <row r="517" spans="2:17" s="51" customFormat="1" ht="24" customHeight="1">
      <c r="B517" s="160">
        <v>528</v>
      </c>
      <c r="C517" s="167" t="s">
        <v>44</v>
      </c>
      <c r="D517" s="166">
        <v>44390</v>
      </c>
      <c r="E517" s="166"/>
      <c r="F517" s="160" t="s">
        <v>164</v>
      </c>
      <c r="G517" s="167" t="s">
        <v>277</v>
      </c>
      <c r="H517" s="167"/>
      <c r="I517" s="167" t="s">
        <v>490</v>
      </c>
      <c r="J517" s="167"/>
      <c r="K517" s="167" t="s">
        <v>465</v>
      </c>
      <c r="L517" s="167" t="s">
        <v>284</v>
      </c>
      <c r="M517" s="150" t="s">
        <v>1076</v>
      </c>
      <c r="N517" s="151" t="s">
        <v>1204</v>
      </c>
      <c r="O517" s="160" t="s">
        <v>1078</v>
      </c>
      <c r="P517" s="160"/>
      <c r="Q517" s="160" t="s">
        <v>2653</v>
      </c>
    </row>
    <row r="518" spans="2:17" s="51" customFormat="1" ht="24" customHeight="1">
      <c r="B518" s="160">
        <v>529</v>
      </c>
      <c r="C518" s="167" t="s">
        <v>44</v>
      </c>
      <c r="D518" s="166">
        <v>44390</v>
      </c>
      <c r="E518" s="166"/>
      <c r="F518" s="160" t="s">
        <v>164</v>
      </c>
      <c r="G518" s="167" t="s">
        <v>277</v>
      </c>
      <c r="H518" s="167"/>
      <c r="I518" s="167" t="s">
        <v>490</v>
      </c>
      <c r="J518" s="167"/>
      <c r="K518" s="167" t="s">
        <v>465</v>
      </c>
      <c r="L518" s="167" t="s">
        <v>284</v>
      </c>
      <c r="M518" s="150" t="s">
        <v>1076</v>
      </c>
      <c r="N518" s="151" t="s">
        <v>1205</v>
      </c>
      <c r="O518" s="160" t="s">
        <v>1078</v>
      </c>
      <c r="P518" s="160"/>
      <c r="Q518" s="160" t="s">
        <v>2653</v>
      </c>
    </row>
    <row r="519" spans="2:17" s="51" customFormat="1" ht="24" customHeight="1">
      <c r="B519" s="160">
        <v>530</v>
      </c>
      <c r="C519" s="167" t="s">
        <v>44</v>
      </c>
      <c r="D519" s="166">
        <v>44390</v>
      </c>
      <c r="E519" s="166"/>
      <c r="F519" s="160" t="s">
        <v>164</v>
      </c>
      <c r="G519" s="167" t="s">
        <v>277</v>
      </c>
      <c r="H519" s="167"/>
      <c r="I519" s="167" t="s">
        <v>490</v>
      </c>
      <c r="J519" s="167"/>
      <c r="K519" s="167" t="s">
        <v>465</v>
      </c>
      <c r="L519" s="167" t="s">
        <v>284</v>
      </c>
      <c r="M519" s="150" t="s">
        <v>1076</v>
      </c>
      <c r="N519" s="151" t="s">
        <v>1206</v>
      </c>
      <c r="O519" s="160" t="s">
        <v>1078</v>
      </c>
      <c r="P519" s="160"/>
      <c r="Q519" s="160" t="s">
        <v>2653</v>
      </c>
    </row>
    <row r="520" spans="2:17" s="51" customFormat="1" ht="24" customHeight="1">
      <c r="B520" s="160">
        <v>531</v>
      </c>
      <c r="C520" s="167" t="s">
        <v>44</v>
      </c>
      <c r="D520" s="166">
        <v>44390</v>
      </c>
      <c r="E520" s="166"/>
      <c r="F520" s="160" t="s">
        <v>164</v>
      </c>
      <c r="G520" s="167" t="s">
        <v>277</v>
      </c>
      <c r="H520" s="167"/>
      <c r="I520" s="167" t="s">
        <v>490</v>
      </c>
      <c r="J520" s="167"/>
      <c r="K520" s="167" t="s">
        <v>465</v>
      </c>
      <c r="L520" s="167" t="s">
        <v>284</v>
      </c>
      <c r="M520" s="150" t="s">
        <v>1076</v>
      </c>
      <c r="N520" s="151" t="s">
        <v>1207</v>
      </c>
      <c r="O520" s="160" t="s">
        <v>1078</v>
      </c>
      <c r="P520" s="160"/>
      <c r="Q520" s="160" t="s">
        <v>2653</v>
      </c>
    </row>
    <row r="521" spans="2:17" s="51" customFormat="1" ht="24" customHeight="1">
      <c r="B521" s="160">
        <v>532</v>
      </c>
      <c r="C521" s="167" t="s">
        <v>44</v>
      </c>
      <c r="D521" s="166">
        <v>44390</v>
      </c>
      <c r="E521" s="166"/>
      <c r="F521" s="160" t="s">
        <v>164</v>
      </c>
      <c r="G521" s="167" t="s">
        <v>277</v>
      </c>
      <c r="H521" s="167"/>
      <c r="I521" s="167" t="s">
        <v>490</v>
      </c>
      <c r="J521" s="167"/>
      <c r="K521" s="167" t="s">
        <v>465</v>
      </c>
      <c r="L521" s="167" t="s">
        <v>284</v>
      </c>
      <c r="M521" s="150" t="s">
        <v>1076</v>
      </c>
      <c r="N521" s="151" t="s">
        <v>1208</v>
      </c>
      <c r="O521" s="160" t="s">
        <v>1078</v>
      </c>
      <c r="P521" s="160"/>
      <c r="Q521" s="160" t="s">
        <v>2653</v>
      </c>
    </row>
    <row r="522" spans="2:17" s="51" customFormat="1" ht="24" customHeight="1">
      <c r="B522" s="160">
        <v>533</v>
      </c>
      <c r="C522" s="167" t="s">
        <v>44</v>
      </c>
      <c r="D522" s="166">
        <v>44390</v>
      </c>
      <c r="E522" s="166"/>
      <c r="F522" s="160" t="s">
        <v>164</v>
      </c>
      <c r="G522" s="167" t="s">
        <v>277</v>
      </c>
      <c r="H522" s="167"/>
      <c r="I522" s="167" t="s">
        <v>490</v>
      </c>
      <c r="J522" s="167"/>
      <c r="K522" s="167" t="s">
        <v>465</v>
      </c>
      <c r="L522" s="167" t="s">
        <v>284</v>
      </c>
      <c r="M522" s="150" t="s">
        <v>1076</v>
      </c>
      <c r="N522" s="151" t="s">
        <v>1209</v>
      </c>
      <c r="O522" s="160" t="s">
        <v>1078</v>
      </c>
      <c r="P522" s="160"/>
      <c r="Q522" s="160" t="s">
        <v>2653</v>
      </c>
    </row>
    <row r="523" spans="2:17" s="51" customFormat="1" ht="24" customHeight="1">
      <c r="B523" s="160">
        <v>534</v>
      </c>
      <c r="C523" s="167" t="s">
        <v>44</v>
      </c>
      <c r="D523" s="166">
        <v>44390</v>
      </c>
      <c r="E523" s="166"/>
      <c r="F523" s="160" t="s">
        <v>164</v>
      </c>
      <c r="G523" s="167" t="s">
        <v>277</v>
      </c>
      <c r="H523" s="167"/>
      <c r="I523" s="167" t="s">
        <v>490</v>
      </c>
      <c r="J523" s="167"/>
      <c r="K523" s="167" t="s">
        <v>465</v>
      </c>
      <c r="L523" s="167" t="s">
        <v>284</v>
      </c>
      <c r="M523" s="150" t="s">
        <v>1076</v>
      </c>
      <c r="N523" s="151" t="s">
        <v>1210</v>
      </c>
      <c r="O523" s="160" t="s">
        <v>1078</v>
      </c>
      <c r="P523" s="160"/>
      <c r="Q523" s="160" t="s">
        <v>2653</v>
      </c>
    </row>
    <row r="524" spans="2:17" s="51" customFormat="1" ht="24" customHeight="1">
      <c r="B524" s="160">
        <v>535</v>
      </c>
      <c r="C524" s="167" t="s">
        <v>44</v>
      </c>
      <c r="D524" s="166">
        <v>44390</v>
      </c>
      <c r="E524" s="166"/>
      <c r="F524" s="160" t="s">
        <v>164</v>
      </c>
      <c r="G524" s="167" t="s">
        <v>277</v>
      </c>
      <c r="H524" s="167"/>
      <c r="I524" s="167" t="s">
        <v>490</v>
      </c>
      <c r="J524" s="167"/>
      <c r="K524" s="167" t="s">
        <v>465</v>
      </c>
      <c r="L524" s="167" t="s">
        <v>284</v>
      </c>
      <c r="M524" s="150" t="s">
        <v>1076</v>
      </c>
      <c r="N524" s="151" t="s">
        <v>1211</v>
      </c>
      <c r="O524" s="160" t="s">
        <v>1078</v>
      </c>
      <c r="P524" s="160"/>
      <c r="Q524" s="160" t="s">
        <v>2653</v>
      </c>
    </row>
    <row r="525" spans="2:17" s="51" customFormat="1" ht="24" customHeight="1">
      <c r="B525" s="160">
        <v>536</v>
      </c>
      <c r="C525" s="167" t="s">
        <v>44</v>
      </c>
      <c r="D525" s="166">
        <v>44390</v>
      </c>
      <c r="E525" s="166"/>
      <c r="F525" s="160" t="s">
        <v>164</v>
      </c>
      <c r="G525" s="167" t="s">
        <v>277</v>
      </c>
      <c r="H525" s="167"/>
      <c r="I525" s="167" t="s">
        <v>490</v>
      </c>
      <c r="J525" s="167"/>
      <c r="K525" s="167" t="s">
        <v>465</v>
      </c>
      <c r="L525" s="167" t="s">
        <v>284</v>
      </c>
      <c r="M525" s="150" t="s">
        <v>1076</v>
      </c>
      <c r="N525" s="151" t="s">
        <v>1212</v>
      </c>
      <c r="O525" s="160" t="s">
        <v>1078</v>
      </c>
      <c r="P525" s="160"/>
      <c r="Q525" s="160" t="s">
        <v>2653</v>
      </c>
    </row>
    <row r="526" spans="2:17" s="51" customFormat="1" ht="24" customHeight="1">
      <c r="B526" s="160">
        <v>537</v>
      </c>
      <c r="C526" s="167" t="s">
        <v>44</v>
      </c>
      <c r="D526" s="166">
        <v>44390</v>
      </c>
      <c r="E526" s="166"/>
      <c r="F526" s="160" t="s">
        <v>164</v>
      </c>
      <c r="G526" s="167" t="s">
        <v>277</v>
      </c>
      <c r="H526" s="167"/>
      <c r="I526" s="167" t="s">
        <v>490</v>
      </c>
      <c r="J526" s="167"/>
      <c r="K526" s="167" t="s">
        <v>465</v>
      </c>
      <c r="L526" s="167" t="s">
        <v>284</v>
      </c>
      <c r="M526" s="150" t="s">
        <v>1076</v>
      </c>
      <c r="N526" s="151" t="s">
        <v>1213</v>
      </c>
      <c r="O526" s="160" t="s">
        <v>1078</v>
      </c>
      <c r="P526" s="160"/>
      <c r="Q526" s="160" t="s">
        <v>2653</v>
      </c>
    </row>
    <row r="527" spans="2:17" s="51" customFormat="1" ht="24" customHeight="1">
      <c r="B527" s="160">
        <v>538</v>
      </c>
      <c r="C527" s="167" t="s">
        <v>44</v>
      </c>
      <c r="D527" s="166">
        <v>44390</v>
      </c>
      <c r="E527" s="166"/>
      <c r="F527" s="160" t="s">
        <v>164</v>
      </c>
      <c r="G527" s="167" t="s">
        <v>277</v>
      </c>
      <c r="H527" s="167"/>
      <c r="I527" s="167" t="s">
        <v>490</v>
      </c>
      <c r="J527" s="167"/>
      <c r="K527" s="167" t="s">
        <v>465</v>
      </c>
      <c r="L527" s="167" t="s">
        <v>284</v>
      </c>
      <c r="M527" s="150" t="s">
        <v>1076</v>
      </c>
      <c r="N527" s="151" t="s">
        <v>1214</v>
      </c>
      <c r="O527" s="160" t="s">
        <v>1078</v>
      </c>
      <c r="P527" s="160"/>
      <c r="Q527" s="160" t="s">
        <v>2653</v>
      </c>
    </row>
    <row r="528" spans="2:17" s="51" customFormat="1" ht="24" customHeight="1">
      <c r="B528" s="160">
        <v>539</v>
      </c>
      <c r="C528" s="167" t="s">
        <v>44</v>
      </c>
      <c r="D528" s="166">
        <v>44390</v>
      </c>
      <c r="E528" s="166"/>
      <c r="F528" s="160" t="s">
        <v>164</v>
      </c>
      <c r="G528" s="167" t="s">
        <v>277</v>
      </c>
      <c r="H528" s="167"/>
      <c r="I528" s="167" t="s">
        <v>490</v>
      </c>
      <c r="J528" s="167"/>
      <c r="K528" s="167" t="s">
        <v>465</v>
      </c>
      <c r="L528" s="167" t="s">
        <v>284</v>
      </c>
      <c r="M528" s="150" t="s">
        <v>1076</v>
      </c>
      <c r="N528" s="151" t="s">
        <v>1215</v>
      </c>
      <c r="O528" s="160" t="s">
        <v>1078</v>
      </c>
      <c r="P528" s="160"/>
      <c r="Q528" s="160" t="s">
        <v>2653</v>
      </c>
    </row>
    <row r="529" spans="2:17" s="51" customFormat="1" ht="24" customHeight="1">
      <c r="B529" s="160">
        <v>540</v>
      </c>
      <c r="C529" s="167" t="s">
        <v>44</v>
      </c>
      <c r="D529" s="166">
        <v>44390</v>
      </c>
      <c r="E529" s="166"/>
      <c r="F529" s="160" t="s">
        <v>164</v>
      </c>
      <c r="G529" s="167" t="s">
        <v>277</v>
      </c>
      <c r="H529" s="167"/>
      <c r="I529" s="167" t="s">
        <v>490</v>
      </c>
      <c r="J529" s="167"/>
      <c r="K529" s="167" t="s">
        <v>465</v>
      </c>
      <c r="L529" s="167" t="s">
        <v>284</v>
      </c>
      <c r="M529" s="150" t="s">
        <v>1076</v>
      </c>
      <c r="N529" s="151" t="s">
        <v>1216</v>
      </c>
      <c r="O529" s="160" t="s">
        <v>1078</v>
      </c>
      <c r="P529" s="160"/>
      <c r="Q529" s="160" t="s">
        <v>2653</v>
      </c>
    </row>
    <row r="530" spans="2:17" s="51" customFormat="1" ht="24" customHeight="1">
      <c r="B530" s="160">
        <v>541</v>
      </c>
      <c r="C530" s="167" t="s">
        <v>44</v>
      </c>
      <c r="D530" s="166">
        <v>44390</v>
      </c>
      <c r="E530" s="166"/>
      <c r="F530" s="160" t="s">
        <v>164</v>
      </c>
      <c r="G530" s="167" t="s">
        <v>277</v>
      </c>
      <c r="H530" s="167"/>
      <c r="I530" s="167" t="s">
        <v>490</v>
      </c>
      <c r="J530" s="167"/>
      <c r="K530" s="167" t="s">
        <v>465</v>
      </c>
      <c r="L530" s="167" t="s">
        <v>284</v>
      </c>
      <c r="M530" s="150" t="s">
        <v>1076</v>
      </c>
      <c r="N530" s="151" t="s">
        <v>1217</v>
      </c>
      <c r="O530" s="160" t="s">
        <v>1078</v>
      </c>
      <c r="P530" s="160"/>
      <c r="Q530" s="160" t="s">
        <v>2653</v>
      </c>
    </row>
    <row r="531" spans="2:17" s="51" customFormat="1" ht="24" customHeight="1">
      <c r="B531" s="160">
        <v>542</v>
      </c>
      <c r="C531" s="167" t="s">
        <v>44</v>
      </c>
      <c r="D531" s="166">
        <v>44390</v>
      </c>
      <c r="E531" s="166"/>
      <c r="F531" s="160" t="s">
        <v>164</v>
      </c>
      <c r="G531" s="167" t="s">
        <v>277</v>
      </c>
      <c r="H531" s="167"/>
      <c r="I531" s="167" t="s">
        <v>490</v>
      </c>
      <c r="J531" s="167"/>
      <c r="K531" s="167" t="s">
        <v>465</v>
      </c>
      <c r="L531" s="167" t="s">
        <v>284</v>
      </c>
      <c r="M531" s="150" t="s">
        <v>1076</v>
      </c>
      <c r="N531" s="151" t="s">
        <v>1218</v>
      </c>
      <c r="O531" s="160" t="s">
        <v>1078</v>
      </c>
      <c r="P531" s="160"/>
      <c r="Q531" s="160" t="s">
        <v>2653</v>
      </c>
    </row>
    <row r="532" spans="2:17" s="51" customFormat="1" ht="24" customHeight="1">
      <c r="B532" s="160">
        <v>543</v>
      </c>
      <c r="C532" s="167" t="s">
        <v>44</v>
      </c>
      <c r="D532" s="166">
        <v>44390</v>
      </c>
      <c r="E532" s="166"/>
      <c r="F532" s="160" t="s">
        <v>164</v>
      </c>
      <c r="G532" s="167" t="s">
        <v>277</v>
      </c>
      <c r="H532" s="167"/>
      <c r="I532" s="167" t="s">
        <v>490</v>
      </c>
      <c r="J532" s="167"/>
      <c r="K532" s="167" t="s">
        <v>465</v>
      </c>
      <c r="L532" s="167" t="s">
        <v>284</v>
      </c>
      <c r="M532" s="150" t="s">
        <v>1076</v>
      </c>
      <c r="N532" s="151" t="s">
        <v>1219</v>
      </c>
      <c r="O532" s="160" t="s">
        <v>1078</v>
      </c>
      <c r="P532" s="160"/>
      <c r="Q532" s="160" t="s">
        <v>2653</v>
      </c>
    </row>
    <row r="533" spans="2:17" s="51" customFormat="1" ht="24" customHeight="1">
      <c r="B533" s="160">
        <v>544</v>
      </c>
      <c r="C533" s="167" t="s">
        <v>44</v>
      </c>
      <c r="D533" s="166">
        <v>44390</v>
      </c>
      <c r="E533" s="166"/>
      <c r="F533" s="160" t="s">
        <v>164</v>
      </c>
      <c r="G533" s="167" t="s">
        <v>277</v>
      </c>
      <c r="H533" s="167"/>
      <c r="I533" s="167" t="s">
        <v>490</v>
      </c>
      <c r="J533" s="167"/>
      <c r="K533" s="167" t="s">
        <v>465</v>
      </c>
      <c r="L533" s="167" t="s">
        <v>284</v>
      </c>
      <c r="M533" s="150" t="s">
        <v>1076</v>
      </c>
      <c r="N533" s="151" t="s">
        <v>1220</v>
      </c>
      <c r="O533" s="160" t="s">
        <v>1078</v>
      </c>
      <c r="P533" s="160"/>
      <c r="Q533" s="160" t="s">
        <v>2653</v>
      </c>
    </row>
    <row r="534" spans="2:17" s="51" customFormat="1" ht="24" customHeight="1">
      <c r="B534" s="160">
        <v>545</v>
      </c>
      <c r="C534" s="167" t="s">
        <v>44</v>
      </c>
      <c r="D534" s="166">
        <v>44390</v>
      </c>
      <c r="E534" s="166"/>
      <c r="F534" s="160" t="s">
        <v>164</v>
      </c>
      <c r="G534" s="167" t="s">
        <v>277</v>
      </c>
      <c r="H534" s="167"/>
      <c r="I534" s="167" t="s">
        <v>490</v>
      </c>
      <c r="J534" s="167"/>
      <c r="K534" s="167" t="s">
        <v>465</v>
      </c>
      <c r="L534" s="167" t="s">
        <v>284</v>
      </c>
      <c r="M534" s="150" t="s">
        <v>1076</v>
      </c>
      <c r="N534" s="151" t="s">
        <v>1221</v>
      </c>
      <c r="O534" s="160" t="s">
        <v>1078</v>
      </c>
      <c r="P534" s="160"/>
      <c r="Q534" s="160" t="s">
        <v>2653</v>
      </c>
    </row>
    <row r="535" spans="2:17" s="51" customFormat="1" ht="24" customHeight="1">
      <c r="B535" s="160">
        <v>546</v>
      </c>
      <c r="C535" s="167" t="s">
        <v>44</v>
      </c>
      <c r="D535" s="166">
        <v>44390</v>
      </c>
      <c r="E535" s="166"/>
      <c r="F535" s="160" t="s">
        <v>164</v>
      </c>
      <c r="G535" s="167" t="s">
        <v>277</v>
      </c>
      <c r="H535" s="167"/>
      <c r="I535" s="167" t="s">
        <v>490</v>
      </c>
      <c r="J535" s="167"/>
      <c r="K535" s="167" t="s">
        <v>465</v>
      </c>
      <c r="L535" s="167" t="s">
        <v>284</v>
      </c>
      <c r="M535" s="150" t="s">
        <v>1076</v>
      </c>
      <c r="N535" s="151" t="s">
        <v>1222</v>
      </c>
      <c r="O535" s="160" t="s">
        <v>1078</v>
      </c>
      <c r="P535" s="160"/>
      <c r="Q535" s="160" t="s">
        <v>2653</v>
      </c>
    </row>
    <row r="536" spans="2:17" s="51" customFormat="1" ht="24" customHeight="1">
      <c r="B536" s="160">
        <v>547</v>
      </c>
      <c r="C536" s="167" t="s">
        <v>44</v>
      </c>
      <c r="D536" s="166">
        <v>44390</v>
      </c>
      <c r="E536" s="166"/>
      <c r="F536" s="160" t="s">
        <v>164</v>
      </c>
      <c r="G536" s="167" t="s">
        <v>277</v>
      </c>
      <c r="H536" s="167"/>
      <c r="I536" s="167" t="s">
        <v>490</v>
      </c>
      <c r="J536" s="167"/>
      <c r="K536" s="167" t="s">
        <v>465</v>
      </c>
      <c r="L536" s="167" t="s">
        <v>284</v>
      </c>
      <c r="M536" s="150" t="s">
        <v>1076</v>
      </c>
      <c r="N536" s="151" t="s">
        <v>1223</v>
      </c>
      <c r="O536" s="160" t="s">
        <v>1078</v>
      </c>
      <c r="P536" s="160"/>
      <c r="Q536" s="160" t="s">
        <v>2653</v>
      </c>
    </row>
    <row r="537" spans="2:17" s="51" customFormat="1" ht="24" customHeight="1">
      <c r="B537" s="160">
        <v>548</v>
      </c>
      <c r="C537" s="167" t="s">
        <v>44</v>
      </c>
      <c r="D537" s="166">
        <v>44390</v>
      </c>
      <c r="E537" s="166"/>
      <c r="F537" s="160" t="s">
        <v>164</v>
      </c>
      <c r="G537" s="167" t="s">
        <v>277</v>
      </c>
      <c r="H537" s="167"/>
      <c r="I537" s="167" t="s">
        <v>490</v>
      </c>
      <c r="J537" s="167"/>
      <c r="K537" s="167" t="s">
        <v>465</v>
      </c>
      <c r="L537" s="167" t="s">
        <v>284</v>
      </c>
      <c r="M537" s="150" t="s">
        <v>1076</v>
      </c>
      <c r="N537" s="151" t="s">
        <v>1224</v>
      </c>
      <c r="O537" s="160" t="s">
        <v>1078</v>
      </c>
      <c r="P537" s="160"/>
      <c r="Q537" s="160" t="s">
        <v>2653</v>
      </c>
    </row>
    <row r="538" spans="2:17" s="51" customFormat="1" ht="24" customHeight="1">
      <c r="B538" s="160">
        <v>549</v>
      </c>
      <c r="C538" s="167" t="s">
        <v>44</v>
      </c>
      <c r="D538" s="166">
        <v>44390</v>
      </c>
      <c r="E538" s="166"/>
      <c r="F538" s="160" t="s">
        <v>164</v>
      </c>
      <c r="G538" s="167" t="s">
        <v>277</v>
      </c>
      <c r="H538" s="167"/>
      <c r="I538" s="167" t="s">
        <v>490</v>
      </c>
      <c r="J538" s="167"/>
      <c r="K538" s="167" t="s">
        <v>465</v>
      </c>
      <c r="L538" s="167" t="s">
        <v>284</v>
      </c>
      <c r="M538" s="150" t="s">
        <v>1076</v>
      </c>
      <c r="N538" s="151" t="s">
        <v>1225</v>
      </c>
      <c r="O538" s="160" t="s">
        <v>1078</v>
      </c>
      <c r="P538" s="160"/>
      <c r="Q538" s="160" t="s">
        <v>2653</v>
      </c>
    </row>
    <row r="539" spans="2:17" s="51" customFormat="1" ht="24" customHeight="1">
      <c r="B539" s="160">
        <v>550</v>
      </c>
      <c r="C539" s="167" t="s">
        <v>44</v>
      </c>
      <c r="D539" s="166">
        <v>44390</v>
      </c>
      <c r="E539" s="166"/>
      <c r="F539" s="160" t="s">
        <v>164</v>
      </c>
      <c r="G539" s="167" t="s">
        <v>277</v>
      </c>
      <c r="H539" s="167"/>
      <c r="I539" s="167" t="s">
        <v>490</v>
      </c>
      <c r="J539" s="167"/>
      <c r="K539" s="167" t="s">
        <v>465</v>
      </c>
      <c r="L539" s="167" t="s">
        <v>284</v>
      </c>
      <c r="M539" s="150" t="s">
        <v>1076</v>
      </c>
      <c r="N539" s="151" t="s">
        <v>1226</v>
      </c>
      <c r="O539" s="160" t="s">
        <v>1078</v>
      </c>
      <c r="P539" s="160"/>
      <c r="Q539" s="160" t="s">
        <v>2653</v>
      </c>
    </row>
    <row r="540" spans="2:17" s="51" customFormat="1" ht="24" customHeight="1">
      <c r="B540" s="160">
        <v>551</v>
      </c>
      <c r="C540" s="167" t="s">
        <v>44</v>
      </c>
      <c r="D540" s="166">
        <v>44390</v>
      </c>
      <c r="E540" s="166"/>
      <c r="F540" s="160" t="s">
        <v>164</v>
      </c>
      <c r="G540" s="167" t="s">
        <v>277</v>
      </c>
      <c r="H540" s="167"/>
      <c r="I540" s="167" t="s">
        <v>490</v>
      </c>
      <c r="J540" s="167"/>
      <c r="K540" s="167" t="s">
        <v>465</v>
      </c>
      <c r="L540" s="167" t="s">
        <v>284</v>
      </c>
      <c r="M540" s="150" t="s">
        <v>1076</v>
      </c>
      <c r="N540" s="151" t="s">
        <v>1227</v>
      </c>
      <c r="O540" s="160" t="s">
        <v>1078</v>
      </c>
      <c r="P540" s="160"/>
      <c r="Q540" s="160" t="s">
        <v>2653</v>
      </c>
    </row>
    <row r="541" spans="2:17" s="51" customFormat="1" ht="24" customHeight="1">
      <c r="B541" s="160">
        <v>552</v>
      </c>
      <c r="C541" s="167" t="s">
        <v>44</v>
      </c>
      <c r="D541" s="166">
        <v>44390</v>
      </c>
      <c r="E541" s="166"/>
      <c r="F541" s="160" t="s">
        <v>164</v>
      </c>
      <c r="G541" s="167" t="s">
        <v>277</v>
      </c>
      <c r="H541" s="167"/>
      <c r="I541" s="167" t="s">
        <v>490</v>
      </c>
      <c r="J541" s="167"/>
      <c r="K541" s="167" t="s">
        <v>465</v>
      </c>
      <c r="L541" s="167" t="s">
        <v>284</v>
      </c>
      <c r="M541" s="150" t="s">
        <v>1076</v>
      </c>
      <c r="N541" s="151" t="s">
        <v>1228</v>
      </c>
      <c r="O541" s="160" t="s">
        <v>1078</v>
      </c>
      <c r="P541" s="160"/>
      <c r="Q541" s="160" t="s">
        <v>2653</v>
      </c>
    </row>
    <row r="542" spans="2:17" s="51" customFormat="1" ht="24" customHeight="1">
      <c r="B542" s="160">
        <v>553</v>
      </c>
      <c r="C542" s="167" t="s">
        <v>44</v>
      </c>
      <c r="D542" s="166">
        <v>44390</v>
      </c>
      <c r="E542" s="166"/>
      <c r="F542" s="160" t="s">
        <v>164</v>
      </c>
      <c r="G542" s="167" t="s">
        <v>277</v>
      </c>
      <c r="H542" s="167"/>
      <c r="I542" s="167" t="s">
        <v>490</v>
      </c>
      <c r="J542" s="167"/>
      <c r="K542" s="167" t="s">
        <v>465</v>
      </c>
      <c r="L542" s="167" t="s">
        <v>284</v>
      </c>
      <c r="M542" s="150" t="s">
        <v>1076</v>
      </c>
      <c r="N542" s="151" t="s">
        <v>1229</v>
      </c>
      <c r="O542" s="160" t="s">
        <v>1078</v>
      </c>
      <c r="P542" s="160"/>
      <c r="Q542" s="160" t="s">
        <v>2653</v>
      </c>
    </row>
    <row r="543" spans="2:17" s="51" customFormat="1" ht="24" customHeight="1">
      <c r="B543" s="160">
        <v>554</v>
      </c>
      <c r="C543" s="167" t="s">
        <v>44</v>
      </c>
      <c r="D543" s="166">
        <v>44390</v>
      </c>
      <c r="E543" s="166"/>
      <c r="F543" s="160" t="s">
        <v>164</v>
      </c>
      <c r="G543" s="167" t="s">
        <v>277</v>
      </c>
      <c r="H543" s="167"/>
      <c r="I543" s="167" t="s">
        <v>490</v>
      </c>
      <c r="J543" s="167"/>
      <c r="K543" s="167" t="s">
        <v>465</v>
      </c>
      <c r="L543" s="167" t="s">
        <v>284</v>
      </c>
      <c r="M543" s="150" t="s">
        <v>1076</v>
      </c>
      <c r="N543" s="151" t="s">
        <v>1230</v>
      </c>
      <c r="O543" s="160" t="s">
        <v>1078</v>
      </c>
      <c r="P543" s="160"/>
      <c r="Q543" s="160" t="s">
        <v>2653</v>
      </c>
    </row>
    <row r="544" spans="2:17" s="51" customFormat="1" ht="24" customHeight="1">
      <c r="B544" s="160">
        <v>555</v>
      </c>
      <c r="C544" s="167" t="s">
        <v>44</v>
      </c>
      <c r="D544" s="166">
        <v>44390</v>
      </c>
      <c r="E544" s="166"/>
      <c r="F544" s="160" t="s">
        <v>164</v>
      </c>
      <c r="G544" s="167" t="s">
        <v>277</v>
      </c>
      <c r="H544" s="167"/>
      <c r="I544" s="167" t="s">
        <v>490</v>
      </c>
      <c r="J544" s="167"/>
      <c r="K544" s="167" t="s">
        <v>465</v>
      </c>
      <c r="L544" s="167" t="s">
        <v>284</v>
      </c>
      <c r="M544" s="150" t="s">
        <v>1076</v>
      </c>
      <c r="N544" s="151" t="s">
        <v>1231</v>
      </c>
      <c r="O544" s="160" t="s">
        <v>1078</v>
      </c>
      <c r="P544" s="160"/>
      <c r="Q544" s="160" t="s">
        <v>2653</v>
      </c>
    </row>
    <row r="545" spans="2:17" s="51" customFormat="1" ht="24" customHeight="1">
      <c r="B545" s="160">
        <v>556</v>
      </c>
      <c r="C545" s="167" t="s">
        <v>44</v>
      </c>
      <c r="D545" s="166">
        <v>44390</v>
      </c>
      <c r="E545" s="166"/>
      <c r="F545" s="160" t="s">
        <v>164</v>
      </c>
      <c r="G545" s="167" t="s">
        <v>277</v>
      </c>
      <c r="H545" s="167"/>
      <c r="I545" s="167" t="s">
        <v>490</v>
      </c>
      <c r="J545" s="167"/>
      <c r="K545" s="167" t="s">
        <v>465</v>
      </c>
      <c r="L545" s="167" t="s">
        <v>284</v>
      </c>
      <c r="M545" s="150" t="s">
        <v>1076</v>
      </c>
      <c r="N545" s="151" t="s">
        <v>1232</v>
      </c>
      <c r="O545" s="160" t="s">
        <v>1078</v>
      </c>
      <c r="P545" s="160"/>
      <c r="Q545" s="160" t="s">
        <v>2653</v>
      </c>
    </row>
    <row r="546" spans="2:17" s="51" customFormat="1" ht="24" customHeight="1">
      <c r="B546" s="160">
        <v>557</v>
      </c>
      <c r="C546" s="167" t="s">
        <v>44</v>
      </c>
      <c r="D546" s="166">
        <v>44390</v>
      </c>
      <c r="E546" s="166"/>
      <c r="F546" s="160" t="s">
        <v>164</v>
      </c>
      <c r="G546" s="167" t="s">
        <v>277</v>
      </c>
      <c r="H546" s="167"/>
      <c r="I546" s="167" t="s">
        <v>490</v>
      </c>
      <c r="J546" s="167"/>
      <c r="K546" s="167" t="s">
        <v>465</v>
      </c>
      <c r="L546" s="167" t="s">
        <v>284</v>
      </c>
      <c r="M546" s="150" t="s">
        <v>1076</v>
      </c>
      <c r="N546" s="151" t="s">
        <v>1233</v>
      </c>
      <c r="O546" s="160" t="s">
        <v>1078</v>
      </c>
      <c r="P546" s="160"/>
      <c r="Q546" s="160" t="s">
        <v>2653</v>
      </c>
    </row>
    <row r="547" spans="2:17" s="51" customFormat="1" ht="24" customHeight="1">
      <c r="B547" s="160">
        <v>558</v>
      </c>
      <c r="C547" s="167" t="s">
        <v>44</v>
      </c>
      <c r="D547" s="166">
        <v>44390</v>
      </c>
      <c r="E547" s="166"/>
      <c r="F547" s="160" t="s">
        <v>164</v>
      </c>
      <c r="G547" s="167" t="s">
        <v>277</v>
      </c>
      <c r="H547" s="167"/>
      <c r="I547" s="167" t="s">
        <v>490</v>
      </c>
      <c r="J547" s="167"/>
      <c r="K547" s="167" t="s">
        <v>465</v>
      </c>
      <c r="L547" s="167" t="s">
        <v>284</v>
      </c>
      <c r="M547" s="150" t="s">
        <v>1076</v>
      </c>
      <c r="N547" s="151" t="s">
        <v>1234</v>
      </c>
      <c r="O547" s="160" t="s">
        <v>1078</v>
      </c>
      <c r="P547" s="160"/>
      <c r="Q547" s="160" t="s">
        <v>2653</v>
      </c>
    </row>
    <row r="548" spans="2:17" s="51" customFormat="1" ht="24" customHeight="1">
      <c r="B548" s="160">
        <v>559</v>
      </c>
      <c r="C548" s="167" t="s">
        <v>44</v>
      </c>
      <c r="D548" s="166">
        <v>44390</v>
      </c>
      <c r="E548" s="166"/>
      <c r="F548" s="160" t="s">
        <v>164</v>
      </c>
      <c r="G548" s="167" t="s">
        <v>277</v>
      </c>
      <c r="H548" s="167"/>
      <c r="I548" s="167" t="s">
        <v>490</v>
      </c>
      <c r="J548" s="167"/>
      <c r="K548" s="167" t="s">
        <v>465</v>
      </c>
      <c r="L548" s="167" t="s">
        <v>284</v>
      </c>
      <c r="M548" s="150" t="s">
        <v>1076</v>
      </c>
      <c r="N548" s="151" t="s">
        <v>1235</v>
      </c>
      <c r="O548" s="160" t="s">
        <v>1078</v>
      </c>
      <c r="P548" s="160"/>
      <c r="Q548" s="160" t="s">
        <v>2653</v>
      </c>
    </row>
    <row r="549" spans="2:17" s="51" customFormat="1" ht="24" customHeight="1">
      <c r="B549" s="160">
        <v>560</v>
      </c>
      <c r="C549" s="167" t="s">
        <v>44</v>
      </c>
      <c r="D549" s="166">
        <v>44390</v>
      </c>
      <c r="E549" s="166"/>
      <c r="F549" s="160" t="s">
        <v>164</v>
      </c>
      <c r="G549" s="167" t="s">
        <v>277</v>
      </c>
      <c r="H549" s="167"/>
      <c r="I549" s="167" t="s">
        <v>490</v>
      </c>
      <c r="J549" s="167"/>
      <c r="K549" s="167" t="s">
        <v>465</v>
      </c>
      <c r="L549" s="167" t="s">
        <v>284</v>
      </c>
      <c r="M549" s="150" t="s">
        <v>1076</v>
      </c>
      <c r="N549" s="151" t="s">
        <v>1236</v>
      </c>
      <c r="O549" s="160" t="s">
        <v>1078</v>
      </c>
      <c r="P549" s="160"/>
      <c r="Q549" s="160" t="s">
        <v>2653</v>
      </c>
    </row>
    <row r="550" spans="2:17" s="51" customFormat="1" ht="24" customHeight="1">
      <c r="B550" s="160">
        <v>561</v>
      </c>
      <c r="C550" s="167" t="s">
        <v>44</v>
      </c>
      <c r="D550" s="166">
        <v>44390</v>
      </c>
      <c r="E550" s="166"/>
      <c r="F550" s="160" t="s">
        <v>164</v>
      </c>
      <c r="G550" s="167" t="s">
        <v>277</v>
      </c>
      <c r="H550" s="167"/>
      <c r="I550" s="167" t="s">
        <v>490</v>
      </c>
      <c r="J550" s="167"/>
      <c r="K550" s="167" t="s">
        <v>465</v>
      </c>
      <c r="L550" s="167" t="s">
        <v>284</v>
      </c>
      <c r="M550" s="150" t="s">
        <v>1076</v>
      </c>
      <c r="N550" s="151" t="s">
        <v>1237</v>
      </c>
      <c r="O550" s="160" t="s">
        <v>1078</v>
      </c>
      <c r="P550" s="160"/>
      <c r="Q550" s="160" t="s">
        <v>2653</v>
      </c>
    </row>
    <row r="551" spans="2:17" s="51" customFormat="1" ht="24" customHeight="1">
      <c r="B551" s="160">
        <v>562</v>
      </c>
      <c r="C551" s="167" t="s">
        <v>44</v>
      </c>
      <c r="D551" s="166">
        <v>44390</v>
      </c>
      <c r="E551" s="166"/>
      <c r="F551" s="160" t="s">
        <v>164</v>
      </c>
      <c r="G551" s="167" t="s">
        <v>277</v>
      </c>
      <c r="H551" s="167"/>
      <c r="I551" s="167" t="s">
        <v>490</v>
      </c>
      <c r="J551" s="167"/>
      <c r="K551" s="167" t="s">
        <v>465</v>
      </c>
      <c r="L551" s="167" t="s">
        <v>284</v>
      </c>
      <c r="M551" s="150" t="s">
        <v>1076</v>
      </c>
      <c r="N551" s="151" t="s">
        <v>1238</v>
      </c>
      <c r="O551" s="160" t="s">
        <v>1078</v>
      </c>
      <c r="P551" s="160"/>
      <c r="Q551" s="160" t="s">
        <v>2653</v>
      </c>
    </row>
    <row r="552" spans="2:17" s="51" customFormat="1" ht="24" customHeight="1">
      <c r="B552" s="160">
        <v>563</v>
      </c>
      <c r="C552" s="167" t="s">
        <v>44</v>
      </c>
      <c r="D552" s="166">
        <v>44390</v>
      </c>
      <c r="E552" s="166"/>
      <c r="F552" s="160" t="s">
        <v>164</v>
      </c>
      <c r="G552" s="167" t="s">
        <v>277</v>
      </c>
      <c r="H552" s="167"/>
      <c r="I552" s="167" t="s">
        <v>490</v>
      </c>
      <c r="J552" s="167"/>
      <c r="K552" s="167" t="s">
        <v>465</v>
      </c>
      <c r="L552" s="167" t="s">
        <v>284</v>
      </c>
      <c r="M552" s="150" t="s">
        <v>1076</v>
      </c>
      <c r="N552" s="151" t="s">
        <v>1239</v>
      </c>
      <c r="O552" s="160" t="s">
        <v>1078</v>
      </c>
      <c r="P552" s="160"/>
      <c r="Q552" s="160" t="s">
        <v>2653</v>
      </c>
    </row>
    <row r="553" spans="2:17" s="51" customFormat="1" ht="24" customHeight="1">
      <c r="B553" s="160">
        <v>564</v>
      </c>
      <c r="C553" s="167" t="s">
        <v>44</v>
      </c>
      <c r="D553" s="166">
        <v>44390</v>
      </c>
      <c r="E553" s="166"/>
      <c r="F553" s="160" t="s">
        <v>164</v>
      </c>
      <c r="G553" s="167" t="s">
        <v>277</v>
      </c>
      <c r="H553" s="167"/>
      <c r="I553" s="167" t="s">
        <v>490</v>
      </c>
      <c r="J553" s="167"/>
      <c r="K553" s="167" t="s">
        <v>465</v>
      </c>
      <c r="L553" s="167" t="s">
        <v>284</v>
      </c>
      <c r="M553" s="150" t="s">
        <v>1076</v>
      </c>
      <c r="N553" s="151" t="s">
        <v>1240</v>
      </c>
      <c r="O553" s="160" t="s">
        <v>1078</v>
      </c>
      <c r="P553" s="160"/>
      <c r="Q553" s="160" t="s">
        <v>2653</v>
      </c>
    </row>
    <row r="554" spans="2:17" s="51" customFormat="1" ht="24" customHeight="1">
      <c r="B554" s="160">
        <v>565</v>
      </c>
      <c r="C554" s="167" t="s">
        <v>44</v>
      </c>
      <c r="D554" s="166">
        <v>44390</v>
      </c>
      <c r="E554" s="166"/>
      <c r="F554" s="160" t="s">
        <v>164</v>
      </c>
      <c r="G554" s="167" t="s">
        <v>277</v>
      </c>
      <c r="H554" s="167"/>
      <c r="I554" s="167" t="s">
        <v>490</v>
      </c>
      <c r="J554" s="167"/>
      <c r="K554" s="167" t="s">
        <v>465</v>
      </c>
      <c r="L554" s="167" t="s">
        <v>284</v>
      </c>
      <c r="M554" s="150" t="s">
        <v>1076</v>
      </c>
      <c r="N554" s="151" t="s">
        <v>1241</v>
      </c>
      <c r="O554" s="160" t="s">
        <v>1078</v>
      </c>
      <c r="P554" s="160"/>
      <c r="Q554" s="160" t="s">
        <v>2653</v>
      </c>
    </row>
    <row r="555" spans="2:17" s="51" customFormat="1" ht="24" customHeight="1">
      <c r="B555" s="160">
        <v>566</v>
      </c>
      <c r="C555" s="167" t="s">
        <v>44</v>
      </c>
      <c r="D555" s="166">
        <v>44390</v>
      </c>
      <c r="E555" s="166"/>
      <c r="F555" s="160" t="s">
        <v>164</v>
      </c>
      <c r="G555" s="167" t="s">
        <v>277</v>
      </c>
      <c r="H555" s="167"/>
      <c r="I555" s="167" t="s">
        <v>490</v>
      </c>
      <c r="J555" s="167"/>
      <c r="K555" s="167" t="s">
        <v>465</v>
      </c>
      <c r="L555" s="167" t="s">
        <v>284</v>
      </c>
      <c r="M555" s="150" t="s">
        <v>1076</v>
      </c>
      <c r="N555" s="151" t="s">
        <v>1242</v>
      </c>
      <c r="O555" s="160" t="s">
        <v>1078</v>
      </c>
      <c r="P555" s="160"/>
      <c r="Q555" s="160" t="s">
        <v>2653</v>
      </c>
    </row>
    <row r="556" spans="2:17" s="51" customFormat="1" ht="24" customHeight="1">
      <c r="B556" s="160">
        <v>567</v>
      </c>
      <c r="C556" s="167" t="s">
        <v>44</v>
      </c>
      <c r="D556" s="166">
        <v>44390</v>
      </c>
      <c r="E556" s="166"/>
      <c r="F556" s="160" t="s">
        <v>164</v>
      </c>
      <c r="G556" s="167" t="s">
        <v>277</v>
      </c>
      <c r="H556" s="167"/>
      <c r="I556" s="167" t="s">
        <v>490</v>
      </c>
      <c r="J556" s="167"/>
      <c r="K556" s="167" t="s">
        <v>465</v>
      </c>
      <c r="L556" s="167" t="s">
        <v>284</v>
      </c>
      <c r="M556" s="150" t="s">
        <v>1076</v>
      </c>
      <c r="N556" s="151" t="s">
        <v>1243</v>
      </c>
      <c r="O556" s="160" t="s">
        <v>1078</v>
      </c>
      <c r="P556" s="160"/>
      <c r="Q556" s="160" t="s">
        <v>2653</v>
      </c>
    </row>
    <row r="557" spans="2:17" s="51" customFormat="1" ht="24" customHeight="1">
      <c r="B557" s="160">
        <v>568</v>
      </c>
      <c r="C557" s="167" t="s">
        <v>44</v>
      </c>
      <c r="D557" s="166">
        <v>44390</v>
      </c>
      <c r="E557" s="166"/>
      <c r="F557" s="160" t="s">
        <v>164</v>
      </c>
      <c r="G557" s="167" t="s">
        <v>277</v>
      </c>
      <c r="H557" s="167"/>
      <c r="I557" s="167" t="s">
        <v>490</v>
      </c>
      <c r="J557" s="167"/>
      <c r="K557" s="167" t="s">
        <v>465</v>
      </c>
      <c r="L557" s="167" t="s">
        <v>284</v>
      </c>
      <c r="M557" s="150" t="s">
        <v>1076</v>
      </c>
      <c r="N557" s="151" t="s">
        <v>1244</v>
      </c>
      <c r="O557" s="160" t="s">
        <v>1078</v>
      </c>
      <c r="P557" s="160"/>
      <c r="Q557" s="160" t="s">
        <v>2653</v>
      </c>
    </row>
    <row r="558" spans="2:17" s="51" customFormat="1" ht="24" customHeight="1">
      <c r="B558" s="160">
        <v>569</v>
      </c>
      <c r="C558" s="167" t="s">
        <v>44</v>
      </c>
      <c r="D558" s="166">
        <v>44390</v>
      </c>
      <c r="E558" s="166"/>
      <c r="F558" s="160" t="s">
        <v>164</v>
      </c>
      <c r="G558" s="167" t="s">
        <v>277</v>
      </c>
      <c r="H558" s="167"/>
      <c r="I558" s="167" t="s">
        <v>490</v>
      </c>
      <c r="J558" s="167"/>
      <c r="K558" s="167" t="s">
        <v>465</v>
      </c>
      <c r="L558" s="167" t="s">
        <v>284</v>
      </c>
      <c r="M558" s="150" t="s">
        <v>1076</v>
      </c>
      <c r="N558" s="151" t="s">
        <v>1245</v>
      </c>
      <c r="O558" s="160" t="s">
        <v>1078</v>
      </c>
      <c r="P558" s="160"/>
      <c r="Q558" s="160" t="s">
        <v>2653</v>
      </c>
    </row>
    <row r="559" spans="2:17" s="51" customFormat="1" ht="24" customHeight="1">
      <c r="B559" s="160">
        <v>570</v>
      </c>
      <c r="C559" s="167" t="s">
        <v>44</v>
      </c>
      <c r="D559" s="166">
        <v>44390</v>
      </c>
      <c r="E559" s="166"/>
      <c r="F559" s="160" t="s">
        <v>164</v>
      </c>
      <c r="G559" s="167" t="s">
        <v>277</v>
      </c>
      <c r="H559" s="167"/>
      <c r="I559" s="167" t="s">
        <v>490</v>
      </c>
      <c r="J559" s="167"/>
      <c r="K559" s="167" t="s">
        <v>465</v>
      </c>
      <c r="L559" s="167" t="s">
        <v>284</v>
      </c>
      <c r="M559" s="150" t="s">
        <v>1076</v>
      </c>
      <c r="N559" s="151" t="s">
        <v>1246</v>
      </c>
      <c r="O559" s="160" t="s">
        <v>1078</v>
      </c>
      <c r="P559" s="160"/>
      <c r="Q559" s="160" t="s">
        <v>2653</v>
      </c>
    </row>
    <row r="560" spans="2:17" s="51" customFormat="1" ht="24" customHeight="1">
      <c r="B560" s="160">
        <v>571</v>
      </c>
      <c r="C560" s="167" t="s">
        <v>44</v>
      </c>
      <c r="D560" s="166">
        <v>44390</v>
      </c>
      <c r="E560" s="166"/>
      <c r="F560" s="160" t="s">
        <v>164</v>
      </c>
      <c r="G560" s="167" t="s">
        <v>277</v>
      </c>
      <c r="H560" s="167"/>
      <c r="I560" s="167" t="s">
        <v>490</v>
      </c>
      <c r="J560" s="167"/>
      <c r="K560" s="167" t="s">
        <v>465</v>
      </c>
      <c r="L560" s="167" t="s">
        <v>284</v>
      </c>
      <c r="M560" s="150" t="s">
        <v>1076</v>
      </c>
      <c r="N560" s="151" t="s">
        <v>1247</v>
      </c>
      <c r="O560" s="160" t="s">
        <v>1078</v>
      </c>
      <c r="P560" s="160"/>
      <c r="Q560" s="160" t="s">
        <v>2653</v>
      </c>
    </row>
    <row r="561" spans="2:17" s="51" customFormat="1" ht="24" customHeight="1">
      <c r="B561" s="160">
        <v>572</v>
      </c>
      <c r="C561" s="167" t="s">
        <v>44</v>
      </c>
      <c r="D561" s="166">
        <v>44390</v>
      </c>
      <c r="E561" s="166"/>
      <c r="F561" s="160" t="s">
        <v>164</v>
      </c>
      <c r="G561" s="167" t="s">
        <v>277</v>
      </c>
      <c r="H561" s="167"/>
      <c r="I561" s="167" t="s">
        <v>490</v>
      </c>
      <c r="J561" s="167"/>
      <c r="K561" s="167" t="s">
        <v>465</v>
      </c>
      <c r="L561" s="167" t="s">
        <v>284</v>
      </c>
      <c r="M561" s="150" t="s">
        <v>1076</v>
      </c>
      <c r="N561" s="151" t="s">
        <v>1248</v>
      </c>
      <c r="O561" s="160" t="s">
        <v>1078</v>
      </c>
      <c r="P561" s="160"/>
      <c r="Q561" s="160" t="s">
        <v>2653</v>
      </c>
    </row>
    <row r="562" spans="2:17" s="51" customFormat="1" ht="24" customHeight="1">
      <c r="B562" s="160">
        <v>573</v>
      </c>
      <c r="C562" s="167" t="s">
        <v>44</v>
      </c>
      <c r="D562" s="166">
        <v>44390</v>
      </c>
      <c r="E562" s="166"/>
      <c r="F562" s="160" t="s">
        <v>164</v>
      </c>
      <c r="G562" s="167" t="s">
        <v>277</v>
      </c>
      <c r="H562" s="167"/>
      <c r="I562" s="167" t="s">
        <v>490</v>
      </c>
      <c r="J562" s="167"/>
      <c r="K562" s="167" t="s">
        <v>465</v>
      </c>
      <c r="L562" s="167" t="s">
        <v>284</v>
      </c>
      <c r="M562" s="150" t="s">
        <v>1076</v>
      </c>
      <c r="N562" s="151" t="s">
        <v>1249</v>
      </c>
      <c r="O562" s="160" t="s">
        <v>1078</v>
      </c>
      <c r="P562" s="160"/>
      <c r="Q562" s="160" t="s">
        <v>2653</v>
      </c>
    </row>
    <row r="563" spans="2:17" s="51" customFormat="1" ht="24" customHeight="1">
      <c r="B563" s="160">
        <v>574</v>
      </c>
      <c r="C563" s="167" t="s">
        <v>44</v>
      </c>
      <c r="D563" s="166">
        <v>44390</v>
      </c>
      <c r="E563" s="166"/>
      <c r="F563" s="160" t="s">
        <v>164</v>
      </c>
      <c r="G563" s="167" t="s">
        <v>277</v>
      </c>
      <c r="H563" s="167"/>
      <c r="I563" s="167" t="s">
        <v>490</v>
      </c>
      <c r="J563" s="167"/>
      <c r="K563" s="167" t="s">
        <v>465</v>
      </c>
      <c r="L563" s="167" t="s">
        <v>284</v>
      </c>
      <c r="M563" s="150" t="s">
        <v>1076</v>
      </c>
      <c r="N563" s="151" t="s">
        <v>1250</v>
      </c>
      <c r="O563" s="160" t="s">
        <v>1078</v>
      </c>
      <c r="P563" s="160"/>
      <c r="Q563" s="160" t="s">
        <v>2653</v>
      </c>
    </row>
    <row r="564" spans="2:17" s="51" customFormat="1" ht="24" customHeight="1">
      <c r="B564" s="160">
        <v>575</v>
      </c>
      <c r="C564" s="167" t="s">
        <v>44</v>
      </c>
      <c r="D564" s="166">
        <v>44390</v>
      </c>
      <c r="E564" s="166"/>
      <c r="F564" s="160" t="s">
        <v>164</v>
      </c>
      <c r="G564" s="167" t="s">
        <v>277</v>
      </c>
      <c r="H564" s="167"/>
      <c r="I564" s="167" t="s">
        <v>490</v>
      </c>
      <c r="J564" s="167"/>
      <c r="K564" s="167" t="s">
        <v>465</v>
      </c>
      <c r="L564" s="167" t="s">
        <v>284</v>
      </c>
      <c r="M564" s="150" t="s">
        <v>1076</v>
      </c>
      <c r="N564" s="151" t="s">
        <v>1251</v>
      </c>
      <c r="O564" s="160" t="s">
        <v>1078</v>
      </c>
      <c r="P564" s="160"/>
      <c r="Q564" s="160" t="s">
        <v>2653</v>
      </c>
    </row>
    <row r="565" spans="2:17" s="51" customFormat="1" ht="24" customHeight="1">
      <c r="B565" s="160">
        <v>576</v>
      </c>
      <c r="C565" s="167" t="s">
        <v>44</v>
      </c>
      <c r="D565" s="166">
        <v>44390</v>
      </c>
      <c r="E565" s="166"/>
      <c r="F565" s="160" t="s">
        <v>164</v>
      </c>
      <c r="G565" s="167" t="s">
        <v>277</v>
      </c>
      <c r="H565" s="167"/>
      <c r="I565" s="167" t="s">
        <v>490</v>
      </c>
      <c r="J565" s="167"/>
      <c r="K565" s="167" t="s">
        <v>465</v>
      </c>
      <c r="L565" s="167" t="s">
        <v>284</v>
      </c>
      <c r="M565" s="150" t="s">
        <v>1076</v>
      </c>
      <c r="N565" s="151" t="s">
        <v>1252</v>
      </c>
      <c r="O565" s="160" t="s">
        <v>1078</v>
      </c>
      <c r="P565" s="160"/>
      <c r="Q565" s="160" t="s">
        <v>2653</v>
      </c>
    </row>
    <row r="566" spans="2:17" s="51" customFormat="1" ht="24" customHeight="1">
      <c r="B566" s="160">
        <v>577</v>
      </c>
      <c r="C566" s="167" t="s">
        <v>44</v>
      </c>
      <c r="D566" s="166">
        <v>44390</v>
      </c>
      <c r="E566" s="166"/>
      <c r="F566" s="160" t="s">
        <v>164</v>
      </c>
      <c r="G566" s="167" t="s">
        <v>277</v>
      </c>
      <c r="H566" s="167"/>
      <c r="I566" s="167" t="s">
        <v>490</v>
      </c>
      <c r="J566" s="167"/>
      <c r="K566" s="167" t="s">
        <v>465</v>
      </c>
      <c r="L566" s="167" t="s">
        <v>284</v>
      </c>
      <c r="M566" s="150" t="s">
        <v>1076</v>
      </c>
      <c r="N566" s="151" t="s">
        <v>1253</v>
      </c>
      <c r="O566" s="160" t="s">
        <v>1078</v>
      </c>
      <c r="P566" s="160"/>
      <c r="Q566" s="160" t="s">
        <v>2653</v>
      </c>
    </row>
    <row r="567" spans="2:17" s="51" customFormat="1" ht="24" customHeight="1">
      <c r="B567" s="160">
        <v>578</v>
      </c>
      <c r="C567" s="167" t="s">
        <v>44</v>
      </c>
      <c r="D567" s="166">
        <v>44390</v>
      </c>
      <c r="E567" s="166"/>
      <c r="F567" s="160" t="s">
        <v>164</v>
      </c>
      <c r="G567" s="167" t="s">
        <v>277</v>
      </c>
      <c r="H567" s="167"/>
      <c r="I567" s="167" t="s">
        <v>490</v>
      </c>
      <c r="J567" s="167"/>
      <c r="K567" s="167" t="s">
        <v>465</v>
      </c>
      <c r="L567" s="167" t="s">
        <v>284</v>
      </c>
      <c r="M567" s="150" t="s">
        <v>1076</v>
      </c>
      <c r="N567" s="151" t="s">
        <v>1254</v>
      </c>
      <c r="O567" s="160" t="s">
        <v>1078</v>
      </c>
      <c r="P567" s="160"/>
      <c r="Q567" s="160" t="s">
        <v>2653</v>
      </c>
    </row>
    <row r="568" spans="2:17" s="51" customFormat="1" ht="24" customHeight="1">
      <c r="B568" s="160">
        <v>579</v>
      </c>
      <c r="C568" s="167" t="s">
        <v>44</v>
      </c>
      <c r="D568" s="166">
        <v>44390</v>
      </c>
      <c r="E568" s="166"/>
      <c r="F568" s="160" t="s">
        <v>164</v>
      </c>
      <c r="G568" s="167" t="s">
        <v>277</v>
      </c>
      <c r="H568" s="167"/>
      <c r="I568" s="167" t="s">
        <v>490</v>
      </c>
      <c r="J568" s="167"/>
      <c r="K568" s="167" t="s">
        <v>465</v>
      </c>
      <c r="L568" s="167" t="s">
        <v>284</v>
      </c>
      <c r="M568" s="150" t="s">
        <v>1076</v>
      </c>
      <c r="N568" s="151" t="s">
        <v>1255</v>
      </c>
      <c r="O568" s="160" t="s">
        <v>1078</v>
      </c>
      <c r="P568" s="160"/>
      <c r="Q568" s="160" t="s">
        <v>2653</v>
      </c>
    </row>
    <row r="569" spans="2:17" s="51" customFormat="1" ht="24" customHeight="1">
      <c r="B569" s="160">
        <v>580</v>
      </c>
      <c r="C569" s="167" t="s">
        <v>44</v>
      </c>
      <c r="D569" s="166">
        <v>44390</v>
      </c>
      <c r="E569" s="166"/>
      <c r="F569" s="160" t="s">
        <v>164</v>
      </c>
      <c r="G569" s="167" t="s">
        <v>277</v>
      </c>
      <c r="H569" s="167"/>
      <c r="I569" s="167" t="s">
        <v>490</v>
      </c>
      <c r="J569" s="167"/>
      <c r="K569" s="167" t="s">
        <v>465</v>
      </c>
      <c r="L569" s="167" t="s">
        <v>284</v>
      </c>
      <c r="M569" s="150" t="s">
        <v>1076</v>
      </c>
      <c r="N569" s="151" t="s">
        <v>1256</v>
      </c>
      <c r="O569" s="160" t="s">
        <v>1078</v>
      </c>
      <c r="P569" s="160"/>
      <c r="Q569" s="160" t="s">
        <v>2653</v>
      </c>
    </row>
    <row r="570" spans="2:17" s="51" customFormat="1" ht="24" customHeight="1">
      <c r="B570" s="160">
        <v>581</v>
      </c>
      <c r="C570" s="167" t="s">
        <v>44</v>
      </c>
      <c r="D570" s="166">
        <v>44390</v>
      </c>
      <c r="E570" s="166"/>
      <c r="F570" s="160" t="s">
        <v>164</v>
      </c>
      <c r="G570" s="167" t="s">
        <v>277</v>
      </c>
      <c r="H570" s="167"/>
      <c r="I570" s="167" t="s">
        <v>490</v>
      </c>
      <c r="J570" s="167"/>
      <c r="K570" s="167" t="s">
        <v>465</v>
      </c>
      <c r="L570" s="167" t="s">
        <v>284</v>
      </c>
      <c r="M570" s="150" t="s">
        <v>1076</v>
      </c>
      <c r="N570" s="151" t="s">
        <v>1257</v>
      </c>
      <c r="O570" s="160" t="s">
        <v>1078</v>
      </c>
      <c r="P570" s="160"/>
      <c r="Q570" s="160" t="s">
        <v>2653</v>
      </c>
    </row>
    <row r="571" spans="2:17" s="51" customFormat="1" ht="24" customHeight="1">
      <c r="B571" s="160">
        <v>582</v>
      </c>
      <c r="C571" s="167" t="s">
        <v>44</v>
      </c>
      <c r="D571" s="166">
        <v>44390</v>
      </c>
      <c r="E571" s="166"/>
      <c r="F571" s="160" t="s">
        <v>164</v>
      </c>
      <c r="G571" s="167" t="s">
        <v>277</v>
      </c>
      <c r="H571" s="167"/>
      <c r="I571" s="167" t="s">
        <v>490</v>
      </c>
      <c r="J571" s="167"/>
      <c r="K571" s="167" t="s">
        <v>465</v>
      </c>
      <c r="L571" s="167" t="s">
        <v>284</v>
      </c>
      <c r="M571" s="150" t="s">
        <v>1076</v>
      </c>
      <c r="N571" s="151" t="s">
        <v>1258</v>
      </c>
      <c r="O571" s="160" t="s">
        <v>1078</v>
      </c>
      <c r="P571" s="160"/>
      <c r="Q571" s="160" t="s">
        <v>2653</v>
      </c>
    </row>
    <row r="572" spans="2:17" s="51" customFormat="1" ht="24" customHeight="1">
      <c r="B572" s="160">
        <v>583</v>
      </c>
      <c r="C572" s="167" t="s">
        <v>44</v>
      </c>
      <c r="D572" s="166">
        <v>44390</v>
      </c>
      <c r="E572" s="166"/>
      <c r="F572" s="160" t="s">
        <v>164</v>
      </c>
      <c r="G572" s="167" t="s">
        <v>277</v>
      </c>
      <c r="H572" s="167"/>
      <c r="I572" s="167" t="s">
        <v>490</v>
      </c>
      <c r="J572" s="167"/>
      <c r="K572" s="167" t="s">
        <v>465</v>
      </c>
      <c r="L572" s="167" t="s">
        <v>284</v>
      </c>
      <c r="M572" s="150" t="s">
        <v>1076</v>
      </c>
      <c r="N572" s="151" t="s">
        <v>1259</v>
      </c>
      <c r="O572" s="160" t="s">
        <v>1078</v>
      </c>
      <c r="P572" s="160"/>
      <c r="Q572" s="160" t="s">
        <v>2653</v>
      </c>
    </row>
    <row r="573" spans="2:17" s="51" customFormat="1" ht="24" customHeight="1">
      <c r="B573" s="160">
        <v>584</v>
      </c>
      <c r="C573" s="167" t="s">
        <v>44</v>
      </c>
      <c r="D573" s="166">
        <v>44390</v>
      </c>
      <c r="E573" s="166"/>
      <c r="F573" s="160" t="s">
        <v>164</v>
      </c>
      <c r="G573" s="167" t="s">
        <v>277</v>
      </c>
      <c r="H573" s="167"/>
      <c r="I573" s="167" t="s">
        <v>490</v>
      </c>
      <c r="J573" s="167"/>
      <c r="K573" s="167" t="s">
        <v>465</v>
      </c>
      <c r="L573" s="167" t="s">
        <v>284</v>
      </c>
      <c r="M573" s="150" t="s">
        <v>1076</v>
      </c>
      <c r="N573" s="151" t="s">
        <v>1260</v>
      </c>
      <c r="O573" s="160" t="s">
        <v>1078</v>
      </c>
      <c r="P573" s="160"/>
      <c r="Q573" s="160" t="s">
        <v>2653</v>
      </c>
    </row>
    <row r="574" spans="2:17" s="51" customFormat="1" ht="24" customHeight="1">
      <c r="B574" s="160">
        <v>585</v>
      </c>
      <c r="C574" s="167" t="s">
        <v>44</v>
      </c>
      <c r="D574" s="166">
        <v>44390</v>
      </c>
      <c r="E574" s="166"/>
      <c r="F574" s="160" t="s">
        <v>164</v>
      </c>
      <c r="G574" s="167" t="s">
        <v>277</v>
      </c>
      <c r="H574" s="167"/>
      <c r="I574" s="167" t="s">
        <v>490</v>
      </c>
      <c r="J574" s="167"/>
      <c r="K574" s="167" t="s">
        <v>465</v>
      </c>
      <c r="L574" s="167" t="s">
        <v>284</v>
      </c>
      <c r="M574" s="150" t="s">
        <v>1076</v>
      </c>
      <c r="N574" s="151" t="s">
        <v>1261</v>
      </c>
      <c r="O574" s="160" t="s">
        <v>1078</v>
      </c>
      <c r="P574" s="160"/>
      <c r="Q574" s="160" t="s">
        <v>2653</v>
      </c>
    </row>
    <row r="575" spans="2:17" s="51" customFormat="1" ht="24" customHeight="1">
      <c r="B575" s="160">
        <v>586</v>
      </c>
      <c r="C575" s="167" t="s">
        <v>44</v>
      </c>
      <c r="D575" s="166">
        <v>44390</v>
      </c>
      <c r="E575" s="166"/>
      <c r="F575" s="160" t="s">
        <v>164</v>
      </c>
      <c r="G575" s="167" t="s">
        <v>277</v>
      </c>
      <c r="H575" s="167"/>
      <c r="I575" s="167" t="s">
        <v>490</v>
      </c>
      <c r="J575" s="167"/>
      <c r="K575" s="167" t="s">
        <v>465</v>
      </c>
      <c r="L575" s="167" t="s">
        <v>284</v>
      </c>
      <c r="M575" s="150" t="s">
        <v>1076</v>
      </c>
      <c r="N575" s="151" t="s">
        <v>1262</v>
      </c>
      <c r="O575" s="160" t="s">
        <v>1078</v>
      </c>
      <c r="P575" s="160"/>
      <c r="Q575" s="160" t="s">
        <v>2653</v>
      </c>
    </row>
    <row r="576" spans="2:17" s="51" customFormat="1" ht="24" customHeight="1">
      <c r="B576" s="160">
        <v>587</v>
      </c>
      <c r="C576" s="167" t="s">
        <v>44</v>
      </c>
      <c r="D576" s="166">
        <v>44390</v>
      </c>
      <c r="E576" s="166"/>
      <c r="F576" s="160" t="s">
        <v>164</v>
      </c>
      <c r="G576" s="167" t="s">
        <v>277</v>
      </c>
      <c r="H576" s="167"/>
      <c r="I576" s="167" t="s">
        <v>490</v>
      </c>
      <c r="J576" s="167"/>
      <c r="K576" s="167" t="s">
        <v>465</v>
      </c>
      <c r="L576" s="167" t="s">
        <v>284</v>
      </c>
      <c r="M576" s="150" t="s">
        <v>1076</v>
      </c>
      <c r="N576" s="151" t="s">
        <v>1263</v>
      </c>
      <c r="O576" s="160" t="s">
        <v>1078</v>
      </c>
      <c r="P576" s="160"/>
      <c r="Q576" s="160" t="s">
        <v>2653</v>
      </c>
    </row>
    <row r="577" spans="2:17" s="51" customFormat="1" ht="24" customHeight="1">
      <c r="B577" s="160">
        <v>588</v>
      </c>
      <c r="C577" s="167" t="s">
        <v>44</v>
      </c>
      <c r="D577" s="166">
        <v>44390</v>
      </c>
      <c r="E577" s="166"/>
      <c r="F577" s="160" t="s">
        <v>164</v>
      </c>
      <c r="G577" s="167" t="s">
        <v>277</v>
      </c>
      <c r="H577" s="167"/>
      <c r="I577" s="167" t="s">
        <v>490</v>
      </c>
      <c r="J577" s="167"/>
      <c r="K577" s="167" t="s">
        <v>465</v>
      </c>
      <c r="L577" s="167" t="s">
        <v>284</v>
      </c>
      <c r="M577" s="150" t="s">
        <v>1076</v>
      </c>
      <c r="N577" s="151" t="s">
        <v>1264</v>
      </c>
      <c r="O577" s="160" t="s">
        <v>1078</v>
      </c>
      <c r="P577" s="160"/>
      <c r="Q577" s="160" t="s">
        <v>2653</v>
      </c>
    </row>
    <row r="578" spans="2:17" s="51" customFormat="1" ht="24" customHeight="1">
      <c r="B578" s="160">
        <v>589</v>
      </c>
      <c r="C578" s="167" t="s">
        <v>44</v>
      </c>
      <c r="D578" s="166">
        <v>44390</v>
      </c>
      <c r="E578" s="166"/>
      <c r="F578" s="160" t="s">
        <v>164</v>
      </c>
      <c r="G578" s="167" t="s">
        <v>277</v>
      </c>
      <c r="H578" s="167"/>
      <c r="I578" s="167" t="s">
        <v>490</v>
      </c>
      <c r="J578" s="167"/>
      <c r="K578" s="167" t="s">
        <v>465</v>
      </c>
      <c r="L578" s="167" t="s">
        <v>284</v>
      </c>
      <c r="M578" s="150" t="s">
        <v>1076</v>
      </c>
      <c r="N578" s="151" t="s">
        <v>1265</v>
      </c>
      <c r="O578" s="160" t="s">
        <v>1078</v>
      </c>
      <c r="P578" s="160"/>
      <c r="Q578" s="160" t="s">
        <v>2653</v>
      </c>
    </row>
    <row r="579" spans="2:17" s="51" customFormat="1" ht="24" customHeight="1">
      <c r="B579" s="160">
        <v>590</v>
      </c>
      <c r="C579" s="167" t="s">
        <v>44</v>
      </c>
      <c r="D579" s="166">
        <v>44390</v>
      </c>
      <c r="E579" s="166"/>
      <c r="F579" s="160" t="s">
        <v>164</v>
      </c>
      <c r="G579" s="167" t="s">
        <v>277</v>
      </c>
      <c r="H579" s="167"/>
      <c r="I579" s="167" t="s">
        <v>490</v>
      </c>
      <c r="J579" s="167"/>
      <c r="K579" s="167" t="s">
        <v>465</v>
      </c>
      <c r="L579" s="167" t="s">
        <v>284</v>
      </c>
      <c r="M579" s="150" t="s">
        <v>1076</v>
      </c>
      <c r="N579" s="151" t="s">
        <v>1266</v>
      </c>
      <c r="O579" s="160" t="s">
        <v>1078</v>
      </c>
      <c r="P579" s="160"/>
      <c r="Q579" s="160" t="s">
        <v>2653</v>
      </c>
    </row>
    <row r="580" spans="2:17" s="51" customFormat="1" ht="24" customHeight="1">
      <c r="B580" s="160">
        <v>591</v>
      </c>
      <c r="C580" s="167" t="s">
        <v>44</v>
      </c>
      <c r="D580" s="166">
        <v>44390</v>
      </c>
      <c r="E580" s="166"/>
      <c r="F580" s="160" t="s">
        <v>164</v>
      </c>
      <c r="G580" s="167" t="s">
        <v>277</v>
      </c>
      <c r="H580" s="167"/>
      <c r="I580" s="167" t="s">
        <v>490</v>
      </c>
      <c r="J580" s="167"/>
      <c r="K580" s="167" t="s">
        <v>465</v>
      </c>
      <c r="L580" s="167" t="s">
        <v>284</v>
      </c>
      <c r="M580" s="150" t="s">
        <v>1076</v>
      </c>
      <c r="N580" s="151" t="s">
        <v>1267</v>
      </c>
      <c r="O580" s="160" t="s">
        <v>1078</v>
      </c>
      <c r="P580" s="160"/>
      <c r="Q580" s="160" t="s">
        <v>2653</v>
      </c>
    </row>
    <row r="581" spans="2:17" s="51" customFormat="1" ht="24" customHeight="1">
      <c r="B581" s="160">
        <v>592</v>
      </c>
      <c r="C581" s="167" t="s">
        <v>44</v>
      </c>
      <c r="D581" s="166">
        <v>44390</v>
      </c>
      <c r="E581" s="166"/>
      <c r="F581" s="160" t="s">
        <v>164</v>
      </c>
      <c r="G581" s="167" t="s">
        <v>277</v>
      </c>
      <c r="H581" s="167"/>
      <c r="I581" s="167" t="s">
        <v>490</v>
      </c>
      <c r="J581" s="167"/>
      <c r="K581" s="167" t="s">
        <v>465</v>
      </c>
      <c r="L581" s="167" t="s">
        <v>284</v>
      </c>
      <c r="M581" s="150" t="s">
        <v>1076</v>
      </c>
      <c r="N581" s="151" t="s">
        <v>1268</v>
      </c>
      <c r="O581" s="160" t="s">
        <v>1078</v>
      </c>
      <c r="P581" s="160"/>
      <c r="Q581" s="160" t="s">
        <v>2653</v>
      </c>
    </row>
    <row r="582" spans="2:17" s="51" customFormat="1" ht="24" customHeight="1">
      <c r="B582" s="160">
        <v>593</v>
      </c>
      <c r="C582" s="167" t="s">
        <v>44</v>
      </c>
      <c r="D582" s="166">
        <v>44390</v>
      </c>
      <c r="E582" s="166"/>
      <c r="F582" s="160" t="s">
        <v>164</v>
      </c>
      <c r="G582" s="167" t="s">
        <v>277</v>
      </c>
      <c r="H582" s="167"/>
      <c r="I582" s="167" t="s">
        <v>490</v>
      </c>
      <c r="J582" s="167"/>
      <c r="K582" s="167" t="s">
        <v>465</v>
      </c>
      <c r="L582" s="167" t="s">
        <v>284</v>
      </c>
      <c r="M582" s="150" t="s">
        <v>1076</v>
      </c>
      <c r="N582" s="151" t="s">
        <v>1269</v>
      </c>
      <c r="O582" s="160" t="s">
        <v>1078</v>
      </c>
      <c r="P582" s="160"/>
      <c r="Q582" s="160" t="s">
        <v>2653</v>
      </c>
    </row>
    <row r="583" spans="2:17" s="51" customFormat="1" ht="24" customHeight="1">
      <c r="B583" s="160">
        <v>594</v>
      </c>
      <c r="C583" s="167" t="s">
        <v>44</v>
      </c>
      <c r="D583" s="166">
        <v>44390</v>
      </c>
      <c r="E583" s="166"/>
      <c r="F583" s="160" t="s">
        <v>164</v>
      </c>
      <c r="G583" s="167" t="s">
        <v>277</v>
      </c>
      <c r="H583" s="167"/>
      <c r="I583" s="167" t="s">
        <v>490</v>
      </c>
      <c r="J583" s="167"/>
      <c r="K583" s="167" t="s">
        <v>465</v>
      </c>
      <c r="L583" s="167" t="s">
        <v>284</v>
      </c>
      <c r="M583" s="150" t="s">
        <v>1076</v>
      </c>
      <c r="N583" s="151" t="s">
        <v>1270</v>
      </c>
      <c r="O583" s="160" t="s">
        <v>1078</v>
      </c>
      <c r="P583" s="160"/>
      <c r="Q583" s="160" t="s">
        <v>2653</v>
      </c>
    </row>
    <row r="584" spans="2:17" s="51" customFormat="1" ht="24" customHeight="1">
      <c r="B584" s="160">
        <v>595</v>
      </c>
      <c r="C584" s="167" t="s">
        <v>44</v>
      </c>
      <c r="D584" s="166">
        <v>44390</v>
      </c>
      <c r="E584" s="166"/>
      <c r="F584" s="160" t="s">
        <v>164</v>
      </c>
      <c r="G584" s="167" t="s">
        <v>277</v>
      </c>
      <c r="H584" s="167"/>
      <c r="I584" s="167" t="s">
        <v>490</v>
      </c>
      <c r="J584" s="167"/>
      <c r="K584" s="167" t="s">
        <v>465</v>
      </c>
      <c r="L584" s="167" t="s">
        <v>284</v>
      </c>
      <c r="M584" s="150" t="s">
        <v>1076</v>
      </c>
      <c r="N584" s="151" t="s">
        <v>1271</v>
      </c>
      <c r="O584" s="160" t="s">
        <v>1078</v>
      </c>
      <c r="P584" s="160"/>
      <c r="Q584" s="160" t="s">
        <v>2653</v>
      </c>
    </row>
    <row r="585" spans="2:17" s="51" customFormat="1" ht="24" customHeight="1">
      <c r="B585" s="160">
        <v>596</v>
      </c>
      <c r="C585" s="167" t="s">
        <v>44</v>
      </c>
      <c r="D585" s="166">
        <v>44390</v>
      </c>
      <c r="E585" s="166"/>
      <c r="F585" s="160" t="s">
        <v>164</v>
      </c>
      <c r="G585" s="167" t="s">
        <v>277</v>
      </c>
      <c r="H585" s="167"/>
      <c r="I585" s="167" t="s">
        <v>490</v>
      </c>
      <c r="J585" s="167"/>
      <c r="K585" s="167" t="s">
        <v>465</v>
      </c>
      <c r="L585" s="167" t="s">
        <v>284</v>
      </c>
      <c r="M585" s="150" t="s">
        <v>1076</v>
      </c>
      <c r="N585" s="151" t="s">
        <v>1272</v>
      </c>
      <c r="O585" s="160" t="s">
        <v>1078</v>
      </c>
      <c r="P585" s="160"/>
      <c r="Q585" s="160" t="s">
        <v>2653</v>
      </c>
    </row>
    <row r="586" spans="2:17" s="51" customFormat="1" ht="24" customHeight="1">
      <c r="B586" s="160">
        <v>597</v>
      </c>
      <c r="C586" s="167" t="s">
        <v>44</v>
      </c>
      <c r="D586" s="166">
        <v>44390</v>
      </c>
      <c r="E586" s="166"/>
      <c r="F586" s="160" t="s">
        <v>164</v>
      </c>
      <c r="G586" s="167" t="s">
        <v>277</v>
      </c>
      <c r="H586" s="167"/>
      <c r="I586" s="167" t="s">
        <v>490</v>
      </c>
      <c r="J586" s="167"/>
      <c r="K586" s="167" t="s">
        <v>465</v>
      </c>
      <c r="L586" s="167" t="s">
        <v>284</v>
      </c>
      <c r="M586" s="150" t="s">
        <v>1076</v>
      </c>
      <c r="N586" s="151" t="s">
        <v>1273</v>
      </c>
      <c r="O586" s="160" t="s">
        <v>1078</v>
      </c>
      <c r="P586" s="160"/>
      <c r="Q586" s="160" t="s">
        <v>2653</v>
      </c>
    </row>
    <row r="587" spans="2:17" s="51" customFormat="1" ht="24" customHeight="1">
      <c r="B587" s="160">
        <v>598</v>
      </c>
      <c r="C587" s="167" t="s">
        <v>44</v>
      </c>
      <c r="D587" s="166">
        <v>44390</v>
      </c>
      <c r="E587" s="166"/>
      <c r="F587" s="160" t="s">
        <v>164</v>
      </c>
      <c r="G587" s="167" t="s">
        <v>277</v>
      </c>
      <c r="H587" s="167"/>
      <c r="I587" s="167" t="s">
        <v>490</v>
      </c>
      <c r="J587" s="167"/>
      <c r="K587" s="167" t="s">
        <v>465</v>
      </c>
      <c r="L587" s="167" t="s">
        <v>284</v>
      </c>
      <c r="M587" s="150" t="s">
        <v>1076</v>
      </c>
      <c r="N587" s="151" t="s">
        <v>1274</v>
      </c>
      <c r="O587" s="160" t="s">
        <v>1078</v>
      </c>
      <c r="P587" s="160"/>
      <c r="Q587" s="160" t="s">
        <v>2653</v>
      </c>
    </row>
    <row r="588" spans="2:17" s="51" customFormat="1" ht="24" customHeight="1">
      <c r="B588" s="160">
        <v>599</v>
      </c>
      <c r="C588" s="167" t="s">
        <v>44</v>
      </c>
      <c r="D588" s="166">
        <v>44390</v>
      </c>
      <c r="E588" s="166"/>
      <c r="F588" s="160" t="s">
        <v>164</v>
      </c>
      <c r="G588" s="167" t="s">
        <v>277</v>
      </c>
      <c r="H588" s="167"/>
      <c r="I588" s="167" t="s">
        <v>490</v>
      </c>
      <c r="J588" s="167"/>
      <c r="K588" s="167" t="s">
        <v>465</v>
      </c>
      <c r="L588" s="167" t="s">
        <v>284</v>
      </c>
      <c r="M588" s="150" t="s">
        <v>1076</v>
      </c>
      <c r="N588" s="151" t="s">
        <v>1275</v>
      </c>
      <c r="O588" s="160" t="s">
        <v>1078</v>
      </c>
      <c r="P588" s="160"/>
      <c r="Q588" s="160" t="s">
        <v>2653</v>
      </c>
    </row>
    <row r="589" spans="2:17" s="51" customFormat="1" ht="24" customHeight="1">
      <c r="B589" s="160">
        <v>600</v>
      </c>
      <c r="C589" s="167" t="s">
        <v>44</v>
      </c>
      <c r="D589" s="166">
        <v>44390</v>
      </c>
      <c r="E589" s="166"/>
      <c r="F589" s="160" t="s">
        <v>164</v>
      </c>
      <c r="G589" s="167" t="s">
        <v>277</v>
      </c>
      <c r="H589" s="167"/>
      <c r="I589" s="167" t="s">
        <v>490</v>
      </c>
      <c r="J589" s="167"/>
      <c r="K589" s="167" t="s">
        <v>465</v>
      </c>
      <c r="L589" s="167" t="s">
        <v>284</v>
      </c>
      <c r="M589" s="150" t="s">
        <v>1076</v>
      </c>
      <c r="N589" s="151" t="s">
        <v>1276</v>
      </c>
      <c r="O589" s="160" t="s">
        <v>1078</v>
      </c>
      <c r="P589" s="160"/>
      <c r="Q589" s="160" t="s">
        <v>2653</v>
      </c>
    </row>
    <row r="590" spans="2:17" s="51" customFormat="1" ht="24" customHeight="1">
      <c r="B590" s="160">
        <v>601</v>
      </c>
      <c r="C590" s="167" t="s">
        <v>44</v>
      </c>
      <c r="D590" s="166">
        <v>44390</v>
      </c>
      <c r="E590" s="166"/>
      <c r="F590" s="160" t="s">
        <v>164</v>
      </c>
      <c r="G590" s="167" t="s">
        <v>277</v>
      </c>
      <c r="H590" s="167"/>
      <c r="I590" s="167" t="s">
        <v>490</v>
      </c>
      <c r="J590" s="167"/>
      <c r="K590" s="167" t="s">
        <v>465</v>
      </c>
      <c r="L590" s="167" t="s">
        <v>284</v>
      </c>
      <c r="M590" s="150" t="s">
        <v>1076</v>
      </c>
      <c r="N590" s="151" t="s">
        <v>1277</v>
      </c>
      <c r="O590" s="160" t="s">
        <v>1078</v>
      </c>
      <c r="P590" s="160"/>
      <c r="Q590" s="160" t="s">
        <v>2653</v>
      </c>
    </row>
    <row r="591" spans="2:17" s="51" customFormat="1" ht="24" customHeight="1">
      <c r="B591" s="160">
        <v>602</v>
      </c>
      <c r="C591" s="167" t="s">
        <v>44</v>
      </c>
      <c r="D591" s="166">
        <v>44390</v>
      </c>
      <c r="E591" s="166"/>
      <c r="F591" s="160" t="s">
        <v>164</v>
      </c>
      <c r="G591" s="167" t="s">
        <v>277</v>
      </c>
      <c r="H591" s="167"/>
      <c r="I591" s="167" t="s">
        <v>490</v>
      </c>
      <c r="J591" s="167"/>
      <c r="K591" s="167" t="s">
        <v>465</v>
      </c>
      <c r="L591" s="167" t="s">
        <v>284</v>
      </c>
      <c r="M591" s="150" t="s">
        <v>1076</v>
      </c>
      <c r="N591" s="151" t="s">
        <v>1278</v>
      </c>
      <c r="O591" s="160" t="s">
        <v>1078</v>
      </c>
      <c r="P591" s="160"/>
      <c r="Q591" s="160" t="s">
        <v>2653</v>
      </c>
    </row>
    <row r="592" spans="2:17" s="51" customFormat="1" ht="24" customHeight="1">
      <c r="B592" s="160">
        <v>603</v>
      </c>
      <c r="C592" s="167" t="s">
        <v>44</v>
      </c>
      <c r="D592" s="166">
        <v>44390</v>
      </c>
      <c r="E592" s="166"/>
      <c r="F592" s="160" t="s">
        <v>164</v>
      </c>
      <c r="G592" s="167" t="s">
        <v>277</v>
      </c>
      <c r="H592" s="167"/>
      <c r="I592" s="167" t="s">
        <v>490</v>
      </c>
      <c r="J592" s="167"/>
      <c r="K592" s="167" t="s">
        <v>465</v>
      </c>
      <c r="L592" s="167" t="s">
        <v>284</v>
      </c>
      <c r="M592" s="150" t="s">
        <v>1076</v>
      </c>
      <c r="N592" s="151" t="s">
        <v>1279</v>
      </c>
      <c r="O592" s="160" t="s">
        <v>1078</v>
      </c>
      <c r="P592" s="160"/>
      <c r="Q592" s="160" t="s">
        <v>2653</v>
      </c>
    </row>
    <row r="593" spans="2:17" s="51" customFormat="1" ht="24" customHeight="1">
      <c r="B593" s="160">
        <v>604</v>
      </c>
      <c r="C593" s="167" t="s">
        <v>44</v>
      </c>
      <c r="D593" s="166">
        <v>44390</v>
      </c>
      <c r="E593" s="166"/>
      <c r="F593" s="160" t="s">
        <v>164</v>
      </c>
      <c r="G593" s="167" t="s">
        <v>277</v>
      </c>
      <c r="H593" s="167"/>
      <c r="I593" s="167" t="s">
        <v>490</v>
      </c>
      <c r="J593" s="167"/>
      <c r="K593" s="167" t="s">
        <v>465</v>
      </c>
      <c r="L593" s="167" t="s">
        <v>284</v>
      </c>
      <c r="M593" s="150" t="s">
        <v>1076</v>
      </c>
      <c r="N593" s="151" t="s">
        <v>1280</v>
      </c>
      <c r="O593" s="160" t="s">
        <v>1078</v>
      </c>
      <c r="P593" s="160"/>
      <c r="Q593" s="160" t="s">
        <v>2653</v>
      </c>
    </row>
    <row r="594" spans="2:17" s="51" customFormat="1" ht="24" customHeight="1">
      <c r="B594" s="160">
        <v>605</v>
      </c>
      <c r="C594" s="167" t="s">
        <v>44</v>
      </c>
      <c r="D594" s="166">
        <v>44390</v>
      </c>
      <c r="E594" s="166"/>
      <c r="F594" s="160" t="s">
        <v>164</v>
      </c>
      <c r="G594" s="167" t="s">
        <v>277</v>
      </c>
      <c r="H594" s="167"/>
      <c r="I594" s="167" t="s">
        <v>490</v>
      </c>
      <c r="J594" s="167"/>
      <c r="K594" s="167" t="s">
        <v>465</v>
      </c>
      <c r="L594" s="167" t="s">
        <v>284</v>
      </c>
      <c r="M594" s="150" t="s">
        <v>1076</v>
      </c>
      <c r="N594" s="151" t="s">
        <v>1281</v>
      </c>
      <c r="O594" s="160" t="s">
        <v>1078</v>
      </c>
      <c r="P594" s="160"/>
      <c r="Q594" s="160" t="s">
        <v>2653</v>
      </c>
    </row>
    <row r="595" spans="2:17" s="51" customFormat="1" ht="24" customHeight="1">
      <c r="B595" s="160">
        <v>606</v>
      </c>
      <c r="C595" s="167" t="s">
        <v>44</v>
      </c>
      <c r="D595" s="166">
        <v>44390</v>
      </c>
      <c r="E595" s="166"/>
      <c r="F595" s="160" t="s">
        <v>164</v>
      </c>
      <c r="G595" s="167" t="s">
        <v>277</v>
      </c>
      <c r="H595" s="167"/>
      <c r="I595" s="167" t="s">
        <v>490</v>
      </c>
      <c r="J595" s="167"/>
      <c r="K595" s="167" t="s">
        <v>465</v>
      </c>
      <c r="L595" s="167" t="s">
        <v>284</v>
      </c>
      <c r="M595" s="150" t="s">
        <v>1076</v>
      </c>
      <c r="N595" s="151" t="s">
        <v>1282</v>
      </c>
      <c r="O595" s="160" t="s">
        <v>1078</v>
      </c>
      <c r="P595" s="160"/>
      <c r="Q595" s="160" t="s">
        <v>2653</v>
      </c>
    </row>
    <row r="596" spans="2:17" s="51" customFormat="1" ht="24" customHeight="1">
      <c r="B596" s="160">
        <v>607</v>
      </c>
      <c r="C596" s="167" t="s">
        <v>44</v>
      </c>
      <c r="D596" s="166">
        <v>44390</v>
      </c>
      <c r="E596" s="166"/>
      <c r="F596" s="160" t="s">
        <v>164</v>
      </c>
      <c r="G596" s="167" t="s">
        <v>277</v>
      </c>
      <c r="H596" s="167"/>
      <c r="I596" s="167" t="s">
        <v>490</v>
      </c>
      <c r="J596" s="167"/>
      <c r="K596" s="167" t="s">
        <v>465</v>
      </c>
      <c r="L596" s="167" t="s">
        <v>284</v>
      </c>
      <c r="M596" s="150" t="s">
        <v>1076</v>
      </c>
      <c r="N596" s="151" t="s">
        <v>1283</v>
      </c>
      <c r="O596" s="160" t="s">
        <v>1078</v>
      </c>
      <c r="P596" s="160"/>
      <c r="Q596" s="160" t="s">
        <v>2653</v>
      </c>
    </row>
    <row r="597" spans="2:17" s="51" customFormat="1" ht="24" customHeight="1">
      <c r="B597" s="160">
        <v>608</v>
      </c>
      <c r="C597" s="167" t="s">
        <v>44</v>
      </c>
      <c r="D597" s="166">
        <v>44390</v>
      </c>
      <c r="E597" s="166"/>
      <c r="F597" s="160" t="s">
        <v>164</v>
      </c>
      <c r="G597" s="167" t="s">
        <v>277</v>
      </c>
      <c r="H597" s="167"/>
      <c r="I597" s="167" t="s">
        <v>490</v>
      </c>
      <c r="J597" s="167"/>
      <c r="K597" s="167" t="s">
        <v>465</v>
      </c>
      <c r="L597" s="167" t="s">
        <v>284</v>
      </c>
      <c r="M597" s="150" t="s">
        <v>1076</v>
      </c>
      <c r="N597" s="151" t="s">
        <v>1284</v>
      </c>
      <c r="O597" s="160" t="s">
        <v>1078</v>
      </c>
      <c r="P597" s="160"/>
      <c r="Q597" s="160" t="s">
        <v>2653</v>
      </c>
    </row>
    <row r="598" spans="2:17" s="51" customFormat="1" ht="24" customHeight="1">
      <c r="B598" s="160">
        <v>609</v>
      </c>
      <c r="C598" s="167" t="s">
        <v>44</v>
      </c>
      <c r="D598" s="166">
        <v>44390</v>
      </c>
      <c r="E598" s="166"/>
      <c r="F598" s="160" t="s">
        <v>164</v>
      </c>
      <c r="G598" s="167" t="s">
        <v>277</v>
      </c>
      <c r="H598" s="167"/>
      <c r="I598" s="167" t="s">
        <v>490</v>
      </c>
      <c r="J598" s="167"/>
      <c r="K598" s="167" t="s">
        <v>465</v>
      </c>
      <c r="L598" s="167" t="s">
        <v>284</v>
      </c>
      <c r="M598" s="150" t="s">
        <v>1076</v>
      </c>
      <c r="N598" s="151" t="s">
        <v>1285</v>
      </c>
      <c r="O598" s="160" t="s">
        <v>1078</v>
      </c>
      <c r="P598" s="160"/>
      <c r="Q598" s="160" t="s">
        <v>2653</v>
      </c>
    </row>
    <row r="599" spans="2:17" s="51" customFormat="1" ht="24" customHeight="1">
      <c r="B599" s="160">
        <v>610</v>
      </c>
      <c r="C599" s="167" t="s">
        <v>44</v>
      </c>
      <c r="D599" s="166">
        <v>44390</v>
      </c>
      <c r="E599" s="166"/>
      <c r="F599" s="160" t="s">
        <v>164</v>
      </c>
      <c r="G599" s="167" t="s">
        <v>277</v>
      </c>
      <c r="H599" s="167"/>
      <c r="I599" s="167" t="s">
        <v>490</v>
      </c>
      <c r="J599" s="167"/>
      <c r="K599" s="167" t="s">
        <v>465</v>
      </c>
      <c r="L599" s="167" t="s">
        <v>284</v>
      </c>
      <c r="M599" s="150" t="s">
        <v>1076</v>
      </c>
      <c r="N599" s="151" t="s">
        <v>1286</v>
      </c>
      <c r="O599" s="160" t="s">
        <v>1078</v>
      </c>
      <c r="P599" s="160"/>
      <c r="Q599" s="160" t="s">
        <v>2653</v>
      </c>
    </row>
    <row r="600" spans="2:17" s="51" customFormat="1" ht="24" customHeight="1">
      <c r="B600" s="160">
        <v>611</v>
      </c>
      <c r="C600" s="167" t="s">
        <v>44</v>
      </c>
      <c r="D600" s="166">
        <v>44390</v>
      </c>
      <c r="E600" s="166"/>
      <c r="F600" s="160" t="s">
        <v>164</v>
      </c>
      <c r="G600" s="167" t="s">
        <v>277</v>
      </c>
      <c r="H600" s="167"/>
      <c r="I600" s="167" t="s">
        <v>490</v>
      </c>
      <c r="J600" s="167"/>
      <c r="K600" s="167" t="s">
        <v>465</v>
      </c>
      <c r="L600" s="167" t="s">
        <v>284</v>
      </c>
      <c r="M600" s="150" t="s">
        <v>1076</v>
      </c>
      <c r="N600" s="151" t="s">
        <v>1287</v>
      </c>
      <c r="O600" s="160" t="s">
        <v>1078</v>
      </c>
      <c r="P600" s="160"/>
      <c r="Q600" s="160" t="s">
        <v>2653</v>
      </c>
    </row>
    <row r="601" spans="2:17" s="51" customFormat="1" ht="24" customHeight="1">
      <c r="B601" s="160">
        <v>612</v>
      </c>
      <c r="C601" s="167" t="s">
        <v>44</v>
      </c>
      <c r="D601" s="166">
        <v>44390</v>
      </c>
      <c r="E601" s="166"/>
      <c r="F601" s="160" t="s">
        <v>164</v>
      </c>
      <c r="G601" s="167" t="s">
        <v>277</v>
      </c>
      <c r="H601" s="167"/>
      <c r="I601" s="167" t="s">
        <v>490</v>
      </c>
      <c r="J601" s="167"/>
      <c r="K601" s="167" t="s">
        <v>465</v>
      </c>
      <c r="L601" s="167" t="s">
        <v>284</v>
      </c>
      <c r="M601" s="150" t="s">
        <v>1076</v>
      </c>
      <c r="N601" s="151" t="s">
        <v>1288</v>
      </c>
      <c r="O601" s="160" t="s">
        <v>1078</v>
      </c>
      <c r="P601" s="160"/>
      <c r="Q601" s="160" t="s">
        <v>2653</v>
      </c>
    </row>
    <row r="602" spans="2:17" s="51" customFormat="1" ht="24" customHeight="1">
      <c r="B602" s="160">
        <v>613</v>
      </c>
      <c r="C602" s="167" t="s">
        <v>44</v>
      </c>
      <c r="D602" s="166">
        <v>44390</v>
      </c>
      <c r="E602" s="166"/>
      <c r="F602" s="160" t="s">
        <v>164</v>
      </c>
      <c r="G602" s="167" t="s">
        <v>277</v>
      </c>
      <c r="H602" s="167"/>
      <c r="I602" s="167" t="s">
        <v>490</v>
      </c>
      <c r="J602" s="167"/>
      <c r="K602" s="167" t="s">
        <v>465</v>
      </c>
      <c r="L602" s="167" t="s">
        <v>284</v>
      </c>
      <c r="M602" s="150" t="s">
        <v>1076</v>
      </c>
      <c r="N602" s="151" t="s">
        <v>1289</v>
      </c>
      <c r="O602" s="160" t="s">
        <v>1078</v>
      </c>
      <c r="P602" s="160"/>
      <c r="Q602" s="160" t="s">
        <v>2653</v>
      </c>
    </row>
    <row r="603" spans="2:17" s="51" customFormat="1" ht="24" customHeight="1">
      <c r="B603" s="160">
        <v>614</v>
      </c>
      <c r="C603" s="167" t="s">
        <v>44</v>
      </c>
      <c r="D603" s="166">
        <v>44390</v>
      </c>
      <c r="E603" s="166"/>
      <c r="F603" s="160" t="s">
        <v>164</v>
      </c>
      <c r="G603" s="167" t="s">
        <v>277</v>
      </c>
      <c r="H603" s="167"/>
      <c r="I603" s="167" t="s">
        <v>490</v>
      </c>
      <c r="J603" s="167"/>
      <c r="K603" s="167" t="s">
        <v>465</v>
      </c>
      <c r="L603" s="167" t="s">
        <v>284</v>
      </c>
      <c r="M603" s="150" t="s">
        <v>1076</v>
      </c>
      <c r="N603" s="151" t="s">
        <v>1290</v>
      </c>
      <c r="O603" s="160" t="s">
        <v>1078</v>
      </c>
      <c r="P603" s="160"/>
      <c r="Q603" s="160" t="s">
        <v>2653</v>
      </c>
    </row>
    <row r="604" spans="2:17" s="51" customFormat="1" ht="24" customHeight="1">
      <c r="B604" s="160">
        <v>615</v>
      </c>
      <c r="C604" s="167" t="s">
        <v>44</v>
      </c>
      <c r="D604" s="166">
        <v>44390</v>
      </c>
      <c r="E604" s="166"/>
      <c r="F604" s="160" t="s">
        <v>164</v>
      </c>
      <c r="G604" s="167" t="s">
        <v>277</v>
      </c>
      <c r="H604" s="167"/>
      <c r="I604" s="167" t="s">
        <v>490</v>
      </c>
      <c r="J604" s="167"/>
      <c r="K604" s="167" t="s">
        <v>465</v>
      </c>
      <c r="L604" s="167" t="s">
        <v>284</v>
      </c>
      <c r="M604" s="150" t="s">
        <v>1076</v>
      </c>
      <c r="N604" s="151" t="s">
        <v>1291</v>
      </c>
      <c r="O604" s="160" t="s">
        <v>1078</v>
      </c>
      <c r="P604" s="160"/>
      <c r="Q604" s="160" t="s">
        <v>2653</v>
      </c>
    </row>
    <row r="605" spans="2:17" s="51" customFormat="1" ht="24" customHeight="1">
      <c r="B605" s="160">
        <v>616</v>
      </c>
      <c r="C605" s="167" t="s">
        <v>44</v>
      </c>
      <c r="D605" s="166">
        <v>44390</v>
      </c>
      <c r="E605" s="166"/>
      <c r="F605" s="160" t="s">
        <v>164</v>
      </c>
      <c r="G605" s="167" t="s">
        <v>277</v>
      </c>
      <c r="H605" s="167"/>
      <c r="I605" s="167" t="s">
        <v>490</v>
      </c>
      <c r="J605" s="167"/>
      <c r="K605" s="167" t="s">
        <v>465</v>
      </c>
      <c r="L605" s="167" t="s">
        <v>284</v>
      </c>
      <c r="M605" s="150" t="s">
        <v>1076</v>
      </c>
      <c r="N605" s="151" t="s">
        <v>1292</v>
      </c>
      <c r="O605" s="160" t="s">
        <v>1078</v>
      </c>
      <c r="P605" s="160"/>
      <c r="Q605" s="160" t="s">
        <v>2653</v>
      </c>
    </row>
    <row r="606" spans="2:17" s="51" customFormat="1" ht="24" customHeight="1">
      <c r="B606" s="160">
        <v>617</v>
      </c>
      <c r="C606" s="167" t="s">
        <v>44</v>
      </c>
      <c r="D606" s="166">
        <v>44390</v>
      </c>
      <c r="E606" s="166"/>
      <c r="F606" s="160" t="s">
        <v>164</v>
      </c>
      <c r="G606" s="167" t="s">
        <v>277</v>
      </c>
      <c r="H606" s="167"/>
      <c r="I606" s="167" t="s">
        <v>490</v>
      </c>
      <c r="J606" s="167"/>
      <c r="K606" s="167" t="s">
        <v>465</v>
      </c>
      <c r="L606" s="167" t="s">
        <v>284</v>
      </c>
      <c r="M606" s="150" t="s">
        <v>1076</v>
      </c>
      <c r="N606" s="151" t="s">
        <v>1293</v>
      </c>
      <c r="O606" s="160" t="s">
        <v>1078</v>
      </c>
      <c r="P606" s="160"/>
      <c r="Q606" s="160" t="s">
        <v>2653</v>
      </c>
    </row>
    <row r="607" spans="2:17" s="51" customFormat="1" ht="24" customHeight="1">
      <c r="B607" s="160">
        <v>618</v>
      </c>
      <c r="C607" s="167" t="s">
        <v>44</v>
      </c>
      <c r="D607" s="166">
        <v>44390</v>
      </c>
      <c r="E607" s="166"/>
      <c r="F607" s="160" t="s">
        <v>164</v>
      </c>
      <c r="G607" s="167" t="s">
        <v>277</v>
      </c>
      <c r="H607" s="167"/>
      <c r="I607" s="167" t="s">
        <v>490</v>
      </c>
      <c r="J607" s="167"/>
      <c r="K607" s="167" t="s">
        <v>465</v>
      </c>
      <c r="L607" s="167" t="s">
        <v>284</v>
      </c>
      <c r="M607" s="150" t="s">
        <v>1076</v>
      </c>
      <c r="N607" s="151" t="s">
        <v>1294</v>
      </c>
      <c r="O607" s="160" t="s">
        <v>1078</v>
      </c>
      <c r="P607" s="160"/>
      <c r="Q607" s="160" t="s">
        <v>2653</v>
      </c>
    </row>
    <row r="608" spans="2:17" s="51" customFormat="1" ht="24" customHeight="1">
      <c r="B608" s="160">
        <v>619</v>
      </c>
      <c r="C608" s="167" t="s">
        <v>44</v>
      </c>
      <c r="D608" s="166">
        <v>44390</v>
      </c>
      <c r="E608" s="166"/>
      <c r="F608" s="160" t="s">
        <v>164</v>
      </c>
      <c r="G608" s="167" t="s">
        <v>277</v>
      </c>
      <c r="H608" s="167"/>
      <c r="I608" s="167" t="s">
        <v>490</v>
      </c>
      <c r="J608" s="167"/>
      <c r="K608" s="167" t="s">
        <v>465</v>
      </c>
      <c r="L608" s="167" t="s">
        <v>284</v>
      </c>
      <c r="M608" s="150" t="s">
        <v>1076</v>
      </c>
      <c r="N608" s="151" t="s">
        <v>1295</v>
      </c>
      <c r="O608" s="160" t="s">
        <v>1078</v>
      </c>
      <c r="P608" s="160"/>
      <c r="Q608" s="160" t="s">
        <v>2653</v>
      </c>
    </row>
    <row r="609" spans="2:17" s="51" customFormat="1" ht="24" customHeight="1">
      <c r="B609" s="160">
        <v>620</v>
      </c>
      <c r="C609" s="167" t="s">
        <v>44</v>
      </c>
      <c r="D609" s="166">
        <v>44390</v>
      </c>
      <c r="E609" s="166"/>
      <c r="F609" s="160" t="s">
        <v>164</v>
      </c>
      <c r="G609" s="167" t="s">
        <v>277</v>
      </c>
      <c r="H609" s="167"/>
      <c r="I609" s="167" t="s">
        <v>490</v>
      </c>
      <c r="J609" s="167"/>
      <c r="K609" s="167" t="s">
        <v>465</v>
      </c>
      <c r="L609" s="167" t="s">
        <v>284</v>
      </c>
      <c r="M609" s="150" t="s">
        <v>1076</v>
      </c>
      <c r="N609" s="151" t="s">
        <v>1296</v>
      </c>
      <c r="O609" s="160" t="s">
        <v>1078</v>
      </c>
      <c r="P609" s="160"/>
      <c r="Q609" s="160" t="s">
        <v>2653</v>
      </c>
    </row>
    <row r="610" spans="2:17" s="51" customFormat="1" ht="24" customHeight="1">
      <c r="B610" s="160">
        <v>621</v>
      </c>
      <c r="C610" s="167" t="s">
        <v>44</v>
      </c>
      <c r="D610" s="166">
        <v>44390</v>
      </c>
      <c r="E610" s="166"/>
      <c r="F610" s="160" t="s">
        <v>164</v>
      </c>
      <c r="G610" s="167" t="s">
        <v>277</v>
      </c>
      <c r="H610" s="167"/>
      <c r="I610" s="167" t="s">
        <v>490</v>
      </c>
      <c r="J610" s="167"/>
      <c r="K610" s="167" t="s">
        <v>465</v>
      </c>
      <c r="L610" s="167" t="s">
        <v>284</v>
      </c>
      <c r="M610" s="150" t="s">
        <v>1076</v>
      </c>
      <c r="N610" s="151" t="s">
        <v>1297</v>
      </c>
      <c r="O610" s="160" t="s">
        <v>1078</v>
      </c>
      <c r="P610" s="160"/>
      <c r="Q610" s="160" t="s">
        <v>2653</v>
      </c>
    </row>
    <row r="611" spans="2:17" s="51" customFormat="1" ht="24" customHeight="1">
      <c r="B611" s="160">
        <v>622</v>
      </c>
      <c r="C611" s="167" t="s">
        <v>44</v>
      </c>
      <c r="D611" s="166">
        <v>44390</v>
      </c>
      <c r="E611" s="166"/>
      <c r="F611" s="160" t="s">
        <v>164</v>
      </c>
      <c r="G611" s="167" t="s">
        <v>277</v>
      </c>
      <c r="H611" s="167"/>
      <c r="I611" s="167" t="s">
        <v>490</v>
      </c>
      <c r="J611" s="167"/>
      <c r="K611" s="167" t="s">
        <v>465</v>
      </c>
      <c r="L611" s="167" t="s">
        <v>284</v>
      </c>
      <c r="M611" s="150" t="s">
        <v>1076</v>
      </c>
      <c r="N611" s="151" t="s">
        <v>1298</v>
      </c>
      <c r="O611" s="160" t="s">
        <v>1078</v>
      </c>
      <c r="P611" s="160"/>
      <c r="Q611" s="160" t="s">
        <v>2653</v>
      </c>
    </row>
    <row r="612" spans="2:17" s="51" customFormat="1" ht="24" customHeight="1">
      <c r="B612" s="160">
        <v>623</v>
      </c>
      <c r="C612" s="167" t="s">
        <v>44</v>
      </c>
      <c r="D612" s="166">
        <v>44390</v>
      </c>
      <c r="E612" s="166"/>
      <c r="F612" s="160" t="s">
        <v>164</v>
      </c>
      <c r="G612" s="167" t="s">
        <v>277</v>
      </c>
      <c r="H612" s="167"/>
      <c r="I612" s="167" t="s">
        <v>490</v>
      </c>
      <c r="J612" s="167"/>
      <c r="K612" s="167" t="s">
        <v>465</v>
      </c>
      <c r="L612" s="167" t="s">
        <v>284</v>
      </c>
      <c r="M612" s="150" t="s">
        <v>1076</v>
      </c>
      <c r="N612" s="151" t="s">
        <v>1299</v>
      </c>
      <c r="O612" s="160" t="s">
        <v>1078</v>
      </c>
      <c r="P612" s="160"/>
      <c r="Q612" s="160" t="s">
        <v>2653</v>
      </c>
    </row>
    <row r="613" spans="2:17" s="51" customFormat="1" ht="24" customHeight="1">
      <c r="B613" s="160">
        <v>624</v>
      </c>
      <c r="C613" s="167" t="s">
        <v>44</v>
      </c>
      <c r="D613" s="166">
        <v>44390</v>
      </c>
      <c r="E613" s="166"/>
      <c r="F613" s="160" t="s">
        <v>164</v>
      </c>
      <c r="G613" s="167" t="s">
        <v>277</v>
      </c>
      <c r="H613" s="167"/>
      <c r="I613" s="167" t="s">
        <v>490</v>
      </c>
      <c r="J613" s="167"/>
      <c r="K613" s="167" t="s">
        <v>465</v>
      </c>
      <c r="L613" s="167" t="s">
        <v>284</v>
      </c>
      <c r="M613" s="150" t="s">
        <v>1076</v>
      </c>
      <c r="N613" s="151" t="s">
        <v>1300</v>
      </c>
      <c r="O613" s="160" t="s">
        <v>1078</v>
      </c>
      <c r="P613" s="160"/>
      <c r="Q613" s="160" t="s">
        <v>2653</v>
      </c>
    </row>
    <row r="614" spans="2:17" s="51" customFormat="1" ht="24" customHeight="1">
      <c r="B614" s="160">
        <v>625</v>
      </c>
      <c r="C614" s="167" t="s">
        <v>44</v>
      </c>
      <c r="D614" s="166">
        <v>44390</v>
      </c>
      <c r="E614" s="166"/>
      <c r="F614" s="160" t="s">
        <v>164</v>
      </c>
      <c r="G614" s="167" t="s">
        <v>277</v>
      </c>
      <c r="H614" s="167"/>
      <c r="I614" s="167" t="s">
        <v>490</v>
      </c>
      <c r="J614" s="167"/>
      <c r="K614" s="167" t="s">
        <v>465</v>
      </c>
      <c r="L614" s="167" t="s">
        <v>284</v>
      </c>
      <c r="M614" s="150" t="s">
        <v>1076</v>
      </c>
      <c r="N614" s="151" t="s">
        <v>1301</v>
      </c>
      <c r="O614" s="160" t="s">
        <v>1078</v>
      </c>
      <c r="P614" s="160"/>
      <c r="Q614" s="160" t="s">
        <v>2653</v>
      </c>
    </row>
    <row r="615" spans="2:17" s="51" customFormat="1" ht="24" customHeight="1">
      <c r="B615" s="160">
        <v>626</v>
      </c>
      <c r="C615" s="167" t="s">
        <v>44</v>
      </c>
      <c r="D615" s="166">
        <v>44390</v>
      </c>
      <c r="E615" s="166"/>
      <c r="F615" s="160" t="s">
        <v>164</v>
      </c>
      <c r="G615" s="167" t="s">
        <v>277</v>
      </c>
      <c r="H615" s="167"/>
      <c r="I615" s="167" t="s">
        <v>490</v>
      </c>
      <c r="J615" s="167"/>
      <c r="K615" s="167" t="s">
        <v>465</v>
      </c>
      <c r="L615" s="167" t="s">
        <v>284</v>
      </c>
      <c r="M615" s="150" t="s">
        <v>1076</v>
      </c>
      <c r="N615" s="151" t="s">
        <v>1302</v>
      </c>
      <c r="O615" s="160" t="s">
        <v>1078</v>
      </c>
      <c r="P615" s="160"/>
      <c r="Q615" s="160" t="s">
        <v>2653</v>
      </c>
    </row>
    <row r="616" spans="2:17" s="51" customFormat="1" ht="24" customHeight="1">
      <c r="B616" s="160">
        <v>627</v>
      </c>
      <c r="C616" s="167" t="s">
        <v>44</v>
      </c>
      <c r="D616" s="166">
        <v>44390</v>
      </c>
      <c r="E616" s="166"/>
      <c r="F616" s="160" t="s">
        <v>164</v>
      </c>
      <c r="G616" s="167" t="s">
        <v>277</v>
      </c>
      <c r="H616" s="167"/>
      <c r="I616" s="167" t="s">
        <v>490</v>
      </c>
      <c r="J616" s="167"/>
      <c r="K616" s="167" t="s">
        <v>465</v>
      </c>
      <c r="L616" s="167" t="s">
        <v>284</v>
      </c>
      <c r="M616" s="150" t="s">
        <v>1076</v>
      </c>
      <c r="N616" s="151" t="s">
        <v>1303</v>
      </c>
      <c r="O616" s="160" t="s">
        <v>1078</v>
      </c>
      <c r="P616" s="160"/>
      <c r="Q616" s="160" t="s">
        <v>2653</v>
      </c>
    </row>
    <row r="617" spans="2:17" s="51" customFormat="1" ht="24" customHeight="1">
      <c r="B617" s="160">
        <v>628</v>
      </c>
      <c r="C617" s="167" t="s">
        <v>44</v>
      </c>
      <c r="D617" s="166">
        <v>44390</v>
      </c>
      <c r="E617" s="166"/>
      <c r="F617" s="160" t="s">
        <v>164</v>
      </c>
      <c r="G617" s="167" t="s">
        <v>277</v>
      </c>
      <c r="H617" s="167"/>
      <c r="I617" s="167" t="s">
        <v>490</v>
      </c>
      <c r="J617" s="167"/>
      <c r="K617" s="167" t="s">
        <v>465</v>
      </c>
      <c r="L617" s="167" t="s">
        <v>284</v>
      </c>
      <c r="M617" s="150" t="s">
        <v>1076</v>
      </c>
      <c r="N617" s="151" t="s">
        <v>1304</v>
      </c>
      <c r="O617" s="160" t="s">
        <v>1078</v>
      </c>
      <c r="P617" s="160"/>
      <c r="Q617" s="160" t="s">
        <v>2653</v>
      </c>
    </row>
    <row r="618" spans="2:17" s="51" customFormat="1" ht="24" customHeight="1">
      <c r="B618" s="160">
        <v>629</v>
      </c>
      <c r="C618" s="167" t="s">
        <v>44</v>
      </c>
      <c r="D618" s="166">
        <v>44390</v>
      </c>
      <c r="E618" s="166"/>
      <c r="F618" s="160" t="s">
        <v>164</v>
      </c>
      <c r="G618" s="167" t="s">
        <v>277</v>
      </c>
      <c r="H618" s="167"/>
      <c r="I618" s="167" t="s">
        <v>490</v>
      </c>
      <c r="J618" s="167"/>
      <c r="K618" s="167" t="s">
        <v>465</v>
      </c>
      <c r="L618" s="167" t="s">
        <v>284</v>
      </c>
      <c r="M618" s="150" t="s">
        <v>1076</v>
      </c>
      <c r="N618" s="151" t="s">
        <v>1305</v>
      </c>
      <c r="O618" s="160" t="s">
        <v>1078</v>
      </c>
      <c r="P618" s="160"/>
      <c r="Q618" s="160" t="s">
        <v>2653</v>
      </c>
    </row>
    <row r="619" spans="2:17" s="51" customFormat="1" ht="24" customHeight="1">
      <c r="B619" s="160">
        <v>630</v>
      </c>
      <c r="C619" s="167" t="s">
        <v>44</v>
      </c>
      <c r="D619" s="166">
        <v>44390</v>
      </c>
      <c r="E619" s="166"/>
      <c r="F619" s="160" t="s">
        <v>164</v>
      </c>
      <c r="G619" s="167" t="s">
        <v>277</v>
      </c>
      <c r="H619" s="167"/>
      <c r="I619" s="167" t="s">
        <v>490</v>
      </c>
      <c r="J619" s="167"/>
      <c r="K619" s="167" t="s">
        <v>465</v>
      </c>
      <c r="L619" s="167" t="s">
        <v>284</v>
      </c>
      <c r="M619" s="150" t="s">
        <v>1076</v>
      </c>
      <c r="N619" s="151" t="s">
        <v>1306</v>
      </c>
      <c r="O619" s="160" t="s">
        <v>1078</v>
      </c>
      <c r="P619" s="160"/>
      <c r="Q619" s="160" t="s">
        <v>2653</v>
      </c>
    </row>
    <row r="620" spans="2:17" s="51" customFormat="1" ht="24" customHeight="1">
      <c r="B620" s="160">
        <v>631</v>
      </c>
      <c r="C620" s="167" t="s">
        <v>44</v>
      </c>
      <c r="D620" s="166">
        <v>44390</v>
      </c>
      <c r="E620" s="166"/>
      <c r="F620" s="160" t="s">
        <v>164</v>
      </c>
      <c r="G620" s="167" t="s">
        <v>277</v>
      </c>
      <c r="H620" s="167"/>
      <c r="I620" s="167" t="s">
        <v>490</v>
      </c>
      <c r="J620" s="167"/>
      <c r="K620" s="167" t="s">
        <v>465</v>
      </c>
      <c r="L620" s="167" t="s">
        <v>284</v>
      </c>
      <c r="M620" s="150" t="s">
        <v>1076</v>
      </c>
      <c r="N620" s="151" t="s">
        <v>1307</v>
      </c>
      <c r="O620" s="160" t="s">
        <v>1078</v>
      </c>
      <c r="P620" s="160"/>
      <c r="Q620" s="160" t="s">
        <v>2653</v>
      </c>
    </row>
    <row r="621" spans="2:17" s="51" customFormat="1" ht="24" customHeight="1">
      <c r="B621" s="160">
        <v>632</v>
      </c>
      <c r="C621" s="167" t="s">
        <v>44</v>
      </c>
      <c r="D621" s="166">
        <v>44390</v>
      </c>
      <c r="E621" s="166"/>
      <c r="F621" s="160" t="s">
        <v>164</v>
      </c>
      <c r="G621" s="167" t="s">
        <v>277</v>
      </c>
      <c r="H621" s="167"/>
      <c r="I621" s="167" t="s">
        <v>490</v>
      </c>
      <c r="J621" s="167"/>
      <c r="K621" s="167" t="s">
        <v>465</v>
      </c>
      <c r="L621" s="167" t="s">
        <v>284</v>
      </c>
      <c r="M621" s="150" t="s">
        <v>1076</v>
      </c>
      <c r="N621" s="151" t="s">
        <v>1308</v>
      </c>
      <c r="O621" s="160" t="s">
        <v>1078</v>
      </c>
      <c r="P621" s="160"/>
      <c r="Q621" s="160" t="s">
        <v>2653</v>
      </c>
    </row>
    <row r="622" spans="2:17" s="51" customFormat="1" ht="24" customHeight="1">
      <c r="B622" s="160">
        <v>633</v>
      </c>
      <c r="C622" s="167" t="s">
        <v>44</v>
      </c>
      <c r="D622" s="166">
        <v>44390</v>
      </c>
      <c r="E622" s="166"/>
      <c r="F622" s="160" t="s">
        <v>164</v>
      </c>
      <c r="G622" s="167" t="s">
        <v>277</v>
      </c>
      <c r="H622" s="167"/>
      <c r="I622" s="167" t="s">
        <v>490</v>
      </c>
      <c r="J622" s="167"/>
      <c r="K622" s="167" t="s">
        <v>465</v>
      </c>
      <c r="L622" s="167" t="s">
        <v>284</v>
      </c>
      <c r="M622" s="150" t="s">
        <v>1076</v>
      </c>
      <c r="N622" s="151" t="s">
        <v>1309</v>
      </c>
      <c r="O622" s="160" t="s">
        <v>1078</v>
      </c>
      <c r="P622" s="160"/>
      <c r="Q622" s="160" t="s">
        <v>2653</v>
      </c>
    </row>
    <row r="623" spans="2:17" s="51" customFormat="1" ht="24" customHeight="1">
      <c r="B623" s="160">
        <v>634</v>
      </c>
      <c r="C623" s="167" t="s">
        <v>44</v>
      </c>
      <c r="D623" s="166">
        <v>44390</v>
      </c>
      <c r="E623" s="166"/>
      <c r="F623" s="160" t="s">
        <v>164</v>
      </c>
      <c r="G623" s="167" t="s">
        <v>277</v>
      </c>
      <c r="H623" s="167"/>
      <c r="I623" s="167" t="s">
        <v>490</v>
      </c>
      <c r="J623" s="167"/>
      <c r="K623" s="167" t="s">
        <v>465</v>
      </c>
      <c r="L623" s="167" t="s">
        <v>284</v>
      </c>
      <c r="M623" s="150" t="s">
        <v>1076</v>
      </c>
      <c r="N623" s="151" t="s">
        <v>1310</v>
      </c>
      <c r="O623" s="160" t="s">
        <v>1078</v>
      </c>
      <c r="P623" s="160"/>
      <c r="Q623" s="160" t="s">
        <v>2653</v>
      </c>
    </row>
    <row r="624" spans="2:17" s="51" customFormat="1" ht="24" customHeight="1">
      <c r="B624" s="160">
        <v>635</v>
      </c>
      <c r="C624" s="167" t="s">
        <v>44</v>
      </c>
      <c r="D624" s="166">
        <v>44390</v>
      </c>
      <c r="E624" s="166"/>
      <c r="F624" s="160" t="s">
        <v>164</v>
      </c>
      <c r="G624" s="167" t="s">
        <v>277</v>
      </c>
      <c r="H624" s="167"/>
      <c r="I624" s="167" t="s">
        <v>490</v>
      </c>
      <c r="J624" s="167"/>
      <c r="K624" s="167" t="s">
        <v>465</v>
      </c>
      <c r="L624" s="167" t="s">
        <v>284</v>
      </c>
      <c r="M624" s="150" t="s">
        <v>1076</v>
      </c>
      <c r="N624" s="151" t="s">
        <v>1311</v>
      </c>
      <c r="O624" s="160" t="s">
        <v>1078</v>
      </c>
      <c r="P624" s="160"/>
      <c r="Q624" s="160" t="s">
        <v>2653</v>
      </c>
    </row>
    <row r="625" spans="2:17" s="51" customFormat="1" ht="24" customHeight="1">
      <c r="B625" s="160">
        <v>636</v>
      </c>
      <c r="C625" s="167" t="s">
        <v>44</v>
      </c>
      <c r="D625" s="166">
        <v>44390</v>
      </c>
      <c r="E625" s="166"/>
      <c r="F625" s="160" t="s">
        <v>164</v>
      </c>
      <c r="G625" s="167" t="s">
        <v>277</v>
      </c>
      <c r="H625" s="167"/>
      <c r="I625" s="167" t="s">
        <v>490</v>
      </c>
      <c r="J625" s="167"/>
      <c r="K625" s="167" t="s">
        <v>465</v>
      </c>
      <c r="L625" s="167" t="s">
        <v>284</v>
      </c>
      <c r="M625" s="150" t="s">
        <v>1076</v>
      </c>
      <c r="N625" s="151" t="s">
        <v>1312</v>
      </c>
      <c r="O625" s="160" t="s">
        <v>1078</v>
      </c>
      <c r="P625" s="160"/>
      <c r="Q625" s="160" t="s">
        <v>2653</v>
      </c>
    </row>
    <row r="626" spans="2:17" s="51" customFormat="1" ht="24" customHeight="1">
      <c r="B626" s="160">
        <v>637</v>
      </c>
      <c r="C626" s="167" t="s">
        <v>44</v>
      </c>
      <c r="D626" s="166">
        <v>44390</v>
      </c>
      <c r="E626" s="166"/>
      <c r="F626" s="160" t="s">
        <v>164</v>
      </c>
      <c r="G626" s="167" t="s">
        <v>277</v>
      </c>
      <c r="H626" s="167"/>
      <c r="I626" s="167" t="s">
        <v>490</v>
      </c>
      <c r="J626" s="167"/>
      <c r="K626" s="167" t="s">
        <v>465</v>
      </c>
      <c r="L626" s="167" t="s">
        <v>284</v>
      </c>
      <c r="M626" s="150" t="s">
        <v>1076</v>
      </c>
      <c r="N626" s="151" t="s">
        <v>1313</v>
      </c>
      <c r="O626" s="160" t="s">
        <v>1078</v>
      </c>
      <c r="P626" s="160"/>
      <c r="Q626" s="160" t="s">
        <v>2653</v>
      </c>
    </row>
    <row r="627" spans="2:17" s="51" customFormat="1" ht="24" customHeight="1">
      <c r="B627" s="160">
        <v>638</v>
      </c>
      <c r="C627" s="167" t="s">
        <v>44</v>
      </c>
      <c r="D627" s="166">
        <v>44390</v>
      </c>
      <c r="E627" s="166"/>
      <c r="F627" s="160" t="s">
        <v>164</v>
      </c>
      <c r="G627" s="167" t="s">
        <v>277</v>
      </c>
      <c r="H627" s="167"/>
      <c r="I627" s="167" t="s">
        <v>490</v>
      </c>
      <c r="J627" s="167"/>
      <c r="K627" s="167" t="s">
        <v>465</v>
      </c>
      <c r="L627" s="167" t="s">
        <v>284</v>
      </c>
      <c r="M627" s="150" t="s">
        <v>1076</v>
      </c>
      <c r="N627" s="151" t="s">
        <v>1314</v>
      </c>
      <c r="O627" s="160" t="s">
        <v>1078</v>
      </c>
      <c r="P627" s="160"/>
      <c r="Q627" s="160" t="s">
        <v>2653</v>
      </c>
    </row>
    <row r="628" spans="2:17" s="51" customFormat="1" ht="24" customHeight="1">
      <c r="B628" s="160">
        <v>639</v>
      </c>
      <c r="C628" s="167" t="s">
        <v>44</v>
      </c>
      <c r="D628" s="166">
        <v>44390</v>
      </c>
      <c r="E628" s="166"/>
      <c r="F628" s="160" t="s">
        <v>164</v>
      </c>
      <c r="G628" s="167" t="s">
        <v>277</v>
      </c>
      <c r="H628" s="167"/>
      <c r="I628" s="167" t="s">
        <v>490</v>
      </c>
      <c r="J628" s="167"/>
      <c r="K628" s="167" t="s">
        <v>465</v>
      </c>
      <c r="L628" s="167" t="s">
        <v>284</v>
      </c>
      <c r="M628" s="150" t="s">
        <v>1076</v>
      </c>
      <c r="N628" s="151" t="s">
        <v>1315</v>
      </c>
      <c r="O628" s="160" t="s">
        <v>1078</v>
      </c>
      <c r="P628" s="160"/>
      <c r="Q628" s="160" t="s">
        <v>2653</v>
      </c>
    </row>
    <row r="629" spans="2:17" s="51" customFormat="1" ht="24" customHeight="1">
      <c r="B629" s="160">
        <v>640</v>
      </c>
      <c r="C629" s="167" t="s">
        <v>44</v>
      </c>
      <c r="D629" s="166">
        <v>44390</v>
      </c>
      <c r="E629" s="166"/>
      <c r="F629" s="160" t="s">
        <v>164</v>
      </c>
      <c r="G629" s="167" t="s">
        <v>277</v>
      </c>
      <c r="H629" s="167"/>
      <c r="I629" s="167" t="s">
        <v>490</v>
      </c>
      <c r="J629" s="167"/>
      <c r="K629" s="167" t="s">
        <v>465</v>
      </c>
      <c r="L629" s="167" t="s">
        <v>284</v>
      </c>
      <c r="M629" s="150" t="s">
        <v>1076</v>
      </c>
      <c r="N629" s="151" t="s">
        <v>1316</v>
      </c>
      <c r="O629" s="160" t="s">
        <v>1078</v>
      </c>
      <c r="P629" s="160"/>
      <c r="Q629" s="160" t="s">
        <v>2653</v>
      </c>
    </row>
    <row r="630" spans="2:17" s="51" customFormat="1" ht="24" customHeight="1">
      <c r="B630" s="160">
        <v>641</v>
      </c>
      <c r="C630" s="167" t="s">
        <v>44</v>
      </c>
      <c r="D630" s="166">
        <v>44390</v>
      </c>
      <c r="E630" s="166"/>
      <c r="F630" s="160" t="s">
        <v>164</v>
      </c>
      <c r="G630" s="167" t="s">
        <v>277</v>
      </c>
      <c r="H630" s="167"/>
      <c r="I630" s="167" t="s">
        <v>490</v>
      </c>
      <c r="J630" s="167"/>
      <c r="K630" s="167" t="s">
        <v>465</v>
      </c>
      <c r="L630" s="167" t="s">
        <v>284</v>
      </c>
      <c r="M630" s="150" t="s">
        <v>1076</v>
      </c>
      <c r="N630" s="151" t="s">
        <v>1317</v>
      </c>
      <c r="O630" s="160" t="s">
        <v>1078</v>
      </c>
      <c r="P630" s="160"/>
      <c r="Q630" s="160" t="s">
        <v>2653</v>
      </c>
    </row>
    <row r="631" spans="2:17" s="51" customFormat="1" ht="24" customHeight="1">
      <c r="B631" s="160">
        <v>642</v>
      </c>
      <c r="C631" s="167" t="s">
        <v>44</v>
      </c>
      <c r="D631" s="166">
        <v>44390</v>
      </c>
      <c r="E631" s="166"/>
      <c r="F631" s="160" t="s">
        <v>164</v>
      </c>
      <c r="G631" s="167" t="s">
        <v>277</v>
      </c>
      <c r="H631" s="167"/>
      <c r="I631" s="167" t="s">
        <v>490</v>
      </c>
      <c r="J631" s="167"/>
      <c r="K631" s="167" t="s">
        <v>465</v>
      </c>
      <c r="L631" s="167" t="s">
        <v>284</v>
      </c>
      <c r="M631" s="150" t="s">
        <v>1076</v>
      </c>
      <c r="N631" s="151" t="s">
        <v>1318</v>
      </c>
      <c r="O631" s="160" t="s">
        <v>1078</v>
      </c>
      <c r="P631" s="160"/>
      <c r="Q631" s="160" t="s">
        <v>2653</v>
      </c>
    </row>
    <row r="632" spans="2:17" s="51" customFormat="1" ht="24" customHeight="1">
      <c r="B632" s="160">
        <v>643</v>
      </c>
      <c r="C632" s="167" t="s">
        <v>44</v>
      </c>
      <c r="D632" s="166">
        <v>44390</v>
      </c>
      <c r="E632" s="166"/>
      <c r="F632" s="160" t="s">
        <v>164</v>
      </c>
      <c r="G632" s="167" t="s">
        <v>277</v>
      </c>
      <c r="H632" s="167"/>
      <c r="I632" s="167" t="s">
        <v>490</v>
      </c>
      <c r="J632" s="167"/>
      <c r="K632" s="167" t="s">
        <v>465</v>
      </c>
      <c r="L632" s="167" t="s">
        <v>284</v>
      </c>
      <c r="M632" s="150" t="s">
        <v>1076</v>
      </c>
      <c r="N632" s="151" t="s">
        <v>1319</v>
      </c>
      <c r="O632" s="160" t="s">
        <v>1078</v>
      </c>
      <c r="P632" s="160"/>
      <c r="Q632" s="160" t="s">
        <v>2653</v>
      </c>
    </row>
    <row r="633" spans="2:17" s="51" customFormat="1" ht="24" customHeight="1">
      <c r="B633" s="160">
        <v>644</v>
      </c>
      <c r="C633" s="167" t="s">
        <v>44</v>
      </c>
      <c r="D633" s="166">
        <v>44390</v>
      </c>
      <c r="E633" s="166"/>
      <c r="F633" s="160" t="s">
        <v>164</v>
      </c>
      <c r="G633" s="167" t="s">
        <v>277</v>
      </c>
      <c r="H633" s="167"/>
      <c r="I633" s="167" t="s">
        <v>490</v>
      </c>
      <c r="J633" s="167"/>
      <c r="K633" s="167" t="s">
        <v>465</v>
      </c>
      <c r="L633" s="167" t="s">
        <v>284</v>
      </c>
      <c r="M633" s="150" t="s">
        <v>1076</v>
      </c>
      <c r="N633" s="151" t="s">
        <v>1320</v>
      </c>
      <c r="O633" s="160" t="s">
        <v>1078</v>
      </c>
      <c r="P633" s="160"/>
      <c r="Q633" s="160" t="s">
        <v>2653</v>
      </c>
    </row>
    <row r="634" spans="2:17" s="51" customFormat="1" ht="24" customHeight="1">
      <c r="B634" s="160">
        <v>645</v>
      </c>
      <c r="C634" s="167" t="s">
        <v>44</v>
      </c>
      <c r="D634" s="166">
        <v>44390</v>
      </c>
      <c r="E634" s="166"/>
      <c r="F634" s="160" t="s">
        <v>164</v>
      </c>
      <c r="G634" s="167" t="s">
        <v>277</v>
      </c>
      <c r="H634" s="167"/>
      <c r="I634" s="167" t="s">
        <v>490</v>
      </c>
      <c r="J634" s="167"/>
      <c r="K634" s="167" t="s">
        <v>465</v>
      </c>
      <c r="L634" s="167" t="s">
        <v>284</v>
      </c>
      <c r="M634" s="150" t="s">
        <v>1076</v>
      </c>
      <c r="N634" s="151" t="s">
        <v>1321</v>
      </c>
      <c r="O634" s="160" t="s">
        <v>1078</v>
      </c>
      <c r="P634" s="160"/>
      <c r="Q634" s="160" t="s">
        <v>2653</v>
      </c>
    </row>
    <row r="635" spans="2:17" s="51" customFormat="1" ht="24" customHeight="1">
      <c r="B635" s="160">
        <v>646</v>
      </c>
      <c r="C635" s="167" t="s">
        <v>44</v>
      </c>
      <c r="D635" s="166">
        <v>44390</v>
      </c>
      <c r="E635" s="166"/>
      <c r="F635" s="160" t="s">
        <v>164</v>
      </c>
      <c r="G635" s="167" t="s">
        <v>277</v>
      </c>
      <c r="H635" s="167"/>
      <c r="I635" s="167" t="s">
        <v>490</v>
      </c>
      <c r="J635" s="167"/>
      <c r="K635" s="167" t="s">
        <v>465</v>
      </c>
      <c r="L635" s="167" t="s">
        <v>284</v>
      </c>
      <c r="M635" s="150" t="s">
        <v>1076</v>
      </c>
      <c r="N635" s="151" t="s">
        <v>1322</v>
      </c>
      <c r="O635" s="160" t="s">
        <v>1078</v>
      </c>
      <c r="P635" s="160"/>
      <c r="Q635" s="160" t="s">
        <v>2653</v>
      </c>
    </row>
    <row r="636" spans="2:17" s="51" customFormat="1" ht="24" customHeight="1">
      <c r="B636" s="160">
        <v>647</v>
      </c>
      <c r="C636" s="167" t="s">
        <v>44</v>
      </c>
      <c r="D636" s="166">
        <v>44390</v>
      </c>
      <c r="E636" s="166"/>
      <c r="F636" s="160" t="s">
        <v>164</v>
      </c>
      <c r="G636" s="167" t="s">
        <v>277</v>
      </c>
      <c r="H636" s="167"/>
      <c r="I636" s="167" t="s">
        <v>490</v>
      </c>
      <c r="J636" s="167"/>
      <c r="K636" s="167" t="s">
        <v>465</v>
      </c>
      <c r="L636" s="167" t="s">
        <v>284</v>
      </c>
      <c r="M636" s="150" t="s">
        <v>1076</v>
      </c>
      <c r="N636" s="151" t="s">
        <v>1323</v>
      </c>
      <c r="O636" s="160" t="s">
        <v>1078</v>
      </c>
      <c r="P636" s="160"/>
      <c r="Q636" s="160" t="s">
        <v>2653</v>
      </c>
    </row>
    <row r="637" spans="2:17" s="51" customFormat="1" ht="24" customHeight="1">
      <c r="B637" s="160">
        <v>648</v>
      </c>
      <c r="C637" s="167" t="s">
        <v>44</v>
      </c>
      <c r="D637" s="166">
        <v>44390</v>
      </c>
      <c r="E637" s="166"/>
      <c r="F637" s="160" t="s">
        <v>164</v>
      </c>
      <c r="G637" s="167" t="s">
        <v>277</v>
      </c>
      <c r="H637" s="167"/>
      <c r="I637" s="167" t="s">
        <v>490</v>
      </c>
      <c r="J637" s="167"/>
      <c r="K637" s="167" t="s">
        <v>465</v>
      </c>
      <c r="L637" s="167" t="s">
        <v>284</v>
      </c>
      <c r="M637" s="150" t="s">
        <v>1076</v>
      </c>
      <c r="N637" s="151" t="s">
        <v>1324</v>
      </c>
      <c r="O637" s="160" t="s">
        <v>1078</v>
      </c>
      <c r="P637" s="160"/>
      <c r="Q637" s="160" t="s">
        <v>2653</v>
      </c>
    </row>
    <row r="638" spans="2:17" s="51" customFormat="1" ht="24" customHeight="1">
      <c r="B638" s="160">
        <v>649</v>
      </c>
      <c r="C638" s="167" t="s">
        <v>44</v>
      </c>
      <c r="D638" s="166">
        <v>44390</v>
      </c>
      <c r="E638" s="166"/>
      <c r="F638" s="160" t="s">
        <v>164</v>
      </c>
      <c r="G638" s="167" t="s">
        <v>277</v>
      </c>
      <c r="H638" s="167"/>
      <c r="I638" s="167" t="s">
        <v>490</v>
      </c>
      <c r="J638" s="167"/>
      <c r="K638" s="167" t="s">
        <v>465</v>
      </c>
      <c r="L638" s="167" t="s">
        <v>284</v>
      </c>
      <c r="M638" s="150" t="s">
        <v>1076</v>
      </c>
      <c r="N638" s="151" t="s">
        <v>1325</v>
      </c>
      <c r="O638" s="160" t="s">
        <v>1078</v>
      </c>
      <c r="P638" s="160"/>
      <c r="Q638" s="160" t="s">
        <v>2653</v>
      </c>
    </row>
    <row r="639" spans="2:17" s="51" customFormat="1" ht="24" customHeight="1">
      <c r="B639" s="160">
        <v>650</v>
      </c>
      <c r="C639" s="167" t="s">
        <v>44</v>
      </c>
      <c r="D639" s="166">
        <v>44390</v>
      </c>
      <c r="E639" s="166"/>
      <c r="F639" s="160" t="s">
        <v>164</v>
      </c>
      <c r="G639" s="167" t="s">
        <v>277</v>
      </c>
      <c r="H639" s="167"/>
      <c r="I639" s="167" t="s">
        <v>490</v>
      </c>
      <c r="J639" s="167"/>
      <c r="K639" s="167" t="s">
        <v>465</v>
      </c>
      <c r="L639" s="167" t="s">
        <v>284</v>
      </c>
      <c r="M639" s="150" t="s">
        <v>1076</v>
      </c>
      <c r="N639" s="151" t="s">
        <v>1326</v>
      </c>
      <c r="O639" s="160" t="s">
        <v>1078</v>
      </c>
      <c r="P639" s="160"/>
      <c r="Q639" s="160" t="s">
        <v>2653</v>
      </c>
    </row>
    <row r="640" spans="2:17" s="51" customFormat="1" ht="24" customHeight="1">
      <c r="B640" s="160">
        <v>651</v>
      </c>
      <c r="C640" s="167" t="s">
        <v>44</v>
      </c>
      <c r="D640" s="166">
        <v>44390</v>
      </c>
      <c r="E640" s="166"/>
      <c r="F640" s="160" t="s">
        <v>164</v>
      </c>
      <c r="G640" s="167" t="s">
        <v>277</v>
      </c>
      <c r="H640" s="167"/>
      <c r="I640" s="167" t="s">
        <v>490</v>
      </c>
      <c r="J640" s="167"/>
      <c r="K640" s="167" t="s">
        <v>465</v>
      </c>
      <c r="L640" s="167" t="s">
        <v>284</v>
      </c>
      <c r="M640" s="150" t="s">
        <v>1076</v>
      </c>
      <c r="N640" s="151" t="s">
        <v>1327</v>
      </c>
      <c r="O640" s="160" t="s">
        <v>1078</v>
      </c>
      <c r="P640" s="160"/>
      <c r="Q640" s="160" t="s">
        <v>2653</v>
      </c>
    </row>
    <row r="641" spans="2:17" s="51" customFormat="1" ht="24" customHeight="1">
      <c r="B641" s="160">
        <v>652</v>
      </c>
      <c r="C641" s="167" t="s">
        <v>44</v>
      </c>
      <c r="D641" s="166">
        <v>44390</v>
      </c>
      <c r="E641" s="166"/>
      <c r="F641" s="160" t="s">
        <v>164</v>
      </c>
      <c r="G641" s="167" t="s">
        <v>277</v>
      </c>
      <c r="H641" s="167"/>
      <c r="I641" s="167" t="s">
        <v>490</v>
      </c>
      <c r="J641" s="167"/>
      <c r="K641" s="167" t="s">
        <v>465</v>
      </c>
      <c r="L641" s="167" t="s">
        <v>284</v>
      </c>
      <c r="M641" s="150" t="s">
        <v>1076</v>
      </c>
      <c r="N641" s="151" t="s">
        <v>1328</v>
      </c>
      <c r="O641" s="160" t="s">
        <v>1078</v>
      </c>
      <c r="P641" s="160"/>
      <c r="Q641" s="160" t="s">
        <v>2653</v>
      </c>
    </row>
    <row r="642" spans="2:17" s="51" customFormat="1" ht="24" customHeight="1">
      <c r="B642" s="160">
        <v>653</v>
      </c>
      <c r="C642" s="167" t="s">
        <v>44</v>
      </c>
      <c r="D642" s="166">
        <v>44390</v>
      </c>
      <c r="E642" s="166"/>
      <c r="F642" s="160" t="s">
        <v>164</v>
      </c>
      <c r="G642" s="167" t="s">
        <v>277</v>
      </c>
      <c r="H642" s="167"/>
      <c r="I642" s="167" t="s">
        <v>490</v>
      </c>
      <c r="J642" s="167"/>
      <c r="K642" s="167" t="s">
        <v>465</v>
      </c>
      <c r="L642" s="167" t="s">
        <v>284</v>
      </c>
      <c r="M642" s="150" t="s">
        <v>1076</v>
      </c>
      <c r="N642" s="151" t="s">
        <v>1329</v>
      </c>
      <c r="O642" s="160" t="s">
        <v>1078</v>
      </c>
      <c r="P642" s="160"/>
      <c r="Q642" s="160" t="s">
        <v>2653</v>
      </c>
    </row>
    <row r="643" spans="2:17" s="51" customFormat="1" ht="24" customHeight="1">
      <c r="B643" s="160">
        <v>654</v>
      </c>
      <c r="C643" s="167" t="s">
        <v>44</v>
      </c>
      <c r="D643" s="166">
        <v>44390</v>
      </c>
      <c r="E643" s="166"/>
      <c r="F643" s="160" t="s">
        <v>164</v>
      </c>
      <c r="G643" s="167" t="s">
        <v>277</v>
      </c>
      <c r="H643" s="167"/>
      <c r="I643" s="167" t="s">
        <v>490</v>
      </c>
      <c r="J643" s="167"/>
      <c r="K643" s="167" t="s">
        <v>465</v>
      </c>
      <c r="L643" s="167" t="s">
        <v>284</v>
      </c>
      <c r="M643" s="150" t="s">
        <v>1076</v>
      </c>
      <c r="N643" s="151" t="s">
        <v>1330</v>
      </c>
      <c r="O643" s="160" t="s">
        <v>1078</v>
      </c>
      <c r="P643" s="160"/>
      <c r="Q643" s="160" t="s">
        <v>2653</v>
      </c>
    </row>
    <row r="644" spans="2:17" s="51" customFormat="1" ht="24" customHeight="1">
      <c r="B644" s="160">
        <v>655</v>
      </c>
      <c r="C644" s="167" t="s">
        <v>44</v>
      </c>
      <c r="D644" s="166">
        <v>44390</v>
      </c>
      <c r="E644" s="166"/>
      <c r="F644" s="160" t="s">
        <v>164</v>
      </c>
      <c r="G644" s="167" t="s">
        <v>277</v>
      </c>
      <c r="H644" s="167"/>
      <c r="I644" s="167" t="s">
        <v>490</v>
      </c>
      <c r="J644" s="167"/>
      <c r="K644" s="167" t="s">
        <v>465</v>
      </c>
      <c r="L644" s="167" t="s">
        <v>284</v>
      </c>
      <c r="M644" s="150" t="s">
        <v>1076</v>
      </c>
      <c r="N644" s="151" t="s">
        <v>1331</v>
      </c>
      <c r="O644" s="160" t="s">
        <v>1078</v>
      </c>
      <c r="P644" s="160"/>
      <c r="Q644" s="160" t="s">
        <v>2653</v>
      </c>
    </row>
    <row r="645" spans="2:17" s="51" customFormat="1" ht="24" customHeight="1">
      <c r="B645" s="160">
        <v>656</v>
      </c>
      <c r="C645" s="167" t="s">
        <v>44</v>
      </c>
      <c r="D645" s="166">
        <v>44390</v>
      </c>
      <c r="E645" s="166"/>
      <c r="F645" s="160" t="s">
        <v>164</v>
      </c>
      <c r="G645" s="167" t="s">
        <v>277</v>
      </c>
      <c r="H645" s="167"/>
      <c r="I645" s="167" t="s">
        <v>490</v>
      </c>
      <c r="J645" s="167"/>
      <c r="K645" s="167" t="s">
        <v>465</v>
      </c>
      <c r="L645" s="167" t="s">
        <v>284</v>
      </c>
      <c r="M645" s="150" t="s">
        <v>1076</v>
      </c>
      <c r="N645" s="151" t="s">
        <v>1332</v>
      </c>
      <c r="O645" s="160" t="s">
        <v>1078</v>
      </c>
      <c r="P645" s="160"/>
      <c r="Q645" s="160" t="s">
        <v>2653</v>
      </c>
    </row>
    <row r="646" spans="2:17" s="51" customFormat="1" ht="24" customHeight="1">
      <c r="B646" s="160">
        <v>657</v>
      </c>
      <c r="C646" s="167" t="s">
        <v>44</v>
      </c>
      <c r="D646" s="166">
        <v>44390</v>
      </c>
      <c r="E646" s="166"/>
      <c r="F646" s="160" t="s">
        <v>164</v>
      </c>
      <c r="G646" s="167" t="s">
        <v>277</v>
      </c>
      <c r="H646" s="167"/>
      <c r="I646" s="167" t="s">
        <v>490</v>
      </c>
      <c r="J646" s="167"/>
      <c r="K646" s="167" t="s">
        <v>465</v>
      </c>
      <c r="L646" s="167" t="s">
        <v>284</v>
      </c>
      <c r="M646" s="150" t="s">
        <v>1076</v>
      </c>
      <c r="N646" s="151" t="s">
        <v>1333</v>
      </c>
      <c r="O646" s="160" t="s">
        <v>1078</v>
      </c>
      <c r="P646" s="160"/>
      <c r="Q646" s="160" t="s">
        <v>2653</v>
      </c>
    </row>
    <row r="647" spans="2:17" s="51" customFormat="1" ht="24" customHeight="1">
      <c r="B647" s="160">
        <v>658</v>
      </c>
      <c r="C647" s="167" t="s">
        <v>44</v>
      </c>
      <c r="D647" s="166">
        <v>44390</v>
      </c>
      <c r="E647" s="166"/>
      <c r="F647" s="160" t="s">
        <v>164</v>
      </c>
      <c r="G647" s="167" t="s">
        <v>277</v>
      </c>
      <c r="H647" s="167"/>
      <c r="I647" s="167" t="s">
        <v>490</v>
      </c>
      <c r="J647" s="167"/>
      <c r="K647" s="167" t="s">
        <v>465</v>
      </c>
      <c r="L647" s="167" t="s">
        <v>284</v>
      </c>
      <c r="M647" s="150" t="s">
        <v>1076</v>
      </c>
      <c r="N647" s="151" t="s">
        <v>1334</v>
      </c>
      <c r="O647" s="160" t="s">
        <v>1078</v>
      </c>
      <c r="P647" s="160"/>
      <c r="Q647" s="160" t="s">
        <v>2653</v>
      </c>
    </row>
    <row r="648" spans="2:17" s="51" customFormat="1" ht="24" customHeight="1">
      <c r="B648" s="160">
        <v>659</v>
      </c>
      <c r="C648" s="167" t="s">
        <v>44</v>
      </c>
      <c r="D648" s="166">
        <v>44390</v>
      </c>
      <c r="E648" s="166"/>
      <c r="F648" s="160" t="s">
        <v>164</v>
      </c>
      <c r="G648" s="167" t="s">
        <v>277</v>
      </c>
      <c r="H648" s="167"/>
      <c r="I648" s="167" t="s">
        <v>490</v>
      </c>
      <c r="J648" s="167"/>
      <c r="K648" s="167" t="s">
        <v>465</v>
      </c>
      <c r="L648" s="167" t="s">
        <v>284</v>
      </c>
      <c r="M648" s="150" t="s">
        <v>1076</v>
      </c>
      <c r="N648" s="151" t="s">
        <v>1335</v>
      </c>
      <c r="O648" s="160" t="s">
        <v>1078</v>
      </c>
      <c r="P648" s="160"/>
      <c r="Q648" s="160" t="s">
        <v>2653</v>
      </c>
    </row>
    <row r="649" spans="2:17" s="51" customFormat="1" ht="24" customHeight="1">
      <c r="B649" s="160">
        <v>660</v>
      </c>
      <c r="C649" s="167" t="s">
        <v>44</v>
      </c>
      <c r="D649" s="166">
        <v>44390</v>
      </c>
      <c r="E649" s="166"/>
      <c r="F649" s="160" t="s">
        <v>164</v>
      </c>
      <c r="G649" s="167" t="s">
        <v>277</v>
      </c>
      <c r="H649" s="167"/>
      <c r="I649" s="167" t="s">
        <v>490</v>
      </c>
      <c r="J649" s="167"/>
      <c r="K649" s="167" t="s">
        <v>465</v>
      </c>
      <c r="L649" s="167" t="s">
        <v>284</v>
      </c>
      <c r="M649" s="150" t="s">
        <v>1076</v>
      </c>
      <c r="N649" s="151" t="s">
        <v>1336</v>
      </c>
      <c r="O649" s="160" t="s">
        <v>1078</v>
      </c>
      <c r="P649" s="160"/>
      <c r="Q649" s="160" t="s">
        <v>2653</v>
      </c>
    </row>
    <row r="650" spans="2:17" s="51" customFormat="1" ht="24" customHeight="1">
      <c r="B650" s="160">
        <v>661</v>
      </c>
      <c r="C650" s="167" t="s">
        <v>44</v>
      </c>
      <c r="D650" s="166">
        <v>44390</v>
      </c>
      <c r="E650" s="166"/>
      <c r="F650" s="160" t="s">
        <v>164</v>
      </c>
      <c r="G650" s="167" t="s">
        <v>277</v>
      </c>
      <c r="H650" s="167"/>
      <c r="I650" s="167" t="s">
        <v>490</v>
      </c>
      <c r="J650" s="167"/>
      <c r="K650" s="167" t="s">
        <v>465</v>
      </c>
      <c r="L650" s="167" t="s">
        <v>284</v>
      </c>
      <c r="M650" s="150" t="s">
        <v>1076</v>
      </c>
      <c r="N650" s="151" t="s">
        <v>1337</v>
      </c>
      <c r="O650" s="160" t="s">
        <v>1078</v>
      </c>
      <c r="P650" s="160"/>
      <c r="Q650" s="160" t="s">
        <v>2653</v>
      </c>
    </row>
    <row r="651" spans="2:17" s="51" customFormat="1" ht="24" customHeight="1">
      <c r="B651" s="160">
        <v>662</v>
      </c>
      <c r="C651" s="167" t="s">
        <v>44</v>
      </c>
      <c r="D651" s="166">
        <v>44390</v>
      </c>
      <c r="E651" s="166"/>
      <c r="F651" s="160" t="s">
        <v>164</v>
      </c>
      <c r="G651" s="167" t="s">
        <v>277</v>
      </c>
      <c r="H651" s="167"/>
      <c r="I651" s="167" t="s">
        <v>490</v>
      </c>
      <c r="J651" s="167"/>
      <c r="K651" s="167" t="s">
        <v>465</v>
      </c>
      <c r="L651" s="167" t="s">
        <v>284</v>
      </c>
      <c r="M651" s="150" t="s">
        <v>1076</v>
      </c>
      <c r="N651" s="151" t="s">
        <v>1338</v>
      </c>
      <c r="O651" s="160" t="s">
        <v>1078</v>
      </c>
      <c r="P651" s="160"/>
      <c r="Q651" s="160" t="s">
        <v>2653</v>
      </c>
    </row>
    <row r="652" spans="2:17" s="51" customFormat="1" ht="24" customHeight="1">
      <c r="B652" s="160">
        <v>663</v>
      </c>
      <c r="C652" s="167" t="s">
        <v>44</v>
      </c>
      <c r="D652" s="166">
        <v>44390</v>
      </c>
      <c r="E652" s="166"/>
      <c r="F652" s="160" t="s">
        <v>164</v>
      </c>
      <c r="G652" s="167" t="s">
        <v>277</v>
      </c>
      <c r="H652" s="167"/>
      <c r="I652" s="167" t="s">
        <v>490</v>
      </c>
      <c r="J652" s="167"/>
      <c r="K652" s="167" t="s">
        <v>465</v>
      </c>
      <c r="L652" s="167" t="s">
        <v>284</v>
      </c>
      <c r="M652" s="150" t="s">
        <v>1076</v>
      </c>
      <c r="N652" s="151" t="s">
        <v>1339</v>
      </c>
      <c r="O652" s="160" t="s">
        <v>1078</v>
      </c>
      <c r="P652" s="160"/>
      <c r="Q652" s="160" t="s">
        <v>2653</v>
      </c>
    </row>
    <row r="653" spans="2:17" s="51" customFormat="1" ht="24" customHeight="1">
      <c r="B653" s="160">
        <v>664</v>
      </c>
      <c r="C653" s="167" t="s">
        <v>44</v>
      </c>
      <c r="D653" s="166">
        <v>44390</v>
      </c>
      <c r="E653" s="166"/>
      <c r="F653" s="160" t="s">
        <v>164</v>
      </c>
      <c r="G653" s="167" t="s">
        <v>277</v>
      </c>
      <c r="H653" s="167"/>
      <c r="I653" s="167" t="s">
        <v>490</v>
      </c>
      <c r="J653" s="167"/>
      <c r="K653" s="167" t="s">
        <v>465</v>
      </c>
      <c r="L653" s="167" t="s">
        <v>284</v>
      </c>
      <c r="M653" s="150" t="s">
        <v>1076</v>
      </c>
      <c r="N653" s="151" t="s">
        <v>1340</v>
      </c>
      <c r="O653" s="160" t="s">
        <v>1078</v>
      </c>
      <c r="P653" s="160"/>
      <c r="Q653" s="160" t="s">
        <v>2653</v>
      </c>
    </row>
    <row r="654" spans="2:17" s="51" customFormat="1" ht="24" customHeight="1">
      <c r="B654" s="160">
        <v>665</v>
      </c>
      <c r="C654" s="167" t="s">
        <v>44</v>
      </c>
      <c r="D654" s="166">
        <v>44390</v>
      </c>
      <c r="E654" s="166"/>
      <c r="F654" s="160" t="s">
        <v>164</v>
      </c>
      <c r="G654" s="167" t="s">
        <v>277</v>
      </c>
      <c r="H654" s="167"/>
      <c r="I654" s="167" t="s">
        <v>490</v>
      </c>
      <c r="J654" s="167"/>
      <c r="K654" s="167" t="s">
        <v>465</v>
      </c>
      <c r="L654" s="167" t="s">
        <v>284</v>
      </c>
      <c r="M654" s="150" t="s">
        <v>1076</v>
      </c>
      <c r="N654" s="151" t="s">
        <v>1341</v>
      </c>
      <c r="O654" s="160" t="s">
        <v>1078</v>
      </c>
      <c r="P654" s="160"/>
      <c r="Q654" s="160" t="s">
        <v>2653</v>
      </c>
    </row>
    <row r="655" spans="2:17" s="51" customFormat="1" ht="24" customHeight="1">
      <c r="B655" s="160">
        <v>666</v>
      </c>
      <c r="C655" s="167" t="s">
        <v>44</v>
      </c>
      <c r="D655" s="166">
        <v>44390</v>
      </c>
      <c r="E655" s="166"/>
      <c r="F655" s="160" t="s">
        <v>164</v>
      </c>
      <c r="G655" s="167" t="s">
        <v>277</v>
      </c>
      <c r="H655" s="167"/>
      <c r="I655" s="167" t="s">
        <v>490</v>
      </c>
      <c r="J655" s="167"/>
      <c r="K655" s="167" t="s">
        <v>465</v>
      </c>
      <c r="L655" s="167" t="s">
        <v>284</v>
      </c>
      <c r="M655" s="150" t="s">
        <v>1076</v>
      </c>
      <c r="N655" s="151" t="s">
        <v>1342</v>
      </c>
      <c r="O655" s="160" t="s">
        <v>1078</v>
      </c>
      <c r="P655" s="160"/>
      <c r="Q655" s="160" t="s">
        <v>2653</v>
      </c>
    </row>
    <row r="656" spans="2:17" s="51" customFormat="1" ht="24" customHeight="1">
      <c r="B656" s="160">
        <v>667</v>
      </c>
      <c r="C656" s="167" t="s">
        <v>44</v>
      </c>
      <c r="D656" s="166">
        <v>44390</v>
      </c>
      <c r="E656" s="166"/>
      <c r="F656" s="160" t="s">
        <v>164</v>
      </c>
      <c r="G656" s="167" t="s">
        <v>277</v>
      </c>
      <c r="H656" s="167"/>
      <c r="I656" s="167" t="s">
        <v>490</v>
      </c>
      <c r="J656" s="167"/>
      <c r="K656" s="167" t="s">
        <v>465</v>
      </c>
      <c r="L656" s="167" t="s">
        <v>284</v>
      </c>
      <c r="M656" s="150" t="s">
        <v>1076</v>
      </c>
      <c r="N656" s="151" t="s">
        <v>1343</v>
      </c>
      <c r="O656" s="160" t="s">
        <v>1078</v>
      </c>
      <c r="P656" s="160"/>
      <c r="Q656" s="160" t="s">
        <v>2653</v>
      </c>
    </row>
    <row r="657" spans="2:17" s="51" customFormat="1" ht="24" customHeight="1">
      <c r="B657" s="160">
        <v>668</v>
      </c>
      <c r="C657" s="167" t="s">
        <v>44</v>
      </c>
      <c r="D657" s="166">
        <v>44390</v>
      </c>
      <c r="E657" s="166"/>
      <c r="F657" s="160" t="s">
        <v>164</v>
      </c>
      <c r="G657" s="167" t="s">
        <v>277</v>
      </c>
      <c r="H657" s="167"/>
      <c r="I657" s="167" t="s">
        <v>490</v>
      </c>
      <c r="J657" s="167"/>
      <c r="K657" s="167" t="s">
        <v>465</v>
      </c>
      <c r="L657" s="167" t="s">
        <v>284</v>
      </c>
      <c r="M657" s="150" t="s">
        <v>1076</v>
      </c>
      <c r="N657" s="151" t="s">
        <v>1344</v>
      </c>
      <c r="O657" s="160" t="s">
        <v>1078</v>
      </c>
      <c r="P657" s="160"/>
      <c r="Q657" s="160" t="s">
        <v>2653</v>
      </c>
    </row>
    <row r="658" spans="2:17" s="51" customFormat="1" ht="24" customHeight="1">
      <c r="B658" s="160">
        <v>669</v>
      </c>
      <c r="C658" s="167" t="s">
        <v>44</v>
      </c>
      <c r="D658" s="166">
        <v>44390</v>
      </c>
      <c r="E658" s="166"/>
      <c r="F658" s="160" t="s">
        <v>164</v>
      </c>
      <c r="G658" s="167" t="s">
        <v>277</v>
      </c>
      <c r="H658" s="167"/>
      <c r="I658" s="167" t="s">
        <v>490</v>
      </c>
      <c r="J658" s="167"/>
      <c r="K658" s="167" t="s">
        <v>465</v>
      </c>
      <c r="L658" s="167" t="s">
        <v>284</v>
      </c>
      <c r="M658" s="150" t="s">
        <v>1076</v>
      </c>
      <c r="N658" s="151" t="s">
        <v>1345</v>
      </c>
      <c r="O658" s="160" t="s">
        <v>1078</v>
      </c>
      <c r="P658" s="160"/>
      <c r="Q658" s="160" t="s">
        <v>2653</v>
      </c>
    </row>
    <row r="659" spans="2:17" s="51" customFormat="1" ht="24" customHeight="1">
      <c r="B659" s="160">
        <v>670</v>
      </c>
      <c r="C659" s="167" t="s">
        <v>44</v>
      </c>
      <c r="D659" s="166">
        <v>44390</v>
      </c>
      <c r="E659" s="166"/>
      <c r="F659" s="160" t="s">
        <v>164</v>
      </c>
      <c r="G659" s="167" t="s">
        <v>277</v>
      </c>
      <c r="H659" s="167"/>
      <c r="I659" s="167" t="s">
        <v>490</v>
      </c>
      <c r="J659" s="167"/>
      <c r="K659" s="167" t="s">
        <v>465</v>
      </c>
      <c r="L659" s="167" t="s">
        <v>284</v>
      </c>
      <c r="M659" s="150" t="s">
        <v>1076</v>
      </c>
      <c r="N659" s="151" t="s">
        <v>1346</v>
      </c>
      <c r="O659" s="160" t="s">
        <v>1078</v>
      </c>
      <c r="P659" s="160"/>
      <c r="Q659" s="160" t="s">
        <v>2653</v>
      </c>
    </row>
    <row r="660" spans="2:17" s="51" customFormat="1" ht="24" customHeight="1">
      <c r="B660" s="160">
        <v>671</v>
      </c>
      <c r="C660" s="167" t="s">
        <v>44</v>
      </c>
      <c r="D660" s="166">
        <v>44390</v>
      </c>
      <c r="E660" s="166"/>
      <c r="F660" s="160" t="s">
        <v>164</v>
      </c>
      <c r="G660" s="167" t="s">
        <v>277</v>
      </c>
      <c r="H660" s="167"/>
      <c r="I660" s="167" t="s">
        <v>490</v>
      </c>
      <c r="J660" s="167"/>
      <c r="K660" s="167" t="s">
        <v>465</v>
      </c>
      <c r="L660" s="167" t="s">
        <v>284</v>
      </c>
      <c r="M660" s="150" t="s">
        <v>1076</v>
      </c>
      <c r="N660" s="151" t="s">
        <v>1347</v>
      </c>
      <c r="O660" s="160" t="s">
        <v>1078</v>
      </c>
      <c r="P660" s="160"/>
      <c r="Q660" s="160" t="s">
        <v>2653</v>
      </c>
    </row>
    <row r="661" spans="2:17" s="51" customFormat="1" ht="24" customHeight="1">
      <c r="B661" s="160">
        <v>672</v>
      </c>
      <c r="C661" s="167" t="s">
        <v>44</v>
      </c>
      <c r="D661" s="166">
        <v>44390</v>
      </c>
      <c r="E661" s="166"/>
      <c r="F661" s="160" t="s">
        <v>164</v>
      </c>
      <c r="G661" s="167" t="s">
        <v>277</v>
      </c>
      <c r="H661" s="167"/>
      <c r="I661" s="167" t="s">
        <v>490</v>
      </c>
      <c r="J661" s="167"/>
      <c r="K661" s="167" t="s">
        <v>465</v>
      </c>
      <c r="L661" s="167" t="s">
        <v>284</v>
      </c>
      <c r="M661" s="150" t="s">
        <v>1076</v>
      </c>
      <c r="N661" s="151" t="s">
        <v>1348</v>
      </c>
      <c r="O661" s="160" t="s">
        <v>1078</v>
      </c>
      <c r="P661" s="160"/>
      <c r="Q661" s="160" t="s">
        <v>2653</v>
      </c>
    </row>
    <row r="662" spans="2:17" s="51" customFormat="1" ht="24" customHeight="1">
      <c r="B662" s="160">
        <v>673</v>
      </c>
      <c r="C662" s="167" t="s">
        <v>44</v>
      </c>
      <c r="D662" s="166">
        <v>44390</v>
      </c>
      <c r="E662" s="166"/>
      <c r="F662" s="160" t="s">
        <v>164</v>
      </c>
      <c r="G662" s="167" t="s">
        <v>277</v>
      </c>
      <c r="H662" s="167"/>
      <c r="I662" s="167" t="s">
        <v>490</v>
      </c>
      <c r="J662" s="167"/>
      <c r="K662" s="167" t="s">
        <v>465</v>
      </c>
      <c r="L662" s="167" t="s">
        <v>284</v>
      </c>
      <c r="M662" s="150" t="s">
        <v>1076</v>
      </c>
      <c r="N662" s="151" t="s">
        <v>1349</v>
      </c>
      <c r="O662" s="160" t="s">
        <v>1078</v>
      </c>
      <c r="P662" s="160"/>
      <c r="Q662" s="160" t="s">
        <v>2653</v>
      </c>
    </row>
    <row r="663" spans="2:17" s="51" customFormat="1" ht="24" customHeight="1">
      <c r="B663" s="160">
        <v>674</v>
      </c>
      <c r="C663" s="167" t="s">
        <v>44</v>
      </c>
      <c r="D663" s="166">
        <v>44390</v>
      </c>
      <c r="E663" s="166"/>
      <c r="F663" s="160" t="s">
        <v>164</v>
      </c>
      <c r="G663" s="167" t="s">
        <v>277</v>
      </c>
      <c r="H663" s="167"/>
      <c r="I663" s="167" t="s">
        <v>490</v>
      </c>
      <c r="J663" s="167"/>
      <c r="K663" s="167" t="s">
        <v>465</v>
      </c>
      <c r="L663" s="167" t="s">
        <v>284</v>
      </c>
      <c r="M663" s="150" t="s">
        <v>1076</v>
      </c>
      <c r="N663" s="151" t="s">
        <v>1350</v>
      </c>
      <c r="O663" s="160" t="s">
        <v>1078</v>
      </c>
      <c r="P663" s="160"/>
      <c r="Q663" s="160" t="s">
        <v>2653</v>
      </c>
    </row>
    <row r="664" spans="2:17" s="51" customFormat="1" ht="24" customHeight="1">
      <c r="B664" s="160">
        <v>675</v>
      </c>
      <c r="C664" s="167" t="s">
        <v>44</v>
      </c>
      <c r="D664" s="166">
        <v>44390</v>
      </c>
      <c r="E664" s="166"/>
      <c r="F664" s="160" t="s">
        <v>164</v>
      </c>
      <c r="G664" s="167" t="s">
        <v>277</v>
      </c>
      <c r="H664" s="167"/>
      <c r="I664" s="167" t="s">
        <v>490</v>
      </c>
      <c r="J664" s="167"/>
      <c r="K664" s="167" t="s">
        <v>465</v>
      </c>
      <c r="L664" s="167" t="s">
        <v>284</v>
      </c>
      <c r="M664" s="150" t="s">
        <v>1076</v>
      </c>
      <c r="N664" s="151" t="s">
        <v>1351</v>
      </c>
      <c r="O664" s="160" t="s">
        <v>1078</v>
      </c>
      <c r="P664" s="160"/>
      <c r="Q664" s="160" t="s">
        <v>2653</v>
      </c>
    </row>
    <row r="665" spans="2:17" s="51" customFormat="1" ht="24" customHeight="1">
      <c r="B665" s="160">
        <v>676</v>
      </c>
      <c r="C665" s="167" t="s">
        <v>44</v>
      </c>
      <c r="D665" s="166">
        <v>44390</v>
      </c>
      <c r="E665" s="166"/>
      <c r="F665" s="160" t="s">
        <v>164</v>
      </c>
      <c r="G665" s="167" t="s">
        <v>277</v>
      </c>
      <c r="H665" s="167"/>
      <c r="I665" s="167" t="s">
        <v>490</v>
      </c>
      <c r="J665" s="167"/>
      <c r="K665" s="167" t="s">
        <v>465</v>
      </c>
      <c r="L665" s="167" t="s">
        <v>284</v>
      </c>
      <c r="M665" s="150" t="s">
        <v>1076</v>
      </c>
      <c r="N665" s="151" t="s">
        <v>1352</v>
      </c>
      <c r="O665" s="160" t="s">
        <v>1078</v>
      </c>
      <c r="P665" s="160"/>
      <c r="Q665" s="160" t="s">
        <v>2653</v>
      </c>
    </row>
    <row r="666" spans="2:17" s="51" customFormat="1" ht="24" customHeight="1">
      <c r="B666" s="160">
        <v>677</v>
      </c>
      <c r="C666" s="167" t="s">
        <v>44</v>
      </c>
      <c r="D666" s="166">
        <v>44390</v>
      </c>
      <c r="E666" s="166"/>
      <c r="F666" s="160" t="s">
        <v>164</v>
      </c>
      <c r="G666" s="167" t="s">
        <v>277</v>
      </c>
      <c r="H666" s="167"/>
      <c r="I666" s="167" t="s">
        <v>490</v>
      </c>
      <c r="J666" s="167"/>
      <c r="K666" s="167" t="s">
        <v>465</v>
      </c>
      <c r="L666" s="167" t="s">
        <v>284</v>
      </c>
      <c r="M666" s="150" t="s">
        <v>1076</v>
      </c>
      <c r="N666" s="151" t="s">
        <v>1353</v>
      </c>
      <c r="O666" s="160" t="s">
        <v>1078</v>
      </c>
      <c r="P666" s="160"/>
      <c r="Q666" s="160" t="s">
        <v>2653</v>
      </c>
    </row>
    <row r="667" spans="2:17" s="51" customFormat="1" ht="24" customHeight="1">
      <c r="B667" s="160">
        <v>678</v>
      </c>
      <c r="C667" s="167" t="s">
        <v>44</v>
      </c>
      <c r="D667" s="166">
        <v>44390</v>
      </c>
      <c r="E667" s="166"/>
      <c r="F667" s="160" t="s">
        <v>164</v>
      </c>
      <c r="G667" s="167" t="s">
        <v>277</v>
      </c>
      <c r="H667" s="167"/>
      <c r="I667" s="167" t="s">
        <v>490</v>
      </c>
      <c r="J667" s="167"/>
      <c r="K667" s="167" t="s">
        <v>465</v>
      </c>
      <c r="L667" s="167" t="s">
        <v>284</v>
      </c>
      <c r="M667" s="150" t="s">
        <v>1076</v>
      </c>
      <c r="N667" s="151" t="s">
        <v>1354</v>
      </c>
      <c r="O667" s="160" t="s">
        <v>1078</v>
      </c>
      <c r="P667" s="160"/>
      <c r="Q667" s="160" t="s">
        <v>2653</v>
      </c>
    </row>
    <row r="668" spans="2:17" s="51" customFormat="1" ht="24" customHeight="1">
      <c r="B668" s="160">
        <v>679</v>
      </c>
      <c r="C668" s="167" t="s">
        <v>44</v>
      </c>
      <c r="D668" s="166">
        <v>44390</v>
      </c>
      <c r="E668" s="166"/>
      <c r="F668" s="160" t="s">
        <v>164</v>
      </c>
      <c r="G668" s="167" t="s">
        <v>277</v>
      </c>
      <c r="H668" s="167"/>
      <c r="I668" s="167" t="s">
        <v>490</v>
      </c>
      <c r="J668" s="167"/>
      <c r="K668" s="167" t="s">
        <v>465</v>
      </c>
      <c r="L668" s="167" t="s">
        <v>284</v>
      </c>
      <c r="M668" s="150" t="s">
        <v>1076</v>
      </c>
      <c r="N668" s="151" t="s">
        <v>1355</v>
      </c>
      <c r="O668" s="160" t="s">
        <v>1078</v>
      </c>
      <c r="P668" s="160"/>
      <c r="Q668" s="160" t="s">
        <v>2653</v>
      </c>
    </row>
    <row r="669" spans="2:17" s="51" customFormat="1" ht="24" customHeight="1">
      <c r="B669" s="160">
        <v>680</v>
      </c>
      <c r="C669" s="167" t="s">
        <v>44</v>
      </c>
      <c r="D669" s="166">
        <v>44390</v>
      </c>
      <c r="E669" s="166"/>
      <c r="F669" s="160" t="s">
        <v>164</v>
      </c>
      <c r="G669" s="167" t="s">
        <v>277</v>
      </c>
      <c r="H669" s="167"/>
      <c r="I669" s="167" t="s">
        <v>490</v>
      </c>
      <c r="J669" s="167"/>
      <c r="K669" s="167" t="s">
        <v>465</v>
      </c>
      <c r="L669" s="167" t="s">
        <v>284</v>
      </c>
      <c r="M669" s="150" t="s">
        <v>1076</v>
      </c>
      <c r="N669" s="151" t="s">
        <v>1356</v>
      </c>
      <c r="O669" s="160" t="s">
        <v>1078</v>
      </c>
      <c r="P669" s="160"/>
      <c r="Q669" s="160" t="s">
        <v>2653</v>
      </c>
    </row>
    <row r="670" spans="2:17" s="51" customFormat="1" ht="24" customHeight="1">
      <c r="B670" s="160">
        <v>681</v>
      </c>
      <c r="C670" s="167" t="s">
        <v>44</v>
      </c>
      <c r="D670" s="166">
        <v>44390</v>
      </c>
      <c r="E670" s="166"/>
      <c r="F670" s="160" t="s">
        <v>164</v>
      </c>
      <c r="G670" s="167" t="s">
        <v>277</v>
      </c>
      <c r="H670" s="167"/>
      <c r="I670" s="167" t="s">
        <v>490</v>
      </c>
      <c r="J670" s="167"/>
      <c r="K670" s="167" t="s">
        <v>465</v>
      </c>
      <c r="L670" s="167" t="s">
        <v>284</v>
      </c>
      <c r="M670" s="150" t="s">
        <v>1076</v>
      </c>
      <c r="N670" s="151" t="s">
        <v>1357</v>
      </c>
      <c r="O670" s="160" t="s">
        <v>1078</v>
      </c>
      <c r="P670" s="160"/>
      <c r="Q670" s="160" t="s">
        <v>2653</v>
      </c>
    </row>
    <row r="671" spans="2:17" s="51" customFormat="1" ht="24" customHeight="1">
      <c r="B671" s="160">
        <v>682</v>
      </c>
      <c r="C671" s="167" t="s">
        <v>44</v>
      </c>
      <c r="D671" s="166">
        <v>44390</v>
      </c>
      <c r="E671" s="166"/>
      <c r="F671" s="160" t="s">
        <v>164</v>
      </c>
      <c r="G671" s="167" t="s">
        <v>277</v>
      </c>
      <c r="H671" s="167"/>
      <c r="I671" s="167" t="s">
        <v>490</v>
      </c>
      <c r="J671" s="167"/>
      <c r="K671" s="167" t="s">
        <v>465</v>
      </c>
      <c r="L671" s="167" t="s">
        <v>284</v>
      </c>
      <c r="M671" s="150" t="s">
        <v>1076</v>
      </c>
      <c r="N671" s="151" t="s">
        <v>1358</v>
      </c>
      <c r="O671" s="160" t="s">
        <v>1078</v>
      </c>
      <c r="P671" s="160"/>
      <c r="Q671" s="160" t="s">
        <v>2653</v>
      </c>
    </row>
    <row r="672" spans="2:17" s="51" customFormat="1" ht="24" customHeight="1">
      <c r="B672" s="160">
        <v>683</v>
      </c>
      <c r="C672" s="167" t="s">
        <v>44</v>
      </c>
      <c r="D672" s="166">
        <v>44390</v>
      </c>
      <c r="E672" s="166"/>
      <c r="F672" s="160" t="s">
        <v>164</v>
      </c>
      <c r="G672" s="167" t="s">
        <v>277</v>
      </c>
      <c r="H672" s="167"/>
      <c r="I672" s="167" t="s">
        <v>490</v>
      </c>
      <c r="J672" s="167"/>
      <c r="K672" s="167" t="s">
        <v>465</v>
      </c>
      <c r="L672" s="167" t="s">
        <v>284</v>
      </c>
      <c r="M672" s="150" t="s">
        <v>1076</v>
      </c>
      <c r="N672" s="151" t="s">
        <v>1359</v>
      </c>
      <c r="O672" s="160" t="s">
        <v>1078</v>
      </c>
      <c r="P672" s="160"/>
      <c r="Q672" s="160" t="s">
        <v>2653</v>
      </c>
    </row>
    <row r="673" spans="2:17" s="51" customFormat="1" ht="24" customHeight="1">
      <c r="B673" s="160">
        <v>684</v>
      </c>
      <c r="C673" s="167" t="s">
        <v>44</v>
      </c>
      <c r="D673" s="166">
        <v>44390</v>
      </c>
      <c r="E673" s="166"/>
      <c r="F673" s="160" t="s">
        <v>164</v>
      </c>
      <c r="G673" s="167" t="s">
        <v>277</v>
      </c>
      <c r="H673" s="167"/>
      <c r="I673" s="167" t="s">
        <v>490</v>
      </c>
      <c r="J673" s="167"/>
      <c r="K673" s="167" t="s">
        <v>465</v>
      </c>
      <c r="L673" s="167" t="s">
        <v>284</v>
      </c>
      <c r="M673" s="150" t="s">
        <v>1076</v>
      </c>
      <c r="N673" s="151" t="s">
        <v>1360</v>
      </c>
      <c r="O673" s="160" t="s">
        <v>1078</v>
      </c>
      <c r="P673" s="160"/>
      <c r="Q673" s="160" t="s">
        <v>2653</v>
      </c>
    </row>
    <row r="674" spans="2:17" ht="24" customHeight="1">
      <c r="B674" s="160">
        <v>685</v>
      </c>
      <c r="C674" s="167" t="s">
        <v>44</v>
      </c>
      <c r="D674" s="166">
        <v>44390</v>
      </c>
      <c r="E674" s="166"/>
      <c r="F674" s="160" t="s">
        <v>164</v>
      </c>
      <c r="G674" s="167" t="s">
        <v>1361</v>
      </c>
      <c r="H674" s="167"/>
      <c r="I674" s="167" t="s">
        <v>792</v>
      </c>
      <c r="J674" s="167"/>
      <c r="K674" s="167" t="s">
        <v>981</v>
      </c>
      <c r="L674" s="167" t="s">
        <v>626</v>
      </c>
      <c r="M674" s="150" t="s">
        <v>1362</v>
      </c>
      <c r="N674" s="151" t="s">
        <v>850</v>
      </c>
      <c r="O674" s="152" t="s">
        <v>1363</v>
      </c>
      <c r="P674" s="160"/>
      <c r="Q674" s="160" t="s">
        <v>2653</v>
      </c>
    </row>
    <row r="675" spans="2:17" ht="38.1" customHeight="1">
      <c r="B675" s="160">
        <v>686</v>
      </c>
      <c r="C675" s="167" t="s">
        <v>44</v>
      </c>
      <c r="D675" s="166">
        <v>44390</v>
      </c>
      <c r="E675" s="166"/>
      <c r="F675" s="160" t="s">
        <v>164</v>
      </c>
      <c r="G675" s="167" t="s">
        <v>1364</v>
      </c>
      <c r="H675" s="167"/>
      <c r="I675" s="167" t="s">
        <v>1365</v>
      </c>
      <c r="J675" s="167"/>
      <c r="K675" s="167" t="s">
        <v>1366</v>
      </c>
      <c r="L675" s="167" t="s">
        <v>626</v>
      </c>
      <c r="M675" s="165" t="s">
        <v>1367</v>
      </c>
      <c r="N675" s="151" t="s">
        <v>850</v>
      </c>
      <c r="O675" s="152" t="s">
        <v>1368</v>
      </c>
      <c r="P675" s="160"/>
      <c r="Q675" s="160" t="s">
        <v>2653</v>
      </c>
    </row>
    <row r="676" spans="2:17" ht="24" customHeight="1">
      <c r="B676" s="160">
        <v>687</v>
      </c>
      <c r="C676" s="167" t="s">
        <v>44</v>
      </c>
      <c r="D676" s="166">
        <v>44390</v>
      </c>
      <c r="E676" s="166"/>
      <c r="F676" s="160" t="s">
        <v>164</v>
      </c>
      <c r="G676" s="167" t="s">
        <v>1369</v>
      </c>
      <c r="H676" s="167"/>
      <c r="I676" s="167" t="s">
        <v>1370</v>
      </c>
      <c r="J676" s="167"/>
      <c r="K676" s="167" t="s">
        <v>981</v>
      </c>
      <c r="L676" s="167" t="s">
        <v>626</v>
      </c>
      <c r="M676" s="150" t="s">
        <v>1362</v>
      </c>
      <c r="N676" s="151" t="s">
        <v>850</v>
      </c>
      <c r="O676" s="152" t="s">
        <v>1363</v>
      </c>
      <c r="P676" s="160"/>
      <c r="Q676" s="160" t="s">
        <v>2653</v>
      </c>
    </row>
    <row r="677" spans="2:17" ht="24" customHeight="1">
      <c r="B677" s="160">
        <v>688</v>
      </c>
      <c r="C677" s="167" t="s">
        <v>44</v>
      </c>
      <c r="D677" s="166">
        <v>44390</v>
      </c>
      <c r="E677" s="166"/>
      <c r="F677" s="160" t="s">
        <v>164</v>
      </c>
      <c r="G677" s="160" t="s">
        <v>474</v>
      </c>
      <c r="H677" s="160"/>
      <c r="I677" s="167" t="s">
        <v>959</v>
      </c>
      <c r="J677" s="167"/>
      <c r="K677" s="167" t="s">
        <v>465</v>
      </c>
      <c r="L677" s="167" t="s">
        <v>626</v>
      </c>
      <c r="M677" s="165" t="s">
        <v>1371</v>
      </c>
      <c r="N677" s="165" t="s">
        <v>850</v>
      </c>
      <c r="O677" s="147" t="s">
        <v>1372</v>
      </c>
      <c r="P677" s="160"/>
      <c r="Q677" s="160" t="s">
        <v>2653</v>
      </c>
    </row>
    <row r="678" spans="2:17" ht="24" customHeight="1">
      <c r="B678" s="160">
        <v>689</v>
      </c>
      <c r="C678" s="167" t="s">
        <v>44</v>
      </c>
      <c r="D678" s="166">
        <v>44390</v>
      </c>
      <c r="E678" s="166"/>
      <c r="F678" s="160" t="s">
        <v>164</v>
      </c>
      <c r="G678" s="160" t="s">
        <v>474</v>
      </c>
      <c r="H678" s="160"/>
      <c r="I678" s="167" t="s">
        <v>959</v>
      </c>
      <c r="J678" s="167"/>
      <c r="K678" s="167" t="s">
        <v>465</v>
      </c>
      <c r="L678" s="167" t="s">
        <v>265</v>
      </c>
      <c r="M678" s="165" t="s">
        <v>1373</v>
      </c>
      <c r="N678" s="165" t="s">
        <v>1374</v>
      </c>
      <c r="O678" s="160" t="s">
        <v>1375</v>
      </c>
      <c r="P678" s="160"/>
      <c r="Q678" s="160" t="s">
        <v>2653</v>
      </c>
    </row>
    <row r="679" spans="2:17" ht="24" customHeight="1">
      <c r="B679" s="160">
        <v>690</v>
      </c>
      <c r="C679" s="167" t="s">
        <v>44</v>
      </c>
      <c r="D679" s="166">
        <v>44390</v>
      </c>
      <c r="E679" s="166"/>
      <c r="F679" s="160" t="s">
        <v>164</v>
      </c>
      <c r="G679" s="160" t="s">
        <v>474</v>
      </c>
      <c r="H679" s="160"/>
      <c r="I679" s="167" t="s">
        <v>959</v>
      </c>
      <c r="J679" s="167"/>
      <c r="K679" s="167" t="s">
        <v>1376</v>
      </c>
      <c r="L679" s="167" t="s">
        <v>284</v>
      </c>
      <c r="M679" s="165" t="s">
        <v>850</v>
      </c>
      <c r="N679" s="165" t="s">
        <v>1376</v>
      </c>
      <c r="O679" s="160" t="s">
        <v>1377</v>
      </c>
      <c r="P679" s="160"/>
      <c r="Q679" s="160" t="s">
        <v>2653</v>
      </c>
    </row>
    <row r="680" spans="2:17" ht="24" customHeight="1">
      <c r="B680" s="160">
        <v>691</v>
      </c>
      <c r="C680" s="167" t="s">
        <v>44</v>
      </c>
      <c r="D680" s="166">
        <v>44390</v>
      </c>
      <c r="E680" s="166"/>
      <c r="F680" s="160" t="s">
        <v>164</v>
      </c>
      <c r="G680" s="160" t="s">
        <v>277</v>
      </c>
      <c r="H680" s="160"/>
      <c r="I680" s="167" t="s">
        <v>489</v>
      </c>
      <c r="J680" s="167"/>
      <c r="K680" s="167" t="s">
        <v>1376</v>
      </c>
      <c r="L680" s="167" t="s">
        <v>284</v>
      </c>
      <c r="M680" s="165" t="s">
        <v>850</v>
      </c>
      <c r="N680" s="165" t="s">
        <v>1378</v>
      </c>
      <c r="O680" s="160" t="s">
        <v>1377</v>
      </c>
      <c r="P680" s="160"/>
      <c r="Q680" s="160" t="s">
        <v>2653</v>
      </c>
    </row>
    <row r="681" spans="2:17" ht="38.1" customHeight="1">
      <c r="B681" s="160">
        <v>692</v>
      </c>
      <c r="C681" s="167" t="s">
        <v>44</v>
      </c>
      <c r="D681" s="166">
        <v>44390</v>
      </c>
      <c r="E681" s="166"/>
      <c r="F681" s="160" t="s">
        <v>164</v>
      </c>
      <c r="G681" s="160" t="s">
        <v>1379</v>
      </c>
      <c r="H681" s="160"/>
      <c r="I681" s="160" t="s">
        <v>924</v>
      </c>
      <c r="J681" s="160"/>
      <c r="K681" s="167" t="s">
        <v>1380</v>
      </c>
      <c r="L681" s="167" t="s">
        <v>265</v>
      </c>
      <c r="M681" s="165" t="s">
        <v>385</v>
      </c>
      <c r="N681" s="165" t="s">
        <v>1381</v>
      </c>
      <c r="O681" s="160" t="s">
        <v>1382</v>
      </c>
      <c r="P681" s="160"/>
      <c r="Q681" s="160" t="s">
        <v>2653</v>
      </c>
    </row>
    <row r="682" spans="2:17" ht="38.1" customHeight="1">
      <c r="B682" s="160">
        <v>693</v>
      </c>
      <c r="C682" s="165" t="s">
        <v>44</v>
      </c>
      <c r="D682" s="166">
        <v>44455</v>
      </c>
      <c r="E682" s="166"/>
      <c r="F682" s="160" t="s">
        <v>164</v>
      </c>
      <c r="G682" s="160" t="s">
        <v>924</v>
      </c>
      <c r="H682" s="160"/>
      <c r="I682" s="167" t="s">
        <v>924</v>
      </c>
      <c r="J682" s="167"/>
      <c r="K682" s="167" t="s">
        <v>1383</v>
      </c>
      <c r="L682" s="167" t="s">
        <v>1384</v>
      </c>
      <c r="M682" s="165" t="s">
        <v>850</v>
      </c>
      <c r="N682" s="165" t="s">
        <v>850</v>
      </c>
      <c r="O682" s="160" t="s">
        <v>1385</v>
      </c>
      <c r="P682" s="160"/>
      <c r="Q682" s="160" t="s">
        <v>2653</v>
      </c>
    </row>
    <row r="683" spans="2:17" ht="38.1" customHeight="1">
      <c r="B683" s="160">
        <v>694</v>
      </c>
      <c r="C683" s="165" t="s">
        <v>44</v>
      </c>
      <c r="D683" s="166">
        <v>44462</v>
      </c>
      <c r="E683" s="166"/>
      <c r="F683" s="160" t="s">
        <v>164</v>
      </c>
      <c r="G683" s="160" t="s">
        <v>277</v>
      </c>
      <c r="H683" s="160"/>
      <c r="I683" s="167" t="s">
        <v>490</v>
      </c>
      <c r="J683" s="167"/>
      <c r="K683" s="167" t="s">
        <v>465</v>
      </c>
      <c r="L683" s="167" t="s">
        <v>265</v>
      </c>
      <c r="M683" s="141" t="s">
        <v>1386</v>
      </c>
      <c r="N683" s="141" t="s">
        <v>1387</v>
      </c>
      <c r="O683" s="160" t="s">
        <v>1388</v>
      </c>
      <c r="P683" s="160"/>
      <c r="Q683" s="160" t="s">
        <v>2653</v>
      </c>
    </row>
    <row r="684" spans="2:17" ht="38.1" customHeight="1">
      <c r="B684" s="160">
        <v>695</v>
      </c>
      <c r="C684" s="165" t="s">
        <v>44</v>
      </c>
      <c r="D684" s="166">
        <v>44462</v>
      </c>
      <c r="E684" s="166"/>
      <c r="F684" s="160" t="s">
        <v>164</v>
      </c>
      <c r="G684" s="160" t="s">
        <v>277</v>
      </c>
      <c r="H684" s="160"/>
      <c r="I684" s="167" t="s">
        <v>490</v>
      </c>
      <c r="J684" s="167"/>
      <c r="K684" s="167" t="s">
        <v>465</v>
      </c>
      <c r="L684" s="167" t="s">
        <v>265</v>
      </c>
      <c r="M684" s="141" t="s">
        <v>1389</v>
      </c>
      <c r="N684" s="141" t="s">
        <v>1390</v>
      </c>
      <c r="O684" s="160" t="s">
        <v>1388</v>
      </c>
      <c r="P684" s="160"/>
      <c r="Q684" s="160" t="s">
        <v>2653</v>
      </c>
    </row>
    <row r="685" spans="2:17" ht="38.1" customHeight="1">
      <c r="B685" s="160">
        <v>696</v>
      </c>
      <c r="C685" s="165" t="s">
        <v>44</v>
      </c>
      <c r="D685" s="166">
        <v>44462</v>
      </c>
      <c r="E685" s="166"/>
      <c r="F685" s="160" t="s">
        <v>164</v>
      </c>
      <c r="G685" s="160" t="s">
        <v>277</v>
      </c>
      <c r="H685" s="160"/>
      <c r="I685" s="167" t="s">
        <v>490</v>
      </c>
      <c r="J685" s="167"/>
      <c r="K685" s="167" t="s">
        <v>465</v>
      </c>
      <c r="L685" s="167" t="s">
        <v>265</v>
      </c>
      <c r="M685" s="141" t="s">
        <v>1391</v>
      </c>
      <c r="N685" s="141" t="s">
        <v>1392</v>
      </c>
      <c r="O685" s="160" t="s">
        <v>1388</v>
      </c>
      <c r="P685" s="160"/>
      <c r="Q685" s="160" t="s">
        <v>2653</v>
      </c>
    </row>
    <row r="686" spans="2:17" ht="51.9" customHeight="1">
      <c r="B686" s="160">
        <v>697</v>
      </c>
      <c r="C686" s="165" t="s">
        <v>1393</v>
      </c>
      <c r="D686" s="166">
        <v>44530</v>
      </c>
      <c r="E686" s="166"/>
      <c r="F686" s="160" t="s">
        <v>164</v>
      </c>
      <c r="G686" s="160" t="s">
        <v>1379</v>
      </c>
      <c r="H686" s="160"/>
      <c r="I686" s="167" t="s">
        <v>164</v>
      </c>
      <c r="J686" s="167"/>
      <c r="K686" s="167" t="s">
        <v>569</v>
      </c>
      <c r="L686" s="167" t="s">
        <v>265</v>
      </c>
      <c r="M686" s="141" t="s">
        <v>1394</v>
      </c>
      <c r="N686" s="141" t="s">
        <v>1394</v>
      </c>
      <c r="O686" s="160" t="s">
        <v>1395</v>
      </c>
      <c r="P686" s="160"/>
      <c r="Q686" s="160" t="s">
        <v>2653</v>
      </c>
    </row>
    <row r="687" spans="2:17" ht="24" customHeight="1">
      <c r="B687" s="160">
        <v>698</v>
      </c>
      <c r="C687" s="165" t="s">
        <v>1393</v>
      </c>
      <c r="D687" s="166">
        <v>44539</v>
      </c>
      <c r="E687" s="166"/>
      <c r="F687" s="160" t="s">
        <v>164</v>
      </c>
      <c r="G687" s="160" t="s">
        <v>1379</v>
      </c>
      <c r="H687" s="160"/>
      <c r="I687" s="167" t="s">
        <v>164</v>
      </c>
      <c r="J687" s="167"/>
      <c r="K687" s="167" t="s">
        <v>1376</v>
      </c>
      <c r="L687" s="167" t="s">
        <v>284</v>
      </c>
      <c r="M687" s="141" t="s">
        <v>164</v>
      </c>
      <c r="N687" s="141" t="s">
        <v>1376</v>
      </c>
      <c r="O687" s="160" t="s">
        <v>1396</v>
      </c>
      <c r="P687" s="160"/>
      <c r="Q687" s="160" t="s">
        <v>2653</v>
      </c>
    </row>
    <row r="688" spans="2:17" ht="38.1" customHeight="1">
      <c r="B688" s="160">
        <v>699</v>
      </c>
      <c r="C688" s="165" t="s">
        <v>1393</v>
      </c>
      <c r="D688" s="166">
        <v>44543</v>
      </c>
      <c r="E688" s="166"/>
      <c r="F688" s="160" t="s">
        <v>164</v>
      </c>
      <c r="G688" s="160" t="s">
        <v>1379</v>
      </c>
      <c r="H688" s="160"/>
      <c r="I688" s="167" t="s">
        <v>164</v>
      </c>
      <c r="J688" s="167"/>
      <c r="K688" s="167" t="s">
        <v>1376</v>
      </c>
      <c r="L688" s="167" t="s">
        <v>284</v>
      </c>
      <c r="M688" s="141" t="s">
        <v>164</v>
      </c>
      <c r="N688" s="141" t="s">
        <v>1397</v>
      </c>
      <c r="O688" s="140" t="s">
        <v>1398</v>
      </c>
      <c r="P688" s="160"/>
      <c r="Q688" s="160" t="s">
        <v>2653</v>
      </c>
    </row>
    <row r="689" spans="2:17">
      <c r="B689" s="160">
        <v>700</v>
      </c>
      <c r="C689" s="165" t="s">
        <v>1393</v>
      </c>
      <c r="D689" s="166">
        <v>44568</v>
      </c>
      <c r="E689" s="166"/>
      <c r="F689" s="160" t="s">
        <v>164</v>
      </c>
      <c r="G689" s="160" t="s">
        <v>619</v>
      </c>
      <c r="H689" s="160"/>
      <c r="I689" s="167" t="s">
        <v>1736</v>
      </c>
      <c r="J689" s="167"/>
      <c r="K689" s="167" t="s">
        <v>843</v>
      </c>
      <c r="L689" s="167" t="s">
        <v>265</v>
      </c>
      <c r="M689" s="165" t="s">
        <v>1733</v>
      </c>
      <c r="N689" s="165" t="s">
        <v>1734</v>
      </c>
      <c r="O689" s="160" t="s">
        <v>1735</v>
      </c>
      <c r="P689" s="160"/>
      <c r="Q689" s="160" t="s">
        <v>2653</v>
      </c>
    </row>
    <row r="690" spans="2:17" ht="26.4">
      <c r="B690" s="160">
        <v>701</v>
      </c>
      <c r="C690" s="165" t="s">
        <v>1393</v>
      </c>
      <c r="D690" s="166">
        <v>44568</v>
      </c>
      <c r="E690" s="166"/>
      <c r="F690" s="160" t="s">
        <v>164</v>
      </c>
      <c r="G690" s="160" t="s">
        <v>489</v>
      </c>
      <c r="H690" s="160"/>
      <c r="I690" s="167" t="s">
        <v>489</v>
      </c>
      <c r="J690" s="167"/>
      <c r="K690" s="167" t="s">
        <v>1737</v>
      </c>
      <c r="L690" s="167" t="s">
        <v>265</v>
      </c>
      <c r="M690" s="165" t="s">
        <v>1738</v>
      </c>
      <c r="N690" s="165" t="s">
        <v>1739</v>
      </c>
      <c r="O690" s="160" t="s">
        <v>1740</v>
      </c>
      <c r="P690" s="160"/>
      <c r="Q690" s="160" t="s">
        <v>2653</v>
      </c>
    </row>
    <row r="691" spans="2:17" ht="26.4">
      <c r="B691" s="160">
        <v>702</v>
      </c>
      <c r="C691" s="165" t="s">
        <v>1393</v>
      </c>
      <c r="D691" s="166">
        <v>44568</v>
      </c>
      <c r="E691" s="166"/>
      <c r="F691" s="160" t="s">
        <v>164</v>
      </c>
      <c r="G691" s="160" t="s">
        <v>489</v>
      </c>
      <c r="H691" s="160"/>
      <c r="I691" s="167" t="s">
        <v>489</v>
      </c>
      <c r="J691" s="167"/>
      <c r="K691" s="167" t="s">
        <v>1737</v>
      </c>
      <c r="L691" s="167" t="s">
        <v>265</v>
      </c>
      <c r="M691" s="165" t="s">
        <v>1741</v>
      </c>
      <c r="N691" s="165" t="s">
        <v>1742</v>
      </c>
      <c r="O691" s="160" t="s">
        <v>1743</v>
      </c>
      <c r="P691" s="160"/>
      <c r="Q691" s="160" t="s">
        <v>2653</v>
      </c>
    </row>
    <row r="692" spans="2:17">
      <c r="B692" s="160">
        <v>703</v>
      </c>
      <c r="C692" s="165" t="s">
        <v>1393</v>
      </c>
      <c r="D692" s="166">
        <v>44568</v>
      </c>
      <c r="E692" s="166"/>
      <c r="F692" s="160" t="s">
        <v>164</v>
      </c>
      <c r="G692" s="160" t="s">
        <v>489</v>
      </c>
      <c r="H692" s="160"/>
      <c r="I692" s="167" t="s">
        <v>489</v>
      </c>
      <c r="J692" s="167"/>
      <c r="K692" s="167" t="s">
        <v>1737</v>
      </c>
      <c r="L692" s="167" t="s">
        <v>265</v>
      </c>
      <c r="M692" s="165" t="s">
        <v>1744</v>
      </c>
      <c r="N692" s="165" t="s">
        <v>1745</v>
      </c>
      <c r="O692" s="160" t="s">
        <v>1748</v>
      </c>
      <c r="P692" s="160"/>
      <c r="Q692" s="160" t="s">
        <v>2653</v>
      </c>
    </row>
    <row r="693" spans="2:17">
      <c r="B693" s="160">
        <v>704</v>
      </c>
      <c r="C693" s="165" t="s">
        <v>1393</v>
      </c>
      <c r="D693" s="166">
        <v>44568</v>
      </c>
      <c r="E693" s="166"/>
      <c r="F693" s="160" t="s">
        <v>164</v>
      </c>
      <c r="G693" s="160" t="s">
        <v>489</v>
      </c>
      <c r="H693" s="160"/>
      <c r="I693" s="167" t="s">
        <v>489</v>
      </c>
      <c r="J693" s="167"/>
      <c r="K693" s="167" t="s">
        <v>1737</v>
      </c>
      <c r="L693" s="167" t="s">
        <v>265</v>
      </c>
      <c r="M693" s="165" t="s">
        <v>1746</v>
      </c>
      <c r="N693" s="165" t="s">
        <v>1747</v>
      </c>
      <c r="O693" s="160" t="s">
        <v>1748</v>
      </c>
      <c r="P693" s="160"/>
      <c r="Q693" s="160" t="s">
        <v>2653</v>
      </c>
    </row>
    <row r="694" spans="2:17">
      <c r="B694" s="160">
        <v>704</v>
      </c>
      <c r="C694" s="165" t="s">
        <v>1393</v>
      </c>
      <c r="D694" s="166">
        <v>44574</v>
      </c>
      <c r="E694" s="166"/>
      <c r="F694" s="160" t="s">
        <v>164</v>
      </c>
      <c r="G694" s="160" t="s">
        <v>651</v>
      </c>
      <c r="H694" s="160"/>
      <c r="I694" s="167" t="s">
        <v>1751</v>
      </c>
      <c r="J694" s="167"/>
      <c r="K694" s="167" t="s">
        <v>1381</v>
      </c>
      <c r="L694" s="167" t="s">
        <v>265</v>
      </c>
      <c r="M694" s="165" t="s">
        <v>1752</v>
      </c>
      <c r="N694" s="165" t="s">
        <v>1749</v>
      </c>
      <c r="O694" s="160" t="s">
        <v>1760</v>
      </c>
      <c r="P694" s="160"/>
      <c r="Q694" s="160" t="s">
        <v>2653</v>
      </c>
    </row>
    <row r="695" spans="2:17">
      <c r="B695" s="160">
        <v>705</v>
      </c>
      <c r="C695" s="165" t="s">
        <v>1393</v>
      </c>
      <c r="D695" s="166">
        <v>44574</v>
      </c>
      <c r="E695" s="166"/>
      <c r="F695" s="160" t="s">
        <v>164</v>
      </c>
      <c r="G695" s="160" t="s">
        <v>651</v>
      </c>
      <c r="H695" s="160"/>
      <c r="I695" s="167" t="s">
        <v>1751</v>
      </c>
      <c r="J695" s="167"/>
      <c r="K695" s="167" t="s">
        <v>1381</v>
      </c>
      <c r="L695" s="167" t="s">
        <v>265</v>
      </c>
      <c r="M695" s="165" t="s">
        <v>1753</v>
      </c>
      <c r="N695" s="165" t="s">
        <v>1750</v>
      </c>
      <c r="O695" s="160" t="s">
        <v>1761</v>
      </c>
      <c r="P695" s="160"/>
      <c r="Q695" s="160" t="s">
        <v>2653</v>
      </c>
    </row>
    <row r="696" spans="2:17">
      <c r="B696" s="160">
        <v>706</v>
      </c>
      <c r="C696" s="165" t="s">
        <v>1393</v>
      </c>
      <c r="D696" s="166">
        <v>44574</v>
      </c>
      <c r="E696" s="166"/>
      <c r="F696" s="160" t="s">
        <v>164</v>
      </c>
      <c r="G696" s="160" t="s">
        <v>1649</v>
      </c>
      <c r="H696" s="160"/>
      <c r="I696" s="167" t="s">
        <v>1762</v>
      </c>
      <c r="J696" s="167"/>
      <c r="K696" s="167" t="s">
        <v>1381</v>
      </c>
      <c r="L696" s="167" t="s">
        <v>265</v>
      </c>
      <c r="M696" s="153" t="s">
        <v>1757</v>
      </c>
      <c r="N696" s="165" t="s">
        <v>1756</v>
      </c>
      <c r="O696" s="160" t="s">
        <v>1795</v>
      </c>
      <c r="P696" s="160"/>
      <c r="Q696" s="160" t="s">
        <v>2653</v>
      </c>
    </row>
    <row r="697" spans="2:17">
      <c r="B697" s="160">
        <v>707</v>
      </c>
      <c r="C697" s="165" t="s">
        <v>1393</v>
      </c>
      <c r="D697" s="166">
        <v>44574</v>
      </c>
      <c r="E697" s="166"/>
      <c r="F697" s="160" t="s">
        <v>164</v>
      </c>
      <c r="G697" s="160" t="s">
        <v>1649</v>
      </c>
      <c r="H697" s="160"/>
      <c r="I697" s="167" t="s">
        <v>1762</v>
      </c>
      <c r="J697" s="167"/>
      <c r="K697" s="167" t="s">
        <v>1381</v>
      </c>
      <c r="L697" s="167" t="s">
        <v>265</v>
      </c>
      <c r="M697" s="153" t="s">
        <v>1758</v>
      </c>
      <c r="N697" s="165" t="s">
        <v>1755</v>
      </c>
      <c r="O697" s="160" t="s">
        <v>1794</v>
      </c>
      <c r="P697" s="160"/>
      <c r="Q697" s="160" t="s">
        <v>2653</v>
      </c>
    </row>
    <row r="698" spans="2:17">
      <c r="B698" s="160">
        <v>708</v>
      </c>
      <c r="C698" s="165" t="s">
        <v>1393</v>
      </c>
      <c r="D698" s="166">
        <v>44574</v>
      </c>
      <c r="E698" s="166"/>
      <c r="F698" s="160" t="s">
        <v>164</v>
      </c>
      <c r="G698" s="160" t="s">
        <v>1649</v>
      </c>
      <c r="H698" s="160"/>
      <c r="I698" s="167" t="s">
        <v>1762</v>
      </c>
      <c r="J698" s="167"/>
      <c r="K698" s="167" t="s">
        <v>1381</v>
      </c>
      <c r="L698" s="167" t="s">
        <v>265</v>
      </c>
      <c r="M698" s="153" t="s">
        <v>1759</v>
      </c>
      <c r="N698" s="165" t="s">
        <v>1754</v>
      </c>
      <c r="O698" s="160" t="s">
        <v>1796</v>
      </c>
      <c r="P698" s="160"/>
      <c r="Q698" s="160" t="s">
        <v>2653</v>
      </c>
    </row>
    <row r="699" spans="2:17">
      <c r="B699" s="160">
        <v>709</v>
      </c>
      <c r="C699" s="165" t="s">
        <v>1393</v>
      </c>
      <c r="D699" s="166">
        <v>44578</v>
      </c>
      <c r="E699" s="166"/>
      <c r="F699" s="160" t="s">
        <v>164</v>
      </c>
      <c r="G699" s="160" t="s">
        <v>1764</v>
      </c>
      <c r="H699" s="160"/>
      <c r="I699" s="160" t="s">
        <v>1764</v>
      </c>
      <c r="J699" s="160"/>
      <c r="K699" s="167" t="s">
        <v>164</v>
      </c>
      <c r="L699" s="167" t="s">
        <v>284</v>
      </c>
      <c r="M699" s="153"/>
      <c r="N699" s="165" t="s">
        <v>1763</v>
      </c>
      <c r="O699" s="160" t="s">
        <v>1797</v>
      </c>
      <c r="P699" s="160"/>
      <c r="Q699" s="160" t="s">
        <v>2653</v>
      </c>
    </row>
    <row r="700" spans="2:17" ht="107.1" customHeight="1">
      <c r="B700" s="160">
        <v>710</v>
      </c>
      <c r="C700" s="165" t="s">
        <v>1393</v>
      </c>
      <c r="D700" s="166">
        <v>44578</v>
      </c>
      <c r="E700" s="166"/>
      <c r="F700" s="160" t="s">
        <v>164</v>
      </c>
      <c r="G700" s="160" t="s">
        <v>1765</v>
      </c>
      <c r="H700" s="160"/>
      <c r="I700" s="160" t="s">
        <v>1765</v>
      </c>
      <c r="J700" s="160"/>
      <c r="K700" s="167" t="s">
        <v>164</v>
      </c>
      <c r="L700" s="167" t="s">
        <v>258</v>
      </c>
      <c r="M700" s="139" t="s">
        <v>1766</v>
      </c>
      <c r="N700" s="165"/>
      <c r="O700" s="160" t="s">
        <v>1767</v>
      </c>
      <c r="P700" s="160"/>
      <c r="Q700" s="160" t="s">
        <v>2653</v>
      </c>
    </row>
    <row r="701" spans="2:17" ht="27.9" customHeight="1">
      <c r="B701" s="160">
        <v>711</v>
      </c>
      <c r="C701" s="165" t="s">
        <v>1393</v>
      </c>
      <c r="D701" s="166">
        <v>44578</v>
      </c>
      <c r="E701" s="166"/>
      <c r="F701" s="160" t="s">
        <v>164</v>
      </c>
      <c r="G701" s="160" t="s">
        <v>1765</v>
      </c>
      <c r="H701" s="160"/>
      <c r="I701" s="160" t="s">
        <v>1765</v>
      </c>
      <c r="J701" s="160"/>
      <c r="K701" s="167" t="s">
        <v>164</v>
      </c>
      <c r="L701" s="167" t="s">
        <v>265</v>
      </c>
      <c r="M701" s="139" t="s">
        <v>1768</v>
      </c>
      <c r="N701" s="161" t="s">
        <v>1769</v>
      </c>
      <c r="O701" s="160" t="s">
        <v>1770</v>
      </c>
      <c r="P701" s="160"/>
      <c r="Q701" s="160" t="s">
        <v>2653</v>
      </c>
    </row>
    <row r="702" spans="2:17">
      <c r="B702" s="160">
        <v>712</v>
      </c>
      <c r="C702" s="165" t="s">
        <v>1393</v>
      </c>
      <c r="D702" s="166">
        <v>44578</v>
      </c>
      <c r="E702" s="166"/>
      <c r="F702" s="160" t="s">
        <v>164</v>
      </c>
      <c r="G702" s="160" t="s">
        <v>1765</v>
      </c>
      <c r="H702" s="160"/>
      <c r="I702" s="160" t="s">
        <v>1765</v>
      </c>
      <c r="J702" s="160"/>
      <c r="K702" s="167" t="s">
        <v>1381</v>
      </c>
      <c r="L702" s="167" t="s">
        <v>265</v>
      </c>
      <c r="M702" s="153" t="s">
        <v>1774</v>
      </c>
      <c r="N702" s="165" t="s">
        <v>1771</v>
      </c>
      <c r="O702" s="160" t="s">
        <v>1775</v>
      </c>
      <c r="P702" s="160"/>
      <c r="Q702" s="160" t="s">
        <v>2653</v>
      </c>
    </row>
    <row r="703" spans="2:17" ht="26.4">
      <c r="B703" s="160">
        <v>713</v>
      </c>
      <c r="C703" s="165" t="s">
        <v>1393</v>
      </c>
      <c r="D703" s="166">
        <v>44578</v>
      </c>
      <c r="E703" s="166"/>
      <c r="F703" s="160" t="s">
        <v>164</v>
      </c>
      <c r="G703" s="160" t="s">
        <v>1773</v>
      </c>
      <c r="H703" s="160"/>
      <c r="I703" s="160" t="s">
        <v>1773</v>
      </c>
      <c r="J703" s="160"/>
      <c r="K703" s="167" t="s">
        <v>1381</v>
      </c>
      <c r="L703" s="167" t="s">
        <v>265</v>
      </c>
      <c r="M703" s="139" t="s">
        <v>1647</v>
      </c>
      <c r="N703" s="161" t="s">
        <v>1772</v>
      </c>
      <c r="O703" s="160" t="s">
        <v>1776</v>
      </c>
      <c r="P703" s="160"/>
      <c r="Q703" s="160" t="s">
        <v>2653</v>
      </c>
    </row>
    <row r="704" spans="2:17">
      <c r="B704" s="160">
        <v>714</v>
      </c>
      <c r="C704" s="165" t="s">
        <v>1393</v>
      </c>
      <c r="D704" s="166">
        <v>44578</v>
      </c>
      <c r="E704" s="166"/>
      <c r="F704" s="160" t="s">
        <v>164</v>
      </c>
      <c r="G704" s="160" t="s">
        <v>1778</v>
      </c>
      <c r="H704" s="160"/>
      <c r="I704" s="160" t="s">
        <v>1778</v>
      </c>
      <c r="J704" s="160"/>
      <c r="K704" s="167" t="s">
        <v>1381</v>
      </c>
      <c r="L704" s="167" t="s">
        <v>265</v>
      </c>
      <c r="M704" s="139" t="s">
        <v>1667</v>
      </c>
      <c r="N704" s="161" t="s">
        <v>1777</v>
      </c>
      <c r="O704" s="160" t="s">
        <v>1779</v>
      </c>
      <c r="P704" s="160"/>
      <c r="Q704" s="160" t="s">
        <v>2653</v>
      </c>
    </row>
    <row r="705" spans="2:17">
      <c r="B705" s="160">
        <v>715</v>
      </c>
      <c r="C705" s="165" t="s">
        <v>1393</v>
      </c>
      <c r="D705" s="166">
        <v>44578</v>
      </c>
      <c r="E705" s="166"/>
      <c r="F705" s="160" t="s">
        <v>164</v>
      </c>
      <c r="G705" s="160" t="s">
        <v>959</v>
      </c>
      <c r="H705" s="160"/>
      <c r="I705" s="160" t="s">
        <v>959</v>
      </c>
      <c r="J705" s="160"/>
      <c r="K705" s="167" t="s">
        <v>1376</v>
      </c>
      <c r="L705" s="167" t="s">
        <v>265</v>
      </c>
      <c r="M705" s="139" t="s">
        <v>1542</v>
      </c>
      <c r="N705" s="161" t="s">
        <v>1608</v>
      </c>
      <c r="O705" s="160" t="s">
        <v>1793</v>
      </c>
      <c r="P705" s="160"/>
      <c r="Q705" s="160" t="s">
        <v>2653</v>
      </c>
    </row>
    <row r="706" spans="2:17">
      <c r="B706" s="160">
        <v>716</v>
      </c>
      <c r="C706" s="165" t="s">
        <v>1393</v>
      </c>
      <c r="D706" s="166">
        <v>44578</v>
      </c>
      <c r="E706" s="166"/>
      <c r="F706" s="160" t="s">
        <v>164</v>
      </c>
      <c r="G706" s="160" t="s">
        <v>1783</v>
      </c>
      <c r="H706" s="160"/>
      <c r="I706" s="160" t="s">
        <v>1783</v>
      </c>
      <c r="J706" s="160"/>
      <c r="K706" s="167" t="s">
        <v>1381</v>
      </c>
      <c r="L706" s="167" t="s">
        <v>265</v>
      </c>
      <c r="M706" s="139" t="s">
        <v>1607</v>
      </c>
      <c r="N706" s="161" t="s">
        <v>1781</v>
      </c>
      <c r="O706" s="160" t="s">
        <v>1792</v>
      </c>
      <c r="P706" s="160"/>
      <c r="Q706" s="160" t="s">
        <v>2653</v>
      </c>
    </row>
    <row r="707" spans="2:17">
      <c r="B707" s="160">
        <v>717</v>
      </c>
      <c r="C707" s="165" t="s">
        <v>1393</v>
      </c>
      <c r="D707" s="166">
        <v>44578</v>
      </c>
      <c r="E707" s="166"/>
      <c r="F707" s="160" t="s">
        <v>164</v>
      </c>
      <c r="G707" s="160" t="s">
        <v>1783</v>
      </c>
      <c r="H707" s="160"/>
      <c r="I707" s="160" t="s">
        <v>1783</v>
      </c>
      <c r="J707" s="160"/>
      <c r="K707" s="167" t="s">
        <v>1381</v>
      </c>
      <c r="L707" s="167" t="s">
        <v>265</v>
      </c>
      <c r="M707" s="139" t="s">
        <v>1606</v>
      </c>
      <c r="N707" s="161" t="s">
        <v>1782</v>
      </c>
      <c r="O707" s="160" t="s">
        <v>1791</v>
      </c>
      <c r="P707" s="160"/>
      <c r="Q707" s="160" t="s">
        <v>2653</v>
      </c>
    </row>
    <row r="708" spans="2:17">
      <c r="B708" s="160">
        <v>718</v>
      </c>
      <c r="C708" s="165" t="s">
        <v>1393</v>
      </c>
      <c r="D708" s="166">
        <v>44579</v>
      </c>
      <c r="E708" s="166"/>
      <c r="F708" s="160" t="s">
        <v>164</v>
      </c>
      <c r="G708" s="160" t="s">
        <v>277</v>
      </c>
      <c r="H708" s="160"/>
      <c r="I708" s="160" t="s">
        <v>277</v>
      </c>
      <c r="J708" s="160"/>
      <c r="K708" s="167" t="s">
        <v>1376</v>
      </c>
      <c r="L708" s="167" t="s">
        <v>265</v>
      </c>
      <c r="M708" s="141" t="s">
        <v>1784</v>
      </c>
      <c r="N708" s="141" t="s">
        <v>1785</v>
      </c>
      <c r="O708" s="160" t="s">
        <v>1388</v>
      </c>
      <c r="P708" s="160"/>
      <c r="Q708" s="160" t="s">
        <v>2653</v>
      </c>
    </row>
    <row r="709" spans="2:17">
      <c r="B709" s="160">
        <v>719</v>
      </c>
      <c r="C709" s="165" t="s">
        <v>1393</v>
      </c>
      <c r="D709" s="166">
        <v>44579</v>
      </c>
      <c r="E709" s="166"/>
      <c r="F709" s="160" t="s">
        <v>164</v>
      </c>
      <c r="G709" s="160" t="s">
        <v>277</v>
      </c>
      <c r="H709" s="160"/>
      <c r="I709" s="160" t="s">
        <v>277</v>
      </c>
      <c r="J709" s="160"/>
      <c r="K709" s="167" t="s">
        <v>1376</v>
      </c>
      <c r="L709" s="167" t="s">
        <v>265</v>
      </c>
      <c r="M709" s="139" t="s">
        <v>1542</v>
      </c>
      <c r="N709" s="161" t="s">
        <v>1608</v>
      </c>
      <c r="O709" s="160" t="s">
        <v>1780</v>
      </c>
      <c r="P709" s="160"/>
      <c r="Q709" s="160" t="s">
        <v>2653</v>
      </c>
    </row>
    <row r="710" spans="2:17">
      <c r="B710" s="160">
        <v>720</v>
      </c>
      <c r="C710" s="165" t="s">
        <v>1393</v>
      </c>
      <c r="D710" s="166">
        <v>44579</v>
      </c>
      <c r="E710" s="166"/>
      <c r="F710" s="160" t="s">
        <v>164</v>
      </c>
      <c r="G710" s="160" t="s">
        <v>277</v>
      </c>
      <c r="H710" s="160"/>
      <c r="I710" s="160" t="s">
        <v>277</v>
      </c>
      <c r="J710" s="160"/>
      <c r="K710" s="167" t="s">
        <v>1376</v>
      </c>
      <c r="L710" s="167" t="s">
        <v>265</v>
      </c>
      <c r="M710" s="141" t="s">
        <v>1786</v>
      </c>
      <c r="N710" s="141" t="s">
        <v>1787</v>
      </c>
      <c r="O710" s="160" t="s">
        <v>1388</v>
      </c>
      <c r="P710" s="160"/>
      <c r="Q710" s="160" t="s">
        <v>2653</v>
      </c>
    </row>
    <row r="711" spans="2:17">
      <c r="B711" s="160">
        <v>721</v>
      </c>
      <c r="C711" s="165" t="s">
        <v>1393</v>
      </c>
      <c r="D711" s="166">
        <v>44579</v>
      </c>
      <c r="E711" s="166"/>
      <c r="F711" s="160" t="s">
        <v>164</v>
      </c>
      <c r="G711" s="160" t="s">
        <v>277</v>
      </c>
      <c r="H711" s="160"/>
      <c r="I711" s="160" t="s">
        <v>277</v>
      </c>
      <c r="J711" s="160"/>
      <c r="K711" s="167" t="s">
        <v>1376</v>
      </c>
      <c r="L711" s="167" t="s">
        <v>265</v>
      </c>
      <c r="M711" s="139" t="s">
        <v>1542</v>
      </c>
      <c r="N711" s="161" t="s">
        <v>1608</v>
      </c>
      <c r="O711" s="160" t="s">
        <v>1780</v>
      </c>
      <c r="P711" s="160"/>
      <c r="Q711" s="160" t="s">
        <v>2653</v>
      </c>
    </row>
    <row r="712" spans="2:17">
      <c r="B712" s="160">
        <v>722</v>
      </c>
      <c r="C712" s="165" t="s">
        <v>1393</v>
      </c>
      <c r="D712" s="166">
        <v>44579</v>
      </c>
      <c r="E712" s="166"/>
      <c r="F712" s="160" t="s">
        <v>164</v>
      </c>
      <c r="G712" s="160" t="s">
        <v>277</v>
      </c>
      <c r="H712" s="160"/>
      <c r="I712" s="160" t="s">
        <v>277</v>
      </c>
      <c r="J712" s="160"/>
      <c r="K712" s="167" t="s">
        <v>1376</v>
      </c>
      <c r="L712" s="167" t="s">
        <v>265</v>
      </c>
      <c r="M712" s="141" t="s">
        <v>1788</v>
      </c>
      <c r="N712" s="141" t="s">
        <v>1789</v>
      </c>
      <c r="O712" s="160" t="s">
        <v>1388</v>
      </c>
      <c r="P712" s="160"/>
      <c r="Q712" s="160" t="s">
        <v>2653</v>
      </c>
    </row>
    <row r="713" spans="2:17">
      <c r="B713" s="160">
        <v>723</v>
      </c>
      <c r="C713" s="165" t="s">
        <v>1393</v>
      </c>
      <c r="D713" s="166">
        <v>44579</v>
      </c>
      <c r="E713" s="166"/>
      <c r="F713" s="160" t="s">
        <v>164</v>
      </c>
      <c r="G713" s="160" t="s">
        <v>277</v>
      </c>
      <c r="H713" s="160"/>
      <c r="I713" s="160" t="s">
        <v>277</v>
      </c>
      <c r="J713" s="160"/>
      <c r="K713" s="167" t="s">
        <v>1381</v>
      </c>
      <c r="L713" s="167" t="s">
        <v>265</v>
      </c>
      <c r="M713" s="141" t="s">
        <v>1387</v>
      </c>
      <c r="N713" s="141" t="s">
        <v>1790</v>
      </c>
      <c r="O713" s="160" t="s">
        <v>1828</v>
      </c>
      <c r="P713" s="160"/>
      <c r="Q713" s="160" t="s">
        <v>2653</v>
      </c>
    </row>
    <row r="714" spans="2:17">
      <c r="B714" s="160">
        <v>724</v>
      </c>
      <c r="C714" s="165" t="s">
        <v>1393</v>
      </c>
      <c r="D714" s="166">
        <v>44579</v>
      </c>
      <c r="E714" s="166"/>
      <c r="F714" s="160" t="s">
        <v>164</v>
      </c>
      <c r="G714" s="160" t="s">
        <v>277</v>
      </c>
      <c r="H714" s="160"/>
      <c r="I714" s="160" t="s">
        <v>277</v>
      </c>
      <c r="J714" s="160"/>
      <c r="K714" s="167" t="s">
        <v>1381</v>
      </c>
      <c r="L714" s="167" t="s">
        <v>265</v>
      </c>
      <c r="M714" s="141" t="s">
        <v>1798</v>
      </c>
      <c r="N714" s="141" t="s">
        <v>1799</v>
      </c>
      <c r="O714" s="160" t="s">
        <v>1829</v>
      </c>
      <c r="P714" s="160"/>
      <c r="Q714" s="160" t="s">
        <v>2653</v>
      </c>
    </row>
    <row r="715" spans="2:17">
      <c r="B715" s="160">
        <v>725</v>
      </c>
      <c r="C715" s="165" t="s">
        <v>1393</v>
      </c>
      <c r="D715" s="166">
        <v>44579</v>
      </c>
      <c r="E715" s="166"/>
      <c r="F715" s="160" t="s">
        <v>164</v>
      </c>
      <c r="G715" s="160" t="s">
        <v>277</v>
      </c>
      <c r="H715" s="160"/>
      <c r="I715" s="160" t="s">
        <v>277</v>
      </c>
      <c r="J715" s="160"/>
      <c r="K715" s="167" t="s">
        <v>1381</v>
      </c>
      <c r="L715" s="167" t="s">
        <v>265</v>
      </c>
      <c r="M715" s="141" t="s">
        <v>1800</v>
      </c>
      <c r="N715" s="141" t="s">
        <v>1801</v>
      </c>
      <c r="O715" s="160" t="s">
        <v>1829</v>
      </c>
      <c r="P715" s="160"/>
      <c r="Q715" s="160" t="s">
        <v>2653</v>
      </c>
    </row>
    <row r="716" spans="2:17">
      <c r="B716" s="160">
        <v>726</v>
      </c>
      <c r="C716" s="165" t="s">
        <v>1393</v>
      </c>
      <c r="D716" s="166">
        <v>44579</v>
      </c>
      <c r="E716" s="166"/>
      <c r="F716" s="160" t="s">
        <v>164</v>
      </c>
      <c r="G716" s="160" t="s">
        <v>277</v>
      </c>
      <c r="H716" s="160"/>
      <c r="I716" s="160" t="s">
        <v>277</v>
      </c>
      <c r="J716" s="160"/>
      <c r="K716" s="167" t="s">
        <v>1381</v>
      </c>
      <c r="L716" s="167" t="s">
        <v>265</v>
      </c>
      <c r="M716" s="141" t="s">
        <v>1119</v>
      </c>
      <c r="N716" s="141" t="s">
        <v>1816</v>
      </c>
      <c r="O716" s="160" t="s">
        <v>1828</v>
      </c>
      <c r="P716" s="160"/>
      <c r="Q716" s="160" t="s">
        <v>2653</v>
      </c>
    </row>
    <row r="717" spans="2:17">
      <c r="B717" s="160">
        <v>727</v>
      </c>
      <c r="C717" s="165" t="s">
        <v>1393</v>
      </c>
      <c r="D717" s="166">
        <v>44579</v>
      </c>
      <c r="E717" s="166"/>
      <c r="F717" s="160" t="s">
        <v>164</v>
      </c>
      <c r="G717" s="160" t="s">
        <v>277</v>
      </c>
      <c r="H717" s="160"/>
      <c r="I717" s="160" t="s">
        <v>277</v>
      </c>
      <c r="J717" s="160"/>
      <c r="K717" s="167" t="s">
        <v>1381</v>
      </c>
      <c r="L717" s="167" t="s">
        <v>265</v>
      </c>
      <c r="M717" s="141" t="s">
        <v>1120</v>
      </c>
      <c r="N717" s="141" t="s">
        <v>1802</v>
      </c>
      <c r="O717" s="160" t="s">
        <v>1828</v>
      </c>
      <c r="P717" s="160"/>
      <c r="Q717" s="160" t="s">
        <v>2653</v>
      </c>
    </row>
    <row r="718" spans="2:17">
      <c r="B718" s="160">
        <v>728</v>
      </c>
      <c r="C718" s="165" t="s">
        <v>1393</v>
      </c>
      <c r="D718" s="166">
        <v>44579</v>
      </c>
      <c r="E718" s="166"/>
      <c r="F718" s="160" t="s">
        <v>164</v>
      </c>
      <c r="G718" s="160" t="s">
        <v>277</v>
      </c>
      <c r="H718" s="160"/>
      <c r="I718" s="160" t="s">
        <v>277</v>
      </c>
      <c r="J718" s="160"/>
      <c r="K718" s="167" t="s">
        <v>1381</v>
      </c>
      <c r="L718" s="167" t="s">
        <v>265</v>
      </c>
      <c r="M718" s="141" t="s">
        <v>1121</v>
      </c>
      <c r="N718" s="141" t="s">
        <v>1817</v>
      </c>
      <c r="O718" s="160" t="s">
        <v>1828</v>
      </c>
      <c r="P718" s="160"/>
      <c r="Q718" s="160" t="s">
        <v>2653</v>
      </c>
    </row>
    <row r="719" spans="2:17">
      <c r="B719" s="160">
        <v>729</v>
      </c>
      <c r="C719" s="165" t="s">
        <v>1393</v>
      </c>
      <c r="D719" s="166">
        <v>44579</v>
      </c>
      <c r="E719" s="166"/>
      <c r="F719" s="160" t="s">
        <v>164</v>
      </c>
      <c r="G719" s="160" t="s">
        <v>277</v>
      </c>
      <c r="H719" s="160"/>
      <c r="I719" s="160" t="s">
        <v>277</v>
      </c>
      <c r="J719" s="160"/>
      <c r="K719" s="167" t="s">
        <v>1381</v>
      </c>
      <c r="L719" s="167" t="s">
        <v>265</v>
      </c>
      <c r="M719" s="141" t="s">
        <v>1122</v>
      </c>
      <c r="N719" s="141" t="s">
        <v>1803</v>
      </c>
      <c r="O719" s="160" t="s">
        <v>1828</v>
      </c>
      <c r="P719" s="160"/>
      <c r="Q719" s="160" t="s">
        <v>2653</v>
      </c>
    </row>
    <row r="720" spans="2:17">
      <c r="B720" s="160">
        <v>730</v>
      </c>
      <c r="C720" s="165" t="s">
        <v>1393</v>
      </c>
      <c r="D720" s="166">
        <v>44579</v>
      </c>
      <c r="E720" s="166"/>
      <c r="F720" s="160" t="s">
        <v>164</v>
      </c>
      <c r="G720" s="160" t="s">
        <v>277</v>
      </c>
      <c r="H720" s="160"/>
      <c r="I720" s="160" t="s">
        <v>277</v>
      </c>
      <c r="J720" s="160"/>
      <c r="K720" s="167" t="s">
        <v>1381</v>
      </c>
      <c r="L720" s="167" t="s">
        <v>265</v>
      </c>
      <c r="M720" s="141" t="s">
        <v>1123</v>
      </c>
      <c r="N720" s="141" t="s">
        <v>1804</v>
      </c>
      <c r="O720" s="160" t="s">
        <v>1828</v>
      </c>
      <c r="P720" s="160"/>
      <c r="Q720" s="160" t="s">
        <v>2653</v>
      </c>
    </row>
    <row r="721" spans="2:17">
      <c r="B721" s="160">
        <v>731</v>
      </c>
      <c r="C721" s="165" t="s">
        <v>1393</v>
      </c>
      <c r="D721" s="166">
        <v>44579</v>
      </c>
      <c r="E721" s="166"/>
      <c r="F721" s="160" t="s">
        <v>164</v>
      </c>
      <c r="G721" s="160" t="s">
        <v>277</v>
      </c>
      <c r="H721" s="160"/>
      <c r="I721" s="160" t="s">
        <v>277</v>
      </c>
      <c r="J721" s="160"/>
      <c r="K721" s="167" t="s">
        <v>1381</v>
      </c>
      <c r="L721" s="167" t="s">
        <v>265</v>
      </c>
      <c r="M721" s="141" t="s">
        <v>1124</v>
      </c>
      <c r="N721" s="141" t="s">
        <v>1805</v>
      </c>
      <c r="O721" s="160" t="s">
        <v>1828</v>
      </c>
      <c r="P721" s="160"/>
      <c r="Q721" s="160" t="s">
        <v>2653</v>
      </c>
    </row>
    <row r="722" spans="2:17">
      <c r="B722" s="160">
        <v>732</v>
      </c>
      <c r="C722" s="165" t="s">
        <v>1393</v>
      </c>
      <c r="D722" s="166">
        <v>44579</v>
      </c>
      <c r="E722" s="166"/>
      <c r="F722" s="160" t="s">
        <v>164</v>
      </c>
      <c r="G722" s="160" t="s">
        <v>277</v>
      </c>
      <c r="H722" s="160"/>
      <c r="I722" s="160" t="s">
        <v>277</v>
      </c>
      <c r="J722" s="160"/>
      <c r="K722" s="167" t="s">
        <v>1381</v>
      </c>
      <c r="L722" s="167" t="s">
        <v>265</v>
      </c>
      <c r="M722" s="141" t="s">
        <v>1125</v>
      </c>
      <c r="N722" s="141" t="s">
        <v>1806</v>
      </c>
      <c r="O722" s="160" t="s">
        <v>1828</v>
      </c>
      <c r="P722" s="160"/>
      <c r="Q722" s="160" t="s">
        <v>2653</v>
      </c>
    </row>
    <row r="723" spans="2:17">
      <c r="B723" s="160">
        <v>733</v>
      </c>
      <c r="C723" s="165" t="s">
        <v>1393</v>
      </c>
      <c r="D723" s="166">
        <v>44579</v>
      </c>
      <c r="E723" s="166"/>
      <c r="F723" s="160" t="s">
        <v>164</v>
      </c>
      <c r="G723" s="160" t="s">
        <v>277</v>
      </c>
      <c r="H723" s="160"/>
      <c r="I723" s="160" t="s">
        <v>277</v>
      </c>
      <c r="J723" s="160"/>
      <c r="K723" s="167" t="s">
        <v>1381</v>
      </c>
      <c r="L723" s="167" t="s">
        <v>265</v>
      </c>
      <c r="M723" s="141" t="s">
        <v>1126</v>
      </c>
      <c r="N723" s="141" t="s">
        <v>1807</v>
      </c>
      <c r="O723" s="160" t="s">
        <v>1828</v>
      </c>
      <c r="P723" s="160"/>
      <c r="Q723" s="160" t="s">
        <v>2653</v>
      </c>
    </row>
    <row r="724" spans="2:17">
      <c r="B724" s="160">
        <v>734</v>
      </c>
      <c r="C724" s="165" t="s">
        <v>1393</v>
      </c>
      <c r="D724" s="166">
        <v>44579</v>
      </c>
      <c r="E724" s="166"/>
      <c r="F724" s="160" t="s">
        <v>164</v>
      </c>
      <c r="G724" s="160" t="s">
        <v>277</v>
      </c>
      <c r="H724" s="160"/>
      <c r="I724" s="160" t="s">
        <v>277</v>
      </c>
      <c r="J724" s="160"/>
      <c r="K724" s="167" t="s">
        <v>1381</v>
      </c>
      <c r="L724" s="167" t="s">
        <v>265</v>
      </c>
      <c r="M724" s="141" t="s">
        <v>1127</v>
      </c>
      <c r="N724" s="141" t="s">
        <v>1808</v>
      </c>
      <c r="O724" s="160" t="s">
        <v>1828</v>
      </c>
      <c r="P724" s="160"/>
      <c r="Q724" s="160" t="s">
        <v>2653</v>
      </c>
    </row>
    <row r="725" spans="2:17">
      <c r="B725" s="160">
        <v>735</v>
      </c>
      <c r="C725" s="165" t="s">
        <v>1393</v>
      </c>
      <c r="D725" s="166">
        <v>44579</v>
      </c>
      <c r="E725" s="166"/>
      <c r="F725" s="160" t="s">
        <v>164</v>
      </c>
      <c r="G725" s="160" t="s">
        <v>277</v>
      </c>
      <c r="H725" s="160"/>
      <c r="I725" s="160" t="s">
        <v>277</v>
      </c>
      <c r="J725" s="160"/>
      <c r="K725" s="167" t="s">
        <v>1381</v>
      </c>
      <c r="L725" s="167" t="s">
        <v>265</v>
      </c>
      <c r="M725" s="141" t="s">
        <v>1128</v>
      </c>
      <c r="N725" s="141" t="s">
        <v>1809</v>
      </c>
      <c r="O725" s="160" t="s">
        <v>1828</v>
      </c>
      <c r="P725" s="160"/>
      <c r="Q725" s="160" t="s">
        <v>2653</v>
      </c>
    </row>
    <row r="726" spans="2:17">
      <c r="B726" s="160">
        <v>736</v>
      </c>
      <c r="C726" s="165" t="s">
        <v>1393</v>
      </c>
      <c r="D726" s="166">
        <v>44579</v>
      </c>
      <c r="E726" s="166"/>
      <c r="F726" s="160" t="s">
        <v>164</v>
      </c>
      <c r="G726" s="160" t="s">
        <v>277</v>
      </c>
      <c r="H726" s="160"/>
      <c r="I726" s="160" t="s">
        <v>277</v>
      </c>
      <c r="J726" s="160"/>
      <c r="K726" s="167" t="s">
        <v>1381</v>
      </c>
      <c r="L726" s="167" t="s">
        <v>265</v>
      </c>
      <c r="M726" s="141" t="s">
        <v>1129</v>
      </c>
      <c r="N726" s="141" t="s">
        <v>1810</v>
      </c>
      <c r="O726" s="160" t="s">
        <v>1828</v>
      </c>
      <c r="P726" s="160"/>
      <c r="Q726" s="160" t="s">
        <v>2653</v>
      </c>
    </row>
    <row r="727" spans="2:17">
      <c r="B727" s="160">
        <v>737</v>
      </c>
      <c r="C727" s="165" t="s">
        <v>1393</v>
      </c>
      <c r="D727" s="166">
        <v>44579</v>
      </c>
      <c r="E727" s="166"/>
      <c r="F727" s="160" t="s">
        <v>164</v>
      </c>
      <c r="G727" s="160" t="s">
        <v>277</v>
      </c>
      <c r="H727" s="160"/>
      <c r="I727" s="160" t="s">
        <v>277</v>
      </c>
      <c r="J727" s="160"/>
      <c r="K727" s="167" t="s">
        <v>1381</v>
      </c>
      <c r="L727" s="167" t="s">
        <v>265</v>
      </c>
      <c r="M727" s="141" t="s">
        <v>1130</v>
      </c>
      <c r="N727" s="141" t="s">
        <v>1811</v>
      </c>
      <c r="O727" s="160" t="s">
        <v>1828</v>
      </c>
      <c r="P727" s="160"/>
      <c r="Q727" s="160" t="s">
        <v>2653</v>
      </c>
    </row>
    <row r="728" spans="2:17">
      <c r="B728" s="160">
        <v>738</v>
      </c>
      <c r="C728" s="165" t="s">
        <v>1393</v>
      </c>
      <c r="D728" s="166">
        <v>44579</v>
      </c>
      <c r="E728" s="166"/>
      <c r="F728" s="160" t="s">
        <v>164</v>
      </c>
      <c r="G728" s="160" t="s">
        <v>277</v>
      </c>
      <c r="H728" s="160"/>
      <c r="I728" s="160" t="s">
        <v>277</v>
      </c>
      <c r="J728" s="160"/>
      <c r="K728" s="167" t="s">
        <v>1381</v>
      </c>
      <c r="L728" s="167" t="s">
        <v>265</v>
      </c>
      <c r="M728" s="141" t="s">
        <v>1131</v>
      </c>
      <c r="N728" s="141" t="s">
        <v>1812</v>
      </c>
      <c r="O728" s="160" t="s">
        <v>1828</v>
      </c>
      <c r="P728" s="160"/>
      <c r="Q728" s="160" t="s">
        <v>2653</v>
      </c>
    </row>
    <row r="729" spans="2:17">
      <c r="B729" s="160">
        <v>739</v>
      </c>
      <c r="C729" s="165" t="s">
        <v>1393</v>
      </c>
      <c r="D729" s="166">
        <v>44579</v>
      </c>
      <c r="E729" s="166"/>
      <c r="F729" s="160" t="s">
        <v>164</v>
      </c>
      <c r="G729" s="160" t="s">
        <v>277</v>
      </c>
      <c r="H729" s="160"/>
      <c r="I729" s="160" t="s">
        <v>277</v>
      </c>
      <c r="J729" s="160"/>
      <c r="K729" s="167" t="s">
        <v>1381</v>
      </c>
      <c r="L729" s="167" t="s">
        <v>265</v>
      </c>
      <c r="M729" s="141" t="s">
        <v>1132</v>
      </c>
      <c r="N729" s="141" t="s">
        <v>1813</v>
      </c>
      <c r="O729" s="160" t="s">
        <v>1828</v>
      </c>
      <c r="P729" s="160"/>
      <c r="Q729" s="160" t="s">
        <v>2653</v>
      </c>
    </row>
    <row r="730" spans="2:17">
      <c r="B730" s="160">
        <v>740</v>
      </c>
      <c r="C730" s="165" t="s">
        <v>1393</v>
      </c>
      <c r="D730" s="166">
        <v>44579</v>
      </c>
      <c r="E730" s="166"/>
      <c r="F730" s="160" t="s">
        <v>164</v>
      </c>
      <c r="G730" s="160" t="s">
        <v>277</v>
      </c>
      <c r="H730" s="160"/>
      <c r="I730" s="160" t="s">
        <v>277</v>
      </c>
      <c r="J730" s="160"/>
      <c r="K730" s="167" t="s">
        <v>1381</v>
      </c>
      <c r="L730" s="167" t="s">
        <v>265</v>
      </c>
      <c r="M730" s="141" t="s">
        <v>1133</v>
      </c>
      <c r="N730" s="141" t="s">
        <v>1814</v>
      </c>
      <c r="O730" s="160" t="s">
        <v>1828</v>
      </c>
      <c r="P730" s="160"/>
      <c r="Q730" s="160" t="s">
        <v>2653</v>
      </c>
    </row>
    <row r="731" spans="2:17">
      <c r="B731" s="160">
        <v>741</v>
      </c>
      <c r="C731" s="165" t="s">
        <v>1393</v>
      </c>
      <c r="D731" s="166">
        <v>44579</v>
      </c>
      <c r="E731" s="166"/>
      <c r="F731" s="160" t="s">
        <v>164</v>
      </c>
      <c r="G731" s="160" t="s">
        <v>277</v>
      </c>
      <c r="H731" s="160"/>
      <c r="I731" s="160" t="s">
        <v>277</v>
      </c>
      <c r="J731" s="160"/>
      <c r="K731" s="167" t="s">
        <v>1381</v>
      </c>
      <c r="L731" s="167" t="s">
        <v>265</v>
      </c>
      <c r="M731" s="141" t="s">
        <v>1134</v>
      </c>
      <c r="N731" s="141" t="s">
        <v>1815</v>
      </c>
      <c r="O731" s="160" t="s">
        <v>1828</v>
      </c>
      <c r="P731" s="160"/>
      <c r="Q731" s="160" t="s">
        <v>2653</v>
      </c>
    </row>
    <row r="732" spans="2:17">
      <c r="B732" s="160">
        <v>742</v>
      </c>
      <c r="C732" s="165" t="s">
        <v>1393</v>
      </c>
      <c r="D732" s="166">
        <v>44579</v>
      </c>
      <c r="E732" s="166"/>
      <c r="F732" s="160" t="s">
        <v>164</v>
      </c>
      <c r="G732" s="160" t="s">
        <v>277</v>
      </c>
      <c r="H732" s="160"/>
      <c r="I732" s="160" t="s">
        <v>277</v>
      </c>
      <c r="J732" s="160"/>
      <c r="K732" s="167" t="s">
        <v>1381</v>
      </c>
      <c r="L732" s="167" t="s">
        <v>265</v>
      </c>
      <c r="M732" s="141" t="s">
        <v>1818</v>
      </c>
      <c r="N732" s="141" t="s">
        <v>1820</v>
      </c>
      <c r="O732" s="160" t="s">
        <v>1828</v>
      </c>
      <c r="P732" s="160"/>
      <c r="Q732" s="160" t="s">
        <v>2653</v>
      </c>
    </row>
    <row r="733" spans="2:17">
      <c r="B733" s="160">
        <v>743</v>
      </c>
      <c r="C733" s="165" t="s">
        <v>1393</v>
      </c>
      <c r="D733" s="166">
        <v>44579</v>
      </c>
      <c r="E733" s="166"/>
      <c r="F733" s="160" t="s">
        <v>164</v>
      </c>
      <c r="G733" s="160" t="s">
        <v>277</v>
      </c>
      <c r="H733" s="160"/>
      <c r="I733" s="160" t="s">
        <v>277</v>
      </c>
      <c r="J733" s="160"/>
      <c r="K733" s="167" t="s">
        <v>1381</v>
      </c>
      <c r="L733" s="167" t="s">
        <v>265</v>
      </c>
      <c r="M733" s="141" t="s">
        <v>1819</v>
      </c>
      <c r="N733" s="141" t="s">
        <v>1821</v>
      </c>
      <c r="O733" s="160" t="s">
        <v>1828</v>
      </c>
      <c r="P733" s="160"/>
      <c r="Q733" s="160" t="s">
        <v>2653</v>
      </c>
    </row>
    <row r="734" spans="2:17">
      <c r="B734" s="160">
        <v>744</v>
      </c>
      <c r="C734" s="165" t="s">
        <v>1393</v>
      </c>
      <c r="D734" s="166">
        <v>44579</v>
      </c>
      <c r="E734" s="166"/>
      <c r="F734" s="160" t="s">
        <v>164</v>
      </c>
      <c r="G734" s="160" t="s">
        <v>277</v>
      </c>
      <c r="H734" s="160"/>
      <c r="I734" s="160" t="s">
        <v>277</v>
      </c>
      <c r="J734" s="160"/>
      <c r="K734" s="167" t="s">
        <v>1381</v>
      </c>
      <c r="L734" s="167" t="s">
        <v>265</v>
      </c>
      <c r="M734" s="141" t="s">
        <v>1138</v>
      </c>
      <c r="N734" s="141" t="s">
        <v>1822</v>
      </c>
      <c r="O734" s="160" t="s">
        <v>1828</v>
      </c>
      <c r="P734" s="160"/>
      <c r="Q734" s="160" t="s">
        <v>2653</v>
      </c>
    </row>
    <row r="735" spans="2:17">
      <c r="B735" s="160">
        <v>745</v>
      </c>
      <c r="C735" s="165" t="s">
        <v>1393</v>
      </c>
      <c r="D735" s="166">
        <v>44579</v>
      </c>
      <c r="E735" s="166"/>
      <c r="F735" s="160" t="s">
        <v>164</v>
      </c>
      <c r="G735" s="160" t="s">
        <v>277</v>
      </c>
      <c r="H735" s="160"/>
      <c r="I735" s="160" t="s">
        <v>277</v>
      </c>
      <c r="J735" s="160"/>
      <c r="K735" s="167" t="s">
        <v>1381</v>
      </c>
      <c r="L735" s="167" t="s">
        <v>265</v>
      </c>
      <c r="M735" s="141" t="s">
        <v>1823</v>
      </c>
      <c r="N735" s="141" t="s">
        <v>1824</v>
      </c>
      <c r="O735" s="160" t="s">
        <v>1828</v>
      </c>
      <c r="P735" s="160"/>
      <c r="Q735" s="160" t="s">
        <v>2653</v>
      </c>
    </row>
    <row r="736" spans="2:17">
      <c r="B736" s="160">
        <v>746</v>
      </c>
      <c r="C736" s="165" t="s">
        <v>1393</v>
      </c>
      <c r="D736" s="166">
        <v>44579</v>
      </c>
      <c r="E736" s="166"/>
      <c r="F736" s="160" t="s">
        <v>164</v>
      </c>
      <c r="G736" s="160" t="s">
        <v>277</v>
      </c>
      <c r="H736" s="160"/>
      <c r="I736" s="160" t="s">
        <v>277</v>
      </c>
      <c r="J736" s="160"/>
      <c r="K736" s="167" t="s">
        <v>1381</v>
      </c>
      <c r="L736" s="167" t="s">
        <v>265</v>
      </c>
      <c r="M736" s="141" t="s">
        <v>1825</v>
      </c>
      <c r="N736" s="141" t="s">
        <v>967</v>
      </c>
      <c r="O736" s="160" t="s">
        <v>1828</v>
      </c>
      <c r="P736" s="160"/>
      <c r="Q736" s="160" t="s">
        <v>2653</v>
      </c>
    </row>
    <row r="737" spans="2:17">
      <c r="B737" s="160">
        <v>747</v>
      </c>
      <c r="C737" s="165" t="s">
        <v>1393</v>
      </c>
      <c r="D737" s="166">
        <v>44579</v>
      </c>
      <c r="E737" s="166"/>
      <c r="F737" s="160" t="s">
        <v>164</v>
      </c>
      <c r="G737" s="160" t="s">
        <v>277</v>
      </c>
      <c r="H737" s="160"/>
      <c r="I737" s="160" t="s">
        <v>277</v>
      </c>
      <c r="J737" s="160"/>
      <c r="K737" s="167" t="s">
        <v>1381</v>
      </c>
      <c r="L737" s="167" t="s">
        <v>265</v>
      </c>
      <c r="M737" s="141" t="s">
        <v>879</v>
      </c>
      <c r="N737" s="141" t="s">
        <v>1826</v>
      </c>
      <c r="O737" s="160" t="s">
        <v>1828</v>
      </c>
      <c r="P737" s="160"/>
      <c r="Q737" s="160" t="s">
        <v>2653</v>
      </c>
    </row>
    <row r="738" spans="2:17">
      <c r="B738" s="160">
        <v>748</v>
      </c>
      <c r="C738" s="165" t="s">
        <v>1393</v>
      </c>
      <c r="D738" s="166">
        <v>44579</v>
      </c>
      <c r="E738" s="166"/>
      <c r="F738" s="160" t="s">
        <v>164</v>
      </c>
      <c r="G738" s="160" t="s">
        <v>277</v>
      </c>
      <c r="H738" s="160"/>
      <c r="I738" s="160" t="s">
        <v>277</v>
      </c>
      <c r="J738" s="160"/>
      <c r="K738" s="167" t="s">
        <v>1381</v>
      </c>
      <c r="L738" s="167" t="s">
        <v>265</v>
      </c>
      <c r="M738" s="141" t="s">
        <v>869</v>
      </c>
      <c r="N738" s="141" t="s">
        <v>1827</v>
      </c>
      <c r="O738" s="160" t="s">
        <v>1828</v>
      </c>
      <c r="P738" s="160"/>
      <c r="Q738" s="160" t="s">
        <v>2653</v>
      </c>
    </row>
    <row r="739" spans="2:17">
      <c r="B739" s="160">
        <v>749</v>
      </c>
      <c r="C739" s="165" t="s">
        <v>1393</v>
      </c>
      <c r="D739" s="166">
        <v>44579</v>
      </c>
      <c r="E739" s="166"/>
      <c r="F739" s="160" t="s">
        <v>164</v>
      </c>
      <c r="G739" s="160" t="s">
        <v>277</v>
      </c>
      <c r="H739" s="160"/>
      <c r="I739" s="160" t="s">
        <v>277</v>
      </c>
      <c r="J739" s="160"/>
      <c r="K739" s="167" t="s">
        <v>1381</v>
      </c>
      <c r="L739" s="167" t="s">
        <v>265</v>
      </c>
      <c r="M739" s="141" t="s">
        <v>867</v>
      </c>
      <c r="N739" s="141" t="s">
        <v>1830</v>
      </c>
      <c r="O739" s="160" t="s">
        <v>1828</v>
      </c>
      <c r="P739" s="160"/>
      <c r="Q739" s="160" t="s">
        <v>2653</v>
      </c>
    </row>
    <row r="740" spans="2:17">
      <c r="B740" s="160">
        <v>750</v>
      </c>
      <c r="C740" s="165" t="s">
        <v>1393</v>
      </c>
      <c r="D740" s="166">
        <v>44579</v>
      </c>
      <c r="E740" s="166"/>
      <c r="F740" s="160" t="s">
        <v>164</v>
      </c>
      <c r="G740" s="160" t="s">
        <v>277</v>
      </c>
      <c r="H740" s="160"/>
      <c r="I740" s="160" t="s">
        <v>277</v>
      </c>
      <c r="J740" s="160"/>
      <c r="K740" s="167" t="s">
        <v>1381</v>
      </c>
      <c r="L740" s="167" t="s">
        <v>265</v>
      </c>
      <c r="M740" s="165" t="s">
        <v>1831</v>
      </c>
      <c r="N740" s="165" t="s">
        <v>998</v>
      </c>
      <c r="O740" s="160" t="s">
        <v>1828</v>
      </c>
      <c r="P740" s="160"/>
      <c r="Q740" s="160" t="s">
        <v>2653</v>
      </c>
    </row>
    <row r="741" spans="2:17">
      <c r="B741" s="160">
        <v>751</v>
      </c>
      <c r="C741" s="165" t="s">
        <v>1393</v>
      </c>
      <c r="D741" s="166">
        <v>44579</v>
      </c>
      <c r="E741" s="166"/>
      <c r="F741" s="160" t="s">
        <v>164</v>
      </c>
      <c r="G741" s="160" t="s">
        <v>277</v>
      </c>
      <c r="H741" s="160"/>
      <c r="I741" s="160" t="s">
        <v>277</v>
      </c>
      <c r="J741" s="160"/>
      <c r="K741" s="167" t="s">
        <v>1381</v>
      </c>
      <c r="L741" s="167" t="s">
        <v>265</v>
      </c>
      <c r="M741" s="165" t="s">
        <v>855</v>
      </c>
      <c r="N741" s="165" t="s">
        <v>1832</v>
      </c>
      <c r="O741" s="160" t="s">
        <v>1828</v>
      </c>
      <c r="P741" s="160"/>
      <c r="Q741" s="160" t="s">
        <v>2653</v>
      </c>
    </row>
    <row r="742" spans="2:17">
      <c r="B742" s="160">
        <v>752</v>
      </c>
      <c r="C742" s="165" t="s">
        <v>1393</v>
      </c>
      <c r="D742" s="166">
        <v>44579</v>
      </c>
      <c r="E742" s="166"/>
      <c r="F742" s="160" t="s">
        <v>164</v>
      </c>
      <c r="G742" s="160" t="s">
        <v>277</v>
      </c>
      <c r="H742" s="160"/>
      <c r="I742" s="160" t="s">
        <v>277</v>
      </c>
      <c r="J742" s="160"/>
      <c r="K742" s="167" t="s">
        <v>1381</v>
      </c>
      <c r="L742" s="167" t="s">
        <v>265</v>
      </c>
      <c r="M742" s="165" t="s">
        <v>1064</v>
      </c>
      <c r="N742" s="165" t="s">
        <v>1833</v>
      </c>
      <c r="O742" s="160" t="s">
        <v>1828</v>
      </c>
      <c r="P742" s="160"/>
      <c r="Q742" s="160" t="s">
        <v>2653</v>
      </c>
    </row>
    <row r="743" spans="2:17">
      <c r="B743" s="160">
        <v>753</v>
      </c>
      <c r="C743" s="165" t="s">
        <v>1393</v>
      </c>
      <c r="D743" s="166">
        <v>44579</v>
      </c>
      <c r="E743" s="166"/>
      <c r="F743" s="160" t="s">
        <v>164</v>
      </c>
      <c r="G743" s="160" t="s">
        <v>277</v>
      </c>
      <c r="H743" s="160"/>
      <c r="I743" s="160" t="s">
        <v>277</v>
      </c>
      <c r="J743" s="160"/>
      <c r="K743" s="167" t="s">
        <v>1381</v>
      </c>
      <c r="L743" s="167" t="s">
        <v>265</v>
      </c>
      <c r="M743" s="165" t="s">
        <v>1834</v>
      </c>
      <c r="N743" s="165" t="s">
        <v>1835</v>
      </c>
      <c r="O743" s="160" t="s">
        <v>1828</v>
      </c>
      <c r="P743" s="160"/>
      <c r="Q743" s="160" t="s">
        <v>2653</v>
      </c>
    </row>
    <row r="744" spans="2:17">
      <c r="B744" s="160">
        <v>754</v>
      </c>
      <c r="C744" s="165" t="s">
        <v>1393</v>
      </c>
      <c r="D744" s="166">
        <v>44579</v>
      </c>
      <c r="E744" s="166"/>
      <c r="F744" s="160" t="s">
        <v>164</v>
      </c>
      <c r="G744" s="160" t="s">
        <v>277</v>
      </c>
      <c r="H744" s="160"/>
      <c r="I744" s="160" t="s">
        <v>277</v>
      </c>
      <c r="J744" s="160"/>
      <c r="K744" s="167" t="s">
        <v>1381</v>
      </c>
      <c r="L744" s="167" t="s">
        <v>265</v>
      </c>
      <c r="M744" s="165" t="s">
        <v>1836</v>
      </c>
      <c r="N744" s="165" t="s">
        <v>1837</v>
      </c>
      <c r="O744" s="160" t="s">
        <v>1828</v>
      </c>
      <c r="P744" s="160"/>
      <c r="Q744" s="160" t="s">
        <v>2653</v>
      </c>
    </row>
    <row r="745" spans="2:17">
      <c r="B745" s="160">
        <v>755</v>
      </c>
      <c r="C745" s="165" t="s">
        <v>1393</v>
      </c>
      <c r="D745" s="166">
        <v>44579</v>
      </c>
      <c r="E745" s="166"/>
      <c r="F745" s="160" t="s">
        <v>164</v>
      </c>
      <c r="G745" s="160" t="s">
        <v>277</v>
      </c>
      <c r="H745" s="160"/>
      <c r="I745" s="160" t="s">
        <v>277</v>
      </c>
      <c r="J745" s="160"/>
      <c r="K745" s="167" t="s">
        <v>1381</v>
      </c>
      <c r="L745" s="167" t="s">
        <v>265</v>
      </c>
      <c r="M745" s="165" t="s">
        <v>1838</v>
      </c>
      <c r="N745" s="165" t="s">
        <v>1839</v>
      </c>
      <c r="O745" s="160" t="s">
        <v>1828</v>
      </c>
      <c r="P745" s="160"/>
      <c r="Q745" s="160" t="s">
        <v>2653</v>
      </c>
    </row>
    <row r="746" spans="2:17">
      <c r="B746" s="160">
        <v>756</v>
      </c>
      <c r="C746" s="165" t="s">
        <v>1393</v>
      </c>
      <c r="D746" s="166">
        <v>44579</v>
      </c>
      <c r="E746" s="166"/>
      <c r="F746" s="160" t="s">
        <v>164</v>
      </c>
      <c r="G746" s="160" t="s">
        <v>277</v>
      </c>
      <c r="H746" s="160"/>
      <c r="I746" s="160" t="s">
        <v>277</v>
      </c>
      <c r="J746" s="160"/>
      <c r="K746" s="167" t="s">
        <v>1381</v>
      </c>
      <c r="L746" s="167" t="s">
        <v>265</v>
      </c>
      <c r="M746" s="165" t="s">
        <v>1840</v>
      </c>
      <c r="N746" s="165" t="s">
        <v>1841</v>
      </c>
      <c r="O746" s="160" t="s">
        <v>1828</v>
      </c>
      <c r="P746" s="160"/>
      <c r="Q746" s="160" t="s">
        <v>2653</v>
      </c>
    </row>
    <row r="747" spans="2:17">
      <c r="B747" s="160">
        <v>757</v>
      </c>
      <c r="C747" s="165" t="s">
        <v>1393</v>
      </c>
      <c r="D747" s="166">
        <v>44579</v>
      </c>
      <c r="E747" s="166"/>
      <c r="F747" s="160" t="s">
        <v>164</v>
      </c>
      <c r="G747" s="160" t="s">
        <v>277</v>
      </c>
      <c r="H747" s="160"/>
      <c r="I747" s="160" t="s">
        <v>277</v>
      </c>
      <c r="J747" s="160"/>
      <c r="K747" s="167" t="s">
        <v>1381</v>
      </c>
      <c r="L747" s="167" t="s">
        <v>265</v>
      </c>
      <c r="M747" s="165" t="s">
        <v>1842</v>
      </c>
      <c r="N747" s="165" t="s">
        <v>1845</v>
      </c>
      <c r="O747" s="160" t="s">
        <v>1828</v>
      </c>
      <c r="P747" s="160"/>
      <c r="Q747" s="160" t="s">
        <v>2653</v>
      </c>
    </row>
    <row r="748" spans="2:17">
      <c r="B748" s="160">
        <v>758</v>
      </c>
      <c r="C748" s="165" t="s">
        <v>1393</v>
      </c>
      <c r="D748" s="166">
        <v>44579</v>
      </c>
      <c r="E748" s="166"/>
      <c r="F748" s="160" t="s">
        <v>164</v>
      </c>
      <c r="G748" s="160" t="s">
        <v>277</v>
      </c>
      <c r="H748" s="160"/>
      <c r="I748" s="160" t="s">
        <v>277</v>
      </c>
      <c r="J748" s="160"/>
      <c r="K748" s="167" t="s">
        <v>1381</v>
      </c>
      <c r="L748" s="167" t="s">
        <v>265</v>
      </c>
      <c r="M748" s="165" t="s">
        <v>1843</v>
      </c>
      <c r="N748" s="165" t="s">
        <v>1846</v>
      </c>
      <c r="O748" s="160" t="s">
        <v>1828</v>
      </c>
      <c r="P748" s="160"/>
      <c r="Q748" s="160" t="s">
        <v>2653</v>
      </c>
    </row>
    <row r="749" spans="2:17">
      <c r="B749" s="160">
        <v>759</v>
      </c>
      <c r="C749" s="165" t="s">
        <v>1393</v>
      </c>
      <c r="D749" s="166">
        <v>44579</v>
      </c>
      <c r="E749" s="166"/>
      <c r="F749" s="160" t="s">
        <v>164</v>
      </c>
      <c r="G749" s="160" t="s">
        <v>277</v>
      </c>
      <c r="H749" s="160"/>
      <c r="I749" s="160" t="s">
        <v>277</v>
      </c>
      <c r="J749" s="160"/>
      <c r="K749" s="167" t="s">
        <v>1381</v>
      </c>
      <c r="L749" s="167" t="s">
        <v>265</v>
      </c>
      <c r="M749" s="165" t="s">
        <v>1344</v>
      </c>
      <c r="N749" s="165" t="s">
        <v>1847</v>
      </c>
      <c r="O749" s="160" t="s">
        <v>1828</v>
      </c>
      <c r="P749" s="160"/>
      <c r="Q749" s="160" t="s">
        <v>2653</v>
      </c>
    </row>
    <row r="750" spans="2:17">
      <c r="B750" s="160">
        <v>760</v>
      </c>
      <c r="C750" s="165" t="s">
        <v>1393</v>
      </c>
      <c r="D750" s="166">
        <v>44579</v>
      </c>
      <c r="E750" s="166"/>
      <c r="F750" s="160" t="s">
        <v>164</v>
      </c>
      <c r="G750" s="160" t="s">
        <v>277</v>
      </c>
      <c r="H750" s="160"/>
      <c r="I750" s="160" t="s">
        <v>277</v>
      </c>
      <c r="J750" s="160"/>
      <c r="K750" s="167" t="s">
        <v>1381</v>
      </c>
      <c r="L750" s="167" t="s">
        <v>265</v>
      </c>
      <c r="M750" s="165" t="s">
        <v>1844</v>
      </c>
      <c r="N750" s="165" t="s">
        <v>1848</v>
      </c>
      <c r="O750" s="160" t="s">
        <v>1828</v>
      </c>
      <c r="P750" s="160"/>
      <c r="Q750" s="160" t="s">
        <v>2653</v>
      </c>
    </row>
    <row r="751" spans="2:17">
      <c r="B751" s="160">
        <v>761</v>
      </c>
      <c r="C751" s="165" t="s">
        <v>1393</v>
      </c>
      <c r="D751" s="166">
        <v>44579</v>
      </c>
      <c r="E751" s="166"/>
      <c r="F751" s="160" t="s">
        <v>164</v>
      </c>
      <c r="G751" s="160" t="s">
        <v>277</v>
      </c>
      <c r="H751" s="160"/>
      <c r="I751" s="160" t="s">
        <v>277</v>
      </c>
      <c r="J751" s="160"/>
      <c r="K751" s="167" t="s">
        <v>1381</v>
      </c>
      <c r="L751" s="167" t="s">
        <v>265</v>
      </c>
      <c r="M751" s="165" t="s">
        <v>1849</v>
      </c>
      <c r="N751" s="165" t="s">
        <v>1850</v>
      </c>
      <c r="O751" s="160" t="s">
        <v>1828</v>
      </c>
      <c r="P751" s="160"/>
      <c r="Q751" s="160" t="s">
        <v>2653</v>
      </c>
    </row>
    <row r="752" spans="2:17">
      <c r="B752" s="160">
        <v>762</v>
      </c>
      <c r="C752" s="165" t="s">
        <v>1393</v>
      </c>
      <c r="D752" s="166">
        <v>44579</v>
      </c>
      <c r="E752" s="166"/>
      <c r="F752" s="160" t="s">
        <v>164</v>
      </c>
      <c r="G752" s="160" t="s">
        <v>277</v>
      </c>
      <c r="H752" s="160"/>
      <c r="I752" s="160" t="s">
        <v>277</v>
      </c>
      <c r="J752" s="160"/>
      <c r="K752" s="167" t="s">
        <v>1381</v>
      </c>
      <c r="L752" s="167" t="s">
        <v>265</v>
      </c>
      <c r="M752" s="165" t="s">
        <v>1851</v>
      </c>
      <c r="N752" s="165" t="s">
        <v>1852</v>
      </c>
      <c r="O752" s="160" t="s">
        <v>1828</v>
      </c>
      <c r="P752" s="160"/>
      <c r="Q752" s="160" t="s">
        <v>2653</v>
      </c>
    </row>
    <row r="753" spans="2:17">
      <c r="B753" s="160">
        <v>763</v>
      </c>
      <c r="C753" s="165" t="s">
        <v>1393</v>
      </c>
      <c r="D753" s="166">
        <v>44579</v>
      </c>
      <c r="E753" s="166"/>
      <c r="F753" s="160" t="s">
        <v>164</v>
      </c>
      <c r="G753" s="160" t="s">
        <v>277</v>
      </c>
      <c r="H753" s="160"/>
      <c r="I753" s="160" t="s">
        <v>277</v>
      </c>
      <c r="J753" s="160"/>
      <c r="K753" s="167" t="s">
        <v>1381</v>
      </c>
      <c r="L753" s="167" t="s">
        <v>265</v>
      </c>
      <c r="M753" s="165" t="s">
        <v>1853</v>
      </c>
      <c r="N753" s="165" t="s">
        <v>889</v>
      </c>
      <c r="O753" s="160" t="s">
        <v>1828</v>
      </c>
      <c r="P753" s="160"/>
      <c r="Q753" s="160" t="s">
        <v>2653</v>
      </c>
    </row>
    <row r="754" spans="2:17">
      <c r="B754" s="160">
        <v>764</v>
      </c>
      <c r="C754" s="165" t="s">
        <v>1393</v>
      </c>
      <c r="D754" s="166">
        <v>44579</v>
      </c>
      <c r="E754" s="166"/>
      <c r="F754" s="160" t="s">
        <v>164</v>
      </c>
      <c r="G754" s="160" t="s">
        <v>277</v>
      </c>
      <c r="H754" s="160"/>
      <c r="I754" s="160" t="s">
        <v>277</v>
      </c>
      <c r="J754" s="160"/>
      <c r="K754" s="167" t="s">
        <v>1381</v>
      </c>
      <c r="L754" s="167" t="s">
        <v>265</v>
      </c>
      <c r="M754" s="165" t="s">
        <v>1854</v>
      </c>
      <c r="N754" s="165" t="s">
        <v>1855</v>
      </c>
      <c r="O754" s="160" t="s">
        <v>1828</v>
      </c>
      <c r="P754" s="160"/>
      <c r="Q754" s="160" t="s">
        <v>2653</v>
      </c>
    </row>
    <row r="755" spans="2:17">
      <c r="B755" s="160">
        <v>765</v>
      </c>
      <c r="C755" s="165" t="s">
        <v>1393</v>
      </c>
      <c r="D755" s="166">
        <v>44579</v>
      </c>
      <c r="E755" s="166"/>
      <c r="F755" s="160" t="s">
        <v>164</v>
      </c>
      <c r="G755" s="160" t="s">
        <v>277</v>
      </c>
      <c r="H755" s="160"/>
      <c r="I755" s="160" t="s">
        <v>277</v>
      </c>
      <c r="J755" s="160"/>
      <c r="K755" s="167" t="s">
        <v>1381</v>
      </c>
      <c r="L755" s="167" t="s">
        <v>265</v>
      </c>
      <c r="M755" s="165" t="s">
        <v>1856</v>
      </c>
      <c r="N755" s="165" t="s">
        <v>1857</v>
      </c>
      <c r="O755" s="160" t="s">
        <v>1828</v>
      </c>
      <c r="P755" s="160"/>
      <c r="Q755" s="160" t="s">
        <v>2653</v>
      </c>
    </row>
    <row r="756" spans="2:17">
      <c r="B756" s="160">
        <v>766</v>
      </c>
      <c r="C756" s="165" t="s">
        <v>1393</v>
      </c>
      <c r="D756" s="166">
        <v>44579</v>
      </c>
      <c r="E756" s="166"/>
      <c r="F756" s="160" t="s">
        <v>164</v>
      </c>
      <c r="G756" s="160" t="s">
        <v>277</v>
      </c>
      <c r="H756" s="160"/>
      <c r="I756" s="160" t="s">
        <v>277</v>
      </c>
      <c r="J756" s="160"/>
      <c r="K756" s="167" t="s">
        <v>1381</v>
      </c>
      <c r="L756" s="167" t="s">
        <v>265</v>
      </c>
      <c r="M756" s="165" t="s">
        <v>1858</v>
      </c>
      <c r="N756" s="165" t="s">
        <v>1859</v>
      </c>
      <c r="O756" s="160" t="s">
        <v>1828</v>
      </c>
      <c r="P756" s="160"/>
      <c r="Q756" s="160" t="s">
        <v>2653</v>
      </c>
    </row>
    <row r="757" spans="2:17">
      <c r="B757" s="160">
        <v>767</v>
      </c>
      <c r="C757" s="165" t="s">
        <v>1393</v>
      </c>
      <c r="D757" s="166">
        <v>44579</v>
      </c>
      <c r="E757" s="166"/>
      <c r="F757" s="160" t="s">
        <v>164</v>
      </c>
      <c r="G757" s="160" t="s">
        <v>277</v>
      </c>
      <c r="H757" s="160"/>
      <c r="I757" s="160" t="s">
        <v>277</v>
      </c>
      <c r="J757" s="160"/>
      <c r="K757" s="167" t="s">
        <v>1381</v>
      </c>
      <c r="L757" s="167" t="s">
        <v>265</v>
      </c>
      <c r="M757" s="165" t="s">
        <v>1860</v>
      </c>
      <c r="N757" s="165" t="s">
        <v>1861</v>
      </c>
      <c r="O757" s="160" t="s">
        <v>1828</v>
      </c>
      <c r="P757" s="160"/>
      <c r="Q757" s="160" t="s">
        <v>2653</v>
      </c>
    </row>
    <row r="758" spans="2:17">
      <c r="B758" s="160">
        <v>768</v>
      </c>
      <c r="C758" s="165" t="s">
        <v>1393</v>
      </c>
      <c r="D758" s="166">
        <v>44579</v>
      </c>
      <c r="E758" s="166"/>
      <c r="F758" s="160" t="s">
        <v>164</v>
      </c>
      <c r="G758" s="160" t="s">
        <v>277</v>
      </c>
      <c r="H758" s="160"/>
      <c r="I758" s="160" t="s">
        <v>277</v>
      </c>
      <c r="J758" s="160"/>
      <c r="K758" s="167" t="s">
        <v>1381</v>
      </c>
      <c r="L758" s="167" t="s">
        <v>265</v>
      </c>
      <c r="M758" s="165" t="s">
        <v>1862</v>
      </c>
      <c r="N758" s="165" t="s">
        <v>1863</v>
      </c>
      <c r="O758" s="160" t="s">
        <v>1828</v>
      </c>
      <c r="P758" s="160"/>
      <c r="Q758" s="160" t="s">
        <v>2653</v>
      </c>
    </row>
    <row r="759" spans="2:17">
      <c r="B759" s="160">
        <v>769</v>
      </c>
      <c r="C759" s="165" t="s">
        <v>1393</v>
      </c>
      <c r="D759" s="166">
        <v>44579</v>
      </c>
      <c r="E759" s="166"/>
      <c r="F759" s="160" t="s">
        <v>164</v>
      </c>
      <c r="G759" s="160" t="s">
        <v>277</v>
      </c>
      <c r="H759" s="160"/>
      <c r="I759" s="160" t="s">
        <v>277</v>
      </c>
      <c r="J759" s="160"/>
      <c r="K759" s="167" t="s">
        <v>1381</v>
      </c>
      <c r="L759" s="167" t="s">
        <v>265</v>
      </c>
      <c r="M759" s="165" t="s">
        <v>1864</v>
      </c>
      <c r="N759" s="165" t="s">
        <v>1865</v>
      </c>
      <c r="O759" s="160" t="s">
        <v>1828</v>
      </c>
      <c r="P759" s="160"/>
      <c r="Q759" s="160" t="s">
        <v>2653</v>
      </c>
    </row>
    <row r="760" spans="2:17">
      <c r="B760" s="160">
        <v>770</v>
      </c>
      <c r="C760" s="165" t="s">
        <v>1393</v>
      </c>
      <c r="D760" s="166">
        <v>44579</v>
      </c>
      <c r="E760" s="166"/>
      <c r="F760" s="160" t="s">
        <v>164</v>
      </c>
      <c r="G760" s="160" t="s">
        <v>277</v>
      </c>
      <c r="H760" s="160"/>
      <c r="I760" s="160" t="s">
        <v>277</v>
      </c>
      <c r="J760" s="160"/>
      <c r="K760" s="167" t="s">
        <v>1381</v>
      </c>
      <c r="L760" s="167" t="s">
        <v>265</v>
      </c>
      <c r="M760" s="165" t="s">
        <v>1866</v>
      </c>
      <c r="N760" s="165" t="s">
        <v>1867</v>
      </c>
      <c r="O760" s="160" t="s">
        <v>1828</v>
      </c>
      <c r="P760" s="160"/>
      <c r="Q760" s="160" t="s">
        <v>2653</v>
      </c>
    </row>
    <row r="761" spans="2:17">
      <c r="B761" s="160">
        <v>771</v>
      </c>
      <c r="C761" s="165" t="s">
        <v>1393</v>
      </c>
      <c r="D761" s="166">
        <v>44579</v>
      </c>
      <c r="E761" s="166"/>
      <c r="F761" s="160" t="s">
        <v>164</v>
      </c>
      <c r="G761" s="160" t="s">
        <v>277</v>
      </c>
      <c r="H761" s="160"/>
      <c r="I761" s="160" t="s">
        <v>277</v>
      </c>
      <c r="J761" s="160"/>
      <c r="K761" s="167" t="s">
        <v>1381</v>
      </c>
      <c r="L761" s="167" t="s">
        <v>265</v>
      </c>
      <c r="M761" s="165" t="s">
        <v>1868</v>
      </c>
      <c r="N761" s="165" t="s">
        <v>1869</v>
      </c>
      <c r="O761" s="160" t="s">
        <v>1828</v>
      </c>
      <c r="P761" s="160"/>
      <c r="Q761" s="160" t="s">
        <v>2653</v>
      </c>
    </row>
    <row r="762" spans="2:17">
      <c r="B762" s="160">
        <v>772</v>
      </c>
      <c r="C762" s="165" t="s">
        <v>1393</v>
      </c>
      <c r="D762" s="166">
        <v>44579</v>
      </c>
      <c r="E762" s="166"/>
      <c r="F762" s="160" t="s">
        <v>164</v>
      </c>
      <c r="G762" s="160" t="s">
        <v>277</v>
      </c>
      <c r="H762" s="160"/>
      <c r="I762" s="160" t="s">
        <v>277</v>
      </c>
      <c r="J762" s="160"/>
      <c r="K762" s="167" t="s">
        <v>1381</v>
      </c>
      <c r="L762" s="167" t="s">
        <v>265</v>
      </c>
      <c r="M762" s="165" t="s">
        <v>1147</v>
      </c>
      <c r="N762" s="165" t="s">
        <v>1870</v>
      </c>
      <c r="O762" s="160" t="s">
        <v>1828</v>
      </c>
      <c r="P762" s="160"/>
      <c r="Q762" s="160" t="s">
        <v>2653</v>
      </c>
    </row>
    <row r="763" spans="2:17">
      <c r="B763" s="160">
        <v>773</v>
      </c>
      <c r="C763" s="165" t="s">
        <v>1393</v>
      </c>
      <c r="D763" s="166">
        <v>44579</v>
      </c>
      <c r="E763" s="166"/>
      <c r="F763" s="160" t="s">
        <v>164</v>
      </c>
      <c r="G763" s="160" t="s">
        <v>277</v>
      </c>
      <c r="H763" s="160"/>
      <c r="I763" s="160" t="s">
        <v>277</v>
      </c>
      <c r="J763" s="160"/>
      <c r="K763" s="167" t="s">
        <v>1381</v>
      </c>
      <c r="L763" s="167" t="s">
        <v>265</v>
      </c>
      <c r="M763" s="165" t="s">
        <v>1871</v>
      </c>
      <c r="N763" s="165" t="s">
        <v>1872</v>
      </c>
      <c r="O763" s="160" t="s">
        <v>1828</v>
      </c>
      <c r="P763" s="160"/>
      <c r="Q763" s="160" t="s">
        <v>2653</v>
      </c>
    </row>
    <row r="764" spans="2:17">
      <c r="B764" s="160">
        <v>774</v>
      </c>
      <c r="C764" s="165" t="s">
        <v>1393</v>
      </c>
      <c r="D764" s="166">
        <v>44579</v>
      </c>
      <c r="E764" s="166"/>
      <c r="F764" s="160" t="s">
        <v>164</v>
      </c>
      <c r="G764" s="160" t="s">
        <v>277</v>
      </c>
      <c r="H764" s="160"/>
      <c r="I764" s="160" t="s">
        <v>277</v>
      </c>
      <c r="J764" s="160"/>
      <c r="K764" s="167" t="s">
        <v>1381</v>
      </c>
      <c r="L764" s="167" t="s">
        <v>265</v>
      </c>
      <c r="M764" s="165" t="s">
        <v>1873</v>
      </c>
      <c r="N764" s="165" t="s">
        <v>1874</v>
      </c>
      <c r="O764" s="160" t="s">
        <v>1828</v>
      </c>
      <c r="P764" s="160"/>
      <c r="Q764" s="160" t="s">
        <v>2653</v>
      </c>
    </row>
    <row r="765" spans="2:17">
      <c r="B765" s="160">
        <v>775</v>
      </c>
      <c r="C765" s="165" t="s">
        <v>1393</v>
      </c>
      <c r="D765" s="166">
        <v>44579</v>
      </c>
      <c r="E765" s="166"/>
      <c r="F765" s="160" t="s">
        <v>164</v>
      </c>
      <c r="G765" s="160" t="s">
        <v>277</v>
      </c>
      <c r="H765" s="160"/>
      <c r="I765" s="160" t="s">
        <v>277</v>
      </c>
      <c r="J765" s="160"/>
      <c r="K765" s="167" t="s">
        <v>1381</v>
      </c>
      <c r="L765" s="167" t="s">
        <v>265</v>
      </c>
      <c r="M765" s="165" t="s">
        <v>1149</v>
      </c>
      <c r="N765" s="165" t="s">
        <v>1875</v>
      </c>
      <c r="O765" s="160" t="s">
        <v>1828</v>
      </c>
      <c r="P765" s="160"/>
      <c r="Q765" s="160" t="s">
        <v>2653</v>
      </c>
    </row>
    <row r="766" spans="2:17">
      <c r="B766" s="160">
        <v>776</v>
      </c>
      <c r="C766" s="165" t="s">
        <v>1393</v>
      </c>
      <c r="D766" s="166">
        <v>44579</v>
      </c>
      <c r="E766" s="166"/>
      <c r="F766" s="160" t="s">
        <v>164</v>
      </c>
      <c r="G766" s="160" t="s">
        <v>277</v>
      </c>
      <c r="H766" s="160"/>
      <c r="I766" s="160" t="s">
        <v>277</v>
      </c>
      <c r="J766" s="160"/>
      <c r="K766" s="167" t="s">
        <v>1381</v>
      </c>
      <c r="L766" s="167" t="s">
        <v>265</v>
      </c>
      <c r="M766" s="165" t="s">
        <v>1876</v>
      </c>
      <c r="N766" s="165" t="s">
        <v>1877</v>
      </c>
      <c r="O766" s="160" t="s">
        <v>1828</v>
      </c>
      <c r="P766" s="160"/>
      <c r="Q766" s="160" t="s">
        <v>2653</v>
      </c>
    </row>
    <row r="767" spans="2:17">
      <c r="B767" s="160">
        <v>777</v>
      </c>
      <c r="C767" s="165" t="s">
        <v>1393</v>
      </c>
      <c r="D767" s="166">
        <v>44579</v>
      </c>
      <c r="E767" s="166"/>
      <c r="F767" s="160" t="s">
        <v>164</v>
      </c>
      <c r="G767" s="160" t="s">
        <v>277</v>
      </c>
      <c r="H767" s="160"/>
      <c r="I767" s="160" t="s">
        <v>277</v>
      </c>
      <c r="J767" s="160"/>
      <c r="K767" s="167" t="s">
        <v>1381</v>
      </c>
      <c r="L767" s="167" t="s">
        <v>265</v>
      </c>
      <c r="M767" s="165" t="s">
        <v>1878</v>
      </c>
      <c r="N767" s="165" t="s">
        <v>1882</v>
      </c>
      <c r="O767" s="160" t="s">
        <v>1828</v>
      </c>
      <c r="P767" s="160"/>
      <c r="Q767" s="160" t="s">
        <v>2653</v>
      </c>
    </row>
    <row r="768" spans="2:17">
      <c r="B768" s="160">
        <v>778</v>
      </c>
      <c r="C768" s="165" t="s">
        <v>1393</v>
      </c>
      <c r="D768" s="166">
        <v>44579</v>
      </c>
      <c r="E768" s="166"/>
      <c r="F768" s="160" t="s">
        <v>164</v>
      </c>
      <c r="G768" s="160" t="s">
        <v>277</v>
      </c>
      <c r="H768" s="160"/>
      <c r="I768" s="160" t="s">
        <v>277</v>
      </c>
      <c r="J768" s="160"/>
      <c r="K768" s="167" t="s">
        <v>1381</v>
      </c>
      <c r="L768" s="167" t="s">
        <v>265</v>
      </c>
      <c r="M768" s="165" t="s">
        <v>1879</v>
      </c>
      <c r="N768" s="165" t="s">
        <v>1883</v>
      </c>
      <c r="O768" s="160" t="s">
        <v>1828</v>
      </c>
      <c r="P768" s="160"/>
      <c r="Q768" s="160" t="s">
        <v>2653</v>
      </c>
    </row>
    <row r="769" spans="2:17">
      <c r="B769" s="160">
        <v>779</v>
      </c>
      <c r="C769" s="165" t="s">
        <v>1393</v>
      </c>
      <c r="D769" s="166">
        <v>44579</v>
      </c>
      <c r="E769" s="166"/>
      <c r="F769" s="160" t="s">
        <v>164</v>
      </c>
      <c r="G769" s="160" t="s">
        <v>277</v>
      </c>
      <c r="H769" s="160"/>
      <c r="I769" s="160" t="s">
        <v>277</v>
      </c>
      <c r="J769" s="160"/>
      <c r="K769" s="167" t="s">
        <v>1381</v>
      </c>
      <c r="L769" s="167" t="s">
        <v>265</v>
      </c>
      <c r="M769" s="165" t="s">
        <v>1880</v>
      </c>
      <c r="N769" s="165" t="s">
        <v>1884</v>
      </c>
      <c r="O769" s="160" t="s">
        <v>1828</v>
      </c>
      <c r="P769" s="160"/>
      <c r="Q769" s="160" t="s">
        <v>2653</v>
      </c>
    </row>
    <row r="770" spans="2:17">
      <c r="B770" s="160">
        <v>780</v>
      </c>
      <c r="C770" s="165" t="s">
        <v>1393</v>
      </c>
      <c r="D770" s="166">
        <v>44579</v>
      </c>
      <c r="E770" s="166"/>
      <c r="F770" s="160" t="s">
        <v>164</v>
      </c>
      <c r="G770" s="160" t="s">
        <v>277</v>
      </c>
      <c r="H770" s="160"/>
      <c r="I770" s="160" t="s">
        <v>277</v>
      </c>
      <c r="J770" s="160"/>
      <c r="K770" s="167" t="s">
        <v>1381</v>
      </c>
      <c r="L770" s="167" t="s">
        <v>265</v>
      </c>
      <c r="M770" s="165" t="s">
        <v>1881</v>
      </c>
      <c r="N770" s="165" t="s">
        <v>1885</v>
      </c>
      <c r="O770" s="160" t="s">
        <v>1828</v>
      </c>
      <c r="P770" s="160"/>
      <c r="Q770" s="160" t="s">
        <v>2653</v>
      </c>
    </row>
    <row r="771" spans="2:17">
      <c r="B771" s="160">
        <v>781</v>
      </c>
      <c r="C771" s="165" t="s">
        <v>1393</v>
      </c>
      <c r="D771" s="166">
        <v>44579</v>
      </c>
      <c r="E771" s="166"/>
      <c r="F771" s="160" t="s">
        <v>164</v>
      </c>
      <c r="G771" s="160" t="s">
        <v>277</v>
      </c>
      <c r="H771" s="160"/>
      <c r="I771" s="160" t="s">
        <v>277</v>
      </c>
      <c r="J771" s="160"/>
      <c r="K771" s="167" t="s">
        <v>1381</v>
      </c>
      <c r="L771" s="167" t="s">
        <v>265</v>
      </c>
      <c r="M771" s="165" t="s">
        <v>1886</v>
      </c>
      <c r="N771" s="165" t="s">
        <v>1887</v>
      </c>
      <c r="O771" s="160" t="s">
        <v>1828</v>
      </c>
      <c r="P771" s="160"/>
      <c r="Q771" s="160" t="s">
        <v>2653</v>
      </c>
    </row>
    <row r="772" spans="2:17">
      <c r="B772" s="160">
        <v>782</v>
      </c>
      <c r="C772" s="165" t="s">
        <v>1393</v>
      </c>
      <c r="D772" s="166">
        <v>44579</v>
      </c>
      <c r="E772" s="166"/>
      <c r="F772" s="160" t="s">
        <v>164</v>
      </c>
      <c r="G772" s="160" t="s">
        <v>277</v>
      </c>
      <c r="H772" s="160"/>
      <c r="I772" s="160" t="s">
        <v>277</v>
      </c>
      <c r="J772" s="160"/>
      <c r="K772" s="167" t="s">
        <v>1381</v>
      </c>
      <c r="L772" s="167" t="s">
        <v>265</v>
      </c>
      <c r="M772" s="165" t="s">
        <v>1888</v>
      </c>
      <c r="N772" s="165" t="s">
        <v>1890</v>
      </c>
      <c r="O772" s="160" t="s">
        <v>1828</v>
      </c>
      <c r="P772" s="160"/>
      <c r="Q772" s="160" t="s">
        <v>2653</v>
      </c>
    </row>
    <row r="773" spans="2:17">
      <c r="B773" s="160">
        <v>783</v>
      </c>
      <c r="C773" s="165" t="s">
        <v>1393</v>
      </c>
      <c r="D773" s="166">
        <v>44579</v>
      </c>
      <c r="E773" s="166"/>
      <c r="F773" s="160" t="s">
        <v>164</v>
      </c>
      <c r="G773" s="160" t="s">
        <v>277</v>
      </c>
      <c r="H773" s="160"/>
      <c r="I773" s="160" t="s">
        <v>277</v>
      </c>
      <c r="J773" s="160"/>
      <c r="K773" s="167" t="s">
        <v>1381</v>
      </c>
      <c r="L773" s="167" t="s">
        <v>265</v>
      </c>
      <c r="M773" s="165" t="s">
        <v>1889</v>
      </c>
      <c r="N773" s="165" t="s">
        <v>1891</v>
      </c>
      <c r="O773" s="160" t="s">
        <v>1828</v>
      </c>
      <c r="P773" s="160"/>
      <c r="Q773" s="160" t="s">
        <v>2653</v>
      </c>
    </row>
    <row r="774" spans="2:17">
      <c r="B774" s="160">
        <v>784</v>
      </c>
      <c r="C774" s="165" t="s">
        <v>1393</v>
      </c>
      <c r="D774" s="166">
        <v>44579</v>
      </c>
      <c r="E774" s="166"/>
      <c r="F774" s="160" t="s">
        <v>164</v>
      </c>
      <c r="G774" s="160" t="s">
        <v>277</v>
      </c>
      <c r="H774" s="160"/>
      <c r="I774" s="160" t="s">
        <v>277</v>
      </c>
      <c r="J774" s="160"/>
      <c r="K774" s="167" t="s">
        <v>1381</v>
      </c>
      <c r="L774" s="167" t="s">
        <v>265</v>
      </c>
      <c r="M774" s="165" t="s">
        <v>1884</v>
      </c>
      <c r="N774" s="165" t="s">
        <v>1892</v>
      </c>
      <c r="O774" s="160" t="s">
        <v>1828</v>
      </c>
      <c r="P774" s="160"/>
      <c r="Q774" s="160" t="s">
        <v>2653</v>
      </c>
    </row>
    <row r="775" spans="2:17">
      <c r="B775" s="160">
        <v>785</v>
      </c>
      <c r="C775" s="165" t="s">
        <v>1393</v>
      </c>
      <c r="D775" s="166">
        <v>44579</v>
      </c>
      <c r="E775" s="166"/>
      <c r="F775" s="160" t="s">
        <v>164</v>
      </c>
      <c r="G775" s="160" t="s">
        <v>277</v>
      </c>
      <c r="H775" s="160"/>
      <c r="I775" s="160" t="s">
        <v>277</v>
      </c>
      <c r="J775" s="160"/>
      <c r="K775" s="167" t="s">
        <v>1381</v>
      </c>
      <c r="L775" s="167" t="s">
        <v>265</v>
      </c>
      <c r="M775" s="165" t="s">
        <v>1893</v>
      </c>
      <c r="N775" s="165" t="s">
        <v>1894</v>
      </c>
      <c r="O775" s="160" t="s">
        <v>1828</v>
      </c>
      <c r="P775" s="160"/>
      <c r="Q775" s="160" t="s">
        <v>2653</v>
      </c>
    </row>
    <row r="776" spans="2:17">
      <c r="B776" s="160">
        <v>786</v>
      </c>
      <c r="C776" s="165" t="s">
        <v>1393</v>
      </c>
      <c r="D776" s="166">
        <v>44579</v>
      </c>
      <c r="E776" s="166"/>
      <c r="F776" s="160" t="s">
        <v>164</v>
      </c>
      <c r="G776" s="160" t="s">
        <v>277</v>
      </c>
      <c r="H776" s="160"/>
      <c r="I776" s="160" t="s">
        <v>277</v>
      </c>
      <c r="J776" s="160"/>
      <c r="K776" s="167" t="s">
        <v>1381</v>
      </c>
      <c r="L776" s="167" t="s">
        <v>265</v>
      </c>
      <c r="M776" s="165" t="s">
        <v>1895</v>
      </c>
      <c r="N776" s="165" t="s">
        <v>1896</v>
      </c>
      <c r="O776" s="160" t="s">
        <v>1828</v>
      </c>
      <c r="P776" s="160"/>
      <c r="Q776" s="160" t="s">
        <v>2653</v>
      </c>
    </row>
    <row r="777" spans="2:17">
      <c r="B777" s="160">
        <v>787</v>
      </c>
      <c r="C777" s="165" t="s">
        <v>1393</v>
      </c>
      <c r="D777" s="166">
        <v>44579</v>
      </c>
      <c r="E777" s="166"/>
      <c r="F777" s="160" t="s">
        <v>164</v>
      </c>
      <c r="G777" s="160" t="s">
        <v>277</v>
      </c>
      <c r="H777" s="160"/>
      <c r="I777" s="160" t="s">
        <v>277</v>
      </c>
      <c r="J777" s="160"/>
      <c r="K777" s="167" t="s">
        <v>1381</v>
      </c>
      <c r="L777" s="167" t="s">
        <v>265</v>
      </c>
      <c r="M777" s="165" t="s">
        <v>1897</v>
      </c>
      <c r="N777" s="165" t="s">
        <v>1898</v>
      </c>
      <c r="O777" s="160" t="s">
        <v>1828</v>
      </c>
      <c r="P777" s="160"/>
      <c r="Q777" s="160" t="s">
        <v>2653</v>
      </c>
    </row>
    <row r="778" spans="2:17">
      <c r="B778" s="160">
        <v>788</v>
      </c>
      <c r="C778" s="165" t="s">
        <v>1393</v>
      </c>
      <c r="D778" s="166">
        <v>44579</v>
      </c>
      <c r="E778" s="166"/>
      <c r="F778" s="160" t="s">
        <v>164</v>
      </c>
      <c r="G778" s="160" t="s">
        <v>277</v>
      </c>
      <c r="H778" s="160"/>
      <c r="I778" s="160" t="s">
        <v>277</v>
      </c>
      <c r="J778" s="160"/>
      <c r="K778" s="167" t="s">
        <v>1381</v>
      </c>
      <c r="L778" s="167" t="s">
        <v>265</v>
      </c>
      <c r="M778" s="165" t="s">
        <v>1899</v>
      </c>
      <c r="N778" s="165" t="s">
        <v>1900</v>
      </c>
      <c r="O778" s="160" t="s">
        <v>1828</v>
      </c>
      <c r="P778" s="160"/>
      <c r="Q778" s="160" t="s">
        <v>2653</v>
      </c>
    </row>
    <row r="779" spans="2:17">
      <c r="B779" s="160">
        <v>789</v>
      </c>
      <c r="C779" s="165" t="s">
        <v>1393</v>
      </c>
      <c r="D779" s="166">
        <v>44579</v>
      </c>
      <c r="E779" s="166"/>
      <c r="F779" s="160" t="s">
        <v>164</v>
      </c>
      <c r="G779" s="160" t="s">
        <v>277</v>
      </c>
      <c r="H779" s="160"/>
      <c r="I779" s="160" t="s">
        <v>277</v>
      </c>
      <c r="J779" s="160"/>
      <c r="K779" s="167" t="s">
        <v>1381</v>
      </c>
      <c r="L779" s="167" t="s">
        <v>265</v>
      </c>
      <c r="M779" s="165" t="s">
        <v>1901</v>
      </c>
      <c r="N779" s="165" t="s">
        <v>1902</v>
      </c>
      <c r="O779" s="160" t="s">
        <v>1828</v>
      </c>
      <c r="P779" s="160"/>
      <c r="Q779" s="160" t="s">
        <v>2653</v>
      </c>
    </row>
    <row r="780" spans="2:17">
      <c r="B780" s="160">
        <v>790</v>
      </c>
      <c r="C780" s="165" t="s">
        <v>1393</v>
      </c>
      <c r="D780" s="166">
        <v>44579</v>
      </c>
      <c r="E780" s="166"/>
      <c r="F780" s="160" t="s">
        <v>164</v>
      </c>
      <c r="G780" s="160" t="s">
        <v>277</v>
      </c>
      <c r="H780" s="160"/>
      <c r="I780" s="160" t="s">
        <v>277</v>
      </c>
      <c r="J780" s="160"/>
      <c r="K780" s="167" t="s">
        <v>1381</v>
      </c>
      <c r="L780" s="167" t="s">
        <v>265</v>
      </c>
      <c r="M780" s="165" t="s">
        <v>1903</v>
      </c>
      <c r="N780" s="165" t="s">
        <v>1904</v>
      </c>
      <c r="O780" s="160" t="s">
        <v>1828</v>
      </c>
      <c r="P780" s="160"/>
      <c r="Q780" s="160" t="s">
        <v>2653</v>
      </c>
    </row>
    <row r="781" spans="2:17">
      <c r="B781" s="160">
        <v>791</v>
      </c>
      <c r="C781" s="165" t="s">
        <v>1393</v>
      </c>
      <c r="D781" s="166">
        <v>44579</v>
      </c>
      <c r="E781" s="166"/>
      <c r="F781" s="160" t="s">
        <v>164</v>
      </c>
      <c r="G781" s="160" t="s">
        <v>277</v>
      </c>
      <c r="H781" s="160"/>
      <c r="I781" s="160" t="s">
        <v>277</v>
      </c>
      <c r="J781" s="160"/>
      <c r="K781" s="167" t="s">
        <v>1381</v>
      </c>
      <c r="L781" s="167" t="s">
        <v>265</v>
      </c>
      <c r="M781" s="165" t="s">
        <v>1905</v>
      </c>
      <c r="N781" s="165" t="s">
        <v>1906</v>
      </c>
      <c r="O781" s="160" t="s">
        <v>1828</v>
      </c>
      <c r="P781" s="160"/>
      <c r="Q781" s="160" t="s">
        <v>2653</v>
      </c>
    </row>
    <row r="782" spans="2:17">
      <c r="B782" s="160">
        <v>792</v>
      </c>
      <c r="C782" s="165" t="s">
        <v>1393</v>
      </c>
      <c r="D782" s="166">
        <v>44579</v>
      </c>
      <c r="E782" s="166"/>
      <c r="F782" s="160" t="s">
        <v>164</v>
      </c>
      <c r="G782" s="160" t="s">
        <v>277</v>
      </c>
      <c r="H782" s="160"/>
      <c r="I782" s="160" t="s">
        <v>277</v>
      </c>
      <c r="J782" s="160"/>
      <c r="K782" s="167" t="s">
        <v>1381</v>
      </c>
      <c r="L782" s="167" t="s">
        <v>265</v>
      </c>
      <c r="M782" s="165" t="s">
        <v>1206</v>
      </c>
      <c r="N782" s="165" t="s">
        <v>1907</v>
      </c>
      <c r="O782" s="160" t="s">
        <v>1828</v>
      </c>
      <c r="P782" s="160"/>
      <c r="Q782" s="160" t="s">
        <v>2653</v>
      </c>
    </row>
    <row r="783" spans="2:17">
      <c r="B783" s="160">
        <v>793</v>
      </c>
      <c r="C783" s="165" t="s">
        <v>1393</v>
      </c>
      <c r="D783" s="166">
        <v>44579</v>
      </c>
      <c r="E783" s="166"/>
      <c r="F783" s="160" t="s">
        <v>164</v>
      </c>
      <c r="G783" s="160" t="s">
        <v>277</v>
      </c>
      <c r="H783" s="160"/>
      <c r="I783" s="160" t="s">
        <v>277</v>
      </c>
      <c r="J783" s="160"/>
      <c r="K783" s="167" t="s">
        <v>1381</v>
      </c>
      <c r="L783" s="167" t="s">
        <v>265</v>
      </c>
      <c r="M783" s="165" t="s">
        <v>1908</v>
      </c>
      <c r="N783" s="165" t="s">
        <v>1909</v>
      </c>
      <c r="O783" s="160" t="s">
        <v>1828</v>
      </c>
      <c r="P783" s="160"/>
      <c r="Q783" s="160" t="s">
        <v>2653</v>
      </c>
    </row>
    <row r="784" spans="2:17">
      <c r="B784" s="160">
        <v>794</v>
      </c>
      <c r="C784" s="165" t="s">
        <v>1393</v>
      </c>
      <c r="D784" s="166">
        <v>44579</v>
      </c>
      <c r="E784" s="166"/>
      <c r="F784" s="160" t="s">
        <v>164</v>
      </c>
      <c r="G784" s="160" t="s">
        <v>277</v>
      </c>
      <c r="H784" s="160"/>
      <c r="I784" s="160" t="s">
        <v>277</v>
      </c>
      <c r="J784" s="160"/>
      <c r="K784" s="167" t="s">
        <v>1381</v>
      </c>
      <c r="L784" s="167" t="s">
        <v>265</v>
      </c>
      <c r="M784" s="165" t="s">
        <v>1227</v>
      </c>
      <c r="N784" s="165" t="s">
        <v>1910</v>
      </c>
      <c r="O784" s="160" t="s">
        <v>1828</v>
      </c>
      <c r="P784" s="160"/>
      <c r="Q784" s="160" t="s">
        <v>2653</v>
      </c>
    </row>
    <row r="785" spans="2:17">
      <c r="B785" s="160">
        <v>795</v>
      </c>
      <c r="C785" s="165" t="s">
        <v>1393</v>
      </c>
      <c r="D785" s="166">
        <v>44579</v>
      </c>
      <c r="E785" s="166"/>
      <c r="F785" s="160" t="s">
        <v>164</v>
      </c>
      <c r="G785" s="160" t="s">
        <v>277</v>
      </c>
      <c r="H785" s="160"/>
      <c r="I785" s="160" t="s">
        <v>277</v>
      </c>
      <c r="J785" s="160"/>
      <c r="K785" s="167" t="s">
        <v>1381</v>
      </c>
      <c r="L785" s="167" t="s">
        <v>265</v>
      </c>
      <c r="M785" s="165" t="s">
        <v>1258</v>
      </c>
      <c r="N785" s="165" t="s">
        <v>1911</v>
      </c>
      <c r="O785" s="160" t="s">
        <v>1828</v>
      </c>
      <c r="P785" s="160"/>
      <c r="Q785" s="160" t="s">
        <v>2653</v>
      </c>
    </row>
    <row r="786" spans="2:17">
      <c r="B786" s="160">
        <v>796</v>
      </c>
      <c r="C786" s="165" t="s">
        <v>1393</v>
      </c>
      <c r="D786" s="166">
        <v>44579</v>
      </c>
      <c r="E786" s="166"/>
      <c r="F786" s="160" t="s">
        <v>164</v>
      </c>
      <c r="G786" s="160" t="s">
        <v>277</v>
      </c>
      <c r="H786" s="160"/>
      <c r="I786" s="160" t="s">
        <v>277</v>
      </c>
      <c r="J786" s="160"/>
      <c r="K786" s="167" t="s">
        <v>1381</v>
      </c>
      <c r="L786" s="167" t="s">
        <v>265</v>
      </c>
      <c r="M786" s="165" t="s">
        <v>1914</v>
      </c>
      <c r="N786" s="165" t="s">
        <v>1915</v>
      </c>
      <c r="O786" s="160" t="s">
        <v>1828</v>
      </c>
      <c r="P786" s="160"/>
      <c r="Q786" s="160" t="s">
        <v>2653</v>
      </c>
    </row>
    <row r="787" spans="2:17">
      <c r="B787" s="160">
        <v>797</v>
      </c>
      <c r="C787" s="165" t="s">
        <v>1393</v>
      </c>
      <c r="D787" s="166">
        <v>44579</v>
      </c>
      <c r="E787" s="166"/>
      <c r="F787" s="160" t="s">
        <v>164</v>
      </c>
      <c r="G787" s="160" t="s">
        <v>277</v>
      </c>
      <c r="H787" s="160"/>
      <c r="I787" s="160" t="s">
        <v>277</v>
      </c>
      <c r="J787" s="160"/>
      <c r="K787" s="167" t="s">
        <v>1381</v>
      </c>
      <c r="L787" s="167" t="s">
        <v>265</v>
      </c>
      <c r="M787" s="165" t="s">
        <v>1912</v>
      </c>
      <c r="N787" s="165" t="s">
        <v>1913</v>
      </c>
      <c r="O787" s="160" t="s">
        <v>1828</v>
      </c>
      <c r="P787" s="160"/>
      <c r="Q787" s="160" t="s">
        <v>2653</v>
      </c>
    </row>
    <row r="788" spans="2:17">
      <c r="B788" s="160">
        <v>798</v>
      </c>
      <c r="C788" s="165" t="s">
        <v>1393</v>
      </c>
      <c r="D788" s="166">
        <v>44579</v>
      </c>
      <c r="E788" s="166"/>
      <c r="F788" s="160" t="s">
        <v>164</v>
      </c>
      <c r="G788" s="160" t="s">
        <v>277</v>
      </c>
      <c r="H788" s="160"/>
      <c r="I788" s="160" t="s">
        <v>277</v>
      </c>
      <c r="J788" s="160"/>
      <c r="K788" s="167" t="s">
        <v>1381</v>
      </c>
      <c r="L788" s="167" t="s">
        <v>265</v>
      </c>
      <c r="M788" s="165" t="s">
        <v>1916</v>
      </c>
      <c r="N788" s="165" t="s">
        <v>1917</v>
      </c>
      <c r="O788" s="160" t="s">
        <v>1828</v>
      </c>
      <c r="P788" s="160"/>
      <c r="Q788" s="160" t="s">
        <v>2653</v>
      </c>
    </row>
    <row r="789" spans="2:17">
      <c r="B789" s="160">
        <v>799</v>
      </c>
      <c r="C789" s="165" t="s">
        <v>1393</v>
      </c>
      <c r="D789" s="166">
        <v>44579</v>
      </c>
      <c r="E789" s="166"/>
      <c r="F789" s="160" t="s">
        <v>164</v>
      </c>
      <c r="G789" s="160" t="s">
        <v>277</v>
      </c>
      <c r="H789" s="160"/>
      <c r="I789" s="160" t="s">
        <v>277</v>
      </c>
      <c r="J789" s="160"/>
      <c r="K789" s="167" t="s">
        <v>1381</v>
      </c>
      <c r="L789" s="167" t="s">
        <v>265</v>
      </c>
      <c r="M789" s="165" t="s">
        <v>1918</v>
      </c>
      <c r="N789" s="165" t="s">
        <v>888</v>
      </c>
      <c r="O789" s="160" t="s">
        <v>1828</v>
      </c>
      <c r="P789" s="160"/>
      <c r="Q789" s="160" t="s">
        <v>2653</v>
      </c>
    </row>
    <row r="790" spans="2:17">
      <c r="B790" s="160">
        <v>800</v>
      </c>
      <c r="C790" s="165" t="s">
        <v>1393</v>
      </c>
      <c r="D790" s="166">
        <v>44579</v>
      </c>
      <c r="E790" s="166"/>
      <c r="F790" s="160" t="s">
        <v>164</v>
      </c>
      <c r="G790" s="160" t="s">
        <v>277</v>
      </c>
      <c r="H790" s="160"/>
      <c r="I790" s="160" t="s">
        <v>277</v>
      </c>
      <c r="J790" s="160"/>
      <c r="K790" s="167" t="s">
        <v>1381</v>
      </c>
      <c r="L790" s="167" t="s">
        <v>265</v>
      </c>
      <c r="M790" s="165" t="s">
        <v>1919</v>
      </c>
      <c r="N790" s="165" t="s">
        <v>1920</v>
      </c>
      <c r="O790" s="160" t="s">
        <v>1828</v>
      </c>
      <c r="P790" s="160"/>
      <c r="Q790" s="160" t="s">
        <v>2653</v>
      </c>
    </row>
    <row r="791" spans="2:17">
      <c r="B791" s="160">
        <v>801</v>
      </c>
      <c r="C791" s="165" t="s">
        <v>1393</v>
      </c>
      <c r="D791" s="166">
        <v>44579</v>
      </c>
      <c r="E791" s="166"/>
      <c r="F791" s="160" t="s">
        <v>164</v>
      </c>
      <c r="G791" s="160" t="s">
        <v>277</v>
      </c>
      <c r="H791" s="160"/>
      <c r="I791" s="160" t="s">
        <v>277</v>
      </c>
      <c r="J791" s="160"/>
      <c r="K791" s="167" t="s">
        <v>1381</v>
      </c>
      <c r="L791" s="167" t="s">
        <v>265</v>
      </c>
      <c r="M791" s="165" t="s">
        <v>1281</v>
      </c>
      <c r="N791" s="165" t="s">
        <v>1921</v>
      </c>
      <c r="O791" s="160" t="s">
        <v>1828</v>
      </c>
      <c r="P791" s="160"/>
      <c r="Q791" s="160" t="s">
        <v>2653</v>
      </c>
    </row>
    <row r="792" spans="2:17">
      <c r="B792" s="160">
        <v>802</v>
      </c>
      <c r="C792" s="165" t="s">
        <v>1393</v>
      </c>
      <c r="D792" s="166">
        <v>44579</v>
      </c>
      <c r="E792" s="166"/>
      <c r="F792" s="160" t="s">
        <v>164</v>
      </c>
      <c r="G792" s="160" t="s">
        <v>277</v>
      </c>
      <c r="H792" s="160"/>
      <c r="I792" s="160" t="s">
        <v>277</v>
      </c>
      <c r="J792" s="160"/>
      <c r="K792" s="167" t="s">
        <v>1381</v>
      </c>
      <c r="L792" s="167" t="s">
        <v>265</v>
      </c>
      <c r="M792" s="165" t="s">
        <v>1282</v>
      </c>
      <c r="N792" s="165" t="s">
        <v>1922</v>
      </c>
      <c r="O792" s="160" t="s">
        <v>1828</v>
      </c>
      <c r="P792" s="160"/>
      <c r="Q792" s="160" t="s">
        <v>2653</v>
      </c>
    </row>
    <row r="793" spans="2:17">
      <c r="B793" s="160">
        <v>803</v>
      </c>
      <c r="C793" s="165" t="s">
        <v>1393</v>
      </c>
      <c r="D793" s="166">
        <v>44579</v>
      </c>
      <c r="E793" s="166"/>
      <c r="F793" s="160" t="s">
        <v>164</v>
      </c>
      <c r="G793" s="160" t="s">
        <v>277</v>
      </c>
      <c r="H793" s="160"/>
      <c r="I793" s="160" t="s">
        <v>277</v>
      </c>
      <c r="J793" s="160"/>
      <c r="K793" s="167" t="s">
        <v>1381</v>
      </c>
      <c r="L793" s="167" t="s">
        <v>265</v>
      </c>
      <c r="M793" s="165" t="s">
        <v>1333</v>
      </c>
      <c r="N793" s="165" t="s">
        <v>1923</v>
      </c>
      <c r="O793" s="160" t="s">
        <v>1828</v>
      </c>
      <c r="P793" s="160"/>
      <c r="Q793" s="160" t="s">
        <v>2653</v>
      </c>
    </row>
    <row r="794" spans="2:17">
      <c r="B794" s="160">
        <v>804</v>
      </c>
      <c r="C794" s="165" t="s">
        <v>1393</v>
      </c>
      <c r="D794" s="166">
        <v>44579</v>
      </c>
      <c r="E794" s="166"/>
      <c r="F794" s="160" t="s">
        <v>164</v>
      </c>
      <c r="G794" s="160" t="s">
        <v>277</v>
      </c>
      <c r="H794" s="160"/>
      <c r="I794" s="160" t="s">
        <v>277</v>
      </c>
      <c r="J794" s="160"/>
      <c r="K794" s="167" t="s">
        <v>1381</v>
      </c>
      <c r="L794" s="167" t="s">
        <v>265</v>
      </c>
      <c r="M794" s="165" t="s">
        <v>1924</v>
      </c>
      <c r="N794" s="165" t="s">
        <v>1925</v>
      </c>
      <c r="O794" s="160" t="s">
        <v>1828</v>
      </c>
      <c r="P794" s="160"/>
      <c r="Q794" s="160" t="s">
        <v>2653</v>
      </c>
    </row>
    <row r="795" spans="2:17">
      <c r="B795" s="160">
        <v>805</v>
      </c>
      <c r="C795" s="165" t="s">
        <v>1393</v>
      </c>
      <c r="D795" s="166">
        <v>44579</v>
      </c>
      <c r="E795" s="166"/>
      <c r="F795" s="160" t="s">
        <v>164</v>
      </c>
      <c r="G795" s="160" t="s">
        <v>277</v>
      </c>
      <c r="H795" s="160"/>
      <c r="I795" s="160" t="s">
        <v>277</v>
      </c>
      <c r="J795" s="160"/>
      <c r="K795" s="167" t="s">
        <v>1381</v>
      </c>
      <c r="L795" s="167" t="s">
        <v>265</v>
      </c>
      <c r="M795" s="165" t="s">
        <v>1276</v>
      </c>
      <c r="N795" s="165" t="s">
        <v>1926</v>
      </c>
      <c r="O795" s="160" t="s">
        <v>1828</v>
      </c>
      <c r="P795" s="160"/>
      <c r="Q795" s="160" t="s">
        <v>2653</v>
      </c>
    </row>
    <row r="796" spans="2:17">
      <c r="B796" s="160">
        <v>806</v>
      </c>
      <c r="C796" s="165" t="s">
        <v>1393</v>
      </c>
      <c r="D796" s="166">
        <v>44579</v>
      </c>
      <c r="E796" s="166"/>
      <c r="F796" s="160" t="s">
        <v>164</v>
      </c>
      <c r="G796" s="160" t="s">
        <v>277</v>
      </c>
      <c r="H796" s="160"/>
      <c r="I796" s="160" t="s">
        <v>277</v>
      </c>
      <c r="J796" s="160"/>
      <c r="K796" s="167" t="s">
        <v>1381</v>
      </c>
      <c r="L796" s="167" t="s">
        <v>265</v>
      </c>
      <c r="M796" s="165" t="s">
        <v>1927</v>
      </c>
      <c r="N796" s="165" t="s">
        <v>894</v>
      </c>
      <c r="O796" s="160" t="s">
        <v>1828</v>
      </c>
      <c r="P796" s="160"/>
      <c r="Q796" s="160" t="s">
        <v>2653</v>
      </c>
    </row>
    <row r="797" spans="2:17">
      <c r="B797" s="160">
        <v>807</v>
      </c>
      <c r="C797" s="165" t="s">
        <v>1393</v>
      </c>
      <c r="D797" s="166">
        <v>44579</v>
      </c>
      <c r="E797" s="166"/>
      <c r="F797" s="160" t="s">
        <v>164</v>
      </c>
      <c r="G797" s="160" t="s">
        <v>277</v>
      </c>
      <c r="H797" s="160"/>
      <c r="I797" s="160" t="s">
        <v>277</v>
      </c>
      <c r="J797" s="160"/>
      <c r="K797" s="167" t="s">
        <v>1381</v>
      </c>
      <c r="L797" s="167" t="s">
        <v>265</v>
      </c>
      <c r="M797" s="165" t="s">
        <v>1928</v>
      </c>
      <c r="N797" s="165" t="s">
        <v>899</v>
      </c>
      <c r="O797" s="160" t="s">
        <v>1828</v>
      </c>
      <c r="P797" s="160"/>
      <c r="Q797" s="160" t="s">
        <v>2653</v>
      </c>
    </row>
    <row r="798" spans="2:17">
      <c r="B798" s="160">
        <v>808</v>
      </c>
      <c r="C798" s="165" t="s">
        <v>1393</v>
      </c>
      <c r="D798" s="166">
        <v>44579</v>
      </c>
      <c r="E798" s="166"/>
      <c r="F798" s="160" t="s">
        <v>164</v>
      </c>
      <c r="G798" s="160" t="s">
        <v>277</v>
      </c>
      <c r="H798" s="160"/>
      <c r="I798" s="160" t="s">
        <v>277</v>
      </c>
      <c r="J798" s="160"/>
      <c r="K798" s="167" t="s">
        <v>1381</v>
      </c>
      <c r="L798" s="167" t="s">
        <v>265</v>
      </c>
      <c r="M798" s="165" t="s">
        <v>1278</v>
      </c>
      <c r="N798" s="165" t="s">
        <v>1929</v>
      </c>
      <c r="O798" s="160" t="s">
        <v>1828</v>
      </c>
      <c r="P798" s="160"/>
      <c r="Q798" s="160" t="s">
        <v>2653</v>
      </c>
    </row>
    <row r="799" spans="2:17">
      <c r="B799" s="160">
        <v>809</v>
      </c>
      <c r="C799" s="165" t="s">
        <v>1393</v>
      </c>
      <c r="D799" s="166">
        <v>44579</v>
      </c>
      <c r="E799" s="166"/>
      <c r="F799" s="160" t="s">
        <v>164</v>
      </c>
      <c r="G799" s="160" t="s">
        <v>277</v>
      </c>
      <c r="H799" s="160"/>
      <c r="I799" s="160" t="s">
        <v>277</v>
      </c>
      <c r="J799" s="160"/>
      <c r="K799" s="167" t="s">
        <v>1381</v>
      </c>
      <c r="L799" s="167" t="s">
        <v>265</v>
      </c>
      <c r="M799" s="165" t="s">
        <v>1930</v>
      </c>
      <c r="N799" s="165" t="s">
        <v>1931</v>
      </c>
      <c r="O799" s="160" t="s">
        <v>1828</v>
      </c>
      <c r="P799" s="160"/>
      <c r="Q799" s="160" t="s">
        <v>2653</v>
      </c>
    </row>
    <row r="800" spans="2:17">
      <c r="B800" s="160">
        <v>810</v>
      </c>
      <c r="C800" s="165" t="s">
        <v>1393</v>
      </c>
      <c r="D800" s="166">
        <v>44579</v>
      </c>
      <c r="E800" s="166"/>
      <c r="F800" s="160" t="s">
        <v>164</v>
      </c>
      <c r="G800" s="160" t="s">
        <v>277</v>
      </c>
      <c r="H800" s="160"/>
      <c r="I800" s="160" t="s">
        <v>277</v>
      </c>
      <c r="J800" s="160"/>
      <c r="K800" s="167" t="s">
        <v>1381</v>
      </c>
      <c r="L800" s="167" t="s">
        <v>265</v>
      </c>
      <c r="M800" s="165" t="s">
        <v>1337</v>
      </c>
      <c r="N800" s="165" t="s">
        <v>1932</v>
      </c>
      <c r="O800" s="160" t="s">
        <v>1828</v>
      </c>
      <c r="P800" s="160"/>
      <c r="Q800" s="160" t="s">
        <v>2653</v>
      </c>
    </row>
    <row r="801" spans="2:17">
      <c r="B801" s="160">
        <v>811</v>
      </c>
      <c r="C801" s="165" t="s">
        <v>1393</v>
      </c>
      <c r="D801" s="166">
        <v>44579</v>
      </c>
      <c r="E801" s="166"/>
      <c r="F801" s="160" t="s">
        <v>164</v>
      </c>
      <c r="G801" s="160" t="s">
        <v>277</v>
      </c>
      <c r="H801" s="160"/>
      <c r="I801" s="160" t="s">
        <v>277</v>
      </c>
      <c r="J801" s="160"/>
      <c r="K801" s="167" t="s">
        <v>1381</v>
      </c>
      <c r="L801" s="167" t="s">
        <v>265</v>
      </c>
      <c r="M801" s="165" t="s">
        <v>1933</v>
      </c>
      <c r="N801" s="165" t="s">
        <v>1934</v>
      </c>
      <c r="O801" s="160" t="s">
        <v>1828</v>
      </c>
      <c r="P801" s="160"/>
      <c r="Q801" s="160" t="s">
        <v>2653</v>
      </c>
    </row>
    <row r="802" spans="2:17">
      <c r="B802" s="160">
        <v>812</v>
      </c>
      <c r="C802" s="165" t="s">
        <v>1393</v>
      </c>
      <c r="D802" s="166">
        <v>44579</v>
      </c>
      <c r="E802" s="166"/>
      <c r="F802" s="160" t="s">
        <v>164</v>
      </c>
      <c r="G802" s="160" t="s">
        <v>277</v>
      </c>
      <c r="H802" s="160"/>
      <c r="I802" s="160" t="s">
        <v>277</v>
      </c>
      <c r="J802" s="160"/>
      <c r="K802" s="167" t="s">
        <v>1381</v>
      </c>
      <c r="L802" s="167" t="s">
        <v>265</v>
      </c>
      <c r="M802" s="165" t="s">
        <v>1936</v>
      </c>
      <c r="N802" s="165" t="s">
        <v>1935</v>
      </c>
      <c r="O802" s="160" t="s">
        <v>1828</v>
      </c>
      <c r="P802" s="160"/>
      <c r="Q802" s="160" t="s">
        <v>2653</v>
      </c>
    </row>
    <row r="803" spans="2:17">
      <c r="B803" s="160">
        <v>813</v>
      </c>
      <c r="C803" s="165" t="s">
        <v>1393</v>
      </c>
      <c r="D803" s="166">
        <v>44579</v>
      </c>
      <c r="E803" s="166"/>
      <c r="F803" s="160" t="s">
        <v>164</v>
      </c>
      <c r="G803" s="160" t="s">
        <v>277</v>
      </c>
      <c r="H803" s="160"/>
      <c r="I803" s="160" t="s">
        <v>277</v>
      </c>
      <c r="J803" s="160"/>
      <c r="K803" s="167" t="s">
        <v>1381</v>
      </c>
      <c r="L803" s="167" t="s">
        <v>265</v>
      </c>
      <c r="M803" s="165" t="s">
        <v>1937</v>
      </c>
      <c r="N803" s="165" t="s">
        <v>1938</v>
      </c>
      <c r="O803" s="160" t="s">
        <v>1828</v>
      </c>
      <c r="P803" s="160"/>
      <c r="Q803" s="160" t="s">
        <v>2653</v>
      </c>
    </row>
    <row r="804" spans="2:17">
      <c r="B804" s="160">
        <v>814</v>
      </c>
      <c r="C804" s="165" t="s">
        <v>1393</v>
      </c>
      <c r="D804" s="166">
        <v>44579</v>
      </c>
      <c r="E804" s="166"/>
      <c r="F804" s="160" t="s">
        <v>164</v>
      </c>
      <c r="G804" s="160" t="s">
        <v>277</v>
      </c>
      <c r="H804" s="160"/>
      <c r="I804" s="160" t="s">
        <v>277</v>
      </c>
      <c r="J804" s="160"/>
      <c r="K804" s="167" t="s">
        <v>1381</v>
      </c>
      <c r="L804" s="167" t="s">
        <v>265</v>
      </c>
      <c r="M804" s="165" t="s">
        <v>1300</v>
      </c>
      <c r="N804" s="165" t="s">
        <v>1939</v>
      </c>
      <c r="O804" s="160" t="s">
        <v>1828</v>
      </c>
      <c r="P804" s="160"/>
      <c r="Q804" s="160" t="s">
        <v>2653</v>
      </c>
    </row>
    <row r="805" spans="2:17">
      <c r="B805" s="160">
        <v>815</v>
      </c>
      <c r="C805" s="165" t="s">
        <v>1393</v>
      </c>
      <c r="D805" s="166">
        <v>44579</v>
      </c>
      <c r="E805" s="166"/>
      <c r="F805" s="160" t="s">
        <v>164</v>
      </c>
      <c r="G805" s="160" t="s">
        <v>277</v>
      </c>
      <c r="H805" s="160"/>
      <c r="I805" s="160" t="s">
        <v>277</v>
      </c>
      <c r="J805" s="160"/>
      <c r="K805" s="167" t="s">
        <v>1381</v>
      </c>
      <c r="L805" s="167" t="s">
        <v>265</v>
      </c>
      <c r="M805" s="165" t="s">
        <v>1940</v>
      </c>
      <c r="N805" s="165" t="s">
        <v>1941</v>
      </c>
      <c r="O805" s="160" t="s">
        <v>1828</v>
      </c>
      <c r="P805" s="160"/>
      <c r="Q805" s="160" t="s">
        <v>2653</v>
      </c>
    </row>
    <row r="806" spans="2:17">
      <c r="B806" s="160">
        <v>816</v>
      </c>
      <c r="C806" s="165" t="s">
        <v>1393</v>
      </c>
      <c r="D806" s="166">
        <v>44579</v>
      </c>
      <c r="E806" s="166"/>
      <c r="F806" s="160" t="s">
        <v>164</v>
      </c>
      <c r="G806" s="160" t="s">
        <v>277</v>
      </c>
      <c r="H806" s="160"/>
      <c r="I806" s="160" t="s">
        <v>277</v>
      </c>
      <c r="J806" s="160"/>
      <c r="K806" s="167" t="s">
        <v>1381</v>
      </c>
      <c r="L806" s="167" t="s">
        <v>265</v>
      </c>
      <c r="M806" s="165" t="s">
        <v>1942</v>
      </c>
      <c r="N806" s="165" t="s">
        <v>1943</v>
      </c>
      <c r="O806" s="160" t="s">
        <v>1828</v>
      </c>
      <c r="P806" s="160"/>
      <c r="Q806" s="160" t="s">
        <v>2653</v>
      </c>
    </row>
    <row r="807" spans="2:17">
      <c r="B807" s="160">
        <v>817</v>
      </c>
      <c r="C807" s="165" t="s">
        <v>1393</v>
      </c>
      <c r="D807" s="166">
        <v>44579</v>
      </c>
      <c r="E807" s="166"/>
      <c r="F807" s="160" t="s">
        <v>164</v>
      </c>
      <c r="G807" s="160" t="s">
        <v>277</v>
      </c>
      <c r="H807" s="160"/>
      <c r="I807" s="160" t="s">
        <v>277</v>
      </c>
      <c r="J807" s="160"/>
      <c r="K807" s="167" t="s">
        <v>1381</v>
      </c>
      <c r="L807" s="167" t="s">
        <v>265</v>
      </c>
      <c r="M807" s="165" t="s">
        <v>1944</v>
      </c>
      <c r="N807" s="165" t="s">
        <v>1945</v>
      </c>
      <c r="O807" s="160" t="s">
        <v>1828</v>
      </c>
      <c r="P807" s="160"/>
      <c r="Q807" s="160" t="s">
        <v>2653</v>
      </c>
    </row>
    <row r="808" spans="2:17" ht="26.4">
      <c r="B808" s="160">
        <v>818</v>
      </c>
      <c r="C808" s="165" t="s">
        <v>1393</v>
      </c>
      <c r="D808" s="166">
        <v>44608</v>
      </c>
      <c r="E808" s="166"/>
      <c r="F808" s="160" t="s">
        <v>164</v>
      </c>
      <c r="G808" s="160" t="s">
        <v>277</v>
      </c>
      <c r="H808" s="160"/>
      <c r="I808" s="160" t="s">
        <v>277</v>
      </c>
      <c r="J808" s="160"/>
      <c r="K808" s="167" t="s">
        <v>465</v>
      </c>
      <c r="L808" s="167" t="s">
        <v>284</v>
      </c>
      <c r="M808" s="165" t="s">
        <v>850</v>
      </c>
      <c r="N808" s="165" t="s">
        <v>1947</v>
      </c>
      <c r="O808" s="160" t="s">
        <v>1959</v>
      </c>
      <c r="P808" s="160"/>
      <c r="Q808" s="160" t="s">
        <v>2653</v>
      </c>
    </row>
    <row r="809" spans="2:17">
      <c r="B809" s="160">
        <v>819</v>
      </c>
      <c r="C809" s="165" t="s">
        <v>1393</v>
      </c>
      <c r="D809" s="166">
        <v>44608</v>
      </c>
      <c r="E809" s="166"/>
      <c r="F809" s="160" t="s">
        <v>164</v>
      </c>
      <c r="G809" s="160" t="s">
        <v>277</v>
      </c>
      <c r="H809" s="160"/>
      <c r="I809" s="160" t="s">
        <v>277</v>
      </c>
      <c r="J809" s="160"/>
      <c r="K809" s="167" t="s">
        <v>465</v>
      </c>
      <c r="L809" s="167" t="s">
        <v>284</v>
      </c>
      <c r="M809" s="165" t="s">
        <v>850</v>
      </c>
      <c r="N809" s="165" t="s">
        <v>1948</v>
      </c>
      <c r="O809" s="160" t="s">
        <v>1946</v>
      </c>
      <c r="P809" s="160"/>
      <c r="Q809" s="160" t="s">
        <v>2653</v>
      </c>
    </row>
    <row r="810" spans="2:17">
      <c r="B810" s="160">
        <v>820</v>
      </c>
      <c r="C810" s="165" t="s">
        <v>1393</v>
      </c>
      <c r="D810" s="166">
        <v>44608</v>
      </c>
      <c r="E810" s="166"/>
      <c r="F810" s="160" t="s">
        <v>164</v>
      </c>
      <c r="G810" s="160" t="s">
        <v>277</v>
      </c>
      <c r="H810" s="160"/>
      <c r="I810" s="160" t="s">
        <v>277</v>
      </c>
      <c r="J810" s="160"/>
      <c r="K810" s="167" t="s">
        <v>465</v>
      </c>
      <c r="L810" s="167" t="s">
        <v>284</v>
      </c>
      <c r="M810" s="165" t="s">
        <v>850</v>
      </c>
      <c r="N810" s="165" t="s">
        <v>1949</v>
      </c>
      <c r="O810" s="160" t="s">
        <v>1946</v>
      </c>
      <c r="P810" s="160"/>
      <c r="Q810" s="160" t="s">
        <v>2653</v>
      </c>
    </row>
    <row r="811" spans="2:17">
      <c r="B811" s="160">
        <v>821</v>
      </c>
      <c r="C811" s="165" t="s">
        <v>1393</v>
      </c>
      <c r="D811" s="166">
        <v>44608</v>
      </c>
      <c r="E811" s="166"/>
      <c r="F811" s="160" t="s">
        <v>164</v>
      </c>
      <c r="G811" s="160" t="s">
        <v>277</v>
      </c>
      <c r="H811" s="160"/>
      <c r="I811" s="160" t="s">
        <v>277</v>
      </c>
      <c r="J811" s="160"/>
      <c r="K811" s="167" t="s">
        <v>465</v>
      </c>
      <c r="L811" s="167" t="s">
        <v>284</v>
      </c>
      <c r="M811" s="165" t="s">
        <v>850</v>
      </c>
      <c r="N811" s="165" t="s">
        <v>1950</v>
      </c>
      <c r="O811" s="160" t="s">
        <v>1946</v>
      </c>
      <c r="P811" s="160"/>
      <c r="Q811" s="160" t="s">
        <v>2653</v>
      </c>
    </row>
    <row r="812" spans="2:17">
      <c r="B812" s="160">
        <v>822</v>
      </c>
      <c r="C812" s="165" t="s">
        <v>1393</v>
      </c>
      <c r="D812" s="166">
        <v>44608</v>
      </c>
      <c r="E812" s="166"/>
      <c r="F812" s="160" t="s">
        <v>164</v>
      </c>
      <c r="G812" s="160" t="s">
        <v>277</v>
      </c>
      <c r="H812" s="160"/>
      <c r="I812" s="160" t="s">
        <v>277</v>
      </c>
      <c r="J812" s="160"/>
      <c r="K812" s="167" t="s">
        <v>465</v>
      </c>
      <c r="L812" s="167" t="s">
        <v>284</v>
      </c>
      <c r="M812" s="165" t="s">
        <v>850</v>
      </c>
      <c r="N812" s="165" t="s">
        <v>1951</v>
      </c>
      <c r="O812" s="160" t="s">
        <v>1946</v>
      </c>
      <c r="P812" s="160"/>
      <c r="Q812" s="160" t="s">
        <v>2653</v>
      </c>
    </row>
    <row r="813" spans="2:17">
      <c r="B813" s="160">
        <v>823</v>
      </c>
      <c r="C813" s="165" t="s">
        <v>1393</v>
      </c>
      <c r="D813" s="166">
        <v>44608</v>
      </c>
      <c r="E813" s="166"/>
      <c r="F813" s="160" t="s">
        <v>164</v>
      </c>
      <c r="G813" s="160" t="s">
        <v>277</v>
      </c>
      <c r="H813" s="160"/>
      <c r="I813" s="160" t="s">
        <v>277</v>
      </c>
      <c r="J813" s="160"/>
      <c r="K813" s="167" t="s">
        <v>465</v>
      </c>
      <c r="L813" s="167" t="s">
        <v>284</v>
      </c>
      <c r="M813" s="165" t="s">
        <v>850</v>
      </c>
      <c r="N813" s="165" t="s">
        <v>1952</v>
      </c>
      <c r="O813" s="160" t="s">
        <v>1946</v>
      </c>
      <c r="P813" s="160"/>
      <c r="Q813" s="160" t="s">
        <v>2653</v>
      </c>
    </row>
    <row r="814" spans="2:17">
      <c r="B814" s="160">
        <v>824</v>
      </c>
      <c r="C814" s="165" t="s">
        <v>1393</v>
      </c>
      <c r="D814" s="166">
        <v>44608</v>
      </c>
      <c r="E814" s="166"/>
      <c r="F814" s="160" t="s">
        <v>164</v>
      </c>
      <c r="G814" s="160" t="s">
        <v>277</v>
      </c>
      <c r="H814" s="160"/>
      <c r="I814" s="160" t="s">
        <v>277</v>
      </c>
      <c r="J814" s="160"/>
      <c r="K814" s="167" t="s">
        <v>465</v>
      </c>
      <c r="L814" s="167" t="s">
        <v>284</v>
      </c>
      <c r="M814" s="165" t="s">
        <v>850</v>
      </c>
      <c r="N814" s="165" t="s">
        <v>1953</v>
      </c>
      <c r="O814" s="160" t="s">
        <v>1946</v>
      </c>
      <c r="P814" s="160"/>
      <c r="Q814" s="160" t="s">
        <v>2653</v>
      </c>
    </row>
    <row r="815" spans="2:17">
      <c r="B815" s="160">
        <v>825</v>
      </c>
      <c r="C815" s="165" t="s">
        <v>1393</v>
      </c>
      <c r="D815" s="166">
        <v>44608</v>
      </c>
      <c r="E815" s="166"/>
      <c r="F815" s="160" t="s">
        <v>164</v>
      </c>
      <c r="G815" s="160" t="s">
        <v>277</v>
      </c>
      <c r="H815" s="160"/>
      <c r="I815" s="160" t="s">
        <v>277</v>
      </c>
      <c r="J815" s="160"/>
      <c r="K815" s="167" t="s">
        <v>465</v>
      </c>
      <c r="L815" s="167" t="s">
        <v>284</v>
      </c>
      <c r="M815" s="165" t="s">
        <v>850</v>
      </c>
      <c r="N815" s="165" t="s">
        <v>1954</v>
      </c>
      <c r="O815" s="160" t="s">
        <v>1946</v>
      </c>
      <c r="P815" s="160"/>
      <c r="Q815" s="160" t="s">
        <v>2653</v>
      </c>
    </row>
    <row r="816" spans="2:17">
      <c r="B816" s="160">
        <v>826</v>
      </c>
      <c r="C816" s="165" t="s">
        <v>1393</v>
      </c>
      <c r="D816" s="166">
        <v>44608</v>
      </c>
      <c r="E816" s="166"/>
      <c r="F816" s="160" t="s">
        <v>164</v>
      </c>
      <c r="G816" s="160" t="s">
        <v>277</v>
      </c>
      <c r="H816" s="160"/>
      <c r="I816" s="160" t="s">
        <v>277</v>
      </c>
      <c r="J816" s="160"/>
      <c r="K816" s="167" t="s">
        <v>465</v>
      </c>
      <c r="L816" s="167" t="s">
        <v>284</v>
      </c>
      <c r="M816" s="165" t="s">
        <v>850</v>
      </c>
      <c r="N816" s="165" t="s">
        <v>1955</v>
      </c>
      <c r="O816" s="160" t="s">
        <v>1946</v>
      </c>
      <c r="P816" s="160"/>
      <c r="Q816" s="160" t="s">
        <v>2653</v>
      </c>
    </row>
    <row r="817" spans="2:17">
      <c r="B817" s="160">
        <v>827</v>
      </c>
      <c r="C817" s="165" t="s">
        <v>1393</v>
      </c>
      <c r="D817" s="166">
        <v>44608</v>
      </c>
      <c r="E817" s="166"/>
      <c r="F817" s="160" t="s">
        <v>164</v>
      </c>
      <c r="G817" s="160" t="s">
        <v>277</v>
      </c>
      <c r="H817" s="160"/>
      <c r="I817" s="160" t="s">
        <v>277</v>
      </c>
      <c r="J817" s="160"/>
      <c r="K817" s="167" t="s">
        <v>465</v>
      </c>
      <c r="L817" s="167" t="s">
        <v>284</v>
      </c>
      <c r="M817" s="165" t="s">
        <v>850</v>
      </c>
      <c r="N817" s="165" t="s">
        <v>1956</v>
      </c>
      <c r="O817" s="160" t="s">
        <v>1946</v>
      </c>
      <c r="P817" s="160"/>
      <c r="Q817" s="160" t="s">
        <v>2653</v>
      </c>
    </row>
    <row r="818" spans="2:17">
      <c r="B818" s="160">
        <v>828</v>
      </c>
      <c r="C818" s="165" t="s">
        <v>1393</v>
      </c>
      <c r="D818" s="166">
        <v>44608</v>
      </c>
      <c r="E818" s="166"/>
      <c r="F818" s="160" t="s">
        <v>164</v>
      </c>
      <c r="G818" s="160" t="s">
        <v>277</v>
      </c>
      <c r="H818" s="160"/>
      <c r="I818" s="160" t="s">
        <v>277</v>
      </c>
      <c r="J818" s="160"/>
      <c r="K818" s="167" t="s">
        <v>465</v>
      </c>
      <c r="L818" s="167" t="s">
        <v>284</v>
      </c>
      <c r="M818" s="165" t="s">
        <v>850</v>
      </c>
      <c r="N818" s="165" t="s">
        <v>1957</v>
      </c>
      <c r="O818" s="160" t="s">
        <v>1946</v>
      </c>
      <c r="P818" s="160"/>
      <c r="Q818" s="160" t="s">
        <v>2653</v>
      </c>
    </row>
    <row r="819" spans="2:17">
      <c r="B819" s="160">
        <v>829</v>
      </c>
      <c r="C819" s="165" t="s">
        <v>1393</v>
      </c>
      <c r="D819" s="166">
        <v>44608</v>
      </c>
      <c r="E819" s="166"/>
      <c r="F819" s="160" t="s">
        <v>164</v>
      </c>
      <c r="G819" s="160" t="s">
        <v>277</v>
      </c>
      <c r="H819" s="160"/>
      <c r="I819" s="160" t="s">
        <v>277</v>
      </c>
      <c r="J819" s="160"/>
      <c r="K819" s="167" t="s">
        <v>465</v>
      </c>
      <c r="L819" s="167" t="s">
        <v>284</v>
      </c>
      <c r="M819" s="165" t="s">
        <v>850</v>
      </c>
      <c r="N819" s="165" t="s">
        <v>1958</v>
      </c>
      <c r="O819" s="160" t="s">
        <v>1946</v>
      </c>
      <c r="P819" s="160"/>
      <c r="Q819" s="160" t="s">
        <v>2653</v>
      </c>
    </row>
    <row r="820" spans="2:17" ht="26.4">
      <c r="B820" s="160">
        <v>830</v>
      </c>
      <c r="C820" s="167" t="s">
        <v>1393</v>
      </c>
      <c r="D820" s="166">
        <v>44614</v>
      </c>
      <c r="E820" s="166"/>
      <c r="F820" s="160" t="s">
        <v>164</v>
      </c>
      <c r="G820" s="160" t="s">
        <v>929</v>
      </c>
      <c r="H820" s="160"/>
      <c r="I820" s="160" t="s">
        <v>850</v>
      </c>
      <c r="J820" s="160"/>
      <c r="K820" s="160" t="s">
        <v>930</v>
      </c>
      <c r="L820" s="160" t="s">
        <v>265</v>
      </c>
      <c r="M820" s="161" t="s">
        <v>931</v>
      </c>
      <c r="N820" s="161" t="s">
        <v>932</v>
      </c>
      <c r="O820" s="160" t="s">
        <v>1961</v>
      </c>
      <c r="P820" s="160"/>
      <c r="Q820" s="160" t="s">
        <v>2654</v>
      </c>
    </row>
    <row r="821" spans="2:17">
      <c r="B821" s="160">
        <v>831</v>
      </c>
      <c r="C821" s="165" t="s">
        <v>1393</v>
      </c>
      <c r="D821" s="166">
        <v>44583</v>
      </c>
      <c r="E821" s="166"/>
      <c r="F821" s="160" t="s">
        <v>164</v>
      </c>
      <c r="G821" s="160" t="s">
        <v>277</v>
      </c>
      <c r="H821" s="160"/>
      <c r="I821" s="160" t="s">
        <v>277</v>
      </c>
      <c r="J821" s="160"/>
      <c r="K821" s="167" t="s">
        <v>1376</v>
      </c>
      <c r="L821" s="167" t="s">
        <v>265</v>
      </c>
      <c r="M821" s="165" t="s">
        <v>1787</v>
      </c>
      <c r="N821" s="165" t="s">
        <v>1786</v>
      </c>
      <c r="O821" s="160" t="s">
        <v>1828</v>
      </c>
      <c r="P821" s="160"/>
      <c r="Q821" s="160" t="s">
        <v>2653</v>
      </c>
    </row>
    <row r="822" spans="2:17">
      <c r="B822" s="160">
        <v>832</v>
      </c>
      <c r="C822" s="165" t="s">
        <v>1393</v>
      </c>
      <c r="D822" s="166">
        <v>44634</v>
      </c>
      <c r="E822" s="166"/>
      <c r="F822" s="160" t="s">
        <v>164</v>
      </c>
      <c r="G822" s="160" t="s">
        <v>277</v>
      </c>
      <c r="H822" s="160"/>
      <c r="I822" s="160" t="s">
        <v>277</v>
      </c>
      <c r="J822" s="160"/>
      <c r="K822" s="167" t="s">
        <v>101</v>
      </c>
      <c r="L822" s="167" t="s">
        <v>265</v>
      </c>
      <c r="M822" s="165" t="s">
        <v>1630</v>
      </c>
      <c r="N822" s="165" t="s">
        <v>1960</v>
      </c>
      <c r="O822" s="160" t="s">
        <v>1962</v>
      </c>
      <c r="P822" s="160"/>
      <c r="Q822" s="160" t="s">
        <v>2653</v>
      </c>
    </row>
    <row r="823" spans="2:17" ht="29.4" customHeight="1">
      <c r="B823" s="160">
        <v>833</v>
      </c>
      <c r="C823" s="165" t="s">
        <v>2661</v>
      </c>
      <c r="D823" s="166">
        <v>44655</v>
      </c>
      <c r="E823" s="165" t="s">
        <v>2081</v>
      </c>
      <c r="F823" s="160" t="s">
        <v>2706</v>
      </c>
      <c r="G823" s="160" t="s">
        <v>381</v>
      </c>
      <c r="H823" s="160" t="s">
        <v>2707</v>
      </c>
      <c r="I823" s="160" t="s">
        <v>740</v>
      </c>
      <c r="J823" s="160" t="s">
        <v>2543</v>
      </c>
      <c r="K823" s="160" t="s">
        <v>2551</v>
      </c>
      <c r="L823" s="160" t="s">
        <v>265</v>
      </c>
      <c r="M823" s="165" t="s">
        <v>1404</v>
      </c>
      <c r="N823" s="161" t="s">
        <v>1497</v>
      </c>
      <c r="O823" s="160" t="s">
        <v>1965</v>
      </c>
      <c r="P823" s="160" t="s">
        <v>2570</v>
      </c>
      <c r="Q823" s="160" t="s">
        <v>2653</v>
      </c>
    </row>
    <row r="824" spans="2:17" ht="29.4" customHeight="1">
      <c r="B824" s="160">
        <v>834</v>
      </c>
      <c r="C824" s="160" t="s">
        <v>2661</v>
      </c>
      <c r="D824" s="166">
        <v>44676</v>
      </c>
      <c r="E824" s="161" t="s">
        <v>850</v>
      </c>
      <c r="F824" s="160" t="s">
        <v>2419</v>
      </c>
      <c r="G824" s="160" t="s">
        <v>850</v>
      </c>
      <c r="H824" s="160" t="s">
        <v>850</v>
      </c>
      <c r="I824" s="160" t="s">
        <v>850</v>
      </c>
      <c r="J824" s="167" t="s">
        <v>2261</v>
      </c>
      <c r="K824" s="167" t="s">
        <v>1966</v>
      </c>
      <c r="L824" s="167" t="s">
        <v>265</v>
      </c>
      <c r="M824" s="161" t="s">
        <v>1761</v>
      </c>
      <c r="N824" s="161" t="s">
        <v>1967</v>
      </c>
      <c r="O824" s="160" t="s">
        <v>2336</v>
      </c>
      <c r="P824" s="160" t="s">
        <v>2570</v>
      </c>
      <c r="Q824" s="160" t="s">
        <v>2708</v>
      </c>
    </row>
    <row r="825" spans="2:17" ht="29.4" customHeight="1">
      <c r="B825" s="160">
        <v>835</v>
      </c>
      <c r="C825" s="160" t="s">
        <v>2661</v>
      </c>
      <c r="D825" s="166">
        <v>44678</v>
      </c>
      <c r="E825" s="165" t="s">
        <v>850</v>
      </c>
      <c r="F825" s="160" t="s">
        <v>2571</v>
      </c>
      <c r="G825" s="160" t="s">
        <v>850</v>
      </c>
      <c r="H825" s="160" t="s">
        <v>850</v>
      </c>
      <c r="I825" s="160" t="s">
        <v>850</v>
      </c>
      <c r="J825" s="167" t="s">
        <v>2237</v>
      </c>
      <c r="K825" s="160" t="s">
        <v>2411</v>
      </c>
      <c r="L825" s="167" t="s">
        <v>265</v>
      </c>
      <c r="M825" s="165">
        <v>1</v>
      </c>
      <c r="N825" s="165">
        <v>0</v>
      </c>
      <c r="O825" s="167" t="s">
        <v>1969</v>
      </c>
      <c r="P825" s="160" t="s">
        <v>2570</v>
      </c>
      <c r="Q825" s="160" t="s">
        <v>2653</v>
      </c>
    </row>
    <row r="826" spans="2:17" ht="29.4" customHeight="1">
      <c r="B826" s="160">
        <v>836</v>
      </c>
      <c r="C826" s="160" t="s">
        <v>2661</v>
      </c>
      <c r="D826" s="166">
        <v>44690</v>
      </c>
      <c r="E826" s="165" t="s">
        <v>850</v>
      </c>
      <c r="F826" s="160" t="s">
        <v>2236</v>
      </c>
      <c r="G826" s="160" t="s">
        <v>850</v>
      </c>
      <c r="H826" s="160" t="s">
        <v>850</v>
      </c>
      <c r="I826" s="160" t="s">
        <v>850</v>
      </c>
      <c r="J826" s="167" t="s">
        <v>2261</v>
      </c>
      <c r="K826" s="167" t="s">
        <v>2411</v>
      </c>
      <c r="L826" s="167" t="s">
        <v>284</v>
      </c>
      <c r="M826" s="165" t="s">
        <v>850</v>
      </c>
      <c r="N826" s="165" t="s">
        <v>2236</v>
      </c>
      <c r="O826" s="160" t="s">
        <v>1974</v>
      </c>
      <c r="P826" s="160" t="s">
        <v>2709</v>
      </c>
      <c r="Q826" s="160" t="s">
        <v>2708</v>
      </c>
    </row>
    <row r="827" spans="2:17" ht="37.65" customHeight="1">
      <c r="B827" s="160">
        <v>837</v>
      </c>
      <c r="C827" s="160" t="s">
        <v>2661</v>
      </c>
      <c r="D827" s="166">
        <v>44690</v>
      </c>
      <c r="E827" s="165" t="s">
        <v>850</v>
      </c>
      <c r="F827" s="160" t="s">
        <v>2710</v>
      </c>
      <c r="G827" s="167" t="s">
        <v>660</v>
      </c>
      <c r="H827" s="160" t="s">
        <v>850</v>
      </c>
      <c r="I827" s="160" t="s">
        <v>850</v>
      </c>
      <c r="J827" s="160" t="s">
        <v>2543</v>
      </c>
      <c r="K827" s="160" t="s">
        <v>2553</v>
      </c>
      <c r="L827" s="160" t="s">
        <v>258</v>
      </c>
      <c r="M827" s="161" t="s">
        <v>1514</v>
      </c>
      <c r="N827" s="161" t="s">
        <v>850</v>
      </c>
      <c r="O827" s="160" t="s">
        <v>2372</v>
      </c>
      <c r="P827" s="160" t="s">
        <v>2709</v>
      </c>
      <c r="Q827" s="160" t="s">
        <v>2708</v>
      </c>
    </row>
    <row r="828" spans="2:17" ht="37.65" customHeight="1">
      <c r="B828" s="160">
        <v>838</v>
      </c>
      <c r="C828" s="160" t="s">
        <v>2661</v>
      </c>
      <c r="D828" s="166">
        <v>44690</v>
      </c>
      <c r="E828" s="165" t="s">
        <v>850</v>
      </c>
      <c r="F828" s="160" t="s">
        <v>2710</v>
      </c>
      <c r="G828" s="167" t="s">
        <v>660</v>
      </c>
      <c r="H828" s="160" t="s">
        <v>850</v>
      </c>
      <c r="I828" s="160" t="s">
        <v>850</v>
      </c>
      <c r="J828" s="160" t="s">
        <v>2543</v>
      </c>
      <c r="K828" s="160" t="s">
        <v>2553</v>
      </c>
      <c r="L828" s="160" t="s">
        <v>258</v>
      </c>
      <c r="M828" s="161" t="s">
        <v>1517</v>
      </c>
      <c r="N828" s="161" t="s">
        <v>850</v>
      </c>
      <c r="O828" s="160" t="s">
        <v>2372</v>
      </c>
      <c r="P828" s="160" t="s">
        <v>2709</v>
      </c>
      <c r="Q828" s="160" t="s">
        <v>2708</v>
      </c>
    </row>
    <row r="829" spans="2:17" ht="37.65" customHeight="1">
      <c r="B829" s="160">
        <v>839</v>
      </c>
      <c r="C829" s="160" t="s">
        <v>2661</v>
      </c>
      <c r="D829" s="166">
        <v>44690</v>
      </c>
      <c r="E829" s="165" t="s">
        <v>850</v>
      </c>
      <c r="F829" s="160" t="s">
        <v>2694</v>
      </c>
      <c r="G829" s="167" t="s">
        <v>2527</v>
      </c>
      <c r="H829" s="160" t="s">
        <v>850</v>
      </c>
      <c r="I829" s="160" t="s">
        <v>850</v>
      </c>
      <c r="J829" s="160" t="s">
        <v>2543</v>
      </c>
      <c r="K829" s="160" t="s">
        <v>2553</v>
      </c>
      <c r="L829" s="160" t="s">
        <v>258</v>
      </c>
      <c r="M829" s="161" t="s">
        <v>328</v>
      </c>
      <c r="N829" s="161" t="s">
        <v>850</v>
      </c>
      <c r="O829" s="160" t="s">
        <v>2371</v>
      </c>
      <c r="P829" s="160" t="s">
        <v>2709</v>
      </c>
      <c r="Q829" s="160" t="s">
        <v>2708</v>
      </c>
    </row>
    <row r="830" spans="2:17" ht="37.65" customHeight="1">
      <c r="B830" s="160">
        <v>840</v>
      </c>
      <c r="C830" s="160" t="s">
        <v>2661</v>
      </c>
      <c r="D830" s="166">
        <v>44690</v>
      </c>
      <c r="E830" s="165" t="s">
        <v>850</v>
      </c>
      <c r="F830" s="160" t="s">
        <v>2694</v>
      </c>
      <c r="G830" s="167" t="s">
        <v>2527</v>
      </c>
      <c r="H830" s="160" t="s">
        <v>850</v>
      </c>
      <c r="I830" s="160" t="s">
        <v>850</v>
      </c>
      <c r="J830" s="160" t="s">
        <v>2543</v>
      </c>
      <c r="K830" s="160" t="s">
        <v>2553</v>
      </c>
      <c r="L830" s="160" t="s">
        <v>258</v>
      </c>
      <c r="M830" s="161" t="s">
        <v>779</v>
      </c>
      <c r="N830" s="161" t="s">
        <v>850</v>
      </c>
      <c r="O830" s="160" t="s">
        <v>2372</v>
      </c>
      <c r="P830" s="160" t="s">
        <v>2709</v>
      </c>
      <c r="Q830" s="160" t="s">
        <v>2708</v>
      </c>
    </row>
    <row r="831" spans="2:17" ht="37.65" customHeight="1">
      <c r="B831" s="160">
        <v>841</v>
      </c>
      <c r="C831" s="160" t="s">
        <v>2661</v>
      </c>
      <c r="D831" s="166">
        <v>44690</v>
      </c>
      <c r="E831" s="165" t="s">
        <v>850</v>
      </c>
      <c r="F831" s="160" t="s">
        <v>2694</v>
      </c>
      <c r="G831" s="167" t="s">
        <v>2527</v>
      </c>
      <c r="H831" s="160" t="s">
        <v>850</v>
      </c>
      <c r="I831" s="160" t="s">
        <v>850</v>
      </c>
      <c r="J831" s="160" t="s">
        <v>2543</v>
      </c>
      <c r="K831" s="160" t="s">
        <v>2553</v>
      </c>
      <c r="L831" s="160" t="s">
        <v>258</v>
      </c>
      <c r="M831" s="161" t="s">
        <v>774</v>
      </c>
      <c r="N831" s="161" t="s">
        <v>850</v>
      </c>
      <c r="O831" s="160" t="s">
        <v>2372</v>
      </c>
      <c r="P831" s="160" t="s">
        <v>2709</v>
      </c>
      <c r="Q831" s="160" t="s">
        <v>2708</v>
      </c>
    </row>
    <row r="832" spans="2:17" ht="37.65" customHeight="1">
      <c r="B832" s="160">
        <v>842</v>
      </c>
      <c r="C832" s="160" t="s">
        <v>2661</v>
      </c>
      <c r="D832" s="166">
        <v>44690</v>
      </c>
      <c r="E832" s="165" t="s">
        <v>850</v>
      </c>
      <c r="F832" s="160" t="s">
        <v>2694</v>
      </c>
      <c r="G832" s="167" t="s">
        <v>2527</v>
      </c>
      <c r="H832" s="160" t="s">
        <v>850</v>
      </c>
      <c r="I832" s="160" t="s">
        <v>850</v>
      </c>
      <c r="J832" s="160" t="s">
        <v>2543</v>
      </c>
      <c r="K832" s="160" t="s">
        <v>2553</v>
      </c>
      <c r="L832" s="160" t="s">
        <v>258</v>
      </c>
      <c r="M832" s="161" t="s">
        <v>787</v>
      </c>
      <c r="N832" s="161" t="s">
        <v>850</v>
      </c>
      <c r="O832" s="160" t="s">
        <v>2372</v>
      </c>
      <c r="P832" s="160" t="s">
        <v>2709</v>
      </c>
      <c r="Q832" s="160" t="s">
        <v>2708</v>
      </c>
    </row>
    <row r="833" spans="2:17" ht="37.65" customHeight="1">
      <c r="B833" s="160">
        <v>843</v>
      </c>
      <c r="C833" s="160" t="s">
        <v>2661</v>
      </c>
      <c r="D833" s="166">
        <v>44690</v>
      </c>
      <c r="E833" s="165" t="s">
        <v>850</v>
      </c>
      <c r="F833" s="160" t="s">
        <v>2711</v>
      </c>
      <c r="G833" s="167" t="s">
        <v>651</v>
      </c>
      <c r="H833" s="160" t="s">
        <v>850</v>
      </c>
      <c r="I833" s="160" t="s">
        <v>850</v>
      </c>
      <c r="J833" s="160" t="s">
        <v>2543</v>
      </c>
      <c r="K833" s="160" t="s">
        <v>2553</v>
      </c>
      <c r="L833" s="160" t="s">
        <v>258</v>
      </c>
      <c r="M833" s="161" t="s">
        <v>1574</v>
      </c>
      <c r="N833" s="161" t="s">
        <v>850</v>
      </c>
      <c r="O833" s="160" t="s">
        <v>2372</v>
      </c>
      <c r="P833" s="160" t="s">
        <v>2709</v>
      </c>
      <c r="Q833" s="160" t="s">
        <v>2708</v>
      </c>
    </row>
    <row r="834" spans="2:17" ht="37.65" customHeight="1">
      <c r="B834" s="160">
        <v>844</v>
      </c>
      <c r="C834" s="160" t="s">
        <v>2661</v>
      </c>
      <c r="D834" s="166">
        <v>44690</v>
      </c>
      <c r="E834" s="165" t="s">
        <v>850</v>
      </c>
      <c r="F834" s="160" t="s">
        <v>2712</v>
      </c>
      <c r="G834" s="167" t="s">
        <v>2530</v>
      </c>
      <c r="H834" s="160" t="s">
        <v>850</v>
      </c>
      <c r="I834" s="160" t="s">
        <v>850</v>
      </c>
      <c r="J834" s="160" t="s">
        <v>2543</v>
      </c>
      <c r="K834" s="160" t="s">
        <v>2553</v>
      </c>
      <c r="L834" s="160" t="s">
        <v>258</v>
      </c>
      <c r="M834" s="161" t="s">
        <v>1634</v>
      </c>
      <c r="N834" s="161" t="s">
        <v>850</v>
      </c>
      <c r="O834" s="160" t="s">
        <v>2372</v>
      </c>
      <c r="P834" s="160" t="s">
        <v>2709</v>
      </c>
      <c r="Q834" s="160" t="s">
        <v>2708</v>
      </c>
    </row>
    <row r="835" spans="2:17" ht="37.65" customHeight="1">
      <c r="B835" s="160">
        <v>845</v>
      </c>
      <c r="C835" s="160" t="s">
        <v>2661</v>
      </c>
      <c r="D835" s="166">
        <v>44690</v>
      </c>
      <c r="E835" s="165" t="s">
        <v>850</v>
      </c>
      <c r="F835" s="160" t="s">
        <v>2713</v>
      </c>
      <c r="G835" s="167" t="s">
        <v>2531</v>
      </c>
      <c r="H835" s="160" t="s">
        <v>850</v>
      </c>
      <c r="I835" s="160" t="s">
        <v>850</v>
      </c>
      <c r="J835" s="160" t="s">
        <v>2543</v>
      </c>
      <c r="K835" s="160" t="s">
        <v>2553</v>
      </c>
      <c r="L835" s="160" t="s">
        <v>258</v>
      </c>
      <c r="M835" s="161" t="s">
        <v>378</v>
      </c>
      <c r="N835" s="161" t="s">
        <v>850</v>
      </c>
      <c r="O835" s="160" t="s">
        <v>2372</v>
      </c>
      <c r="P835" s="160" t="s">
        <v>2709</v>
      </c>
      <c r="Q835" s="160" t="s">
        <v>2708</v>
      </c>
    </row>
    <row r="836" spans="2:17" ht="37.65" customHeight="1">
      <c r="B836" s="160">
        <v>846</v>
      </c>
      <c r="C836" s="160" t="s">
        <v>2661</v>
      </c>
      <c r="D836" s="166">
        <v>44690</v>
      </c>
      <c r="E836" s="165" t="s">
        <v>850</v>
      </c>
      <c r="F836" s="160" t="s">
        <v>2714</v>
      </c>
      <c r="G836" s="167" t="s">
        <v>1649</v>
      </c>
      <c r="H836" s="160" t="s">
        <v>850</v>
      </c>
      <c r="I836" s="160" t="s">
        <v>850</v>
      </c>
      <c r="J836" s="160" t="s">
        <v>2543</v>
      </c>
      <c r="K836" s="160" t="s">
        <v>2553</v>
      </c>
      <c r="L836" s="160" t="s">
        <v>258</v>
      </c>
      <c r="M836" s="161" t="s">
        <v>1651</v>
      </c>
      <c r="N836" s="161" t="s">
        <v>850</v>
      </c>
      <c r="O836" s="160" t="s">
        <v>2372</v>
      </c>
      <c r="P836" s="160" t="s">
        <v>2709</v>
      </c>
      <c r="Q836" s="160" t="s">
        <v>2708</v>
      </c>
    </row>
    <row r="837" spans="2:17" ht="37.65" customHeight="1">
      <c r="B837" s="160">
        <v>847</v>
      </c>
      <c r="C837" s="160" t="s">
        <v>2661</v>
      </c>
      <c r="D837" s="166">
        <v>44690</v>
      </c>
      <c r="E837" s="165" t="s">
        <v>850</v>
      </c>
      <c r="F837" s="160" t="s">
        <v>2714</v>
      </c>
      <c r="G837" s="167" t="s">
        <v>1649</v>
      </c>
      <c r="H837" s="160" t="s">
        <v>850</v>
      </c>
      <c r="I837" s="160" t="s">
        <v>850</v>
      </c>
      <c r="J837" s="160" t="s">
        <v>2543</v>
      </c>
      <c r="K837" s="160" t="s">
        <v>2553</v>
      </c>
      <c r="L837" s="160" t="s">
        <v>258</v>
      </c>
      <c r="M837" s="161" t="s">
        <v>354</v>
      </c>
      <c r="N837" s="161" t="s">
        <v>850</v>
      </c>
      <c r="O837" s="160" t="s">
        <v>2372</v>
      </c>
      <c r="P837" s="160" t="s">
        <v>2709</v>
      </c>
      <c r="Q837" s="160" t="s">
        <v>2708</v>
      </c>
    </row>
    <row r="838" spans="2:17" ht="37.65" customHeight="1">
      <c r="B838" s="160">
        <v>848</v>
      </c>
      <c r="C838" s="160" t="s">
        <v>2661</v>
      </c>
      <c r="D838" s="166">
        <v>44690</v>
      </c>
      <c r="E838" s="165" t="s">
        <v>850</v>
      </c>
      <c r="F838" s="160" t="s">
        <v>2715</v>
      </c>
      <c r="G838" s="167" t="s">
        <v>2532</v>
      </c>
      <c r="H838" s="160" t="s">
        <v>850</v>
      </c>
      <c r="I838" s="160" t="s">
        <v>850</v>
      </c>
      <c r="J838" s="160" t="s">
        <v>2543</v>
      </c>
      <c r="K838" s="160" t="s">
        <v>2553</v>
      </c>
      <c r="L838" s="160" t="s">
        <v>258</v>
      </c>
      <c r="M838" s="161" t="s">
        <v>1652</v>
      </c>
      <c r="N838" s="161" t="s">
        <v>850</v>
      </c>
      <c r="O838" s="160" t="s">
        <v>2371</v>
      </c>
      <c r="P838" s="160" t="s">
        <v>2709</v>
      </c>
      <c r="Q838" s="160" t="s">
        <v>2708</v>
      </c>
    </row>
    <row r="839" spans="2:17" ht="37.65" customHeight="1">
      <c r="B839" s="160">
        <v>849</v>
      </c>
      <c r="C839" s="160" t="s">
        <v>2661</v>
      </c>
      <c r="D839" s="166">
        <v>44690</v>
      </c>
      <c r="E839" s="165" t="s">
        <v>850</v>
      </c>
      <c r="F839" s="160" t="s">
        <v>2715</v>
      </c>
      <c r="G839" s="167" t="s">
        <v>2532</v>
      </c>
      <c r="H839" s="160" t="s">
        <v>850</v>
      </c>
      <c r="I839" s="160" t="s">
        <v>850</v>
      </c>
      <c r="J839" s="160" t="s">
        <v>2543</v>
      </c>
      <c r="K839" s="160" t="s">
        <v>2553</v>
      </c>
      <c r="L839" s="160" t="s">
        <v>258</v>
      </c>
      <c r="M839" s="161" t="s">
        <v>805</v>
      </c>
      <c r="N839" s="161" t="s">
        <v>850</v>
      </c>
      <c r="O839" s="160" t="s">
        <v>2371</v>
      </c>
      <c r="P839" s="160" t="s">
        <v>2709</v>
      </c>
      <c r="Q839" s="160" t="s">
        <v>2708</v>
      </c>
    </row>
    <row r="840" spans="2:17" ht="37.65" customHeight="1">
      <c r="B840" s="160">
        <v>850</v>
      </c>
      <c r="C840" s="160" t="s">
        <v>2661</v>
      </c>
      <c r="D840" s="166">
        <v>44690</v>
      </c>
      <c r="E840" s="165" t="s">
        <v>850</v>
      </c>
      <c r="F840" s="160" t="s">
        <v>2710</v>
      </c>
      <c r="G840" s="167" t="s">
        <v>660</v>
      </c>
      <c r="H840" s="160" t="s">
        <v>850</v>
      </c>
      <c r="I840" s="160" t="s">
        <v>850</v>
      </c>
      <c r="J840" s="160" t="s">
        <v>2543</v>
      </c>
      <c r="K840" s="160" t="s">
        <v>2553</v>
      </c>
      <c r="L840" s="160" t="s">
        <v>258</v>
      </c>
      <c r="M840" s="161" t="s">
        <v>1513</v>
      </c>
      <c r="N840" s="161" t="s">
        <v>850</v>
      </c>
      <c r="O840" s="160" t="s">
        <v>2372</v>
      </c>
      <c r="P840" s="160" t="s">
        <v>2709</v>
      </c>
      <c r="Q840" s="160" t="s">
        <v>2708</v>
      </c>
    </row>
    <row r="841" spans="2:17" ht="37.65" customHeight="1">
      <c r="B841" s="160">
        <v>851</v>
      </c>
      <c r="C841" s="160" t="s">
        <v>2661</v>
      </c>
      <c r="D841" s="166">
        <v>44690</v>
      </c>
      <c r="E841" s="165" t="s">
        <v>850</v>
      </c>
      <c r="F841" s="160" t="s">
        <v>2710</v>
      </c>
      <c r="G841" s="167" t="s">
        <v>660</v>
      </c>
      <c r="H841" s="160" t="s">
        <v>850</v>
      </c>
      <c r="I841" s="160" t="s">
        <v>850</v>
      </c>
      <c r="J841" s="160" t="s">
        <v>2543</v>
      </c>
      <c r="K841" s="160" t="s">
        <v>2553</v>
      </c>
      <c r="L841" s="160" t="s">
        <v>258</v>
      </c>
      <c r="M841" s="161" t="s">
        <v>1516</v>
      </c>
      <c r="N841" s="161" t="s">
        <v>850</v>
      </c>
      <c r="O841" s="160" t="s">
        <v>2372</v>
      </c>
      <c r="P841" s="160" t="s">
        <v>2709</v>
      </c>
      <c r="Q841" s="160" t="s">
        <v>2708</v>
      </c>
    </row>
    <row r="842" spans="2:17" ht="37.65" customHeight="1">
      <c r="B842" s="160">
        <v>852</v>
      </c>
      <c r="C842" s="160" t="s">
        <v>2661</v>
      </c>
      <c r="D842" s="166">
        <v>44690</v>
      </c>
      <c r="E842" s="165" t="s">
        <v>850</v>
      </c>
      <c r="F842" s="160" t="s">
        <v>2694</v>
      </c>
      <c r="G842" s="167" t="s">
        <v>2527</v>
      </c>
      <c r="H842" s="160" t="s">
        <v>850</v>
      </c>
      <c r="I842" s="160" t="s">
        <v>850</v>
      </c>
      <c r="J842" s="160" t="s">
        <v>2543</v>
      </c>
      <c r="K842" s="160" t="s">
        <v>2553</v>
      </c>
      <c r="L842" s="160" t="s">
        <v>258</v>
      </c>
      <c r="M842" s="161" t="s">
        <v>1537</v>
      </c>
      <c r="N842" s="161" t="s">
        <v>850</v>
      </c>
      <c r="O842" s="160" t="s">
        <v>2371</v>
      </c>
      <c r="P842" s="160" t="s">
        <v>2709</v>
      </c>
      <c r="Q842" s="160" t="s">
        <v>2708</v>
      </c>
    </row>
    <row r="843" spans="2:17" ht="37.65" customHeight="1">
      <c r="B843" s="160">
        <v>853</v>
      </c>
      <c r="C843" s="160" t="s">
        <v>2661</v>
      </c>
      <c r="D843" s="166">
        <v>44690</v>
      </c>
      <c r="E843" s="165" t="s">
        <v>850</v>
      </c>
      <c r="F843" s="160" t="s">
        <v>2694</v>
      </c>
      <c r="G843" s="167" t="s">
        <v>2527</v>
      </c>
      <c r="H843" s="160" t="s">
        <v>850</v>
      </c>
      <c r="I843" s="160" t="s">
        <v>850</v>
      </c>
      <c r="J843" s="160" t="s">
        <v>2543</v>
      </c>
      <c r="K843" s="160" t="s">
        <v>2553</v>
      </c>
      <c r="L843" s="160" t="s">
        <v>258</v>
      </c>
      <c r="M843" s="161" t="s">
        <v>783</v>
      </c>
      <c r="N843" s="161" t="s">
        <v>850</v>
      </c>
      <c r="O843" s="160" t="s">
        <v>2372</v>
      </c>
      <c r="P843" s="160" t="s">
        <v>2709</v>
      </c>
      <c r="Q843" s="160" t="s">
        <v>2708</v>
      </c>
    </row>
    <row r="844" spans="2:17" ht="37.65" customHeight="1">
      <c r="B844" s="160">
        <v>854</v>
      </c>
      <c r="C844" s="160" t="s">
        <v>2661</v>
      </c>
      <c r="D844" s="166">
        <v>44690</v>
      </c>
      <c r="E844" s="165" t="s">
        <v>850</v>
      </c>
      <c r="F844" s="160" t="s">
        <v>2711</v>
      </c>
      <c r="G844" s="167" t="s">
        <v>651</v>
      </c>
      <c r="H844" s="160" t="s">
        <v>850</v>
      </c>
      <c r="I844" s="160" t="s">
        <v>850</v>
      </c>
      <c r="J844" s="160" t="s">
        <v>2543</v>
      </c>
      <c r="K844" s="160" t="s">
        <v>2553</v>
      </c>
      <c r="L844" s="160" t="s">
        <v>258</v>
      </c>
      <c r="M844" s="161" t="s">
        <v>1573</v>
      </c>
      <c r="N844" s="161" t="s">
        <v>850</v>
      </c>
      <c r="O844" s="160" t="s">
        <v>2372</v>
      </c>
      <c r="P844" s="160" t="s">
        <v>2709</v>
      </c>
      <c r="Q844" s="160" t="s">
        <v>2708</v>
      </c>
    </row>
    <row r="845" spans="2:17" ht="37.65" customHeight="1">
      <c r="B845" s="160">
        <v>855</v>
      </c>
      <c r="C845" s="160" t="s">
        <v>2661</v>
      </c>
      <c r="D845" s="166">
        <v>44690</v>
      </c>
      <c r="E845" s="165" t="s">
        <v>850</v>
      </c>
      <c r="F845" s="160" t="s">
        <v>2712</v>
      </c>
      <c r="G845" s="167" t="s">
        <v>2530</v>
      </c>
      <c r="H845" s="160" t="s">
        <v>850</v>
      </c>
      <c r="I845" s="160" t="s">
        <v>850</v>
      </c>
      <c r="J845" s="160" t="s">
        <v>2543</v>
      </c>
      <c r="K845" s="160" t="s">
        <v>2553</v>
      </c>
      <c r="L845" s="160" t="s">
        <v>258</v>
      </c>
      <c r="M845" s="161" t="s">
        <v>1633</v>
      </c>
      <c r="N845" s="161" t="s">
        <v>850</v>
      </c>
      <c r="O845" s="160" t="s">
        <v>2372</v>
      </c>
      <c r="P845" s="160" t="s">
        <v>2709</v>
      </c>
      <c r="Q845" s="160" t="s">
        <v>2708</v>
      </c>
    </row>
    <row r="846" spans="2:17" ht="37.65" customHeight="1">
      <c r="B846" s="160">
        <v>856</v>
      </c>
      <c r="C846" s="160" t="s">
        <v>2661</v>
      </c>
      <c r="D846" s="166">
        <v>44690</v>
      </c>
      <c r="E846" s="165" t="s">
        <v>850</v>
      </c>
      <c r="F846" s="160" t="s">
        <v>2713</v>
      </c>
      <c r="G846" s="167" t="s">
        <v>2531</v>
      </c>
      <c r="H846" s="160" t="s">
        <v>850</v>
      </c>
      <c r="I846" s="160" t="s">
        <v>850</v>
      </c>
      <c r="J846" s="160" t="s">
        <v>2543</v>
      </c>
      <c r="K846" s="160" t="s">
        <v>2553</v>
      </c>
      <c r="L846" s="160" t="s">
        <v>258</v>
      </c>
      <c r="M846" s="161" t="s">
        <v>375</v>
      </c>
      <c r="N846" s="161" t="s">
        <v>850</v>
      </c>
      <c r="O846" s="160" t="s">
        <v>2372</v>
      </c>
      <c r="P846" s="160" t="s">
        <v>2709</v>
      </c>
      <c r="Q846" s="160" t="s">
        <v>2708</v>
      </c>
    </row>
    <row r="847" spans="2:17" ht="37.65" customHeight="1">
      <c r="B847" s="160">
        <v>857</v>
      </c>
      <c r="C847" s="160" t="s">
        <v>2661</v>
      </c>
      <c r="D847" s="166">
        <v>44690</v>
      </c>
      <c r="E847" s="165" t="s">
        <v>850</v>
      </c>
      <c r="F847" s="160" t="s">
        <v>2714</v>
      </c>
      <c r="G847" s="167" t="s">
        <v>1649</v>
      </c>
      <c r="H847" s="160" t="s">
        <v>850</v>
      </c>
      <c r="I847" s="160" t="s">
        <v>850</v>
      </c>
      <c r="J847" s="160" t="s">
        <v>2543</v>
      </c>
      <c r="K847" s="160" t="s">
        <v>2553</v>
      </c>
      <c r="L847" s="160" t="s">
        <v>258</v>
      </c>
      <c r="M847" s="161" t="s">
        <v>1650</v>
      </c>
      <c r="N847" s="161" t="s">
        <v>850</v>
      </c>
      <c r="O847" s="160" t="s">
        <v>2372</v>
      </c>
      <c r="P847" s="160" t="s">
        <v>2709</v>
      </c>
      <c r="Q847" s="160" t="s">
        <v>2708</v>
      </c>
    </row>
    <row r="848" spans="2:17" ht="37.65" customHeight="1">
      <c r="B848" s="160">
        <v>858</v>
      </c>
      <c r="C848" s="160" t="s">
        <v>2661</v>
      </c>
      <c r="D848" s="166">
        <v>44690</v>
      </c>
      <c r="E848" s="165" t="s">
        <v>850</v>
      </c>
      <c r="F848" s="160" t="s">
        <v>2714</v>
      </c>
      <c r="G848" s="167" t="s">
        <v>1649</v>
      </c>
      <c r="H848" s="160" t="s">
        <v>850</v>
      </c>
      <c r="I848" s="160" t="s">
        <v>850</v>
      </c>
      <c r="J848" s="160" t="s">
        <v>2543</v>
      </c>
      <c r="K848" s="160" t="s">
        <v>2553</v>
      </c>
      <c r="L848" s="160" t="s">
        <v>258</v>
      </c>
      <c r="M848" s="161" t="s">
        <v>357</v>
      </c>
      <c r="N848" s="161" t="s">
        <v>850</v>
      </c>
      <c r="O848" s="160" t="s">
        <v>2372</v>
      </c>
      <c r="P848" s="160" t="s">
        <v>2709</v>
      </c>
      <c r="Q848" s="160" t="s">
        <v>2708</v>
      </c>
    </row>
    <row r="849" spans="2:17" ht="37.65" customHeight="1">
      <c r="B849" s="160">
        <v>859</v>
      </c>
      <c r="C849" s="160" t="s">
        <v>2661</v>
      </c>
      <c r="D849" s="166">
        <v>44690</v>
      </c>
      <c r="E849" s="165" t="s">
        <v>850</v>
      </c>
      <c r="F849" s="160" t="s">
        <v>2715</v>
      </c>
      <c r="G849" s="167" t="s">
        <v>2532</v>
      </c>
      <c r="H849" s="160" t="s">
        <v>850</v>
      </c>
      <c r="I849" s="160" t="s">
        <v>850</v>
      </c>
      <c r="J849" s="160" t="s">
        <v>2543</v>
      </c>
      <c r="K849" s="160" t="s">
        <v>2553</v>
      </c>
      <c r="L849" s="160" t="s">
        <v>258</v>
      </c>
      <c r="M849" s="161" t="s">
        <v>1653</v>
      </c>
      <c r="N849" s="161" t="s">
        <v>850</v>
      </c>
      <c r="O849" s="160" t="s">
        <v>2371</v>
      </c>
      <c r="P849" s="160" t="s">
        <v>2709</v>
      </c>
      <c r="Q849" s="160" t="s">
        <v>2708</v>
      </c>
    </row>
    <row r="850" spans="2:17" ht="37.65" customHeight="1">
      <c r="B850" s="160">
        <v>860</v>
      </c>
      <c r="C850" s="160" t="s">
        <v>2661</v>
      </c>
      <c r="D850" s="166">
        <v>44690</v>
      </c>
      <c r="E850" s="165" t="s">
        <v>850</v>
      </c>
      <c r="F850" s="160" t="s">
        <v>2715</v>
      </c>
      <c r="G850" s="167" t="s">
        <v>2532</v>
      </c>
      <c r="H850" s="160" t="s">
        <v>850</v>
      </c>
      <c r="I850" s="160" t="s">
        <v>850</v>
      </c>
      <c r="J850" s="160" t="s">
        <v>2543</v>
      </c>
      <c r="K850" s="160" t="s">
        <v>2553</v>
      </c>
      <c r="L850" s="160" t="s">
        <v>258</v>
      </c>
      <c r="M850" s="161" t="s">
        <v>809</v>
      </c>
      <c r="N850" s="161" t="s">
        <v>850</v>
      </c>
      <c r="O850" s="160" t="s">
        <v>2371</v>
      </c>
      <c r="P850" s="160" t="s">
        <v>2709</v>
      </c>
      <c r="Q850" s="160" t="s">
        <v>2708</v>
      </c>
    </row>
    <row r="851" spans="2:17" ht="44.4" customHeight="1">
      <c r="B851" s="160">
        <v>861</v>
      </c>
      <c r="C851" s="160" t="s">
        <v>2661</v>
      </c>
      <c r="D851" s="166">
        <v>44690</v>
      </c>
      <c r="E851" s="165" t="s">
        <v>2042</v>
      </c>
      <c r="F851" s="160" t="s">
        <v>2710</v>
      </c>
      <c r="G851" s="160" t="s">
        <v>660</v>
      </c>
      <c r="H851" s="160" t="s">
        <v>2663</v>
      </c>
      <c r="I851" s="160" t="s">
        <v>2348</v>
      </c>
      <c r="J851" s="160" t="s">
        <v>2543</v>
      </c>
      <c r="K851" s="160" t="s">
        <v>2553</v>
      </c>
      <c r="L851" s="160" t="s">
        <v>284</v>
      </c>
      <c r="M851" s="165" t="s">
        <v>850</v>
      </c>
      <c r="N851" s="161" t="s">
        <v>2348</v>
      </c>
      <c r="O851" s="160" t="s">
        <v>2343</v>
      </c>
      <c r="P851" s="160" t="s">
        <v>2709</v>
      </c>
      <c r="Q851" s="160" t="s">
        <v>2708</v>
      </c>
    </row>
    <row r="852" spans="2:17" ht="44.4" customHeight="1">
      <c r="B852" s="160">
        <v>862</v>
      </c>
      <c r="C852" s="160" t="s">
        <v>2661</v>
      </c>
      <c r="D852" s="166">
        <v>44690</v>
      </c>
      <c r="E852" s="165" t="s">
        <v>2043</v>
      </c>
      <c r="F852" s="160" t="s">
        <v>2710</v>
      </c>
      <c r="G852" s="160" t="s">
        <v>660</v>
      </c>
      <c r="H852" s="160" t="s">
        <v>2664</v>
      </c>
      <c r="I852" s="160" t="s">
        <v>1972</v>
      </c>
      <c r="J852" s="160" t="s">
        <v>2543</v>
      </c>
      <c r="K852" s="160" t="s">
        <v>2553</v>
      </c>
      <c r="L852" s="160" t="s">
        <v>284</v>
      </c>
      <c r="M852" s="165" t="s">
        <v>850</v>
      </c>
      <c r="N852" s="161" t="s">
        <v>1972</v>
      </c>
      <c r="O852" s="160" t="s">
        <v>2343</v>
      </c>
      <c r="P852" s="160" t="s">
        <v>2709</v>
      </c>
      <c r="Q852" s="160" t="s">
        <v>2708</v>
      </c>
    </row>
    <row r="853" spans="2:17" ht="44.4" customHeight="1">
      <c r="B853" s="160">
        <v>863</v>
      </c>
      <c r="C853" s="160" t="s">
        <v>2661</v>
      </c>
      <c r="D853" s="166">
        <v>44690</v>
      </c>
      <c r="E853" s="165" t="s">
        <v>2447</v>
      </c>
      <c r="F853" s="160" t="s">
        <v>2695</v>
      </c>
      <c r="G853" s="160" t="s">
        <v>2687</v>
      </c>
      <c r="H853" s="160" t="s">
        <v>2665</v>
      </c>
      <c r="I853" s="160" t="s">
        <v>2354</v>
      </c>
      <c r="J853" s="160" t="s">
        <v>2543</v>
      </c>
      <c r="K853" s="160" t="s">
        <v>2553</v>
      </c>
      <c r="L853" s="160" t="s">
        <v>284</v>
      </c>
      <c r="M853" s="165" t="s">
        <v>850</v>
      </c>
      <c r="N853" s="161" t="s">
        <v>2354</v>
      </c>
      <c r="O853" s="160" t="s">
        <v>2343</v>
      </c>
      <c r="P853" s="160" t="s">
        <v>2709</v>
      </c>
      <c r="Q853" s="160" t="s">
        <v>2708</v>
      </c>
    </row>
    <row r="854" spans="2:17" ht="44.4" customHeight="1">
      <c r="B854" s="160">
        <v>864</v>
      </c>
      <c r="C854" s="160" t="s">
        <v>2661</v>
      </c>
      <c r="D854" s="166">
        <v>44690</v>
      </c>
      <c r="E854" s="165" t="s">
        <v>2449</v>
      </c>
      <c r="F854" s="160" t="s">
        <v>2695</v>
      </c>
      <c r="G854" s="160" t="s">
        <v>2687</v>
      </c>
      <c r="H854" s="160" t="s">
        <v>2666</v>
      </c>
      <c r="I854" s="160" t="s">
        <v>2349</v>
      </c>
      <c r="J854" s="160" t="s">
        <v>2543</v>
      </c>
      <c r="K854" s="160" t="s">
        <v>2553</v>
      </c>
      <c r="L854" s="160" t="s">
        <v>284</v>
      </c>
      <c r="M854" s="165" t="s">
        <v>850</v>
      </c>
      <c r="N854" s="161" t="s">
        <v>2349</v>
      </c>
      <c r="O854" s="160" t="s">
        <v>2343</v>
      </c>
      <c r="P854" s="160" t="s">
        <v>2709</v>
      </c>
      <c r="Q854" s="160" t="s">
        <v>2708</v>
      </c>
    </row>
    <row r="855" spans="2:17" ht="44.4" customHeight="1">
      <c r="B855" s="160">
        <v>865</v>
      </c>
      <c r="C855" s="160" t="s">
        <v>2661</v>
      </c>
      <c r="D855" s="166">
        <v>44690</v>
      </c>
      <c r="E855" s="165" t="s">
        <v>2452</v>
      </c>
      <c r="F855" s="160" t="s">
        <v>2695</v>
      </c>
      <c r="G855" s="160" t="s">
        <v>2687</v>
      </c>
      <c r="H855" s="160" t="s">
        <v>2667</v>
      </c>
      <c r="I855" s="160" t="s">
        <v>2350</v>
      </c>
      <c r="J855" s="160" t="s">
        <v>2543</v>
      </c>
      <c r="K855" s="160" t="s">
        <v>2553</v>
      </c>
      <c r="L855" s="160" t="s">
        <v>284</v>
      </c>
      <c r="M855" s="165" t="s">
        <v>850</v>
      </c>
      <c r="N855" s="161" t="s">
        <v>2350</v>
      </c>
      <c r="O855" s="160" t="s">
        <v>2343</v>
      </c>
      <c r="P855" s="160" t="s">
        <v>2709</v>
      </c>
      <c r="Q855" s="160" t="s">
        <v>2708</v>
      </c>
    </row>
    <row r="856" spans="2:17" ht="44.4" customHeight="1">
      <c r="B856" s="160">
        <v>866</v>
      </c>
      <c r="C856" s="160" t="s">
        <v>2661</v>
      </c>
      <c r="D856" s="166">
        <v>44690</v>
      </c>
      <c r="E856" s="165" t="s">
        <v>2061</v>
      </c>
      <c r="F856" s="160" t="s">
        <v>2711</v>
      </c>
      <c r="G856" s="160" t="s">
        <v>651</v>
      </c>
      <c r="H856" s="160" t="s">
        <v>2669</v>
      </c>
      <c r="I856" s="160" t="s">
        <v>2326</v>
      </c>
      <c r="J856" s="160" t="s">
        <v>2543</v>
      </c>
      <c r="K856" s="160" t="s">
        <v>2553</v>
      </c>
      <c r="L856" s="160" t="s">
        <v>284</v>
      </c>
      <c r="M856" s="165" t="s">
        <v>850</v>
      </c>
      <c r="N856" s="161" t="s">
        <v>2326</v>
      </c>
      <c r="O856" s="160" t="s">
        <v>2343</v>
      </c>
      <c r="P856" s="160" t="s">
        <v>2709</v>
      </c>
      <c r="Q856" s="160" t="s">
        <v>2708</v>
      </c>
    </row>
    <row r="857" spans="2:17" ht="44.4" customHeight="1">
      <c r="B857" s="160">
        <v>867</v>
      </c>
      <c r="C857" s="160" t="s">
        <v>2661</v>
      </c>
      <c r="D857" s="166">
        <v>44690</v>
      </c>
      <c r="E857" s="165" t="s">
        <v>2070</v>
      </c>
      <c r="F857" s="160" t="s">
        <v>2712</v>
      </c>
      <c r="G857" s="160" t="s">
        <v>2530</v>
      </c>
      <c r="H857" s="160" t="s">
        <v>2670</v>
      </c>
      <c r="I857" s="160" t="s">
        <v>2351</v>
      </c>
      <c r="J857" s="160" t="s">
        <v>2543</v>
      </c>
      <c r="K857" s="160" t="s">
        <v>2553</v>
      </c>
      <c r="L857" s="160" t="s">
        <v>284</v>
      </c>
      <c r="M857" s="165" t="s">
        <v>850</v>
      </c>
      <c r="N857" s="161" t="s">
        <v>2351</v>
      </c>
      <c r="O857" s="160" t="s">
        <v>2343</v>
      </c>
      <c r="P857" s="160" t="s">
        <v>2709</v>
      </c>
      <c r="Q857" s="160" t="s">
        <v>2708</v>
      </c>
    </row>
    <row r="858" spans="2:17" ht="44.4" customHeight="1">
      <c r="B858" s="160">
        <v>868</v>
      </c>
      <c r="C858" s="160" t="s">
        <v>2661</v>
      </c>
      <c r="D858" s="166">
        <v>44690</v>
      </c>
      <c r="E858" s="165" t="s">
        <v>2072</v>
      </c>
      <c r="F858" s="160" t="s">
        <v>2713</v>
      </c>
      <c r="G858" s="160" t="s">
        <v>2531</v>
      </c>
      <c r="H858" s="160" t="s">
        <v>2671</v>
      </c>
      <c r="I858" s="160" t="s">
        <v>2352</v>
      </c>
      <c r="J858" s="160" t="s">
        <v>2543</v>
      </c>
      <c r="K858" s="160" t="s">
        <v>2553</v>
      </c>
      <c r="L858" s="160" t="s">
        <v>284</v>
      </c>
      <c r="M858" s="165" t="s">
        <v>850</v>
      </c>
      <c r="N858" s="161" t="s">
        <v>2352</v>
      </c>
      <c r="O858" s="160" t="s">
        <v>2343</v>
      </c>
      <c r="P858" s="160" t="s">
        <v>2709</v>
      </c>
      <c r="Q858" s="160" t="s">
        <v>2708</v>
      </c>
    </row>
    <row r="859" spans="2:17" ht="44.4" customHeight="1">
      <c r="B859" s="160">
        <v>869</v>
      </c>
      <c r="C859" s="160" t="s">
        <v>2661</v>
      </c>
      <c r="D859" s="166">
        <v>44690</v>
      </c>
      <c r="E859" s="165" t="s">
        <v>2074</v>
      </c>
      <c r="F859" s="160" t="s">
        <v>2714</v>
      </c>
      <c r="G859" s="160" t="s">
        <v>1649</v>
      </c>
      <c r="H859" s="160" t="s">
        <v>2672</v>
      </c>
      <c r="I859" s="160" t="s">
        <v>2353</v>
      </c>
      <c r="J859" s="160" t="s">
        <v>2543</v>
      </c>
      <c r="K859" s="160" t="s">
        <v>2553</v>
      </c>
      <c r="L859" s="160" t="s">
        <v>284</v>
      </c>
      <c r="M859" s="165" t="s">
        <v>850</v>
      </c>
      <c r="N859" s="161" t="s">
        <v>2353</v>
      </c>
      <c r="O859" s="160" t="s">
        <v>2343</v>
      </c>
      <c r="P859" s="160" t="s">
        <v>2709</v>
      </c>
      <c r="Q859" s="160" t="s">
        <v>2708</v>
      </c>
    </row>
    <row r="860" spans="2:17" ht="44.4" customHeight="1">
      <c r="B860" s="160">
        <v>870</v>
      </c>
      <c r="C860" s="160" t="s">
        <v>2661</v>
      </c>
      <c r="D860" s="166">
        <v>44690</v>
      </c>
      <c r="E860" s="165" t="s">
        <v>2466</v>
      </c>
      <c r="F860" s="160" t="s">
        <v>2714</v>
      </c>
      <c r="G860" s="160" t="s">
        <v>1649</v>
      </c>
      <c r="H860" s="160" t="s">
        <v>2673</v>
      </c>
      <c r="I860" s="160" t="s">
        <v>1973</v>
      </c>
      <c r="J860" s="160" t="s">
        <v>2543</v>
      </c>
      <c r="K860" s="160" t="s">
        <v>2553</v>
      </c>
      <c r="L860" s="160" t="s">
        <v>284</v>
      </c>
      <c r="M860" s="165" t="s">
        <v>850</v>
      </c>
      <c r="N860" s="161" t="s">
        <v>1973</v>
      </c>
      <c r="O860" s="160" t="s">
        <v>2343</v>
      </c>
      <c r="P860" s="160" t="s">
        <v>2709</v>
      </c>
      <c r="Q860" s="160" t="s">
        <v>2708</v>
      </c>
    </row>
    <row r="861" spans="2:17" ht="44.4" customHeight="1">
      <c r="B861" s="160">
        <v>871</v>
      </c>
      <c r="C861" s="160" t="s">
        <v>2661</v>
      </c>
      <c r="D861" s="166">
        <v>44690</v>
      </c>
      <c r="E861" s="165" t="s">
        <v>2077</v>
      </c>
      <c r="F861" s="160" t="s">
        <v>2715</v>
      </c>
      <c r="G861" s="160" t="s">
        <v>2532</v>
      </c>
      <c r="H861" s="160" t="s">
        <v>2674</v>
      </c>
      <c r="I861" s="160" t="s">
        <v>2327</v>
      </c>
      <c r="J861" s="160" t="s">
        <v>2543</v>
      </c>
      <c r="K861" s="160" t="s">
        <v>2553</v>
      </c>
      <c r="L861" s="160" t="s">
        <v>284</v>
      </c>
      <c r="M861" s="165" t="s">
        <v>850</v>
      </c>
      <c r="N861" s="161" t="s">
        <v>2327</v>
      </c>
      <c r="O861" s="160" t="s">
        <v>2343</v>
      </c>
      <c r="P861" s="160" t="s">
        <v>2709</v>
      </c>
      <c r="Q861" s="160" t="s">
        <v>2708</v>
      </c>
    </row>
    <row r="862" spans="2:17" ht="44.4" customHeight="1">
      <c r="B862" s="160">
        <v>872</v>
      </c>
      <c r="C862" s="160" t="s">
        <v>2661</v>
      </c>
      <c r="D862" s="166">
        <v>44690</v>
      </c>
      <c r="E862" s="165" t="s">
        <v>2474</v>
      </c>
      <c r="F862" s="160" t="s">
        <v>2715</v>
      </c>
      <c r="G862" s="160" t="s">
        <v>2532</v>
      </c>
      <c r="H862" s="160" t="s">
        <v>2675</v>
      </c>
      <c r="I862" s="160" t="s">
        <v>2540</v>
      </c>
      <c r="J862" s="160" t="s">
        <v>2543</v>
      </c>
      <c r="K862" s="160" t="s">
        <v>2553</v>
      </c>
      <c r="L862" s="160" t="s">
        <v>284</v>
      </c>
      <c r="M862" s="165" t="s">
        <v>850</v>
      </c>
      <c r="N862" s="161" t="s">
        <v>2540</v>
      </c>
      <c r="O862" s="160" t="s">
        <v>2343</v>
      </c>
      <c r="P862" s="160" t="s">
        <v>2709</v>
      </c>
      <c r="Q862" s="160" t="s">
        <v>2708</v>
      </c>
    </row>
    <row r="863" spans="2:17" ht="42" customHeight="1">
      <c r="B863" s="160">
        <v>873</v>
      </c>
      <c r="C863" s="160" t="s">
        <v>2661</v>
      </c>
      <c r="D863" s="166">
        <v>44690</v>
      </c>
      <c r="E863" s="139" t="s">
        <v>2455</v>
      </c>
      <c r="F863" s="160" t="s">
        <v>2716</v>
      </c>
      <c r="G863" s="160" t="s">
        <v>640</v>
      </c>
      <c r="H863" s="160" t="s">
        <v>2717</v>
      </c>
      <c r="I863" s="160" t="s">
        <v>1566</v>
      </c>
      <c r="J863" s="160" t="s">
        <v>2543</v>
      </c>
      <c r="K863" s="160" t="s">
        <v>243</v>
      </c>
      <c r="L863" s="160" t="s">
        <v>265</v>
      </c>
      <c r="M863" s="165" t="s">
        <v>1568</v>
      </c>
      <c r="N863" s="161" t="s">
        <v>2643</v>
      </c>
      <c r="O863" s="167" t="s">
        <v>2337</v>
      </c>
      <c r="P863" s="160" t="s">
        <v>2709</v>
      </c>
      <c r="Q863" s="160" t="s">
        <v>2708</v>
      </c>
    </row>
    <row r="864" spans="2:17" ht="42" customHeight="1">
      <c r="B864" s="160">
        <v>874</v>
      </c>
      <c r="C864" s="160" t="s">
        <v>2661</v>
      </c>
      <c r="D864" s="166">
        <v>44690</v>
      </c>
      <c r="E864" s="165" t="s">
        <v>2481</v>
      </c>
      <c r="F864" s="160" t="s">
        <v>2718</v>
      </c>
      <c r="G864" s="160" t="s">
        <v>1980</v>
      </c>
      <c r="H864" s="160" t="s">
        <v>1417</v>
      </c>
      <c r="I864" s="160" t="s">
        <v>1418</v>
      </c>
      <c r="J864" s="160" t="s">
        <v>2543</v>
      </c>
      <c r="K864" s="160" t="s">
        <v>2548</v>
      </c>
      <c r="L864" s="160" t="s">
        <v>265</v>
      </c>
      <c r="M864" s="165">
        <v>8</v>
      </c>
      <c r="N864" s="161" t="s">
        <v>1425</v>
      </c>
      <c r="O864" s="167" t="s">
        <v>1979</v>
      </c>
      <c r="P864" s="160" t="s">
        <v>2709</v>
      </c>
      <c r="Q864" s="160" t="s">
        <v>2708</v>
      </c>
    </row>
    <row r="865" spans="2:17" ht="42" customHeight="1">
      <c r="B865" s="160">
        <v>875</v>
      </c>
      <c r="C865" s="160" t="s">
        <v>2661</v>
      </c>
      <c r="D865" s="166">
        <v>44690</v>
      </c>
      <c r="E865" s="165" t="s">
        <v>2482</v>
      </c>
      <c r="F865" s="160" t="s">
        <v>2718</v>
      </c>
      <c r="G865" s="160" t="s">
        <v>725</v>
      </c>
      <c r="H865" s="160" t="s">
        <v>1417</v>
      </c>
      <c r="I865" s="160" t="s">
        <v>1418</v>
      </c>
      <c r="J865" s="160" t="s">
        <v>2543</v>
      </c>
      <c r="K865" s="160" t="s">
        <v>2548</v>
      </c>
      <c r="L865" s="160" t="s">
        <v>265</v>
      </c>
      <c r="M865" s="165">
        <v>8</v>
      </c>
      <c r="N865" s="161" t="s">
        <v>1425</v>
      </c>
      <c r="O865" s="167" t="s">
        <v>1979</v>
      </c>
      <c r="P865" s="160" t="s">
        <v>2709</v>
      </c>
      <c r="Q865" s="160" t="s">
        <v>2708</v>
      </c>
    </row>
    <row r="866" spans="2:17" ht="42" customHeight="1">
      <c r="B866" s="160">
        <v>876</v>
      </c>
      <c r="C866" s="160" t="s">
        <v>2661</v>
      </c>
      <c r="D866" s="166">
        <v>44690</v>
      </c>
      <c r="E866" s="165" t="s">
        <v>1995</v>
      </c>
      <c r="F866" s="160" t="s">
        <v>2718</v>
      </c>
      <c r="G866" s="160" t="s">
        <v>1980</v>
      </c>
      <c r="H866" s="160" t="s">
        <v>850</v>
      </c>
      <c r="I866" s="160" t="s">
        <v>850</v>
      </c>
      <c r="J866" s="160" t="s">
        <v>2542</v>
      </c>
      <c r="K866" s="160" t="s">
        <v>2556</v>
      </c>
      <c r="L866" s="160" t="s">
        <v>265</v>
      </c>
      <c r="M866" s="165" t="s">
        <v>293</v>
      </c>
      <c r="N866" s="161" t="s">
        <v>292</v>
      </c>
      <c r="O866" s="160" t="s">
        <v>2137</v>
      </c>
      <c r="P866" s="160" t="s">
        <v>2709</v>
      </c>
      <c r="Q866" s="160" t="s">
        <v>2708</v>
      </c>
    </row>
    <row r="867" spans="2:17" ht="42" customHeight="1">
      <c r="B867" s="160">
        <v>877</v>
      </c>
      <c r="C867" s="160" t="s">
        <v>2661</v>
      </c>
      <c r="D867" s="166">
        <v>44690</v>
      </c>
      <c r="E867" s="165" t="s">
        <v>1997</v>
      </c>
      <c r="F867" s="160" t="s">
        <v>2718</v>
      </c>
      <c r="G867" s="160" t="s">
        <v>1441</v>
      </c>
      <c r="H867" s="160" t="s">
        <v>850</v>
      </c>
      <c r="I867" s="160" t="s">
        <v>850</v>
      </c>
      <c r="J867" s="160" t="s">
        <v>2542</v>
      </c>
      <c r="K867" s="160" t="s">
        <v>2556</v>
      </c>
      <c r="L867" s="160" t="s">
        <v>265</v>
      </c>
      <c r="M867" s="165" t="s">
        <v>293</v>
      </c>
      <c r="N867" s="161" t="s">
        <v>292</v>
      </c>
      <c r="O867" s="160" t="s">
        <v>2137</v>
      </c>
      <c r="P867" s="160" t="s">
        <v>2709</v>
      </c>
      <c r="Q867" s="160" t="s">
        <v>2708</v>
      </c>
    </row>
    <row r="868" spans="2:17" ht="42" customHeight="1">
      <c r="B868" s="160">
        <v>878</v>
      </c>
      <c r="C868" s="160" t="s">
        <v>2661</v>
      </c>
      <c r="D868" s="166">
        <v>44690</v>
      </c>
      <c r="E868" s="165" t="s">
        <v>1996</v>
      </c>
      <c r="F868" s="160" t="s">
        <v>2718</v>
      </c>
      <c r="G868" s="160" t="s">
        <v>725</v>
      </c>
      <c r="H868" s="160" t="s">
        <v>850</v>
      </c>
      <c r="I868" s="160" t="s">
        <v>850</v>
      </c>
      <c r="J868" s="160" t="s">
        <v>2542</v>
      </c>
      <c r="K868" s="160" t="s">
        <v>2556</v>
      </c>
      <c r="L868" s="160" t="s">
        <v>265</v>
      </c>
      <c r="M868" s="165" t="s">
        <v>293</v>
      </c>
      <c r="N868" s="161" t="s">
        <v>292</v>
      </c>
      <c r="O868" s="160" t="s">
        <v>2137</v>
      </c>
      <c r="P868" s="160" t="s">
        <v>2709</v>
      </c>
      <c r="Q868" s="160" t="s">
        <v>2708</v>
      </c>
    </row>
    <row r="869" spans="2:17" ht="42" customHeight="1">
      <c r="B869" s="160">
        <v>879</v>
      </c>
      <c r="C869" s="160" t="s">
        <v>2661</v>
      </c>
      <c r="D869" s="166">
        <v>44692</v>
      </c>
      <c r="E869" s="165" t="s">
        <v>2019</v>
      </c>
      <c r="F869" s="160" t="s">
        <v>2706</v>
      </c>
      <c r="G869" s="160" t="s">
        <v>381</v>
      </c>
      <c r="H869" s="160" t="s">
        <v>850</v>
      </c>
      <c r="I869" s="160" t="s">
        <v>850</v>
      </c>
      <c r="J869" s="160" t="s">
        <v>2542</v>
      </c>
      <c r="K869" s="160" t="s">
        <v>2555</v>
      </c>
      <c r="L869" s="160" t="s">
        <v>265</v>
      </c>
      <c r="M869" s="165" t="s">
        <v>734</v>
      </c>
      <c r="N869" s="161" t="s">
        <v>381</v>
      </c>
      <c r="O869" s="167" t="s">
        <v>2028</v>
      </c>
      <c r="P869" s="160" t="s">
        <v>2709</v>
      </c>
      <c r="Q869" s="160" t="s">
        <v>2708</v>
      </c>
    </row>
    <row r="870" spans="2:17" ht="42" customHeight="1">
      <c r="B870" s="160">
        <v>880</v>
      </c>
      <c r="C870" s="160" t="s">
        <v>2661</v>
      </c>
      <c r="D870" s="166">
        <v>44692</v>
      </c>
      <c r="E870" s="165" t="s">
        <v>2022</v>
      </c>
      <c r="F870" s="160" t="s">
        <v>2719</v>
      </c>
      <c r="G870" s="160" t="s">
        <v>2680</v>
      </c>
      <c r="H870" s="160" t="s">
        <v>850</v>
      </c>
      <c r="I870" s="160" t="s">
        <v>850</v>
      </c>
      <c r="J870" s="160" t="s">
        <v>2542</v>
      </c>
      <c r="K870" s="160" t="s">
        <v>2555</v>
      </c>
      <c r="L870" s="160" t="s">
        <v>265</v>
      </c>
      <c r="M870" s="161" t="s">
        <v>2089</v>
      </c>
      <c r="N870" s="161" t="s">
        <v>1988</v>
      </c>
      <c r="O870" s="167" t="s">
        <v>2028</v>
      </c>
      <c r="P870" s="160" t="s">
        <v>2709</v>
      </c>
      <c r="Q870" s="160" t="s">
        <v>2708</v>
      </c>
    </row>
    <row r="871" spans="2:17" ht="42" customHeight="1">
      <c r="B871" s="160">
        <v>881</v>
      </c>
      <c r="C871" s="160" t="s">
        <v>2661</v>
      </c>
      <c r="D871" s="166">
        <v>44692</v>
      </c>
      <c r="E871" s="165" t="s">
        <v>2023</v>
      </c>
      <c r="F871" s="160" t="s">
        <v>2720</v>
      </c>
      <c r="G871" s="160" t="s">
        <v>2681</v>
      </c>
      <c r="H871" s="160" t="s">
        <v>850</v>
      </c>
      <c r="I871" s="160" t="s">
        <v>850</v>
      </c>
      <c r="J871" s="160" t="s">
        <v>2542</v>
      </c>
      <c r="K871" s="160" t="s">
        <v>2555</v>
      </c>
      <c r="L871" s="160" t="s">
        <v>265</v>
      </c>
      <c r="M871" s="165" t="s">
        <v>2090</v>
      </c>
      <c r="N871" s="161" t="s">
        <v>1993</v>
      </c>
      <c r="O871" s="167" t="s">
        <v>2028</v>
      </c>
      <c r="P871" s="160" t="s">
        <v>2709</v>
      </c>
      <c r="Q871" s="160" t="s">
        <v>2708</v>
      </c>
    </row>
    <row r="872" spans="2:17" ht="28.35" customHeight="1">
      <c r="B872" s="160">
        <v>882</v>
      </c>
      <c r="C872" s="160" t="s">
        <v>2661</v>
      </c>
      <c r="D872" s="166">
        <v>44692</v>
      </c>
      <c r="E872" s="165" t="s">
        <v>2020</v>
      </c>
      <c r="F872" s="160" t="s">
        <v>2721</v>
      </c>
      <c r="G872" s="160" t="s">
        <v>2678</v>
      </c>
      <c r="H872" s="160" t="s">
        <v>850</v>
      </c>
      <c r="I872" s="160" t="s">
        <v>850</v>
      </c>
      <c r="J872" s="160" t="s">
        <v>2542</v>
      </c>
      <c r="K872" s="160" t="s">
        <v>2410</v>
      </c>
      <c r="L872" s="160" t="s">
        <v>265</v>
      </c>
      <c r="M872" s="165" t="s">
        <v>1675</v>
      </c>
      <c r="N872" s="165" t="s">
        <v>2092</v>
      </c>
      <c r="O872" s="160" t="s">
        <v>2093</v>
      </c>
      <c r="P872" s="160" t="s">
        <v>2709</v>
      </c>
      <c r="Q872" s="160" t="s">
        <v>2708</v>
      </c>
    </row>
    <row r="873" spans="2:17" ht="42" customHeight="1">
      <c r="B873" s="160">
        <v>883</v>
      </c>
      <c r="C873" s="160" t="s">
        <v>2661</v>
      </c>
      <c r="D873" s="166">
        <v>44692</v>
      </c>
      <c r="E873" s="165" t="s">
        <v>2096</v>
      </c>
      <c r="F873" s="160" t="s">
        <v>2722</v>
      </c>
      <c r="G873" s="160" t="s">
        <v>2679</v>
      </c>
      <c r="H873" s="160" t="s">
        <v>2141</v>
      </c>
      <c r="I873" s="160" t="s">
        <v>1676</v>
      </c>
      <c r="J873" s="160" t="s">
        <v>2543</v>
      </c>
      <c r="K873" s="160" t="s">
        <v>2569</v>
      </c>
      <c r="L873" s="160" t="s">
        <v>265</v>
      </c>
      <c r="M873" s="165" t="s">
        <v>1690</v>
      </c>
      <c r="N873" s="161" t="s">
        <v>1676</v>
      </c>
      <c r="O873" s="167" t="s">
        <v>2128</v>
      </c>
      <c r="P873" s="160" t="s">
        <v>2709</v>
      </c>
      <c r="Q873" s="160" t="s">
        <v>2708</v>
      </c>
    </row>
    <row r="874" spans="2:17" ht="42" customHeight="1">
      <c r="B874" s="160">
        <v>884</v>
      </c>
      <c r="C874" s="160" t="s">
        <v>2661</v>
      </c>
      <c r="D874" s="166">
        <v>44692</v>
      </c>
      <c r="E874" s="165" t="s">
        <v>2099</v>
      </c>
      <c r="F874" s="160" t="s">
        <v>2719</v>
      </c>
      <c r="G874" s="160" t="s">
        <v>2680</v>
      </c>
      <c r="H874" s="160" t="s">
        <v>2150</v>
      </c>
      <c r="I874" s="160" t="s">
        <v>2126</v>
      </c>
      <c r="J874" s="160" t="s">
        <v>2543</v>
      </c>
      <c r="K874" s="160" t="s">
        <v>2569</v>
      </c>
      <c r="L874" s="160" t="s">
        <v>265</v>
      </c>
      <c r="M874" s="165" t="s">
        <v>1692</v>
      </c>
      <c r="N874" s="161" t="s">
        <v>2126</v>
      </c>
      <c r="O874" s="167" t="s">
        <v>2128</v>
      </c>
      <c r="P874" s="160" t="s">
        <v>2709</v>
      </c>
      <c r="Q874" s="160" t="s">
        <v>2708</v>
      </c>
    </row>
    <row r="875" spans="2:17" ht="42" customHeight="1">
      <c r="B875" s="160">
        <v>885</v>
      </c>
      <c r="C875" s="160" t="s">
        <v>2661</v>
      </c>
      <c r="D875" s="166">
        <v>44692</v>
      </c>
      <c r="E875" s="165" t="s">
        <v>2100</v>
      </c>
      <c r="F875" s="160" t="s">
        <v>2719</v>
      </c>
      <c r="G875" s="160" t="s">
        <v>2680</v>
      </c>
      <c r="H875" s="160" t="s">
        <v>2151</v>
      </c>
      <c r="I875" s="160" t="s">
        <v>2127</v>
      </c>
      <c r="J875" s="160" t="s">
        <v>2543</v>
      </c>
      <c r="K875" s="160" t="s">
        <v>2569</v>
      </c>
      <c r="L875" s="160" t="s">
        <v>265</v>
      </c>
      <c r="M875" s="165" t="s">
        <v>1694</v>
      </c>
      <c r="N875" s="161" t="s">
        <v>2127</v>
      </c>
      <c r="O875" s="167" t="s">
        <v>2128</v>
      </c>
      <c r="P875" s="160" t="s">
        <v>2709</v>
      </c>
      <c r="Q875" s="160" t="s">
        <v>2708</v>
      </c>
    </row>
    <row r="876" spans="2:17" ht="42" customHeight="1">
      <c r="B876" s="160">
        <v>886</v>
      </c>
      <c r="C876" s="160" t="s">
        <v>2661</v>
      </c>
      <c r="D876" s="166">
        <v>44692</v>
      </c>
      <c r="E876" s="165" t="s">
        <v>2102</v>
      </c>
      <c r="F876" s="160" t="s">
        <v>2720</v>
      </c>
      <c r="G876" s="160" t="s">
        <v>2681</v>
      </c>
      <c r="H876" s="160" t="s">
        <v>2151</v>
      </c>
      <c r="I876" s="160" t="s">
        <v>2127</v>
      </c>
      <c r="J876" s="160" t="s">
        <v>2543</v>
      </c>
      <c r="K876" s="160" t="s">
        <v>2569</v>
      </c>
      <c r="L876" s="160" t="s">
        <v>265</v>
      </c>
      <c r="M876" s="165" t="s">
        <v>1694</v>
      </c>
      <c r="N876" s="161" t="s">
        <v>2127</v>
      </c>
      <c r="O876" s="167" t="s">
        <v>2128</v>
      </c>
      <c r="P876" s="160" t="s">
        <v>2709</v>
      </c>
      <c r="Q876" s="160" t="s">
        <v>2708</v>
      </c>
    </row>
    <row r="877" spans="2:17" ht="26.4" customHeight="1">
      <c r="B877" s="160">
        <v>887</v>
      </c>
      <c r="C877" s="160" t="s">
        <v>2661</v>
      </c>
      <c r="D877" s="166">
        <v>44692</v>
      </c>
      <c r="E877" s="165" t="s">
        <v>2020</v>
      </c>
      <c r="F877" s="160" t="s">
        <v>2721</v>
      </c>
      <c r="G877" s="160" t="s">
        <v>2678</v>
      </c>
      <c r="H877" s="160" t="s">
        <v>850</v>
      </c>
      <c r="I877" s="160" t="s">
        <v>850</v>
      </c>
      <c r="J877" s="160" t="s">
        <v>2542</v>
      </c>
      <c r="K877" s="160" t="s">
        <v>2410</v>
      </c>
      <c r="L877" s="160" t="s">
        <v>284</v>
      </c>
      <c r="M877" s="165" t="s">
        <v>850</v>
      </c>
      <c r="N877" s="165" t="s">
        <v>66</v>
      </c>
      <c r="O877" s="160" t="s">
        <v>2129</v>
      </c>
      <c r="P877" s="160" t="s">
        <v>2709</v>
      </c>
      <c r="Q877" s="160" t="s">
        <v>2708</v>
      </c>
    </row>
    <row r="878" spans="2:17" ht="26.4" customHeight="1">
      <c r="B878" s="160">
        <v>888</v>
      </c>
      <c r="C878" s="160" t="s">
        <v>2661</v>
      </c>
      <c r="D878" s="166">
        <v>44692</v>
      </c>
      <c r="E878" s="165" t="s">
        <v>2020</v>
      </c>
      <c r="F878" s="160" t="s">
        <v>2721</v>
      </c>
      <c r="G878" s="160" t="s">
        <v>2678</v>
      </c>
      <c r="H878" s="160" t="s">
        <v>850</v>
      </c>
      <c r="I878" s="160" t="s">
        <v>850</v>
      </c>
      <c r="J878" s="160" t="s">
        <v>2542</v>
      </c>
      <c r="K878" s="160" t="s">
        <v>2410</v>
      </c>
      <c r="L878" s="160" t="s">
        <v>284</v>
      </c>
      <c r="M878" s="165" t="s">
        <v>850</v>
      </c>
      <c r="N878" s="165" t="s">
        <v>72</v>
      </c>
      <c r="O878" s="160" t="s">
        <v>2129</v>
      </c>
      <c r="P878" s="160" t="s">
        <v>2709</v>
      </c>
      <c r="Q878" s="160" t="s">
        <v>2708</v>
      </c>
    </row>
    <row r="879" spans="2:17" ht="26.4" customHeight="1">
      <c r="B879" s="160">
        <v>889</v>
      </c>
      <c r="C879" s="160" t="s">
        <v>2661</v>
      </c>
      <c r="D879" s="166">
        <v>44692</v>
      </c>
      <c r="E879" s="165" t="s">
        <v>2020</v>
      </c>
      <c r="F879" s="160" t="s">
        <v>2721</v>
      </c>
      <c r="G879" s="160" t="s">
        <v>2678</v>
      </c>
      <c r="H879" s="160" t="s">
        <v>850</v>
      </c>
      <c r="I879" s="160" t="s">
        <v>850</v>
      </c>
      <c r="J879" s="160" t="s">
        <v>2542</v>
      </c>
      <c r="K879" s="160" t="s">
        <v>2410</v>
      </c>
      <c r="L879" s="160" t="s">
        <v>284</v>
      </c>
      <c r="M879" s="165" t="s">
        <v>850</v>
      </c>
      <c r="N879" s="165" t="s">
        <v>672</v>
      </c>
      <c r="O879" s="160" t="s">
        <v>2129</v>
      </c>
      <c r="P879" s="160" t="s">
        <v>2709</v>
      </c>
      <c r="Q879" s="160" t="s">
        <v>2708</v>
      </c>
    </row>
    <row r="880" spans="2:17" ht="26.4" customHeight="1">
      <c r="B880" s="160">
        <v>890</v>
      </c>
      <c r="C880" s="160" t="s">
        <v>2661</v>
      </c>
      <c r="D880" s="166">
        <v>44692</v>
      </c>
      <c r="E880" s="165" t="s">
        <v>2020</v>
      </c>
      <c r="F880" s="160" t="s">
        <v>2721</v>
      </c>
      <c r="G880" s="160" t="s">
        <v>2678</v>
      </c>
      <c r="H880" s="160" t="s">
        <v>850</v>
      </c>
      <c r="I880" s="160" t="s">
        <v>850</v>
      </c>
      <c r="J880" s="160" t="s">
        <v>2542</v>
      </c>
      <c r="K880" s="160" t="s">
        <v>2410</v>
      </c>
      <c r="L880" s="160" t="s">
        <v>284</v>
      </c>
      <c r="M880" s="165" t="s">
        <v>850</v>
      </c>
      <c r="N880" s="165" t="s">
        <v>1399</v>
      </c>
      <c r="O880" s="160" t="s">
        <v>2129</v>
      </c>
      <c r="P880" s="160" t="s">
        <v>2709</v>
      </c>
      <c r="Q880" s="160" t="s">
        <v>2708</v>
      </c>
    </row>
    <row r="881" spans="2:17" ht="26.4" customHeight="1">
      <c r="B881" s="160">
        <v>891</v>
      </c>
      <c r="C881" s="160" t="s">
        <v>2661</v>
      </c>
      <c r="D881" s="166">
        <v>44692</v>
      </c>
      <c r="E881" s="165" t="s">
        <v>2020</v>
      </c>
      <c r="F881" s="160" t="s">
        <v>2721</v>
      </c>
      <c r="G881" s="160" t="s">
        <v>2678</v>
      </c>
      <c r="H881" s="160" t="s">
        <v>850</v>
      </c>
      <c r="I881" s="160" t="s">
        <v>850</v>
      </c>
      <c r="J881" s="160" t="s">
        <v>2542</v>
      </c>
      <c r="K881" s="160" t="s">
        <v>2410</v>
      </c>
      <c r="L881" s="160" t="s">
        <v>284</v>
      </c>
      <c r="M881" s="165" t="s">
        <v>850</v>
      </c>
      <c r="N881" s="165" t="s">
        <v>81</v>
      </c>
      <c r="O881" s="160" t="s">
        <v>2129</v>
      </c>
      <c r="P881" s="160" t="s">
        <v>2709</v>
      </c>
      <c r="Q881" s="160" t="s">
        <v>2708</v>
      </c>
    </row>
    <row r="882" spans="2:17" ht="26.4" customHeight="1">
      <c r="B882" s="160">
        <v>892</v>
      </c>
      <c r="C882" s="160" t="s">
        <v>2661</v>
      </c>
      <c r="D882" s="166">
        <v>44692</v>
      </c>
      <c r="E882" s="165" t="s">
        <v>2020</v>
      </c>
      <c r="F882" s="160" t="s">
        <v>2721</v>
      </c>
      <c r="G882" s="160" t="s">
        <v>2678</v>
      </c>
      <c r="H882" s="160" t="s">
        <v>850</v>
      </c>
      <c r="I882" s="160" t="s">
        <v>850</v>
      </c>
      <c r="J882" s="160" t="s">
        <v>2542</v>
      </c>
      <c r="K882" s="160" t="s">
        <v>2410</v>
      </c>
      <c r="L882" s="160" t="s">
        <v>284</v>
      </c>
      <c r="M882" s="165" t="s">
        <v>850</v>
      </c>
      <c r="N882" s="165" t="s">
        <v>82</v>
      </c>
      <c r="O882" s="160" t="s">
        <v>2129</v>
      </c>
      <c r="P882" s="160" t="s">
        <v>2709</v>
      </c>
      <c r="Q882" s="160" t="s">
        <v>2708</v>
      </c>
    </row>
    <row r="883" spans="2:17" ht="26.4" customHeight="1">
      <c r="B883" s="160">
        <v>893</v>
      </c>
      <c r="C883" s="160" t="s">
        <v>2661</v>
      </c>
      <c r="D883" s="166">
        <v>44692</v>
      </c>
      <c r="E883" s="165" t="s">
        <v>2020</v>
      </c>
      <c r="F883" s="160" t="s">
        <v>2721</v>
      </c>
      <c r="G883" s="160" t="s">
        <v>2678</v>
      </c>
      <c r="H883" s="160" t="s">
        <v>850</v>
      </c>
      <c r="I883" s="160" t="s">
        <v>850</v>
      </c>
      <c r="J883" s="160" t="s">
        <v>2542</v>
      </c>
      <c r="K883" s="160" t="s">
        <v>2410</v>
      </c>
      <c r="L883" s="160" t="s">
        <v>284</v>
      </c>
      <c r="M883" s="165" t="s">
        <v>850</v>
      </c>
      <c r="N883" s="165" t="s">
        <v>1402</v>
      </c>
      <c r="O883" s="160" t="s">
        <v>2129</v>
      </c>
      <c r="P883" s="160" t="s">
        <v>2709</v>
      </c>
      <c r="Q883" s="160" t="s">
        <v>2708</v>
      </c>
    </row>
    <row r="884" spans="2:17" ht="26.4" customHeight="1">
      <c r="B884" s="160">
        <v>894</v>
      </c>
      <c r="C884" s="160" t="s">
        <v>2661</v>
      </c>
      <c r="D884" s="166">
        <v>44692</v>
      </c>
      <c r="E884" s="165" t="s">
        <v>2020</v>
      </c>
      <c r="F884" s="160" t="s">
        <v>2721</v>
      </c>
      <c r="G884" s="160" t="s">
        <v>2678</v>
      </c>
      <c r="H884" s="160" t="s">
        <v>850</v>
      </c>
      <c r="I884" s="160" t="s">
        <v>850</v>
      </c>
      <c r="J884" s="160" t="s">
        <v>2542</v>
      </c>
      <c r="K884" s="160" t="s">
        <v>2410</v>
      </c>
      <c r="L884" s="160" t="s">
        <v>284</v>
      </c>
      <c r="M884" s="165" t="s">
        <v>850</v>
      </c>
      <c r="N884" s="165" t="s">
        <v>72</v>
      </c>
      <c r="O884" s="160" t="s">
        <v>2129</v>
      </c>
      <c r="P884" s="160" t="s">
        <v>2709</v>
      </c>
      <c r="Q884" s="160" t="s">
        <v>2708</v>
      </c>
    </row>
    <row r="885" spans="2:17" ht="26.4" customHeight="1">
      <c r="B885" s="160">
        <v>895</v>
      </c>
      <c r="C885" s="160" t="s">
        <v>2661</v>
      </c>
      <c r="D885" s="166">
        <v>44692</v>
      </c>
      <c r="E885" s="165" t="s">
        <v>2020</v>
      </c>
      <c r="F885" s="160" t="s">
        <v>2721</v>
      </c>
      <c r="G885" s="160" t="s">
        <v>2678</v>
      </c>
      <c r="H885" s="160" t="s">
        <v>850</v>
      </c>
      <c r="I885" s="160" t="s">
        <v>850</v>
      </c>
      <c r="J885" s="160" t="s">
        <v>2542</v>
      </c>
      <c r="K885" s="160" t="s">
        <v>2410</v>
      </c>
      <c r="L885" s="160" t="s">
        <v>284</v>
      </c>
      <c r="M885" s="165" t="s">
        <v>850</v>
      </c>
      <c r="N885" s="171" t="s">
        <v>1400</v>
      </c>
      <c r="O885" s="160" t="s">
        <v>2129</v>
      </c>
      <c r="P885" s="160" t="s">
        <v>2709</v>
      </c>
      <c r="Q885" s="160" t="s">
        <v>2708</v>
      </c>
    </row>
    <row r="886" spans="2:17" ht="26.4" customHeight="1">
      <c r="B886" s="160">
        <v>896</v>
      </c>
      <c r="C886" s="160" t="s">
        <v>2661</v>
      </c>
      <c r="D886" s="166">
        <v>44692</v>
      </c>
      <c r="E886" s="165" t="s">
        <v>2020</v>
      </c>
      <c r="F886" s="160" t="s">
        <v>2721</v>
      </c>
      <c r="G886" s="160" t="s">
        <v>2678</v>
      </c>
      <c r="H886" s="160" t="s">
        <v>850</v>
      </c>
      <c r="I886" s="160" t="s">
        <v>850</v>
      </c>
      <c r="J886" s="160" t="s">
        <v>2542</v>
      </c>
      <c r="K886" s="160" t="s">
        <v>2410</v>
      </c>
      <c r="L886" s="160" t="s">
        <v>284</v>
      </c>
      <c r="M886" s="165" t="s">
        <v>850</v>
      </c>
      <c r="N886" s="171" t="s">
        <v>79</v>
      </c>
      <c r="O886" s="160" t="s">
        <v>2129</v>
      </c>
      <c r="P886" s="160" t="s">
        <v>2709</v>
      </c>
      <c r="Q886" s="160" t="s">
        <v>2708</v>
      </c>
    </row>
    <row r="887" spans="2:17" ht="26.4" customHeight="1">
      <c r="B887" s="160">
        <v>897</v>
      </c>
      <c r="C887" s="160" t="s">
        <v>2661</v>
      </c>
      <c r="D887" s="166">
        <v>44692</v>
      </c>
      <c r="E887" s="165" t="s">
        <v>2021</v>
      </c>
      <c r="F887" s="160" t="s">
        <v>2722</v>
      </c>
      <c r="G887" s="160" t="s">
        <v>2679</v>
      </c>
      <c r="H887" s="160" t="s">
        <v>850</v>
      </c>
      <c r="I887" s="160" t="s">
        <v>850</v>
      </c>
      <c r="J887" s="160" t="s">
        <v>2542</v>
      </c>
      <c r="K887" s="160" t="s">
        <v>2410</v>
      </c>
      <c r="L887" s="160" t="s">
        <v>284</v>
      </c>
      <c r="M887" s="165" t="s">
        <v>850</v>
      </c>
      <c r="N887" s="165" t="s">
        <v>66</v>
      </c>
      <c r="O887" s="160" t="s">
        <v>2129</v>
      </c>
      <c r="P887" s="160" t="s">
        <v>2709</v>
      </c>
      <c r="Q887" s="160" t="s">
        <v>2708</v>
      </c>
    </row>
    <row r="888" spans="2:17" ht="26.4" customHeight="1">
      <c r="B888" s="160">
        <v>898</v>
      </c>
      <c r="C888" s="160" t="s">
        <v>2661</v>
      </c>
      <c r="D888" s="166">
        <v>44692</v>
      </c>
      <c r="E888" s="165" t="s">
        <v>2021</v>
      </c>
      <c r="F888" s="160" t="s">
        <v>2722</v>
      </c>
      <c r="G888" s="160" t="s">
        <v>2679</v>
      </c>
      <c r="H888" s="160" t="s">
        <v>850</v>
      </c>
      <c r="I888" s="160" t="s">
        <v>850</v>
      </c>
      <c r="J888" s="160" t="s">
        <v>2542</v>
      </c>
      <c r="K888" s="160" t="s">
        <v>2410</v>
      </c>
      <c r="L888" s="160" t="s">
        <v>284</v>
      </c>
      <c r="M888" s="165" t="s">
        <v>850</v>
      </c>
      <c r="N888" s="165" t="s">
        <v>72</v>
      </c>
      <c r="O888" s="160" t="s">
        <v>2129</v>
      </c>
      <c r="P888" s="160" t="s">
        <v>2709</v>
      </c>
      <c r="Q888" s="160" t="s">
        <v>2708</v>
      </c>
    </row>
    <row r="889" spans="2:17" ht="26.4" customHeight="1">
      <c r="B889" s="160">
        <v>899</v>
      </c>
      <c r="C889" s="160" t="s">
        <v>2661</v>
      </c>
      <c r="D889" s="166">
        <v>44692</v>
      </c>
      <c r="E889" s="165" t="s">
        <v>2021</v>
      </c>
      <c r="F889" s="160" t="s">
        <v>2722</v>
      </c>
      <c r="G889" s="160" t="s">
        <v>2679</v>
      </c>
      <c r="H889" s="160" t="s">
        <v>850</v>
      </c>
      <c r="I889" s="160" t="s">
        <v>850</v>
      </c>
      <c r="J889" s="160" t="s">
        <v>2542</v>
      </c>
      <c r="K889" s="160" t="s">
        <v>2410</v>
      </c>
      <c r="L889" s="160" t="s">
        <v>284</v>
      </c>
      <c r="M889" s="165" t="s">
        <v>850</v>
      </c>
      <c r="N889" s="165" t="s">
        <v>672</v>
      </c>
      <c r="O889" s="160" t="s">
        <v>2129</v>
      </c>
      <c r="P889" s="160" t="s">
        <v>2709</v>
      </c>
      <c r="Q889" s="160" t="s">
        <v>2708</v>
      </c>
    </row>
    <row r="890" spans="2:17" ht="26.4" customHeight="1">
      <c r="B890" s="160">
        <v>900</v>
      </c>
      <c r="C890" s="160" t="s">
        <v>2661</v>
      </c>
      <c r="D890" s="166">
        <v>44692</v>
      </c>
      <c r="E890" s="165" t="s">
        <v>2021</v>
      </c>
      <c r="F890" s="160" t="s">
        <v>2722</v>
      </c>
      <c r="G890" s="160" t="s">
        <v>2679</v>
      </c>
      <c r="H890" s="160" t="s">
        <v>850</v>
      </c>
      <c r="I890" s="160" t="s">
        <v>850</v>
      </c>
      <c r="J890" s="160" t="s">
        <v>2542</v>
      </c>
      <c r="K890" s="160" t="s">
        <v>2410</v>
      </c>
      <c r="L890" s="160" t="s">
        <v>284</v>
      </c>
      <c r="M890" s="165" t="s">
        <v>850</v>
      </c>
      <c r="N890" s="165" t="s">
        <v>1399</v>
      </c>
      <c r="O890" s="160" t="s">
        <v>2129</v>
      </c>
      <c r="P890" s="160" t="s">
        <v>2709</v>
      </c>
      <c r="Q890" s="160" t="s">
        <v>2708</v>
      </c>
    </row>
    <row r="891" spans="2:17" ht="26.4" customHeight="1">
      <c r="B891" s="160">
        <v>901</v>
      </c>
      <c r="C891" s="160" t="s">
        <v>2661</v>
      </c>
      <c r="D891" s="166">
        <v>44692</v>
      </c>
      <c r="E891" s="165" t="s">
        <v>2021</v>
      </c>
      <c r="F891" s="160" t="s">
        <v>2722</v>
      </c>
      <c r="G891" s="160" t="s">
        <v>2679</v>
      </c>
      <c r="H891" s="160" t="s">
        <v>850</v>
      </c>
      <c r="I891" s="160" t="s">
        <v>850</v>
      </c>
      <c r="J891" s="160" t="s">
        <v>2542</v>
      </c>
      <c r="K891" s="160" t="s">
        <v>2410</v>
      </c>
      <c r="L891" s="160" t="s">
        <v>284</v>
      </c>
      <c r="M891" s="165" t="s">
        <v>850</v>
      </c>
      <c r="N891" s="165" t="s">
        <v>81</v>
      </c>
      <c r="O891" s="160" t="s">
        <v>2129</v>
      </c>
      <c r="P891" s="160" t="s">
        <v>2709</v>
      </c>
      <c r="Q891" s="160" t="s">
        <v>2708</v>
      </c>
    </row>
    <row r="892" spans="2:17" ht="26.4" customHeight="1">
      <c r="B892" s="160">
        <v>902</v>
      </c>
      <c r="C892" s="160" t="s">
        <v>2661</v>
      </c>
      <c r="D892" s="166">
        <v>44692</v>
      </c>
      <c r="E892" s="165" t="s">
        <v>2021</v>
      </c>
      <c r="F892" s="160" t="s">
        <v>2722</v>
      </c>
      <c r="G892" s="160" t="s">
        <v>2679</v>
      </c>
      <c r="H892" s="160" t="s">
        <v>850</v>
      </c>
      <c r="I892" s="160" t="s">
        <v>850</v>
      </c>
      <c r="J892" s="160" t="s">
        <v>2542</v>
      </c>
      <c r="K892" s="160" t="s">
        <v>2410</v>
      </c>
      <c r="L892" s="160" t="s">
        <v>284</v>
      </c>
      <c r="M892" s="165" t="s">
        <v>850</v>
      </c>
      <c r="N892" s="165" t="s">
        <v>82</v>
      </c>
      <c r="O892" s="160" t="s">
        <v>2129</v>
      </c>
      <c r="P892" s="160" t="s">
        <v>2709</v>
      </c>
      <c r="Q892" s="160" t="s">
        <v>2708</v>
      </c>
    </row>
    <row r="893" spans="2:17" ht="26.4" customHeight="1">
      <c r="B893" s="160">
        <v>903</v>
      </c>
      <c r="C893" s="160" t="s">
        <v>2661</v>
      </c>
      <c r="D893" s="166">
        <v>44692</v>
      </c>
      <c r="E893" s="165" t="s">
        <v>2021</v>
      </c>
      <c r="F893" s="160" t="s">
        <v>2722</v>
      </c>
      <c r="G893" s="160" t="s">
        <v>2679</v>
      </c>
      <c r="H893" s="160" t="s">
        <v>850</v>
      </c>
      <c r="I893" s="160" t="s">
        <v>850</v>
      </c>
      <c r="J893" s="160" t="s">
        <v>2542</v>
      </c>
      <c r="K893" s="160" t="s">
        <v>2410</v>
      </c>
      <c r="L893" s="160" t="s">
        <v>284</v>
      </c>
      <c r="M893" s="165" t="s">
        <v>850</v>
      </c>
      <c r="N893" s="165" t="s">
        <v>1402</v>
      </c>
      <c r="O893" s="160" t="s">
        <v>2129</v>
      </c>
      <c r="P893" s="160" t="s">
        <v>2709</v>
      </c>
      <c r="Q893" s="160" t="s">
        <v>2708</v>
      </c>
    </row>
    <row r="894" spans="2:17" ht="26.4" customHeight="1">
      <c r="B894" s="160">
        <v>904</v>
      </c>
      <c r="C894" s="160" t="s">
        <v>2661</v>
      </c>
      <c r="D894" s="166">
        <v>44692</v>
      </c>
      <c r="E894" s="165" t="s">
        <v>2021</v>
      </c>
      <c r="F894" s="160" t="s">
        <v>2722</v>
      </c>
      <c r="G894" s="160" t="s">
        <v>2679</v>
      </c>
      <c r="H894" s="160" t="s">
        <v>850</v>
      </c>
      <c r="I894" s="160" t="s">
        <v>850</v>
      </c>
      <c r="J894" s="160" t="s">
        <v>2542</v>
      </c>
      <c r="K894" s="160" t="s">
        <v>2410</v>
      </c>
      <c r="L894" s="160" t="s">
        <v>284</v>
      </c>
      <c r="M894" s="165" t="s">
        <v>850</v>
      </c>
      <c r="N894" s="165" t="s">
        <v>72</v>
      </c>
      <c r="O894" s="160" t="s">
        <v>2129</v>
      </c>
      <c r="P894" s="160" t="s">
        <v>2709</v>
      </c>
      <c r="Q894" s="160" t="s">
        <v>2708</v>
      </c>
    </row>
    <row r="895" spans="2:17" ht="26.4" customHeight="1">
      <c r="B895" s="160">
        <v>905</v>
      </c>
      <c r="C895" s="160" t="s">
        <v>2661</v>
      </c>
      <c r="D895" s="166">
        <v>44692</v>
      </c>
      <c r="E895" s="165" t="s">
        <v>2021</v>
      </c>
      <c r="F895" s="160" t="s">
        <v>2722</v>
      </c>
      <c r="G895" s="160" t="s">
        <v>2679</v>
      </c>
      <c r="H895" s="160" t="s">
        <v>850</v>
      </c>
      <c r="I895" s="160" t="s">
        <v>850</v>
      </c>
      <c r="J895" s="160" t="s">
        <v>2542</v>
      </c>
      <c r="K895" s="160" t="s">
        <v>2410</v>
      </c>
      <c r="L895" s="160" t="s">
        <v>284</v>
      </c>
      <c r="M895" s="165" t="s">
        <v>850</v>
      </c>
      <c r="N895" s="171" t="s">
        <v>1400</v>
      </c>
      <c r="O895" s="160" t="s">
        <v>2129</v>
      </c>
      <c r="P895" s="160" t="s">
        <v>2709</v>
      </c>
      <c r="Q895" s="160" t="s">
        <v>2708</v>
      </c>
    </row>
    <row r="896" spans="2:17" ht="26.4" customHeight="1">
      <c r="B896" s="160">
        <v>906</v>
      </c>
      <c r="C896" s="160" t="s">
        <v>2661</v>
      </c>
      <c r="D896" s="166">
        <v>44692</v>
      </c>
      <c r="E896" s="165" t="s">
        <v>2021</v>
      </c>
      <c r="F896" s="160" t="s">
        <v>2722</v>
      </c>
      <c r="G896" s="160" t="s">
        <v>2679</v>
      </c>
      <c r="H896" s="160" t="s">
        <v>850</v>
      </c>
      <c r="I896" s="160" t="s">
        <v>850</v>
      </c>
      <c r="J896" s="160" t="s">
        <v>2542</v>
      </c>
      <c r="K896" s="160" t="s">
        <v>2410</v>
      </c>
      <c r="L896" s="160" t="s">
        <v>284</v>
      </c>
      <c r="M896" s="165" t="s">
        <v>850</v>
      </c>
      <c r="N896" s="171" t="s">
        <v>79</v>
      </c>
      <c r="O896" s="160" t="s">
        <v>2129</v>
      </c>
      <c r="P896" s="160" t="s">
        <v>2709</v>
      </c>
      <c r="Q896" s="160" t="s">
        <v>2708</v>
      </c>
    </row>
    <row r="897" spans="2:17" ht="26.4" customHeight="1">
      <c r="B897" s="160">
        <v>907</v>
      </c>
      <c r="C897" s="160" t="s">
        <v>2661</v>
      </c>
      <c r="D897" s="166">
        <v>44692</v>
      </c>
      <c r="E897" s="165" t="s">
        <v>2022</v>
      </c>
      <c r="F897" s="160" t="s">
        <v>2719</v>
      </c>
      <c r="G897" s="160" t="s">
        <v>2680</v>
      </c>
      <c r="H897" s="160" t="s">
        <v>850</v>
      </c>
      <c r="I897" s="160" t="s">
        <v>850</v>
      </c>
      <c r="J897" s="160" t="s">
        <v>2542</v>
      </c>
      <c r="K897" s="160" t="s">
        <v>2410</v>
      </c>
      <c r="L897" s="160" t="s">
        <v>284</v>
      </c>
      <c r="M897" s="165" t="s">
        <v>850</v>
      </c>
      <c r="N897" s="165" t="s">
        <v>66</v>
      </c>
      <c r="O897" s="160" t="s">
        <v>2129</v>
      </c>
      <c r="P897" s="160" t="s">
        <v>2709</v>
      </c>
      <c r="Q897" s="160" t="s">
        <v>2708</v>
      </c>
    </row>
    <row r="898" spans="2:17" ht="26.4" customHeight="1">
      <c r="B898" s="160">
        <v>908</v>
      </c>
      <c r="C898" s="160" t="s">
        <v>2661</v>
      </c>
      <c r="D898" s="166">
        <v>44692</v>
      </c>
      <c r="E898" s="165" t="s">
        <v>2022</v>
      </c>
      <c r="F898" s="160" t="s">
        <v>2719</v>
      </c>
      <c r="G898" s="160" t="s">
        <v>2680</v>
      </c>
      <c r="H898" s="160" t="s">
        <v>850</v>
      </c>
      <c r="I898" s="160" t="s">
        <v>850</v>
      </c>
      <c r="J898" s="160" t="s">
        <v>2542</v>
      </c>
      <c r="K898" s="160" t="s">
        <v>2410</v>
      </c>
      <c r="L898" s="160" t="s">
        <v>284</v>
      </c>
      <c r="M898" s="165" t="s">
        <v>850</v>
      </c>
      <c r="N898" s="165" t="s">
        <v>72</v>
      </c>
      <c r="O898" s="160" t="s">
        <v>2129</v>
      </c>
      <c r="P898" s="160" t="s">
        <v>2709</v>
      </c>
      <c r="Q898" s="160" t="s">
        <v>2708</v>
      </c>
    </row>
    <row r="899" spans="2:17" ht="26.4" customHeight="1">
      <c r="B899" s="160">
        <v>909</v>
      </c>
      <c r="C899" s="160" t="s">
        <v>2661</v>
      </c>
      <c r="D899" s="166">
        <v>44692</v>
      </c>
      <c r="E899" s="165" t="s">
        <v>2022</v>
      </c>
      <c r="F899" s="160" t="s">
        <v>2719</v>
      </c>
      <c r="G899" s="160" t="s">
        <v>2680</v>
      </c>
      <c r="H899" s="160" t="s">
        <v>850</v>
      </c>
      <c r="I899" s="160" t="s">
        <v>850</v>
      </c>
      <c r="J899" s="160" t="s">
        <v>2542</v>
      </c>
      <c r="K899" s="160" t="s">
        <v>2410</v>
      </c>
      <c r="L899" s="160" t="s">
        <v>284</v>
      </c>
      <c r="M899" s="165" t="s">
        <v>850</v>
      </c>
      <c r="N899" s="165" t="s">
        <v>672</v>
      </c>
      <c r="O899" s="160" t="s">
        <v>2129</v>
      </c>
      <c r="P899" s="160" t="s">
        <v>2709</v>
      </c>
      <c r="Q899" s="160" t="s">
        <v>2708</v>
      </c>
    </row>
    <row r="900" spans="2:17" ht="26.4" customHeight="1">
      <c r="B900" s="160">
        <v>910</v>
      </c>
      <c r="C900" s="160" t="s">
        <v>2661</v>
      </c>
      <c r="D900" s="166">
        <v>44692</v>
      </c>
      <c r="E900" s="165" t="s">
        <v>2022</v>
      </c>
      <c r="F900" s="160" t="s">
        <v>2719</v>
      </c>
      <c r="G900" s="160" t="s">
        <v>2680</v>
      </c>
      <c r="H900" s="160" t="s">
        <v>850</v>
      </c>
      <c r="I900" s="160" t="s">
        <v>850</v>
      </c>
      <c r="J900" s="160" t="s">
        <v>2542</v>
      </c>
      <c r="K900" s="160" t="s">
        <v>2410</v>
      </c>
      <c r="L900" s="160" t="s">
        <v>284</v>
      </c>
      <c r="M900" s="165" t="s">
        <v>850</v>
      </c>
      <c r="N900" s="165" t="s">
        <v>1399</v>
      </c>
      <c r="O900" s="160" t="s">
        <v>2129</v>
      </c>
      <c r="P900" s="160" t="s">
        <v>2709</v>
      </c>
      <c r="Q900" s="160" t="s">
        <v>2708</v>
      </c>
    </row>
    <row r="901" spans="2:17" ht="26.4" customHeight="1">
      <c r="B901" s="160">
        <v>911</v>
      </c>
      <c r="C901" s="160" t="s">
        <v>2661</v>
      </c>
      <c r="D901" s="166">
        <v>44692</v>
      </c>
      <c r="E901" s="165" t="s">
        <v>2022</v>
      </c>
      <c r="F901" s="160" t="s">
        <v>2719</v>
      </c>
      <c r="G901" s="160" t="s">
        <v>2680</v>
      </c>
      <c r="H901" s="160" t="s">
        <v>850</v>
      </c>
      <c r="I901" s="160" t="s">
        <v>850</v>
      </c>
      <c r="J901" s="160" t="s">
        <v>2542</v>
      </c>
      <c r="K901" s="160" t="s">
        <v>2410</v>
      </c>
      <c r="L901" s="160" t="s">
        <v>284</v>
      </c>
      <c r="M901" s="165" t="s">
        <v>850</v>
      </c>
      <c r="N901" s="165" t="s">
        <v>81</v>
      </c>
      <c r="O901" s="160" t="s">
        <v>2129</v>
      </c>
      <c r="P901" s="160" t="s">
        <v>2709</v>
      </c>
      <c r="Q901" s="160" t="s">
        <v>2708</v>
      </c>
    </row>
    <row r="902" spans="2:17" ht="26.4" customHeight="1">
      <c r="B902" s="160">
        <v>912</v>
      </c>
      <c r="C902" s="160" t="s">
        <v>2661</v>
      </c>
      <c r="D902" s="166">
        <v>44692</v>
      </c>
      <c r="E902" s="165" t="s">
        <v>2022</v>
      </c>
      <c r="F902" s="160" t="s">
        <v>2719</v>
      </c>
      <c r="G902" s="160" t="s">
        <v>2680</v>
      </c>
      <c r="H902" s="160" t="s">
        <v>850</v>
      </c>
      <c r="I902" s="160" t="s">
        <v>850</v>
      </c>
      <c r="J902" s="160" t="s">
        <v>2542</v>
      </c>
      <c r="K902" s="160" t="s">
        <v>2410</v>
      </c>
      <c r="L902" s="160" t="s">
        <v>284</v>
      </c>
      <c r="M902" s="165" t="s">
        <v>850</v>
      </c>
      <c r="N902" s="165" t="s">
        <v>82</v>
      </c>
      <c r="O902" s="160" t="s">
        <v>2129</v>
      </c>
      <c r="P902" s="160" t="s">
        <v>2709</v>
      </c>
      <c r="Q902" s="160" t="s">
        <v>2708</v>
      </c>
    </row>
    <row r="903" spans="2:17" ht="26.4" customHeight="1">
      <c r="B903" s="160">
        <v>913</v>
      </c>
      <c r="C903" s="160" t="s">
        <v>2661</v>
      </c>
      <c r="D903" s="166">
        <v>44692</v>
      </c>
      <c r="E903" s="165" t="s">
        <v>2022</v>
      </c>
      <c r="F903" s="160" t="s">
        <v>2719</v>
      </c>
      <c r="G903" s="160" t="s">
        <v>2680</v>
      </c>
      <c r="H903" s="160" t="s">
        <v>850</v>
      </c>
      <c r="I903" s="160" t="s">
        <v>850</v>
      </c>
      <c r="J903" s="160" t="s">
        <v>2542</v>
      </c>
      <c r="K903" s="160" t="s">
        <v>2410</v>
      </c>
      <c r="L903" s="160" t="s">
        <v>284</v>
      </c>
      <c r="M903" s="165" t="s">
        <v>850</v>
      </c>
      <c r="N903" s="165" t="s">
        <v>1402</v>
      </c>
      <c r="O903" s="160" t="s">
        <v>2129</v>
      </c>
      <c r="P903" s="160" t="s">
        <v>2709</v>
      </c>
      <c r="Q903" s="160" t="s">
        <v>2708</v>
      </c>
    </row>
    <row r="904" spans="2:17" ht="26.4" customHeight="1">
      <c r="B904" s="160">
        <v>914</v>
      </c>
      <c r="C904" s="160" t="s">
        <v>2661</v>
      </c>
      <c r="D904" s="166">
        <v>44692</v>
      </c>
      <c r="E904" s="165" t="s">
        <v>2022</v>
      </c>
      <c r="F904" s="160" t="s">
        <v>2719</v>
      </c>
      <c r="G904" s="160" t="s">
        <v>2680</v>
      </c>
      <c r="H904" s="160" t="s">
        <v>850</v>
      </c>
      <c r="I904" s="160" t="s">
        <v>850</v>
      </c>
      <c r="J904" s="160" t="s">
        <v>2542</v>
      </c>
      <c r="K904" s="160" t="s">
        <v>2410</v>
      </c>
      <c r="L904" s="160" t="s">
        <v>284</v>
      </c>
      <c r="M904" s="165" t="s">
        <v>850</v>
      </c>
      <c r="N904" s="165" t="s">
        <v>72</v>
      </c>
      <c r="O904" s="160" t="s">
        <v>2129</v>
      </c>
      <c r="P904" s="160" t="s">
        <v>2709</v>
      </c>
      <c r="Q904" s="160" t="s">
        <v>2708</v>
      </c>
    </row>
    <row r="905" spans="2:17" ht="26.4" customHeight="1">
      <c r="B905" s="160">
        <v>915</v>
      </c>
      <c r="C905" s="160" t="s">
        <v>2661</v>
      </c>
      <c r="D905" s="166">
        <v>44692</v>
      </c>
      <c r="E905" s="165" t="s">
        <v>2022</v>
      </c>
      <c r="F905" s="160" t="s">
        <v>2719</v>
      </c>
      <c r="G905" s="160" t="s">
        <v>2680</v>
      </c>
      <c r="H905" s="160" t="s">
        <v>850</v>
      </c>
      <c r="I905" s="160" t="s">
        <v>850</v>
      </c>
      <c r="J905" s="160" t="s">
        <v>2542</v>
      </c>
      <c r="K905" s="160" t="s">
        <v>2410</v>
      </c>
      <c r="L905" s="160" t="s">
        <v>284</v>
      </c>
      <c r="M905" s="165" t="s">
        <v>850</v>
      </c>
      <c r="N905" s="171" t="s">
        <v>1400</v>
      </c>
      <c r="O905" s="160" t="s">
        <v>2129</v>
      </c>
      <c r="P905" s="160" t="s">
        <v>2709</v>
      </c>
      <c r="Q905" s="160" t="s">
        <v>2708</v>
      </c>
    </row>
    <row r="906" spans="2:17" ht="26.4" customHeight="1">
      <c r="B906" s="160">
        <v>916</v>
      </c>
      <c r="C906" s="160" t="s">
        <v>2661</v>
      </c>
      <c r="D906" s="166">
        <v>44692</v>
      </c>
      <c r="E906" s="165" t="s">
        <v>2022</v>
      </c>
      <c r="F906" s="160" t="s">
        <v>2719</v>
      </c>
      <c r="G906" s="160" t="s">
        <v>2680</v>
      </c>
      <c r="H906" s="160" t="s">
        <v>850</v>
      </c>
      <c r="I906" s="160" t="s">
        <v>850</v>
      </c>
      <c r="J906" s="160" t="s">
        <v>2542</v>
      </c>
      <c r="K906" s="160" t="s">
        <v>2410</v>
      </c>
      <c r="L906" s="160" t="s">
        <v>284</v>
      </c>
      <c r="M906" s="165" t="s">
        <v>850</v>
      </c>
      <c r="N906" s="171" t="s">
        <v>79</v>
      </c>
      <c r="O906" s="160" t="s">
        <v>2129</v>
      </c>
      <c r="P906" s="160" t="s">
        <v>2709</v>
      </c>
      <c r="Q906" s="160" t="s">
        <v>2708</v>
      </c>
    </row>
    <row r="907" spans="2:17" ht="26.4" customHeight="1">
      <c r="B907" s="160">
        <v>917</v>
      </c>
      <c r="C907" s="160" t="s">
        <v>2661</v>
      </c>
      <c r="D907" s="166">
        <v>44692</v>
      </c>
      <c r="E907" s="165" t="s">
        <v>2023</v>
      </c>
      <c r="F907" s="160" t="s">
        <v>2720</v>
      </c>
      <c r="G907" s="160" t="s">
        <v>2681</v>
      </c>
      <c r="H907" s="160" t="s">
        <v>850</v>
      </c>
      <c r="I907" s="160" t="s">
        <v>850</v>
      </c>
      <c r="J907" s="160" t="s">
        <v>2542</v>
      </c>
      <c r="K907" s="160" t="s">
        <v>2410</v>
      </c>
      <c r="L907" s="160" t="s">
        <v>284</v>
      </c>
      <c r="M907" s="165" t="s">
        <v>850</v>
      </c>
      <c r="N907" s="165" t="s">
        <v>66</v>
      </c>
      <c r="O907" s="160" t="s">
        <v>2129</v>
      </c>
      <c r="P907" s="160" t="s">
        <v>2709</v>
      </c>
      <c r="Q907" s="160" t="s">
        <v>2708</v>
      </c>
    </row>
    <row r="908" spans="2:17" ht="26.4" customHeight="1">
      <c r="B908" s="160">
        <v>918</v>
      </c>
      <c r="C908" s="160" t="s">
        <v>2661</v>
      </c>
      <c r="D908" s="166">
        <v>44692</v>
      </c>
      <c r="E908" s="165" t="s">
        <v>2023</v>
      </c>
      <c r="F908" s="160" t="s">
        <v>2720</v>
      </c>
      <c r="G908" s="160" t="s">
        <v>2681</v>
      </c>
      <c r="H908" s="160" t="s">
        <v>850</v>
      </c>
      <c r="I908" s="160" t="s">
        <v>850</v>
      </c>
      <c r="J908" s="160" t="s">
        <v>2542</v>
      </c>
      <c r="K908" s="160" t="s">
        <v>2410</v>
      </c>
      <c r="L908" s="160" t="s">
        <v>284</v>
      </c>
      <c r="M908" s="165" t="s">
        <v>850</v>
      </c>
      <c r="N908" s="165" t="s">
        <v>72</v>
      </c>
      <c r="O908" s="160" t="s">
        <v>2129</v>
      </c>
      <c r="P908" s="160" t="s">
        <v>2709</v>
      </c>
      <c r="Q908" s="160" t="s">
        <v>2708</v>
      </c>
    </row>
    <row r="909" spans="2:17" ht="26.4" customHeight="1">
      <c r="B909" s="160">
        <v>919</v>
      </c>
      <c r="C909" s="160" t="s">
        <v>2661</v>
      </c>
      <c r="D909" s="166">
        <v>44692</v>
      </c>
      <c r="E909" s="165" t="s">
        <v>2023</v>
      </c>
      <c r="F909" s="160" t="s">
        <v>2720</v>
      </c>
      <c r="G909" s="160" t="s">
        <v>2681</v>
      </c>
      <c r="H909" s="160" t="s">
        <v>850</v>
      </c>
      <c r="I909" s="160" t="s">
        <v>850</v>
      </c>
      <c r="J909" s="160" t="s">
        <v>2542</v>
      </c>
      <c r="K909" s="160" t="s">
        <v>2410</v>
      </c>
      <c r="L909" s="160" t="s">
        <v>284</v>
      </c>
      <c r="M909" s="165" t="s">
        <v>850</v>
      </c>
      <c r="N909" s="165" t="s">
        <v>672</v>
      </c>
      <c r="O909" s="160" t="s">
        <v>2129</v>
      </c>
      <c r="P909" s="160" t="s">
        <v>2709</v>
      </c>
      <c r="Q909" s="160" t="s">
        <v>2708</v>
      </c>
    </row>
    <row r="910" spans="2:17" ht="26.4" customHeight="1">
      <c r="B910" s="160">
        <v>920</v>
      </c>
      <c r="C910" s="160" t="s">
        <v>2661</v>
      </c>
      <c r="D910" s="166">
        <v>44692</v>
      </c>
      <c r="E910" s="165" t="s">
        <v>2023</v>
      </c>
      <c r="F910" s="160" t="s">
        <v>2720</v>
      </c>
      <c r="G910" s="160" t="s">
        <v>2681</v>
      </c>
      <c r="H910" s="160" t="s">
        <v>850</v>
      </c>
      <c r="I910" s="160" t="s">
        <v>850</v>
      </c>
      <c r="J910" s="160" t="s">
        <v>2542</v>
      </c>
      <c r="K910" s="160" t="s">
        <v>2410</v>
      </c>
      <c r="L910" s="160" t="s">
        <v>284</v>
      </c>
      <c r="M910" s="165" t="s">
        <v>850</v>
      </c>
      <c r="N910" s="165" t="s">
        <v>1399</v>
      </c>
      <c r="O910" s="160" t="s">
        <v>2129</v>
      </c>
      <c r="P910" s="160" t="s">
        <v>2709</v>
      </c>
      <c r="Q910" s="160" t="s">
        <v>2708</v>
      </c>
    </row>
    <row r="911" spans="2:17" ht="26.4" customHeight="1">
      <c r="B911" s="160">
        <v>921</v>
      </c>
      <c r="C911" s="160" t="s">
        <v>2661</v>
      </c>
      <c r="D911" s="166">
        <v>44692</v>
      </c>
      <c r="E911" s="165" t="s">
        <v>2023</v>
      </c>
      <c r="F911" s="160" t="s">
        <v>2720</v>
      </c>
      <c r="G911" s="160" t="s">
        <v>2681</v>
      </c>
      <c r="H911" s="160" t="s">
        <v>850</v>
      </c>
      <c r="I911" s="160" t="s">
        <v>850</v>
      </c>
      <c r="J911" s="160" t="s">
        <v>2542</v>
      </c>
      <c r="K911" s="160" t="s">
        <v>2410</v>
      </c>
      <c r="L911" s="160" t="s">
        <v>284</v>
      </c>
      <c r="M911" s="165" t="s">
        <v>850</v>
      </c>
      <c r="N911" s="165" t="s">
        <v>81</v>
      </c>
      <c r="O911" s="160" t="s">
        <v>2129</v>
      </c>
      <c r="P911" s="160" t="s">
        <v>2709</v>
      </c>
      <c r="Q911" s="160" t="s">
        <v>2708</v>
      </c>
    </row>
    <row r="912" spans="2:17" ht="26.4" customHeight="1">
      <c r="B912" s="160">
        <v>922</v>
      </c>
      <c r="C912" s="160" t="s">
        <v>2661</v>
      </c>
      <c r="D912" s="166">
        <v>44692</v>
      </c>
      <c r="E912" s="165" t="s">
        <v>2023</v>
      </c>
      <c r="F912" s="160" t="s">
        <v>2720</v>
      </c>
      <c r="G912" s="160" t="s">
        <v>2681</v>
      </c>
      <c r="H912" s="160" t="s">
        <v>850</v>
      </c>
      <c r="I912" s="160" t="s">
        <v>850</v>
      </c>
      <c r="J912" s="160" t="s">
        <v>2542</v>
      </c>
      <c r="K912" s="160" t="s">
        <v>2410</v>
      </c>
      <c r="L912" s="160" t="s">
        <v>284</v>
      </c>
      <c r="M912" s="165" t="s">
        <v>850</v>
      </c>
      <c r="N912" s="165" t="s">
        <v>82</v>
      </c>
      <c r="O912" s="160" t="s">
        <v>2129</v>
      </c>
      <c r="P912" s="160" t="s">
        <v>2709</v>
      </c>
      <c r="Q912" s="160" t="s">
        <v>2708</v>
      </c>
    </row>
    <row r="913" spans="2:17" ht="26.4" customHeight="1">
      <c r="B913" s="160">
        <v>923</v>
      </c>
      <c r="C913" s="160" t="s">
        <v>2661</v>
      </c>
      <c r="D913" s="166">
        <v>44692</v>
      </c>
      <c r="E913" s="165" t="s">
        <v>2023</v>
      </c>
      <c r="F913" s="160" t="s">
        <v>2720</v>
      </c>
      <c r="G913" s="160" t="s">
        <v>2681</v>
      </c>
      <c r="H913" s="160" t="s">
        <v>850</v>
      </c>
      <c r="I913" s="160" t="s">
        <v>850</v>
      </c>
      <c r="J913" s="160" t="s">
        <v>2542</v>
      </c>
      <c r="K913" s="160" t="s">
        <v>2410</v>
      </c>
      <c r="L913" s="160" t="s">
        <v>284</v>
      </c>
      <c r="M913" s="165" t="s">
        <v>850</v>
      </c>
      <c r="N913" s="165" t="s">
        <v>1402</v>
      </c>
      <c r="O913" s="160" t="s">
        <v>2129</v>
      </c>
      <c r="P913" s="160" t="s">
        <v>2709</v>
      </c>
      <c r="Q913" s="160" t="s">
        <v>2708</v>
      </c>
    </row>
    <row r="914" spans="2:17" ht="26.4" customHeight="1">
      <c r="B914" s="160">
        <v>924</v>
      </c>
      <c r="C914" s="160" t="s">
        <v>2661</v>
      </c>
      <c r="D914" s="166">
        <v>44692</v>
      </c>
      <c r="E914" s="165" t="s">
        <v>2023</v>
      </c>
      <c r="F914" s="160" t="s">
        <v>2720</v>
      </c>
      <c r="G914" s="160" t="s">
        <v>2681</v>
      </c>
      <c r="H914" s="160" t="s">
        <v>850</v>
      </c>
      <c r="I914" s="160" t="s">
        <v>850</v>
      </c>
      <c r="J914" s="160" t="s">
        <v>2542</v>
      </c>
      <c r="K914" s="160" t="s">
        <v>2410</v>
      </c>
      <c r="L914" s="160" t="s">
        <v>284</v>
      </c>
      <c r="M914" s="165" t="s">
        <v>850</v>
      </c>
      <c r="N914" s="165" t="s">
        <v>72</v>
      </c>
      <c r="O914" s="160" t="s">
        <v>2129</v>
      </c>
      <c r="P914" s="160" t="s">
        <v>2709</v>
      </c>
      <c r="Q914" s="160" t="s">
        <v>2708</v>
      </c>
    </row>
    <row r="915" spans="2:17" ht="26.4" customHeight="1">
      <c r="B915" s="160">
        <v>925</v>
      </c>
      <c r="C915" s="160" t="s">
        <v>2661</v>
      </c>
      <c r="D915" s="166">
        <v>44692</v>
      </c>
      <c r="E915" s="165" t="s">
        <v>2023</v>
      </c>
      <c r="F915" s="160" t="s">
        <v>2720</v>
      </c>
      <c r="G915" s="160" t="s">
        <v>2681</v>
      </c>
      <c r="H915" s="160" t="s">
        <v>850</v>
      </c>
      <c r="I915" s="160" t="s">
        <v>850</v>
      </c>
      <c r="J915" s="160" t="s">
        <v>2542</v>
      </c>
      <c r="K915" s="160" t="s">
        <v>2410</v>
      </c>
      <c r="L915" s="160" t="s">
        <v>284</v>
      </c>
      <c r="M915" s="165" t="s">
        <v>850</v>
      </c>
      <c r="N915" s="171" t="s">
        <v>1400</v>
      </c>
      <c r="O915" s="160" t="s">
        <v>2129</v>
      </c>
      <c r="P915" s="160" t="s">
        <v>2709</v>
      </c>
      <c r="Q915" s="160" t="s">
        <v>2708</v>
      </c>
    </row>
    <row r="916" spans="2:17" ht="26.4" customHeight="1">
      <c r="B916" s="160">
        <v>926</v>
      </c>
      <c r="C916" s="160" t="s">
        <v>2661</v>
      </c>
      <c r="D916" s="166">
        <v>44692</v>
      </c>
      <c r="E916" s="165" t="s">
        <v>2023</v>
      </c>
      <c r="F916" s="160" t="s">
        <v>2720</v>
      </c>
      <c r="G916" s="160" t="s">
        <v>2681</v>
      </c>
      <c r="H916" s="160" t="s">
        <v>850</v>
      </c>
      <c r="I916" s="160" t="s">
        <v>850</v>
      </c>
      <c r="J916" s="160" t="s">
        <v>2542</v>
      </c>
      <c r="K916" s="160" t="s">
        <v>2410</v>
      </c>
      <c r="L916" s="160" t="s">
        <v>284</v>
      </c>
      <c r="M916" s="165" t="s">
        <v>850</v>
      </c>
      <c r="N916" s="171" t="s">
        <v>79</v>
      </c>
      <c r="O916" s="160" t="s">
        <v>2129</v>
      </c>
      <c r="P916" s="160" t="s">
        <v>2709</v>
      </c>
      <c r="Q916" s="160" t="s">
        <v>2708</v>
      </c>
    </row>
    <row r="917" spans="2:17" ht="31.35" customHeight="1">
      <c r="B917" s="160">
        <v>927</v>
      </c>
      <c r="C917" s="160" t="s">
        <v>2661</v>
      </c>
      <c r="D917" s="166">
        <v>44692</v>
      </c>
      <c r="E917" s="165" t="s">
        <v>2024</v>
      </c>
      <c r="F917" s="160" t="s">
        <v>2723</v>
      </c>
      <c r="G917" s="160" t="s">
        <v>2683</v>
      </c>
      <c r="H917" s="160" t="s">
        <v>850</v>
      </c>
      <c r="I917" s="160" t="s">
        <v>850</v>
      </c>
      <c r="J917" s="160" t="s">
        <v>2542</v>
      </c>
      <c r="K917" s="160" t="s">
        <v>2410</v>
      </c>
      <c r="L917" s="160" t="s">
        <v>284</v>
      </c>
      <c r="M917" s="165" t="s">
        <v>850</v>
      </c>
      <c r="N917" s="165" t="s">
        <v>66</v>
      </c>
      <c r="O917" s="160" t="s">
        <v>2129</v>
      </c>
      <c r="P917" s="160" t="s">
        <v>2709</v>
      </c>
      <c r="Q917" s="160" t="s">
        <v>2708</v>
      </c>
    </row>
    <row r="918" spans="2:17" ht="31.35" customHeight="1">
      <c r="B918" s="160">
        <v>928</v>
      </c>
      <c r="C918" s="160" t="s">
        <v>2661</v>
      </c>
      <c r="D918" s="166">
        <v>44692</v>
      </c>
      <c r="E918" s="165" t="s">
        <v>2024</v>
      </c>
      <c r="F918" s="160" t="s">
        <v>2723</v>
      </c>
      <c r="G918" s="160" t="s">
        <v>2683</v>
      </c>
      <c r="H918" s="160" t="s">
        <v>850</v>
      </c>
      <c r="I918" s="160" t="s">
        <v>850</v>
      </c>
      <c r="J918" s="160" t="s">
        <v>2542</v>
      </c>
      <c r="K918" s="160" t="s">
        <v>2410</v>
      </c>
      <c r="L918" s="160" t="s">
        <v>284</v>
      </c>
      <c r="M918" s="165" t="s">
        <v>850</v>
      </c>
      <c r="N918" s="165" t="s">
        <v>72</v>
      </c>
      <c r="O918" s="160" t="s">
        <v>2129</v>
      </c>
      <c r="P918" s="160" t="s">
        <v>2709</v>
      </c>
      <c r="Q918" s="160" t="s">
        <v>2708</v>
      </c>
    </row>
    <row r="919" spans="2:17" ht="31.35" customHeight="1">
      <c r="B919" s="160">
        <v>929</v>
      </c>
      <c r="C919" s="160" t="s">
        <v>2661</v>
      </c>
      <c r="D919" s="166">
        <v>44692</v>
      </c>
      <c r="E919" s="165" t="s">
        <v>2024</v>
      </c>
      <c r="F919" s="160" t="s">
        <v>2723</v>
      </c>
      <c r="G919" s="160" t="s">
        <v>2683</v>
      </c>
      <c r="H919" s="160" t="s">
        <v>850</v>
      </c>
      <c r="I919" s="160" t="s">
        <v>850</v>
      </c>
      <c r="J919" s="160" t="s">
        <v>2542</v>
      </c>
      <c r="K919" s="160" t="s">
        <v>2410</v>
      </c>
      <c r="L919" s="160" t="s">
        <v>284</v>
      </c>
      <c r="M919" s="165" t="s">
        <v>850</v>
      </c>
      <c r="N919" s="165" t="s">
        <v>672</v>
      </c>
      <c r="O919" s="160" t="s">
        <v>2129</v>
      </c>
      <c r="P919" s="160" t="s">
        <v>2709</v>
      </c>
      <c r="Q919" s="160" t="s">
        <v>2708</v>
      </c>
    </row>
    <row r="920" spans="2:17" ht="31.35" customHeight="1">
      <c r="B920" s="160">
        <v>930</v>
      </c>
      <c r="C920" s="160" t="s">
        <v>2661</v>
      </c>
      <c r="D920" s="166">
        <v>44692</v>
      </c>
      <c r="E920" s="165" t="s">
        <v>2024</v>
      </c>
      <c r="F920" s="160" t="s">
        <v>2723</v>
      </c>
      <c r="G920" s="160" t="s">
        <v>2683</v>
      </c>
      <c r="H920" s="160" t="s">
        <v>850</v>
      </c>
      <c r="I920" s="160" t="s">
        <v>850</v>
      </c>
      <c r="J920" s="160" t="s">
        <v>2542</v>
      </c>
      <c r="K920" s="160" t="s">
        <v>2410</v>
      </c>
      <c r="L920" s="160" t="s">
        <v>284</v>
      </c>
      <c r="M920" s="165" t="s">
        <v>850</v>
      </c>
      <c r="N920" s="165" t="s">
        <v>1399</v>
      </c>
      <c r="O920" s="160" t="s">
        <v>2129</v>
      </c>
      <c r="P920" s="160" t="s">
        <v>2709</v>
      </c>
      <c r="Q920" s="160" t="s">
        <v>2708</v>
      </c>
    </row>
    <row r="921" spans="2:17" ht="31.35" customHeight="1">
      <c r="B921" s="160">
        <v>931</v>
      </c>
      <c r="C921" s="160" t="s">
        <v>2661</v>
      </c>
      <c r="D921" s="166">
        <v>44692</v>
      </c>
      <c r="E921" s="165" t="s">
        <v>2024</v>
      </c>
      <c r="F921" s="160" t="s">
        <v>2723</v>
      </c>
      <c r="G921" s="160" t="s">
        <v>2683</v>
      </c>
      <c r="H921" s="160" t="s">
        <v>850</v>
      </c>
      <c r="I921" s="160" t="s">
        <v>850</v>
      </c>
      <c r="J921" s="160" t="s">
        <v>2542</v>
      </c>
      <c r="K921" s="160" t="s">
        <v>2410</v>
      </c>
      <c r="L921" s="160" t="s">
        <v>284</v>
      </c>
      <c r="M921" s="165" t="s">
        <v>850</v>
      </c>
      <c r="N921" s="165" t="s">
        <v>81</v>
      </c>
      <c r="O921" s="160" t="s">
        <v>2129</v>
      </c>
      <c r="P921" s="160" t="s">
        <v>2709</v>
      </c>
      <c r="Q921" s="160" t="s">
        <v>2708</v>
      </c>
    </row>
    <row r="922" spans="2:17" ht="31.35" customHeight="1">
      <c r="B922" s="160">
        <v>932</v>
      </c>
      <c r="C922" s="160" t="s">
        <v>2661</v>
      </c>
      <c r="D922" s="166">
        <v>44692</v>
      </c>
      <c r="E922" s="165" t="s">
        <v>2024</v>
      </c>
      <c r="F922" s="160" t="s">
        <v>2723</v>
      </c>
      <c r="G922" s="160" t="s">
        <v>2683</v>
      </c>
      <c r="H922" s="160" t="s">
        <v>850</v>
      </c>
      <c r="I922" s="160" t="s">
        <v>850</v>
      </c>
      <c r="J922" s="160" t="s">
        <v>2542</v>
      </c>
      <c r="K922" s="160" t="s">
        <v>2410</v>
      </c>
      <c r="L922" s="160" t="s">
        <v>284</v>
      </c>
      <c r="M922" s="165" t="s">
        <v>850</v>
      </c>
      <c r="N922" s="165" t="s">
        <v>82</v>
      </c>
      <c r="O922" s="160" t="s">
        <v>2129</v>
      </c>
      <c r="P922" s="160" t="s">
        <v>2709</v>
      </c>
      <c r="Q922" s="160" t="s">
        <v>2708</v>
      </c>
    </row>
    <row r="923" spans="2:17" ht="31.35" customHeight="1">
      <c r="B923" s="160">
        <v>933</v>
      </c>
      <c r="C923" s="160" t="s">
        <v>2661</v>
      </c>
      <c r="D923" s="166">
        <v>44692</v>
      </c>
      <c r="E923" s="165" t="s">
        <v>2024</v>
      </c>
      <c r="F923" s="160" t="s">
        <v>2723</v>
      </c>
      <c r="G923" s="160" t="s">
        <v>2683</v>
      </c>
      <c r="H923" s="160" t="s">
        <v>850</v>
      </c>
      <c r="I923" s="160" t="s">
        <v>850</v>
      </c>
      <c r="J923" s="160" t="s">
        <v>2542</v>
      </c>
      <c r="K923" s="160" t="s">
        <v>2410</v>
      </c>
      <c r="L923" s="160" t="s">
        <v>284</v>
      </c>
      <c r="M923" s="165" t="s">
        <v>850</v>
      </c>
      <c r="N923" s="165" t="s">
        <v>1402</v>
      </c>
      <c r="O923" s="160" t="s">
        <v>2129</v>
      </c>
      <c r="P923" s="160" t="s">
        <v>2709</v>
      </c>
      <c r="Q923" s="160" t="s">
        <v>2708</v>
      </c>
    </row>
    <row r="924" spans="2:17" ht="31.35" customHeight="1">
      <c r="B924" s="160">
        <v>934</v>
      </c>
      <c r="C924" s="160" t="s">
        <v>2661</v>
      </c>
      <c r="D924" s="166">
        <v>44692</v>
      </c>
      <c r="E924" s="165" t="s">
        <v>2024</v>
      </c>
      <c r="F924" s="160" t="s">
        <v>2723</v>
      </c>
      <c r="G924" s="160" t="s">
        <v>2683</v>
      </c>
      <c r="H924" s="160" t="s">
        <v>850</v>
      </c>
      <c r="I924" s="160" t="s">
        <v>850</v>
      </c>
      <c r="J924" s="160" t="s">
        <v>2542</v>
      </c>
      <c r="K924" s="160" t="s">
        <v>2410</v>
      </c>
      <c r="L924" s="160" t="s">
        <v>284</v>
      </c>
      <c r="M924" s="165" t="s">
        <v>850</v>
      </c>
      <c r="N924" s="165" t="s">
        <v>72</v>
      </c>
      <c r="O924" s="160" t="s">
        <v>2129</v>
      </c>
      <c r="P924" s="160" t="s">
        <v>2709</v>
      </c>
      <c r="Q924" s="160" t="s">
        <v>2708</v>
      </c>
    </row>
    <row r="925" spans="2:17" ht="31.35" customHeight="1">
      <c r="B925" s="160">
        <v>935</v>
      </c>
      <c r="C925" s="160" t="s">
        <v>2661</v>
      </c>
      <c r="D925" s="166">
        <v>44692</v>
      </c>
      <c r="E925" s="165" t="s">
        <v>2024</v>
      </c>
      <c r="F925" s="160" t="s">
        <v>2723</v>
      </c>
      <c r="G925" s="160" t="s">
        <v>2683</v>
      </c>
      <c r="H925" s="160" t="s">
        <v>850</v>
      </c>
      <c r="I925" s="160" t="s">
        <v>850</v>
      </c>
      <c r="J925" s="160" t="s">
        <v>2542</v>
      </c>
      <c r="K925" s="160" t="s">
        <v>2410</v>
      </c>
      <c r="L925" s="160" t="s">
        <v>284</v>
      </c>
      <c r="M925" s="165" t="s">
        <v>850</v>
      </c>
      <c r="N925" s="171" t="s">
        <v>1400</v>
      </c>
      <c r="O925" s="160" t="s">
        <v>2129</v>
      </c>
      <c r="P925" s="160" t="s">
        <v>2709</v>
      </c>
      <c r="Q925" s="160" t="s">
        <v>2708</v>
      </c>
    </row>
    <row r="926" spans="2:17" ht="31.35" customHeight="1">
      <c r="B926" s="160">
        <v>936</v>
      </c>
      <c r="C926" s="160" t="s">
        <v>2661</v>
      </c>
      <c r="D926" s="166">
        <v>44692</v>
      </c>
      <c r="E926" s="165" t="s">
        <v>2024</v>
      </c>
      <c r="F926" s="160" t="s">
        <v>2723</v>
      </c>
      <c r="G926" s="160" t="s">
        <v>2683</v>
      </c>
      <c r="H926" s="160" t="s">
        <v>850</v>
      </c>
      <c r="I926" s="160" t="s">
        <v>850</v>
      </c>
      <c r="J926" s="160" t="s">
        <v>2542</v>
      </c>
      <c r="K926" s="160" t="s">
        <v>2410</v>
      </c>
      <c r="L926" s="160" t="s">
        <v>284</v>
      </c>
      <c r="M926" s="165" t="s">
        <v>850</v>
      </c>
      <c r="N926" s="171" t="s">
        <v>79</v>
      </c>
      <c r="O926" s="160" t="s">
        <v>2129</v>
      </c>
      <c r="P926" s="160" t="s">
        <v>2709</v>
      </c>
      <c r="Q926" s="160" t="s">
        <v>2708</v>
      </c>
    </row>
    <row r="927" spans="2:17" ht="31.35" customHeight="1">
      <c r="B927" s="160">
        <v>937</v>
      </c>
      <c r="C927" s="160" t="s">
        <v>2661</v>
      </c>
      <c r="D927" s="166">
        <v>44692</v>
      </c>
      <c r="E927" s="165" t="s">
        <v>2025</v>
      </c>
      <c r="F927" s="160" t="s">
        <v>2724</v>
      </c>
      <c r="G927" s="160" t="s">
        <v>2682</v>
      </c>
      <c r="H927" s="160" t="s">
        <v>850</v>
      </c>
      <c r="I927" s="160" t="s">
        <v>850</v>
      </c>
      <c r="J927" s="160" t="s">
        <v>2542</v>
      </c>
      <c r="K927" s="160" t="s">
        <v>2410</v>
      </c>
      <c r="L927" s="160" t="s">
        <v>284</v>
      </c>
      <c r="M927" s="165" t="s">
        <v>850</v>
      </c>
      <c r="N927" s="165" t="s">
        <v>66</v>
      </c>
      <c r="O927" s="160" t="s">
        <v>2129</v>
      </c>
      <c r="P927" s="160" t="s">
        <v>2709</v>
      </c>
      <c r="Q927" s="160" t="s">
        <v>2708</v>
      </c>
    </row>
    <row r="928" spans="2:17" ht="31.35" customHeight="1">
      <c r="B928" s="160">
        <v>938</v>
      </c>
      <c r="C928" s="160" t="s">
        <v>2661</v>
      </c>
      <c r="D928" s="166">
        <v>44692</v>
      </c>
      <c r="E928" s="165" t="s">
        <v>2025</v>
      </c>
      <c r="F928" s="160" t="s">
        <v>2724</v>
      </c>
      <c r="G928" s="160" t="s">
        <v>2682</v>
      </c>
      <c r="H928" s="160" t="s">
        <v>850</v>
      </c>
      <c r="I928" s="160" t="s">
        <v>850</v>
      </c>
      <c r="J928" s="160" t="s">
        <v>2542</v>
      </c>
      <c r="K928" s="160" t="s">
        <v>2410</v>
      </c>
      <c r="L928" s="160" t="s">
        <v>284</v>
      </c>
      <c r="M928" s="165" t="s">
        <v>850</v>
      </c>
      <c r="N928" s="165" t="s">
        <v>72</v>
      </c>
      <c r="O928" s="160" t="s">
        <v>2129</v>
      </c>
      <c r="P928" s="160" t="s">
        <v>2709</v>
      </c>
      <c r="Q928" s="160" t="s">
        <v>2708</v>
      </c>
    </row>
    <row r="929" spans="2:17" ht="31.35" customHeight="1">
      <c r="B929" s="160">
        <v>939</v>
      </c>
      <c r="C929" s="160" t="s">
        <v>2661</v>
      </c>
      <c r="D929" s="166">
        <v>44692</v>
      </c>
      <c r="E929" s="165" t="s">
        <v>2025</v>
      </c>
      <c r="F929" s="160" t="s">
        <v>2724</v>
      </c>
      <c r="G929" s="160" t="s">
        <v>2682</v>
      </c>
      <c r="H929" s="160" t="s">
        <v>850</v>
      </c>
      <c r="I929" s="160" t="s">
        <v>850</v>
      </c>
      <c r="J929" s="160" t="s">
        <v>2542</v>
      </c>
      <c r="K929" s="160" t="s">
        <v>2410</v>
      </c>
      <c r="L929" s="160" t="s">
        <v>284</v>
      </c>
      <c r="M929" s="165" t="s">
        <v>850</v>
      </c>
      <c r="N929" s="165" t="s">
        <v>672</v>
      </c>
      <c r="O929" s="160" t="s">
        <v>2129</v>
      </c>
      <c r="P929" s="160" t="s">
        <v>2709</v>
      </c>
      <c r="Q929" s="160" t="s">
        <v>2708</v>
      </c>
    </row>
    <row r="930" spans="2:17" ht="31.35" customHeight="1">
      <c r="B930" s="160">
        <v>940</v>
      </c>
      <c r="C930" s="160" t="s">
        <v>2661</v>
      </c>
      <c r="D930" s="166">
        <v>44692</v>
      </c>
      <c r="E930" s="165" t="s">
        <v>2025</v>
      </c>
      <c r="F930" s="160" t="s">
        <v>2724</v>
      </c>
      <c r="G930" s="160" t="s">
        <v>2682</v>
      </c>
      <c r="H930" s="160" t="s">
        <v>850</v>
      </c>
      <c r="I930" s="160" t="s">
        <v>850</v>
      </c>
      <c r="J930" s="160" t="s">
        <v>2542</v>
      </c>
      <c r="K930" s="160" t="s">
        <v>2410</v>
      </c>
      <c r="L930" s="160" t="s">
        <v>284</v>
      </c>
      <c r="M930" s="165" t="s">
        <v>850</v>
      </c>
      <c r="N930" s="165" t="s">
        <v>1399</v>
      </c>
      <c r="O930" s="160" t="s">
        <v>2129</v>
      </c>
      <c r="P930" s="160" t="s">
        <v>2709</v>
      </c>
      <c r="Q930" s="160" t="s">
        <v>2708</v>
      </c>
    </row>
    <row r="931" spans="2:17" ht="31.35" customHeight="1">
      <c r="B931" s="160">
        <v>941</v>
      </c>
      <c r="C931" s="160" t="s">
        <v>2661</v>
      </c>
      <c r="D931" s="166">
        <v>44692</v>
      </c>
      <c r="E931" s="165" t="s">
        <v>2025</v>
      </c>
      <c r="F931" s="160" t="s">
        <v>2724</v>
      </c>
      <c r="G931" s="160" t="s">
        <v>2682</v>
      </c>
      <c r="H931" s="160" t="s">
        <v>850</v>
      </c>
      <c r="I931" s="160" t="s">
        <v>850</v>
      </c>
      <c r="J931" s="160" t="s">
        <v>2542</v>
      </c>
      <c r="K931" s="160" t="s">
        <v>2410</v>
      </c>
      <c r="L931" s="160" t="s">
        <v>284</v>
      </c>
      <c r="M931" s="165" t="s">
        <v>850</v>
      </c>
      <c r="N931" s="165" t="s">
        <v>81</v>
      </c>
      <c r="O931" s="160" t="s">
        <v>2129</v>
      </c>
      <c r="P931" s="160" t="s">
        <v>2709</v>
      </c>
      <c r="Q931" s="160" t="s">
        <v>2708</v>
      </c>
    </row>
    <row r="932" spans="2:17" ht="31.35" customHeight="1">
      <c r="B932" s="160">
        <v>942</v>
      </c>
      <c r="C932" s="160" t="s">
        <v>2661</v>
      </c>
      <c r="D932" s="166">
        <v>44692</v>
      </c>
      <c r="E932" s="165" t="s">
        <v>2025</v>
      </c>
      <c r="F932" s="160" t="s">
        <v>2724</v>
      </c>
      <c r="G932" s="160" t="s">
        <v>2682</v>
      </c>
      <c r="H932" s="160" t="s">
        <v>850</v>
      </c>
      <c r="I932" s="160" t="s">
        <v>850</v>
      </c>
      <c r="J932" s="160" t="s">
        <v>2542</v>
      </c>
      <c r="K932" s="160" t="s">
        <v>2410</v>
      </c>
      <c r="L932" s="160" t="s">
        <v>284</v>
      </c>
      <c r="M932" s="165" t="s">
        <v>850</v>
      </c>
      <c r="N932" s="165" t="s">
        <v>82</v>
      </c>
      <c r="O932" s="160" t="s">
        <v>2129</v>
      </c>
      <c r="P932" s="160" t="s">
        <v>2709</v>
      </c>
      <c r="Q932" s="160" t="s">
        <v>2708</v>
      </c>
    </row>
    <row r="933" spans="2:17" ht="31.35" customHeight="1">
      <c r="B933" s="160">
        <v>943</v>
      </c>
      <c r="C933" s="160" t="s">
        <v>2661</v>
      </c>
      <c r="D933" s="166">
        <v>44692</v>
      </c>
      <c r="E933" s="165" t="s">
        <v>2025</v>
      </c>
      <c r="F933" s="160" t="s">
        <v>2724</v>
      </c>
      <c r="G933" s="160" t="s">
        <v>2682</v>
      </c>
      <c r="H933" s="160" t="s">
        <v>850</v>
      </c>
      <c r="I933" s="160" t="s">
        <v>850</v>
      </c>
      <c r="J933" s="160" t="s">
        <v>2542</v>
      </c>
      <c r="K933" s="160" t="s">
        <v>2410</v>
      </c>
      <c r="L933" s="160" t="s">
        <v>284</v>
      </c>
      <c r="M933" s="165" t="s">
        <v>850</v>
      </c>
      <c r="N933" s="165" t="s">
        <v>1402</v>
      </c>
      <c r="O933" s="160" t="s">
        <v>2129</v>
      </c>
      <c r="P933" s="160" t="s">
        <v>2709</v>
      </c>
      <c r="Q933" s="160" t="s">
        <v>2708</v>
      </c>
    </row>
    <row r="934" spans="2:17" ht="31.35" customHeight="1">
      <c r="B934" s="160">
        <v>944</v>
      </c>
      <c r="C934" s="160" t="s">
        <v>2661</v>
      </c>
      <c r="D934" s="166">
        <v>44692</v>
      </c>
      <c r="E934" s="165" t="s">
        <v>2025</v>
      </c>
      <c r="F934" s="160" t="s">
        <v>2724</v>
      </c>
      <c r="G934" s="160" t="s">
        <v>2682</v>
      </c>
      <c r="H934" s="160" t="s">
        <v>850</v>
      </c>
      <c r="I934" s="160" t="s">
        <v>850</v>
      </c>
      <c r="J934" s="160" t="s">
        <v>2542</v>
      </c>
      <c r="K934" s="160" t="s">
        <v>2410</v>
      </c>
      <c r="L934" s="160" t="s">
        <v>284</v>
      </c>
      <c r="M934" s="165" t="s">
        <v>850</v>
      </c>
      <c r="N934" s="165" t="s">
        <v>72</v>
      </c>
      <c r="O934" s="160" t="s">
        <v>2129</v>
      </c>
      <c r="P934" s="160" t="s">
        <v>2709</v>
      </c>
      <c r="Q934" s="160" t="s">
        <v>2708</v>
      </c>
    </row>
    <row r="935" spans="2:17" ht="31.35" customHeight="1">
      <c r="B935" s="160">
        <v>945</v>
      </c>
      <c r="C935" s="160" t="s">
        <v>2661</v>
      </c>
      <c r="D935" s="166">
        <v>44692</v>
      </c>
      <c r="E935" s="165" t="s">
        <v>2025</v>
      </c>
      <c r="F935" s="160" t="s">
        <v>2724</v>
      </c>
      <c r="G935" s="160" t="s">
        <v>2682</v>
      </c>
      <c r="H935" s="160" t="s">
        <v>850</v>
      </c>
      <c r="I935" s="160" t="s">
        <v>850</v>
      </c>
      <c r="J935" s="160" t="s">
        <v>2542</v>
      </c>
      <c r="K935" s="160" t="s">
        <v>2410</v>
      </c>
      <c r="L935" s="160" t="s">
        <v>284</v>
      </c>
      <c r="M935" s="165" t="s">
        <v>850</v>
      </c>
      <c r="N935" s="171" t="s">
        <v>1400</v>
      </c>
      <c r="O935" s="160" t="s">
        <v>2129</v>
      </c>
      <c r="P935" s="160" t="s">
        <v>2709</v>
      </c>
      <c r="Q935" s="160" t="s">
        <v>2708</v>
      </c>
    </row>
    <row r="936" spans="2:17" ht="31.35" customHeight="1">
      <c r="B936" s="160">
        <v>946</v>
      </c>
      <c r="C936" s="160" t="s">
        <v>2661</v>
      </c>
      <c r="D936" s="166">
        <v>44692</v>
      </c>
      <c r="E936" s="165" t="s">
        <v>2025</v>
      </c>
      <c r="F936" s="160" t="s">
        <v>2724</v>
      </c>
      <c r="G936" s="160" t="s">
        <v>2682</v>
      </c>
      <c r="H936" s="160" t="s">
        <v>850</v>
      </c>
      <c r="I936" s="160" t="s">
        <v>850</v>
      </c>
      <c r="J936" s="160" t="s">
        <v>2542</v>
      </c>
      <c r="K936" s="160" t="s">
        <v>2410</v>
      </c>
      <c r="L936" s="160" t="s">
        <v>284</v>
      </c>
      <c r="M936" s="165" t="s">
        <v>850</v>
      </c>
      <c r="N936" s="171" t="s">
        <v>79</v>
      </c>
      <c r="O936" s="160" t="s">
        <v>2129</v>
      </c>
      <c r="P936" s="160" t="s">
        <v>2709</v>
      </c>
      <c r="Q936" s="160" t="s">
        <v>2708</v>
      </c>
    </row>
    <row r="937" spans="2:17" ht="26.4" customHeight="1">
      <c r="B937" s="160">
        <v>947</v>
      </c>
      <c r="C937" s="160" t="s">
        <v>2661</v>
      </c>
      <c r="D937" s="166">
        <v>44693</v>
      </c>
      <c r="E937" s="165" t="s">
        <v>2085</v>
      </c>
      <c r="F937" s="160" t="s">
        <v>2721</v>
      </c>
      <c r="G937" s="160" t="s">
        <v>2678</v>
      </c>
      <c r="H937" s="160" t="s">
        <v>2144</v>
      </c>
      <c r="I937" s="160" t="s">
        <v>1681</v>
      </c>
      <c r="J937" s="160" t="s">
        <v>2543</v>
      </c>
      <c r="K937" s="160" t="s">
        <v>243</v>
      </c>
      <c r="L937" s="160" t="s">
        <v>265</v>
      </c>
      <c r="M937" s="165" t="s">
        <v>1682</v>
      </c>
      <c r="N937" s="161" t="s">
        <v>1416</v>
      </c>
      <c r="O937" s="160" t="s">
        <v>2136</v>
      </c>
      <c r="P937" s="160" t="s">
        <v>2709</v>
      </c>
      <c r="Q937" s="160" t="s">
        <v>2708</v>
      </c>
    </row>
    <row r="938" spans="2:17" ht="26.4" customHeight="1">
      <c r="B938" s="160">
        <v>948</v>
      </c>
      <c r="C938" s="160" t="s">
        <v>2661</v>
      </c>
      <c r="D938" s="166">
        <v>44693</v>
      </c>
      <c r="E938" s="165" t="s">
        <v>2107</v>
      </c>
      <c r="F938" s="160" t="s">
        <v>2724</v>
      </c>
      <c r="G938" s="160" t="s">
        <v>2682</v>
      </c>
      <c r="H938" s="160" t="s">
        <v>2157</v>
      </c>
      <c r="I938" s="160" t="s">
        <v>1705</v>
      </c>
      <c r="J938" s="160" t="s">
        <v>2543</v>
      </c>
      <c r="K938" s="160" t="s">
        <v>243</v>
      </c>
      <c r="L938" s="160" t="s">
        <v>265</v>
      </c>
      <c r="M938" s="165" t="s">
        <v>1682</v>
      </c>
      <c r="N938" s="161" t="s">
        <v>1416</v>
      </c>
      <c r="O938" s="160" t="s">
        <v>2136</v>
      </c>
      <c r="P938" s="160" t="s">
        <v>2709</v>
      </c>
      <c r="Q938" s="160" t="s">
        <v>2708</v>
      </c>
    </row>
    <row r="939" spans="2:17" ht="26.4" customHeight="1">
      <c r="B939" s="160">
        <v>949</v>
      </c>
      <c r="C939" s="160" t="s">
        <v>2661</v>
      </c>
      <c r="D939" s="166">
        <v>44693</v>
      </c>
      <c r="E939" s="165" t="s">
        <v>2109</v>
      </c>
      <c r="F939" s="160" t="s">
        <v>2724</v>
      </c>
      <c r="G939" s="160" t="s">
        <v>2682</v>
      </c>
      <c r="H939" s="160" t="s">
        <v>2159</v>
      </c>
      <c r="I939" s="160" t="s">
        <v>1707</v>
      </c>
      <c r="J939" s="160" t="s">
        <v>2543</v>
      </c>
      <c r="K939" s="160" t="s">
        <v>243</v>
      </c>
      <c r="L939" s="160" t="s">
        <v>265</v>
      </c>
      <c r="M939" s="165" t="s">
        <v>1682</v>
      </c>
      <c r="N939" s="161" t="s">
        <v>1416</v>
      </c>
      <c r="O939" s="160" t="s">
        <v>2136</v>
      </c>
      <c r="P939" s="160" t="s">
        <v>2709</v>
      </c>
      <c r="Q939" s="160" t="s">
        <v>2708</v>
      </c>
    </row>
    <row r="940" spans="2:17" ht="26.4" customHeight="1">
      <c r="B940" s="160">
        <v>950</v>
      </c>
      <c r="C940" s="160" t="s">
        <v>2661</v>
      </c>
      <c r="D940" s="166">
        <v>44693</v>
      </c>
      <c r="E940" s="165" t="s">
        <v>2110</v>
      </c>
      <c r="F940" s="160" t="s">
        <v>2724</v>
      </c>
      <c r="G940" s="160" t="s">
        <v>2682</v>
      </c>
      <c r="H940" s="160" t="s">
        <v>2160</v>
      </c>
      <c r="I940" s="160" t="s">
        <v>1708</v>
      </c>
      <c r="J940" s="160" t="s">
        <v>2543</v>
      </c>
      <c r="K940" s="160" t="s">
        <v>243</v>
      </c>
      <c r="L940" s="160" t="s">
        <v>265</v>
      </c>
      <c r="M940" s="165" t="s">
        <v>1682</v>
      </c>
      <c r="N940" s="161" t="s">
        <v>1416</v>
      </c>
      <c r="O940" s="160" t="s">
        <v>2136</v>
      </c>
      <c r="P940" s="160" t="s">
        <v>2709</v>
      </c>
      <c r="Q940" s="160" t="s">
        <v>2708</v>
      </c>
    </row>
    <row r="941" spans="2:17" ht="26.4" customHeight="1">
      <c r="B941" s="160">
        <v>951</v>
      </c>
      <c r="C941" s="160" t="s">
        <v>2661</v>
      </c>
      <c r="D941" s="166">
        <v>44693</v>
      </c>
      <c r="E941" s="165" t="s">
        <v>2111</v>
      </c>
      <c r="F941" s="160" t="s">
        <v>2724</v>
      </c>
      <c r="G941" s="160" t="s">
        <v>2682</v>
      </c>
      <c r="H941" s="160" t="s">
        <v>2161</v>
      </c>
      <c r="I941" s="160" t="s">
        <v>1709</v>
      </c>
      <c r="J941" s="160" t="s">
        <v>2543</v>
      </c>
      <c r="K941" s="160" t="s">
        <v>243</v>
      </c>
      <c r="L941" s="160" t="s">
        <v>265</v>
      </c>
      <c r="M941" s="165" t="s">
        <v>1682</v>
      </c>
      <c r="N941" s="161" t="s">
        <v>1416</v>
      </c>
      <c r="O941" s="160" t="s">
        <v>2136</v>
      </c>
      <c r="P941" s="160" t="s">
        <v>2709</v>
      </c>
      <c r="Q941" s="160" t="s">
        <v>2708</v>
      </c>
    </row>
    <row r="942" spans="2:17" ht="26.4" customHeight="1">
      <c r="B942" s="160">
        <v>952</v>
      </c>
      <c r="C942" s="160" t="s">
        <v>2661</v>
      </c>
      <c r="D942" s="166">
        <v>44693</v>
      </c>
      <c r="E942" s="165" t="s">
        <v>2118</v>
      </c>
      <c r="F942" s="160" t="s">
        <v>2723</v>
      </c>
      <c r="G942" s="160" t="s">
        <v>2683</v>
      </c>
      <c r="H942" s="160" t="s">
        <v>2163</v>
      </c>
      <c r="I942" s="160" t="s">
        <v>1712</v>
      </c>
      <c r="J942" s="160" t="s">
        <v>2543</v>
      </c>
      <c r="K942" s="160" t="s">
        <v>243</v>
      </c>
      <c r="L942" s="160" t="s">
        <v>265</v>
      </c>
      <c r="M942" s="165" t="s">
        <v>1682</v>
      </c>
      <c r="N942" s="161" t="s">
        <v>1416</v>
      </c>
      <c r="O942" s="160" t="s">
        <v>2136</v>
      </c>
      <c r="P942" s="160" t="s">
        <v>2709</v>
      </c>
      <c r="Q942" s="160" t="s">
        <v>2708</v>
      </c>
    </row>
    <row r="943" spans="2:17" ht="26.4" customHeight="1">
      <c r="B943" s="160">
        <v>953</v>
      </c>
      <c r="C943" s="160" t="s">
        <v>2661</v>
      </c>
      <c r="D943" s="166">
        <v>44693</v>
      </c>
      <c r="E943" s="165" t="s">
        <v>2120</v>
      </c>
      <c r="F943" s="160" t="s">
        <v>2723</v>
      </c>
      <c r="G943" s="160" t="s">
        <v>2683</v>
      </c>
      <c r="H943" s="160" t="s">
        <v>2161</v>
      </c>
      <c r="I943" s="160" t="s">
        <v>1709</v>
      </c>
      <c r="J943" s="160" t="s">
        <v>2543</v>
      </c>
      <c r="K943" s="160" t="s">
        <v>243</v>
      </c>
      <c r="L943" s="160" t="s">
        <v>265</v>
      </c>
      <c r="M943" s="165" t="s">
        <v>1682</v>
      </c>
      <c r="N943" s="161" t="s">
        <v>1416</v>
      </c>
      <c r="O943" s="160" t="s">
        <v>2136</v>
      </c>
      <c r="P943" s="160" t="s">
        <v>2709</v>
      </c>
      <c r="Q943" s="160" t="s">
        <v>2708</v>
      </c>
    </row>
    <row r="944" spans="2:17" ht="26.4" customHeight="1">
      <c r="B944" s="160">
        <v>954</v>
      </c>
      <c r="C944" s="160" t="s">
        <v>2661</v>
      </c>
      <c r="D944" s="166">
        <v>44693</v>
      </c>
      <c r="E944" s="165" t="s">
        <v>2086</v>
      </c>
      <c r="F944" s="160" t="s">
        <v>2721</v>
      </c>
      <c r="G944" s="160" t="s">
        <v>2678</v>
      </c>
      <c r="H944" s="160" t="s">
        <v>2145</v>
      </c>
      <c r="I944" s="160" t="s">
        <v>1683</v>
      </c>
      <c r="J944" s="160" t="s">
        <v>2543</v>
      </c>
      <c r="K944" s="160" t="s">
        <v>243</v>
      </c>
      <c r="L944" s="160" t="s">
        <v>265</v>
      </c>
      <c r="M944" s="165" t="s">
        <v>1684</v>
      </c>
      <c r="N944" s="161" t="s">
        <v>1515</v>
      </c>
      <c r="O944" s="160" t="s">
        <v>2136</v>
      </c>
      <c r="P944" s="160" t="s">
        <v>2709</v>
      </c>
      <c r="Q944" s="160" t="s">
        <v>2708</v>
      </c>
    </row>
    <row r="945" spans="2:17" ht="26.4" customHeight="1">
      <c r="B945" s="160">
        <v>955</v>
      </c>
      <c r="C945" s="160" t="s">
        <v>2661</v>
      </c>
      <c r="D945" s="166">
        <v>44693</v>
      </c>
      <c r="E945" s="165" t="s">
        <v>2108</v>
      </c>
      <c r="F945" s="160" t="s">
        <v>2724</v>
      </c>
      <c r="G945" s="160" t="s">
        <v>2682</v>
      </c>
      <c r="H945" s="160" t="s">
        <v>2158</v>
      </c>
      <c r="I945" s="160" t="s">
        <v>1706</v>
      </c>
      <c r="J945" s="160" t="s">
        <v>2543</v>
      </c>
      <c r="K945" s="160" t="s">
        <v>243</v>
      </c>
      <c r="L945" s="160" t="s">
        <v>265</v>
      </c>
      <c r="M945" s="165" t="s">
        <v>1684</v>
      </c>
      <c r="N945" s="161" t="s">
        <v>1515</v>
      </c>
      <c r="O945" s="160" t="s">
        <v>2136</v>
      </c>
      <c r="P945" s="160" t="s">
        <v>2709</v>
      </c>
      <c r="Q945" s="160" t="s">
        <v>2708</v>
      </c>
    </row>
    <row r="946" spans="2:17" ht="26.4" customHeight="1">
      <c r="B946" s="160">
        <v>956</v>
      </c>
      <c r="C946" s="160" t="s">
        <v>2661</v>
      </c>
      <c r="D946" s="166">
        <v>44693</v>
      </c>
      <c r="E946" s="165" t="s">
        <v>2119</v>
      </c>
      <c r="F946" s="160" t="s">
        <v>2723</v>
      </c>
      <c r="G946" s="160" t="s">
        <v>2683</v>
      </c>
      <c r="H946" s="160" t="s">
        <v>2164</v>
      </c>
      <c r="I946" s="160" t="s">
        <v>1713</v>
      </c>
      <c r="J946" s="160" t="s">
        <v>2543</v>
      </c>
      <c r="K946" s="160" t="s">
        <v>243</v>
      </c>
      <c r="L946" s="160" t="s">
        <v>265</v>
      </c>
      <c r="M946" s="165" t="s">
        <v>1684</v>
      </c>
      <c r="N946" s="161" t="s">
        <v>1515</v>
      </c>
      <c r="O946" s="160" t="s">
        <v>2136</v>
      </c>
      <c r="P946" s="160" t="s">
        <v>2709</v>
      </c>
      <c r="Q946" s="160" t="s">
        <v>2708</v>
      </c>
    </row>
    <row r="947" spans="2:17" ht="26.4" customHeight="1">
      <c r="B947" s="160">
        <v>957</v>
      </c>
      <c r="C947" s="160" t="s">
        <v>2661</v>
      </c>
      <c r="D947" s="166">
        <v>44693</v>
      </c>
      <c r="E947" s="165" t="s">
        <v>2084</v>
      </c>
      <c r="F947" s="160" t="s">
        <v>2721</v>
      </c>
      <c r="G947" s="160" t="s">
        <v>2678</v>
      </c>
      <c r="H947" s="160" t="s">
        <v>2143</v>
      </c>
      <c r="I947" s="160" t="s">
        <v>1679</v>
      </c>
      <c r="J947" s="160" t="s">
        <v>2543</v>
      </c>
      <c r="K947" s="160" t="s">
        <v>243</v>
      </c>
      <c r="L947" s="160" t="s">
        <v>265</v>
      </c>
      <c r="M947" s="165" t="s">
        <v>1680</v>
      </c>
      <c r="N947" s="161" t="s">
        <v>1689</v>
      </c>
      <c r="O947" s="160" t="s">
        <v>2138</v>
      </c>
      <c r="P947" s="160" t="s">
        <v>2709</v>
      </c>
      <c r="Q947" s="160" t="s">
        <v>2708</v>
      </c>
    </row>
    <row r="948" spans="2:17" ht="26.4" customHeight="1">
      <c r="B948" s="160">
        <v>958</v>
      </c>
      <c r="C948" s="160" t="s">
        <v>2661</v>
      </c>
      <c r="D948" s="166">
        <v>44693</v>
      </c>
      <c r="E948" s="165" t="s">
        <v>2094</v>
      </c>
      <c r="F948" s="160" t="s">
        <v>2722</v>
      </c>
      <c r="G948" s="160" t="s">
        <v>2679</v>
      </c>
      <c r="H948" s="160" t="s">
        <v>2143</v>
      </c>
      <c r="I948" s="160" t="s">
        <v>1679</v>
      </c>
      <c r="J948" s="160" t="s">
        <v>2543</v>
      </c>
      <c r="K948" s="160" t="s">
        <v>243</v>
      </c>
      <c r="L948" s="160" t="s">
        <v>265</v>
      </c>
      <c r="M948" s="165" t="s">
        <v>1680</v>
      </c>
      <c r="N948" s="161" t="s">
        <v>1689</v>
      </c>
      <c r="O948" s="160" t="s">
        <v>2138</v>
      </c>
      <c r="P948" s="160" t="s">
        <v>2709</v>
      </c>
      <c r="Q948" s="160" t="s">
        <v>2708</v>
      </c>
    </row>
    <row r="949" spans="2:17" ht="26.4" customHeight="1">
      <c r="B949" s="160">
        <v>959</v>
      </c>
      <c r="C949" s="160" t="s">
        <v>2661</v>
      </c>
      <c r="D949" s="166">
        <v>44693</v>
      </c>
      <c r="E949" s="165" t="s">
        <v>2100</v>
      </c>
      <c r="F949" s="160" t="s">
        <v>2719</v>
      </c>
      <c r="G949" s="160" t="s">
        <v>2680</v>
      </c>
      <c r="H949" s="160" t="s">
        <v>2151</v>
      </c>
      <c r="I949" s="160" t="s">
        <v>2127</v>
      </c>
      <c r="J949" s="160" t="s">
        <v>2543</v>
      </c>
      <c r="K949" s="160" t="s">
        <v>243</v>
      </c>
      <c r="L949" s="160" t="s">
        <v>265</v>
      </c>
      <c r="M949" s="165" t="s">
        <v>1695</v>
      </c>
      <c r="N949" s="161" t="s">
        <v>1689</v>
      </c>
      <c r="O949" s="160" t="s">
        <v>2138</v>
      </c>
      <c r="P949" s="160" t="s">
        <v>2709</v>
      </c>
      <c r="Q949" s="160" t="s">
        <v>2708</v>
      </c>
    </row>
    <row r="950" spans="2:17" ht="26.4" customHeight="1">
      <c r="B950" s="160">
        <v>960</v>
      </c>
      <c r="C950" s="160" t="s">
        <v>2661</v>
      </c>
      <c r="D950" s="166">
        <v>44693</v>
      </c>
      <c r="E950" s="165" t="s">
        <v>2102</v>
      </c>
      <c r="F950" s="160" t="s">
        <v>2720</v>
      </c>
      <c r="G950" s="160" t="s">
        <v>2681</v>
      </c>
      <c r="H950" s="160" t="s">
        <v>2151</v>
      </c>
      <c r="I950" s="160" t="s">
        <v>2127</v>
      </c>
      <c r="J950" s="160" t="s">
        <v>2543</v>
      </c>
      <c r="K950" s="160" t="s">
        <v>243</v>
      </c>
      <c r="L950" s="160" t="s">
        <v>265</v>
      </c>
      <c r="M950" s="165" t="s">
        <v>1695</v>
      </c>
      <c r="N950" s="161" t="s">
        <v>1689</v>
      </c>
      <c r="O950" s="160" t="s">
        <v>2138</v>
      </c>
      <c r="P950" s="160" t="s">
        <v>2709</v>
      </c>
      <c r="Q950" s="160" t="s">
        <v>2708</v>
      </c>
    </row>
    <row r="951" spans="2:17" ht="26.4" customHeight="1">
      <c r="B951" s="160">
        <v>961</v>
      </c>
      <c r="C951" s="160" t="s">
        <v>2661</v>
      </c>
      <c r="D951" s="166">
        <v>44693</v>
      </c>
      <c r="E951" s="165" t="s">
        <v>2005</v>
      </c>
      <c r="F951" s="160" t="s">
        <v>2694</v>
      </c>
      <c r="G951" s="160" t="s">
        <v>2527</v>
      </c>
      <c r="H951" s="160" t="s">
        <v>850</v>
      </c>
      <c r="I951" s="160" t="s">
        <v>850</v>
      </c>
      <c r="J951" s="160" t="s">
        <v>2542</v>
      </c>
      <c r="K951" s="160" t="s">
        <v>2555</v>
      </c>
      <c r="L951" s="160" t="s">
        <v>265</v>
      </c>
      <c r="M951" s="165" t="s">
        <v>631</v>
      </c>
      <c r="N951" s="165" t="s">
        <v>2527</v>
      </c>
      <c r="O951" s="160" t="s">
        <v>2365</v>
      </c>
      <c r="P951" s="160" t="s">
        <v>2709</v>
      </c>
      <c r="Q951" s="160" t="s">
        <v>2708</v>
      </c>
    </row>
    <row r="952" spans="2:17" ht="28.35" customHeight="1">
      <c r="B952" s="160">
        <v>962</v>
      </c>
      <c r="C952" s="160" t="s">
        <v>2661</v>
      </c>
      <c r="D952" s="166">
        <v>44693</v>
      </c>
      <c r="E952" s="165" t="s">
        <v>2013</v>
      </c>
      <c r="F952" s="160" t="s">
        <v>2725</v>
      </c>
      <c r="G952" s="160" t="s">
        <v>2529</v>
      </c>
      <c r="H952" s="160" t="s">
        <v>850</v>
      </c>
      <c r="I952" s="160" t="s">
        <v>850</v>
      </c>
      <c r="J952" s="160" t="s">
        <v>2542</v>
      </c>
      <c r="K952" s="160" t="s">
        <v>2555</v>
      </c>
      <c r="L952" s="160" t="s">
        <v>265</v>
      </c>
      <c r="M952" s="165" t="s">
        <v>490</v>
      </c>
      <c r="N952" s="165" t="s">
        <v>2140</v>
      </c>
      <c r="O952" s="160" t="s">
        <v>2139</v>
      </c>
      <c r="P952" s="160" t="s">
        <v>2709</v>
      </c>
      <c r="Q952" s="160" t="s">
        <v>2708</v>
      </c>
    </row>
    <row r="953" spans="2:17" ht="26.4">
      <c r="B953" s="160">
        <v>963</v>
      </c>
      <c r="C953" s="160" t="s">
        <v>2661</v>
      </c>
      <c r="D953" s="166">
        <v>44693</v>
      </c>
      <c r="E953" s="165" t="s">
        <v>850</v>
      </c>
      <c r="F953" s="160" t="s">
        <v>2718</v>
      </c>
      <c r="G953" s="160" t="s">
        <v>1441</v>
      </c>
      <c r="H953" s="160" t="s">
        <v>1417</v>
      </c>
      <c r="I953" s="160" t="s">
        <v>1418</v>
      </c>
      <c r="J953" s="160" t="s">
        <v>2543</v>
      </c>
      <c r="K953" s="160" t="s">
        <v>2548</v>
      </c>
      <c r="L953" s="160" t="s">
        <v>258</v>
      </c>
      <c r="M953" s="165" t="s">
        <v>1413</v>
      </c>
      <c r="N953" s="161" t="s">
        <v>850</v>
      </c>
      <c r="O953" s="160" t="s">
        <v>2191</v>
      </c>
      <c r="P953" s="160" t="s">
        <v>2709</v>
      </c>
      <c r="Q953" s="160" t="s">
        <v>2708</v>
      </c>
    </row>
    <row r="954" spans="2:17" ht="26.4">
      <c r="B954" s="160">
        <v>964</v>
      </c>
      <c r="C954" s="160" t="s">
        <v>2661</v>
      </c>
      <c r="D954" s="166">
        <v>44693</v>
      </c>
      <c r="E954" s="165" t="s">
        <v>850</v>
      </c>
      <c r="F954" s="160" t="s">
        <v>2718</v>
      </c>
      <c r="G954" s="160" t="s">
        <v>1441</v>
      </c>
      <c r="H954" s="160" t="s">
        <v>1417</v>
      </c>
      <c r="I954" s="160" t="s">
        <v>1418</v>
      </c>
      <c r="J954" s="160" t="s">
        <v>2543</v>
      </c>
      <c r="K954" s="160" t="s">
        <v>2548</v>
      </c>
      <c r="L954" s="160" t="s">
        <v>258</v>
      </c>
      <c r="M954" s="165" t="s">
        <v>1420</v>
      </c>
      <c r="N954" s="161" t="s">
        <v>850</v>
      </c>
      <c r="O954" s="160" t="s">
        <v>2191</v>
      </c>
      <c r="P954" s="160" t="s">
        <v>2709</v>
      </c>
      <c r="Q954" s="160" t="s">
        <v>2708</v>
      </c>
    </row>
    <row r="955" spans="2:17" ht="26.4">
      <c r="B955" s="160">
        <v>965</v>
      </c>
      <c r="C955" s="160" t="s">
        <v>2661</v>
      </c>
      <c r="D955" s="166">
        <v>44693</v>
      </c>
      <c r="E955" s="165" t="s">
        <v>850</v>
      </c>
      <c r="F955" s="160" t="s">
        <v>2718</v>
      </c>
      <c r="G955" s="160" t="s">
        <v>1441</v>
      </c>
      <c r="H955" s="160" t="s">
        <v>1417</v>
      </c>
      <c r="I955" s="160" t="s">
        <v>1418</v>
      </c>
      <c r="J955" s="160" t="s">
        <v>2543</v>
      </c>
      <c r="K955" s="160" t="s">
        <v>2548</v>
      </c>
      <c r="L955" s="160" t="s">
        <v>258</v>
      </c>
      <c r="M955" s="165" t="s">
        <v>1421</v>
      </c>
      <c r="N955" s="161" t="s">
        <v>850</v>
      </c>
      <c r="O955" s="160" t="s">
        <v>2191</v>
      </c>
      <c r="P955" s="160" t="s">
        <v>2709</v>
      </c>
      <c r="Q955" s="160" t="s">
        <v>2708</v>
      </c>
    </row>
    <row r="956" spans="2:17" ht="26.4">
      <c r="B956" s="160">
        <v>966</v>
      </c>
      <c r="C956" s="160" t="s">
        <v>2661</v>
      </c>
      <c r="D956" s="166">
        <v>44693</v>
      </c>
      <c r="E956" s="165" t="s">
        <v>850</v>
      </c>
      <c r="F956" s="160" t="s">
        <v>2718</v>
      </c>
      <c r="G956" s="160" t="s">
        <v>1441</v>
      </c>
      <c r="H956" s="160" t="s">
        <v>1417</v>
      </c>
      <c r="I956" s="160" t="s">
        <v>1418</v>
      </c>
      <c r="J956" s="160" t="s">
        <v>2543</v>
      </c>
      <c r="K956" s="160" t="s">
        <v>2548</v>
      </c>
      <c r="L956" s="160" t="s">
        <v>258</v>
      </c>
      <c r="M956" s="165" t="s">
        <v>1422</v>
      </c>
      <c r="N956" s="161" t="s">
        <v>850</v>
      </c>
      <c r="O956" s="160" t="s">
        <v>2191</v>
      </c>
      <c r="P956" s="160" t="s">
        <v>2709</v>
      </c>
      <c r="Q956" s="160" t="s">
        <v>2708</v>
      </c>
    </row>
    <row r="957" spans="2:17" ht="26.4">
      <c r="B957" s="160">
        <v>967</v>
      </c>
      <c r="C957" s="160" t="s">
        <v>2661</v>
      </c>
      <c r="D957" s="166">
        <v>44693</v>
      </c>
      <c r="E957" s="165" t="s">
        <v>850</v>
      </c>
      <c r="F957" s="160" t="s">
        <v>2718</v>
      </c>
      <c r="G957" s="160" t="s">
        <v>1441</v>
      </c>
      <c r="H957" s="160" t="s">
        <v>1417</v>
      </c>
      <c r="I957" s="160" t="s">
        <v>1418</v>
      </c>
      <c r="J957" s="160" t="s">
        <v>2543</v>
      </c>
      <c r="K957" s="160" t="s">
        <v>2548</v>
      </c>
      <c r="L957" s="160" t="s">
        <v>258</v>
      </c>
      <c r="M957" s="165" t="s">
        <v>1423</v>
      </c>
      <c r="N957" s="161" t="s">
        <v>850</v>
      </c>
      <c r="O957" s="160" t="s">
        <v>2191</v>
      </c>
      <c r="P957" s="160" t="s">
        <v>2709</v>
      </c>
      <c r="Q957" s="160" t="s">
        <v>2708</v>
      </c>
    </row>
    <row r="958" spans="2:17" ht="26.4">
      <c r="B958" s="160">
        <v>968</v>
      </c>
      <c r="C958" s="160" t="s">
        <v>2661</v>
      </c>
      <c r="D958" s="166">
        <v>44693</v>
      </c>
      <c r="E958" s="165" t="s">
        <v>850</v>
      </c>
      <c r="F958" s="160" t="s">
        <v>2718</v>
      </c>
      <c r="G958" s="160" t="s">
        <v>1441</v>
      </c>
      <c r="H958" s="160" t="s">
        <v>1417</v>
      </c>
      <c r="I958" s="160" t="s">
        <v>1418</v>
      </c>
      <c r="J958" s="160" t="s">
        <v>2543</v>
      </c>
      <c r="K958" s="160" t="s">
        <v>2548</v>
      </c>
      <c r="L958" s="160" t="s">
        <v>258</v>
      </c>
      <c r="M958" s="165" t="s">
        <v>1424</v>
      </c>
      <c r="N958" s="161" t="s">
        <v>850</v>
      </c>
      <c r="O958" s="160" t="s">
        <v>2191</v>
      </c>
      <c r="P958" s="160" t="s">
        <v>2709</v>
      </c>
      <c r="Q958" s="160" t="s">
        <v>2708</v>
      </c>
    </row>
    <row r="959" spans="2:17" ht="26.4">
      <c r="B959" s="160">
        <v>969</v>
      </c>
      <c r="C959" s="160" t="s">
        <v>2661</v>
      </c>
      <c r="D959" s="166">
        <v>44693</v>
      </c>
      <c r="E959" s="165" t="s">
        <v>850</v>
      </c>
      <c r="F959" s="160" t="s">
        <v>2718</v>
      </c>
      <c r="G959" s="160" t="s">
        <v>1441</v>
      </c>
      <c r="H959" s="160" t="s">
        <v>1417</v>
      </c>
      <c r="I959" s="160" t="s">
        <v>1418</v>
      </c>
      <c r="J959" s="160" t="s">
        <v>2543</v>
      </c>
      <c r="K959" s="160" t="s">
        <v>2548</v>
      </c>
      <c r="L959" s="160" t="s">
        <v>258</v>
      </c>
      <c r="M959" s="165" t="s">
        <v>1425</v>
      </c>
      <c r="N959" s="161" t="s">
        <v>850</v>
      </c>
      <c r="O959" s="160" t="s">
        <v>2191</v>
      </c>
      <c r="P959" s="160" t="s">
        <v>2709</v>
      </c>
      <c r="Q959" s="160" t="s">
        <v>2708</v>
      </c>
    </row>
    <row r="960" spans="2:17" ht="28.65" customHeight="1">
      <c r="B960" s="160">
        <v>970</v>
      </c>
      <c r="C960" s="160" t="s">
        <v>2661</v>
      </c>
      <c r="D960" s="166">
        <v>44693</v>
      </c>
      <c r="E960" s="165" t="s">
        <v>850</v>
      </c>
      <c r="F960" s="160" t="s">
        <v>2718</v>
      </c>
      <c r="G960" s="160" t="s">
        <v>1441</v>
      </c>
      <c r="H960" s="160" t="s">
        <v>1417</v>
      </c>
      <c r="I960" s="160" t="s">
        <v>1418</v>
      </c>
      <c r="J960" s="160" t="s">
        <v>2543</v>
      </c>
      <c r="K960" s="160" t="s">
        <v>2548</v>
      </c>
      <c r="L960" s="160" t="s">
        <v>258</v>
      </c>
      <c r="M960" s="165" t="s">
        <v>1412</v>
      </c>
      <c r="N960" s="161" t="s">
        <v>850</v>
      </c>
      <c r="O960" s="160" t="s">
        <v>2192</v>
      </c>
      <c r="P960" s="160" t="s">
        <v>2709</v>
      </c>
      <c r="Q960" s="160" t="s">
        <v>2708</v>
      </c>
    </row>
    <row r="961" spans="2:17" ht="28.65" customHeight="1">
      <c r="B961" s="160">
        <v>971</v>
      </c>
      <c r="C961" s="160" t="s">
        <v>2661</v>
      </c>
      <c r="D961" s="166">
        <v>44694</v>
      </c>
      <c r="E961" s="165" t="s">
        <v>2243</v>
      </c>
      <c r="F961" s="160" t="s">
        <v>2726</v>
      </c>
      <c r="G961" s="160" t="s">
        <v>582</v>
      </c>
      <c r="H961" s="160" t="s">
        <v>2200</v>
      </c>
      <c r="I961" s="160" t="s">
        <v>2199</v>
      </c>
      <c r="J961" s="160" t="s">
        <v>2543</v>
      </c>
      <c r="K961" s="160" t="s">
        <v>2553</v>
      </c>
      <c r="L961" s="160" t="s">
        <v>284</v>
      </c>
      <c r="M961" s="165" t="s">
        <v>850</v>
      </c>
      <c r="N961" s="161" t="s">
        <v>2199</v>
      </c>
      <c r="O961" s="160" t="s">
        <v>2222</v>
      </c>
      <c r="P961" s="160" t="s">
        <v>2709</v>
      </c>
      <c r="Q961" s="160" t="s">
        <v>2708</v>
      </c>
    </row>
    <row r="962" spans="2:17" ht="28.65" customHeight="1">
      <c r="B962" s="160">
        <v>972</v>
      </c>
      <c r="C962" s="160" t="s">
        <v>2661</v>
      </c>
      <c r="D962" s="166">
        <v>44694</v>
      </c>
      <c r="E962" s="165" t="s">
        <v>2244</v>
      </c>
      <c r="F962" s="160" t="s">
        <v>2726</v>
      </c>
      <c r="G962" s="160" t="s">
        <v>582</v>
      </c>
      <c r="H962" s="160" t="s">
        <v>2208</v>
      </c>
      <c r="I962" s="160" t="s">
        <v>2207</v>
      </c>
      <c r="J962" s="160" t="s">
        <v>2543</v>
      </c>
      <c r="K962" s="160" t="s">
        <v>2553</v>
      </c>
      <c r="L962" s="160" t="s">
        <v>284</v>
      </c>
      <c r="M962" s="165" t="s">
        <v>850</v>
      </c>
      <c r="N962" s="161" t="s">
        <v>2207</v>
      </c>
      <c r="O962" s="160" t="s">
        <v>2222</v>
      </c>
      <c r="P962" s="160" t="s">
        <v>2709</v>
      </c>
      <c r="Q962" s="160" t="s">
        <v>2708</v>
      </c>
    </row>
    <row r="963" spans="2:17" ht="28.65" customHeight="1">
      <c r="B963" s="160">
        <v>973</v>
      </c>
      <c r="C963" s="160" t="s">
        <v>2661</v>
      </c>
      <c r="D963" s="166">
        <v>44694</v>
      </c>
      <c r="E963" s="165" t="s">
        <v>2245</v>
      </c>
      <c r="F963" s="160" t="s">
        <v>2726</v>
      </c>
      <c r="G963" s="160" t="s">
        <v>582</v>
      </c>
      <c r="H963" s="160" t="s">
        <v>2211</v>
      </c>
      <c r="I963" s="160" t="s">
        <v>2210</v>
      </c>
      <c r="J963" s="160" t="s">
        <v>2543</v>
      </c>
      <c r="K963" s="160" t="s">
        <v>2553</v>
      </c>
      <c r="L963" s="160" t="s">
        <v>284</v>
      </c>
      <c r="M963" s="165" t="s">
        <v>850</v>
      </c>
      <c r="N963" s="161" t="s">
        <v>2210</v>
      </c>
      <c r="O963" s="160" t="s">
        <v>2222</v>
      </c>
      <c r="P963" s="160" t="s">
        <v>2709</v>
      </c>
      <c r="Q963" s="160" t="s">
        <v>2708</v>
      </c>
    </row>
    <row r="964" spans="2:17" ht="28.65" customHeight="1">
      <c r="B964" s="160">
        <v>974</v>
      </c>
      <c r="C964" s="160" t="s">
        <v>2661</v>
      </c>
      <c r="D964" s="166">
        <v>44694</v>
      </c>
      <c r="E964" s="165" t="s">
        <v>2246</v>
      </c>
      <c r="F964" s="160" t="s">
        <v>2726</v>
      </c>
      <c r="G964" s="160" t="s">
        <v>582</v>
      </c>
      <c r="H964" s="160" t="s">
        <v>2215</v>
      </c>
      <c r="I964" s="160" t="s">
        <v>2213</v>
      </c>
      <c r="J964" s="160" t="s">
        <v>2543</v>
      </c>
      <c r="K964" s="160" t="s">
        <v>2553</v>
      </c>
      <c r="L964" s="160" t="s">
        <v>284</v>
      </c>
      <c r="M964" s="165" t="s">
        <v>850</v>
      </c>
      <c r="N964" s="161" t="s">
        <v>2213</v>
      </c>
      <c r="O964" s="160" t="s">
        <v>2222</v>
      </c>
      <c r="P964" s="160" t="s">
        <v>2709</v>
      </c>
      <c r="Q964" s="160" t="s">
        <v>2708</v>
      </c>
    </row>
    <row r="965" spans="2:17" ht="28.65" customHeight="1">
      <c r="B965" s="160">
        <v>975</v>
      </c>
      <c r="C965" s="160" t="s">
        <v>2661</v>
      </c>
      <c r="D965" s="166">
        <v>44694</v>
      </c>
      <c r="E965" s="165" t="s">
        <v>2249</v>
      </c>
      <c r="F965" s="160" t="s">
        <v>2726</v>
      </c>
      <c r="G965" s="160" t="s">
        <v>582</v>
      </c>
      <c r="H965" s="160" t="s">
        <v>2203</v>
      </c>
      <c r="I965" s="160" t="s">
        <v>2202</v>
      </c>
      <c r="J965" s="160" t="s">
        <v>2543</v>
      </c>
      <c r="K965" s="160" t="s">
        <v>2553</v>
      </c>
      <c r="L965" s="160" t="s">
        <v>284</v>
      </c>
      <c r="M965" s="165" t="s">
        <v>850</v>
      </c>
      <c r="N965" s="161" t="s">
        <v>2202</v>
      </c>
      <c r="O965" s="160" t="s">
        <v>2222</v>
      </c>
      <c r="P965" s="160" t="s">
        <v>2709</v>
      </c>
      <c r="Q965" s="160" t="s">
        <v>2708</v>
      </c>
    </row>
    <row r="966" spans="2:17" ht="28.65" customHeight="1">
      <c r="B966" s="160">
        <v>976</v>
      </c>
      <c r="C966" s="160" t="s">
        <v>2661</v>
      </c>
      <c r="D966" s="166">
        <v>44694</v>
      </c>
      <c r="E966" s="165" t="s">
        <v>850</v>
      </c>
      <c r="F966" s="160" t="s">
        <v>2726</v>
      </c>
      <c r="G966" s="160" t="s">
        <v>582</v>
      </c>
      <c r="H966" s="160" t="s">
        <v>850</v>
      </c>
      <c r="I966" s="160" t="s">
        <v>850</v>
      </c>
      <c r="J966" s="160" t="s">
        <v>2543</v>
      </c>
      <c r="K966" s="160" t="s">
        <v>2553</v>
      </c>
      <c r="L966" s="160" t="s">
        <v>258</v>
      </c>
      <c r="M966" s="165" t="s">
        <v>587</v>
      </c>
      <c r="N966" s="161" t="s">
        <v>850</v>
      </c>
      <c r="O966" s="160" t="s">
        <v>2222</v>
      </c>
      <c r="P966" s="160" t="s">
        <v>2709</v>
      </c>
      <c r="Q966" s="160" t="s">
        <v>2708</v>
      </c>
    </row>
    <row r="967" spans="2:17" ht="28.65" customHeight="1">
      <c r="B967" s="160">
        <v>977</v>
      </c>
      <c r="C967" s="160" t="s">
        <v>2661</v>
      </c>
      <c r="D967" s="166">
        <v>44694</v>
      </c>
      <c r="E967" s="165" t="s">
        <v>850</v>
      </c>
      <c r="F967" s="160" t="s">
        <v>2726</v>
      </c>
      <c r="G967" s="160" t="s">
        <v>582</v>
      </c>
      <c r="H967" s="160" t="s">
        <v>850</v>
      </c>
      <c r="I967" s="160" t="s">
        <v>850</v>
      </c>
      <c r="J967" s="160" t="s">
        <v>2543</v>
      </c>
      <c r="K967" s="160" t="s">
        <v>2553</v>
      </c>
      <c r="L967" s="160" t="s">
        <v>258</v>
      </c>
      <c r="M967" s="165" t="s">
        <v>589</v>
      </c>
      <c r="N967" s="161" t="s">
        <v>850</v>
      </c>
      <c r="O967" s="160" t="s">
        <v>2222</v>
      </c>
      <c r="P967" s="160" t="s">
        <v>2709</v>
      </c>
      <c r="Q967" s="160" t="s">
        <v>2708</v>
      </c>
    </row>
    <row r="968" spans="2:17" ht="28.65" customHeight="1">
      <c r="B968" s="160">
        <v>978</v>
      </c>
      <c r="C968" s="160" t="s">
        <v>2661</v>
      </c>
      <c r="D968" s="166">
        <v>44694</v>
      </c>
      <c r="E968" s="165" t="s">
        <v>850</v>
      </c>
      <c r="F968" s="160" t="s">
        <v>2726</v>
      </c>
      <c r="G968" s="160" t="s">
        <v>582</v>
      </c>
      <c r="H968" s="160" t="s">
        <v>850</v>
      </c>
      <c r="I968" s="160" t="s">
        <v>850</v>
      </c>
      <c r="J968" s="160" t="s">
        <v>2543</v>
      </c>
      <c r="K968" s="160" t="s">
        <v>2553</v>
      </c>
      <c r="L968" s="160" t="s">
        <v>258</v>
      </c>
      <c r="M968" s="165" t="s">
        <v>583</v>
      </c>
      <c r="N968" s="161" t="s">
        <v>850</v>
      </c>
      <c r="O968" s="160" t="s">
        <v>2222</v>
      </c>
      <c r="P968" s="160" t="s">
        <v>2709</v>
      </c>
      <c r="Q968" s="160" t="s">
        <v>2708</v>
      </c>
    </row>
    <row r="969" spans="2:17" ht="28.65" customHeight="1">
      <c r="B969" s="160">
        <v>979</v>
      </c>
      <c r="C969" s="160" t="s">
        <v>2661</v>
      </c>
      <c r="D969" s="166">
        <v>44694</v>
      </c>
      <c r="E969" s="165" t="s">
        <v>850</v>
      </c>
      <c r="F969" s="160" t="s">
        <v>2726</v>
      </c>
      <c r="G969" s="160" t="s">
        <v>582</v>
      </c>
      <c r="H969" s="160" t="s">
        <v>850</v>
      </c>
      <c r="I969" s="160" t="s">
        <v>850</v>
      </c>
      <c r="J969" s="160" t="s">
        <v>2543</v>
      </c>
      <c r="K969" s="160" t="s">
        <v>2553</v>
      </c>
      <c r="L969" s="160" t="s">
        <v>258</v>
      </c>
      <c r="M969" s="161" t="s">
        <v>585</v>
      </c>
      <c r="N969" s="161" t="s">
        <v>850</v>
      </c>
      <c r="O969" s="160" t="s">
        <v>2222</v>
      </c>
      <c r="P969" s="160" t="s">
        <v>2709</v>
      </c>
      <c r="Q969" s="160" t="s">
        <v>2708</v>
      </c>
    </row>
    <row r="970" spans="2:17" ht="28.65" customHeight="1">
      <c r="B970" s="160">
        <v>980</v>
      </c>
      <c r="C970" s="160" t="s">
        <v>2661</v>
      </c>
      <c r="D970" s="166">
        <v>44694</v>
      </c>
      <c r="E970" s="165" t="s">
        <v>2247</v>
      </c>
      <c r="F970" s="160" t="s">
        <v>2726</v>
      </c>
      <c r="G970" s="160" t="s">
        <v>582</v>
      </c>
      <c r="H970" s="160" t="s">
        <v>2216</v>
      </c>
      <c r="I970" s="160" t="s">
        <v>2214</v>
      </c>
      <c r="J970" s="160" t="s">
        <v>2543</v>
      </c>
      <c r="K970" s="160" t="s">
        <v>2553</v>
      </c>
      <c r="L970" s="160" t="s">
        <v>284</v>
      </c>
      <c r="M970" s="161" t="s">
        <v>850</v>
      </c>
      <c r="N970" s="161" t="s">
        <v>2214</v>
      </c>
      <c r="O970" s="160" t="s">
        <v>2222</v>
      </c>
      <c r="P970" s="160" t="s">
        <v>2709</v>
      </c>
      <c r="Q970" s="160" t="s">
        <v>2708</v>
      </c>
    </row>
    <row r="971" spans="2:17" ht="28.65" customHeight="1">
      <c r="B971" s="160">
        <v>981</v>
      </c>
      <c r="C971" s="160" t="s">
        <v>2661</v>
      </c>
      <c r="D971" s="166">
        <v>44694</v>
      </c>
      <c r="E971" s="165" t="s">
        <v>2248</v>
      </c>
      <c r="F971" s="160" t="s">
        <v>2726</v>
      </c>
      <c r="G971" s="160" t="s">
        <v>582</v>
      </c>
      <c r="H971" s="160" t="s">
        <v>2221</v>
      </c>
      <c r="I971" s="160" t="s">
        <v>2219</v>
      </c>
      <c r="J971" s="160" t="s">
        <v>2543</v>
      </c>
      <c r="K971" s="160" t="s">
        <v>2553</v>
      </c>
      <c r="L971" s="160" t="s">
        <v>284</v>
      </c>
      <c r="M971" s="161" t="s">
        <v>850</v>
      </c>
      <c r="N971" s="161" t="s">
        <v>2219</v>
      </c>
      <c r="O971" s="160" t="s">
        <v>2222</v>
      </c>
      <c r="P971" s="160" t="s">
        <v>2709</v>
      </c>
      <c r="Q971" s="160" t="s">
        <v>2708</v>
      </c>
    </row>
    <row r="972" spans="2:17" ht="54.6" customHeight="1">
      <c r="B972" s="160">
        <v>982</v>
      </c>
      <c r="C972" s="160" t="s">
        <v>2661</v>
      </c>
      <c r="D972" s="166">
        <v>44694</v>
      </c>
      <c r="E972" s="165" t="s">
        <v>850</v>
      </c>
      <c r="F972" s="160" t="s">
        <v>2718</v>
      </c>
      <c r="G972" s="160" t="s">
        <v>725</v>
      </c>
      <c r="H972" s="160" t="s">
        <v>850</v>
      </c>
      <c r="I972" s="160" t="s">
        <v>850</v>
      </c>
      <c r="J972" s="160" t="s">
        <v>2543</v>
      </c>
      <c r="K972" s="160" t="s">
        <v>2553</v>
      </c>
      <c r="L972" s="160" t="s">
        <v>258</v>
      </c>
      <c r="M972" s="161" t="s">
        <v>1447</v>
      </c>
      <c r="N972" s="161" t="s">
        <v>850</v>
      </c>
      <c r="O972" s="160" t="s">
        <v>2231</v>
      </c>
      <c r="P972" s="160" t="s">
        <v>2709</v>
      </c>
      <c r="Q972" s="160" t="s">
        <v>2708</v>
      </c>
    </row>
    <row r="973" spans="2:17" ht="76.349999999999994" customHeight="1">
      <c r="B973" s="160">
        <v>983</v>
      </c>
      <c r="C973" s="160" t="s">
        <v>2661</v>
      </c>
      <c r="D973" s="166">
        <v>44694</v>
      </c>
      <c r="E973" s="165" t="s">
        <v>850</v>
      </c>
      <c r="F973" s="160" t="s">
        <v>2718</v>
      </c>
      <c r="G973" s="160" t="s">
        <v>725</v>
      </c>
      <c r="H973" s="160" t="s">
        <v>850</v>
      </c>
      <c r="I973" s="160" t="s">
        <v>850</v>
      </c>
      <c r="J973" s="160" t="s">
        <v>2543</v>
      </c>
      <c r="K973" s="160" t="s">
        <v>2553</v>
      </c>
      <c r="L973" s="160" t="s">
        <v>258</v>
      </c>
      <c r="M973" s="161" t="s">
        <v>726</v>
      </c>
      <c r="N973" s="161" t="s">
        <v>850</v>
      </c>
      <c r="O973" s="160" t="s">
        <v>2231</v>
      </c>
      <c r="P973" s="160" t="s">
        <v>2709</v>
      </c>
      <c r="Q973" s="160" t="s">
        <v>2708</v>
      </c>
    </row>
    <row r="974" spans="2:17" ht="29.4" customHeight="1">
      <c r="B974" s="160">
        <v>984</v>
      </c>
      <c r="C974" s="160" t="s">
        <v>2661</v>
      </c>
      <c r="D974" s="166">
        <v>44694</v>
      </c>
      <c r="E974" s="165" t="s">
        <v>2431</v>
      </c>
      <c r="F974" s="160" t="s">
        <v>2718</v>
      </c>
      <c r="G974" s="160" t="s">
        <v>725</v>
      </c>
      <c r="H974" s="160" t="s">
        <v>2363</v>
      </c>
      <c r="I974" s="160" t="s">
        <v>2223</v>
      </c>
      <c r="J974" s="160" t="s">
        <v>2543</v>
      </c>
      <c r="K974" s="160" t="s">
        <v>2553</v>
      </c>
      <c r="L974" s="160" t="s">
        <v>284</v>
      </c>
      <c r="M974" s="161" t="s">
        <v>850</v>
      </c>
      <c r="N974" s="161" t="s">
        <v>2223</v>
      </c>
      <c r="O974" s="160" t="s">
        <v>2231</v>
      </c>
      <c r="P974" s="160" t="s">
        <v>2709</v>
      </c>
      <c r="Q974" s="160" t="s">
        <v>2708</v>
      </c>
    </row>
    <row r="975" spans="2:17" ht="29.4" customHeight="1">
      <c r="B975" s="160">
        <v>985</v>
      </c>
      <c r="C975" s="160" t="s">
        <v>2661</v>
      </c>
      <c r="D975" s="166">
        <v>44694</v>
      </c>
      <c r="E975" s="165" t="s">
        <v>2432</v>
      </c>
      <c r="F975" s="160" t="s">
        <v>2718</v>
      </c>
      <c r="G975" s="160" t="s">
        <v>725</v>
      </c>
      <c r="H975" s="160" t="s">
        <v>2362</v>
      </c>
      <c r="I975" s="160" t="s">
        <v>2224</v>
      </c>
      <c r="J975" s="160" t="s">
        <v>2543</v>
      </c>
      <c r="K975" s="160" t="s">
        <v>2553</v>
      </c>
      <c r="L975" s="160" t="s">
        <v>284</v>
      </c>
      <c r="M975" s="161" t="s">
        <v>850</v>
      </c>
      <c r="N975" s="161" t="s">
        <v>2224</v>
      </c>
      <c r="O975" s="160" t="s">
        <v>2231</v>
      </c>
      <c r="P975" s="160" t="s">
        <v>2709</v>
      </c>
      <c r="Q975" s="160" t="s">
        <v>2708</v>
      </c>
    </row>
    <row r="976" spans="2:17" ht="29.4" customHeight="1">
      <c r="B976" s="160">
        <v>986</v>
      </c>
      <c r="C976" s="160" t="s">
        <v>2661</v>
      </c>
      <c r="D976" s="166">
        <v>44694</v>
      </c>
      <c r="E976" s="165" t="s">
        <v>2433</v>
      </c>
      <c r="F976" s="160" t="s">
        <v>2718</v>
      </c>
      <c r="G976" s="160" t="s">
        <v>725</v>
      </c>
      <c r="H976" s="160" t="s">
        <v>2361</v>
      </c>
      <c r="I976" s="160" t="s">
        <v>2225</v>
      </c>
      <c r="J976" s="160" t="s">
        <v>2543</v>
      </c>
      <c r="K976" s="160" t="s">
        <v>2553</v>
      </c>
      <c r="L976" s="160" t="s">
        <v>284</v>
      </c>
      <c r="M976" s="161" t="s">
        <v>850</v>
      </c>
      <c r="N976" s="161" t="s">
        <v>2225</v>
      </c>
      <c r="O976" s="160" t="s">
        <v>2231</v>
      </c>
      <c r="P976" s="160" t="s">
        <v>2709</v>
      </c>
      <c r="Q976" s="160" t="s">
        <v>2708</v>
      </c>
    </row>
    <row r="977" spans="2:17" ht="29.4" customHeight="1">
      <c r="B977" s="160">
        <v>987</v>
      </c>
      <c r="C977" s="160" t="s">
        <v>2661</v>
      </c>
      <c r="D977" s="166">
        <v>44694</v>
      </c>
      <c r="E977" s="165" t="s">
        <v>2434</v>
      </c>
      <c r="F977" s="160" t="s">
        <v>2718</v>
      </c>
      <c r="G977" s="160" t="s">
        <v>725</v>
      </c>
      <c r="H977" s="160" t="s">
        <v>2360</v>
      </c>
      <c r="I977" s="160" t="s">
        <v>2226</v>
      </c>
      <c r="J977" s="160" t="s">
        <v>2543</v>
      </c>
      <c r="K977" s="160" t="s">
        <v>2553</v>
      </c>
      <c r="L977" s="160" t="s">
        <v>284</v>
      </c>
      <c r="M977" s="161" t="s">
        <v>850</v>
      </c>
      <c r="N977" s="161" t="s">
        <v>2226</v>
      </c>
      <c r="O977" s="160" t="s">
        <v>2231</v>
      </c>
      <c r="P977" s="160" t="s">
        <v>2709</v>
      </c>
      <c r="Q977" s="160" t="s">
        <v>2708</v>
      </c>
    </row>
    <row r="978" spans="2:17" ht="29.4" customHeight="1">
      <c r="B978" s="160">
        <v>988</v>
      </c>
      <c r="C978" s="160" t="s">
        <v>2661</v>
      </c>
      <c r="D978" s="166">
        <v>44694</v>
      </c>
      <c r="E978" s="165" t="s">
        <v>2435</v>
      </c>
      <c r="F978" s="160" t="s">
        <v>2718</v>
      </c>
      <c r="G978" s="160" t="s">
        <v>725</v>
      </c>
      <c r="H978" s="160" t="s">
        <v>2359</v>
      </c>
      <c r="I978" s="160" t="s">
        <v>2227</v>
      </c>
      <c r="J978" s="160" t="s">
        <v>2543</v>
      </c>
      <c r="K978" s="160" t="s">
        <v>2553</v>
      </c>
      <c r="L978" s="160" t="s">
        <v>284</v>
      </c>
      <c r="M978" s="161" t="s">
        <v>850</v>
      </c>
      <c r="N978" s="161" t="s">
        <v>2227</v>
      </c>
      <c r="O978" s="160" t="s">
        <v>2231</v>
      </c>
      <c r="P978" s="160" t="s">
        <v>2709</v>
      </c>
      <c r="Q978" s="160" t="s">
        <v>2708</v>
      </c>
    </row>
    <row r="979" spans="2:17" ht="29.4" customHeight="1">
      <c r="B979" s="160">
        <v>989</v>
      </c>
      <c r="C979" s="160" t="s">
        <v>2661</v>
      </c>
      <c r="D979" s="166">
        <v>44694</v>
      </c>
      <c r="E979" s="165" t="s">
        <v>2436</v>
      </c>
      <c r="F979" s="160" t="s">
        <v>2718</v>
      </c>
      <c r="G979" s="160" t="s">
        <v>725</v>
      </c>
      <c r="H979" s="160" t="s">
        <v>2358</v>
      </c>
      <c r="I979" s="160" t="s">
        <v>2228</v>
      </c>
      <c r="J979" s="160" t="s">
        <v>2543</v>
      </c>
      <c r="K979" s="160" t="s">
        <v>2553</v>
      </c>
      <c r="L979" s="160" t="s">
        <v>284</v>
      </c>
      <c r="M979" s="161" t="s">
        <v>850</v>
      </c>
      <c r="N979" s="161" t="s">
        <v>2228</v>
      </c>
      <c r="O979" s="160" t="s">
        <v>2231</v>
      </c>
      <c r="P979" s="160" t="s">
        <v>2709</v>
      </c>
      <c r="Q979" s="160" t="s">
        <v>2708</v>
      </c>
    </row>
    <row r="980" spans="2:17" ht="29.4" customHeight="1">
      <c r="B980" s="160">
        <v>990</v>
      </c>
      <c r="C980" s="160" t="s">
        <v>2661</v>
      </c>
      <c r="D980" s="166">
        <v>44694</v>
      </c>
      <c r="E980" s="165" t="s">
        <v>2437</v>
      </c>
      <c r="F980" s="160" t="s">
        <v>2718</v>
      </c>
      <c r="G980" s="160" t="s">
        <v>725</v>
      </c>
      <c r="H980" s="160" t="s">
        <v>2357</v>
      </c>
      <c r="I980" s="160" t="s">
        <v>2229</v>
      </c>
      <c r="J980" s="160" t="s">
        <v>2543</v>
      </c>
      <c r="K980" s="160" t="s">
        <v>2553</v>
      </c>
      <c r="L980" s="160" t="s">
        <v>284</v>
      </c>
      <c r="M980" s="161" t="s">
        <v>850</v>
      </c>
      <c r="N980" s="161" t="s">
        <v>2229</v>
      </c>
      <c r="O980" s="160" t="s">
        <v>2231</v>
      </c>
      <c r="P980" s="160" t="s">
        <v>2709</v>
      </c>
      <c r="Q980" s="160" t="s">
        <v>2708</v>
      </c>
    </row>
    <row r="981" spans="2:17" ht="29.4" customHeight="1">
      <c r="B981" s="160">
        <v>991</v>
      </c>
      <c r="C981" s="160" t="s">
        <v>2661</v>
      </c>
      <c r="D981" s="166">
        <v>44694</v>
      </c>
      <c r="E981" s="165" t="s">
        <v>2438</v>
      </c>
      <c r="F981" s="160" t="s">
        <v>2718</v>
      </c>
      <c r="G981" s="160" t="s">
        <v>725</v>
      </c>
      <c r="H981" s="160" t="s">
        <v>2356</v>
      </c>
      <c r="I981" s="160" t="s">
        <v>2230</v>
      </c>
      <c r="J981" s="160" t="s">
        <v>2543</v>
      </c>
      <c r="K981" s="160" t="s">
        <v>2553</v>
      </c>
      <c r="L981" s="160" t="s">
        <v>284</v>
      </c>
      <c r="M981" s="161" t="s">
        <v>850</v>
      </c>
      <c r="N981" s="161" t="s">
        <v>2230</v>
      </c>
      <c r="O981" s="160" t="s">
        <v>2231</v>
      </c>
      <c r="P981" s="160" t="s">
        <v>2709</v>
      </c>
      <c r="Q981" s="160" t="s">
        <v>2708</v>
      </c>
    </row>
    <row r="982" spans="2:17" ht="29.4" customHeight="1">
      <c r="B982" s="160">
        <v>992</v>
      </c>
      <c r="C982" s="160" t="s">
        <v>2661</v>
      </c>
      <c r="D982" s="166">
        <v>44694</v>
      </c>
      <c r="E982" s="165" t="s">
        <v>850</v>
      </c>
      <c r="F982" s="160" t="s">
        <v>2727</v>
      </c>
      <c r="G982" s="160" t="s">
        <v>321</v>
      </c>
      <c r="H982" s="160" t="s">
        <v>850</v>
      </c>
      <c r="I982" s="160" t="s">
        <v>850</v>
      </c>
      <c r="J982" s="160" t="s">
        <v>2543</v>
      </c>
      <c r="K982" s="160" t="s">
        <v>2553</v>
      </c>
      <c r="L982" s="160" t="s">
        <v>258</v>
      </c>
      <c r="M982" s="165" t="s">
        <v>322</v>
      </c>
      <c r="N982" s="161" t="s">
        <v>850</v>
      </c>
      <c r="O982" s="160" t="s">
        <v>2231</v>
      </c>
      <c r="P982" s="160" t="s">
        <v>2709</v>
      </c>
      <c r="Q982" s="160" t="s">
        <v>2708</v>
      </c>
    </row>
    <row r="983" spans="2:17" ht="29.4" customHeight="1">
      <c r="B983" s="160">
        <v>993</v>
      </c>
      <c r="C983" s="160" t="s">
        <v>2661</v>
      </c>
      <c r="D983" s="166">
        <v>44694</v>
      </c>
      <c r="E983" s="165" t="s">
        <v>2046</v>
      </c>
      <c r="F983" s="160" t="s">
        <v>2727</v>
      </c>
      <c r="G983" s="160" t="s">
        <v>321</v>
      </c>
      <c r="H983" s="160" t="s">
        <v>2233</v>
      </c>
      <c r="I983" s="160" t="s">
        <v>2232</v>
      </c>
      <c r="J983" s="160" t="s">
        <v>2543</v>
      </c>
      <c r="K983" s="160" t="s">
        <v>2553</v>
      </c>
      <c r="L983" s="160" t="s">
        <v>284</v>
      </c>
      <c r="M983" s="161" t="s">
        <v>850</v>
      </c>
      <c r="N983" s="161" t="s">
        <v>2232</v>
      </c>
      <c r="O983" s="160" t="s">
        <v>2368</v>
      </c>
      <c r="P983" s="160" t="s">
        <v>2709</v>
      </c>
      <c r="Q983" s="160" t="s">
        <v>2708</v>
      </c>
    </row>
    <row r="984" spans="2:17" ht="34.35" customHeight="1">
      <c r="B984" s="160">
        <v>994</v>
      </c>
      <c r="C984" s="160" t="s">
        <v>2661</v>
      </c>
      <c r="D984" s="166">
        <v>44694</v>
      </c>
      <c r="E984" s="165" t="s">
        <v>2043</v>
      </c>
      <c r="F984" s="160" t="s">
        <v>2710</v>
      </c>
      <c r="G984" s="160" t="s">
        <v>660</v>
      </c>
      <c r="H984" s="160" t="s">
        <v>2664</v>
      </c>
      <c r="I984" s="160" t="s">
        <v>1972</v>
      </c>
      <c r="J984" s="160" t="s">
        <v>2543</v>
      </c>
      <c r="K984" s="160" t="s">
        <v>2553</v>
      </c>
      <c r="L984" s="160" t="s">
        <v>284</v>
      </c>
      <c r="M984" s="161" t="s">
        <v>850</v>
      </c>
      <c r="N984" s="161" t="s">
        <v>1972</v>
      </c>
      <c r="O984" s="160" t="s">
        <v>2231</v>
      </c>
      <c r="P984" s="160" t="s">
        <v>2709</v>
      </c>
      <c r="Q984" s="160" t="s">
        <v>2708</v>
      </c>
    </row>
    <row r="985" spans="2:17" ht="26.4" customHeight="1">
      <c r="B985" s="160">
        <v>995</v>
      </c>
      <c r="C985" s="160" t="s">
        <v>2661</v>
      </c>
      <c r="D985" s="166">
        <v>44697</v>
      </c>
      <c r="E985" s="165" t="s">
        <v>2000</v>
      </c>
      <c r="F985" s="160" t="s">
        <v>2710</v>
      </c>
      <c r="G985" s="160" t="s">
        <v>850</v>
      </c>
      <c r="H985" s="160" t="s">
        <v>850</v>
      </c>
      <c r="I985" s="160" t="s">
        <v>850</v>
      </c>
      <c r="J985" s="167" t="s">
        <v>2261</v>
      </c>
      <c r="K985" s="167" t="s">
        <v>1675</v>
      </c>
      <c r="L985" s="167" t="s">
        <v>265</v>
      </c>
      <c r="M985" s="165" t="s">
        <v>6</v>
      </c>
      <c r="N985" s="165" t="s">
        <v>2710</v>
      </c>
      <c r="O985" s="160" t="s">
        <v>2238</v>
      </c>
      <c r="P985" s="160" t="s">
        <v>2709</v>
      </c>
      <c r="Q985" s="160" t="s">
        <v>2708</v>
      </c>
    </row>
    <row r="986" spans="2:17" ht="26.4" customHeight="1">
      <c r="B986" s="160">
        <v>996</v>
      </c>
      <c r="C986" s="160" t="s">
        <v>2661</v>
      </c>
      <c r="D986" s="166">
        <v>44697</v>
      </c>
      <c r="E986" s="165" t="s">
        <v>2001</v>
      </c>
      <c r="F986" s="160" t="s">
        <v>2727</v>
      </c>
      <c r="G986" s="160" t="s">
        <v>850</v>
      </c>
      <c r="H986" s="160" t="s">
        <v>850</v>
      </c>
      <c r="I986" s="160" t="s">
        <v>850</v>
      </c>
      <c r="J986" s="167" t="s">
        <v>2261</v>
      </c>
      <c r="K986" s="167" t="s">
        <v>1675</v>
      </c>
      <c r="L986" s="167" t="s">
        <v>265</v>
      </c>
      <c r="M986" s="165" t="s">
        <v>7</v>
      </c>
      <c r="N986" s="165" t="s">
        <v>2727</v>
      </c>
      <c r="O986" s="160" t="s">
        <v>2238</v>
      </c>
      <c r="P986" s="160" t="s">
        <v>2709</v>
      </c>
      <c r="Q986" s="160" t="s">
        <v>2708</v>
      </c>
    </row>
    <row r="987" spans="2:17" ht="26.4" customHeight="1">
      <c r="B987" s="160">
        <v>997</v>
      </c>
      <c r="C987" s="160" t="s">
        <v>2661</v>
      </c>
      <c r="D987" s="166">
        <v>44697</v>
      </c>
      <c r="E987" s="165" t="s">
        <v>2002</v>
      </c>
      <c r="F987" s="160" t="s">
        <v>2728</v>
      </c>
      <c r="G987" s="160" t="s">
        <v>850</v>
      </c>
      <c r="H987" s="160" t="s">
        <v>850</v>
      </c>
      <c r="I987" s="160" t="s">
        <v>850</v>
      </c>
      <c r="J987" s="167" t="s">
        <v>2261</v>
      </c>
      <c r="K987" s="167" t="s">
        <v>1675</v>
      </c>
      <c r="L987" s="167" t="s">
        <v>265</v>
      </c>
      <c r="M987" s="165" t="s">
        <v>8</v>
      </c>
      <c r="N987" s="165" t="s">
        <v>2728</v>
      </c>
      <c r="O987" s="160" t="s">
        <v>2238</v>
      </c>
      <c r="P987" s="160" t="s">
        <v>2709</v>
      </c>
      <c r="Q987" s="160" t="s">
        <v>2708</v>
      </c>
    </row>
    <row r="988" spans="2:17" ht="26.4" customHeight="1">
      <c r="B988" s="160">
        <v>998</v>
      </c>
      <c r="C988" s="160" t="s">
        <v>2661</v>
      </c>
      <c r="D988" s="166">
        <v>44697</v>
      </c>
      <c r="E988" s="165" t="s">
        <v>2003</v>
      </c>
      <c r="F988" s="160" t="s">
        <v>2729</v>
      </c>
      <c r="G988" s="160" t="s">
        <v>850</v>
      </c>
      <c r="H988" s="160" t="s">
        <v>850</v>
      </c>
      <c r="I988" s="160" t="s">
        <v>850</v>
      </c>
      <c r="J988" s="167" t="s">
        <v>2261</v>
      </c>
      <c r="K988" s="167" t="s">
        <v>1675</v>
      </c>
      <c r="L988" s="167" t="s">
        <v>265</v>
      </c>
      <c r="M988" s="165" t="s">
        <v>9</v>
      </c>
      <c r="N988" s="165" t="s">
        <v>2729</v>
      </c>
      <c r="O988" s="160" t="s">
        <v>2238</v>
      </c>
      <c r="P988" s="160" t="s">
        <v>2709</v>
      </c>
      <c r="Q988" s="160" t="s">
        <v>2708</v>
      </c>
    </row>
    <row r="989" spans="2:17" ht="26.4" customHeight="1">
      <c r="B989" s="160">
        <v>999</v>
      </c>
      <c r="C989" s="160" t="s">
        <v>2661</v>
      </c>
      <c r="D989" s="166">
        <v>44697</v>
      </c>
      <c r="E989" s="165" t="s">
        <v>2004</v>
      </c>
      <c r="F989" s="160" t="s">
        <v>2695</v>
      </c>
      <c r="G989" s="160" t="s">
        <v>850</v>
      </c>
      <c r="H989" s="160" t="s">
        <v>850</v>
      </c>
      <c r="I989" s="160" t="s">
        <v>850</v>
      </c>
      <c r="J989" s="167" t="s">
        <v>2261</v>
      </c>
      <c r="K989" s="167" t="s">
        <v>1675</v>
      </c>
      <c r="L989" s="167" t="s">
        <v>265</v>
      </c>
      <c r="M989" s="165" t="s">
        <v>10</v>
      </c>
      <c r="N989" s="165" t="s">
        <v>2695</v>
      </c>
      <c r="O989" s="160" t="s">
        <v>2238</v>
      </c>
      <c r="P989" s="160" t="s">
        <v>2709</v>
      </c>
      <c r="Q989" s="160" t="s">
        <v>2708</v>
      </c>
    </row>
    <row r="990" spans="2:17" ht="26.4" customHeight="1">
      <c r="B990" s="160">
        <v>1000</v>
      </c>
      <c r="C990" s="160" t="s">
        <v>2661</v>
      </c>
      <c r="D990" s="166">
        <v>44697</v>
      </c>
      <c r="E990" s="165" t="s">
        <v>2005</v>
      </c>
      <c r="F990" s="160" t="s">
        <v>2694</v>
      </c>
      <c r="G990" s="160" t="s">
        <v>850</v>
      </c>
      <c r="H990" s="160" t="s">
        <v>850</v>
      </c>
      <c r="I990" s="160" t="s">
        <v>850</v>
      </c>
      <c r="J990" s="167" t="s">
        <v>2261</v>
      </c>
      <c r="K990" s="167" t="s">
        <v>1675</v>
      </c>
      <c r="L990" s="167" t="s">
        <v>265</v>
      </c>
      <c r="M990" s="165" t="s">
        <v>11</v>
      </c>
      <c r="N990" s="165" t="s">
        <v>2694</v>
      </c>
      <c r="O990" s="160" t="s">
        <v>2364</v>
      </c>
      <c r="P990" s="160" t="s">
        <v>2709</v>
      </c>
      <c r="Q990" s="160" t="s">
        <v>2708</v>
      </c>
    </row>
    <row r="991" spans="2:17" ht="26.4" customHeight="1">
      <c r="B991" s="160">
        <v>1001</v>
      </c>
      <c r="C991" s="160" t="s">
        <v>2661</v>
      </c>
      <c r="D991" s="166">
        <v>44697</v>
      </c>
      <c r="E991" s="165" t="s">
        <v>2006</v>
      </c>
      <c r="F991" s="160" t="s">
        <v>2730</v>
      </c>
      <c r="G991" s="160" t="s">
        <v>850</v>
      </c>
      <c r="H991" s="160" t="s">
        <v>850</v>
      </c>
      <c r="I991" s="160" t="s">
        <v>850</v>
      </c>
      <c r="J991" s="167" t="s">
        <v>2261</v>
      </c>
      <c r="K991" s="167" t="s">
        <v>1675</v>
      </c>
      <c r="L991" s="167" t="s">
        <v>265</v>
      </c>
      <c r="M991" s="165" t="s">
        <v>12</v>
      </c>
      <c r="N991" s="165" t="s">
        <v>2730</v>
      </c>
      <c r="O991" s="160" t="s">
        <v>2238</v>
      </c>
      <c r="P991" s="160" t="s">
        <v>2709</v>
      </c>
      <c r="Q991" s="160" t="s">
        <v>2708</v>
      </c>
    </row>
    <row r="992" spans="2:17" ht="26.4" customHeight="1">
      <c r="B992" s="160">
        <v>1002</v>
      </c>
      <c r="C992" s="160" t="s">
        <v>2661</v>
      </c>
      <c r="D992" s="166">
        <v>44697</v>
      </c>
      <c r="E992" s="165" t="s">
        <v>2007</v>
      </c>
      <c r="F992" s="160" t="s">
        <v>2716</v>
      </c>
      <c r="G992" s="160" t="s">
        <v>850</v>
      </c>
      <c r="H992" s="160" t="s">
        <v>850</v>
      </c>
      <c r="I992" s="160" t="s">
        <v>850</v>
      </c>
      <c r="J992" s="167" t="s">
        <v>2261</v>
      </c>
      <c r="K992" s="167" t="s">
        <v>1675</v>
      </c>
      <c r="L992" s="167" t="s">
        <v>265</v>
      </c>
      <c r="M992" s="165" t="s">
        <v>13</v>
      </c>
      <c r="N992" s="165" t="s">
        <v>2716</v>
      </c>
      <c r="O992" s="160" t="s">
        <v>2238</v>
      </c>
      <c r="P992" s="160" t="s">
        <v>2709</v>
      </c>
      <c r="Q992" s="160" t="s">
        <v>2708</v>
      </c>
    </row>
    <row r="993" spans="2:17" ht="26.4" customHeight="1">
      <c r="B993" s="160">
        <v>1003</v>
      </c>
      <c r="C993" s="160" t="s">
        <v>2661</v>
      </c>
      <c r="D993" s="166">
        <v>44697</v>
      </c>
      <c r="E993" s="165" t="s">
        <v>2008</v>
      </c>
      <c r="F993" s="160" t="s">
        <v>2731</v>
      </c>
      <c r="G993" s="160" t="s">
        <v>850</v>
      </c>
      <c r="H993" s="160" t="s">
        <v>850</v>
      </c>
      <c r="I993" s="160" t="s">
        <v>850</v>
      </c>
      <c r="J993" s="167" t="s">
        <v>2261</v>
      </c>
      <c r="K993" s="167" t="s">
        <v>1675</v>
      </c>
      <c r="L993" s="167" t="s">
        <v>265</v>
      </c>
      <c r="M993" s="165" t="s">
        <v>14</v>
      </c>
      <c r="N993" s="165" t="s">
        <v>2731</v>
      </c>
      <c r="O993" s="160" t="s">
        <v>2238</v>
      </c>
      <c r="P993" s="160" t="s">
        <v>2709</v>
      </c>
      <c r="Q993" s="160" t="s">
        <v>2708</v>
      </c>
    </row>
    <row r="994" spans="2:17" ht="26.4" customHeight="1">
      <c r="B994" s="160">
        <v>1004</v>
      </c>
      <c r="C994" s="160" t="s">
        <v>2661</v>
      </c>
      <c r="D994" s="166">
        <v>44697</v>
      </c>
      <c r="E994" s="165" t="s">
        <v>2009</v>
      </c>
      <c r="F994" s="160" t="s">
        <v>2711</v>
      </c>
      <c r="G994" s="160" t="s">
        <v>850</v>
      </c>
      <c r="H994" s="160" t="s">
        <v>850</v>
      </c>
      <c r="I994" s="160" t="s">
        <v>850</v>
      </c>
      <c r="J994" s="167" t="s">
        <v>2261</v>
      </c>
      <c r="K994" s="167" t="s">
        <v>1675</v>
      </c>
      <c r="L994" s="167" t="s">
        <v>265</v>
      </c>
      <c r="M994" s="165" t="s">
        <v>15</v>
      </c>
      <c r="N994" s="165" t="s">
        <v>2711</v>
      </c>
      <c r="O994" s="160" t="s">
        <v>2238</v>
      </c>
      <c r="P994" s="160" t="s">
        <v>2709</v>
      </c>
      <c r="Q994" s="160" t="s">
        <v>2708</v>
      </c>
    </row>
    <row r="995" spans="2:17" ht="26.4" customHeight="1">
      <c r="B995" s="160">
        <v>1005</v>
      </c>
      <c r="C995" s="160" t="s">
        <v>2661</v>
      </c>
      <c r="D995" s="166">
        <v>44697</v>
      </c>
      <c r="E995" s="165" t="s">
        <v>2010</v>
      </c>
      <c r="F995" s="160" t="s">
        <v>2732</v>
      </c>
      <c r="G995" s="160" t="s">
        <v>850</v>
      </c>
      <c r="H995" s="160" t="s">
        <v>850</v>
      </c>
      <c r="I995" s="160" t="s">
        <v>850</v>
      </c>
      <c r="J995" s="167" t="s">
        <v>2261</v>
      </c>
      <c r="K995" s="167" t="s">
        <v>1675</v>
      </c>
      <c r="L995" s="167" t="s">
        <v>265</v>
      </c>
      <c r="M995" s="165" t="s">
        <v>16</v>
      </c>
      <c r="N995" s="165" t="s">
        <v>2732</v>
      </c>
      <c r="O995" s="160" t="s">
        <v>2238</v>
      </c>
      <c r="P995" s="160" t="s">
        <v>2709</v>
      </c>
      <c r="Q995" s="160" t="s">
        <v>2708</v>
      </c>
    </row>
    <row r="996" spans="2:17" ht="26.4" customHeight="1">
      <c r="B996" s="160">
        <v>1006</v>
      </c>
      <c r="C996" s="160" t="s">
        <v>2661</v>
      </c>
      <c r="D996" s="166">
        <v>44697</v>
      </c>
      <c r="E996" s="165" t="s">
        <v>2011</v>
      </c>
      <c r="F996" s="160" t="s">
        <v>2726</v>
      </c>
      <c r="G996" s="160" t="s">
        <v>850</v>
      </c>
      <c r="H996" s="160" t="s">
        <v>850</v>
      </c>
      <c r="I996" s="160" t="s">
        <v>850</v>
      </c>
      <c r="J996" s="167" t="s">
        <v>2261</v>
      </c>
      <c r="K996" s="167" t="s">
        <v>1675</v>
      </c>
      <c r="L996" s="167" t="s">
        <v>265</v>
      </c>
      <c r="M996" s="165" t="s">
        <v>17</v>
      </c>
      <c r="N996" s="165" t="s">
        <v>2726</v>
      </c>
      <c r="O996" s="160" t="s">
        <v>2238</v>
      </c>
      <c r="P996" s="160" t="s">
        <v>2709</v>
      </c>
      <c r="Q996" s="160" t="s">
        <v>2708</v>
      </c>
    </row>
    <row r="997" spans="2:17" ht="26.4" customHeight="1">
      <c r="B997" s="160">
        <v>1007</v>
      </c>
      <c r="C997" s="160" t="s">
        <v>2661</v>
      </c>
      <c r="D997" s="166">
        <v>44697</v>
      </c>
      <c r="E997" s="165" t="s">
        <v>2012</v>
      </c>
      <c r="F997" s="160" t="s">
        <v>2733</v>
      </c>
      <c r="G997" s="160" t="s">
        <v>850</v>
      </c>
      <c r="H997" s="160" t="s">
        <v>850</v>
      </c>
      <c r="I997" s="160" t="s">
        <v>850</v>
      </c>
      <c r="J997" s="167" t="s">
        <v>2261</v>
      </c>
      <c r="K997" s="167" t="s">
        <v>1675</v>
      </c>
      <c r="L997" s="167" t="s">
        <v>265</v>
      </c>
      <c r="M997" s="165" t="s">
        <v>18</v>
      </c>
      <c r="N997" s="165" t="s">
        <v>2733</v>
      </c>
      <c r="O997" s="160" t="s">
        <v>2238</v>
      </c>
      <c r="P997" s="160" t="s">
        <v>2709</v>
      </c>
      <c r="Q997" s="160" t="s">
        <v>2708</v>
      </c>
    </row>
    <row r="998" spans="2:17" ht="28.65" customHeight="1">
      <c r="B998" s="160">
        <v>1008</v>
      </c>
      <c r="C998" s="160" t="s">
        <v>2661</v>
      </c>
      <c r="D998" s="166">
        <v>44697</v>
      </c>
      <c r="E998" s="165" t="s">
        <v>2013</v>
      </c>
      <c r="F998" s="160" t="s">
        <v>2725</v>
      </c>
      <c r="G998" s="160" t="s">
        <v>850</v>
      </c>
      <c r="H998" s="160" t="s">
        <v>850</v>
      </c>
      <c r="I998" s="160" t="s">
        <v>850</v>
      </c>
      <c r="J998" s="167" t="s">
        <v>2261</v>
      </c>
      <c r="K998" s="167" t="s">
        <v>1675</v>
      </c>
      <c r="L998" s="167" t="s">
        <v>265</v>
      </c>
      <c r="M998" s="165" t="s">
        <v>19</v>
      </c>
      <c r="N998" s="165" t="s">
        <v>2345</v>
      </c>
      <c r="O998" s="160" t="s">
        <v>2346</v>
      </c>
      <c r="P998" s="160" t="s">
        <v>2709</v>
      </c>
      <c r="Q998" s="160" t="s">
        <v>2708</v>
      </c>
    </row>
    <row r="999" spans="2:17" ht="26.4" customHeight="1">
      <c r="B999" s="160">
        <v>1009</v>
      </c>
      <c r="C999" s="160" t="s">
        <v>2661</v>
      </c>
      <c r="D999" s="166">
        <v>44697</v>
      </c>
      <c r="E999" s="165" t="s">
        <v>2014</v>
      </c>
      <c r="F999" s="160" t="s">
        <v>2712</v>
      </c>
      <c r="G999" s="160" t="s">
        <v>850</v>
      </c>
      <c r="H999" s="160" t="s">
        <v>850</v>
      </c>
      <c r="I999" s="160" t="s">
        <v>850</v>
      </c>
      <c r="J999" s="167" t="s">
        <v>2261</v>
      </c>
      <c r="K999" s="167" t="s">
        <v>1675</v>
      </c>
      <c r="L999" s="167" t="s">
        <v>265</v>
      </c>
      <c r="M999" s="165" t="s">
        <v>20</v>
      </c>
      <c r="N999" s="165" t="s">
        <v>2712</v>
      </c>
      <c r="O999" s="160" t="s">
        <v>2238</v>
      </c>
      <c r="P999" s="160" t="s">
        <v>2709</v>
      </c>
      <c r="Q999" s="160" t="s">
        <v>2708</v>
      </c>
    </row>
    <row r="1000" spans="2:17" ht="26.4" customHeight="1">
      <c r="B1000" s="160">
        <v>1010</v>
      </c>
      <c r="C1000" s="160" t="s">
        <v>2661</v>
      </c>
      <c r="D1000" s="166">
        <v>44697</v>
      </c>
      <c r="E1000" s="165" t="s">
        <v>2015</v>
      </c>
      <c r="F1000" s="160" t="s">
        <v>2713</v>
      </c>
      <c r="G1000" s="160" t="s">
        <v>850</v>
      </c>
      <c r="H1000" s="160" t="s">
        <v>850</v>
      </c>
      <c r="I1000" s="160" t="s">
        <v>850</v>
      </c>
      <c r="J1000" s="167" t="s">
        <v>2261</v>
      </c>
      <c r="K1000" s="167" t="s">
        <v>1675</v>
      </c>
      <c r="L1000" s="167" t="s">
        <v>265</v>
      </c>
      <c r="M1000" s="165" t="s">
        <v>21</v>
      </c>
      <c r="N1000" s="165" t="s">
        <v>2713</v>
      </c>
      <c r="O1000" s="160" t="s">
        <v>2238</v>
      </c>
      <c r="P1000" s="160" t="s">
        <v>2709</v>
      </c>
      <c r="Q1000" s="160" t="s">
        <v>2708</v>
      </c>
    </row>
    <row r="1001" spans="2:17" ht="26.4" customHeight="1">
      <c r="B1001" s="160">
        <v>1011</v>
      </c>
      <c r="C1001" s="160" t="s">
        <v>2661</v>
      </c>
      <c r="D1001" s="166">
        <v>44697</v>
      </c>
      <c r="E1001" s="165" t="s">
        <v>2016</v>
      </c>
      <c r="F1001" s="160" t="s">
        <v>2714</v>
      </c>
      <c r="G1001" s="160" t="s">
        <v>850</v>
      </c>
      <c r="H1001" s="160" t="s">
        <v>850</v>
      </c>
      <c r="I1001" s="160" t="s">
        <v>850</v>
      </c>
      <c r="J1001" s="167" t="s">
        <v>2261</v>
      </c>
      <c r="K1001" s="167" t="s">
        <v>1675</v>
      </c>
      <c r="L1001" s="167" t="s">
        <v>265</v>
      </c>
      <c r="M1001" s="165" t="s">
        <v>22</v>
      </c>
      <c r="N1001" s="165" t="s">
        <v>2714</v>
      </c>
      <c r="O1001" s="160" t="s">
        <v>2238</v>
      </c>
      <c r="P1001" s="160" t="s">
        <v>2709</v>
      </c>
      <c r="Q1001" s="160" t="s">
        <v>2708</v>
      </c>
    </row>
    <row r="1002" spans="2:17" ht="26.4" customHeight="1">
      <c r="B1002" s="160">
        <v>1012</v>
      </c>
      <c r="C1002" s="160" t="s">
        <v>2661</v>
      </c>
      <c r="D1002" s="166">
        <v>44697</v>
      </c>
      <c r="E1002" s="165" t="s">
        <v>2018</v>
      </c>
      <c r="F1002" s="160" t="s">
        <v>2715</v>
      </c>
      <c r="G1002" s="160" t="s">
        <v>850</v>
      </c>
      <c r="H1002" s="160" t="s">
        <v>850</v>
      </c>
      <c r="I1002" s="160" t="s">
        <v>850</v>
      </c>
      <c r="J1002" s="167" t="s">
        <v>2261</v>
      </c>
      <c r="K1002" s="167" t="s">
        <v>1675</v>
      </c>
      <c r="L1002" s="167" t="s">
        <v>265</v>
      </c>
      <c r="M1002" s="165" t="s">
        <v>23</v>
      </c>
      <c r="N1002" s="165" t="s">
        <v>2715</v>
      </c>
      <c r="O1002" s="160" t="s">
        <v>2238</v>
      </c>
      <c r="P1002" s="160" t="s">
        <v>2709</v>
      </c>
      <c r="Q1002" s="160" t="s">
        <v>2708</v>
      </c>
    </row>
    <row r="1003" spans="2:17" ht="26.4" customHeight="1">
      <c r="B1003" s="160">
        <v>1013</v>
      </c>
      <c r="C1003" s="160" t="s">
        <v>2661</v>
      </c>
      <c r="D1003" s="166">
        <v>44697</v>
      </c>
      <c r="E1003" s="165" t="s">
        <v>2019</v>
      </c>
      <c r="F1003" s="160" t="s">
        <v>2706</v>
      </c>
      <c r="G1003" s="160" t="s">
        <v>850</v>
      </c>
      <c r="H1003" s="160" t="s">
        <v>850</v>
      </c>
      <c r="I1003" s="160" t="s">
        <v>850</v>
      </c>
      <c r="J1003" s="167" t="s">
        <v>2261</v>
      </c>
      <c r="K1003" s="167" t="s">
        <v>1675</v>
      </c>
      <c r="L1003" s="167" t="s">
        <v>265</v>
      </c>
      <c r="M1003" s="165" t="s">
        <v>24</v>
      </c>
      <c r="N1003" s="165" t="s">
        <v>2706</v>
      </c>
      <c r="O1003" s="160" t="s">
        <v>2238</v>
      </c>
      <c r="P1003" s="160" t="s">
        <v>2709</v>
      </c>
      <c r="Q1003" s="160" t="s">
        <v>2708</v>
      </c>
    </row>
    <row r="1004" spans="2:17" ht="26.4" customHeight="1">
      <c r="B1004" s="160">
        <v>1014</v>
      </c>
      <c r="C1004" s="160" t="s">
        <v>2661</v>
      </c>
      <c r="D1004" s="166">
        <v>44697</v>
      </c>
      <c r="E1004" s="165" t="s">
        <v>2020</v>
      </c>
      <c r="F1004" s="160" t="s">
        <v>2721</v>
      </c>
      <c r="G1004" s="160" t="s">
        <v>850</v>
      </c>
      <c r="H1004" s="160" t="s">
        <v>850</v>
      </c>
      <c r="I1004" s="160" t="s">
        <v>850</v>
      </c>
      <c r="J1004" s="167" t="s">
        <v>2261</v>
      </c>
      <c r="K1004" s="167" t="s">
        <v>1675</v>
      </c>
      <c r="L1004" s="167" t="s">
        <v>265</v>
      </c>
      <c r="M1004" s="165" t="s">
        <v>2193</v>
      </c>
      <c r="N1004" s="165" t="s">
        <v>2721</v>
      </c>
      <c r="O1004" s="160" t="s">
        <v>2238</v>
      </c>
      <c r="P1004" s="160" t="s">
        <v>2709</v>
      </c>
      <c r="Q1004" s="160" t="s">
        <v>2708</v>
      </c>
    </row>
    <row r="1005" spans="2:17" ht="26.4" customHeight="1">
      <c r="B1005" s="160">
        <v>1015</v>
      </c>
      <c r="C1005" s="160" t="s">
        <v>2661</v>
      </c>
      <c r="D1005" s="166">
        <v>44697</v>
      </c>
      <c r="E1005" s="165" t="s">
        <v>2021</v>
      </c>
      <c r="F1005" s="160" t="s">
        <v>2722</v>
      </c>
      <c r="G1005" s="160" t="s">
        <v>850</v>
      </c>
      <c r="H1005" s="160" t="s">
        <v>850</v>
      </c>
      <c r="I1005" s="160" t="s">
        <v>850</v>
      </c>
      <c r="J1005" s="167" t="s">
        <v>2261</v>
      </c>
      <c r="K1005" s="167" t="s">
        <v>1675</v>
      </c>
      <c r="L1005" s="167" t="s">
        <v>265</v>
      </c>
      <c r="M1005" s="165" t="s">
        <v>2194</v>
      </c>
      <c r="N1005" s="165" t="s">
        <v>2722</v>
      </c>
      <c r="O1005" s="160" t="s">
        <v>2238</v>
      </c>
      <c r="P1005" s="160" t="s">
        <v>2709</v>
      </c>
      <c r="Q1005" s="160" t="s">
        <v>2708</v>
      </c>
    </row>
    <row r="1006" spans="2:17" ht="26.4" customHeight="1">
      <c r="B1006" s="160">
        <v>1016</v>
      </c>
      <c r="C1006" s="160" t="s">
        <v>2661</v>
      </c>
      <c r="D1006" s="166">
        <v>44697</v>
      </c>
      <c r="E1006" s="165" t="s">
        <v>2022</v>
      </c>
      <c r="F1006" s="160" t="s">
        <v>2719</v>
      </c>
      <c r="G1006" s="160" t="s">
        <v>850</v>
      </c>
      <c r="H1006" s="160" t="s">
        <v>850</v>
      </c>
      <c r="I1006" s="160" t="s">
        <v>850</v>
      </c>
      <c r="J1006" s="167" t="s">
        <v>2261</v>
      </c>
      <c r="K1006" s="167" t="s">
        <v>1675</v>
      </c>
      <c r="L1006" s="167" t="s">
        <v>265</v>
      </c>
      <c r="M1006" s="165" t="s">
        <v>2195</v>
      </c>
      <c r="N1006" s="165" t="s">
        <v>2719</v>
      </c>
      <c r="O1006" s="160" t="s">
        <v>2238</v>
      </c>
      <c r="P1006" s="160" t="s">
        <v>2709</v>
      </c>
      <c r="Q1006" s="160" t="s">
        <v>2708</v>
      </c>
    </row>
    <row r="1007" spans="2:17" ht="26.4" customHeight="1">
      <c r="B1007" s="160">
        <v>1017</v>
      </c>
      <c r="C1007" s="160" t="s">
        <v>2661</v>
      </c>
      <c r="D1007" s="166">
        <v>44697</v>
      </c>
      <c r="E1007" s="165" t="s">
        <v>2023</v>
      </c>
      <c r="F1007" s="160" t="s">
        <v>2720</v>
      </c>
      <c r="G1007" s="160" t="s">
        <v>850</v>
      </c>
      <c r="H1007" s="160" t="s">
        <v>850</v>
      </c>
      <c r="I1007" s="160" t="s">
        <v>850</v>
      </c>
      <c r="J1007" s="167" t="s">
        <v>2261</v>
      </c>
      <c r="K1007" s="167" t="s">
        <v>1675</v>
      </c>
      <c r="L1007" s="167" t="s">
        <v>265</v>
      </c>
      <c r="M1007" s="165" t="s">
        <v>2196</v>
      </c>
      <c r="N1007" s="165" t="s">
        <v>2720</v>
      </c>
      <c r="O1007" s="160" t="s">
        <v>2238</v>
      </c>
      <c r="P1007" s="160" t="s">
        <v>2709</v>
      </c>
      <c r="Q1007" s="160" t="s">
        <v>2708</v>
      </c>
    </row>
    <row r="1008" spans="2:17" ht="36" customHeight="1">
      <c r="B1008" s="160">
        <v>1018</v>
      </c>
      <c r="C1008" s="160" t="s">
        <v>2661</v>
      </c>
      <c r="D1008" s="166">
        <v>44697</v>
      </c>
      <c r="E1008" s="165" t="s">
        <v>2025</v>
      </c>
      <c r="F1008" s="160" t="s">
        <v>2724</v>
      </c>
      <c r="G1008" s="160" t="s">
        <v>850</v>
      </c>
      <c r="H1008" s="160" t="s">
        <v>850</v>
      </c>
      <c r="I1008" s="160" t="s">
        <v>850</v>
      </c>
      <c r="J1008" s="167" t="s">
        <v>2261</v>
      </c>
      <c r="K1008" s="167" t="s">
        <v>1675</v>
      </c>
      <c r="L1008" s="167" t="s">
        <v>265</v>
      </c>
      <c r="M1008" s="165" t="s">
        <v>2197</v>
      </c>
      <c r="N1008" s="165" t="s">
        <v>2724</v>
      </c>
      <c r="O1008" s="160" t="s">
        <v>2238</v>
      </c>
      <c r="P1008" s="160" t="s">
        <v>2709</v>
      </c>
      <c r="Q1008" s="160" t="s">
        <v>2708</v>
      </c>
    </row>
    <row r="1009" spans="2:17" ht="36" customHeight="1">
      <c r="B1009" s="160">
        <v>1019</v>
      </c>
      <c r="C1009" s="160" t="s">
        <v>2661</v>
      </c>
      <c r="D1009" s="166">
        <v>44697</v>
      </c>
      <c r="E1009" s="165" t="s">
        <v>2024</v>
      </c>
      <c r="F1009" s="160" t="s">
        <v>2723</v>
      </c>
      <c r="G1009" s="160" t="s">
        <v>850</v>
      </c>
      <c r="H1009" s="160" t="s">
        <v>850</v>
      </c>
      <c r="I1009" s="160" t="s">
        <v>850</v>
      </c>
      <c r="J1009" s="167" t="s">
        <v>2261</v>
      </c>
      <c r="K1009" s="167" t="s">
        <v>1675</v>
      </c>
      <c r="L1009" s="167" t="s">
        <v>265</v>
      </c>
      <c r="M1009" s="165" t="s">
        <v>2198</v>
      </c>
      <c r="N1009" s="165" t="s">
        <v>2723</v>
      </c>
      <c r="O1009" s="160" t="s">
        <v>2238</v>
      </c>
      <c r="P1009" s="160" t="s">
        <v>2709</v>
      </c>
      <c r="Q1009" s="160" t="s">
        <v>2708</v>
      </c>
    </row>
    <row r="1010" spans="2:17" ht="55.35" customHeight="1">
      <c r="B1010" s="160">
        <v>1020</v>
      </c>
      <c r="C1010" s="160" t="s">
        <v>2661</v>
      </c>
      <c r="D1010" s="166">
        <v>44699</v>
      </c>
      <c r="E1010" s="165" t="s">
        <v>1999</v>
      </c>
      <c r="F1010" s="160" t="s">
        <v>2734</v>
      </c>
      <c r="G1010" s="160" t="s">
        <v>2525</v>
      </c>
      <c r="H1010" s="160" t="s">
        <v>850</v>
      </c>
      <c r="I1010" s="160" t="s">
        <v>850</v>
      </c>
      <c r="J1010" s="160" t="s">
        <v>2542</v>
      </c>
      <c r="K1010" s="167" t="s">
        <v>2554</v>
      </c>
      <c r="L1010" s="160" t="s">
        <v>284</v>
      </c>
      <c r="M1010" s="165" t="s">
        <v>850</v>
      </c>
      <c r="N1010" s="161" t="s">
        <v>2525</v>
      </c>
      <c r="O1010" s="160" t="s">
        <v>2262</v>
      </c>
      <c r="P1010" s="160" t="s">
        <v>2709</v>
      </c>
      <c r="Q1010" s="160" t="s">
        <v>2708</v>
      </c>
    </row>
    <row r="1011" spans="2:17" ht="55.35" customHeight="1">
      <c r="B1011" s="160">
        <v>1021</v>
      </c>
      <c r="C1011" s="160" t="s">
        <v>2661</v>
      </c>
      <c r="D1011" s="166">
        <v>44699</v>
      </c>
      <c r="E1011" s="165" t="s">
        <v>2124</v>
      </c>
      <c r="F1011" s="160" t="s">
        <v>2734</v>
      </c>
      <c r="G1011" s="160" t="s">
        <v>2525</v>
      </c>
      <c r="H1011" s="160" t="s">
        <v>2259</v>
      </c>
      <c r="I1011" s="160" t="s">
        <v>2258</v>
      </c>
      <c r="J1011" s="160" t="s">
        <v>2543</v>
      </c>
      <c r="K1011" s="160" t="s">
        <v>2554</v>
      </c>
      <c r="L1011" s="160" t="s">
        <v>284</v>
      </c>
      <c r="M1011" s="165" t="s">
        <v>850</v>
      </c>
      <c r="N1011" s="161" t="s">
        <v>2258</v>
      </c>
      <c r="O1011" s="160" t="s">
        <v>2344</v>
      </c>
      <c r="P1011" s="160" t="s">
        <v>2709</v>
      </c>
      <c r="Q1011" s="160" t="s">
        <v>2708</v>
      </c>
    </row>
    <row r="1012" spans="2:17" ht="55.35" customHeight="1">
      <c r="B1012" s="160">
        <v>1022</v>
      </c>
      <c r="C1012" s="160" t="s">
        <v>2661</v>
      </c>
      <c r="D1012" s="166">
        <v>44699</v>
      </c>
      <c r="E1012" s="165" t="s">
        <v>2125</v>
      </c>
      <c r="F1012" s="160" t="s">
        <v>2734</v>
      </c>
      <c r="G1012" s="160" t="s">
        <v>2525</v>
      </c>
      <c r="H1012" s="160" t="s">
        <v>2251</v>
      </c>
      <c r="I1012" s="160" t="s">
        <v>2250</v>
      </c>
      <c r="J1012" s="160" t="s">
        <v>2543</v>
      </c>
      <c r="K1012" s="160" t="s">
        <v>2554</v>
      </c>
      <c r="L1012" s="160" t="s">
        <v>284</v>
      </c>
      <c r="M1012" s="165" t="s">
        <v>850</v>
      </c>
      <c r="N1012" s="161" t="s">
        <v>2250</v>
      </c>
      <c r="O1012" s="160" t="s">
        <v>2344</v>
      </c>
      <c r="P1012" s="160" t="s">
        <v>2709</v>
      </c>
      <c r="Q1012" s="160" t="s">
        <v>2708</v>
      </c>
    </row>
    <row r="1013" spans="2:17" ht="27" customHeight="1">
      <c r="B1013" s="160">
        <v>1023</v>
      </c>
      <c r="C1013" s="160" t="s">
        <v>2661</v>
      </c>
      <c r="D1013" s="166">
        <v>44700</v>
      </c>
      <c r="E1013" s="165" t="s">
        <v>850</v>
      </c>
      <c r="F1013" s="160" t="s">
        <v>850</v>
      </c>
      <c r="G1013" s="160" t="s">
        <v>850</v>
      </c>
      <c r="H1013" s="160" t="s">
        <v>850</v>
      </c>
      <c r="I1013" s="160" t="s">
        <v>850</v>
      </c>
      <c r="J1013" s="167" t="s">
        <v>2261</v>
      </c>
      <c r="K1013" s="167" t="s">
        <v>2554</v>
      </c>
      <c r="L1013" s="167" t="s">
        <v>265</v>
      </c>
      <c r="M1013" s="165" t="s">
        <v>55</v>
      </c>
      <c r="N1013" s="161" t="s">
        <v>2263</v>
      </c>
      <c r="O1013" s="160" t="s">
        <v>2338</v>
      </c>
      <c r="P1013" s="160" t="s">
        <v>2709</v>
      </c>
      <c r="Q1013" s="160" t="s">
        <v>2708</v>
      </c>
    </row>
    <row r="1014" spans="2:17" ht="18.600000000000001" customHeight="1">
      <c r="B1014" s="160">
        <v>1024</v>
      </c>
      <c r="C1014" s="160" t="s">
        <v>2661</v>
      </c>
      <c r="D1014" s="166">
        <v>44700</v>
      </c>
      <c r="E1014" s="165" t="s">
        <v>1600</v>
      </c>
      <c r="F1014" s="160" t="s">
        <v>2572</v>
      </c>
      <c r="G1014" s="160" t="s">
        <v>850</v>
      </c>
      <c r="H1014" s="160" t="s">
        <v>850</v>
      </c>
      <c r="I1014" s="160" t="s">
        <v>850</v>
      </c>
      <c r="J1014" s="167" t="s">
        <v>2237</v>
      </c>
      <c r="K1014" s="160" t="s">
        <v>2411</v>
      </c>
      <c r="L1014" s="160" t="s">
        <v>265</v>
      </c>
      <c r="M1014" s="139">
        <v>44259</v>
      </c>
      <c r="N1014" s="161" t="s">
        <v>1637</v>
      </c>
      <c r="O1014" s="160" t="s">
        <v>2265</v>
      </c>
      <c r="P1014" s="160" t="s">
        <v>2709</v>
      </c>
      <c r="Q1014" s="160" t="s">
        <v>2653</v>
      </c>
    </row>
    <row r="1015" spans="2:17" ht="18.600000000000001" customHeight="1">
      <c r="B1015" s="160">
        <v>1025</v>
      </c>
      <c r="C1015" s="160" t="s">
        <v>2661</v>
      </c>
      <c r="D1015" s="166">
        <v>44700</v>
      </c>
      <c r="E1015" s="139" t="s">
        <v>1602</v>
      </c>
      <c r="F1015" s="160" t="s">
        <v>2572</v>
      </c>
      <c r="G1015" s="160" t="s">
        <v>850</v>
      </c>
      <c r="H1015" s="160" t="s">
        <v>850</v>
      </c>
      <c r="I1015" s="160" t="s">
        <v>850</v>
      </c>
      <c r="J1015" s="167" t="s">
        <v>2237</v>
      </c>
      <c r="K1015" s="160" t="s">
        <v>2411</v>
      </c>
      <c r="L1015" s="167" t="s">
        <v>265</v>
      </c>
      <c r="M1015" s="139">
        <v>44198</v>
      </c>
      <c r="N1015" s="161" t="s">
        <v>1638</v>
      </c>
      <c r="O1015" s="160" t="s">
        <v>2265</v>
      </c>
      <c r="P1015" s="160" t="s">
        <v>2709</v>
      </c>
      <c r="Q1015" s="160" t="s">
        <v>2653</v>
      </c>
    </row>
    <row r="1016" spans="2:17" ht="18.600000000000001" customHeight="1">
      <c r="B1016" s="160">
        <v>1026</v>
      </c>
      <c r="C1016" s="160" t="s">
        <v>2661</v>
      </c>
      <c r="D1016" s="166">
        <v>44700</v>
      </c>
      <c r="E1016" s="139" t="s">
        <v>1640</v>
      </c>
      <c r="F1016" s="160" t="s">
        <v>2572</v>
      </c>
      <c r="G1016" s="160" t="s">
        <v>850</v>
      </c>
      <c r="H1016" s="160" t="s">
        <v>850</v>
      </c>
      <c r="I1016" s="160" t="s">
        <v>850</v>
      </c>
      <c r="J1016" s="167" t="s">
        <v>2237</v>
      </c>
      <c r="K1016" s="160" t="s">
        <v>2411</v>
      </c>
      <c r="L1016" s="167" t="s">
        <v>265</v>
      </c>
      <c r="M1016" s="139">
        <v>44198</v>
      </c>
      <c r="N1016" s="161" t="s">
        <v>1638</v>
      </c>
      <c r="O1016" s="160" t="s">
        <v>2265</v>
      </c>
      <c r="P1016" s="160" t="s">
        <v>2709</v>
      </c>
      <c r="Q1016" s="160" t="s">
        <v>2653</v>
      </c>
    </row>
    <row r="1017" spans="2:17" ht="18.600000000000001" customHeight="1">
      <c r="B1017" s="160">
        <v>1027</v>
      </c>
      <c r="C1017" s="160" t="s">
        <v>2661</v>
      </c>
      <c r="D1017" s="166">
        <v>44700</v>
      </c>
      <c r="E1017" s="139" t="s">
        <v>1641</v>
      </c>
      <c r="F1017" s="160" t="s">
        <v>2572</v>
      </c>
      <c r="G1017" s="160" t="s">
        <v>850</v>
      </c>
      <c r="H1017" s="160" t="s">
        <v>850</v>
      </c>
      <c r="I1017" s="160" t="s">
        <v>850</v>
      </c>
      <c r="J1017" s="167" t="s">
        <v>2237</v>
      </c>
      <c r="K1017" s="160" t="s">
        <v>2411</v>
      </c>
      <c r="L1017" s="167" t="s">
        <v>265</v>
      </c>
      <c r="M1017" s="139">
        <v>44259</v>
      </c>
      <c r="N1017" s="161" t="s">
        <v>1637</v>
      </c>
      <c r="O1017" s="160" t="s">
        <v>2265</v>
      </c>
      <c r="P1017" s="160" t="s">
        <v>2709</v>
      </c>
      <c r="Q1017" s="160" t="s">
        <v>2653</v>
      </c>
    </row>
    <row r="1018" spans="2:17" ht="18.600000000000001" customHeight="1">
      <c r="B1018" s="160">
        <v>1028</v>
      </c>
      <c r="C1018" s="160" t="s">
        <v>2661</v>
      </c>
      <c r="D1018" s="166">
        <v>44700</v>
      </c>
      <c r="E1018" s="139" t="s">
        <v>1642</v>
      </c>
      <c r="F1018" s="160" t="s">
        <v>2572</v>
      </c>
      <c r="G1018" s="160" t="s">
        <v>850</v>
      </c>
      <c r="H1018" s="160" t="s">
        <v>850</v>
      </c>
      <c r="I1018" s="160" t="s">
        <v>850</v>
      </c>
      <c r="J1018" s="167" t="s">
        <v>2237</v>
      </c>
      <c r="K1018" s="160" t="s">
        <v>2411</v>
      </c>
      <c r="L1018" s="167" t="s">
        <v>265</v>
      </c>
      <c r="M1018" s="139">
        <v>44259</v>
      </c>
      <c r="N1018" s="161" t="s">
        <v>1637</v>
      </c>
      <c r="O1018" s="160" t="s">
        <v>2265</v>
      </c>
      <c r="P1018" s="160" t="s">
        <v>2709</v>
      </c>
      <c r="Q1018" s="160" t="s">
        <v>2653</v>
      </c>
    </row>
    <row r="1019" spans="2:17" ht="18.600000000000001" customHeight="1">
      <c r="B1019" s="160">
        <v>1029</v>
      </c>
      <c r="C1019" s="160" t="s">
        <v>2661</v>
      </c>
      <c r="D1019" s="166">
        <v>44700</v>
      </c>
      <c r="E1019" s="139" t="s">
        <v>1643</v>
      </c>
      <c r="F1019" s="160" t="s">
        <v>2572</v>
      </c>
      <c r="G1019" s="160" t="s">
        <v>850</v>
      </c>
      <c r="H1019" s="160" t="s">
        <v>850</v>
      </c>
      <c r="I1019" s="160" t="s">
        <v>850</v>
      </c>
      <c r="J1019" s="167" t="s">
        <v>2237</v>
      </c>
      <c r="K1019" s="160" t="s">
        <v>2411</v>
      </c>
      <c r="L1019" s="167" t="s">
        <v>265</v>
      </c>
      <c r="M1019" s="139">
        <v>44198</v>
      </c>
      <c r="N1019" s="161" t="s">
        <v>1638</v>
      </c>
      <c r="O1019" s="160" t="s">
        <v>2265</v>
      </c>
      <c r="P1019" s="160" t="s">
        <v>2709</v>
      </c>
      <c r="Q1019" s="160" t="s">
        <v>2653</v>
      </c>
    </row>
    <row r="1020" spans="2:17" ht="18.600000000000001" customHeight="1">
      <c r="B1020" s="160">
        <v>1030</v>
      </c>
      <c r="C1020" s="160" t="s">
        <v>2661</v>
      </c>
      <c r="D1020" s="166">
        <v>44700</v>
      </c>
      <c r="E1020" s="139" t="s">
        <v>1644</v>
      </c>
      <c r="F1020" s="160" t="s">
        <v>2572</v>
      </c>
      <c r="G1020" s="160" t="s">
        <v>850</v>
      </c>
      <c r="H1020" s="160" t="s">
        <v>850</v>
      </c>
      <c r="I1020" s="160" t="s">
        <v>850</v>
      </c>
      <c r="J1020" s="167" t="s">
        <v>2237</v>
      </c>
      <c r="K1020" s="160" t="s">
        <v>2411</v>
      </c>
      <c r="L1020" s="167" t="s">
        <v>265</v>
      </c>
      <c r="M1020" s="139">
        <v>44198</v>
      </c>
      <c r="N1020" s="161" t="s">
        <v>1638</v>
      </c>
      <c r="O1020" s="160" t="s">
        <v>2265</v>
      </c>
      <c r="P1020" s="160" t="s">
        <v>2709</v>
      </c>
      <c r="Q1020" s="160" t="s">
        <v>2653</v>
      </c>
    </row>
    <row r="1021" spans="2:17" ht="18.600000000000001" customHeight="1">
      <c r="B1021" s="160">
        <v>1031</v>
      </c>
      <c r="C1021" s="160" t="s">
        <v>2661</v>
      </c>
      <c r="D1021" s="166">
        <v>44700</v>
      </c>
      <c r="E1021" s="139" t="s">
        <v>1645</v>
      </c>
      <c r="F1021" s="160" t="s">
        <v>2572</v>
      </c>
      <c r="G1021" s="160" t="s">
        <v>850</v>
      </c>
      <c r="H1021" s="160" t="s">
        <v>850</v>
      </c>
      <c r="I1021" s="160" t="s">
        <v>850</v>
      </c>
      <c r="J1021" s="167" t="s">
        <v>2237</v>
      </c>
      <c r="K1021" s="160" t="s">
        <v>2411</v>
      </c>
      <c r="L1021" s="167" t="s">
        <v>265</v>
      </c>
      <c r="M1021" s="139">
        <v>44259</v>
      </c>
      <c r="N1021" s="161" t="s">
        <v>1637</v>
      </c>
      <c r="O1021" s="160" t="s">
        <v>2265</v>
      </c>
      <c r="P1021" s="160" t="s">
        <v>2709</v>
      </c>
      <c r="Q1021" s="160" t="s">
        <v>2653</v>
      </c>
    </row>
    <row r="1022" spans="2:17" ht="18.600000000000001" customHeight="1">
      <c r="B1022" s="160">
        <v>1032</v>
      </c>
      <c r="C1022" s="160" t="s">
        <v>2661</v>
      </c>
      <c r="D1022" s="166">
        <v>44700</v>
      </c>
      <c r="E1022" s="139" t="s">
        <v>1603</v>
      </c>
      <c r="F1022" s="160" t="s">
        <v>2572</v>
      </c>
      <c r="G1022" s="160" t="s">
        <v>850</v>
      </c>
      <c r="H1022" s="160" t="s">
        <v>850</v>
      </c>
      <c r="I1022" s="160" t="s">
        <v>850</v>
      </c>
      <c r="J1022" s="167" t="s">
        <v>2237</v>
      </c>
      <c r="K1022" s="160" t="s">
        <v>2411</v>
      </c>
      <c r="L1022" s="167" t="s">
        <v>265</v>
      </c>
      <c r="M1022" s="139">
        <v>44198</v>
      </c>
      <c r="N1022" s="161" t="s">
        <v>1638</v>
      </c>
      <c r="O1022" s="160" t="s">
        <v>2265</v>
      </c>
      <c r="P1022" s="160" t="s">
        <v>2709</v>
      </c>
      <c r="Q1022" s="160" t="s">
        <v>2653</v>
      </c>
    </row>
    <row r="1023" spans="2:17" ht="18.600000000000001" customHeight="1">
      <c r="B1023" s="160">
        <v>1033</v>
      </c>
      <c r="C1023" s="160" t="s">
        <v>2661</v>
      </c>
      <c r="D1023" s="166">
        <v>44700</v>
      </c>
      <c r="E1023" s="139" t="s">
        <v>1601</v>
      </c>
      <c r="F1023" s="160" t="s">
        <v>2572</v>
      </c>
      <c r="G1023" s="160" t="s">
        <v>850</v>
      </c>
      <c r="H1023" s="160" t="s">
        <v>850</v>
      </c>
      <c r="I1023" s="160" t="s">
        <v>850</v>
      </c>
      <c r="J1023" s="167" t="s">
        <v>2237</v>
      </c>
      <c r="K1023" s="160" t="s">
        <v>2411</v>
      </c>
      <c r="L1023" s="167" t="s">
        <v>265</v>
      </c>
      <c r="M1023" s="139">
        <v>44198</v>
      </c>
      <c r="N1023" s="161" t="s">
        <v>1638</v>
      </c>
      <c r="O1023" s="160" t="s">
        <v>2265</v>
      </c>
      <c r="P1023" s="160" t="s">
        <v>2709</v>
      </c>
      <c r="Q1023" s="160" t="s">
        <v>2653</v>
      </c>
    </row>
    <row r="1024" spans="2:17" ht="18.600000000000001" customHeight="1">
      <c r="B1024" s="160">
        <v>1034</v>
      </c>
      <c r="C1024" s="160" t="s">
        <v>2661</v>
      </c>
      <c r="D1024" s="166">
        <v>44700</v>
      </c>
      <c r="E1024" s="153">
        <v>1191210000</v>
      </c>
      <c r="F1024" s="160" t="s">
        <v>2572</v>
      </c>
      <c r="G1024" s="160" t="s">
        <v>850</v>
      </c>
      <c r="H1024" s="160" t="s">
        <v>850</v>
      </c>
      <c r="I1024" s="160" t="s">
        <v>850</v>
      </c>
      <c r="J1024" s="167" t="s">
        <v>2237</v>
      </c>
      <c r="K1024" s="160" t="s">
        <v>2411</v>
      </c>
      <c r="L1024" s="167" t="s">
        <v>265</v>
      </c>
      <c r="M1024" s="139">
        <v>44198</v>
      </c>
      <c r="N1024" s="161" t="s">
        <v>1638</v>
      </c>
      <c r="O1024" s="160" t="s">
        <v>2265</v>
      </c>
      <c r="P1024" s="160" t="s">
        <v>2709</v>
      </c>
      <c r="Q1024" s="160" t="s">
        <v>2653</v>
      </c>
    </row>
    <row r="1025" spans="2:17" ht="31.35" customHeight="1">
      <c r="B1025" s="160">
        <v>1035</v>
      </c>
      <c r="C1025" s="160" t="s">
        <v>2661</v>
      </c>
      <c r="D1025" s="166">
        <v>44701</v>
      </c>
      <c r="E1025" s="165" t="s">
        <v>2065</v>
      </c>
      <c r="F1025" s="160" t="s">
        <v>2733</v>
      </c>
      <c r="G1025" s="160" t="s">
        <v>2528</v>
      </c>
      <c r="H1025" s="160" t="s">
        <v>665</v>
      </c>
      <c r="I1025" s="160" t="s">
        <v>666</v>
      </c>
      <c r="J1025" s="160" t="s">
        <v>2543</v>
      </c>
      <c r="K1025" s="160" t="s">
        <v>2554</v>
      </c>
      <c r="L1025" s="160" t="s">
        <v>265</v>
      </c>
      <c r="M1025" s="165" t="s">
        <v>850</v>
      </c>
      <c r="N1025" s="165" t="s">
        <v>850</v>
      </c>
      <c r="O1025" s="160" t="s">
        <v>2273</v>
      </c>
      <c r="P1025" s="160" t="s">
        <v>2709</v>
      </c>
      <c r="Q1025" s="160" t="s">
        <v>2708</v>
      </c>
    </row>
    <row r="1026" spans="2:17" ht="34.35" customHeight="1">
      <c r="B1026" s="160">
        <v>1036</v>
      </c>
      <c r="C1026" s="160" t="s">
        <v>2661</v>
      </c>
      <c r="D1026" s="166">
        <v>44701</v>
      </c>
      <c r="E1026" s="165" t="s">
        <v>1997</v>
      </c>
      <c r="F1026" s="160" t="s">
        <v>2718</v>
      </c>
      <c r="G1026" s="160" t="s">
        <v>1441</v>
      </c>
      <c r="H1026" s="160" t="s">
        <v>850</v>
      </c>
      <c r="I1026" s="160" t="s">
        <v>850</v>
      </c>
      <c r="J1026" s="160" t="s">
        <v>2542</v>
      </c>
      <c r="K1026" s="167" t="s">
        <v>2554</v>
      </c>
      <c r="L1026" s="160" t="s">
        <v>284</v>
      </c>
      <c r="M1026" s="165" t="s">
        <v>850</v>
      </c>
      <c r="N1026" s="161" t="s">
        <v>2269</v>
      </c>
      <c r="O1026" s="160" t="s">
        <v>2275</v>
      </c>
      <c r="P1026" s="160" t="s">
        <v>2709</v>
      </c>
      <c r="Q1026" s="160" t="s">
        <v>2708</v>
      </c>
    </row>
    <row r="1027" spans="2:17" ht="34.35" customHeight="1">
      <c r="B1027" s="160">
        <v>1037</v>
      </c>
      <c r="C1027" s="160" t="s">
        <v>2661</v>
      </c>
      <c r="D1027" s="166">
        <v>44701</v>
      </c>
      <c r="E1027" s="165" t="s">
        <v>1997</v>
      </c>
      <c r="F1027" s="160" t="s">
        <v>2718</v>
      </c>
      <c r="G1027" s="160" t="s">
        <v>1441</v>
      </c>
      <c r="H1027" s="160" t="s">
        <v>850</v>
      </c>
      <c r="I1027" s="160" t="s">
        <v>850</v>
      </c>
      <c r="J1027" s="160" t="s">
        <v>2542</v>
      </c>
      <c r="K1027" s="167" t="s">
        <v>2554</v>
      </c>
      <c r="L1027" s="160" t="s">
        <v>284</v>
      </c>
      <c r="M1027" s="165" t="s">
        <v>850</v>
      </c>
      <c r="N1027" s="161" t="s">
        <v>2274</v>
      </c>
      <c r="O1027" s="160" t="s">
        <v>2275</v>
      </c>
      <c r="P1027" s="160" t="s">
        <v>2709</v>
      </c>
      <c r="Q1027" s="160" t="s">
        <v>2708</v>
      </c>
    </row>
    <row r="1028" spans="2:17" ht="34.35" customHeight="1">
      <c r="B1028" s="160">
        <v>1038</v>
      </c>
      <c r="C1028" s="160" t="s">
        <v>2661</v>
      </c>
      <c r="D1028" s="166">
        <v>44701</v>
      </c>
      <c r="E1028" s="165" t="s">
        <v>1996</v>
      </c>
      <c r="F1028" s="160" t="s">
        <v>2718</v>
      </c>
      <c r="G1028" s="160" t="s">
        <v>725</v>
      </c>
      <c r="H1028" s="160" t="s">
        <v>850</v>
      </c>
      <c r="I1028" s="160" t="s">
        <v>850</v>
      </c>
      <c r="J1028" s="160" t="s">
        <v>2542</v>
      </c>
      <c r="K1028" s="167" t="s">
        <v>2554</v>
      </c>
      <c r="L1028" s="160" t="s">
        <v>284</v>
      </c>
      <c r="M1028" s="165" t="s">
        <v>850</v>
      </c>
      <c r="N1028" s="161" t="s">
        <v>2269</v>
      </c>
      <c r="O1028" s="160" t="s">
        <v>2275</v>
      </c>
      <c r="P1028" s="160" t="s">
        <v>2709</v>
      </c>
      <c r="Q1028" s="160" t="s">
        <v>2708</v>
      </c>
    </row>
    <row r="1029" spans="2:17" ht="34.35" customHeight="1">
      <c r="B1029" s="160">
        <v>1039</v>
      </c>
      <c r="C1029" s="160" t="s">
        <v>2661</v>
      </c>
      <c r="D1029" s="166">
        <v>44701</v>
      </c>
      <c r="E1029" s="165" t="s">
        <v>1996</v>
      </c>
      <c r="F1029" s="160" t="s">
        <v>2718</v>
      </c>
      <c r="G1029" s="160" t="s">
        <v>725</v>
      </c>
      <c r="H1029" s="160" t="s">
        <v>850</v>
      </c>
      <c r="I1029" s="160" t="s">
        <v>850</v>
      </c>
      <c r="J1029" s="160" t="s">
        <v>2542</v>
      </c>
      <c r="K1029" s="167" t="s">
        <v>2554</v>
      </c>
      <c r="L1029" s="160" t="s">
        <v>284</v>
      </c>
      <c r="M1029" s="165" t="s">
        <v>850</v>
      </c>
      <c r="N1029" s="161" t="s">
        <v>2276</v>
      </c>
      <c r="O1029" s="160" t="s">
        <v>2275</v>
      </c>
      <c r="P1029" s="160" t="s">
        <v>2709</v>
      </c>
      <c r="Q1029" s="160" t="s">
        <v>2708</v>
      </c>
    </row>
    <row r="1030" spans="2:17" ht="34.35" customHeight="1">
      <c r="B1030" s="160">
        <v>1040</v>
      </c>
      <c r="C1030" s="160" t="s">
        <v>2661</v>
      </c>
      <c r="D1030" s="166">
        <v>44701</v>
      </c>
      <c r="E1030" s="165" t="s">
        <v>1996</v>
      </c>
      <c r="F1030" s="160" t="s">
        <v>2718</v>
      </c>
      <c r="G1030" s="160" t="s">
        <v>725</v>
      </c>
      <c r="H1030" s="160" t="s">
        <v>850</v>
      </c>
      <c r="I1030" s="160" t="s">
        <v>850</v>
      </c>
      <c r="J1030" s="160" t="s">
        <v>2542</v>
      </c>
      <c r="K1030" s="167" t="s">
        <v>2554</v>
      </c>
      <c r="L1030" s="160" t="s">
        <v>284</v>
      </c>
      <c r="M1030" s="165" t="s">
        <v>850</v>
      </c>
      <c r="N1030" s="161" t="s">
        <v>2280</v>
      </c>
      <c r="O1030" s="160" t="s">
        <v>2275</v>
      </c>
      <c r="P1030" s="160" t="s">
        <v>2709</v>
      </c>
      <c r="Q1030" s="160" t="s">
        <v>2708</v>
      </c>
    </row>
    <row r="1031" spans="2:17" ht="34.35" customHeight="1">
      <c r="B1031" s="160">
        <v>1041</v>
      </c>
      <c r="C1031" s="160" t="s">
        <v>2661</v>
      </c>
      <c r="D1031" s="166">
        <v>44701</v>
      </c>
      <c r="E1031" s="165" t="s">
        <v>1996</v>
      </c>
      <c r="F1031" s="160" t="s">
        <v>2718</v>
      </c>
      <c r="G1031" s="160" t="s">
        <v>725</v>
      </c>
      <c r="H1031" s="160" t="s">
        <v>850</v>
      </c>
      <c r="I1031" s="160" t="s">
        <v>850</v>
      </c>
      <c r="J1031" s="160" t="s">
        <v>2542</v>
      </c>
      <c r="K1031" s="167" t="s">
        <v>2554</v>
      </c>
      <c r="L1031" s="160" t="s">
        <v>284</v>
      </c>
      <c r="M1031" s="165" t="s">
        <v>850</v>
      </c>
      <c r="N1031" s="161" t="s">
        <v>2281</v>
      </c>
      <c r="O1031" s="160" t="s">
        <v>2275</v>
      </c>
      <c r="P1031" s="160" t="s">
        <v>2709</v>
      </c>
      <c r="Q1031" s="160" t="s">
        <v>2708</v>
      </c>
    </row>
    <row r="1032" spans="2:17" ht="45" customHeight="1">
      <c r="B1032" s="160">
        <v>1042</v>
      </c>
      <c r="C1032" s="160" t="s">
        <v>2661</v>
      </c>
      <c r="D1032" s="166">
        <v>44701</v>
      </c>
      <c r="E1032" s="165" t="s">
        <v>2011</v>
      </c>
      <c r="F1032" s="160" t="s">
        <v>2726</v>
      </c>
      <c r="G1032" s="160" t="s">
        <v>582</v>
      </c>
      <c r="H1032" s="160" t="s">
        <v>850</v>
      </c>
      <c r="I1032" s="160" t="s">
        <v>850</v>
      </c>
      <c r="J1032" s="160" t="s">
        <v>2542</v>
      </c>
      <c r="K1032" s="167" t="s">
        <v>2554</v>
      </c>
      <c r="L1032" s="160" t="s">
        <v>284</v>
      </c>
      <c r="M1032" s="165" t="s">
        <v>850</v>
      </c>
      <c r="N1032" s="161" t="s">
        <v>2274</v>
      </c>
      <c r="O1032" s="160" t="s">
        <v>2369</v>
      </c>
      <c r="P1032" s="160" t="s">
        <v>2709</v>
      </c>
      <c r="Q1032" s="160" t="s">
        <v>2708</v>
      </c>
    </row>
    <row r="1033" spans="2:17" ht="64.650000000000006" customHeight="1">
      <c r="B1033" s="160">
        <v>1043</v>
      </c>
      <c r="C1033" s="160" t="s">
        <v>2661</v>
      </c>
      <c r="D1033" s="166">
        <v>44701</v>
      </c>
      <c r="E1033" s="165" t="s">
        <v>2011</v>
      </c>
      <c r="F1033" s="160" t="s">
        <v>2726</v>
      </c>
      <c r="G1033" s="160" t="s">
        <v>582</v>
      </c>
      <c r="H1033" s="160" t="s">
        <v>850</v>
      </c>
      <c r="I1033" s="160" t="s">
        <v>850</v>
      </c>
      <c r="J1033" s="160" t="s">
        <v>2542</v>
      </c>
      <c r="K1033" s="167" t="s">
        <v>2554</v>
      </c>
      <c r="L1033" s="160" t="s">
        <v>284</v>
      </c>
      <c r="M1033" s="165" t="s">
        <v>850</v>
      </c>
      <c r="N1033" s="161" t="s">
        <v>2277</v>
      </c>
      <c r="O1033" s="160" t="s">
        <v>2370</v>
      </c>
      <c r="P1033" s="160" t="s">
        <v>2709</v>
      </c>
      <c r="Q1033" s="160" t="s">
        <v>2708</v>
      </c>
    </row>
    <row r="1034" spans="2:17" ht="36" customHeight="1">
      <c r="B1034" s="160">
        <v>1044</v>
      </c>
      <c r="C1034" s="160" t="s">
        <v>2661</v>
      </c>
      <c r="D1034" s="166">
        <v>44701</v>
      </c>
      <c r="E1034" s="165" t="s">
        <v>2020</v>
      </c>
      <c r="F1034" s="160" t="s">
        <v>2721</v>
      </c>
      <c r="G1034" s="160" t="s">
        <v>2678</v>
      </c>
      <c r="H1034" s="160" t="s">
        <v>850</v>
      </c>
      <c r="I1034" s="160" t="s">
        <v>850</v>
      </c>
      <c r="J1034" s="160" t="s">
        <v>2542</v>
      </c>
      <c r="K1034" s="167" t="s">
        <v>2554</v>
      </c>
      <c r="L1034" s="160" t="s">
        <v>284</v>
      </c>
      <c r="M1034" s="165" t="s">
        <v>850</v>
      </c>
      <c r="N1034" s="161" t="s">
        <v>1987</v>
      </c>
      <c r="O1034" s="160" t="s">
        <v>2285</v>
      </c>
      <c r="P1034" s="160" t="s">
        <v>2709</v>
      </c>
      <c r="Q1034" s="160" t="s">
        <v>2708</v>
      </c>
    </row>
    <row r="1035" spans="2:17" ht="36" customHeight="1">
      <c r="B1035" s="160">
        <v>1045</v>
      </c>
      <c r="C1035" s="160" t="s">
        <v>2661</v>
      </c>
      <c r="D1035" s="166">
        <v>44701</v>
      </c>
      <c r="E1035" s="165" t="s">
        <v>2021</v>
      </c>
      <c r="F1035" s="160" t="s">
        <v>2722</v>
      </c>
      <c r="G1035" s="160" t="s">
        <v>2679</v>
      </c>
      <c r="H1035" s="160" t="s">
        <v>850</v>
      </c>
      <c r="I1035" s="160" t="s">
        <v>850</v>
      </c>
      <c r="J1035" s="160" t="s">
        <v>2542</v>
      </c>
      <c r="K1035" s="167" t="s">
        <v>2554</v>
      </c>
      <c r="L1035" s="160" t="s">
        <v>284</v>
      </c>
      <c r="M1035" s="165" t="s">
        <v>850</v>
      </c>
      <c r="N1035" s="161" t="s">
        <v>1987</v>
      </c>
      <c r="O1035" s="160" t="s">
        <v>2285</v>
      </c>
      <c r="P1035" s="160" t="s">
        <v>2709</v>
      </c>
      <c r="Q1035" s="160" t="s">
        <v>2708</v>
      </c>
    </row>
    <row r="1036" spans="2:17" ht="36" customHeight="1">
      <c r="B1036" s="160">
        <v>1046</v>
      </c>
      <c r="C1036" s="160" t="s">
        <v>2661</v>
      </c>
      <c r="D1036" s="166">
        <v>44701</v>
      </c>
      <c r="E1036" s="165" t="s">
        <v>2022</v>
      </c>
      <c r="F1036" s="160" t="s">
        <v>2719</v>
      </c>
      <c r="G1036" s="160" t="s">
        <v>2680</v>
      </c>
      <c r="H1036" s="160" t="s">
        <v>850</v>
      </c>
      <c r="I1036" s="160" t="s">
        <v>850</v>
      </c>
      <c r="J1036" s="160" t="s">
        <v>2542</v>
      </c>
      <c r="K1036" s="167" t="s">
        <v>2554</v>
      </c>
      <c r="L1036" s="160" t="s">
        <v>284</v>
      </c>
      <c r="M1036" s="165" t="s">
        <v>850</v>
      </c>
      <c r="N1036" s="161" t="s">
        <v>1987</v>
      </c>
      <c r="O1036" s="160" t="s">
        <v>2285</v>
      </c>
      <c r="P1036" s="160" t="s">
        <v>2709</v>
      </c>
      <c r="Q1036" s="160" t="s">
        <v>2708</v>
      </c>
    </row>
    <row r="1037" spans="2:17" ht="36" customHeight="1">
      <c r="B1037" s="160">
        <v>1047</v>
      </c>
      <c r="C1037" s="160" t="s">
        <v>2661</v>
      </c>
      <c r="D1037" s="166">
        <v>44701</v>
      </c>
      <c r="E1037" s="165" t="s">
        <v>2023</v>
      </c>
      <c r="F1037" s="160" t="s">
        <v>2720</v>
      </c>
      <c r="G1037" s="160" t="s">
        <v>2681</v>
      </c>
      <c r="H1037" s="160" t="s">
        <v>850</v>
      </c>
      <c r="I1037" s="160" t="s">
        <v>850</v>
      </c>
      <c r="J1037" s="160" t="s">
        <v>2542</v>
      </c>
      <c r="K1037" s="167" t="s">
        <v>2554</v>
      </c>
      <c r="L1037" s="160" t="s">
        <v>284</v>
      </c>
      <c r="M1037" s="165" t="s">
        <v>850</v>
      </c>
      <c r="N1037" s="161" t="s">
        <v>1987</v>
      </c>
      <c r="O1037" s="160" t="s">
        <v>2285</v>
      </c>
      <c r="P1037" s="160" t="s">
        <v>2709</v>
      </c>
      <c r="Q1037" s="160" t="s">
        <v>2708</v>
      </c>
    </row>
    <row r="1038" spans="2:17" ht="56.4" customHeight="1">
      <c r="B1038" s="160">
        <v>1048</v>
      </c>
      <c r="C1038" s="160" t="s">
        <v>2661</v>
      </c>
      <c r="D1038" s="166">
        <v>44701</v>
      </c>
      <c r="E1038" s="165" t="s">
        <v>2025</v>
      </c>
      <c r="F1038" s="160" t="s">
        <v>2724</v>
      </c>
      <c r="G1038" s="160" t="s">
        <v>2682</v>
      </c>
      <c r="H1038" s="160" t="s">
        <v>850</v>
      </c>
      <c r="I1038" s="160" t="s">
        <v>850</v>
      </c>
      <c r="J1038" s="160" t="s">
        <v>2542</v>
      </c>
      <c r="K1038" s="167" t="s">
        <v>2554</v>
      </c>
      <c r="L1038" s="160" t="s">
        <v>284</v>
      </c>
      <c r="M1038" s="165" t="s">
        <v>850</v>
      </c>
      <c r="N1038" s="161" t="s">
        <v>1992</v>
      </c>
      <c r="O1038" s="160" t="s">
        <v>2285</v>
      </c>
      <c r="P1038" s="160" t="s">
        <v>2709</v>
      </c>
      <c r="Q1038" s="160" t="s">
        <v>2708</v>
      </c>
    </row>
    <row r="1039" spans="2:17" ht="56.4" customHeight="1">
      <c r="B1039" s="160">
        <v>1049</v>
      </c>
      <c r="C1039" s="160" t="s">
        <v>2661</v>
      </c>
      <c r="D1039" s="166">
        <v>44701</v>
      </c>
      <c r="E1039" s="165" t="s">
        <v>2024</v>
      </c>
      <c r="F1039" s="160" t="s">
        <v>2723</v>
      </c>
      <c r="G1039" s="160" t="s">
        <v>2683</v>
      </c>
      <c r="H1039" s="160" t="s">
        <v>850</v>
      </c>
      <c r="I1039" s="160" t="s">
        <v>850</v>
      </c>
      <c r="J1039" s="160" t="s">
        <v>2542</v>
      </c>
      <c r="K1039" s="167" t="s">
        <v>2554</v>
      </c>
      <c r="L1039" s="160" t="s">
        <v>284</v>
      </c>
      <c r="M1039" s="165" t="s">
        <v>850</v>
      </c>
      <c r="N1039" s="161" t="s">
        <v>1990</v>
      </c>
      <c r="O1039" s="160" t="s">
        <v>2285</v>
      </c>
      <c r="P1039" s="160" t="s">
        <v>2709</v>
      </c>
      <c r="Q1039" s="160" t="s">
        <v>2708</v>
      </c>
    </row>
    <row r="1040" spans="2:17" ht="32.4" customHeight="1">
      <c r="B1040" s="160">
        <v>1050</v>
      </c>
      <c r="C1040" s="160" t="s">
        <v>2661</v>
      </c>
      <c r="D1040" s="166">
        <v>44701</v>
      </c>
      <c r="E1040" s="165" t="s">
        <v>2413</v>
      </c>
      <c r="F1040" s="160" t="s">
        <v>2719</v>
      </c>
      <c r="G1040" s="160" t="s">
        <v>2680</v>
      </c>
      <c r="H1040" s="160" t="s">
        <v>2150</v>
      </c>
      <c r="I1040" s="160" t="s">
        <v>2126</v>
      </c>
      <c r="J1040" s="160" t="s">
        <v>2543</v>
      </c>
      <c r="K1040" s="160" t="s">
        <v>2548</v>
      </c>
      <c r="L1040" s="160" t="s">
        <v>265</v>
      </c>
      <c r="M1040" s="165" t="s">
        <v>1693</v>
      </c>
      <c r="N1040" s="161" t="s">
        <v>2287</v>
      </c>
      <c r="O1040" s="160" t="s">
        <v>2289</v>
      </c>
      <c r="P1040" s="160" t="s">
        <v>2709</v>
      </c>
      <c r="Q1040" s="160" t="s">
        <v>2708</v>
      </c>
    </row>
    <row r="1041" spans="2:17" ht="32.4" customHeight="1">
      <c r="B1041" s="160">
        <v>1051</v>
      </c>
      <c r="C1041" s="160" t="s">
        <v>2661</v>
      </c>
      <c r="D1041" s="166">
        <v>44701</v>
      </c>
      <c r="E1041" s="165" t="s">
        <v>2413</v>
      </c>
      <c r="F1041" s="160" t="s">
        <v>2719</v>
      </c>
      <c r="G1041" s="160" t="s">
        <v>2680</v>
      </c>
      <c r="H1041" s="160" t="s">
        <v>2150</v>
      </c>
      <c r="I1041" s="160" t="s">
        <v>2126</v>
      </c>
      <c r="J1041" s="160" t="s">
        <v>2543</v>
      </c>
      <c r="K1041" s="160" t="s">
        <v>2549</v>
      </c>
      <c r="L1041" s="160" t="s">
        <v>265</v>
      </c>
      <c r="M1041" s="161" t="s">
        <v>2288</v>
      </c>
      <c r="N1041" s="161" t="s">
        <v>2684</v>
      </c>
      <c r="O1041" s="160" t="s">
        <v>2289</v>
      </c>
      <c r="P1041" s="160" t="s">
        <v>2709</v>
      </c>
      <c r="Q1041" s="160" t="s">
        <v>2708</v>
      </c>
    </row>
    <row r="1042" spans="2:17" ht="32.4" customHeight="1">
      <c r="B1042" s="160">
        <v>1052</v>
      </c>
      <c r="C1042" s="160" t="s">
        <v>2661</v>
      </c>
      <c r="D1042" s="166">
        <v>44701</v>
      </c>
      <c r="E1042" s="165" t="s">
        <v>2414</v>
      </c>
      <c r="F1042" s="160" t="s">
        <v>2724</v>
      </c>
      <c r="G1042" s="160" t="s">
        <v>2682</v>
      </c>
      <c r="H1042" s="160" t="s">
        <v>2153</v>
      </c>
      <c r="I1042" s="160" t="s">
        <v>1698</v>
      </c>
      <c r="J1042" s="160" t="s">
        <v>2543</v>
      </c>
      <c r="K1042" s="160" t="s">
        <v>2548</v>
      </c>
      <c r="L1042" s="160" t="s">
        <v>265</v>
      </c>
      <c r="M1042" s="161" t="s">
        <v>1699</v>
      </c>
      <c r="N1042" s="161" t="s">
        <v>1646</v>
      </c>
      <c r="O1042" s="160" t="s">
        <v>2290</v>
      </c>
      <c r="P1042" s="160" t="s">
        <v>2709</v>
      </c>
      <c r="Q1042" s="160" t="s">
        <v>2708</v>
      </c>
    </row>
    <row r="1043" spans="2:17" ht="32.4" customHeight="1">
      <c r="B1043" s="160">
        <v>1053</v>
      </c>
      <c r="C1043" s="160" t="s">
        <v>2661</v>
      </c>
      <c r="D1043" s="166">
        <v>44701</v>
      </c>
      <c r="E1043" s="165" t="s">
        <v>2415</v>
      </c>
      <c r="F1043" s="160" t="s">
        <v>2724</v>
      </c>
      <c r="G1043" s="160" t="s">
        <v>2682</v>
      </c>
      <c r="H1043" s="160" t="s">
        <v>2156</v>
      </c>
      <c r="I1043" s="160" t="s">
        <v>1703</v>
      </c>
      <c r="J1043" s="160" t="s">
        <v>2543</v>
      </c>
      <c r="K1043" s="160" t="s">
        <v>2548</v>
      </c>
      <c r="L1043" s="160" t="s">
        <v>265</v>
      </c>
      <c r="M1043" s="161" t="s">
        <v>1704</v>
      </c>
      <c r="N1043" s="161" t="s">
        <v>2130</v>
      </c>
      <c r="O1043" s="160" t="s">
        <v>2290</v>
      </c>
      <c r="P1043" s="160" t="s">
        <v>2709</v>
      </c>
      <c r="Q1043" s="160" t="s">
        <v>2708</v>
      </c>
    </row>
    <row r="1044" spans="2:17" ht="32.4" customHeight="1">
      <c r="B1044" s="160">
        <v>1054</v>
      </c>
      <c r="C1044" s="160" t="s">
        <v>2661</v>
      </c>
      <c r="D1044" s="166">
        <v>44701</v>
      </c>
      <c r="E1044" s="165" t="s">
        <v>2416</v>
      </c>
      <c r="F1044" s="160" t="s">
        <v>2724</v>
      </c>
      <c r="G1044" s="160" t="s">
        <v>2682</v>
      </c>
      <c r="H1044" s="160" t="s">
        <v>2154</v>
      </c>
      <c r="I1044" s="160" t="s">
        <v>1700</v>
      </c>
      <c r="J1044" s="160" t="s">
        <v>2543</v>
      </c>
      <c r="K1044" s="160" t="s">
        <v>2548</v>
      </c>
      <c r="L1044" s="160" t="s">
        <v>265</v>
      </c>
      <c r="M1044" s="161" t="s">
        <v>1701</v>
      </c>
      <c r="N1044" s="161" t="s">
        <v>1410</v>
      </c>
      <c r="O1044" s="160" t="s">
        <v>2291</v>
      </c>
      <c r="P1044" s="160" t="s">
        <v>2709</v>
      </c>
      <c r="Q1044" s="160" t="s">
        <v>2708</v>
      </c>
    </row>
    <row r="1045" spans="2:17" ht="32.4" customHeight="1">
      <c r="B1045" s="160">
        <v>1055</v>
      </c>
      <c r="C1045" s="160" t="s">
        <v>2661</v>
      </c>
      <c r="D1045" s="166">
        <v>44701</v>
      </c>
      <c r="E1045" s="165" t="s">
        <v>2417</v>
      </c>
      <c r="F1045" s="160" t="s">
        <v>2723</v>
      </c>
      <c r="G1045" s="160" t="s">
        <v>2683</v>
      </c>
      <c r="H1045" s="160" t="s">
        <v>2154</v>
      </c>
      <c r="I1045" s="160" t="s">
        <v>1700</v>
      </c>
      <c r="J1045" s="160" t="s">
        <v>2543</v>
      </c>
      <c r="K1045" s="160" t="s">
        <v>2548</v>
      </c>
      <c r="L1045" s="160" t="s">
        <v>265</v>
      </c>
      <c r="M1045" s="161" t="s">
        <v>1701</v>
      </c>
      <c r="N1045" s="161" t="s">
        <v>1408</v>
      </c>
      <c r="O1045" s="160" t="s">
        <v>2292</v>
      </c>
      <c r="P1045" s="160" t="s">
        <v>2709</v>
      </c>
      <c r="Q1045" s="160" t="s">
        <v>2708</v>
      </c>
    </row>
    <row r="1046" spans="2:17" ht="32.4" customHeight="1">
      <c r="B1046" s="160">
        <v>1056</v>
      </c>
      <c r="C1046" s="160" t="s">
        <v>2661</v>
      </c>
      <c r="D1046" s="166">
        <v>44701</v>
      </c>
      <c r="E1046" s="165" t="s">
        <v>2418</v>
      </c>
      <c r="F1046" s="160" t="s">
        <v>2723</v>
      </c>
      <c r="G1046" s="160" t="s">
        <v>2683</v>
      </c>
      <c r="H1046" s="160" t="s">
        <v>2153</v>
      </c>
      <c r="I1046" s="160" t="s">
        <v>1698</v>
      </c>
      <c r="J1046" s="160" t="s">
        <v>2543</v>
      </c>
      <c r="K1046" s="160" t="s">
        <v>2548</v>
      </c>
      <c r="L1046" s="160" t="s">
        <v>265</v>
      </c>
      <c r="M1046" s="161" t="s">
        <v>1699</v>
      </c>
      <c r="N1046" s="161" t="s">
        <v>1646</v>
      </c>
      <c r="O1046" s="160" t="s">
        <v>2290</v>
      </c>
      <c r="P1046" s="160" t="s">
        <v>2709</v>
      </c>
      <c r="Q1046" s="160" t="s">
        <v>2708</v>
      </c>
    </row>
    <row r="1047" spans="2:17" ht="32.4" customHeight="1">
      <c r="B1047" s="160">
        <v>1057</v>
      </c>
      <c r="C1047" s="160" t="s">
        <v>2661</v>
      </c>
      <c r="D1047" s="166">
        <v>44701</v>
      </c>
      <c r="E1047" s="165" t="s">
        <v>2099</v>
      </c>
      <c r="F1047" s="160" t="s">
        <v>2719</v>
      </c>
      <c r="G1047" s="160" t="s">
        <v>2680</v>
      </c>
      <c r="H1047" s="160" t="s">
        <v>2150</v>
      </c>
      <c r="I1047" s="160" t="s">
        <v>2126</v>
      </c>
      <c r="J1047" s="160" t="s">
        <v>2543</v>
      </c>
      <c r="K1047" s="160" t="s">
        <v>243</v>
      </c>
      <c r="L1047" s="160" t="s">
        <v>265</v>
      </c>
      <c r="M1047" s="165" t="s">
        <v>1609</v>
      </c>
      <c r="N1047" s="161" t="s">
        <v>266</v>
      </c>
      <c r="O1047" s="160" t="s">
        <v>2293</v>
      </c>
      <c r="P1047" s="160" t="s">
        <v>2709</v>
      </c>
      <c r="Q1047" s="160" t="s">
        <v>2708</v>
      </c>
    </row>
    <row r="1048" spans="2:17" ht="32.4" customHeight="1">
      <c r="B1048" s="160">
        <v>1058</v>
      </c>
      <c r="C1048" s="160" t="s">
        <v>2661</v>
      </c>
      <c r="D1048" s="166">
        <v>44704</v>
      </c>
      <c r="E1048" s="165" t="s">
        <v>850</v>
      </c>
      <c r="F1048" s="160" t="s">
        <v>1</v>
      </c>
      <c r="G1048" s="160" t="s">
        <v>850</v>
      </c>
      <c r="H1048" s="160" t="s">
        <v>850</v>
      </c>
      <c r="I1048" s="160" t="s">
        <v>850</v>
      </c>
      <c r="J1048" s="160" t="s">
        <v>2261</v>
      </c>
      <c r="K1048" s="167" t="s">
        <v>2554</v>
      </c>
      <c r="L1048" s="167" t="s">
        <v>265</v>
      </c>
      <c r="M1048" s="165" t="s">
        <v>850</v>
      </c>
      <c r="N1048" s="165" t="s">
        <v>850</v>
      </c>
      <c r="O1048" s="160" t="s">
        <v>2339</v>
      </c>
      <c r="P1048" s="160" t="s">
        <v>2709</v>
      </c>
      <c r="Q1048" s="160" t="s">
        <v>2708</v>
      </c>
    </row>
    <row r="1049" spans="2:17" ht="70.349999999999994" customHeight="1">
      <c r="B1049" s="160">
        <v>1059</v>
      </c>
      <c r="C1049" s="160" t="s">
        <v>2661</v>
      </c>
      <c r="D1049" s="166">
        <v>44704</v>
      </c>
      <c r="E1049" s="165" t="s">
        <v>850</v>
      </c>
      <c r="F1049" s="160" t="s">
        <v>54</v>
      </c>
      <c r="G1049" s="160" t="s">
        <v>850</v>
      </c>
      <c r="H1049" s="160" t="s">
        <v>850</v>
      </c>
      <c r="I1049" s="160" t="s">
        <v>850</v>
      </c>
      <c r="J1049" s="160" t="s">
        <v>2261</v>
      </c>
      <c r="K1049" s="167" t="s">
        <v>2554</v>
      </c>
      <c r="L1049" s="167" t="s">
        <v>265</v>
      </c>
      <c r="M1049" s="163" t="s">
        <v>74</v>
      </c>
      <c r="N1049" s="163" t="s">
        <v>2294</v>
      </c>
      <c r="O1049" s="160" t="s">
        <v>2340</v>
      </c>
      <c r="P1049" s="160" t="s">
        <v>2709</v>
      </c>
      <c r="Q1049" s="160" t="s">
        <v>2708</v>
      </c>
    </row>
    <row r="1050" spans="2:17" ht="27.6" customHeight="1">
      <c r="B1050" s="160">
        <v>1060</v>
      </c>
      <c r="C1050" s="160" t="s">
        <v>2661</v>
      </c>
      <c r="D1050" s="166">
        <v>44706</v>
      </c>
      <c r="E1050" s="165" t="s">
        <v>2017</v>
      </c>
      <c r="F1050" s="160" t="s">
        <v>2735</v>
      </c>
      <c r="G1050" s="160" t="s">
        <v>2304</v>
      </c>
      <c r="H1050" s="160" t="s">
        <v>850</v>
      </c>
      <c r="I1050" s="160" t="s">
        <v>850</v>
      </c>
      <c r="J1050" s="160" t="s">
        <v>2542</v>
      </c>
      <c r="K1050" s="167" t="s">
        <v>2554</v>
      </c>
      <c r="L1050" s="160" t="s">
        <v>284</v>
      </c>
      <c r="M1050" s="165" t="s">
        <v>850</v>
      </c>
      <c r="N1050" s="161" t="s">
        <v>2304</v>
      </c>
      <c r="O1050" s="160" t="s">
        <v>2262</v>
      </c>
      <c r="P1050" s="160" t="s">
        <v>2709</v>
      </c>
      <c r="Q1050" s="160" t="s">
        <v>2708</v>
      </c>
    </row>
    <row r="1051" spans="2:17" ht="27.6" customHeight="1">
      <c r="B1051" s="160">
        <v>1061</v>
      </c>
      <c r="C1051" s="160" t="s">
        <v>2661</v>
      </c>
      <c r="D1051" s="166">
        <v>44706</v>
      </c>
      <c r="E1051" s="165" t="s">
        <v>2075</v>
      </c>
      <c r="F1051" s="160" t="s">
        <v>2735</v>
      </c>
      <c r="G1051" s="160" t="s">
        <v>2304</v>
      </c>
      <c r="H1051" s="160" t="s">
        <v>2305</v>
      </c>
      <c r="I1051" s="160" t="s">
        <v>2296</v>
      </c>
      <c r="J1051" s="160" t="s">
        <v>2543</v>
      </c>
      <c r="K1051" s="160" t="s">
        <v>2553</v>
      </c>
      <c r="L1051" s="160" t="s">
        <v>284</v>
      </c>
      <c r="M1051" s="165" t="s">
        <v>850</v>
      </c>
      <c r="N1051" s="161" t="s">
        <v>2296</v>
      </c>
      <c r="O1051" s="160" t="s">
        <v>2344</v>
      </c>
      <c r="P1051" s="160" t="s">
        <v>2709</v>
      </c>
      <c r="Q1051" s="160" t="s">
        <v>2708</v>
      </c>
    </row>
    <row r="1052" spans="2:17" ht="27.6" customHeight="1">
      <c r="B1052" s="160">
        <v>1062</v>
      </c>
      <c r="C1052" s="160" t="s">
        <v>2661</v>
      </c>
      <c r="D1052" s="166">
        <v>44706</v>
      </c>
      <c r="E1052" s="165" t="s">
        <v>2076</v>
      </c>
      <c r="F1052" s="160" t="s">
        <v>2735</v>
      </c>
      <c r="G1052" s="160" t="s">
        <v>2304</v>
      </c>
      <c r="H1052" s="160" t="s">
        <v>2324</v>
      </c>
      <c r="I1052" s="160" t="s">
        <v>2323</v>
      </c>
      <c r="J1052" s="160" t="s">
        <v>2543</v>
      </c>
      <c r="K1052" s="160" t="s">
        <v>2553</v>
      </c>
      <c r="L1052" s="160" t="s">
        <v>284</v>
      </c>
      <c r="M1052" s="165" t="s">
        <v>850</v>
      </c>
      <c r="N1052" s="161" t="s">
        <v>2323</v>
      </c>
      <c r="O1052" s="160" t="s">
        <v>2344</v>
      </c>
      <c r="P1052" s="160" t="s">
        <v>2709</v>
      </c>
      <c r="Q1052" s="160" t="s">
        <v>2708</v>
      </c>
    </row>
    <row r="1053" spans="2:17" ht="27.6" customHeight="1">
      <c r="B1053" s="160">
        <v>1063</v>
      </c>
      <c r="C1053" s="160" t="s">
        <v>2661</v>
      </c>
      <c r="D1053" s="166">
        <v>44706</v>
      </c>
      <c r="E1053" s="165" t="s">
        <v>2467</v>
      </c>
      <c r="F1053" s="160" t="s">
        <v>2735</v>
      </c>
      <c r="G1053" s="160" t="s">
        <v>2304</v>
      </c>
      <c r="H1053" s="160" t="s">
        <v>2306</v>
      </c>
      <c r="I1053" s="160" t="s">
        <v>2297</v>
      </c>
      <c r="J1053" s="160" t="s">
        <v>2543</v>
      </c>
      <c r="K1053" s="160" t="s">
        <v>2553</v>
      </c>
      <c r="L1053" s="160" t="s">
        <v>284</v>
      </c>
      <c r="M1053" s="165" t="s">
        <v>850</v>
      </c>
      <c r="N1053" s="161" t="s">
        <v>2297</v>
      </c>
      <c r="O1053" s="160" t="s">
        <v>2344</v>
      </c>
      <c r="P1053" s="160" t="s">
        <v>2709</v>
      </c>
      <c r="Q1053" s="160" t="s">
        <v>2708</v>
      </c>
    </row>
    <row r="1054" spans="2:17" ht="27.6" customHeight="1">
      <c r="B1054" s="160">
        <v>1064</v>
      </c>
      <c r="C1054" s="160" t="s">
        <v>2661</v>
      </c>
      <c r="D1054" s="166">
        <v>44706</v>
      </c>
      <c r="E1054" s="165" t="s">
        <v>2468</v>
      </c>
      <c r="F1054" s="160" t="s">
        <v>2735</v>
      </c>
      <c r="G1054" s="160" t="s">
        <v>2304</v>
      </c>
      <c r="H1054" s="160" t="s">
        <v>2307</v>
      </c>
      <c r="I1054" s="160" t="s">
        <v>2298</v>
      </c>
      <c r="J1054" s="160" t="s">
        <v>2543</v>
      </c>
      <c r="K1054" s="160" t="s">
        <v>2553</v>
      </c>
      <c r="L1054" s="160" t="s">
        <v>284</v>
      </c>
      <c r="M1054" s="165" t="s">
        <v>850</v>
      </c>
      <c r="N1054" s="161" t="s">
        <v>2298</v>
      </c>
      <c r="O1054" s="160" t="s">
        <v>2344</v>
      </c>
      <c r="P1054" s="160" t="s">
        <v>2709</v>
      </c>
      <c r="Q1054" s="160" t="s">
        <v>2708</v>
      </c>
    </row>
    <row r="1055" spans="2:17" ht="27.6" customHeight="1">
      <c r="B1055" s="160">
        <v>1065</v>
      </c>
      <c r="C1055" s="160" t="s">
        <v>2661</v>
      </c>
      <c r="D1055" s="166">
        <v>44706</v>
      </c>
      <c r="E1055" s="165" t="s">
        <v>2469</v>
      </c>
      <c r="F1055" s="160" t="s">
        <v>2735</v>
      </c>
      <c r="G1055" s="160" t="s">
        <v>2304</v>
      </c>
      <c r="H1055" s="160" t="s">
        <v>2308</v>
      </c>
      <c r="I1055" s="160" t="s">
        <v>2299</v>
      </c>
      <c r="J1055" s="160" t="s">
        <v>2543</v>
      </c>
      <c r="K1055" s="160" t="s">
        <v>2553</v>
      </c>
      <c r="L1055" s="160" t="s">
        <v>284</v>
      </c>
      <c r="M1055" s="165" t="s">
        <v>850</v>
      </c>
      <c r="N1055" s="161" t="s">
        <v>2299</v>
      </c>
      <c r="O1055" s="160" t="s">
        <v>2344</v>
      </c>
      <c r="P1055" s="160" t="s">
        <v>2709</v>
      </c>
      <c r="Q1055" s="160" t="s">
        <v>2708</v>
      </c>
    </row>
    <row r="1056" spans="2:17" ht="27.6" customHeight="1">
      <c r="B1056" s="160">
        <v>1066</v>
      </c>
      <c r="C1056" s="160" t="s">
        <v>2661</v>
      </c>
      <c r="D1056" s="166">
        <v>44706</v>
      </c>
      <c r="E1056" s="165" t="s">
        <v>2470</v>
      </c>
      <c r="F1056" s="160" t="s">
        <v>2735</v>
      </c>
      <c r="G1056" s="160" t="s">
        <v>2304</v>
      </c>
      <c r="H1056" s="160" t="s">
        <v>2309</v>
      </c>
      <c r="I1056" s="160" t="s">
        <v>2300</v>
      </c>
      <c r="J1056" s="160" t="s">
        <v>2543</v>
      </c>
      <c r="K1056" s="160" t="s">
        <v>2553</v>
      </c>
      <c r="L1056" s="160" t="s">
        <v>284</v>
      </c>
      <c r="M1056" s="165" t="s">
        <v>850</v>
      </c>
      <c r="N1056" s="161" t="s">
        <v>2300</v>
      </c>
      <c r="O1056" s="160" t="s">
        <v>2344</v>
      </c>
      <c r="P1056" s="160" t="s">
        <v>2709</v>
      </c>
      <c r="Q1056" s="160" t="s">
        <v>2708</v>
      </c>
    </row>
    <row r="1057" spans="2:17" ht="27.6" customHeight="1">
      <c r="B1057" s="160">
        <v>1067</v>
      </c>
      <c r="C1057" s="160" t="s">
        <v>2661</v>
      </c>
      <c r="D1057" s="166">
        <v>44706</v>
      </c>
      <c r="E1057" s="165" t="s">
        <v>2471</v>
      </c>
      <c r="F1057" s="160" t="s">
        <v>2735</v>
      </c>
      <c r="G1057" s="160" t="s">
        <v>2304</v>
      </c>
      <c r="H1057" s="160" t="s">
        <v>2310</v>
      </c>
      <c r="I1057" s="160" t="s">
        <v>2301</v>
      </c>
      <c r="J1057" s="160" t="s">
        <v>2543</v>
      </c>
      <c r="K1057" s="160" t="s">
        <v>2553</v>
      </c>
      <c r="L1057" s="160" t="s">
        <v>284</v>
      </c>
      <c r="M1057" s="165" t="s">
        <v>850</v>
      </c>
      <c r="N1057" s="161" t="s">
        <v>2301</v>
      </c>
      <c r="O1057" s="160" t="s">
        <v>2344</v>
      </c>
      <c r="P1057" s="160" t="s">
        <v>2709</v>
      </c>
      <c r="Q1057" s="160" t="s">
        <v>2708</v>
      </c>
    </row>
    <row r="1058" spans="2:17" ht="27.6" customHeight="1">
      <c r="B1058" s="160">
        <v>1068</v>
      </c>
      <c r="C1058" s="160" t="s">
        <v>2661</v>
      </c>
      <c r="D1058" s="166">
        <v>44706</v>
      </c>
      <c r="E1058" s="165" t="s">
        <v>2472</v>
      </c>
      <c r="F1058" s="160" t="s">
        <v>2735</v>
      </c>
      <c r="G1058" s="160" t="s">
        <v>2304</v>
      </c>
      <c r="H1058" s="160" t="s">
        <v>2311</v>
      </c>
      <c r="I1058" s="160" t="s">
        <v>2302</v>
      </c>
      <c r="J1058" s="160" t="s">
        <v>2543</v>
      </c>
      <c r="K1058" s="160" t="s">
        <v>2553</v>
      </c>
      <c r="L1058" s="160" t="s">
        <v>284</v>
      </c>
      <c r="M1058" s="165" t="s">
        <v>850</v>
      </c>
      <c r="N1058" s="161" t="s">
        <v>2302</v>
      </c>
      <c r="O1058" s="160" t="s">
        <v>2344</v>
      </c>
      <c r="P1058" s="160" t="s">
        <v>2709</v>
      </c>
      <c r="Q1058" s="160" t="s">
        <v>2708</v>
      </c>
    </row>
    <row r="1059" spans="2:17" ht="27.6" customHeight="1">
      <c r="B1059" s="160">
        <v>1069</v>
      </c>
      <c r="C1059" s="160" t="s">
        <v>2661</v>
      </c>
      <c r="D1059" s="166">
        <v>44706</v>
      </c>
      <c r="E1059" s="165" t="s">
        <v>2473</v>
      </c>
      <c r="F1059" s="160" t="s">
        <v>2735</v>
      </c>
      <c r="G1059" s="160" t="s">
        <v>2304</v>
      </c>
      <c r="H1059" s="160" t="s">
        <v>2312</v>
      </c>
      <c r="I1059" s="160" t="s">
        <v>2303</v>
      </c>
      <c r="J1059" s="160" t="s">
        <v>2543</v>
      </c>
      <c r="K1059" s="160" t="s">
        <v>2553</v>
      </c>
      <c r="L1059" s="160" t="s">
        <v>284</v>
      </c>
      <c r="M1059" s="165" t="s">
        <v>850</v>
      </c>
      <c r="N1059" s="161" t="s">
        <v>2303</v>
      </c>
      <c r="O1059" s="160" t="s">
        <v>2344</v>
      </c>
      <c r="P1059" s="160" t="s">
        <v>2709</v>
      </c>
      <c r="Q1059" s="160" t="s">
        <v>2708</v>
      </c>
    </row>
    <row r="1060" spans="2:17" ht="47.4" customHeight="1">
      <c r="B1060" s="160">
        <v>1070</v>
      </c>
      <c r="C1060" s="160" t="s">
        <v>2661</v>
      </c>
      <c r="D1060" s="166">
        <v>44706</v>
      </c>
      <c r="E1060" s="165" t="s">
        <v>2044</v>
      </c>
      <c r="F1060" s="160" t="s">
        <v>2710</v>
      </c>
      <c r="G1060" s="160" t="s">
        <v>660</v>
      </c>
      <c r="H1060" s="160" t="s">
        <v>659</v>
      </c>
      <c r="I1060" s="160" t="s">
        <v>661</v>
      </c>
      <c r="J1060" s="160" t="s">
        <v>2543</v>
      </c>
      <c r="K1060" s="160" t="s">
        <v>2547</v>
      </c>
      <c r="L1060" s="160" t="s">
        <v>265</v>
      </c>
      <c r="M1060" s="165" t="s">
        <v>1405</v>
      </c>
      <c r="N1060" s="161" t="s">
        <v>1407</v>
      </c>
      <c r="O1060" s="160" t="s">
        <v>2325</v>
      </c>
      <c r="P1060" s="160" t="s">
        <v>2709</v>
      </c>
      <c r="Q1060" s="160" t="s">
        <v>2653</v>
      </c>
    </row>
    <row r="1061" spans="2:17" ht="43.65" customHeight="1">
      <c r="B1061" s="160">
        <v>1071</v>
      </c>
      <c r="C1061" s="160" t="s">
        <v>2661</v>
      </c>
      <c r="D1061" s="166">
        <v>44706</v>
      </c>
      <c r="E1061" s="165" t="s">
        <v>2048</v>
      </c>
      <c r="F1061" s="160" t="s">
        <v>2728</v>
      </c>
      <c r="G1061" s="160" t="s">
        <v>2526</v>
      </c>
      <c r="H1061" s="160" t="s">
        <v>2489</v>
      </c>
      <c r="I1061" s="160" t="s">
        <v>2488</v>
      </c>
      <c r="J1061" s="160" t="s">
        <v>2543</v>
      </c>
      <c r="K1061" s="160" t="s">
        <v>2553</v>
      </c>
      <c r="L1061" s="160" t="s">
        <v>258</v>
      </c>
      <c r="M1061" s="161" t="s">
        <v>668</v>
      </c>
      <c r="N1061" s="161" t="s">
        <v>850</v>
      </c>
      <c r="O1061" s="160" t="s">
        <v>2825</v>
      </c>
      <c r="P1061" s="160" t="s">
        <v>2709</v>
      </c>
      <c r="Q1061" s="160" t="s">
        <v>2708</v>
      </c>
    </row>
    <row r="1062" spans="2:17" ht="43.65" customHeight="1">
      <c r="B1062" s="160">
        <v>1072</v>
      </c>
      <c r="C1062" s="160" t="s">
        <v>2661</v>
      </c>
      <c r="D1062" s="166">
        <v>44706</v>
      </c>
      <c r="E1062" s="165" t="s">
        <v>2048</v>
      </c>
      <c r="F1062" s="160" t="s">
        <v>2728</v>
      </c>
      <c r="G1062" s="160" t="s">
        <v>2526</v>
      </c>
      <c r="H1062" s="160" t="s">
        <v>2489</v>
      </c>
      <c r="I1062" s="160" t="s">
        <v>2488</v>
      </c>
      <c r="J1062" s="160" t="s">
        <v>2543</v>
      </c>
      <c r="K1062" s="160" t="s">
        <v>2553</v>
      </c>
      <c r="L1062" s="160" t="s">
        <v>284</v>
      </c>
      <c r="M1062" s="165" t="s">
        <v>850</v>
      </c>
      <c r="N1062" s="161" t="s">
        <v>2488</v>
      </c>
      <c r="O1062" s="160" t="s">
        <v>2825</v>
      </c>
      <c r="P1062" s="160" t="s">
        <v>2709</v>
      </c>
      <c r="Q1062" s="160" t="s">
        <v>2708</v>
      </c>
    </row>
    <row r="1063" spans="2:17" ht="43.65" customHeight="1">
      <c r="B1063" s="160">
        <v>1073</v>
      </c>
      <c r="C1063" s="160" t="s">
        <v>2661</v>
      </c>
      <c r="D1063" s="166">
        <v>44706</v>
      </c>
      <c r="E1063" s="165" t="s">
        <v>2048</v>
      </c>
      <c r="F1063" s="160" t="s">
        <v>2728</v>
      </c>
      <c r="G1063" s="160" t="s">
        <v>2526</v>
      </c>
      <c r="H1063" s="160" t="s">
        <v>2489</v>
      </c>
      <c r="I1063" s="160" t="s">
        <v>2488</v>
      </c>
      <c r="J1063" s="160" t="s">
        <v>2543</v>
      </c>
      <c r="K1063" s="160" t="s">
        <v>2547</v>
      </c>
      <c r="L1063" s="160" t="s">
        <v>265</v>
      </c>
      <c r="M1063" s="165" t="s">
        <v>1405</v>
      </c>
      <c r="N1063" s="161" t="s">
        <v>1407</v>
      </c>
      <c r="O1063" s="160" t="s">
        <v>2325</v>
      </c>
      <c r="P1063" s="160" t="s">
        <v>2709</v>
      </c>
      <c r="Q1063" s="160" t="s">
        <v>2653</v>
      </c>
    </row>
    <row r="1064" spans="2:17" ht="197.4" customHeight="1">
      <c r="B1064" s="160">
        <v>1074</v>
      </c>
      <c r="C1064" s="160" t="s">
        <v>2661</v>
      </c>
      <c r="D1064" s="166">
        <v>44706</v>
      </c>
      <c r="E1064" s="165" t="s">
        <v>2053</v>
      </c>
      <c r="F1064" s="160" t="s">
        <v>2694</v>
      </c>
      <c r="G1064" s="160" t="s">
        <v>2527</v>
      </c>
      <c r="H1064" s="160" t="s">
        <v>2519</v>
      </c>
      <c r="I1064" s="160" t="s">
        <v>2497</v>
      </c>
      <c r="J1064" s="160" t="s">
        <v>2543</v>
      </c>
      <c r="K1064" s="160" t="s">
        <v>243</v>
      </c>
      <c r="L1064" s="160" t="s">
        <v>265</v>
      </c>
      <c r="M1064" s="139" t="s">
        <v>1544</v>
      </c>
      <c r="N1064" s="161" t="s">
        <v>2643</v>
      </c>
      <c r="O1064" s="172" t="s">
        <v>2644</v>
      </c>
      <c r="P1064" s="160" t="s">
        <v>2709</v>
      </c>
      <c r="Q1064" s="160" t="s">
        <v>2708</v>
      </c>
    </row>
    <row r="1065" spans="2:17" ht="197.4" customHeight="1">
      <c r="B1065" s="160">
        <v>1075</v>
      </c>
      <c r="C1065" s="160" t="s">
        <v>2661</v>
      </c>
      <c r="D1065" s="166">
        <v>44706</v>
      </c>
      <c r="E1065" s="165" t="s">
        <v>2054</v>
      </c>
      <c r="F1065" s="160" t="s">
        <v>2694</v>
      </c>
      <c r="G1065" s="160" t="s">
        <v>2527</v>
      </c>
      <c r="H1065" s="160" t="s">
        <v>2736</v>
      </c>
      <c r="I1065" s="160" t="s">
        <v>2498</v>
      </c>
      <c r="J1065" s="160" t="s">
        <v>2543</v>
      </c>
      <c r="K1065" s="160" t="s">
        <v>243</v>
      </c>
      <c r="L1065" s="160" t="s">
        <v>265</v>
      </c>
      <c r="M1065" s="139" t="s">
        <v>1544</v>
      </c>
      <c r="N1065" s="161" t="s">
        <v>2643</v>
      </c>
      <c r="O1065" s="172" t="s">
        <v>2644</v>
      </c>
      <c r="P1065" s="160" t="s">
        <v>2709</v>
      </c>
      <c r="Q1065" s="160" t="s">
        <v>2708</v>
      </c>
    </row>
    <row r="1066" spans="2:17" ht="197.4" customHeight="1">
      <c r="B1066" s="160">
        <v>1076</v>
      </c>
      <c r="C1066" s="160" t="s">
        <v>2661</v>
      </c>
      <c r="D1066" s="166">
        <v>44706</v>
      </c>
      <c r="E1066" s="165" t="s">
        <v>2239</v>
      </c>
      <c r="F1066" s="160" t="s">
        <v>2730</v>
      </c>
      <c r="G1066" s="160" t="s">
        <v>637</v>
      </c>
      <c r="H1066" s="160" t="s">
        <v>1554</v>
      </c>
      <c r="I1066" s="160" t="s">
        <v>1555</v>
      </c>
      <c r="J1066" s="160" t="s">
        <v>2543</v>
      </c>
      <c r="K1066" s="160" t="s">
        <v>243</v>
      </c>
      <c r="L1066" s="160" t="s">
        <v>265</v>
      </c>
      <c r="M1066" s="139" t="s">
        <v>1544</v>
      </c>
      <c r="N1066" s="161" t="s">
        <v>2643</v>
      </c>
      <c r="O1066" s="172" t="s">
        <v>2644</v>
      </c>
      <c r="P1066" s="160" t="s">
        <v>2709</v>
      </c>
      <c r="Q1066" s="160" t="s">
        <v>2708</v>
      </c>
    </row>
    <row r="1067" spans="2:17" ht="197.4" customHeight="1">
      <c r="B1067" s="160">
        <v>1077</v>
      </c>
      <c r="C1067" s="160" t="s">
        <v>2661</v>
      </c>
      <c r="D1067" s="166">
        <v>44706</v>
      </c>
      <c r="E1067" s="165" t="s">
        <v>2060</v>
      </c>
      <c r="F1067" s="160" t="s">
        <v>2731</v>
      </c>
      <c r="G1067" s="160" t="s">
        <v>643</v>
      </c>
      <c r="H1067" s="160" t="s">
        <v>2737</v>
      </c>
      <c r="I1067" s="160" t="s">
        <v>1571</v>
      </c>
      <c r="J1067" s="160" t="s">
        <v>2543</v>
      </c>
      <c r="K1067" s="160" t="s">
        <v>243</v>
      </c>
      <c r="L1067" s="160" t="s">
        <v>265</v>
      </c>
      <c r="M1067" s="139" t="s">
        <v>1544</v>
      </c>
      <c r="N1067" s="161" t="s">
        <v>2643</v>
      </c>
      <c r="O1067" s="172" t="s">
        <v>2644</v>
      </c>
      <c r="P1067" s="160" t="s">
        <v>2709</v>
      </c>
      <c r="Q1067" s="160" t="s">
        <v>2708</v>
      </c>
    </row>
    <row r="1068" spans="2:17" ht="197.4" customHeight="1">
      <c r="B1068" s="160">
        <v>1078</v>
      </c>
      <c r="C1068" s="160" t="s">
        <v>2661</v>
      </c>
      <c r="D1068" s="166">
        <v>44706</v>
      </c>
      <c r="E1068" s="165" t="s">
        <v>2465</v>
      </c>
      <c r="F1068" s="160" t="s">
        <v>2733</v>
      </c>
      <c r="G1068" s="160" t="s">
        <v>2528</v>
      </c>
      <c r="H1068" s="160" t="s">
        <v>2738</v>
      </c>
      <c r="I1068" s="160" t="s">
        <v>647</v>
      </c>
      <c r="J1068" s="160" t="s">
        <v>2543</v>
      </c>
      <c r="K1068" s="160" t="s">
        <v>243</v>
      </c>
      <c r="L1068" s="160" t="s">
        <v>265</v>
      </c>
      <c r="M1068" s="139" t="s">
        <v>1544</v>
      </c>
      <c r="N1068" s="161" t="s">
        <v>2643</v>
      </c>
      <c r="O1068" s="172" t="s">
        <v>2644</v>
      </c>
      <c r="P1068" s="160" t="s">
        <v>2709</v>
      </c>
      <c r="Q1068" s="160" t="s">
        <v>2708</v>
      </c>
    </row>
    <row r="1069" spans="2:17" ht="197.4" customHeight="1">
      <c r="B1069" s="160">
        <v>1079</v>
      </c>
      <c r="C1069" s="160" t="s">
        <v>2661</v>
      </c>
      <c r="D1069" s="166">
        <v>44706</v>
      </c>
      <c r="E1069" s="165" t="s">
        <v>2480</v>
      </c>
      <c r="F1069" s="160" t="s">
        <v>2715</v>
      </c>
      <c r="G1069" s="160" t="s">
        <v>2532</v>
      </c>
      <c r="H1069" s="160" t="s">
        <v>2739</v>
      </c>
      <c r="I1069" s="160" t="s">
        <v>2536</v>
      </c>
      <c r="J1069" s="160" t="s">
        <v>2543</v>
      </c>
      <c r="K1069" s="160" t="s">
        <v>243</v>
      </c>
      <c r="L1069" s="160" t="s">
        <v>265</v>
      </c>
      <c r="M1069" s="139" t="s">
        <v>1544</v>
      </c>
      <c r="N1069" s="161" t="s">
        <v>2643</v>
      </c>
      <c r="O1069" s="172" t="s">
        <v>2644</v>
      </c>
      <c r="P1069" s="160" t="s">
        <v>2709</v>
      </c>
      <c r="Q1069" s="160" t="s">
        <v>2708</v>
      </c>
    </row>
    <row r="1070" spans="2:17" ht="34.65" customHeight="1">
      <c r="B1070" s="160">
        <v>1080</v>
      </c>
      <c r="C1070" s="160" t="s">
        <v>2661</v>
      </c>
      <c r="D1070" s="166">
        <v>44722</v>
      </c>
      <c r="E1070" s="165" t="s">
        <v>850</v>
      </c>
      <c r="F1070" s="160" t="s">
        <v>2424</v>
      </c>
      <c r="G1070" s="160" t="s">
        <v>850</v>
      </c>
      <c r="H1070" s="160" t="s">
        <v>850</v>
      </c>
      <c r="I1070" s="160" t="s">
        <v>850</v>
      </c>
      <c r="J1070" s="160" t="s">
        <v>2261</v>
      </c>
      <c r="K1070" s="167" t="s">
        <v>54</v>
      </c>
      <c r="L1070" s="167" t="s">
        <v>284</v>
      </c>
      <c r="M1070" s="165" t="s">
        <v>850</v>
      </c>
      <c r="N1070" s="165" t="s">
        <v>1977</v>
      </c>
      <c r="O1070" s="160" t="s">
        <v>2334</v>
      </c>
      <c r="P1070" s="160" t="s">
        <v>2709</v>
      </c>
      <c r="Q1070" s="160" t="s">
        <v>2708</v>
      </c>
    </row>
    <row r="1071" spans="2:17" ht="26.4">
      <c r="B1071" s="160">
        <v>1081</v>
      </c>
      <c r="C1071" s="160" t="s">
        <v>2661</v>
      </c>
      <c r="D1071" s="166">
        <v>44722</v>
      </c>
      <c r="E1071" s="165" t="s">
        <v>2426</v>
      </c>
      <c r="F1071" s="160" t="s">
        <v>2718</v>
      </c>
      <c r="G1071" s="160" t="s">
        <v>363</v>
      </c>
      <c r="H1071" s="160" t="s">
        <v>850</v>
      </c>
      <c r="I1071" s="160" t="s">
        <v>850</v>
      </c>
      <c r="J1071" s="160" t="s">
        <v>2542</v>
      </c>
      <c r="K1071" s="160" t="s">
        <v>2410</v>
      </c>
      <c r="L1071" s="160" t="s">
        <v>258</v>
      </c>
      <c r="M1071" s="165" t="s">
        <v>68</v>
      </c>
      <c r="N1071" s="161" t="s">
        <v>850</v>
      </c>
      <c r="O1071" s="160" t="s">
        <v>2335</v>
      </c>
      <c r="P1071" s="160" t="s">
        <v>2709</v>
      </c>
      <c r="Q1071" s="160" t="s">
        <v>2708</v>
      </c>
    </row>
    <row r="1072" spans="2:17" ht="26.4">
      <c r="B1072" s="160">
        <v>1082</v>
      </c>
      <c r="C1072" s="160" t="s">
        <v>2661</v>
      </c>
      <c r="D1072" s="166">
        <v>44722</v>
      </c>
      <c r="E1072" s="165" t="s">
        <v>1998</v>
      </c>
      <c r="F1072" s="160" t="s">
        <v>2740</v>
      </c>
      <c r="G1072" s="160" t="s">
        <v>2524</v>
      </c>
      <c r="H1072" s="160" t="s">
        <v>850</v>
      </c>
      <c r="I1072" s="160" t="s">
        <v>850</v>
      </c>
      <c r="J1072" s="160" t="s">
        <v>2542</v>
      </c>
      <c r="K1072" s="160" t="s">
        <v>2410</v>
      </c>
      <c r="L1072" s="160" t="s">
        <v>258</v>
      </c>
      <c r="M1072" s="165" t="s">
        <v>68</v>
      </c>
      <c r="N1072" s="161" t="s">
        <v>850</v>
      </c>
      <c r="O1072" s="160" t="s">
        <v>2335</v>
      </c>
      <c r="P1072" s="160" t="s">
        <v>2709</v>
      </c>
      <c r="Q1072" s="160" t="s">
        <v>2708</v>
      </c>
    </row>
    <row r="1073" spans="2:17" ht="26.4">
      <c r="B1073" s="160">
        <v>1083</v>
      </c>
      <c r="C1073" s="160" t="s">
        <v>2661</v>
      </c>
      <c r="D1073" s="166">
        <v>44722</v>
      </c>
      <c r="E1073" s="165" t="s">
        <v>2000</v>
      </c>
      <c r="F1073" s="160" t="s">
        <v>2710</v>
      </c>
      <c r="G1073" s="160" t="s">
        <v>660</v>
      </c>
      <c r="H1073" s="160" t="s">
        <v>850</v>
      </c>
      <c r="I1073" s="160" t="s">
        <v>850</v>
      </c>
      <c r="J1073" s="160" t="s">
        <v>2542</v>
      </c>
      <c r="K1073" s="160" t="s">
        <v>2410</v>
      </c>
      <c r="L1073" s="160" t="s">
        <v>258</v>
      </c>
      <c r="M1073" s="165" t="s">
        <v>68</v>
      </c>
      <c r="N1073" s="161" t="s">
        <v>850</v>
      </c>
      <c r="O1073" s="160" t="s">
        <v>2335</v>
      </c>
      <c r="P1073" s="160" t="s">
        <v>2709</v>
      </c>
      <c r="Q1073" s="160" t="s">
        <v>2708</v>
      </c>
    </row>
    <row r="1074" spans="2:17" ht="26.4">
      <c r="B1074" s="160">
        <v>1084</v>
      </c>
      <c r="C1074" s="160" t="s">
        <v>2661</v>
      </c>
      <c r="D1074" s="166">
        <v>44722</v>
      </c>
      <c r="E1074" s="165" t="s">
        <v>2001</v>
      </c>
      <c r="F1074" s="160" t="s">
        <v>2727</v>
      </c>
      <c r="G1074" s="160" t="s">
        <v>321</v>
      </c>
      <c r="H1074" s="160" t="s">
        <v>850</v>
      </c>
      <c r="I1074" s="160" t="s">
        <v>850</v>
      </c>
      <c r="J1074" s="160" t="s">
        <v>2542</v>
      </c>
      <c r="K1074" s="160" t="s">
        <v>2410</v>
      </c>
      <c r="L1074" s="160" t="s">
        <v>258</v>
      </c>
      <c r="M1074" s="165" t="s">
        <v>68</v>
      </c>
      <c r="N1074" s="161" t="s">
        <v>850</v>
      </c>
      <c r="O1074" s="160" t="s">
        <v>2335</v>
      </c>
      <c r="P1074" s="160" t="s">
        <v>2709</v>
      </c>
      <c r="Q1074" s="160" t="s">
        <v>2708</v>
      </c>
    </row>
    <row r="1075" spans="2:17" ht="26.4">
      <c r="B1075" s="160">
        <v>1085</v>
      </c>
      <c r="C1075" s="160" t="s">
        <v>2661</v>
      </c>
      <c r="D1075" s="166">
        <v>44722</v>
      </c>
      <c r="E1075" s="165" t="s">
        <v>2002</v>
      </c>
      <c r="F1075" s="160" t="s">
        <v>2728</v>
      </c>
      <c r="G1075" s="160" t="s">
        <v>2526</v>
      </c>
      <c r="H1075" s="160" t="s">
        <v>850</v>
      </c>
      <c r="I1075" s="160" t="s">
        <v>850</v>
      </c>
      <c r="J1075" s="160" t="s">
        <v>2542</v>
      </c>
      <c r="K1075" s="160" t="s">
        <v>2410</v>
      </c>
      <c r="L1075" s="160" t="s">
        <v>258</v>
      </c>
      <c r="M1075" s="165" t="s">
        <v>68</v>
      </c>
      <c r="N1075" s="161" t="s">
        <v>850</v>
      </c>
      <c r="O1075" s="160" t="s">
        <v>2335</v>
      </c>
      <c r="P1075" s="160" t="s">
        <v>2709</v>
      </c>
      <c r="Q1075" s="160" t="s">
        <v>2708</v>
      </c>
    </row>
    <row r="1076" spans="2:17" ht="26.4">
      <c r="B1076" s="160">
        <v>1086</v>
      </c>
      <c r="C1076" s="160" t="s">
        <v>2661</v>
      </c>
      <c r="D1076" s="166">
        <v>44722</v>
      </c>
      <c r="E1076" s="165" t="s">
        <v>2003</v>
      </c>
      <c r="F1076" s="160" t="s">
        <v>2729</v>
      </c>
      <c r="G1076" s="160" t="s">
        <v>568</v>
      </c>
      <c r="H1076" s="160" t="s">
        <v>850</v>
      </c>
      <c r="I1076" s="160" t="s">
        <v>850</v>
      </c>
      <c r="J1076" s="160" t="s">
        <v>2542</v>
      </c>
      <c r="K1076" s="160" t="s">
        <v>2410</v>
      </c>
      <c r="L1076" s="160" t="s">
        <v>258</v>
      </c>
      <c r="M1076" s="165" t="s">
        <v>68</v>
      </c>
      <c r="N1076" s="161" t="s">
        <v>850</v>
      </c>
      <c r="O1076" s="160" t="s">
        <v>2335</v>
      </c>
      <c r="P1076" s="160" t="s">
        <v>2709</v>
      </c>
      <c r="Q1076" s="160" t="s">
        <v>2708</v>
      </c>
    </row>
    <row r="1077" spans="2:17" ht="33" customHeight="1">
      <c r="B1077" s="160">
        <v>1087</v>
      </c>
      <c r="C1077" s="160" t="s">
        <v>2661</v>
      </c>
      <c r="D1077" s="166">
        <v>44722</v>
      </c>
      <c r="E1077" s="165" t="s">
        <v>2004</v>
      </c>
      <c r="F1077" s="160" t="s">
        <v>2695</v>
      </c>
      <c r="G1077" s="160" t="s">
        <v>2687</v>
      </c>
      <c r="H1077" s="160" t="s">
        <v>850</v>
      </c>
      <c r="I1077" s="160" t="s">
        <v>850</v>
      </c>
      <c r="J1077" s="160" t="s">
        <v>2542</v>
      </c>
      <c r="K1077" s="160" t="s">
        <v>2410</v>
      </c>
      <c r="L1077" s="160" t="s">
        <v>258</v>
      </c>
      <c r="M1077" s="165" t="s">
        <v>68</v>
      </c>
      <c r="N1077" s="161" t="s">
        <v>850</v>
      </c>
      <c r="O1077" s="160" t="s">
        <v>2335</v>
      </c>
      <c r="P1077" s="160" t="s">
        <v>2709</v>
      </c>
      <c r="Q1077" s="160" t="s">
        <v>2708</v>
      </c>
    </row>
    <row r="1078" spans="2:17" ht="26.4">
      <c r="B1078" s="160">
        <v>1088</v>
      </c>
      <c r="C1078" s="160" t="s">
        <v>2661</v>
      </c>
      <c r="D1078" s="166">
        <v>44722</v>
      </c>
      <c r="E1078" s="165" t="s">
        <v>2005</v>
      </c>
      <c r="F1078" s="160" t="s">
        <v>2694</v>
      </c>
      <c r="G1078" s="160" t="s">
        <v>2527</v>
      </c>
      <c r="H1078" s="160" t="s">
        <v>850</v>
      </c>
      <c r="I1078" s="160" t="s">
        <v>850</v>
      </c>
      <c r="J1078" s="160" t="s">
        <v>2542</v>
      </c>
      <c r="K1078" s="160" t="s">
        <v>2410</v>
      </c>
      <c r="L1078" s="160" t="s">
        <v>258</v>
      </c>
      <c r="M1078" s="165" t="s">
        <v>68</v>
      </c>
      <c r="N1078" s="161" t="s">
        <v>850</v>
      </c>
      <c r="O1078" s="160" t="s">
        <v>2335</v>
      </c>
      <c r="P1078" s="160" t="s">
        <v>2709</v>
      </c>
      <c r="Q1078" s="160" t="s">
        <v>2708</v>
      </c>
    </row>
    <row r="1079" spans="2:17" ht="26.4">
      <c r="B1079" s="160">
        <v>1089</v>
      </c>
      <c r="C1079" s="160" t="s">
        <v>2661</v>
      </c>
      <c r="D1079" s="166">
        <v>44722</v>
      </c>
      <c r="E1079" s="165" t="s">
        <v>2006</v>
      </c>
      <c r="F1079" s="160" t="s">
        <v>2730</v>
      </c>
      <c r="G1079" s="160" t="s">
        <v>637</v>
      </c>
      <c r="H1079" s="160" t="s">
        <v>850</v>
      </c>
      <c r="I1079" s="160" t="s">
        <v>850</v>
      </c>
      <c r="J1079" s="160" t="s">
        <v>2542</v>
      </c>
      <c r="K1079" s="160" t="s">
        <v>2410</v>
      </c>
      <c r="L1079" s="160" t="s">
        <v>258</v>
      </c>
      <c r="M1079" s="165" t="s">
        <v>68</v>
      </c>
      <c r="N1079" s="161" t="s">
        <v>850</v>
      </c>
      <c r="O1079" s="160" t="s">
        <v>2335</v>
      </c>
      <c r="P1079" s="160" t="s">
        <v>2709</v>
      </c>
      <c r="Q1079" s="160" t="s">
        <v>2708</v>
      </c>
    </row>
    <row r="1080" spans="2:17" ht="26.4">
      <c r="B1080" s="160">
        <v>1090</v>
      </c>
      <c r="C1080" s="160" t="s">
        <v>2661</v>
      </c>
      <c r="D1080" s="166">
        <v>44722</v>
      </c>
      <c r="E1080" s="165" t="s">
        <v>2007</v>
      </c>
      <c r="F1080" s="160" t="s">
        <v>2716</v>
      </c>
      <c r="G1080" s="160" t="s">
        <v>640</v>
      </c>
      <c r="H1080" s="160" t="s">
        <v>850</v>
      </c>
      <c r="I1080" s="160" t="s">
        <v>850</v>
      </c>
      <c r="J1080" s="160" t="s">
        <v>2542</v>
      </c>
      <c r="K1080" s="160" t="s">
        <v>2410</v>
      </c>
      <c r="L1080" s="160" t="s">
        <v>258</v>
      </c>
      <c r="M1080" s="165" t="s">
        <v>68</v>
      </c>
      <c r="N1080" s="161" t="s">
        <v>850</v>
      </c>
      <c r="O1080" s="160" t="s">
        <v>2335</v>
      </c>
      <c r="P1080" s="160" t="s">
        <v>2709</v>
      </c>
      <c r="Q1080" s="160" t="s">
        <v>2708</v>
      </c>
    </row>
    <row r="1081" spans="2:17" ht="26.4">
      <c r="B1081" s="160">
        <v>1091</v>
      </c>
      <c r="C1081" s="160" t="s">
        <v>2661</v>
      </c>
      <c r="D1081" s="166">
        <v>44722</v>
      </c>
      <c r="E1081" s="165" t="s">
        <v>2008</v>
      </c>
      <c r="F1081" s="160" t="s">
        <v>2731</v>
      </c>
      <c r="G1081" s="160" t="s">
        <v>643</v>
      </c>
      <c r="H1081" s="160" t="s">
        <v>850</v>
      </c>
      <c r="I1081" s="160" t="s">
        <v>850</v>
      </c>
      <c r="J1081" s="160" t="s">
        <v>2542</v>
      </c>
      <c r="K1081" s="160" t="s">
        <v>2410</v>
      </c>
      <c r="L1081" s="160" t="s">
        <v>258</v>
      </c>
      <c r="M1081" s="165" t="s">
        <v>68</v>
      </c>
      <c r="N1081" s="161" t="s">
        <v>850</v>
      </c>
      <c r="O1081" s="160" t="s">
        <v>2335</v>
      </c>
      <c r="P1081" s="160" t="s">
        <v>2709</v>
      </c>
      <c r="Q1081" s="160" t="s">
        <v>2708</v>
      </c>
    </row>
    <row r="1082" spans="2:17" ht="26.4">
      <c r="B1082" s="160">
        <v>1092</v>
      </c>
      <c r="C1082" s="160" t="s">
        <v>2661</v>
      </c>
      <c r="D1082" s="166">
        <v>44722</v>
      </c>
      <c r="E1082" s="165" t="s">
        <v>2009</v>
      </c>
      <c r="F1082" s="160" t="s">
        <v>2711</v>
      </c>
      <c r="G1082" s="160" t="s">
        <v>651</v>
      </c>
      <c r="H1082" s="160" t="s">
        <v>850</v>
      </c>
      <c r="I1082" s="160" t="s">
        <v>850</v>
      </c>
      <c r="J1082" s="160" t="s">
        <v>2542</v>
      </c>
      <c r="K1082" s="160" t="s">
        <v>2410</v>
      </c>
      <c r="L1082" s="160" t="s">
        <v>258</v>
      </c>
      <c r="M1082" s="165" t="s">
        <v>68</v>
      </c>
      <c r="N1082" s="161" t="s">
        <v>850</v>
      </c>
      <c r="O1082" s="160" t="s">
        <v>2335</v>
      </c>
      <c r="P1082" s="160" t="s">
        <v>2709</v>
      </c>
      <c r="Q1082" s="160" t="s">
        <v>2708</v>
      </c>
    </row>
    <row r="1083" spans="2:17" ht="26.4">
      <c r="B1083" s="160">
        <v>1093</v>
      </c>
      <c r="C1083" s="160" t="s">
        <v>2661</v>
      </c>
      <c r="D1083" s="166">
        <v>44722</v>
      </c>
      <c r="E1083" s="165" t="s">
        <v>2010</v>
      </c>
      <c r="F1083" s="160" t="s">
        <v>2732</v>
      </c>
      <c r="G1083" s="160" t="s">
        <v>988</v>
      </c>
      <c r="H1083" s="160" t="s">
        <v>850</v>
      </c>
      <c r="I1083" s="160" t="s">
        <v>850</v>
      </c>
      <c r="J1083" s="160" t="s">
        <v>2542</v>
      </c>
      <c r="K1083" s="160" t="s">
        <v>2410</v>
      </c>
      <c r="L1083" s="160" t="s">
        <v>258</v>
      </c>
      <c r="M1083" s="165" t="s">
        <v>68</v>
      </c>
      <c r="N1083" s="161" t="s">
        <v>850</v>
      </c>
      <c r="O1083" s="160" t="s">
        <v>2335</v>
      </c>
      <c r="P1083" s="160" t="s">
        <v>2709</v>
      </c>
      <c r="Q1083" s="160" t="s">
        <v>2708</v>
      </c>
    </row>
    <row r="1084" spans="2:17" ht="26.4">
      <c r="B1084" s="160">
        <v>1094</v>
      </c>
      <c r="C1084" s="160" t="s">
        <v>2661</v>
      </c>
      <c r="D1084" s="166">
        <v>44722</v>
      </c>
      <c r="E1084" s="165" t="s">
        <v>2011</v>
      </c>
      <c r="F1084" s="160" t="s">
        <v>2726</v>
      </c>
      <c r="G1084" s="160" t="s">
        <v>582</v>
      </c>
      <c r="H1084" s="160" t="s">
        <v>850</v>
      </c>
      <c r="I1084" s="160" t="s">
        <v>850</v>
      </c>
      <c r="J1084" s="160" t="s">
        <v>2542</v>
      </c>
      <c r="K1084" s="160" t="s">
        <v>2410</v>
      </c>
      <c r="L1084" s="160" t="s">
        <v>258</v>
      </c>
      <c r="M1084" s="165" t="s">
        <v>68</v>
      </c>
      <c r="N1084" s="161" t="s">
        <v>850</v>
      </c>
      <c r="O1084" s="160" t="s">
        <v>2335</v>
      </c>
      <c r="P1084" s="160" t="s">
        <v>2709</v>
      </c>
      <c r="Q1084" s="160" t="s">
        <v>2708</v>
      </c>
    </row>
    <row r="1085" spans="2:17" ht="27" customHeight="1">
      <c r="B1085" s="160">
        <v>1095</v>
      </c>
      <c r="C1085" s="160" t="s">
        <v>2661</v>
      </c>
      <c r="D1085" s="166">
        <v>44722</v>
      </c>
      <c r="E1085" s="165" t="s">
        <v>2012</v>
      </c>
      <c r="F1085" s="160" t="s">
        <v>2733</v>
      </c>
      <c r="G1085" s="160" t="s">
        <v>2528</v>
      </c>
      <c r="H1085" s="160" t="s">
        <v>850</v>
      </c>
      <c r="I1085" s="160" t="s">
        <v>850</v>
      </c>
      <c r="J1085" s="160" t="s">
        <v>2542</v>
      </c>
      <c r="K1085" s="160" t="s">
        <v>2410</v>
      </c>
      <c r="L1085" s="160" t="s">
        <v>258</v>
      </c>
      <c r="M1085" s="165" t="s">
        <v>68</v>
      </c>
      <c r="N1085" s="161" t="s">
        <v>850</v>
      </c>
      <c r="O1085" s="160" t="s">
        <v>2335</v>
      </c>
      <c r="P1085" s="160" t="s">
        <v>2709</v>
      </c>
      <c r="Q1085" s="160" t="s">
        <v>2708</v>
      </c>
    </row>
    <row r="1086" spans="2:17" ht="27" customHeight="1">
      <c r="B1086" s="160">
        <v>1096</v>
      </c>
      <c r="C1086" s="160" t="s">
        <v>2661</v>
      </c>
      <c r="D1086" s="166">
        <v>44722</v>
      </c>
      <c r="E1086" s="165" t="s">
        <v>2013</v>
      </c>
      <c r="F1086" s="160" t="s">
        <v>2725</v>
      </c>
      <c r="G1086" s="160" t="s">
        <v>2529</v>
      </c>
      <c r="H1086" s="160" t="s">
        <v>850</v>
      </c>
      <c r="I1086" s="160" t="s">
        <v>850</v>
      </c>
      <c r="J1086" s="160" t="s">
        <v>2542</v>
      </c>
      <c r="K1086" s="160" t="s">
        <v>2410</v>
      </c>
      <c r="L1086" s="160" t="s">
        <v>258</v>
      </c>
      <c r="M1086" s="165" t="s">
        <v>68</v>
      </c>
      <c r="N1086" s="161" t="s">
        <v>850</v>
      </c>
      <c r="O1086" s="160" t="s">
        <v>2335</v>
      </c>
      <c r="P1086" s="160" t="s">
        <v>2709</v>
      </c>
      <c r="Q1086" s="160" t="s">
        <v>2708</v>
      </c>
    </row>
    <row r="1087" spans="2:17" ht="27" customHeight="1">
      <c r="B1087" s="160">
        <v>1097</v>
      </c>
      <c r="C1087" s="160" t="s">
        <v>2661</v>
      </c>
      <c r="D1087" s="166">
        <v>44722</v>
      </c>
      <c r="E1087" s="165" t="s">
        <v>2014</v>
      </c>
      <c r="F1087" s="160" t="s">
        <v>2712</v>
      </c>
      <c r="G1087" s="160" t="s">
        <v>2530</v>
      </c>
      <c r="H1087" s="160" t="s">
        <v>850</v>
      </c>
      <c r="I1087" s="160" t="s">
        <v>850</v>
      </c>
      <c r="J1087" s="160" t="s">
        <v>2542</v>
      </c>
      <c r="K1087" s="160" t="s">
        <v>2410</v>
      </c>
      <c r="L1087" s="160" t="s">
        <v>258</v>
      </c>
      <c r="M1087" s="165" t="s">
        <v>68</v>
      </c>
      <c r="N1087" s="161" t="s">
        <v>850</v>
      </c>
      <c r="O1087" s="160" t="s">
        <v>2335</v>
      </c>
      <c r="P1087" s="160" t="s">
        <v>2709</v>
      </c>
      <c r="Q1087" s="160" t="s">
        <v>2708</v>
      </c>
    </row>
    <row r="1088" spans="2:17" ht="27" customHeight="1">
      <c r="B1088" s="160">
        <v>1098</v>
      </c>
      <c r="C1088" s="160" t="s">
        <v>2661</v>
      </c>
      <c r="D1088" s="166">
        <v>44722</v>
      </c>
      <c r="E1088" s="165" t="s">
        <v>2015</v>
      </c>
      <c r="F1088" s="160" t="s">
        <v>2713</v>
      </c>
      <c r="G1088" s="160" t="s">
        <v>2531</v>
      </c>
      <c r="H1088" s="160" t="s">
        <v>850</v>
      </c>
      <c r="I1088" s="160" t="s">
        <v>850</v>
      </c>
      <c r="J1088" s="160" t="s">
        <v>2542</v>
      </c>
      <c r="K1088" s="160" t="s">
        <v>2410</v>
      </c>
      <c r="L1088" s="160" t="s">
        <v>258</v>
      </c>
      <c r="M1088" s="165" t="s">
        <v>68</v>
      </c>
      <c r="N1088" s="161" t="s">
        <v>850</v>
      </c>
      <c r="O1088" s="160" t="s">
        <v>2335</v>
      </c>
      <c r="P1088" s="160" t="s">
        <v>2709</v>
      </c>
      <c r="Q1088" s="160" t="s">
        <v>2708</v>
      </c>
    </row>
    <row r="1089" spans="2:17" ht="27" customHeight="1">
      <c r="B1089" s="160">
        <v>1099</v>
      </c>
      <c r="C1089" s="160" t="s">
        <v>2661</v>
      </c>
      <c r="D1089" s="166">
        <v>44722</v>
      </c>
      <c r="E1089" s="165" t="s">
        <v>2016</v>
      </c>
      <c r="F1089" s="160" t="s">
        <v>2714</v>
      </c>
      <c r="G1089" s="160" t="s">
        <v>1649</v>
      </c>
      <c r="H1089" s="160" t="s">
        <v>850</v>
      </c>
      <c r="I1089" s="160" t="s">
        <v>850</v>
      </c>
      <c r="J1089" s="160" t="s">
        <v>2542</v>
      </c>
      <c r="K1089" s="160" t="s">
        <v>2410</v>
      </c>
      <c r="L1089" s="160" t="s">
        <v>258</v>
      </c>
      <c r="M1089" s="165" t="s">
        <v>68</v>
      </c>
      <c r="N1089" s="161" t="s">
        <v>850</v>
      </c>
      <c r="O1089" s="160" t="s">
        <v>2335</v>
      </c>
      <c r="P1089" s="160" t="s">
        <v>2709</v>
      </c>
      <c r="Q1089" s="160" t="s">
        <v>2708</v>
      </c>
    </row>
    <row r="1090" spans="2:17" ht="27" customHeight="1">
      <c r="B1090" s="160">
        <v>1100</v>
      </c>
      <c r="C1090" s="160" t="s">
        <v>2661</v>
      </c>
      <c r="D1090" s="166">
        <v>44722</v>
      </c>
      <c r="E1090" s="165" t="s">
        <v>2018</v>
      </c>
      <c r="F1090" s="160" t="s">
        <v>2715</v>
      </c>
      <c r="G1090" s="160" t="s">
        <v>2532</v>
      </c>
      <c r="H1090" s="160" t="s">
        <v>850</v>
      </c>
      <c r="I1090" s="160" t="s">
        <v>850</v>
      </c>
      <c r="J1090" s="160" t="s">
        <v>2542</v>
      </c>
      <c r="K1090" s="160" t="s">
        <v>2410</v>
      </c>
      <c r="L1090" s="160" t="s">
        <v>258</v>
      </c>
      <c r="M1090" s="165" t="s">
        <v>68</v>
      </c>
      <c r="N1090" s="161" t="s">
        <v>850</v>
      </c>
      <c r="O1090" s="160" t="s">
        <v>2335</v>
      </c>
      <c r="P1090" s="160" t="s">
        <v>2709</v>
      </c>
      <c r="Q1090" s="160" t="s">
        <v>2708</v>
      </c>
    </row>
    <row r="1091" spans="2:17" ht="27" customHeight="1">
      <c r="B1091" s="160">
        <v>1101</v>
      </c>
      <c r="C1091" s="160" t="s">
        <v>2661</v>
      </c>
      <c r="D1091" s="166">
        <v>44722</v>
      </c>
      <c r="E1091" s="165" t="s">
        <v>2019</v>
      </c>
      <c r="F1091" s="160" t="s">
        <v>2706</v>
      </c>
      <c r="G1091" s="160" t="s">
        <v>381</v>
      </c>
      <c r="H1091" s="160" t="s">
        <v>850</v>
      </c>
      <c r="I1091" s="160" t="s">
        <v>850</v>
      </c>
      <c r="J1091" s="160" t="s">
        <v>2542</v>
      </c>
      <c r="K1091" s="160" t="s">
        <v>2410</v>
      </c>
      <c r="L1091" s="160" t="s">
        <v>258</v>
      </c>
      <c r="M1091" s="165" t="s">
        <v>68</v>
      </c>
      <c r="N1091" s="161" t="s">
        <v>850</v>
      </c>
      <c r="O1091" s="160" t="s">
        <v>2335</v>
      </c>
      <c r="P1091" s="160" t="s">
        <v>2709</v>
      </c>
      <c r="Q1091" s="160" t="s">
        <v>2708</v>
      </c>
    </row>
    <row r="1092" spans="2:17" ht="27" customHeight="1">
      <c r="B1092" s="160">
        <v>1102</v>
      </c>
      <c r="C1092" s="160" t="s">
        <v>2661</v>
      </c>
      <c r="D1092" s="166">
        <v>44735</v>
      </c>
      <c r="E1092" s="165" t="s">
        <v>2005</v>
      </c>
      <c r="F1092" s="160" t="s">
        <v>2694</v>
      </c>
      <c r="G1092" s="160" t="s">
        <v>2527</v>
      </c>
      <c r="H1092" s="160" t="s">
        <v>850</v>
      </c>
      <c r="I1092" s="160" t="s">
        <v>850</v>
      </c>
      <c r="J1092" s="160" t="s">
        <v>2542</v>
      </c>
      <c r="K1092" s="160" t="s">
        <v>2557</v>
      </c>
      <c r="L1092" s="160" t="s">
        <v>265</v>
      </c>
      <c r="M1092" s="165" t="s">
        <v>1597</v>
      </c>
      <c r="N1092" s="161" t="s">
        <v>1403</v>
      </c>
      <c r="O1092" s="160" t="s">
        <v>2931</v>
      </c>
      <c r="P1092" s="160" t="s">
        <v>2709</v>
      </c>
      <c r="Q1092" s="160" t="s">
        <v>2708</v>
      </c>
    </row>
    <row r="1093" spans="2:17" ht="27" customHeight="1">
      <c r="B1093" s="160">
        <v>1103</v>
      </c>
      <c r="C1093" s="160" t="s">
        <v>2661</v>
      </c>
      <c r="D1093" s="166">
        <v>44736</v>
      </c>
      <c r="E1093" s="165" t="s">
        <v>2453</v>
      </c>
      <c r="F1093" s="160" t="s">
        <v>2695</v>
      </c>
      <c r="G1093" s="160" t="s">
        <v>2687</v>
      </c>
      <c r="H1093" s="160" t="s">
        <v>2668</v>
      </c>
      <c r="I1093" s="160" t="s">
        <v>2366</v>
      </c>
      <c r="J1093" s="160" t="s">
        <v>2543</v>
      </c>
      <c r="K1093" s="160" t="s">
        <v>2553</v>
      </c>
      <c r="L1093" s="160" t="s">
        <v>284</v>
      </c>
      <c r="M1093" s="165" t="s">
        <v>850</v>
      </c>
      <c r="N1093" s="161" t="s">
        <v>2366</v>
      </c>
      <c r="O1093" s="160" t="s">
        <v>2344</v>
      </c>
      <c r="P1093" s="160" t="s">
        <v>2709</v>
      </c>
      <c r="Q1093" s="160" t="s">
        <v>2708</v>
      </c>
    </row>
    <row r="1094" spans="2:17" ht="22.35" customHeight="1">
      <c r="B1094" s="160">
        <v>1104</v>
      </c>
      <c r="C1094" s="160" t="s">
        <v>2661</v>
      </c>
      <c r="D1094" s="166">
        <v>44742</v>
      </c>
      <c r="E1094" s="161" t="s">
        <v>850</v>
      </c>
      <c r="F1094" s="160" t="s">
        <v>2374</v>
      </c>
      <c r="G1094" s="160" t="s">
        <v>850</v>
      </c>
      <c r="H1094" s="160" t="s">
        <v>850</v>
      </c>
      <c r="I1094" s="160" t="s">
        <v>850</v>
      </c>
      <c r="J1094" s="167" t="s">
        <v>2261</v>
      </c>
      <c r="K1094" s="167" t="s">
        <v>2374</v>
      </c>
      <c r="L1094" s="167" t="s">
        <v>284</v>
      </c>
      <c r="M1094" s="165" t="s">
        <v>850</v>
      </c>
      <c r="N1094" s="165" t="s">
        <v>2374</v>
      </c>
      <c r="O1094" s="160" t="s">
        <v>2377</v>
      </c>
      <c r="P1094" s="160" t="s">
        <v>2709</v>
      </c>
      <c r="Q1094" s="160" t="s">
        <v>2708</v>
      </c>
    </row>
    <row r="1095" spans="2:17" ht="22.35" customHeight="1">
      <c r="B1095" s="160">
        <v>1105</v>
      </c>
      <c r="C1095" s="160" t="s">
        <v>2661</v>
      </c>
      <c r="D1095" s="166">
        <v>44742</v>
      </c>
      <c r="E1095" s="161" t="s">
        <v>850</v>
      </c>
      <c r="F1095" s="160" t="s">
        <v>2375</v>
      </c>
      <c r="G1095" s="160" t="s">
        <v>850</v>
      </c>
      <c r="H1095" s="160" t="s">
        <v>850</v>
      </c>
      <c r="I1095" s="160" t="s">
        <v>850</v>
      </c>
      <c r="J1095" s="167" t="s">
        <v>2261</v>
      </c>
      <c r="K1095" s="167" t="s">
        <v>2375</v>
      </c>
      <c r="L1095" s="167" t="s">
        <v>284</v>
      </c>
      <c r="M1095" s="165" t="s">
        <v>850</v>
      </c>
      <c r="N1095" s="165" t="s">
        <v>2375</v>
      </c>
      <c r="O1095" s="160" t="s">
        <v>2377</v>
      </c>
      <c r="P1095" s="160" t="s">
        <v>2709</v>
      </c>
      <c r="Q1095" s="160" t="s">
        <v>2708</v>
      </c>
    </row>
    <row r="1096" spans="2:17" ht="22.35" customHeight="1">
      <c r="B1096" s="160">
        <v>1106</v>
      </c>
      <c r="C1096" s="160" t="s">
        <v>2661</v>
      </c>
      <c r="D1096" s="166">
        <v>44742</v>
      </c>
      <c r="E1096" s="161" t="s">
        <v>850</v>
      </c>
      <c r="F1096" s="160" t="s">
        <v>2376</v>
      </c>
      <c r="G1096" s="160" t="s">
        <v>850</v>
      </c>
      <c r="H1096" s="160" t="s">
        <v>850</v>
      </c>
      <c r="I1096" s="160" t="s">
        <v>850</v>
      </c>
      <c r="J1096" s="167" t="s">
        <v>2261</v>
      </c>
      <c r="K1096" s="167" t="s">
        <v>2376</v>
      </c>
      <c r="L1096" s="167" t="s">
        <v>284</v>
      </c>
      <c r="M1096" s="165" t="s">
        <v>850</v>
      </c>
      <c r="N1096" s="165" t="s">
        <v>2376</v>
      </c>
      <c r="O1096" s="160" t="s">
        <v>2377</v>
      </c>
      <c r="P1096" s="160" t="s">
        <v>2709</v>
      </c>
      <c r="Q1096" s="160" t="s">
        <v>2708</v>
      </c>
    </row>
    <row r="1097" spans="2:17" ht="81.599999999999994" customHeight="1">
      <c r="B1097" s="160">
        <v>1107</v>
      </c>
      <c r="C1097" s="160" t="s">
        <v>2661</v>
      </c>
      <c r="D1097" s="166">
        <v>44742</v>
      </c>
      <c r="E1097" s="165" t="s">
        <v>2486</v>
      </c>
      <c r="F1097" s="160" t="s">
        <v>2728</v>
      </c>
      <c r="G1097" s="160" t="s">
        <v>2526</v>
      </c>
      <c r="H1097" s="160" t="s">
        <v>2489</v>
      </c>
      <c r="I1097" s="160" t="s">
        <v>2488</v>
      </c>
      <c r="J1097" s="160" t="s">
        <v>2543</v>
      </c>
      <c r="K1097" s="160" t="s">
        <v>2549</v>
      </c>
      <c r="L1097" s="160" t="s">
        <v>265</v>
      </c>
      <c r="M1097" s="161" t="s">
        <v>771</v>
      </c>
      <c r="N1097" s="161" t="s">
        <v>2770</v>
      </c>
      <c r="O1097" s="160" t="s">
        <v>2938</v>
      </c>
      <c r="P1097" s="160" t="s">
        <v>2709</v>
      </c>
      <c r="Q1097" s="160" t="s">
        <v>2708</v>
      </c>
    </row>
    <row r="1098" spans="2:17" ht="65.400000000000006" customHeight="1">
      <c r="B1098" s="160">
        <v>1108</v>
      </c>
      <c r="C1098" s="160" t="s">
        <v>2661</v>
      </c>
      <c r="D1098" s="166">
        <v>44742</v>
      </c>
      <c r="E1098" s="165" t="s">
        <v>2483</v>
      </c>
      <c r="F1098" s="160" t="s">
        <v>2728</v>
      </c>
      <c r="G1098" s="160" t="s">
        <v>2526</v>
      </c>
      <c r="H1098" s="160" t="s">
        <v>2489</v>
      </c>
      <c r="I1098" s="160" t="s">
        <v>2488</v>
      </c>
      <c r="J1098" s="160" t="s">
        <v>2543</v>
      </c>
      <c r="K1098" s="160" t="s">
        <v>2548</v>
      </c>
      <c r="L1098" s="160" t="s">
        <v>284</v>
      </c>
      <c r="M1098" s="165" t="s">
        <v>850</v>
      </c>
      <c r="N1098" s="161" t="s">
        <v>1423</v>
      </c>
      <c r="O1098" s="160" t="s">
        <v>2932</v>
      </c>
      <c r="P1098" s="160" t="s">
        <v>2709</v>
      </c>
      <c r="Q1098" s="160" t="s">
        <v>2708</v>
      </c>
    </row>
    <row r="1099" spans="2:17" ht="67.349999999999994" customHeight="1">
      <c r="B1099" s="160">
        <v>1109</v>
      </c>
      <c r="C1099" s="160" t="s">
        <v>2661</v>
      </c>
      <c r="D1099" s="166">
        <v>44742</v>
      </c>
      <c r="E1099" s="165" t="s">
        <v>2483</v>
      </c>
      <c r="F1099" s="160" t="s">
        <v>2728</v>
      </c>
      <c r="G1099" s="160" t="s">
        <v>2526</v>
      </c>
      <c r="H1099" s="160" t="s">
        <v>2489</v>
      </c>
      <c r="I1099" s="160" t="s">
        <v>2488</v>
      </c>
      <c r="J1099" s="160" t="s">
        <v>2543</v>
      </c>
      <c r="K1099" s="160" t="s">
        <v>2549</v>
      </c>
      <c r="L1099" s="160" t="s">
        <v>284</v>
      </c>
      <c r="M1099" s="165" t="s">
        <v>850</v>
      </c>
      <c r="N1099" s="161" t="s">
        <v>2771</v>
      </c>
      <c r="O1099" s="160" t="s">
        <v>2932</v>
      </c>
      <c r="P1099" s="160" t="s">
        <v>2709</v>
      </c>
      <c r="Q1099" s="160" t="s">
        <v>2708</v>
      </c>
    </row>
    <row r="1100" spans="2:17" ht="67.650000000000006" customHeight="1">
      <c r="B1100" s="160">
        <v>1110</v>
      </c>
      <c r="C1100" s="160" t="s">
        <v>2661</v>
      </c>
      <c r="D1100" s="166">
        <v>44742</v>
      </c>
      <c r="E1100" s="165" t="s">
        <v>2484</v>
      </c>
      <c r="F1100" s="160" t="s">
        <v>2728</v>
      </c>
      <c r="G1100" s="160" t="s">
        <v>2526</v>
      </c>
      <c r="H1100" s="160" t="s">
        <v>2489</v>
      </c>
      <c r="I1100" s="160" t="s">
        <v>2488</v>
      </c>
      <c r="J1100" s="160" t="s">
        <v>2543</v>
      </c>
      <c r="K1100" s="160" t="s">
        <v>2548</v>
      </c>
      <c r="L1100" s="160" t="s">
        <v>284</v>
      </c>
      <c r="M1100" s="165" t="s">
        <v>850</v>
      </c>
      <c r="N1100" s="24" t="s">
        <v>1424</v>
      </c>
      <c r="O1100" s="160" t="s">
        <v>2933</v>
      </c>
      <c r="P1100" s="160" t="s">
        <v>2709</v>
      </c>
      <c r="Q1100" s="160" t="s">
        <v>2708</v>
      </c>
    </row>
    <row r="1101" spans="2:17" ht="72" customHeight="1">
      <c r="B1101" s="160">
        <v>1111</v>
      </c>
      <c r="C1101" s="160" t="s">
        <v>2661</v>
      </c>
      <c r="D1101" s="166">
        <v>44742</v>
      </c>
      <c r="E1101" s="165" t="s">
        <v>2484</v>
      </c>
      <c r="F1101" s="160" t="s">
        <v>2728</v>
      </c>
      <c r="G1101" s="160" t="s">
        <v>2526</v>
      </c>
      <c r="H1101" s="160" t="s">
        <v>2489</v>
      </c>
      <c r="I1101" s="160" t="s">
        <v>2488</v>
      </c>
      <c r="J1101" s="160" t="s">
        <v>2543</v>
      </c>
      <c r="K1101" s="160" t="s">
        <v>2549</v>
      </c>
      <c r="L1101" s="160" t="s">
        <v>284</v>
      </c>
      <c r="M1101" s="165" t="s">
        <v>850</v>
      </c>
      <c r="N1101" s="161" t="s">
        <v>2772</v>
      </c>
      <c r="O1101" s="160" t="s">
        <v>2933</v>
      </c>
      <c r="P1101" s="160" t="s">
        <v>2709</v>
      </c>
      <c r="Q1101" s="160" t="s">
        <v>2708</v>
      </c>
    </row>
    <row r="1102" spans="2:17" ht="37.65" customHeight="1">
      <c r="B1102" s="160">
        <v>1112</v>
      </c>
      <c r="C1102" s="160" t="s">
        <v>2661</v>
      </c>
      <c r="D1102" s="166">
        <v>44748</v>
      </c>
      <c r="E1102" s="165" t="s">
        <v>2427</v>
      </c>
      <c r="F1102" s="160" t="s">
        <v>2718</v>
      </c>
      <c r="G1102" s="160" t="s">
        <v>1441</v>
      </c>
      <c r="H1102" s="160" t="s">
        <v>1442</v>
      </c>
      <c r="I1102" s="160" t="s">
        <v>573</v>
      </c>
      <c r="J1102" s="160" t="s">
        <v>2543</v>
      </c>
      <c r="K1102" s="160" t="s">
        <v>243</v>
      </c>
      <c r="L1102" s="160" t="s">
        <v>265</v>
      </c>
      <c r="M1102" s="165" t="s">
        <v>487</v>
      </c>
      <c r="N1102" s="161" t="s">
        <v>266</v>
      </c>
      <c r="O1102" s="160" t="s">
        <v>2397</v>
      </c>
      <c r="P1102" s="160" t="s">
        <v>2709</v>
      </c>
      <c r="Q1102" s="160" t="s">
        <v>2708</v>
      </c>
    </row>
    <row r="1103" spans="2:17" ht="35.4" customHeight="1">
      <c r="B1103" s="160">
        <v>1113</v>
      </c>
      <c r="C1103" s="160" t="s">
        <v>2661</v>
      </c>
      <c r="D1103" s="166">
        <v>44748</v>
      </c>
      <c r="E1103" s="165" t="s">
        <v>2439</v>
      </c>
      <c r="F1103" s="160" t="s">
        <v>2718</v>
      </c>
      <c r="G1103" s="160" t="s">
        <v>725</v>
      </c>
      <c r="H1103" s="160" t="s">
        <v>1442</v>
      </c>
      <c r="I1103" s="160" t="s">
        <v>573</v>
      </c>
      <c r="J1103" s="160" t="s">
        <v>2543</v>
      </c>
      <c r="K1103" s="160" t="s">
        <v>243</v>
      </c>
      <c r="L1103" s="160" t="s">
        <v>265</v>
      </c>
      <c r="M1103" s="165" t="s">
        <v>487</v>
      </c>
      <c r="N1103" s="161" t="s">
        <v>266</v>
      </c>
      <c r="O1103" s="160" t="s">
        <v>2397</v>
      </c>
      <c r="P1103" s="160" t="s">
        <v>2709</v>
      </c>
      <c r="Q1103" s="160" t="s">
        <v>2708</v>
      </c>
    </row>
    <row r="1104" spans="2:17" ht="40.65" customHeight="1">
      <c r="B1104" s="160">
        <v>1114</v>
      </c>
      <c r="C1104" s="160" t="s">
        <v>2661</v>
      </c>
      <c r="D1104" s="166">
        <v>44748</v>
      </c>
      <c r="E1104" s="165" t="s">
        <v>2448</v>
      </c>
      <c r="F1104" s="160" t="s">
        <v>2695</v>
      </c>
      <c r="G1104" s="160" t="s">
        <v>2687</v>
      </c>
      <c r="H1104" s="160" t="s">
        <v>2741</v>
      </c>
      <c r="I1104" s="160" t="s">
        <v>580</v>
      </c>
      <c r="J1104" s="160" t="s">
        <v>2543</v>
      </c>
      <c r="K1104" s="160" t="s">
        <v>243</v>
      </c>
      <c r="L1104" s="160" t="s">
        <v>265</v>
      </c>
      <c r="M1104" s="165" t="s">
        <v>1539</v>
      </c>
      <c r="N1104" s="161" t="s">
        <v>1493</v>
      </c>
      <c r="O1104" s="160" t="s">
        <v>2398</v>
      </c>
      <c r="P1104" s="160" t="s">
        <v>2709</v>
      </c>
      <c r="Q1104" s="160" t="s">
        <v>2708</v>
      </c>
    </row>
    <row r="1105" spans="2:17" ht="37.65" customHeight="1">
      <c r="B1105" s="160">
        <v>1115</v>
      </c>
      <c r="C1105" s="160" t="s">
        <v>2661</v>
      </c>
      <c r="D1105" s="166">
        <v>44748</v>
      </c>
      <c r="E1105" s="165" t="s">
        <v>2462</v>
      </c>
      <c r="F1105" s="160" t="s">
        <v>2733</v>
      </c>
      <c r="G1105" s="160" t="s">
        <v>2528</v>
      </c>
      <c r="H1105" s="160" t="s">
        <v>1617</v>
      </c>
      <c r="I1105" s="160" t="s">
        <v>594</v>
      </c>
      <c r="J1105" s="160" t="s">
        <v>2543</v>
      </c>
      <c r="K1105" s="160" t="s">
        <v>243</v>
      </c>
      <c r="L1105" s="160" t="s">
        <v>265</v>
      </c>
      <c r="M1105" s="165" t="s">
        <v>276</v>
      </c>
      <c r="N1105" s="161" t="s">
        <v>275</v>
      </c>
      <c r="O1105" s="160" t="s">
        <v>2396</v>
      </c>
      <c r="P1105" s="160" t="s">
        <v>2709</v>
      </c>
      <c r="Q1105" s="160" t="s">
        <v>2708</v>
      </c>
    </row>
    <row r="1106" spans="2:17" ht="25.65" customHeight="1">
      <c r="B1106" s="160">
        <v>1116</v>
      </c>
      <c r="C1106" s="160" t="s">
        <v>2661</v>
      </c>
      <c r="D1106" s="166">
        <v>44750</v>
      </c>
      <c r="E1106" s="165" t="s">
        <v>2056</v>
      </c>
      <c r="F1106" s="160" t="s">
        <v>2730</v>
      </c>
      <c r="G1106" s="160" t="s">
        <v>637</v>
      </c>
      <c r="H1106" s="160" t="s">
        <v>1550</v>
      </c>
      <c r="I1106" s="160" t="s">
        <v>1551</v>
      </c>
      <c r="J1106" s="160" t="s">
        <v>2543</v>
      </c>
      <c r="K1106" s="160" t="s">
        <v>2552</v>
      </c>
      <c r="L1106" s="160" t="s">
        <v>265</v>
      </c>
      <c r="M1106" s="165" t="s">
        <v>293</v>
      </c>
      <c r="N1106" s="161" t="s">
        <v>292</v>
      </c>
      <c r="O1106" s="160" t="s">
        <v>2421</v>
      </c>
      <c r="P1106" s="160" t="s">
        <v>2709</v>
      </c>
      <c r="Q1106" s="160" t="s">
        <v>2708</v>
      </c>
    </row>
    <row r="1107" spans="2:17" ht="25.65" customHeight="1">
      <c r="B1107" s="160">
        <v>1117</v>
      </c>
      <c r="C1107" s="160" t="s">
        <v>2661</v>
      </c>
      <c r="D1107" s="166">
        <v>44750</v>
      </c>
      <c r="E1107" s="165" t="s">
        <v>2056</v>
      </c>
      <c r="F1107" s="160" t="s">
        <v>2730</v>
      </c>
      <c r="G1107" s="160" t="s">
        <v>637</v>
      </c>
      <c r="H1107" s="160" t="s">
        <v>1550</v>
      </c>
      <c r="I1107" s="160" t="s">
        <v>1551</v>
      </c>
      <c r="J1107" s="160" t="s">
        <v>2543</v>
      </c>
      <c r="K1107" s="160" t="s">
        <v>2546</v>
      </c>
      <c r="L1107" s="160" t="s">
        <v>265</v>
      </c>
      <c r="M1107" s="165" t="s">
        <v>1415</v>
      </c>
      <c r="N1107" s="161" t="s">
        <v>1403</v>
      </c>
      <c r="O1107" s="160" t="s">
        <v>2420</v>
      </c>
      <c r="P1107" s="160" t="s">
        <v>2709</v>
      </c>
      <c r="Q1107" s="160" t="s">
        <v>2708</v>
      </c>
    </row>
    <row r="1108" spans="2:17" ht="36" customHeight="1">
      <c r="B1108" s="160">
        <v>1118</v>
      </c>
      <c r="C1108" s="160" t="s">
        <v>2661</v>
      </c>
      <c r="D1108" s="166">
        <v>44750</v>
      </c>
      <c r="E1108" s="165" t="s">
        <v>2485</v>
      </c>
      <c r="F1108" s="160" t="s">
        <v>2715</v>
      </c>
      <c r="G1108" s="160" t="s">
        <v>2532</v>
      </c>
      <c r="H1108" s="160" t="s">
        <v>678</v>
      </c>
      <c r="I1108" s="160" t="s">
        <v>679</v>
      </c>
      <c r="J1108" s="160" t="s">
        <v>2543</v>
      </c>
      <c r="K1108" s="160" t="s">
        <v>2548</v>
      </c>
      <c r="L1108" s="160" t="s">
        <v>265</v>
      </c>
      <c r="M1108" s="139" t="s">
        <v>2422</v>
      </c>
      <c r="N1108" s="161" t="s">
        <v>2091</v>
      </c>
      <c r="O1108" s="160" t="s">
        <v>2423</v>
      </c>
      <c r="P1108" s="160" t="s">
        <v>2709</v>
      </c>
      <c r="Q1108" s="160" t="s">
        <v>2708</v>
      </c>
    </row>
    <row r="1109" spans="2:17" ht="54.6" customHeight="1">
      <c r="B1109" s="160">
        <v>1119</v>
      </c>
      <c r="C1109" s="160" t="s">
        <v>2661</v>
      </c>
      <c r="D1109" s="166">
        <v>44750</v>
      </c>
      <c r="E1109" s="165" t="s">
        <v>2485</v>
      </c>
      <c r="F1109" s="160" t="s">
        <v>2715</v>
      </c>
      <c r="G1109" s="160" t="s">
        <v>2532</v>
      </c>
      <c r="H1109" s="160" t="s">
        <v>678</v>
      </c>
      <c r="I1109" s="160" t="s">
        <v>679</v>
      </c>
      <c r="J1109" s="160" t="s">
        <v>2543</v>
      </c>
      <c r="K1109" s="160" t="s">
        <v>2549</v>
      </c>
      <c r="L1109" s="160" t="s">
        <v>265</v>
      </c>
      <c r="M1109" s="139" t="s">
        <v>2422</v>
      </c>
      <c r="N1109" s="161" t="s">
        <v>2264</v>
      </c>
      <c r="O1109" s="160" t="s">
        <v>2423</v>
      </c>
      <c r="P1109" s="160" t="s">
        <v>2709</v>
      </c>
      <c r="Q1109" s="160" t="s">
        <v>2708</v>
      </c>
    </row>
    <row r="1110" spans="2:17" ht="40.35" customHeight="1">
      <c r="B1110" s="160">
        <v>1120</v>
      </c>
      <c r="C1110" s="160" t="s">
        <v>2661</v>
      </c>
      <c r="D1110" s="166">
        <v>44754</v>
      </c>
      <c r="E1110" s="165" t="s">
        <v>850</v>
      </c>
      <c r="F1110" s="160" t="s">
        <v>2558</v>
      </c>
      <c r="G1110" s="160" t="s">
        <v>362</v>
      </c>
      <c r="H1110" s="160" t="s">
        <v>850</v>
      </c>
      <c r="I1110" s="160" t="s">
        <v>850</v>
      </c>
      <c r="J1110" s="167" t="s">
        <v>2261</v>
      </c>
      <c r="K1110" s="167" t="s">
        <v>2411</v>
      </c>
      <c r="L1110" s="167" t="s">
        <v>258</v>
      </c>
      <c r="M1110" s="139" t="s">
        <v>2558</v>
      </c>
      <c r="N1110" s="161" t="s">
        <v>850</v>
      </c>
      <c r="O1110" s="160" t="s">
        <v>2425</v>
      </c>
      <c r="P1110" s="160" t="s">
        <v>2709</v>
      </c>
      <c r="Q1110" s="160" t="s">
        <v>2708</v>
      </c>
    </row>
    <row r="1111" spans="2:17" ht="40.35" customHeight="1">
      <c r="B1111" s="160">
        <v>1121</v>
      </c>
      <c r="C1111" s="160" t="s">
        <v>2661</v>
      </c>
      <c r="D1111" s="166">
        <v>44754</v>
      </c>
      <c r="E1111" s="165" t="s">
        <v>850</v>
      </c>
      <c r="F1111" s="160" t="s">
        <v>2558</v>
      </c>
      <c r="G1111" s="160" t="s">
        <v>362</v>
      </c>
      <c r="H1111" s="160" t="s">
        <v>850</v>
      </c>
      <c r="I1111" s="160" t="s">
        <v>850</v>
      </c>
      <c r="J1111" s="160" t="s">
        <v>2568</v>
      </c>
      <c r="K1111" s="160" t="s">
        <v>2411</v>
      </c>
      <c r="L1111" s="160" t="s">
        <v>258</v>
      </c>
      <c r="M1111" s="139" t="s">
        <v>362</v>
      </c>
      <c r="N1111" s="161" t="s">
        <v>850</v>
      </c>
      <c r="O1111" s="160" t="s">
        <v>2425</v>
      </c>
      <c r="P1111" s="160" t="s">
        <v>2709</v>
      </c>
      <c r="Q1111" s="160" t="s">
        <v>2708</v>
      </c>
    </row>
    <row r="1112" spans="2:17" ht="35.4" customHeight="1">
      <c r="B1112" s="160">
        <v>1122</v>
      </c>
      <c r="C1112" s="160" t="s">
        <v>2661</v>
      </c>
      <c r="D1112" s="166">
        <v>44754</v>
      </c>
      <c r="E1112" s="165" t="s">
        <v>850</v>
      </c>
      <c r="F1112" s="160" t="s">
        <v>2742</v>
      </c>
      <c r="G1112" s="160" t="s">
        <v>2742</v>
      </c>
      <c r="H1112" s="160" t="s">
        <v>2489</v>
      </c>
      <c r="I1112" s="160" t="s">
        <v>2488</v>
      </c>
      <c r="J1112" s="160" t="s">
        <v>2543</v>
      </c>
      <c r="K1112" s="160" t="s">
        <v>2548</v>
      </c>
      <c r="L1112" s="160" t="s">
        <v>258</v>
      </c>
      <c r="M1112" s="139" t="s">
        <v>1421</v>
      </c>
      <c r="N1112" s="161" t="s">
        <v>850</v>
      </c>
      <c r="O1112" s="160" t="s">
        <v>2487</v>
      </c>
      <c r="P1112" s="160" t="s">
        <v>2709</v>
      </c>
      <c r="Q1112" s="160" t="s">
        <v>2708</v>
      </c>
    </row>
    <row r="1113" spans="2:17" ht="35.4" customHeight="1">
      <c r="B1113" s="160">
        <v>1123</v>
      </c>
      <c r="C1113" s="160" t="s">
        <v>2661</v>
      </c>
      <c r="D1113" s="166">
        <v>44754</v>
      </c>
      <c r="E1113" s="165" t="s">
        <v>850</v>
      </c>
      <c r="F1113" s="160" t="s">
        <v>2742</v>
      </c>
      <c r="G1113" s="160" t="s">
        <v>2742</v>
      </c>
      <c r="H1113" s="160" t="s">
        <v>2489</v>
      </c>
      <c r="I1113" s="160" t="s">
        <v>2488</v>
      </c>
      <c r="J1113" s="160" t="s">
        <v>2543</v>
      </c>
      <c r="K1113" s="160" t="s">
        <v>2549</v>
      </c>
      <c r="L1113" s="160" t="s">
        <v>258</v>
      </c>
      <c r="M1113" s="161" t="s">
        <v>2394</v>
      </c>
      <c r="N1113" s="161" t="s">
        <v>850</v>
      </c>
      <c r="O1113" s="160" t="s">
        <v>2487</v>
      </c>
      <c r="P1113" s="160" t="s">
        <v>2709</v>
      </c>
      <c r="Q1113" s="160" t="s">
        <v>2708</v>
      </c>
    </row>
    <row r="1114" spans="2:17" ht="35.4" customHeight="1">
      <c r="B1114" s="160">
        <v>1124</v>
      </c>
      <c r="C1114" s="160" t="s">
        <v>2661</v>
      </c>
      <c r="D1114" s="166">
        <v>44754</v>
      </c>
      <c r="E1114" s="165" t="s">
        <v>2455</v>
      </c>
      <c r="F1114" s="160" t="s">
        <v>2716</v>
      </c>
      <c r="G1114" s="160" t="s">
        <v>640</v>
      </c>
      <c r="H1114" s="160" t="s">
        <v>2717</v>
      </c>
      <c r="I1114" s="160" t="s">
        <v>1566</v>
      </c>
      <c r="J1114" s="160" t="s">
        <v>2543</v>
      </c>
      <c r="K1114" s="160" t="s">
        <v>2544</v>
      </c>
      <c r="L1114" s="160" t="s">
        <v>265</v>
      </c>
      <c r="M1114" s="139" t="s">
        <v>1565</v>
      </c>
      <c r="N1114" s="161" t="s">
        <v>2717</v>
      </c>
      <c r="O1114" s="160" t="s">
        <v>2523</v>
      </c>
      <c r="P1114" s="160" t="s">
        <v>2709</v>
      </c>
      <c r="Q1114" s="160" t="s">
        <v>2708</v>
      </c>
    </row>
    <row r="1115" spans="2:17" ht="35.4" customHeight="1">
      <c r="B1115" s="160">
        <v>1125</v>
      </c>
      <c r="C1115" s="160" t="s">
        <v>2661</v>
      </c>
      <c r="D1115" s="166">
        <v>44754</v>
      </c>
      <c r="E1115" s="165" t="s">
        <v>2060</v>
      </c>
      <c r="F1115" s="160" t="s">
        <v>2731</v>
      </c>
      <c r="G1115" s="160" t="s">
        <v>643</v>
      </c>
      <c r="H1115" s="160" t="s">
        <v>2737</v>
      </c>
      <c r="I1115" s="160" t="s">
        <v>1571</v>
      </c>
      <c r="J1115" s="160" t="s">
        <v>2543</v>
      </c>
      <c r="K1115" s="160" t="s">
        <v>2544</v>
      </c>
      <c r="L1115" s="160" t="s">
        <v>265</v>
      </c>
      <c r="M1115" s="161" t="s">
        <v>2521</v>
      </c>
      <c r="N1115" s="161" t="s">
        <v>2737</v>
      </c>
      <c r="O1115" s="160" t="s">
        <v>2523</v>
      </c>
      <c r="P1115" s="160" t="s">
        <v>2709</v>
      </c>
      <c r="Q1115" s="160" t="s">
        <v>2708</v>
      </c>
    </row>
    <row r="1116" spans="2:17" ht="35.4" customHeight="1">
      <c r="B1116" s="160">
        <v>1126</v>
      </c>
      <c r="C1116" s="160" t="s">
        <v>2661</v>
      </c>
      <c r="D1116" s="166">
        <v>44754</v>
      </c>
      <c r="E1116" s="165" t="s">
        <v>2054</v>
      </c>
      <c r="F1116" s="160" t="s">
        <v>2694</v>
      </c>
      <c r="G1116" s="160" t="s">
        <v>2527</v>
      </c>
      <c r="H1116" s="160" t="s">
        <v>2736</v>
      </c>
      <c r="I1116" s="160" t="s">
        <v>2498</v>
      </c>
      <c r="J1116" s="160" t="s">
        <v>2543</v>
      </c>
      <c r="K1116" s="160" t="s">
        <v>2544</v>
      </c>
      <c r="L1116" s="160" t="s">
        <v>265</v>
      </c>
      <c r="M1116" s="161" t="s">
        <v>2511</v>
      </c>
      <c r="N1116" s="161" t="s">
        <v>2736</v>
      </c>
      <c r="O1116" s="160" t="s">
        <v>2522</v>
      </c>
      <c r="P1116" s="160" t="s">
        <v>2709</v>
      </c>
      <c r="Q1116" s="160" t="s">
        <v>2708</v>
      </c>
    </row>
    <row r="1117" spans="2:17" ht="35.4" customHeight="1">
      <c r="B1117" s="160">
        <v>1127</v>
      </c>
      <c r="C1117" s="160" t="s">
        <v>2661</v>
      </c>
      <c r="D1117" s="166">
        <v>44754</v>
      </c>
      <c r="E1117" s="160" t="s">
        <v>2465</v>
      </c>
      <c r="F1117" s="160" t="s">
        <v>2733</v>
      </c>
      <c r="G1117" s="160" t="s">
        <v>2528</v>
      </c>
      <c r="H1117" s="160" t="s">
        <v>2738</v>
      </c>
      <c r="I1117" s="160" t="s">
        <v>647</v>
      </c>
      <c r="J1117" s="160" t="s">
        <v>2543</v>
      </c>
      <c r="K1117" s="160" t="s">
        <v>2544</v>
      </c>
      <c r="L1117" s="160" t="s">
        <v>265</v>
      </c>
      <c r="M1117" s="161" t="s">
        <v>646</v>
      </c>
      <c r="N1117" s="161" t="s">
        <v>2738</v>
      </c>
      <c r="O1117" s="160" t="s">
        <v>2523</v>
      </c>
      <c r="P1117" s="160" t="s">
        <v>2709</v>
      </c>
      <c r="Q1117" s="160" t="s">
        <v>2708</v>
      </c>
    </row>
    <row r="1118" spans="2:17" ht="35.4" customHeight="1">
      <c r="B1118" s="160">
        <v>1128</v>
      </c>
      <c r="C1118" s="160" t="s">
        <v>2661</v>
      </c>
      <c r="D1118" s="166">
        <v>44754</v>
      </c>
      <c r="E1118" s="165" t="s">
        <v>2480</v>
      </c>
      <c r="F1118" s="160" t="s">
        <v>2715</v>
      </c>
      <c r="G1118" s="160" t="s">
        <v>2532</v>
      </c>
      <c r="H1118" s="160" t="s">
        <v>2739</v>
      </c>
      <c r="I1118" s="160" t="s">
        <v>2536</v>
      </c>
      <c r="J1118" s="160" t="s">
        <v>2543</v>
      </c>
      <c r="K1118" s="160" t="s">
        <v>2544</v>
      </c>
      <c r="L1118" s="160" t="s">
        <v>265</v>
      </c>
      <c r="M1118" s="161" t="s">
        <v>618</v>
      </c>
      <c r="N1118" s="161" t="s">
        <v>3153</v>
      </c>
      <c r="O1118" s="160" t="s">
        <v>2523</v>
      </c>
      <c r="P1118" s="160" t="s">
        <v>2709</v>
      </c>
      <c r="Q1118" s="160" t="s">
        <v>2708</v>
      </c>
    </row>
    <row r="1119" spans="2:17" ht="35.4" customHeight="1">
      <c r="B1119" s="160">
        <v>1129</v>
      </c>
      <c r="C1119" s="160" t="s">
        <v>2661</v>
      </c>
      <c r="D1119" s="166">
        <v>44754</v>
      </c>
      <c r="E1119" s="165" t="s">
        <v>1998</v>
      </c>
      <c r="F1119" s="160" t="s">
        <v>2740</v>
      </c>
      <c r="G1119" s="160" t="s">
        <v>2524</v>
      </c>
      <c r="H1119" s="160" t="s">
        <v>850</v>
      </c>
      <c r="I1119" s="160" t="s">
        <v>850</v>
      </c>
      <c r="J1119" s="160" t="s">
        <v>2542</v>
      </c>
      <c r="K1119" s="160" t="s">
        <v>2555</v>
      </c>
      <c r="L1119" s="160" t="s">
        <v>265</v>
      </c>
      <c r="M1119" s="161" t="s">
        <v>576</v>
      </c>
      <c r="N1119" s="161" t="s">
        <v>2524</v>
      </c>
      <c r="O1119" s="160" t="s">
        <v>2534</v>
      </c>
      <c r="P1119" s="160" t="s">
        <v>2709</v>
      </c>
      <c r="Q1119" s="160" t="s">
        <v>2708</v>
      </c>
    </row>
    <row r="1120" spans="2:17" ht="35.4" customHeight="1">
      <c r="B1120" s="160">
        <v>1130</v>
      </c>
      <c r="C1120" s="160" t="s">
        <v>2661</v>
      </c>
      <c r="D1120" s="166">
        <v>44754</v>
      </c>
      <c r="E1120" s="165" t="s">
        <v>2002</v>
      </c>
      <c r="F1120" s="160" t="s">
        <v>2728</v>
      </c>
      <c r="G1120" s="160" t="s">
        <v>2526</v>
      </c>
      <c r="H1120" s="160" t="s">
        <v>850</v>
      </c>
      <c r="I1120" s="160" t="s">
        <v>850</v>
      </c>
      <c r="J1120" s="160" t="s">
        <v>2542</v>
      </c>
      <c r="K1120" s="160" t="s">
        <v>2555</v>
      </c>
      <c r="L1120" s="160" t="s">
        <v>265</v>
      </c>
      <c r="M1120" s="161" t="s">
        <v>316</v>
      </c>
      <c r="N1120" s="161" t="s">
        <v>2526</v>
      </c>
      <c r="O1120" s="160" t="s">
        <v>2534</v>
      </c>
      <c r="P1120" s="160" t="s">
        <v>2709</v>
      </c>
      <c r="Q1120" s="160" t="s">
        <v>2708</v>
      </c>
    </row>
    <row r="1121" spans="2:17" ht="35.4" customHeight="1">
      <c r="B1121" s="160">
        <v>1131</v>
      </c>
      <c r="C1121" s="160" t="s">
        <v>2661</v>
      </c>
      <c r="D1121" s="166">
        <v>44754</v>
      </c>
      <c r="E1121" s="165" t="s">
        <v>2004</v>
      </c>
      <c r="F1121" s="160" t="s">
        <v>2695</v>
      </c>
      <c r="G1121" s="160" t="s">
        <v>2687</v>
      </c>
      <c r="H1121" s="160" t="s">
        <v>850</v>
      </c>
      <c r="I1121" s="160" t="s">
        <v>850</v>
      </c>
      <c r="J1121" s="160" t="s">
        <v>2542</v>
      </c>
      <c r="K1121" s="160" t="s">
        <v>2555</v>
      </c>
      <c r="L1121" s="160" t="s">
        <v>265</v>
      </c>
      <c r="M1121" s="161" t="s">
        <v>578</v>
      </c>
      <c r="N1121" s="161" t="s">
        <v>2687</v>
      </c>
      <c r="O1121" s="160" t="s">
        <v>2534</v>
      </c>
      <c r="P1121" s="160" t="s">
        <v>2709</v>
      </c>
      <c r="Q1121" s="160" t="s">
        <v>2708</v>
      </c>
    </row>
    <row r="1122" spans="2:17" ht="35.4" customHeight="1">
      <c r="B1122" s="160">
        <v>1132</v>
      </c>
      <c r="C1122" s="160" t="s">
        <v>2661</v>
      </c>
      <c r="D1122" s="166">
        <v>44754</v>
      </c>
      <c r="E1122" s="165" t="s">
        <v>2012</v>
      </c>
      <c r="F1122" s="160" t="s">
        <v>2733</v>
      </c>
      <c r="G1122" s="160" t="s">
        <v>2528</v>
      </c>
      <c r="H1122" s="160" t="s">
        <v>850</v>
      </c>
      <c r="I1122" s="160" t="s">
        <v>850</v>
      </c>
      <c r="J1122" s="160" t="s">
        <v>2542</v>
      </c>
      <c r="K1122" s="160" t="s">
        <v>2555</v>
      </c>
      <c r="L1122" s="160" t="s">
        <v>265</v>
      </c>
      <c r="M1122" s="161" t="s">
        <v>593</v>
      </c>
      <c r="N1122" s="161" t="s">
        <v>2528</v>
      </c>
      <c r="O1122" s="160" t="s">
        <v>2534</v>
      </c>
      <c r="P1122" s="160" t="s">
        <v>2709</v>
      </c>
      <c r="Q1122" s="160" t="s">
        <v>2708</v>
      </c>
    </row>
    <row r="1123" spans="2:17" ht="35.4" customHeight="1">
      <c r="B1123" s="160">
        <v>1133</v>
      </c>
      <c r="C1123" s="160" t="s">
        <v>2661</v>
      </c>
      <c r="D1123" s="166">
        <v>44754</v>
      </c>
      <c r="E1123" s="165" t="s">
        <v>2013</v>
      </c>
      <c r="F1123" s="160" t="s">
        <v>2725</v>
      </c>
      <c r="G1123" s="160" t="s">
        <v>2529</v>
      </c>
      <c r="H1123" s="160" t="s">
        <v>850</v>
      </c>
      <c r="I1123" s="160" t="s">
        <v>850</v>
      </c>
      <c r="J1123" s="160" t="s">
        <v>2542</v>
      </c>
      <c r="K1123" s="160" t="s">
        <v>2555</v>
      </c>
      <c r="L1123" s="160" t="s">
        <v>265</v>
      </c>
      <c r="M1123" s="161" t="s">
        <v>2140</v>
      </c>
      <c r="N1123" s="161" t="s">
        <v>2529</v>
      </c>
      <c r="O1123" s="160" t="s">
        <v>2534</v>
      </c>
      <c r="P1123" s="160" t="s">
        <v>2709</v>
      </c>
      <c r="Q1123" s="160" t="s">
        <v>2708</v>
      </c>
    </row>
    <row r="1124" spans="2:17" ht="35.4" customHeight="1">
      <c r="B1124" s="160">
        <v>1134</v>
      </c>
      <c r="C1124" s="160" t="s">
        <v>2661</v>
      </c>
      <c r="D1124" s="166">
        <v>44754</v>
      </c>
      <c r="E1124" s="165" t="s">
        <v>2014</v>
      </c>
      <c r="F1124" s="160" t="s">
        <v>2712</v>
      </c>
      <c r="G1124" s="160" t="s">
        <v>2530</v>
      </c>
      <c r="H1124" s="160" t="s">
        <v>850</v>
      </c>
      <c r="I1124" s="160" t="s">
        <v>850</v>
      </c>
      <c r="J1124" s="160" t="s">
        <v>2542</v>
      </c>
      <c r="K1124" s="160" t="s">
        <v>2555</v>
      </c>
      <c r="L1124" s="160" t="s">
        <v>265</v>
      </c>
      <c r="M1124" s="161" t="s">
        <v>1631</v>
      </c>
      <c r="N1124" s="161" t="s">
        <v>2530</v>
      </c>
      <c r="O1124" s="160" t="s">
        <v>2534</v>
      </c>
      <c r="P1124" s="160" t="s">
        <v>2709</v>
      </c>
      <c r="Q1124" s="160" t="s">
        <v>2708</v>
      </c>
    </row>
    <row r="1125" spans="2:17" ht="35.4" customHeight="1">
      <c r="B1125" s="160">
        <v>1135</v>
      </c>
      <c r="C1125" s="160" t="s">
        <v>2661</v>
      </c>
      <c r="D1125" s="166">
        <v>44754</v>
      </c>
      <c r="E1125" s="165" t="s">
        <v>2015</v>
      </c>
      <c r="F1125" s="160" t="s">
        <v>2713</v>
      </c>
      <c r="G1125" s="160" t="s">
        <v>2531</v>
      </c>
      <c r="H1125" s="160" t="s">
        <v>850</v>
      </c>
      <c r="I1125" s="160" t="s">
        <v>850</v>
      </c>
      <c r="J1125" s="160" t="s">
        <v>2542</v>
      </c>
      <c r="K1125" s="160" t="s">
        <v>2555</v>
      </c>
      <c r="L1125" s="160" t="s">
        <v>265</v>
      </c>
      <c r="M1125" s="161" t="s">
        <v>1635</v>
      </c>
      <c r="N1125" s="161" t="s">
        <v>2531</v>
      </c>
      <c r="O1125" s="160" t="s">
        <v>2534</v>
      </c>
      <c r="P1125" s="160" t="s">
        <v>2709</v>
      </c>
      <c r="Q1125" s="160" t="s">
        <v>2708</v>
      </c>
    </row>
    <row r="1126" spans="2:17" ht="35.4" customHeight="1">
      <c r="B1126" s="160">
        <v>1136</v>
      </c>
      <c r="C1126" s="160" t="s">
        <v>2661</v>
      </c>
      <c r="D1126" s="166">
        <v>44754</v>
      </c>
      <c r="E1126" s="165" t="s">
        <v>2018</v>
      </c>
      <c r="F1126" s="160" t="s">
        <v>2715</v>
      </c>
      <c r="G1126" s="160" t="s">
        <v>2532</v>
      </c>
      <c r="H1126" s="160" t="s">
        <v>850</v>
      </c>
      <c r="I1126" s="160" t="s">
        <v>850</v>
      </c>
      <c r="J1126" s="160" t="s">
        <v>2542</v>
      </c>
      <c r="K1126" s="160" t="s">
        <v>2555</v>
      </c>
      <c r="L1126" s="160" t="s">
        <v>265</v>
      </c>
      <c r="M1126" s="161" t="s">
        <v>804</v>
      </c>
      <c r="N1126" s="161" t="s">
        <v>2532</v>
      </c>
      <c r="O1126" s="160" t="s">
        <v>2534</v>
      </c>
      <c r="P1126" s="160" t="s">
        <v>2709</v>
      </c>
      <c r="Q1126" s="160" t="s">
        <v>2708</v>
      </c>
    </row>
    <row r="1127" spans="2:17" ht="35.4" customHeight="1">
      <c r="B1127" s="160">
        <v>1137</v>
      </c>
      <c r="C1127" s="160" t="s">
        <v>2661</v>
      </c>
      <c r="D1127" s="166">
        <v>44757</v>
      </c>
      <c r="E1127" s="165" t="s">
        <v>2039</v>
      </c>
      <c r="F1127" s="160" t="s">
        <v>2740</v>
      </c>
      <c r="G1127" s="160" t="s">
        <v>2524</v>
      </c>
      <c r="H1127" s="160" t="s">
        <v>674</v>
      </c>
      <c r="I1127" s="160" t="s">
        <v>675</v>
      </c>
      <c r="J1127" s="160" t="s">
        <v>2543</v>
      </c>
      <c r="K1127" s="160" t="s">
        <v>2547</v>
      </c>
      <c r="L1127" s="160" t="s">
        <v>265</v>
      </c>
      <c r="M1127" s="161" t="s">
        <v>164</v>
      </c>
      <c r="N1127" s="161" t="s">
        <v>2322</v>
      </c>
      <c r="O1127" s="160" t="s">
        <v>2325</v>
      </c>
      <c r="P1127" s="160" t="s">
        <v>2709</v>
      </c>
      <c r="Q1127" s="160" t="s">
        <v>2653</v>
      </c>
    </row>
    <row r="1128" spans="2:17" ht="35.4" customHeight="1">
      <c r="B1128" s="160">
        <v>1138</v>
      </c>
      <c r="C1128" s="160" t="s">
        <v>2661</v>
      </c>
      <c r="D1128" s="166">
        <v>44760</v>
      </c>
      <c r="E1128" s="165" t="s">
        <v>2461</v>
      </c>
      <c r="F1128" s="160" t="s">
        <v>2711</v>
      </c>
      <c r="G1128" s="160" t="s">
        <v>651</v>
      </c>
      <c r="H1128" s="160" t="s">
        <v>650</v>
      </c>
      <c r="I1128" s="160" t="s">
        <v>652</v>
      </c>
      <c r="J1128" s="160" t="s">
        <v>2543</v>
      </c>
      <c r="K1128" s="160" t="s">
        <v>2552</v>
      </c>
      <c r="L1128" s="160" t="s">
        <v>265</v>
      </c>
      <c r="M1128" s="161" t="s">
        <v>1457</v>
      </c>
      <c r="N1128" s="161" t="s">
        <v>293</v>
      </c>
      <c r="O1128" s="160" t="s">
        <v>2573</v>
      </c>
      <c r="P1128" s="160" t="s">
        <v>2709</v>
      </c>
      <c r="Q1128" s="160" t="s">
        <v>2708</v>
      </c>
    </row>
    <row r="1129" spans="2:17" ht="60" customHeight="1">
      <c r="B1129" s="160">
        <v>1139</v>
      </c>
      <c r="C1129" s="160" t="s">
        <v>2661</v>
      </c>
      <c r="D1129" s="166">
        <v>44761</v>
      </c>
      <c r="E1129" s="165" t="s">
        <v>850</v>
      </c>
      <c r="F1129" s="160" t="s">
        <v>2742</v>
      </c>
      <c r="G1129" s="160" t="s">
        <v>2742</v>
      </c>
      <c r="H1129" s="160" t="s">
        <v>850</v>
      </c>
      <c r="I1129" s="160" t="s">
        <v>850</v>
      </c>
      <c r="J1129" s="160" t="s">
        <v>2543</v>
      </c>
      <c r="K1129" s="160" t="s">
        <v>2553</v>
      </c>
      <c r="L1129" s="160" t="s">
        <v>258</v>
      </c>
      <c r="M1129" s="161" t="s">
        <v>2575</v>
      </c>
      <c r="N1129" s="161" t="s">
        <v>850</v>
      </c>
      <c r="O1129" s="160" t="s">
        <v>2576</v>
      </c>
      <c r="P1129" s="160" t="s">
        <v>2709</v>
      </c>
      <c r="Q1129" s="160" t="s">
        <v>2708</v>
      </c>
    </row>
    <row r="1130" spans="2:17" ht="60" customHeight="1">
      <c r="B1130" s="160">
        <v>1140</v>
      </c>
      <c r="C1130" s="160" t="s">
        <v>2661</v>
      </c>
      <c r="D1130" s="166">
        <v>44761</v>
      </c>
      <c r="E1130" s="165" t="s">
        <v>2479</v>
      </c>
      <c r="F1130" s="160" t="s">
        <v>2715</v>
      </c>
      <c r="G1130" s="160" t="s">
        <v>2532</v>
      </c>
      <c r="H1130" s="160" t="s">
        <v>2676</v>
      </c>
      <c r="I1130" s="160" t="s">
        <v>2577</v>
      </c>
      <c r="J1130" s="160" t="s">
        <v>2543</v>
      </c>
      <c r="K1130" s="160" t="s">
        <v>2553</v>
      </c>
      <c r="L1130" s="160" t="s">
        <v>284</v>
      </c>
      <c r="M1130" s="161" t="s">
        <v>850</v>
      </c>
      <c r="N1130" s="161" t="s">
        <v>2577</v>
      </c>
      <c r="O1130" s="160" t="s">
        <v>2576</v>
      </c>
      <c r="P1130" s="160" t="s">
        <v>2709</v>
      </c>
      <c r="Q1130" s="160" t="s">
        <v>2708</v>
      </c>
    </row>
    <row r="1131" spans="2:17" ht="33.6" customHeight="1">
      <c r="B1131" s="160">
        <v>1141</v>
      </c>
      <c r="C1131" s="160" t="s">
        <v>2661</v>
      </c>
      <c r="D1131" s="166">
        <v>44763</v>
      </c>
      <c r="E1131" s="165" t="s">
        <v>2637</v>
      </c>
      <c r="F1131" s="160" t="s">
        <v>2724</v>
      </c>
      <c r="G1131" s="160" t="s">
        <v>2682</v>
      </c>
      <c r="H1131" s="160" t="s">
        <v>752</v>
      </c>
      <c r="I1131" s="160" t="s">
        <v>753</v>
      </c>
      <c r="J1131" s="160" t="s">
        <v>2543</v>
      </c>
      <c r="K1131" s="160" t="s">
        <v>2548</v>
      </c>
      <c r="L1131" s="160" t="s">
        <v>284</v>
      </c>
      <c r="M1131" s="161" t="s">
        <v>850</v>
      </c>
      <c r="N1131" s="161" t="s">
        <v>2608</v>
      </c>
      <c r="O1131" s="160" t="s">
        <v>2641</v>
      </c>
      <c r="P1131" s="160" t="s">
        <v>2709</v>
      </c>
      <c r="Q1131" s="160" t="s">
        <v>2708</v>
      </c>
    </row>
    <row r="1132" spans="2:17" ht="33.6" customHeight="1">
      <c r="B1132" s="160">
        <v>1142</v>
      </c>
      <c r="C1132" s="160" t="s">
        <v>2661</v>
      </c>
      <c r="D1132" s="166">
        <v>44763</v>
      </c>
      <c r="E1132" s="165" t="s">
        <v>2637</v>
      </c>
      <c r="F1132" s="160" t="s">
        <v>2724</v>
      </c>
      <c r="G1132" s="160" t="s">
        <v>2682</v>
      </c>
      <c r="H1132" s="160" t="s">
        <v>752</v>
      </c>
      <c r="I1132" s="160" t="s">
        <v>753</v>
      </c>
      <c r="J1132" s="160" t="s">
        <v>2543</v>
      </c>
      <c r="K1132" s="160" t="s">
        <v>2549</v>
      </c>
      <c r="L1132" s="160" t="s">
        <v>284</v>
      </c>
      <c r="M1132" s="161" t="s">
        <v>850</v>
      </c>
      <c r="N1132" s="161" t="s">
        <v>2609</v>
      </c>
      <c r="O1132" s="160" t="s">
        <v>2641</v>
      </c>
      <c r="P1132" s="160" t="s">
        <v>2709</v>
      </c>
      <c r="Q1132" s="160" t="s">
        <v>2708</v>
      </c>
    </row>
    <row r="1133" spans="2:17" ht="33.6" customHeight="1">
      <c r="B1133" s="160">
        <v>1143</v>
      </c>
      <c r="C1133" s="160" t="s">
        <v>2661</v>
      </c>
      <c r="D1133" s="166">
        <v>44763</v>
      </c>
      <c r="E1133" s="165" t="s">
        <v>2638</v>
      </c>
      <c r="F1133" s="160" t="s">
        <v>2724</v>
      </c>
      <c r="G1133" s="160" t="s">
        <v>2682</v>
      </c>
      <c r="H1133" s="160" t="s">
        <v>752</v>
      </c>
      <c r="I1133" s="160" t="s">
        <v>753</v>
      </c>
      <c r="J1133" s="160" t="s">
        <v>2543</v>
      </c>
      <c r="K1133" s="160" t="s">
        <v>2548</v>
      </c>
      <c r="L1133" s="160" t="s">
        <v>284</v>
      </c>
      <c r="M1133" s="161" t="s">
        <v>850</v>
      </c>
      <c r="N1133" s="161" t="s">
        <v>2602</v>
      </c>
      <c r="O1133" s="160" t="s">
        <v>2641</v>
      </c>
      <c r="P1133" s="160" t="s">
        <v>2709</v>
      </c>
      <c r="Q1133" s="160" t="s">
        <v>2708</v>
      </c>
    </row>
    <row r="1134" spans="2:17" ht="33.6" customHeight="1">
      <c r="B1134" s="160">
        <v>1144</v>
      </c>
      <c r="C1134" s="160" t="s">
        <v>2661</v>
      </c>
      <c r="D1134" s="166">
        <v>44763</v>
      </c>
      <c r="E1134" s="165" t="s">
        <v>2638</v>
      </c>
      <c r="F1134" s="160" t="s">
        <v>2724</v>
      </c>
      <c r="G1134" s="160" t="s">
        <v>2682</v>
      </c>
      <c r="H1134" s="160" t="s">
        <v>752</v>
      </c>
      <c r="I1134" s="160" t="s">
        <v>753</v>
      </c>
      <c r="J1134" s="160" t="s">
        <v>2543</v>
      </c>
      <c r="K1134" s="160" t="s">
        <v>2549</v>
      </c>
      <c r="L1134" s="160" t="s">
        <v>284</v>
      </c>
      <c r="M1134" s="161" t="s">
        <v>850</v>
      </c>
      <c r="N1134" s="161" t="s">
        <v>2610</v>
      </c>
      <c r="O1134" s="160" t="s">
        <v>2641</v>
      </c>
      <c r="P1134" s="160" t="s">
        <v>2709</v>
      </c>
      <c r="Q1134" s="160" t="s">
        <v>2708</v>
      </c>
    </row>
    <row r="1135" spans="2:17" ht="33.6" customHeight="1">
      <c r="B1135" s="160">
        <v>1145</v>
      </c>
      <c r="C1135" s="160" t="s">
        <v>2661</v>
      </c>
      <c r="D1135" s="166">
        <v>44763</v>
      </c>
      <c r="E1135" s="165" t="s">
        <v>2639</v>
      </c>
      <c r="F1135" s="160" t="s">
        <v>2723</v>
      </c>
      <c r="G1135" s="160" t="s">
        <v>2683</v>
      </c>
      <c r="H1135" s="160" t="s">
        <v>752</v>
      </c>
      <c r="I1135" s="160" t="s">
        <v>753</v>
      </c>
      <c r="J1135" s="160" t="s">
        <v>2543</v>
      </c>
      <c r="K1135" s="160" t="s">
        <v>2548</v>
      </c>
      <c r="L1135" s="160" t="s">
        <v>284</v>
      </c>
      <c r="M1135" s="161" t="s">
        <v>850</v>
      </c>
      <c r="N1135" s="161" t="s">
        <v>2608</v>
      </c>
      <c r="O1135" s="160" t="s">
        <v>2641</v>
      </c>
      <c r="P1135" s="160" t="s">
        <v>2709</v>
      </c>
      <c r="Q1135" s="160" t="s">
        <v>2708</v>
      </c>
    </row>
    <row r="1136" spans="2:17" ht="33.6" customHeight="1">
      <c r="B1136" s="160">
        <v>1146</v>
      </c>
      <c r="C1136" s="160" t="s">
        <v>2661</v>
      </c>
      <c r="D1136" s="166">
        <v>44763</v>
      </c>
      <c r="E1136" s="165" t="s">
        <v>2639</v>
      </c>
      <c r="F1136" s="160" t="s">
        <v>2723</v>
      </c>
      <c r="G1136" s="160" t="s">
        <v>2683</v>
      </c>
      <c r="H1136" s="160" t="s">
        <v>752</v>
      </c>
      <c r="I1136" s="160" t="s">
        <v>753</v>
      </c>
      <c r="J1136" s="160" t="s">
        <v>2543</v>
      </c>
      <c r="K1136" s="160" t="s">
        <v>2549</v>
      </c>
      <c r="L1136" s="160" t="s">
        <v>284</v>
      </c>
      <c r="M1136" s="161" t="s">
        <v>850</v>
      </c>
      <c r="N1136" s="161" t="s">
        <v>2609</v>
      </c>
      <c r="O1136" s="160" t="s">
        <v>2641</v>
      </c>
      <c r="P1136" s="160" t="s">
        <v>2709</v>
      </c>
      <c r="Q1136" s="160" t="s">
        <v>2708</v>
      </c>
    </row>
    <row r="1137" spans="2:17" ht="33.6" customHeight="1">
      <c r="B1137" s="160">
        <v>1147</v>
      </c>
      <c r="C1137" s="160" t="s">
        <v>2661</v>
      </c>
      <c r="D1137" s="166">
        <v>44763</v>
      </c>
      <c r="E1137" s="165" t="s">
        <v>2640</v>
      </c>
      <c r="F1137" s="160" t="s">
        <v>2723</v>
      </c>
      <c r="G1137" s="160" t="s">
        <v>2683</v>
      </c>
      <c r="H1137" s="160" t="s">
        <v>752</v>
      </c>
      <c r="I1137" s="160" t="s">
        <v>753</v>
      </c>
      <c r="J1137" s="160" t="s">
        <v>2543</v>
      </c>
      <c r="K1137" s="160" t="s">
        <v>2548</v>
      </c>
      <c r="L1137" s="160" t="s">
        <v>284</v>
      </c>
      <c r="M1137" s="161" t="s">
        <v>850</v>
      </c>
      <c r="N1137" s="161" t="s">
        <v>2602</v>
      </c>
      <c r="O1137" s="160" t="s">
        <v>2641</v>
      </c>
      <c r="P1137" s="160" t="s">
        <v>2709</v>
      </c>
      <c r="Q1137" s="160" t="s">
        <v>2708</v>
      </c>
    </row>
    <row r="1138" spans="2:17" ht="33.6" customHeight="1">
      <c r="B1138" s="160">
        <v>1148</v>
      </c>
      <c r="C1138" s="160" t="s">
        <v>2661</v>
      </c>
      <c r="D1138" s="166">
        <v>44763</v>
      </c>
      <c r="E1138" s="165" t="s">
        <v>2640</v>
      </c>
      <c r="F1138" s="160" t="s">
        <v>2723</v>
      </c>
      <c r="G1138" s="160" t="s">
        <v>2683</v>
      </c>
      <c r="H1138" s="160" t="s">
        <v>752</v>
      </c>
      <c r="I1138" s="160" t="s">
        <v>753</v>
      </c>
      <c r="J1138" s="160" t="s">
        <v>2543</v>
      </c>
      <c r="K1138" s="160" t="s">
        <v>2549</v>
      </c>
      <c r="L1138" s="160" t="s">
        <v>284</v>
      </c>
      <c r="M1138" s="161" t="s">
        <v>850</v>
      </c>
      <c r="N1138" s="161" t="s">
        <v>2610</v>
      </c>
      <c r="O1138" s="160" t="s">
        <v>2641</v>
      </c>
      <c r="P1138" s="160" t="s">
        <v>2709</v>
      </c>
      <c r="Q1138" s="160" t="s">
        <v>2708</v>
      </c>
    </row>
    <row r="1139" spans="2:17" ht="33.6" customHeight="1">
      <c r="B1139" s="160">
        <v>1149</v>
      </c>
      <c r="C1139" s="160" t="s">
        <v>2661</v>
      </c>
      <c r="D1139" s="166">
        <v>44763</v>
      </c>
      <c r="E1139" s="165" t="s">
        <v>2611</v>
      </c>
      <c r="F1139" s="160" t="s">
        <v>2718</v>
      </c>
      <c r="G1139" s="160" t="s">
        <v>1980</v>
      </c>
      <c r="H1139" s="160" t="s">
        <v>1426</v>
      </c>
      <c r="I1139" s="160" t="s">
        <v>308</v>
      </c>
      <c r="J1139" s="160" t="s">
        <v>2543</v>
      </c>
      <c r="K1139" s="160" t="s">
        <v>2548</v>
      </c>
      <c r="L1139" s="160" t="s">
        <v>284</v>
      </c>
      <c r="M1139" s="161" t="s">
        <v>850</v>
      </c>
      <c r="N1139" s="161" t="s">
        <v>2581</v>
      </c>
      <c r="O1139" s="160" t="s">
        <v>2641</v>
      </c>
      <c r="P1139" s="160" t="s">
        <v>2709</v>
      </c>
      <c r="Q1139" s="160" t="s">
        <v>2708</v>
      </c>
    </row>
    <row r="1140" spans="2:17" ht="33.6" customHeight="1">
      <c r="B1140" s="160">
        <v>1150</v>
      </c>
      <c r="C1140" s="160" t="s">
        <v>2661</v>
      </c>
      <c r="D1140" s="166">
        <v>44763</v>
      </c>
      <c r="E1140" s="165" t="s">
        <v>2611</v>
      </c>
      <c r="F1140" s="160" t="s">
        <v>2718</v>
      </c>
      <c r="G1140" s="160" t="s">
        <v>1980</v>
      </c>
      <c r="H1140" s="160" t="s">
        <v>1426</v>
      </c>
      <c r="I1140" s="160" t="s">
        <v>308</v>
      </c>
      <c r="J1140" s="160" t="s">
        <v>2543</v>
      </c>
      <c r="K1140" s="160" t="s">
        <v>2549</v>
      </c>
      <c r="L1140" s="160" t="s">
        <v>284</v>
      </c>
      <c r="M1140" s="161" t="s">
        <v>850</v>
      </c>
      <c r="N1140" s="161" t="s">
        <v>2584</v>
      </c>
      <c r="O1140" s="160" t="s">
        <v>2641</v>
      </c>
      <c r="P1140" s="160" t="s">
        <v>2709</v>
      </c>
      <c r="Q1140" s="160" t="s">
        <v>2708</v>
      </c>
    </row>
    <row r="1141" spans="2:17" ht="33.6" customHeight="1">
      <c r="B1141" s="160">
        <v>1151</v>
      </c>
      <c r="C1141" s="160" t="s">
        <v>2661</v>
      </c>
      <c r="D1141" s="166">
        <v>44763</v>
      </c>
      <c r="E1141" s="165" t="s">
        <v>2612</v>
      </c>
      <c r="F1141" s="160" t="s">
        <v>2718</v>
      </c>
      <c r="G1141" s="160" t="s">
        <v>1980</v>
      </c>
      <c r="H1141" s="160" t="s">
        <v>1426</v>
      </c>
      <c r="I1141" s="160" t="s">
        <v>308</v>
      </c>
      <c r="J1141" s="160" t="s">
        <v>2543</v>
      </c>
      <c r="K1141" s="160" t="s">
        <v>2548</v>
      </c>
      <c r="L1141" s="160" t="s">
        <v>284</v>
      </c>
      <c r="M1141" s="161" t="s">
        <v>850</v>
      </c>
      <c r="N1141" s="161" t="s">
        <v>2582</v>
      </c>
      <c r="O1141" s="160" t="s">
        <v>2641</v>
      </c>
      <c r="P1141" s="160" t="s">
        <v>2709</v>
      </c>
      <c r="Q1141" s="160" t="s">
        <v>2708</v>
      </c>
    </row>
    <row r="1142" spans="2:17" ht="33.6" customHeight="1">
      <c r="B1142" s="160">
        <v>1152</v>
      </c>
      <c r="C1142" s="160" t="s">
        <v>2661</v>
      </c>
      <c r="D1142" s="166">
        <v>44763</v>
      </c>
      <c r="E1142" s="165" t="s">
        <v>2612</v>
      </c>
      <c r="F1142" s="160" t="s">
        <v>2718</v>
      </c>
      <c r="G1142" s="160" t="s">
        <v>1980</v>
      </c>
      <c r="H1142" s="160" t="s">
        <v>1426</v>
      </c>
      <c r="I1142" s="160" t="s">
        <v>308</v>
      </c>
      <c r="J1142" s="160" t="s">
        <v>2543</v>
      </c>
      <c r="K1142" s="160" t="s">
        <v>2549</v>
      </c>
      <c r="L1142" s="160" t="s">
        <v>284</v>
      </c>
      <c r="M1142" s="161" t="s">
        <v>850</v>
      </c>
      <c r="N1142" s="161" t="s">
        <v>2583</v>
      </c>
      <c r="O1142" s="160" t="s">
        <v>2641</v>
      </c>
      <c r="P1142" s="160" t="s">
        <v>2709</v>
      </c>
      <c r="Q1142" s="160" t="s">
        <v>2708</v>
      </c>
    </row>
    <row r="1143" spans="2:17" ht="33.6" customHeight="1">
      <c r="B1143" s="160">
        <v>1153</v>
      </c>
      <c r="C1143" s="160" t="s">
        <v>2661</v>
      </c>
      <c r="D1143" s="166">
        <v>44763</v>
      </c>
      <c r="E1143" s="165" t="s">
        <v>2613</v>
      </c>
      <c r="F1143" s="160" t="s">
        <v>2718</v>
      </c>
      <c r="G1143" s="160" t="s">
        <v>1441</v>
      </c>
      <c r="H1143" s="160" t="s">
        <v>1426</v>
      </c>
      <c r="I1143" s="160" t="s">
        <v>308</v>
      </c>
      <c r="J1143" s="160" t="s">
        <v>2543</v>
      </c>
      <c r="K1143" s="160" t="s">
        <v>2548</v>
      </c>
      <c r="L1143" s="160" t="s">
        <v>284</v>
      </c>
      <c r="M1143" s="161" t="s">
        <v>850</v>
      </c>
      <c r="N1143" s="161" t="s">
        <v>2581</v>
      </c>
      <c r="O1143" s="160" t="s">
        <v>2641</v>
      </c>
      <c r="P1143" s="160" t="s">
        <v>2709</v>
      </c>
      <c r="Q1143" s="160" t="s">
        <v>2708</v>
      </c>
    </row>
    <row r="1144" spans="2:17" ht="33.6" customHeight="1">
      <c r="B1144" s="160">
        <v>1154</v>
      </c>
      <c r="C1144" s="160" t="s">
        <v>2661</v>
      </c>
      <c r="D1144" s="166">
        <v>44763</v>
      </c>
      <c r="E1144" s="165" t="s">
        <v>2613</v>
      </c>
      <c r="F1144" s="160" t="s">
        <v>2718</v>
      </c>
      <c r="G1144" s="160" t="s">
        <v>1441</v>
      </c>
      <c r="H1144" s="160" t="s">
        <v>1426</v>
      </c>
      <c r="I1144" s="160" t="s">
        <v>308</v>
      </c>
      <c r="J1144" s="160" t="s">
        <v>2543</v>
      </c>
      <c r="K1144" s="160" t="s">
        <v>2549</v>
      </c>
      <c r="L1144" s="160" t="s">
        <v>284</v>
      </c>
      <c r="M1144" s="161" t="s">
        <v>850</v>
      </c>
      <c r="N1144" s="161" t="s">
        <v>2584</v>
      </c>
      <c r="O1144" s="160" t="s">
        <v>2641</v>
      </c>
      <c r="P1144" s="160" t="s">
        <v>2709</v>
      </c>
      <c r="Q1144" s="160" t="s">
        <v>2708</v>
      </c>
    </row>
    <row r="1145" spans="2:17" ht="33.6" customHeight="1">
      <c r="B1145" s="160">
        <v>1155</v>
      </c>
      <c r="C1145" s="160" t="s">
        <v>2661</v>
      </c>
      <c r="D1145" s="166">
        <v>44763</v>
      </c>
      <c r="E1145" s="165" t="s">
        <v>2614</v>
      </c>
      <c r="F1145" s="160" t="s">
        <v>2718</v>
      </c>
      <c r="G1145" s="160" t="s">
        <v>1441</v>
      </c>
      <c r="H1145" s="160" t="s">
        <v>1426</v>
      </c>
      <c r="I1145" s="160" t="s">
        <v>308</v>
      </c>
      <c r="J1145" s="160" t="s">
        <v>2543</v>
      </c>
      <c r="K1145" s="160" t="s">
        <v>2548</v>
      </c>
      <c r="L1145" s="160" t="s">
        <v>284</v>
      </c>
      <c r="M1145" s="161" t="s">
        <v>850</v>
      </c>
      <c r="N1145" s="161" t="s">
        <v>2582</v>
      </c>
      <c r="O1145" s="160" t="s">
        <v>2641</v>
      </c>
      <c r="P1145" s="160" t="s">
        <v>2709</v>
      </c>
      <c r="Q1145" s="160" t="s">
        <v>2708</v>
      </c>
    </row>
    <row r="1146" spans="2:17" ht="33.6" customHeight="1">
      <c r="B1146" s="160">
        <v>1156</v>
      </c>
      <c r="C1146" s="160" t="s">
        <v>2661</v>
      </c>
      <c r="D1146" s="166">
        <v>44763</v>
      </c>
      <c r="E1146" s="165" t="s">
        <v>2614</v>
      </c>
      <c r="F1146" s="160" t="s">
        <v>2718</v>
      </c>
      <c r="G1146" s="160" t="s">
        <v>1441</v>
      </c>
      <c r="H1146" s="160" t="s">
        <v>1426</v>
      </c>
      <c r="I1146" s="160" t="s">
        <v>308</v>
      </c>
      <c r="J1146" s="160" t="s">
        <v>2543</v>
      </c>
      <c r="K1146" s="160" t="s">
        <v>2549</v>
      </c>
      <c r="L1146" s="160" t="s">
        <v>284</v>
      </c>
      <c r="M1146" s="161" t="s">
        <v>850</v>
      </c>
      <c r="N1146" s="161" t="s">
        <v>2583</v>
      </c>
      <c r="O1146" s="160" t="s">
        <v>2641</v>
      </c>
      <c r="P1146" s="160" t="s">
        <v>2709</v>
      </c>
      <c r="Q1146" s="160" t="s">
        <v>2708</v>
      </c>
    </row>
    <row r="1147" spans="2:17" ht="33.6" customHeight="1">
      <c r="B1147" s="160">
        <v>1157</v>
      </c>
      <c r="C1147" s="160" t="s">
        <v>2661</v>
      </c>
      <c r="D1147" s="166">
        <v>44763</v>
      </c>
      <c r="E1147" s="165" t="s">
        <v>2615</v>
      </c>
      <c r="F1147" s="160" t="s">
        <v>2718</v>
      </c>
      <c r="G1147" s="160" t="s">
        <v>725</v>
      </c>
      <c r="H1147" s="160" t="s">
        <v>1426</v>
      </c>
      <c r="I1147" s="160" t="s">
        <v>308</v>
      </c>
      <c r="J1147" s="160" t="s">
        <v>2543</v>
      </c>
      <c r="K1147" s="160" t="s">
        <v>2548</v>
      </c>
      <c r="L1147" s="160" t="s">
        <v>284</v>
      </c>
      <c r="M1147" s="161" t="s">
        <v>850</v>
      </c>
      <c r="N1147" s="161" t="s">
        <v>2581</v>
      </c>
      <c r="O1147" s="160" t="s">
        <v>2641</v>
      </c>
      <c r="P1147" s="160" t="s">
        <v>2709</v>
      </c>
      <c r="Q1147" s="160" t="s">
        <v>2708</v>
      </c>
    </row>
    <row r="1148" spans="2:17" ht="33.6" customHeight="1">
      <c r="B1148" s="160">
        <v>1158</v>
      </c>
      <c r="C1148" s="160" t="s">
        <v>2661</v>
      </c>
      <c r="D1148" s="166">
        <v>44763</v>
      </c>
      <c r="E1148" s="165" t="s">
        <v>2615</v>
      </c>
      <c r="F1148" s="160" t="s">
        <v>2718</v>
      </c>
      <c r="G1148" s="160" t="s">
        <v>725</v>
      </c>
      <c r="H1148" s="160" t="s">
        <v>1426</v>
      </c>
      <c r="I1148" s="160" t="s">
        <v>308</v>
      </c>
      <c r="J1148" s="160" t="s">
        <v>2543</v>
      </c>
      <c r="K1148" s="160" t="s">
        <v>2549</v>
      </c>
      <c r="L1148" s="160" t="s">
        <v>284</v>
      </c>
      <c r="M1148" s="161" t="s">
        <v>850</v>
      </c>
      <c r="N1148" s="161" t="s">
        <v>2584</v>
      </c>
      <c r="O1148" s="160" t="s">
        <v>2641</v>
      </c>
      <c r="P1148" s="160" t="s">
        <v>2709</v>
      </c>
      <c r="Q1148" s="160" t="s">
        <v>2708</v>
      </c>
    </row>
    <row r="1149" spans="2:17" ht="33.6" customHeight="1">
      <c r="B1149" s="160">
        <v>1159</v>
      </c>
      <c r="C1149" s="160" t="s">
        <v>2661</v>
      </c>
      <c r="D1149" s="166">
        <v>44763</v>
      </c>
      <c r="E1149" s="165" t="s">
        <v>2616</v>
      </c>
      <c r="F1149" s="160" t="s">
        <v>2718</v>
      </c>
      <c r="G1149" s="160" t="s">
        <v>725</v>
      </c>
      <c r="H1149" s="160" t="s">
        <v>1426</v>
      </c>
      <c r="I1149" s="160" t="s">
        <v>308</v>
      </c>
      <c r="J1149" s="160" t="s">
        <v>2543</v>
      </c>
      <c r="K1149" s="160" t="s">
        <v>2548</v>
      </c>
      <c r="L1149" s="160" t="s">
        <v>284</v>
      </c>
      <c r="M1149" s="161" t="s">
        <v>850</v>
      </c>
      <c r="N1149" s="161" t="s">
        <v>2582</v>
      </c>
      <c r="O1149" s="160" t="s">
        <v>2641</v>
      </c>
      <c r="P1149" s="160" t="s">
        <v>2709</v>
      </c>
      <c r="Q1149" s="160" t="s">
        <v>2708</v>
      </c>
    </row>
    <row r="1150" spans="2:17" ht="33.6" customHeight="1">
      <c r="B1150" s="160">
        <v>1160</v>
      </c>
      <c r="C1150" s="160" t="s">
        <v>2661</v>
      </c>
      <c r="D1150" s="166">
        <v>44763</v>
      </c>
      <c r="E1150" s="165" t="s">
        <v>2616</v>
      </c>
      <c r="F1150" s="160" t="s">
        <v>2718</v>
      </c>
      <c r="G1150" s="160" t="s">
        <v>725</v>
      </c>
      <c r="H1150" s="160" t="s">
        <v>1426</v>
      </c>
      <c r="I1150" s="160" t="s">
        <v>308</v>
      </c>
      <c r="J1150" s="160" t="s">
        <v>2543</v>
      </c>
      <c r="K1150" s="160" t="s">
        <v>2549</v>
      </c>
      <c r="L1150" s="160" t="s">
        <v>284</v>
      </c>
      <c r="M1150" s="161" t="s">
        <v>850</v>
      </c>
      <c r="N1150" s="161" t="s">
        <v>2583</v>
      </c>
      <c r="O1150" s="160" t="s">
        <v>2641</v>
      </c>
      <c r="P1150" s="160" t="s">
        <v>2709</v>
      </c>
      <c r="Q1150" s="160" t="s">
        <v>2708</v>
      </c>
    </row>
    <row r="1151" spans="2:17" ht="33.6" customHeight="1">
      <c r="B1151" s="160">
        <v>1161</v>
      </c>
      <c r="C1151" s="160" t="s">
        <v>2661</v>
      </c>
      <c r="D1151" s="166">
        <v>44763</v>
      </c>
      <c r="E1151" s="165" t="s">
        <v>2617</v>
      </c>
      <c r="F1151" s="160" t="s">
        <v>2727</v>
      </c>
      <c r="G1151" s="160" t="s">
        <v>321</v>
      </c>
      <c r="H1151" s="160" t="s">
        <v>1520</v>
      </c>
      <c r="I1151" s="160" t="s">
        <v>1521</v>
      </c>
      <c r="J1151" s="160" t="s">
        <v>2543</v>
      </c>
      <c r="K1151" s="160" t="s">
        <v>2548</v>
      </c>
      <c r="L1151" s="160" t="s">
        <v>284</v>
      </c>
      <c r="M1151" s="161" t="s">
        <v>850</v>
      </c>
      <c r="N1151" s="161" t="s">
        <v>2587</v>
      </c>
      <c r="O1151" s="160" t="s">
        <v>2641</v>
      </c>
      <c r="P1151" s="160" t="s">
        <v>2709</v>
      </c>
      <c r="Q1151" s="160" t="s">
        <v>2708</v>
      </c>
    </row>
    <row r="1152" spans="2:17" ht="33.6" customHeight="1">
      <c r="B1152" s="160">
        <v>1162</v>
      </c>
      <c r="C1152" s="160" t="s">
        <v>2661</v>
      </c>
      <c r="D1152" s="166">
        <v>44763</v>
      </c>
      <c r="E1152" s="165" t="s">
        <v>2617</v>
      </c>
      <c r="F1152" s="160" t="s">
        <v>2727</v>
      </c>
      <c r="G1152" s="160" t="s">
        <v>321</v>
      </c>
      <c r="H1152" s="160" t="s">
        <v>1520</v>
      </c>
      <c r="I1152" s="160" t="s">
        <v>1521</v>
      </c>
      <c r="J1152" s="160" t="s">
        <v>2543</v>
      </c>
      <c r="K1152" s="160" t="s">
        <v>2549</v>
      </c>
      <c r="L1152" s="160" t="s">
        <v>284</v>
      </c>
      <c r="M1152" s="161" t="s">
        <v>850</v>
      </c>
      <c r="N1152" s="161" t="s">
        <v>2589</v>
      </c>
      <c r="O1152" s="160" t="s">
        <v>2641</v>
      </c>
      <c r="P1152" s="160" t="s">
        <v>2709</v>
      </c>
      <c r="Q1152" s="160" t="s">
        <v>2708</v>
      </c>
    </row>
    <row r="1153" spans="2:17" ht="33.6" customHeight="1">
      <c r="B1153" s="160">
        <v>1163</v>
      </c>
      <c r="C1153" s="160" t="s">
        <v>2661</v>
      </c>
      <c r="D1153" s="166">
        <v>44763</v>
      </c>
      <c r="E1153" s="165" t="s">
        <v>2618</v>
      </c>
      <c r="F1153" s="160" t="s">
        <v>2727</v>
      </c>
      <c r="G1153" s="160" t="s">
        <v>321</v>
      </c>
      <c r="H1153" s="160" t="s">
        <v>1520</v>
      </c>
      <c r="I1153" s="160" t="s">
        <v>1521</v>
      </c>
      <c r="J1153" s="160" t="s">
        <v>2543</v>
      </c>
      <c r="K1153" s="160" t="s">
        <v>2548</v>
      </c>
      <c r="L1153" s="160" t="s">
        <v>284</v>
      </c>
      <c r="M1153" s="161" t="s">
        <v>850</v>
      </c>
      <c r="N1153" s="161" t="s">
        <v>2588</v>
      </c>
      <c r="O1153" s="160" t="s">
        <v>2641</v>
      </c>
      <c r="P1153" s="160" t="s">
        <v>2709</v>
      </c>
      <c r="Q1153" s="160" t="s">
        <v>2708</v>
      </c>
    </row>
    <row r="1154" spans="2:17" ht="33.6" customHeight="1">
      <c r="B1154" s="160">
        <v>1164</v>
      </c>
      <c r="C1154" s="160" t="s">
        <v>2661</v>
      </c>
      <c r="D1154" s="166">
        <v>44763</v>
      </c>
      <c r="E1154" s="165" t="s">
        <v>2618</v>
      </c>
      <c r="F1154" s="160" t="s">
        <v>2727</v>
      </c>
      <c r="G1154" s="160" t="s">
        <v>321</v>
      </c>
      <c r="H1154" s="160" t="s">
        <v>1520</v>
      </c>
      <c r="I1154" s="160" t="s">
        <v>1521</v>
      </c>
      <c r="J1154" s="160" t="s">
        <v>2543</v>
      </c>
      <c r="K1154" s="160" t="s">
        <v>2549</v>
      </c>
      <c r="L1154" s="160" t="s">
        <v>284</v>
      </c>
      <c r="M1154" s="161" t="s">
        <v>850</v>
      </c>
      <c r="N1154" s="161" t="s">
        <v>2590</v>
      </c>
      <c r="O1154" s="160" t="s">
        <v>2641</v>
      </c>
      <c r="P1154" s="160" t="s">
        <v>2709</v>
      </c>
      <c r="Q1154" s="160" t="s">
        <v>2708</v>
      </c>
    </row>
    <row r="1155" spans="2:17" ht="33.6" customHeight="1">
      <c r="B1155" s="160">
        <v>1165</v>
      </c>
      <c r="C1155" s="160" t="s">
        <v>2661</v>
      </c>
      <c r="D1155" s="166">
        <v>44763</v>
      </c>
      <c r="E1155" s="165" t="s">
        <v>2619</v>
      </c>
      <c r="F1155" s="160" t="s">
        <v>2727</v>
      </c>
      <c r="G1155" s="160" t="s">
        <v>321</v>
      </c>
      <c r="H1155" s="160" t="s">
        <v>2233</v>
      </c>
      <c r="I1155" s="160" t="s">
        <v>2232</v>
      </c>
      <c r="J1155" s="160" t="s">
        <v>2543</v>
      </c>
      <c r="K1155" s="160" t="s">
        <v>2548</v>
      </c>
      <c r="L1155" s="160" t="s">
        <v>284</v>
      </c>
      <c r="M1155" s="161" t="s">
        <v>850</v>
      </c>
      <c r="N1155" s="161" t="s">
        <v>2591</v>
      </c>
      <c r="O1155" s="160" t="s">
        <v>2641</v>
      </c>
      <c r="P1155" s="160" t="s">
        <v>2709</v>
      </c>
      <c r="Q1155" s="160" t="s">
        <v>2708</v>
      </c>
    </row>
    <row r="1156" spans="2:17" ht="33.6" customHeight="1">
      <c r="B1156" s="160">
        <v>1166</v>
      </c>
      <c r="C1156" s="160" t="s">
        <v>2661</v>
      </c>
      <c r="D1156" s="166">
        <v>44763</v>
      </c>
      <c r="E1156" s="165" t="s">
        <v>2619</v>
      </c>
      <c r="F1156" s="160" t="s">
        <v>2727</v>
      </c>
      <c r="G1156" s="160" t="s">
        <v>321</v>
      </c>
      <c r="H1156" s="160" t="s">
        <v>2233</v>
      </c>
      <c r="I1156" s="160" t="s">
        <v>2232</v>
      </c>
      <c r="J1156" s="160" t="s">
        <v>2543</v>
      </c>
      <c r="K1156" s="160" t="s">
        <v>2549</v>
      </c>
      <c r="L1156" s="160" t="s">
        <v>284</v>
      </c>
      <c r="M1156" s="161" t="s">
        <v>850</v>
      </c>
      <c r="N1156" s="161" t="s">
        <v>2594</v>
      </c>
      <c r="O1156" s="160" t="s">
        <v>2641</v>
      </c>
      <c r="P1156" s="160" t="s">
        <v>2709</v>
      </c>
      <c r="Q1156" s="160" t="s">
        <v>2708</v>
      </c>
    </row>
    <row r="1157" spans="2:17" ht="33.6" customHeight="1">
      <c r="B1157" s="160">
        <v>1167</v>
      </c>
      <c r="C1157" s="160" t="s">
        <v>2661</v>
      </c>
      <c r="D1157" s="166">
        <v>44763</v>
      </c>
      <c r="E1157" s="165" t="s">
        <v>2620</v>
      </c>
      <c r="F1157" s="160" t="s">
        <v>2727</v>
      </c>
      <c r="G1157" s="160" t="s">
        <v>321</v>
      </c>
      <c r="H1157" s="160" t="s">
        <v>2233</v>
      </c>
      <c r="I1157" s="160" t="s">
        <v>2232</v>
      </c>
      <c r="J1157" s="160" t="s">
        <v>2543</v>
      </c>
      <c r="K1157" s="160" t="s">
        <v>2548</v>
      </c>
      <c r="L1157" s="160" t="s">
        <v>284</v>
      </c>
      <c r="M1157" s="161" t="s">
        <v>850</v>
      </c>
      <c r="N1157" s="161" t="s">
        <v>2592</v>
      </c>
      <c r="O1157" s="160" t="s">
        <v>2641</v>
      </c>
      <c r="P1157" s="160" t="s">
        <v>2709</v>
      </c>
      <c r="Q1157" s="160" t="s">
        <v>2708</v>
      </c>
    </row>
    <row r="1158" spans="2:17" ht="33.6" customHeight="1">
      <c r="B1158" s="160">
        <v>1168</v>
      </c>
      <c r="C1158" s="160" t="s">
        <v>2661</v>
      </c>
      <c r="D1158" s="166">
        <v>44763</v>
      </c>
      <c r="E1158" s="165" t="s">
        <v>2620</v>
      </c>
      <c r="F1158" s="160" t="s">
        <v>2727</v>
      </c>
      <c r="G1158" s="160" t="s">
        <v>321</v>
      </c>
      <c r="H1158" s="160" t="s">
        <v>2233</v>
      </c>
      <c r="I1158" s="160" t="s">
        <v>2232</v>
      </c>
      <c r="J1158" s="160" t="s">
        <v>2543</v>
      </c>
      <c r="K1158" s="160" t="s">
        <v>2549</v>
      </c>
      <c r="L1158" s="160" t="s">
        <v>284</v>
      </c>
      <c r="M1158" s="161" t="s">
        <v>850</v>
      </c>
      <c r="N1158" s="161" t="s">
        <v>2595</v>
      </c>
      <c r="O1158" s="160" t="s">
        <v>2641</v>
      </c>
      <c r="P1158" s="160" t="s">
        <v>2709</v>
      </c>
      <c r="Q1158" s="160" t="s">
        <v>2708</v>
      </c>
    </row>
    <row r="1159" spans="2:17" ht="33.6" customHeight="1">
      <c r="B1159" s="160">
        <v>1169</v>
      </c>
      <c r="C1159" s="160" t="s">
        <v>2661</v>
      </c>
      <c r="D1159" s="166">
        <v>44763</v>
      </c>
      <c r="E1159" s="165" t="s">
        <v>2621</v>
      </c>
      <c r="F1159" s="160" t="s">
        <v>2727</v>
      </c>
      <c r="G1159" s="160" t="s">
        <v>321</v>
      </c>
      <c r="H1159" s="160" t="s">
        <v>2233</v>
      </c>
      <c r="I1159" s="160" t="s">
        <v>2232</v>
      </c>
      <c r="J1159" s="160" t="s">
        <v>2543</v>
      </c>
      <c r="K1159" s="160" t="s">
        <v>2548</v>
      </c>
      <c r="L1159" s="160" t="s">
        <v>284</v>
      </c>
      <c r="M1159" s="161" t="s">
        <v>850</v>
      </c>
      <c r="N1159" s="161" t="s">
        <v>2593</v>
      </c>
      <c r="O1159" s="160" t="s">
        <v>2641</v>
      </c>
      <c r="P1159" s="160" t="s">
        <v>2709</v>
      </c>
      <c r="Q1159" s="160" t="s">
        <v>2708</v>
      </c>
    </row>
    <row r="1160" spans="2:17" ht="33.6" customHeight="1">
      <c r="B1160" s="160">
        <v>1170</v>
      </c>
      <c r="C1160" s="160" t="s">
        <v>2661</v>
      </c>
      <c r="D1160" s="166">
        <v>44763</v>
      </c>
      <c r="E1160" s="165" t="s">
        <v>2621</v>
      </c>
      <c r="F1160" s="160" t="s">
        <v>2727</v>
      </c>
      <c r="G1160" s="160" t="s">
        <v>321</v>
      </c>
      <c r="H1160" s="160" t="s">
        <v>2233</v>
      </c>
      <c r="I1160" s="160" t="s">
        <v>2232</v>
      </c>
      <c r="J1160" s="160" t="s">
        <v>2543</v>
      </c>
      <c r="K1160" s="160" t="s">
        <v>2549</v>
      </c>
      <c r="L1160" s="160" t="s">
        <v>284</v>
      </c>
      <c r="M1160" s="161" t="s">
        <v>850</v>
      </c>
      <c r="N1160" s="161" t="s">
        <v>2596</v>
      </c>
      <c r="O1160" s="160" t="s">
        <v>2641</v>
      </c>
      <c r="P1160" s="160" t="s">
        <v>2709</v>
      </c>
      <c r="Q1160" s="160" t="s">
        <v>2708</v>
      </c>
    </row>
    <row r="1161" spans="2:17" ht="33.6" customHeight="1">
      <c r="B1161" s="160">
        <v>1171</v>
      </c>
      <c r="C1161" s="160" t="s">
        <v>2661</v>
      </c>
      <c r="D1161" s="166">
        <v>44763</v>
      </c>
      <c r="E1161" s="165" t="s">
        <v>2622</v>
      </c>
      <c r="F1161" s="160" t="s">
        <v>2728</v>
      </c>
      <c r="G1161" s="160" t="s">
        <v>2526</v>
      </c>
      <c r="H1161" s="160" t="s">
        <v>2253</v>
      </c>
      <c r="I1161" s="160" t="s">
        <v>317</v>
      </c>
      <c r="J1161" s="160" t="s">
        <v>2543</v>
      </c>
      <c r="K1161" s="160" t="s">
        <v>2548</v>
      </c>
      <c r="L1161" s="160" t="s">
        <v>284</v>
      </c>
      <c r="M1161" s="161" t="s">
        <v>850</v>
      </c>
      <c r="N1161" s="161" t="s">
        <v>2597</v>
      </c>
      <c r="O1161" s="160" t="s">
        <v>2641</v>
      </c>
      <c r="P1161" s="160" t="s">
        <v>2709</v>
      </c>
      <c r="Q1161" s="160" t="s">
        <v>2708</v>
      </c>
    </row>
    <row r="1162" spans="2:17" ht="33.6" customHeight="1">
      <c r="B1162" s="160">
        <v>1172</v>
      </c>
      <c r="C1162" s="160" t="s">
        <v>2661</v>
      </c>
      <c r="D1162" s="166">
        <v>44763</v>
      </c>
      <c r="E1162" s="165" t="s">
        <v>2622</v>
      </c>
      <c r="F1162" s="160" t="s">
        <v>2728</v>
      </c>
      <c r="G1162" s="160" t="s">
        <v>2526</v>
      </c>
      <c r="H1162" s="160" t="s">
        <v>2253</v>
      </c>
      <c r="I1162" s="160" t="s">
        <v>317</v>
      </c>
      <c r="J1162" s="160" t="s">
        <v>2543</v>
      </c>
      <c r="K1162" s="160" t="s">
        <v>2549</v>
      </c>
      <c r="L1162" s="160" t="s">
        <v>284</v>
      </c>
      <c r="M1162" s="161" t="s">
        <v>850</v>
      </c>
      <c r="N1162" s="161" t="s">
        <v>2743</v>
      </c>
      <c r="O1162" s="160" t="s">
        <v>2641</v>
      </c>
      <c r="P1162" s="160" t="s">
        <v>2709</v>
      </c>
      <c r="Q1162" s="160" t="s">
        <v>2708</v>
      </c>
    </row>
    <row r="1163" spans="2:17" ht="33.6" customHeight="1">
      <c r="B1163" s="160">
        <v>1173</v>
      </c>
      <c r="C1163" s="160" t="s">
        <v>2661</v>
      </c>
      <c r="D1163" s="166">
        <v>44763</v>
      </c>
      <c r="E1163" s="165" t="s">
        <v>2623</v>
      </c>
      <c r="F1163" s="160" t="s">
        <v>2728</v>
      </c>
      <c r="G1163" s="160" t="s">
        <v>2526</v>
      </c>
      <c r="H1163" s="160" t="s">
        <v>2253</v>
      </c>
      <c r="I1163" s="160" t="s">
        <v>317</v>
      </c>
      <c r="J1163" s="160" t="s">
        <v>2543</v>
      </c>
      <c r="K1163" s="160" t="s">
        <v>2548</v>
      </c>
      <c r="L1163" s="160" t="s">
        <v>284</v>
      </c>
      <c r="M1163" s="161" t="s">
        <v>850</v>
      </c>
      <c r="N1163" s="161">
        <v>89999</v>
      </c>
      <c r="O1163" s="160" t="s">
        <v>2641</v>
      </c>
      <c r="P1163" s="160" t="s">
        <v>2709</v>
      </c>
      <c r="Q1163" s="160" t="s">
        <v>2708</v>
      </c>
    </row>
    <row r="1164" spans="2:17" ht="33.6" customHeight="1">
      <c r="B1164" s="160">
        <v>1174</v>
      </c>
      <c r="C1164" s="160" t="s">
        <v>2661</v>
      </c>
      <c r="D1164" s="166">
        <v>44763</v>
      </c>
      <c r="E1164" s="165" t="s">
        <v>2623</v>
      </c>
      <c r="F1164" s="160" t="s">
        <v>2728</v>
      </c>
      <c r="G1164" s="160" t="s">
        <v>2526</v>
      </c>
      <c r="H1164" s="160" t="s">
        <v>2253</v>
      </c>
      <c r="I1164" s="160" t="s">
        <v>317</v>
      </c>
      <c r="J1164" s="160" t="s">
        <v>2543</v>
      </c>
      <c r="K1164" s="160" t="s">
        <v>2549</v>
      </c>
      <c r="L1164" s="160" t="s">
        <v>284</v>
      </c>
      <c r="M1164" s="161" t="s">
        <v>850</v>
      </c>
      <c r="N1164" s="161" t="s">
        <v>2598</v>
      </c>
      <c r="O1164" s="160" t="s">
        <v>2641</v>
      </c>
      <c r="P1164" s="160" t="s">
        <v>2709</v>
      </c>
      <c r="Q1164" s="160" t="s">
        <v>2708</v>
      </c>
    </row>
    <row r="1165" spans="2:17" ht="33.6" customHeight="1">
      <c r="B1165" s="160">
        <v>1175</v>
      </c>
      <c r="C1165" s="160" t="s">
        <v>2661</v>
      </c>
      <c r="D1165" s="166">
        <v>44763</v>
      </c>
      <c r="E1165" s="165" t="s">
        <v>2624</v>
      </c>
      <c r="F1165" s="160" t="s">
        <v>2728</v>
      </c>
      <c r="G1165" s="160" t="s">
        <v>2526</v>
      </c>
      <c r="H1165" s="160" t="s">
        <v>2253</v>
      </c>
      <c r="I1165" s="160" t="s">
        <v>317</v>
      </c>
      <c r="J1165" s="160" t="s">
        <v>2543</v>
      </c>
      <c r="K1165" s="160" t="s">
        <v>2548</v>
      </c>
      <c r="L1165" s="160" t="s">
        <v>284</v>
      </c>
      <c r="M1165" s="161" t="s">
        <v>850</v>
      </c>
      <c r="N1165" s="161">
        <v>89997</v>
      </c>
      <c r="O1165" s="160" t="s">
        <v>2641</v>
      </c>
      <c r="P1165" s="160" t="s">
        <v>2709</v>
      </c>
      <c r="Q1165" s="160" t="s">
        <v>2708</v>
      </c>
    </row>
    <row r="1166" spans="2:17" ht="33.6" customHeight="1">
      <c r="B1166" s="160">
        <v>1176</v>
      </c>
      <c r="C1166" s="160" t="s">
        <v>2661</v>
      </c>
      <c r="D1166" s="166">
        <v>44763</v>
      </c>
      <c r="E1166" s="165" t="s">
        <v>2624</v>
      </c>
      <c r="F1166" s="160" t="s">
        <v>2728</v>
      </c>
      <c r="G1166" s="160" t="s">
        <v>2526</v>
      </c>
      <c r="H1166" s="160" t="s">
        <v>2253</v>
      </c>
      <c r="I1166" s="160" t="s">
        <v>317</v>
      </c>
      <c r="J1166" s="160" t="s">
        <v>2543</v>
      </c>
      <c r="K1166" s="160" t="s">
        <v>2549</v>
      </c>
      <c r="L1166" s="160" t="s">
        <v>284</v>
      </c>
      <c r="M1166" s="161" t="s">
        <v>850</v>
      </c>
      <c r="N1166" s="161" t="s">
        <v>2599</v>
      </c>
      <c r="O1166" s="160" t="s">
        <v>2641</v>
      </c>
      <c r="P1166" s="160" t="s">
        <v>2709</v>
      </c>
      <c r="Q1166" s="160" t="s">
        <v>2708</v>
      </c>
    </row>
    <row r="1167" spans="2:17" ht="33.6" customHeight="1">
      <c r="B1167" s="160">
        <v>1177</v>
      </c>
      <c r="C1167" s="160" t="s">
        <v>2661</v>
      </c>
      <c r="D1167" s="166">
        <v>44763</v>
      </c>
      <c r="E1167" s="165" t="s">
        <v>2625</v>
      </c>
      <c r="F1167" s="160" t="s">
        <v>2695</v>
      </c>
      <c r="G1167" s="160" t="s">
        <v>2687</v>
      </c>
      <c r="H1167" s="160" t="s">
        <v>2508</v>
      </c>
      <c r="I1167" s="160" t="s">
        <v>2494</v>
      </c>
      <c r="J1167" s="160" t="s">
        <v>2543</v>
      </c>
      <c r="K1167" s="160" t="s">
        <v>2548</v>
      </c>
      <c r="L1167" s="160" t="s">
        <v>284</v>
      </c>
      <c r="M1167" s="161" t="s">
        <v>850</v>
      </c>
      <c r="N1167" s="161">
        <v>89999</v>
      </c>
      <c r="O1167" s="160" t="s">
        <v>2641</v>
      </c>
      <c r="P1167" s="160" t="s">
        <v>2709</v>
      </c>
      <c r="Q1167" s="160" t="s">
        <v>2708</v>
      </c>
    </row>
    <row r="1168" spans="2:17" ht="33.6" customHeight="1">
      <c r="B1168" s="160">
        <v>1178</v>
      </c>
      <c r="C1168" s="160" t="s">
        <v>2661</v>
      </c>
      <c r="D1168" s="166">
        <v>44763</v>
      </c>
      <c r="E1168" s="165" t="s">
        <v>2625</v>
      </c>
      <c r="F1168" s="160" t="s">
        <v>2695</v>
      </c>
      <c r="G1168" s="160" t="s">
        <v>2687</v>
      </c>
      <c r="H1168" s="160" t="s">
        <v>2508</v>
      </c>
      <c r="I1168" s="160" t="s">
        <v>2494</v>
      </c>
      <c r="J1168" s="160" t="s">
        <v>2543</v>
      </c>
      <c r="K1168" s="160" t="s">
        <v>2549</v>
      </c>
      <c r="L1168" s="160" t="s">
        <v>284</v>
      </c>
      <c r="M1168" s="161" t="s">
        <v>850</v>
      </c>
      <c r="N1168" s="161" t="s">
        <v>2598</v>
      </c>
      <c r="O1168" s="160" t="s">
        <v>2641</v>
      </c>
      <c r="P1168" s="160" t="s">
        <v>2709</v>
      </c>
      <c r="Q1168" s="160" t="s">
        <v>2708</v>
      </c>
    </row>
    <row r="1169" spans="2:17" ht="33.6" customHeight="1">
      <c r="B1169" s="160">
        <v>1179</v>
      </c>
      <c r="C1169" s="160" t="s">
        <v>2661</v>
      </c>
      <c r="D1169" s="166">
        <v>44763</v>
      </c>
      <c r="E1169" s="165" t="s">
        <v>2626</v>
      </c>
      <c r="F1169" s="160" t="s">
        <v>2695</v>
      </c>
      <c r="G1169" s="160" t="s">
        <v>2687</v>
      </c>
      <c r="H1169" s="160" t="s">
        <v>2508</v>
      </c>
      <c r="I1169" s="160" t="s">
        <v>2494</v>
      </c>
      <c r="J1169" s="160" t="s">
        <v>2543</v>
      </c>
      <c r="K1169" s="160" t="s">
        <v>2548</v>
      </c>
      <c r="L1169" s="160" t="s">
        <v>284</v>
      </c>
      <c r="M1169" s="161" t="s">
        <v>850</v>
      </c>
      <c r="N1169" s="161">
        <v>89997</v>
      </c>
      <c r="O1169" s="160" t="s">
        <v>2641</v>
      </c>
      <c r="P1169" s="160" t="s">
        <v>2709</v>
      </c>
      <c r="Q1169" s="160" t="s">
        <v>2708</v>
      </c>
    </row>
    <row r="1170" spans="2:17" ht="33.6" customHeight="1">
      <c r="B1170" s="160">
        <v>1180</v>
      </c>
      <c r="C1170" s="160" t="s">
        <v>2661</v>
      </c>
      <c r="D1170" s="166">
        <v>44763</v>
      </c>
      <c r="E1170" s="165" t="s">
        <v>2626</v>
      </c>
      <c r="F1170" s="160" t="s">
        <v>2695</v>
      </c>
      <c r="G1170" s="160" t="s">
        <v>2687</v>
      </c>
      <c r="H1170" s="160" t="s">
        <v>2508</v>
      </c>
      <c r="I1170" s="160" t="s">
        <v>2494</v>
      </c>
      <c r="J1170" s="160" t="s">
        <v>2543</v>
      </c>
      <c r="K1170" s="160" t="s">
        <v>2549</v>
      </c>
      <c r="L1170" s="160" t="s">
        <v>284</v>
      </c>
      <c r="M1170" s="161" t="s">
        <v>850</v>
      </c>
      <c r="N1170" s="161" t="s">
        <v>2599</v>
      </c>
      <c r="O1170" s="160" t="s">
        <v>2641</v>
      </c>
      <c r="P1170" s="160" t="s">
        <v>2709</v>
      </c>
      <c r="Q1170" s="160" t="s">
        <v>2708</v>
      </c>
    </row>
    <row r="1171" spans="2:17" ht="33.6" customHeight="1">
      <c r="B1171" s="160">
        <v>1181</v>
      </c>
      <c r="C1171" s="160" t="s">
        <v>2661</v>
      </c>
      <c r="D1171" s="166">
        <v>44763</v>
      </c>
      <c r="E1171" s="165" t="s">
        <v>2627</v>
      </c>
      <c r="F1171" s="160" t="s">
        <v>2695</v>
      </c>
      <c r="G1171" s="160" t="s">
        <v>2687</v>
      </c>
      <c r="H1171" s="160" t="s">
        <v>2741</v>
      </c>
      <c r="I1171" s="160" t="s">
        <v>580</v>
      </c>
      <c r="J1171" s="160" t="s">
        <v>2543</v>
      </c>
      <c r="K1171" s="160" t="s">
        <v>2548</v>
      </c>
      <c r="L1171" s="160" t="s">
        <v>284</v>
      </c>
      <c r="M1171" s="161" t="s">
        <v>850</v>
      </c>
      <c r="N1171" s="161">
        <v>999</v>
      </c>
      <c r="O1171" s="160" t="s">
        <v>2641</v>
      </c>
      <c r="P1171" s="160" t="s">
        <v>2709</v>
      </c>
      <c r="Q1171" s="160" t="s">
        <v>2708</v>
      </c>
    </row>
    <row r="1172" spans="2:17" ht="33.6" customHeight="1">
      <c r="B1172" s="160">
        <v>1182</v>
      </c>
      <c r="C1172" s="160" t="s">
        <v>2661</v>
      </c>
      <c r="D1172" s="166">
        <v>44763</v>
      </c>
      <c r="E1172" s="165" t="s">
        <v>2627</v>
      </c>
      <c r="F1172" s="160" t="s">
        <v>2695</v>
      </c>
      <c r="G1172" s="160" t="s">
        <v>2687</v>
      </c>
      <c r="H1172" s="160" t="s">
        <v>2741</v>
      </c>
      <c r="I1172" s="160" t="s">
        <v>580</v>
      </c>
      <c r="J1172" s="160" t="s">
        <v>2543</v>
      </c>
      <c r="K1172" s="160" t="s">
        <v>2549</v>
      </c>
      <c r="L1172" s="160" t="s">
        <v>284</v>
      </c>
      <c r="M1172" s="161" t="s">
        <v>850</v>
      </c>
      <c r="N1172" s="161" t="s">
        <v>2744</v>
      </c>
      <c r="O1172" s="160" t="s">
        <v>2641</v>
      </c>
      <c r="P1172" s="160" t="s">
        <v>2709</v>
      </c>
      <c r="Q1172" s="160" t="s">
        <v>2708</v>
      </c>
    </row>
    <row r="1173" spans="2:17" ht="33.6" customHeight="1">
      <c r="B1173" s="160">
        <v>1183</v>
      </c>
      <c r="C1173" s="160" t="s">
        <v>2661</v>
      </c>
      <c r="D1173" s="166">
        <v>44763</v>
      </c>
      <c r="E1173" s="165" t="s">
        <v>2628</v>
      </c>
      <c r="F1173" s="160" t="s">
        <v>2726</v>
      </c>
      <c r="G1173" s="160" t="s">
        <v>582</v>
      </c>
      <c r="H1173" s="160" t="s">
        <v>1610</v>
      </c>
      <c r="I1173" s="160" t="s">
        <v>591</v>
      </c>
      <c r="J1173" s="160" t="s">
        <v>2543</v>
      </c>
      <c r="K1173" s="160" t="s">
        <v>2548</v>
      </c>
      <c r="L1173" s="160" t="s">
        <v>284</v>
      </c>
      <c r="M1173" s="161" t="s">
        <v>850</v>
      </c>
      <c r="N1173" s="161">
        <v>89997</v>
      </c>
      <c r="O1173" s="160" t="s">
        <v>2641</v>
      </c>
      <c r="P1173" s="160" t="s">
        <v>2709</v>
      </c>
      <c r="Q1173" s="160" t="s">
        <v>2708</v>
      </c>
    </row>
    <row r="1174" spans="2:17" ht="33.6" customHeight="1">
      <c r="B1174" s="160">
        <v>1184</v>
      </c>
      <c r="C1174" s="160" t="s">
        <v>2661</v>
      </c>
      <c r="D1174" s="166">
        <v>44763</v>
      </c>
      <c r="E1174" s="165" t="s">
        <v>2628</v>
      </c>
      <c r="F1174" s="160" t="s">
        <v>2726</v>
      </c>
      <c r="G1174" s="160" t="s">
        <v>582</v>
      </c>
      <c r="H1174" s="160" t="s">
        <v>1610</v>
      </c>
      <c r="I1174" s="160" t="s">
        <v>591</v>
      </c>
      <c r="J1174" s="160" t="s">
        <v>2543</v>
      </c>
      <c r="K1174" s="160" t="s">
        <v>2549</v>
      </c>
      <c r="L1174" s="160" t="s">
        <v>284</v>
      </c>
      <c r="M1174" s="161" t="s">
        <v>850</v>
      </c>
      <c r="N1174" s="161" t="s">
        <v>2600</v>
      </c>
      <c r="O1174" s="160" t="s">
        <v>2641</v>
      </c>
      <c r="P1174" s="160" t="s">
        <v>2709</v>
      </c>
      <c r="Q1174" s="160" t="s">
        <v>2708</v>
      </c>
    </row>
    <row r="1175" spans="2:17" ht="33.6" customHeight="1">
      <c r="B1175" s="160">
        <v>1185</v>
      </c>
      <c r="C1175" s="160" t="s">
        <v>2661</v>
      </c>
      <c r="D1175" s="166">
        <v>44763</v>
      </c>
      <c r="E1175" s="165" t="s">
        <v>2629</v>
      </c>
      <c r="F1175" s="160" t="s">
        <v>2726</v>
      </c>
      <c r="G1175" s="160" t="s">
        <v>582</v>
      </c>
      <c r="H1175" s="160" t="s">
        <v>1610</v>
      </c>
      <c r="I1175" s="160" t="s">
        <v>591</v>
      </c>
      <c r="J1175" s="160" t="s">
        <v>2543</v>
      </c>
      <c r="K1175" s="160" t="s">
        <v>2548</v>
      </c>
      <c r="L1175" s="160" t="s">
        <v>284</v>
      </c>
      <c r="M1175" s="161" t="s">
        <v>850</v>
      </c>
      <c r="N1175" s="161">
        <v>89999</v>
      </c>
      <c r="O1175" s="160" t="s">
        <v>2641</v>
      </c>
      <c r="P1175" s="160" t="s">
        <v>2709</v>
      </c>
      <c r="Q1175" s="160" t="s">
        <v>2708</v>
      </c>
    </row>
    <row r="1176" spans="2:17" ht="33.6" customHeight="1">
      <c r="B1176" s="160">
        <v>1186</v>
      </c>
      <c r="C1176" s="160" t="s">
        <v>2661</v>
      </c>
      <c r="D1176" s="166">
        <v>44763</v>
      </c>
      <c r="E1176" s="165" t="s">
        <v>2629</v>
      </c>
      <c r="F1176" s="160" t="s">
        <v>2726</v>
      </c>
      <c r="G1176" s="160" t="s">
        <v>582</v>
      </c>
      <c r="H1176" s="160" t="s">
        <v>1610</v>
      </c>
      <c r="I1176" s="160" t="s">
        <v>591</v>
      </c>
      <c r="J1176" s="160" t="s">
        <v>2543</v>
      </c>
      <c r="K1176" s="160" t="s">
        <v>2549</v>
      </c>
      <c r="L1176" s="160" t="s">
        <v>284</v>
      </c>
      <c r="M1176" s="161" t="s">
        <v>850</v>
      </c>
      <c r="N1176" s="161" t="s">
        <v>2601</v>
      </c>
      <c r="O1176" s="160" t="s">
        <v>2641</v>
      </c>
      <c r="P1176" s="160" t="s">
        <v>2709</v>
      </c>
      <c r="Q1176" s="160" t="s">
        <v>2708</v>
      </c>
    </row>
    <row r="1177" spans="2:17" ht="33.6" customHeight="1">
      <c r="B1177" s="160">
        <v>1187</v>
      </c>
      <c r="C1177" s="160" t="s">
        <v>2661</v>
      </c>
      <c r="D1177" s="166">
        <v>44763</v>
      </c>
      <c r="E1177" s="165" t="s">
        <v>2630</v>
      </c>
      <c r="F1177" s="160" t="s">
        <v>2726</v>
      </c>
      <c r="G1177" s="160" t="s">
        <v>582</v>
      </c>
      <c r="H1177" s="160" t="s">
        <v>1612</v>
      </c>
      <c r="I1177" s="160" t="s">
        <v>1613</v>
      </c>
      <c r="J1177" s="160" t="s">
        <v>2543</v>
      </c>
      <c r="K1177" s="160" t="s">
        <v>2548</v>
      </c>
      <c r="L1177" s="160" t="s">
        <v>284</v>
      </c>
      <c r="M1177" s="161" t="s">
        <v>850</v>
      </c>
      <c r="N1177" s="161" t="s">
        <v>2602</v>
      </c>
      <c r="O1177" s="160" t="s">
        <v>2641</v>
      </c>
      <c r="P1177" s="160" t="s">
        <v>2709</v>
      </c>
      <c r="Q1177" s="160" t="s">
        <v>2708</v>
      </c>
    </row>
    <row r="1178" spans="2:17" ht="33.6" customHeight="1">
      <c r="B1178" s="160">
        <v>1188</v>
      </c>
      <c r="C1178" s="160" t="s">
        <v>2661</v>
      </c>
      <c r="D1178" s="166">
        <v>44763</v>
      </c>
      <c r="E1178" s="165" t="s">
        <v>2630</v>
      </c>
      <c r="F1178" s="160" t="s">
        <v>2726</v>
      </c>
      <c r="G1178" s="160" t="s">
        <v>582</v>
      </c>
      <c r="H1178" s="160" t="s">
        <v>1612</v>
      </c>
      <c r="I1178" s="160" t="s">
        <v>1613</v>
      </c>
      <c r="J1178" s="160" t="s">
        <v>2543</v>
      </c>
      <c r="K1178" s="160" t="s">
        <v>2549</v>
      </c>
      <c r="L1178" s="160" t="s">
        <v>284</v>
      </c>
      <c r="M1178" s="161" t="s">
        <v>850</v>
      </c>
      <c r="N1178" s="161" t="s">
        <v>2605</v>
      </c>
      <c r="O1178" s="160" t="s">
        <v>2641</v>
      </c>
      <c r="P1178" s="160" t="s">
        <v>2709</v>
      </c>
      <c r="Q1178" s="160" t="s">
        <v>2708</v>
      </c>
    </row>
    <row r="1179" spans="2:17" ht="33.6" customHeight="1">
      <c r="B1179" s="160">
        <v>1189</v>
      </c>
      <c r="C1179" s="160" t="s">
        <v>2661</v>
      </c>
      <c r="D1179" s="166">
        <v>44763</v>
      </c>
      <c r="E1179" s="165" t="s">
        <v>2631</v>
      </c>
      <c r="F1179" s="160" t="s">
        <v>2726</v>
      </c>
      <c r="G1179" s="160" t="s">
        <v>582</v>
      </c>
      <c r="H1179" s="160" t="s">
        <v>1612</v>
      </c>
      <c r="I1179" s="160" t="s">
        <v>1613</v>
      </c>
      <c r="J1179" s="160" t="s">
        <v>2543</v>
      </c>
      <c r="K1179" s="160" t="s">
        <v>2548</v>
      </c>
      <c r="L1179" s="160" t="s">
        <v>284</v>
      </c>
      <c r="M1179" s="161" t="s">
        <v>850</v>
      </c>
      <c r="N1179" s="161" t="s">
        <v>2603</v>
      </c>
      <c r="O1179" s="160" t="s">
        <v>2641</v>
      </c>
      <c r="P1179" s="160" t="s">
        <v>2709</v>
      </c>
      <c r="Q1179" s="160" t="s">
        <v>2708</v>
      </c>
    </row>
    <row r="1180" spans="2:17" ht="33.6" customHeight="1">
      <c r="B1180" s="160">
        <v>1190</v>
      </c>
      <c r="C1180" s="160" t="s">
        <v>2661</v>
      </c>
      <c r="D1180" s="166">
        <v>44763</v>
      </c>
      <c r="E1180" s="165" t="s">
        <v>2631</v>
      </c>
      <c r="F1180" s="160" t="s">
        <v>2726</v>
      </c>
      <c r="G1180" s="160" t="s">
        <v>582</v>
      </c>
      <c r="H1180" s="160" t="s">
        <v>1612</v>
      </c>
      <c r="I1180" s="160" t="s">
        <v>1613</v>
      </c>
      <c r="J1180" s="160" t="s">
        <v>2543</v>
      </c>
      <c r="K1180" s="160" t="s">
        <v>2549</v>
      </c>
      <c r="L1180" s="160" t="s">
        <v>284</v>
      </c>
      <c r="M1180" s="161" t="s">
        <v>850</v>
      </c>
      <c r="N1180" s="161" t="s">
        <v>2604</v>
      </c>
      <c r="O1180" s="160" t="s">
        <v>2641</v>
      </c>
      <c r="P1180" s="160" t="s">
        <v>2709</v>
      </c>
      <c r="Q1180" s="160" t="s">
        <v>2708</v>
      </c>
    </row>
    <row r="1181" spans="2:17" ht="33.6" customHeight="1">
      <c r="B1181" s="160">
        <v>1191</v>
      </c>
      <c r="C1181" s="160" t="s">
        <v>2661</v>
      </c>
      <c r="D1181" s="166">
        <v>44763</v>
      </c>
      <c r="E1181" s="165" t="s">
        <v>2632</v>
      </c>
      <c r="F1181" s="160" t="s">
        <v>2726</v>
      </c>
      <c r="G1181" s="160" t="s">
        <v>582</v>
      </c>
      <c r="H1181" s="160" t="s">
        <v>2221</v>
      </c>
      <c r="I1181" s="160" t="s">
        <v>2219</v>
      </c>
      <c r="J1181" s="160" t="s">
        <v>2543</v>
      </c>
      <c r="K1181" s="160" t="s">
        <v>2548</v>
      </c>
      <c r="L1181" s="160" t="s">
        <v>284</v>
      </c>
      <c r="M1181" s="161" t="s">
        <v>850</v>
      </c>
      <c r="N1181" s="161">
        <v>8</v>
      </c>
      <c r="O1181" s="160" t="s">
        <v>2641</v>
      </c>
      <c r="P1181" s="160" t="s">
        <v>2709</v>
      </c>
      <c r="Q1181" s="160" t="s">
        <v>2708</v>
      </c>
    </row>
    <row r="1182" spans="2:17" ht="33.6" customHeight="1">
      <c r="B1182" s="160">
        <v>1192</v>
      </c>
      <c r="C1182" s="160" t="s">
        <v>2661</v>
      </c>
      <c r="D1182" s="166">
        <v>44763</v>
      </c>
      <c r="E1182" s="165" t="s">
        <v>2632</v>
      </c>
      <c r="F1182" s="160" t="s">
        <v>2726</v>
      </c>
      <c r="G1182" s="160" t="s">
        <v>582</v>
      </c>
      <c r="H1182" s="160" t="s">
        <v>2221</v>
      </c>
      <c r="I1182" s="160" t="s">
        <v>2219</v>
      </c>
      <c r="J1182" s="160" t="s">
        <v>2543</v>
      </c>
      <c r="K1182" s="160" t="s">
        <v>2549</v>
      </c>
      <c r="L1182" s="160" t="s">
        <v>284</v>
      </c>
      <c r="M1182" s="161" t="s">
        <v>850</v>
      </c>
      <c r="N1182" s="161" t="s">
        <v>1519</v>
      </c>
      <c r="O1182" s="160" t="s">
        <v>2641</v>
      </c>
      <c r="P1182" s="160" t="s">
        <v>2709</v>
      </c>
      <c r="Q1182" s="160" t="s">
        <v>2708</v>
      </c>
    </row>
    <row r="1183" spans="2:17" ht="33.6" customHeight="1">
      <c r="B1183" s="160">
        <v>1193</v>
      </c>
      <c r="C1183" s="160" t="s">
        <v>2661</v>
      </c>
      <c r="D1183" s="166">
        <v>44763</v>
      </c>
      <c r="E1183" s="165" t="s">
        <v>2633</v>
      </c>
      <c r="F1183" s="160" t="s">
        <v>2726</v>
      </c>
      <c r="G1183" s="160" t="s">
        <v>582</v>
      </c>
      <c r="H1183" s="160" t="s">
        <v>2221</v>
      </c>
      <c r="I1183" s="160" t="s">
        <v>2219</v>
      </c>
      <c r="J1183" s="160" t="s">
        <v>2543</v>
      </c>
      <c r="K1183" s="160" t="s">
        <v>2548</v>
      </c>
      <c r="L1183" s="160" t="s">
        <v>284</v>
      </c>
      <c r="M1183" s="161" t="s">
        <v>850</v>
      </c>
      <c r="N1183" s="161">
        <v>9</v>
      </c>
      <c r="O1183" s="160" t="s">
        <v>2641</v>
      </c>
      <c r="P1183" s="160" t="s">
        <v>2709</v>
      </c>
      <c r="Q1183" s="160" t="s">
        <v>2708</v>
      </c>
    </row>
    <row r="1184" spans="2:17" ht="33.6" customHeight="1">
      <c r="B1184" s="160">
        <v>1194</v>
      </c>
      <c r="C1184" s="160" t="s">
        <v>2661</v>
      </c>
      <c r="D1184" s="166">
        <v>44763</v>
      </c>
      <c r="E1184" s="165" t="s">
        <v>2633</v>
      </c>
      <c r="F1184" s="160" t="s">
        <v>2726</v>
      </c>
      <c r="G1184" s="160" t="s">
        <v>582</v>
      </c>
      <c r="H1184" s="160" t="s">
        <v>2221</v>
      </c>
      <c r="I1184" s="160" t="s">
        <v>2219</v>
      </c>
      <c r="J1184" s="160" t="s">
        <v>2543</v>
      </c>
      <c r="K1184" s="160" t="s">
        <v>2549</v>
      </c>
      <c r="L1184" s="160" t="s">
        <v>284</v>
      </c>
      <c r="M1184" s="161" t="s">
        <v>850</v>
      </c>
      <c r="N1184" s="161" t="s">
        <v>2606</v>
      </c>
      <c r="O1184" s="160" t="s">
        <v>2641</v>
      </c>
      <c r="P1184" s="160" t="s">
        <v>2709</v>
      </c>
      <c r="Q1184" s="160" t="s">
        <v>2708</v>
      </c>
    </row>
    <row r="1185" spans="2:17" ht="33.6" customHeight="1">
      <c r="B1185" s="160">
        <v>1195</v>
      </c>
      <c r="C1185" s="160" t="s">
        <v>2661</v>
      </c>
      <c r="D1185" s="166">
        <v>44763</v>
      </c>
      <c r="E1185" s="165" t="s">
        <v>2634</v>
      </c>
      <c r="F1185" s="160" t="s">
        <v>2735</v>
      </c>
      <c r="G1185" s="160" t="s">
        <v>2304</v>
      </c>
      <c r="H1185" s="160" t="s">
        <v>2309</v>
      </c>
      <c r="I1185" s="160" t="s">
        <v>2300</v>
      </c>
      <c r="J1185" s="160" t="s">
        <v>2543</v>
      </c>
      <c r="K1185" s="160" t="s">
        <v>2548</v>
      </c>
      <c r="L1185" s="160" t="s">
        <v>284</v>
      </c>
      <c r="M1185" s="161" t="s">
        <v>850</v>
      </c>
      <c r="N1185" s="161">
        <v>999</v>
      </c>
      <c r="O1185" s="160" t="s">
        <v>2641</v>
      </c>
      <c r="P1185" s="160" t="s">
        <v>2709</v>
      </c>
      <c r="Q1185" s="160" t="s">
        <v>2708</v>
      </c>
    </row>
    <row r="1186" spans="2:17" ht="33.6" customHeight="1">
      <c r="B1186" s="160">
        <v>1196</v>
      </c>
      <c r="C1186" s="160" t="s">
        <v>2661</v>
      </c>
      <c r="D1186" s="166">
        <v>44763</v>
      </c>
      <c r="E1186" s="165" t="s">
        <v>2634</v>
      </c>
      <c r="F1186" s="160" t="s">
        <v>2735</v>
      </c>
      <c r="G1186" s="160" t="s">
        <v>2304</v>
      </c>
      <c r="H1186" s="160" t="s">
        <v>2309</v>
      </c>
      <c r="I1186" s="160" t="s">
        <v>2300</v>
      </c>
      <c r="J1186" s="160" t="s">
        <v>2543</v>
      </c>
      <c r="K1186" s="160" t="s">
        <v>2549</v>
      </c>
      <c r="L1186" s="160" t="s">
        <v>284</v>
      </c>
      <c r="M1186" s="161" t="s">
        <v>850</v>
      </c>
      <c r="N1186" s="161" t="s">
        <v>2607</v>
      </c>
      <c r="O1186" s="160" t="s">
        <v>2641</v>
      </c>
      <c r="P1186" s="160" t="s">
        <v>2709</v>
      </c>
      <c r="Q1186" s="160" t="s">
        <v>2708</v>
      </c>
    </row>
    <row r="1187" spans="2:17" ht="33.6" customHeight="1">
      <c r="B1187" s="160">
        <v>1197</v>
      </c>
      <c r="C1187" s="160" t="s">
        <v>2661</v>
      </c>
      <c r="D1187" s="166">
        <v>44763</v>
      </c>
      <c r="E1187" s="165" t="s">
        <v>2635</v>
      </c>
      <c r="F1187" s="160" t="s">
        <v>2715</v>
      </c>
      <c r="G1187" s="160" t="s">
        <v>2532</v>
      </c>
      <c r="H1187" s="160" t="s">
        <v>2518</v>
      </c>
      <c r="I1187" s="160" t="s">
        <v>2505</v>
      </c>
      <c r="J1187" s="160" t="s">
        <v>2543</v>
      </c>
      <c r="K1187" s="160" t="s">
        <v>2548</v>
      </c>
      <c r="L1187" s="160" t="s">
        <v>284</v>
      </c>
      <c r="M1187" s="161" t="s">
        <v>850</v>
      </c>
      <c r="N1187" s="161">
        <v>89999</v>
      </c>
      <c r="O1187" s="160" t="s">
        <v>2641</v>
      </c>
      <c r="P1187" s="160" t="s">
        <v>2709</v>
      </c>
      <c r="Q1187" s="160" t="s">
        <v>2708</v>
      </c>
    </row>
    <row r="1188" spans="2:17" ht="33.6" customHeight="1">
      <c r="B1188" s="160">
        <v>1198</v>
      </c>
      <c r="C1188" s="160" t="s">
        <v>2661</v>
      </c>
      <c r="D1188" s="166">
        <v>44763</v>
      </c>
      <c r="E1188" s="165" t="s">
        <v>2635</v>
      </c>
      <c r="F1188" s="160" t="s">
        <v>2715</v>
      </c>
      <c r="G1188" s="160" t="s">
        <v>2532</v>
      </c>
      <c r="H1188" s="160" t="s">
        <v>2518</v>
      </c>
      <c r="I1188" s="160" t="s">
        <v>2505</v>
      </c>
      <c r="J1188" s="160" t="s">
        <v>2543</v>
      </c>
      <c r="K1188" s="160" t="s">
        <v>2549</v>
      </c>
      <c r="L1188" s="160" t="s">
        <v>284</v>
      </c>
      <c r="M1188" s="161" t="s">
        <v>850</v>
      </c>
      <c r="N1188" s="161" t="s">
        <v>2598</v>
      </c>
      <c r="O1188" s="160" t="s">
        <v>2641</v>
      </c>
      <c r="P1188" s="160" t="s">
        <v>2709</v>
      </c>
      <c r="Q1188" s="160" t="s">
        <v>2708</v>
      </c>
    </row>
    <row r="1189" spans="2:17" ht="33.6" customHeight="1">
      <c r="B1189" s="160">
        <v>1199</v>
      </c>
      <c r="C1189" s="160" t="s">
        <v>2661</v>
      </c>
      <c r="D1189" s="166">
        <v>44763</v>
      </c>
      <c r="E1189" s="165" t="s">
        <v>2636</v>
      </c>
      <c r="F1189" s="160" t="s">
        <v>2715</v>
      </c>
      <c r="G1189" s="160" t="s">
        <v>2532</v>
      </c>
      <c r="H1189" s="160" t="s">
        <v>2518</v>
      </c>
      <c r="I1189" s="160" t="s">
        <v>2505</v>
      </c>
      <c r="J1189" s="160" t="s">
        <v>2543</v>
      </c>
      <c r="K1189" s="160" t="s">
        <v>2548</v>
      </c>
      <c r="L1189" s="160" t="s">
        <v>284</v>
      </c>
      <c r="M1189" s="161" t="s">
        <v>850</v>
      </c>
      <c r="N1189" s="161">
        <v>89997</v>
      </c>
      <c r="O1189" s="160" t="s">
        <v>2641</v>
      </c>
      <c r="P1189" s="160" t="s">
        <v>2709</v>
      </c>
      <c r="Q1189" s="160" t="s">
        <v>2708</v>
      </c>
    </row>
    <row r="1190" spans="2:17" ht="33" customHeight="1">
      <c r="B1190" s="160">
        <v>1200</v>
      </c>
      <c r="C1190" s="160" t="s">
        <v>2661</v>
      </c>
      <c r="D1190" s="166">
        <v>44763</v>
      </c>
      <c r="E1190" s="165" t="s">
        <v>2636</v>
      </c>
      <c r="F1190" s="160" t="s">
        <v>2715</v>
      </c>
      <c r="G1190" s="160" t="s">
        <v>2532</v>
      </c>
      <c r="H1190" s="160" t="s">
        <v>2518</v>
      </c>
      <c r="I1190" s="160" t="s">
        <v>2505</v>
      </c>
      <c r="J1190" s="160" t="s">
        <v>2543</v>
      </c>
      <c r="K1190" s="160" t="s">
        <v>2549</v>
      </c>
      <c r="L1190" s="160" t="s">
        <v>284</v>
      </c>
      <c r="M1190" s="161" t="s">
        <v>850</v>
      </c>
      <c r="N1190" s="161" t="s">
        <v>2599</v>
      </c>
      <c r="O1190" s="160" t="s">
        <v>2641</v>
      </c>
      <c r="P1190" s="160" t="s">
        <v>2709</v>
      </c>
      <c r="Q1190" s="160" t="s">
        <v>2708</v>
      </c>
    </row>
    <row r="1191" spans="2:17" ht="29.4" customHeight="1">
      <c r="B1191" s="160">
        <v>1201</v>
      </c>
      <c r="C1191" s="160" t="s">
        <v>2560</v>
      </c>
      <c r="D1191" s="166">
        <v>44791</v>
      </c>
      <c r="E1191" s="165" t="s">
        <v>2442</v>
      </c>
      <c r="F1191" s="160" t="s">
        <v>2740</v>
      </c>
      <c r="G1191" s="160" t="s">
        <v>2524</v>
      </c>
      <c r="H1191" s="160" t="s">
        <v>2745</v>
      </c>
      <c r="I1191" s="160" t="s">
        <v>1504</v>
      </c>
      <c r="J1191" s="160" t="s">
        <v>2543</v>
      </c>
      <c r="K1191" s="160" t="s">
        <v>2544</v>
      </c>
      <c r="L1191" s="160" t="s">
        <v>265</v>
      </c>
      <c r="M1191" s="161" t="s">
        <v>2647</v>
      </c>
      <c r="N1191" s="161" t="s">
        <v>2745</v>
      </c>
      <c r="O1191" s="160" t="s">
        <v>2650</v>
      </c>
      <c r="P1191" s="160" t="s">
        <v>2709</v>
      </c>
      <c r="Q1191" s="160" t="s">
        <v>2708</v>
      </c>
    </row>
    <row r="1192" spans="2:17" ht="29.4" customHeight="1">
      <c r="B1192" s="160">
        <v>1202</v>
      </c>
      <c r="C1192" s="160" t="s">
        <v>2560</v>
      </c>
      <c r="D1192" s="166">
        <v>44791</v>
      </c>
      <c r="E1192" s="165" t="s">
        <v>2448</v>
      </c>
      <c r="F1192" s="160" t="s">
        <v>2695</v>
      </c>
      <c r="G1192" s="160" t="s">
        <v>2687</v>
      </c>
      <c r="H1192" s="160" t="s">
        <v>2741</v>
      </c>
      <c r="I1192" s="160" t="s">
        <v>580</v>
      </c>
      <c r="J1192" s="160" t="s">
        <v>2543</v>
      </c>
      <c r="K1192" s="160" t="s">
        <v>2544</v>
      </c>
      <c r="L1192" s="160" t="s">
        <v>265</v>
      </c>
      <c r="M1192" s="161" t="s">
        <v>2648</v>
      </c>
      <c r="N1192" s="161" t="s">
        <v>2741</v>
      </c>
      <c r="O1192" s="160" t="s">
        <v>2650</v>
      </c>
      <c r="P1192" s="160" t="s">
        <v>2709</v>
      </c>
      <c r="Q1192" s="160" t="s">
        <v>2708</v>
      </c>
    </row>
    <row r="1193" spans="2:17" ht="25.65" customHeight="1">
      <c r="B1193" s="160">
        <v>1203</v>
      </c>
      <c r="C1193" s="160" t="s">
        <v>2560</v>
      </c>
      <c r="D1193" s="166">
        <v>44791</v>
      </c>
      <c r="E1193" s="165" t="s">
        <v>2454</v>
      </c>
      <c r="F1193" s="160" t="s">
        <v>2716</v>
      </c>
      <c r="G1193" s="160" t="s">
        <v>640</v>
      </c>
      <c r="H1193" s="160" t="s">
        <v>2746</v>
      </c>
      <c r="I1193" s="160" t="s">
        <v>1563</v>
      </c>
      <c r="J1193" s="160" t="s">
        <v>2543</v>
      </c>
      <c r="K1193" s="160" t="s">
        <v>2544</v>
      </c>
      <c r="L1193" s="160" t="s">
        <v>265</v>
      </c>
      <c r="M1193" s="161" t="s">
        <v>2649</v>
      </c>
      <c r="N1193" s="161" t="s">
        <v>2746</v>
      </c>
      <c r="O1193" s="160" t="s">
        <v>2650</v>
      </c>
      <c r="P1193" s="160" t="s">
        <v>2709</v>
      </c>
      <c r="Q1193" s="160" t="s">
        <v>2708</v>
      </c>
    </row>
    <row r="1194" spans="2:17" ht="25.65" customHeight="1">
      <c r="B1194" s="160">
        <v>1204</v>
      </c>
      <c r="C1194" s="160" t="s">
        <v>2560</v>
      </c>
      <c r="D1194" s="166">
        <v>44791</v>
      </c>
      <c r="E1194" s="165" t="s">
        <v>2240</v>
      </c>
      <c r="F1194" s="160" t="s">
        <v>2711</v>
      </c>
      <c r="G1194" s="160" t="s">
        <v>651</v>
      </c>
      <c r="H1194" s="160" t="s">
        <v>2747</v>
      </c>
      <c r="I1194" s="160" t="s">
        <v>1730</v>
      </c>
      <c r="J1194" s="160" t="s">
        <v>2543</v>
      </c>
      <c r="K1194" s="160" t="s">
        <v>2544</v>
      </c>
      <c r="L1194" s="160" t="s">
        <v>265</v>
      </c>
      <c r="M1194" s="161" t="s">
        <v>1578</v>
      </c>
      <c r="N1194" s="161" t="s">
        <v>2747</v>
      </c>
      <c r="O1194" s="160" t="s">
        <v>2650</v>
      </c>
      <c r="P1194" s="160" t="s">
        <v>2709</v>
      </c>
      <c r="Q1194" s="160" t="s">
        <v>2708</v>
      </c>
    </row>
    <row r="1195" spans="2:17" ht="25.65" customHeight="1">
      <c r="B1195" s="160">
        <v>1205</v>
      </c>
      <c r="C1195" s="160" t="s">
        <v>2560</v>
      </c>
      <c r="D1195" s="166">
        <v>44791</v>
      </c>
      <c r="E1195" s="165" t="s">
        <v>2241</v>
      </c>
      <c r="F1195" s="160" t="s">
        <v>2711</v>
      </c>
      <c r="G1195" s="160" t="s">
        <v>651</v>
      </c>
      <c r="H1195" s="160" t="s">
        <v>2748</v>
      </c>
      <c r="I1195" s="160" t="s">
        <v>1732</v>
      </c>
      <c r="J1195" s="160" t="s">
        <v>2543</v>
      </c>
      <c r="K1195" s="160" t="s">
        <v>2544</v>
      </c>
      <c r="L1195" s="160" t="s">
        <v>265</v>
      </c>
      <c r="M1195" s="161" t="s">
        <v>1580</v>
      </c>
      <c r="N1195" s="161" t="s">
        <v>2748</v>
      </c>
      <c r="O1195" s="160" t="s">
        <v>2650</v>
      </c>
      <c r="P1195" s="160" t="s">
        <v>2709</v>
      </c>
      <c r="Q1195" s="160" t="s">
        <v>2708</v>
      </c>
    </row>
    <row r="1196" spans="2:17" ht="25.65" customHeight="1">
      <c r="B1196" s="160">
        <v>1206</v>
      </c>
      <c r="C1196" s="160" t="s">
        <v>2560</v>
      </c>
      <c r="D1196" s="166">
        <v>44791</v>
      </c>
      <c r="E1196" s="165" t="s">
        <v>2080</v>
      </c>
      <c r="F1196" s="160" t="s">
        <v>2706</v>
      </c>
      <c r="G1196" s="160" t="s">
        <v>381</v>
      </c>
      <c r="H1196" s="160" t="s">
        <v>2749</v>
      </c>
      <c r="I1196" s="160" t="s">
        <v>735</v>
      </c>
      <c r="J1196" s="160" t="s">
        <v>2543</v>
      </c>
      <c r="K1196" s="160" t="s">
        <v>2544</v>
      </c>
      <c r="L1196" s="160" t="s">
        <v>265</v>
      </c>
      <c r="M1196" s="161" t="s">
        <v>733</v>
      </c>
      <c r="N1196" s="161" t="s">
        <v>2749</v>
      </c>
      <c r="O1196" s="160" t="s">
        <v>2650</v>
      </c>
      <c r="P1196" s="160" t="s">
        <v>2709</v>
      </c>
      <c r="Q1196" s="160" t="s">
        <v>2708</v>
      </c>
    </row>
    <row r="1197" spans="2:17" ht="25.65" customHeight="1">
      <c r="B1197" s="160">
        <v>1207</v>
      </c>
      <c r="C1197" s="160" t="s">
        <v>2560</v>
      </c>
      <c r="D1197" s="166">
        <v>44791</v>
      </c>
      <c r="E1197" s="165" t="s">
        <v>2081</v>
      </c>
      <c r="F1197" s="160" t="s">
        <v>2706</v>
      </c>
      <c r="G1197" s="160" t="s">
        <v>381</v>
      </c>
      <c r="H1197" s="160" t="s">
        <v>2707</v>
      </c>
      <c r="I1197" s="160" t="s">
        <v>740</v>
      </c>
      <c r="J1197" s="160" t="s">
        <v>2543</v>
      </c>
      <c r="K1197" s="160" t="s">
        <v>2544</v>
      </c>
      <c r="L1197" s="160" t="s">
        <v>265</v>
      </c>
      <c r="M1197" s="161" t="s">
        <v>739</v>
      </c>
      <c r="N1197" s="161" t="s">
        <v>2707</v>
      </c>
      <c r="O1197" s="160" t="s">
        <v>2650</v>
      </c>
      <c r="P1197" s="160" t="s">
        <v>2709</v>
      </c>
      <c r="Q1197" s="160" t="s">
        <v>2708</v>
      </c>
    </row>
    <row r="1198" spans="2:17" ht="34.35" customHeight="1">
      <c r="B1198" s="160">
        <v>1208</v>
      </c>
      <c r="C1198" s="160" t="s">
        <v>2560</v>
      </c>
      <c r="D1198" s="166">
        <v>44791</v>
      </c>
      <c r="E1198" s="165" t="s">
        <v>2328</v>
      </c>
      <c r="F1198" s="160" t="s">
        <v>2715</v>
      </c>
      <c r="G1198" s="160" t="s">
        <v>2532</v>
      </c>
      <c r="H1198" s="160" t="s">
        <v>2750</v>
      </c>
      <c r="I1198" s="160" t="s">
        <v>2537</v>
      </c>
      <c r="J1198" s="160" t="s">
        <v>2543</v>
      </c>
      <c r="K1198" s="160" t="s">
        <v>2544</v>
      </c>
      <c r="L1198" s="160" t="s">
        <v>265</v>
      </c>
      <c r="M1198" s="161" t="s">
        <v>1656</v>
      </c>
      <c r="N1198" s="161" t="s">
        <v>2750</v>
      </c>
      <c r="O1198" s="160" t="s">
        <v>2650</v>
      </c>
      <c r="P1198" s="160" t="s">
        <v>2709</v>
      </c>
      <c r="Q1198" s="160" t="s">
        <v>2708</v>
      </c>
    </row>
    <row r="1199" spans="2:17" ht="34.35" customHeight="1">
      <c r="B1199" s="160">
        <v>1209</v>
      </c>
      <c r="C1199" s="160" t="s">
        <v>2560</v>
      </c>
      <c r="D1199" s="166">
        <v>44791</v>
      </c>
      <c r="E1199" s="165" t="s">
        <v>2476</v>
      </c>
      <c r="F1199" s="160" t="s">
        <v>2715</v>
      </c>
      <c r="G1199" s="160" t="s">
        <v>2532</v>
      </c>
      <c r="H1199" s="160" t="s">
        <v>2751</v>
      </c>
      <c r="I1199" s="160" t="s">
        <v>2538</v>
      </c>
      <c r="J1199" s="160" t="s">
        <v>2543</v>
      </c>
      <c r="K1199" s="160" t="s">
        <v>2544</v>
      </c>
      <c r="L1199" s="160" t="s">
        <v>265</v>
      </c>
      <c r="M1199" s="161" t="s">
        <v>1660</v>
      </c>
      <c r="N1199" s="161" t="s">
        <v>2751</v>
      </c>
      <c r="O1199" s="160" t="s">
        <v>2650</v>
      </c>
      <c r="P1199" s="160" t="s">
        <v>2709</v>
      </c>
      <c r="Q1199" s="160" t="s">
        <v>2708</v>
      </c>
    </row>
    <row r="1200" spans="2:17" ht="34.35" customHeight="1">
      <c r="B1200" s="160">
        <v>1210</v>
      </c>
      <c r="C1200" s="160" t="s">
        <v>2560</v>
      </c>
      <c r="D1200" s="166">
        <v>44791</v>
      </c>
      <c r="E1200" s="165" t="s">
        <v>2478</v>
      </c>
      <c r="F1200" s="160" t="s">
        <v>2715</v>
      </c>
      <c r="G1200" s="160" t="s">
        <v>2532</v>
      </c>
      <c r="H1200" s="160" t="s">
        <v>2752</v>
      </c>
      <c r="I1200" s="160" t="s">
        <v>2539</v>
      </c>
      <c r="J1200" s="160" t="s">
        <v>2543</v>
      </c>
      <c r="K1200" s="160" t="s">
        <v>2544</v>
      </c>
      <c r="L1200" s="160" t="s">
        <v>265</v>
      </c>
      <c r="M1200" s="161" t="s">
        <v>1664</v>
      </c>
      <c r="N1200" s="161" t="s">
        <v>2752</v>
      </c>
      <c r="O1200" s="160" t="s">
        <v>2650</v>
      </c>
      <c r="P1200" s="160" t="s">
        <v>2709</v>
      </c>
      <c r="Q1200" s="160" t="s">
        <v>2708</v>
      </c>
    </row>
    <row r="1201" spans="2:17" ht="34.35" customHeight="1">
      <c r="B1201" s="160">
        <v>1211</v>
      </c>
      <c r="C1201" s="160" t="s">
        <v>2560</v>
      </c>
      <c r="D1201" s="166">
        <v>44791</v>
      </c>
      <c r="E1201" s="165" t="s">
        <v>2480</v>
      </c>
      <c r="F1201" s="160" t="s">
        <v>2715</v>
      </c>
      <c r="G1201" s="160" t="s">
        <v>2532</v>
      </c>
      <c r="H1201" s="160" t="s">
        <v>2739</v>
      </c>
      <c r="I1201" s="160" t="s">
        <v>2536</v>
      </c>
      <c r="J1201" s="160" t="s">
        <v>2543</v>
      </c>
      <c r="K1201" s="160" t="s">
        <v>2544</v>
      </c>
      <c r="L1201" s="160" t="s">
        <v>265</v>
      </c>
      <c r="M1201" s="161" t="s">
        <v>618</v>
      </c>
      <c r="N1201" s="161" t="s">
        <v>2739</v>
      </c>
      <c r="O1201" s="160" t="s">
        <v>2650</v>
      </c>
      <c r="P1201" s="160" t="s">
        <v>2709</v>
      </c>
      <c r="Q1201" s="160" t="s">
        <v>2708</v>
      </c>
    </row>
    <row r="1202" spans="2:17" ht="31.35" customHeight="1">
      <c r="B1202" s="160">
        <v>1212</v>
      </c>
      <c r="C1202" s="160" t="s">
        <v>2560</v>
      </c>
      <c r="D1202" s="166">
        <v>44792</v>
      </c>
      <c r="E1202" s="165" t="s">
        <v>2044</v>
      </c>
      <c r="F1202" s="160" t="s">
        <v>2710</v>
      </c>
      <c r="G1202" s="160" t="s">
        <v>660</v>
      </c>
      <c r="H1202" s="160" t="s">
        <v>659</v>
      </c>
      <c r="I1202" s="160" t="s">
        <v>661</v>
      </c>
      <c r="J1202" s="160" t="s">
        <v>2543</v>
      </c>
      <c r="K1202" s="160" t="s">
        <v>2547</v>
      </c>
      <c r="L1202" s="160" t="s">
        <v>265</v>
      </c>
      <c r="M1202" s="161" t="s">
        <v>1407</v>
      </c>
      <c r="N1202" s="161" t="s">
        <v>1405</v>
      </c>
      <c r="O1202" s="160" t="s">
        <v>2651</v>
      </c>
      <c r="P1202" s="160" t="s">
        <v>2709</v>
      </c>
      <c r="Q1202" s="160" t="s">
        <v>2653</v>
      </c>
    </row>
    <row r="1203" spans="2:17" ht="21" customHeight="1">
      <c r="B1203" s="160">
        <v>1213</v>
      </c>
      <c r="C1203" s="160" t="s">
        <v>2560</v>
      </c>
      <c r="D1203" s="166">
        <v>44792</v>
      </c>
      <c r="E1203" s="165" t="s">
        <v>2055</v>
      </c>
      <c r="F1203" s="160" t="s">
        <v>2730</v>
      </c>
      <c r="G1203" s="160" t="s">
        <v>637</v>
      </c>
      <c r="H1203" s="160" t="s">
        <v>1547</v>
      </c>
      <c r="I1203" s="160" t="s">
        <v>1548</v>
      </c>
      <c r="J1203" s="160" t="s">
        <v>2543</v>
      </c>
      <c r="K1203" s="160" t="s">
        <v>2550</v>
      </c>
      <c r="L1203" s="160" t="s">
        <v>265</v>
      </c>
      <c r="M1203" s="161" t="s">
        <v>2658</v>
      </c>
      <c r="N1203" s="161" t="s">
        <v>2657</v>
      </c>
      <c r="O1203" s="160" t="s">
        <v>2659</v>
      </c>
      <c r="P1203" s="160" t="s">
        <v>2709</v>
      </c>
      <c r="Q1203" s="160" t="s">
        <v>2653</v>
      </c>
    </row>
    <row r="1204" spans="2:17" ht="21" customHeight="1">
      <c r="B1204" s="160">
        <v>1214</v>
      </c>
      <c r="C1204" s="160" t="s">
        <v>2560</v>
      </c>
      <c r="D1204" s="166">
        <v>44792</v>
      </c>
      <c r="E1204" s="165" t="s">
        <v>2057</v>
      </c>
      <c r="F1204" s="160" t="s">
        <v>2716</v>
      </c>
      <c r="G1204" s="160" t="s">
        <v>640</v>
      </c>
      <c r="H1204" s="160" t="s">
        <v>1557</v>
      </c>
      <c r="I1204" s="160" t="s">
        <v>798</v>
      </c>
      <c r="J1204" s="160" t="s">
        <v>2543</v>
      </c>
      <c r="K1204" s="160" t="s">
        <v>2550</v>
      </c>
      <c r="L1204" s="160" t="s">
        <v>265</v>
      </c>
      <c r="M1204" s="161" t="s">
        <v>2657</v>
      </c>
      <c r="N1204" s="161" t="s">
        <v>2655</v>
      </c>
      <c r="O1204" s="160" t="s">
        <v>2659</v>
      </c>
      <c r="P1204" s="160" t="s">
        <v>2709</v>
      </c>
      <c r="Q1204" s="160" t="s">
        <v>2653</v>
      </c>
    </row>
    <row r="1205" spans="2:17" ht="21" customHeight="1">
      <c r="B1205" s="160">
        <v>1215</v>
      </c>
      <c r="C1205" s="160" t="s">
        <v>2560</v>
      </c>
      <c r="D1205" s="166">
        <v>44792</v>
      </c>
      <c r="E1205" s="165" t="s">
        <v>2059</v>
      </c>
      <c r="F1205" s="160" t="s">
        <v>2731</v>
      </c>
      <c r="G1205" s="160" t="s">
        <v>643</v>
      </c>
      <c r="H1205" s="160" t="s">
        <v>1569</v>
      </c>
      <c r="I1205" s="160" t="s">
        <v>801</v>
      </c>
      <c r="J1205" s="160" t="s">
        <v>2543</v>
      </c>
      <c r="K1205" s="160" t="s">
        <v>2550</v>
      </c>
      <c r="L1205" s="160" t="s">
        <v>265</v>
      </c>
      <c r="M1205" s="161" t="s">
        <v>2655</v>
      </c>
      <c r="N1205" s="161" t="s">
        <v>2656</v>
      </c>
      <c r="O1205" s="160" t="s">
        <v>2659</v>
      </c>
      <c r="P1205" s="160" t="s">
        <v>2709</v>
      </c>
      <c r="Q1205" s="160" t="s">
        <v>2653</v>
      </c>
    </row>
    <row r="1206" spans="2:17" ht="25.35" customHeight="1">
      <c r="B1206" s="160">
        <v>1216</v>
      </c>
      <c r="C1206" s="160" t="s">
        <v>2560</v>
      </c>
      <c r="D1206" s="166">
        <v>44792</v>
      </c>
      <c r="E1206" s="165" t="s">
        <v>2063</v>
      </c>
      <c r="F1206" s="160" t="s">
        <v>2732</v>
      </c>
      <c r="G1206" s="160" t="s">
        <v>988</v>
      </c>
      <c r="H1206" s="160" t="s">
        <v>1604</v>
      </c>
      <c r="I1206" s="160" t="s">
        <v>350</v>
      </c>
      <c r="J1206" s="160" t="s">
        <v>2543</v>
      </c>
      <c r="K1206" s="160" t="s">
        <v>2551</v>
      </c>
      <c r="L1206" s="160" t="s">
        <v>265</v>
      </c>
      <c r="M1206" s="161" t="s">
        <v>1404</v>
      </c>
      <c r="N1206" s="161" t="s">
        <v>1497</v>
      </c>
      <c r="O1206" s="160" t="s">
        <v>2660</v>
      </c>
      <c r="P1206" s="160" t="s">
        <v>2709</v>
      </c>
      <c r="Q1206" s="160" t="s">
        <v>2653</v>
      </c>
    </row>
    <row r="1207" spans="2:17" ht="29.4" customHeight="1">
      <c r="B1207" s="160">
        <v>1217</v>
      </c>
      <c r="C1207" s="160" t="s">
        <v>2560</v>
      </c>
      <c r="D1207" s="166">
        <v>44792</v>
      </c>
      <c r="E1207" s="165" t="s">
        <v>2063</v>
      </c>
      <c r="F1207" s="160" t="s">
        <v>2732</v>
      </c>
      <c r="G1207" s="160" t="s">
        <v>988</v>
      </c>
      <c r="H1207" s="160" t="s">
        <v>1604</v>
      </c>
      <c r="I1207" s="160" t="s">
        <v>350</v>
      </c>
      <c r="J1207" s="160" t="s">
        <v>2543</v>
      </c>
      <c r="K1207" s="160" t="s">
        <v>2547</v>
      </c>
      <c r="L1207" s="160" t="s">
        <v>265</v>
      </c>
      <c r="M1207" s="161" t="s">
        <v>1405</v>
      </c>
      <c r="N1207" s="161" t="s">
        <v>1487</v>
      </c>
      <c r="O1207" s="160" t="s">
        <v>2934</v>
      </c>
      <c r="P1207" s="160" t="s">
        <v>2709</v>
      </c>
      <c r="Q1207" s="160" t="s">
        <v>2653</v>
      </c>
    </row>
    <row r="1208" spans="2:17" ht="37.65" customHeight="1">
      <c r="B1208" s="160">
        <v>1218</v>
      </c>
      <c r="C1208" s="160" t="s">
        <v>2560</v>
      </c>
      <c r="D1208" s="166">
        <v>44792</v>
      </c>
      <c r="E1208" s="165" t="s">
        <v>2444</v>
      </c>
      <c r="F1208" s="160" t="s">
        <v>2695</v>
      </c>
      <c r="G1208" s="160" t="s">
        <v>2687</v>
      </c>
      <c r="H1208" s="160" t="s">
        <v>2646</v>
      </c>
      <c r="I1208" s="160" t="s">
        <v>1530</v>
      </c>
      <c r="J1208" s="160" t="s">
        <v>2543</v>
      </c>
      <c r="K1208" s="160" t="s">
        <v>2544</v>
      </c>
      <c r="L1208" s="160" t="s">
        <v>265</v>
      </c>
      <c r="M1208" s="161" t="s">
        <v>2677</v>
      </c>
      <c r="N1208" s="161" t="s">
        <v>2646</v>
      </c>
      <c r="O1208" s="160" t="s">
        <v>2650</v>
      </c>
      <c r="P1208" s="160" t="s">
        <v>2709</v>
      </c>
      <c r="Q1208" s="160" t="s">
        <v>2708</v>
      </c>
    </row>
    <row r="1209" spans="2:17" ht="34.35" customHeight="1">
      <c r="B1209" s="160">
        <v>1219</v>
      </c>
      <c r="C1209" s="160" t="s">
        <v>2560</v>
      </c>
      <c r="D1209" s="166">
        <v>44799</v>
      </c>
      <c r="E1209" s="166" t="s">
        <v>2004</v>
      </c>
      <c r="F1209" s="160" t="s">
        <v>2695</v>
      </c>
      <c r="G1209" s="160" t="s">
        <v>2687</v>
      </c>
      <c r="H1209" s="160" t="s">
        <v>850</v>
      </c>
      <c r="I1209" s="160" t="s">
        <v>850</v>
      </c>
      <c r="J1209" s="160" t="s">
        <v>2261</v>
      </c>
      <c r="K1209" s="160" t="s">
        <v>2690</v>
      </c>
      <c r="L1209" s="160" t="s">
        <v>265</v>
      </c>
      <c r="M1209" s="161" t="s">
        <v>2691</v>
      </c>
      <c r="N1209" s="161" t="s">
        <v>2695</v>
      </c>
      <c r="O1209" s="160" t="s">
        <v>2696</v>
      </c>
      <c r="P1209" s="160" t="s">
        <v>2709</v>
      </c>
      <c r="Q1209" s="160" t="s">
        <v>2708</v>
      </c>
    </row>
    <row r="1210" spans="2:17" ht="34.65" customHeight="1">
      <c r="B1210" s="160">
        <v>1220</v>
      </c>
      <c r="C1210" s="160" t="s">
        <v>2560</v>
      </c>
      <c r="D1210" s="166">
        <v>44799</v>
      </c>
      <c r="E1210" s="166" t="s">
        <v>2005</v>
      </c>
      <c r="F1210" s="160" t="s">
        <v>2694</v>
      </c>
      <c r="G1210" s="160" t="s">
        <v>2855</v>
      </c>
      <c r="H1210" s="160" t="s">
        <v>850</v>
      </c>
      <c r="I1210" s="160" t="s">
        <v>850</v>
      </c>
      <c r="J1210" s="160" t="s">
        <v>2261</v>
      </c>
      <c r="K1210" s="160" t="s">
        <v>2690</v>
      </c>
      <c r="L1210" s="160" t="s">
        <v>265</v>
      </c>
      <c r="M1210" s="161" t="s">
        <v>2693</v>
      </c>
      <c r="N1210" s="161" t="s">
        <v>2694</v>
      </c>
      <c r="O1210" s="160" t="s">
        <v>2692</v>
      </c>
      <c r="P1210" s="160" t="s">
        <v>2709</v>
      </c>
      <c r="Q1210" s="160" t="s">
        <v>2708</v>
      </c>
    </row>
    <row r="1211" spans="2:17">
      <c r="B1211" s="160">
        <v>1221</v>
      </c>
      <c r="C1211" s="160" t="s">
        <v>2560</v>
      </c>
      <c r="D1211" s="166">
        <v>44799</v>
      </c>
      <c r="E1211" s="165" t="s">
        <v>850</v>
      </c>
      <c r="F1211" s="160" t="s">
        <v>2701</v>
      </c>
      <c r="G1211" s="160" t="s">
        <v>850</v>
      </c>
      <c r="H1211" s="160" t="s">
        <v>850</v>
      </c>
      <c r="I1211" s="160" t="s">
        <v>850</v>
      </c>
      <c r="J1211" s="160" t="s">
        <v>2261</v>
      </c>
      <c r="K1211" s="160" t="s">
        <v>2690</v>
      </c>
      <c r="L1211" s="160" t="s">
        <v>265</v>
      </c>
      <c r="M1211" s="161" t="s">
        <v>2697</v>
      </c>
      <c r="N1211" s="161" t="s">
        <v>2701</v>
      </c>
      <c r="O1211" s="160" t="s">
        <v>2705</v>
      </c>
      <c r="P1211" s="160" t="s">
        <v>2709</v>
      </c>
      <c r="Q1211" s="160" t="s">
        <v>2708</v>
      </c>
    </row>
    <row r="1212" spans="2:17">
      <c r="B1212" s="160">
        <v>1222</v>
      </c>
      <c r="C1212" s="160" t="s">
        <v>2560</v>
      </c>
      <c r="D1212" s="166">
        <v>44799</v>
      </c>
      <c r="E1212" s="165" t="s">
        <v>850</v>
      </c>
      <c r="F1212" s="160" t="s">
        <v>2702</v>
      </c>
      <c r="G1212" s="160" t="s">
        <v>850</v>
      </c>
      <c r="H1212" s="160" t="s">
        <v>850</v>
      </c>
      <c r="I1212" s="160" t="s">
        <v>850</v>
      </c>
      <c r="J1212" s="160" t="s">
        <v>2261</v>
      </c>
      <c r="K1212" s="160" t="s">
        <v>2690</v>
      </c>
      <c r="L1212" s="160" t="s">
        <v>265</v>
      </c>
      <c r="M1212" s="161" t="s">
        <v>2698</v>
      </c>
      <c r="N1212" s="161" t="s">
        <v>2702</v>
      </c>
      <c r="O1212" s="160" t="s">
        <v>2705</v>
      </c>
      <c r="P1212" s="160" t="s">
        <v>2709</v>
      </c>
      <c r="Q1212" s="160" t="s">
        <v>2708</v>
      </c>
    </row>
    <row r="1213" spans="2:17">
      <c r="B1213" s="160">
        <v>1223</v>
      </c>
      <c r="C1213" s="160" t="s">
        <v>2560</v>
      </c>
      <c r="D1213" s="166">
        <v>44799</v>
      </c>
      <c r="E1213" s="165" t="s">
        <v>850</v>
      </c>
      <c r="F1213" s="160" t="s">
        <v>2703</v>
      </c>
      <c r="G1213" s="160" t="s">
        <v>850</v>
      </c>
      <c r="H1213" s="160" t="s">
        <v>850</v>
      </c>
      <c r="I1213" s="160" t="s">
        <v>850</v>
      </c>
      <c r="J1213" s="160" t="s">
        <v>2261</v>
      </c>
      <c r="K1213" s="160" t="s">
        <v>2690</v>
      </c>
      <c r="L1213" s="160" t="s">
        <v>265</v>
      </c>
      <c r="M1213" s="161" t="s">
        <v>2699</v>
      </c>
      <c r="N1213" s="161" t="s">
        <v>2703</v>
      </c>
      <c r="O1213" s="160" t="s">
        <v>2705</v>
      </c>
      <c r="P1213" s="160" t="s">
        <v>2709</v>
      </c>
      <c r="Q1213" s="160" t="s">
        <v>2708</v>
      </c>
    </row>
    <row r="1214" spans="2:17">
      <c r="B1214" s="160">
        <v>1224</v>
      </c>
      <c r="C1214" s="160" t="s">
        <v>2560</v>
      </c>
      <c r="D1214" s="166">
        <v>44799</v>
      </c>
      <c r="E1214" s="165" t="s">
        <v>850</v>
      </c>
      <c r="F1214" s="160" t="s">
        <v>2700</v>
      </c>
      <c r="G1214" s="160" t="s">
        <v>850</v>
      </c>
      <c r="H1214" s="160" t="s">
        <v>850</v>
      </c>
      <c r="I1214" s="160" t="s">
        <v>850</v>
      </c>
      <c r="J1214" s="160" t="s">
        <v>2261</v>
      </c>
      <c r="K1214" s="160" t="s">
        <v>2690</v>
      </c>
      <c r="L1214" s="160" t="s">
        <v>265</v>
      </c>
      <c r="M1214" s="161" t="s">
        <v>2704</v>
      </c>
      <c r="N1214" s="161" t="s">
        <v>2700</v>
      </c>
      <c r="O1214" s="160" t="s">
        <v>2705</v>
      </c>
      <c r="P1214" s="160" t="s">
        <v>2709</v>
      </c>
      <c r="Q1214" s="160" t="s">
        <v>2708</v>
      </c>
    </row>
    <row r="1215" spans="2:17" ht="27" customHeight="1">
      <c r="B1215" s="160">
        <v>1225</v>
      </c>
      <c r="C1215" s="160" t="s">
        <v>2560</v>
      </c>
      <c r="D1215" s="166">
        <v>44799</v>
      </c>
      <c r="E1215" s="165" t="s">
        <v>850</v>
      </c>
      <c r="F1215" s="160" t="s">
        <v>2695</v>
      </c>
      <c r="G1215" s="160" t="s">
        <v>2687</v>
      </c>
      <c r="H1215" s="160" t="s">
        <v>2519</v>
      </c>
      <c r="I1215" s="160" t="s">
        <v>2497</v>
      </c>
      <c r="J1215" s="160" t="s">
        <v>2543</v>
      </c>
      <c r="K1215" s="160" t="s">
        <v>2553</v>
      </c>
      <c r="L1215" s="160" t="s">
        <v>258</v>
      </c>
      <c r="M1215" s="161" t="s">
        <v>1543</v>
      </c>
      <c r="N1215" s="161" t="s">
        <v>850</v>
      </c>
      <c r="O1215" s="160" t="s">
        <v>2831</v>
      </c>
      <c r="P1215" s="160" t="s">
        <v>2709</v>
      </c>
      <c r="Q1215" s="160" t="s">
        <v>2708</v>
      </c>
    </row>
    <row r="1216" spans="2:17" ht="27" customHeight="1">
      <c r="B1216" s="160">
        <v>1226</v>
      </c>
      <c r="C1216" s="160" t="s">
        <v>2560</v>
      </c>
      <c r="D1216" s="166">
        <v>44799</v>
      </c>
      <c r="E1216" s="165" t="s">
        <v>2053</v>
      </c>
      <c r="F1216" s="160" t="s">
        <v>2695</v>
      </c>
      <c r="G1216" s="160" t="s">
        <v>2687</v>
      </c>
      <c r="H1216" s="160" t="s">
        <v>2519</v>
      </c>
      <c r="I1216" s="160" t="s">
        <v>2497</v>
      </c>
      <c r="J1216" s="160" t="s">
        <v>2543</v>
      </c>
      <c r="K1216" s="160" t="s">
        <v>2553</v>
      </c>
      <c r="L1216" s="160" t="s">
        <v>284</v>
      </c>
      <c r="M1216" s="161" t="s">
        <v>850</v>
      </c>
      <c r="N1216" s="161" t="s">
        <v>2497</v>
      </c>
      <c r="O1216" s="160" t="s">
        <v>2832</v>
      </c>
      <c r="P1216" s="160" t="s">
        <v>2709</v>
      </c>
      <c r="Q1216" s="160" t="s">
        <v>2708</v>
      </c>
    </row>
    <row r="1217" spans="2:17" ht="27" customHeight="1">
      <c r="B1217" s="160">
        <v>1227</v>
      </c>
      <c r="C1217" s="160" t="s">
        <v>2560</v>
      </c>
      <c r="D1217" s="166">
        <v>44799</v>
      </c>
      <c r="E1217" s="165" t="s">
        <v>850</v>
      </c>
      <c r="F1217" s="160" t="s">
        <v>2695</v>
      </c>
      <c r="G1217" s="160" t="s">
        <v>2687</v>
      </c>
      <c r="H1217" s="160" t="s">
        <v>2833</v>
      </c>
      <c r="I1217" s="160" t="s">
        <v>1545</v>
      </c>
      <c r="J1217" s="160" t="s">
        <v>2543</v>
      </c>
      <c r="K1217" s="160" t="s">
        <v>2553</v>
      </c>
      <c r="L1217" s="160" t="s">
        <v>258</v>
      </c>
      <c r="M1217" s="161" t="s">
        <v>1545</v>
      </c>
      <c r="N1217" s="161" t="s">
        <v>850</v>
      </c>
      <c r="O1217" s="160" t="s">
        <v>2861</v>
      </c>
      <c r="P1217" s="160" t="s">
        <v>2709</v>
      </c>
      <c r="Q1217" s="160" t="s">
        <v>2708</v>
      </c>
    </row>
    <row r="1218" spans="2:17" ht="27" customHeight="1">
      <c r="B1218" s="160">
        <v>1228</v>
      </c>
      <c r="C1218" s="160" t="s">
        <v>2560</v>
      </c>
      <c r="D1218" s="166">
        <v>44799</v>
      </c>
      <c r="E1218" s="165" t="s">
        <v>2054</v>
      </c>
      <c r="F1218" s="160" t="s">
        <v>2695</v>
      </c>
      <c r="G1218" s="160" t="s">
        <v>2687</v>
      </c>
      <c r="H1218" s="160" t="s">
        <v>2736</v>
      </c>
      <c r="I1218" s="160" t="s">
        <v>2498</v>
      </c>
      <c r="J1218" s="160" t="s">
        <v>2543</v>
      </c>
      <c r="K1218" s="160" t="s">
        <v>2553</v>
      </c>
      <c r="L1218" s="160" t="s">
        <v>284</v>
      </c>
      <c r="M1218" s="161" t="s">
        <v>850</v>
      </c>
      <c r="N1218" s="161" t="s">
        <v>2498</v>
      </c>
      <c r="O1218" s="160" t="s">
        <v>2834</v>
      </c>
      <c r="P1218" s="160" t="s">
        <v>2709</v>
      </c>
      <c r="Q1218" s="160" t="s">
        <v>2708</v>
      </c>
    </row>
    <row r="1219" spans="2:17" ht="27" customHeight="1">
      <c r="B1219" s="160">
        <v>1229</v>
      </c>
      <c r="C1219" s="160" t="s">
        <v>2560</v>
      </c>
      <c r="D1219" s="166">
        <v>44799</v>
      </c>
      <c r="E1219" s="165" t="s">
        <v>850</v>
      </c>
      <c r="F1219" s="160" t="s">
        <v>2694</v>
      </c>
      <c r="G1219" s="160" t="s">
        <v>2527</v>
      </c>
      <c r="H1219" s="160" t="s">
        <v>2835</v>
      </c>
      <c r="I1219" s="160" t="s">
        <v>345</v>
      </c>
      <c r="J1219" s="160" t="s">
        <v>2543</v>
      </c>
      <c r="K1219" s="160" t="s">
        <v>2553</v>
      </c>
      <c r="L1219" s="160" t="s">
        <v>258</v>
      </c>
      <c r="M1219" s="161" t="s">
        <v>345</v>
      </c>
      <c r="N1219" s="161" t="s">
        <v>850</v>
      </c>
      <c r="O1219" s="160" t="s">
        <v>2862</v>
      </c>
      <c r="P1219" s="160" t="s">
        <v>2709</v>
      </c>
      <c r="Q1219" s="160" t="s">
        <v>2708</v>
      </c>
    </row>
    <row r="1220" spans="2:17" ht="27" customHeight="1">
      <c r="B1220" s="160">
        <v>1230</v>
      </c>
      <c r="C1220" s="160" t="s">
        <v>2560</v>
      </c>
      <c r="D1220" s="166">
        <v>44799</v>
      </c>
      <c r="E1220" s="165" t="s">
        <v>2051</v>
      </c>
      <c r="F1220" s="160" t="s">
        <v>2694</v>
      </c>
      <c r="G1220" s="160" t="s">
        <v>2527</v>
      </c>
      <c r="H1220" s="160" t="s">
        <v>2788</v>
      </c>
      <c r="I1220" s="160" t="s">
        <v>2787</v>
      </c>
      <c r="J1220" s="160" t="s">
        <v>2543</v>
      </c>
      <c r="K1220" s="160" t="s">
        <v>2553</v>
      </c>
      <c r="L1220" s="160" t="s">
        <v>284</v>
      </c>
      <c r="M1220" s="161" t="s">
        <v>850</v>
      </c>
      <c r="N1220" s="161" t="s">
        <v>2490</v>
      </c>
      <c r="O1220" s="160" t="s">
        <v>2863</v>
      </c>
      <c r="P1220" s="160" t="s">
        <v>2709</v>
      </c>
      <c r="Q1220" s="160" t="s">
        <v>2708</v>
      </c>
    </row>
    <row r="1221" spans="2:17" ht="27" customHeight="1">
      <c r="B1221" s="160">
        <v>1231</v>
      </c>
      <c r="C1221" s="160" t="s">
        <v>2560</v>
      </c>
      <c r="D1221" s="166">
        <v>44799</v>
      </c>
      <c r="E1221" s="165" t="s">
        <v>850</v>
      </c>
      <c r="F1221" s="160" t="s">
        <v>2694</v>
      </c>
      <c r="G1221" s="160" t="s">
        <v>2527</v>
      </c>
      <c r="H1221" s="160" t="s">
        <v>2836</v>
      </c>
      <c r="I1221" s="160" t="s">
        <v>1528</v>
      </c>
      <c r="J1221" s="160" t="s">
        <v>2543</v>
      </c>
      <c r="K1221" s="160" t="s">
        <v>2553</v>
      </c>
      <c r="L1221" s="160" t="s">
        <v>258</v>
      </c>
      <c r="M1221" s="161" t="s">
        <v>1528</v>
      </c>
      <c r="N1221" s="161" t="s">
        <v>850</v>
      </c>
      <c r="O1221" s="160" t="s">
        <v>2864</v>
      </c>
      <c r="P1221" s="160" t="s">
        <v>2709</v>
      </c>
      <c r="Q1221" s="160" t="s">
        <v>2708</v>
      </c>
    </row>
    <row r="1222" spans="2:17" ht="27" customHeight="1">
      <c r="B1222" s="160">
        <v>1232</v>
      </c>
      <c r="C1222" s="160" t="s">
        <v>2560</v>
      </c>
      <c r="D1222" s="166">
        <v>44799</v>
      </c>
      <c r="E1222" s="165" t="s">
        <v>2052</v>
      </c>
      <c r="F1222" s="160" t="s">
        <v>2694</v>
      </c>
      <c r="G1222" s="160" t="s">
        <v>2527</v>
      </c>
      <c r="H1222" s="160" t="s">
        <v>2506</v>
      </c>
      <c r="I1222" s="160" t="s">
        <v>2492</v>
      </c>
      <c r="J1222" s="160" t="s">
        <v>2543</v>
      </c>
      <c r="K1222" s="160" t="s">
        <v>2553</v>
      </c>
      <c r="L1222" s="160" t="s">
        <v>284</v>
      </c>
      <c r="M1222" s="161" t="s">
        <v>850</v>
      </c>
      <c r="N1222" s="161" t="s">
        <v>2492</v>
      </c>
      <c r="O1222" s="160" t="s">
        <v>2865</v>
      </c>
      <c r="P1222" s="160" t="s">
        <v>2709</v>
      </c>
      <c r="Q1222" s="160" t="s">
        <v>2708</v>
      </c>
    </row>
    <row r="1223" spans="2:17" ht="27" customHeight="1">
      <c r="B1223" s="160">
        <v>1233</v>
      </c>
      <c r="C1223" s="160" t="s">
        <v>2560</v>
      </c>
      <c r="D1223" s="166">
        <v>44799</v>
      </c>
      <c r="E1223" s="165" t="s">
        <v>850</v>
      </c>
      <c r="F1223" s="160" t="s">
        <v>2694</v>
      </c>
      <c r="G1223" s="160" t="s">
        <v>2527</v>
      </c>
      <c r="H1223" s="160" t="s">
        <v>2837</v>
      </c>
      <c r="I1223" s="160" t="s">
        <v>1533</v>
      </c>
      <c r="J1223" s="160" t="s">
        <v>2543</v>
      </c>
      <c r="K1223" s="160" t="s">
        <v>2553</v>
      </c>
      <c r="L1223" s="160" t="s">
        <v>258</v>
      </c>
      <c r="M1223" s="161" t="s">
        <v>1533</v>
      </c>
      <c r="N1223" s="161" t="s">
        <v>850</v>
      </c>
      <c r="O1223" s="160" t="s">
        <v>2866</v>
      </c>
      <c r="P1223" s="160" t="s">
        <v>2709</v>
      </c>
      <c r="Q1223" s="160" t="s">
        <v>2708</v>
      </c>
    </row>
    <row r="1224" spans="2:17" ht="27" customHeight="1">
      <c r="B1224" s="160">
        <v>1234</v>
      </c>
      <c r="C1224" s="160" t="s">
        <v>2560</v>
      </c>
      <c r="D1224" s="166">
        <v>44799</v>
      </c>
      <c r="E1224" s="165" t="s">
        <v>2445</v>
      </c>
      <c r="F1224" s="160" t="s">
        <v>2694</v>
      </c>
      <c r="G1224" s="160" t="s">
        <v>2527</v>
      </c>
      <c r="H1224" s="160" t="s">
        <v>2507</v>
      </c>
      <c r="I1224" s="160" t="s">
        <v>2493</v>
      </c>
      <c r="J1224" s="160" t="s">
        <v>2543</v>
      </c>
      <c r="K1224" s="160" t="s">
        <v>2553</v>
      </c>
      <c r="L1224" s="160" t="s">
        <v>284</v>
      </c>
      <c r="M1224" s="161" t="s">
        <v>850</v>
      </c>
      <c r="N1224" s="161" t="s">
        <v>2493</v>
      </c>
      <c r="O1224" s="160" t="s">
        <v>2867</v>
      </c>
      <c r="P1224" s="160" t="s">
        <v>2709</v>
      </c>
      <c r="Q1224" s="160" t="s">
        <v>2708</v>
      </c>
    </row>
    <row r="1225" spans="2:17" ht="27" customHeight="1">
      <c r="B1225" s="160">
        <v>1235</v>
      </c>
      <c r="C1225" s="160" t="s">
        <v>2560</v>
      </c>
      <c r="D1225" s="166">
        <v>44799</v>
      </c>
      <c r="E1225" s="165" t="s">
        <v>850</v>
      </c>
      <c r="F1225" s="160" t="s">
        <v>2694</v>
      </c>
      <c r="G1225" s="160" t="s">
        <v>2527</v>
      </c>
      <c r="H1225" s="160" t="s">
        <v>2838</v>
      </c>
      <c r="I1225" s="160" t="s">
        <v>1535</v>
      </c>
      <c r="J1225" s="160" t="s">
        <v>2543</v>
      </c>
      <c r="K1225" s="160" t="s">
        <v>2553</v>
      </c>
      <c r="L1225" s="160" t="s">
        <v>258</v>
      </c>
      <c r="M1225" s="161" t="s">
        <v>1535</v>
      </c>
      <c r="N1225" s="161" t="s">
        <v>850</v>
      </c>
      <c r="O1225" s="160" t="s">
        <v>2868</v>
      </c>
      <c r="P1225" s="160" t="s">
        <v>2709</v>
      </c>
      <c r="Q1225" s="160" t="s">
        <v>2708</v>
      </c>
    </row>
    <row r="1226" spans="2:17" ht="27" customHeight="1">
      <c r="B1226" s="160">
        <v>1236</v>
      </c>
      <c r="C1226" s="160" t="s">
        <v>2560</v>
      </c>
      <c r="D1226" s="166">
        <v>44799</v>
      </c>
      <c r="E1226" s="165" t="s">
        <v>2446</v>
      </c>
      <c r="F1226" s="160" t="s">
        <v>2694</v>
      </c>
      <c r="G1226" s="160" t="s">
        <v>2527</v>
      </c>
      <c r="H1226" s="160" t="s">
        <v>2508</v>
      </c>
      <c r="I1226" s="160" t="s">
        <v>2494</v>
      </c>
      <c r="J1226" s="160" t="s">
        <v>2543</v>
      </c>
      <c r="K1226" s="160" t="s">
        <v>2553</v>
      </c>
      <c r="L1226" s="160" t="s">
        <v>284</v>
      </c>
      <c r="M1226" s="161" t="s">
        <v>850</v>
      </c>
      <c r="N1226" s="161" t="s">
        <v>2494</v>
      </c>
      <c r="O1226" s="160" t="s">
        <v>2869</v>
      </c>
      <c r="P1226" s="160" t="s">
        <v>2709</v>
      </c>
      <c r="Q1226" s="160" t="s">
        <v>2708</v>
      </c>
    </row>
    <row r="1227" spans="2:17" ht="27" customHeight="1">
      <c r="B1227" s="160">
        <v>1237</v>
      </c>
      <c r="C1227" s="160" t="s">
        <v>2560</v>
      </c>
      <c r="D1227" s="166">
        <v>44799</v>
      </c>
      <c r="E1227" s="165" t="s">
        <v>850</v>
      </c>
      <c r="F1227" s="160" t="s">
        <v>2694</v>
      </c>
      <c r="G1227" s="160" t="s">
        <v>2527</v>
      </c>
      <c r="H1227" s="160" t="s">
        <v>2839</v>
      </c>
      <c r="I1227" s="160" t="s">
        <v>475</v>
      </c>
      <c r="J1227" s="160" t="s">
        <v>2543</v>
      </c>
      <c r="K1227" s="160" t="s">
        <v>2553</v>
      </c>
      <c r="L1227" s="160" t="s">
        <v>258</v>
      </c>
      <c r="M1227" s="161" t="s">
        <v>475</v>
      </c>
      <c r="N1227" s="161" t="s">
        <v>850</v>
      </c>
      <c r="O1227" s="160" t="s">
        <v>2870</v>
      </c>
      <c r="P1227" s="160" t="s">
        <v>2709</v>
      </c>
      <c r="Q1227" s="160" t="s">
        <v>2708</v>
      </c>
    </row>
    <row r="1228" spans="2:17" ht="27" customHeight="1">
      <c r="B1228" s="160">
        <v>1238</v>
      </c>
      <c r="C1228" s="160" t="s">
        <v>2560</v>
      </c>
      <c r="D1228" s="166">
        <v>44799</v>
      </c>
      <c r="E1228" s="165" t="s">
        <v>2451</v>
      </c>
      <c r="F1228" s="160" t="s">
        <v>2694</v>
      </c>
      <c r="G1228" s="160" t="s">
        <v>2527</v>
      </c>
      <c r="H1228" s="160" t="s">
        <v>2510</v>
      </c>
      <c r="I1228" s="160" t="s">
        <v>2496</v>
      </c>
      <c r="J1228" s="160" t="s">
        <v>2543</v>
      </c>
      <c r="K1228" s="160" t="s">
        <v>2553</v>
      </c>
      <c r="L1228" s="160" t="s">
        <v>284</v>
      </c>
      <c r="M1228" s="161" t="s">
        <v>850</v>
      </c>
      <c r="N1228" s="161" t="s">
        <v>2496</v>
      </c>
      <c r="O1228" s="160" t="s">
        <v>2871</v>
      </c>
      <c r="P1228" s="160" t="s">
        <v>2709</v>
      </c>
      <c r="Q1228" s="160" t="s">
        <v>2708</v>
      </c>
    </row>
    <row r="1229" spans="2:17" ht="27" customHeight="1">
      <c r="B1229" s="160">
        <v>1239</v>
      </c>
      <c r="C1229" s="160" t="s">
        <v>2560</v>
      </c>
      <c r="D1229" s="166">
        <v>44799</v>
      </c>
      <c r="E1229" s="165" t="s">
        <v>850</v>
      </c>
      <c r="F1229" s="160" t="s">
        <v>2694</v>
      </c>
      <c r="G1229" s="160" t="s">
        <v>2527</v>
      </c>
      <c r="H1229" s="160" t="s">
        <v>2840</v>
      </c>
      <c r="I1229" s="160" t="s">
        <v>1540</v>
      </c>
      <c r="J1229" s="160" t="s">
        <v>2543</v>
      </c>
      <c r="K1229" s="160" t="s">
        <v>2553</v>
      </c>
      <c r="L1229" s="160" t="s">
        <v>258</v>
      </c>
      <c r="M1229" s="161" t="s">
        <v>1540</v>
      </c>
      <c r="N1229" s="161" t="s">
        <v>850</v>
      </c>
      <c r="O1229" s="160" t="s">
        <v>2872</v>
      </c>
      <c r="P1229" s="160" t="s">
        <v>2709</v>
      </c>
      <c r="Q1229" s="160" t="s">
        <v>2708</v>
      </c>
    </row>
    <row r="1230" spans="2:17" ht="27" customHeight="1">
      <c r="B1230" s="160">
        <v>1240</v>
      </c>
      <c r="C1230" s="160" t="s">
        <v>2560</v>
      </c>
      <c r="D1230" s="166">
        <v>44799</v>
      </c>
      <c r="E1230" s="165" t="s">
        <v>2450</v>
      </c>
      <c r="F1230" s="160" t="s">
        <v>2694</v>
      </c>
      <c r="G1230" s="160" t="s">
        <v>2527</v>
      </c>
      <c r="H1230" s="160" t="s">
        <v>2509</v>
      </c>
      <c r="I1230" s="160" t="s">
        <v>2495</v>
      </c>
      <c r="J1230" s="160" t="s">
        <v>2543</v>
      </c>
      <c r="K1230" s="160" t="s">
        <v>2553</v>
      </c>
      <c r="L1230" s="160" t="s">
        <v>284</v>
      </c>
      <c r="M1230" s="161" t="s">
        <v>850</v>
      </c>
      <c r="N1230" s="161" t="s">
        <v>2495</v>
      </c>
      <c r="O1230" s="160" t="s">
        <v>2873</v>
      </c>
      <c r="P1230" s="160" t="s">
        <v>2709</v>
      </c>
      <c r="Q1230" s="160" t="s">
        <v>2708</v>
      </c>
    </row>
    <row r="1231" spans="2:17" ht="27" customHeight="1">
      <c r="B1231" s="160">
        <v>1241</v>
      </c>
      <c r="C1231" s="160" t="s">
        <v>2560</v>
      </c>
      <c r="D1231" s="166">
        <v>44799</v>
      </c>
      <c r="E1231" s="165" t="s">
        <v>850</v>
      </c>
      <c r="F1231" s="160" t="s">
        <v>2733</v>
      </c>
      <c r="G1231" s="160" t="s">
        <v>2528</v>
      </c>
      <c r="H1231" s="160" t="s">
        <v>2841</v>
      </c>
      <c r="I1231" s="160" t="s">
        <v>1619</v>
      </c>
      <c r="J1231" s="160" t="s">
        <v>2543</v>
      </c>
      <c r="K1231" s="160" t="s">
        <v>2553</v>
      </c>
      <c r="L1231" s="160" t="s">
        <v>258</v>
      </c>
      <c r="M1231" s="161" t="s">
        <v>1619</v>
      </c>
      <c r="N1231" s="161" t="s">
        <v>850</v>
      </c>
      <c r="O1231" s="160" t="s">
        <v>2874</v>
      </c>
      <c r="P1231" s="160" t="s">
        <v>2709</v>
      </c>
      <c r="Q1231" s="160" t="s">
        <v>2708</v>
      </c>
    </row>
    <row r="1232" spans="2:17" ht="27" customHeight="1">
      <c r="B1232" s="160">
        <v>1242</v>
      </c>
      <c r="C1232" s="160" t="s">
        <v>2560</v>
      </c>
      <c r="D1232" s="166">
        <v>44799</v>
      </c>
      <c r="E1232" s="173" t="s">
        <v>2463</v>
      </c>
      <c r="F1232" s="160" t="s">
        <v>2733</v>
      </c>
      <c r="G1232" s="160" t="s">
        <v>2528</v>
      </c>
      <c r="H1232" s="160" t="s">
        <v>2512</v>
      </c>
      <c r="I1232" s="160" t="s">
        <v>2499</v>
      </c>
      <c r="J1232" s="160" t="s">
        <v>2543</v>
      </c>
      <c r="K1232" s="160" t="s">
        <v>2553</v>
      </c>
      <c r="L1232" s="160" t="s">
        <v>284</v>
      </c>
      <c r="M1232" s="161" t="s">
        <v>850</v>
      </c>
      <c r="N1232" s="161" t="s">
        <v>2499</v>
      </c>
      <c r="O1232" s="160" t="s">
        <v>2875</v>
      </c>
      <c r="P1232" s="160" t="s">
        <v>2709</v>
      </c>
      <c r="Q1232" s="160" t="s">
        <v>2708</v>
      </c>
    </row>
    <row r="1233" spans="2:17" ht="27" customHeight="1">
      <c r="B1233" s="160">
        <v>1243</v>
      </c>
      <c r="C1233" s="160" t="s">
        <v>2560</v>
      </c>
      <c r="D1233" s="166">
        <v>44799</v>
      </c>
      <c r="E1233" s="165" t="s">
        <v>850</v>
      </c>
      <c r="F1233" s="160" t="s">
        <v>2733</v>
      </c>
      <c r="G1233" s="160" t="s">
        <v>2528</v>
      </c>
      <c r="H1233" s="160" t="s">
        <v>2842</v>
      </c>
      <c r="I1233" s="160" t="s">
        <v>1625</v>
      </c>
      <c r="J1233" s="160" t="s">
        <v>2543</v>
      </c>
      <c r="K1233" s="160" t="s">
        <v>2553</v>
      </c>
      <c r="L1233" s="160" t="s">
        <v>258</v>
      </c>
      <c r="M1233" s="161" t="s">
        <v>1625</v>
      </c>
      <c r="N1233" s="161" t="s">
        <v>850</v>
      </c>
      <c r="O1233" s="160" t="s">
        <v>2876</v>
      </c>
      <c r="P1233" s="160" t="s">
        <v>2709</v>
      </c>
      <c r="Q1233" s="160" t="s">
        <v>2708</v>
      </c>
    </row>
    <row r="1234" spans="2:17" ht="27" customHeight="1">
      <c r="B1234" s="160">
        <v>1244</v>
      </c>
      <c r="C1234" s="160" t="s">
        <v>2560</v>
      </c>
      <c r="D1234" s="166">
        <v>44799</v>
      </c>
      <c r="E1234" s="173" t="s">
        <v>2464</v>
      </c>
      <c r="F1234" s="160" t="s">
        <v>2733</v>
      </c>
      <c r="G1234" s="160" t="s">
        <v>2528</v>
      </c>
      <c r="H1234" s="160" t="s">
        <v>2513</v>
      </c>
      <c r="I1234" s="160" t="s">
        <v>2500</v>
      </c>
      <c r="J1234" s="160" t="s">
        <v>2543</v>
      </c>
      <c r="K1234" s="160" t="s">
        <v>2553</v>
      </c>
      <c r="L1234" s="160" t="s">
        <v>284</v>
      </c>
      <c r="M1234" s="161" t="s">
        <v>850</v>
      </c>
      <c r="N1234" s="161" t="s">
        <v>2500</v>
      </c>
      <c r="O1234" s="160" t="s">
        <v>2877</v>
      </c>
      <c r="P1234" s="160" t="s">
        <v>2709</v>
      </c>
      <c r="Q1234" s="160" t="s">
        <v>2708</v>
      </c>
    </row>
    <row r="1235" spans="2:17" ht="27" customHeight="1">
      <c r="B1235" s="160">
        <v>1245</v>
      </c>
      <c r="C1235" s="160" t="s">
        <v>2560</v>
      </c>
      <c r="D1235" s="166">
        <v>44799</v>
      </c>
      <c r="E1235" s="165" t="s">
        <v>850</v>
      </c>
      <c r="F1235" s="160" t="s">
        <v>2725</v>
      </c>
      <c r="G1235" s="160" t="s">
        <v>2529</v>
      </c>
      <c r="H1235" s="160" t="s">
        <v>714</v>
      </c>
      <c r="I1235" s="160" t="s">
        <v>490</v>
      </c>
      <c r="J1235" s="160" t="s">
        <v>2543</v>
      </c>
      <c r="K1235" s="160" t="s">
        <v>2553</v>
      </c>
      <c r="L1235" s="160" t="s">
        <v>258</v>
      </c>
      <c r="M1235" s="161" t="s">
        <v>490</v>
      </c>
      <c r="N1235" s="161" t="s">
        <v>850</v>
      </c>
      <c r="O1235" s="160" t="s">
        <v>2878</v>
      </c>
      <c r="P1235" s="160" t="s">
        <v>2709</v>
      </c>
      <c r="Q1235" s="160" t="s">
        <v>2708</v>
      </c>
    </row>
    <row r="1236" spans="2:17" ht="27" customHeight="1">
      <c r="B1236" s="160">
        <v>1246</v>
      </c>
      <c r="C1236" s="160" t="s">
        <v>2560</v>
      </c>
      <c r="D1236" s="166">
        <v>44799</v>
      </c>
      <c r="E1236" s="173" t="s">
        <v>2066</v>
      </c>
      <c r="F1236" s="160" t="s">
        <v>2725</v>
      </c>
      <c r="G1236" s="160" t="s">
        <v>2529</v>
      </c>
      <c r="H1236" s="160" t="s">
        <v>2514</v>
      </c>
      <c r="I1236" s="160" t="s">
        <v>2501</v>
      </c>
      <c r="J1236" s="160" t="s">
        <v>2543</v>
      </c>
      <c r="K1236" s="160" t="s">
        <v>2553</v>
      </c>
      <c r="L1236" s="160" t="s">
        <v>284</v>
      </c>
      <c r="M1236" s="161" t="s">
        <v>850</v>
      </c>
      <c r="N1236" s="161" t="s">
        <v>2501</v>
      </c>
      <c r="O1236" s="160" t="s">
        <v>2879</v>
      </c>
      <c r="P1236" s="160" t="s">
        <v>2709</v>
      </c>
      <c r="Q1236" s="160" t="s">
        <v>2708</v>
      </c>
    </row>
    <row r="1237" spans="2:17" ht="27" customHeight="1">
      <c r="B1237" s="160">
        <v>1247</v>
      </c>
      <c r="C1237" s="160" t="s">
        <v>2560</v>
      </c>
      <c r="D1237" s="166">
        <v>44799</v>
      </c>
      <c r="E1237" s="165" t="s">
        <v>850</v>
      </c>
      <c r="F1237" s="160" t="s">
        <v>2725</v>
      </c>
      <c r="G1237" s="160" t="s">
        <v>2529</v>
      </c>
      <c r="H1237" s="160" t="s">
        <v>720</v>
      </c>
      <c r="I1237" s="160" t="s">
        <v>721</v>
      </c>
      <c r="J1237" s="160" t="s">
        <v>2543</v>
      </c>
      <c r="K1237" s="160" t="s">
        <v>2553</v>
      </c>
      <c r="L1237" s="160" t="s">
        <v>258</v>
      </c>
      <c r="M1237" s="161" t="s">
        <v>721</v>
      </c>
      <c r="N1237" s="161" t="s">
        <v>850</v>
      </c>
      <c r="O1237" s="160" t="s">
        <v>2880</v>
      </c>
      <c r="P1237" s="160" t="s">
        <v>2709</v>
      </c>
      <c r="Q1237" s="160" t="s">
        <v>2708</v>
      </c>
    </row>
    <row r="1238" spans="2:17" ht="27" customHeight="1">
      <c r="B1238" s="160">
        <v>1248</v>
      </c>
      <c r="C1238" s="160" t="s">
        <v>2560</v>
      </c>
      <c r="D1238" s="166">
        <v>44799</v>
      </c>
      <c r="E1238" s="173" t="s">
        <v>2068</v>
      </c>
      <c r="F1238" s="160" t="s">
        <v>2725</v>
      </c>
      <c r="G1238" s="160" t="s">
        <v>2529</v>
      </c>
      <c r="H1238" s="160" t="s">
        <v>2515</v>
      </c>
      <c r="I1238" s="160" t="s">
        <v>2502</v>
      </c>
      <c r="J1238" s="160" t="s">
        <v>2543</v>
      </c>
      <c r="K1238" s="160" t="s">
        <v>2553</v>
      </c>
      <c r="L1238" s="160" t="s">
        <v>284</v>
      </c>
      <c r="M1238" s="161" t="s">
        <v>850</v>
      </c>
      <c r="N1238" s="161" t="s">
        <v>2502</v>
      </c>
      <c r="O1238" s="160" t="s">
        <v>2881</v>
      </c>
      <c r="P1238" s="160" t="s">
        <v>2709</v>
      </c>
      <c r="Q1238" s="160" t="s">
        <v>2708</v>
      </c>
    </row>
    <row r="1239" spans="2:17" ht="27" customHeight="1">
      <c r="B1239" s="160">
        <v>1249</v>
      </c>
      <c r="C1239" s="160" t="s">
        <v>2560</v>
      </c>
      <c r="D1239" s="166">
        <v>44799</v>
      </c>
      <c r="E1239" s="165" t="s">
        <v>850</v>
      </c>
      <c r="F1239" s="160" t="s">
        <v>2712</v>
      </c>
      <c r="G1239" s="160" t="s">
        <v>2530</v>
      </c>
      <c r="H1239" s="160" t="s">
        <v>2843</v>
      </c>
      <c r="I1239" s="160" t="s">
        <v>842</v>
      </c>
      <c r="J1239" s="160" t="s">
        <v>2543</v>
      </c>
      <c r="K1239" s="160" t="s">
        <v>2553</v>
      </c>
      <c r="L1239" s="160" t="s">
        <v>258</v>
      </c>
      <c r="M1239" s="161" t="s">
        <v>842</v>
      </c>
      <c r="N1239" s="161" t="s">
        <v>850</v>
      </c>
      <c r="O1239" s="160" t="s">
        <v>2882</v>
      </c>
      <c r="P1239" s="160" t="s">
        <v>2709</v>
      </c>
      <c r="Q1239" s="160" t="s">
        <v>2708</v>
      </c>
    </row>
    <row r="1240" spans="2:17" ht="27" customHeight="1">
      <c r="B1240" s="160">
        <v>1250</v>
      </c>
      <c r="C1240" s="160" t="s">
        <v>2560</v>
      </c>
      <c r="D1240" s="166">
        <v>44799</v>
      </c>
      <c r="E1240" s="173" t="s">
        <v>2069</v>
      </c>
      <c r="F1240" s="160" t="s">
        <v>2712</v>
      </c>
      <c r="G1240" s="160" t="s">
        <v>2530</v>
      </c>
      <c r="H1240" s="160" t="s">
        <v>2516</v>
      </c>
      <c r="I1240" s="160" t="s">
        <v>2503</v>
      </c>
      <c r="J1240" s="160" t="s">
        <v>2543</v>
      </c>
      <c r="K1240" s="160" t="s">
        <v>2553</v>
      </c>
      <c r="L1240" s="160" t="s">
        <v>284</v>
      </c>
      <c r="M1240" s="161" t="s">
        <v>850</v>
      </c>
      <c r="N1240" s="161" t="s">
        <v>2503</v>
      </c>
      <c r="O1240" s="160" t="s">
        <v>2883</v>
      </c>
      <c r="P1240" s="160" t="s">
        <v>2709</v>
      </c>
      <c r="Q1240" s="160" t="s">
        <v>2708</v>
      </c>
    </row>
    <row r="1241" spans="2:17" ht="27" customHeight="1">
      <c r="B1241" s="160">
        <v>1251</v>
      </c>
      <c r="C1241" s="160" t="s">
        <v>2560</v>
      </c>
      <c r="D1241" s="166">
        <v>44799</v>
      </c>
      <c r="E1241" s="165" t="s">
        <v>850</v>
      </c>
      <c r="F1241" s="160" t="s">
        <v>2713</v>
      </c>
      <c r="G1241" s="160" t="s">
        <v>2531</v>
      </c>
      <c r="H1241" s="160" t="s">
        <v>2844</v>
      </c>
      <c r="I1241" s="160" t="s">
        <v>469</v>
      </c>
      <c r="J1241" s="160" t="s">
        <v>2543</v>
      </c>
      <c r="K1241" s="160" t="s">
        <v>2553</v>
      </c>
      <c r="L1241" s="160" t="s">
        <v>258</v>
      </c>
      <c r="M1241" s="161" t="s">
        <v>469</v>
      </c>
      <c r="N1241" s="161" t="s">
        <v>850</v>
      </c>
      <c r="O1241" s="160" t="s">
        <v>2884</v>
      </c>
      <c r="P1241" s="160" t="s">
        <v>2709</v>
      </c>
      <c r="Q1241" s="160" t="s">
        <v>2708</v>
      </c>
    </row>
    <row r="1242" spans="2:17" ht="27" customHeight="1">
      <c r="B1242" s="160">
        <v>1252</v>
      </c>
      <c r="C1242" s="160" t="s">
        <v>2560</v>
      </c>
      <c r="D1242" s="166">
        <v>44799</v>
      </c>
      <c r="E1242" s="173" t="s">
        <v>2071</v>
      </c>
      <c r="F1242" s="160" t="s">
        <v>2713</v>
      </c>
      <c r="G1242" s="160" t="s">
        <v>2531</v>
      </c>
      <c r="H1242" s="160" t="s">
        <v>2517</v>
      </c>
      <c r="I1242" s="160" t="s">
        <v>2504</v>
      </c>
      <c r="J1242" s="160" t="s">
        <v>2543</v>
      </c>
      <c r="K1242" s="160" t="s">
        <v>2553</v>
      </c>
      <c r="L1242" s="160" t="s">
        <v>284</v>
      </c>
      <c r="M1242" s="161" t="s">
        <v>850</v>
      </c>
      <c r="N1242" s="161" t="s">
        <v>2504</v>
      </c>
      <c r="O1242" s="160" t="s">
        <v>2885</v>
      </c>
      <c r="P1242" s="160" t="s">
        <v>2709</v>
      </c>
      <c r="Q1242" s="160" t="s">
        <v>2708</v>
      </c>
    </row>
    <row r="1243" spans="2:17" ht="27" customHeight="1">
      <c r="B1243" s="160">
        <v>1253</v>
      </c>
      <c r="C1243" s="160" t="s">
        <v>2560</v>
      </c>
      <c r="D1243" s="166">
        <v>44799</v>
      </c>
      <c r="E1243" s="165" t="s">
        <v>850</v>
      </c>
      <c r="F1243" s="160" t="s">
        <v>2715</v>
      </c>
      <c r="G1243" s="160" t="s">
        <v>2532</v>
      </c>
      <c r="H1243" s="160" t="s">
        <v>1656</v>
      </c>
      <c r="I1243" s="160" t="s">
        <v>2845</v>
      </c>
      <c r="J1243" s="160" t="s">
        <v>2543</v>
      </c>
      <c r="K1243" s="160" t="s">
        <v>2553</v>
      </c>
      <c r="L1243" s="160" t="s">
        <v>258</v>
      </c>
      <c r="M1243" s="161" t="s">
        <v>2845</v>
      </c>
      <c r="N1243" s="161" t="s">
        <v>850</v>
      </c>
      <c r="O1243" s="160" t="s">
        <v>2886</v>
      </c>
      <c r="P1243" s="160" t="s">
        <v>2709</v>
      </c>
      <c r="Q1243" s="160" t="s">
        <v>2708</v>
      </c>
    </row>
    <row r="1244" spans="2:17" ht="27" customHeight="1">
      <c r="B1244" s="160">
        <v>1254</v>
      </c>
      <c r="C1244" s="160" t="s">
        <v>2560</v>
      </c>
      <c r="D1244" s="166">
        <v>44799</v>
      </c>
      <c r="E1244" s="165" t="s">
        <v>2474</v>
      </c>
      <c r="F1244" s="160" t="s">
        <v>2715</v>
      </c>
      <c r="G1244" s="160" t="s">
        <v>2532</v>
      </c>
      <c r="H1244" s="160" t="s">
        <v>2750</v>
      </c>
      <c r="I1244" s="160" t="s">
        <v>2537</v>
      </c>
      <c r="J1244" s="160" t="s">
        <v>2543</v>
      </c>
      <c r="K1244" s="160" t="s">
        <v>2553</v>
      </c>
      <c r="L1244" s="160" t="s">
        <v>284</v>
      </c>
      <c r="M1244" s="161" t="s">
        <v>850</v>
      </c>
      <c r="N1244" s="161" t="s">
        <v>2537</v>
      </c>
      <c r="O1244" s="160" t="s">
        <v>2887</v>
      </c>
      <c r="P1244" s="160" t="s">
        <v>2709</v>
      </c>
      <c r="Q1244" s="160" t="s">
        <v>2708</v>
      </c>
    </row>
    <row r="1245" spans="2:17" ht="27" customHeight="1">
      <c r="B1245" s="160">
        <v>1255</v>
      </c>
      <c r="C1245" s="160" t="s">
        <v>2560</v>
      </c>
      <c r="D1245" s="166">
        <v>44799</v>
      </c>
      <c r="E1245" s="165" t="s">
        <v>850</v>
      </c>
      <c r="F1245" s="160" t="s">
        <v>2715</v>
      </c>
      <c r="G1245" s="160" t="s">
        <v>2532</v>
      </c>
      <c r="H1245" s="160" t="s">
        <v>1660</v>
      </c>
      <c r="I1245" s="160" t="s">
        <v>2846</v>
      </c>
      <c r="J1245" s="160" t="s">
        <v>2543</v>
      </c>
      <c r="K1245" s="160" t="s">
        <v>2553</v>
      </c>
      <c r="L1245" s="160" t="s">
        <v>258</v>
      </c>
      <c r="M1245" s="161" t="s">
        <v>2846</v>
      </c>
      <c r="N1245" s="161" t="s">
        <v>850</v>
      </c>
      <c r="O1245" s="160" t="s">
        <v>2888</v>
      </c>
      <c r="P1245" s="160" t="s">
        <v>2709</v>
      </c>
      <c r="Q1245" s="160" t="s">
        <v>2708</v>
      </c>
    </row>
    <row r="1246" spans="2:17" ht="27" customHeight="1">
      <c r="B1246" s="160">
        <v>1256</v>
      </c>
      <c r="C1246" s="160" t="s">
        <v>2560</v>
      </c>
      <c r="D1246" s="166">
        <v>44799</v>
      </c>
      <c r="E1246" s="165" t="s">
        <v>2477</v>
      </c>
      <c r="F1246" s="160" t="s">
        <v>2715</v>
      </c>
      <c r="G1246" s="160" t="s">
        <v>2532</v>
      </c>
      <c r="H1246" s="160" t="s">
        <v>2751</v>
      </c>
      <c r="I1246" s="160" t="s">
        <v>2538</v>
      </c>
      <c r="J1246" s="160" t="s">
        <v>2543</v>
      </c>
      <c r="K1246" s="160" t="s">
        <v>2553</v>
      </c>
      <c r="L1246" s="160" t="s">
        <v>284</v>
      </c>
      <c r="M1246" s="161" t="s">
        <v>850</v>
      </c>
      <c r="N1246" s="161" t="s">
        <v>2538</v>
      </c>
      <c r="O1246" s="160" t="s">
        <v>2889</v>
      </c>
      <c r="P1246" s="160" t="s">
        <v>2709</v>
      </c>
      <c r="Q1246" s="160" t="s">
        <v>2708</v>
      </c>
    </row>
    <row r="1247" spans="2:17" ht="27" customHeight="1">
      <c r="B1247" s="160">
        <v>1257</v>
      </c>
      <c r="C1247" s="160" t="s">
        <v>2560</v>
      </c>
      <c r="D1247" s="166">
        <v>44799</v>
      </c>
      <c r="E1247" s="165" t="s">
        <v>850</v>
      </c>
      <c r="F1247" s="160" t="s">
        <v>2715</v>
      </c>
      <c r="G1247" s="160" t="s">
        <v>2532</v>
      </c>
      <c r="H1247" s="160" t="s">
        <v>2847</v>
      </c>
      <c r="I1247" s="160" t="s">
        <v>1662</v>
      </c>
      <c r="J1247" s="160" t="s">
        <v>2543</v>
      </c>
      <c r="K1247" s="160" t="s">
        <v>2553</v>
      </c>
      <c r="L1247" s="160" t="s">
        <v>258</v>
      </c>
      <c r="M1247" s="161" t="s">
        <v>1662</v>
      </c>
      <c r="N1247" s="161" t="s">
        <v>850</v>
      </c>
      <c r="O1247" s="160" t="s">
        <v>2890</v>
      </c>
      <c r="P1247" s="160" t="s">
        <v>2709</v>
      </c>
      <c r="Q1247" s="160" t="s">
        <v>2708</v>
      </c>
    </row>
    <row r="1248" spans="2:17" ht="27" customHeight="1">
      <c r="B1248" s="160">
        <v>1258</v>
      </c>
      <c r="C1248" s="160" t="s">
        <v>2560</v>
      </c>
      <c r="D1248" s="166">
        <v>44799</v>
      </c>
      <c r="E1248" s="165" t="s">
        <v>2478</v>
      </c>
      <c r="F1248" s="160" t="s">
        <v>2715</v>
      </c>
      <c r="G1248" s="160" t="s">
        <v>2532</v>
      </c>
      <c r="H1248" s="160" t="s">
        <v>2518</v>
      </c>
      <c r="I1248" s="160" t="s">
        <v>2505</v>
      </c>
      <c r="J1248" s="160" t="s">
        <v>2543</v>
      </c>
      <c r="K1248" s="160" t="s">
        <v>2553</v>
      </c>
      <c r="L1248" s="160" t="s">
        <v>284</v>
      </c>
      <c r="M1248" s="161" t="s">
        <v>850</v>
      </c>
      <c r="N1248" s="161" t="s">
        <v>2505</v>
      </c>
      <c r="O1248" s="160" t="s">
        <v>2891</v>
      </c>
      <c r="P1248" s="160" t="s">
        <v>2709</v>
      </c>
      <c r="Q1248" s="160" t="s">
        <v>2708</v>
      </c>
    </row>
    <row r="1249" spans="2:17" ht="27" customHeight="1">
      <c r="B1249" s="160">
        <v>1259</v>
      </c>
      <c r="C1249" s="160" t="s">
        <v>2560</v>
      </c>
      <c r="D1249" s="166">
        <v>44799</v>
      </c>
      <c r="E1249" s="165" t="s">
        <v>850</v>
      </c>
      <c r="F1249" s="160" t="s">
        <v>2715</v>
      </c>
      <c r="G1249" s="160" t="s">
        <v>2532</v>
      </c>
      <c r="H1249" s="160" t="s">
        <v>1664</v>
      </c>
      <c r="I1249" s="160" t="s">
        <v>2848</v>
      </c>
      <c r="J1249" s="160" t="s">
        <v>2543</v>
      </c>
      <c r="K1249" s="160" t="s">
        <v>2553</v>
      </c>
      <c r="L1249" s="160" t="s">
        <v>258</v>
      </c>
      <c r="M1249" s="161" t="s">
        <v>2848</v>
      </c>
      <c r="N1249" s="161" t="s">
        <v>850</v>
      </c>
      <c r="O1249" s="160" t="s">
        <v>2892</v>
      </c>
      <c r="P1249" s="160" t="s">
        <v>2709</v>
      </c>
      <c r="Q1249" s="160" t="s">
        <v>2708</v>
      </c>
    </row>
    <row r="1250" spans="2:17" ht="27" customHeight="1">
      <c r="B1250" s="160">
        <v>1260</v>
      </c>
      <c r="C1250" s="160" t="s">
        <v>2560</v>
      </c>
      <c r="D1250" s="166">
        <v>44799</v>
      </c>
      <c r="E1250" s="165" t="s">
        <v>2479</v>
      </c>
      <c r="F1250" s="160" t="s">
        <v>2715</v>
      </c>
      <c r="G1250" s="160" t="s">
        <v>2532</v>
      </c>
      <c r="H1250" s="160" t="s">
        <v>2752</v>
      </c>
      <c r="I1250" s="160" t="s">
        <v>2539</v>
      </c>
      <c r="J1250" s="160" t="s">
        <v>2543</v>
      </c>
      <c r="K1250" s="160" t="s">
        <v>2553</v>
      </c>
      <c r="L1250" s="160" t="s">
        <v>284</v>
      </c>
      <c r="M1250" s="161" t="s">
        <v>850</v>
      </c>
      <c r="N1250" s="161" t="s">
        <v>2539</v>
      </c>
      <c r="O1250" s="160" t="s">
        <v>2893</v>
      </c>
      <c r="P1250" s="160" t="s">
        <v>2709</v>
      </c>
      <c r="Q1250" s="160" t="s">
        <v>2708</v>
      </c>
    </row>
    <row r="1251" spans="2:17" ht="27" customHeight="1">
      <c r="B1251" s="160">
        <v>1261</v>
      </c>
      <c r="C1251" s="160" t="s">
        <v>2560</v>
      </c>
      <c r="D1251" s="166">
        <v>44799</v>
      </c>
      <c r="E1251" s="165" t="s">
        <v>850</v>
      </c>
      <c r="F1251" s="160" t="s">
        <v>2715</v>
      </c>
      <c r="G1251" s="160" t="s">
        <v>2532</v>
      </c>
      <c r="H1251" s="160" t="s">
        <v>2849</v>
      </c>
      <c r="I1251" s="160" t="s">
        <v>2575</v>
      </c>
      <c r="J1251" s="160" t="s">
        <v>2543</v>
      </c>
      <c r="K1251" s="160" t="s">
        <v>2553</v>
      </c>
      <c r="L1251" s="160" t="s">
        <v>258</v>
      </c>
      <c r="M1251" s="161" t="s">
        <v>2575</v>
      </c>
      <c r="N1251" s="161" t="s">
        <v>850</v>
      </c>
      <c r="O1251" s="160" t="s">
        <v>2894</v>
      </c>
      <c r="P1251" s="160" t="s">
        <v>2709</v>
      </c>
      <c r="Q1251" s="160" t="s">
        <v>2708</v>
      </c>
    </row>
    <row r="1252" spans="2:17" ht="27" customHeight="1">
      <c r="B1252" s="160">
        <v>1262</v>
      </c>
      <c r="C1252" s="160" t="s">
        <v>2560</v>
      </c>
      <c r="D1252" s="166">
        <v>44799</v>
      </c>
      <c r="E1252" s="165" t="s">
        <v>2480</v>
      </c>
      <c r="F1252" s="160" t="s">
        <v>2715</v>
      </c>
      <c r="G1252" s="160" t="s">
        <v>2532</v>
      </c>
      <c r="H1252" s="160" t="s">
        <v>2813</v>
      </c>
      <c r="I1252" s="160" t="s">
        <v>2812</v>
      </c>
      <c r="J1252" s="160" t="s">
        <v>2543</v>
      </c>
      <c r="K1252" s="160" t="s">
        <v>2553</v>
      </c>
      <c r="L1252" s="160" t="s">
        <v>284</v>
      </c>
      <c r="M1252" s="161" t="s">
        <v>850</v>
      </c>
      <c r="N1252" s="161" t="s">
        <v>2812</v>
      </c>
      <c r="O1252" s="160" t="s">
        <v>2895</v>
      </c>
      <c r="P1252" s="160" t="s">
        <v>2709</v>
      </c>
      <c r="Q1252" s="160" t="s">
        <v>2708</v>
      </c>
    </row>
    <row r="1253" spans="2:17" ht="26.4">
      <c r="B1253" s="160">
        <v>1263</v>
      </c>
      <c r="C1253" s="160" t="s">
        <v>2560</v>
      </c>
      <c r="D1253" s="166">
        <v>44799</v>
      </c>
      <c r="E1253" s="165" t="s">
        <v>2051</v>
      </c>
      <c r="F1253" s="160" t="s">
        <v>2695</v>
      </c>
      <c r="G1253" s="160" t="s">
        <v>2687</v>
      </c>
      <c r="H1253" s="160" t="s">
        <v>2519</v>
      </c>
      <c r="I1253" s="160" t="s">
        <v>2497</v>
      </c>
      <c r="J1253" s="160" t="s">
        <v>2543</v>
      </c>
      <c r="K1253" s="160" t="s">
        <v>2553</v>
      </c>
      <c r="L1253" s="160" t="s">
        <v>265</v>
      </c>
      <c r="M1253" s="161" t="s">
        <v>2053</v>
      </c>
      <c r="N1253" s="161" t="s">
        <v>2051</v>
      </c>
      <c r="O1253" s="160" t="s">
        <v>2763</v>
      </c>
      <c r="P1253" s="160" t="s">
        <v>2709</v>
      </c>
      <c r="Q1253" s="160" t="s">
        <v>2708</v>
      </c>
    </row>
    <row r="1254" spans="2:17" ht="26.4">
      <c r="B1254" s="160">
        <v>1264</v>
      </c>
      <c r="C1254" s="160" t="s">
        <v>2560</v>
      </c>
      <c r="D1254" s="166">
        <v>44799</v>
      </c>
      <c r="E1254" s="165" t="s">
        <v>2052</v>
      </c>
      <c r="F1254" s="160" t="s">
        <v>2695</v>
      </c>
      <c r="G1254" s="160" t="s">
        <v>2687</v>
      </c>
      <c r="H1254" s="160" t="s">
        <v>2736</v>
      </c>
      <c r="I1254" s="160" t="s">
        <v>2498</v>
      </c>
      <c r="J1254" s="160" t="s">
        <v>2543</v>
      </c>
      <c r="K1254" s="160" t="s">
        <v>2553</v>
      </c>
      <c r="L1254" s="160" t="s">
        <v>265</v>
      </c>
      <c r="M1254" s="161" t="s">
        <v>2054</v>
      </c>
      <c r="N1254" s="161" t="s">
        <v>2052</v>
      </c>
      <c r="O1254" s="160" t="s">
        <v>2763</v>
      </c>
      <c r="P1254" s="160" t="s">
        <v>2709</v>
      </c>
      <c r="Q1254" s="160" t="s">
        <v>2708</v>
      </c>
    </row>
    <row r="1255" spans="2:17" ht="26.4">
      <c r="B1255" s="160">
        <v>1265</v>
      </c>
      <c r="C1255" s="160" t="s">
        <v>2560</v>
      </c>
      <c r="D1255" s="166">
        <v>44799</v>
      </c>
      <c r="E1255" s="165" t="s">
        <v>2053</v>
      </c>
      <c r="F1255" s="160" t="s">
        <v>2694</v>
      </c>
      <c r="G1255" s="160" t="s">
        <v>2855</v>
      </c>
      <c r="H1255" s="160" t="s">
        <v>2788</v>
      </c>
      <c r="I1255" s="160" t="s">
        <v>2787</v>
      </c>
      <c r="J1255" s="160" t="s">
        <v>2543</v>
      </c>
      <c r="K1255" s="160" t="s">
        <v>2553</v>
      </c>
      <c r="L1255" s="160" t="s">
        <v>265</v>
      </c>
      <c r="M1255" s="161" t="s">
        <v>2051</v>
      </c>
      <c r="N1255" s="161" t="s">
        <v>2053</v>
      </c>
      <c r="O1255" s="160" t="s">
        <v>2763</v>
      </c>
      <c r="P1255" s="160" t="s">
        <v>2709</v>
      </c>
      <c r="Q1255" s="160" t="s">
        <v>2708</v>
      </c>
    </row>
    <row r="1256" spans="2:17" ht="26.4">
      <c r="B1256" s="160">
        <v>1266</v>
      </c>
      <c r="C1256" s="160" t="s">
        <v>2560</v>
      </c>
      <c r="D1256" s="166">
        <v>44799</v>
      </c>
      <c r="E1256" s="165" t="s">
        <v>2054</v>
      </c>
      <c r="F1256" s="160" t="s">
        <v>2694</v>
      </c>
      <c r="G1256" s="160" t="s">
        <v>2855</v>
      </c>
      <c r="H1256" s="160" t="s">
        <v>2506</v>
      </c>
      <c r="I1256" s="160" t="s">
        <v>2492</v>
      </c>
      <c r="J1256" s="160" t="s">
        <v>2543</v>
      </c>
      <c r="K1256" s="160" t="s">
        <v>2553</v>
      </c>
      <c r="L1256" s="160" t="s">
        <v>265</v>
      </c>
      <c r="M1256" s="161" t="s">
        <v>2052</v>
      </c>
      <c r="N1256" s="161" t="s">
        <v>2054</v>
      </c>
      <c r="O1256" s="160" t="s">
        <v>2763</v>
      </c>
      <c r="P1256" s="160" t="s">
        <v>2709</v>
      </c>
      <c r="Q1256" s="160" t="s">
        <v>2708</v>
      </c>
    </row>
    <row r="1257" spans="2:17" ht="26.4">
      <c r="B1257" s="160">
        <v>1267</v>
      </c>
      <c r="C1257" s="160" t="s">
        <v>2560</v>
      </c>
      <c r="D1257" s="166">
        <v>44799</v>
      </c>
      <c r="E1257" s="165" t="s">
        <v>2753</v>
      </c>
      <c r="F1257" s="160" t="s">
        <v>2694</v>
      </c>
      <c r="G1257" s="160" t="s">
        <v>2855</v>
      </c>
      <c r="H1257" s="160" t="s">
        <v>2646</v>
      </c>
      <c r="I1257" s="160" t="s">
        <v>1530</v>
      </c>
      <c r="J1257" s="160" t="s">
        <v>2543</v>
      </c>
      <c r="K1257" s="160" t="s">
        <v>2553</v>
      </c>
      <c r="L1257" s="160" t="s">
        <v>265</v>
      </c>
      <c r="M1257" s="161" t="s">
        <v>2444</v>
      </c>
      <c r="N1257" s="161" t="s">
        <v>2753</v>
      </c>
      <c r="O1257" s="160" t="s">
        <v>2763</v>
      </c>
      <c r="P1257" s="160" t="s">
        <v>2709</v>
      </c>
      <c r="Q1257" s="160" t="s">
        <v>2708</v>
      </c>
    </row>
    <row r="1258" spans="2:17" ht="26.4">
      <c r="B1258" s="160">
        <v>1268</v>
      </c>
      <c r="C1258" s="160" t="s">
        <v>2560</v>
      </c>
      <c r="D1258" s="166">
        <v>44799</v>
      </c>
      <c r="E1258" s="165" t="s">
        <v>2754</v>
      </c>
      <c r="F1258" s="160" t="s">
        <v>2694</v>
      </c>
      <c r="G1258" s="160" t="s">
        <v>2855</v>
      </c>
      <c r="H1258" s="160" t="s">
        <v>2507</v>
      </c>
      <c r="I1258" s="160" t="s">
        <v>2493</v>
      </c>
      <c r="J1258" s="160" t="s">
        <v>2543</v>
      </c>
      <c r="K1258" s="160" t="s">
        <v>2553</v>
      </c>
      <c r="L1258" s="160" t="s">
        <v>265</v>
      </c>
      <c r="M1258" s="161" t="s">
        <v>2445</v>
      </c>
      <c r="N1258" s="161" t="s">
        <v>2754</v>
      </c>
      <c r="O1258" s="160" t="s">
        <v>2763</v>
      </c>
      <c r="P1258" s="160" t="s">
        <v>2709</v>
      </c>
      <c r="Q1258" s="160" t="s">
        <v>2708</v>
      </c>
    </row>
    <row r="1259" spans="2:17" ht="26.4">
      <c r="B1259" s="160">
        <v>1269</v>
      </c>
      <c r="C1259" s="160" t="s">
        <v>2560</v>
      </c>
      <c r="D1259" s="166">
        <v>44799</v>
      </c>
      <c r="E1259" s="165" t="s">
        <v>2755</v>
      </c>
      <c r="F1259" s="160" t="s">
        <v>2694</v>
      </c>
      <c r="G1259" s="160" t="s">
        <v>2855</v>
      </c>
      <c r="H1259" s="160" t="s">
        <v>2508</v>
      </c>
      <c r="I1259" s="160" t="s">
        <v>2494</v>
      </c>
      <c r="J1259" s="160" t="s">
        <v>2543</v>
      </c>
      <c r="K1259" s="160" t="s">
        <v>2553</v>
      </c>
      <c r="L1259" s="160" t="s">
        <v>265</v>
      </c>
      <c r="M1259" s="161" t="s">
        <v>2446</v>
      </c>
      <c r="N1259" s="161" t="s">
        <v>2755</v>
      </c>
      <c r="O1259" s="160" t="s">
        <v>2763</v>
      </c>
      <c r="P1259" s="160" t="s">
        <v>2709</v>
      </c>
      <c r="Q1259" s="160" t="s">
        <v>2708</v>
      </c>
    </row>
    <row r="1260" spans="2:17" ht="26.4">
      <c r="B1260" s="160">
        <v>1270</v>
      </c>
      <c r="C1260" s="160" t="s">
        <v>2560</v>
      </c>
      <c r="D1260" s="166">
        <v>44799</v>
      </c>
      <c r="E1260" s="165" t="s">
        <v>2756</v>
      </c>
      <c r="F1260" s="160" t="s">
        <v>2694</v>
      </c>
      <c r="G1260" s="160" t="s">
        <v>2855</v>
      </c>
      <c r="H1260" s="160" t="s">
        <v>2793</v>
      </c>
      <c r="I1260" s="160" t="s">
        <v>2792</v>
      </c>
      <c r="J1260" s="160" t="s">
        <v>2543</v>
      </c>
      <c r="K1260" s="160" t="s">
        <v>2553</v>
      </c>
      <c r="L1260" s="160" t="s">
        <v>265</v>
      </c>
      <c r="M1260" s="161" t="s">
        <v>2447</v>
      </c>
      <c r="N1260" s="161" t="s">
        <v>2756</v>
      </c>
      <c r="O1260" s="160" t="s">
        <v>2763</v>
      </c>
      <c r="P1260" s="160" t="s">
        <v>2709</v>
      </c>
      <c r="Q1260" s="160" t="s">
        <v>2708</v>
      </c>
    </row>
    <row r="1261" spans="2:17" ht="26.4">
      <c r="B1261" s="160">
        <v>1271</v>
      </c>
      <c r="C1261" s="160" t="s">
        <v>2560</v>
      </c>
      <c r="D1261" s="166">
        <v>44799</v>
      </c>
      <c r="E1261" s="165" t="s">
        <v>2757</v>
      </c>
      <c r="F1261" s="160" t="s">
        <v>2694</v>
      </c>
      <c r="G1261" s="160" t="s">
        <v>2855</v>
      </c>
      <c r="H1261" s="160" t="s">
        <v>2741</v>
      </c>
      <c r="I1261" s="160" t="s">
        <v>580</v>
      </c>
      <c r="J1261" s="160" t="s">
        <v>2543</v>
      </c>
      <c r="K1261" s="160" t="s">
        <v>2553</v>
      </c>
      <c r="L1261" s="160" t="s">
        <v>265</v>
      </c>
      <c r="M1261" s="161" t="s">
        <v>2448</v>
      </c>
      <c r="N1261" s="161" t="s">
        <v>2757</v>
      </c>
      <c r="O1261" s="160" t="s">
        <v>2763</v>
      </c>
      <c r="P1261" s="160" t="s">
        <v>2709</v>
      </c>
      <c r="Q1261" s="160" t="s">
        <v>2708</v>
      </c>
    </row>
    <row r="1262" spans="2:17" ht="26.4">
      <c r="B1262" s="160">
        <v>1272</v>
      </c>
      <c r="C1262" s="160" t="s">
        <v>2560</v>
      </c>
      <c r="D1262" s="166">
        <v>44799</v>
      </c>
      <c r="E1262" s="165" t="s">
        <v>2758</v>
      </c>
      <c r="F1262" s="160" t="s">
        <v>2694</v>
      </c>
      <c r="G1262" s="160" t="s">
        <v>2855</v>
      </c>
      <c r="H1262" s="160" t="s">
        <v>2666</v>
      </c>
      <c r="I1262" s="160" t="s">
        <v>2349</v>
      </c>
      <c r="J1262" s="160" t="s">
        <v>2543</v>
      </c>
      <c r="K1262" s="160" t="s">
        <v>2553</v>
      </c>
      <c r="L1262" s="160" t="s">
        <v>265</v>
      </c>
      <c r="M1262" s="161" t="s">
        <v>2449</v>
      </c>
      <c r="N1262" s="161" t="s">
        <v>2758</v>
      </c>
      <c r="O1262" s="160" t="s">
        <v>2763</v>
      </c>
      <c r="P1262" s="160" t="s">
        <v>2709</v>
      </c>
      <c r="Q1262" s="160" t="s">
        <v>2708</v>
      </c>
    </row>
    <row r="1263" spans="2:17" ht="26.4">
      <c r="B1263" s="160">
        <v>1273</v>
      </c>
      <c r="C1263" s="160" t="s">
        <v>2560</v>
      </c>
      <c r="D1263" s="166">
        <v>44799</v>
      </c>
      <c r="E1263" s="165" t="s">
        <v>2759</v>
      </c>
      <c r="F1263" s="160" t="s">
        <v>2694</v>
      </c>
      <c r="G1263" s="160" t="s">
        <v>2855</v>
      </c>
      <c r="H1263" s="160" t="s">
        <v>2509</v>
      </c>
      <c r="I1263" s="160" t="s">
        <v>2495</v>
      </c>
      <c r="J1263" s="160" t="s">
        <v>2543</v>
      </c>
      <c r="K1263" s="160" t="s">
        <v>2553</v>
      </c>
      <c r="L1263" s="160" t="s">
        <v>265</v>
      </c>
      <c r="M1263" s="161" t="s">
        <v>2450</v>
      </c>
      <c r="N1263" s="161" t="s">
        <v>2759</v>
      </c>
      <c r="O1263" s="160" t="s">
        <v>2763</v>
      </c>
      <c r="P1263" s="160" t="s">
        <v>2709</v>
      </c>
      <c r="Q1263" s="160" t="s">
        <v>2708</v>
      </c>
    </row>
    <row r="1264" spans="2:17" ht="26.4">
      <c r="B1264" s="160">
        <v>1274</v>
      </c>
      <c r="C1264" s="160" t="s">
        <v>2560</v>
      </c>
      <c r="D1264" s="166">
        <v>44799</v>
      </c>
      <c r="E1264" s="165" t="s">
        <v>2760</v>
      </c>
      <c r="F1264" s="160" t="s">
        <v>2694</v>
      </c>
      <c r="G1264" s="160" t="s">
        <v>2855</v>
      </c>
      <c r="H1264" s="160" t="s">
        <v>2510</v>
      </c>
      <c r="I1264" s="160" t="s">
        <v>2496</v>
      </c>
      <c r="J1264" s="160" t="s">
        <v>2543</v>
      </c>
      <c r="K1264" s="160" t="s">
        <v>2553</v>
      </c>
      <c r="L1264" s="160" t="s">
        <v>265</v>
      </c>
      <c r="M1264" s="161" t="s">
        <v>2451</v>
      </c>
      <c r="N1264" s="161" t="s">
        <v>2760</v>
      </c>
      <c r="O1264" s="160" t="s">
        <v>2763</v>
      </c>
      <c r="P1264" s="160" t="s">
        <v>2709</v>
      </c>
      <c r="Q1264" s="160" t="s">
        <v>2708</v>
      </c>
    </row>
    <row r="1265" spans="2:17" ht="26.4">
      <c r="B1265" s="160">
        <v>1275</v>
      </c>
      <c r="C1265" s="160" t="s">
        <v>2560</v>
      </c>
      <c r="D1265" s="166">
        <v>44799</v>
      </c>
      <c r="E1265" s="165" t="s">
        <v>2761</v>
      </c>
      <c r="F1265" s="160" t="s">
        <v>2694</v>
      </c>
      <c r="G1265" s="160" t="s">
        <v>2855</v>
      </c>
      <c r="H1265" s="160" t="s">
        <v>2667</v>
      </c>
      <c r="I1265" s="160" t="s">
        <v>2350</v>
      </c>
      <c r="J1265" s="160" t="s">
        <v>2543</v>
      </c>
      <c r="K1265" s="160" t="s">
        <v>2553</v>
      </c>
      <c r="L1265" s="160" t="s">
        <v>265</v>
      </c>
      <c r="M1265" s="161" t="s">
        <v>2452</v>
      </c>
      <c r="N1265" s="161" t="s">
        <v>2761</v>
      </c>
      <c r="O1265" s="160" t="s">
        <v>2763</v>
      </c>
      <c r="P1265" s="160" t="s">
        <v>2709</v>
      </c>
      <c r="Q1265" s="160" t="s">
        <v>2708</v>
      </c>
    </row>
    <row r="1266" spans="2:17" ht="26.4">
      <c r="B1266" s="160">
        <v>1276</v>
      </c>
      <c r="C1266" s="160" t="s">
        <v>2560</v>
      </c>
      <c r="D1266" s="166">
        <v>44799</v>
      </c>
      <c r="E1266" s="165" t="s">
        <v>2762</v>
      </c>
      <c r="F1266" s="160" t="s">
        <v>2694</v>
      </c>
      <c r="G1266" s="160" t="s">
        <v>2855</v>
      </c>
      <c r="H1266" s="160" t="s">
        <v>2668</v>
      </c>
      <c r="I1266" s="160" t="s">
        <v>2366</v>
      </c>
      <c r="J1266" s="160" t="s">
        <v>2543</v>
      </c>
      <c r="K1266" s="160" t="s">
        <v>2553</v>
      </c>
      <c r="L1266" s="160" t="s">
        <v>265</v>
      </c>
      <c r="M1266" s="161" t="s">
        <v>2453</v>
      </c>
      <c r="N1266" s="161" t="s">
        <v>2762</v>
      </c>
      <c r="O1266" s="160" t="s">
        <v>2763</v>
      </c>
      <c r="P1266" s="160" t="s">
        <v>2709</v>
      </c>
      <c r="Q1266" s="160" t="s">
        <v>2708</v>
      </c>
    </row>
    <row r="1267" spans="2:17" ht="25.65" customHeight="1">
      <c r="B1267" s="160">
        <v>1277</v>
      </c>
      <c r="C1267" s="160" t="s">
        <v>2560</v>
      </c>
      <c r="D1267" s="166">
        <v>44799</v>
      </c>
      <c r="E1267" s="165" t="s">
        <v>2011</v>
      </c>
      <c r="F1267" s="160" t="s">
        <v>2726</v>
      </c>
      <c r="G1267" s="160" t="s">
        <v>582</v>
      </c>
      <c r="H1267" s="160" t="s">
        <v>850</v>
      </c>
      <c r="I1267" s="160" t="s">
        <v>850</v>
      </c>
      <c r="J1267" s="160" t="s">
        <v>2542</v>
      </c>
      <c r="K1267" s="160" t="s">
        <v>2764</v>
      </c>
      <c r="L1267" s="160" t="s">
        <v>265</v>
      </c>
      <c r="M1267" s="161" t="s">
        <v>1985</v>
      </c>
      <c r="N1267" s="161" t="s">
        <v>2688</v>
      </c>
      <c r="O1267" s="160" t="s">
        <v>2765</v>
      </c>
      <c r="P1267" s="160" t="s">
        <v>2709</v>
      </c>
      <c r="Q1267" s="160" t="s">
        <v>2708</v>
      </c>
    </row>
    <row r="1268" spans="2:17" ht="25.65" customHeight="1">
      <c r="B1268" s="160">
        <v>1278</v>
      </c>
      <c r="C1268" s="160" t="s">
        <v>2560</v>
      </c>
      <c r="D1268" s="166">
        <v>44799</v>
      </c>
      <c r="E1268" s="165" t="s">
        <v>2020</v>
      </c>
      <c r="F1268" s="160" t="s">
        <v>2721</v>
      </c>
      <c r="G1268" s="160" t="s">
        <v>2678</v>
      </c>
      <c r="H1268" s="160" t="s">
        <v>850</v>
      </c>
      <c r="I1268" s="160" t="s">
        <v>850</v>
      </c>
      <c r="J1268" s="160" t="s">
        <v>2542</v>
      </c>
      <c r="K1268" s="160" t="s">
        <v>2555</v>
      </c>
      <c r="L1268" s="160" t="s">
        <v>265</v>
      </c>
      <c r="M1268" s="161" t="s">
        <v>1986</v>
      </c>
      <c r="N1268" s="161" t="s">
        <v>2678</v>
      </c>
      <c r="O1268" s="160" t="s">
        <v>2766</v>
      </c>
      <c r="P1268" s="160" t="s">
        <v>2709</v>
      </c>
      <c r="Q1268" s="160" t="s">
        <v>2708</v>
      </c>
    </row>
    <row r="1269" spans="2:17" ht="25.65" customHeight="1">
      <c r="B1269" s="160">
        <v>1279</v>
      </c>
      <c r="C1269" s="160" t="s">
        <v>2560</v>
      </c>
      <c r="D1269" s="166">
        <v>44799</v>
      </c>
      <c r="E1269" s="165" t="s">
        <v>2021</v>
      </c>
      <c r="F1269" s="160" t="s">
        <v>2722</v>
      </c>
      <c r="G1269" s="160" t="s">
        <v>2679</v>
      </c>
      <c r="H1269" s="160" t="s">
        <v>850</v>
      </c>
      <c r="I1269" s="160" t="s">
        <v>850</v>
      </c>
      <c r="J1269" s="160" t="s">
        <v>2542</v>
      </c>
      <c r="K1269" s="160" t="s">
        <v>2555</v>
      </c>
      <c r="L1269" s="160" t="s">
        <v>265</v>
      </c>
      <c r="M1269" s="161" t="s">
        <v>1994</v>
      </c>
      <c r="N1269" s="161" t="s">
        <v>2679</v>
      </c>
      <c r="O1269" s="160" t="s">
        <v>2766</v>
      </c>
      <c r="P1269" s="160" t="s">
        <v>2709</v>
      </c>
      <c r="Q1269" s="160" t="s">
        <v>2708</v>
      </c>
    </row>
    <row r="1270" spans="2:17" ht="25.65" customHeight="1">
      <c r="B1270" s="160">
        <v>1280</v>
      </c>
      <c r="C1270" s="160" t="s">
        <v>2560</v>
      </c>
      <c r="D1270" s="166">
        <v>44799</v>
      </c>
      <c r="E1270" s="165" t="s">
        <v>2022</v>
      </c>
      <c r="F1270" s="160" t="s">
        <v>2719</v>
      </c>
      <c r="G1270" s="160" t="s">
        <v>2680</v>
      </c>
      <c r="H1270" s="160" t="s">
        <v>850</v>
      </c>
      <c r="I1270" s="160" t="s">
        <v>850</v>
      </c>
      <c r="J1270" s="160" t="s">
        <v>2542</v>
      </c>
      <c r="K1270" s="160" t="s">
        <v>2555</v>
      </c>
      <c r="L1270" s="160" t="s">
        <v>265</v>
      </c>
      <c r="M1270" s="161" t="s">
        <v>1988</v>
      </c>
      <c r="N1270" s="161" t="s">
        <v>2680</v>
      </c>
      <c r="O1270" s="160" t="s">
        <v>2766</v>
      </c>
      <c r="P1270" s="160" t="s">
        <v>2709</v>
      </c>
      <c r="Q1270" s="160" t="s">
        <v>2708</v>
      </c>
    </row>
    <row r="1271" spans="2:17" ht="25.65" customHeight="1">
      <c r="B1271" s="160">
        <v>1281</v>
      </c>
      <c r="C1271" s="160" t="s">
        <v>2560</v>
      </c>
      <c r="D1271" s="166">
        <v>44799</v>
      </c>
      <c r="E1271" s="165" t="s">
        <v>2023</v>
      </c>
      <c r="F1271" s="160" t="s">
        <v>2720</v>
      </c>
      <c r="G1271" s="160" t="s">
        <v>2681</v>
      </c>
      <c r="H1271" s="160" t="s">
        <v>850</v>
      </c>
      <c r="I1271" s="160" t="s">
        <v>850</v>
      </c>
      <c r="J1271" s="160" t="s">
        <v>2542</v>
      </c>
      <c r="K1271" s="160" t="s">
        <v>2555</v>
      </c>
      <c r="L1271" s="160" t="s">
        <v>265</v>
      </c>
      <c r="M1271" s="161" t="s">
        <v>1993</v>
      </c>
      <c r="N1271" s="161" t="s">
        <v>2681</v>
      </c>
      <c r="O1271" s="160" t="s">
        <v>2766</v>
      </c>
      <c r="P1271" s="160" t="s">
        <v>2709</v>
      </c>
      <c r="Q1271" s="160" t="s">
        <v>2708</v>
      </c>
    </row>
    <row r="1272" spans="2:17" ht="34.35" customHeight="1">
      <c r="B1272" s="160">
        <v>1282</v>
      </c>
      <c r="C1272" s="160" t="s">
        <v>2560</v>
      </c>
      <c r="D1272" s="166">
        <v>44799</v>
      </c>
      <c r="E1272" s="165" t="s">
        <v>2025</v>
      </c>
      <c r="F1272" s="160" t="s">
        <v>2724</v>
      </c>
      <c r="G1272" s="160" t="s">
        <v>2682</v>
      </c>
      <c r="H1272" s="160" t="s">
        <v>850</v>
      </c>
      <c r="I1272" s="160" t="s">
        <v>850</v>
      </c>
      <c r="J1272" s="160" t="s">
        <v>2542</v>
      </c>
      <c r="K1272" s="160" t="s">
        <v>2555</v>
      </c>
      <c r="L1272" s="160" t="s">
        <v>265</v>
      </c>
      <c r="M1272" s="161" t="s">
        <v>1991</v>
      </c>
      <c r="N1272" s="161" t="s">
        <v>2682</v>
      </c>
      <c r="O1272" s="160" t="s">
        <v>2766</v>
      </c>
      <c r="P1272" s="160" t="s">
        <v>2709</v>
      </c>
      <c r="Q1272" s="160" t="s">
        <v>2708</v>
      </c>
    </row>
    <row r="1273" spans="2:17" ht="34.35" customHeight="1">
      <c r="B1273" s="160">
        <v>1283</v>
      </c>
      <c r="C1273" s="160" t="s">
        <v>2560</v>
      </c>
      <c r="D1273" s="166">
        <v>44799</v>
      </c>
      <c r="E1273" s="165" t="s">
        <v>2024</v>
      </c>
      <c r="F1273" s="160" t="s">
        <v>2723</v>
      </c>
      <c r="G1273" s="160" t="s">
        <v>2683</v>
      </c>
      <c r="H1273" s="160" t="s">
        <v>850</v>
      </c>
      <c r="I1273" s="160" t="s">
        <v>850</v>
      </c>
      <c r="J1273" s="160" t="s">
        <v>2542</v>
      </c>
      <c r="K1273" s="160" t="s">
        <v>2555</v>
      </c>
      <c r="L1273" s="160" t="s">
        <v>265</v>
      </c>
      <c r="M1273" s="161" t="s">
        <v>1989</v>
      </c>
      <c r="N1273" s="161" t="s">
        <v>2683</v>
      </c>
      <c r="O1273" s="160" t="s">
        <v>2766</v>
      </c>
      <c r="P1273" s="160" t="s">
        <v>2709</v>
      </c>
      <c r="Q1273" s="160" t="s">
        <v>2708</v>
      </c>
    </row>
    <row r="1274" spans="2:17" ht="36" customHeight="1">
      <c r="B1274" s="160">
        <v>1284</v>
      </c>
      <c r="C1274" s="160" t="s">
        <v>2560</v>
      </c>
      <c r="D1274" s="166">
        <v>44799</v>
      </c>
      <c r="E1274" s="165" t="s">
        <v>2044</v>
      </c>
      <c r="F1274" s="160" t="s">
        <v>2742</v>
      </c>
      <c r="G1274" s="160" t="s">
        <v>2742</v>
      </c>
      <c r="H1274" s="160" t="s">
        <v>659</v>
      </c>
      <c r="I1274" s="160" t="s">
        <v>661</v>
      </c>
      <c r="J1274" s="160" t="s">
        <v>2543</v>
      </c>
      <c r="K1274" s="160" t="s">
        <v>2548</v>
      </c>
      <c r="L1274" s="160" t="s">
        <v>258</v>
      </c>
      <c r="M1274" s="161" t="s">
        <v>2767</v>
      </c>
      <c r="N1274" s="161" t="s">
        <v>850</v>
      </c>
      <c r="O1274" s="160" t="s">
        <v>2768</v>
      </c>
      <c r="P1274" s="160" t="s">
        <v>2709</v>
      </c>
      <c r="Q1274" s="160" t="s">
        <v>2708</v>
      </c>
    </row>
    <row r="1275" spans="2:17" ht="62.4" customHeight="1">
      <c r="B1275" s="160">
        <v>1285</v>
      </c>
      <c r="C1275" s="160" t="s">
        <v>2560</v>
      </c>
      <c r="D1275" s="166">
        <v>44799</v>
      </c>
      <c r="E1275" s="165" t="s">
        <v>2486</v>
      </c>
      <c r="F1275" s="160" t="s">
        <v>2728</v>
      </c>
      <c r="G1275" s="160" t="s">
        <v>2896</v>
      </c>
      <c r="H1275" s="160" t="s">
        <v>2822</v>
      </c>
      <c r="I1275" s="160" t="s">
        <v>2488</v>
      </c>
      <c r="J1275" s="160" t="s">
        <v>2543</v>
      </c>
      <c r="K1275" s="160" t="s">
        <v>2549</v>
      </c>
      <c r="L1275" s="160" t="s">
        <v>265</v>
      </c>
      <c r="M1275" s="161" t="s">
        <v>2770</v>
      </c>
      <c r="N1275" s="161" t="s">
        <v>2685</v>
      </c>
      <c r="O1275" s="160" t="s">
        <v>2769</v>
      </c>
      <c r="P1275" s="160" t="s">
        <v>2709</v>
      </c>
      <c r="Q1275" s="160" t="s">
        <v>2708</v>
      </c>
    </row>
    <row r="1276" spans="2:17" ht="62.4" customHeight="1">
      <c r="B1276" s="160">
        <v>1286</v>
      </c>
      <c r="C1276" s="160" t="s">
        <v>2560</v>
      </c>
      <c r="D1276" s="166">
        <v>44799</v>
      </c>
      <c r="E1276" s="165" t="s">
        <v>2483</v>
      </c>
      <c r="F1276" s="160" t="s">
        <v>2728</v>
      </c>
      <c r="G1276" s="160" t="s">
        <v>2896</v>
      </c>
      <c r="H1276" s="160" t="s">
        <v>2822</v>
      </c>
      <c r="I1276" s="160" t="s">
        <v>2488</v>
      </c>
      <c r="J1276" s="160" t="s">
        <v>2543</v>
      </c>
      <c r="K1276" s="160" t="s">
        <v>2549</v>
      </c>
      <c r="L1276" s="160" t="s">
        <v>265</v>
      </c>
      <c r="M1276" s="161" t="s">
        <v>2771</v>
      </c>
      <c r="N1276" s="161" t="s">
        <v>2897</v>
      </c>
      <c r="O1276" s="160" t="s">
        <v>2769</v>
      </c>
      <c r="P1276" s="160" t="s">
        <v>2709</v>
      </c>
      <c r="Q1276" s="160" t="s">
        <v>2708</v>
      </c>
    </row>
    <row r="1277" spans="2:17" ht="71.400000000000006" customHeight="1">
      <c r="B1277" s="160">
        <v>1287</v>
      </c>
      <c r="C1277" s="160" t="s">
        <v>2560</v>
      </c>
      <c r="D1277" s="166">
        <v>44799</v>
      </c>
      <c r="E1277" s="165" t="s">
        <v>2484</v>
      </c>
      <c r="F1277" s="160" t="s">
        <v>2728</v>
      </c>
      <c r="G1277" s="160" t="s">
        <v>2896</v>
      </c>
      <c r="H1277" s="160" t="s">
        <v>2822</v>
      </c>
      <c r="I1277" s="160" t="s">
        <v>2488</v>
      </c>
      <c r="J1277" s="160" t="s">
        <v>2543</v>
      </c>
      <c r="K1277" s="160" t="s">
        <v>2549</v>
      </c>
      <c r="L1277" s="160" t="s">
        <v>265</v>
      </c>
      <c r="M1277" s="161" t="s">
        <v>2772</v>
      </c>
      <c r="N1277" s="161" t="s">
        <v>2686</v>
      </c>
      <c r="O1277" s="160" t="s">
        <v>2769</v>
      </c>
      <c r="P1277" s="160" t="s">
        <v>2709</v>
      </c>
      <c r="Q1277" s="160" t="s">
        <v>2708</v>
      </c>
    </row>
    <row r="1278" spans="2:17" ht="31.65" customHeight="1">
      <c r="B1278" s="160">
        <v>1288</v>
      </c>
      <c r="C1278" s="160" t="s">
        <v>2560</v>
      </c>
      <c r="D1278" s="166">
        <v>44803</v>
      </c>
      <c r="E1278" s="165" t="s">
        <v>2328</v>
      </c>
      <c r="F1278" s="160" t="s">
        <v>2715</v>
      </c>
      <c r="G1278" s="160" t="s">
        <v>2532</v>
      </c>
      <c r="H1278" s="160" t="s">
        <v>2739</v>
      </c>
      <c r="I1278" s="160" t="s">
        <v>2536</v>
      </c>
      <c r="J1278" s="160" t="s">
        <v>2543</v>
      </c>
      <c r="K1278" s="160" t="s">
        <v>2553</v>
      </c>
      <c r="L1278" s="160" t="s">
        <v>265</v>
      </c>
      <c r="M1278" s="161" t="s">
        <v>2537</v>
      </c>
      <c r="N1278" s="161" t="s">
        <v>2536</v>
      </c>
      <c r="O1278" s="160" t="s">
        <v>3154</v>
      </c>
      <c r="P1278" s="160" t="s">
        <v>2709</v>
      </c>
      <c r="Q1278" s="160" t="s">
        <v>2708</v>
      </c>
    </row>
    <row r="1279" spans="2:17" ht="31.65" customHeight="1">
      <c r="B1279" s="160">
        <v>1289</v>
      </c>
      <c r="C1279" s="160" t="s">
        <v>2560</v>
      </c>
      <c r="D1279" s="166">
        <v>44803</v>
      </c>
      <c r="E1279" s="165" t="s">
        <v>2474</v>
      </c>
      <c r="F1279" s="160" t="s">
        <v>2715</v>
      </c>
      <c r="G1279" s="160" t="s">
        <v>2532</v>
      </c>
      <c r="H1279" s="160" t="s">
        <v>2750</v>
      </c>
      <c r="I1279" s="160" t="s">
        <v>2537</v>
      </c>
      <c r="J1279" s="160" t="s">
        <v>2543</v>
      </c>
      <c r="K1279" s="160" t="s">
        <v>2553</v>
      </c>
      <c r="L1279" s="160" t="s">
        <v>265</v>
      </c>
      <c r="M1279" s="161" t="s">
        <v>2540</v>
      </c>
      <c r="N1279" s="161" t="s">
        <v>2537</v>
      </c>
      <c r="O1279" s="160" t="s">
        <v>2773</v>
      </c>
      <c r="P1279" s="160" t="s">
        <v>2709</v>
      </c>
      <c r="Q1279" s="160" t="s">
        <v>2708</v>
      </c>
    </row>
    <row r="1280" spans="2:17" ht="31.65" customHeight="1">
      <c r="B1280" s="160">
        <v>1290</v>
      </c>
      <c r="C1280" s="160" t="s">
        <v>2560</v>
      </c>
      <c r="D1280" s="166">
        <v>44803</v>
      </c>
      <c r="E1280" s="165" t="s">
        <v>2475</v>
      </c>
      <c r="F1280" s="160" t="s">
        <v>2715</v>
      </c>
      <c r="G1280" s="160" t="s">
        <v>2532</v>
      </c>
      <c r="H1280" s="160" t="s">
        <v>2852</v>
      </c>
      <c r="I1280" s="160" t="s">
        <v>2851</v>
      </c>
      <c r="J1280" s="160" t="s">
        <v>2543</v>
      </c>
      <c r="K1280" s="160" t="s">
        <v>2553</v>
      </c>
      <c r="L1280" s="160" t="s">
        <v>265</v>
      </c>
      <c r="M1280" s="161" t="s">
        <v>906</v>
      </c>
      <c r="N1280" s="161" t="s">
        <v>2540</v>
      </c>
      <c r="O1280" s="160" t="s">
        <v>2773</v>
      </c>
      <c r="P1280" s="160" t="s">
        <v>2709</v>
      </c>
      <c r="Q1280" s="160" t="s">
        <v>2708</v>
      </c>
    </row>
    <row r="1281" spans="2:17" ht="31.65" customHeight="1">
      <c r="B1281" s="160">
        <v>1291</v>
      </c>
      <c r="C1281" s="160" t="s">
        <v>2560</v>
      </c>
      <c r="D1281" s="166">
        <v>44803</v>
      </c>
      <c r="E1281" s="165" t="s">
        <v>2476</v>
      </c>
      <c r="F1281" s="160" t="s">
        <v>2715</v>
      </c>
      <c r="G1281" s="160" t="s">
        <v>2532</v>
      </c>
      <c r="H1281" s="160" t="s">
        <v>1658</v>
      </c>
      <c r="I1281" s="160" t="s">
        <v>906</v>
      </c>
      <c r="J1281" s="160" t="s">
        <v>2543</v>
      </c>
      <c r="K1281" s="160" t="s">
        <v>2553</v>
      </c>
      <c r="L1281" s="160" t="s">
        <v>265</v>
      </c>
      <c r="M1281" s="161" t="s">
        <v>2538</v>
      </c>
      <c r="N1281" s="161" t="s">
        <v>906</v>
      </c>
      <c r="O1281" s="160" t="s">
        <v>2773</v>
      </c>
      <c r="P1281" s="160" t="s">
        <v>2709</v>
      </c>
      <c r="Q1281" s="160" t="s">
        <v>2708</v>
      </c>
    </row>
    <row r="1282" spans="2:17" ht="31.65" customHeight="1">
      <c r="B1282" s="160">
        <v>1292</v>
      </c>
      <c r="C1282" s="160" t="s">
        <v>2560</v>
      </c>
      <c r="D1282" s="166">
        <v>44803</v>
      </c>
      <c r="E1282" s="165" t="s">
        <v>2477</v>
      </c>
      <c r="F1282" s="160" t="s">
        <v>2715</v>
      </c>
      <c r="G1282" s="160" t="s">
        <v>2532</v>
      </c>
      <c r="H1282" s="160" t="s">
        <v>2751</v>
      </c>
      <c r="I1282" s="160" t="s">
        <v>2538</v>
      </c>
      <c r="J1282" s="160" t="s">
        <v>2543</v>
      </c>
      <c r="K1282" s="160" t="s">
        <v>2553</v>
      </c>
      <c r="L1282" s="160" t="s">
        <v>265</v>
      </c>
      <c r="M1282" s="161" t="s">
        <v>2505</v>
      </c>
      <c r="N1282" s="161" t="s">
        <v>2538</v>
      </c>
      <c r="O1282" s="160" t="s">
        <v>2773</v>
      </c>
      <c r="P1282" s="160" t="s">
        <v>2709</v>
      </c>
      <c r="Q1282" s="160" t="s">
        <v>2708</v>
      </c>
    </row>
    <row r="1283" spans="2:17" ht="31.65" customHeight="1">
      <c r="B1283" s="160">
        <v>1293</v>
      </c>
      <c r="C1283" s="160" t="s">
        <v>2560</v>
      </c>
      <c r="D1283" s="166">
        <v>44803</v>
      </c>
      <c r="E1283" s="165" t="s">
        <v>2478</v>
      </c>
      <c r="F1283" s="160" t="s">
        <v>2715</v>
      </c>
      <c r="G1283" s="160" t="s">
        <v>2532</v>
      </c>
      <c r="H1283" s="160" t="s">
        <v>2518</v>
      </c>
      <c r="I1283" s="160" t="s">
        <v>2505</v>
      </c>
      <c r="J1283" s="160" t="s">
        <v>2543</v>
      </c>
      <c r="K1283" s="160" t="s">
        <v>2553</v>
      </c>
      <c r="L1283" s="160" t="s">
        <v>265</v>
      </c>
      <c r="M1283" s="161" t="s">
        <v>2539</v>
      </c>
      <c r="N1283" s="161" t="s">
        <v>2505</v>
      </c>
      <c r="O1283" s="160" t="s">
        <v>2773</v>
      </c>
      <c r="P1283" s="160" t="s">
        <v>2709</v>
      </c>
      <c r="Q1283" s="160" t="s">
        <v>2708</v>
      </c>
    </row>
    <row r="1284" spans="2:17" ht="31.65" customHeight="1">
      <c r="B1284" s="160">
        <v>1294</v>
      </c>
      <c r="C1284" s="160" t="s">
        <v>2560</v>
      </c>
      <c r="D1284" s="166">
        <v>44803</v>
      </c>
      <c r="E1284" s="165" t="s">
        <v>2479</v>
      </c>
      <c r="F1284" s="160" t="s">
        <v>2715</v>
      </c>
      <c r="G1284" s="160" t="s">
        <v>2532</v>
      </c>
      <c r="H1284" s="160" t="s">
        <v>2752</v>
      </c>
      <c r="I1284" s="160" t="s">
        <v>2539</v>
      </c>
      <c r="J1284" s="160" t="s">
        <v>2543</v>
      </c>
      <c r="K1284" s="160" t="s">
        <v>2553</v>
      </c>
      <c r="L1284" s="160" t="s">
        <v>265</v>
      </c>
      <c r="M1284" s="161" t="s">
        <v>2577</v>
      </c>
      <c r="N1284" s="161" t="s">
        <v>2539</v>
      </c>
      <c r="O1284" s="160" t="s">
        <v>2773</v>
      </c>
      <c r="P1284" s="160" t="s">
        <v>2709</v>
      </c>
      <c r="Q1284" s="160" t="s">
        <v>2708</v>
      </c>
    </row>
    <row r="1285" spans="2:17" ht="31.65" customHeight="1">
      <c r="B1285" s="160">
        <v>1295</v>
      </c>
      <c r="C1285" s="160" t="s">
        <v>2560</v>
      </c>
      <c r="D1285" s="166">
        <v>44803</v>
      </c>
      <c r="E1285" s="165" t="s">
        <v>2480</v>
      </c>
      <c r="F1285" s="160" t="s">
        <v>2715</v>
      </c>
      <c r="G1285" s="160" t="s">
        <v>2532</v>
      </c>
      <c r="H1285" s="160" t="s">
        <v>2813</v>
      </c>
      <c r="I1285" s="160" t="s">
        <v>2812</v>
      </c>
      <c r="J1285" s="160" t="s">
        <v>2543</v>
      </c>
      <c r="K1285" s="160" t="s">
        <v>2553</v>
      </c>
      <c r="L1285" s="160" t="s">
        <v>265</v>
      </c>
      <c r="M1285" s="161" t="s">
        <v>2536</v>
      </c>
      <c r="N1285" s="161" t="s">
        <v>2577</v>
      </c>
      <c r="O1285" s="160" t="s">
        <v>2773</v>
      </c>
      <c r="P1285" s="160" t="s">
        <v>2709</v>
      </c>
      <c r="Q1285" s="160" t="s">
        <v>2708</v>
      </c>
    </row>
    <row r="1286" spans="2:17" ht="29.4" customHeight="1">
      <c r="B1286" s="160">
        <v>1296</v>
      </c>
      <c r="C1286" s="160" t="s">
        <v>2560</v>
      </c>
      <c r="D1286" s="166">
        <v>44810</v>
      </c>
      <c r="E1286" s="165" t="s">
        <v>2018</v>
      </c>
      <c r="F1286" s="160" t="s">
        <v>2715</v>
      </c>
      <c r="G1286" s="160" t="s">
        <v>2532</v>
      </c>
      <c r="H1286" s="160" t="s">
        <v>850</v>
      </c>
      <c r="I1286" s="160" t="s">
        <v>850</v>
      </c>
      <c r="J1286" s="160" t="s">
        <v>2542</v>
      </c>
      <c r="K1286" s="160" t="s">
        <v>2554</v>
      </c>
      <c r="L1286" s="160" t="s">
        <v>265</v>
      </c>
      <c r="M1286" s="161" t="s">
        <v>850</v>
      </c>
      <c r="N1286" s="161" t="s">
        <v>850</v>
      </c>
      <c r="O1286" s="160" t="s">
        <v>2784</v>
      </c>
      <c r="P1286" s="160" t="s">
        <v>2709</v>
      </c>
      <c r="Q1286" s="160" t="s">
        <v>2708</v>
      </c>
    </row>
    <row r="1287" spans="2:17" ht="22.35" customHeight="1">
      <c r="B1287" s="160">
        <v>1297</v>
      </c>
      <c r="C1287" s="160" t="s">
        <v>2560</v>
      </c>
      <c r="D1287" s="166">
        <v>44810</v>
      </c>
      <c r="E1287" s="165" t="s">
        <v>2059</v>
      </c>
      <c r="F1287" s="160" t="s">
        <v>2731</v>
      </c>
      <c r="G1287" s="160" t="s">
        <v>2805</v>
      </c>
      <c r="H1287" s="160" t="s">
        <v>1569</v>
      </c>
      <c r="I1287" s="160" t="s">
        <v>801</v>
      </c>
      <c r="J1287" s="160" t="s">
        <v>2543</v>
      </c>
      <c r="K1287" s="160" t="s">
        <v>2547</v>
      </c>
      <c r="L1287" s="160" t="s">
        <v>265</v>
      </c>
      <c r="M1287" s="161" t="s">
        <v>1405</v>
      </c>
      <c r="N1287" s="161" t="s">
        <v>1487</v>
      </c>
      <c r="O1287" s="160" t="s">
        <v>2935</v>
      </c>
      <c r="P1287" s="160" t="s">
        <v>2709</v>
      </c>
      <c r="Q1287" s="160" t="s">
        <v>2653</v>
      </c>
    </row>
    <row r="1288" spans="2:17" ht="22.35" customHeight="1">
      <c r="B1288" s="160">
        <v>1298</v>
      </c>
      <c r="C1288" s="160" t="s">
        <v>2560</v>
      </c>
      <c r="D1288" s="166">
        <v>44810</v>
      </c>
      <c r="E1288" s="165" t="s">
        <v>2076</v>
      </c>
      <c r="F1288" s="160" t="s">
        <v>2735</v>
      </c>
      <c r="G1288" s="160" t="s">
        <v>2304</v>
      </c>
      <c r="H1288" s="160" t="s">
        <v>2324</v>
      </c>
      <c r="I1288" s="160" t="s">
        <v>2323</v>
      </c>
      <c r="J1288" s="160" t="s">
        <v>2543</v>
      </c>
      <c r="K1288" s="160" t="s">
        <v>2547</v>
      </c>
      <c r="L1288" s="160" t="s">
        <v>265</v>
      </c>
      <c r="M1288" s="161" t="s">
        <v>1405</v>
      </c>
      <c r="N1288" s="161" t="s">
        <v>1487</v>
      </c>
      <c r="O1288" s="160" t="s">
        <v>2935</v>
      </c>
      <c r="P1288" s="160" t="s">
        <v>2709</v>
      </c>
      <c r="Q1288" s="160" t="s">
        <v>2653</v>
      </c>
    </row>
    <row r="1289" spans="2:17" ht="40.35" customHeight="1">
      <c r="B1289" s="160">
        <v>1299</v>
      </c>
      <c r="C1289" s="160" t="s">
        <v>2560</v>
      </c>
      <c r="D1289" s="166">
        <v>44810</v>
      </c>
      <c r="E1289" s="165" t="s">
        <v>2786</v>
      </c>
      <c r="F1289" s="160" t="s">
        <v>2710</v>
      </c>
      <c r="G1289" s="160" t="s">
        <v>660</v>
      </c>
      <c r="H1289" s="160" t="s">
        <v>659</v>
      </c>
      <c r="I1289" s="160" t="s">
        <v>661</v>
      </c>
      <c r="J1289" s="160" t="s">
        <v>2543</v>
      </c>
      <c r="K1289" s="160" t="s">
        <v>2548</v>
      </c>
      <c r="L1289" s="160" t="s">
        <v>265</v>
      </c>
      <c r="M1289" s="161" t="s">
        <v>164</v>
      </c>
      <c r="N1289" s="161" t="s">
        <v>2091</v>
      </c>
      <c r="O1289" s="160" t="s">
        <v>2936</v>
      </c>
      <c r="P1289" s="160" t="s">
        <v>2709</v>
      </c>
      <c r="Q1289" s="160" t="s">
        <v>2708</v>
      </c>
    </row>
    <row r="1290" spans="2:17" ht="64.349999999999994" customHeight="1">
      <c r="B1290" s="160">
        <v>1300</v>
      </c>
      <c r="C1290" s="160" t="s">
        <v>2560</v>
      </c>
      <c r="D1290" s="166">
        <v>44810</v>
      </c>
      <c r="E1290" s="165" t="s">
        <v>2786</v>
      </c>
      <c r="F1290" s="160" t="s">
        <v>2710</v>
      </c>
      <c r="G1290" s="160" t="s">
        <v>660</v>
      </c>
      <c r="H1290" s="160" t="s">
        <v>659</v>
      </c>
      <c r="I1290" s="160" t="s">
        <v>661</v>
      </c>
      <c r="J1290" s="160" t="s">
        <v>2543</v>
      </c>
      <c r="K1290" s="160" t="s">
        <v>2549</v>
      </c>
      <c r="L1290" s="160" t="s">
        <v>265</v>
      </c>
      <c r="M1290" s="161" t="s">
        <v>164</v>
      </c>
      <c r="N1290" s="161" t="s">
        <v>2785</v>
      </c>
      <c r="O1290" s="160" t="s">
        <v>2936</v>
      </c>
      <c r="P1290" s="160" t="s">
        <v>2709</v>
      </c>
      <c r="Q1290" s="160" t="s">
        <v>2708</v>
      </c>
    </row>
    <row r="1291" spans="2:17" ht="33" customHeight="1">
      <c r="B1291" s="160">
        <v>1301</v>
      </c>
      <c r="C1291" s="160" t="s">
        <v>2560</v>
      </c>
      <c r="D1291" s="166">
        <v>44811</v>
      </c>
      <c r="E1291" s="165" t="s">
        <v>2053</v>
      </c>
      <c r="F1291" s="160" t="s">
        <v>2694</v>
      </c>
      <c r="G1291" s="160" t="s">
        <v>2855</v>
      </c>
      <c r="H1291" s="160" t="s">
        <v>2788</v>
      </c>
      <c r="I1291" s="160" t="s">
        <v>2787</v>
      </c>
      <c r="J1291" s="160" t="s">
        <v>2543</v>
      </c>
      <c r="K1291" s="160" t="s">
        <v>2553</v>
      </c>
      <c r="L1291" s="160" t="s">
        <v>265</v>
      </c>
      <c r="M1291" s="161" t="s">
        <v>2490</v>
      </c>
      <c r="N1291" s="161" t="s">
        <v>2787</v>
      </c>
      <c r="O1291" s="160" t="s">
        <v>2791</v>
      </c>
      <c r="P1291" s="160" t="s">
        <v>2709</v>
      </c>
      <c r="Q1291" s="160" t="s">
        <v>2708</v>
      </c>
    </row>
    <row r="1292" spans="2:17" ht="33" customHeight="1">
      <c r="B1292" s="160">
        <v>1302</v>
      </c>
      <c r="C1292" s="160" t="s">
        <v>2560</v>
      </c>
      <c r="D1292" s="166">
        <v>44811</v>
      </c>
      <c r="E1292" s="165" t="s">
        <v>2053</v>
      </c>
      <c r="F1292" s="160" t="s">
        <v>2694</v>
      </c>
      <c r="G1292" s="160" t="s">
        <v>2855</v>
      </c>
      <c r="H1292" s="160" t="s">
        <v>2788</v>
      </c>
      <c r="I1292" s="160" t="s">
        <v>2787</v>
      </c>
      <c r="J1292" s="160" t="s">
        <v>2543</v>
      </c>
      <c r="K1292" s="160" t="s">
        <v>2544</v>
      </c>
      <c r="L1292" s="160" t="s">
        <v>265</v>
      </c>
      <c r="M1292" s="161" t="s">
        <v>2491</v>
      </c>
      <c r="N1292" s="161" t="s">
        <v>2788</v>
      </c>
      <c r="O1292" s="160" t="s">
        <v>2791</v>
      </c>
      <c r="P1292" s="160" t="s">
        <v>2709</v>
      </c>
      <c r="Q1292" s="160" t="s">
        <v>2708</v>
      </c>
    </row>
    <row r="1293" spans="2:17" ht="52.65" customHeight="1">
      <c r="B1293" s="160">
        <v>1303</v>
      </c>
      <c r="C1293" s="160" t="s">
        <v>2560</v>
      </c>
      <c r="D1293" s="166">
        <v>44811</v>
      </c>
      <c r="E1293" s="165" t="s">
        <v>2053</v>
      </c>
      <c r="F1293" s="160" t="s">
        <v>2694</v>
      </c>
      <c r="G1293" s="160" t="s">
        <v>2855</v>
      </c>
      <c r="H1293" s="160" t="s">
        <v>2788</v>
      </c>
      <c r="I1293" s="160" t="s">
        <v>2787</v>
      </c>
      <c r="J1293" s="160" t="s">
        <v>2543</v>
      </c>
      <c r="K1293" s="160" t="s">
        <v>2545</v>
      </c>
      <c r="L1293" s="160" t="s">
        <v>265</v>
      </c>
      <c r="M1293" s="161" t="s">
        <v>1527</v>
      </c>
      <c r="N1293" s="161" t="s">
        <v>2789</v>
      </c>
      <c r="O1293" s="160" t="s">
        <v>2791</v>
      </c>
      <c r="P1293" s="160" t="s">
        <v>2709</v>
      </c>
      <c r="Q1293" s="160" t="s">
        <v>2708</v>
      </c>
    </row>
    <row r="1294" spans="2:17" ht="33" customHeight="1">
      <c r="B1294" s="160">
        <v>1304</v>
      </c>
      <c r="C1294" s="160" t="s">
        <v>2560</v>
      </c>
      <c r="D1294" s="166">
        <v>44811</v>
      </c>
      <c r="E1294" s="165" t="s">
        <v>2053</v>
      </c>
      <c r="F1294" s="160" t="s">
        <v>2694</v>
      </c>
      <c r="G1294" s="160" t="s">
        <v>2855</v>
      </c>
      <c r="H1294" s="160" t="s">
        <v>2788</v>
      </c>
      <c r="I1294" s="160" t="s">
        <v>2787</v>
      </c>
      <c r="J1294" s="160" t="s">
        <v>2543</v>
      </c>
      <c r="K1294" s="160" t="s">
        <v>243</v>
      </c>
      <c r="L1294" s="160" t="s">
        <v>265</v>
      </c>
      <c r="M1294" s="161" t="s">
        <v>272</v>
      </c>
      <c r="N1294" s="161" t="s">
        <v>2790</v>
      </c>
      <c r="O1294" s="160" t="s">
        <v>2791</v>
      </c>
      <c r="P1294" s="160" t="s">
        <v>2709</v>
      </c>
      <c r="Q1294" s="160" t="s">
        <v>2708</v>
      </c>
    </row>
    <row r="1295" spans="2:17" ht="33" customHeight="1">
      <c r="B1295" s="160">
        <v>1305</v>
      </c>
      <c r="C1295" s="160" t="s">
        <v>2560</v>
      </c>
      <c r="D1295" s="166">
        <v>44811</v>
      </c>
      <c r="E1295" s="165" t="s">
        <v>2756</v>
      </c>
      <c r="F1295" s="160" t="s">
        <v>2694</v>
      </c>
      <c r="G1295" s="160" t="s">
        <v>2855</v>
      </c>
      <c r="H1295" s="160" t="s">
        <v>2793</v>
      </c>
      <c r="I1295" s="160" t="s">
        <v>2792</v>
      </c>
      <c r="J1295" s="160" t="s">
        <v>2543</v>
      </c>
      <c r="K1295" s="160" t="s">
        <v>2553</v>
      </c>
      <c r="L1295" s="160" t="s">
        <v>265</v>
      </c>
      <c r="M1295" s="161" t="s">
        <v>2354</v>
      </c>
      <c r="N1295" s="161" t="s">
        <v>2792</v>
      </c>
      <c r="O1295" s="160" t="s">
        <v>2791</v>
      </c>
      <c r="P1295" s="160" t="s">
        <v>2709</v>
      </c>
      <c r="Q1295" s="160" t="s">
        <v>2708</v>
      </c>
    </row>
    <row r="1296" spans="2:17" ht="33" customHeight="1">
      <c r="B1296" s="160">
        <v>1306</v>
      </c>
      <c r="C1296" s="160" t="s">
        <v>2560</v>
      </c>
      <c r="D1296" s="166">
        <v>44811</v>
      </c>
      <c r="E1296" s="165" t="s">
        <v>2756</v>
      </c>
      <c r="F1296" s="160" t="s">
        <v>2694</v>
      </c>
      <c r="G1296" s="160" t="s">
        <v>2855</v>
      </c>
      <c r="H1296" s="160" t="s">
        <v>2793</v>
      </c>
      <c r="I1296" s="160" t="s">
        <v>2792</v>
      </c>
      <c r="J1296" s="160" t="s">
        <v>2543</v>
      </c>
      <c r="K1296" s="160" t="s">
        <v>2544</v>
      </c>
      <c r="L1296" s="160" t="s">
        <v>265</v>
      </c>
      <c r="M1296" s="161" t="s">
        <v>2665</v>
      </c>
      <c r="N1296" s="161" t="s">
        <v>2793</v>
      </c>
      <c r="O1296" s="160" t="s">
        <v>2791</v>
      </c>
      <c r="P1296" s="160" t="s">
        <v>2709</v>
      </c>
      <c r="Q1296" s="160" t="s">
        <v>2708</v>
      </c>
    </row>
    <row r="1297" spans="2:17" ht="63" customHeight="1">
      <c r="B1297" s="160">
        <v>1307</v>
      </c>
      <c r="C1297" s="160" t="s">
        <v>2560</v>
      </c>
      <c r="D1297" s="166">
        <v>44811</v>
      </c>
      <c r="E1297" s="165" t="s">
        <v>2756</v>
      </c>
      <c r="F1297" s="160" t="s">
        <v>2694</v>
      </c>
      <c r="G1297" s="160" t="s">
        <v>2855</v>
      </c>
      <c r="H1297" s="160" t="s">
        <v>2793</v>
      </c>
      <c r="I1297" s="160" t="s">
        <v>2792</v>
      </c>
      <c r="J1297" s="160" t="s">
        <v>2543</v>
      </c>
      <c r="K1297" s="160" t="s">
        <v>2545</v>
      </c>
      <c r="L1297" s="160" t="s">
        <v>265</v>
      </c>
      <c r="M1297" s="161" t="s">
        <v>2379</v>
      </c>
      <c r="N1297" s="161" t="s">
        <v>2856</v>
      </c>
      <c r="O1297" s="160" t="s">
        <v>2791</v>
      </c>
      <c r="P1297" s="160" t="s">
        <v>2709</v>
      </c>
      <c r="Q1297" s="160" t="s">
        <v>2708</v>
      </c>
    </row>
    <row r="1298" spans="2:17" ht="40.65" customHeight="1">
      <c r="B1298" s="160">
        <v>1308</v>
      </c>
      <c r="C1298" s="160" t="s">
        <v>2560</v>
      </c>
      <c r="D1298" s="166">
        <v>44811</v>
      </c>
      <c r="E1298" s="165" t="s">
        <v>2006</v>
      </c>
      <c r="F1298" s="160" t="s">
        <v>2542</v>
      </c>
      <c r="G1298" s="160" t="s">
        <v>2794</v>
      </c>
      <c r="H1298" s="160" t="s">
        <v>850</v>
      </c>
      <c r="I1298" s="160" t="s">
        <v>850</v>
      </c>
      <c r="J1298" s="160" t="s">
        <v>2542</v>
      </c>
      <c r="K1298" s="160" t="s">
        <v>2555</v>
      </c>
      <c r="L1298" s="160" t="s">
        <v>265</v>
      </c>
      <c r="M1298" s="161" t="s">
        <v>637</v>
      </c>
      <c r="N1298" s="161" t="s">
        <v>2794</v>
      </c>
      <c r="O1298" s="160" t="s">
        <v>2797</v>
      </c>
      <c r="P1298" s="160" t="s">
        <v>2709</v>
      </c>
      <c r="Q1298" s="160" t="s">
        <v>2708</v>
      </c>
    </row>
    <row r="1299" spans="2:17" ht="40.65" customHeight="1">
      <c r="B1299" s="160">
        <v>1309</v>
      </c>
      <c r="C1299" s="160" t="s">
        <v>2560</v>
      </c>
      <c r="D1299" s="166">
        <v>44811</v>
      </c>
      <c r="E1299" s="165" t="s">
        <v>2006</v>
      </c>
      <c r="F1299" s="160" t="s">
        <v>2796</v>
      </c>
      <c r="G1299" s="160" t="s">
        <v>2794</v>
      </c>
      <c r="H1299" s="160" t="s">
        <v>850</v>
      </c>
      <c r="I1299" s="160" t="s">
        <v>850</v>
      </c>
      <c r="J1299" s="160" t="s">
        <v>2542</v>
      </c>
      <c r="K1299" s="160" t="s">
        <v>2764</v>
      </c>
      <c r="L1299" s="160" t="s">
        <v>265</v>
      </c>
      <c r="M1299" s="161" t="s">
        <v>1982</v>
      </c>
      <c r="N1299" s="161" t="s">
        <v>2795</v>
      </c>
      <c r="O1299" s="160" t="s">
        <v>2797</v>
      </c>
      <c r="P1299" s="160" t="s">
        <v>2709</v>
      </c>
      <c r="Q1299" s="160" t="s">
        <v>2708</v>
      </c>
    </row>
    <row r="1300" spans="2:17" ht="40.65" customHeight="1">
      <c r="B1300" s="160">
        <v>1310</v>
      </c>
      <c r="C1300" s="160" t="s">
        <v>2560</v>
      </c>
      <c r="D1300" s="166">
        <v>44811</v>
      </c>
      <c r="E1300" s="165" t="s">
        <v>2006</v>
      </c>
      <c r="F1300" s="160" t="s">
        <v>2796</v>
      </c>
      <c r="G1300" s="160" t="s">
        <v>2794</v>
      </c>
      <c r="H1300" s="160" t="s">
        <v>850</v>
      </c>
      <c r="I1300" s="160" t="s">
        <v>850</v>
      </c>
      <c r="J1300" s="160" t="s">
        <v>2261</v>
      </c>
      <c r="K1300" s="160" t="s">
        <v>2690</v>
      </c>
      <c r="L1300" s="160" t="s">
        <v>265</v>
      </c>
      <c r="M1300" s="161" t="s">
        <v>2730</v>
      </c>
      <c r="N1300" s="161" t="s">
        <v>2796</v>
      </c>
      <c r="O1300" s="160" t="s">
        <v>2797</v>
      </c>
      <c r="P1300" s="160" t="s">
        <v>2709</v>
      </c>
      <c r="Q1300" s="160" t="s">
        <v>2708</v>
      </c>
    </row>
    <row r="1301" spans="2:17" ht="40.65" customHeight="1">
      <c r="B1301" s="160">
        <v>1311</v>
      </c>
      <c r="C1301" s="160" t="s">
        <v>2560</v>
      </c>
      <c r="D1301" s="166">
        <v>44811</v>
      </c>
      <c r="E1301" s="165" t="s">
        <v>2007</v>
      </c>
      <c r="F1301" s="160" t="s">
        <v>2716</v>
      </c>
      <c r="G1301" s="160" t="s">
        <v>2798</v>
      </c>
      <c r="H1301" s="160" t="s">
        <v>850</v>
      </c>
      <c r="I1301" s="160" t="s">
        <v>850</v>
      </c>
      <c r="J1301" s="160" t="s">
        <v>2542</v>
      </c>
      <c r="K1301" s="160" t="s">
        <v>2555</v>
      </c>
      <c r="L1301" s="160" t="s">
        <v>265</v>
      </c>
      <c r="M1301" s="161" t="s">
        <v>2800</v>
      </c>
      <c r="N1301" s="161" t="s">
        <v>2798</v>
      </c>
      <c r="O1301" s="160" t="s">
        <v>2797</v>
      </c>
      <c r="P1301" s="160" t="s">
        <v>2709</v>
      </c>
      <c r="Q1301" s="160" t="s">
        <v>2708</v>
      </c>
    </row>
    <row r="1302" spans="2:17" ht="40.65" customHeight="1">
      <c r="B1302" s="160">
        <v>1312</v>
      </c>
      <c r="C1302" s="160" t="s">
        <v>2560</v>
      </c>
      <c r="D1302" s="166">
        <v>44811</v>
      </c>
      <c r="E1302" s="165" t="s">
        <v>2007</v>
      </c>
      <c r="F1302" s="160" t="s">
        <v>2716</v>
      </c>
      <c r="G1302" s="160" t="s">
        <v>2798</v>
      </c>
      <c r="H1302" s="160" t="s">
        <v>850</v>
      </c>
      <c r="I1302" s="160" t="s">
        <v>850</v>
      </c>
      <c r="J1302" s="160" t="s">
        <v>2542</v>
      </c>
      <c r="K1302" s="160" t="s">
        <v>2764</v>
      </c>
      <c r="L1302" s="160" t="s">
        <v>265</v>
      </c>
      <c r="M1302" s="161" t="s">
        <v>1983</v>
      </c>
      <c r="N1302" s="161" t="s">
        <v>2799</v>
      </c>
      <c r="O1302" s="160" t="s">
        <v>2797</v>
      </c>
      <c r="P1302" s="160" t="s">
        <v>2709</v>
      </c>
      <c r="Q1302" s="160" t="s">
        <v>2708</v>
      </c>
    </row>
    <row r="1303" spans="2:17" ht="40.65" customHeight="1">
      <c r="B1303" s="160">
        <v>1313</v>
      </c>
      <c r="C1303" s="160" t="s">
        <v>2560</v>
      </c>
      <c r="D1303" s="166">
        <v>44811</v>
      </c>
      <c r="E1303" s="165" t="s">
        <v>2048</v>
      </c>
      <c r="F1303" s="160" t="s">
        <v>2728</v>
      </c>
      <c r="G1303" s="160" t="s">
        <v>2896</v>
      </c>
      <c r="H1303" s="160" t="s">
        <v>2822</v>
      </c>
      <c r="I1303" s="160" t="s">
        <v>2488</v>
      </c>
      <c r="J1303" s="160" t="s">
        <v>2543</v>
      </c>
      <c r="K1303" s="160" t="s">
        <v>2545</v>
      </c>
      <c r="L1303" s="160" t="s">
        <v>265</v>
      </c>
      <c r="M1303" s="161" t="s">
        <v>2255</v>
      </c>
      <c r="N1303" s="161" t="s">
        <v>2898</v>
      </c>
      <c r="O1303" s="160" t="s">
        <v>2801</v>
      </c>
      <c r="P1303" s="160" t="s">
        <v>2709</v>
      </c>
      <c r="Q1303" s="160" t="s">
        <v>2708</v>
      </c>
    </row>
    <row r="1304" spans="2:17" ht="40.65" customHeight="1">
      <c r="B1304" s="160">
        <v>1314</v>
      </c>
      <c r="C1304" s="160" t="s">
        <v>2560</v>
      </c>
      <c r="D1304" s="166">
        <v>44811</v>
      </c>
      <c r="E1304" s="165" t="s">
        <v>850</v>
      </c>
      <c r="F1304" s="160" t="s">
        <v>2742</v>
      </c>
      <c r="G1304" s="160" t="s">
        <v>2742</v>
      </c>
      <c r="H1304" s="160" t="s">
        <v>850</v>
      </c>
      <c r="I1304" s="160" t="s">
        <v>850</v>
      </c>
      <c r="J1304" s="160" t="s">
        <v>2543</v>
      </c>
      <c r="K1304" s="160" t="s">
        <v>2553</v>
      </c>
      <c r="L1304" s="160" t="s">
        <v>258</v>
      </c>
      <c r="M1304" s="161" t="s">
        <v>1563</v>
      </c>
      <c r="N1304" s="161" t="s">
        <v>850</v>
      </c>
      <c r="O1304" s="160" t="s">
        <v>2807</v>
      </c>
      <c r="P1304" s="160" t="s">
        <v>2709</v>
      </c>
      <c r="Q1304" s="160" t="s">
        <v>2708</v>
      </c>
    </row>
    <row r="1305" spans="2:17" ht="40.65" customHeight="1">
      <c r="B1305" s="160">
        <v>1315</v>
      </c>
      <c r="C1305" s="160" t="s">
        <v>2560</v>
      </c>
      <c r="D1305" s="166">
        <v>44811</v>
      </c>
      <c r="E1305" s="165" t="s">
        <v>2454</v>
      </c>
      <c r="F1305" s="160" t="s">
        <v>2716</v>
      </c>
      <c r="G1305" s="160" t="s">
        <v>2798</v>
      </c>
      <c r="H1305" s="160" t="s">
        <v>2804</v>
      </c>
      <c r="I1305" s="160" t="s">
        <v>2803</v>
      </c>
      <c r="J1305" s="160" t="s">
        <v>2543</v>
      </c>
      <c r="K1305" s="160" t="s">
        <v>2553</v>
      </c>
      <c r="L1305" s="160" t="s">
        <v>284</v>
      </c>
      <c r="M1305" s="161" t="s">
        <v>850</v>
      </c>
      <c r="N1305" s="161" t="s">
        <v>2803</v>
      </c>
      <c r="O1305" s="160" t="s">
        <v>2808</v>
      </c>
      <c r="P1305" s="160" t="s">
        <v>2709</v>
      </c>
      <c r="Q1305" s="160" t="s">
        <v>2708</v>
      </c>
    </row>
    <row r="1306" spans="2:17" ht="40.65" customHeight="1">
      <c r="B1306" s="160">
        <v>1316</v>
      </c>
      <c r="C1306" s="160" t="s">
        <v>2560</v>
      </c>
      <c r="D1306" s="166">
        <v>44811</v>
      </c>
      <c r="E1306" s="165" t="s">
        <v>2008</v>
      </c>
      <c r="F1306" s="160" t="s">
        <v>2731</v>
      </c>
      <c r="G1306" s="160" t="s">
        <v>2805</v>
      </c>
      <c r="H1306" s="160" t="s">
        <v>850</v>
      </c>
      <c r="I1306" s="160" t="s">
        <v>850</v>
      </c>
      <c r="J1306" s="160" t="s">
        <v>2542</v>
      </c>
      <c r="K1306" s="160" t="s">
        <v>2555</v>
      </c>
      <c r="L1306" s="160" t="s">
        <v>265</v>
      </c>
      <c r="M1306" s="161" t="s">
        <v>643</v>
      </c>
      <c r="N1306" s="161" t="s">
        <v>2805</v>
      </c>
      <c r="O1306" s="160" t="s">
        <v>2797</v>
      </c>
      <c r="P1306" s="160" t="s">
        <v>2709</v>
      </c>
      <c r="Q1306" s="160" t="s">
        <v>2708</v>
      </c>
    </row>
    <row r="1307" spans="2:17" ht="40.65" customHeight="1">
      <c r="B1307" s="160">
        <v>1317</v>
      </c>
      <c r="C1307" s="160" t="s">
        <v>2560</v>
      </c>
      <c r="D1307" s="166">
        <v>44811</v>
      </c>
      <c r="E1307" s="165" t="s">
        <v>2008</v>
      </c>
      <c r="F1307" s="160" t="s">
        <v>2731</v>
      </c>
      <c r="G1307" s="160" t="s">
        <v>2805</v>
      </c>
      <c r="H1307" s="160" t="s">
        <v>850</v>
      </c>
      <c r="I1307" s="160" t="s">
        <v>850</v>
      </c>
      <c r="J1307" s="160" t="s">
        <v>2542</v>
      </c>
      <c r="K1307" s="160" t="s">
        <v>2764</v>
      </c>
      <c r="L1307" s="160" t="s">
        <v>265</v>
      </c>
      <c r="M1307" s="161" t="s">
        <v>1984</v>
      </c>
      <c r="N1307" s="161" t="s">
        <v>2806</v>
      </c>
      <c r="O1307" s="160" t="s">
        <v>2797</v>
      </c>
      <c r="P1307" s="160" t="s">
        <v>2709</v>
      </c>
      <c r="Q1307" s="160" t="s">
        <v>2708</v>
      </c>
    </row>
    <row r="1308" spans="2:17" ht="54.6" customHeight="1">
      <c r="B1308" s="160">
        <v>1318</v>
      </c>
      <c r="C1308" s="160" t="s">
        <v>2560</v>
      </c>
      <c r="D1308" s="166">
        <v>44811</v>
      </c>
      <c r="E1308" s="165" t="s">
        <v>850</v>
      </c>
      <c r="F1308" s="160" t="s">
        <v>2742</v>
      </c>
      <c r="G1308" s="160" t="s">
        <v>2742</v>
      </c>
      <c r="H1308" s="160" t="s">
        <v>850</v>
      </c>
      <c r="I1308" s="160" t="s">
        <v>850</v>
      </c>
      <c r="J1308" s="160" t="s">
        <v>2543</v>
      </c>
      <c r="K1308" s="160" t="s">
        <v>2553</v>
      </c>
      <c r="L1308" s="160" t="s">
        <v>258</v>
      </c>
      <c r="M1308" s="161" t="s">
        <v>2348</v>
      </c>
      <c r="N1308" s="161" t="s">
        <v>850</v>
      </c>
      <c r="O1308" s="160" t="s">
        <v>2811</v>
      </c>
      <c r="P1308" s="160" t="s">
        <v>2709</v>
      </c>
      <c r="Q1308" s="160" t="s">
        <v>2708</v>
      </c>
    </row>
    <row r="1309" spans="2:17" ht="54.6" customHeight="1">
      <c r="B1309" s="160">
        <v>1319</v>
      </c>
      <c r="C1309" s="160" t="s">
        <v>2560</v>
      </c>
      <c r="D1309" s="166">
        <v>44811</v>
      </c>
      <c r="E1309" s="165" t="s">
        <v>2042</v>
      </c>
      <c r="F1309" s="160" t="s">
        <v>2710</v>
      </c>
      <c r="G1309" s="160" t="s">
        <v>660</v>
      </c>
      <c r="H1309" s="160" t="s">
        <v>2809</v>
      </c>
      <c r="I1309" s="160" t="s">
        <v>2802</v>
      </c>
      <c r="J1309" s="160" t="s">
        <v>2543</v>
      </c>
      <c r="K1309" s="160" t="s">
        <v>2553</v>
      </c>
      <c r="L1309" s="160" t="s">
        <v>265</v>
      </c>
      <c r="M1309" s="161" t="s">
        <v>2348</v>
      </c>
      <c r="N1309" s="161" t="s">
        <v>2802</v>
      </c>
      <c r="O1309" s="160" t="s">
        <v>2811</v>
      </c>
      <c r="P1309" s="160" t="s">
        <v>2709</v>
      </c>
      <c r="Q1309" s="160" t="s">
        <v>2708</v>
      </c>
    </row>
    <row r="1310" spans="2:17" ht="59.4" customHeight="1">
      <c r="B1310" s="160">
        <v>1320</v>
      </c>
      <c r="C1310" s="160" t="s">
        <v>2560</v>
      </c>
      <c r="D1310" s="166">
        <v>44811</v>
      </c>
      <c r="E1310" s="165" t="s">
        <v>2052</v>
      </c>
      <c r="F1310" s="160" t="s">
        <v>2695</v>
      </c>
      <c r="G1310" s="160" t="s">
        <v>2687</v>
      </c>
      <c r="H1310" s="160" t="s">
        <v>2736</v>
      </c>
      <c r="I1310" s="160" t="s">
        <v>2498</v>
      </c>
      <c r="J1310" s="160" t="s">
        <v>2543</v>
      </c>
      <c r="K1310" s="160" t="s">
        <v>2545</v>
      </c>
      <c r="L1310" s="160" t="s">
        <v>265</v>
      </c>
      <c r="M1310" s="161" t="s">
        <v>1546</v>
      </c>
      <c r="N1310" s="161" t="s">
        <v>2816</v>
      </c>
      <c r="O1310" s="160" t="s">
        <v>2823</v>
      </c>
      <c r="P1310" s="160" t="s">
        <v>2709</v>
      </c>
      <c r="Q1310" s="160" t="s">
        <v>2708</v>
      </c>
    </row>
    <row r="1311" spans="2:17" ht="40.65" customHeight="1">
      <c r="B1311" s="160">
        <v>1321</v>
      </c>
      <c r="C1311" s="160" t="s">
        <v>2560</v>
      </c>
      <c r="D1311" s="166">
        <v>44811</v>
      </c>
      <c r="E1311" s="165" t="s">
        <v>2480</v>
      </c>
      <c r="F1311" s="160" t="s">
        <v>2715</v>
      </c>
      <c r="G1311" s="160" t="s">
        <v>2532</v>
      </c>
      <c r="H1311" s="160" t="s">
        <v>2813</v>
      </c>
      <c r="I1311" s="160" t="s">
        <v>2812</v>
      </c>
      <c r="J1311" s="160" t="s">
        <v>2543</v>
      </c>
      <c r="K1311" s="160" t="s">
        <v>2553</v>
      </c>
      <c r="L1311" s="160" t="s">
        <v>265</v>
      </c>
      <c r="M1311" s="161" t="s">
        <v>2577</v>
      </c>
      <c r="N1311" s="161" t="s">
        <v>2812</v>
      </c>
      <c r="O1311" s="160" t="s">
        <v>2815</v>
      </c>
      <c r="P1311" s="160" t="s">
        <v>2709</v>
      </c>
      <c r="Q1311" s="160" t="s">
        <v>2708</v>
      </c>
    </row>
    <row r="1312" spans="2:17" ht="40.65" customHeight="1">
      <c r="B1312" s="160">
        <v>1322</v>
      </c>
      <c r="C1312" s="160" t="s">
        <v>2560</v>
      </c>
      <c r="D1312" s="166">
        <v>44811</v>
      </c>
      <c r="E1312" s="165" t="s">
        <v>2480</v>
      </c>
      <c r="F1312" s="160" t="s">
        <v>2715</v>
      </c>
      <c r="G1312" s="160" t="s">
        <v>2532</v>
      </c>
      <c r="H1312" s="160" t="s">
        <v>2813</v>
      </c>
      <c r="I1312" s="160" t="s">
        <v>2812</v>
      </c>
      <c r="J1312" s="160" t="s">
        <v>2543</v>
      </c>
      <c r="K1312" s="160" t="s">
        <v>2544</v>
      </c>
      <c r="L1312" s="160" t="s">
        <v>265</v>
      </c>
      <c r="M1312" s="161" t="s">
        <v>2676</v>
      </c>
      <c r="N1312" s="161" t="s">
        <v>2813</v>
      </c>
      <c r="O1312" s="160" t="s">
        <v>2815</v>
      </c>
      <c r="P1312" s="160" t="s">
        <v>2709</v>
      </c>
      <c r="Q1312" s="160" t="s">
        <v>2708</v>
      </c>
    </row>
    <row r="1313" spans="2:17" ht="61.35" customHeight="1">
      <c r="B1313" s="160">
        <v>1323</v>
      </c>
      <c r="C1313" s="160" t="s">
        <v>2560</v>
      </c>
      <c r="D1313" s="166">
        <v>44811</v>
      </c>
      <c r="E1313" s="165" t="s">
        <v>2480</v>
      </c>
      <c r="F1313" s="160" t="s">
        <v>2715</v>
      </c>
      <c r="G1313" s="160" t="s">
        <v>2532</v>
      </c>
      <c r="H1313" s="160" t="s">
        <v>2813</v>
      </c>
      <c r="I1313" s="160" t="s">
        <v>2812</v>
      </c>
      <c r="J1313" s="160" t="s">
        <v>2543</v>
      </c>
      <c r="K1313" s="160" t="s">
        <v>2545</v>
      </c>
      <c r="L1313" s="160" t="s">
        <v>265</v>
      </c>
      <c r="M1313" s="161" t="s">
        <v>2578</v>
      </c>
      <c r="N1313" s="161" t="s">
        <v>2899</v>
      </c>
      <c r="O1313" s="160" t="s">
        <v>2815</v>
      </c>
      <c r="P1313" s="160" t="s">
        <v>2709</v>
      </c>
      <c r="Q1313" s="160" t="s">
        <v>2708</v>
      </c>
    </row>
    <row r="1314" spans="2:17" ht="105.6" customHeight="1">
      <c r="B1314" s="160">
        <v>1324</v>
      </c>
      <c r="C1314" s="160" t="s">
        <v>2560</v>
      </c>
      <c r="D1314" s="166">
        <v>44811</v>
      </c>
      <c r="E1314" s="165" t="s">
        <v>2051</v>
      </c>
      <c r="F1314" s="160" t="s">
        <v>2695</v>
      </c>
      <c r="G1314" s="160" t="s">
        <v>2687</v>
      </c>
      <c r="H1314" s="160" t="s">
        <v>2519</v>
      </c>
      <c r="I1314" s="160" t="s">
        <v>2497</v>
      </c>
      <c r="J1314" s="160" t="s">
        <v>2543</v>
      </c>
      <c r="K1314" s="160" t="s">
        <v>2545</v>
      </c>
      <c r="L1314" s="160" t="s">
        <v>265</v>
      </c>
      <c r="M1314" s="161" t="s">
        <v>2520</v>
      </c>
      <c r="N1314" s="161" t="s">
        <v>2817</v>
      </c>
      <c r="O1314" s="160" t="s">
        <v>2823</v>
      </c>
      <c r="P1314" s="160" t="s">
        <v>2709</v>
      </c>
      <c r="Q1314" s="160" t="s">
        <v>2708</v>
      </c>
    </row>
    <row r="1315" spans="2:17" ht="52.65" customHeight="1">
      <c r="B1315" s="160">
        <v>1325</v>
      </c>
      <c r="C1315" s="160" t="s">
        <v>2560</v>
      </c>
      <c r="D1315" s="166">
        <v>44811</v>
      </c>
      <c r="E1315" s="165" t="s">
        <v>2054</v>
      </c>
      <c r="F1315" s="160" t="s">
        <v>2694</v>
      </c>
      <c r="G1315" s="160" t="s">
        <v>2855</v>
      </c>
      <c r="H1315" s="160" t="s">
        <v>2506</v>
      </c>
      <c r="I1315" s="160" t="s">
        <v>2492</v>
      </c>
      <c r="J1315" s="160" t="s">
        <v>2543</v>
      </c>
      <c r="K1315" s="160" t="s">
        <v>2545</v>
      </c>
      <c r="L1315" s="160" t="s">
        <v>265</v>
      </c>
      <c r="M1315" s="161" t="s">
        <v>1529</v>
      </c>
      <c r="N1315" s="161" t="s">
        <v>2818</v>
      </c>
      <c r="O1315" s="160" t="s">
        <v>2823</v>
      </c>
      <c r="P1315" s="160" t="s">
        <v>2709</v>
      </c>
      <c r="Q1315" s="160" t="s">
        <v>2708</v>
      </c>
    </row>
    <row r="1316" spans="2:17" ht="40.65" customHeight="1">
      <c r="B1316" s="160">
        <v>1326</v>
      </c>
      <c r="C1316" s="160" t="s">
        <v>2560</v>
      </c>
      <c r="D1316" s="166">
        <v>44811</v>
      </c>
      <c r="E1316" s="165" t="s">
        <v>2754</v>
      </c>
      <c r="F1316" s="160" t="s">
        <v>2694</v>
      </c>
      <c r="G1316" s="160" t="s">
        <v>2855</v>
      </c>
      <c r="H1316" s="160" t="s">
        <v>2507</v>
      </c>
      <c r="I1316" s="160" t="s">
        <v>2493</v>
      </c>
      <c r="J1316" s="160" t="s">
        <v>2543</v>
      </c>
      <c r="K1316" s="160" t="s">
        <v>2545</v>
      </c>
      <c r="L1316" s="160" t="s">
        <v>265</v>
      </c>
      <c r="M1316" s="161" t="s">
        <v>1534</v>
      </c>
      <c r="N1316" s="161" t="s">
        <v>2819</v>
      </c>
      <c r="O1316" s="160" t="s">
        <v>2823</v>
      </c>
      <c r="P1316" s="160" t="s">
        <v>2709</v>
      </c>
      <c r="Q1316" s="160" t="s">
        <v>2708</v>
      </c>
    </row>
    <row r="1317" spans="2:17" ht="57.6" customHeight="1">
      <c r="B1317" s="160">
        <v>1327</v>
      </c>
      <c r="C1317" s="160" t="s">
        <v>2560</v>
      </c>
      <c r="D1317" s="166">
        <v>44811</v>
      </c>
      <c r="E1317" s="165" t="s">
        <v>2755</v>
      </c>
      <c r="F1317" s="160" t="s">
        <v>2694</v>
      </c>
      <c r="G1317" s="160" t="s">
        <v>2855</v>
      </c>
      <c r="H1317" s="160" t="s">
        <v>2508</v>
      </c>
      <c r="I1317" s="160" t="s">
        <v>2494</v>
      </c>
      <c r="J1317" s="160" t="s">
        <v>2543</v>
      </c>
      <c r="K1317" s="160" t="s">
        <v>2545</v>
      </c>
      <c r="L1317" s="160" t="s">
        <v>265</v>
      </c>
      <c r="M1317" s="161" t="s">
        <v>1536</v>
      </c>
      <c r="N1317" s="161" t="s">
        <v>2820</v>
      </c>
      <c r="O1317" s="160" t="s">
        <v>2823</v>
      </c>
      <c r="P1317" s="160" t="s">
        <v>2709</v>
      </c>
      <c r="Q1317" s="160" t="s">
        <v>2708</v>
      </c>
    </row>
    <row r="1318" spans="2:17" ht="40.65" customHeight="1">
      <c r="B1318" s="160">
        <v>1328</v>
      </c>
      <c r="C1318" s="160" t="s">
        <v>2560</v>
      </c>
      <c r="D1318" s="166">
        <v>44812</v>
      </c>
      <c r="E1318" s="165" t="s">
        <v>2048</v>
      </c>
      <c r="F1318" s="160" t="s">
        <v>2728</v>
      </c>
      <c r="G1318" s="160" t="s">
        <v>2896</v>
      </c>
      <c r="H1318" s="160" t="s">
        <v>2822</v>
      </c>
      <c r="I1318" s="160" t="s">
        <v>2824</v>
      </c>
      <c r="J1318" s="160" t="s">
        <v>2543</v>
      </c>
      <c r="K1318" s="160" t="s">
        <v>2553</v>
      </c>
      <c r="L1318" s="160" t="s">
        <v>265</v>
      </c>
      <c r="M1318" s="161" t="s">
        <v>2488</v>
      </c>
      <c r="N1318" s="161" t="s">
        <v>2824</v>
      </c>
      <c r="O1318" s="160" t="s">
        <v>2826</v>
      </c>
      <c r="P1318" s="160" t="s">
        <v>2709</v>
      </c>
      <c r="Q1318" s="160" t="s">
        <v>2708</v>
      </c>
    </row>
    <row r="1319" spans="2:17" ht="40.65" customHeight="1">
      <c r="B1319" s="160">
        <v>1329</v>
      </c>
      <c r="C1319" s="160" t="s">
        <v>2560</v>
      </c>
      <c r="D1319" s="166">
        <v>44812</v>
      </c>
      <c r="E1319" s="165" t="s">
        <v>2048</v>
      </c>
      <c r="F1319" s="160" t="s">
        <v>2728</v>
      </c>
      <c r="G1319" s="160" t="s">
        <v>2896</v>
      </c>
      <c r="H1319" s="160" t="s">
        <v>2822</v>
      </c>
      <c r="I1319" s="160" t="s">
        <v>2824</v>
      </c>
      <c r="J1319" s="160" t="s">
        <v>2543</v>
      </c>
      <c r="K1319" s="160" t="s">
        <v>2544</v>
      </c>
      <c r="L1319" s="160" t="s">
        <v>265</v>
      </c>
      <c r="M1319" s="161" t="s">
        <v>2489</v>
      </c>
      <c r="N1319" s="161" t="s">
        <v>2822</v>
      </c>
      <c r="O1319" s="160" t="s">
        <v>2827</v>
      </c>
      <c r="P1319" s="160" t="s">
        <v>2709</v>
      </c>
      <c r="Q1319" s="160" t="s">
        <v>2708</v>
      </c>
    </row>
    <row r="1320" spans="2:17" ht="40.65" customHeight="1">
      <c r="B1320" s="160">
        <v>1330</v>
      </c>
      <c r="C1320" s="160" t="s">
        <v>2560</v>
      </c>
      <c r="D1320" s="166">
        <v>44812</v>
      </c>
      <c r="E1320" s="165" t="s">
        <v>2048</v>
      </c>
      <c r="F1320" s="160" t="s">
        <v>2728</v>
      </c>
      <c r="G1320" s="160" t="s">
        <v>2896</v>
      </c>
      <c r="H1320" s="160" t="s">
        <v>2822</v>
      </c>
      <c r="I1320" s="160" t="s">
        <v>2824</v>
      </c>
      <c r="J1320" s="160" t="s">
        <v>2543</v>
      </c>
      <c r="K1320" s="160" t="s">
        <v>2545</v>
      </c>
      <c r="L1320" s="160" t="s">
        <v>265</v>
      </c>
      <c r="M1320" s="161" t="s">
        <v>2255</v>
      </c>
      <c r="N1320" s="161" t="s">
        <v>2898</v>
      </c>
      <c r="O1320" s="160" t="s">
        <v>2828</v>
      </c>
      <c r="P1320" s="160" t="s">
        <v>2709</v>
      </c>
      <c r="Q1320" s="160" t="s">
        <v>2708</v>
      </c>
    </row>
    <row r="1321" spans="2:17" ht="64.349999999999994" customHeight="1">
      <c r="B1321" s="160">
        <v>1331</v>
      </c>
      <c r="C1321" s="160" t="s">
        <v>2560</v>
      </c>
      <c r="D1321" s="166">
        <v>44812</v>
      </c>
      <c r="E1321" s="165" t="s">
        <v>2758</v>
      </c>
      <c r="F1321" s="160" t="s">
        <v>2694</v>
      </c>
      <c r="G1321" s="160" t="s">
        <v>2855</v>
      </c>
      <c r="H1321" s="160" t="s">
        <v>2666</v>
      </c>
      <c r="I1321" s="160" t="s">
        <v>2349</v>
      </c>
      <c r="J1321" s="160" t="s">
        <v>2543</v>
      </c>
      <c r="K1321" s="160" t="s">
        <v>2545</v>
      </c>
      <c r="L1321" s="160" t="s">
        <v>265</v>
      </c>
      <c r="M1321" s="161" t="s">
        <v>2380</v>
      </c>
      <c r="N1321" s="161" t="s">
        <v>2902</v>
      </c>
      <c r="O1321" s="160" t="s">
        <v>2828</v>
      </c>
      <c r="P1321" s="160" t="s">
        <v>2709</v>
      </c>
      <c r="Q1321" s="160" t="s">
        <v>2708</v>
      </c>
    </row>
    <row r="1322" spans="2:17" ht="101.4" customHeight="1">
      <c r="B1322" s="160">
        <v>1332</v>
      </c>
      <c r="C1322" s="160" t="s">
        <v>2560</v>
      </c>
      <c r="D1322" s="166">
        <v>44812</v>
      </c>
      <c r="E1322" s="165" t="s">
        <v>2759</v>
      </c>
      <c r="F1322" s="160" t="s">
        <v>2694</v>
      </c>
      <c r="G1322" s="160" t="s">
        <v>2855</v>
      </c>
      <c r="H1322" s="160" t="s">
        <v>2509</v>
      </c>
      <c r="I1322" s="160" t="s">
        <v>2495</v>
      </c>
      <c r="J1322" s="160" t="s">
        <v>2543</v>
      </c>
      <c r="K1322" s="160" t="s">
        <v>2545</v>
      </c>
      <c r="L1322" s="160" t="s">
        <v>265</v>
      </c>
      <c r="M1322" s="161" t="s">
        <v>1673</v>
      </c>
      <c r="N1322" s="161" t="s">
        <v>2903</v>
      </c>
      <c r="O1322" s="160" t="s">
        <v>2830</v>
      </c>
      <c r="P1322" s="160" t="s">
        <v>2709</v>
      </c>
      <c r="Q1322" s="160" t="s">
        <v>2708</v>
      </c>
    </row>
    <row r="1323" spans="2:17" ht="101.4" customHeight="1">
      <c r="B1323" s="160">
        <v>1333</v>
      </c>
      <c r="C1323" s="160" t="s">
        <v>2560</v>
      </c>
      <c r="D1323" s="166">
        <v>44812</v>
      </c>
      <c r="E1323" s="165" t="s">
        <v>2760</v>
      </c>
      <c r="F1323" s="160" t="s">
        <v>2694</v>
      </c>
      <c r="G1323" s="160" t="s">
        <v>2855</v>
      </c>
      <c r="H1323" s="160" t="s">
        <v>2510</v>
      </c>
      <c r="I1323" s="160" t="s">
        <v>2496</v>
      </c>
      <c r="J1323" s="160" t="s">
        <v>2543</v>
      </c>
      <c r="K1323" s="160" t="s">
        <v>2545</v>
      </c>
      <c r="L1323" s="160" t="s">
        <v>265</v>
      </c>
      <c r="M1323" s="161" t="s">
        <v>1541</v>
      </c>
      <c r="N1323" s="161" t="s">
        <v>2904</v>
      </c>
      <c r="O1323" s="160" t="s">
        <v>2828</v>
      </c>
      <c r="P1323" s="160" t="s">
        <v>2709</v>
      </c>
      <c r="Q1323" s="160" t="s">
        <v>2708</v>
      </c>
    </row>
    <row r="1324" spans="2:17" ht="113.4" customHeight="1">
      <c r="B1324" s="160">
        <v>1334</v>
      </c>
      <c r="C1324" s="160" t="s">
        <v>2560</v>
      </c>
      <c r="D1324" s="166">
        <v>44813</v>
      </c>
      <c r="E1324" s="165" t="s">
        <v>2051</v>
      </c>
      <c r="F1324" s="160" t="s">
        <v>2695</v>
      </c>
      <c r="G1324" s="160" t="s">
        <v>2687</v>
      </c>
      <c r="H1324" s="160" t="s">
        <v>2519</v>
      </c>
      <c r="I1324" s="160" t="s">
        <v>2497</v>
      </c>
      <c r="J1324" s="160" t="s">
        <v>2543</v>
      </c>
      <c r="K1324" s="160" t="s">
        <v>2545</v>
      </c>
      <c r="L1324" s="160" t="s">
        <v>265</v>
      </c>
      <c r="M1324" s="161" t="s">
        <v>2817</v>
      </c>
      <c r="N1324" s="161" t="s">
        <v>2857</v>
      </c>
      <c r="O1324" s="160" t="s">
        <v>2937</v>
      </c>
      <c r="P1324" s="160" t="s">
        <v>2709</v>
      </c>
      <c r="Q1324" s="160" t="s">
        <v>2708</v>
      </c>
    </row>
    <row r="1325" spans="2:17" ht="66.599999999999994" customHeight="1">
      <c r="B1325" s="160">
        <v>1335</v>
      </c>
      <c r="C1325" s="160" t="s">
        <v>2560</v>
      </c>
      <c r="D1325" s="166">
        <v>44813</v>
      </c>
      <c r="E1325" s="165" t="s">
        <v>2054</v>
      </c>
      <c r="F1325" s="160" t="s">
        <v>2694</v>
      </c>
      <c r="G1325" s="160" t="s">
        <v>2855</v>
      </c>
      <c r="H1325" s="160" t="s">
        <v>2506</v>
      </c>
      <c r="I1325" s="160" t="s">
        <v>2492</v>
      </c>
      <c r="J1325" s="160" t="s">
        <v>2543</v>
      </c>
      <c r="K1325" s="160" t="s">
        <v>2545</v>
      </c>
      <c r="L1325" s="160" t="s">
        <v>265</v>
      </c>
      <c r="M1325" s="161" t="s">
        <v>2818</v>
      </c>
      <c r="N1325" s="161" t="s">
        <v>2900</v>
      </c>
      <c r="O1325" s="160" t="s">
        <v>2937</v>
      </c>
      <c r="P1325" s="160" t="s">
        <v>2709</v>
      </c>
      <c r="Q1325" s="160" t="s">
        <v>2708</v>
      </c>
    </row>
    <row r="1326" spans="2:17" ht="60" customHeight="1">
      <c r="B1326" s="160">
        <v>1336</v>
      </c>
      <c r="C1326" s="160" t="s">
        <v>2560</v>
      </c>
      <c r="D1326" s="166">
        <v>44813</v>
      </c>
      <c r="E1326" s="165" t="s">
        <v>2755</v>
      </c>
      <c r="F1326" s="160" t="s">
        <v>2694</v>
      </c>
      <c r="G1326" s="160" t="s">
        <v>2855</v>
      </c>
      <c r="H1326" s="160" t="s">
        <v>2508</v>
      </c>
      <c r="I1326" s="160" t="s">
        <v>2494</v>
      </c>
      <c r="J1326" s="160" t="s">
        <v>2543</v>
      </c>
      <c r="K1326" s="160" t="s">
        <v>2545</v>
      </c>
      <c r="L1326" s="160" t="s">
        <v>265</v>
      </c>
      <c r="M1326" s="161" t="s">
        <v>2820</v>
      </c>
      <c r="N1326" s="161" t="s">
        <v>2901</v>
      </c>
      <c r="O1326" s="160" t="s">
        <v>2937</v>
      </c>
      <c r="P1326" s="160" t="s">
        <v>2709</v>
      </c>
      <c r="Q1326" s="160" t="s">
        <v>2708</v>
      </c>
    </row>
    <row r="1327" spans="2:17" ht="168.6" customHeight="1">
      <c r="B1327" s="160">
        <v>1337</v>
      </c>
      <c r="C1327" s="160" t="s">
        <v>2560</v>
      </c>
      <c r="D1327" s="166">
        <v>44813</v>
      </c>
      <c r="E1327" s="165" t="s">
        <v>2756</v>
      </c>
      <c r="F1327" s="160" t="s">
        <v>2694</v>
      </c>
      <c r="G1327" s="160" t="s">
        <v>2855</v>
      </c>
      <c r="H1327" s="160" t="s">
        <v>2793</v>
      </c>
      <c r="I1327" s="160" t="s">
        <v>2792</v>
      </c>
      <c r="J1327" s="160" t="s">
        <v>2543</v>
      </c>
      <c r="K1327" s="160" t="s">
        <v>2545</v>
      </c>
      <c r="L1327" s="160" t="s">
        <v>265</v>
      </c>
      <c r="M1327" s="161" t="s">
        <v>2821</v>
      </c>
      <c r="N1327" s="161" t="s">
        <v>2856</v>
      </c>
      <c r="O1327" s="160" t="s">
        <v>2937</v>
      </c>
      <c r="P1327" s="160" t="s">
        <v>2709</v>
      </c>
      <c r="Q1327" s="160" t="s">
        <v>2708</v>
      </c>
    </row>
    <row r="1328" spans="2:17" ht="54.6" customHeight="1">
      <c r="B1328" s="160">
        <v>1338</v>
      </c>
      <c r="C1328" s="160" t="s">
        <v>2560</v>
      </c>
      <c r="D1328" s="166">
        <v>44813</v>
      </c>
      <c r="E1328" s="165" t="s">
        <v>2758</v>
      </c>
      <c r="F1328" s="160" t="s">
        <v>2694</v>
      </c>
      <c r="G1328" s="160" t="s">
        <v>2855</v>
      </c>
      <c r="H1328" s="160" t="s">
        <v>2666</v>
      </c>
      <c r="I1328" s="160" t="s">
        <v>2349</v>
      </c>
      <c r="J1328" s="160" t="s">
        <v>2543</v>
      </c>
      <c r="K1328" s="160" t="s">
        <v>2545</v>
      </c>
      <c r="L1328" s="160" t="s">
        <v>265</v>
      </c>
      <c r="M1328" s="161" t="s">
        <v>2829</v>
      </c>
      <c r="N1328" s="161" t="s">
        <v>2902</v>
      </c>
      <c r="O1328" s="160" t="s">
        <v>2937</v>
      </c>
      <c r="P1328" s="160" t="s">
        <v>2709</v>
      </c>
      <c r="Q1328" s="160" t="s">
        <v>2708</v>
      </c>
    </row>
    <row r="1329" spans="2:17" ht="113.4" customHeight="1">
      <c r="B1329" s="160">
        <v>1339</v>
      </c>
      <c r="C1329" s="160" t="s">
        <v>2560</v>
      </c>
      <c r="D1329" s="166">
        <v>44813</v>
      </c>
      <c r="E1329" s="165" t="s">
        <v>2762</v>
      </c>
      <c r="F1329" s="160" t="s">
        <v>2694</v>
      </c>
      <c r="G1329" s="160" t="s">
        <v>2855</v>
      </c>
      <c r="H1329" s="160" t="s">
        <v>2668</v>
      </c>
      <c r="I1329" s="160" t="s">
        <v>2366</v>
      </c>
      <c r="J1329" s="160" t="s">
        <v>2543</v>
      </c>
      <c r="K1329" s="160" t="s">
        <v>2545</v>
      </c>
      <c r="L1329" s="160" t="s">
        <v>265</v>
      </c>
      <c r="M1329" s="161" t="s">
        <v>2382</v>
      </c>
      <c r="N1329" s="161" t="s">
        <v>2850</v>
      </c>
      <c r="O1329" s="160" t="s">
        <v>2937</v>
      </c>
      <c r="P1329" s="160" t="s">
        <v>2709</v>
      </c>
      <c r="Q1329" s="160" t="s">
        <v>2708</v>
      </c>
    </row>
    <row r="1330" spans="2:17" ht="113.4" customHeight="1">
      <c r="B1330" s="160">
        <v>1340</v>
      </c>
      <c r="C1330" s="160" t="s">
        <v>2560</v>
      </c>
      <c r="D1330" s="166">
        <v>44813</v>
      </c>
      <c r="E1330" s="165" t="s">
        <v>2463</v>
      </c>
      <c r="F1330" s="160" t="s">
        <v>2733</v>
      </c>
      <c r="G1330" s="160" t="s">
        <v>2528</v>
      </c>
      <c r="H1330" s="160" t="s">
        <v>2512</v>
      </c>
      <c r="I1330" s="160" t="s">
        <v>2499</v>
      </c>
      <c r="J1330" s="160" t="s">
        <v>2543</v>
      </c>
      <c r="K1330" s="160" t="s">
        <v>2545</v>
      </c>
      <c r="L1330" s="160" t="s">
        <v>265</v>
      </c>
      <c r="M1330" s="161" t="s">
        <v>2905</v>
      </c>
      <c r="N1330" s="161" t="s">
        <v>2906</v>
      </c>
      <c r="O1330" s="160" t="s">
        <v>2937</v>
      </c>
      <c r="P1330" s="160" t="s">
        <v>2709</v>
      </c>
      <c r="Q1330" s="160" t="s">
        <v>2708</v>
      </c>
    </row>
    <row r="1331" spans="2:17" ht="57" customHeight="1">
      <c r="B1331" s="160">
        <v>1341</v>
      </c>
      <c r="C1331" s="160" t="s">
        <v>2560</v>
      </c>
      <c r="D1331" s="166">
        <v>44813</v>
      </c>
      <c r="E1331" s="165" t="s">
        <v>2464</v>
      </c>
      <c r="F1331" s="160" t="s">
        <v>2733</v>
      </c>
      <c r="G1331" s="160" t="s">
        <v>2528</v>
      </c>
      <c r="H1331" s="160" t="s">
        <v>2513</v>
      </c>
      <c r="I1331" s="160" t="s">
        <v>2500</v>
      </c>
      <c r="J1331" s="160" t="s">
        <v>2543</v>
      </c>
      <c r="K1331" s="160" t="s">
        <v>2545</v>
      </c>
      <c r="L1331" s="160" t="s">
        <v>265</v>
      </c>
      <c r="M1331" s="161" t="s">
        <v>2907</v>
      </c>
      <c r="N1331" s="161" t="s">
        <v>2908</v>
      </c>
      <c r="O1331" s="160" t="s">
        <v>2937</v>
      </c>
      <c r="P1331" s="160" t="s">
        <v>2709</v>
      </c>
      <c r="Q1331" s="160" t="s">
        <v>2708</v>
      </c>
    </row>
    <row r="1332" spans="2:17" ht="49.65" customHeight="1">
      <c r="B1332" s="160">
        <v>1342</v>
      </c>
      <c r="C1332" s="160" t="s">
        <v>2560</v>
      </c>
      <c r="D1332" s="166">
        <v>44813</v>
      </c>
      <c r="E1332" s="165" t="s">
        <v>2066</v>
      </c>
      <c r="F1332" s="160" t="s">
        <v>2725</v>
      </c>
      <c r="G1332" s="160" t="s">
        <v>2529</v>
      </c>
      <c r="H1332" s="160" t="s">
        <v>2514</v>
      </c>
      <c r="I1332" s="160" t="s">
        <v>2501</v>
      </c>
      <c r="J1332" s="160" t="s">
        <v>2543</v>
      </c>
      <c r="K1332" s="160" t="s">
        <v>2545</v>
      </c>
      <c r="L1332" s="160" t="s">
        <v>265</v>
      </c>
      <c r="M1332" s="161" t="s">
        <v>716</v>
      </c>
      <c r="N1332" s="161" t="s">
        <v>2909</v>
      </c>
      <c r="O1332" s="160" t="s">
        <v>2937</v>
      </c>
      <c r="P1332" s="160" t="s">
        <v>2709</v>
      </c>
      <c r="Q1332" s="160" t="s">
        <v>2708</v>
      </c>
    </row>
    <row r="1333" spans="2:17" ht="51.6" customHeight="1">
      <c r="B1333" s="160">
        <v>1343</v>
      </c>
      <c r="C1333" s="160" t="s">
        <v>2560</v>
      </c>
      <c r="D1333" s="166">
        <v>44813</v>
      </c>
      <c r="E1333" s="165" t="s">
        <v>2068</v>
      </c>
      <c r="F1333" s="160" t="s">
        <v>2725</v>
      </c>
      <c r="G1333" s="160" t="s">
        <v>2529</v>
      </c>
      <c r="H1333" s="160" t="s">
        <v>2515</v>
      </c>
      <c r="I1333" s="160" t="s">
        <v>2502</v>
      </c>
      <c r="J1333" s="160" t="s">
        <v>2543</v>
      </c>
      <c r="K1333" s="160" t="s">
        <v>2545</v>
      </c>
      <c r="L1333" s="160" t="s">
        <v>265</v>
      </c>
      <c r="M1333" s="161" t="s">
        <v>723</v>
      </c>
      <c r="N1333" s="161" t="s">
        <v>2910</v>
      </c>
      <c r="O1333" s="160" t="s">
        <v>2937</v>
      </c>
      <c r="P1333" s="160" t="s">
        <v>2709</v>
      </c>
      <c r="Q1333" s="160" t="s">
        <v>2708</v>
      </c>
    </row>
    <row r="1334" spans="2:17" ht="50.4" customHeight="1">
      <c r="B1334" s="160">
        <v>1344</v>
      </c>
      <c r="C1334" s="160" t="s">
        <v>2560</v>
      </c>
      <c r="D1334" s="166">
        <v>44813</v>
      </c>
      <c r="E1334" s="165" t="s">
        <v>2069</v>
      </c>
      <c r="F1334" s="160" t="s">
        <v>2712</v>
      </c>
      <c r="G1334" s="160" t="s">
        <v>2530</v>
      </c>
      <c r="H1334" s="160" t="s">
        <v>2516</v>
      </c>
      <c r="I1334" s="160" t="s">
        <v>2503</v>
      </c>
      <c r="J1334" s="160" t="s">
        <v>2543</v>
      </c>
      <c r="K1334" s="160" t="s">
        <v>2545</v>
      </c>
      <c r="L1334" s="160" t="s">
        <v>265</v>
      </c>
      <c r="M1334" s="161" t="s">
        <v>1632</v>
      </c>
      <c r="N1334" s="161" t="s">
        <v>2911</v>
      </c>
      <c r="O1334" s="160" t="s">
        <v>2937</v>
      </c>
      <c r="P1334" s="160" t="s">
        <v>2709</v>
      </c>
      <c r="Q1334" s="160" t="s">
        <v>2708</v>
      </c>
    </row>
    <row r="1335" spans="2:17" ht="50.4" customHeight="1">
      <c r="B1335" s="160">
        <v>1345</v>
      </c>
      <c r="C1335" s="160" t="s">
        <v>2560</v>
      </c>
      <c r="D1335" s="166">
        <v>44813</v>
      </c>
      <c r="E1335" s="165" t="s">
        <v>2071</v>
      </c>
      <c r="F1335" s="160" t="s">
        <v>2713</v>
      </c>
      <c r="G1335" s="160" t="s">
        <v>2531</v>
      </c>
      <c r="H1335" s="160" t="s">
        <v>2517</v>
      </c>
      <c r="I1335" s="160" t="s">
        <v>2504</v>
      </c>
      <c r="J1335" s="160" t="s">
        <v>2543</v>
      </c>
      <c r="K1335" s="160" t="s">
        <v>2545</v>
      </c>
      <c r="L1335" s="160" t="s">
        <v>265</v>
      </c>
      <c r="M1335" s="161" t="s">
        <v>1636</v>
      </c>
      <c r="N1335" s="161" t="s">
        <v>2912</v>
      </c>
      <c r="O1335" s="160" t="s">
        <v>2937</v>
      </c>
      <c r="P1335" s="160" t="s">
        <v>2709</v>
      </c>
      <c r="Q1335" s="160" t="s">
        <v>2708</v>
      </c>
    </row>
    <row r="1336" spans="2:17" ht="57" customHeight="1">
      <c r="B1336" s="160">
        <v>1346</v>
      </c>
      <c r="C1336" s="160" t="s">
        <v>2560</v>
      </c>
      <c r="D1336" s="166">
        <v>44813</v>
      </c>
      <c r="E1336" s="165" t="s">
        <v>2072</v>
      </c>
      <c r="F1336" s="160" t="s">
        <v>2713</v>
      </c>
      <c r="G1336" s="160" t="s">
        <v>2531</v>
      </c>
      <c r="H1336" s="160" t="s">
        <v>2671</v>
      </c>
      <c r="I1336" s="160" t="s">
        <v>2352</v>
      </c>
      <c r="J1336" s="160" t="s">
        <v>2543</v>
      </c>
      <c r="K1336" s="160" t="s">
        <v>2545</v>
      </c>
      <c r="L1336" s="160" t="s">
        <v>265</v>
      </c>
      <c r="M1336" s="161" t="s">
        <v>2384</v>
      </c>
      <c r="N1336" s="161" t="s">
        <v>2913</v>
      </c>
      <c r="O1336" s="160" t="s">
        <v>2937</v>
      </c>
      <c r="P1336" s="160" t="s">
        <v>2709</v>
      </c>
      <c r="Q1336" s="160" t="s">
        <v>2708</v>
      </c>
    </row>
    <row r="1337" spans="2:17" ht="63" customHeight="1">
      <c r="B1337" s="160">
        <v>1347</v>
      </c>
      <c r="C1337" s="160" t="s">
        <v>2560</v>
      </c>
      <c r="D1337" s="166">
        <v>44813</v>
      </c>
      <c r="E1337" s="165" t="s">
        <v>2074</v>
      </c>
      <c r="F1337" s="160" t="s">
        <v>2714</v>
      </c>
      <c r="G1337" s="160" t="s">
        <v>1649</v>
      </c>
      <c r="H1337" s="160" t="s">
        <v>2672</v>
      </c>
      <c r="I1337" s="160" t="s">
        <v>2353</v>
      </c>
      <c r="J1337" s="160" t="s">
        <v>2543</v>
      </c>
      <c r="K1337" s="160" t="s">
        <v>2545</v>
      </c>
      <c r="L1337" s="160" t="s">
        <v>265</v>
      </c>
      <c r="M1337" s="161" t="s">
        <v>2385</v>
      </c>
      <c r="N1337" s="161" t="s">
        <v>2914</v>
      </c>
      <c r="O1337" s="160" t="s">
        <v>2937</v>
      </c>
      <c r="P1337" s="160" t="s">
        <v>2709</v>
      </c>
      <c r="Q1337" s="160" t="s">
        <v>2708</v>
      </c>
    </row>
    <row r="1338" spans="2:17" ht="113.4" customHeight="1">
      <c r="B1338" s="160">
        <v>1348</v>
      </c>
      <c r="C1338" s="160" t="s">
        <v>2560</v>
      </c>
      <c r="D1338" s="166">
        <v>44813</v>
      </c>
      <c r="E1338" s="165" t="s">
        <v>2328</v>
      </c>
      <c r="F1338" s="160" t="s">
        <v>2715</v>
      </c>
      <c r="G1338" s="160" t="s">
        <v>2532</v>
      </c>
      <c r="H1338" s="160" t="s">
        <v>2739</v>
      </c>
      <c r="I1338" s="160" t="s">
        <v>2536</v>
      </c>
      <c r="J1338" s="160" t="s">
        <v>2543</v>
      </c>
      <c r="K1338" s="160" t="s">
        <v>2545</v>
      </c>
      <c r="L1338" s="160" t="s">
        <v>265</v>
      </c>
      <c r="M1338" s="161" t="s">
        <v>1666</v>
      </c>
      <c r="N1338" s="161" t="s">
        <v>2915</v>
      </c>
      <c r="O1338" s="160" t="s">
        <v>2937</v>
      </c>
      <c r="P1338" s="160" t="s">
        <v>2709</v>
      </c>
      <c r="Q1338" s="160" t="s">
        <v>2708</v>
      </c>
    </row>
    <row r="1339" spans="2:17" ht="83.4" customHeight="1">
      <c r="B1339" s="160">
        <v>1349</v>
      </c>
      <c r="C1339" s="160" t="s">
        <v>2560</v>
      </c>
      <c r="D1339" s="166">
        <v>44813</v>
      </c>
      <c r="E1339" s="165" t="s">
        <v>2474</v>
      </c>
      <c r="F1339" s="160" t="s">
        <v>2715</v>
      </c>
      <c r="G1339" s="160" t="s">
        <v>2532</v>
      </c>
      <c r="H1339" s="160" t="s">
        <v>2750</v>
      </c>
      <c r="I1339" s="160" t="s">
        <v>2537</v>
      </c>
      <c r="J1339" s="160" t="s">
        <v>2543</v>
      </c>
      <c r="K1339" s="160" t="s">
        <v>2545</v>
      </c>
      <c r="L1339" s="160" t="s">
        <v>265</v>
      </c>
      <c r="M1339" s="161" t="s">
        <v>1657</v>
      </c>
      <c r="N1339" s="161" t="s">
        <v>2916</v>
      </c>
      <c r="O1339" s="160" t="s">
        <v>2937</v>
      </c>
      <c r="P1339" s="160" t="s">
        <v>2709</v>
      </c>
      <c r="Q1339" s="160" t="s">
        <v>2708</v>
      </c>
    </row>
    <row r="1340" spans="2:17" ht="65.400000000000006" customHeight="1">
      <c r="B1340" s="160">
        <v>1350</v>
      </c>
      <c r="C1340" s="160" t="s">
        <v>2560</v>
      </c>
      <c r="D1340" s="166">
        <v>44813</v>
      </c>
      <c r="E1340" s="165" t="s">
        <v>2475</v>
      </c>
      <c r="F1340" s="160" t="s">
        <v>2715</v>
      </c>
      <c r="G1340" s="160" t="s">
        <v>2532</v>
      </c>
      <c r="H1340" s="160" t="s">
        <v>2852</v>
      </c>
      <c r="I1340" s="160" t="s">
        <v>2851</v>
      </c>
      <c r="J1340" s="160" t="s">
        <v>2543</v>
      </c>
      <c r="K1340" s="160" t="s">
        <v>2545</v>
      </c>
      <c r="L1340" s="160" t="s">
        <v>265</v>
      </c>
      <c r="M1340" s="161" t="s">
        <v>2388</v>
      </c>
      <c r="N1340" s="161" t="s">
        <v>2917</v>
      </c>
      <c r="O1340" s="160" t="s">
        <v>2937</v>
      </c>
      <c r="P1340" s="160" t="s">
        <v>2709</v>
      </c>
      <c r="Q1340" s="160" t="s">
        <v>2708</v>
      </c>
    </row>
    <row r="1341" spans="2:17" ht="65.400000000000006" customHeight="1">
      <c r="B1341" s="160">
        <v>1351</v>
      </c>
      <c r="C1341" s="160" t="s">
        <v>2560</v>
      </c>
      <c r="D1341" s="166">
        <v>44813</v>
      </c>
      <c r="E1341" s="165" t="s">
        <v>2477</v>
      </c>
      <c r="F1341" s="160" t="s">
        <v>2715</v>
      </c>
      <c r="G1341" s="160" t="s">
        <v>2532</v>
      </c>
      <c r="H1341" s="160" t="s">
        <v>2751</v>
      </c>
      <c r="I1341" s="160" t="s">
        <v>2538</v>
      </c>
      <c r="J1341" s="160" t="s">
        <v>2543</v>
      </c>
      <c r="K1341" s="160" t="s">
        <v>2545</v>
      </c>
      <c r="L1341" s="160" t="s">
        <v>265</v>
      </c>
      <c r="M1341" s="161" t="s">
        <v>1661</v>
      </c>
      <c r="N1341" s="161" t="s">
        <v>2918</v>
      </c>
      <c r="O1341" s="160" t="s">
        <v>2937</v>
      </c>
      <c r="P1341" s="160" t="s">
        <v>2709</v>
      </c>
      <c r="Q1341" s="160" t="s">
        <v>2708</v>
      </c>
    </row>
    <row r="1342" spans="2:17" ht="65.400000000000006" customHeight="1">
      <c r="B1342" s="160">
        <v>1352</v>
      </c>
      <c r="C1342" s="160" t="s">
        <v>2560</v>
      </c>
      <c r="D1342" s="166">
        <v>44813</v>
      </c>
      <c r="E1342" s="165" t="s">
        <v>2478</v>
      </c>
      <c r="F1342" s="160" t="s">
        <v>2715</v>
      </c>
      <c r="G1342" s="160" t="s">
        <v>2532</v>
      </c>
      <c r="H1342" s="160" t="s">
        <v>2518</v>
      </c>
      <c r="I1342" s="160" t="s">
        <v>2505</v>
      </c>
      <c r="J1342" s="160" t="s">
        <v>2543</v>
      </c>
      <c r="K1342" s="160" t="s">
        <v>2545</v>
      </c>
      <c r="L1342" s="160" t="s">
        <v>265</v>
      </c>
      <c r="M1342" s="161" t="s">
        <v>1663</v>
      </c>
      <c r="N1342" s="161" t="s">
        <v>2919</v>
      </c>
      <c r="O1342" s="160" t="s">
        <v>2937</v>
      </c>
      <c r="P1342" s="160" t="s">
        <v>2709</v>
      </c>
      <c r="Q1342" s="160" t="s">
        <v>2708</v>
      </c>
    </row>
    <row r="1343" spans="2:17" ht="65.400000000000006" customHeight="1">
      <c r="B1343" s="160">
        <v>1353</v>
      </c>
      <c r="C1343" s="160" t="s">
        <v>2560</v>
      </c>
      <c r="D1343" s="166">
        <v>44813</v>
      </c>
      <c r="E1343" s="165" t="s">
        <v>2479</v>
      </c>
      <c r="F1343" s="160" t="s">
        <v>2715</v>
      </c>
      <c r="G1343" s="160" t="s">
        <v>2532</v>
      </c>
      <c r="H1343" s="160" t="s">
        <v>2752</v>
      </c>
      <c r="I1343" s="160" t="s">
        <v>2539</v>
      </c>
      <c r="J1343" s="160" t="s">
        <v>2543</v>
      </c>
      <c r="K1343" s="160" t="s">
        <v>2545</v>
      </c>
      <c r="L1343" s="160" t="s">
        <v>265</v>
      </c>
      <c r="M1343" s="161" t="s">
        <v>1665</v>
      </c>
      <c r="N1343" s="161" t="s">
        <v>2920</v>
      </c>
      <c r="O1343" s="160" t="s">
        <v>2937</v>
      </c>
      <c r="P1343" s="160" t="s">
        <v>2709</v>
      </c>
      <c r="Q1343" s="160" t="s">
        <v>2708</v>
      </c>
    </row>
    <row r="1344" spans="2:17" ht="65.400000000000006" customHeight="1">
      <c r="B1344" s="160">
        <v>1354</v>
      </c>
      <c r="C1344" s="160" t="s">
        <v>2560</v>
      </c>
      <c r="D1344" s="166">
        <v>44813</v>
      </c>
      <c r="E1344" s="165" t="s">
        <v>2480</v>
      </c>
      <c r="F1344" s="160" t="s">
        <v>2715</v>
      </c>
      <c r="G1344" s="160" t="s">
        <v>2532</v>
      </c>
      <c r="H1344" s="160" t="s">
        <v>2813</v>
      </c>
      <c r="I1344" s="160" t="s">
        <v>2812</v>
      </c>
      <c r="J1344" s="160" t="s">
        <v>2543</v>
      </c>
      <c r="K1344" s="160" t="s">
        <v>2545</v>
      </c>
      <c r="L1344" s="160" t="s">
        <v>265</v>
      </c>
      <c r="M1344" s="161" t="s">
        <v>2814</v>
      </c>
      <c r="N1344" s="161" t="s">
        <v>2899</v>
      </c>
      <c r="O1344" s="160" t="s">
        <v>2937</v>
      </c>
      <c r="P1344" s="160" t="s">
        <v>2709</v>
      </c>
      <c r="Q1344" s="160" t="s">
        <v>2708</v>
      </c>
    </row>
    <row r="1345" spans="2:17" ht="113.4" customHeight="1">
      <c r="B1345" s="160">
        <v>1355</v>
      </c>
      <c r="C1345" s="160" t="s">
        <v>2560</v>
      </c>
      <c r="D1345" s="166">
        <v>44813</v>
      </c>
      <c r="E1345" s="165" t="s">
        <v>2080</v>
      </c>
      <c r="F1345" s="160" t="s">
        <v>2706</v>
      </c>
      <c r="G1345" s="160" t="s">
        <v>381</v>
      </c>
      <c r="H1345" s="160" t="s">
        <v>2749</v>
      </c>
      <c r="I1345" s="160" t="s">
        <v>735</v>
      </c>
      <c r="J1345" s="160" t="s">
        <v>2543</v>
      </c>
      <c r="K1345" s="160" t="s">
        <v>2545</v>
      </c>
      <c r="L1345" s="160" t="s">
        <v>265</v>
      </c>
      <c r="M1345" s="161" t="s">
        <v>1671</v>
      </c>
      <c r="N1345" s="161" t="s">
        <v>2921</v>
      </c>
      <c r="O1345" s="160" t="s">
        <v>2937</v>
      </c>
      <c r="P1345" s="160" t="s">
        <v>2709</v>
      </c>
      <c r="Q1345" s="160" t="s">
        <v>2708</v>
      </c>
    </row>
    <row r="1346" spans="2:17" ht="31.35" customHeight="1">
      <c r="B1346" s="160">
        <v>1356</v>
      </c>
      <c r="C1346" s="160" t="s">
        <v>2560</v>
      </c>
      <c r="D1346" s="166">
        <v>44813</v>
      </c>
      <c r="E1346" s="165" t="s">
        <v>2019</v>
      </c>
      <c r="F1346" s="160" t="s">
        <v>2706</v>
      </c>
      <c r="G1346" s="160" t="s">
        <v>381</v>
      </c>
      <c r="H1346" s="160" t="s">
        <v>850</v>
      </c>
      <c r="I1346" s="160" t="s">
        <v>850</v>
      </c>
      <c r="J1346" s="160" t="s">
        <v>2542</v>
      </c>
      <c r="K1346" s="160" t="s">
        <v>2556</v>
      </c>
      <c r="L1346" s="160" t="s">
        <v>265</v>
      </c>
      <c r="M1346" s="161" t="s">
        <v>727</v>
      </c>
      <c r="N1346" s="161" t="s">
        <v>293</v>
      </c>
      <c r="O1346" s="160" t="s">
        <v>2858</v>
      </c>
      <c r="P1346" s="160" t="s">
        <v>2709</v>
      </c>
      <c r="Q1346" s="160" t="s">
        <v>2708</v>
      </c>
    </row>
    <row r="1347" spans="2:17" ht="34.65" customHeight="1">
      <c r="B1347" s="160">
        <v>1357</v>
      </c>
      <c r="C1347" s="160" t="s">
        <v>2560</v>
      </c>
      <c r="D1347" s="166">
        <v>44813</v>
      </c>
      <c r="E1347" s="165" t="s">
        <v>2002</v>
      </c>
      <c r="F1347" s="160" t="s">
        <v>2728</v>
      </c>
      <c r="G1347" s="160" t="s">
        <v>2896</v>
      </c>
      <c r="H1347" s="160" t="s">
        <v>850</v>
      </c>
      <c r="I1347" s="160" t="s">
        <v>850</v>
      </c>
      <c r="J1347" s="160" t="s">
        <v>2542</v>
      </c>
      <c r="K1347" s="160" t="s">
        <v>2555</v>
      </c>
      <c r="L1347" s="160" t="s">
        <v>265</v>
      </c>
      <c r="M1347" s="161" t="s">
        <v>2526</v>
      </c>
      <c r="N1347" s="161" t="s">
        <v>2896</v>
      </c>
      <c r="O1347" s="160" t="s">
        <v>2859</v>
      </c>
      <c r="P1347" s="160" t="s">
        <v>2709</v>
      </c>
      <c r="Q1347" s="160" t="s">
        <v>2708</v>
      </c>
    </row>
    <row r="1348" spans="2:17" ht="34.65" customHeight="1">
      <c r="B1348" s="160">
        <v>1358</v>
      </c>
      <c r="C1348" s="160" t="s">
        <v>2560</v>
      </c>
      <c r="D1348" s="166">
        <v>44813</v>
      </c>
      <c r="E1348" s="165" t="s">
        <v>2005</v>
      </c>
      <c r="F1348" s="160" t="s">
        <v>2694</v>
      </c>
      <c r="G1348" s="160" t="s">
        <v>2855</v>
      </c>
      <c r="H1348" s="160" t="s">
        <v>850</v>
      </c>
      <c r="I1348" s="160" t="s">
        <v>850</v>
      </c>
      <c r="J1348" s="160" t="s">
        <v>2542</v>
      </c>
      <c r="K1348" s="160" t="s">
        <v>2555</v>
      </c>
      <c r="L1348" s="160" t="s">
        <v>265</v>
      </c>
      <c r="M1348" s="161" t="s">
        <v>2527</v>
      </c>
      <c r="N1348" s="161" t="s">
        <v>2855</v>
      </c>
      <c r="O1348" s="160" t="s">
        <v>2859</v>
      </c>
      <c r="P1348" s="160" t="s">
        <v>2709</v>
      </c>
      <c r="Q1348" s="160" t="s">
        <v>2708</v>
      </c>
    </row>
    <row r="1349" spans="2:17" ht="35.4" customHeight="1">
      <c r="B1349" s="160">
        <v>1359</v>
      </c>
      <c r="C1349" s="160" t="s">
        <v>2560</v>
      </c>
      <c r="D1349" s="166">
        <v>44813</v>
      </c>
      <c r="E1349" s="165" t="s">
        <v>2012</v>
      </c>
      <c r="F1349" s="160" t="s">
        <v>2733</v>
      </c>
      <c r="G1349" s="160" t="s">
        <v>2528</v>
      </c>
      <c r="H1349" s="160" t="s">
        <v>850</v>
      </c>
      <c r="I1349" s="160" t="s">
        <v>850</v>
      </c>
      <c r="J1349" s="160" t="s">
        <v>2542</v>
      </c>
      <c r="K1349" s="160" t="s">
        <v>2764</v>
      </c>
      <c r="L1349" s="160" t="s">
        <v>265</v>
      </c>
      <c r="M1349" s="161" t="s">
        <v>2533</v>
      </c>
      <c r="N1349" s="161" t="s">
        <v>2922</v>
      </c>
      <c r="O1349" s="160" t="s">
        <v>2860</v>
      </c>
      <c r="P1349" s="160" t="s">
        <v>2709</v>
      </c>
      <c r="Q1349" s="160" t="s">
        <v>2708</v>
      </c>
    </row>
    <row r="1350" spans="2:17" ht="35.4" customHeight="1">
      <c r="B1350" s="160">
        <v>1360</v>
      </c>
      <c r="C1350" s="160" t="s">
        <v>2560</v>
      </c>
      <c r="D1350" s="166">
        <v>44813</v>
      </c>
      <c r="E1350" s="165" t="s">
        <v>2054</v>
      </c>
      <c r="F1350" s="160" t="s">
        <v>2694</v>
      </c>
      <c r="G1350" s="160" t="s">
        <v>2855</v>
      </c>
      <c r="H1350" s="160" t="s">
        <v>2668</v>
      </c>
      <c r="I1350" s="160" t="s">
        <v>2366</v>
      </c>
      <c r="J1350" s="160" t="s">
        <v>2543</v>
      </c>
      <c r="K1350" s="160" t="s">
        <v>2553</v>
      </c>
      <c r="L1350" s="160" t="s">
        <v>265</v>
      </c>
      <c r="M1350" s="161" t="s">
        <v>2762</v>
      </c>
      <c r="N1350" s="161" t="s">
        <v>2054</v>
      </c>
      <c r="O1350" s="160" t="s">
        <v>2923</v>
      </c>
      <c r="P1350" s="160" t="s">
        <v>2709</v>
      </c>
      <c r="Q1350" s="160" t="s">
        <v>2708</v>
      </c>
    </row>
    <row r="1351" spans="2:17" ht="35.4" customHeight="1">
      <c r="B1351" s="160">
        <v>1361</v>
      </c>
      <c r="C1351" s="160" t="s">
        <v>2560</v>
      </c>
      <c r="D1351" s="166">
        <v>44813</v>
      </c>
      <c r="E1351" s="165" t="s">
        <v>2753</v>
      </c>
      <c r="F1351" s="160" t="s">
        <v>2694</v>
      </c>
      <c r="G1351" s="160" t="s">
        <v>2855</v>
      </c>
      <c r="H1351" s="160" t="s">
        <v>2506</v>
      </c>
      <c r="I1351" s="160" t="s">
        <v>2492</v>
      </c>
      <c r="J1351" s="160" t="s">
        <v>2543</v>
      </c>
      <c r="K1351" s="160" t="s">
        <v>2553</v>
      </c>
      <c r="L1351" s="160" t="s">
        <v>265</v>
      </c>
      <c r="M1351" s="161" t="s">
        <v>2054</v>
      </c>
      <c r="N1351" s="161" t="s">
        <v>2753</v>
      </c>
      <c r="O1351" s="160" t="s">
        <v>2923</v>
      </c>
      <c r="P1351" s="160" t="s">
        <v>2709</v>
      </c>
      <c r="Q1351" s="160" t="s">
        <v>2708</v>
      </c>
    </row>
    <row r="1352" spans="2:17" ht="26.4">
      <c r="B1352" s="160">
        <v>1362</v>
      </c>
      <c r="C1352" s="160" t="s">
        <v>2560</v>
      </c>
      <c r="D1352" s="166">
        <v>44813</v>
      </c>
      <c r="E1352" s="165" t="s">
        <v>2754</v>
      </c>
      <c r="F1352" s="160" t="s">
        <v>2694</v>
      </c>
      <c r="G1352" s="160" t="s">
        <v>2855</v>
      </c>
      <c r="H1352" s="160" t="s">
        <v>2677</v>
      </c>
      <c r="I1352" s="160" t="s">
        <v>3011</v>
      </c>
      <c r="J1352" s="160" t="s">
        <v>2543</v>
      </c>
      <c r="K1352" s="160" t="s">
        <v>2553</v>
      </c>
      <c r="L1352" s="160" t="s">
        <v>265</v>
      </c>
      <c r="M1352" s="161" t="e">
        <v>#N/A</v>
      </c>
      <c r="N1352" s="161" t="s">
        <v>2754</v>
      </c>
      <c r="O1352" s="160" t="s">
        <v>2923</v>
      </c>
      <c r="P1352" s="160" t="s">
        <v>2709</v>
      </c>
      <c r="Q1352" s="160" t="s">
        <v>2708</v>
      </c>
    </row>
    <row r="1353" spans="2:17" ht="26.4">
      <c r="B1353" s="160">
        <v>1363</v>
      </c>
      <c r="C1353" s="160" t="s">
        <v>2560</v>
      </c>
      <c r="D1353" s="166">
        <v>44813</v>
      </c>
      <c r="E1353" s="165" t="s">
        <v>2755</v>
      </c>
      <c r="F1353" s="160" t="s">
        <v>2694</v>
      </c>
      <c r="G1353" s="160" t="s">
        <v>2855</v>
      </c>
      <c r="H1353" s="160" t="s">
        <v>2507</v>
      </c>
      <c r="I1353" s="160" t="s">
        <v>2493</v>
      </c>
      <c r="J1353" s="160" t="s">
        <v>2543</v>
      </c>
      <c r="K1353" s="160" t="s">
        <v>2553</v>
      </c>
      <c r="L1353" s="160" t="s">
        <v>265</v>
      </c>
      <c r="M1353" s="161" t="s">
        <v>2754</v>
      </c>
      <c r="N1353" s="161" t="s">
        <v>2755</v>
      </c>
      <c r="O1353" s="160" t="s">
        <v>2923</v>
      </c>
      <c r="P1353" s="160" t="s">
        <v>2709</v>
      </c>
      <c r="Q1353" s="160" t="s">
        <v>2708</v>
      </c>
    </row>
    <row r="1354" spans="2:17" ht="26.4">
      <c r="B1354" s="160">
        <v>1364</v>
      </c>
      <c r="C1354" s="160" t="s">
        <v>2560</v>
      </c>
      <c r="D1354" s="166">
        <v>44813</v>
      </c>
      <c r="E1354" s="165" t="s">
        <v>2756</v>
      </c>
      <c r="F1354" s="160" t="s">
        <v>2694</v>
      </c>
      <c r="G1354" s="160" t="s">
        <v>2855</v>
      </c>
      <c r="H1354" s="160" t="s">
        <v>2508</v>
      </c>
      <c r="I1354" s="160" t="s">
        <v>2494</v>
      </c>
      <c r="J1354" s="160" t="s">
        <v>2543</v>
      </c>
      <c r="K1354" s="160" t="s">
        <v>2553</v>
      </c>
      <c r="L1354" s="160" t="s">
        <v>265</v>
      </c>
      <c r="M1354" s="161" t="s">
        <v>2755</v>
      </c>
      <c r="N1354" s="161" t="s">
        <v>2756</v>
      </c>
      <c r="O1354" s="160" t="s">
        <v>2923</v>
      </c>
      <c r="P1354" s="160" t="s">
        <v>2709</v>
      </c>
      <c r="Q1354" s="160" t="s">
        <v>2708</v>
      </c>
    </row>
    <row r="1355" spans="2:17" ht="26.4">
      <c r="B1355" s="160">
        <v>1365</v>
      </c>
      <c r="C1355" s="160" t="s">
        <v>2560</v>
      </c>
      <c r="D1355" s="166">
        <v>44813</v>
      </c>
      <c r="E1355" s="165" t="s">
        <v>2757</v>
      </c>
      <c r="F1355" s="160" t="s">
        <v>2694</v>
      </c>
      <c r="G1355" s="160" t="s">
        <v>2855</v>
      </c>
      <c r="H1355" s="160" t="s">
        <v>2793</v>
      </c>
      <c r="I1355" s="160" t="s">
        <v>2792</v>
      </c>
      <c r="J1355" s="160" t="s">
        <v>2543</v>
      </c>
      <c r="K1355" s="160" t="s">
        <v>2553</v>
      </c>
      <c r="L1355" s="160" t="s">
        <v>265</v>
      </c>
      <c r="M1355" s="161" t="s">
        <v>2756</v>
      </c>
      <c r="N1355" s="161" t="s">
        <v>2757</v>
      </c>
      <c r="O1355" s="160" t="s">
        <v>2923</v>
      </c>
      <c r="P1355" s="160" t="s">
        <v>2709</v>
      </c>
      <c r="Q1355" s="160" t="s">
        <v>2708</v>
      </c>
    </row>
    <row r="1356" spans="2:17" ht="26.4">
      <c r="B1356" s="160">
        <v>1366</v>
      </c>
      <c r="C1356" s="160" t="s">
        <v>2560</v>
      </c>
      <c r="D1356" s="166">
        <v>44813</v>
      </c>
      <c r="E1356" s="165" t="s">
        <v>2758</v>
      </c>
      <c r="F1356" s="160" t="s">
        <v>2694</v>
      </c>
      <c r="G1356" s="160" t="s">
        <v>2855</v>
      </c>
      <c r="H1356" s="160" t="s">
        <v>2741</v>
      </c>
      <c r="I1356" s="160" t="s">
        <v>580</v>
      </c>
      <c r="J1356" s="160" t="s">
        <v>2543</v>
      </c>
      <c r="K1356" s="160" t="s">
        <v>2553</v>
      </c>
      <c r="L1356" s="160" t="s">
        <v>265</v>
      </c>
      <c r="M1356" s="161" t="s">
        <v>2757</v>
      </c>
      <c r="N1356" s="161" t="s">
        <v>2758</v>
      </c>
      <c r="O1356" s="160" t="s">
        <v>2923</v>
      </c>
      <c r="P1356" s="160" t="s">
        <v>2709</v>
      </c>
      <c r="Q1356" s="160" t="s">
        <v>2708</v>
      </c>
    </row>
    <row r="1357" spans="2:17" ht="26.4">
      <c r="B1357" s="160">
        <v>1367</v>
      </c>
      <c r="C1357" s="160" t="s">
        <v>2560</v>
      </c>
      <c r="D1357" s="166">
        <v>44813</v>
      </c>
      <c r="E1357" s="165" t="s">
        <v>2759</v>
      </c>
      <c r="F1357" s="160" t="s">
        <v>2694</v>
      </c>
      <c r="G1357" s="160" t="s">
        <v>2855</v>
      </c>
      <c r="H1357" s="160" t="s">
        <v>2666</v>
      </c>
      <c r="I1357" s="160" t="s">
        <v>2349</v>
      </c>
      <c r="J1357" s="160" t="s">
        <v>2543</v>
      </c>
      <c r="K1357" s="160" t="s">
        <v>2553</v>
      </c>
      <c r="L1357" s="160" t="s">
        <v>265</v>
      </c>
      <c r="M1357" s="161" t="s">
        <v>2758</v>
      </c>
      <c r="N1357" s="161" t="s">
        <v>2759</v>
      </c>
      <c r="O1357" s="160" t="s">
        <v>2923</v>
      </c>
      <c r="P1357" s="160" t="s">
        <v>2709</v>
      </c>
      <c r="Q1357" s="160" t="s">
        <v>2708</v>
      </c>
    </row>
    <row r="1358" spans="2:17" ht="26.4">
      <c r="B1358" s="160">
        <v>1368</v>
      </c>
      <c r="C1358" s="160" t="s">
        <v>2560</v>
      </c>
      <c r="D1358" s="166">
        <v>44813</v>
      </c>
      <c r="E1358" s="165" t="s">
        <v>2760</v>
      </c>
      <c r="F1358" s="160" t="s">
        <v>2694</v>
      </c>
      <c r="G1358" s="160" t="s">
        <v>2855</v>
      </c>
      <c r="H1358" s="160" t="s">
        <v>2509</v>
      </c>
      <c r="I1358" s="160" t="s">
        <v>2495</v>
      </c>
      <c r="J1358" s="160" t="s">
        <v>2543</v>
      </c>
      <c r="K1358" s="160" t="s">
        <v>2553</v>
      </c>
      <c r="L1358" s="160" t="s">
        <v>265</v>
      </c>
      <c r="M1358" s="161" t="s">
        <v>2759</v>
      </c>
      <c r="N1358" s="161" t="s">
        <v>2760</v>
      </c>
      <c r="O1358" s="160" t="s">
        <v>2923</v>
      </c>
      <c r="P1358" s="160" t="s">
        <v>2709</v>
      </c>
      <c r="Q1358" s="160" t="s">
        <v>2708</v>
      </c>
    </row>
    <row r="1359" spans="2:17" ht="26.4">
      <c r="B1359" s="160">
        <v>1369</v>
      </c>
      <c r="C1359" s="160" t="s">
        <v>2560</v>
      </c>
      <c r="D1359" s="166">
        <v>44813</v>
      </c>
      <c r="E1359" s="165" t="s">
        <v>2761</v>
      </c>
      <c r="F1359" s="160" t="s">
        <v>2694</v>
      </c>
      <c r="G1359" s="160" t="s">
        <v>2855</v>
      </c>
      <c r="H1359" s="160" t="s">
        <v>2510</v>
      </c>
      <c r="I1359" s="160" t="s">
        <v>2496</v>
      </c>
      <c r="J1359" s="160" t="s">
        <v>2543</v>
      </c>
      <c r="K1359" s="160" t="s">
        <v>2553</v>
      </c>
      <c r="L1359" s="160" t="s">
        <v>265</v>
      </c>
      <c r="M1359" s="161" t="s">
        <v>2760</v>
      </c>
      <c r="N1359" s="161" t="s">
        <v>2761</v>
      </c>
      <c r="O1359" s="160" t="s">
        <v>2923</v>
      </c>
      <c r="P1359" s="160" t="s">
        <v>2709</v>
      </c>
      <c r="Q1359" s="160" t="s">
        <v>2708</v>
      </c>
    </row>
    <row r="1360" spans="2:17" ht="26.4">
      <c r="B1360" s="160">
        <v>1370</v>
      </c>
      <c r="C1360" s="160" t="s">
        <v>2560</v>
      </c>
      <c r="D1360" s="166">
        <v>44813</v>
      </c>
      <c r="E1360" s="165" t="s">
        <v>2762</v>
      </c>
      <c r="F1360" s="160" t="s">
        <v>2694</v>
      </c>
      <c r="G1360" s="160" t="s">
        <v>2855</v>
      </c>
      <c r="H1360" s="160" t="s">
        <v>2667</v>
      </c>
      <c r="I1360" s="160" t="s">
        <v>2350</v>
      </c>
      <c r="J1360" s="160" t="s">
        <v>2543</v>
      </c>
      <c r="K1360" s="160" t="s">
        <v>2553</v>
      </c>
      <c r="L1360" s="160" t="s">
        <v>265</v>
      </c>
      <c r="M1360" s="161" t="s">
        <v>2761</v>
      </c>
      <c r="N1360" s="161" t="s">
        <v>2762</v>
      </c>
      <c r="O1360" s="160" t="s">
        <v>2923</v>
      </c>
      <c r="P1360" s="160" t="s">
        <v>2709</v>
      </c>
      <c r="Q1360" s="160" t="s">
        <v>2708</v>
      </c>
    </row>
    <row r="1361" spans="2:17" ht="34.65" customHeight="1">
      <c r="B1361" s="160">
        <v>1371</v>
      </c>
      <c r="C1361" s="160" t="s">
        <v>2560</v>
      </c>
      <c r="D1361" s="166">
        <v>44813</v>
      </c>
      <c r="E1361" s="165" t="s">
        <v>2475</v>
      </c>
      <c r="F1361" s="160" t="s">
        <v>2742</v>
      </c>
      <c r="G1361" s="160" t="s">
        <v>2742</v>
      </c>
      <c r="H1361" s="160" t="s">
        <v>850</v>
      </c>
      <c r="I1361" s="160" t="s">
        <v>850</v>
      </c>
      <c r="J1361" s="160" t="s">
        <v>2543</v>
      </c>
      <c r="K1361" s="160" t="s">
        <v>2553</v>
      </c>
      <c r="L1361" s="160" t="s">
        <v>258</v>
      </c>
      <c r="M1361" s="161" t="s">
        <v>2540</v>
      </c>
      <c r="N1361" s="161" t="s">
        <v>850</v>
      </c>
      <c r="O1361" s="160" t="s">
        <v>2925</v>
      </c>
      <c r="P1361" s="160" t="s">
        <v>2709</v>
      </c>
      <c r="Q1361" s="160" t="s">
        <v>2708</v>
      </c>
    </row>
    <row r="1362" spans="2:17" ht="34.65" customHeight="1">
      <c r="B1362" s="160">
        <v>1372</v>
      </c>
      <c r="C1362" s="160" t="s">
        <v>2560</v>
      </c>
      <c r="D1362" s="166">
        <v>44813</v>
      </c>
      <c r="E1362" s="165" t="s">
        <v>2475</v>
      </c>
      <c r="F1362" s="160" t="s">
        <v>2715</v>
      </c>
      <c r="G1362" s="160" t="s">
        <v>2532</v>
      </c>
      <c r="H1362" s="160" t="s">
        <v>2852</v>
      </c>
      <c r="I1362" s="160" t="s">
        <v>2851</v>
      </c>
      <c r="J1362" s="160" t="s">
        <v>2543</v>
      </c>
      <c r="K1362" s="160" t="s">
        <v>2553</v>
      </c>
      <c r="L1362" s="160" t="s">
        <v>284</v>
      </c>
      <c r="M1362" s="161" t="s">
        <v>850</v>
      </c>
      <c r="N1362" s="161" t="s">
        <v>2851</v>
      </c>
      <c r="O1362" s="160" t="s">
        <v>2926</v>
      </c>
      <c r="P1362" s="160" t="s">
        <v>2709</v>
      </c>
      <c r="Q1362" s="160" t="s">
        <v>2708</v>
      </c>
    </row>
    <row r="1363" spans="2:17" ht="28.35" customHeight="1">
      <c r="B1363" s="160">
        <v>1373</v>
      </c>
      <c r="C1363" s="160" t="s">
        <v>2560</v>
      </c>
      <c r="D1363" s="166">
        <v>44813</v>
      </c>
      <c r="E1363" s="165" t="s">
        <v>2080</v>
      </c>
      <c r="F1363" s="160" t="s">
        <v>2706</v>
      </c>
      <c r="G1363" s="160" t="s">
        <v>381</v>
      </c>
      <c r="H1363" s="160" t="s">
        <v>2749</v>
      </c>
      <c r="I1363" s="160" t="s">
        <v>735</v>
      </c>
      <c r="J1363" s="160" t="s">
        <v>2543</v>
      </c>
      <c r="K1363" s="160" t="s">
        <v>2552</v>
      </c>
      <c r="L1363" s="160" t="s">
        <v>265</v>
      </c>
      <c r="M1363" s="161" t="s">
        <v>727</v>
      </c>
      <c r="N1363" s="161" t="s">
        <v>293</v>
      </c>
      <c r="O1363" s="160" t="s">
        <v>2927</v>
      </c>
      <c r="P1363" s="160" t="s">
        <v>2709</v>
      </c>
      <c r="Q1363" s="160" t="s">
        <v>2708</v>
      </c>
    </row>
    <row r="1364" spans="2:17" ht="28.35" customHeight="1">
      <c r="B1364" s="160">
        <v>1374</v>
      </c>
      <c r="C1364" s="160" t="s">
        <v>2560</v>
      </c>
      <c r="D1364" s="166">
        <v>44813</v>
      </c>
      <c r="E1364" s="165" t="s">
        <v>2081</v>
      </c>
      <c r="F1364" s="160" t="s">
        <v>2706</v>
      </c>
      <c r="G1364" s="160" t="s">
        <v>381</v>
      </c>
      <c r="H1364" s="160" t="s">
        <v>2707</v>
      </c>
      <c r="I1364" s="160" t="s">
        <v>740</v>
      </c>
      <c r="J1364" s="160" t="s">
        <v>2543</v>
      </c>
      <c r="K1364" s="160" t="s">
        <v>2552</v>
      </c>
      <c r="L1364" s="160" t="s">
        <v>265</v>
      </c>
      <c r="M1364" s="161" t="s">
        <v>727</v>
      </c>
      <c r="N1364" s="161" t="s">
        <v>293</v>
      </c>
      <c r="O1364" s="160" t="s">
        <v>2927</v>
      </c>
      <c r="P1364" s="160" t="s">
        <v>2709</v>
      </c>
      <c r="Q1364" s="160" t="s">
        <v>2708</v>
      </c>
    </row>
    <row r="1365" spans="2:17" ht="37.35" customHeight="1">
      <c r="B1365" s="160">
        <v>1375</v>
      </c>
      <c r="C1365" s="160" t="s">
        <v>2560</v>
      </c>
      <c r="D1365" s="166">
        <v>44813</v>
      </c>
      <c r="E1365" s="165" t="s">
        <v>2924</v>
      </c>
      <c r="F1365" s="160" t="s">
        <v>2694</v>
      </c>
      <c r="G1365" s="160" t="s">
        <v>2855</v>
      </c>
      <c r="H1365" s="160" t="s">
        <v>2944</v>
      </c>
      <c r="I1365" s="160" t="s">
        <v>2943</v>
      </c>
      <c r="J1365" s="160" t="s">
        <v>2543</v>
      </c>
      <c r="K1365" s="160" t="s">
        <v>2553</v>
      </c>
      <c r="L1365" s="160" t="s">
        <v>284</v>
      </c>
      <c r="M1365" s="161" t="s">
        <v>850</v>
      </c>
      <c r="N1365" s="161" t="s">
        <v>2943</v>
      </c>
      <c r="O1365" s="160" t="s">
        <v>2929</v>
      </c>
      <c r="P1365" s="160" t="s">
        <v>2709</v>
      </c>
      <c r="Q1365" s="160" t="s">
        <v>2708</v>
      </c>
    </row>
    <row r="1366" spans="2:17" ht="28.35" customHeight="1">
      <c r="B1366" s="160">
        <v>1376</v>
      </c>
      <c r="C1366" s="160" t="s">
        <v>2560</v>
      </c>
      <c r="D1366" s="166">
        <v>44813</v>
      </c>
      <c r="E1366" s="165" t="s">
        <v>2413</v>
      </c>
      <c r="F1366" s="160" t="s">
        <v>2719</v>
      </c>
      <c r="G1366" s="160" t="s">
        <v>2680</v>
      </c>
      <c r="H1366" s="160" t="s">
        <v>2150</v>
      </c>
      <c r="I1366" s="160" t="s">
        <v>2126</v>
      </c>
      <c r="J1366" s="160" t="s">
        <v>2543</v>
      </c>
      <c r="K1366" s="160" t="s">
        <v>2549</v>
      </c>
      <c r="L1366" s="160" t="s">
        <v>265</v>
      </c>
      <c r="M1366" s="161" t="s">
        <v>2684</v>
      </c>
      <c r="N1366" s="161" t="s">
        <v>2854</v>
      </c>
      <c r="O1366" s="160" t="s">
        <v>2930</v>
      </c>
      <c r="P1366" s="160" t="s">
        <v>2709</v>
      </c>
      <c r="Q1366" s="160" t="s">
        <v>2708</v>
      </c>
    </row>
    <row r="1367" spans="2:17" ht="28.35" customHeight="1">
      <c r="B1367" s="160">
        <v>1377</v>
      </c>
      <c r="C1367" s="160" t="s">
        <v>2560</v>
      </c>
      <c r="D1367" s="166">
        <v>44813</v>
      </c>
      <c r="E1367" s="165" t="s">
        <v>2413</v>
      </c>
      <c r="F1367" s="160" t="s">
        <v>2719</v>
      </c>
      <c r="G1367" s="160" t="s">
        <v>2680</v>
      </c>
      <c r="H1367" s="160" t="s">
        <v>2150</v>
      </c>
      <c r="I1367" s="160" t="s">
        <v>2126</v>
      </c>
      <c r="J1367" s="160" t="s">
        <v>2543</v>
      </c>
      <c r="K1367" s="160" t="s">
        <v>2548</v>
      </c>
      <c r="L1367" s="160" t="s">
        <v>265</v>
      </c>
      <c r="M1367" s="161" t="s">
        <v>2287</v>
      </c>
      <c r="N1367" s="161" t="s">
        <v>2853</v>
      </c>
      <c r="O1367" s="160" t="s">
        <v>2930</v>
      </c>
      <c r="P1367" s="160" t="s">
        <v>2709</v>
      </c>
      <c r="Q1367" s="160" t="s">
        <v>2708</v>
      </c>
    </row>
    <row r="1368" spans="2:17" ht="28.35" customHeight="1">
      <c r="B1368" s="160">
        <v>1378</v>
      </c>
      <c r="C1368" s="160" t="s">
        <v>2560</v>
      </c>
      <c r="D1368" s="166">
        <v>44813</v>
      </c>
      <c r="E1368" s="165" t="s">
        <v>2416</v>
      </c>
      <c r="F1368" s="160" t="s">
        <v>2724</v>
      </c>
      <c r="G1368" s="160" t="s">
        <v>2682</v>
      </c>
      <c r="H1368" s="160" t="s">
        <v>2154</v>
      </c>
      <c r="I1368" s="160" t="s">
        <v>1700</v>
      </c>
      <c r="J1368" s="160" t="s">
        <v>2543</v>
      </c>
      <c r="K1368" s="160" t="s">
        <v>2548</v>
      </c>
      <c r="L1368" s="160" t="s">
        <v>265</v>
      </c>
      <c r="M1368" s="161">
        <v>20</v>
      </c>
      <c r="N1368" s="161" t="s">
        <v>2939</v>
      </c>
      <c r="O1368" s="160" t="s">
        <v>2941</v>
      </c>
      <c r="P1368" s="160" t="s">
        <v>2709</v>
      </c>
      <c r="Q1368" s="160" t="s">
        <v>2708</v>
      </c>
    </row>
    <row r="1369" spans="2:17" ht="26.4">
      <c r="B1369" s="160">
        <v>1379</v>
      </c>
      <c r="C1369" s="160" t="s">
        <v>2560</v>
      </c>
      <c r="D1369" s="166">
        <v>44813</v>
      </c>
      <c r="E1369" s="165" t="s">
        <v>2417</v>
      </c>
      <c r="F1369" s="160" t="s">
        <v>2723</v>
      </c>
      <c r="G1369" s="160" t="s">
        <v>2683</v>
      </c>
      <c r="H1369" s="160" t="s">
        <v>2154</v>
      </c>
      <c r="I1369" s="160" t="s">
        <v>1700</v>
      </c>
      <c r="J1369" s="160" t="s">
        <v>2543</v>
      </c>
      <c r="K1369" s="160" t="s">
        <v>2548</v>
      </c>
      <c r="L1369" s="160" t="s">
        <v>265</v>
      </c>
      <c r="M1369" s="161">
        <v>10</v>
      </c>
      <c r="N1369" s="161" t="s">
        <v>2940</v>
      </c>
      <c r="O1369" s="160" t="s">
        <v>2941</v>
      </c>
      <c r="P1369" s="160" t="s">
        <v>2709</v>
      </c>
      <c r="Q1369" s="160" t="s">
        <v>2708</v>
      </c>
    </row>
    <row r="1370" spans="2:17" ht="25.35" customHeight="1">
      <c r="B1370" s="160">
        <v>1380</v>
      </c>
      <c r="C1370" s="160" t="s">
        <v>2560</v>
      </c>
      <c r="D1370" s="166">
        <v>44813</v>
      </c>
      <c r="E1370" s="165" t="s">
        <v>2065</v>
      </c>
      <c r="F1370" s="160" t="s">
        <v>2733</v>
      </c>
      <c r="G1370" s="160" t="s">
        <v>2528</v>
      </c>
      <c r="H1370" s="160" t="s">
        <v>665</v>
      </c>
      <c r="I1370" s="160" t="s">
        <v>666</v>
      </c>
      <c r="J1370" s="160" t="s">
        <v>2543</v>
      </c>
      <c r="K1370" s="160" t="s">
        <v>2547</v>
      </c>
      <c r="L1370" s="160" t="s">
        <v>265</v>
      </c>
      <c r="M1370" s="161" t="s">
        <v>1407</v>
      </c>
      <c r="N1370" s="161" t="s">
        <v>1405</v>
      </c>
      <c r="O1370" s="160" t="s">
        <v>3155</v>
      </c>
      <c r="P1370" s="160" t="s">
        <v>2709</v>
      </c>
      <c r="Q1370" s="160" t="s">
        <v>2653</v>
      </c>
    </row>
    <row r="1371" spans="2:17" ht="22.65" customHeight="1">
      <c r="B1371" s="160">
        <v>1381</v>
      </c>
      <c r="C1371" s="160" t="s">
        <v>2560</v>
      </c>
      <c r="D1371" s="166">
        <v>44816</v>
      </c>
      <c r="E1371" s="165" t="s">
        <v>850</v>
      </c>
      <c r="F1371" s="160" t="s">
        <v>2947</v>
      </c>
      <c r="G1371" s="160" t="s">
        <v>2304</v>
      </c>
      <c r="H1371" s="160" t="s">
        <v>850</v>
      </c>
      <c r="I1371" s="160" t="s">
        <v>850</v>
      </c>
      <c r="J1371" s="160" t="s">
        <v>2261</v>
      </c>
      <c r="K1371" s="160" t="s">
        <v>2690</v>
      </c>
      <c r="L1371" s="160" t="s">
        <v>265</v>
      </c>
      <c r="M1371" s="161" t="s">
        <v>2948</v>
      </c>
      <c r="N1371" s="161" t="s">
        <v>2304</v>
      </c>
      <c r="O1371" s="160" t="s">
        <v>2949</v>
      </c>
      <c r="P1371" s="160" t="s">
        <v>2709</v>
      </c>
      <c r="Q1371" s="160" t="s">
        <v>2708</v>
      </c>
    </row>
    <row r="1372" spans="2:17" ht="52.65" customHeight="1">
      <c r="B1372" s="160">
        <v>1382</v>
      </c>
      <c r="C1372" s="160" t="s">
        <v>2560</v>
      </c>
      <c r="D1372" s="166">
        <v>44816</v>
      </c>
      <c r="E1372" s="165" t="s">
        <v>2053</v>
      </c>
      <c r="F1372" s="160" t="s">
        <v>2694</v>
      </c>
      <c r="G1372" s="160" t="s">
        <v>2855</v>
      </c>
      <c r="H1372" s="160" t="s">
        <v>2788</v>
      </c>
      <c r="I1372" s="160" t="s">
        <v>2787</v>
      </c>
      <c r="J1372" s="160" t="s">
        <v>2543</v>
      </c>
      <c r="K1372" s="160" t="s">
        <v>2545</v>
      </c>
      <c r="L1372" s="160" t="s">
        <v>265</v>
      </c>
      <c r="M1372" s="161" t="s">
        <v>2789</v>
      </c>
      <c r="N1372" s="161" t="s">
        <v>2942</v>
      </c>
      <c r="O1372" s="160" t="s">
        <v>2950</v>
      </c>
      <c r="P1372" s="160" t="s">
        <v>2709</v>
      </c>
      <c r="Q1372" s="160" t="s">
        <v>2708</v>
      </c>
    </row>
    <row r="1373" spans="2:17" ht="57.6" customHeight="1">
      <c r="B1373" s="160">
        <v>1383</v>
      </c>
      <c r="C1373" s="160" t="s">
        <v>2560</v>
      </c>
      <c r="D1373" s="166">
        <v>44816</v>
      </c>
      <c r="E1373" s="165" t="s">
        <v>2037</v>
      </c>
      <c r="F1373" s="160" t="s">
        <v>2740</v>
      </c>
      <c r="G1373" s="160" t="s">
        <v>2524</v>
      </c>
      <c r="H1373" s="160" t="s">
        <v>690</v>
      </c>
      <c r="I1373" s="160" t="s">
        <v>691</v>
      </c>
      <c r="J1373" s="160" t="s">
        <v>2543</v>
      </c>
      <c r="K1373" s="160" t="s">
        <v>2545</v>
      </c>
      <c r="L1373" s="160" t="s">
        <v>265</v>
      </c>
      <c r="M1373" s="161" t="s">
        <v>1449</v>
      </c>
      <c r="N1373" s="161" t="s">
        <v>2998</v>
      </c>
      <c r="O1373" s="160" t="s">
        <v>2952</v>
      </c>
      <c r="P1373" s="160" t="s">
        <v>2709</v>
      </c>
      <c r="Q1373" s="160" t="s">
        <v>2708</v>
      </c>
    </row>
    <row r="1374" spans="2:17" ht="34.35" customHeight="1">
      <c r="B1374" s="160">
        <v>1384</v>
      </c>
      <c r="C1374" s="160" t="s">
        <v>2560</v>
      </c>
      <c r="D1374" s="166">
        <v>44816</v>
      </c>
      <c r="E1374" s="165" t="s">
        <v>2442</v>
      </c>
      <c r="F1374" s="160" t="s">
        <v>2740</v>
      </c>
      <c r="G1374" s="160" t="s">
        <v>2524</v>
      </c>
      <c r="H1374" s="160" t="s">
        <v>2745</v>
      </c>
      <c r="I1374" s="160" t="s">
        <v>1504</v>
      </c>
      <c r="J1374" s="160" t="s">
        <v>2543</v>
      </c>
      <c r="K1374" s="160" t="s">
        <v>2545</v>
      </c>
      <c r="L1374" s="160" t="s">
        <v>265</v>
      </c>
      <c r="M1374" s="161" t="s">
        <v>1505</v>
      </c>
      <c r="N1374" s="161" t="s">
        <v>2953</v>
      </c>
      <c r="O1374" s="160" t="s">
        <v>2951</v>
      </c>
      <c r="P1374" s="160" t="s">
        <v>2709</v>
      </c>
      <c r="Q1374" s="160" t="s">
        <v>2708</v>
      </c>
    </row>
    <row r="1375" spans="2:17" ht="34.35" customHeight="1">
      <c r="B1375" s="160">
        <v>1385</v>
      </c>
      <c r="C1375" s="160" t="s">
        <v>2560</v>
      </c>
      <c r="D1375" s="166">
        <v>44816</v>
      </c>
      <c r="E1375" s="165" t="s">
        <v>2755</v>
      </c>
      <c r="F1375" s="160" t="s">
        <v>2694</v>
      </c>
      <c r="G1375" s="160" t="s">
        <v>2855</v>
      </c>
      <c r="H1375" s="160" t="s">
        <v>2507</v>
      </c>
      <c r="I1375" s="160" t="s">
        <v>2493</v>
      </c>
      <c r="J1375" s="160" t="s">
        <v>2543</v>
      </c>
      <c r="K1375" s="160" t="s">
        <v>2545</v>
      </c>
      <c r="L1375" s="160" t="s">
        <v>265</v>
      </c>
      <c r="M1375" s="161" t="s">
        <v>2819</v>
      </c>
      <c r="N1375" s="161" t="s">
        <v>2954</v>
      </c>
      <c r="O1375" s="160" t="s">
        <v>2955</v>
      </c>
      <c r="P1375" s="160" t="s">
        <v>2709</v>
      </c>
      <c r="Q1375" s="160" t="s">
        <v>2708</v>
      </c>
    </row>
    <row r="1376" spans="2:17" ht="180" customHeight="1">
      <c r="B1376" s="160">
        <v>1386</v>
      </c>
      <c r="C1376" s="160" t="s">
        <v>2560</v>
      </c>
      <c r="D1376" s="166">
        <v>44816</v>
      </c>
      <c r="E1376" s="165" t="s">
        <v>2757</v>
      </c>
      <c r="F1376" s="160" t="s">
        <v>2694</v>
      </c>
      <c r="G1376" s="160" t="s">
        <v>2855</v>
      </c>
      <c r="H1376" s="160" t="s">
        <v>2793</v>
      </c>
      <c r="I1376" s="160" t="s">
        <v>2792</v>
      </c>
      <c r="J1376" s="160" t="s">
        <v>2543</v>
      </c>
      <c r="K1376" s="160" t="s">
        <v>2545</v>
      </c>
      <c r="L1376" s="160" t="s">
        <v>265</v>
      </c>
      <c r="M1376" s="161" t="s">
        <v>2856</v>
      </c>
      <c r="N1376" s="161" t="s">
        <v>3007</v>
      </c>
      <c r="O1376" s="160" t="s">
        <v>2950</v>
      </c>
      <c r="P1376" s="160" t="s">
        <v>2709</v>
      </c>
      <c r="Q1376" s="160" t="s">
        <v>2708</v>
      </c>
    </row>
    <row r="1377" spans="2:17" ht="34.35" customHeight="1">
      <c r="B1377" s="160">
        <v>1387</v>
      </c>
      <c r="C1377" s="160" t="s">
        <v>2560</v>
      </c>
      <c r="D1377" s="166">
        <v>44816</v>
      </c>
      <c r="E1377" s="165" t="s">
        <v>2924</v>
      </c>
      <c r="F1377" s="160" t="s">
        <v>2694</v>
      </c>
      <c r="G1377" s="160" t="s">
        <v>2855</v>
      </c>
      <c r="H1377" s="160" t="s">
        <v>2944</v>
      </c>
      <c r="I1377" s="160" t="s">
        <v>2943</v>
      </c>
      <c r="J1377" s="160" t="s">
        <v>2543</v>
      </c>
      <c r="K1377" s="160" t="s">
        <v>2569</v>
      </c>
      <c r="L1377" s="160" t="s">
        <v>265</v>
      </c>
      <c r="M1377" s="161" t="s">
        <v>2956</v>
      </c>
      <c r="N1377" s="161" t="s">
        <v>2943</v>
      </c>
      <c r="O1377" s="160" t="s">
        <v>2957</v>
      </c>
      <c r="P1377" s="160" t="s">
        <v>2709</v>
      </c>
      <c r="Q1377" s="160" t="s">
        <v>2708</v>
      </c>
    </row>
    <row r="1378" spans="2:17" ht="34.35" customHeight="1">
      <c r="B1378" s="160">
        <v>1388</v>
      </c>
      <c r="C1378" s="160" t="s">
        <v>2560</v>
      </c>
      <c r="D1378" s="166">
        <v>44816</v>
      </c>
      <c r="E1378" s="165" t="s">
        <v>2924</v>
      </c>
      <c r="F1378" s="160" t="s">
        <v>2694</v>
      </c>
      <c r="G1378" s="160" t="s">
        <v>2855</v>
      </c>
      <c r="H1378" s="160" t="s">
        <v>2944</v>
      </c>
      <c r="I1378" s="160" t="s">
        <v>2943</v>
      </c>
      <c r="J1378" s="160" t="s">
        <v>2543</v>
      </c>
      <c r="K1378" s="160" t="s">
        <v>2544</v>
      </c>
      <c r="L1378" s="160" t="s">
        <v>265</v>
      </c>
      <c r="M1378" s="161" t="s">
        <v>2958</v>
      </c>
      <c r="N1378" s="161" t="s">
        <v>2944</v>
      </c>
      <c r="O1378" s="160" t="s">
        <v>2959</v>
      </c>
      <c r="P1378" s="160" t="s">
        <v>2709</v>
      </c>
      <c r="Q1378" s="160" t="s">
        <v>2708</v>
      </c>
    </row>
    <row r="1379" spans="2:17" ht="34.35" customHeight="1">
      <c r="B1379" s="160">
        <v>1389</v>
      </c>
      <c r="C1379" s="160" t="s">
        <v>2560</v>
      </c>
      <c r="D1379" s="166">
        <v>44817</v>
      </c>
      <c r="E1379" s="165" t="s">
        <v>2961</v>
      </c>
      <c r="F1379" s="160" t="s">
        <v>2733</v>
      </c>
      <c r="G1379" s="160" t="s">
        <v>2528</v>
      </c>
      <c r="H1379" s="160" t="s">
        <v>665</v>
      </c>
      <c r="I1379" s="160" t="s">
        <v>666</v>
      </c>
      <c r="J1379" s="160" t="s">
        <v>2543</v>
      </c>
      <c r="K1379" s="160" t="s">
        <v>2548</v>
      </c>
      <c r="L1379" s="160" t="s">
        <v>258</v>
      </c>
      <c r="M1379" s="161" t="s">
        <v>1413</v>
      </c>
      <c r="N1379" s="161" t="s">
        <v>850</v>
      </c>
      <c r="O1379" s="160" t="s">
        <v>2967</v>
      </c>
      <c r="P1379" s="160" t="s">
        <v>2709</v>
      </c>
      <c r="Q1379" s="160" t="s">
        <v>2708</v>
      </c>
    </row>
    <row r="1380" spans="2:17" ht="34.35" customHeight="1">
      <c r="B1380" s="160">
        <v>1390</v>
      </c>
      <c r="C1380" s="160" t="s">
        <v>2560</v>
      </c>
      <c r="D1380" s="166">
        <v>44817</v>
      </c>
      <c r="E1380" s="165" t="s">
        <v>2962</v>
      </c>
      <c r="F1380" s="160" t="s">
        <v>2733</v>
      </c>
      <c r="G1380" s="160" t="s">
        <v>2528</v>
      </c>
      <c r="H1380" s="160" t="s">
        <v>665</v>
      </c>
      <c r="I1380" s="160" t="s">
        <v>666</v>
      </c>
      <c r="J1380" s="160" t="s">
        <v>2543</v>
      </c>
      <c r="K1380" s="160" t="s">
        <v>2548</v>
      </c>
      <c r="L1380" s="160" t="s">
        <v>258</v>
      </c>
      <c r="M1380" s="161" t="s">
        <v>1420</v>
      </c>
      <c r="N1380" s="161" t="s">
        <v>850</v>
      </c>
      <c r="O1380" s="160" t="s">
        <v>2967</v>
      </c>
      <c r="P1380" s="160" t="s">
        <v>2709</v>
      </c>
      <c r="Q1380" s="160" t="s">
        <v>2708</v>
      </c>
    </row>
    <row r="1381" spans="2:17" ht="34.35" customHeight="1">
      <c r="B1381" s="160">
        <v>1391</v>
      </c>
      <c r="C1381" s="160" t="s">
        <v>2560</v>
      </c>
      <c r="D1381" s="166">
        <v>44817</v>
      </c>
      <c r="E1381" s="165" t="s">
        <v>2963</v>
      </c>
      <c r="F1381" s="160" t="s">
        <v>2733</v>
      </c>
      <c r="G1381" s="160" t="s">
        <v>2528</v>
      </c>
      <c r="H1381" s="160" t="s">
        <v>665</v>
      </c>
      <c r="I1381" s="160" t="s">
        <v>666</v>
      </c>
      <c r="J1381" s="160" t="s">
        <v>2543</v>
      </c>
      <c r="K1381" s="160" t="s">
        <v>2548</v>
      </c>
      <c r="L1381" s="160" t="s">
        <v>258</v>
      </c>
      <c r="M1381" s="161" t="s">
        <v>1421</v>
      </c>
      <c r="N1381" s="161" t="s">
        <v>850</v>
      </c>
      <c r="O1381" s="160" t="s">
        <v>2967</v>
      </c>
      <c r="P1381" s="160" t="s">
        <v>2709</v>
      </c>
      <c r="Q1381" s="160" t="s">
        <v>2708</v>
      </c>
    </row>
    <row r="1382" spans="2:17" ht="34.35" customHeight="1">
      <c r="B1382" s="160">
        <v>1392</v>
      </c>
      <c r="C1382" s="160" t="s">
        <v>2560</v>
      </c>
      <c r="D1382" s="166">
        <v>44817</v>
      </c>
      <c r="E1382" s="165" t="s">
        <v>2964</v>
      </c>
      <c r="F1382" s="160" t="s">
        <v>2733</v>
      </c>
      <c r="G1382" s="160" t="s">
        <v>2528</v>
      </c>
      <c r="H1382" s="160" t="s">
        <v>665</v>
      </c>
      <c r="I1382" s="160" t="s">
        <v>666</v>
      </c>
      <c r="J1382" s="160" t="s">
        <v>2543</v>
      </c>
      <c r="K1382" s="160" t="s">
        <v>2548</v>
      </c>
      <c r="L1382" s="160" t="s">
        <v>258</v>
      </c>
      <c r="M1382" s="161" t="s">
        <v>1425</v>
      </c>
      <c r="N1382" s="161" t="s">
        <v>850</v>
      </c>
      <c r="O1382" s="160" t="s">
        <v>2967</v>
      </c>
      <c r="P1382" s="160" t="s">
        <v>2709</v>
      </c>
      <c r="Q1382" s="160" t="s">
        <v>2708</v>
      </c>
    </row>
    <row r="1383" spans="2:17" ht="34.35" customHeight="1">
      <c r="B1383" s="160">
        <v>1393</v>
      </c>
      <c r="C1383" s="160" t="s">
        <v>2560</v>
      </c>
      <c r="D1383" s="166">
        <v>44817</v>
      </c>
      <c r="E1383" s="165" t="s">
        <v>2965</v>
      </c>
      <c r="F1383" s="160" t="s">
        <v>2733</v>
      </c>
      <c r="G1383" s="160" t="s">
        <v>2528</v>
      </c>
      <c r="H1383" s="160" t="s">
        <v>665</v>
      </c>
      <c r="I1383" s="160" t="s">
        <v>666</v>
      </c>
      <c r="J1383" s="160" t="s">
        <v>2543</v>
      </c>
      <c r="K1383" s="160" t="s">
        <v>2548</v>
      </c>
      <c r="L1383" s="160" t="s">
        <v>258</v>
      </c>
      <c r="M1383" s="161" t="s">
        <v>1414</v>
      </c>
      <c r="N1383" s="161" t="s">
        <v>850</v>
      </c>
      <c r="O1383" s="160" t="s">
        <v>2967</v>
      </c>
      <c r="P1383" s="160" t="s">
        <v>2709</v>
      </c>
      <c r="Q1383" s="160" t="s">
        <v>2708</v>
      </c>
    </row>
    <row r="1384" spans="2:17" ht="34.35" customHeight="1">
      <c r="B1384" s="160">
        <v>1394</v>
      </c>
      <c r="C1384" s="160" t="s">
        <v>2560</v>
      </c>
      <c r="D1384" s="166">
        <v>44817</v>
      </c>
      <c r="E1384" s="165" t="s">
        <v>2966</v>
      </c>
      <c r="F1384" s="160" t="s">
        <v>2733</v>
      </c>
      <c r="G1384" s="160" t="s">
        <v>2528</v>
      </c>
      <c r="H1384" s="160" t="s">
        <v>665</v>
      </c>
      <c r="I1384" s="160" t="s">
        <v>666</v>
      </c>
      <c r="J1384" s="160" t="s">
        <v>2543</v>
      </c>
      <c r="K1384" s="160" t="s">
        <v>2548</v>
      </c>
      <c r="L1384" s="160" t="s">
        <v>258</v>
      </c>
      <c r="M1384" s="161" t="s">
        <v>1616</v>
      </c>
      <c r="N1384" s="161" t="s">
        <v>850</v>
      </c>
      <c r="O1384" s="160" t="s">
        <v>2967</v>
      </c>
      <c r="P1384" s="160" t="s">
        <v>2709</v>
      </c>
      <c r="Q1384" s="160" t="s">
        <v>2708</v>
      </c>
    </row>
    <row r="1385" spans="2:17" ht="34.35" customHeight="1">
      <c r="B1385" s="160">
        <v>1395</v>
      </c>
      <c r="C1385" s="160" t="s">
        <v>2560</v>
      </c>
      <c r="D1385" s="166">
        <v>44817</v>
      </c>
      <c r="E1385" s="165" t="s">
        <v>2065</v>
      </c>
      <c r="F1385" s="160" t="s">
        <v>2733</v>
      </c>
      <c r="G1385" s="160" t="s">
        <v>2528</v>
      </c>
      <c r="H1385" s="160" t="s">
        <v>665</v>
      </c>
      <c r="I1385" s="160" t="s">
        <v>666</v>
      </c>
      <c r="J1385" s="160" t="s">
        <v>2543</v>
      </c>
      <c r="K1385" s="160" t="s">
        <v>2548</v>
      </c>
      <c r="L1385" s="160" t="s">
        <v>284</v>
      </c>
      <c r="M1385" s="161" t="s">
        <v>850</v>
      </c>
      <c r="N1385" s="174" t="s">
        <v>2091</v>
      </c>
      <c r="O1385" s="160" t="s">
        <v>2967</v>
      </c>
      <c r="P1385" s="160" t="s">
        <v>2709</v>
      </c>
      <c r="Q1385" s="160" t="s">
        <v>2708</v>
      </c>
    </row>
    <row r="1386" spans="2:17" ht="64.349999999999994" customHeight="1">
      <c r="B1386" s="160">
        <v>1396</v>
      </c>
      <c r="C1386" s="160" t="s">
        <v>2560</v>
      </c>
      <c r="D1386" s="166">
        <v>44817</v>
      </c>
      <c r="E1386" s="165" t="s">
        <v>2065</v>
      </c>
      <c r="F1386" s="160" t="s">
        <v>2733</v>
      </c>
      <c r="G1386" s="160" t="s">
        <v>2528</v>
      </c>
      <c r="H1386" s="160" t="s">
        <v>665</v>
      </c>
      <c r="I1386" s="160" t="s">
        <v>666</v>
      </c>
      <c r="J1386" s="160" t="s">
        <v>2543</v>
      </c>
      <c r="K1386" s="160" t="s">
        <v>2549</v>
      </c>
      <c r="L1386" s="160" t="s">
        <v>284</v>
      </c>
      <c r="M1386" s="161" t="s">
        <v>850</v>
      </c>
      <c r="N1386" s="175" t="s">
        <v>2968</v>
      </c>
      <c r="O1386" s="160" t="s">
        <v>2967</v>
      </c>
      <c r="P1386" s="160" t="s">
        <v>2709</v>
      </c>
      <c r="Q1386" s="160" t="s">
        <v>2708</v>
      </c>
    </row>
    <row r="1387" spans="2:17" ht="34.35" customHeight="1">
      <c r="B1387" s="160">
        <v>1397</v>
      </c>
      <c r="C1387" s="160" t="s">
        <v>2560</v>
      </c>
      <c r="D1387" s="166">
        <v>44817</v>
      </c>
      <c r="E1387" s="165" t="s">
        <v>2065</v>
      </c>
      <c r="F1387" s="160" t="s">
        <v>2733</v>
      </c>
      <c r="G1387" s="160" t="s">
        <v>2528</v>
      </c>
      <c r="H1387" s="160" t="s">
        <v>665</v>
      </c>
      <c r="I1387" s="160" t="s">
        <v>666</v>
      </c>
      <c r="J1387" s="160" t="s">
        <v>2543</v>
      </c>
      <c r="K1387" s="160" t="s">
        <v>2547</v>
      </c>
      <c r="L1387" s="160" t="s">
        <v>265</v>
      </c>
      <c r="M1387" s="161" t="s">
        <v>1407</v>
      </c>
      <c r="N1387" s="161" t="s">
        <v>1405</v>
      </c>
      <c r="O1387" s="160" t="s">
        <v>2969</v>
      </c>
      <c r="P1387" s="160" t="s">
        <v>2709</v>
      </c>
      <c r="Q1387" s="160" t="s">
        <v>2653</v>
      </c>
    </row>
    <row r="1388" spans="2:17" ht="34.35" customHeight="1">
      <c r="B1388" s="160">
        <v>1398</v>
      </c>
      <c r="C1388" s="160" t="s">
        <v>2560</v>
      </c>
      <c r="D1388" s="166">
        <v>44817</v>
      </c>
      <c r="E1388" s="165" t="s">
        <v>850</v>
      </c>
      <c r="F1388" s="160" t="s">
        <v>2236</v>
      </c>
      <c r="G1388" s="160" t="s">
        <v>850</v>
      </c>
      <c r="H1388" s="160" t="s">
        <v>850</v>
      </c>
      <c r="I1388" s="160" t="s">
        <v>850</v>
      </c>
      <c r="J1388" s="160" t="s">
        <v>2261</v>
      </c>
      <c r="K1388" s="160" t="s">
        <v>2689</v>
      </c>
      <c r="L1388" s="160" t="s">
        <v>265</v>
      </c>
      <c r="M1388" s="161" t="s">
        <v>2960</v>
      </c>
      <c r="N1388" s="161" t="s">
        <v>2972</v>
      </c>
      <c r="O1388" s="160" t="s">
        <v>2970</v>
      </c>
      <c r="P1388" s="160" t="s">
        <v>2709</v>
      </c>
      <c r="Q1388" s="160" t="s">
        <v>2708</v>
      </c>
    </row>
    <row r="1389" spans="2:17" ht="34.35" customHeight="1">
      <c r="B1389" s="160">
        <v>1399</v>
      </c>
      <c r="C1389" s="160" t="s">
        <v>2560</v>
      </c>
      <c r="D1389" s="166">
        <v>44817</v>
      </c>
      <c r="E1389" s="165" t="s">
        <v>850</v>
      </c>
      <c r="F1389" s="160" t="s">
        <v>2236</v>
      </c>
      <c r="G1389" s="160" t="s">
        <v>850</v>
      </c>
      <c r="H1389" s="160" t="s">
        <v>850</v>
      </c>
      <c r="I1389" s="160" t="s">
        <v>850</v>
      </c>
      <c r="J1389" s="160" t="s">
        <v>2261</v>
      </c>
      <c r="K1389" s="160" t="s">
        <v>2689</v>
      </c>
      <c r="L1389" s="160" t="s">
        <v>265</v>
      </c>
      <c r="M1389" s="161" t="s">
        <v>2373</v>
      </c>
      <c r="N1389" s="161" t="s">
        <v>2976</v>
      </c>
      <c r="O1389" s="160" t="s">
        <v>2978</v>
      </c>
      <c r="P1389" s="160" t="s">
        <v>2709</v>
      </c>
      <c r="Q1389" s="160" t="s">
        <v>2708</v>
      </c>
    </row>
    <row r="1390" spans="2:17" ht="34.35" customHeight="1">
      <c r="B1390" s="160">
        <v>1400</v>
      </c>
      <c r="C1390" s="160" t="s">
        <v>2560</v>
      </c>
      <c r="D1390" s="166">
        <v>44817</v>
      </c>
      <c r="E1390" s="165" t="s">
        <v>850</v>
      </c>
      <c r="F1390" s="160" t="s">
        <v>2236</v>
      </c>
      <c r="G1390" s="160" t="s">
        <v>850</v>
      </c>
      <c r="H1390" s="160" t="s">
        <v>850</v>
      </c>
      <c r="I1390" s="160" t="s">
        <v>850</v>
      </c>
      <c r="J1390" s="160" t="s">
        <v>2261</v>
      </c>
      <c r="K1390" s="160" t="s">
        <v>2689</v>
      </c>
      <c r="L1390" s="160" t="s">
        <v>265</v>
      </c>
      <c r="M1390" s="161" t="s">
        <v>2973</v>
      </c>
      <c r="N1390" s="161" t="s">
        <v>2971</v>
      </c>
      <c r="O1390" s="160" t="s">
        <v>2970</v>
      </c>
      <c r="P1390" s="160" t="s">
        <v>2709</v>
      </c>
      <c r="Q1390" s="160" t="s">
        <v>2708</v>
      </c>
    </row>
    <row r="1391" spans="2:17" ht="34.35" customHeight="1">
      <c r="B1391" s="160">
        <v>1401</v>
      </c>
      <c r="C1391" s="160" t="s">
        <v>2560</v>
      </c>
      <c r="D1391" s="166">
        <v>44817</v>
      </c>
      <c r="E1391" s="165" t="s">
        <v>850</v>
      </c>
      <c r="F1391" s="160" t="s">
        <v>2236</v>
      </c>
      <c r="G1391" s="160" t="s">
        <v>850</v>
      </c>
      <c r="H1391" s="160" t="s">
        <v>850</v>
      </c>
      <c r="I1391" s="160" t="s">
        <v>850</v>
      </c>
      <c r="J1391" s="160" t="s">
        <v>2261</v>
      </c>
      <c r="K1391" s="160" t="s">
        <v>2689</v>
      </c>
      <c r="L1391" s="160" t="s">
        <v>265</v>
      </c>
      <c r="M1391" s="161" t="s">
        <v>2347</v>
      </c>
      <c r="N1391" s="161" t="s">
        <v>2975</v>
      </c>
      <c r="O1391" s="160" t="s">
        <v>2978</v>
      </c>
      <c r="P1391" s="160" t="s">
        <v>2709</v>
      </c>
      <c r="Q1391" s="160" t="s">
        <v>2708</v>
      </c>
    </row>
    <row r="1392" spans="2:17" ht="34.35" customHeight="1">
      <c r="B1392" s="160">
        <v>1402</v>
      </c>
      <c r="C1392" s="160" t="s">
        <v>2560</v>
      </c>
      <c r="D1392" s="166">
        <v>44817</v>
      </c>
      <c r="E1392" s="165" t="s">
        <v>850</v>
      </c>
      <c r="F1392" s="160" t="s">
        <v>2236</v>
      </c>
      <c r="G1392" s="160" t="s">
        <v>850</v>
      </c>
      <c r="H1392" s="160" t="s">
        <v>850</v>
      </c>
      <c r="I1392" s="160" t="s">
        <v>850</v>
      </c>
      <c r="J1392" s="160" t="s">
        <v>2261</v>
      </c>
      <c r="K1392" s="160" t="s">
        <v>2689</v>
      </c>
      <c r="L1392" s="160" t="s">
        <v>265</v>
      </c>
      <c r="M1392" s="161" t="s">
        <v>1975</v>
      </c>
      <c r="N1392" s="161" t="s">
        <v>2974</v>
      </c>
      <c r="O1392" s="160" t="s">
        <v>2970</v>
      </c>
      <c r="P1392" s="160" t="s">
        <v>2709</v>
      </c>
      <c r="Q1392" s="160" t="s">
        <v>2708</v>
      </c>
    </row>
    <row r="1393" spans="2:17" ht="34.35" customHeight="1">
      <c r="B1393" s="160">
        <v>1403</v>
      </c>
      <c r="C1393" s="160" t="s">
        <v>2560</v>
      </c>
      <c r="D1393" s="166">
        <v>44817</v>
      </c>
      <c r="E1393" s="165" t="s">
        <v>850</v>
      </c>
      <c r="F1393" s="160" t="s">
        <v>2236</v>
      </c>
      <c r="G1393" s="160" t="s">
        <v>850</v>
      </c>
      <c r="H1393" s="160" t="s">
        <v>850</v>
      </c>
      <c r="I1393" s="160" t="s">
        <v>850</v>
      </c>
      <c r="J1393" s="160" t="s">
        <v>2261</v>
      </c>
      <c r="K1393" s="160" t="s">
        <v>2689</v>
      </c>
      <c r="L1393" s="160" t="s">
        <v>265</v>
      </c>
      <c r="M1393" s="161" t="s">
        <v>1976</v>
      </c>
      <c r="N1393" s="24" t="s">
        <v>2977</v>
      </c>
      <c r="O1393" s="160" t="s">
        <v>2978</v>
      </c>
      <c r="P1393" s="160" t="s">
        <v>2709</v>
      </c>
      <c r="Q1393" s="160" t="s">
        <v>2708</v>
      </c>
    </row>
    <row r="1394" spans="2:17" ht="57.6" customHeight="1">
      <c r="B1394" s="160">
        <v>1404</v>
      </c>
      <c r="C1394" s="160" t="s">
        <v>2560</v>
      </c>
      <c r="D1394" s="166">
        <v>44824</v>
      </c>
      <c r="E1394" s="165" t="s">
        <v>2979</v>
      </c>
      <c r="F1394" s="160" t="s">
        <v>2728</v>
      </c>
      <c r="G1394" s="160" t="s">
        <v>2896</v>
      </c>
      <c r="H1394" s="160" t="s">
        <v>2822</v>
      </c>
      <c r="I1394" s="160" t="s">
        <v>2824</v>
      </c>
      <c r="J1394" s="160" t="s">
        <v>2543</v>
      </c>
      <c r="K1394" s="160" t="s">
        <v>2549</v>
      </c>
      <c r="L1394" s="160" t="s">
        <v>265</v>
      </c>
      <c r="M1394" s="161" t="s">
        <v>2392</v>
      </c>
      <c r="N1394" s="161" t="s">
        <v>2987</v>
      </c>
      <c r="O1394" s="160" t="s">
        <v>2982</v>
      </c>
      <c r="P1394" s="160" t="s">
        <v>2709</v>
      </c>
      <c r="Q1394" s="160" t="s">
        <v>2708</v>
      </c>
    </row>
    <row r="1395" spans="2:17" ht="57.6" customHeight="1">
      <c r="B1395" s="160">
        <v>1405</v>
      </c>
      <c r="C1395" s="160" t="s">
        <v>2560</v>
      </c>
      <c r="D1395" s="166">
        <v>44824</v>
      </c>
      <c r="E1395" s="165" t="s">
        <v>2980</v>
      </c>
      <c r="F1395" s="160" t="s">
        <v>2728</v>
      </c>
      <c r="G1395" s="160" t="s">
        <v>2896</v>
      </c>
      <c r="H1395" s="160" t="s">
        <v>2822</v>
      </c>
      <c r="I1395" s="160" t="s">
        <v>2824</v>
      </c>
      <c r="J1395" s="160" t="s">
        <v>2543</v>
      </c>
      <c r="K1395" s="160" t="s">
        <v>2549</v>
      </c>
      <c r="L1395" s="160" t="s">
        <v>265</v>
      </c>
      <c r="M1395" s="161" t="s">
        <v>2393</v>
      </c>
      <c r="N1395" s="161" t="s">
        <v>2988</v>
      </c>
      <c r="O1395" s="160" t="s">
        <v>2982</v>
      </c>
      <c r="P1395" s="160" t="s">
        <v>2709</v>
      </c>
      <c r="Q1395" s="160" t="s">
        <v>2708</v>
      </c>
    </row>
    <row r="1396" spans="2:17" ht="114" customHeight="1">
      <c r="B1396" s="160">
        <v>1406</v>
      </c>
      <c r="C1396" s="160" t="s">
        <v>2560</v>
      </c>
      <c r="D1396" s="166">
        <v>44824</v>
      </c>
      <c r="E1396" s="165" t="s">
        <v>2981</v>
      </c>
      <c r="F1396" s="160" t="s">
        <v>2728</v>
      </c>
      <c r="G1396" s="160" t="s">
        <v>2896</v>
      </c>
      <c r="H1396" s="160" t="s">
        <v>2822</v>
      </c>
      <c r="I1396" s="160" t="s">
        <v>2824</v>
      </c>
      <c r="J1396" s="160" t="s">
        <v>2543</v>
      </c>
      <c r="K1396" s="160" t="s">
        <v>2549</v>
      </c>
      <c r="L1396" s="160" t="s">
        <v>265</v>
      </c>
      <c r="M1396" s="161" t="s">
        <v>2395</v>
      </c>
      <c r="N1396" s="161" t="s">
        <v>2989</v>
      </c>
      <c r="O1396" s="160" t="s">
        <v>2982</v>
      </c>
      <c r="P1396" s="160" t="s">
        <v>2709</v>
      </c>
      <c r="Q1396" s="160" t="s">
        <v>2708</v>
      </c>
    </row>
    <row r="1397" spans="2:17" ht="76.349999999999994" customHeight="1">
      <c r="B1397" s="160">
        <v>1407</v>
      </c>
      <c r="C1397" s="160" t="s">
        <v>2560</v>
      </c>
      <c r="D1397" s="166">
        <v>44824</v>
      </c>
      <c r="E1397" s="165" t="s">
        <v>2486</v>
      </c>
      <c r="F1397" s="160" t="s">
        <v>2728</v>
      </c>
      <c r="G1397" s="160" t="s">
        <v>2896</v>
      </c>
      <c r="H1397" s="160" t="s">
        <v>2822</v>
      </c>
      <c r="I1397" s="160" t="s">
        <v>2824</v>
      </c>
      <c r="J1397" s="160" t="s">
        <v>2543</v>
      </c>
      <c r="K1397" s="160" t="s">
        <v>2549</v>
      </c>
      <c r="L1397" s="160" t="s">
        <v>265</v>
      </c>
      <c r="M1397" s="161" t="s">
        <v>2685</v>
      </c>
      <c r="N1397" s="161" t="s">
        <v>2990</v>
      </c>
      <c r="O1397" s="160" t="s">
        <v>2982</v>
      </c>
      <c r="P1397" s="160" t="s">
        <v>2709</v>
      </c>
      <c r="Q1397" s="160" t="s">
        <v>2708</v>
      </c>
    </row>
    <row r="1398" spans="2:17" ht="76.349999999999994" customHeight="1">
      <c r="B1398" s="160">
        <v>1408</v>
      </c>
      <c r="C1398" s="160" t="s">
        <v>2560</v>
      </c>
      <c r="D1398" s="166">
        <v>44824</v>
      </c>
      <c r="E1398" s="165" t="s">
        <v>2483</v>
      </c>
      <c r="F1398" s="160" t="s">
        <v>2728</v>
      </c>
      <c r="G1398" s="160" t="s">
        <v>2896</v>
      </c>
      <c r="H1398" s="160" t="s">
        <v>2822</v>
      </c>
      <c r="I1398" s="160" t="s">
        <v>2824</v>
      </c>
      <c r="J1398" s="160" t="s">
        <v>2543</v>
      </c>
      <c r="K1398" s="160" t="s">
        <v>2549</v>
      </c>
      <c r="L1398" s="160" t="s">
        <v>265</v>
      </c>
      <c r="M1398" s="161" t="s">
        <v>2897</v>
      </c>
      <c r="N1398" s="161" t="s">
        <v>2991</v>
      </c>
      <c r="O1398" s="160" t="s">
        <v>2982</v>
      </c>
      <c r="P1398" s="160" t="s">
        <v>2709</v>
      </c>
      <c r="Q1398" s="160" t="s">
        <v>2708</v>
      </c>
    </row>
    <row r="1399" spans="2:17" ht="76.349999999999994" customHeight="1">
      <c r="B1399" s="160">
        <v>1409</v>
      </c>
      <c r="C1399" s="160" t="s">
        <v>2560</v>
      </c>
      <c r="D1399" s="166">
        <v>44824</v>
      </c>
      <c r="E1399" s="165" t="s">
        <v>2484</v>
      </c>
      <c r="F1399" s="160" t="s">
        <v>2728</v>
      </c>
      <c r="G1399" s="160" t="s">
        <v>2896</v>
      </c>
      <c r="H1399" s="160" t="s">
        <v>2822</v>
      </c>
      <c r="I1399" s="160" t="s">
        <v>2824</v>
      </c>
      <c r="J1399" s="160" t="s">
        <v>2543</v>
      </c>
      <c r="K1399" s="160" t="s">
        <v>2549</v>
      </c>
      <c r="L1399" s="160" t="s">
        <v>265</v>
      </c>
      <c r="M1399" s="161" t="s">
        <v>2686</v>
      </c>
      <c r="N1399" s="161" t="s">
        <v>2992</v>
      </c>
      <c r="O1399" s="160" t="s">
        <v>2982</v>
      </c>
      <c r="P1399" s="160" t="s">
        <v>2709</v>
      </c>
      <c r="Q1399" s="160" t="s">
        <v>2708</v>
      </c>
    </row>
    <row r="1400" spans="2:17" ht="34.35" customHeight="1">
      <c r="B1400" s="160">
        <v>1410</v>
      </c>
      <c r="C1400" s="160" t="s">
        <v>2560</v>
      </c>
      <c r="D1400" s="166">
        <v>44824</v>
      </c>
      <c r="E1400" s="165" t="s">
        <v>850</v>
      </c>
      <c r="F1400" s="160" t="s">
        <v>2983</v>
      </c>
      <c r="G1400" s="160" t="s">
        <v>850</v>
      </c>
      <c r="H1400" s="160" t="s">
        <v>850</v>
      </c>
      <c r="I1400" s="160" t="s">
        <v>850</v>
      </c>
      <c r="J1400" s="160" t="s">
        <v>2261</v>
      </c>
      <c r="K1400" s="160" t="s">
        <v>2690</v>
      </c>
      <c r="L1400" s="160" t="s">
        <v>258</v>
      </c>
      <c r="M1400" s="161" t="s">
        <v>2983</v>
      </c>
      <c r="N1400" s="161" t="s">
        <v>850</v>
      </c>
      <c r="O1400" s="160" t="s">
        <v>2984</v>
      </c>
      <c r="P1400" s="160" t="s">
        <v>2709</v>
      </c>
      <c r="Q1400" s="160" t="s">
        <v>2708</v>
      </c>
    </row>
    <row r="1401" spans="2:17" ht="34.35" customHeight="1">
      <c r="B1401" s="160">
        <v>1411</v>
      </c>
      <c r="C1401" s="160" t="s">
        <v>2560</v>
      </c>
      <c r="D1401" s="166">
        <v>44824</v>
      </c>
      <c r="E1401" s="165" t="s">
        <v>2003</v>
      </c>
      <c r="F1401" s="160" t="s">
        <v>2729</v>
      </c>
      <c r="G1401" s="160" t="s">
        <v>568</v>
      </c>
      <c r="H1401" s="160" t="s">
        <v>850</v>
      </c>
      <c r="I1401" s="160" t="s">
        <v>850</v>
      </c>
      <c r="J1401" s="160" t="s">
        <v>2542</v>
      </c>
      <c r="K1401" s="160" t="s">
        <v>2764</v>
      </c>
      <c r="L1401" s="160" t="s">
        <v>265</v>
      </c>
      <c r="M1401" s="161" t="s">
        <v>1981</v>
      </c>
      <c r="N1401" s="161" t="s">
        <v>2985</v>
      </c>
      <c r="O1401" s="160" t="s">
        <v>2986</v>
      </c>
      <c r="P1401" s="160" t="s">
        <v>2709</v>
      </c>
      <c r="Q1401" s="160" t="s">
        <v>2708</v>
      </c>
    </row>
    <row r="1402" spans="2:17" ht="34.35" customHeight="1">
      <c r="B1402" s="160">
        <v>1412</v>
      </c>
      <c r="C1402" s="160" t="s">
        <v>2560</v>
      </c>
      <c r="D1402" s="166">
        <v>44824</v>
      </c>
      <c r="E1402" s="165" t="s">
        <v>2993</v>
      </c>
      <c r="F1402" s="160" t="s">
        <v>2715</v>
      </c>
      <c r="G1402" s="160" t="s">
        <v>2532</v>
      </c>
      <c r="H1402" s="160" t="s">
        <v>2813</v>
      </c>
      <c r="I1402" s="160" t="s">
        <v>2812</v>
      </c>
      <c r="J1402" s="160" t="s">
        <v>2543</v>
      </c>
      <c r="K1402" s="160" t="s">
        <v>2549</v>
      </c>
      <c r="L1402" s="160" t="s">
        <v>265</v>
      </c>
      <c r="M1402" s="161" t="s">
        <v>2579</v>
      </c>
      <c r="N1402" s="161" t="s">
        <v>2995</v>
      </c>
      <c r="O1402" s="160" t="s">
        <v>2997</v>
      </c>
      <c r="P1402" s="160" t="s">
        <v>2709</v>
      </c>
      <c r="Q1402" s="160" t="s">
        <v>2708</v>
      </c>
    </row>
    <row r="1403" spans="2:17" ht="34.35" customHeight="1">
      <c r="B1403" s="160">
        <v>1413</v>
      </c>
      <c r="C1403" s="160" t="s">
        <v>2560</v>
      </c>
      <c r="D1403" s="166">
        <v>44824</v>
      </c>
      <c r="E1403" s="165" t="s">
        <v>2994</v>
      </c>
      <c r="F1403" s="160" t="s">
        <v>2715</v>
      </c>
      <c r="G1403" s="160" t="s">
        <v>2532</v>
      </c>
      <c r="H1403" s="160" t="s">
        <v>2813</v>
      </c>
      <c r="I1403" s="160" t="s">
        <v>2812</v>
      </c>
      <c r="J1403" s="160" t="s">
        <v>2543</v>
      </c>
      <c r="K1403" s="160" t="s">
        <v>2549</v>
      </c>
      <c r="L1403" s="160" t="s">
        <v>265</v>
      </c>
      <c r="M1403" s="161" t="s">
        <v>2580</v>
      </c>
      <c r="N1403" s="161" t="s">
        <v>2996</v>
      </c>
      <c r="O1403" s="160" t="s">
        <v>2997</v>
      </c>
      <c r="P1403" s="160" t="s">
        <v>2709</v>
      </c>
      <c r="Q1403" s="160" t="s">
        <v>2708</v>
      </c>
    </row>
    <row r="1404" spans="2:17" ht="100.65" customHeight="1">
      <c r="B1404" s="160">
        <v>1414</v>
      </c>
      <c r="C1404" s="160" t="s">
        <v>2560</v>
      </c>
      <c r="D1404" s="166">
        <v>44825</v>
      </c>
      <c r="E1404" s="165" t="s">
        <v>2431</v>
      </c>
      <c r="F1404" s="160" t="s">
        <v>2718</v>
      </c>
      <c r="G1404" s="160" t="s">
        <v>725</v>
      </c>
      <c r="H1404" s="160" t="s">
        <v>2363</v>
      </c>
      <c r="I1404" s="160" t="s">
        <v>2223</v>
      </c>
      <c r="J1404" s="160" t="s">
        <v>2543</v>
      </c>
      <c r="K1404" s="160" t="s">
        <v>2545</v>
      </c>
      <c r="L1404" s="160" t="s">
        <v>265</v>
      </c>
      <c r="M1404" s="161" t="s">
        <v>2999</v>
      </c>
      <c r="N1404" s="161" t="s">
        <v>3024</v>
      </c>
      <c r="O1404" s="160" t="s">
        <v>3008</v>
      </c>
      <c r="P1404" s="160" t="s">
        <v>2709</v>
      </c>
      <c r="Q1404" s="160" t="s">
        <v>2708</v>
      </c>
    </row>
    <row r="1405" spans="2:17" ht="52.35" customHeight="1">
      <c r="B1405" s="160">
        <v>1415</v>
      </c>
      <c r="C1405" s="160" t="s">
        <v>2560</v>
      </c>
      <c r="D1405" s="166">
        <v>44825</v>
      </c>
      <c r="E1405" s="165" t="s">
        <v>2041</v>
      </c>
      <c r="F1405" s="160" t="s">
        <v>2740</v>
      </c>
      <c r="G1405" s="160" t="s">
        <v>2524</v>
      </c>
      <c r="H1405" s="160" t="s">
        <v>1501</v>
      </c>
      <c r="I1405" s="160" t="s">
        <v>1502</v>
      </c>
      <c r="J1405" s="160" t="s">
        <v>2543</v>
      </c>
      <c r="K1405" s="160" t="s">
        <v>2545</v>
      </c>
      <c r="L1405" s="160" t="s">
        <v>265</v>
      </c>
      <c r="M1405" s="161" t="s">
        <v>1503</v>
      </c>
      <c r="N1405" s="161" t="s">
        <v>3025</v>
      </c>
      <c r="O1405" s="160" t="s">
        <v>3008</v>
      </c>
      <c r="P1405" s="160" t="s">
        <v>2709</v>
      </c>
      <c r="Q1405" s="160" t="s">
        <v>2708</v>
      </c>
    </row>
    <row r="1406" spans="2:17" ht="52.35" customHeight="1">
      <c r="B1406" s="160">
        <v>1416</v>
      </c>
      <c r="C1406" s="160" t="s">
        <v>2560</v>
      </c>
      <c r="D1406" s="166">
        <v>44825</v>
      </c>
      <c r="E1406" s="165" t="s">
        <v>2755</v>
      </c>
      <c r="F1406" s="160" t="s">
        <v>2694</v>
      </c>
      <c r="G1406" s="160" t="s">
        <v>2855</v>
      </c>
      <c r="H1406" s="160" t="s">
        <v>2507</v>
      </c>
      <c r="I1406" s="160" t="s">
        <v>2493</v>
      </c>
      <c r="J1406" s="160" t="s">
        <v>2543</v>
      </c>
      <c r="K1406" s="160" t="s">
        <v>2545</v>
      </c>
      <c r="L1406" s="160" t="s">
        <v>265</v>
      </c>
      <c r="M1406" s="161" t="s">
        <v>2954</v>
      </c>
      <c r="N1406" s="161" t="s">
        <v>3026</v>
      </c>
      <c r="O1406" s="160" t="s">
        <v>3008</v>
      </c>
      <c r="P1406" s="160" t="s">
        <v>2709</v>
      </c>
      <c r="Q1406" s="160" t="s">
        <v>2708</v>
      </c>
    </row>
    <row r="1407" spans="2:17" ht="63" customHeight="1">
      <c r="B1407" s="160">
        <v>1417</v>
      </c>
      <c r="C1407" s="160" t="s">
        <v>2560</v>
      </c>
      <c r="D1407" s="166">
        <v>44825</v>
      </c>
      <c r="E1407" s="165" t="s">
        <v>2756</v>
      </c>
      <c r="F1407" s="160" t="s">
        <v>2694</v>
      </c>
      <c r="G1407" s="160" t="s">
        <v>2855</v>
      </c>
      <c r="H1407" s="160" t="s">
        <v>2508</v>
      </c>
      <c r="I1407" s="160" t="s">
        <v>2494</v>
      </c>
      <c r="J1407" s="160" t="s">
        <v>2543</v>
      </c>
      <c r="K1407" s="160" t="s">
        <v>2545</v>
      </c>
      <c r="L1407" s="160" t="s">
        <v>265</v>
      </c>
      <c r="M1407" s="161" t="s">
        <v>2901</v>
      </c>
      <c r="N1407" s="161" t="s">
        <v>3027</v>
      </c>
      <c r="O1407" s="160" t="s">
        <v>3008</v>
      </c>
      <c r="P1407" s="160" t="s">
        <v>2709</v>
      </c>
      <c r="Q1407" s="160" t="s">
        <v>2708</v>
      </c>
    </row>
    <row r="1408" spans="2:17" ht="66.599999999999994" customHeight="1">
      <c r="B1408" s="160">
        <v>1418</v>
      </c>
      <c r="C1408" s="160" t="s">
        <v>2560</v>
      </c>
      <c r="D1408" s="166">
        <v>44825</v>
      </c>
      <c r="E1408" s="165" t="s">
        <v>2760</v>
      </c>
      <c r="F1408" s="160" t="s">
        <v>2694</v>
      </c>
      <c r="G1408" s="160" t="s">
        <v>2855</v>
      </c>
      <c r="H1408" s="160" t="s">
        <v>2509</v>
      </c>
      <c r="I1408" s="160" t="s">
        <v>2495</v>
      </c>
      <c r="J1408" s="160" t="s">
        <v>2543</v>
      </c>
      <c r="K1408" s="160" t="s">
        <v>2545</v>
      </c>
      <c r="L1408" s="160" t="s">
        <v>265</v>
      </c>
      <c r="M1408" s="161" t="s">
        <v>2903</v>
      </c>
      <c r="N1408" s="161" t="s">
        <v>3028</v>
      </c>
      <c r="O1408" s="160" t="s">
        <v>3008</v>
      </c>
      <c r="P1408" s="160" t="s">
        <v>2709</v>
      </c>
      <c r="Q1408" s="160" t="s">
        <v>2708</v>
      </c>
    </row>
    <row r="1409" spans="2:17" ht="52.35" customHeight="1">
      <c r="B1409" s="160">
        <v>1419</v>
      </c>
      <c r="C1409" s="160" t="s">
        <v>2560</v>
      </c>
      <c r="D1409" s="166">
        <v>44825</v>
      </c>
      <c r="E1409" s="165" t="s">
        <v>2055</v>
      </c>
      <c r="F1409" s="160" t="s">
        <v>2796</v>
      </c>
      <c r="G1409" s="160" t="s">
        <v>2794</v>
      </c>
      <c r="H1409" s="160" t="s">
        <v>1547</v>
      </c>
      <c r="I1409" s="160" t="s">
        <v>1548</v>
      </c>
      <c r="J1409" s="160" t="s">
        <v>2543</v>
      </c>
      <c r="K1409" s="160" t="s">
        <v>2545</v>
      </c>
      <c r="L1409" s="160" t="s">
        <v>265</v>
      </c>
      <c r="M1409" s="161" t="s">
        <v>1549</v>
      </c>
      <c r="N1409" s="161" t="s">
        <v>3029</v>
      </c>
      <c r="O1409" s="160" t="s">
        <v>3008</v>
      </c>
      <c r="P1409" s="160" t="s">
        <v>2709</v>
      </c>
      <c r="Q1409" s="160" t="s">
        <v>2708</v>
      </c>
    </row>
    <row r="1410" spans="2:17" ht="73.650000000000006" customHeight="1">
      <c r="B1410" s="160">
        <v>1420</v>
      </c>
      <c r="C1410" s="160" t="s">
        <v>2560</v>
      </c>
      <c r="D1410" s="166">
        <v>44825</v>
      </c>
      <c r="E1410" s="165" t="s">
        <v>2057</v>
      </c>
      <c r="F1410" s="160" t="s">
        <v>2716</v>
      </c>
      <c r="G1410" s="160" t="s">
        <v>2798</v>
      </c>
      <c r="H1410" s="160" t="s">
        <v>1557</v>
      </c>
      <c r="I1410" s="160" t="s">
        <v>798</v>
      </c>
      <c r="J1410" s="160" t="s">
        <v>2543</v>
      </c>
      <c r="K1410" s="160" t="s">
        <v>2545</v>
      </c>
      <c r="L1410" s="160" t="s">
        <v>265</v>
      </c>
      <c r="M1410" s="161" t="s">
        <v>1558</v>
      </c>
      <c r="N1410" s="161" t="s">
        <v>3030</v>
      </c>
      <c r="O1410" s="160" t="s">
        <v>3008</v>
      </c>
      <c r="P1410" s="160" t="s">
        <v>2709</v>
      </c>
      <c r="Q1410" s="160" t="s">
        <v>2708</v>
      </c>
    </row>
    <row r="1411" spans="2:17" ht="52.35" customHeight="1">
      <c r="B1411" s="160">
        <v>1421</v>
      </c>
      <c r="C1411" s="160" t="s">
        <v>2560</v>
      </c>
      <c r="D1411" s="166">
        <v>44825</v>
      </c>
      <c r="E1411" s="165" t="s">
        <v>2455</v>
      </c>
      <c r="F1411" s="160" t="s">
        <v>2716</v>
      </c>
      <c r="G1411" s="160" t="s">
        <v>2798</v>
      </c>
      <c r="H1411" s="160" t="s">
        <v>2717</v>
      </c>
      <c r="I1411" s="160" t="s">
        <v>1566</v>
      </c>
      <c r="J1411" s="160" t="s">
        <v>2543</v>
      </c>
      <c r="K1411" s="160" t="s">
        <v>2545</v>
      </c>
      <c r="L1411" s="160" t="s">
        <v>265</v>
      </c>
      <c r="M1411" s="161" t="s">
        <v>1567</v>
      </c>
      <c r="N1411" s="161" t="s">
        <v>3031</v>
      </c>
      <c r="O1411" s="160" t="s">
        <v>3008</v>
      </c>
      <c r="P1411" s="160" t="s">
        <v>2709</v>
      </c>
      <c r="Q1411" s="160" t="s">
        <v>2708</v>
      </c>
    </row>
    <row r="1412" spans="2:17" ht="52.35" customHeight="1">
      <c r="B1412" s="160">
        <v>1422</v>
      </c>
      <c r="C1412" s="160" t="s">
        <v>2560</v>
      </c>
      <c r="D1412" s="166">
        <v>44825</v>
      </c>
      <c r="E1412" s="165" t="s">
        <v>2060</v>
      </c>
      <c r="F1412" s="160" t="s">
        <v>2731</v>
      </c>
      <c r="G1412" s="160" t="s">
        <v>2805</v>
      </c>
      <c r="H1412" s="160" t="s">
        <v>2737</v>
      </c>
      <c r="I1412" s="160" t="s">
        <v>1571</v>
      </c>
      <c r="J1412" s="160" t="s">
        <v>2543</v>
      </c>
      <c r="K1412" s="160" t="s">
        <v>2545</v>
      </c>
      <c r="L1412" s="160" t="s">
        <v>265</v>
      </c>
      <c r="M1412" s="161" t="s">
        <v>1572</v>
      </c>
      <c r="N1412" s="161" t="s">
        <v>3032</v>
      </c>
      <c r="O1412" s="160" t="s">
        <v>3008</v>
      </c>
      <c r="P1412" s="160" t="s">
        <v>2709</v>
      </c>
      <c r="Q1412" s="160" t="s">
        <v>2708</v>
      </c>
    </row>
    <row r="1413" spans="2:17" ht="72.599999999999994" customHeight="1">
      <c r="B1413" s="160">
        <v>1423</v>
      </c>
      <c r="C1413" s="160" t="s">
        <v>2560</v>
      </c>
      <c r="D1413" s="166">
        <v>44825</v>
      </c>
      <c r="E1413" s="165" t="s">
        <v>2061</v>
      </c>
      <c r="F1413" s="160" t="s">
        <v>2711</v>
      </c>
      <c r="G1413" s="160" t="s">
        <v>651</v>
      </c>
      <c r="H1413" s="160" t="s">
        <v>2669</v>
      </c>
      <c r="I1413" s="160" t="s">
        <v>2326</v>
      </c>
      <c r="J1413" s="160" t="s">
        <v>2543</v>
      </c>
      <c r="K1413" s="160" t="s">
        <v>2545</v>
      </c>
      <c r="L1413" s="160" t="s">
        <v>265</v>
      </c>
      <c r="M1413" s="161" t="s">
        <v>2574</v>
      </c>
      <c r="N1413" s="161" t="s">
        <v>3033</v>
      </c>
      <c r="O1413" s="160" t="s">
        <v>3008</v>
      </c>
      <c r="P1413" s="160" t="s">
        <v>2709</v>
      </c>
      <c r="Q1413" s="160" t="s">
        <v>2708</v>
      </c>
    </row>
    <row r="1414" spans="2:17" ht="52.35" customHeight="1">
      <c r="B1414" s="160">
        <v>1424</v>
      </c>
      <c r="C1414" s="160" t="s">
        <v>2560</v>
      </c>
      <c r="D1414" s="166">
        <v>44825</v>
      </c>
      <c r="E1414" s="165" t="s">
        <v>2062</v>
      </c>
      <c r="F1414" s="160" t="s">
        <v>2711</v>
      </c>
      <c r="G1414" s="160" t="s">
        <v>651</v>
      </c>
      <c r="H1414" s="160" t="s">
        <v>1575</v>
      </c>
      <c r="I1414" s="160" t="s">
        <v>1576</v>
      </c>
      <c r="J1414" s="160" t="s">
        <v>2543</v>
      </c>
      <c r="K1414" s="160" t="s">
        <v>2545</v>
      </c>
      <c r="L1414" s="160" t="s">
        <v>265</v>
      </c>
      <c r="M1414" s="161" t="s">
        <v>1577</v>
      </c>
      <c r="N1414" s="161" t="s">
        <v>3034</v>
      </c>
      <c r="O1414" s="160" t="s">
        <v>3008</v>
      </c>
      <c r="P1414" s="160" t="s">
        <v>2709</v>
      </c>
      <c r="Q1414" s="160" t="s">
        <v>2708</v>
      </c>
    </row>
    <row r="1415" spans="2:17" ht="52.35" customHeight="1">
      <c r="B1415" s="176">
        <v>1425</v>
      </c>
      <c r="C1415" s="176" t="s">
        <v>2560</v>
      </c>
      <c r="D1415" s="177">
        <v>44825</v>
      </c>
      <c r="E1415" s="165" t="s">
        <v>2456</v>
      </c>
      <c r="F1415" s="176" t="s">
        <v>2711</v>
      </c>
      <c r="G1415" s="176" t="s">
        <v>651</v>
      </c>
      <c r="H1415" s="176" t="s">
        <v>1583</v>
      </c>
      <c r="I1415" s="176" t="s">
        <v>1584</v>
      </c>
      <c r="J1415" s="176" t="s">
        <v>2543</v>
      </c>
      <c r="K1415" s="160" t="s">
        <v>2545</v>
      </c>
      <c r="L1415" s="160" t="s">
        <v>265</v>
      </c>
      <c r="M1415" s="178" t="s">
        <v>1674</v>
      </c>
      <c r="N1415" s="178" t="s">
        <v>3035</v>
      </c>
      <c r="O1415" s="160" t="s">
        <v>3008</v>
      </c>
      <c r="P1415" s="176" t="s">
        <v>2709</v>
      </c>
      <c r="Q1415" s="176" t="s">
        <v>2708</v>
      </c>
    </row>
    <row r="1416" spans="2:17" ht="52.35" customHeight="1">
      <c r="B1416" s="160">
        <v>1426</v>
      </c>
      <c r="C1416" s="160" t="s">
        <v>2560</v>
      </c>
      <c r="D1416" s="166">
        <v>44825</v>
      </c>
      <c r="E1416" s="165" t="s">
        <v>2457</v>
      </c>
      <c r="F1416" s="160" t="s">
        <v>2711</v>
      </c>
      <c r="G1416" s="160" t="s">
        <v>651</v>
      </c>
      <c r="H1416" s="160" t="s">
        <v>1585</v>
      </c>
      <c r="I1416" s="160" t="s">
        <v>1586</v>
      </c>
      <c r="J1416" s="160" t="s">
        <v>2543</v>
      </c>
      <c r="K1416" s="160" t="s">
        <v>2545</v>
      </c>
      <c r="L1416" s="160" t="s">
        <v>265</v>
      </c>
      <c r="M1416" s="161" t="s">
        <v>1587</v>
      </c>
      <c r="N1416" s="161" t="s">
        <v>3036</v>
      </c>
      <c r="O1416" s="160" t="s">
        <v>3008</v>
      </c>
      <c r="P1416" s="160" t="s">
        <v>2709</v>
      </c>
      <c r="Q1416" s="160" t="s">
        <v>2708</v>
      </c>
    </row>
    <row r="1417" spans="2:17" ht="52.35" customHeight="1">
      <c r="B1417" s="160">
        <v>1427</v>
      </c>
      <c r="C1417" s="160" t="s">
        <v>2560</v>
      </c>
      <c r="D1417" s="166">
        <v>44825</v>
      </c>
      <c r="E1417" s="165" t="s">
        <v>2458</v>
      </c>
      <c r="F1417" s="160" t="s">
        <v>2711</v>
      </c>
      <c r="G1417" s="160" t="s">
        <v>651</v>
      </c>
      <c r="H1417" s="160" t="s">
        <v>1588</v>
      </c>
      <c r="I1417" s="160" t="s">
        <v>1589</v>
      </c>
      <c r="J1417" s="160" t="s">
        <v>2543</v>
      </c>
      <c r="K1417" s="160" t="s">
        <v>2545</v>
      </c>
      <c r="L1417" s="160" t="s">
        <v>265</v>
      </c>
      <c r="M1417" s="161" t="s">
        <v>1590</v>
      </c>
      <c r="N1417" s="161" t="s">
        <v>3037</v>
      </c>
      <c r="O1417" s="160" t="s">
        <v>3008</v>
      </c>
      <c r="P1417" s="160" t="s">
        <v>2709</v>
      </c>
      <c r="Q1417" s="160" t="s">
        <v>2708</v>
      </c>
    </row>
    <row r="1418" spans="2:17" ht="52.35" customHeight="1">
      <c r="B1418" s="160">
        <v>1428</v>
      </c>
      <c r="C1418" s="160" t="s">
        <v>2560</v>
      </c>
      <c r="D1418" s="166">
        <v>44825</v>
      </c>
      <c r="E1418" s="165" t="s">
        <v>2459</v>
      </c>
      <c r="F1418" s="160" t="s">
        <v>2711</v>
      </c>
      <c r="G1418" s="160" t="s">
        <v>651</v>
      </c>
      <c r="H1418" s="160" t="s">
        <v>1591</v>
      </c>
      <c r="I1418" s="160" t="s">
        <v>1592</v>
      </c>
      <c r="J1418" s="160" t="s">
        <v>2543</v>
      </c>
      <c r="K1418" s="160" t="s">
        <v>2545</v>
      </c>
      <c r="L1418" s="160" t="s">
        <v>265</v>
      </c>
      <c r="M1418" s="161" t="s">
        <v>1593</v>
      </c>
      <c r="N1418" s="161" t="s">
        <v>3038</v>
      </c>
      <c r="O1418" s="160" t="s">
        <v>3008</v>
      </c>
      <c r="P1418" s="160" t="s">
        <v>2709</v>
      </c>
      <c r="Q1418" s="160" t="s">
        <v>2708</v>
      </c>
    </row>
    <row r="1419" spans="2:17" ht="63" customHeight="1">
      <c r="B1419" s="160">
        <v>1429</v>
      </c>
      <c r="C1419" s="160" t="s">
        <v>2560</v>
      </c>
      <c r="D1419" s="166">
        <v>44825</v>
      </c>
      <c r="E1419" s="165" t="s">
        <v>2460</v>
      </c>
      <c r="F1419" s="160" t="s">
        <v>2711</v>
      </c>
      <c r="G1419" s="160" t="s">
        <v>651</v>
      </c>
      <c r="H1419" s="160" t="s">
        <v>1594</v>
      </c>
      <c r="I1419" s="160" t="s">
        <v>1595</v>
      </c>
      <c r="J1419" s="160" t="s">
        <v>2543</v>
      </c>
      <c r="K1419" s="160" t="s">
        <v>2545</v>
      </c>
      <c r="L1419" s="160" t="s">
        <v>265</v>
      </c>
      <c r="M1419" s="161" t="s">
        <v>1596</v>
      </c>
      <c r="N1419" s="161" t="s">
        <v>3039</v>
      </c>
      <c r="O1419" s="160" t="s">
        <v>3008</v>
      </c>
      <c r="P1419" s="160" t="s">
        <v>2709</v>
      </c>
      <c r="Q1419" s="160" t="s">
        <v>2708</v>
      </c>
    </row>
    <row r="1420" spans="2:17" ht="100.35" customHeight="1">
      <c r="B1420" s="160">
        <v>1430</v>
      </c>
      <c r="C1420" s="160" t="s">
        <v>2560</v>
      </c>
      <c r="D1420" s="166">
        <v>44825</v>
      </c>
      <c r="E1420" s="165" t="s">
        <v>2461</v>
      </c>
      <c r="F1420" s="160" t="s">
        <v>2711</v>
      </c>
      <c r="G1420" s="160" t="s">
        <v>651</v>
      </c>
      <c r="H1420" s="160" t="s">
        <v>650</v>
      </c>
      <c r="I1420" s="160" t="s">
        <v>652</v>
      </c>
      <c r="J1420" s="160" t="s">
        <v>2543</v>
      </c>
      <c r="K1420" s="160" t="s">
        <v>2545</v>
      </c>
      <c r="L1420" s="160" t="s">
        <v>265</v>
      </c>
      <c r="M1420" s="161" t="s">
        <v>1598</v>
      </c>
      <c r="N1420" s="161" t="s">
        <v>3040</v>
      </c>
      <c r="O1420" s="160" t="s">
        <v>3008</v>
      </c>
      <c r="P1420" s="160" t="s">
        <v>2709</v>
      </c>
      <c r="Q1420" s="160" t="s">
        <v>2708</v>
      </c>
    </row>
    <row r="1421" spans="2:17" ht="115.35" customHeight="1">
      <c r="B1421" s="160">
        <v>1431</v>
      </c>
      <c r="C1421" s="160" t="s">
        <v>2560</v>
      </c>
      <c r="D1421" s="166">
        <v>44825</v>
      </c>
      <c r="E1421" s="165" t="s">
        <v>2463</v>
      </c>
      <c r="F1421" s="160" t="s">
        <v>2733</v>
      </c>
      <c r="G1421" s="160" t="s">
        <v>2528</v>
      </c>
      <c r="H1421" s="160" t="s">
        <v>2512</v>
      </c>
      <c r="I1421" s="160" t="s">
        <v>2499</v>
      </c>
      <c r="J1421" s="160" t="s">
        <v>2543</v>
      </c>
      <c r="K1421" s="160" t="s">
        <v>2545</v>
      </c>
      <c r="L1421" s="160" t="s">
        <v>265</v>
      </c>
      <c r="M1421" s="161" t="s">
        <v>2906</v>
      </c>
      <c r="N1421" s="161" t="s">
        <v>3041</v>
      </c>
      <c r="O1421" s="160" t="s">
        <v>3008</v>
      </c>
      <c r="P1421" s="160" t="s">
        <v>2709</v>
      </c>
      <c r="Q1421" s="160" t="s">
        <v>2708</v>
      </c>
    </row>
    <row r="1422" spans="2:17" ht="52.35" customHeight="1">
      <c r="B1422" s="160">
        <v>1432</v>
      </c>
      <c r="C1422" s="160" t="s">
        <v>2560</v>
      </c>
      <c r="D1422" s="166">
        <v>44825</v>
      </c>
      <c r="E1422" s="165" t="s">
        <v>2464</v>
      </c>
      <c r="F1422" s="160" t="s">
        <v>2733</v>
      </c>
      <c r="G1422" s="160" t="s">
        <v>2528</v>
      </c>
      <c r="H1422" s="160" t="s">
        <v>2513</v>
      </c>
      <c r="I1422" s="160" t="s">
        <v>2500</v>
      </c>
      <c r="J1422" s="160" t="s">
        <v>2543</v>
      </c>
      <c r="K1422" s="160" t="s">
        <v>2545</v>
      </c>
      <c r="L1422" s="160" t="s">
        <v>265</v>
      </c>
      <c r="M1422" s="161" t="s">
        <v>2908</v>
      </c>
      <c r="N1422" s="161" t="s">
        <v>3042</v>
      </c>
      <c r="O1422" s="160" t="s">
        <v>3008</v>
      </c>
      <c r="P1422" s="160" t="s">
        <v>2709</v>
      </c>
      <c r="Q1422" s="160" t="s">
        <v>2708</v>
      </c>
    </row>
    <row r="1423" spans="2:17" ht="52.35" customHeight="1">
      <c r="B1423" s="160">
        <v>1433</v>
      </c>
      <c r="C1423" s="160" t="s">
        <v>2560</v>
      </c>
      <c r="D1423" s="166">
        <v>44825</v>
      </c>
      <c r="E1423" s="165" t="s">
        <v>2066</v>
      </c>
      <c r="F1423" s="160" t="s">
        <v>2725</v>
      </c>
      <c r="G1423" s="160" t="s">
        <v>2529</v>
      </c>
      <c r="H1423" s="160" t="s">
        <v>2514</v>
      </c>
      <c r="I1423" s="160" t="s">
        <v>2501</v>
      </c>
      <c r="J1423" s="160" t="s">
        <v>2543</v>
      </c>
      <c r="K1423" s="160" t="s">
        <v>2545</v>
      </c>
      <c r="L1423" s="160" t="s">
        <v>265</v>
      </c>
      <c r="M1423" s="161" t="s">
        <v>2909</v>
      </c>
      <c r="N1423" s="161" t="s">
        <v>3043</v>
      </c>
      <c r="O1423" s="160" t="s">
        <v>3008</v>
      </c>
      <c r="P1423" s="160" t="s">
        <v>2709</v>
      </c>
      <c r="Q1423" s="160" t="s">
        <v>2708</v>
      </c>
    </row>
    <row r="1424" spans="2:17" ht="52.35" customHeight="1">
      <c r="B1424" s="160">
        <v>1434</v>
      </c>
      <c r="C1424" s="160" t="s">
        <v>2560</v>
      </c>
      <c r="D1424" s="166">
        <v>44825</v>
      </c>
      <c r="E1424" s="165" t="s">
        <v>2068</v>
      </c>
      <c r="F1424" s="160" t="s">
        <v>2725</v>
      </c>
      <c r="G1424" s="160" t="s">
        <v>2529</v>
      </c>
      <c r="H1424" s="160" t="s">
        <v>2515</v>
      </c>
      <c r="I1424" s="160" t="s">
        <v>2502</v>
      </c>
      <c r="J1424" s="160" t="s">
        <v>2543</v>
      </c>
      <c r="K1424" s="160" t="s">
        <v>2545</v>
      </c>
      <c r="L1424" s="160" t="s">
        <v>265</v>
      </c>
      <c r="M1424" s="161" t="s">
        <v>2910</v>
      </c>
      <c r="N1424" s="161" t="s">
        <v>3044</v>
      </c>
      <c r="O1424" s="160" t="s">
        <v>3008</v>
      </c>
      <c r="P1424" s="160" t="s">
        <v>2709</v>
      </c>
      <c r="Q1424" s="160" t="s">
        <v>2708</v>
      </c>
    </row>
    <row r="1425" spans="2:17" ht="67.650000000000006" customHeight="1">
      <c r="B1425" s="160">
        <v>1435</v>
      </c>
      <c r="C1425" s="160" t="s">
        <v>2560</v>
      </c>
      <c r="D1425" s="166">
        <v>44825</v>
      </c>
      <c r="E1425" s="165" t="s">
        <v>2069</v>
      </c>
      <c r="F1425" s="160" t="s">
        <v>2712</v>
      </c>
      <c r="G1425" s="160" t="s">
        <v>2530</v>
      </c>
      <c r="H1425" s="160" t="s">
        <v>2516</v>
      </c>
      <c r="I1425" s="160" t="s">
        <v>2503</v>
      </c>
      <c r="J1425" s="160" t="s">
        <v>2543</v>
      </c>
      <c r="K1425" s="160" t="s">
        <v>2545</v>
      </c>
      <c r="L1425" s="160" t="s">
        <v>265</v>
      </c>
      <c r="M1425" s="161" t="s">
        <v>2911</v>
      </c>
      <c r="N1425" s="161" t="s">
        <v>3045</v>
      </c>
      <c r="O1425" s="160" t="s">
        <v>3008</v>
      </c>
      <c r="P1425" s="160" t="s">
        <v>2709</v>
      </c>
      <c r="Q1425" s="160" t="s">
        <v>2708</v>
      </c>
    </row>
    <row r="1426" spans="2:17" ht="52.35" customHeight="1">
      <c r="B1426" s="160">
        <v>1436</v>
      </c>
      <c r="C1426" s="160" t="s">
        <v>2560</v>
      </c>
      <c r="D1426" s="166">
        <v>44825</v>
      </c>
      <c r="E1426" s="165" t="s">
        <v>2070</v>
      </c>
      <c r="F1426" s="160" t="s">
        <v>2712</v>
      </c>
      <c r="G1426" s="160" t="s">
        <v>2530</v>
      </c>
      <c r="H1426" s="160" t="s">
        <v>2670</v>
      </c>
      <c r="I1426" s="160" t="s">
        <v>2351</v>
      </c>
      <c r="J1426" s="160" t="s">
        <v>2543</v>
      </c>
      <c r="K1426" s="160" t="s">
        <v>2545</v>
      </c>
      <c r="L1426" s="160" t="s">
        <v>265</v>
      </c>
      <c r="M1426" s="161" t="s">
        <v>2383</v>
      </c>
      <c r="N1426" s="161" t="s">
        <v>3046</v>
      </c>
      <c r="O1426" s="160" t="s">
        <v>3008</v>
      </c>
      <c r="P1426" s="160" t="s">
        <v>2709</v>
      </c>
      <c r="Q1426" s="160" t="s">
        <v>2708</v>
      </c>
    </row>
    <row r="1427" spans="2:17" ht="52.35" customHeight="1">
      <c r="B1427" s="160">
        <v>1437</v>
      </c>
      <c r="C1427" s="160" t="s">
        <v>2560</v>
      </c>
      <c r="D1427" s="166">
        <v>44825</v>
      </c>
      <c r="E1427" s="165" t="s">
        <v>2071</v>
      </c>
      <c r="F1427" s="160" t="s">
        <v>2713</v>
      </c>
      <c r="G1427" s="160" t="s">
        <v>2531</v>
      </c>
      <c r="H1427" s="160" t="s">
        <v>2517</v>
      </c>
      <c r="I1427" s="160" t="s">
        <v>2504</v>
      </c>
      <c r="J1427" s="160" t="s">
        <v>2543</v>
      </c>
      <c r="K1427" s="160" t="s">
        <v>2545</v>
      </c>
      <c r="L1427" s="160" t="s">
        <v>265</v>
      </c>
      <c r="M1427" s="161" t="s">
        <v>2912</v>
      </c>
      <c r="N1427" s="161" t="s">
        <v>3047</v>
      </c>
      <c r="O1427" s="160" t="s">
        <v>3008</v>
      </c>
      <c r="P1427" s="160" t="s">
        <v>2709</v>
      </c>
      <c r="Q1427" s="160" t="s">
        <v>2708</v>
      </c>
    </row>
    <row r="1428" spans="2:17" ht="52.35" customHeight="1">
      <c r="B1428" s="160">
        <v>1438</v>
      </c>
      <c r="C1428" s="160" t="s">
        <v>2560</v>
      </c>
      <c r="D1428" s="166">
        <v>44825</v>
      </c>
      <c r="E1428" s="165" t="s">
        <v>2072</v>
      </c>
      <c r="F1428" s="160" t="s">
        <v>2713</v>
      </c>
      <c r="G1428" s="160" t="s">
        <v>2531</v>
      </c>
      <c r="H1428" s="160" t="s">
        <v>2671</v>
      </c>
      <c r="I1428" s="160" t="s">
        <v>2352</v>
      </c>
      <c r="J1428" s="160" t="s">
        <v>2543</v>
      </c>
      <c r="K1428" s="160" t="s">
        <v>2545</v>
      </c>
      <c r="L1428" s="160" t="s">
        <v>265</v>
      </c>
      <c r="M1428" s="161" t="s">
        <v>2913</v>
      </c>
      <c r="N1428" s="161" t="s">
        <v>3048</v>
      </c>
      <c r="O1428" s="160" t="s">
        <v>3008</v>
      </c>
      <c r="P1428" s="160" t="s">
        <v>2709</v>
      </c>
      <c r="Q1428" s="160" t="s">
        <v>2708</v>
      </c>
    </row>
    <row r="1429" spans="2:17" ht="52.35" customHeight="1">
      <c r="B1429" s="160">
        <v>1439</v>
      </c>
      <c r="C1429" s="160" t="s">
        <v>2560</v>
      </c>
      <c r="D1429" s="166">
        <v>44825</v>
      </c>
      <c r="E1429" s="165" t="s">
        <v>2466</v>
      </c>
      <c r="F1429" s="160" t="s">
        <v>2714</v>
      </c>
      <c r="G1429" s="160" t="s">
        <v>1649</v>
      </c>
      <c r="H1429" s="160" t="s">
        <v>2673</v>
      </c>
      <c r="I1429" s="160" t="s">
        <v>1973</v>
      </c>
      <c r="J1429" s="160" t="s">
        <v>2543</v>
      </c>
      <c r="K1429" s="160" t="s">
        <v>2545</v>
      </c>
      <c r="L1429" s="160" t="s">
        <v>265</v>
      </c>
      <c r="M1429" s="161" t="s">
        <v>2386</v>
      </c>
      <c r="N1429" s="161" t="s">
        <v>3049</v>
      </c>
      <c r="O1429" s="160" t="s">
        <v>3008</v>
      </c>
      <c r="P1429" s="160" t="s">
        <v>2709</v>
      </c>
      <c r="Q1429" s="160" t="s">
        <v>2708</v>
      </c>
    </row>
    <row r="1430" spans="2:17" ht="81.599999999999994" customHeight="1">
      <c r="B1430" s="160">
        <v>1440</v>
      </c>
      <c r="C1430" s="160" t="s">
        <v>2560</v>
      </c>
      <c r="D1430" s="166">
        <v>44825</v>
      </c>
      <c r="E1430" s="165" t="s">
        <v>2476</v>
      </c>
      <c r="F1430" s="160" t="s">
        <v>2715</v>
      </c>
      <c r="G1430" s="160" t="s">
        <v>2532</v>
      </c>
      <c r="H1430" s="160" t="s">
        <v>1658</v>
      </c>
      <c r="I1430" s="160" t="s">
        <v>906</v>
      </c>
      <c r="J1430" s="160" t="s">
        <v>2543</v>
      </c>
      <c r="K1430" s="160" t="s">
        <v>2545</v>
      </c>
      <c r="L1430" s="160" t="s">
        <v>265</v>
      </c>
      <c r="M1430" s="161" t="s">
        <v>1659</v>
      </c>
      <c r="N1430" s="161" t="s">
        <v>3050</v>
      </c>
      <c r="O1430" s="160" t="s">
        <v>3008</v>
      </c>
      <c r="P1430" s="160" t="s">
        <v>2709</v>
      </c>
      <c r="Q1430" s="160" t="s">
        <v>2708</v>
      </c>
    </row>
    <row r="1431" spans="2:17" ht="52.35" customHeight="1">
      <c r="B1431" s="160">
        <v>1441</v>
      </c>
      <c r="C1431" s="160" t="s">
        <v>2560</v>
      </c>
      <c r="D1431" s="166">
        <v>44825</v>
      </c>
      <c r="E1431" s="165" t="s">
        <v>2477</v>
      </c>
      <c r="F1431" s="160" t="s">
        <v>2715</v>
      </c>
      <c r="G1431" s="160" t="s">
        <v>2532</v>
      </c>
      <c r="H1431" s="160" t="s">
        <v>2751</v>
      </c>
      <c r="I1431" s="160" t="s">
        <v>2538</v>
      </c>
      <c r="J1431" s="160" t="s">
        <v>2543</v>
      </c>
      <c r="K1431" s="160" t="s">
        <v>2545</v>
      </c>
      <c r="L1431" s="160" t="s">
        <v>265</v>
      </c>
      <c r="M1431" s="161" t="s">
        <v>2918</v>
      </c>
      <c r="N1431" s="161" t="s">
        <v>3051</v>
      </c>
      <c r="O1431" s="160" t="s">
        <v>3008</v>
      </c>
      <c r="P1431" s="160" t="s">
        <v>2709</v>
      </c>
      <c r="Q1431" s="160" t="s">
        <v>2708</v>
      </c>
    </row>
    <row r="1432" spans="2:17" ht="76.650000000000006" customHeight="1">
      <c r="B1432" s="160">
        <v>1442</v>
      </c>
      <c r="C1432" s="160" t="s">
        <v>2560</v>
      </c>
      <c r="D1432" s="166">
        <v>44825</v>
      </c>
      <c r="E1432" s="165" t="s">
        <v>2478</v>
      </c>
      <c r="F1432" s="160" t="s">
        <v>2715</v>
      </c>
      <c r="G1432" s="160" t="s">
        <v>2532</v>
      </c>
      <c r="H1432" s="160" t="s">
        <v>2518</v>
      </c>
      <c r="I1432" s="160" t="s">
        <v>2505</v>
      </c>
      <c r="J1432" s="160" t="s">
        <v>2543</v>
      </c>
      <c r="K1432" s="160" t="s">
        <v>2545</v>
      </c>
      <c r="L1432" s="160" t="s">
        <v>265</v>
      </c>
      <c r="M1432" s="161" t="s">
        <v>2919</v>
      </c>
      <c r="N1432" s="161" t="s">
        <v>3052</v>
      </c>
      <c r="O1432" s="160" t="s">
        <v>3008</v>
      </c>
      <c r="P1432" s="160" t="s">
        <v>2709</v>
      </c>
      <c r="Q1432" s="160" t="s">
        <v>2708</v>
      </c>
    </row>
    <row r="1433" spans="2:17" ht="69.599999999999994" customHeight="1">
      <c r="B1433" s="160">
        <v>1443</v>
      </c>
      <c r="C1433" s="160" t="s">
        <v>2560</v>
      </c>
      <c r="D1433" s="166">
        <v>44825</v>
      </c>
      <c r="E1433" s="165" t="s">
        <v>2479</v>
      </c>
      <c r="F1433" s="160" t="s">
        <v>2715</v>
      </c>
      <c r="G1433" s="160" t="s">
        <v>2532</v>
      </c>
      <c r="H1433" s="160" t="s">
        <v>2752</v>
      </c>
      <c r="I1433" s="160" t="s">
        <v>2539</v>
      </c>
      <c r="J1433" s="160" t="s">
        <v>2543</v>
      </c>
      <c r="K1433" s="160" t="s">
        <v>2545</v>
      </c>
      <c r="L1433" s="160" t="s">
        <v>265</v>
      </c>
      <c r="M1433" s="161" t="s">
        <v>2920</v>
      </c>
      <c r="N1433" s="161" t="s">
        <v>3053</v>
      </c>
      <c r="O1433" s="160" t="s">
        <v>3008</v>
      </c>
      <c r="P1433" s="160" t="s">
        <v>2709</v>
      </c>
      <c r="Q1433" s="160" t="s">
        <v>2708</v>
      </c>
    </row>
    <row r="1434" spans="2:17" ht="85.35" customHeight="1">
      <c r="B1434" s="160">
        <v>1444</v>
      </c>
      <c r="C1434" s="160" t="s">
        <v>2560</v>
      </c>
      <c r="D1434" s="166">
        <v>44825</v>
      </c>
      <c r="E1434" s="165" t="s">
        <v>2081</v>
      </c>
      <c r="F1434" s="160" t="s">
        <v>2706</v>
      </c>
      <c r="G1434" s="160" t="s">
        <v>381</v>
      </c>
      <c r="H1434" s="160" t="s">
        <v>2707</v>
      </c>
      <c r="I1434" s="160" t="s">
        <v>740</v>
      </c>
      <c r="J1434" s="160" t="s">
        <v>2543</v>
      </c>
      <c r="K1434" s="160" t="s">
        <v>2545</v>
      </c>
      <c r="L1434" s="160" t="s">
        <v>265</v>
      </c>
      <c r="M1434" s="161" t="s">
        <v>1672</v>
      </c>
      <c r="N1434" s="161" t="s">
        <v>3054</v>
      </c>
      <c r="O1434" s="160" t="s">
        <v>3008</v>
      </c>
      <c r="P1434" s="160" t="s">
        <v>2709</v>
      </c>
      <c r="Q1434" s="160" t="s">
        <v>2708</v>
      </c>
    </row>
    <row r="1435" spans="2:17" ht="79.650000000000006" customHeight="1">
      <c r="B1435" s="160">
        <v>1445</v>
      </c>
      <c r="C1435" s="160" t="s">
        <v>2560</v>
      </c>
      <c r="D1435" s="166">
        <v>44825</v>
      </c>
      <c r="E1435" s="165" t="s">
        <v>2757</v>
      </c>
      <c r="F1435" s="160" t="s">
        <v>2694</v>
      </c>
      <c r="G1435" s="160" t="s">
        <v>2855</v>
      </c>
      <c r="H1435" s="160" t="s">
        <v>2793</v>
      </c>
      <c r="I1435" s="160" t="s">
        <v>2792</v>
      </c>
      <c r="J1435" s="160" t="s">
        <v>2543</v>
      </c>
      <c r="K1435" s="160" t="s">
        <v>2545</v>
      </c>
      <c r="L1435" s="160" t="s">
        <v>265</v>
      </c>
      <c r="M1435" s="161" t="s">
        <v>2946</v>
      </c>
      <c r="N1435" s="161" t="s">
        <v>3007</v>
      </c>
      <c r="O1435" s="160" t="s">
        <v>3008</v>
      </c>
      <c r="P1435" s="160" t="s">
        <v>2709</v>
      </c>
      <c r="Q1435" s="160" t="s">
        <v>2708</v>
      </c>
    </row>
    <row r="1436" spans="2:17" ht="52.35" customHeight="1">
      <c r="B1436" s="160">
        <v>1446</v>
      </c>
      <c r="C1436" s="160" t="s">
        <v>2560</v>
      </c>
      <c r="D1436" s="166">
        <v>44825</v>
      </c>
      <c r="E1436" s="165" t="s">
        <v>2981</v>
      </c>
      <c r="F1436" s="160" t="s">
        <v>2728</v>
      </c>
      <c r="G1436" s="160" t="s">
        <v>2896</v>
      </c>
      <c r="H1436" s="160" t="s">
        <v>2822</v>
      </c>
      <c r="I1436" s="160" t="s">
        <v>2824</v>
      </c>
      <c r="J1436" s="160" t="s">
        <v>2543</v>
      </c>
      <c r="K1436" s="160" t="s">
        <v>2549</v>
      </c>
      <c r="L1436" s="160" t="s">
        <v>265</v>
      </c>
      <c r="M1436" s="161" t="s">
        <v>2989</v>
      </c>
      <c r="N1436" s="161" t="s">
        <v>3009</v>
      </c>
      <c r="O1436" s="160" t="s">
        <v>3010</v>
      </c>
      <c r="P1436" s="160" t="s">
        <v>2709</v>
      </c>
      <c r="Q1436" s="160" t="s">
        <v>2708</v>
      </c>
    </row>
    <row r="1437" spans="2:17" ht="52.35" customHeight="1">
      <c r="B1437" s="160">
        <v>1447</v>
      </c>
      <c r="C1437" s="160" t="s">
        <v>2560</v>
      </c>
      <c r="D1437" s="166">
        <v>44825</v>
      </c>
      <c r="E1437" s="165" t="s">
        <v>2051</v>
      </c>
      <c r="F1437" s="160" t="s">
        <v>2695</v>
      </c>
      <c r="G1437" s="160" t="s">
        <v>2687</v>
      </c>
      <c r="H1437" s="160" t="s">
        <v>3018</v>
      </c>
      <c r="I1437" s="160" t="s">
        <v>1543</v>
      </c>
      <c r="J1437" s="160" t="s">
        <v>2543</v>
      </c>
      <c r="K1437" s="160" t="s">
        <v>2553</v>
      </c>
      <c r="L1437" s="160" t="s">
        <v>265</v>
      </c>
      <c r="M1437" s="161" t="s">
        <v>2497</v>
      </c>
      <c r="N1437" s="161" t="s">
        <v>1543</v>
      </c>
      <c r="O1437" s="160" t="s">
        <v>3021</v>
      </c>
      <c r="P1437" s="160" t="s">
        <v>2709</v>
      </c>
      <c r="Q1437" s="160" t="s">
        <v>2708</v>
      </c>
    </row>
    <row r="1438" spans="2:17" ht="52.35" customHeight="1">
      <c r="B1438" s="160">
        <v>1448</v>
      </c>
      <c r="C1438" s="160" t="s">
        <v>2560</v>
      </c>
      <c r="D1438" s="166">
        <v>44825</v>
      </c>
      <c r="E1438" s="165" t="s">
        <v>2052</v>
      </c>
      <c r="F1438" s="160" t="s">
        <v>2695</v>
      </c>
      <c r="G1438" s="160" t="s">
        <v>2687</v>
      </c>
      <c r="H1438" s="160" t="s">
        <v>3019</v>
      </c>
      <c r="I1438" s="160" t="s">
        <v>1545</v>
      </c>
      <c r="J1438" s="160" t="s">
        <v>2543</v>
      </c>
      <c r="K1438" s="160" t="s">
        <v>2553</v>
      </c>
      <c r="L1438" s="160" t="s">
        <v>265</v>
      </c>
      <c r="M1438" s="161" t="s">
        <v>2498</v>
      </c>
      <c r="N1438" s="161" t="s">
        <v>1545</v>
      </c>
      <c r="O1438" s="160" t="s">
        <v>3021</v>
      </c>
      <c r="P1438" s="160" t="s">
        <v>2709</v>
      </c>
      <c r="Q1438" s="160" t="s">
        <v>2708</v>
      </c>
    </row>
    <row r="1439" spans="2:17" ht="37.35" customHeight="1">
      <c r="B1439" s="160">
        <v>1449</v>
      </c>
      <c r="C1439" s="160" t="s">
        <v>2560</v>
      </c>
      <c r="D1439" s="166">
        <v>44825</v>
      </c>
      <c r="E1439" s="165" t="s">
        <v>850</v>
      </c>
      <c r="F1439" s="160" t="s">
        <v>2694</v>
      </c>
      <c r="G1439" s="160" t="s">
        <v>2855</v>
      </c>
      <c r="H1439" s="160" t="s">
        <v>2646</v>
      </c>
      <c r="I1439" s="160" t="s">
        <v>1530</v>
      </c>
      <c r="J1439" s="160" t="s">
        <v>2543</v>
      </c>
      <c r="K1439" s="160" t="s">
        <v>2553</v>
      </c>
      <c r="L1439" s="160" t="s">
        <v>258</v>
      </c>
      <c r="M1439" s="161" t="s">
        <v>1530</v>
      </c>
      <c r="N1439" s="161" t="s">
        <v>850</v>
      </c>
      <c r="O1439" s="160" t="s">
        <v>3022</v>
      </c>
      <c r="P1439" s="160" t="s">
        <v>2709</v>
      </c>
      <c r="Q1439" s="160" t="s">
        <v>2708</v>
      </c>
    </row>
    <row r="1440" spans="2:17" ht="37.35" customHeight="1">
      <c r="B1440" s="160">
        <v>1450</v>
      </c>
      <c r="C1440" s="160" t="s">
        <v>2560</v>
      </c>
      <c r="D1440" s="166">
        <v>44825</v>
      </c>
      <c r="E1440" s="165" t="s">
        <v>2754</v>
      </c>
      <c r="F1440" s="160" t="s">
        <v>2694</v>
      </c>
      <c r="G1440" s="160" t="s">
        <v>2855</v>
      </c>
      <c r="H1440" s="160" t="s">
        <v>2677</v>
      </c>
      <c r="I1440" s="160" t="s">
        <v>3011</v>
      </c>
      <c r="J1440" s="160" t="s">
        <v>2543</v>
      </c>
      <c r="K1440" s="160" t="s">
        <v>2553</v>
      </c>
      <c r="L1440" s="160" t="s">
        <v>284</v>
      </c>
      <c r="M1440" s="161" t="s">
        <v>850</v>
      </c>
      <c r="N1440" s="161" t="s">
        <v>3011</v>
      </c>
      <c r="O1440" s="160" t="s">
        <v>3023</v>
      </c>
      <c r="P1440" s="160" t="s">
        <v>2709</v>
      </c>
      <c r="Q1440" s="160" t="s">
        <v>2708</v>
      </c>
    </row>
    <row r="1441" spans="2:17" ht="113.4" customHeight="1">
      <c r="B1441" s="160">
        <v>1451</v>
      </c>
      <c r="C1441" s="160" t="s">
        <v>2560</v>
      </c>
      <c r="D1441" s="166">
        <v>44825</v>
      </c>
      <c r="E1441" s="165" t="s">
        <v>2080</v>
      </c>
      <c r="F1441" s="160" t="s">
        <v>2706</v>
      </c>
      <c r="G1441" s="160" t="s">
        <v>381</v>
      </c>
      <c r="H1441" s="160" t="s">
        <v>2749</v>
      </c>
      <c r="I1441" s="160" t="s">
        <v>735</v>
      </c>
      <c r="J1441" s="160" t="s">
        <v>2543</v>
      </c>
      <c r="K1441" s="160" t="s">
        <v>2545</v>
      </c>
      <c r="L1441" s="160" t="s">
        <v>265</v>
      </c>
      <c r="M1441" s="161" t="s">
        <v>2921</v>
      </c>
      <c r="N1441" s="161" t="s">
        <v>3058</v>
      </c>
      <c r="O1441" s="160" t="s">
        <v>3055</v>
      </c>
      <c r="P1441" s="160" t="s">
        <v>2709</v>
      </c>
      <c r="Q1441" s="160" t="s">
        <v>2708</v>
      </c>
    </row>
    <row r="1442" spans="2:17" ht="202.65" customHeight="1">
      <c r="B1442" s="160">
        <v>1452</v>
      </c>
      <c r="C1442" s="160" t="s">
        <v>2560</v>
      </c>
      <c r="D1442" s="166">
        <v>44825</v>
      </c>
      <c r="E1442" s="165" t="s">
        <v>2328</v>
      </c>
      <c r="F1442" s="160" t="s">
        <v>2715</v>
      </c>
      <c r="G1442" s="160" t="s">
        <v>2532</v>
      </c>
      <c r="H1442" s="160" t="s">
        <v>2739</v>
      </c>
      <c r="I1442" s="160" t="s">
        <v>2536</v>
      </c>
      <c r="J1442" s="160" t="s">
        <v>2543</v>
      </c>
      <c r="K1442" s="160" t="s">
        <v>2545</v>
      </c>
      <c r="L1442" s="160" t="s">
        <v>265</v>
      </c>
      <c r="M1442" s="161" t="s">
        <v>2915</v>
      </c>
      <c r="N1442" s="161" t="s">
        <v>3056</v>
      </c>
      <c r="O1442" s="160" t="s">
        <v>3008</v>
      </c>
      <c r="P1442" s="160" t="s">
        <v>2709</v>
      </c>
      <c r="Q1442" s="160" t="s">
        <v>2708</v>
      </c>
    </row>
    <row r="1443" spans="2:17" ht="67.349999999999994" customHeight="1">
      <c r="B1443" s="160">
        <v>1453</v>
      </c>
      <c r="C1443" s="160" t="s">
        <v>2560</v>
      </c>
      <c r="D1443" s="166">
        <v>44825</v>
      </c>
      <c r="E1443" s="165" t="s">
        <v>2759</v>
      </c>
      <c r="F1443" s="160" t="s">
        <v>2694</v>
      </c>
      <c r="G1443" s="160" t="s">
        <v>2855</v>
      </c>
      <c r="H1443" s="160" t="s">
        <v>2666</v>
      </c>
      <c r="I1443" s="160" t="s">
        <v>2349</v>
      </c>
      <c r="J1443" s="160" t="s">
        <v>2543</v>
      </c>
      <c r="K1443" s="160" t="s">
        <v>2545</v>
      </c>
      <c r="L1443" s="160" t="s">
        <v>265</v>
      </c>
      <c r="M1443" s="161" t="s">
        <v>2902</v>
      </c>
      <c r="N1443" s="161" t="s">
        <v>3057</v>
      </c>
      <c r="O1443" s="160" t="s">
        <v>3008</v>
      </c>
      <c r="P1443" s="160" t="s">
        <v>2709</v>
      </c>
      <c r="Q1443" s="160" t="s">
        <v>2708</v>
      </c>
    </row>
    <row r="1444" spans="2:17" ht="43.65" customHeight="1">
      <c r="B1444" s="160">
        <v>1454</v>
      </c>
      <c r="C1444" s="160" t="s">
        <v>3094</v>
      </c>
      <c r="D1444" s="166">
        <v>44854</v>
      </c>
      <c r="E1444" s="165" t="s">
        <v>2634</v>
      </c>
      <c r="F1444" s="160" t="s">
        <v>2947</v>
      </c>
      <c r="G1444" s="160" t="s">
        <v>2304</v>
      </c>
      <c r="H1444" s="160" t="s">
        <v>2309</v>
      </c>
      <c r="I1444" s="160" t="s">
        <v>2300</v>
      </c>
      <c r="J1444" s="160" t="s">
        <v>2543</v>
      </c>
      <c r="K1444" s="160" t="s">
        <v>2548</v>
      </c>
      <c r="L1444" s="160" t="s">
        <v>265</v>
      </c>
      <c r="M1444" s="161" t="s">
        <v>850</v>
      </c>
      <c r="N1444" s="161">
        <v>999</v>
      </c>
      <c r="O1444" s="160" t="s">
        <v>3090</v>
      </c>
      <c r="P1444" s="160" t="s">
        <v>2709</v>
      </c>
      <c r="Q1444" s="160" t="s">
        <v>2708</v>
      </c>
    </row>
    <row r="1445" spans="2:17" ht="43.65" customHeight="1">
      <c r="B1445" s="160">
        <v>1455</v>
      </c>
      <c r="C1445" s="160" t="s">
        <v>3094</v>
      </c>
      <c r="D1445" s="166">
        <v>44854</v>
      </c>
      <c r="E1445" s="165" t="s">
        <v>3091</v>
      </c>
      <c r="F1445" s="160" t="s">
        <v>2715</v>
      </c>
      <c r="G1445" s="160" t="s">
        <v>2532</v>
      </c>
      <c r="H1445" s="160" t="s">
        <v>2518</v>
      </c>
      <c r="I1445" s="160" t="s">
        <v>2505</v>
      </c>
      <c r="J1445" s="160" t="s">
        <v>2543</v>
      </c>
      <c r="K1445" s="160" t="s">
        <v>2548</v>
      </c>
      <c r="L1445" s="160" t="s">
        <v>265</v>
      </c>
      <c r="M1445" s="161" t="s">
        <v>850</v>
      </c>
      <c r="N1445" s="161">
        <v>89999</v>
      </c>
      <c r="O1445" s="160" t="s">
        <v>3090</v>
      </c>
      <c r="P1445" s="160" t="s">
        <v>2709</v>
      </c>
      <c r="Q1445" s="160" t="s">
        <v>2708</v>
      </c>
    </row>
    <row r="1446" spans="2:17" ht="43.65" customHeight="1">
      <c r="B1446" s="160">
        <v>1456</v>
      </c>
      <c r="C1446" s="160" t="s">
        <v>3094</v>
      </c>
      <c r="D1446" s="166">
        <v>44854</v>
      </c>
      <c r="E1446" s="165" t="s">
        <v>3092</v>
      </c>
      <c r="F1446" s="160" t="s">
        <v>2715</v>
      </c>
      <c r="G1446" s="160" t="s">
        <v>2532</v>
      </c>
      <c r="H1446" s="160" t="s">
        <v>2518</v>
      </c>
      <c r="I1446" s="160" t="s">
        <v>2505</v>
      </c>
      <c r="J1446" s="160" t="s">
        <v>2543</v>
      </c>
      <c r="K1446" s="160" t="s">
        <v>2548</v>
      </c>
      <c r="L1446" s="160" t="s">
        <v>265</v>
      </c>
      <c r="M1446" s="161" t="s">
        <v>850</v>
      </c>
      <c r="N1446" s="161">
        <v>89997</v>
      </c>
      <c r="O1446" s="160" t="s">
        <v>3090</v>
      </c>
      <c r="P1446" s="160" t="s">
        <v>2709</v>
      </c>
      <c r="Q1446" s="160" t="s">
        <v>2708</v>
      </c>
    </row>
    <row r="1447" spans="2:17" ht="52.8">
      <c r="B1447" s="160">
        <v>1457</v>
      </c>
      <c r="C1447" s="160" t="s">
        <v>3098</v>
      </c>
      <c r="D1447" s="166">
        <v>44890</v>
      </c>
      <c r="E1447" s="165" t="s">
        <v>2076</v>
      </c>
      <c r="F1447" s="160" t="s">
        <v>2947</v>
      </c>
      <c r="G1447" s="160" t="s">
        <v>2304</v>
      </c>
      <c r="H1447" s="160" t="s">
        <v>2324</v>
      </c>
      <c r="I1447" s="160" t="s">
        <v>2323</v>
      </c>
      <c r="J1447" s="160" t="s">
        <v>2543</v>
      </c>
      <c r="K1447" s="160" t="s">
        <v>2550</v>
      </c>
      <c r="L1447" s="160" t="s">
        <v>284</v>
      </c>
      <c r="M1447" s="161" t="s">
        <v>850</v>
      </c>
      <c r="N1447" s="161" t="s">
        <v>3099</v>
      </c>
      <c r="O1447" s="163" t="s">
        <v>3100</v>
      </c>
      <c r="P1447" s="160" t="s">
        <v>2709</v>
      </c>
      <c r="Q1447" s="160" t="s">
        <v>2653</v>
      </c>
    </row>
    <row r="1448" spans="2:17" ht="19.350000000000001" customHeight="1">
      <c r="B1448" s="160">
        <v>1458</v>
      </c>
      <c r="C1448" s="160" t="s">
        <v>3098</v>
      </c>
      <c r="D1448" s="166">
        <v>44890</v>
      </c>
      <c r="E1448" s="165" t="s">
        <v>3101</v>
      </c>
      <c r="F1448" s="160" t="s">
        <v>2721</v>
      </c>
      <c r="G1448" s="160" t="s">
        <v>2678</v>
      </c>
      <c r="H1448" s="160" t="s">
        <v>2141</v>
      </c>
      <c r="I1448" s="160" t="s">
        <v>1676</v>
      </c>
      <c r="J1448" s="160" t="s">
        <v>2543</v>
      </c>
      <c r="K1448" s="160" t="s">
        <v>2547</v>
      </c>
      <c r="L1448" s="160" t="s">
        <v>284</v>
      </c>
      <c r="M1448" s="161" t="s">
        <v>850</v>
      </c>
      <c r="N1448" s="160" t="s">
        <v>3102</v>
      </c>
      <c r="O1448" s="160" t="s">
        <v>3103</v>
      </c>
      <c r="P1448" s="160" t="s">
        <v>2709</v>
      </c>
      <c r="Q1448" s="160" t="s">
        <v>2653</v>
      </c>
    </row>
    <row r="1449" spans="2:17" ht="19.350000000000001" customHeight="1">
      <c r="B1449" s="160">
        <v>1459</v>
      </c>
      <c r="C1449" s="160" t="s">
        <v>3098</v>
      </c>
      <c r="D1449" s="166">
        <v>44890</v>
      </c>
      <c r="E1449" s="165" t="s">
        <v>3104</v>
      </c>
      <c r="F1449" s="160" t="s">
        <v>2721</v>
      </c>
      <c r="G1449" s="160" t="s">
        <v>2678</v>
      </c>
      <c r="H1449" s="160" t="s">
        <v>2142</v>
      </c>
      <c r="I1449" s="160" t="s">
        <v>1678</v>
      </c>
      <c r="J1449" s="160" t="s">
        <v>2543</v>
      </c>
      <c r="K1449" s="160" t="s">
        <v>2547</v>
      </c>
      <c r="L1449" s="160" t="s">
        <v>284</v>
      </c>
      <c r="M1449" s="161" t="s">
        <v>850</v>
      </c>
      <c r="N1449" s="160" t="s">
        <v>3102</v>
      </c>
      <c r="O1449" s="160" t="s">
        <v>3103</v>
      </c>
      <c r="P1449" s="160" t="s">
        <v>2709</v>
      </c>
      <c r="Q1449" s="160" t="s">
        <v>2653</v>
      </c>
    </row>
    <row r="1450" spans="2:17" ht="19.350000000000001" customHeight="1">
      <c r="B1450" s="160">
        <v>1460</v>
      </c>
      <c r="C1450" s="160" t="s">
        <v>3098</v>
      </c>
      <c r="D1450" s="166">
        <v>44890</v>
      </c>
      <c r="E1450" s="165" t="s">
        <v>3105</v>
      </c>
      <c r="F1450" s="160" t="s">
        <v>2721</v>
      </c>
      <c r="G1450" s="160" t="s">
        <v>2678</v>
      </c>
      <c r="H1450" s="160" t="s">
        <v>2143</v>
      </c>
      <c r="I1450" s="160" t="s">
        <v>1679</v>
      </c>
      <c r="J1450" s="160" t="s">
        <v>2543</v>
      </c>
      <c r="K1450" s="160" t="s">
        <v>2547</v>
      </c>
      <c r="L1450" s="160" t="s">
        <v>284</v>
      </c>
      <c r="M1450" s="161" t="s">
        <v>850</v>
      </c>
      <c r="N1450" s="160" t="s">
        <v>3102</v>
      </c>
      <c r="O1450" s="160" t="s">
        <v>3103</v>
      </c>
      <c r="P1450" s="160" t="s">
        <v>2709</v>
      </c>
      <c r="Q1450" s="160" t="s">
        <v>2653</v>
      </c>
    </row>
    <row r="1451" spans="2:17" ht="19.350000000000001" customHeight="1">
      <c r="B1451" s="160">
        <v>1461</v>
      </c>
      <c r="C1451" s="160" t="s">
        <v>3098</v>
      </c>
      <c r="D1451" s="166">
        <v>44890</v>
      </c>
      <c r="E1451" s="165" t="s">
        <v>3106</v>
      </c>
      <c r="F1451" s="160" t="s">
        <v>2721</v>
      </c>
      <c r="G1451" s="160" t="s">
        <v>2678</v>
      </c>
      <c r="H1451" s="160" t="s">
        <v>2144</v>
      </c>
      <c r="I1451" s="160" t="s">
        <v>1681</v>
      </c>
      <c r="J1451" s="160" t="s">
        <v>2543</v>
      </c>
      <c r="K1451" s="160" t="s">
        <v>2547</v>
      </c>
      <c r="L1451" s="160" t="s">
        <v>284</v>
      </c>
      <c r="M1451" s="161" t="s">
        <v>850</v>
      </c>
      <c r="N1451" s="160" t="s">
        <v>3102</v>
      </c>
      <c r="O1451" s="160" t="s">
        <v>3103</v>
      </c>
      <c r="P1451" s="160" t="s">
        <v>2709</v>
      </c>
      <c r="Q1451" s="160" t="s">
        <v>2653</v>
      </c>
    </row>
    <row r="1452" spans="2:17" ht="19.350000000000001" customHeight="1">
      <c r="B1452" s="160">
        <v>1462</v>
      </c>
      <c r="C1452" s="160" t="s">
        <v>3098</v>
      </c>
      <c r="D1452" s="166">
        <v>44890</v>
      </c>
      <c r="E1452" s="165" t="s">
        <v>3107</v>
      </c>
      <c r="F1452" s="160" t="s">
        <v>2721</v>
      </c>
      <c r="G1452" s="160" t="s">
        <v>2678</v>
      </c>
      <c r="H1452" s="160" t="s">
        <v>2144</v>
      </c>
      <c r="I1452" s="160" t="s">
        <v>1681</v>
      </c>
      <c r="J1452" s="160" t="s">
        <v>2543</v>
      </c>
      <c r="K1452" s="160" t="s">
        <v>2547</v>
      </c>
      <c r="L1452" s="160" t="s">
        <v>284</v>
      </c>
      <c r="M1452" s="161" t="s">
        <v>850</v>
      </c>
      <c r="N1452" s="160" t="s">
        <v>3108</v>
      </c>
      <c r="O1452" s="160" t="s">
        <v>3103</v>
      </c>
      <c r="P1452" s="160" t="s">
        <v>2709</v>
      </c>
      <c r="Q1452" s="160" t="s">
        <v>2653</v>
      </c>
    </row>
    <row r="1453" spans="2:17" ht="19.350000000000001" customHeight="1">
      <c r="B1453" s="160">
        <v>1463</v>
      </c>
      <c r="C1453" s="160" t="s">
        <v>3098</v>
      </c>
      <c r="D1453" s="166">
        <v>44890</v>
      </c>
      <c r="E1453" s="165" t="s">
        <v>3109</v>
      </c>
      <c r="F1453" s="160" t="s">
        <v>2721</v>
      </c>
      <c r="G1453" s="160" t="s">
        <v>2678</v>
      </c>
      <c r="H1453" s="160" t="s">
        <v>2145</v>
      </c>
      <c r="I1453" s="160" t="s">
        <v>1683</v>
      </c>
      <c r="J1453" s="160" t="s">
        <v>2543</v>
      </c>
      <c r="K1453" s="160" t="s">
        <v>2547</v>
      </c>
      <c r="L1453" s="160" t="s">
        <v>284</v>
      </c>
      <c r="M1453" s="161" t="s">
        <v>850</v>
      </c>
      <c r="N1453" s="160" t="s">
        <v>3102</v>
      </c>
      <c r="O1453" s="160" t="s">
        <v>3103</v>
      </c>
      <c r="P1453" s="160" t="s">
        <v>2709</v>
      </c>
      <c r="Q1453" s="160" t="s">
        <v>2653</v>
      </c>
    </row>
    <row r="1454" spans="2:17" ht="19.350000000000001" customHeight="1">
      <c r="B1454" s="160">
        <v>1464</v>
      </c>
      <c r="C1454" s="160" t="s">
        <v>3098</v>
      </c>
      <c r="D1454" s="166">
        <v>44890</v>
      </c>
      <c r="E1454" s="165" t="s">
        <v>3110</v>
      </c>
      <c r="F1454" s="160" t="s">
        <v>2721</v>
      </c>
      <c r="G1454" s="160" t="s">
        <v>2678</v>
      </c>
      <c r="H1454" s="160" t="s">
        <v>2145</v>
      </c>
      <c r="I1454" s="160" t="s">
        <v>1683</v>
      </c>
      <c r="J1454" s="160" t="s">
        <v>2543</v>
      </c>
      <c r="K1454" s="160" t="s">
        <v>2547</v>
      </c>
      <c r="L1454" s="160" t="s">
        <v>284</v>
      </c>
      <c r="M1454" s="161" t="s">
        <v>850</v>
      </c>
      <c r="N1454" s="160" t="s">
        <v>3111</v>
      </c>
      <c r="O1454" s="160" t="s">
        <v>3103</v>
      </c>
      <c r="P1454" s="160" t="s">
        <v>2709</v>
      </c>
      <c r="Q1454" s="160" t="s">
        <v>2653</v>
      </c>
    </row>
    <row r="1455" spans="2:17" ht="19.350000000000001" customHeight="1">
      <c r="B1455" s="160">
        <v>1465</v>
      </c>
      <c r="C1455" s="160" t="s">
        <v>3098</v>
      </c>
      <c r="D1455" s="166">
        <v>44890</v>
      </c>
      <c r="E1455" s="165" t="s">
        <v>3112</v>
      </c>
      <c r="F1455" s="160" t="s">
        <v>2721</v>
      </c>
      <c r="G1455" s="160" t="s">
        <v>2678</v>
      </c>
      <c r="H1455" s="160" t="s">
        <v>2146</v>
      </c>
      <c r="I1455" s="160" t="s">
        <v>1685</v>
      </c>
      <c r="J1455" s="160" t="s">
        <v>2543</v>
      </c>
      <c r="K1455" s="160" t="s">
        <v>2547</v>
      </c>
      <c r="L1455" s="160" t="s">
        <v>284</v>
      </c>
      <c r="M1455" s="161" t="s">
        <v>850</v>
      </c>
      <c r="N1455" s="160" t="s">
        <v>3102</v>
      </c>
      <c r="O1455" s="160" t="s">
        <v>3103</v>
      </c>
      <c r="P1455" s="160" t="s">
        <v>2709</v>
      </c>
      <c r="Q1455" s="160" t="s">
        <v>2653</v>
      </c>
    </row>
    <row r="1456" spans="2:17" ht="19.350000000000001" customHeight="1">
      <c r="B1456" s="160">
        <v>1466</v>
      </c>
      <c r="C1456" s="160" t="s">
        <v>3098</v>
      </c>
      <c r="D1456" s="166">
        <v>44890</v>
      </c>
      <c r="E1456" s="165" t="s">
        <v>2020</v>
      </c>
      <c r="F1456" s="160" t="s">
        <v>2721</v>
      </c>
      <c r="G1456" s="160" t="s">
        <v>2678</v>
      </c>
      <c r="H1456" s="160" t="s">
        <v>850</v>
      </c>
      <c r="I1456" s="160" t="s">
        <v>850</v>
      </c>
      <c r="J1456" s="160" t="s">
        <v>2542</v>
      </c>
      <c r="K1456" s="160" t="s">
        <v>3113</v>
      </c>
      <c r="L1456" s="160" t="s">
        <v>284</v>
      </c>
      <c r="M1456" s="161" t="s">
        <v>850</v>
      </c>
      <c r="N1456" s="160" t="s">
        <v>3114</v>
      </c>
      <c r="O1456" s="160" t="s">
        <v>3115</v>
      </c>
      <c r="P1456" s="160" t="s">
        <v>2709</v>
      </c>
      <c r="Q1456" s="160" t="s">
        <v>2653</v>
      </c>
    </row>
    <row r="1457" spans="2:17" ht="19.350000000000001" customHeight="1">
      <c r="B1457" s="160">
        <v>1467</v>
      </c>
      <c r="C1457" s="160" t="s">
        <v>3098</v>
      </c>
      <c r="D1457" s="166">
        <v>44890</v>
      </c>
      <c r="E1457" s="165" t="s">
        <v>3116</v>
      </c>
      <c r="F1457" s="160" t="s">
        <v>2722</v>
      </c>
      <c r="G1457" s="160" t="s">
        <v>2679</v>
      </c>
      <c r="H1457" s="160" t="s">
        <v>2143</v>
      </c>
      <c r="I1457" s="160" t="s">
        <v>1679</v>
      </c>
      <c r="J1457" s="160" t="s">
        <v>2543</v>
      </c>
      <c r="K1457" s="160" t="s">
        <v>2547</v>
      </c>
      <c r="L1457" s="160" t="s">
        <v>284</v>
      </c>
      <c r="M1457" s="161" t="s">
        <v>850</v>
      </c>
      <c r="N1457" s="160" t="s">
        <v>3102</v>
      </c>
      <c r="O1457" s="160" t="s">
        <v>3103</v>
      </c>
      <c r="P1457" s="160" t="s">
        <v>2709</v>
      </c>
      <c r="Q1457" s="160" t="s">
        <v>2653</v>
      </c>
    </row>
    <row r="1458" spans="2:17" ht="19.350000000000001" customHeight="1">
      <c r="B1458" s="160">
        <v>1468</v>
      </c>
      <c r="C1458" s="160" t="s">
        <v>3098</v>
      </c>
      <c r="D1458" s="166">
        <v>44890</v>
      </c>
      <c r="E1458" s="165" t="s">
        <v>3117</v>
      </c>
      <c r="F1458" s="160" t="s">
        <v>2722</v>
      </c>
      <c r="G1458" s="160" t="s">
        <v>2679</v>
      </c>
      <c r="H1458" s="160" t="s">
        <v>2148</v>
      </c>
      <c r="I1458" s="160" t="s">
        <v>1688</v>
      </c>
      <c r="J1458" s="160" t="s">
        <v>2543</v>
      </c>
      <c r="K1458" s="160" t="s">
        <v>2547</v>
      </c>
      <c r="L1458" s="160" t="s">
        <v>284</v>
      </c>
      <c r="M1458" s="161" t="s">
        <v>850</v>
      </c>
      <c r="N1458" s="160" t="s">
        <v>3102</v>
      </c>
      <c r="O1458" s="160" t="s">
        <v>3103</v>
      </c>
      <c r="P1458" s="160" t="s">
        <v>2709</v>
      </c>
      <c r="Q1458" s="160" t="s">
        <v>2653</v>
      </c>
    </row>
    <row r="1459" spans="2:17" ht="19.350000000000001" customHeight="1">
      <c r="B1459" s="160">
        <v>1469</v>
      </c>
      <c r="C1459" s="160" t="s">
        <v>3098</v>
      </c>
      <c r="D1459" s="166">
        <v>44890</v>
      </c>
      <c r="E1459" s="165" t="s">
        <v>2021</v>
      </c>
      <c r="F1459" s="160" t="s">
        <v>2722</v>
      </c>
      <c r="G1459" s="160" t="s">
        <v>2679</v>
      </c>
      <c r="H1459" s="160" t="s">
        <v>850</v>
      </c>
      <c r="I1459" s="160" t="s">
        <v>850</v>
      </c>
      <c r="J1459" s="160" t="s">
        <v>2542</v>
      </c>
      <c r="K1459" s="160" t="s">
        <v>3113</v>
      </c>
      <c r="L1459" s="160" t="s">
        <v>284</v>
      </c>
      <c r="M1459" s="161" t="s">
        <v>850</v>
      </c>
      <c r="N1459" s="160" t="s">
        <v>3114</v>
      </c>
      <c r="O1459" s="160" t="s">
        <v>3115</v>
      </c>
      <c r="P1459" s="160" t="s">
        <v>2709</v>
      </c>
      <c r="Q1459" s="160" t="s">
        <v>2653</v>
      </c>
    </row>
    <row r="1460" spans="2:17" ht="31.35" customHeight="1">
      <c r="B1460" s="160">
        <v>1470</v>
      </c>
      <c r="C1460" s="160" t="s">
        <v>3098</v>
      </c>
      <c r="D1460" s="166">
        <v>44890</v>
      </c>
      <c r="E1460" s="165" t="s">
        <v>3118</v>
      </c>
      <c r="F1460" s="160" t="s">
        <v>2724</v>
      </c>
      <c r="G1460" s="160" t="s">
        <v>2682</v>
      </c>
      <c r="H1460" s="160" t="s">
        <v>2126</v>
      </c>
      <c r="I1460" s="160" t="s">
        <v>1702</v>
      </c>
      <c r="J1460" s="160" t="s">
        <v>2543</v>
      </c>
      <c r="K1460" s="160" t="s">
        <v>2547</v>
      </c>
      <c r="L1460" s="160" t="s">
        <v>284</v>
      </c>
      <c r="M1460" s="161" t="s">
        <v>850</v>
      </c>
      <c r="N1460" s="160" t="s">
        <v>3119</v>
      </c>
      <c r="O1460" s="160" t="s">
        <v>3103</v>
      </c>
      <c r="P1460" s="160" t="s">
        <v>2709</v>
      </c>
      <c r="Q1460" s="160" t="s">
        <v>2653</v>
      </c>
    </row>
    <row r="1461" spans="2:17" ht="31.35" customHeight="1">
      <c r="B1461" s="160">
        <v>1471</v>
      </c>
      <c r="C1461" s="160" t="s">
        <v>3098</v>
      </c>
      <c r="D1461" s="166">
        <v>44890</v>
      </c>
      <c r="E1461" s="165" t="s">
        <v>3120</v>
      </c>
      <c r="F1461" s="160" t="s">
        <v>2724</v>
      </c>
      <c r="G1461" s="160" t="s">
        <v>2682</v>
      </c>
      <c r="H1461" s="160" t="s">
        <v>2157</v>
      </c>
      <c r="I1461" s="160" t="s">
        <v>1705</v>
      </c>
      <c r="J1461" s="160" t="s">
        <v>2543</v>
      </c>
      <c r="K1461" s="160" t="s">
        <v>2547</v>
      </c>
      <c r="L1461" s="160" t="s">
        <v>284</v>
      </c>
      <c r="M1461" s="161" t="s">
        <v>850</v>
      </c>
      <c r="N1461" s="160" t="s">
        <v>3108</v>
      </c>
      <c r="O1461" s="160" t="s">
        <v>3103</v>
      </c>
      <c r="P1461" s="160" t="s">
        <v>2709</v>
      </c>
      <c r="Q1461" s="160" t="s">
        <v>2653</v>
      </c>
    </row>
    <row r="1462" spans="2:17" ht="31.35" customHeight="1">
      <c r="B1462" s="160">
        <v>1472</v>
      </c>
      <c r="C1462" s="160" t="s">
        <v>3098</v>
      </c>
      <c r="D1462" s="166">
        <v>44890</v>
      </c>
      <c r="E1462" s="165" t="s">
        <v>3121</v>
      </c>
      <c r="F1462" s="160" t="s">
        <v>2724</v>
      </c>
      <c r="G1462" s="160" t="s">
        <v>2682</v>
      </c>
      <c r="H1462" s="160" t="s">
        <v>2158</v>
      </c>
      <c r="I1462" s="160" t="s">
        <v>1706</v>
      </c>
      <c r="J1462" s="160" t="s">
        <v>2543</v>
      </c>
      <c r="K1462" s="160" t="s">
        <v>2547</v>
      </c>
      <c r="L1462" s="160" t="s">
        <v>284</v>
      </c>
      <c r="M1462" s="161" t="s">
        <v>850</v>
      </c>
      <c r="N1462" s="160" t="s">
        <v>3111</v>
      </c>
      <c r="O1462" s="160" t="s">
        <v>3103</v>
      </c>
      <c r="P1462" s="160" t="s">
        <v>2709</v>
      </c>
      <c r="Q1462" s="160" t="s">
        <v>2653</v>
      </c>
    </row>
    <row r="1463" spans="2:17" ht="31.35" customHeight="1">
      <c r="B1463" s="160">
        <v>1473</v>
      </c>
      <c r="C1463" s="160" t="s">
        <v>3098</v>
      </c>
      <c r="D1463" s="166">
        <v>44890</v>
      </c>
      <c r="E1463" s="165" t="s">
        <v>3122</v>
      </c>
      <c r="F1463" s="160" t="s">
        <v>2724</v>
      </c>
      <c r="G1463" s="160" t="s">
        <v>2682</v>
      </c>
      <c r="H1463" s="160" t="s">
        <v>2159</v>
      </c>
      <c r="I1463" s="160" t="s">
        <v>1707</v>
      </c>
      <c r="J1463" s="160" t="s">
        <v>2543</v>
      </c>
      <c r="K1463" s="160" t="s">
        <v>2547</v>
      </c>
      <c r="L1463" s="160" t="s">
        <v>284</v>
      </c>
      <c r="M1463" s="161" t="s">
        <v>850</v>
      </c>
      <c r="N1463" s="160" t="s">
        <v>3123</v>
      </c>
      <c r="O1463" s="160" t="s">
        <v>3103</v>
      </c>
      <c r="P1463" s="160" t="s">
        <v>2709</v>
      </c>
      <c r="Q1463" s="160" t="s">
        <v>2653</v>
      </c>
    </row>
    <row r="1464" spans="2:17" ht="31.35" customHeight="1">
      <c r="B1464" s="160">
        <v>1474</v>
      </c>
      <c r="C1464" s="160" t="s">
        <v>3098</v>
      </c>
      <c r="D1464" s="166">
        <v>44890</v>
      </c>
      <c r="E1464" s="165" t="s">
        <v>3124</v>
      </c>
      <c r="F1464" s="160" t="s">
        <v>2724</v>
      </c>
      <c r="G1464" s="160" t="s">
        <v>2682</v>
      </c>
      <c r="H1464" s="160" t="s">
        <v>2159</v>
      </c>
      <c r="I1464" s="160" t="s">
        <v>1707</v>
      </c>
      <c r="J1464" s="160" t="s">
        <v>2543</v>
      </c>
      <c r="K1464" s="160" t="s">
        <v>2547</v>
      </c>
      <c r="L1464" s="160" t="s">
        <v>284</v>
      </c>
      <c r="M1464" s="161" t="s">
        <v>850</v>
      </c>
      <c r="N1464" s="160" t="s">
        <v>3108</v>
      </c>
      <c r="O1464" s="160" t="s">
        <v>3103</v>
      </c>
      <c r="P1464" s="160" t="s">
        <v>2709</v>
      </c>
      <c r="Q1464" s="160" t="s">
        <v>2653</v>
      </c>
    </row>
    <row r="1465" spans="2:17" ht="31.35" customHeight="1">
      <c r="B1465" s="160">
        <v>1475</v>
      </c>
      <c r="C1465" s="160" t="s">
        <v>3098</v>
      </c>
      <c r="D1465" s="166">
        <v>44890</v>
      </c>
      <c r="E1465" s="165" t="s">
        <v>3125</v>
      </c>
      <c r="F1465" s="160" t="s">
        <v>2724</v>
      </c>
      <c r="G1465" s="160" t="s">
        <v>2682</v>
      </c>
      <c r="H1465" s="160" t="s">
        <v>2160</v>
      </c>
      <c r="I1465" s="160" t="s">
        <v>1708</v>
      </c>
      <c r="J1465" s="160" t="s">
        <v>2543</v>
      </c>
      <c r="K1465" s="160" t="s">
        <v>2547</v>
      </c>
      <c r="L1465" s="160" t="s">
        <v>284</v>
      </c>
      <c r="M1465" s="161" t="s">
        <v>850</v>
      </c>
      <c r="N1465" s="160" t="s">
        <v>3123</v>
      </c>
      <c r="O1465" s="160" t="s">
        <v>3103</v>
      </c>
      <c r="P1465" s="160" t="s">
        <v>2709</v>
      </c>
      <c r="Q1465" s="160" t="s">
        <v>2653</v>
      </c>
    </row>
    <row r="1466" spans="2:17" ht="31.35" customHeight="1">
      <c r="B1466" s="160">
        <v>1476</v>
      </c>
      <c r="C1466" s="160" t="s">
        <v>3098</v>
      </c>
      <c r="D1466" s="166">
        <v>44890</v>
      </c>
      <c r="E1466" s="165" t="s">
        <v>3126</v>
      </c>
      <c r="F1466" s="160" t="s">
        <v>2724</v>
      </c>
      <c r="G1466" s="160" t="s">
        <v>2682</v>
      </c>
      <c r="H1466" s="160" t="s">
        <v>2160</v>
      </c>
      <c r="I1466" s="160" t="s">
        <v>1708</v>
      </c>
      <c r="J1466" s="160" t="s">
        <v>2543</v>
      </c>
      <c r="K1466" s="160" t="s">
        <v>2547</v>
      </c>
      <c r="L1466" s="160" t="s">
        <v>284</v>
      </c>
      <c r="M1466" s="161" t="s">
        <v>850</v>
      </c>
      <c r="N1466" s="160" t="s">
        <v>3108</v>
      </c>
      <c r="O1466" s="160" t="s">
        <v>3103</v>
      </c>
      <c r="P1466" s="160" t="s">
        <v>2709</v>
      </c>
      <c r="Q1466" s="160" t="s">
        <v>2653</v>
      </c>
    </row>
    <row r="1467" spans="2:17" ht="31.35" customHeight="1">
      <c r="B1467" s="160">
        <v>1477</v>
      </c>
      <c r="C1467" s="160" t="s">
        <v>3098</v>
      </c>
      <c r="D1467" s="166">
        <v>44890</v>
      </c>
      <c r="E1467" s="165" t="s">
        <v>3127</v>
      </c>
      <c r="F1467" s="160" t="s">
        <v>2724</v>
      </c>
      <c r="G1467" s="160" t="s">
        <v>2682</v>
      </c>
      <c r="H1467" s="160" t="s">
        <v>2161</v>
      </c>
      <c r="I1467" s="160" t="s">
        <v>1709</v>
      </c>
      <c r="J1467" s="160" t="s">
        <v>2543</v>
      </c>
      <c r="K1467" s="160" t="s">
        <v>2547</v>
      </c>
      <c r="L1467" s="160" t="s">
        <v>284</v>
      </c>
      <c r="M1467" s="161" t="s">
        <v>850</v>
      </c>
      <c r="N1467" s="160" t="s">
        <v>3123</v>
      </c>
      <c r="O1467" s="160" t="s">
        <v>3103</v>
      </c>
      <c r="P1467" s="160" t="s">
        <v>2709</v>
      </c>
      <c r="Q1467" s="160" t="s">
        <v>2653</v>
      </c>
    </row>
    <row r="1468" spans="2:17" ht="31.35" customHeight="1">
      <c r="B1468" s="160">
        <v>1478</v>
      </c>
      <c r="C1468" s="160" t="s">
        <v>3098</v>
      </c>
      <c r="D1468" s="166">
        <v>44890</v>
      </c>
      <c r="E1468" s="165" t="s">
        <v>3128</v>
      </c>
      <c r="F1468" s="160" t="s">
        <v>2724</v>
      </c>
      <c r="G1468" s="160" t="s">
        <v>2682</v>
      </c>
      <c r="H1468" s="160" t="s">
        <v>2161</v>
      </c>
      <c r="I1468" s="160" t="s">
        <v>1709</v>
      </c>
      <c r="J1468" s="160" t="s">
        <v>2543</v>
      </c>
      <c r="K1468" s="160" t="s">
        <v>2547</v>
      </c>
      <c r="L1468" s="160" t="s">
        <v>284</v>
      </c>
      <c r="M1468" s="161" t="s">
        <v>850</v>
      </c>
      <c r="N1468" s="160" t="s">
        <v>3108</v>
      </c>
      <c r="O1468" s="160" t="s">
        <v>3103</v>
      </c>
      <c r="P1468" s="160" t="s">
        <v>2709</v>
      </c>
      <c r="Q1468" s="160" t="s">
        <v>2653</v>
      </c>
    </row>
    <row r="1469" spans="2:17" ht="31.35" customHeight="1">
      <c r="B1469" s="160">
        <v>1479</v>
      </c>
      <c r="C1469" s="160" t="s">
        <v>3098</v>
      </c>
      <c r="D1469" s="166">
        <v>44890</v>
      </c>
      <c r="E1469" s="165" t="s">
        <v>3129</v>
      </c>
      <c r="F1469" s="160" t="s">
        <v>2724</v>
      </c>
      <c r="G1469" s="160" t="s">
        <v>2682</v>
      </c>
      <c r="H1469" s="160" t="s">
        <v>743</v>
      </c>
      <c r="I1469" s="160" t="s">
        <v>745</v>
      </c>
      <c r="J1469" s="160" t="s">
        <v>2543</v>
      </c>
      <c r="K1469" s="160" t="s">
        <v>2547</v>
      </c>
      <c r="L1469" s="160" t="s">
        <v>284</v>
      </c>
      <c r="M1469" s="161" t="s">
        <v>850</v>
      </c>
      <c r="N1469" s="160" t="s">
        <v>3130</v>
      </c>
      <c r="O1469" s="160" t="s">
        <v>3103</v>
      </c>
      <c r="P1469" s="160" t="s">
        <v>2709</v>
      </c>
      <c r="Q1469" s="160" t="s">
        <v>2653</v>
      </c>
    </row>
    <row r="1470" spans="2:17" ht="31.35" customHeight="1">
      <c r="B1470" s="160">
        <v>1480</v>
      </c>
      <c r="C1470" s="160" t="s">
        <v>3098</v>
      </c>
      <c r="D1470" s="166">
        <v>44890</v>
      </c>
      <c r="E1470" s="165" t="s">
        <v>3131</v>
      </c>
      <c r="F1470" s="160" t="s">
        <v>2724</v>
      </c>
      <c r="G1470" s="160" t="s">
        <v>2682</v>
      </c>
      <c r="H1470" s="160" t="s">
        <v>752</v>
      </c>
      <c r="I1470" s="160" t="s">
        <v>753</v>
      </c>
      <c r="J1470" s="160" t="s">
        <v>2543</v>
      </c>
      <c r="K1470" s="160" t="s">
        <v>2547</v>
      </c>
      <c r="L1470" s="160" t="s">
        <v>284</v>
      </c>
      <c r="M1470" s="161" t="s">
        <v>850</v>
      </c>
      <c r="N1470" s="160" t="s">
        <v>3130</v>
      </c>
      <c r="O1470" s="160" t="s">
        <v>3103</v>
      </c>
      <c r="P1470" s="160" t="s">
        <v>2709</v>
      </c>
      <c r="Q1470" s="160" t="s">
        <v>2653</v>
      </c>
    </row>
    <row r="1471" spans="2:17" ht="31.35" customHeight="1">
      <c r="B1471" s="160">
        <v>1481</v>
      </c>
      <c r="C1471" s="160" t="s">
        <v>3098</v>
      </c>
      <c r="D1471" s="166">
        <v>44890</v>
      </c>
      <c r="E1471" s="165" t="s">
        <v>2025</v>
      </c>
      <c r="F1471" s="160" t="s">
        <v>2724</v>
      </c>
      <c r="G1471" s="160" t="s">
        <v>2682</v>
      </c>
      <c r="H1471" s="160" t="s">
        <v>850</v>
      </c>
      <c r="I1471" s="160" t="s">
        <v>850</v>
      </c>
      <c r="J1471" s="160" t="s">
        <v>2542</v>
      </c>
      <c r="K1471" s="160" t="s">
        <v>3113</v>
      </c>
      <c r="L1471" s="160" t="s">
        <v>284</v>
      </c>
      <c r="M1471" s="161" t="s">
        <v>850</v>
      </c>
      <c r="N1471" s="160" t="s">
        <v>3114</v>
      </c>
      <c r="O1471" s="160" t="s">
        <v>3115</v>
      </c>
      <c r="P1471" s="160" t="s">
        <v>2709</v>
      </c>
      <c r="Q1471" s="160" t="s">
        <v>2653</v>
      </c>
    </row>
    <row r="1472" spans="2:17" ht="31.35" customHeight="1">
      <c r="B1472" s="160">
        <v>1482</v>
      </c>
      <c r="C1472" s="160" t="s">
        <v>3098</v>
      </c>
      <c r="D1472" s="166">
        <v>44890</v>
      </c>
      <c r="E1472" s="165" t="s">
        <v>3132</v>
      </c>
      <c r="F1472" s="160" t="s">
        <v>2723</v>
      </c>
      <c r="G1472" s="160" t="s">
        <v>2683</v>
      </c>
      <c r="H1472" s="160" t="s">
        <v>2126</v>
      </c>
      <c r="I1472" s="160" t="s">
        <v>1702</v>
      </c>
      <c r="J1472" s="160" t="s">
        <v>2543</v>
      </c>
      <c r="K1472" s="160" t="s">
        <v>2547</v>
      </c>
      <c r="L1472" s="160" t="s">
        <v>284</v>
      </c>
      <c r="M1472" s="161" t="s">
        <v>850</v>
      </c>
      <c r="N1472" s="160" t="s">
        <v>3119</v>
      </c>
      <c r="O1472" s="160" t="s">
        <v>3133</v>
      </c>
      <c r="P1472" s="160" t="s">
        <v>2709</v>
      </c>
      <c r="Q1472" s="160" t="s">
        <v>2653</v>
      </c>
    </row>
    <row r="1473" spans="2:17" ht="31.35" customHeight="1">
      <c r="B1473" s="160">
        <v>1483</v>
      </c>
      <c r="C1473" s="160" t="s">
        <v>3098</v>
      </c>
      <c r="D1473" s="166">
        <v>44890</v>
      </c>
      <c r="E1473" s="165" t="s">
        <v>3134</v>
      </c>
      <c r="F1473" s="160" t="s">
        <v>2723</v>
      </c>
      <c r="G1473" s="160" t="s">
        <v>2683</v>
      </c>
      <c r="H1473" s="160" t="s">
        <v>2163</v>
      </c>
      <c r="I1473" s="160" t="s">
        <v>1712</v>
      </c>
      <c r="J1473" s="160" t="s">
        <v>2543</v>
      </c>
      <c r="K1473" s="160" t="s">
        <v>2547</v>
      </c>
      <c r="L1473" s="160" t="s">
        <v>284</v>
      </c>
      <c r="M1473" s="161" t="s">
        <v>850</v>
      </c>
      <c r="N1473" s="160" t="s">
        <v>3102</v>
      </c>
      <c r="O1473" s="160" t="s">
        <v>3133</v>
      </c>
      <c r="P1473" s="160" t="s">
        <v>2709</v>
      </c>
      <c r="Q1473" s="160" t="s">
        <v>2653</v>
      </c>
    </row>
    <row r="1474" spans="2:17" ht="31.35" customHeight="1">
      <c r="B1474" s="160">
        <v>1484</v>
      </c>
      <c r="C1474" s="160" t="s">
        <v>3098</v>
      </c>
      <c r="D1474" s="166">
        <v>44890</v>
      </c>
      <c r="E1474" s="165" t="s">
        <v>3135</v>
      </c>
      <c r="F1474" s="160" t="s">
        <v>2723</v>
      </c>
      <c r="G1474" s="160" t="s">
        <v>2683</v>
      </c>
      <c r="H1474" s="160" t="s">
        <v>2163</v>
      </c>
      <c r="I1474" s="160" t="s">
        <v>1712</v>
      </c>
      <c r="J1474" s="160" t="s">
        <v>2543</v>
      </c>
      <c r="K1474" s="160" t="s">
        <v>2547</v>
      </c>
      <c r="L1474" s="160" t="s">
        <v>284</v>
      </c>
      <c r="M1474" s="161" t="s">
        <v>850</v>
      </c>
      <c r="N1474" s="160" t="s">
        <v>3108</v>
      </c>
      <c r="O1474" s="160" t="s">
        <v>3133</v>
      </c>
      <c r="P1474" s="160" t="s">
        <v>2709</v>
      </c>
      <c r="Q1474" s="160" t="s">
        <v>2653</v>
      </c>
    </row>
    <row r="1475" spans="2:17" ht="31.35" customHeight="1">
      <c r="B1475" s="160">
        <v>1485</v>
      </c>
      <c r="C1475" s="160" t="s">
        <v>3098</v>
      </c>
      <c r="D1475" s="166">
        <v>44890</v>
      </c>
      <c r="E1475" s="165" t="s">
        <v>3136</v>
      </c>
      <c r="F1475" s="160" t="s">
        <v>2723</v>
      </c>
      <c r="G1475" s="160" t="s">
        <v>2683</v>
      </c>
      <c r="H1475" s="160" t="s">
        <v>2164</v>
      </c>
      <c r="I1475" s="160" t="s">
        <v>1713</v>
      </c>
      <c r="J1475" s="160" t="s">
        <v>2543</v>
      </c>
      <c r="K1475" s="160" t="s">
        <v>2547</v>
      </c>
      <c r="L1475" s="160" t="s">
        <v>284</v>
      </c>
      <c r="M1475" s="161" t="s">
        <v>850</v>
      </c>
      <c r="N1475" s="160" t="s">
        <v>3102</v>
      </c>
      <c r="O1475" s="160" t="s">
        <v>3133</v>
      </c>
      <c r="P1475" s="160" t="s">
        <v>2709</v>
      </c>
      <c r="Q1475" s="160" t="s">
        <v>2653</v>
      </c>
    </row>
    <row r="1476" spans="2:17" ht="31.35" customHeight="1">
      <c r="B1476" s="160">
        <v>1486</v>
      </c>
      <c r="C1476" s="160" t="s">
        <v>3098</v>
      </c>
      <c r="D1476" s="166">
        <v>44890</v>
      </c>
      <c r="E1476" s="165" t="s">
        <v>3137</v>
      </c>
      <c r="F1476" s="160" t="s">
        <v>2723</v>
      </c>
      <c r="G1476" s="160" t="s">
        <v>2683</v>
      </c>
      <c r="H1476" s="160" t="s">
        <v>2164</v>
      </c>
      <c r="I1476" s="160" t="s">
        <v>1713</v>
      </c>
      <c r="J1476" s="160" t="s">
        <v>2543</v>
      </c>
      <c r="K1476" s="160" t="s">
        <v>2547</v>
      </c>
      <c r="L1476" s="160" t="s">
        <v>284</v>
      </c>
      <c r="M1476" s="161" t="s">
        <v>850</v>
      </c>
      <c r="N1476" s="160" t="s">
        <v>3111</v>
      </c>
      <c r="O1476" s="160" t="s">
        <v>3133</v>
      </c>
      <c r="P1476" s="160" t="s">
        <v>2709</v>
      </c>
      <c r="Q1476" s="160" t="s">
        <v>2653</v>
      </c>
    </row>
    <row r="1477" spans="2:17" ht="31.35" customHeight="1">
      <c r="B1477" s="160">
        <v>1487</v>
      </c>
      <c r="C1477" s="160" t="s">
        <v>3098</v>
      </c>
      <c r="D1477" s="166">
        <v>44890</v>
      </c>
      <c r="E1477" s="165" t="s">
        <v>3138</v>
      </c>
      <c r="F1477" s="160" t="s">
        <v>2723</v>
      </c>
      <c r="G1477" s="160" t="s">
        <v>2683</v>
      </c>
      <c r="H1477" s="160" t="s">
        <v>2161</v>
      </c>
      <c r="I1477" s="160" t="s">
        <v>1709</v>
      </c>
      <c r="J1477" s="160" t="s">
        <v>2543</v>
      </c>
      <c r="K1477" s="160" t="s">
        <v>2547</v>
      </c>
      <c r="L1477" s="160" t="s">
        <v>284</v>
      </c>
      <c r="M1477" s="161" t="s">
        <v>850</v>
      </c>
      <c r="N1477" s="160" t="s">
        <v>3123</v>
      </c>
      <c r="O1477" s="160" t="s">
        <v>3133</v>
      </c>
      <c r="P1477" s="160" t="s">
        <v>2709</v>
      </c>
      <c r="Q1477" s="160" t="s">
        <v>2653</v>
      </c>
    </row>
    <row r="1478" spans="2:17" ht="31.35" customHeight="1">
      <c r="B1478" s="160">
        <v>1488</v>
      </c>
      <c r="C1478" s="160" t="s">
        <v>3098</v>
      </c>
      <c r="D1478" s="166">
        <v>44890</v>
      </c>
      <c r="E1478" s="165" t="s">
        <v>3139</v>
      </c>
      <c r="F1478" s="160" t="s">
        <v>2723</v>
      </c>
      <c r="G1478" s="160" t="s">
        <v>2683</v>
      </c>
      <c r="H1478" s="160" t="s">
        <v>2161</v>
      </c>
      <c r="I1478" s="160" t="s">
        <v>1709</v>
      </c>
      <c r="J1478" s="160" t="s">
        <v>2543</v>
      </c>
      <c r="K1478" s="160" t="s">
        <v>2547</v>
      </c>
      <c r="L1478" s="160" t="s">
        <v>284</v>
      </c>
      <c r="M1478" s="161" t="s">
        <v>850</v>
      </c>
      <c r="N1478" s="160" t="s">
        <v>3108</v>
      </c>
      <c r="O1478" s="160" t="s">
        <v>3133</v>
      </c>
      <c r="P1478" s="160" t="s">
        <v>2709</v>
      </c>
      <c r="Q1478" s="160" t="s">
        <v>2653</v>
      </c>
    </row>
    <row r="1479" spans="2:17" ht="31.35" customHeight="1">
      <c r="B1479" s="160">
        <v>1489</v>
      </c>
      <c r="C1479" s="160" t="s">
        <v>3098</v>
      </c>
      <c r="D1479" s="166">
        <v>44890</v>
      </c>
      <c r="E1479" s="165" t="s">
        <v>3140</v>
      </c>
      <c r="F1479" s="160" t="s">
        <v>2723</v>
      </c>
      <c r="G1479" s="160" t="s">
        <v>2683</v>
      </c>
      <c r="H1479" s="160" t="s">
        <v>743</v>
      </c>
      <c r="I1479" s="160" t="s">
        <v>745</v>
      </c>
      <c r="J1479" s="160" t="s">
        <v>2543</v>
      </c>
      <c r="K1479" s="160" t="s">
        <v>2547</v>
      </c>
      <c r="L1479" s="160" t="s">
        <v>284</v>
      </c>
      <c r="M1479" s="161" t="s">
        <v>850</v>
      </c>
      <c r="N1479" s="160" t="s">
        <v>3130</v>
      </c>
      <c r="O1479" s="160" t="s">
        <v>3133</v>
      </c>
      <c r="P1479" s="160" t="s">
        <v>2709</v>
      </c>
      <c r="Q1479" s="160" t="s">
        <v>2653</v>
      </c>
    </row>
    <row r="1480" spans="2:17" ht="31.35" customHeight="1">
      <c r="B1480" s="160">
        <v>1490</v>
      </c>
      <c r="C1480" s="160" t="s">
        <v>3098</v>
      </c>
      <c r="D1480" s="166">
        <v>44890</v>
      </c>
      <c r="E1480" s="165" t="s">
        <v>3141</v>
      </c>
      <c r="F1480" s="160" t="s">
        <v>2723</v>
      </c>
      <c r="G1480" s="160" t="s">
        <v>2683</v>
      </c>
      <c r="H1480" s="160" t="s">
        <v>752</v>
      </c>
      <c r="I1480" s="160" t="s">
        <v>753</v>
      </c>
      <c r="J1480" s="160" t="s">
        <v>2543</v>
      </c>
      <c r="K1480" s="160" t="s">
        <v>2547</v>
      </c>
      <c r="L1480" s="160" t="s">
        <v>284</v>
      </c>
      <c r="M1480" s="161" t="s">
        <v>850</v>
      </c>
      <c r="N1480" s="160" t="s">
        <v>3130</v>
      </c>
      <c r="O1480" s="160" t="s">
        <v>3133</v>
      </c>
      <c r="P1480" s="160" t="s">
        <v>2709</v>
      </c>
      <c r="Q1480" s="160" t="s">
        <v>2653</v>
      </c>
    </row>
    <row r="1481" spans="2:17" ht="31.35" customHeight="1">
      <c r="B1481" s="160">
        <v>1491</v>
      </c>
      <c r="C1481" s="160" t="s">
        <v>3098</v>
      </c>
      <c r="D1481" s="166">
        <v>44890</v>
      </c>
      <c r="E1481" s="165" t="s">
        <v>2024</v>
      </c>
      <c r="F1481" s="160" t="s">
        <v>2723</v>
      </c>
      <c r="G1481" s="160" t="s">
        <v>2683</v>
      </c>
      <c r="H1481" s="160" t="s">
        <v>850</v>
      </c>
      <c r="I1481" s="160" t="s">
        <v>850</v>
      </c>
      <c r="J1481" s="160" t="s">
        <v>2542</v>
      </c>
      <c r="K1481" s="160" t="s">
        <v>3113</v>
      </c>
      <c r="L1481" s="160" t="s">
        <v>284</v>
      </c>
      <c r="M1481" s="161" t="s">
        <v>850</v>
      </c>
      <c r="N1481" s="160" t="s">
        <v>3114</v>
      </c>
      <c r="O1481" s="160" t="s">
        <v>3115</v>
      </c>
      <c r="P1481" s="160" t="s">
        <v>2709</v>
      </c>
      <c r="Q1481" s="160" t="s">
        <v>2653</v>
      </c>
    </row>
    <row r="1482" spans="2:17" ht="27.6" customHeight="1">
      <c r="B1482" s="160">
        <v>1492</v>
      </c>
      <c r="C1482" s="160" t="s">
        <v>3098</v>
      </c>
      <c r="D1482" s="166">
        <v>44890</v>
      </c>
      <c r="E1482" s="165" t="s">
        <v>2022</v>
      </c>
      <c r="F1482" s="160" t="s">
        <v>2719</v>
      </c>
      <c r="G1482" s="160" t="s">
        <v>2680</v>
      </c>
      <c r="H1482" s="160" t="s">
        <v>850</v>
      </c>
      <c r="I1482" s="160" t="s">
        <v>850</v>
      </c>
      <c r="J1482" s="160" t="s">
        <v>2542</v>
      </c>
      <c r="K1482" s="160" t="s">
        <v>3113</v>
      </c>
      <c r="L1482" s="160" t="s">
        <v>284</v>
      </c>
      <c r="M1482" s="161" t="s">
        <v>850</v>
      </c>
      <c r="N1482" s="160" t="s">
        <v>3114</v>
      </c>
      <c r="O1482" s="160" t="s">
        <v>3115</v>
      </c>
      <c r="P1482" s="160" t="s">
        <v>2709</v>
      </c>
      <c r="Q1482" s="160" t="s">
        <v>2653</v>
      </c>
    </row>
    <row r="1483" spans="2:17" ht="27.6" customHeight="1">
      <c r="B1483" s="160">
        <v>1493</v>
      </c>
      <c r="C1483" s="160" t="s">
        <v>3098</v>
      </c>
      <c r="D1483" s="166">
        <v>44890</v>
      </c>
      <c r="E1483" s="165" t="s">
        <v>2023</v>
      </c>
      <c r="F1483" s="160" t="s">
        <v>2720</v>
      </c>
      <c r="G1483" s="160" t="s">
        <v>2681</v>
      </c>
      <c r="H1483" s="160" t="s">
        <v>850</v>
      </c>
      <c r="I1483" s="160" t="s">
        <v>850</v>
      </c>
      <c r="J1483" s="160" t="s">
        <v>2542</v>
      </c>
      <c r="K1483" s="160" t="s">
        <v>3113</v>
      </c>
      <c r="L1483" s="160" t="s">
        <v>284</v>
      </c>
      <c r="M1483" s="161" t="s">
        <v>850</v>
      </c>
      <c r="N1483" s="160" t="s">
        <v>3114</v>
      </c>
      <c r="O1483" s="160" t="s">
        <v>3115</v>
      </c>
      <c r="P1483" s="160" t="s">
        <v>2709</v>
      </c>
      <c r="Q1483" s="160" t="s">
        <v>2653</v>
      </c>
    </row>
    <row r="1484" spans="2:17" ht="100.35" customHeight="1">
      <c r="B1484" s="160">
        <v>1494</v>
      </c>
      <c r="C1484" s="160" t="s">
        <v>3098</v>
      </c>
      <c r="D1484" s="166">
        <v>44896</v>
      </c>
      <c r="E1484" s="165" t="s">
        <v>2020</v>
      </c>
      <c r="F1484" s="160" t="s">
        <v>2721</v>
      </c>
      <c r="G1484" s="160" t="s">
        <v>2678</v>
      </c>
      <c r="H1484" s="160" t="s">
        <v>850</v>
      </c>
      <c r="I1484" s="160" t="s">
        <v>850</v>
      </c>
      <c r="J1484" s="160" t="s">
        <v>2542</v>
      </c>
      <c r="K1484" s="160" t="s">
        <v>2764</v>
      </c>
      <c r="L1484" s="160" t="s">
        <v>265</v>
      </c>
      <c r="M1484" s="161" t="s">
        <v>1987</v>
      </c>
      <c r="N1484" s="161" t="s">
        <v>3156</v>
      </c>
      <c r="O1484" s="160" t="s">
        <v>3142</v>
      </c>
      <c r="P1484" s="160" t="s">
        <v>2709</v>
      </c>
      <c r="Q1484" s="160" t="s">
        <v>2708</v>
      </c>
    </row>
    <row r="1485" spans="2:17" ht="100.35" customHeight="1">
      <c r="B1485" s="160">
        <v>1495</v>
      </c>
      <c r="C1485" s="160" t="s">
        <v>3098</v>
      </c>
      <c r="D1485" s="166">
        <v>44896</v>
      </c>
      <c r="E1485" s="165" t="s">
        <v>2021</v>
      </c>
      <c r="F1485" s="160" t="s">
        <v>2722</v>
      </c>
      <c r="G1485" s="160" t="s">
        <v>2679</v>
      </c>
      <c r="H1485" s="160" t="s">
        <v>850</v>
      </c>
      <c r="I1485" s="160" t="s">
        <v>850</v>
      </c>
      <c r="J1485" s="160" t="s">
        <v>2542</v>
      </c>
      <c r="K1485" s="160" t="s">
        <v>2764</v>
      </c>
      <c r="L1485" s="160" t="s">
        <v>265</v>
      </c>
      <c r="M1485" s="161" t="s">
        <v>1987</v>
      </c>
      <c r="N1485" s="161" t="s">
        <v>3156</v>
      </c>
      <c r="O1485" s="160" t="s">
        <v>3142</v>
      </c>
      <c r="P1485" s="160" t="s">
        <v>2709</v>
      </c>
      <c r="Q1485" s="160" t="s">
        <v>2708</v>
      </c>
    </row>
    <row r="1486" spans="2:17" ht="100.35" customHeight="1">
      <c r="B1486" s="160">
        <v>1496</v>
      </c>
      <c r="C1486" s="160" t="s">
        <v>3098</v>
      </c>
      <c r="D1486" s="166">
        <v>44896</v>
      </c>
      <c r="E1486" s="165" t="s">
        <v>2022</v>
      </c>
      <c r="F1486" s="160" t="s">
        <v>2719</v>
      </c>
      <c r="G1486" s="160" t="s">
        <v>2680</v>
      </c>
      <c r="H1486" s="160" t="s">
        <v>850</v>
      </c>
      <c r="I1486" s="160" t="s">
        <v>850</v>
      </c>
      <c r="J1486" s="160" t="s">
        <v>2542</v>
      </c>
      <c r="K1486" s="160" t="s">
        <v>2764</v>
      </c>
      <c r="L1486" s="160" t="s">
        <v>265</v>
      </c>
      <c r="M1486" s="161" t="s">
        <v>1987</v>
      </c>
      <c r="N1486" s="161" t="s">
        <v>3157</v>
      </c>
      <c r="O1486" s="160" t="s">
        <v>3142</v>
      </c>
      <c r="P1486" s="160" t="s">
        <v>2709</v>
      </c>
      <c r="Q1486" s="160" t="s">
        <v>2708</v>
      </c>
    </row>
    <row r="1487" spans="2:17" ht="100.35" customHeight="1">
      <c r="B1487" s="160">
        <v>1497</v>
      </c>
      <c r="C1487" s="160" t="s">
        <v>3098</v>
      </c>
      <c r="D1487" s="166">
        <v>44896</v>
      </c>
      <c r="E1487" s="165" t="s">
        <v>2023</v>
      </c>
      <c r="F1487" s="160" t="s">
        <v>2720</v>
      </c>
      <c r="G1487" s="160" t="s">
        <v>2681</v>
      </c>
      <c r="H1487" s="160" t="s">
        <v>850</v>
      </c>
      <c r="I1487" s="160" t="s">
        <v>850</v>
      </c>
      <c r="J1487" s="160" t="s">
        <v>2542</v>
      </c>
      <c r="K1487" s="160" t="s">
        <v>2764</v>
      </c>
      <c r="L1487" s="160" t="s">
        <v>265</v>
      </c>
      <c r="M1487" s="161" t="s">
        <v>1987</v>
      </c>
      <c r="N1487" s="161" t="s">
        <v>3157</v>
      </c>
      <c r="O1487" s="160" t="s">
        <v>3142</v>
      </c>
      <c r="P1487" s="160" t="s">
        <v>2709</v>
      </c>
      <c r="Q1487" s="160" t="s">
        <v>2708</v>
      </c>
    </row>
    <row r="1488" spans="2:17" ht="100.35" customHeight="1">
      <c r="B1488" s="160">
        <v>1498</v>
      </c>
      <c r="C1488" s="160" t="s">
        <v>3098</v>
      </c>
      <c r="D1488" s="166">
        <v>44896</v>
      </c>
      <c r="E1488" s="165" t="s">
        <v>2025</v>
      </c>
      <c r="F1488" s="160" t="s">
        <v>2724</v>
      </c>
      <c r="G1488" s="160" t="s">
        <v>2682</v>
      </c>
      <c r="H1488" s="160" t="s">
        <v>850</v>
      </c>
      <c r="I1488" s="160" t="s">
        <v>850</v>
      </c>
      <c r="J1488" s="160" t="s">
        <v>2542</v>
      </c>
      <c r="K1488" s="160" t="s">
        <v>2764</v>
      </c>
      <c r="L1488" s="160" t="s">
        <v>265</v>
      </c>
      <c r="M1488" s="161" t="s">
        <v>1992</v>
      </c>
      <c r="N1488" s="161" t="s">
        <v>3158</v>
      </c>
      <c r="O1488" s="160" t="s">
        <v>3142</v>
      </c>
      <c r="P1488" s="160" t="s">
        <v>2709</v>
      </c>
      <c r="Q1488" s="160" t="s">
        <v>2708</v>
      </c>
    </row>
    <row r="1489" spans="2:17" ht="100.35" customHeight="1">
      <c r="B1489" s="160">
        <v>1499</v>
      </c>
      <c r="C1489" s="160" t="s">
        <v>3098</v>
      </c>
      <c r="D1489" s="166">
        <v>44896</v>
      </c>
      <c r="E1489" s="165" t="s">
        <v>2024</v>
      </c>
      <c r="F1489" s="160" t="s">
        <v>2723</v>
      </c>
      <c r="G1489" s="160" t="s">
        <v>2683</v>
      </c>
      <c r="H1489" s="160" t="s">
        <v>850</v>
      </c>
      <c r="I1489" s="160" t="s">
        <v>850</v>
      </c>
      <c r="J1489" s="160" t="s">
        <v>2542</v>
      </c>
      <c r="K1489" s="160" t="s">
        <v>2764</v>
      </c>
      <c r="L1489" s="160" t="s">
        <v>265</v>
      </c>
      <c r="M1489" s="161" t="s">
        <v>1990</v>
      </c>
      <c r="N1489" s="161" t="s">
        <v>3159</v>
      </c>
      <c r="O1489" s="160" t="s">
        <v>3142</v>
      </c>
      <c r="P1489" s="160" t="s">
        <v>2709</v>
      </c>
      <c r="Q1489" s="160" t="s">
        <v>2708</v>
      </c>
    </row>
    <row r="1490" spans="2:17" ht="49.65" customHeight="1">
      <c r="B1490" s="160">
        <v>1500</v>
      </c>
      <c r="C1490" s="160" t="s">
        <v>3098</v>
      </c>
      <c r="D1490" s="166">
        <v>44896</v>
      </c>
      <c r="E1490" s="165" t="s">
        <v>3143</v>
      </c>
      <c r="F1490" s="160" t="s">
        <v>2724</v>
      </c>
      <c r="G1490" s="160" t="s">
        <v>2682</v>
      </c>
      <c r="H1490" s="160" t="s">
        <v>2153</v>
      </c>
      <c r="I1490" s="160" t="s">
        <v>1698</v>
      </c>
      <c r="J1490" s="160" t="s">
        <v>2543</v>
      </c>
      <c r="K1490" s="160" t="s">
        <v>2549</v>
      </c>
      <c r="L1490" s="160" t="s">
        <v>265</v>
      </c>
      <c r="M1490" s="161" t="s">
        <v>2131</v>
      </c>
      <c r="N1490" s="161" t="s">
        <v>3151</v>
      </c>
      <c r="O1490" s="160" t="s">
        <v>3144</v>
      </c>
      <c r="P1490" s="160" t="s">
        <v>2709</v>
      </c>
      <c r="Q1490" s="160" t="s">
        <v>2708</v>
      </c>
    </row>
    <row r="1491" spans="2:17" ht="49.65" customHeight="1">
      <c r="B1491" s="167">
        <v>1501</v>
      </c>
      <c r="C1491" s="165" t="s">
        <v>3098</v>
      </c>
      <c r="D1491" s="166">
        <v>44896</v>
      </c>
      <c r="E1491" s="165" t="s">
        <v>3145</v>
      </c>
      <c r="F1491" s="160" t="s">
        <v>2724</v>
      </c>
      <c r="G1491" s="160" t="s">
        <v>2682</v>
      </c>
      <c r="H1491" s="160" t="s">
        <v>2156</v>
      </c>
      <c r="I1491" s="160" t="s">
        <v>1703</v>
      </c>
      <c r="J1491" s="160" t="s">
        <v>2543</v>
      </c>
      <c r="K1491" s="167" t="s">
        <v>2549</v>
      </c>
      <c r="L1491" s="167" t="s">
        <v>265</v>
      </c>
      <c r="M1491" s="165" t="s">
        <v>2131</v>
      </c>
      <c r="N1491" s="165" t="s">
        <v>3151</v>
      </c>
      <c r="O1491" s="160" t="s">
        <v>3144</v>
      </c>
      <c r="P1491" s="160" t="s">
        <v>2709</v>
      </c>
      <c r="Q1491" s="160" t="s">
        <v>2708</v>
      </c>
    </row>
    <row r="1492" spans="2:17" ht="49.65" customHeight="1">
      <c r="B1492" s="167">
        <v>1502</v>
      </c>
      <c r="C1492" s="165" t="s">
        <v>3098</v>
      </c>
      <c r="D1492" s="166">
        <v>44896</v>
      </c>
      <c r="E1492" s="165" t="s">
        <v>3146</v>
      </c>
      <c r="F1492" s="160" t="s">
        <v>2723</v>
      </c>
      <c r="G1492" s="160" t="s">
        <v>2683</v>
      </c>
      <c r="H1492" s="160" t="s">
        <v>2153</v>
      </c>
      <c r="I1492" s="160" t="s">
        <v>1698</v>
      </c>
      <c r="J1492" s="160" t="s">
        <v>2543</v>
      </c>
      <c r="K1492" s="167" t="s">
        <v>2549</v>
      </c>
      <c r="L1492" s="167" t="s">
        <v>265</v>
      </c>
      <c r="M1492" s="165" t="s">
        <v>2131</v>
      </c>
      <c r="N1492" s="165" t="s">
        <v>3151</v>
      </c>
      <c r="O1492" s="160" t="s">
        <v>3144</v>
      </c>
      <c r="P1492" s="160" t="s">
        <v>2709</v>
      </c>
      <c r="Q1492" s="160" t="s">
        <v>2708</v>
      </c>
    </row>
    <row r="1493" spans="2:17" ht="46.2" customHeight="1">
      <c r="B1493" s="167">
        <v>1503</v>
      </c>
      <c r="C1493" s="165" t="s">
        <v>3169</v>
      </c>
      <c r="D1493" s="166">
        <v>45008</v>
      </c>
      <c r="E1493" s="165" t="s">
        <v>850</v>
      </c>
      <c r="F1493" s="160" t="s">
        <v>2236</v>
      </c>
      <c r="G1493" s="165" t="s">
        <v>850</v>
      </c>
      <c r="H1493" s="165" t="s">
        <v>850</v>
      </c>
      <c r="I1493" s="165" t="s">
        <v>850</v>
      </c>
      <c r="J1493" s="160" t="s">
        <v>2261</v>
      </c>
      <c r="K1493" s="160" t="s">
        <v>2689</v>
      </c>
      <c r="L1493" s="160" t="s">
        <v>265</v>
      </c>
      <c r="M1493" s="165" t="s">
        <v>3167</v>
      </c>
      <c r="N1493" s="165" t="s">
        <v>3163</v>
      </c>
      <c r="O1493" s="160" t="s">
        <v>3168</v>
      </c>
      <c r="P1493" s="160" t="s">
        <v>2709</v>
      </c>
      <c r="Q1493" s="160" t="s">
        <v>3164</v>
      </c>
    </row>
    <row r="1494" spans="2:17" ht="91.8" customHeight="1">
      <c r="B1494" s="167">
        <v>1504</v>
      </c>
      <c r="C1494" s="165" t="s">
        <v>3174</v>
      </c>
      <c r="D1494" s="205">
        <v>45252</v>
      </c>
      <c r="E1494" s="165" t="s">
        <v>2473</v>
      </c>
      <c r="F1494" s="160" t="s">
        <v>2947</v>
      </c>
      <c r="G1494" s="160" t="s">
        <v>2304</v>
      </c>
      <c r="H1494" s="160" t="s">
        <v>2312</v>
      </c>
      <c r="I1494" s="160" t="s">
        <v>2303</v>
      </c>
      <c r="J1494" s="160" t="s">
        <v>2543</v>
      </c>
      <c r="K1494" s="167" t="s">
        <v>2545</v>
      </c>
      <c r="L1494" s="167" t="s">
        <v>265</v>
      </c>
      <c r="M1494" s="160" t="s">
        <v>2320</v>
      </c>
      <c r="N1494" s="160" t="s">
        <v>3177</v>
      </c>
      <c r="O1494" s="160" t="s">
        <v>3175</v>
      </c>
      <c r="P1494" s="160" t="s">
        <v>2709</v>
      </c>
      <c r="Q1494" s="160" t="s">
        <v>2708</v>
      </c>
    </row>
    <row r="1495" spans="2:17" ht="33" customHeight="1">
      <c r="B1495" s="167">
        <v>1505</v>
      </c>
      <c r="C1495" s="165" t="s">
        <v>3174</v>
      </c>
      <c r="D1495" s="205">
        <v>45252</v>
      </c>
      <c r="E1495" s="165" t="s">
        <v>2473</v>
      </c>
      <c r="F1495" s="160" t="s">
        <v>2947</v>
      </c>
      <c r="G1495" s="160" t="s">
        <v>2304</v>
      </c>
      <c r="H1495" s="160" t="s">
        <v>2312</v>
      </c>
      <c r="I1495" s="160" t="s">
        <v>2303</v>
      </c>
      <c r="J1495" s="160" t="s">
        <v>2543</v>
      </c>
      <c r="K1495" s="167" t="s">
        <v>2552</v>
      </c>
      <c r="L1495" s="167" t="s">
        <v>265</v>
      </c>
      <c r="M1495" s="160" t="s">
        <v>1457</v>
      </c>
      <c r="N1495" s="160" t="s">
        <v>293</v>
      </c>
      <c r="O1495" s="160" t="s">
        <v>3175</v>
      </c>
      <c r="P1495" s="160" t="s">
        <v>2709</v>
      </c>
      <c r="Q1495" s="160" t="s">
        <v>2708</v>
      </c>
    </row>
    <row r="1496" spans="2:17" ht="33" customHeight="1">
      <c r="B1496" s="167">
        <v>1506</v>
      </c>
      <c r="C1496" s="165" t="s">
        <v>3174</v>
      </c>
      <c r="D1496" s="205">
        <v>45252</v>
      </c>
      <c r="E1496" s="165" t="s">
        <v>3176</v>
      </c>
      <c r="F1496" s="160" t="s">
        <v>2947</v>
      </c>
      <c r="G1496" s="160" t="s">
        <v>2304</v>
      </c>
      <c r="H1496" s="160" t="s">
        <v>2312</v>
      </c>
      <c r="I1496" s="160" t="s">
        <v>2303</v>
      </c>
      <c r="J1496" s="160" t="s">
        <v>2543</v>
      </c>
      <c r="K1496" s="167" t="s">
        <v>2548</v>
      </c>
      <c r="L1496" s="167" t="s">
        <v>265</v>
      </c>
      <c r="M1496" s="206" t="s">
        <v>164</v>
      </c>
      <c r="N1496" s="160" t="s">
        <v>2091</v>
      </c>
      <c r="O1496" s="160" t="s">
        <v>3175</v>
      </c>
      <c r="P1496" s="160" t="s">
        <v>2709</v>
      </c>
      <c r="Q1496" s="160" t="s">
        <v>2708</v>
      </c>
    </row>
    <row r="1497" spans="2:17" ht="33" customHeight="1">
      <c r="B1497" s="167">
        <v>1507</v>
      </c>
      <c r="C1497" s="165" t="s">
        <v>3174</v>
      </c>
      <c r="D1497" s="205">
        <v>45252</v>
      </c>
      <c r="E1497" s="165" t="s">
        <v>3176</v>
      </c>
      <c r="F1497" s="160" t="s">
        <v>2947</v>
      </c>
      <c r="G1497" s="160" t="s">
        <v>2304</v>
      </c>
      <c r="H1497" s="160" t="s">
        <v>2312</v>
      </c>
      <c r="I1497" s="160" t="s">
        <v>2303</v>
      </c>
      <c r="J1497" s="160" t="s">
        <v>2543</v>
      </c>
      <c r="K1497" s="167" t="s">
        <v>2549</v>
      </c>
      <c r="L1497" s="167" t="s">
        <v>265</v>
      </c>
      <c r="M1497" s="206" t="s">
        <v>164</v>
      </c>
      <c r="N1497" s="160" t="s">
        <v>3178</v>
      </c>
      <c r="O1497" s="160" t="s">
        <v>3175</v>
      </c>
      <c r="P1497" s="160" t="s">
        <v>2709</v>
      </c>
      <c r="Q1497" s="160" t="s">
        <v>2708</v>
      </c>
    </row>
    <row r="1498" spans="2:17" ht="33" customHeight="1">
      <c r="B1498" s="167">
        <v>1508</v>
      </c>
      <c r="C1498" s="165" t="s">
        <v>3174</v>
      </c>
      <c r="D1498" s="205">
        <v>45268</v>
      </c>
      <c r="E1498" s="165" t="s">
        <v>850</v>
      </c>
      <c r="F1498" s="160" t="s">
        <v>3179</v>
      </c>
      <c r="G1498" s="165" t="s">
        <v>850</v>
      </c>
      <c r="H1498" s="165" t="s">
        <v>850</v>
      </c>
      <c r="I1498" s="165" t="s">
        <v>850</v>
      </c>
      <c r="J1498" s="160" t="s">
        <v>2261</v>
      </c>
      <c r="K1498" s="167" t="s">
        <v>3182</v>
      </c>
      <c r="L1498" s="167" t="s">
        <v>265</v>
      </c>
      <c r="M1498" s="160" t="s">
        <v>3184</v>
      </c>
      <c r="N1498" s="160" t="s">
        <v>3183</v>
      </c>
      <c r="O1498" s="160" t="s">
        <v>3185</v>
      </c>
      <c r="P1498" s="160" t="s">
        <v>2709</v>
      </c>
      <c r="Q1498" s="160" t="s">
        <v>3164</v>
      </c>
    </row>
  </sheetData>
  <autoFilter ref="B8:Q1498" xr:uid="{0291C3E0-9109-4280-8A20-CB664B652CA0}"/>
  <sortState xmlns:xlrd2="http://schemas.microsoft.com/office/spreadsheetml/2017/richdata2" ref="E1131:E1190">
    <sortCondition ref="E1131:E1190"/>
  </sortState>
  <phoneticPr fontId="103" type="noConversion"/>
  <conditionalFormatting sqref="G135:H146 I135:J149">
    <cfRule type="expression" dxfId="1149" priority="1152">
      <formula>$B135=1</formula>
    </cfRule>
  </conditionalFormatting>
  <conditionalFormatting sqref="G985:I988 H1102:H1110 F966:F969 F972:F973 F982 I1110 G1070:I1070 F983:G984 F974:G981 F970:G971 F961:G965 F1011:G1012 M1119:M1126 O1119:O1126 I1112:I1113 F851:G865 F1025:G1025 F873:G876 F866:F872 F937:G950 F877:F936 F951:F960 F985:F1010 F1040:G1047 F1026:F1039 F1048:F1050 F1013:F1024 H1064:H1069 J1051:J1060 J1064:K1069 I1059:I1060 N1064:N1069 F1051:G1062 F1110:G1113 G1114:G1118 J1111:J1208 H1112:H1208 I1119:I1208 K1121:K1205 L1127:L1205 M1191:M1205 F1114:F1208 G1127:G1208 K1206:M1208 O1128:O1208 N1127:N1208 N1099 N1101 F1063:F1109 I1063:I1069 J1063 G1063:G1069 L1060:L1069 I1061:J1062 F1319:L1320 N1319:O1320 F1209:O1318 F1321:O1323 Q823:Q1343 F1324:J1343 M1324:O1324 K1324:L1345 N1325:N1343 M1325:M1345 O1325:O1345 F824:F850 M1393 F1387:O1388 M1389:O1392 F1389:L1393 O1393:O1404 F1394:N1404 F1405:J1415 M1405:O1415 K1405:L1434 O1416:O1435">
    <cfRule type="cellIs" dxfId="1148" priority="1151" operator="equal">
      <formula>"TBC - Deletion"</formula>
    </cfRule>
  </conditionalFormatting>
  <conditionalFormatting sqref="E824 G985:I988 H1102:H1110 F966:F969 F972:F973 F982 I1110 G1070:I1070 F983:G984 F974:G981 F970:G971 F961:G965 F1011:G1012 M1119:M1126 O1119:O1126 I1112:I1113 F851:G865 F1025:G1025 F873:G876 F866:F872 F937:G950 F877:F936 F951:F960 F985:F1010 F1040:G1047 F1026:F1039 F1048:F1050 F1013:F1024 H1064:H1069 J1051:J1060 J1064:K1069 I1059:I1060 N1064:N1069 F1051:G1062 F1110:G1113 G1114:G1118 J1111:J1208 H1112:H1208 I1119:I1208 K1121:K1205 L1127:L1205 M1191:M1205 F1114:F1208 G1127:G1208 K1206:M1208 O1128:O1208 N1127:N1208 N1099 N1101 F1063:F1109 I1063:I1069 J1063 G1063:G1069 L1060:L1069 I1061:J1062 F1319:L1320 N1319:O1320 F1209:O1318 F1321:O1323 Q823:Q1343 F1324:J1343 M1324:O1324 K1324:L1345 N1325:N1343 M1325:M1345 O1325:O1345 F827:F850 M1393 F1387:O1388 M1389:O1392 F1389:L1393 O1393:O1404 F1394:N1404 F1405:J1415 M1405:O1415 K1405:L1434 O1416:O1435">
    <cfRule type="cellIs" dxfId="1147" priority="1150" operator="equal">
      <formula>"TBC"</formula>
    </cfRule>
  </conditionalFormatting>
  <conditionalFormatting sqref="G985:I988 H1102:H1110 F966:F969 F972:F973 F982 I1110 G1070:I1070 F983:G984 F974:G981 F970:G971 F961:G965 F1011:G1012 M1119:M1126 O1119:O1126 I1112:I1113 F851:G865 F1025:G1025 F873:G876 F866:F872 F937:G950 F877:F936 F951:F960 F985:F1010 F1040:G1047 F1026:F1039 F1048:F1050 F1013:F1024 H1064:H1069 J1051:J1060 J1064:K1069 I1059:I1060 N1064:N1069 F1051:G1062 F1110:G1113 G1114:G1118 J1111:J1208 H1112:H1208 I1119:I1208 K1121:K1205 L1127:L1205 M1191:M1205 F1114:F1208 G1127:G1208 K1206:M1208 O1128:O1208 N1127:N1208 N1099 N1101 F1063:F1109 I1063:I1069 J1063 G1063:G1069 L1060:L1069 I1061:J1062 F1319:L1320 N1319:O1320 F1209:O1318 F1321:O1323 Q823:Q1343 F1324:J1343 M1324:O1324 K1324:L1345 N1325:N1343 M1325:M1345 O1325:O1345 F824:F850 M1393 F1387:O1388 M1389:O1392 F1389:L1393 O1393:O1404 F1394:N1404 F1405:J1415 M1405:O1415 K1405:L1434 O1416:O1435">
    <cfRule type="cellIs" dxfId="1146" priority="1149" operator="equal">
      <formula>"""NOT FOUND"""</formula>
    </cfRule>
  </conditionalFormatting>
  <conditionalFormatting sqref="F824:F826">
    <cfRule type="cellIs" dxfId="1145" priority="1148" operator="equal">
      <formula>"TBC"</formula>
    </cfRule>
  </conditionalFormatting>
  <conditionalFormatting sqref="F825">
    <cfRule type="cellIs" dxfId="1144" priority="1147" operator="equal">
      <formula>"""NOT FOUND"""</formula>
    </cfRule>
  </conditionalFormatting>
  <conditionalFormatting sqref="G982:H982 G972:H973 G966:H969">
    <cfRule type="cellIs" dxfId="1143" priority="1146" operator="equal">
      <formula>"TBC - Deletion"</formula>
    </cfRule>
  </conditionalFormatting>
  <conditionalFormatting sqref="G982:H982 G972:H973 G966:H969">
    <cfRule type="cellIs" dxfId="1142" priority="1145" operator="equal">
      <formula>"""NOT FOUND"""</formula>
    </cfRule>
  </conditionalFormatting>
  <conditionalFormatting sqref="G982:H982 G972:H973 G966:H969">
    <cfRule type="cellIs" dxfId="1141" priority="1144" operator="equal">
      <formula>"TBC"</formula>
    </cfRule>
  </conditionalFormatting>
  <conditionalFormatting sqref="G982:H982 G972:H973 G966:H969">
    <cfRule type="cellIs" dxfId="1140" priority="1143" operator="equal">
      <formula>"""NOT FOUND"""</formula>
    </cfRule>
  </conditionalFormatting>
  <conditionalFormatting sqref="H827">
    <cfRule type="cellIs" dxfId="1139" priority="1142" operator="equal">
      <formula>"TBC - Deletion"</formula>
    </cfRule>
  </conditionalFormatting>
  <conditionalFormatting sqref="H827">
    <cfRule type="cellIs" dxfId="1138" priority="1141" operator="equal">
      <formula>"""NOT FOUND"""</formula>
    </cfRule>
  </conditionalFormatting>
  <conditionalFormatting sqref="H827">
    <cfRule type="cellIs" dxfId="1137" priority="1140" operator="equal">
      <formula>"TBC"</formula>
    </cfRule>
  </conditionalFormatting>
  <conditionalFormatting sqref="H827">
    <cfRule type="cellIs" dxfId="1136" priority="1139" operator="equal">
      <formula>"""NOT FOUND"""</formula>
    </cfRule>
  </conditionalFormatting>
  <conditionalFormatting sqref="H833:I843 H828:H832 H844:H850">
    <cfRule type="cellIs" dxfId="1135" priority="1138" operator="equal">
      <formula>"TBC - Deletion"</formula>
    </cfRule>
  </conditionalFormatting>
  <conditionalFormatting sqref="H833:I843 H828:H832 H844:H850">
    <cfRule type="cellIs" dxfId="1134" priority="1137" operator="equal">
      <formula>"""NOT FOUND"""</formula>
    </cfRule>
  </conditionalFormatting>
  <conditionalFormatting sqref="H833:I843 H828:H832 H844:H850">
    <cfRule type="cellIs" dxfId="1133" priority="1136" operator="equal">
      <formula>"TBC"</formula>
    </cfRule>
  </conditionalFormatting>
  <conditionalFormatting sqref="H833:I843 H828:H832 H844:H850">
    <cfRule type="cellIs" dxfId="1132" priority="1135" operator="equal">
      <formula>"""NOT FOUND"""</formula>
    </cfRule>
  </conditionalFormatting>
  <conditionalFormatting sqref="G824 G826">
    <cfRule type="cellIs" dxfId="1131" priority="1134" operator="equal">
      <formula>"TBC - Deletion"</formula>
    </cfRule>
  </conditionalFormatting>
  <conditionalFormatting sqref="G824 G826">
    <cfRule type="cellIs" dxfId="1130" priority="1133" operator="equal">
      <formula>"""NOT FOUND"""</formula>
    </cfRule>
  </conditionalFormatting>
  <conditionalFormatting sqref="G824 G826">
    <cfRule type="cellIs" dxfId="1129" priority="1132" operator="equal">
      <formula>"TBC"</formula>
    </cfRule>
  </conditionalFormatting>
  <conditionalFormatting sqref="G824 G826">
    <cfRule type="cellIs" dxfId="1128" priority="1131" operator="equal">
      <formula>"""NOT FOUND"""</formula>
    </cfRule>
  </conditionalFormatting>
  <conditionalFormatting sqref="I824">
    <cfRule type="cellIs" dxfId="1127" priority="1130" operator="equal">
      <formula>"TBC - Deletion"</formula>
    </cfRule>
  </conditionalFormatting>
  <conditionalFormatting sqref="I824">
    <cfRule type="cellIs" dxfId="1126" priority="1129" operator="equal">
      <formula>"""NOT FOUND"""</formula>
    </cfRule>
  </conditionalFormatting>
  <conditionalFormatting sqref="I824">
    <cfRule type="cellIs" dxfId="1125" priority="1128" operator="equal">
      <formula>"TBC"</formula>
    </cfRule>
  </conditionalFormatting>
  <conditionalFormatting sqref="I824">
    <cfRule type="cellIs" dxfId="1124" priority="1127" operator="equal">
      <formula>"""NOT FOUND"""</formula>
    </cfRule>
  </conditionalFormatting>
  <conditionalFormatting sqref="I825">
    <cfRule type="cellIs" dxfId="1123" priority="1126" operator="equal">
      <formula>"TBC - Deletion"</formula>
    </cfRule>
  </conditionalFormatting>
  <conditionalFormatting sqref="I825">
    <cfRule type="cellIs" dxfId="1122" priority="1125" operator="equal">
      <formula>"""NOT FOUND"""</formula>
    </cfRule>
  </conditionalFormatting>
  <conditionalFormatting sqref="I825">
    <cfRule type="cellIs" dxfId="1121" priority="1124" operator="equal">
      <formula>"TBC"</formula>
    </cfRule>
  </conditionalFormatting>
  <conditionalFormatting sqref="I825">
    <cfRule type="cellIs" dxfId="1120" priority="1123" operator="equal">
      <formula>"""NOT FOUND"""</formula>
    </cfRule>
  </conditionalFormatting>
  <conditionalFormatting sqref="I826">
    <cfRule type="cellIs" dxfId="1119" priority="1122" operator="equal">
      <formula>"TBC - Deletion"</formula>
    </cfRule>
  </conditionalFormatting>
  <conditionalFormatting sqref="I826">
    <cfRule type="cellIs" dxfId="1118" priority="1121" operator="equal">
      <formula>"""NOT FOUND"""</formula>
    </cfRule>
  </conditionalFormatting>
  <conditionalFormatting sqref="I826">
    <cfRule type="cellIs" dxfId="1117" priority="1120" operator="equal">
      <formula>"TBC"</formula>
    </cfRule>
  </conditionalFormatting>
  <conditionalFormatting sqref="I826">
    <cfRule type="cellIs" dxfId="1116" priority="1119" operator="equal">
      <formula>"""NOT FOUND"""</formula>
    </cfRule>
  </conditionalFormatting>
  <conditionalFormatting sqref="H824">
    <cfRule type="cellIs" dxfId="1115" priority="1118" operator="equal">
      <formula>"TBC - Deletion"</formula>
    </cfRule>
  </conditionalFormatting>
  <conditionalFormatting sqref="H824">
    <cfRule type="cellIs" dxfId="1114" priority="1117" operator="equal">
      <formula>"""NOT FOUND"""</formula>
    </cfRule>
  </conditionalFormatting>
  <conditionalFormatting sqref="H824">
    <cfRule type="cellIs" dxfId="1113" priority="1116" operator="equal">
      <formula>"TBC"</formula>
    </cfRule>
  </conditionalFormatting>
  <conditionalFormatting sqref="H824">
    <cfRule type="cellIs" dxfId="1112" priority="1115" operator="equal">
      <formula>"""NOT FOUND"""</formula>
    </cfRule>
  </conditionalFormatting>
  <conditionalFormatting sqref="H825">
    <cfRule type="cellIs" dxfId="1111" priority="1114" operator="equal">
      <formula>"TBC - Deletion"</formula>
    </cfRule>
  </conditionalFormatting>
  <conditionalFormatting sqref="H825">
    <cfRule type="cellIs" dxfId="1110" priority="1113" operator="equal">
      <formula>"""NOT FOUND"""</formula>
    </cfRule>
  </conditionalFormatting>
  <conditionalFormatting sqref="H825">
    <cfRule type="cellIs" dxfId="1109" priority="1112" operator="equal">
      <formula>"TBC"</formula>
    </cfRule>
  </conditionalFormatting>
  <conditionalFormatting sqref="H825">
    <cfRule type="cellIs" dxfId="1108" priority="1111" operator="equal">
      <formula>"""NOT FOUND"""</formula>
    </cfRule>
  </conditionalFormatting>
  <conditionalFormatting sqref="H826">
    <cfRule type="cellIs" dxfId="1107" priority="1110" operator="equal">
      <formula>"TBC - Deletion"</formula>
    </cfRule>
  </conditionalFormatting>
  <conditionalFormatting sqref="H826">
    <cfRule type="cellIs" dxfId="1106" priority="1109" operator="equal">
      <formula>"""NOT FOUND"""</formula>
    </cfRule>
  </conditionalFormatting>
  <conditionalFormatting sqref="H826">
    <cfRule type="cellIs" dxfId="1105" priority="1108" operator="equal">
      <formula>"TBC"</formula>
    </cfRule>
  </conditionalFormatting>
  <conditionalFormatting sqref="H826">
    <cfRule type="cellIs" dxfId="1104" priority="1107" operator="equal">
      <formula>"""NOT FOUND"""</formula>
    </cfRule>
  </conditionalFormatting>
  <conditionalFormatting sqref="I953:I960">
    <cfRule type="cellIs" dxfId="1103" priority="1106" operator="equal">
      <formula>"TBC - Deletion"</formula>
    </cfRule>
  </conditionalFormatting>
  <conditionalFormatting sqref="I953:I960">
    <cfRule type="cellIs" dxfId="1102" priority="1105" operator="equal">
      <formula>"""NOT FOUND"""</formula>
    </cfRule>
  </conditionalFormatting>
  <conditionalFormatting sqref="I953:I960">
    <cfRule type="cellIs" dxfId="1101" priority="1104" operator="equal">
      <formula>"TBC"</formula>
    </cfRule>
  </conditionalFormatting>
  <conditionalFormatting sqref="I953:I960">
    <cfRule type="cellIs" dxfId="1100" priority="1103" operator="equal">
      <formula>"""NOT FOUND"""</formula>
    </cfRule>
  </conditionalFormatting>
  <conditionalFormatting sqref="G953:G960">
    <cfRule type="cellIs" dxfId="1099" priority="1102" operator="equal">
      <formula>"TBC - Deletion"</formula>
    </cfRule>
  </conditionalFormatting>
  <conditionalFormatting sqref="G953:G960">
    <cfRule type="cellIs" dxfId="1098" priority="1101" operator="equal">
      <formula>"""NOT FOUND"""</formula>
    </cfRule>
  </conditionalFormatting>
  <conditionalFormatting sqref="G953:G960">
    <cfRule type="cellIs" dxfId="1097" priority="1100" operator="equal">
      <formula>"TBC"</formula>
    </cfRule>
  </conditionalFormatting>
  <conditionalFormatting sqref="G953:G960">
    <cfRule type="cellIs" dxfId="1096" priority="1099" operator="equal">
      <formula>"""NOT FOUND"""</formula>
    </cfRule>
  </conditionalFormatting>
  <conditionalFormatting sqref="I989:I1009">
    <cfRule type="cellIs" dxfId="1095" priority="1098" operator="equal">
      <formula>"TBC - Deletion"</formula>
    </cfRule>
  </conditionalFormatting>
  <conditionalFormatting sqref="I989:I1009">
    <cfRule type="cellIs" dxfId="1094" priority="1097" operator="equal">
      <formula>"""NOT FOUND"""</formula>
    </cfRule>
  </conditionalFormatting>
  <conditionalFormatting sqref="I989:I1009">
    <cfRule type="cellIs" dxfId="1093" priority="1096" operator="equal">
      <formula>"TBC"</formula>
    </cfRule>
  </conditionalFormatting>
  <conditionalFormatting sqref="I989:I1009">
    <cfRule type="cellIs" dxfId="1092" priority="1095" operator="equal">
      <formula>"""NOT FOUND"""</formula>
    </cfRule>
  </conditionalFormatting>
  <conditionalFormatting sqref="G989:G1009">
    <cfRule type="cellIs" dxfId="1091" priority="1094" operator="equal">
      <formula>"TBC - Deletion"</formula>
    </cfRule>
  </conditionalFormatting>
  <conditionalFormatting sqref="G989:G1009">
    <cfRule type="cellIs" dxfId="1090" priority="1093" operator="equal">
      <formula>"""NOT FOUND"""</formula>
    </cfRule>
  </conditionalFormatting>
  <conditionalFormatting sqref="G989:G1009">
    <cfRule type="cellIs" dxfId="1089" priority="1092" operator="equal">
      <formula>"TBC"</formula>
    </cfRule>
  </conditionalFormatting>
  <conditionalFormatting sqref="G989:G1009">
    <cfRule type="cellIs" dxfId="1088" priority="1091" operator="equal">
      <formula>"""NOT FOUND"""</formula>
    </cfRule>
  </conditionalFormatting>
  <conditionalFormatting sqref="H989:H1009">
    <cfRule type="cellIs" dxfId="1087" priority="1090" operator="equal">
      <formula>"TBC - Deletion"</formula>
    </cfRule>
  </conditionalFormatting>
  <conditionalFormatting sqref="H989:H1009">
    <cfRule type="cellIs" dxfId="1086" priority="1089" operator="equal">
      <formula>"""NOT FOUND"""</formula>
    </cfRule>
  </conditionalFormatting>
  <conditionalFormatting sqref="H989:H1009">
    <cfRule type="cellIs" dxfId="1085" priority="1088" operator="equal">
      <formula>"TBC"</formula>
    </cfRule>
  </conditionalFormatting>
  <conditionalFormatting sqref="H989:H1009">
    <cfRule type="cellIs" dxfId="1084" priority="1087" operator="equal">
      <formula>"""NOT FOUND"""</formula>
    </cfRule>
  </conditionalFormatting>
  <conditionalFormatting sqref="I1013 I1015:I1024">
    <cfRule type="cellIs" dxfId="1083" priority="1086" operator="equal">
      <formula>"TBC - Deletion"</formula>
    </cfRule>
  </conditionalFormatting>
  <conditionalFormatting sqref="I1013 I1015:I1024">
    <cfRule type="cellIs" dxfId="1082" priority="1085" operator="equal">
      <formula>"""NOT FOUND"""</formula>
    </cfRule>
  </conditionalFormatting>
  <conditionalFormatting sqref="I1013 I1015:I1024">
    <cfRule type="cellIs" dxfId="1081" priority="1084" operator="equal">
      <formula>"TBC"</formula>
    </cfRule>
  </conditionalFormatting>
  <conditionalFormatting sqref="I1013 I1015:I1024">
    <cfRule type="cellIs" dxfId="1080" priority="1083" operator="equal">
      <formula>"""NOT FOUND"""</formula>
    </cfRule>
  </conditionalFormatting>
  <conditionalFormatting sqref="G1013">
    <cfRule type="cellIs" dxfId="1079" priority="1082" operator="equal">
      <formula>"TBC - Deletion"</formula>
    </cfRule>
  </conditionalFormatting>
  <conditionalFormatting sqref="G1013">
    <cfRule type="cellIs" dxfId="1078" priority="1081" operator="equal">
      <formula>"""NOT FOUND"""</formula>
    </cfRule>
  </conditionalFormatting>
  <conditionalFormatting sqref="G1013">
    <cfRule type="cellIs" dxfId="1077" priority="1080" operator="equal">
      <formula>"TBC"</formula>
    </cfRule>
  </conditionalFormatting>
  <conditionalFormatting sqref="G1013">
    <cfRule type="cellIs" dxfId="1076" priority="1079" operator="equal">
      <formula>"""NOT FOUND"""</formula>
    </cfRule>
  </conditionalFormatting>
  <conditionalFormatting sqref="H1013 H1015:H1024">
    <cfRule type="cellIs" dxfId="1075" priority="1078" operator="equal">
      <formula>"TBC - Deletion"</formula>
    </cfRule>
  </conditionalFormatting>
  <conditionalFormatting sqref="H1013 H1015:H1024">
    <cfRule type="cellIs" dxfId="1074" priority="1077" operator="equal">
      <formula>"""NOT FOUND"""</formula>
    </cfRule>
  </conditionalFormatting>
  <conditionalFormatting sqref="H1013 H1015:H1024">
    <cfRule type="cellIs" dxfId="1073" priority="1076" operator="equal">
      <formula>"TBC"</formula>
    </cfRule>
  </conditionalFormatting>
  <conditionalFormatting sqref="H1013 H1015:H1024">
    <cfRule type="cellIs" dxfId="1072" priority="1075" operator="equal">
      <formula>"""NOT FOUND"""</formula>
    </cfRule>
  </conditionalFormatting>
  <conditionalFormatting sqref="I1048:I1049">
    <cfRule type="cellIs" dxfId="1071" priority="1074" operator="equal">
      <formula>"TBC - Deletion"</formula>
    </cfRule>
  </conditionalFormatting>
  <conditionalFormatting sqref="I1048:I1049">
    <cfRule type="cellIs" dxfId="1070" priority="1073" operator="equal">
      <formula>"""NOT FOUND"""</formula>
    </cfRule>
  </conditionalFormatting>
  <conditionalFormatting sqref="I1048:I1049">
    <cfRule type="cellIs" dxfId="1069" priority="1072" operator="equal">
      <formula>"TBC"</formula>
    </cfRule>
  </conditionalFormatting>
  <conditionalFormatting sqref="I1048:I1049">
    <cfRule type="cellIs" dxfId="1068" priority="1071" operator="equal">
      <formula>"""NOT FOUND"""</formula>
    </cfRule>
  </conditionalFormatting>
  <conditionalFormatting sqref="G1048:G1049">
    <cfRule type="cellIs" dxfId="1067" priority="1070" operator="equal">
      <formula>"TBC - Deletion"</formula>
    </cfRule>
  </conditionalFormatting>
  <conditionalFormatting sqref="G1048:G1049">
    <cfRule type="cellIs" dxfId="1066" priority="1069" operator="equal">
      <formula>"""NOT FOUND"""</formula>
    </cfRule>
  </conditionalFormatting>
  <conditionalFormatting sqref="G1048:G1049">
    <cfRule type="cellIs" dxfId="1065" priority="1068" operator="equal">
      <formula>"TBC"</formula>
    </cfRule>
  </conditionalFormatting>
  <conditionalFormatting sqref="G1048:G1049">
    <cfRule type="cellIs" dxfId="1064" priority="1067" operator="equal">
      <formula>"""NOT FOUND"""</formula>
    </cfRule>
  </conditionalFormatting>
  <conditionalFormatting sqref="H1048:H1049">
    <cfRule type="cellIs" dxfId="1063" priority="1066" operator="equal">
      <formula>"TBC - Deletion"</formula>
    </cfRule>
  </conditionalFormatting>
  <conditionalFormatting sqref="H1048:H1049">
    <cfRule type="cellIs" dxfId="1062" priority="1065" operator="equal">
      <formula>"""NOT FOUND"""</formula>
    </cfRule>
  </conditionalFormatting>
  <conditionalFormatting sqref="H1048:H1049">
    <cfRule type="cellIs" dxfId="1061" priority="1064" operator="equal">
      <formula>"TBC"</formula>
    </cfRule>
  </conditionalFormatting>
  <conditionalFormatting sqref="H1048:H1049">
    <cfRule type="cellIs" dxfId="1060" priority="1063" operator="equal">
      <formula>"""NOT FOUND"""</formula>
    </cfRule>
  </conditionalFormatting>
  <conditionalFormatting sqref="H1093">
    <cfRule type="cellIs" dxfId="1059" priority="1062" operator="equal">
      <formula>"TBC - Deletion"</formula>
    </cfRule>
  </conditionalFormatting>
  <conditionalFormatting sqref="H1093">
    <cfRule type="cellIs" dxfId="1058" priority="1061" operator="equal">
      <formula>"""NOT FOUND"""</formula>
    </cfRule>
  </conditionalFormatting>
  <conditionalFormatting sqref="H1093">
    <cfRule type="cellIs" dxfId="1057" priority="1060" operator="equal">
      <formula>"TBC"</formula>
    </cfRule>
  </conditionalFormatting>
  <conditionalFormatting sqref="H1093">
    <cfRule type="cellIs" dxfId="1056" priority="1059" operator="equal">
      <formula>"""NOT FOUND"""</formula>
    </cfRule>
  </conditionalFormatting>
  <conditionalFormatting sqref="I1094:I1096">
    <cfRule type="cellIs" dxfId="1055" priority="1058" operator="equal">
      <formula>"TBC - Deletion"</formula>
    </cfRule>
  </conditionalFormatting>
  <conditionalFormatting sqref="I1094:I1096">
    <cfRule type="cellIs" dxfId="1054" priority="1057" operator="equal">
      <formula>"""NOT FOUND"""</formula>
    </cfRule>
  </conditionalFormatting>
  <conditionalFormatting sqref="I1094:I1096">
    <cfRule type="cellIs" dxfId="1053" priority="1056" operator="equal">
      <formula>"TBC"</formula>
    </cfRule>
  </conditionalFormatting>
  <conditionalFormatting sqref="I1094:I1096">
    <cfRule type="cellIs" dxfId="1052" priority="1055" operator="equal">
      <formula>"""NOT FOUND"""</formula>
    </cfRule>
  </conditionalFormatting>
  <conditionalFormatting sqref="G1094:G1096">
    <cfRule type="cellIs" dxfId="1051" priority="1054" operator="equal">
      <formula>"TBC - Deletion"</formula>
    </cfRule>
  </conditionalFormatting>
  <conditionalFormatting sqref="G1094:G1096">
    <cfRule type="cellIs" dxfId="1050" priority="1053" operator="equal">
      <formula>"""NOT FOUND"""</formula>
    </cfRule>
  </conditionalFormatting>
  <conditionalFormatting sqref="G1094:G1096">
    <cfRule type="cellIs" dxfId="1049" priority="1052" operator="equal">
      <formula>"TBC"</formula>
    </cfRule>
  </conditionalFormatting>
  <conditionalFormatting sqref="G1094:G1096">
    <cfRule type="cellIs" dxfId="1048" priority="1051" operator="equal">
      <formula>"""NOT FOUND"""</formula>
    </cfRule>
  </conditionalFormatting>
  <conditionalFormatting sqref="H1094:H1100">
    <cfRule type="cellIs" dxfId="1047" priority="1050" operator="equal">
      <formula>"TBC - Deletion"</formula>
    </cfRule>
  </conditionalFormatting>
  <conditionalFormatting sqref="H1094:H1100">
    <cfRule type="cellIs" dxfId="1046" priority="1049" operator="equal">
      <formula>"""NOT FOUND"""</formula>
    </cfRule>
  </conditionalFormatting>
  <conditionalFormatting sqref="H1094:H1100">
    <cfRule type="cellIs" dxfId="1045" priority="1048" operator="equal">
      <formula>"TBC"</formula>
    </cfRule>
  </conditionalFormatting>
  <conditionalFormatting sqref="H1094:H1100">
    <cfRule type="cellIs" dxfId="1044" priority="1047" operator="equal">
      <formula>"""NOT FOUND"""</formula>
    </cfRule>
  </conditionalFormatting>
  <conditionalFormatting sqref="H953:H960">
    <cfRule type="cellIs" dxfId="1043" priority="1046" operator="equal">
      <formula>"TBC - Deletion"</formula>
    </cfRule>
  </conditionalFormatting>
  <conditionalFormatting sqref="H953:H960">
    <cfRule type="cellIs" dxfId="1042" priority="1045" operator="equal">
      <formula>"""NOT FOUND"""</formula>
    </cfRule>
  </conditionalFormatting>
  <conditionalFormatting sqref="H953:H960">
    <cfRule type="cellIs" dxfId="1041" priority="1044" operator="equal">
      <formula>"TBC"</formula>
    </cfRule>
  </conditionalFormatting>
  <conditionalFormatting sqref="H953:H960">
    <cfRule type="cellIs" dxfId="1040" priority="1043" operator="equal">
      <formula>"""NOT FOUND"""</formula>
    </cfRule>
  </conditionalFormatting>
  <conditionalFormatting sqref="E1117">
    <cfRule type="cellIs" dxfId="1039" priority="1042" operator="equal">
      <formula>"TBC - Deletion"</formula>
    </cfRule>
  </conditionalFormatting>
  <conditionalFormatting sqref="E1117">
    <cfRule type="cellIs" dxfId="1038" priority="1041" operator="equal">
      <formula>"""NOT FOUND"""</formula>
    </cfRule>
  </conditionalFormatting>
  <conditionalFormatting sqref="E1117">
    <cfRule type="cellIs" dxfId="1037" priority="1040" operator="equal">
      <formula>"TBC"</formula>
    </cfRule>
  </conditionalFormatting>
  <conditionalFormatting sqref="E1117">
    <cfRule type="cellIs" dxfId="1036" priority="1039" operator="equal">
      <formula>"""NOT FOUND"""</formula>
    </cfRule>
  </conditionalFormatting>
  <conditionalFormatting sqref="M1115">
    <cfRule type="cellIs" dxfId="1035" priority="1038" operator="equal">
      <formula>"TBC - Deletion"</formula>
    </cfRule>
  </conditionalFormatting>
  <conditionalFormatting sqref="M1115">
    <cfRule type="cellIs" dxfId="1034" priority="1037" operator="equal">
      <formula>"""NOT FOUND"""</formula>
    </cfRule>
  </conditionalFormatting>
  <conditionalFormatting sqref="M1115">
    <cfRule type="cellIs" dxfId="1033" priority="1036" operator="equal">
      <formula>"TBC"</formula>
    </cfRule>
  </conditionalFormatting>
  <conditionalFormatting sqref="M1115">
    <cfRule type="cellIs" dxfId="1032" priority="1035" operator="equal">
      <formula>"""NOT FOUND"""</formula>
    </cfRule>
  </conditionalFormatting>
  <conditionalFormatting sqref="M1117:M1118 O1127 L1127:M1131 M1132:M1139">
    <cfRule type="cellIs" dxfId="1031" priority="1034" operator="equal">
      <formula>"TBC - Deletion"</formula>
    </cfRule>
  </conditionalFormatting>
  <conditionalFormatting sqref="M1117:M1118 O1127 L1127:M1131 M1132:M1139">
    <cfRule type="cellIs" dxfId="1030" priority="1033" operator="equal">
      <formula>"""NOT FOUND"""</formula>
    </cfRule>
  </conditionalFormatting>
  <conditionalFormatting sqref="M1117:M1118 O1127 L1127:M1131 M1132:M1139">
    <cfRule type="cellIs" dxfId="1029" priority="1032" operator="equal">
      <formula>"TBC"</formula>
    </cfRule>
  </conditionalFormatting>
  <conditionalFormatting sqref="M1117:M1118 O1127 L1127:M1131 M1132:M1139">
    <cfRule type="cellIs" dxfId="1028" priority="1031" operator="equal">
      <formula>"""NOT FOUND"""</formula>
    </cfRule>
  </conditionalFormatting>
  <conditionalFormatting sqref="I1102">
    <cfRule type="cellIs" dxfId="1027" priority="1030" operator="equal">
      <formula>"TBC - Deletion"</formula>
    </cfRule>
  </conditionalFormatting>
  <conditionalFormatting sqref="I1102">
    <cfRule type="cellIs" dxfId="1026" priority="1029" operator="equal">
      <formula>"""NOT FOUND"""</formula>
    </cfRule>
  </conditionalFormatting>
  <conditionalFormatting sqref="I1102">
    <cfRule type="cellIs" dxfId="1025" priority="1028" operator="equal">
      <formula>"TBC"</formula>
    </cfRule>
  </conditionalFormatting>
  <conditionalFormatting sqref="I1102">
    <cfRule type="cellIs" dxfId="1024" priority="1027" operator="equal">
      <formula>"""NOT FOUND"""</formula>
    </cfRule>
  </conditionalFormatting>
  <conditionalFormatting sqref="H1101">
    <cfRule type="cellIs" dxfId="1023" priority="1026" operator="equal">
      <formula>"TBC - Deletion"</formula>
    </cfRule>
  </conditionalFormatting>
  <conditionalFormatting sqref="H1101">
    <cfRule type="cellIs" dxfId="1022" priority="1025" operator="equal">
      <formula>"""NOT FOUND"""</formula>
    </cfRule>
  </conditionalFormatting>
  <conditionalFormatting sqref="H1101">
    <cfRule type="cellIs" dxfId="1021" priority="1024" operator="equal">
      <formula>"TBC"</formula>
    </cfRule>
  </conditionalFormatting>
  <conditionalFormatting sqref="H1101">
    <cfRule type="cellIs" dxfId="1020" priority="1023" operator="equal">
      <formula>"""NOT FOUND"""</formula>
    </cfRule>
  </conditionalFormatting>
  <conditionalFormatting sqref="M1116">
    <cfRule type="cellIs" dxfId="1019" priority="1022" operator="equal">
      <formula>"TBC - Deletion"</formula>
    </cfRule>
  </conditionalFormatting>
  <conditionalFormatting sqref="M1116">
    <cfRule type="cellIs" dxfId="1018" priority="1021" operator="equal">
      <formula>"""NOT FOUND"""</formula>
    </cfRule>
  </conditionalFormatting>
  <conditionalFormatting sqref="M1116">
    <cfRule type="cellIs" dxfId="1017" priority="1020" operator="equal">
      <formula>"TBC"</formula>
    </cfRule>
  </conditionalFormatting>
  <conditionalFormatting sqref="M1116">
    <cfRule type="cellIs" dxfId="1016" priority="1019" operator="equal">
      <formula>"""NOT FOUND"""</formula>
    </cfRule>
  </conditionalFormatting>
  <conditionalFormatting sqref="L1128:M1190">
    <cfRule type="cellIs" dxfId="1015" priority="1018" operator="equal">
      <formula>"TBC - Deletion"</formula>
    </cfRule>
  </conditionalFormatting>
  <conditionalFormatting sqref="L1128:M1190">
    <cfRule type="cellIs" dxfId="1014" priority="1017" operator="equal">
      <formula>"""NOT FOUND"""</formula>
    </cfRule>
  </conditionalFormatting>
  <conditionalFormatting sqref="L1128:M1190">
    <cfRule type="cellIs" dxfId="1013" priority="1016" operator="equal">
      <formula>"TBC"</formula>
    </cfRule>
  </conditionalFormatting>
  <conditionalFormatting sqref="L1128:M1190">
    <cfRule type="cellIs" dxfId="1012" priority="1015" operator="equal">
      <formula>"""NOT FOUND"""</formula>
    </cfRule>
  </conditionalFormatting>
  <conditionalFormatting sqref="H1118">
    <cfRule type="cellIs" dxfId="1011" priority="1014" operator="equal">
      <formula>"TBC - Deletion"</formula>
    </cfRule>
  </conditionalFormatting>
  <conditionalFormatting sqref="H1118">
    <cfRule type="cellIs" dxfId="1010" priority="1013" operator="equal">
      <formula>"""NOT FOUND"""</formula>
    </cfRule>
  </conditionalFormatting>
  <conditionalFormatting sqref="H1118">
    <cfRule type="cellIs" dxfId="1009" priority="1012" operator="equal">
      <formula>"TBC"</formula>
    </cfRule>
  </conditionalFormatting>
  <conditionalFormatting sqref="H1118">
    <cfRule type="cellIs" dxfId="1008" priority="1011" operator="equal">
      <formula>"""NOT FOUND"""</formula>
    </cfRule>
  </conditionalFormatting>
  <conditionalFormatting sqref="J1097:J1109 J1093 J1040:J1047 J1025 J1011:J1012 J961:J965 J937:J950 J873:J876 J851:J865 J823 J974:J981 J970:J971 J983:J984">
    <cfRule type="cellIs" dxfId="1007" priority="1010" operator="equal">
      <formula>"TBC - Deletion"</formula>
    </cfRule>
  </conditionalFormatting>
  <conditionalFormatting sqref="J1097:J1109 J1093 J1040:J1047 J1025 J1011:J1012 J961:J965 J937:J950 J873:J876 J851:J865 J823 J974:J981 J970:J971 J983:J984">
    <cfRule type="cellIs" dxfId="1006" priority="1009" operator="equal">
      <formula>"TBC"</formula>
    </cfRule>
  </conditionalFormatting>
  <conditionalFormatting sqref="J1097:J1109 J1093 J1040:J1047 J1025 J1011:J1012 J961:J965 J937:J950 J873:J876 J851:J865 J823 J974:J981 J970:J971 J983:J984">
    <cfRule type="cellIs" dxfId="1005" priority="1008" operator="equal">
      <formula>"""NOT FOUND"""</formula>
    </cfRule>
  </conditionalFormatting>
  <conditionalFormatting sqref="J973">
    <cfRule type="cellIs" dxfId="1004" priority="1007" operator="equal">
      <formula>"TBC - Deletion"</formula>
    </cfRule>
  </conditionalFormatting>
  <conditionalFormatting sqref="J973">
    <cfRule type="cellIs" dxfId="1003" priority="1006" operator="equal">
      <formula>"TBC"</formula>
    </cfRule>
  </conditionalFormatting>
  <conditionalFormatting sqref="J973">
    <cfRule type="cellIs" dxfId="1002" priority="1005" operator="equal">
      <formula>"""NOT FOUND"""</formula>
    </cfRule>
  </conditionalFormatting>
  <conditionalFormatting sqref="J972">
    <cfRule type="cellIs" dxfId="1001" priority="1004" operator="equal">
      <formula>"TBC - Deletion"</formula>
    </cfRule>
  </conditionalFormatting>
  <conditionalFormatting sqref="J972">
    <cfRule type="cellIs" dxfId="1000" priority="1003" operator="equal">
      <formula>"TBC"</formula>
    </cfRule>
  </conditionalFormatting>
  <conditionalFormatting sqref="J972">
    <cfRule type="cellIs" dxfId="999" priority="1002" operator="equal">
      <formula>"""NOT FOUND"""</formula>
    </cfRule>
  </conditionalFormatting>
  <conditionalFormatting sqref="J966:J969">
    <cfRule type="cellIs" dxfId="998" priority="1001" operator="equal">
      <formula>"TBC - Deletion"</formula>
    </cfRule>
  </conditionalFormatting>
  <conditionalFormatting sqref="J966:J969">
    <cfRule type="cellIs" dxfId="997" priority="1000" operator="equal">
      <formula>"TBC"</formula>
    </cfRule>
  </conditionalFormatting>
  <conditionalFormatting sqref="J966:J969">
    <cfRule type="cellIs" dxfId="996" priority="999" operator="equal">
      <formula>"""NOT FOUND"""</formula>
    </cfRule>
  </conditionalFormatting>
  <conditionalFormatting sqref="J953:J960">
    <cfRule type="cellIs" dxfId="995" priority="998" operator="equal">
      <formula>"TBC - Deletion"</formula>
    </cfRule>
  </conditionalFormatting>
  <conditionalFormatting sqref="J953:J960">
    <cfRule type="cellIs" dxfId="994" priority="997" operator="equal">
      <formula>"TBC"</formula>
    </cfRule>
  </conditionalFormatting>
  <conditionalFormatting sqref="J953:J960">
    <cfRule type="cellIs" dxfId="993" priority="996" operator="equal">
      <formula>"""NOT FOUND"""</formula>
    </cfRule>
  </conditionalFormatting>
  <conditionalFormatting sqref="J827:J842">
    <cfRule type="cellIs" dxfId="992" priority="995" operator="equal">
      <formula>"TBC - Deletion"</formula>
    </cfRule>
  </conditionalFormatting>
  <conditionalFormatting sqref="J827:J842">
    <cfRule type="cellIs" dxfId="991" priority="994" operator="equal">
      <formula>"TBC"</formula>
    </cfRule>
  </conditionalFormatting>
  <conditionalFormatting sqref="J827:J842">
    <cfRule type="cellIs" dxfId="990" priority="993" operator="equal">
      <formula>"""NOT FOUND"""</formula>
    </cfRule>
  </conditionalFormatting>
  <conditionalFormatting sqref="J843:J850">
    <cfRule type="cellIs" dxfId="989" priority="992" operator="equal">
      <formula>"TBC - Deletion"</formula>
    </cfRule>
  </conditionalFormatting>
  <conditionalFormatting sqref="J843:J850">
    <cfRule type="cellIs" dxfId="988" priority="991" operator="equal">
      <formula>"TBC"</formula>
    </cfRule>
  </conditionalFormatting>
  <conditionalFormatting sqref="J843:J850">
    <cfRule type="cellIs" dxfId="987" priority="990" operator="equal">
      <formula>"""NOT FOUND"""</formula>
    </cfRule>
  </conditionalFormatting>
  <conditionalFormatting sqref="J982">
    <cfRule type="cellIs" dxfId="986" priority="989" operator="equal">
      <formula>"TBC - Deletion"</formula>
    </cfRule>
  </conditionalFormatting>
  <conditionalFormatting sqref="J982">
    <cfRule type="cellIs" dxfId="985" priority="988" operator="equal">
      <formula>"TBC"</formula>
    </cfRule>
  </conditionalFormatting>
  <conditionalFormatting sqref="J982">
    <cfRule type="cellIs" dxfId="984" priority="987" operator="equal">
      <formula>"""NOT FOUND"""</formula>
    </cfRule>
  </conditionalFormatting>
  <conditionalFormatting sqref="K1060:K1063">
    <cfRule type="cellIs" dxfId="983" priority="986" operator="equal">
      <formula>"TBC - Deletion"</formula>
    </cfRule>
  </conditionalFormatting>
  <conditionalFormatting sqref="K1060:K1063">
    <cfRule type="cellIs" dxfId="982" priority="985" operator="equal">
      <formula>"""NOT FOUND"""</formula>
    </cfRule>
  </conditionalFormatting>
  <conditionalFormatting sqref="K1060:K1063">
    <cfRule type="cellIs" dxfId="981" priority="984" operator="equal">
      <formula>"TBC"</formula>
    </cfRule>
  </conditionalFormatting>
  <conditionalFormatting sqref="K1060:K1063">
    <cfRule type="cellIs" dxfId="980" priority="983" operator="equal">
      <formula>"""NOT FOUND"""</formula>
    </cfRule>
  </conditionalFormatting>
  <conditionalFormatting sqref="K1060:K1063">
    <cfRule type="cellIs" dxfId="979" priority="982" operator="equal">
      <formula>"TBC - Deletion"</formula>
    </cfRule>
  </conditionalFormatting>
  <conditionalFormatting sqref="K1060:K1063">
    <cfRule type="cellIs" dxfId="978" priority="981" operator="equal">
      <formula>"""NOT FOUND"""</formula>
    </cfRule>
  </conditionalFormatting>
  <conditionalFormatting sqref="K1060:K1063">
    <cfRule type="cellIs" dxfId="977" priority="980" operator="equal">
      <formula>"TBC"</formula>
    </cfRule>
  </conditionalFormatting>
  <conditionalFormatting sqref="K1060:K1063">
    <cfRule type="cellIs" dxfId="976" priority="979" operator="equal">
      <formula>"""NOT FOUND"""</formula>
    </cfRule>
  </conditionalFormatting>
  <conditionalFormatting sqref="K827:K862">
    <cfRule type="cellIs" dxfId="975" priority="978" operator="equal">
      <formula>"TBC - Deletion"</formula>
    </cfRule>
  </conditionalFormatting>
  <conditionalFormatting sqref="K827:K862">
    <cfRule type="cellIs" dxfId="974" priority="977" operator="equal">
      <formula>"""NOT FOUND"""</formula>
    </cfRule>
  </conditionalFormatting>
  <conditionalFormatting sqref="K827:K862">
    <cfRule type="cellIs" dxfId="973" priority="976" operator="equal">
      <formula>"TBC"</formula>
    </cfRule>
  </conditionalFormatting>
  <conditionalFormatting sqref="K827:K862">
    <cfRule type="cellIs" dxfId="972" priority="975" operator="equal">
      <formula>"""NOT FOUND"""</formula>
    </cfRule>
  </conditionalFormatting>
  <conditionalFormatting sqref="K827:K862">
    <cfRule type="cellIs" dxfId="971" priority="974" operator="equal">
      <formula>"TBC - Deletion"</formula>
    </cfRule>
  </conditionalFormatting>
  <conditionalFormatting sqref="K827:K862">
    <cfRule type="cellIs" dxfId="970" priority="973" operator="equal">
      <formula>"""NOT FOUND"""</formula>
    </cfRule>
  </conditionalFormatting>
  <conditionalFormatting sqref="K827:K862">
    <cfRule type="cellIs" dxfId="969" priority="972" operator="equal">
      <formula>"TBC"</formula>
    </cfRule>
  </conditionalFormatting>
  <conditionalFormatting sqref="K827:K862">
    <cfRule type="cellIs" dxfId="968" priority="971" operator="equal">
      <formula>"""NOT FOUND"""</formula>
    </cfRule>
  </conditionalFormatting>
  <conditionalFormatting sqref="K1093 K1051:K1059 K1025 K1011:K1012 K961:K984">
    <cfRule type="cellIs" dxfId="967" priority="970" operator="equal">
      <formula>"TBC - Deletion"</formula>
    </cfRule>
  </conditionalFormatting>
  <conditionalFormatting sqref="K1093 K1051:K1059 K1025 K1011:K1012 K961:K984">
    <cfRule type="cellIs" dxfId="966" priority="969" operator="equal">
      <formula>"""NOT FOUND"""</formula>
    </cfRule>
  </conditionalFormatting>
  <conditionalFormatting sqref="K1093 K1051:K1059 K1025 K1011:K1012 K961:K984">
    <cfRule type="cellIs" dxfId="965" priority="968" operator="equal">
      <formula>"TBC"</formula>
    </cfRule>
  </conditionalFormatting>
  <conditionalFormatting sqref="K1093 K1051:K1059 K1025 K1011:K1012 K961:K984">
    <cfRule type="cellIs" dxfId="964" priority="967" operator="equal">
      <formula>"""NOT FOUND"""</formula>
    </cfRule>
  </conditionalFormatting>
  <conditionalFormatting sqref="K1093 K1051:K1059 K1025 K1011:K1012 K961:K984">
    <cfRule type="cellIs" dxfId="963" priority="966" operator="equal">
      <formula>"TBC - Deletion"</formula>
    </cfRule>
  </conditionalFormatting>
  <conditionalFormatting sqref="K1093 K1051:K1059 K1025 K1011:K1012 K961:K984">
    <cfRule type="cellIs" dxfId="962" priority="965" operator="equal">
      <formula>"""NOT FOUND"""</formula>
    </cfRule>
  </conditionalFormatting>
  <conditionalFormatting sqref="K1093 K1051:K1059 K1025 K1011:K1012 K961:K984">
    <cfRule type="cellIs" dxfId="961" priority="964" operator="equal">
      <formula>"TBC"</formula>
    </cfRule>
  </conditionalFormatting>
  <conditionalFormatting sqref="K1093 K1051:K1059 K1025 K1011:K1012 K961:K984">
    <cfRule type="cellIs" dxfId="960" priority="963" operator="equal">
      <formula>"""NOT FOUND"""</formula>
    </cfRule>
  </conditionalFormatting>
  <conditionalFormatting sqref="K1106">
    <cfRule type="cellIs" dxfId="959" priority="962" operator="equal">
      <formula>"TBC - Deletion"</formula>
    </cfRule>
  </conditionalFormatting>
  <conditionalFormatting sqref="K1106">
    <cfRule type="cellIs" dxfId="958" priority="961" operator="equal">
      <formula>"""NOT FOUND"""</formula>
    </cfRule>
  </conditionalFormatting>
  <conditionalFormatting sqref="K1106">
    <cfRule type="cellIs" dxfId="957" priority="960" operator="equal">
      <formula>"TBC"</formula>
    </cfRule>
  </conditionalFormatting>
  <conditionalFormatting sqref="K1106">
    <cfRule type="cellIs" dxfId="956" priority="959" operator="equal">
      <formula>"""NOT FOUND"""</formula>
    </cfRule>
  </conditionalFormatting>
  <conditionalFormatting sqref="K1106">
    <cfRule type="cellIs" dxfId="955" priority="958" operator="equal">
      <formula>"TBC - Deletion"</formula>
    </cfRule>
  </conditionalFormatting>
  <conditionalFormatting sqref="K1106">
    <cfRule type="cellIs" dxfId="954" priority="957" operator="equal">
      <formula>"""NOT FOUND"""</formula>
    </cfRule>
  </conditionalFormatting>
  <conditionalFormatting sqref="K1106">
    <cfRule type="cellIs" dxfId="953" priority="956" operator="equal">
      <formula>"TBC"</formula>
    </cfRule>
  </conditionalFormatting>
  <conditionalFormatting sqref="K1106">
    <cfRule type="cellIs" dxfId="952" priority="955" operator="equal">
      <formula>"""NOT FOUND"""</formula>
    </cfRule>
  </conditionalFormatting>
  <conditionalFormatting sqref="K873:K876">
    <cfRule type="cellIs" dxfId="951" priority="954" operator="equal">
      <formula>"TBC - Deletion"</formula>
    </cfRule>
  </conditionalFormatting>
  <conditionalFormatting sqref="K873:K876">
    <cfRule type="cellIs" dxfId="950" priority="953" operator="equal">
      <formula>"""NOT FOUND"""</formula>
    </cfRule>
  </conditionalFormatting>
  <conditionalFormatting sqref="K873:K876">
    <cfRule type="cellIs" dxfId="949" priority="952" operator="equal">
      <formula>"TBC"</formula>
    </cfRule>
  </conditionalFormatting>
  <conditionalFormatting sqref="K873:K876">
    <cfRule type="cellIs" dxfId="948" priority="951" operator="equal">
      <formula>"""NOT FOUND"""</formula>
    </cfRule>
  </conditionalFormatting>
  <conditionalFormatting sqref="K873:K876">
    <cfRule type="cellIs" dxfId="947" priority="950" operator="equal">
      <formula>"TBC - Deletion"</formula>
    </cfRule>
  </conditionalFormatting>
  <conditionalFormatting sqref="K873:K876">
    <cfRule type="cellIs" dxfId="946" priority="949" operator="equal">
      <formula>"""NOT FOUND"""</formula>
    </cfRule>
  </conditionalFormatting>
  <conditionalFormatting sqref="K873:K876">
    <cfRule type="cellIs" dxfId="945" priority="948" operator="equal">
      <formula>"TBC"</formula>
    </cfRule>
  </conditionalFormatting>
  <conditionalFormatting sqref="K873:K876">
    <cfRule type="cellIs" dxfId="944" priority="947" operator="equal">
      <formula>"""NOT FOUND"""</formula>
    </cfRule>
  </conditionalFormatting>
  <conditionalFormatting sqref="K1107">
    <cfRule type="cellIs" dxfId="943" priority="946" operator="equal">
      <formula>"TBC - Deletion"</formula>
    </cfRule>
  </conditionalFormatting>
  <conditionalFormatting sqref="K1107">
    <cfRule type="cellIs" dxfId="942" priority="945" operator="equal">
      <formula>"""NOT FOUND"""</formula>
    </cfRule>
  </conditionalFormatting>
  <conditionalFormatting sqref="K1107">
    <cfRule type="cellIs" dxfId="941" priority="944" operator="equal">
      <formula>"TBC"</formula>
    </cfRule>
  </conditionalFormatting>
  <conditionalFormatting sqref="K1107">
    <cfRule type="cellIs" dxfId="940" priority="943" operator="equal">
      <formula>"""NOT FOUND"""</formula>
    </cfRule>
  </conditionalFormatting>
  <conditionalFormatting sqref="K1107">
    <cfRule type="cellIs" dxfId="939" priority="942" operator="equal">
      <formula>"TBC - Deletion"</formula>
    </cfRule>
  </conditionalFormatting>
  <conditionalFormatting sqref="K1107">
    <cfRule type="cellIs" dxfId="938" priority="941" operator="equal">
      <formula>"""NOT FOUND"""</formula>
    </cfRule>
  </conditionalFormatting>
  <conditionalFormatting sqref="K1107">
    <cfRule type="cellIs" dxfId="937" priority="940" operator="equal">
      <formula>"TBC"</formula>
    </cfRule>
  </conditionalFormatting>
  <conditionalFormatting sqref="K1107">
    <cfRule type="cellIs" dxfId="936" priority="939" operator="equal">
      <formula>"""NOT FOUND"""</formula>
    </cfRule>
  </conditionalFormatting>
  <conditionalFormatting sqref="K863">
    <cfRule type="cellIs" dxfId="935" priority="938" operator="equal">
      <formula>"TBC - Deletion"</formula>
    </cfRule>
  </conditionalFormatting>
  <conditionalFormatting sqref="K863">
    <cfRule type="cellIs" dxfId="934" priority="937" operator="equal">
      <formula>"""NOT FOUND"""</formula>
    </cfRule>
  </conditionalFormatting>
  <conditionalFormatting sqref="K863">
    <cfRule type="cellIs" dxfId="933" priority="936" operator="equal">
      <formula>"TBC"</formula>
    </cfRule>
  </conditionalFormatting>
  <conditionalFormatting sqref="K863">
    <cfRule type="cellIs" dxfId="932" priority="935" operator="equal">
      <formula>"""NOT FOUND"""</formula>
    </cfRule>
  </conditionalFormatting>
  <conditionalFormatting sqref="K863">
    <cfRule type="cellIs" dxfId="931" priority="934" operator="equal">
      <formula>"TBC - Deletion"</formula>
    </cfRule>
  </conditionalFormatting>
  <conditionalFormatting sqref="K863">
    <cfRule type="cellIs" dxfId="930" priority="933" operator="equal">
      <formula>"""NOT FOUND"""</formula>
    </cfRule>
  </conditionalFormatting>
  <conditionalFormatting sqref="K863">
    <cfRule type="cellIs" dxfId="929" priority="932" operator="equal">
      <formula>"TBC"</formula>
    </cfRule>
  </conditionalFormatting>
  <conditionalFormatting sqref="K863">
    <cfRule type="cellIs" dxfId="928" priority="931" operator="equal">
      <formula>"""NOT FOUND"""</formula>
    </cfRule>
  </conditionalFormatting>
  <conditionalFormatting sqref="K1102:K1105 K1047 K937:K950">
    <cfRule type="cellIs" dxfId="927" priority="930" operator="equal">
      <formula>"TBC - Deletion"</formula>
    </cfRule>
  </conditionalFormatting>
  <conditionalFormatting sqref="K1102:K1105 K1047 K937:K950">
    <cfRule type="cellIs" dxfId="926" priority="929" operator="equal">
      <formula>"""NOT FOUND"""</formula>
    </cfRule>
  </conditionalFormatting>
  <conditionalFormatting sqref="K1102:K1105 K1047 K937:K950">
    <cfRule type="cellIs" dxfId="925" priority="928" operator="equal">
      <formula>"TBC"</formula>
    </cfRule>
  </conditionalFormatting>
  <conditionalFormatting sqref="K1102:K1105 K1047 K937:K950">
    <cfRule type="cellIs" dxfId="924" priority="927" operator="equal">
      <formula>"""NOT FOUND"""</formula>
    </cfRule>
  </conditionalFormatting>
  <conditionalFormatting sqref="K1102:K1105 K1047 K937:K950">
    <cfRule type="cellIs" dxfId="923" priority="926" operator="equal">
      <formula>"TBC - Deletion"</formula>
    </cfRule>
  </conditionalFormatting>
  <conditionalFormatting sqref="K1102:K1105 K1047 K937:K950">
    <cfRule type="cellIs" dxfId="922" priority="925" operator="equal">
      <formula>"""NOT FOUND"""</formula>
    </cfRule>
  </conditionalFormatting>
  <conditionalFormatting sqref="K1102:K1105 K1047 K937:K950">
    <cfRule type="cellIs" dxfId="921" priority="924" operator="equal">
      <formula>"TBC"</formula>
    </cfRule>
  </conditionalFormatting>
  <conditionalFormatting sqref="K1102:K1105 K1047 K937:K950">
    <cfRule type="cellIs" dxfId="920" priority="923" operator="equal">
      <formula>"""NOT FOUND"""</formula>
    </cfRule>
  </conditionalFormatting>
  <conditionalFormatting sqref="K864:K865">
    <cfRule type="cellIs" dxfId="919" priority="922" operator="equal">
      <formula>"TBC - Deletion"</formula>
    </cfRule>
  </conditionalFormatting>
  <conditionalFormatting sqref="K864:K865">
    <cfRule type="cellIs" dxfId="918" priority="921" operator="equal">
      <formula>"""NOT FOUND"""</formula>
    </cfRule>
  </conditionalFormatting>
  <conditionalFormatting sqref="K864:K865">
    <cfRule type="cellIs" dxfId="917" priority="920" operator="equal">
      <formula>"TBC"</formula>
    </cfRule>
  </conditionalFormatting>
  <conditionalFormatting sqref="K864:K865">
    <cfRule type="cellIs" dxfId="916" priority="919" operator="equal">
      <formula>"""NOT FOUND"""</formula>
    </cfRule>
  </conditionalFormatting>
  <conditionalFormatting sqref="K864:K865">
    <cfRule type="cellIs" dxfId="915" priority="918" operator="equal">
      <formula>"TBC - Deletion"</formula>
    </cfRule>
  </conditionalFormatting>
  <conditionalFormatting sqref="K864:K865">
    <cfRule type="cellIs" dxfId="914" priority="917" operator="equal">
      <formula>"""NOT FOUND"""</formula>
    </cfRule>
  </conditionalFormatting>
  <conditionalFormatting sqref="K864:K865">
    <cfRule type="cellIs" dxfId="913" priority="916" operator="equal">
      <formula>"TBC"</formula>
    </cfRule>
  </conditionalFormatting>
  <conditionalFormatting sqref="K864:K865">
    <cfRule type="cellIs" dxfId="912" priority="915" operator="equal">
      <formula>"""NOT FOUND"""</formula>
    </cfRule>
  </conditionalFormatting>
  <conditionalFormatting sqref="K1112 K1108 K1100 K1098 K1040 K953:K960 K1042:K1046">
    <cfRule type="cellIs" dxfId="911" priority="914" operator="equal">
      <formula>"TBC - Deletion"</formula>
    </cfRule>
  </conditionalFormatting>
  <conditionalFormatting sqref="K1112 K1108 K1100 K1098 K1040 K953:K960 K1042:K1046">
    <cfRule type="cellIs" dxfId="910" priority="913" operator="equal">
      <formula>"""NOT FOUND"""</formula>
    </cfRule>
  </conditionalFormatting>
  <conditionalFormatting sqref="K1112 K1108 K1100 K1098 K1040 K953:K960 K1042:K1046">
    <cfRule type="cellIs" dxfId="909" priority="912" operator="equal">
      <formula>"TBC"</formula>
    </cfRule>
  </conditionalFormatting>
  <conditionalFormatting sqref="K1112 K1108 K1100 K1098 K1040 K953:K960 K1042:K1046">
    <cfRule type="cellIs" dxfId="908" priority="911" operator="equal">
      <formula>"""NOT FOUND"""</formula>
    </cfRule>
  </conditionalFormatting>
  <conditionalFormatting sqref="K1112 K1108 K1100 K1098 K1040 K953:K960 K1042:K1046">
    <cfRule type="cellIs" dxfId="907" priority="910" operator="equal">
      <formula>"TBC - Deletion"</formula>
    </cfRule>
  </conditionalFormatting>
  <conditionalFormatting sqref="K1112 K1108 K1100 K1098 K1040 K953:K960 K1042:K1046">
    <cfRule type="cellIs" dxfId="906" priority="909" operator="equal">
      <formula>"""NOT FOUND"""</formula>
    </cfRule>
  </conditionalFormatting>
  <conditionalFormatting sqref="K1112 K1108 K1100 K1098 K1040 K953:K960 K1042:K1046">
    <cfRule type="cellIs" dxfId="905" priority="908" operator="equal">
      <formula>"TBC"</formula>
    </cfRule>
  </conditionalFormatting>
  <conditionalFormatting sqref="K1112 K1108 K1100 K1098 K1040 K953:K960 K1042:K1046">
    <cfRule type="cellIs" dxfId="904" priority="907" operator="equal">
      <formula>"""NOT FOUND"""</formula>
    </cfRule>
  </conditionalFormatting>
  <conditionalFormatting sqref="K1041">
    <cfRule type="cellIs" dxfId="903" priority="906" operator="equal">
      <formula>"TBC - Deletion"</formula>
    </cfRule>
  </conditionalFormatting>
  <conditionalFormatting sqref="K1041">
    <cfRule type="cellIs" dxfId="902" priority="905" operator="equal">
      <formula>"""NOT FOUND"""</formula>
    </cfRule>
  </conditionalFormatting>
  <conditionalFormatting sqref="K1041">
    <cfRule type="cellIs" dxfId="901" priority="904" operator="equal">
      <formula>"TBC"</formula>
    </cfRule>
  </conditionalFormatting>
  <conditionalFormatting sqref="K1041">
    <cfRule type="cellIs" dxfId="900" priority="903" operator="equal">
      <formula>"""NOT FOUND"""</formula>
    </cfRule>
  </conditionalFormatting>
  <conditionalFormatting sqref="K1041">
    <cfRule type="cellIs" dxfId="899" priority="902" operator="equal">
      <formula>"TBC - Deletion"</formula>
    </cfRule>
  </conditionalFormatting>
  <conditionalFormatting sqref="K1041">
    <cfRule type="cellIs" dxfId="898" priority="901" operator="equal">
      <formula>"""NOT FOUND"""</formula>
    </cfRule>
  </conditionalFormatting>
  <conditionalFormatting sqref="K1041">
    <cfRule type="cellIs" dxfId="897" priority="900" operator="equal">
      <formula>"TBC"</formula>
    </cfRule>
  </conditionalFormatting>
  <conditionalFormatting sqref="K1041">
    <cfRule type="cellIs" dxfId="896" priority="899" operator="equal">
      <formula>"""NOT FOUND"""</formula>
    </cfRule>
  </conditionalFormatting>
  <conditionalFormatting sqref="K1113 K1109 K1101 K1099 K1097">
    <cfRule type="cellIs" dxfId="895" priority="898" operator="equal">
      <formula>"TBC - Deletion"</formula>
    </cfRule>
  </conditionalFormatting>
  <conditionalFormatting sqref="K1113 K1109 K1101 K1099 K1097">
    <cfRule type="cellIs" dxfId="894" priority="897" operator="equal">
      <formula>"""NOT FOUND"""</formula>
    </cfRule>
  </conditionalFormatting>
  <conditionalFormatting sqref="K1113 K1109 K1101 K1099 K1097">
    <cfRule type="cellIs" dxfId="893" priority="896" operator="equal">
      <formula>"TBC"</formula>
    </cfRule>
  </conditionalFormatting>
  <conditionalFormatting sqref="K1113 K1109 K1101 K1099 K1097">
    <cfRule type="cellIs" dxfId="892" priority="895" operator="equal">
      <formula>"""NOT FOUND"""</formula>
    </cfRule>
  </conditionalFormatting>
  <conditionalFormatting sqref="K1113 K1109 K1101 K1099 K1097">
    <cfRule type="cellIs" dxfId="891" priority="894" operator="equal">
      <formula>"TBC - Deletion"</formula>
    </cfRule>
  </conditionalFormatting>
  <conditionalFormatting sqref="K1113 K1109 K1101 K1099 K1097">
    <cfRule type="cellIs" dxfId="890" priority="893" operator="equal">
      <formula>"""NOT FOUND"""</formula>
    </cfRule>
  </conditionalFormatting>
  <conditionalFormatting sqref="K1113 K1109 K1101 K1099 K1097">
    <cfRule type="cellIs" dxfId="889" priority="892" operator="equal">
      <formula>"TBC"</formula>
    </cfRule>
  </conditionalFormatting>
  <conditionalFormatting sqref="K1113 K1109 K1101 K1099 K1097">
    <cfRule type="cellIs" dxfId="888" priority="891" operator="equal">
      <formula>"""NOT FOUND"""</formula>
    </cfRule>
  </conditionalFormatting>
  <conditionalFormatting sqref="K823">
    <cfRule type="cellIs" dxfId="887" priority="890" operator="equal">
      <formula>"TBC - Deletion"</formula>
    </cfRule>
  </conditionalFormatting>
  <conditionalFormatting sqref="K823">
    <cfRule type="cellIs" dxfId="886" priority="889" operator="equal">
      <formula>"""NOT FOUND"""</formula>
    </cfRule>
  </conditionalFormatting>
  <conditionalFormatting sqref="K823">
    <cfRule type="cellIs" dxfId="885" priority="888" operator="equal">
      <formula>"TBC"</formula>
    </cfRule>
  </conditionalFormatting>
  <conditionalFormatting sqref="K823">
    <cfRule type="cellIs" dxfId="884" priority="887" operator="equal">
      <formula>"""NOT FOUND"""</formula>
    </cfRule>
  </conditionalFormatting>
  <conditionalFormatting sqref="K823">
    <cfRule type="cellIs" dxfId="883" priority="886" operator="equal">
      <formula>"TBC - Deletion"</formula>
    </cfRule>
  </conditionalFormatting>
  <conditionalFormatting sqref="K823">
    <cfRule type="cellIs" dxfId="882" priority="885" operator="equal">
      <formula>"""NOT FOUND"""</formula>
    </cfRule>
  </conditionalFormatting>
  <conditionalFormatting sqref="K823">
    <cfRule type="cellIs" dxfId="881" priority="884" operator="equal">
      <formula>"TBC"</formula>
    </cfRule>
  </conditionalFormatting>
  <conditionalFormatting sqref="K823">
    <cfRule type="cellIs" dxfId="880" priority="883" operator="equal">
      <formula>"""NOT FOUND"""</formula>
    </cfRule>
  </conditionalFormatting>
  <conditionalFormatting sqref="K1114:K1118">
    <cfRule type="cellIs" dxfId="879" priority="882" operator="equal">
      <formula>"TBC - Deletion"</formula>
    </cfRule>
  </conditionalFormatting>
  <conditionalFormatting sqref="K1114:K1118">
    <cfRule type="cellIs" dxfId="878" priority="881" operator="equal">
      <formula>"""NOT FOUND"""</formula>
    </cfRule>
  </conditionalFormatting>
  <conditionalFormatting sqref="K1114:K1118">
    <cfRule type="cellIs" dxfId="877" priority="880" operator="equal">
      <formula>"TBC"</formula>
    </cfRule>
  </conditionalFormatting>
  <conditionalFormatting sqref="K1114:K1118">
    <cfRule type="cellIs" dxfId="876" priority="879" operator="equal">
      <formula>"""NOT FOUND"""</formula>
    </cfRule>
  </conditionalFormatting>
  <conditionalFormatting sqref="K1114:K1118">
    <cfRule type="cellIs" dxfId="875" priority="878" operator="equal">
      <formula>"TBC - Deletion"</formula>
    </cfRule>
  </conditionalFormatting>
  <conditionalFormatting sqref="K1114:K1118">
    <cfRule type="cellIs" dxfId="874" priority="877" operator="equal">
      <formula>"""NOT FOUND"""</formula>
    </cfRule>
  </conditionalFormatting>
  <conditionalFormatting sqref="K1114:K1118">
    <cfRule type="cellIs" dxfId="873" priority="876" operator="equal">
      <formula>"TBC"</formula>
    </cfRule>
  </conditionalFormatting>
  <conditionalFormatting sqref="K1114:K1118">
    <cfRule type="cellIs" dxfId="872" priority="875" operator="equal">
      <formula>"""NOT FOUND"""</formula>
    </cfRule>
  </conditionalFormatting>
  <conditionalFormatting sqref="L1114:L1118 L1102:L1109 L1097 L1040:L1047 L1025 L937:L950 L873:L876 L863:L865 L823">
    <cfRule type="cellIs" dxfId="871" priority="874" operator="equal">
      <formula>"TBC - Deletion"</formula>
    </cfRule>
  </conditionalFormatting>
  <conditionalFormatting sqref="L1114:L1118 L1102:L1109 L1097 L1040:L1047 L1025 L937:L950 L873:L876 L863:L865 L823">
    <cfRule type="cellIs" dxfId="870" priority="873" operator="equal">
      <formula>"""NOT FOUND"""</formula>
    </cfRule>
  </conditionalFormatting>
  <conditionalFormatting sqref="L1114:L1118 L1102:L1109 L1097 L1040:L1047 L1025 L937:L950 L873:L876 L863:L865 L823">
    <cfRule type="cellIs" dxfId="869" priority="872" operator="equal">
      <formula>"TBC"</formula>
    </cfRule>
  </conditionalFormatting>
  <conditionalFormatting sqref="L1114:L1118 L1102:L1109 L1097 L1040:L1047 L1025 L937:L950 L873:L876 L863:L865 L823">
    <cfRule type="cellIs" dxfId="868" priority="871" operator="equal">
      <formula>"""NOT FOUND"""</formula>
    </cfRule>
  </conditionalFormatting>
  <conditionalFormatting sqref="L1114:L1118 L1102:L1109 L1097 L1040:L1047 L1025 L937:L950 L873:L876 L863:L865 L823">
    <cfRule type="cellIs" dxfId="867" priority="870" operator="equal">
      <formula>"TBC - Deletion"</formula>
    </cfRule>
  </conditionalFormatting>
  <conditionalFormatting sqref="L1114:L1118 L1102:L1109 L1097 L1040:L1047 L1025 L937:L950 L873:L876 L863:L865 L823">
    <cfRule type="cellIs" dxfId="866" priority="869" operator="equal">
      <formula>"""NOT FOUND"""</formula>
    </cfRule>
  </conditionalFormatting>
  <conditionalFormatting sqref="L1114:L1118 L1102:L1109 L1097 L1040:L1047 L1025 L937:L950 L873:L876 L863:L865 L823">
    <cfRule type="cellIs" dxfId="865" priority="868" operator="equal">
      <formula>"TBC"</formula>
    </cfRule>
  </conditionalFormatting>
  <conditionalFormatting sqref="L1114:L1118 L1102:L1109 L1097 L1040:L1047 L1025 L937:L950 L873:L876 L863:L865 L823">
    <cfRule type="cellIs" dxfId="864" priority="867" operator="equal">
      <formula>"""NOT FOUND"""</formula>
    </cfRule>
  </conditionalFormatting>
  <conditionalFormatting sqref="L851:L862">
    <cfRule type="cellIs" dxfId="863" priority="866" operator="equal">
      <formula>"TBC - Deletion"</formula>
    </cfRule>
  </conditionalFormatting>
  <conditionalFormatting sqref="L851:L862">
    <cfRule type="cellIs" dxfId="862" priority="865" operator="equal">
      <formula>"""NOT FOUND"""</formula>
    </cfRule>
  </conditionalFormatting>
  <conditionalFormatting sqref="L851:L862">
    <cfRule type="cellIs" dxfId="861" priority="864" operator="equal">
      <formula>"TBC"</formula>
    </cfRule>
  </conditionalFormatting>
  <conditionalFormatting sqref="L851:L862">
    <cfRule type="cellIs" dxfId="860" priority="863" operator="equal">
      <formula>"""NOT FOUND"""</formula>
    </cfRule>
  </conditionalFormatting>
  <conditionalFormatting sqref="L851:L862">
    <cfRule type="cellIs" dxfId="859" priority="862" operator="equal">
      <formula>"TBC - Deletion"</formula>
    </cfRule>
  </conditionalFormatting>
  <conditionalFormatting sqref="L851:L862">
    <cfRule type="cellIs" dxfId="858" priority="861" operator="equal">
      <formula>"""NOT FOUND"""</formula>
    </cfRule>
  </conditionalFormatting>
  <conditionalFormatting sqref="L851:L862">
    <cfRule type="cellIs" dxfId="857" priority="860" operator="equal">
      <formula>"TBC"</formula>
    </cfRule>
  </conditionalFormatting>
  <conditionalFormatting sqref="L851:L862">
    <cfRule type="cellIs" dxfId="856" priority="859" operator="equal">
      <formula>"""NOT FOUND"""</formula>
    </cfRule>
  </conditionalFormatting>
  <conditionalFormatting sqref="L1098:L1101 L1093 L1051:L1059 L1011:L1012 L983:L984 L974:L981 L970:L971 L961:L965">
    <cfRule type="cellIs" dxfId="855" priority="858" operator="equal">
      <formula>"TBC - Deletion"</formula>
    </cfRule>
  </conditionalFormatting>
  <conditionalFormatting sqref="L1098:L1101 L1093 L1051:L1059 L1011:L1012 L983:L984 L974:L981 L970:L971 L961:L965">
    <cfRule type="cellIs" dxfId="854" priority="857" operator="equal">
      <formula>"""NOT FOUND"""</formula>
    </cfRule>
  </conditionalFormatting>
  <conditionalFormatting sqref="L1098:L1101 L1093 L1051:L1059 L1011:L1012 L983:L984 L974:L981 L970:L971 L961:L965">
    <cfRule type="cellIs" dxfId="853" priority="856" operator="equal">
      <formula>"TBC"</formula>
    </cfRule>
  </conditionalFormatting>
  <conditionalFormatting sqref="L1098:L1101 L1093 L1051:L1059 L1011:L1012 L983:L984 L974:L981 L970:L971 L961:L965">
    <cfRule type="cellIs" dxfId="852" priority="855" operator="equal">
      <formula>"""NOT FOUND"""</formula>
    </cfRule>
  </conditionalFormatting>
  <conditionalFormatting sqref="L1098:L1101 L1093 L1051:L1059 L1011:L1012 L983:L984 L974:L981 L970:L971 L961:L965">
    <cfRule type="cellIs" dxfId="851" priority="854" operator="equal">
      <formula>"TBC - Deletion"</formula>
    </cfRule>
  </conditionalFormatting>
  <conditionalFormatting sqref="L1098:L1101 L1093 L1051:L1059 L1011:L1012 L983:L984 L974:L981 L970:L971 L961:L965">
    <cfRule type="cellIs" dxfId="850" priority="853" operator="equal">
      <formula>"""NOT FOUND"""</formula>
    </cfRule>
  </conditionalFormatting>
  <conditionalFormatting sqref="L1098:L1101 L1093 L1051:L1059 L1011:L1012 L983:L984 L974:L981 L970:L971 L961:L965">
    <cfRule type="cellIs" dxfId="849" priority="852" operator="equal">
      <formula>"TBC"</formula>
    </cfRule>
  </conditionalFormatting>
  <conditionalFormatting sqref="L1098:L1101 L1093 L1051:L1059 L1011:L1012 L983:L984 L974:L981 L970:L971 L961:L965">
    <cfRule type="cellIs" dxfId="848" priority="851" operator="equal">
      <formula>"""NOT FOUND"""</formula>
    </cfRule>
  </conditionalFormatting>
  <conditionalFormatting sqref="L827:L850">
    <cfRule type="cellIs" dxfId="847" priority="850" operator="equal">
      <formula>"TBC - Deletion"</formula>
    </cfRule>
  </conditionalFormatting>
  <conditionalFormatting sqref="L827:L850">
    <cfRule type="cellIs" dxfId="846" priority="849" operator="equal">
      <formula>"""NOT FOUND"""</formula>
    </cfRule>
  </conditionalFormatting>
  <conditionalFormatting sqref="L827:L850">
    <cfRule type="cellIs" dxfId="845" priority="848" operator="equal">
      <formula>"TBC"</formula>
    </cfRule>
  </conditionalFormatting>
  <conditionalFormatting sqref="L827:L850">
    <cfRule type="cellIs" dxfId="844" priority="847" operator="equal">
      <formula>"""NOT FOUND"""</formula>
    </cfRule>
  </conditionalFormatting>
  <conditionalFormatting sqref="L827:L850">
    <cfRule type="cellIs" dxfId="843" priority="846" operator="equal">
      <formula>"TBC - Deletion"</formula>
    </cfRule>
  </conditionalFormatting>
  <conditionalFormatting sqref="L827:L850">
    <cfRule type="cellIs" dxfId="842" priority="845" operator="equal">
      <formula>"""NOT FOUND"""</formula>
    </cfRule>
  </conditionalFormatting>
  <conditionalFormatting sqref="L827:L850">
    <cfRule type="cellIs" dxfId="841" priority="844" operator="equal">
      <formula>"TBC"</formula>
    </cfRule>
  </conditionalFormatting>
  <conditionalFormatting sqref="L827:L850">
    <cfRule type="cellIs" dxfId="840" priority="843" operator="equal">
      <formula>"""NOT FOUND"""</formula>
    </cfRule>
  </conditionalFormatting>
  <conditionalFormatting sqref="L1112:L1113 L982 L972:L973 L966:L969 L953:L960">
    <cfRule type="cellIs" dxfId="839" priority="842" operator="equal">
      <formula>"TBC - Deletion"</formula>
    </cfRule>
  </conditionalFormatting>
  <conditionalFormatting sqref="L1112:L1113 L982 L972:L973 L966:L969 L953:L960">
    <cfRule type="cellIs" dxfId="838" priority="841" operator="equal">
      <formula>"""NOT FOUND"""</formula>
    </cfRule>
  </conditionalFormatting>
  <conditionalFormatting sqref="L1112:L1113 L982 L972:L973 L966:L969 L953:L960">
    <cfRule type="cellIs" dxfId="837" priority="840" operator="equal">
      <formula>"TBC"</formula>
    </cfRule>
  </conditionalFormatting>
  <conditionalFormatting sqref="L1112:L1113 L982 L972:L973 L966:L969 L953:L960">
    <cfRule type="cellIs" dxfId="836" priority="839" operator="equal">
      <formula>"""NOT FOUND"""</formula>
    </cfRule>
  </conditionalFormatting>
  <conditionalFormatting sqref="L1112:L1113 L982 L972:L973 L966:L969 L953:L960">
    <cfRule type="cellIs" dxfId="835" priority="838" operator="equal">
      <formula>"TBC - Deletion"</formula>
    </cfRule>
  </conditionalFormatting>
  <conditionalFormatting sqref="L1112:L1113 L982 L972:L973 L966:L969 L953:L960">
    <cfRule type="cellIs" dxfId="834" priority="837" operator="equal">
      <formula>"""NOT FOUND"""</formula>
    </cfRule>
  </conditionalFormatting>
  <conditionalFormatting sqref="L1112:L1113 L982 L972:L973 L966:L969 L953:L960">
    <cfRule type="cellIs" dxfId="833" priority="836" operator="equal">
      <formula>"TBC"</formula>
    </cfRule>
  </conditionalFormatting>
  <conditionalFormatting sqref="L1112:L1113 L982 L972:L973 L966:L969 L953:L960">
    <cfRule type="cellIs" dxfId="832" priority="835" operator="equal">
      <formula>"""NOT FOUND"""</formula>
    </cfRule>
  </conditionalFormatting>
  <conditionalFormatting sqref="F823">
    <cfRule type="cellIs" dxfId="831" priority="834" operator="equal">
      <formula>"TBC - Deletion"</formula>
    </cfRule>
  </conditionalFormatting>
  <conditionalFormatting sqref="F823">
    <cfRule type="cellIs" dxfId="830" priority="833" operator="equal">
      <formula>"TBC"</formula>
    </cfRule>
  </conditionalFormatting>
  <conditionalFormatting sqref="F823">
    <cfRule type="cellIs" dxfId="829" priority="832" operator="equal">
      <formula>"""NOT FOUND"""</formula>
    </cfRule>
  </conditionalFormatting>
  <conditionalFormatting sqref="H823">
    <cfRule type="cellIs" dxfId="828" priority="831" operator="equal">
      <formula>"TBC - Deletion"</formula>
    </cfRule>
  </conditionalFormatting>
  <conditionalFormatting sqref="H823">
    <cfRule type="cellIs" dxfId="827" priority="830" operator="equal">
      <formula>"""NOT FOUND"""</formula>
    </cfRule>
  </conditionalFormatting>
  <conditionalFormatting sqref="H823">
    <cfRule type="cellIs" dxfId="826" priority="829" operator="equal">
      <formula>"TBC"</formula>
    </cfRule>
  </conditionalFormatting>
  <conditionalFormatting sqref="H823">
    <cfRule type="cellIs" dxfId="825" priority="828" operator="equal">
      <formula>"""NOT FOUND"""</formula>
    </cfRule>
  </conditionalFormatting>
  <conditionalFormatting sqref="H851:H865">
    <cfRule type="cellIs" dxfId="824" priority="827" operator="equal">
      <formula>"TBC - Deletion"</formula>
    </cfRule>
  </conditionalFormatting>
  <conditionalFormatting sqref="H851:H865">
    <cfRule type="cellIs" dxfId="823" priority="826" operator="equal">
      <formula>"""NOT FOUND"""</formula>
    </cfRule>
  </conditionalFormatting>
  <conditionalFormatting sqref="H851:H865">
    <cfRule type="cellIs" dxfId="822" priority="825" operator="equal">
      <formula>"TBC"</formula>
    </cfRule>
  </conditionalFormatting>
  <conditionalFormatting sqref="H851:H865">
    <cfRule type="cellIs" dxfId="821" priority="824" operator="equal">
      <formula>"""NOT FOUND"""</formula>
    </cfRule>
  </conditionalFormatting>
  <conditionalFormatting sqref="H873:H876">
    <cfRule type="cellIs" dxfId="820" priority="823" operator="equal">
      <formula>"TBC - Deletion"</formula>
    </cfRule>
  </conditionalFormatting>
  <conditionalFormatting sqref="H873:H876">
    <cfRule type="cellIs" dxfId="819" priority="822" operator="equal">
      <formula>"""NOT FOUND"""</formula>
    </cfRule>
  </conditionalFormatting>
  <conditionalFormatting sqref="H873:H876">
    <cfRule type="cellIs" dxfId="818" priority="821" operator="equal">
      <formula>"TBC"</formula>
    </cfRule>
  </conditionalFormatting>
  <conditionalFormatting sqref="H873:H876">
    <cfRule type="cellIs" dxfId="817" priority="820" operator="equal">
      <formula>"""NOT FOUND"""</formula>
    </cfRule>
  </conditionalFormatting>
  <conditionalFormatting sqref="H937:H950">
    <cfRule type="cellIs" dxfId="816" priority="819" operator="equal">
      <formula>"TBC - Deletion"</formula>
    </cfRule>
  </conditionalFormatting>
  <conditionalFormatting sqref="H937:H950">
    <cfRule type="cellIs" dxfId="815" priority="818" operator="equal">
      <formula>"""NOT FOUND"""</formula>
    </cfRule>
  </conditionalFormatting>
  <conditionalFormatting sqref="H937:H950">
    <cfRule type="cellIs" dxfId="814" priority="817" operator="equal">
      <formula>"TBC"</formula>
    </cfRule>
  </conditionalFormatting>
  <conditionalFormatting sqref="H937:H950">
    <cfRule type="cellIs" dxfId="813" priority="816" operator="equal">
      <formula>"""NOT FOUND"""</formula>
    </cfRule>
  </conditionalFormatting>
  <conditionalFormatting sqref="H961">
    <cfRule type="cellIs" dxfId="812" priority="815" operator="equal">
      <formula>"TBC - Deletion"</formula>
    </cfRule>
  </conditionalFormatting>
  <conditionalFormatting sqref="H961">
    <cfRule type="cellIs" dxfId="811" priority="814" operator="equal">
      <formula>"""NOT FOUND"""</formula>
    </cfRule>
  </conditionalFormatting>
  <conditionalFormatting sqref="H961">
    <cfRule type="cellIs" dxfId="810" priority="813" operator="equal">
      <formula>"TBC"</formula>
    </cfRule>
  </conditionalFormatting>
  <conditionalFormatting sqref="H961">
    <cfRule type="cellIs" dxfId="809" priority="812" operator="equal">
      <formula>"""NOT FOUND"""</formula>
    </cfRule>
  </conditionalFormatting>
  <conditionalFormatting sqref="H962:H965">
    <cfRule type="cellIs" dxfId="808" priority="811" operator="equal">
      <formula>"TBC - Deletion"</formula>
    </cfRule>
  </conditionalFormatting>
  <conditionalFormatting sqref="H962:H965">
    <cfRule type="cellIs" dxfId="807" priority="810" operator="equal">
      <formula>"""NOT FOUND"""</formula>
    </cfRule>
  </conditionalFormatting>
  <conditionalFormatting sqref="H962:H965">
    <cfRule type="cellIs" dxfId="806" priority="809" operator="equal">
      <formula>"TBC"</formula>
    </cfRule>
  </conditionalFormatting>
  <conditionalFormatting sqref="H962:H965">
    <cfRule type="cellIs" dxfId="805" priority="808" operator="equal">
      <formula>"""NOT FOUND"""</formula>
    </cfRule>
  </conditionalFormatting>
  <conditionalFormatting sqref="H970">
    <cfRule type="cellIs" dxfId="804" priority="807" operator="equal">
      <formula>"TBC - Deletion"</formula>
    </cfRule>
  </conditionalFormatting>
  <conditionalFormatting sqref="H970">
    <cfRule type="cellIs" dxfId="803" priority="806" operator="equal">
      <formula>"""NOT FOUND"""</formula>
    </cfRule>
  </conditionalFormatting>
  <conditionalFormatting sqref="H970">
    <cfRule type="cellIs" dxfId="802" priority="805" operator="equal">
      <formula>"TBC"</formula>
    </cfRule>
  </conditionalFormatting>
  <conditionalFormatting sqref="H970">
    <cfRule type="cellIs" dxfId="801" priority="804" operator="equal">
      <formula>"""NOT FOUND"""</formula>
    </cfRule>
  </conditionalFormatting>
  <conditionalFormatting sqref="H971">
    <cfRule type="cellIs" dxfId="800" priority="803" operator="equal">
      <formula>"TBC - Deletion"</formula>
    </cfRule>
  </conditionalFormatting>
  <conditionalFormatting sqref="H971">
    <cfRule type="cellIs" dxfId="799" priority="802" operator="equal">
      <formula>"""NOT FOUND"""</formula>
    </cfRule>
  </conditionalFormatting>
  <conditionalFormatting sqref="H971">
    <cfRule type="cellIs" dxfId="798" priority="801" operator="equal">
      <formula>"TBC"</formula>
    </cfRule>
  </conditionalFormatting>
  <conditionalFormatting sqref="H971">
    <cfRule type="cellIs" dxfId="797" priority="800" operator="equal">
      <formula>"""NOT FOUND"""</formula>
    </cfRule>
  </conditionalFormatting>
  <conditionalFormatting sqref="H974:H981">
    <cfRule type="cellIs" dxfId="796" priority="799" operator="equal">
      <formula>"TBC - Deletion"</formula>
    </cfRule>
  </conditionalFormatting>
  <conditionalFormatting sqref="H974:H981">
    <cfRule type="cellIs" dxfId="795" priority="798" operator="equal">
      <formula>"""NOT FOUND"""</formula>
    </cfRule>
  </conditionalFormatting>
  <conditionalFormatting sqref="H974:H981">
    <cfRule type="cellIs" dxfId="794" priority="797" operator="equal">
      <formula>"TBC"</formula>
    </cfRule>
  </conditionalFormatting>
  <conditionalFormatting sqref="H974:H981">
    <cfRule type="cellIs" dxfId="793" priority="796" operator="equal">
      <formula>"""NOT FOUND"""</formula>
    </cfRule>
  </conditionalFormatting>
  <conditionalFormatting sqref="H983">
    <cfRule type="cellIs" dxfId="792" priority="795" operator="equal">
      <formula>"TBC - Deletion"</formula>
    </cfRule>
  </conditionalFormatting>
  <conditionalFormatting sqref="H983">
    <cfRule type="cellIs" dxfId="791" priority="794" operator="equal">
      <formula>"""NOT FOUND"""</formula>
    </cfRule>
  </conditionalFormatting>
  <conditionalFormatting sqref="H983">
    <cfRule type="cellIs" dxfId="790" priority="793" operator="equal">
      <formula>"TBC"</formula>
    </cfRule>
  </conditionalFormatting>
  <conditionalFormatting sqref="H983">
    <cfRule type="cellIs" dxfId="789" priority="792" operator="equal">
      <formula>"""NOT FOUND"""</formula>
    </cfRule>
  </conditionalFormatting>
  <conditionalFormatting sqref="H1040:H1047 H1025 H1011:H1012 H984">
    <cfRule type="cellIs" dxfId="788" priority="791" operator="equal">
      <formula>"TBC - Deletion"</formula>
    </cfRule>
  </conditionalFormatting>
  <conditionalFormatting sqref="H1040:H1047 H1025 H1011:H1012 H984">
    <cfRule type="cellIs" dxfId="787" priority="790" operator="equal">
      <formula>"""NOT FOUND"""</formula>
    </cfRule>
  </conditionalFormatting>
  <conditionalFormatting sqref="H1040:H1047 H1025 H1011:H1012 H984">
    <cfRule type="cellIs" dxfId="786" priority="789" operator="equal">
      <formula>"TBC"</formula>
    </cfRule>
  </conditionalFormatting>
  <conditionalFormatting sqref="H1040:H1047 H1025 H1011:H1012 H984">
    <cfRule type="cellIs" dxfId="785" priority="788" operator="equal">
      <formula>"""NOT FOUND"""</formula>
    </cfRule>
  </conditionalFormatting>
  <conditionalFormatting sqref="H1051:H1063">
    <cfRule type="cellIs" dxfId="784" priority="787" operator="equal">
      <formula>"TBC - Deletion"</formula>
    </cfRule>
  </conditionalFormatting>
  <conditionalFormatting sqref="H1051:H1063">
    <cfRule type="cellIs" dxfId="783" priority="786" operator="equal">
      <formula>"""NOT FOUND"""</formula>
    </cfRule>
  </conditionalFormatting>
  <conditionalFormatting sqref="H1051:H1063">
    <cfRule type="cellIs" dxfId="782" priority="785" operator="equal">
      <formula>"TBC"</formula>
    </cfRule>
  </conditionalFormatting>
  <conditionalFormatting sqref="H1051:H1063">
    <cfRule type="cellIs" dxfId="781" priority="784" operator="equal">
      <formula>"""NOT FOUND"""</formula>
    </cfRule>
  </conditionalFormatting>
  <conditionalFormatting sqref="I827:I843">
    <cfRule type="cellIs" dxfId="780" priority="783" operator="equal">
      <formula>"TBC - Deletion"</formula>
    </cfRule>
  </conditionalFormatting>
  <conditionalFormatting sqref="I827:I843">
    <cfRule type="cellIs" dxfId="779" priority="782" operator="equal">
      <formula>"TBC"</formula>
    </cfRule>
  </conditionalFormatting>
  <conditionalFormatting sqref="I827:I843">
    <cfRule type="cellIs" dxfId="778" priority="781" operator="equal">
      <formula>"""NOT FOUND"""</formula>
    </cfRule>
  </conditionalFormatting>
  <conditionalFormatting sqref="I823">
    <cfRule type="cellIs" dxfId="777" priority="780" operator="equal">
      <formula>"TBC - Deletion"</formula>
    </cfRule>
  </conditionalFormatting>
  <conditionalFormatting sqref="I823">
    <cfRule type="cellIs" dxfId="776" priority="779" operator="equal">
      <formula>"TBC"</formula>
    </cfRule>
  </conditionalFormatting>
  <conditionalFormatting sqref="I823">
    <cfRule type="cellIs" dxfId="775" priority="778" operator="equal">
      <formula>"""NOT FOUND"""</formula>
    </cfRule>
  </conditionalFormatting>
  <conditionalFormatting sqref="I1118">
    <cfRule type="cellIs" dxfId="774" priority="777" operator="equal">
      <formula>"TBC - Deletion"</formula>
    </cfRule>
  </conditionalFormatting>
  <conditionalFormatting sqref="I1118">
    <cfRule type="cellIs" dxfId="773" priority="776" operator="equal">
      <formula>"TBC"</formula>
    </cfRule>
  </conditionalFormatting>
  <conditionalFormatting sqref="I1118">
    <cfRule type="cellIs" dxfId="772" priority="775" operator="equal">
      <formula>"""NOT FOUND"""</formula>
    </cfRule>
  </conditionalFormatting>
  <conditionalFormatting sqref="I1117">
    <cfRule type="cellIs" dxfId="771" priority="774" operator="equal">
      <formula>"TBC - Deletion"</formula>
    </cfRule>
  </conditionalFormatting>
  <conditionalFormatting sqref="I1117">
    <cfRule type="cellIs" dxfId="770" priority="773" operator="equal">
      <formula>"TBC"</formula>
    </cfRule>
  </conditionalFormatting>
  <conditionalFormatting sqref="I1117">
    <cfRule type="cellIs" dxfId="769" priority="772" operator="equal">
      <formula>"""NOT FOUND"""</formula>
    </cfRule>
  </conditionalFormatting>
  <conditionalFormatting sqref="I1116">
    <cfRule type="cellIs" dxfId="768" priority="771" operator="equal">
      <formula>"TBC - Deletion"</formula>
    </cfRule>
  </conditionalFormatting>
  <conditionalFormatting sqref="I1116">
    <cfRule type="cellIs" dxfId="767" priority="770" operator="equal">
      <formula>"TBC"</formula>
    </cfRule>
  </conditionalFormatting>
  <conditionalFormatting sqref="I1116">
    <cfRule type="cellIs" dxfId="766" priority="769" operator="equal">
      <formula>"""NOT FOUND"""</formula>
    </cfRule>
  </conditionalFormatting>
  <conditionalFormatting sqref="I1115">
    <cfRule type="cellIs" dxfId="765" priority="768" operator="equal">
      <formula>"TBC - Deletion"</formula>
    </cfRule>
  </conditionalFormatting>
  <conditionalFormatting sqref="I1115">
    <cfRule type="cellIs" dxfId="764" priority="767" operator="equal">
      <formula>"TBC"</formula>
    </cfRule>
  </conditionalFormatting>
  <conditionalFormatting sqref="I1115">
    <cfRule type="cellIs" dxfId="763" priority="766" operator="equal">
      <formula>"""NOT FOUND"""</formula>
    </cfRule>
  </conditionalFormatting>
  <conditionalFormatting sqref="I1114">
    <cfRule type="cellIs" dxfId="762" priority="765" operator="equal">
      <formula>"TBC - Deletion"</formula>
    </cfRule>
  </conditionalFormatting>
  <conditionalFormatting sqref="I1114">
    <cfRule type="cellIs" dxfId="761" priority="764" operator="equal">
      <formula>"TBC"</formula>
    </cfRule>
  </conditionalFormatting>
  <conditionalFormatting sqref="I1114">
    <cfRule type="cellIs" dxfId="760" priority="763" operator="equal">
      <formula>"""NOT FOUND"""</formula>
    </cfRule>
  </conditionalFormatting>
  <conditionalFormatting sqref="I1109">
    <cfRule type="cellIs" dxfId="759" priority="762" operator="equal">
      <formula>"TBC - Deletion"</formula>
    </cfRule>
  </conditionalFormatting>
  <conditionalFormatting sqref="I1109">
    <cfRule type="cellIs" dxfId="758" priority="761" operator="equal">
      <formula>"TBC"</formula>
    </cfRule>
  </conditionalFormatting>
  <conditionalFormatting sqref="I1109">
    <cfRule type="cellIs" dxfId="757" priority="760" operator="equal">
      <formula>"""NOT FOUND"""</formula>
    </cfRule>
  </conditionalFormatting>
  <conditionalFormatting sqref="I1108">
    <cfRule type="cellIs" dxfId="756" priority="759" operator="equal">
      <formula>"TBC - Deletion"</formula>
    </cfRule>
  </conditionalFormatting>
  <conditionalFormatting sqref="I1108">
    <cfRule type="cellIs" dxfId="755" priority="758" operator="equal">
      <formula>"TBC"</formula>
    </cfRule>
  </conditionalFormatting>
  <conditionalFormatting sqref="I1108">
    <cfRule type="cellIs" dxfId="754" priority="757" operator="equal">
      <formula>"""NOT FOUND"""</formula>
    </cfRule>
  </conditionalFormatting>
  <conditionalFormatting sqref="I1107">
    <cfRule type="cellIs" dxfId="753" priority="756" operator="equal">
      <formula>"TBC - Deletion"</formula>
    </cfRule>
  </conditionalFormatting>
  <conditionalFormatting sqref="I1107">
    <cfRule type="cellIs" dxfId="752" priority="755" operator="equal">
      <formula>"TBC"</formula>
    </cfRule>
  </conditionalFormatting>
  <conditionalFormatting sqref="I1107">
    <cfRule type="cellIs" dxfId="751" priority="754" operator="equal">
      <formula>"""NOT FOUND"""</formula>
    </cfRule>
  </conditionalFormatting>
  <conditionalFormatting sqref="I1106">
    <cfRule type="cellIs" dxfId="750" priority="753" operator="equal">
      <formula>"TBC - Deletion"</formula>
    </cfRule>
  </conditionalFormatting>
  <conditionalFormatting sqref="I1106">
    <cfRule type="cellIs" dxfId="749" priority="752" operator="equal">
      <formula>"TBC"</formula>
    </cfRule>
  </conditionalFormatting>
  <conditionalFormatting sqref="I1106">
    <cfRule type="cellIs" dxfId="748" priority="751" operator="equal">
      <formula>"""NOT FOUND"""</formula>
    </cfRule>
  </conditionalFormatting>
  <conditionalFormatting sqref="I1105">
    <cfRule type="cellIs" dxfId="747" priority="750" operator="equal">
      <formula>"TBC - Deletion"</formula>
    </cfRule>
  </conditionalFormatting>
  <conditionalFormatting sqref="I1105">
    <cfRule type="cellIs" dxfId="746" priority="749" operator="equal">
      <formula>"TBC"</formula>
    </cfRule>
  </conditionalFormatting>
  <conditionalFormatting sqref="I1105">
    <cfRule type="cellIs" dxfId="745" priority="748" operator="equal">
      <formula>"""NOT FOUND"""</formula>
    </cfRule>
  </conditionalFormatting>
  <conditionalFormatting sqref="I1104">
    <cfRule type="cellIs" dxfId="744" priority="747" operator="equal">
      <formula>"TBC - Deletion"</formula>
    </cfRule>
  </conditionalFormatting>
  <conditionalFormatting sqref="I1104">
    <cfRule type="cellIs" dxfId="743" priority="746" operator="equal">
      <formula>"TBC"</formula>
    </cfRule>
  </conditionalFormatting>
  <conditionalFormatting sqref="I1104">
    <cfRule type="cellIs" dxfId="742" priority="745" operator="equal">
      <formula>"""NOT FOUND"""</formula>
    </cfRule>
  </conditionalFormatting>
  <conditionalFormatting sqref="I1103">
    <cfRule type="cellIs" dxfId="741" priority="744" operator="equal">
      <formula>"TBC - Deletion"</formula>
    </cfRule>
  </conditionalFormatting>
  <conditionalFormatting sqref="I1103">
    <cfRule type="cellIs" dxfId="740" priority="743" operator="equal">
      <formula>"TBC"</formula>
    </cfRule>
  </conditionalFormatting>
  <conditionalFormatting sqref="I1103">
    <cfRule type="cellIs" dxfId="739" priority="742" operator="equal">
      <formula>"""NOT FOUND"""</formula>
    </cfRule>
  </conditionalFormatting>
  <conditionalFormatting sqref="I1097:I1101 I1093">
    <cfRule type="cellIs" dxfId="738" priority="741" operator="equal">
      <formula>"TBC - Deletion"</formula>
    </cfRule>
  </conditionalFormatting>
  <conditionalFormatting sqref="I1097:I1101 I1093">
    <cfRule type="cellIs" dxfId="737" priority="740" operator="equal">
      <formula>"TBC"</formula>
    </cfRule>
  </conditionalFormatting>
  <conditionalFormatting sqref="I1097:I1101 I1093">
    <cfRule type="cellIs" dxfId="736" priority="739" operator="equal">
      <formula>"""NOT FOUND"""</formula>
    </cfRule>
  </conditionalFormatting>
  <conditionalFormatting sqref="I1051:I1058 I1045:I1047">
    <cfRule type="cellIs" dxfId="735" priority="738" operator="equal">
      <formula>"TBC - Deletion"</formula>
    </cfRule>
  </conditionalFormatting>
  <conditionalFormatting sqref="I1051:I1058 I1045:I1047">
    <cfRule type="cellIs" dxfId="734" priority="737" operator="equal">
      <formula>"TBC"</formula>
    </cfRule>
  </conditionalFormatting>
  <conditionalFormatting sqref="I1051:I1058 I1045:I1047">
    <cfRule type="cellIs" dxfId="733" priority="736" operator="equal">
      <formula>"""NOT FOUND"""</formula>
    </cfRule>
  </conditionalFormatting>
  <conditionalFormatting sqref="I1040:I1044 I1025 I1011:I1012 I980:I984">
    <cfRule type="cellIs" dxfId="732" priority="735" operator="equal">
      <formula>"TBC - Deletion"</formula>
    </cfRule>
  </conditionalFormatting>
  <conditionalFormatting sqref="I1040:I1044 I1025 I1011:I1012 I980:I984">
    <cfRule type="cellIs" dxfId="731" priority="734" operator="equal">
      <formula>"TBC"</formula>
    </cfRule>
  </conditionalFormatting>
  <conditionalFormatting sqref="I1040:I1044 I1025 I1011:I1012 I980:I984">
    <cfRule type="cellIs" dxfId="730" priority="733" operator="equal">
      <formula>"""NOT FOUND"""</formula>
    </cfRule>
  </conditionalFormatting>
  <conditionalFormatting sqref="I974:I979">
    <cfRule type="cellIs" dxfId="729" priority="732" operator="equal">
      <formula>"TBC - Deletion"</formula>
    </cfRule>
  </conditionalFormatting>
  <conditionalFormatting sqref="I974:I979">
    <cfRule type="cellIs" dxfId="728" priority="731" operator="equal">
      <formula>"TBC"</formula>
    </cfRule>
  </conditionalFormatting>
  <conditionalFormatting sqref="I974:I979">
    <cfRule type="cellIs" dxfId="727" priority="730" operator="equal">
      <formula>"""NOT FOUND"""</formula>
    </cfRule>
  </conditionalFormatting>
  <conditionalFormatting sqref="I961:I973">
    <cfRule type="cellIs" dxfId="726" priority="729" operator="equal">
      <formula>"TBC - Deletion"</formula>
    </cfRule>
  </conditionalFormatting>
  <conditionalFormatting sqref="I961:I973">
    <cfRule type="cellIs" dxfId="725" priority="728" operator="equal">
      <formula>"TBC"</formula>
    </cfRule>
  </conditionalFormatting>
  <conditionalFormatting sqref="I961:I973">
    <cfRule type="cellIs" dxfId="724" priority="727" operator="equal">
      <formula>"""NOT FOUND"""</formula>
    </cfRule>
  </conditionalFormatting>
  <conditionalFormatting sqref="I937:I950 I874:I876">
    <cfRule type="cellIs" dxfId="723" priority="726" operator="equal">
      <formula>"TBC - Deletion"</formula>
    </cfRule>
  </conditionalFormatting>
  <conditionalFormatting sqref="I937:I950 I874:I876">
    <cfRule type="cellIs" dxfId="722" priority="725" operator="equal">
      <formula>"TBC"</formula>
    </cfRule>
  </conditionalFormatting>
  <conditionalFormatting sqref="I937:I950 I874:I876">
    <cfRule type="cellIs" dxfId="721" priority="724" operator="equal">
      <formula>"""NOT FOUND"""</formula>
    </cfRule>
  </conditionalFormatting>
  <conditionalFormatting sqref="I873 I851:I865">
    <cfRule type="cellIs" dxfId="720" priority="723" operator="equal">
      <formula>"TBC - Deletion"</formula>
    </cfRule>
  </conditionalFormatting>
  <conditionalFormatting sqref="I873 I851:I865">
    <cfRule type="cellIs" dxfId="719" priority="722" operator="equal">
      <formula>"TBC"</formula>
    </cfRule>
  </conditionalFormatting>
  <conditionalFormatting sqref="I873 I851:I865">
    <cfRule type="cellIs" dxfId="718" priority="721" operator="equal">
      <formula>"""NOT FOUND"""</formula>
    </cfRule>
  </conditionalFormatting>
  <conditionalFormatting sqref="I844:I850">
    <cfRule type="cellIs" dxfId="717" priority="720" operator="equal">
      <formula>"TBC - Deletion"</formula>
    </cfRule>
  </conditionalFormatting>
  <conditionalFormatting sqref="I844:I850">
    <cfRule type="cellIs" dxfId="716" priority="719" operator="equal">
      <formula>"TBC"</formula>
    </cfRule>
  </conditionalFormatting>
  <conditionalFormatting sqref="I844:I850">
    <cfRule type="cellIs" dxfId="715" priority="718" operator="equal">
      <formula>"""NOT FOUND"""</formula>
    </cfRule>
  </conditionalFormatting>
  <conditionalFormatting sqref="G1109">
    <cfRule type="cellIs" dxfId="714" priority="717" operator="equal">
      <formula>"TBC - Deletion"</formula>
    </cfRule>
  </conditionalFormatting>
  <conditionalFormatting sqref="G1109">
    <cfRule type="cellIs" dxfId="713" priority="716" operator="equal">
      <formula>"TBC"</formula>
    </cfRule>
  </conditionalFormatting>
  <conditionalFormatting sqref="G1109">
    <cfRule type="cellIs" dxfId="712" priority="715" operator="equal">
      <formula>"""NOT FOUND"""</formula>
    </cfRule>
  </conditionalFormatting>
  <conditionalFormatting sqref="G1102:G1108">
    <cfRule type="cellIs" dxfId="711" priority="714" operator="equal">
      <formula>"TBC - Deletion"</formula>
    </cfRule>
  </conditionalFormatting>
  <conditionalFormatting sqref="G1102:G1108">
    <cfRule type="cellIs" dxfId="710" priority="713" operator="equal">
      <formula>"TBC"</formula>
    </cfRule>
  </conditionalFormatting>
  <conditionalFormatting sqref="G1102:G1108">
    <cfRule type="cellIs" dxfId="709" priority="712" operator="equal">
      <formula>"""NOT FOUND"""</formula>
    </cfRule>
  </conditionalFormatting>
  <conditionalFormatting sqref="G1100:G1101">
    <cfRule type="cellIs" dxfId="708" priority="711" operator="equal">
      <formula>"TBC - Deletion"</formula>
    </cfRule>
  </conditionalFormatting>
  <conditionalFormatting sqref="G1100:G1101">
    <cfRule type="cellIs" dxfId="707" priority="710" operator="equal">
      <formula>"TBC"</formula>
    </cfRule>
  </conditionalFormatting>
  <conditionalFormatting sqref="G1100:G1101">
    <cfRule type="cellIs" dxfId="706" priority="709" operator="equal">
      <formula>"""NOT FOUND"""</formula>
    </cfRule>
  </conditionalFormatting>
  <conditionalFormatting sqref="G1097:G1099 G1093">
    <cfRule type="cellIs" dxfId="705" priority="708" operator="equal">
      <formula>"TBC - Deletion"</formula>
    </cfRule>
  </conditionalFormatting>
  <conditionalFormatting sqref="G1097:G1099 G1093">
    <cfRule type="cellIs" dxfId="704" priority="707" operator="equal">
      <formula>"TBC"</formula>
    </cfRule>
  </conditionalFormatting>
  <conditionalFormatting sqref="G1097:G1099 G1093">
    <cfRule type="cellIs" dxfId="703" priority="706" operator="equal">
      <formula>"""NOT FOUND"""</formula>
    </cfRule>
  </conditionalFormatting>
  <conditionalFormatting sqref="G823">
    <cfRule type="cellIs" dxfId="702" priority="705" operator="equal">
      <formula>"TBC - Deletion"</formula>
    </cfRule>
  </conditionalFormatting>
  <conditionalFormatting sqref="G823">
    <cfRule type="cellIs" dxfId="701" priority="704" operator="equal">
      <formula>"TBC"</formula>
    </cfRule>
  </conditionalFormatting>
  <conditionalFormatting sqref="G823">
    <cfRule type="cellIs" dxfId="700" priority="703" operator="equal">
      <formula>"""NOT FOUND"""</formula>
    </cfRule>
  </conditionalFormatting>
  <conditionalFormatting sqref="N873:N876">
    <cfRule type="cellIs" dxfId="699" priority="702" operator="equal">
      <formula>"TBC - Deletion"</formula>
    </cfRule>
  </conditionalFormatting>
  <conditionalFormatting sqref="N873:N876">
    <cfRule type="cellIs" dxfId="698" priority="701" operator="equal">
      <formula>"""NOT FOUND"""</formula>
    </cfRule>
  </conditionalFormatting>
  <conditionalFormatting sqref="N873:N876">
    <cfRule type="cellIs" dxfId="697" priority="700" operator="equal">
      <formula>"TBC"</formula>
    </cfRule>
  </conditionalFormatting>
  <conditionalFormatting sqref="N873:N876">
    <cfRule type="cellIs" dxfId="696" priority="699" operator="equal">
      <formula>"""NOT FOUND"""</formula>
    </cfRule>
  </conditionalFormatting>
  <conditionalFormatting sqref="N873:N876 N1064:N1069 N1099 N1101 N1292:N1294 N1127:N1290 N1296:N1343 N1387:N1392 N1394:N1443">
    <cfRule type="cellIs" dxfId="695" priority="698" operator="equal">
      <formula>"NOT FOUND"</formula>
    </cfRule>
  </conditionalFormatting>
  <conditionalFormatting sqref="N823">
    <cfRule type="cellIs" dxfId="694" priority="697" operator="equal">
      <formula>"TBC - Deletion"</formula>
    </cfRule>
  </conditionalFormatting>
  <conditionalFormatting sqref="N823">
    <cfRule type="cellIs" dxfId="693" priority="696" operator="equal">
      <formula>"""NOT FOUND"""</formula>
    </cfRule>
  </conditionalFormatting>
  <conditionalFormatting sqref="N823">
    <cfRule type="cellIs" dxfId="692" priority="695" operator="equal">
      <formula>"TBC"</formula>
    </cfRule>
  </conditionalFormatting>
  <conditionalFormatting sqref="N823">
    <cfRule type="cellIs" dxfId="691" priority="694" operator="equal">
      <formula>"""NOT FOUND"""</formula>
    </cfRule>
  </conditionalFormatting>
  <conditionalFormatting sqref="N823">
    <cfRule type="cellIs" dxfId="690" priority="693" operator="equal">
      <formula>"NOT FOUND"</formula>
    </cfRule>
  </conditionalFormatting>
  <conditionalFormatting sqref="N827">
    <cfRule type="cellIs" dxfId="689" priority="692" operator="equal">
      <formula>"TBC - Deletion"</formula>
    </cfRule>
  </conditionalFormatting>
  <conditionalFormatting sqref="N827">
    <cfRule type="cellIs" dxfId="688" priority="691" operator="equal">
      <formula>"""NOT FOUND"""</formula>
    </cfRule>
  </conditionalFormatting>
  <conditionalFormatting sqref="N827">
    <cfRule type="cellIs" dxfId="687" priority="690" operator="equal">
      <formula>"TBC"</formula>
    </cfRule>
  </conditionalFormatting>
  <conditionalFormatting sqref="N827">
    <cfRule type="cellIs" dxfId="686" priority="689" operator="equal">
      <formula>"""NOT FOUND"""</formula>
    </cfRule>
  </conditionalFormatting>
  <conditionalFormatting sqref="N827">
    <cfRule type="cellIs" dxfId="685" priority="688" operator="equal">
      <formula>"NOT FOUND"</formula>
    </cfRule>
  </conditionalFormatting>
  <conditionalFormatting sqref="N828">
    <cfRule type="cellIs" dxfId="684" priority="687" operator="equal">
      <formula>"TBC - Deletion"</formula>
    </cfRule>
  </conditionalFormatting>
  <conditionalFormatting sqref="N828">
    <cfRule type="cellIs" dxfId="683" priority="686" operator="equal">
      <formula>"""NOT FOUND"""</formula>
    </cfRule>
  </conditionalFormatting>
  <conditionalFormatting sqref="N828">
    <cfRule type="cellIs" dxfId="682" priority="685" operator="equal">
      <formula>"TBC"</formula>
    </cfRule>
  </conditionalFormatting>
  <conditionalFormatting sqref="N828">
    <cfRule type="cellIs" dxfId="681" priority="684" operator="equal">
      <formula>"""NOT FOUND"""</formula>
    </cfRule>
  </conditionalFormatting>
  <conditionalFormatting sqref="N828">
    <cfRule type="cellIs" dxfId="680" priority="683" operator="equal">
      <formula>"NOT FOUND"</formula>
    </cfRule>
  </conditionalFormatting>
  <conditionalFormatting sqref="N829:N865">
    <cfRule type="cellIs" dxfId="679" priority="682" operator="equal">
      <formula>"TBC - Deletion"</formula>
    </cfRule>
  </conditionalFormatting>
  <conditionalFormatting sqref="N829:N865">
    <cfRule type="cellIs" dxfId="678" priority="681" operator="equal">
      <formula>"""NOT FOUND"""</formula>
    </cfRule>
  </conditionalFormatting>
  <conditionalFormatting sqref="N829:N865">
    <cfRule type="cellIs" dxfId="677" priority="680" operator="equal">
      <formula>"TBC"</formula>
    </cfRule>
  </conditionalFormatting>
  <conditionalFormatting sqref="N829:N865">
    <cfRule type="cellIs" dxfId="676" priority="679" operator="equal">
      <formula>"""NOT FOUND"""</formula>
    </cfRule>
  </conditionalFormatting>
  <conditionalFormatting sqref="N829:N865">
    <cfRule type="cellIs" dxfId="675" priority="678" operator="equal">
      <formula>"NOT FOUND"</formula>
    </cfRule>
  </conditionalFormatting>
  <conditionalFormatting sqref="N953:N954 N937:N950">
    <cfRule type="cellIs" dxfId="674" priority="677" operator="equal">
      <formula>"TBC - Deletion"</formula>
    </cfRule>
  </conditionalFormatting>
  <conditionalFormatting sqref="N953:N954 N937:N950">
    <cfRule type="cellIs" dxfId="673" priority="676" operator="equal">
      <formula>"""NOT FOUND"""</formula>
    </cfRule>
  </conditionalFormatting>
  <conditionalFormatting sqref="N953:N954 N937:N950">
    <cfRule type="cellIs" dxfId="672" priority="675" operator="equal">
      <formula>"TBC"</formula>
    </cfRule>
  </conditionalFormatting>
  <conditionalFormatting sqref="N953:N954 N937:N950">
    <cfRule type="cellIs" dxfId="671" priority="674" operator="equal">
      <formula>"""NOT FOUND"""</formula>
    </cfRule>
  </conditionalFormatting>
  <conditionalFormatting sqref="N953:N954 N937:N950">
    <cfRule type="cellIs" dxfId="670" priority="673" operator="equal">
      <formula>"NOT FOUND"</formula>
    </cfRule>
  </conditionalFormatting>
  <conditionalFormatting sqref="N955:N982">
    <cfRule type="cellIs" dxfId="669" priority="672" operator="equal">
      <formula>"TBC - Deletion"</formula>
    </cfRule>
  </conditionalFormatting>
  <conditionalFormatting sqref="N955:N982">
    <cfRule type="cellIs" dxfId="668" priority="671" operator="equal">
      <formula>"""NOT FOUND"""</formula>
    </cfRule>
  </conditionalFormatting>
  <conditionalFormatting sqref="N955:N982">
    <cfRule type="cellIs" dxfId="667" priority="670" operator="equal">
      <formula>"TBC"</formula>
    </cfRule>
  </conditionalFormatting>
  <conditionalFormatting sqref="N955:N982">
    <cfRule type="cellIs" dxfId="666" priority="669" operator="equal">
      <formula>"""NOT FOUND"""</formula>
    </cfRule>
  </conditionalFormatting>
  <conditionalFormatting sqref="N955:N982">
    <cfRule type="cellIs" dxfId="665" priority="668" operator="equal">
      <formula>"NOT FOUND"</formula>
    </cfRule>
  </conditionalFormatting>
  <conditionalFormatting sqref="N1011:N1012 N983:N984">
    <cfRule type="cellIs" dxfId="664" priority="667" operator="equal">
      <formula>"TBC - Deletion"</formula>
    </cfRule>
  </conditionalFormatting>
  <conditionalFormatting sqref="N1011:N1012 N983:N984">
    <cfRule type="cellIs" dxfId="663" priority="666" operator="equal">
      <formula>"""NOT FOUND"""</formula>
    </cfRule>
  </conditionalFormatting>
  <conditionalFormatting sqref="N1011:N1012 N983:N984">
    <cfRule type="cellIs" dxfId="662" priority="665" operator="equal">
      <formula>"TBC"</formula>
    </cfRule>
  </conditionalFormatting>
  <conditionalFormatting sqref="N1011:N1012 N983:N984">
    <cfRule type="cellIs" dxfId="661" priority="664" operator="equal">
      <formula>"""NOT FOUND"""</formula>
    </cfRule>
  </conditionalFormatting>
  <conditionalFormatting sqref="N1011:N1012 N983:N984">
    <cfRule type="cellIs" dxfId="660" priority="663" operator="equal">
      <formula>"NOT FOUND"</formula>
    </cfRule>
  </conditionalFormatting>
  <conditionalFormatting sqref="N1040:N1047">
    <cfRule type="cellIs" dxfId="659" priority="662" operator="equal">
      <formula>"TBC - Deletion"</formula>
    </cfRule>
  </conditionalFormatting>
  <conditionalFormatting sqref="N1040:N1047">
    <cfRule type="cellIs" dxfId="658" priority="661" operator="equal">
      <formula>"""NOT FOUND"""</formula>
    </cfRule>
  </conditionalFormatting>
  <conditionalFormatting sqref="N1040:N1047">
    <cfRule type="cellIs" dxfId="657" priority="660" operator="equal">
      <formula>"TBC"</formula>
    </cfRule>
  </conditionalFormatting>
  <conditionalFormatting sqref="N1040:N1047">
    <cfRule type="cellIs" dxfId="656" priority="659" operator="equal">
      <formula>"""NOT FOUND"""</formula>
    </cfRule>
  </conditionalFormatting>
  <conditionalFormatting sqref="N1040:N1047">
    <cfRule type="cellIs" dxfId="655" priority="658" operator="equal">
      <formula>"NOT FOUND"</formula>
    </cfRule>
  </conditionalFormatting>
  <conditionalFormatting sqref="N1051:N1053">
    <cfRule type="cellIs" dxfId="654" priority="657" operator="equal">
      <formula>"TBC - Deletion"</formula>
    </cfRule>
  </conditionalFormatting>
  <conditionalFormatting sqref="N1051:N1053">
    <cfRule type="cellIs" dxfId="653" priority="656" operator="equal">
      <formula>"""NOT FOUND"""</formula>
    </cfRule>
  </conditionalFormatting>
  <conditionalFormatting sqref="N1051:N1053">
    <cfRule type="cellIs" dxfId="652" priority="655" operator="equal">
      <formula>"TBC"</formula>
    </cfRule>
  </conditionalFormatting>
  <conditionalFormatting sqref="N1051:N1053">
    <cfRule type="cellIs" dxfId="651" priority="654" operator="equal">
      <formula>"""NOT FOUND"""</formula>
    </cfRule>
  </conditionalFormatting>
  <conditionalFormatting sqref="N1051:N1053">
    <cfRule type="cellIs" dxfId="650" priority="653" operator="equal">
      <formula>"NOT FOUND"</formula>
    </cfRule>
  </conditionalFormatting>
  <conditionalFormatting sqref="N1054:N1060">
    <cfRule type="cellIs" dxfId="649" priority="652" operator="equal">
      <formula>"TBC - Deletion"</formula>
    </cfRule>
  </conditionalFormatting>
  <conditionalFormatting sqref="N1054:N1060">
    <cfRule type="cellIs" dxfId="648" priority="651" operator="equal">
      <formula>"""NOT FOUND"""</formula>
    </cfRule>
  </conditionalFormatting>
  <conditionalFormatting sqref="N1054:N1060">
    <cfRule type="cellIs" dxfId="647" priority="650" operator="equal">
      <formula>"TBC"</formula>
    </cfRule>
  </conditionalFormatting>
  <conditionalFormatting sqref="N1054:N1060">
    <cfRule type="cellIs" dxfId="646" priority="649" operator="equal">
      <formula>"""NOT FOUND"""</formula>
    </cfRule>
  </conditionalFormatting>
  <conditionalFormatting sqref="N1054:N1060">
    <cfRule type="cellIs" dxfId="645" priority="648" operator="equal">
      <formula>"NOT FOUND"</formula>
    </cfRule>
  </conditionalFormatting>
  <conditionalFormatting sqref="N1063">
    <cfRule type="cellIs" dxfId="644" priority="647" operator="equal">
      <formula>"TBC - Deletion"</formula>
    </cfRule>
  </conditionalFormatting>
  <conditionalFormatting sqref="N1063">
    <cfRule type="cellIs" dxfId="643" priority="646" operator="equal">
      <formula>"""NOT FOUND"""</formula>
    </cfRule>
  </conditionalFormatting>
  <conditionalFormatting sqref="N1063">
    <cfRule type="cellIs" dxfId="642" priority="645" operator="equal">
      <formula>"TBC"</formula>
    </cfRule>
  </conditionalFormatting>
  <conditionalFormatting sqref="N1063">
    <cfRule type="cellIs" dxfId="641" priority="644" operator="equal">
      <formula>"""NOT FOUND"""</formula>
    </cfRule>
  </conditionalFormatting>
  <conditionalFormatting sqref="N1063">
    <cfRule type="cellIs" dxfId="640" priority="643" operator="equal">
      <formula>"NOT FOUND"</formula>
    </cfRule>
  </conditionalFormatting>
  <conditionalFormatting sqref="N1098 N1093 N1101:N1109">
    <cfRule type="cellIs" dxfId="639" priority="642" operator="equal">
      <formula>"TBC - Deletion"</formula>
    </cfRule>
  </conditionalFormatting>
  <conditionalFormatting sqref="N1098 N1093 N1101:N1109">
    <cfRule type="cellIs" dxfId="638" priority="641" operator="equal">
      <formula>"""NOT FOUND"""</formula>
    </cfRule>
  </conditionalFormatting>
  <conditionalFormatting sqref="N1098 N1093 N1101:N1109">
    <cfRule type="cellIs" dxfId="637" priority="640" operator="equal">
      <formula>"TBC"</formula>
    </cfRule>
  </conditionalFormatting>
  <conditionalFormatting sqref="N1098 N1093 N1101:N1109">
    <cfRule type="cellIs" dxfId="636" priority="639" operator="equal">
      <formula>"""NOT FOUND"""</formula>
    </cfRule>
  </conditionalFormatting>
  <conditionalFormatting sqref="N1098 N1093 N1101:N1109">
    <cfRule type="cellIs" dxfId="635" priority="638" operator="equal">
      <formula>"NOT FOUND"</formula>
    </cfRule>
  </conditionalFormatting>
  <conditionalFormatting sqref="N1112:N1118">
    <cfRule type="cellIs" dxfId="634" priority="637" operator="equal">
      <formula>"TBC - Deletion"</formula>
    </cfRule>
  </conditionalFormatting>
  <conditionalFormatting sqref="N1112:N1118">
    <cfRule type="cellIs" dxfId="633" priority="636" operator="equal">
      <formula>"""NOT FOUND"""</formula>
    </cfRule>
  </conditionalFormatting>
  <conditionalFormatting sqref="N1112:N1118">
    <cfRule type="cellIs" dxfId="632" priority="635" operator="equal">
      <formula>"TBC"</formula>
    </cfRule>
  </conditionalFormatting>
  <conditionalFormatting sqref="N1112:N1118">
    <cfRule type="cellIs" dxfId="631" priority="634" operator="equal">
      <formula>"""NOT FOUND"""</formula>
    </cfRule>
  </conditionalFormatting>
  <conditionalFormatting sqref="N1112:N1118">
    <cfRule type="cellIs" dxfId="630" priority="633" operator="equal">
      <formula>"NOT FOUND"</formula>
    </cfRule>
  </conditionalFormatting>
  <conditionalFormatting sqref="J1071:J1092 J1050 J1026:J1039 J1010 J951:J952 J877:J936 J866:J872">
    <cfRule type="cellIs" dxfId="629" priority="632" operator="equal">
      <formula>"TBC - Deletion"</formula>
    </cfRule>
  </conditionalFormatting>
  <conditionalFormatting sqref="J1071:J1092 J1050 J1026:J1039 J1010 J951:J952 J877:J936 J866:J872">
    <cfRule type="cellIs" dxfId="628" priority="631" operator="equal">
      <formula>"TBC"</formula>
    </cfRule>
  </conditionalFormatting>
  <conditionalFormatting sqref="J1071:J1092 J1050 J1026:J1039 J1010 J951:J952 J877:J936 J866:J872">
    <cfRule type="cellIs" dxfId="627" priority="630" operator="equal">
      <formula>"""NOT FOUND"""</formula>
    </cfRule>
  </conditionalFormatting>
  <conditionalFormatting sqref="K869:K871">
    <cfRule type="cellIs" dxfId="626" priority="629" operator="equal">
      <formula>"TBC - Deletion"</formula>
    </cfRule>
  </conditionalFormatting>
  <conditionalFormatting sqref="K869:K871">
    <cfRule type="cellIs" dxfId="625" priority="628" operator="equal">
      <formula>"""NOT FOUND"""</formula>
    </cfRule>
  </conditionalFormatting>
  <conditionalFormatting sqref="K869:K871">
    <cfRule type="cellIs" dxfId="624" priority="627" operator="equal">
      <formula>"TBC"</formula>
    </cfRule>
  </conditionalFormatting>
  <conditionalFormatting sqref="K869:K871">
    <cfRule type="cellIs" dxfId="623" priority="626" operator="equal">
      <formula>"""NOT FOUND"""</formula>
    </cfRule>
  </conditionalFormatting>
  <conditionalFormatting sqref="K869:K871">
    <cfRule type="cellIs" dxfId="622" priority="625" operator="equal">
      <formula>"TBC - Deletion"</formula>
    </cfRule>
  </conditionalFormatting>
  <conditionalFormatting sqref="K869:K871">
    <cfRule type="cellIs" dxfId="621" priority="624" operator="equal">
      <formula>"""NOT FOUND"""</formula>
    </cfRule>
  </conditionalFormatting>
  <conditionalFormatting sqref="K869:K871">
    <cfRule type="cellIs" dxfId="620" priority="623" operator="equal">
      <formula>"TBC"</formula>
    </cfRule>
  </conditionalFormatting>
  <conditionalFormatting sqref="K869:K871">
    <cfRule type="cellIs" dxfId="619" priority="622" operator="equal">
      <formula>"""NOT FOUND"""</formula>
    </cfRule>
  </conditionalFormatting>
  <conditionalFormatting sqref="K1119:K1120 K951:K952">
    <cfRule type="cellIs" dxfId="618" priority="621" operator="equal">
      <formula>"TBC - Deletion"</formula>
    </cfRule>
  </conditionalFormatting>
  <conditionalFormatting sqref="K1119:K1120 K951:K952">
    <cfRule type="cellIs" dxfId="617" priority="620" operator="equal">
      <formula>"""NOT FOUND"""</formula>
    </cfRule>
  </conditionalFormatting>
  <conditionalFormatting sqref="K1119:K1120 K951:K952">
    <cfRule type="cellIs" dxfId="616" priority="619" operator="equal">
      <formula>"TBC"</formula>
    </cfRule>
  </conditionalFormatting>
  <conditionalFormatting sqref="K1119:K1120 K951:K952">
    <cfRule type="cellIs" dxfId="615" priority="618" operator="equal">
      <formula>"""NOT FOUND"""</formula>
    </cfRule>
  </conditionalFormatting>
  <conditionalFormatting sqref="K1119:K1120 K951:K952">
    <cfRule type="cellIs" dxfId="614" priority="617" operator="equal">
      <formula>"TBC - Deletion"</formula>
    </cfRule>
  </conditionalFormatting>
  <conditionalFormatting sqref="K1119:K1120 K951:K952">
    <cfRule type="cellIs" dxfId="613" priority="616" operator="equal">
      <formula>"""NOT FOUND"""</formula>
    </cfRule>
  </conditionalFormatting>
  <conditionalFormatting sqref="K1119:K1120 K951:K952">
    <cfRule type="cellIs" dxfId="612" priority="615" operator="equal">
      <formula>"TBC"</formula>
    </cfRule>
  </conditionalFormatting>
  <conditionalFormatting sqref="K1119:K1120 K951:K952">
    <cfRule type="cellIs" dxfId="611" priority="614" operator="equal">
      <formula>"""NOT FOUND"""</formula>
    </cfRule>
  </conditionalFormatting>
  <conditionalFormatting sqref="K872">
    <cfRule type="cellIs" dxfId="610" priority="613" operator="equal">
      <formula>"TBC - Deletion"</formula>
    </cfRule>
  </conditionalFormatting>
  <conditionalFormatting sqref="K872">
    <cfRule type="cellIs" dxfId="609" priority="612" operator="equal">
      <formula>"""NOT FOUND"""</formula>
    </cfRule>
  </conditionalFormatting>
  <conditionalFormatting sqref="K872">
    <cfRule type="cellIs" dxfId="608" priority="611" operator="equal">
      <formula>"TBC"</formula>
    </cfRule>
  </conditionalFormatting>
  <conditionalFormatting sqref="K872">
    <cfRule type="cellIs" dxfId="607" priority="610" operator="equal">
      <formula>"""NOT FOUND"""</formula>
    </cfRule>
  </conditionalFormatting>
  <conditionalFormatting sqref="K872">
    <cfRule type="cellIs" dxfId="606" priority="609" operator="equal">
      <formula>"TBC - Deletion"</formula>
    </cfRule>
  </conditionalFormatting>
  <conditionalFormatting sqref="K872">
    <cfRule type="cellIs" dxfId="605" priority="608" operator="equal">
      <formula>"""NOT FOUND"""</formula>
    </cfRule>
  </conditionalFormatting>
  <conditionalFormatting sqref="K872">
    <cfRule type="cellIs" dxfId="604" priority="607" operator="equal">
      <formula>"TBC"</formula>
    </cfRule>
  </conditionalFormatting>
  <conditionalFormatting sqref="K872">
    <cfRule type="cellIs" dxfId="603" priority="606" operator="equal">
      <formula>"""NOT FOUND"""</formula>
    </cfRule>
  </conditionalFormatting>
  <conditionalFormatting sqref="K1071:K1091 K877:K936">
    <cfRule type="cellIs" dxfId="602" priority="605" operator="equal">
      <formula>"TBC - Deletion"</formula>
    </cfRule>
  </conditionalFormatting>
  <conditionalFormatting sqref="K1071:K1091 K877:K936">
    <cfRule type="cellIs" dxfId="601" priority="604" operator="equal">
      <formula>"""NOT FOUND"""</formula>
    </cfRule>
  </conditionalFormatting>
  <conditionalFormatting sqref="K1071:K1091 K877:K936">
    <cfRule type="cellIs" dxfId="600" priority="603" operator="equal">
      <formula>"TBC"</formula>
    </cfRule>
  </conditionalFormatting>
  <conditionalFormatting sqref="K1071:K1091 K877:K936">
    <cfRule type="cellIs" dxfId="599" priority="602" operator="equal">
      <formula>"""NOT FOUND"""</formula>
    </cfRule>
  </conditionalFormatting>
  <conditionalFormatting sqref="K1071:K1091 K877:K936">
    <cfRule type="cellIs" dxfId="598" priority="601" operator="equal">
      <formula>"TBC - Deletion"</formula>
    </cfRule>
  </conditionalFormatting>
  <conditionalFormatting sqref="K1071:K1091 K877:K936">
    <cfRule type="cellIs" dxfId="597" priority="600" operator="equal">
      <formula>"""NOT FOUND"""</formula>
    </cfRule>
  </conditionalFormatting>
  <conditionalFormatting sqref="K1071:K1091 K877:K936">
    <cfRule type="cellIs" dxfId="596" priority="599" operator="equal">
      <formula>"TBC"</formula>
    </cfRule>
  </conditionalFormatting>
  <conditionalFormatting sqref="K1071:K1091 K877:K936">
    <cfRule type="cellIs" dxfId="595" priority="598" operator="equal">
      <formula>"""NOT FOUND"""</formula>
    </cfRule>
  </conditionalFormatting>
  <conditionalFormatting sqref="K866:K868">
    <cfRule type="cellIs" dxfId="594" priority="597" operator="equal">
      <formula>"TBC - Deletion"</formula>
    </cfRule>
  </conditionalFormatting>
  <conditionalFormatting sqref="K866:K868">
    <cfRule type="cellIs" dxfId="593" priority="596" operator="equal">
      <formula>"""NOT FOUND"""</formula>
    </cfRule>
  </conditionalFormatting>
  <conditionalFormatting sqref="K866:K868">
    <cfRule type="cellIs" dxfId="592" priority="595" operator="equal">
      <formula>"TBC"</formula>
    </cfRule>
  </conditionalFormatting>
  <conditionalFormatting sqref="K866:K868">
    <cfRule type="cellIs" dxfId="591" priority="594" operator="equal">
      <formula>"""NOT FOUND"""</formula>
    </cfRule>
  </conditionalFormatting>
  <conditionalFormatting sqref="K866:K868">
    <cfRule type="cellIs" dxfId="590" priority="593" operator="equal">
      <formula>"TBC - Deletion"</formula>
    </cfRule>
  </conditionalFormatting>
  <conditionalFormatting sqref="K866:K868">
    <cfRule type="cellIs" dxfId="589" priority="592" operator="equal">
      <formula>"""NOT FOUND"""</formula>
    </cfRule>
  </conditionalFormatting>
  <conditionalFormatting sqref="K866:K868">
    <cfRule type="cellIs" dxfId="588" priority="591" operator="equal">
      <formula>"TBC"</formula>
    </cfRule>
  </conditionalFormatting>
  <conditionalFormatting sqref="K866:K868">
    <cfRule type="cellIs" dxfId="587" priority="590" operator="equal">
      <formula>"""NOT FOUND"""</formula>
    </cfRule>
  </conditionalFormatting>
  <conditionalFormatting sqref="K1092">
    <cfRule type="cellIs" dxfId="586" priority="589" operator="equal">
      <formula>"TBC - Deletion"</formula>
    </cfRule>
  </conditionalFormatting>
  <conditionalFormatting sqref="K1092">
    <cfRule type="cellIs" dxfId="585" priority="588" operator="equal">
      <formula>"""NOT FOUND"""</formula>
    </cfRule>
  </conditionalFormatting>
  <conditionalFormatting sqref="K1092">
    <cfRule type="cellIs" dxfId="584" priority="587" operator="equal">
      <formula>"TBC"</formula>
    </cfRule>
  </conditionalFormatting>
  <conditionalFormatting sqref="K1092">
    <cfRule type="cellIs" dxfId="583" priority="586" operator="equal">
      <formula>"""NOT FOUND"""</formula>
    </cfRule>
  </conditionalFormatting>
  <conditionalFormatting sqref="K1092">
    <cfRule type="cellIs" dxfId="582" priority="585" operator="equal">
      <formula>"TBC - Deletion"</formula>
    </cfRule>
  </conditionalFormatting>
  <conditionalFormatting sqref="K1092">
    <cfRule type="cellIs" dxfId="581" priority="584" operator="equal">
      <formula>"""NOT FOUND"""</formula>
    </cfRule>
  </conditionalFormatting>
  <conditionalFormatting sqref="K1092">
    <cfRule type="cellIs" dxfId="580" priority="583" operator="equal">
      <formula>"TBC"</formula>
    </cfRule>
  </conditionalFormatting>
  <conditionalFormatting sqref="K1092">
    <cfRule type="cellIs" dxfId="579" priority="582" operator="equal">
      <formula>"""NOT FOUND"""</formula>
    </cfRule>
  </conditionalFormatting>
  <conditionalFormatting sqref="L877:L936">
    <cfRule type="cellIs" dxfId="578" priority="581" operator="equal">
      <formula>"TBC - Deletion"</formula>
    </cfRule>
  </conditionalFormatting>
  <conditionalFormatting sqref="L877:L936">
    <cfRule type="cellIs" dxfId="577" priority="580" operator="equal">
      <formula>"""NOT FOUND"""</formula>
    </cfRule>
  </conditionalFormatting>
  <conditionalFormatting sqref="L877:L936">
    <cfRule type="cellIs" dxfId="576" priority="579" operator="equal">
      <formula>"TBC"</formula>
    </cfRule>
  </conditionalFormatting>
  <conditionalFormatting sqref="L877:L936">
    <cfRule type="cellIs" dxfId="575" priority="578" operator="equal">
      <formula>"""NOT FOUND"""</formula>
    </cfRule>
  </conditionalFormatting>
  <conditionalFormatting sqref="L877:L936">
    <cfRule type="cellIs" dxfId="574" priority="577" operator="equal">
      <formula>"TBC - Deletion"</formula>
    </cfRule>
  </conditionalFormatting>
  <conditionalFormatting sqref="L877:L936">
    <cfRule type="cellIs" dxfId="573" priority="576" operator="equal">
      <formula>"""NOT FOUND"""</formula>
    </cfRule>
  </conditionalFormatting>
  <conditionalFormatting sqref="L877:L936">
    <cfRule type="cellIs" dxfId="572" priority="575" operator="equal">
      <formula>"TBC"</formula>
    </cfRule>
  </conditionalFormatting>
  <conditionalFormatting sqref="L877:L936">
    <cfRule type="cellIs" dxfId="571" priority="574" operator="equal">
      <formula>"""NOT FOUND"""</formula>
    </cfRule>
  </conditionalFormatting>
  <conditionalFormatting sqref="L1050 L1026:L1039 L1010">
    <cfRule type="cellIs" dxfId="570" priority="573" operator="equal">
      <formula>"TBC - Deletion"</formula>
    </cfRule>
  </conditionalFormatting>
  <conditionalFormatting sqref="L1050 L1026:L1039 L1010">
    <cfRule type="cellIs" dxfId="569" priority="572" operator="equal">
      <formula>"""NOT FOUND"""</formula>
    </cfRule>
  </conditionalFormatting>
  <conditionalFormatting sqref="L1050 L1026:L1039 L1010">
    <cfRule type="cellIs" dxfId="568" priority="571" operator="equal">
      <formula>"TBC"</formula>
    </cfRule>
  </conditionalFormatting>
  <conditionalFormatting sqref="L1050 L1026:L1039 L1010">
    <cfRule type="cellIs" dxfId="567" priority="570" operator="equal">
      <formula>"""NOT FOUND"""</formula>
    </cfRule>
  </conditionalFormatting>
  <conditionalFormatting sqref="L1050 L1026:L1039 L1010">
    <cfRule type="cellIs" dxfId="566" priority="569" operator="equal">
      <formula>"TBC - Deletion"</formula>
    </cfRule>
  </conditionalFormatting>
  <conditionalFormatting sqref="L1050 L1026:L1039 L1010">
    <cfRule type="cellIs" dxfId="565" priority="568" operator="equal">
      <formula>"""NOT FOUND"""</formula>
    </cfRule>
  </conditionalFormatting>
  <conditionalFormatting sqref="L1050 L1026:L1039 L1010">
    <cfRule type="cellIs" dxfId="564" priority="567" operator="equal">
      <formula>"TBC"</formula>
    </cfRule>
  </conditionalFormatting>
  <conditionalFormatting sqref="L1050 L1026:L1039 L1010">
    <cfRule type="cellIs" dxfId="563" priority="566" operator="equal">
      <formula>"""NOT FOUND"""</formula>
    </cfRule>
  </conditionalFormatting>
  <conditionalFormatting sqref="L866:L872">
    <cfRule type="cellIs" dxfId="562" priority="565" operator="equal">
      <formula>"TBC - Deletion"</formula>
    </cfRule>
  </conditionalFormatting>
  <conditionalFormatting sqref="L866:L872">
    <cfRule type="cellIs" dxfId="561" priority="564" operator="equal">
      <formula>"""NOT FOUND"""</formula>
    </cfRule>
  </conditionalFormatting>
  <conditionalFormatting sqref="L866:L872">
    <cfRule type="cellIs" dxfId="560" priority="563" operator="equal">
      <formula>"TBC"</formula>
    </cfRule>
  </conditionalFormatting>
  <conditionalFormatting sqref="L866:L872">
    <cfRule type="cellIs" dxfId="559" priority="562" operator="equal">
      <formula>"""NOT FOUND"""</formula>
    </cfRule>
  </conditionalFormatting>
  <conditionalFormatting sqref="L866:L872">
    <cfRule type="cellIs" dxfId="558" priority="561" operator="equal">
      <formula>"TBC - Deletion"</formula>
    </cfRule>
  </conditionalFormatting>
  <conditionalFormatting sqref="L866:L872">
    <cfRule type="cellIs" dxfId="557" priority="560" operator="equal">
      <formula>"""NOT FOUND"""</formula>
    </cfRule>
  </conditionalFormatting>
  <conditionalFormatting sqref="L866:L872">
    <cfRule type="cellIs" dxfId="556" priority="559" operator="equal">
      <formula>"TBC"</formula>
    </cfRule>
  </conditionalFormatting>
  <conditionalFormatting sqref="L866:L872">
    <cfRule type="cellIs" dxfId="555" priority="558" operator="equal">
      <formula>"""NOT FOUND"""</formula>
    </cfRule>
  </conditionalFormatting>
  <conditionalFormatting sqref="L1119:L1126 L1092 L951:L952">
    <cfRule type="cellIs" dxfId="554" priority="557" operator="equal">
      <formula>"TBC - Deletion"</formula>
    </cfRule>
  </conditionalFormatting>
  <conditionalFormatting sqref="L1119:L1126 L1092 L951:L952">
    <cfRule type="cellIs" dxfId="553" priority="556" operator="equal">
      <formula>"""NOT FOUND"""</formula>
    </cfRule>
  </conditionalFormatting>
  <conditionalFormatting sqref="L1119:L1126 L1092 L951:L952">
    <cfRule type="cellIs" dxfId="552" priority="555" operator="equal">
      <formula>"TBC"</formula>
    </cfRule>
  </conditionalFormatting>
  <conditionalFormatting sqref="L1119:L1126 L1092 L951:L952">
    <cfRule type="cellIs" dxfId="551" priority="554" operator="equal">
      <formula>"""NOT FOUND"""</formula>
    </cfRule>
  </conditionalFormatting>
  <conditionalFormatting sqref="L1119:L1126 L1092 L951:L952">
    <cfRule type="cellIs" dxfId="550" priority="553" operator="equal">
      <formula>"TBC - Deletion"</formula>
    </cfRule>
  </conditionalFormatting>
  <conditionalFormatting sqref="L1119:L1126 L1092 L951:L952">
    <cfRule type="cellIs" dxfId="549" priority="552" operator="equal">
      <formula>"""NOT FOUND"""</formula>
    </cfRule>
  </conditionalFormatting>
  <conditionalFormatting sqref="L1119:L1126 L1092 L951:L952">
    <cfRule type="cellIs" dxfId="548" priority="551" operator="equal">
      <formula>"TBC"</formula>
    </cfRule>
  </conditionalFormatting>
  <conditionalFormatting sqref="L1119:L1126 L1092 L951:L952">
    <cfRule type="cellIs" dxfId="547" priority="550" operator="equal">
      <formula>"""NOT FOUND"""</formula>
    </cfRule>
  </conditionalFormatting>
  <conditionalFormatting sqref="L1071:L1091">
    <cfRule type="cellIs" dxfId="546" priority="549" operator="equal">
      <formula>"TBC - Deletion"</formula>
    </cfRule>
  </conditionalFormatting>
  <conditionalFormatting sqref="L1071:L1091">
    <cfRule type="cellIs" dxfId="545" priority="548" operator="equal">
      <formula>"""NOT FOUND"""</formula>
    </cfRule>
  </conditionalFormatting>
  <conditionalFormatting sqref="L1071:L1091">
    <cfRule type="cellIs" dxfId="544" priority="547" operator="equal">
      <formula>"TBC"</formula>
    </cfRule>
  </conditionalFormatting>
  <conditionalFormatting sqref="L1071:L1091">
    <cfRule type="cellIs" dxfId="543" priority="546" operator="equal">
      <formula>"""NOT FOUND"""</formula>
    </cfRule>
  </conditionalFormatting>
  <conditionalFormatting sqref="L1071:L1091">
    <cfRule type="cellIs" dxfId="542" priority="545" operator="equal">
      <formula>"TBC - Deletion"</formula>
    </cfRule>
  </conditionalFormatting>
  <conditionalFormatting sqref="L1071:L1091">
    <cfRule type="cellIs" dxfId="541" priority="544" operator="equal">
      <formula>"""NOT FOUND"""</formula>
    </cfRule>
  </conditionalFormatting>
  <conditionalFormatting sqref="L1071:L1091">
    <cfRule type="cellIs" dxfId="540" priority="543" operator="equal">
      <formula>"TBC"</formula>
    </cfRule>
  </conditionalFormatting>
  <conditionalFormatting sqref="L1071:L1091">
    <cfRule type="cellIs" dxfId="539" priority="542" operator="equal">
      <formula>"""NOT FOUND"""</formula>
    </cfRule>
  </conditionalFormatting>
  <conditionalFormatting sqref="H1086:H1092">
    <cfRule type="cellIs" dxfId="538" priority="541" operator="equal">
      <formula>"TBC - Deletion"</formula>
    </cfRule>
  </conditionalFormatting>
  <conditionalFormatting sqref="H1086:H1092">
    <cfRule type="cellIs" dxfId="537" priority="540" operator="equal">
      <formula>"""NOT FOUND"""</formula>
    </cfRule>
  </conditionalFormatting>
  <conditionalFormatting sqref="H1086:H1092">
    <cfRule type="cellIs" dxfId="536" priority="539" operator="equal">
      <formula>"TBC"</formula>
    </cfRule>
  </conditionalFormatting>
  <conditionalFormatting sqref="H1086:H1092">
    <cfRule type="cellIs" dxfId="535" priority="538" operator="equal">
      <formula>"""NOT FOUND"""</formula>
    </cfRule>
  </conditionalFormatting>
  <conditionalFormatting sqref="I1086:I1092">
    <cfRule type="cellIs" dxfId="534" priority="537" operator="equal">
      <formula>"TBC - Deletion"</formula>
    </cfRule>
  </conditionalFormatting>
  <conditionalFormatting sqref="I1086:I1092">
    <cfRule type="cellIs" dxfId="533" priority="536" operator="equal">
      <formula>"TBC"</formula>
    </cfRule>
  </conditionalFormatting>
  <conditionalFormatting sqref="I1086:I1092">
    <cfRule type="cellIs" dxfId="532" priority="535" operator="equal">
      <formula>"""NOT FOUND"""</formula>
    </cfRule>
  </conditionalFormatting>
  <conditionalFormatting sqref="H1078:H1085">
    <cfRule type="cellIs" dxfId="531" priority="534" operator="equal">
      <formula>"TBC - Deletion"</formula>
    </cfRule>
  </conditionalFormatting>
  <conditionalFormatting sqref="H1078:H1085">
    <cfRule type="cellIs" dxfId="530" priority="533" operator="equal">
      <formula>"""NOT FOUND"""</formula>
    </cfRule>
  </conditionalFormatting>
  <conditionalFormatting sqref="H1078:H1085">
    <cfRule type="cellIs" dxfId="529" priority="532" operator="equal">
      <formula>"TBC"</formula>
    </cfRule>
  </conditionalFormatting>
  <conditionalFormatting sqref="H1078:H1085">
    <cfRule type="cellIs" dxfId="528" priority="531" operator="equal">
      <formula>"""NOT FOUND"""</formula>
    </cfRule>
  </conditionalFormatting>
  <conditionalFormatting sqref="I1078:I1085">
    <cfRule type="cellIs" dxfId="527" priority="530" operator="equal">
      <formula>"TBC - Deletion"</formula>
    </cfRule>
  </conditionalFormatting>
  <conditionalFormatting sqref="I1078:I1085">
    <cfRule type="cellIs" dxfId="526" priority="529" operator="equal">
      <formula>"TBC"</formula>
    </cfRule>
  </conditionalFormatting>
  <conditionalFormatting sqref="I1078:I1085">
    <cfRule type="cellIs" dxfId="525" priority="528" operator="equal">
      <formula>"""NOT FOUND"""</formula>
    </cfRule>
  </conditionalFormatting>
  <conditionalFormatting sqref="H1071:H1077 H1050 H1026:H1039">
    <cfRule type="cellIs" dxfId="524" priority="527" operator="equal">
      <formula>"TBC - Deletion"</formula>
    </cfRule>
  </conditionalFormatting>
  <conditionalFormatting sqref="H1071:H1077 H1050 H1026:H1039">
    <cfRule type="cellIs" dxfId="523" priority="526" operator="equal">
      <formula>"""NOT FOUND"""</formula>
    </cfRule>
  </conditionalFormatting>
  <conditionalFormatting sqref="H1071:H1077 H1050 H1026:H1039">
    <cfRule type="cellIs" dxfId="522" priority="525" operator="equal">
      <formula>"TBC"</formula>
    </cfRule>
  </conditionalFormatting>
  <conditionalFormatting sqref="H1071:H1077 H1050 H1026:H1039">
    <cfRule type="cellIs" dxfId="521" priority="524" operator="equal">
      <formula>"""NOT FOUND"""</formula>
    </cfRule>
  </conditionalFormatting>
  <conditionalFormatting sqref="I1071:I1077 I1050 I1026:I1039">
    <cfRule type="cellIs" dxfId="520" priority="523" operator="equal">
      <formula>"TBC - Deletion"</formula>
    </cfRule>
  </conditionalFormatting>
  <conditionalFormatting sqref="I1071:I1077 I1050 I1026:I1039">
    <cfRule type="cellIs" dxfId="519" priority="522" operator="equal">
      <formula>"TBC"</formula>
    </cfRule>
  </conditionalFormatting>
  <conditionalFormatting sqref="I1071:I1077 I1050 I1026:I1039">
    <cfRule type="cellIs" dxfId="518" priority="521" operator="equal">
      <formula>"""NOT FOUND"""</formula>
    </cfRule>
  </conditionalFormatting>
  <conditionalFormatting sqref="H1010 H951:H952 H877:H936 H866:H872">
    <cfRule type="cellIs" dxfId="517" priority="520" operator="equal">
      <formula>"TBC - Deletion"</formula>
    </cfRule>
  </conditionalFormatting>
  <conditionalFormatting sqref="H1010 H951:H952 H877:H936 H866:H872">
    <cfRule type="cellIs" dxfId="516" priority="519" operator="equal">
      <formula>"""NOT FOUND"""</formula>
    </cfRule>
  </conditionalFormatting>
  <conditionalFormatting sqref="H1010 H951:H952 H877:H936 H866:H872">
    <cfRule type="cellIs" dxfId="515" priority="518" operator="equal">
      <formula>"TBC"</formula>
    </cfRule>
  </conditionalFormatting>
  <conditionalFormatting sqref="H1010 H951:H952 H877:H936 H866:H872">
    <cfRule type="cellIs" dxfId="514" priority="517" operator="equal">
      <formula>"""NOT FOUND"""</formula>
    </cfRule>
  </conditionalFormatting>
  <conditionalFormatting sqref="I1010 I951:I952 I877:I936 I866:I872">
    <cfRule type="cellIs" dxfId="513" priority="516" operator="equal">
      <formula>"TBC - Deletion"</formula>
    </cfRule>
  </conditionalFormatting>
  <conditionalFormatting sqref="I1010 I951:I952 I877:I936 I866:I872">
    <cfRule type="cellIs" dxfId="512" priority="515" operator="equal">
      <formula>"TBC"</formula>
    </cfRule>
  </conditionalFormatting>
  <conditionalFormatting sqref="I1010 I951:I952 I877:I936 I866:I872">
    <cfRule type="cellIs" dxfId="511" priority="514" operator="equal">
      <formula>"""NOT FOUND"""</formula>
    </cfRule>
  </conditionalFormatting>
  <conditionalFormatting sqref="N1126">
    <cfRule type="cellIs" dxfId="510" priority="513" operator="equal">
      <formula>"TBC - Deletion"</formula>
    </cfRule>
  </conditionalFormatting>
  <conditionalFormatting sqref="N1126">
    <cfRule type="cellIs" dxfId="509" priority="512" operator="equal">
      <formula>"""NOT FOUND"""</formula>
    </cfRule>
  </conditionalFormatting>
  <conditionalFormatting sqref="N1126">
    <cfRule type="cellIs" dxfId="508" priority="511" operator="equal">
      <formula>"TBC"</formula>
    </cfRule>
  </conditionalFormatting>
  <conditionalFormatting sqref="N1126">
    <cfRule type="cellIs" dxfId="507" priority="510" operator="equal">
      <formula>"""NOT FOUND"""</formula>
    </cfRule>
  </conditionalFormatting>
  <conditionalFormatting sqref="N1126">
    <cfRule type="cellIs" dxfId="506" priority="509" operator="equal">
      <formula>"NOT FOUND"</formula>
    </cfRule>
  </conditionalFormatting>
  <conditionalFormatting sqref="N1125">
    <cfRule type="cellIs" dxfId="505" priority="508" operator="equal">
      <formula>"TBC - Deletion"</formula>
    </cfRule>
  </conditionalFormatting>
  <conditionalFormatting sqref="N1125">
    <cfRule type="cellIs" dxfId="504" priority="507" operator="equal">
      <formula>"""NOT FOUND"""</formula>
    </cfRule>
  </conditionalFormatting>
  <conditionalFormatting sqref="N1125">
    <cfRule type="cellIs" dxfId="503" priority="506" operator="equal">
      <formula>"TBC"</formula>
    </cfRule>
  </conditionalFormatting>
  <conditionalFormatting sqref="N1125">
    <cfRule type="cellIs" dxfId="502" priority="505" operator="equal">
      <formula>"""NOT FOUND"""</formula>
    </cfRule>
  </conditionalFormatting>
  <conditionalFormatting sqref="N1125">
    <cfRule type="cellIs" dxfId="501" priority="504" operator="equal">
      <formula>"NOT FOUND"</formula>
    </cfRule>
  </conditionalFormatting>
  <conditionalFormatting sqref="N1121:N1124">
    <cfRule type="cellIs" dxfId="500" priority="503" operator="equal">
      <formula>"TBC - Deletion"</formula>
    </cfRule>
  </conditionalFormatting>
  <conditionalFormatting sqref="N1121:N1124">
    <cfRule type="cellIs" dxfId="499" priority="502" operator="equal">
      <formula>"""NOT FOUND"""</formula>
    </cfRule>
  </conditionalFormatting>
  <conditionalFormatting sqref="N1121:N1124">
    <cfRule type="cellIs" dxfId="498" priority="501" operator="equal">
      <formula>"TBC"</formula>
    </cfRule>
  </conditionalFormatting>
  <conditionalFormatting sqref="N1121:N1124">
    <cfRule type="cellIs" dxfId="497" priority="500" operator="equal">
      <formula>"""NOT FOUND"""</formula>
    </cfRule>
  </conditionalFormatting>
  <conditionalFormatting sqref="N1121:N1124">
    <cfRule type="cellIs" dxfId="496" priority="499" operator="equal">
      <formula>"NOT FOUND"</formula>
    </cfRule>
  </conditionalFormatting>
  <conditionalFormatting sqref="N1120">
    <cfRule type="cellIs" dxfId="495" priority="498" operator="equal">
      <formula>"TBC - Deletion"</formula>
    </cfRule>
  </conditionalFormatting>
  <conditionalFormatting sqref="N1120">
    <cfRule type="cellIs" dxfId="494" priority="497" operator="equal">
      <formula>"""NOT FOUND"""</formula>
    </cfRule>
  </conditionalFormatting>
  <conditionalFormatting sqref="N1120">
    <cfRule type="cellIs" dxfId="493" priority="496" operator="equal">
      <formula>"TBC"</formula>
    </cfRule>
  </conditionalFormatting>
  <conditionalFormatting sqref="N1120">
    <cfRule type="cellIs" dxfId="492" priority="495" operator="equal">
      <formula>"""NOT FOUND"""</formula>
    </cfRule>
  </conditionalFormatting>
  <conditionalFormatting sqref="N1120">
    <cfRule type="cellIs" dxfId="491" priority="494" operator="equal">
      <formula>"NOT FOUND"</formula>
    </cfRule>
  </conditionalFormatting>
  <conditionalFormatting sqref="N1119">
    <cfRule type="cellIs" dxfId="490" priority="493" operator="equal">
      <formula>"TBC - Deletion"</formula>
    </cfRule>
  </conditionalFormatting>
  <conditionalFormatting sqref="N1119">
    <cfRule type="cellIs" dxfId="489" priority="492" operator="equal">
      <formula>"""NOT FOUND"""</formula>
    </cfRule>
  </conditionalFormatting>
  <conditionalFormatting sqref="N1119">
    <cfRule type="cellIs" dxfId="488" priority="491" operator="equal">
      <formula>"TBC"</formula>
    </cfRule>
  </conditionalFormatting>
  <conditionalFormatting sqref="N1119">
    <cfRule type="cellIs" dxfId="487" priority="490" operator="equal">
      <formula>"""NOT FOUND"""</formula>
    </cfRule>
  </conditionalFormatting>
  <conditionalFormatting sqref="N1119">
    <cfRule type="cellIs" dxfId="486" priority="489" operator="equal">
      <formula>"NOT FOUND"</formula>
    </cfRule>
  </conditionalFormatting>
  <conditionalFormatting sqref="N1092">
    <cfRule type="cellIs" dxfId="485" priority="488" operator="equal">
      <formula>"TBC - Deletion"</formula>
    </cfRule>
  </conditionalFormatting>
  <conditionalFormatting sqref="N1092">
    <cfRule type="cellIs" dxfId="484" priority="487" operator="equal">
      <formula>"""NOT FOUND"""</formula>
    </cfRule>
  </conditionalFormatting>
  <conditionalFormatting sqref="N1092">
    <cfRule type="cellIs" dxfId="483" priority="486" operator="equal">
      <formula>"TBC"</formula>
    </cfRule>
  </conditionalFormatting>
  <conditionalFormatting sqref="N1092">
    <cfRule type="cellIs" dxfId="482" priority="485" operator="equal">
      <formula>"""NOT FOUND"""</formula>
    </cfRule>
  </conditionalFormatting>
  <conditionalFormatting sqref="N1092">
    <cfRule type="cellIs" dxfId="481" priority="484" operator="equal">
      <formula>"NOT FOUND"</formula>
    </cfRule>
  </conditionalFormatting>
  <conditionalFormatting sqref="N1091">
    <cfRule type="cellIs" dxfId="480" priority="483" operator="equal">
      <formula>"TBC - Deletion"</formula>
    </cfRule>
  </conditionalFormatting>
  <conditionalFormatting sqref="N1091">
    <cfRule type="cellIs" dxfId="479" priority="482" operator="equal">
      <formula>"""NOT FOUND"""</formula>
    </cfRule>
  </conditionalFormatting>
  <conditionalFormatting sqref="N1091">
    <cfRule type="cellIs" dxfId="478" priority="481" operator="equal">
      <formula>"TBC"</formula>
    </cfRule>
  </conditionalFormatting>
  <conditionalFormatting sqref="N1091">
    <cfRule type="cellIs" dxfId="477" priority="480" operator="equal">
      <formula>"""NOT FOUND"""</formula>
    </cfRule>
  </conditionalFormatting>
  <conditionalFormatting sqref="N1091">
    <cfRule type="cellIs" dxfId="476" priority="479" operator="equal">
      <formula>"NOT FOUND"</formula>
    </cfRule>
  </conditionalFormatting>
  <conditionalFormatting sqref="N1090">
    <cfRule type="cellIs" dxfId="475" priority="478" operator="equal">
      <formula>"TBC - Deletion"</formula>
    </cfRule>
  </conditionalFormatting>
  <conditionalFormatting sqref="N1090">
    <cfRule type="cellIs" dxfId="474" priority="477" operator="equal">
      <formula>"""NOT FOUND"""</formula>
    </cfRule>
  </conditionalFormatting>
  <conditionalFormatting sqref="N1090">
    <cfRule type="cellIs" dxfId="473" priority="476" operator="equal">
      <formula>"TBC"</formula>
    </cfRule>
  </conditionalFormatting>
  <conditionalFormatting sqref="N1090">
    <cfRule type="cellIs" dxfId="472" priority="475" operator="equal">
      <formula>"""NOT FOUND"""</formula>
    </cfRule>
  </conditionalFormatting>
  <conditionalFormatting sqref="N1090">
    <cfRule type="cellIs" dxfId="471" priority="474" operator="equal">
      <formula>"NOT FOUND"</formula>
    </cfRule>
  </conditionalFormatting>
  <conditionalFormatting sqref="N1089">
    <cfRule type="cellIs" dxfId="470" priority="473" operator="equal">
      <formula>"TBC - Deletion"</formula>
    </cfRule>
  </conditionalFormatting>
  <conditionalFormatting sqref="N1089">
    <cfRule type="cellIs" dxfId="469" priority="472" operator="equal">
      <formula>"""NOT FOUND"""</formula>
    </cfRule>
  </conditionalFormatting>
  <conditionalFormatting sqref="N1089">
    <cfRule type="cellIs" dxfId="468" priority="471" operator="equal">
      <formula>"TBC"</formula>
    </cfRule>
  </conditionalFormatting>
  <conditionalFormatting sqref="N1089">
    <cfRule type="cellIs" dxfId="467" priority="470" operator="equal">
      <formula>"""NOT FOUND"""</formula>
    </cfRule>
  </conditionalFormatting>
  <conditionalFormatting sqref="N1089">
    <cfRule type="cellIs" dxfId="466" priority="469" operator="equal">
      <formula>"NOT FOUND"</formula>
    </cfRule>
  </conditionalFormatting>
  <conditionalFormatting sqref="N1088">
    <cfRule type="cellIs" dxfId="465" priority="468" operator="equal">
      <formula>"TBC - Deletion"</formula>
    </cfRule>
  </conditionalFormatting>
  <conditionalFormatting sqref="N1088">
    <cfRule type="cellIs" dxfId="464" priority="467" operator="equal">
      <formula>"""NOT FOUND"""</formula>
    </cfRule>
  </conditionalFormatting>
  <conditionalFormatting sqref="N1088">
    <cfRule type="cellIs" dxfId="463" priority="466" operator="equal">
      <formula>"TBC"</formula>
    </cfRule>
  </conditionalFormatting>
  <conditionalFormatting sqref="N1088">
    <cfRule type="cellIs" dxfId="462" priority="465" operator="equal">
      <formula>"""NOT FOUND"""</formula>
    </cfRule>
  </conditionalFormatting>
  <conditionalFormatting sqref="N1088">
    <cfRule type="cellIs" dxfId="461" priority="464" operator="equal">
      <formula>"NOT FOUND"</formula>
    </cfRule>
  </conditionalFormatting>
  <conditionalFormatting sqref="N1071:N1087">
    <cfRule type="cellIs" dxfId="460" priority="463" operator="equal">
      <formula>"TBC - Deletion"</formula>
    </cfRule>
  </conditionalFormatting>
  <conditionalFormatting sqref="N1071:N1087">
    <cfRule type="cellIs" dxfId="459" priority="462" operator="equal">
      <formula>"""NOT FOUND"""</formula>
    </cfRule>
  </conditionalFormatting>
  <conditionalFormatting sqref="N1071:N1087">
    <cfRule type="cellIs" dxfId="458" priority="461" operator="equal">
      <formula>"TBC"</formula>
    </cfRule>
  </conditionalFormatting>
  <conditionalFormatting sqref="N1071:N1087">
    <cfRule type="cellIs" dxfId="457" priority="460" operator="equal">
      <formula>"""NOT FOUND"""</formula>
    </cfRule>
  </conditionalFormatting>
  <conditionalFormatting sqref="N1071:N1087">
    <cfRule type="cellIs" dxfId="456" priority="459" operator="equal">
      <formula>"NOT FOUND"</formula>
    </cfRule>
  </conditionalFormatting>
  <conditionalFormatting sqref="N866">
    <cfRule type="cellIs" dxfId="455" priority="458" operator="equal">
      <formula>"TBC - Deletion"</formula>
    </cfRule>
  </conditionalFormatting>
  <conditionalFormatting sqref="N866">
    <cfRule type="cellIs" dxfId="454" priority="457" operator="equal">
      <formula>"""NOT FOUND"""</formula>
    </cfRule>
  </conditionalFormatting>
  <conditionalFormatting sqref="N866">
    <cfRule type="cellIs" dxfId="453" priority="456" operator="equal">
      <formula>"TBC"</formula>
    </cfRule>
  </conditionalFormatting>
  <conditionalFormatting sqref="N866">
    <cfRule type="cellIs" dxfId="452" priority="455" operator="equal">
      <formula>"""NOT FOUND"""</formula>
    </cfRule>
  </conditionalFormatting>
  <conditionalFormatting sqref="N866">
    <cfRule type="cellIs" dxfId="451" priority="454" operator="equal">
      <formula>"NOT FOUND"</formula>
    </cfRule>
  </conditionalFormatting>
  <conditionalFormatting sqref="N867">
    <cfRule type="cellIs" dxfId="450" priority="453" operator="equal">
      <formula>"TBC - Deletion"</formula>
    </cfRule>
  </conditionalFormatting>
  <conditionalFormatting sqref="N867">
    <cfRule type="cellIs" dxfId="449" priority="452" operator="equal">
      <formula>"""NOT FOUND"""</formula>
    </cfRule>
  </conditionalFormatting>
  <conditionalFormatting sqref="N867">
    <cfRule type="cellIs" dxfId="448" priority="451" operator="equal">
      <formula>"TBC"</formula>
    </cfRule>
  </conditionalFormatting>
  <conditionalFormatting sqref="N867">
    <cfRule type="cellIs" dxfId="447" priority="450" operator="equal">
      <formula>"""NOT FOUND"""</formula>
    </cfRule>
  </conditionalFormatting>
  <conditionalFormatting sqref="N867">
    <cfRule type="cellIs" dxfId="446" priority="449" operator="equal">
      <formula>"NOT FOUND"</formula>
    </cfRule>
  </conditionalFormatting>
  <conditionalFormatting sqref="N868">
    <cfRule type="cellIs" dxfId="445" priority="448" operator="equal">
      <formula>"TBC - Deletion"</formula>
    </cfRule>
  </conditionalFormatting>
  <conditionalFormatting sqref="N868">
    <cfRule type="cellIs" dxfId="444" priority="447" operator="equal">
      <formula>"""NOT FOUND"""</formula>
    </cfRule>
  </conditionalFormatting>
  <conditionalFormatting sqref="N868">
    <cfRule type="cellIs" dxfId="443" priority="446" operator="equal">
      <formula>"TBC"</formula>
    </cfRule>
  </conditionalFormatting>
  <conditionalFormatting sqref="N868">
    <cfRule type="cellIs" dxfId="442" priority="445" operator="equal">
      <formula>"""NOT FOUND"""</formula>
    </cfRule>
  </conditionalFormatting>
  <conditionalFormatting sqref="N868">
    <cfRule type="cellIs" dxfId="441" priority="444" operator="equal">
      <formula>"NOT FOUND"</formula>
    </cfRule>
  </conditionalFormatting>
  <conditionalFormatting sqref="N869">
    <cfRule type="cellIs" dxfId="440" priority="443" operator="equal">
      <formula>"TBC - Deletion"</formula>
    </cfRule>
  </conditionalFormatting>
  <conditionalFormatting sqref="N869">
    <cfRule type="cellIs" dxfId="439" priority="442" operator="equal">
      <formula>"""NOT FOUND"""</formula>
    </cfRule>
  </conditionalFormatting>
  <conditionalFormatting sqref="N869">
    <cfRule type="cellIs" dxfId="438" priority="441" operator="equal">
      <formula>"TBC"</formula>
    </cfRule>
  </conditionalFormatting>
  <conditionalFormatting sqref="N869">
    <cfRule type="cellIs" dxfId="437" priority="440" operator="equal">
      <formula>"""NOT FOUND"""</formula>
    </cfRule>
  </conditionalFormatting>
  <conditionalFormatting sqref="N869">
    <cfRule type="cellIs" dxfId="436" priority="439" operator="equal">
      <formula>"NOT FOUND"</formula>
    </cfRule>
  </conditionalFormatting>
  <conditionalFormatting sqref="N870">
    <cfRule type="cellIs" dxfId="435" priority="438" operator="equal">
      <formula>"TBC - Deletion"</formula>
    </cfRule>
  </conditionalFormatting>
  <conditionalFormatting sqref="N870">
    <cfRule type="cellIs" dxfId="434" priority="437" operator="equal">
      <formula>"""NOT FOUND"""</formula>
    </cfRule>
  </conditionalFormatting>
  <conditionalFormatting sqref="N870">
    <cfRule type="cellIs" dxfId="433" priority="436" operator="equal">
      <formula>"TBC"</formula>
    </cfRule>
  </conditionalFormatting>
  <conditionalFormatting sqref="N870">
    <cfRule type="cellIs" dxfId="432" priority="435" operator="equal">
      <formula>"""NOT FOUND"""</formula>
    </cfRule>
  </conditionalFormatting>
  <conditionalFormatting sqref="N870">
    <cfRule type="cellIs" dxfId="431" priority="434" operator="equal">
      <formula>"NOT FOUND"</formula>
    </cfRule>
  </conditionalFormatting>
  <conditionalFormatting sqref="N871">
    <cfRule type="cellIs" dxfId="430" priority="433" operator="equal">
      <formula>"TBC - Deletion"</formula>
    </cfRule>
  </conditionalFormatting>
  <conditionalFormatting sqref="N871">
    <cfRule type="cellIs" dxfId="429" priority="432" operator="equal">
      <formula>"""NOT FOUND"""</formula>
    </cfRule>
  </conditionalFormatting>
  <conditionalFormatting sqref="N871">
    <cfRule type="cellIs" dxfId="428" priority="431" operator="equal">
      <formula>"TBC"</formula>
    </cfRule>
  </conditionalFormatting>
  <conditionalFormatting sqref="N871">
    <cfRule type="cellIs" dxfId="427" priority="430" operator="equal">
      <formula>"""NOT FOUND"""</formula>
    </cfRule>
  </conditionalFormatting>
  <conditionalFormatting sqref="N871">
    <cfRule type="cellIs" dxfId="426" priority="429" operator="equal">
      <formula>"NOT FOUND"</formula>
    </cfRule>
  </conditionalFormatting>
  <conditionalFormatting sqref="H1111">
    <cfRule type="cellIs" dxfId="425" priority="428" operator="equal">
      <formula>"TBC - Deletion"</formula>
    </cfRule>
  </conditionalFormatting>
  <conditionalFormatting sqref="H1111">
    <cfRule type="cellIs" dxfId="424" priority="427" operator="equal">
      <formula>"""NOT FOUND"""</formula>
    </cfRule>
  </conditionalFormatting>
  <conditionalFormatting sqref="H1111">
    <cfRule type="cellIs" dxfId="423" priority="426" operator="equal">
      <formula>"TBC"</formula>
    </cfRule>
  </conditionalFormatting>
  <conditionalFormatting sqref="H1111">
    <cfRule type="cellIs" dxfId="422" priority="425" operator="equal">
      <formula>"""NOT FOUND"""</formula>
    </cfRule>
  </conditionalFormatting>
  <conditionalFormatting sqref="I1111">
    <cfRule type="cellIs" dxfId="421" priority="424" operator="equal">
      <formula>"TBC - Deletion"</formula>
    </cfRule>
  </conditionalFormatting>
  <conditionalFormatting sqref="I1111">
    <cfRule type="cellIs" dxfId="420" priority="423" operator="equal">
      <formula>"TBC"</formula>
    </cfRule>
  </conditionalFormatting>
  <conditionalFormatting sqref="I1111">
    <cfRule type="cellIs" dxfId="419" priority="422" operator="equal">
      <formula>"""NOT FOUND"""</formula>
    </cfRule>
  </conditionalFormatting>
  <conditionalFormatting sqref="K1111">
    <cfRule type="cellIs" dxfId="418" priority="421" operator="equal">
      <formula>"TBC - Deletion"</formula>
    </cfRule>
  </conditionalFormatting>
  <conditionalFormatting sqref="K1111">
    <cfRule type="cellIs" dxfId="417" priority="420" operator="equal">
      <formula>"""NOT FOUND"""</formula>
    </cfRule>
  </conditionalFormatting>
  <conditionalFormatting sqref="K1111">
    <cfRule type="cellIs" dxfId="416" priority="419" operator="equal">
      <formula>"TBC"</formula>
    </cfRule>
  </conditionalFormatting>
  <conditionalFormatting sqref="K1111">
    <cfRule type="cellIs" dxfId="415" priority="418" operator="equal">
      <formula>"""NOT FOUND"""</formula>
    </cfRule>
  </conditionalFormatting>
  <conditionalFormatting sqref="K1111">
    <cfRule type="cellIs" dxfId="414" priority="417" operator="equal">
      <formula>"TBC - Deletion"</formula>
    </cfRule>
  </conditionalFormatting>
  <conditionalFormatting sqref="K1111">
    <cfRule type="cellIs" dxfId="413" priority="416" operator="equal">
      <formula>"""NOT FOUND"""</formula>
    </cfRule>
  </conditionalFormatting>
  <conditionalFormatting sqref="K1111">
    <cfRule type="cellIs" dxfId="412" priority="415" operator="equal">
      <formula>"TBC"</formula>
    </cfRule>
  </conditionalFormatting>
  <conditionalFormatting sqref="K1111">
    <cfRule type="cellIs" dxfId="411" priority="414" operator="equal">
      <formula>"""NOT FOUND"""</formula>
    </cfRule>
  </conditionalFormatting>
  <conditionalFormatting sqref="L1111">
    <cfRule type="cellIs" dxfId="410" priority="413" operator="equal">
      <formula>"TBC - Deletion"</formula>
    </cfRule>
  </conditionalFormatting>
  <conditionalFormatting sqref="L1111">
    <cfRule type="cellIs" dxfId="409" priority="412" operator="equal">
      <formula>"""NOT FOUND"""</formula>
    </cfRule>
  </conditionalFormatting>
  <conditionalFormatting sqref="L1111">
    <cfRule type="cellIs" dxfId="408" priority="411" operator="equal">
      <formula>"TBC"</formula>
    </cfRule>
  </conditionalFormatting>
  <conditionalFormatting sqref="L1111">
    <cfRule type="cellIs" dxfId="407" priority="410" operator="equal">
      <formula>"""NOT FOUND"""</formula>
    </cfRule>
  </conditionalFormatting>
  <conditionalFormatting sqref="L1111">
    <cfRule type="cellIs" dxfId="406" priority="409" operator="equal">
      <formula>"TBC - Deletion"</formula>
    </cfRule>
  </conditionalFormatting>
  <conditionalFormatting sqref="L1111">
    <cfRule type="cellIs" dxfId="405" priority="408" operator="equal">
      <formula>"""NOT FOUND"""</formula>
    </cfRule>
  </conditionalFormatting>
  <conditionalFormatting sqref="L1111">
    <cfRule type="cellIs" dxfId="404" priority="407" operator="equal">
      <formula>"TBC"</formula>
    </cfRule>
  </conditionalFormatting>
  <conditionalFormatting sqref="L1111">
    <cfRule type="cellIs" dxfId="403" priority="406" operator="equal">
      <formula>"""NOT FOUND"""</formula>
    </cfRule>
  </conditionalFormatting>
  <conditionalFormatting sqref="N1111">
    <cfRule type="cellIs" dxfId="402" priority="405" operator="equal">
      <formula>"TBC - Deletion"</formula>
    </cfRule>
  </conditionalFormatting>
  <conditionalFormatting sqref="N1111">
    <cfRule type="cellIs" dxfId="401" priority="404" operator="equal">
      <formula>"""NOT FOUND"""</formula>
    </cfRule>
  </conditionalFormatting>
  <conditionalFormatting sqref="N1111">
    <cfRule type="cellIs" dxfId="400" priority="403" operator="equal">
      <formula>"TBC"</formula>
    </cfRule>
  </conditionalFormatting>
  <conditionalFormatting sqref="N1111">
    <cfRule type="cellIs" dxfId="399" priority="402" operator="equal">
      <formula>"""NOT FOUND"""</formula>
    </cfRule>
  </conditionalFormatting>
  <conditionalFormatting sqref="N1111">
    <cfRule type="cellIs" dxfId="398" priority="401" operator="equal">
      <formula>"NOT FOUND"</formula>
    </cfRule>
  </conditionalFormatting>
  <conditionalFormatting sqref="K1014:K1024">
    <cfRule type="cellIs" dxfId="397" priority="400" operator="equal">
      <formula>"TBC - Deletion"</formula>
    </cfRule>
  </conditionalFormatting>
  <conditionalFormatting sqref="K1014:K1024">
    <cfRule type="cellIs" dxfId="396" priority="399" operator="equal">
      <formula>"""NOT FOUND"""</formula>
    </cfRule>
  </conditionalFormatting>
  <conditionalFormatting sqref="K1014:K1024">
    <cfRule type="cellIs" dxfId="395" priority="398" operator="equal">
      <formula>"TBC"</formula>
    </cfRule>
  </conditionalFormatting>
  <conditionalFormatting sqref="K1014:K1024">
    <cfRule type="cellIs" dxfId="394" priority="397" operator="equal">
      <formula>"""NOT FOUND"""</formula>
    </cfRule>
  </conditionalFormatting>
  <conditionalFormatting sqref="K1014:K1024">
    <cfRule type="cellIs" dxfId="393" priority="396" operator="equal">
      <formula>"TBC - Deletion"</formula>
    </cfRule>
  </conditionalFormatting>
  <conditionalFormatting sqref="K1014:K1024">
    <cfRule type="cellIs" dxfId="392" priority="395" operator="equal">
      <formula>"""NOT FOUND"""</formula>
    </cfRule>
  </conditionalFormatting>
  <conditionalFormatting sqref="K1014:K1024">
    <cfRule type="cellIs" dxfId="391" priority="394" operator="equal">
      <formula>"TBC"</formula>
    </cfRule>
  </conditionalFormatting>
  <conditionalFormatting sqref="K1014:K1024">
    <cfRule type="cellIs" dxfId="390" priority="393" operator="equal">
      <formula>"""NOT FOUND"""</formula>
    </cfRule>
  </conditionalFormatting>
  <conditionalFormatting sqref="L1014">
    <cfRule type="cellIs" dxfId="389" priority="392" operator="equal">
      <formula>"TBC - Deletion"</formula>
    </cfRule>
  </conditionalFormatting>
  <conditionalFormatting sqref="L1014">
    <cfRule type="cellIs" dxfId="388" priority="391" operator="equal">
      <formula>"""NOT FOUND"""</formula>
    </cfRule>
  </conditionalFormatting>
  <conditionalFormatting sqref="L1014">
    <cfRule type="cellIs" dxfId="387" priority="390" operator="equal">
      <formula>"TBC"</formula>
    </cfRule>
  </conditionalFormatting>
  <conditionalFormatting sqref="L1014">
    <cfRule type="cellIs" dxfId="386" priority="389" operator="equal">
      <formula>"""NOT FOUND"""</formula>
    </cfRule>
  </conditionalFormatting>
  <conditionalFormatting sqref="L1014">
    <cfRule type="cellIs" dxfId="385" priority="388" operator="equal">
      <formula>"TBC - Deletion"</formula>
    </cfRule>
  </conditionalFormatting>
  <conditionalFormatting sqref="L1014">
    <cfRule type="cellIs" dxfId="384" priority="387" operator="equal">
      <formula>"""NOT FOUND"""</formula>
    </cfRule>
  </conditionalFormatting>
  <conditionalFormatting sqref="L1014">
    <cfRule type="cellIs" dxfId="383" priority="386" operator="equal">
      <formula>"TBC"</formula>
    </cfRule>
  </conditionalFormatting>
  <conditionalFormatting sqref="L1014">
    <cfRule type="cellIs" dxfId="382" priority="385" operator="equal">
      <formula>"""NOT FOUND"""</formula>
    </cfRule>
  </conditionalFormatting>
  <conditionalFormatting sqref="H1014">
    <cfRule type="cellIs" dxfId="381" priority="384" operator="equal">
      <formula>"TBC - Deletion"</formula>
    </cfRule>
  </conditionalFormatting>
  <conditionalFormatting sqref="H1014">
    <cfRule type="cellIs" dxfId="380" priority="383" operator="equal">
      <formula>"""NOT FOUND"""</formula>
    </cfRule>
  </conditionalFormatting>
  <conditionalFormatting sqref="H1014">
    <cfRule type="cellIs" dxfId="379" priority="382" operator="equal">
      <formula>"TBC"</formula>
    </cfRule>
  </conditionalFormatting>
  <conditionalFormatting sqref="H1014">
    <cfRule type="cellIs" dxfId="378" priority="381" operator="equal">
      <formula>"""NOT FOUND"""</formula>
    </cfRule>
  </conditionalFormatting>
  <conditionalFormatting sqref="I1014">
    <cfRule type="cellIs" dxfId="377" priority="380" operator="equal">
      <formula>"TBC - Deletion"</formula>
    </cfRule>
  </conditionalFormatting>
  <conditionalFormatting sqref="I1014">
    <cfRule type="cellIs" dxfId="376" priority="379" operator="equal">
      <formula>"TBC"</formula>
    </cfRule>
  </conditionalFormatting>
  <conditionalFormatting sqref="I1014">
    <cfRule type="cellIs" dxfId="375" priority="378" operator="equal">
      <formula>"""NOT FOUND"""</formula>
    </cfRule>
  </conditionalFormatting>
  <conditionalFormatting sqref="G825">
    <cfRule type="cellIs" dxfId="374" priority="377" operator="equal">
      <formula>"TBC - Deletion"</formula>
    </cfRule>
  </conditionalFormatting>
  <conditionalFormatting sqref="G825">
    <cfRule type="cellIs" dxfId="373" priority="376" operator="equal">
      <formula>"TBC"</formula>
    </cfRule>
  </conditionalFormatting>
  <conditionalFormatting sqref="G825">
    <cfRule type="cellIs" dxfId="372" priority="375" operator="equal">
      <formula>"""NOT FOUND"""</formula>
    </cfRule>
  </conditionalFormatting>
  <conditionalFormatting sqref="G1119:G1126 G1071:G1092 G1050 G1026:G1039 G1014:G1024 G1010 G951:G952 G877:G936 G866:G872">
    <cfRule type="cellIs" dxfId="371" priority="374" operator="equal">
      <formula>"TBC - Deletion"</formula>
    </cfRule>
  </conditionalFormatting>
  <conditionalFormatting sqref="G1119:G1126 G1071:G1092 G1050 G1026:G1039 G1014:G1024 G1010 G951:G952 G877:G936 G866:G872">
    <cfRule type="cellIs" dxfId="370" priority="373" operator="equal">
      <formula>"TBC"</formula>
    </cfRule>
  </conditionalFormatting>
  <conditionalFormatting sqref="G1119:G1126 G1071:G1092 G1050 G1026:G1039 G1014:G1024 G1010 G951:G952 G877:G936 G866:G872">
    <cfRule type="cellIs" dxfId="369" priority="372" operator="equal">
      <formula>"""NOT FOUND"""</formula>
    </cfRule>
  </conditionalFormatting>
  <conditionalFormatting sqref="K825">
    <cfRule type="cellIs" dxfId="368" priority="371" operator="equal">
      <formula>"TBC - Deletion"</formula>
    </cfRule>
  </conditionalFormatting>
  <conditionalFormatting sqref="K825">
    <cfRule type="cellIs" dxfId="367" priority="370" operator="equal">
      <formula>"""NOT FOUND"""</formula>
    </cfRule>
  </conditionalFormatting>
  <conditionalFormatting sqref="K825">
    <cfRule type="cellIs" dxfId="366" priority="369" operator="equal">
      <formula>"TBC"</formula>
    </cfRule>
  </conditionalFormatting>
  <conditionalFormatting sqref="K825">
    <cfRule type="cellIs" dxfId="365" priority="368" operator="equal">
      <formula>"""NOT FOUND"""</formula>
    </cfRule>
  </conditionalFormatting>
  <conditionalFormatting sqref="K825">
    <cfRule type="cellIs" dxfId="364" priority="367" operator="equal">
      <formula>"TBC - Deletion"</formula>
    </cfRule>
  </conditionalFormatting>
  <conditionalFormatting sqref="K825">
    <cfRule type="cellIs" dxfId="363" priority="366" operator="equal">
      <formula>"""NOT FOUND"""</formula>
    </cfRule>
  </conditionalFormatting>
  <conditionalFormatting sqref="K825">
    <cfRule type="cellIs" dxfId="362" priority="365" operator="equal">
      <formula>"TBC"</formula>
    </cfRule>
  </conditionalFormatting>
  <conditionalFormatting sqref="K825">
    <cfRule type="cellIs" dxfId="361" priority="364" operator="equal">
      <formula>"""NOT FOUND"""</formula>
    </cfRule>
  </conditionalFormatting>
  <conditionalFormatting sqref="M1140:M1160 L1161:M1190">
    <cfRule type="cellIs" dxfId="360" priority="363" operator="equal">
      <formula>"TBC - Deletion"</formula>
    </cfRule>
  </conditionalFormatting>
  <conditionalFormatting sqref="M1140:M1160 L1161:M1190">
    <cfRule type="cellIs" dxfId="359" priority="362" operator="equal">
      <formula>"""NOT FOUND"""</formula>
    </cfRule>
  </conditionalFormatting>
  <conditionalFormatting sqref="M1140:M1160 L1161:M1190">
    <cfRule type="cellIs" dxfId="358" priority="361" operator="equal">
      <formula>"TBC"</formula>
    </cfRule>
  </conditionalFormatting>
  <conditionalFormatting sqref="M1140:M1160 L1161:M1190">
    <cfRule type="cellIs" dxfId="357" priority="360" operator="equal">
      <formula>"""NOT FOUND"""</formula>
    </cfRule>
  </conditionalFormatting>
  <conditionalFormatting sqref="M1209">
    <cfRule type="cellIs" dxfId="356" priority="359" operator="equal">
      <formula>"NOT FOUND"</formula>
    </cfRule>
  </conditionalFormatting>
  <conditionalFormatting sqref="M1275:M1277">
    <cfRule type="cellIs" dxfId="355" priority="358" operator="equal">
      <formula>"NOT FOUND"</formula>
    </cfRule>
  </conditionalFormatting>
  <conditionalFormatting sqref="N1097">
    <cfRule type="cellIs" dxfId="354" priority="357" operator="equal">
      <formula>"TBC - Deletion"</formula>
    </cfRule>
  </conditionalFormatting>
  <conditionalFormatting sqref="N1097">
    <cfRule type="cellIs" dxfId="353" priority="356" operator="equal">
      <formula>"TBC"</formula>
    </cfRule>
  </conditionalFormatting>
  <conditionalFormatting sqref="N1097">
    <cfRule type="cellIs" dxfId="352" priority="355" operator="equal">
      <formula>"""NOT FOUND"""</formula>
    </cfRule>
  </conditionalFormatting>
  <conditionalFormatting sqref="N1097">
    <cfRule type="cellIs" dxfId="351" priority="354" operator="equal">
      <formula>"NOT FOUND"</formula>
    </cfRule>
  </conditionalFormatting>
  <conditionalFormatting sqref="M1311">
    <cfRule type="cellIs" dxfId="350" priority="353" operator="equal">
      <formula>"NOT FOUND"</formula>
    </cfRule>
  </conditionalFormatting>
  <conditionalFormatting sqref="N1061:N1062">
    <cfRule type="cellIs" dxfId="349" priority="352" operator="equal">
      <formula>"TBC - Deletion"</formula>
    </cfRule>
  </conditionalFormatting>
  <conditionalFormatting sqref="N1061:N1062">
    <cfRule type="cellIs" dxfId="348" priority="351" operator="equal">
      <formula>"TBC"</formula>
    </cfRule>
  </conditionalFormatting>
  <conditionalFormatting sqref="N1061:N1062">
    <cfRule type="cellIs" dxfId="347" priority="350" operator="equal">
      <formula>"""NOT FOUND"""</formula>
    </cfRule>
  </conditionalFormatting>
  <conditionalFormatting sqref="M1061">
    <cfRule type="cellIs" dxfId="346" priority="349" operator="equal">
      <formula>"TBC - Deletion"</formula>
    </cfRule>
  </conditionalFormatting>
  <conditionalFormatting sqref="M1061">
    <cfRule type="cellIs" dxfId="345" priority="348" operator="equal">
      <formula>"TBC"</formula>
    </cfRule>
  </conditionalFormatting>
  <conditionalFormatting sqref="M1061">
    <cfRule type="cellIs" dxfId="344" priority="347" operator="equal">
      <formula>"""NOT FOUND"""</formula>
    </cfRule>
  </conditionalFormatting>
  <conditionalFormatting sqref="M1319:M1320">
    <cfRule type="cellIs" dxfId="343" priority="346" operator="equal">
      <formula>"TBC - Deletion"</formula>
    </cfRule>
  </conditionalFormatting>
  <conditionalFormatting sqref="M1319:M1320">
    <cfRule type="cellIs" dxfId="342" priority="345" operator="equal">
      <formula>"TBC"</formula>
    </cfRule>
  </conditionalFormatting>
  <conditionalFormatting sqref="M1319:M1320">
    <cfRule type="cellIs" dxfId="341" priority="344" operator="equal">
      <formula>"""NOT FOUND"""</formula>
    </cfRule>
  </conditionalFormatting>
  <conditionalFormatting sqref="M1215">
    <cfRule type="cellIs" dxfId="340" priority="343" operator="equal">
      <formula>"NOT FOUND"</formula>
    </cfRule>
  </conditionalFormatting>
  <conditionalFormatting sqref="M1216:M1252">
    <cfRule type="cellIs" dxfId="339" priority="342" operator="equal">
      <formula>"NOT FOUND"</formula>
    </cfRule>
  </conditionalFormatting>
  <conditionalFormatting sqref="N1217">
    <cfRule type="cellIs" dxfId="338" priority="341" operator="equal">
      <formula>"NOT FOUND"</formula>
    </cfRule>
  </conditionalFormatting>
  <conditionalFormatting sqref="M1220">
    <cfRule type="cellIs" dxfId="337" priority="340" operator="equal">
      <formula>"NOT FOUND"</formula>
    </cfRule>
  </conditionalFormatting>
  <conditionalFormatting sqref="I1219">
    <cfRule type="cellIs" dxfId="336" priority="339" operator="equal">
      <formula>"NOT FOUND"</formula>
    </cfRule>
  </conditionalFormatting>
  <conditionalFormatting sqref="M1222">
    <cfRule type="cellIs" dxfId="335" priority="338" operator="equal">
      <formula>"NOT FOUND"</formula>
    </cfRule>
  </conditionalFormatting>
  <conditionalFormatting sqref="N1221">
    <cfRule type="cellIs" dxfId="334" priority="337" operator="equal">
      <formula>"NOT FOUND"</formula>
    </cfRule>
  </conditionalFormatting>
  <conditionalFormatting sqref="N1221">
    <cfRule type="cellIs" dxfId="333" priority="336" operator="equal">
      <formula>"NOT FOUND"</formula>
    </cfRule>
  </conditionalFormatting>
  <conditionalFormatting sqref="M1224">
    <cfRule type="cellIs" dxfId="332" priority="335" operator="equal">
      <formula>"NOT FOUND"</formula>
    </cfRule>
  </conditionalFormatting>
  <conditionalFormatting sqref="N1223">
    <cfRule type="cellIs" dxfId="331" priority="334" operator="equal">
      <formula>"NOT FOUND"</formula>
    </cfRule>
  </conditionalFormatting>
  <conditionalFormatting sqref="N1223">
    <cfRule type="cellIs" dxfId="330" priority="333" operator="equal">
      <formula>"NOT FOUND"</formula>
    </cfRule>
  </conditionalFormatting>
  <conditionalFormatting sqref="M1226">
    <cfRule type="cellIs" dxfId="329" priority="332" operator="equal">
      <formula>"NOT FOUND"</formula>
    </cfRule>
  </conditionalFormatting>
  <conditionalFormatting sqref="N1225">
    <cfRule type="cellIs" dxfId="328" priority="331" operator="equal">
      <formula>"NOT FOUND"</formula>
    </cfRule>
  </conditionalFormatting>
  <conditionalFormatting sqref="N1225">
    <cfRule type="cellIs" dxfId="327" priority="330" operator="equal">
      <formula>"NOT FOUND"</formula>
    </cfRule>
  </conditionalFormatting>
  <conditionalFormatting sqref="M1230">
    <cfRule type="cellIs" dxfId="326" priority="329" operator="equal">
      <formula>"NOT FOUND"</formula>
    </cfRule>
  </conditionalFormatting>
  <conditionalFormatting sqref="N1229">
    <cfRule type="cellIs" dxfId="325" priority="328" operator="equal">
      <formula>"NOT FOUND"</formula>
    </cfRule>
  </conditionalFormatting>
  <conditionalFormatting sqref="N1229">
    <cfRule type="cellIs" dxfId="324" priority="327" operator="equal">
      <formula>"NOT FOUND"</formula>
    </cfRule>
  </conditionalFormatting>
  <conditionalFormatting sqref="M1228">
    <cfRule type="cellIs" dxfId="323" priority="326" operator="equal">
      <formula>"NOT FOUND"</formula>
    </cfRule>
  </conditionalFormatting>
  <conditionalFormatting sqref="N1227">
    <cfRule type="cellIs" dxfId="322" priority="325" operator="equal">
      <formula>"NOT FOUND"</formula>
    </cfRule>
  </conditionalFormatting>
  <conditionalFormatting sqref="N1227">
    <cfRule type="cellIs" dxfId="321" priority="324" operator="equal">
      <formula>"NOT FOUND"</formula>
    </cfRule>
  </conditionalFormatting>
  <conditionalFormatting sqref="M1232">
    <cfRule type="cellIs" dxfId="320" priority="323" operator="equal">
      <formula>"NOT FOUND"</formula>
    </cfRule>
  </conditionalFormatting>
  <conditionalFormatting sqref="N1231">
    <cfRule type="cellIs" dxfId="319" priority="322" operator="equal">
      <formula>"NOT FOUND"</formula>
    </cfRule>
  </conditionalFormatting>
  <conditionalFormatting sqref="N1231">
    <cfRule type="cellIs" dxfId="318" priority="321" operator="equal">
      <formula>"NOT FOUND"</formula>
    </cfRule>
  </conditionalFormatting>
  <conditionalFormatting sqref="M1234">
    <cfRule type="cellIs" dxfId="317" priority="320" operator="equal">
      <formula>"NOT FOUND"</formula>
    </cfRule>
  </conditionalFormatting>
  <conditionalFormatting sqref="N1233">
    <cfRule type="cellIs" dxfId="316" priority="319" operator="equal">
      <formula>"NOT FOUND"</formula>
    </cfRule>
  </conditionalFormatting>
  <conditionalFormatting sqref="N1233">
    <cfRule type="cellIs" dxfId="315" priority="318" operator="equal">
      <formula>"NOT FOUND"</formula>
    </cfRule>
  </conditionalFormatting>
  <conditionalFormatting sqref="M1236">
    <cfRule type="cellIs" dxfId="314" priority="317" operator="equal">
      <formula>"NOT FOUND"</formula>
    </cfRule>
  </conditionalFormatting>
  <conditionalFormatting sqref="N1235">
    <cfRule type="cellIs" dxfId="313" priority="316" operator="equal">
      <formula>"NOT FOUND"</formula>
    </cfRule>
  </conditionalFormatting>
  <conditionalFormatting sqref="N1235">
    <cfRule type="cellIs" dxfId="312" priority="315" operator="equal">
      <formula>"NOT FOUND"</formula>
    </cfRule>
  </conditionalFormatting>
  <conditionalFormatting sqref="M1238">
    <cfRule type="cellIs" dxfId="311" priority="314" operator="equal">
      <formula>"NOT FOUND"</formula>
    </cfRule>
  </conditionalFormatting>
  <conditionalFormatting sqref="N1237">
    <cfRule type="cellIs" dxfId="310" priority="313" operator="equal">
      <formula>"NOT FOUND"</formula>
    </cfRule>
  </conditionalFormatting>
  <conditionalFormatting sqref="N1237">
    <cfRule type="cellIs" dxfId="309" priority="312" operator="equal">
      <formula>"NOT FOUND"</formula>
    </cfRule>
  </conditionalFormatting>
  <conditionalFormatting sqref="M1240">
    <cfRule type="cellIs" dxfId="308" priority="311" operator="equal">
      <formula>"NOT FOUND"</formula>
    </cfRule>
  </conditionalFormatting>
  <conditionalFormatting sqref="N1239">
    <cfRule type="cellIs" dxfId="307" priority="310" operator="equal">
      <formula>"NOT FOUND"</formula>
    </cfRule>
  </conditionalFormatting>
  <conditionalFormatting sqref="N1239">
    <cfRule type="cellIs" dxfId="306" priority="309" operator="equal">
      <formula>"NOT FOUND"</formula>
    </cfRule>
  </conditionalFormatting>
  <conditionalFormatting sqref="M1242">
    <cfRule type="cellIs" dxfId="305" priority="308" operator="equal">
      <formula>"NOT FOUND"</formula>
    </cfRule>
  </conditionalFormatting>
  <conditionalFormatting sqref="N1241">
    <cfRule type="cellIs" dxfId="304" priority="307" operator="equal">
      <formula>"NOT FOUND"</formula>
    </cfRule>
  </conditionalFormatting>
  <conditionalFormatting sqref="N1241">
    <cfRule type="cellIs" dxfId="303" priority="306" operator="equal">
      <formula>"NOT FOUND"</formula>
    </cfRule>
  </conditionalFormatting>
  <conditionalFormatting sqref="M1244">
    <cfRule type="cellIs" dxfId="302" priority="305" operator="equal">
      <formula>"NOT FOUND"</formula>
    </cfRule>
  </conditionalFormatting>
  <conditionalFormatting sqref="N1243">
    <cfRule type="cellIs" dxfId="301" priority="304" operator="equal">
      <formula>"NOT FOUND"</formula>
    </cfRule>
  </conditionalFormatting>
  <conditionalFormatting sqref="N1243">
    <cfRule type="cellIs" dxfId="300" priority="303" operator="equal">
      <formula>"NOT FOUND"</formula>
    </cfRule>
  </conditionalFormatting>
  <conditionalFormatting sqref="M1246">
    <cfRule type="cellIs" dxfId="299" priority="302" operator="equal">
      <formula>"NOT FOUND"</formula>
    </cfRule>
  </conditionalFormatting>
  <conditionalFormatting sqref="N1245">
    <cfRule type="cellIs" dxfId="298" priority="301" operator="equal">
      <formula>"NOT FOUND"</formula>
    </cfRule>
  </conditionalFormatting>
  <conditionalFormatting sqref="N1245">
    <cfRule type="cellIs" dxfId="297" priority="300" operator="equal">
      <formula>"NOT FOUND"</formula>
    </cfRule>
  </conditionalFormatting>
  <conditionalFormatting sqref="H1252">
    <cfRule type="cellIs" dxfId="296" priority="299" operator="equal">
      <formula>"TBC - Deletion"</formula>
    </cfRule>
  </conditionalFormatting>
  <conditionalFormatting sqref="H1252">
    <cfRule type="cellIs" dxfId="295" priority="298" operator="equal">
      <formula>"TBC"</formula>
    </cfRule>
  </conditionalFormatting>
  <conditionalFormatting sqref="H1252">
    <cfRule type="cellIs" dxfId="294" priority="297" operator="equal">
      <formula>"""NOT FOUND"""</formula>
    </cfRule>
  </conditionalFormatting>
  <conditionalFormatting sqref="M1248 M1250 M1252">
    <cfRule type="cellIs" dxfId="293" priority="296" operator="equal">
      <formula>"NOT FOUND"</formula>
    </cfRule>
  </conditionalFormatting>
  <conditionalFormatting sqref="N1247 N1249 N1251">
    <cfRule type="cellIs" dxfId="292" priority="295" operator="equal">
      <formula>"NOT FOUND"</formula>
    </cfRule>
  </conditionalFormatting>
  <conditionalFormatting sqref="N1247 N1249 N1251">
    <cfRule type="cellIs" dxfId="291" priority="294" operator="equal">
      <formula>"NOT FOUND"</formula>
    </cfRule>
  </conditionalFormatting>
  <conditionalFormatting sqref="N1344:N1345 F1344:J1346 F1347:K1360 M1346:O1360 F1361:O1362 F1365:O1365 F1363:K1364 M1363:O1364 N1366:N1367 M1368:N1369 F1366:K1370 M1370:O1370 F1385:M1386 O1385:O1386 F1371:O1384 Q1344:Q1443">
    <cfRule type="cellIs" dxfId="290" priority="293" operator="equal">
      <formula>"TBC - Deletion"</formula>
    </cfRule>
  </conditionalFormatting>
  <conditionalFormatting sqref="N1344:N1345 F1344:J1346 F1347:K1360 M1346:O1360 F1361:O1362 F1365:O1365 F1363:K1364 M1363:O1364 N1366:N1367 M1368:N1369 F1366:K1370 M1370:O1370 F1385:M1386 O1385:O1386 F1371:O1384 Q1344:Q1443">
    <cfRule type="cellIs" dxfId="289" priority="292" operator="equal">
      <formula>"TBC"</formula>
    </cfRule>
  </conditionalFormatting>
  <conditionalFormatting sqref="N1344:N1345 F1344:J1346 F1347:K1360 M1346:O1360 F1361:O1362 F1365:O1365 F1363:K1364 M1363:O1364 N1366:N1367 M1368:N1369 F1366:K1370 M1370:O1370 F1385:M1386 O1385:O1386 F1371:O1384 Q1344:Q1443">
    <cfRule type="cellIs" dxfId="288" priority="291" operator="equal">
      <formula>"""NOT FOUND"""</formula>
    </cfRule>
  </conditionalFormatting>
  <conditionalFormatting sqref="N1344:N1384">
    <cfRule type="cellIs" dxfId="287" priority="290" operator="equal">
      <formula>"NOT FOUND"</formula>
    </cfRule>
  </conditionalFormatting>
  <conditionalFormatting sqref="K1346:L1346">
    <cfRule type="cellIs" dxfId="286" priority="289" operator="equal">
      <formula>"TBC - Deletion"</formula>
    </cfRule>
  </conditionalFormatting>
  <conditionalFormatting sqref="K1346:L1346">
    <cfRule type="cellIs" dxfId="285" priority="288" operator="equal">
      <formula>"TBC"</formula>
    </cfRule>
  </conditionalFormatting>
  <conditionalFormatting sqref="K1346:L1346">
    <cfRule type="cellIs" dxfId="284" priority="287" operator="equal">
      <formula>"""NOT FOUND"""</formula>
    </cfRule>
  </conditionalFormatting>
  <conditionalFormatting sqref="L1347:L1360">
    <cfRule type="cellIs" dxfId="283" priority="286" operator="equal">
      <formula>"TBC - Deletion"</formula>
    </cfRule>
  </conditionalFormatting>
  <conditionalFormatting sqref="L1347:L1360">
    <cfRule type="cellIs" dxfId="282" priority="285" operator="equal">
      <formula>"TBC"</formula>
    </cfRule>
  </conditionalFormatting>
  <conditionalFormatting sqref="L1347:L1360">
    <cfRule type="cellIs" dxfId="281" priority="284" operator="equal">
      <formula>"""NOT FOUND"""</formula>
    </cfRule>
  </conditionalFormatting>
  <conditionalFormatting sqref="L1363:L1364">
    <cfRule type="cellIs" dxfId="280" priority="283" operator="equal">
      <formula>"TBC - Deletion"</formula>
    </cfRule>
  </conditionalFormatting>
  <conditionalFormatting sqref="L1363:L1364">
    <cfRule type="cellIs" dxfId="279" priority="282" operator="equal">
      <formula>"TBC"</formula>
    </cfRule>
  </conditionalFormatting>
  <conditionalFormatting sqref="L1363:L1364">
    <cfRule type="cellIs" dxfId="278" priority="281" operator="equal">
      <formula>"""NOT FOUND"""</formula>
    </cfRule>
  </conditionalFormatting>
  <conditionalFormatting sqref="L1366:L1370">
    <cfRule type="cellIs" dxfId="277" priority="280" operator="equal">
      <formula>"TBC - Deletion"</formula>
    </cfRule>
  </conditionalFormatting>
  <conditionalFormatting sqref="L1366:L1370">
    <cfRule type="cellIs" dxfId="276" priority="279" operator="equal">
      <formula>"TBC"</formula>
    </cfRule>
  </conditionalFormatting>
  <conditionalFormatting sqref="L1366:L1370">
    <cfRule type="cellIs" dxfId="275" priority="278" operator="equal">
      <formula>"""NOT FOUND"""</formula>
    </cfRule>
  </conditionalFormatting>
  <conditionalFormatting sqref="M1366">
    <cfRule type="cellIs" dxfId="274" priority="277" operator="equal">
      <formula>"TBC - Deletion"</formula>
    </cfRule>
  </conditionalFormatting>
  <conditionalFormatting sqref="M1366">
    <cfRule type="cellIs" dxfId="273" priority="276" operator="equal">
      <formula>"""NOT FOUND"""</formula>
    </cfRule>
  </conditionalFormatting>
  <conditionalFormatting sqref="M1366">
    <cfRule type="cellIs" dxfId="272" priority="275" operator="equal">
      <formula>"TBC"</formula>
    </cfRule>
  </conditionalFormatting>
  <conditionalFormatting sqref="M1366">
    <cfRule type="cellIs" dxfId="271" priority="274" operator="equal">
      <formula>"""NOT FOUND"""</formula>
    </cfRule>
  </conditionalFormatting>
  <conditionalFormatting sqref="M1366">
    <cfRule type="cellIs" dxfId="270" priority="273" operator="equal">
      <formula>"NOT FOUND"</formula>
    </cfRule>
  </conditionalFormatting>
  <conditionalFormatting sqref="M1367">
    <cfRule type="cellIs" dxfId="269" priority="272" operator="equal">
      <formula>"TBC - Deletion"</formula>
    </cfRule>
  </conditionalFormatting>
  <conditionalFormatting sqref="M1367">
    <cfRule type="cellIs" dxfId="268" priority="271" operator="equal">
      <formula>"""NOT FOUND"""</formula>
    </cfRule>
  </conditionalFormatting>
  <conditionalFormatting sqref="M1367">
    <cfRule type="cellIs" dxfId="267" priority="270" operator="equal">
      <formula>"TBC"</formula>
    </cfRule>
  </conditionalFormatting>
  <conditionalFormatting sqref="M1367">
    <cfRule type="cellIs" dxfId="266" priority="269" operator="equal">
      <formula>"""NOT FOUND"""</formula>
    </cfRule>
  </conditionalFormatting>
  <conditionalFormatting sqref="M1367">
    <cfRule type="cellIs" dxfId="265" priority="268" operator="equal">
      <formula>"NOT FOUND"</formula>
    </cfRule>
  </conditionalFormatting>
  <conditionalFormatting sqref="O1374">
    <cfRule type="cellIs" dxfId="264" priority="267" operator="equal">
      <formula>"NOT FOUND"</formula>
    </cfRule>
  </conditionalFormatting>
  <conditionalFormatting sqref="F1416:J1435 F1436:K1438 M1416:O1438 F1439:O1440 F1441:K1443 M1441:O1443">
    <cfRule type="cellIs" dxfId="263" priority="266" operator="equal">
      <formula>"TBC - Deletion"</formula>
    </cfRule>
  </conditionalFormatting>
  <conditionalFormatting sqref="F1416:J1435 F1436:K1438 M1416:O1438 F1439:O1440 F1441:K1443 M1441:O1443">
    <cfRule type="cellIs" dxfId="262" priority="265" operator="equal">
      <formula>"TBC"</formula>
    </cfRule>
  </conditionalFormatting>
  <conditionalFormatting sqref="F1416:J1435 F1436:K1438 M1416:O1438 F1439:O1440 F1441:K1443 M1441:O1443">
    <cfRule type="cellIs" dxfId="261" priority="264" operator="equal">
      <formula>"""NOT FOUND"""</formula>
    </cfRule>
  </conditionalFormatting>
  <conditionalFormatting sqref="K1435:L1435">
    <cfRule type="cellIs" dxfId="260" priority="263" operator="equal">
      <formula>"TBC - Deletion"</formula>
    </cfRule>
  </conditionalFormatting>
  <conditionalFormatting sqref="K1435:L1435">
    <cfRule type="cellIs" dxfId="259" priority="262" operator="equal">
      <formula>"TBC"</formula>
    </cfRule>
  </conditionalFormatting>
  <conditionalFormatting sqref="K1435:L1435">
    <cfRule type="cellIs" dxfId="258" priority="261" operator="equal">
      <formula>"""NOT FOUND"""</formula>
    </cfRule>
  </conditionalFormatting>
  <conditionalFormatting sqref="L1436:L1438">
    <cfRule type="cellIs" dxfId="257" priority="260" operator="equal">
      <formula>"TBC - Deletion"</formula>
    </cfRule>
  </conditionalFormatting>
  <conditionalFormatting sqref="L1436:L1438">
    <cfRule type="cellIs" dxfId="256" priority="259" operator="equal">
      <formula>"TBC"</formula>
    </cfRule>
  </conditionalFormatting>
  <conditionalFormatting sqref="L1436:L1438">
    <cfRule type="cellIs" dxfId="255" priority="258" operator="equal">
      <formula>"""NOT FOUND"""</formula>
    </cfRule>
  </conditionalFormatting>
  <conditionalFormatting sqref="L1441:L1443">
    <cfRule type="cellIs" dxfId="254" priority="257" operator="equal">
      <formula>"TBC - Deletion"</formula>
    </cfRule>
  </conditionalFormatting>
  <conditionalFormatting sqref="L1441:L1443">
    <cfRule type="cellIs" dxfId="253" priority="256" operator="equal">
      <formula>"TBC"</formula>
    </cfRule>
  </conditionalFormatting>
  <conditionalFormatting sqref="L1441:L1443">
    <cfRule type="cellIs" dxfId="252" priority="255" operator="equal">
      <formula>"""NOT FOUND"""</formula>
    </cfRule>
  </conditionalFormatting>
  <conditionalFormatting sqref="O1442:O1443">
    <cfRule type="cellIs" dxfId="251" priority="254" operator="equal">
      <formula>"TBC - Deletion"</formula>
    </cfRule>
  </conditionalFormatting>
  <conditionalFormatting sqref="O1442:O1443">
    <cfRule type="cellIs" dxfId="250" priority="253" operator="equal">
      <formula>"TBC"</formula>
    </cfRule>
  </conditionalFormatting>
  <conditionalFormatting sqref="O1442:O1443">
    <cfRule type="cellIs" dxfId="249" priority="252" operator="equal">
      <formula>"""NOT FOUND"""</formula>
    </cfRule>
  </conditionalFormatting>
  <conditionalFormatting sqref="N1444:N1446">
    <cfRule type="cellIs" dxfId="248" priority="251" operator="equal">
      <formula>"NOT FOUND"</formula>
    </cfRule>
  </conditionalFormatting>
  <conditionalFormatting sqref="Q1444:Q1446">
    <cfRule type="cellIs" dxfId="247" priority="250" operator="equal">
      <formula>"TBC - Deletion"</formula>
    </cfRule>
  </conditionalFormatting>
  <conditionalFormatting sqref="Q1444:Q1446">
    <cfRule type="cellIs" dxfId="246" priority="249" operator="equal">
      <formula>"TBC"</formula>
    </cfRule>
  </conditionalFormatting>
  <conditionalFormatting sqref="Q1444:Q1446">
    <cfRule type="cellIs" dxfId="245" priority="248" operator="equal">
      <formula>"""NOT FOUND"""</formula>
    </cfRule>
  </conditionalFormatting>
  <conditionalFormatting sqref="F1444:K1446 M1444:O1446">
    <cfRule type="cellIs" dxfId="244" priority="247" operator="equal">
      <formula>"TBC - Deletion"</formula>
    </cfRule>
  </conditionalFormatting>
  <conditionalFormatting sqref="F1444:K1446 M1444:O1446">
    <cfRule type="cellIs" dxfId="243" priority="246" operator="equal">
      <formula>"TBC"</formula>
    </cfRule>
  </conditionalFormatting>
  <conditionalFormatting sqref="F1444:K1446 M1444:O1446">
    <cfRule type="cellIs" dxfId="242" priority="245" operator="equal">
      <formula>"""NOT FOUND"""</formula>
    </cfRule>
  </conditionalFormatting>
  <conditionalFormatting sqref="L1444:L1446">
    <cfRule type="cellIs" dxfId="241" priority="244" operator="equal">
      <formula>"TBC - Deletion"</formula>
    </cfRule>
  </conditionalFormatting>
  <conditionalFormatting sqref="L1444:L1446">
    <cfRule type="cellIs" dxfId="240" priority="243" operator="equal">
      <formula>"TBC"</formula>
    </cfRule>
  </conditionalFormatting>
  <conditionalFormatting sqref="L1444:L1446">
    <cfRule type="cellIs" dxfId="239" priority="242" operator="equal">
      <formula>"""NOT FOUND"""</formula>
    </cfRule>
  </conditionalFormatting>
  <conditionalFormatting sqref="F1460:I1470 Q1460:Q1470 N1460:N1475 Q1472:Q1477 F1472:I1477">
    <cfRule type="cellIs" dxfId="238" priority="241" operator="equal">
      <formula>"TBC - Deletion"</formula>
    </cfRule>
  </conditionalFormatting>
  <conditionalFormatting sqref="F1460:I1470 Q1460:Q1470 N1460:N1475 Q1472:Q1477 F1472:I1477">
    <cfRule type="cellIs" dxfId="237" priority="240" operator="equal">
      <formula>"TBC"</formula>
    </cfRule>
  </conditionalFormatting>
  <conditionalFormatting sqref="F1460:I1470 Q1460:Q1470 N1460:N1475 Q1472:Q1477 F1472:I1477">
    <cfRule type="cellIs" dxfId="236" priority="239" operator="equal">
      <formula>"""NOT FOUND"""</formula>
    </cfRule>
  </conditionalFormatting>
  <conditionalFormatting sqref="N1460:N1475 N1447:N1454">
    <cfRule type="cellIs" dxfId="235" priority="238" operator="equal">
      <formula>"NOT FOUND"</formula>
    </cfRule>
  </conditionalFormatting>
  <conditionalFormatting sqref="Q1447:Q1456">
    <cfRule type="cellIs" dxfId="234" priority="237" operator="equal">
      <formula>"TBC - Deletion"</formula>
    </cfRule>
  </conditionalFormatting>
  <conditionalFormatting sqref="Q1447:Q1456">
    <cfRule type="cellIs" dxfId="233" priority="236" operator="equal">
      <formula>"TBC"</formula>
    </cfRule>
  </conditionalFormatting>
  <conditionalFormatting sqref="Q1447:Q1456">
    <cfRule type="cellIs" dxfId="232" priority="235" operator="equal">
      <formula>"""NOT FOUND"""</formula>
    </cfRule>
  </conditionalFormatting>
  <conditionalFormatting sqref="F1447:O1447 K1448:O1448 M1455:M1456 K1449:N1454 F1448:I1455 I1457:I1458 G1457:G1458">
    <cfRule type="cellIs" dxfId="231" priority="234" operator="equal">
      <formula>"TBC - Deletion"</formula>
    </cfRule>
  </conditionalFormatting>
  <conditionalFormatting sqref="F1447:O1447 K1448:O1448 M1455:M1456 K1449:N1454 F1448:I1455 I1457:I1458 G1457:G1458">
    <cfRule type="cellIs" dxfId="230" priority="233" operator="equal">
      <formula>"TBC"</formula>
    </cfRule>
  </conditionalFormatting>
  <conditionalFormatting sqref="F1447:O1447 K1448:O1448 M1455:M1456 K1449:N1454 F1448:I1455 I1457:I1458 G1457:G1458">
    <cfRule type="cellIs" dxfId="229" priority="232" operator="equal">
      <formula>"""NOT FOUND"""</formula>
    </cfRule>
  </conditionalFormatting>
  <conditionalFormatting sqref="O1447">
    <cfRule type="cellIs" dxfId="228" priority="231" operator="equal">
      <formula>"NOT FOUND"</formula>
    </cfRule>
  </conditionalFormatting>
  <conditionalFormatting sqref="Q1457:Q1458">
    <cfRule type="cellIs" dxfId="227" priority="230" operator="equal">
      <formula>"TBC - Deletion"</formula>
    </cfRule>
  </conditionalFormatting>
  <conditionalFormatting sqref="Q1457:Q1458">
    <cfRule type="cellIs" dxfId="226" priority="229" operator="equal">
      <formula>"TBC"</formula>
    </cfRule>
  </conditionalFormatting>
  <conditionalFormatting sqref="Q1457:Q1458">
    <cfRule type="cellIs" dxfId="225" priority="228" operator="equal">
      <formula>"""NOT FOUND"""</formula>
    </cfRule>
  </conditionalFormatting>
  <conditionalFormatting sqref="H1457:H1458 F1457:F1458 M1457:M1477">
    <cfRule type="cellIs" dxfId="224" priority="227" operator="equal">
      <formula>"TBC - Deletion"</formula>
    </cfRule>
  </conditionalFormatting>
  <conditionalFormatting sqref="H1457:H1458 F1457:F1458 M1457:M1477">
    <cfRule type="cellIs" dxfId="223" priority="226" operator="equal">
      <formula>"TBC"</formula>
    </cfRule>
  </conditionalFormatting>
  <conditionalFormatting sqref="H1457:H1458 F1457:F1458 M1457:M1477">
    <cfRule type="cellIs" dxfId="222" priority="225" operator="equal">
      <formula>"""NOT FOUND"""</formula>
    </cfRule>
  </conditionalFormatting>
  <conditionalFormatting sqref="K1455:L1455 L1456:L1467">
    <cfRule type="cellIs" dxfId="221" priority="224" operator="equal">
      <formula>"TBC - Deletion"</formula>
    </cfRule>
  </conditionalFormatting>
  <conditionalFormatting sqref="K1455:L1455 L1456:L1467">
    <cfRule type="cellIs" dxfId="220" priority="223" operator="equal">
      <formula>"TBC"</formula>
    </cfRule>
  </conditionalFormatting>
  <conditionalFormatting sqref="K1455:L1455 L1456:L1467">
    <cfRule type="cellIs" dxfId="219" priority="222" operator="equal">
      <formula>"""NOT FOUND"""</formula>
    </cfRule>
  </conditionalFormatting>
  <conditionalFormatting sqref="K1459 K1456">
    <cfRule type="cellIs" dxfId="218" priority="221" operator="equal">
      <formula>"TBC - Deletion"</formula>
    </cfRule>
  </conditionalFormatting>
  <conditionalFormatting sqref="K1459 K1456">
    <cfRule type="cellIs" dxfId="217" priority="220" operator="equal">
      <formula>"TBC"</formula>
    </cfRule>
  </conditionalFormatting>
  <conditionalFormatting sqref="K1459 K1456">
    <cfRule type="cellIs" dxfId="216" priority="219" operator="equal">
      <formula>"""NOT FOUND"""</formula>
    </cfRule>
  </conditionalFormatting>
  <conditionalFormatting sqref="N1455 N1457:N1458">
    <cfRule type="cellIs" dxfId="215" priority="218" operator="equal">
      <formula>"NOT FOUND"</formula>
    </cfRule>
  </conditionalFormatting>
  <conditionalFormatting sqref="N1455 N1457:N1458">
    <cfRule type="cellIs" dxfId="214" priority="217" operator="equal">
      <formula>"TBC - Deletion"</formula>
    </cfRule>
  </conditionalFormatting>
  <conditionalFormatting sqref="N1455 N1457:N1458">
    <cfRule type="cellIs" dxfId="213" priority="216" operator="equal">
      <formula>"TBC"</formula>
    </cfRule>
  </conditionalFormatting>
  <conditionalFormatting sqref="N1455 N1457:N1458">
    <cfRule type="cellIs" dxfId="212" priority="215" operator="equal">
      <formula>"""NOT FOUND"""</formula>
    </cfRule>
  </conditionalFormatting>
  <conditionalFormatting sqref="O1471 O1456 O1459">
    <cfRule type="cellIs" dxfId="211" priority="214" operator="equal">
      <formula>"TBC - Deletion"</formula>
    </cfRule>
  </conditionalFormatting>
  <conditionalFormatting sqref="O1471 O1456 O1459">
    <cfRule type="cellIs" dxfId="210" priority="213" operator="equal">
      <formula>"TBC"</formula>
    </cfRule>
  </conditionalFormatting>
  <conditionalFormatting sqref="O1471 O1456 O1459">
    <cfRule type="cellIs" dxfId="209" priority="212" operator="equal">
      <formula>"""NOT FOUND"""</formula>
    </cfRule>
  </conditionalFormatting>
  <conditionalFormatting sqref="K1457:K1458">
    <cfRule type="cellIs" dxfId="208" priority="211" operator="equal">
      <formula>"TBC - Deletion"</formula>
    </cfRule>
  </conditionalFormatting>
  <conditionalFormatting sqref="K1457:K1458">
    <cfRule type="cellIs" dxfId="207" priority="210" operator="equal">
      <formula>"TBC"</formula>
    </cfRule>
  </conditionalFormatting>
  <conditionalFormatting sqref="K1457:K1458">
    <cfRule type="cellIs" dxfId="206" priority="209" operator="equal">
      <formula>"""NOT FOUND"""</formula>
    </cfRule>
  </conditionalFormatting>
  <conditionalFormatting sqref="K1460:K1470">
    <cfRule type="cellIs" dxfId="205" priority="208" operator="equal">
      <formula>"TBC - Deletion"</formula>
    </cfRule>
  </conditionalFormatting>
  <conditionalFormatting sqref="K1460:K1470">
    <cfRule type="cellIs" dxfId="204" priority="207" operator="equal">
      <formula>"TBC"</formula>
    </cfRule>
  </conditionalFormatting>
  <conditionalFormatting sqref="K1460:K1470">
    <cfRule type="cellIs" dxfId="203" priority="206" operator="equal">
      <formula>"""NOT FOUND"""</formula>
    </cfRule>
  </conditionalFormatting>
  <conditionalFormatting sqref="K1471">
    <cfRule type="cellIs" dxfId="202" priority="205" operator="equal">
      <formula>"TBC - Deletion"</formula>
    </cfRule>
  </conditionalFormatting>
  <conditionalFormatting sqref="K1471">
    <cfRule type="cellIs" dxfId="201" priority="204" operator="equal">
      <formula>"TBC"</formula>
    </cfRule>
  </conditionalFormatting>
  <conditionalFormatting sqref="K1471">
    <cfRule type="cellIs" dxfId="200" priority="203" operator="equal">
      <formula>"""NOT FOUND"""</formula>
    </cfRule>
  </conditionalFormatting>
  <conditionalFormatting sqref="L1468:L1471">
    <cfRule type="cellIs" dxfId="199" priority="202" operator="equal">
      <formula>"TBC - Deletion"</formula>
    </cfRule>
  </conditionalFormatting>
  <conditionalFormatting sqref="L1468:L1471">
    <cfRule type="cellIs" dxfId="198" priority="201" operator="equal">
      <formula>"TBC"</formula>
    </cfRule>
  </conditionalFormatting>
  <conditionalFormatting sqref="L1468:L1471">
    <cfRule type="cellIs" dxfId="197" priority="200" operator="equal">
      <formula>"""NOT FOUND"""</formula>
    </cfRule>
  </conditionalFormatting>
  <conditionalFormatting sqref="G1478:G1480 I1478:I1480 I1482:I1483 G1482:G1483">
    <cfRule type="cellIs" dxfId="196" priority="199" operator="equal">
      <formula>"TBC - Deletion"</formula>
    </cfRule>
  </conditionalFormatting>
  <conditionalFormatting sqref="G1478:G1480 I1478:I1480 I1482:I1483 G1482:G1483">
    <cfRule type="cellIs" dxfId="195" priority="198" operator="equal">
      <formula>"TBC"</formula>
    </cfRule>
  </conditionalFormatting>
  <conditionalFormatting sqref="G1478:G1480 I1478:I1480 I1482:I1483 G1482:G1483">
    <cfRule type="cellIs" dxfId="194" priority="197" operator="equal">
      <formula>"""NOT FOUND"""</formula>
    </cfRule>
  </conditionalFormatting>
  <conditionalFormatting sqref="Q1478:Q1480">
    <cfRule type="cellIs" dxfId="193" priority="196" operator="equal">
      <formula>"TBC - Deletion"</formula>
    </cfRule>
  </conditionalFormatting>
  <conditionalFormatting sqref="Q1478:Q1480">
    <cfRule type="cellIs" dxfId="192" priority="195" operator="equal">
      <formula>"TBC"</formula>
    </cfRule>
  </conditionalFormatting>
  <conditionalFormatting sqref="Q1478:Q1480">
    <cfRule type="cellIs" dxfId="191" priority="194" operator="equal">
      <formula>"""NOT FOUND"""</formula>
    </cfRule>
  </conditionalFormatting>
  <conditionalFormatting sqref="F1478:F1480 H1478:H1480 H1482:H1483 F1482:F1483 M1478:M1483">
    <cfRule type="cellIs" dxfId="190" priority="193" operator="equal">
      <formula>"TBC - Deletion"</formula>
    </cfRule>
  </conditionalFormatting>
  <conditionalFormatting sqref="F1478:F1480 H1478:H1480 H1482:H1483 F1482:F1483 M1478:M1483">
    <cfRule type="cellIs" dxfId="189" priority="192" operator="equal">
      <formula>"TBC"</formula>
    </cfRule>
  </conditionalFormatting>
  <conditionalFormatting sqref="F1478:F1480 H1478:H1480 H1482:H1483 F1482:F1483 M1478:M1483">
    <cfRule type="cellIs" dxfId="188" priority="191" operator="equal">
      <formula>"""NOT FOUND"""</formula>
    </cfRule>
  </conditionalFormatting>
  <conditionalFormatting sqref="O1472:O1480">
    <cfRule type="cellIs" dxfId="187" priority="190" operator="equal">
      <formula>"TBC - Deletion"</formula>
    </cfRule>
  </conditionalFormatting>
  <conditionalFormatting sqref="O1472:O1480">
    <cfRule type="cellIs" dxfId="186" priority="189" operator="equal">
      <formula>"TBC"</formula>
    </cfRule>
  </conditionalFormatting>
  <conditionalFormatting sqref="O1472:O1480">
    <cfRule type="cellIs" dxfId="185" priority="188" operator="equal">
      <formula>"""NOT FOUND"""</formula>
    </cfRule>
  </conditionalFormatting>
  <conditionalFormatting sqref="N1456">
    <cfRule type="cellIs" dxfId="184" priority="187" operator="equal">
      <formula>"TBC - Deletion"</formula>
    </cfRule>
  </conditionalFormatting>
  <conditionalFormatting sqref="N1456">
    <cfRule type="cellIs" dxfId="183" priority="186" operator="equal">
      <formula>"TBC"</formula>
    </cfRule>
  </conditionalFormatting>
  <conditionalFormatting sqref="N1456">
    <cfRule type="cellIs" dxfId="182" priority="185" operator="equal">
      <formula>"""NOT FOUND"""</formula>
    </cfRule>
  </conditionalFormatting>
  <conditionalFormatting sqref="N1456">
    <cfRule type="cellIs" dxfId="181" priority="184" operator="equal">
      <formula>"NOT FOUND"</formula>
    </cfRule>
  </conditionalFormatting>
  <conditionalFormatting sqref="Q1471">
    <cfRule type="cellIs" dxfId="180" priority="183" operator="equal">
      <formula>"TBC - Deletion"</formula>
    </cfRule>
  </conditionalFormatting>
  <conditionalFormatting sqref="Q1471">
    <cfRule type="cellIs" dxfId="179" priority="182" operator="equal">
      <formula>"TBC"</formula>
    </cfRule>
  </conditionalFormatting>
  <conditionalFormatting sqref="Q1471">
    <cfRule type="cellIs" dxfId="178" priority="181" operator="equal">
      <formula>"""NOT FOUND"""</formula>
    </cfRule>
  </conditionalFormatting>
  <conditionalFormatting sqref="O1449:O1455">
    <cfRule type="cellIs" dxfId="177" priority="180" operator="equal">
      <formula>"TBC - Deletion"</formula>
    </cfRule>
  </conditionalFormatting>
  <conditionalFormatting sqref="O1449:O1455">
    <cfRule type="cellIs" dxfId="176" priority="179" operator="equal">
      <formula>"TBC"</formula>
    </cfRule>
  </conditionalFormatting>
  <conditionalFormatting sqref="O1449:O1455">
    <cfRule type="cellIs" dxfId="175" priority="178" operator="equal">
      <formula>"""NOT FOUND"""</formula>
    </cfRule>
  </conditionalFormatting>
  <conditionalFormatting sqref="O1457:O1458">
    <cfRule type="cellIs" dxfId="174" priority="177" operator="equal">
      <formula>"TBC - Deletion"</formula>
    </cfRule>
  </conditionalFormatting>
  <conditionalFormatting sqref="O1457:O1458">
    <cfRule type="cellIs" dxfId="173" priority="176" operator="equal">
      <formula>"TBC"</formula>
    </cfRule>
  </conditionalFormatting>
  <conditionalFormatting sqref="O1457:O1458">
    <cfRule type="cellIs" dxfId="172" priority="175" operator="equal">
      <formula>"""NOT FOUND"""</formula>
    </cfRule>
  </conditionalFormatting>
  <conditionalFormatting sqref="O1460:O1470">
    <cfRule type="cellIs" dxfId="171" priority="174" operator="equal">
      <formula>"TBC - Deletion"</formula>
    </cfRule>
  </conditionalFormatting>
  <conditionalFormatting sqref="O1460:O1470">
    <cfRule type="cellIs" dxfId="170" priority="173" operator="equal">
      <formula>"TBC"</formula>
    </cfRule>
  </conditionalFormatting>
  <conditionalFormatting sqref="O1460:O1470">
    <cfRule type="cellIs" dxfId="169" priority="172" operator="equal">
      <formula>"""NOT FOUND"""</formula>
    </cfRule>
  </conditionalFormatting>
  <conditionalFormatting sqref="N1459">
    <cfRule type="cellIs" dxfId="168" priority="171" operator="equal">
      <formula>"TBC - Deletion"</formula>
    </cfRule>
  </conditionalFormatting>
  <conditionalFormatting sqref="N1459">
    <cfRule type="cellIs" dxfId="167" priority="170" operator="equal">
      <formula>"TBC"</formula>
    </cfRule>
  </conditionalFormatting>
  <conditionalFormatting sqref="N1459">
    <cfRule type="cellIs" dxfId="166" priority="169" operator="equal">
      <formula>"""NOT FOUND"""</formula>
    </cfRule>
  </conditionalFormatting>
  <conditionalFormatting sqref="N1459">
    <cfRule type="cellIs" dxfId="165" priority="168" operator="equal">
      <formula>"NOT FOUND"</formula>
    </cfRule>
  </conditionalFormatting>
  <conditionalFormatting sqref="K1481">
    <cfRule type="cellIs" dxfId="164" priority="167" operator="equal">
      <formula>"TBC - Deletion"</formula>
    </cfRule>
  </conditionalFormatting>
  <conditionalFormatting sqref="K1481">
    <cfRule type="cellIs" dxfId="163" priority="166" operator="equal">
      <formula>"TBC"</formula>
    </cfRule>
  </conditionalFormatting>
  <conditionalFormatting sqref="K1481">
    <cfRule type="cellIs" dxfId="162" priority="165" operator="equal">
      <formula>"""NOT FOUND"""</formula>
    </cfRule>
  </conditionalFormatting>
  <conditionalFormatting sqref="L1481">
    <cfRule type="cellIs" dxfId="161" priority="164" operator="equal">
      <formula>"TBC - Deletion"</formula>
    </cfRule>
  </conditionalFormatting>
  <conditionalFormatting sqref="L1481">
    <cfRule type="cellIs" dxfId="160" priority="163" operator="equal">
      <formula>"TBC"</formula>
    </cfRule>
  </conditionalFormatting>
  <conditionalFormatting sqref="L1481">
    <cfRule type="cellIs" dxfId="159" priority="162" operator="equal">
      <formula>"""NOT FOUND"""</formula>
    </cfRule>
  </conditionalFormatting>
  <conditionalFormatting sqref="K1472:K1480">
    <cfRule type="cellIs" dxfId="158" priority="161" operator="equal">
      <formula>"TBC - Deletion"</formula>
    </cfRule>
  </conditionalFormatting>
  <conditionalFormatting sqref="K1472:K1480">
    <cfRule type="cellIs" dxfId="157" priority="160" operator="equal">
      <formula>"TBC"</formula>
    </cfRule>
  </conditionalFormatting>
  <conditionalFormatting sqref="K1472:K1480">
    <cfRule type="cellIs" dxfId="156" priority="159" operator="equal">
      <formula>"""NOT FOUND"""</formula>
    </cfRule>
  </conditionalFormatting>
  <conditionalFormatting sqref="L1472:L1480">
    <cfRule type="cellIs" dxfId="155" priority="158" operator="equal">
      <formula>"TBC - Deletion"</formula>
    </cfRule>
  </conditionalFormatting>
  <conditionalFormatting sqref="L1472:L1480">
    <cfRule type="cellIs" dxfId="154" priority="157" operator="equal">
      <formula>"TBC"</formula>
    </cfRule>
  </conditionalFormatting>
  <conditionalFormatting sqref="L1472:L1480">
    <cfRule type="cellIs" dxfId="153" priority="156" operator="equal">
      <formula>"""NOT FOUND"""</formula>
    </cfRule>
  </conditionalFormatting>
  <conditionalFormatting sqref="N1481">
    <cfRule type="cellIs" dxfId="152" priority="155" operator="equal">
      <formula>"TBC - Deletion"</formula>
    </cfRule>
  </conditionalFormatting>
  <conditionalFormatting sqref="N1481">
    <cfRule type="cellIs" dxfId="151" priority="154" operator="equal">
      <formula>"TBC"</formula>
    </cfRule>
  </conditionalFormatting>
  <conditionalFormatting sqref="N1481">
    <cfRule type="cellIs" dxfId="150" priority="153" operator="equal">
      <formula>"""NOT FOUND"""</formula>
    </cfRule>
  </conditionalFormatting>
  <conditionalFormatting sqref="N1481">
    <cfRule type="cellIs" dxfId="149" priority="152" operator="equal">
      <formula>"NOT FOUND"</formula>
    </cfRule>
  </conditionalFormatting>
  <conditionalFormatting sqref="O1481">
    <cfRule type="cellIs" dxfId="148" priority="151" operator="equal">
      <formula>"TBC - Deletion"</formula>
    </cfRule>
  </conditionalFormatting>
  <conditionalFormatting sqref="O1481">
    <cfRule type="cellIs" dxfId="147" priority="150" operator="equal">
      <formula>"TBC"</formula>
    </cfRule>
  </conditionalFormatting>
  <conditionalFormatting sqref="O1481">
    <cfRule type="cellIs" dxfId="146" priority="149" operator="equal">
      <formula>"""NOT FOUND"""</formula>
    </cfRule>
  </conditionalFormatting>
  <conditionalFormatting sqref="Q1481">
    <cfRule type="cellIs" dxfId="145" priority="148" operator="equal">
      <formula>"TBC - Deletion"</formula>
    </cfRule>
  </conditionalFormatting>
  <conditionalFormatting sqref="Q1481">
    <cfRule type="cellIs" dxfId="144" priority="147" operator="equal">
      <formula>"TBC"</formula>
    </cfRule>
  </conditionalFormatting>
  <conditionalFormatting sqref="Q1481">
    <cfRule type="cellIs" dxfId="143" priority="146" operator="equal">
      <formula>"""NOT FOUND"""</formula>
    </cfRule>
  </conditionalFormatting>
  <conditionalFormatting sqref="N1476">
    <cfRule type="cellIs" dxfId="142" priority="145" operator="equal">
      <formula>"TBC - Deletion"</formula>
    </cfRule>
  </conditionalFormatting>
  <conditionalFormatting sqref="N1476">
    <cfRule type="cellIs" dxfId="141" priority="144" operator="equal">
      <formula>"TBC"</formula>
    </cfRule>
  </conditionalFormatting>
  <conditionalFormatting sqref="N1476">
    <cfRule type="cellIs" dxfId="140" priority="143" operator="equal">
      <formula>"""NOT FOUND"""</formula>
    </cfRule>
  </conditionalFormatting>
  <conditionalFormatting sqref="N1476">
    <cfRule type="cellIs" dxfId="139" priority="142" operator="equal">
      <formula>"NOT FOUND"</formula>
    </cfRule>
  </conditionalFormatting>
  <conditionalFormatting sqref="N1477:N1480">
    <cfRule type="cellIs" dxfId="138" priority="141" operator="equal">
      <formula>"TBC - Deletion"</formula>
    </cfRule>
  </conditionalFormatting>
  <conditionalFormatting sqref="N1477:N1480">
    <cfRule type="cellIs" dxfId="137" priority="140" operator="equal">
      <formula>"TBC"</formula>
    </cfRule>
  </conditionalFormatting>
  <conditionalFormatting sqref="N1477:N1480">
    <cfRule type="cellIs" dxfId="136" priority="139" operator="equal">
      <formula>"""NOT FOUND"""</formula>
    </cfRule>
  </conditionalFormatting>
  <conditionalFormatting sqref="N1477:N1480">
    <cfRule type="cellIs" dxfId="135" priority="138" operator="equal">
      <formula>"NOT FOUND"</formula>
    </cfRule>
  </conditionalFormatting>
  <conditionalFormatting sqref="F1456:I1456">
    <cfRule type="cellIs" dxfId="134" priority="137" operator="equal">
      <formula>"TBC - Deletion"</formula>
    </cfRule>
  </conditionalFormatting>
  <conditionalFormatting sqref="F1456:I1456">
    <cfRule type="cellIs" dxfId="133" priority="136" operator="equal">
      <formula>"TBC"</formula>
    </cfRule>
  </conditionalFormatting>
  <conditionalFormatting sqref="F1456:I1456">
    <cfRule type="cellIs" dxfId="132" priority="135" operator="equal">
      <formula>"""NOT FOUND"""</formula>
    </cfRule>
  </conditionalFormatting>
  <conditionalFormatting sqref="F1459:I1459">
    <cfRule type="cellIs" dxfId="131" priority="134" operator="equal">
      <formula>"TBC - Deletion"</formula>
    </cfRule>
  </conditionalFormatting>
  <conditionalFormatting sqref="F1459:I1459">
    <cfRule type="cellIs" dxfId="130" priority="133" operator="equal">
      <formula>"TBC"</formula>
    </cfRule>
  </conditionalFormatting>
  <conditionalFormatting sqref="F1459:I1459">
    <cfRule type="cellIs" dxfId="129" priority="132" operator="equal">
      <formula>"""NOT FOUND"""</formula>
    </cfRule>
  </conditionalFormatting>
  <conditionalFormatting sqref="F1471:I1471">
    <cfRule type="cellIs" dxfId="128" priority="131" operator="equal">
      <formula>"TBC - Deletion"</formula>
    </cfRule>
  </conditionalFormatting>
  <conditionalFormatting sqref="F1471:I1471">
    <cfRule type="cellIs" dxfId="127" priority="130" operator="equal">
      <formula>"TBC"</formula>
    </cfRule>
  </conditionalFormatting>
  <conditionalFormatting sqref="F1471:I1471">
    <cfRule type="cellIs" dxfId="126" priority="129" operator="equal">
      <formula>"""NOT FOUND"""</formula>
    </cfRule>
  </conditionalFormatting>
  <conditionalFormatting sqref="F1481:I1481">
    <cfRule type="cellIs" dxfId="125" priority="128" operator="equal">
      <formula>"TBC - Deletion"</formula>
    </cfRule>
  </conditionalFormatting>
  <conditionalFormatting sqref="F1481:I1481">
    <cfRule type="cellIs" dxfId="124" priority="127" operator="equal">
      <formula>"TBC"</formula>
    </cfRule>
  </conditionalFormatting>
  <conditionalFormatting sqref="F1481:I1481">
    <cfRule type="cellIs" dxfId="123" priority="126" operator="equal">
      <formula>"""NOT FOUND"""</formula>
    </cfRule>
  </conditionalFormatting>
  <conditionalFormatting sqref="K1482:K1483">
    <cfRule type="cellIs" dxfId="122" priority="125" operator="equal">
      <formula>"TBC - Deletion"</formula>
    </cfRule>
  </conditionalFormatting>
  <conditionalFormatting sqref="K1482:K1483">
    <cfRule type="cellIs" dxfId="121" priority="124" operator="equal">
      <formula>"TBC"</formula>
    </cfRule>
  </conditionalFormatting>
  <conditionalFormatting sqref="K1482:K1483">
    <cfRule type="cellIs" dxfId="120" priority="123" operator="equal">
      <formula>"""NOT FOUND"""</formula>
    </cfRule>
  </conditionalFormatting>
  <conditionalFormatting sqref="L1482:L1483">
    <cfRule type="cellIs" dxfId="119" priority="122" operator="equal">
      <formula>"TBC - Deletion"</formula>
    </cfRule>
  </conditionalFormatting>
  <conditionalFormatting sqref="L1482:L1483">
    <cfRule type="cellIs" dxfId="118" priority="121" operator="equal">
      <formula>"TBC"</formula>
    </cfRule>
  </conditionalFormatting>
  <conditionalFormatting sqref="L1482:L1483">
    <cfRule type="cellIs" dxfId="117" priority="120" operator="equal">
      <formula>"""NOT FOUND"""</formula>
    </cfRule>
  </conditionalFormatting>
  <conditionalFormatting sqref="N1482">
    <cfRule type="cellIs" dxfId="116" priority="119" operator="equal">
      <formula>"TBC - Deletion"</formula>
    </cfRule>
  </conditionalFormatting>
  <conditionalFormatting sqref="N1482">
    <cfRule type="cellIs" dxfId="115" priority="118" operator="equal">
      <formula>"TBC"</formula>
    </cfRule>
  </conditionalFormatting>
  <conditionalFormatting sqref="N1482">
    <cfRule type="cellIs" dxfId="114" priority="117" operator="equal">
      <formula>"""NOT FOUND"""</formula>
    </cfRule>
  </conditionalFormatting>
  <conditionalFormatting sqref="N1482">
    <cfRule type="cellIs" dxfId="113" priority="116" operator="equal">
      <formula>"NOT FOUND"</formula>
    </cfRule>
  </conditionalFormatting>
  <conditionalFormatting sqref="O1482:O1483">
    <cfRule type="cellIs" dxfId="112" priority="115" operator="equal">
      <formula>"TBC - Deletion"</formula>
    </cfRule>
  </conditionalFormatting>
  <conditionalFormatting sqref="O1482:O1483">
    <cfRule type="cellIs" dxfId="111" priority="114" operator="equal">
      <formula>"TBC"</formula>
    </cfRule>
  </conditionalFormatting>
  <conditionalFormatting sqref="O1482:O1483">
    <cfRule type="cellIs" dxfId="110" priority="113" operator="equal">
      <formula>"""NOT FOUND"""</formula>
    </cfRule>
  </conditionalFormatting>
  <conditionalFormatting sqref="Q1482:Q1483">
    <cfRule type="cellIs" dxfId="109" priority="112" operator="equal">
      <formula>"TBC - Deletion"</formula>
    </cfRule>
  </conditionalFormatting>
  <conditionalFormatting sqref="Q1482:Q1483">
    <cfRule type="cellIs" dxfId="108" priority="111" operator="equal">
      <formula>"TBC"</formula>
    </cfRule>
  </conditionalFormatting>
  <conditionalFormatting sqref="Q1482:Q1483">
    <cfRule type="cellIs" dxfId="107" priority="110" operator="equal">
      <formula>"""NOT FOUND"""</formula>
    </cfRule>
  </conditionalFormatting>
  <conditionalFormatting sqref="Q1459">
    <cfRule type="cellIs" dxfId="106" priority="109" operator="equal">
      <formula>"TBC - Deletion"</formula>
    </cfRule>
  </conditionalFormatting>
  <conditionalFormatting sqref="Q1459">
    <cfRule type="cellIs" dxfId="105" priority="108" operator="equal">
      <formula>"TBC"</formula>
    </cfRule>
  </conditionalFormatting>
  <conditionalFormatting sqref="Q1459">
    <cfRule type="cellIs" dxfId="104" priority="107" operator="equal">
      <formula>"""NOT FOUND"""</formula>
    </cfRule>
  </conditionalFormatting>
  <conditionalFormatting sqref="I1484:I1487 G1484:G1487 G1489:G1490 I1489:I1490">
    <cfRule type="cellIs" dxfId="103" priority="106" operator="equal">
      <formula>"TBC - Deletion"</formula>
    </cfRule>
  </conditionalFormatting>
  <conditionalFormatting sqref="I1484:I1487 G1484:G1487 G1489:G1490 I1489:I1490">
    <cfRule type="cellIs" dxfId="102" priority="105" operator="equal">
      <formula>"TBC"</formula>
    </cfRule>
  </conditionalFormatting>
  <conditionalFormatting sqref="I1484:I1487 G1484:G1487 G1489:G1490 I1489:I1490">
    <cfRule type="cellIs" dxfId="101" priority="104" operator="equal">
      <formula>"""NOT FOUND"""</formula>
    </cfRule>
  </conditionalFormatting>
  <conditionalFormatting sqref="Q1484:Q1487 Q1489:Q1490">
    <cfRule type="cellIs" dxfId="100" priority="103" operator="equal">
      <formula>"TBC - Deletion"</formula>
    </cfRule>
  </conditionalFormatting>
  <conditionalFormatting sqref="Q1484:Q1487 Q1489:Q1490">
    <cfRule type="cellIs" dxfId="99" priority="102" operator="equal">
      <formula>"TBC"</formula>
    </cfRule>
  </conditionalFormatting>
  <conditionalFormatting sqref="Q1484:Q1487 Q1489:Q1490">
    <cfRule type="cellIs" dxfId="98" priority="101" operator="equal">
      <formula>"""NOT FOUND"""</formula>
    </cfRule>
  </conditionalFormatting>
  <conditionalFormatting sqref="H1484:H1487 F1484:F1487 F1489:F1490 H1489:H1490 K1484:M1487 O1484:O1487">
    <cfRule type="cellIs" dxfId="97" priority="100" operator="equal">
      <formula>"TBC - Deletion"</formula>
    </cfRule>
  </conditionalFormatting>
  <conditionalFormatting sqref="H1484:H1487 F1484:F1487 F1489:F1490 H1489:H1490 K1484:M1487 O1484:O1487">
    <cfRule type="cellIs" dxfId="96" priority="99" operator="equal">
      <formula>"TBC"</formula>
    </cfRule>
  </conditionalFormatting>
  <conditionalFormatting sqref="H1484:H1487 F1484:F1487 F1489:F1490 H1489:H1490 K1484:M1487 O1484:O1487">
    <cfRule type="cellIs" dxfId="95" priority="98" operator="equal">
      <formula>"""NOT FOUND"""</formula>
    </cfRule>
  </conditionalFormatting>
  <conditionalFormatting sqref="O1484:O1487">
    <cfRule type="cellIs" dxfId="94" priority="97" operator="equal">
      <formula>"TBC - Deletion"</formula>
    </cfRule>
  </conditionalFormatting>
  <conditionalFormatting sqref="O1484:O1487">
    <cfRule type="cellIs" dxfId="93" priority="96" operator="equal">
      <formula>"TBC"</formula>
    </cfRule>
  </conditionalFormatting>
  <conditionalFormatting sqref="O1484:O1487">
    <cfRule type="cellIs" dxfId="92" priority="95" operator="equal">
      <formula>"""NOT FOUND"""</formula>
    </cfRule>
  </conditionalFormatting>
  <conditionalFormatting sqref="I1488 G1488">
    <cfRule type="cellIs" dxfId="91" priority="94" operator="equal">
      <formula>"TBC - Deletion"</formula>
    </cfRule>
  </conditionalFormatting>
  <conditionalFormatting sqref="I1488 G1488">
    <cfRule type="cellIs" dxfId="90" priority="93" operator="equal">
      <formula>"TBC"</formula>
    </cfRule>
  </conditionalFormatting>
  <conditionalFormatting sqref="I1488 G1488">
    <cfRule type="cellIs" dxfId="89" priority="92" operator="equal">
      <formula>"""NOT FOUND"""</formula>
    </cfRule>
  </conditionalFormatting>
  <conditionalFormatting sqref="Q1488">
    <cfRule type="cellIs" dxfId="88" priority="91" operator="equal">
      <formula>"TBC - Deletion"</formula>
    </cfRule>
  </conditionalFormatting>
  <conditionalFormatting sqref="Q1488">
    <cfRule type="cellIs" dxfId="87" priority="90" operator="equal">
      <formula>"TBC"</formula>
    </cfRule>
  </conditionalFormatting>
  <conditionalFormatting sqref="Q1488">
    <cfRule type="cellIs" dxfId="86" priority="89" operator="equal">
      <formula>"""NOT FOUND"""</formula>
    </cfRule>
  </conditionalFormatting>
  <conditionalFormatting sqref="H1488 F1488 K1488 O1488">
    <cfRule type="cellIs" dxfId="85" priority="88" operator="equal">
      <formula>"TBC - Deletion"</formula>
    </cfRule>
  </conditionalFormatting>
  <conditionalFormatting sqref="H1488 F1488 K1488 O1488">
    <cfRule type="cellIs" dxfId="84" priority="87" operator="equal">
      <formula>"TBC"</formula>
    </cfRule>
  </conditionalFormatting>
  <conditionalFormatting sqref="H1488 F1488 K1488 O1488">
    <cfRule type="cellIs" dxfId="83" priority="86" operator="equal">
      <formula>"""NOT FOUND"""</formula>
    </cfRule>
  </conditionalFormatting>
  <conditionalFormatting sqref="O1488">
    <cfRule type="cellIs" dxfId="82" priority="85" operator="equal">
      <formula>"TBC - Deletion"</formula>
    </cfRule>
  </conditionalFormatting>
  <conditionalFormatting sqref="O1488">
    <cfRule type="cellIs" dxfId="81" priority="84" operator="equal">
      <formula>"TBC"</formula>
    </cfRule>
  </conditionalFormatting>
  <conditionalFormatting sqref="O1488">
    <cfRule type="cellIs" dxfId="80" priority="83" operator="equal">
      <formula>"""NOT FOUND"""</formula>
    </cfRule>
  </conditionalFormatting>
  <conditionalFormatting sqref="K1489:K1490">
    <cfRule type="cellIs" dxfId="79" priority="82" operator="equal">
      <formula>"TBC - Deletion"</formula>
    </cfRule>
  </conditionalFormatting>
  <conditionalFormatting sqref="K1489:K1490">
    <cfRule type="cellIs" dxfId="78" priority="81" operator="equal">
      <formula>"TBC"</formula>
    </cfRule>
  </conditionalFormatting>
  <conditionalFormatting sqref="K1489:K1490">
    <cfRule type="cellIs" dxfId="77" priority="80" operator="equal">
      <formula>"""NOT FOUND"""</formula>
    </cfRule>
  </conditionalFormatting>
  <conditionalFormatting sqref="L1488:L1490">
    <cfRule type="cellIs" dxfId="76" priority="79" operator="equal">
      <formula>"TBC - Deletion"</formula>
    </cfRule>
  </conditionalFormatting>
  <conditionalFormatting sqref="L1488:L1490">
    <cfRule type="cellIs" dxfId="75" priority="78" operator="equal">
      <formula>"TBC"</formula>
    </cfRule>
  </conditionalFormatting>
  <conditionalFormatting sqref="L1488:L1490">
    <cfRule type="cellIs" dxfId="74" priority="77" operator="equal">
      <formula>"""NOT FOUND"""</formula>
    </cfRule>
  </conditionalFormatting>
  <conditionalFormatting sqref="M1489:M1490">
    <cfRule type="cellIs" dxfId="73" priority="76" operator="equal">
      <formula>"NOT FOUND"</formula>
    </cfRule>
  </conditionalFormatting>
  <conditionalFormatting sqref="M1489:M1490">
    <cfRule type="cellIs" dxfId="72" priority="75" operator="equal">
      <formula>"TBC - Deletion"</formula>
    </cfRule>
  </conditionalFormatting>
  <conditionalFormatting sqref="M1489:M1490">
    <cfRule type="cellIs" dxfId="71" priority="74" operator="equal">
      <formula>"TBC"</formula>
    </cfRule>
  </conditionalFormatting>
  <conditionalFormatting sqref="M1489:M1490">
    <cfRule type="cellIs" dxfId="70" priority="73" operator="equal">
      <formula>"""NOT FOUND"""</formula>
    </cfRule>
  </conditionalFormatting>
  <conditionalFormatting sqref="M1488">
    <cfRule type="cellIs" dxfId="69" priority="72" operator="equal">
      <formula>"NOT FOUND"</formula>
    </cfRule>
  </conditionalFormatting>
  <conditionalFormatting sqref="M1488">
    <cfRule type="cellIs" dxfId="68" priority="71" operator="equal">
      <formula>"TBC - Deletion"</formula>
    </cfRule>
  </conditionalFormatting>
  <conditionalFormatting sqref="M1488">
    <cfRule type="cellIs" dxfId="67" priority="70" operator="equal">
      <formula>"TBC"</formula>
    </cfRule>
  </conditionalFormatting>
  <conditionalFormatting sqref="M1488">
    <cfRule type="cellIs" dxfId="66" priority="69" operator="equal">
      <formula>"""NOT FOUND"""</formula>
    </cfRule>
  </conditionalFormatting>
  <conditionalFormatting sqref="O1489">
    <cfRule type="cellIs" dxfId="65" priority="68" operator="equal">
      <formula>"TBC - Deletion"</formula>
    </cfRule>
  </conditionalFormatting>
  <conditionalFormatting sqref="O1489">
    <cfRule type="cellIs" dxfId="64" priority="67" operator="equal">
      <formula>"TBC"</formula>
    </cfRule>
  </conditionalFormatting>
  <conditionalFormatting sqref="O1489">
    <cfRule type="cellIs" dxfId="63" priority="66" operator="equal">
      <formula>"""NOT FOUND"""</formula>
    </cfRule>
  </conditionalFormatting>
  <conditionalFormatting sqref="O1489">
    <cfRule type="cellIs" dxfId="62" priority="65" operator="equal">
      <formula>"TBC - Deletion"</formula>
    </cfRule>
  </conditionalFormatting>
  <conditionalFormatting sqref="O1489">
    <cfRule type="cellIs" dxfId="61" priority="64" operator="equal">
      <formula>"TBC"</formula>
    </cfRule>
  </conditionalFormatting>
  <conditionalFormatting sqref="O1489">
    <cfRule type="cellIs" dxfId="60" priority="63" operator="equal">
      <formula>"""NOT FOUND"""</formula>
    </cfRule>
  </conditionalFormatting>
  <conditionalFormatting sqref="O1490">
    <cfRule type="cellIs" dxfId="59" priority="62" operator="equal">
      <formula>"TBC - Deletion"</formula>
    </cfRule>
  </conditionalFormatting>
  <conditionalFormatting sqref="O1490">
    <cfRule type="cellIs" dxfId="58" priority="61" operator="equal">
      <formula>"TBC"</formula>
    </cfRule>
  </conditionalFormatting>
  <conditionalFormatting sqref="O1490">
    <cfRule type="cellIs" dxfId="57" priority="60" operator="equal">
      <formula>"""NOT FOUND"""</formula>
    </cfRule>
  </conditionalFormatting>
  <conditionalFormatting sqref="O1490">
    <cfRule type="cellIs" dxfId="56" priority="59" operator="equal">
      <formula>"TBC - Deletion"</formula>
    </cfRule>
  </conditionalFormatting>
  <conditionalFormatting sqref="O1490">
    <cfRule type="cellIs" dxfId="55" priority="58" operator="equal">
      <formula>"TBC"</formula>
    </cfRule>
  </conditionalFormatting>
  <conditionalFormatting sqref="O1490">
    <cfRule type="cellIs" dxfId="54" priority="57" operator="equal">
      <formula>"""NOT FOUND"""</formula>
    </cfRule>
  </conditionalFormatting>
  <conditionalFormatting sqref="N1484">
    <cfRule type="cellIs" dxfId="53" priority="56" operator="equal">
      <formula>"NOT FOUND"</formula>
    </cfRule>
  </conditionalFormatting>
  <conditionalFormatting sqref="N1484">
    <cfRule type="cellIs" dxfId="52" priority="55" operator="equal">
      <formula>"TBC - Deletion"</formula>
    </cfRule>
  </conditionalFormatting>
  <conditionalFormatting sqref="N1484">
    <cfRule type="cellIs" dxfId="51" priority="54" operator="equal">
      <formula>"TBC"</formula>
    </cfRule>
  </conditionalFormatting>
  <conditionalFormatting sqref="N1484">
    <cfRule type="cellIs" dxfId="50" priority="53" operator="equal">
      <formula>"""NOT FOUND"""</formula>
    </cfRule>
  </conditionalFormatting>
  <conditionalFormatting sqref="N1485">
    <cfRule type="cellIs" dxfId="49" priority="52" operator="equal">
      <formula>"NOT FOUND"</formula>
    </cfRule>
  </conditionalFormatting>
  <conditionalFormatting sqref="N1485">
    <cfRule type="cellIs" dxfId="48" priority="51" operator="equal">
      <formula>"TBC - Deletion"</formula>
    </cfRule>
  </conditionalFormatting>
  <conditionalFormatting sqref="N1485">
    <cfRule type="cellIs" dxfId="47" priority="50" operator="equal">
      <formula>"TBC"</formula>
    </cfRule>
  </conditionalFormatting>
  <conditionalFormatting sqref="N1485">
    <cfRule type="cellIs" dxfId="46" priority="49" operator="equal">
      <formula>"""NOT FOUND"""</formula>
    </cfRule>
  </conditionalFormatting>
  <conditionalFormatting sqref="N1486">
    <cfRule type="cellIs" dxfId="45" priority="48" operator="equal">
      <formula>"NOT FOUND"</formula>
    </cfRule>
  </conditionalFormatting>
  <conditionalFormatting sqref="N1486">
    <cfRule type="cellIs" dxfId="44" priority="47" operator="equal">
      <formula>"TBC - Deletion"</formula>
    </cfRule>
  </conditionalFormatting>
  <conditionalFormatting sqref="N1486">
    <cfRule type="cellIs" dxfId="43" priority="46" operator="equal">
      <formula>"TBC"</formula>
    </cfRule>
  </conditionalFormatting>
  <conditionalFormatting sqref="N1486">
    <cfRule type="cellIs" dxfId="42" priority="45" operator="equal">
      <formula>"""NOT FOUND"""</formula>
    </cfRule>
  </conditionalFormatting>
  <conditionalFormatting sqref="N1487">
    <cfRule type="cellIs" dxfId="41" priority="44" operator="equal">
      <formula>"NOT FOUND"</formula>
    </cfRule>
  </conditionalFormatting>
  <conditionalFormatting sqref="N1487">
    <cfRule type="cellIs" dxfId="40" priority="43" operator="equal">
      <formula>"TBC - Deletion"</formula>
    </cfRule>
  </conditionalFormatting>
  <conditionalFormatting sqref="N1487">
    <cfRule type="cellIs" dxfId="39" priority="42" operator="equal">
      <formula>"TBC"</formula>
    </cfRule>
  </conditionalFormatting>
  <conditionalFormatting sqref="N1487">
    <cfRule type="cellIs" dxfId="38" priority="41" operator="equal">
      <formula>"""NOT FOUND"""</formula>
    </cfRule>
  </conditionalFormatting>
  <conditionalFormatting sqref="N1488">
    <cfRule type="cellIs" dxfId="37" priority="40" operator="equal">
      <formula>"NOT FOUND"</formula>
    </cfRule>
  </conditionalFormatting>
  <conditionalFormatting sqref="N1488">
    <cfRule type="cellIs" dxfId="36" priority="39" operator="equal">
      <formula>"TBC - Deletion"</formula>
    </cfRule>
  </conditionalFormatting>
  <conditionalFormatting sqref="N1488">
    <cfRule type="cellIs" dxfId="35" priority="38" operator="equal">
      <formula>"TBC"</formula>
    </cfRule>
  </conditionalFormatting>
  <conditionalFormatting sqref="N1488">
    <cfRule type="cellIs" dxfId="34" priority="37" operator="equal">
      <formula>"""NOT FOUND"""</formula>
    </cfRule>
  </conditionalFormatting>
  <conditionalFormatting sqref="N1489">
    <cfRule type="cellIs" dxfId="33" priority="36" operator="equal">
      <formula>"NOT FOUND"</formula>
    </cfRule>
  </conditionalFormatting>
  <conditionalFormatting sqref="N1489">
    <cfRule type="cellIs" dxfId="32" priority="35" operator="equal">
      <formula>"TBC - Deletion"</formula>
    </cfRule>
  </conditionalFormatting>
  <conditionalFormatting sqref="N1489">
    <cfRule type="cellIs" dxfId="31" priority="34" operator="equal">
      <formula>"TBC"</formula>
    </cfRule>
  </conditionalFormatting>
  <conditionalFormatting sqref="N1489">
    <cfRule type="cellIs" dxfId="30" priority="33" operator="equal">
      <formula>"""NOT FOUND"""</formula>
    </cfRule>
  </conditionalFormatting>
  <conditionalFormatting sqref="N1490">
    <cfRule type="cellIs" dxfId="29" priority="32" operator="equal">
      <formula>"NOT FOUND"</formula>
    </cfRule>
  </conditionalFormatting>
  <conditionalFormatting sqref="N1490">
    <cfRule type="cellIs" dxfId="28" priority="31" operator="equal">
      <formula>"TBC - Deletion"</formula>
    </cfRule>
  </conditionalFormatting>
  <conditionalFormatting sqref="N1490">
    <cfRule type="cellIs" dxfId="27" priority="30" operator="equal">
      <formula>"TBC"</formula>
    </cfRule>
  </conditionalFormatting>
  <conditionalFormatting sqref="N1490">
    <cfRule type="cellIs" dxfId="26" priority="29" operator="equal">
      <formula>"""NOT FOUND"""</formula>
    </cfRule>
  </conditionalFormatting>
  <conditionalFormatting sqref="N1483">
    <cfRule type="cellIs" dxfId="25" priority="28" operator="equal">
      <formula>"TBC - Deletion"</formula>
    </cfRule>
  </conditionalFormatting>
  <conditionalFormatting sqref="N1483">
    <cfRule type="cellIs" dxfId="24" priority="27" operator="equal">
      <formula>"TBC"</formula>
    </cfRule>
  </conditionalFormatting>
  <conditionalFormatting sqref="N1483">
    <cfRule type="cellIs" dxfId="23" priority="26" operator="equal">
      <formula>"""NOT FOUND"""</formula>
    </cfRule>
  </conditionalFormatting>
  <conditionalFormatting sqref="N1483">
    <cfRule type="cellIs" dxfId="22" priority="25" operator="equal">
      <formula>"NOT FOUND"</formula>
    </cfRule>
  </conditionalFormatting>
  <conditionalFormatting sqref="K1493">
    <cfRule type="cellIs" dxfId="21" priority="23" operator="equal">
      <formula>"TBC - Deletion"</formula>
    </cfRule>
  </conditionalFormatting>
  <conditionalFormatting sqref="K1493">
    <cfRule type="cellIs" dxfId="20" priority="22" operator="equal">
      <formula>"TBC"</formula>
    </cfRule>
  </conditionalFormatting>
  <conditionalFormatting sqref="K1493">
    <cfRule type="cellIs" dxfId="19" priority="21" operator="equal">
      <formula>"""NOT FOUND"""</formula>
    </cfRule>
  </conditionalFormatting>
  <conditionalFormatting sqref="L1493">
    <cfRule type="cellIs" dxfId="18" priority="20" operator="equal">
      <formula>"TBC - Deletion"</formula>
    </cfRule>
  </conditionalFormatting>
  <conditionalFormatting sqref="L1493">
    <cfRule type="cellIs" dxfId="17" priority="19" operator="equal">
      <formula>"TBC"</formula>
    </cfRule>
  </conditionalFormatting>
  <conditionalFormatting sqref="L1493">
    <cfRule type="cellIs" dxfId="16" priority="18" operator="equal">
      <formula>"""NOT FOUND"""</formula>
    </cfRule>
  </conditionalFormatting>
  <conditionalFormatting sqref="M1494:M1497 F1494:F1498">
    <cfRule type="cellIs" dxfId="15" priority="17" operator="equal">
      <formula>"TBC - Deletion"</formula>
    </cfRule>
  </conditionalFormatting>
  <conditionalFormatting sqref="M1494:M1497 F1494:F1498">
    <cfRule type="cellIs" dxfId="14" priority="16" operator="equal">
      <formula>"TBC"</formula>
    </cfRule>
  </conditionalFormatting>
  <conditionalFormatting sqref="M1494:M1497 F1494:F1498">
    <cfRule type="cellIs" dxfId="13" priority="15" operator="equal">
      <formula>"""NOT FOUND"""</formula>
    </cfRule>
  </conditionalFormatting>
  <conditionalFormatting sqref="O1494:O1498">
    <cfRule type="cellIs" dxfId="12" priority="13" operator="equal">
      <formula>"TBC - Deletion"</formula>
    </cfRule>
  </conditionalFormatting>
  <conditionalFormatting sqref="O1494:O1498">
    <cfRule type="cellIs" dxfId="11" priority="12" operator="equal">
      <formula>"TBC"</formula>
    </cfRule>
  </conditionalFormatting>
  <conditionalFormatting sqref="O1494:O1498">
    <cfRule type="cellIs" dxfId="10" priority="11" operator="equal">
      <formula>"""NOT FOUND"""</formula>
    </cfRule>
  </conditionalFormatting>
  <conditionalFormatting sqref="N1494:N1498">
    <cfRule type="cellIs" dxfId="9" priority="10" operator="equal">
      <formula>"TBC - Deletion"</formula>
    </cfRule>
  </conditionalFormatting>
  <conditionalFormatting sqref="N1494:N1498">
    <cfRule type="cellIs" dxfId="8" priority="9" operator="equal">
      <formula>"TBC"</formula>
    </cfRule>
  </conditionalFormatting>
  <conditionalFormatting sqref="N1494:N1498">
    <cfRule type="cellIs" dxfId="7" priority="8" operator="equal">
      <formula>"""NOT FOUND"""</formula>
    </cfRule>
  </conditionalFormatting>
  <conditionalFormatting sqref="N1494:N1498">
    <cfRule type="cellIs" dxfId="6" priority="7" operator="equal">
      <formula>"NOT FOUND"</formula>
    </cfRule>
  </conditionalFormatting>
  <conditionalFormatting sqref="M1498">
    <cfRule type="cellIs" dxfId="5" priority="4" operator="equal">
      <formula>"TBC - Deletion"</formula>
    </cfRule>
  </conditionalFormatting>
  <conditionalFormatting sqref="M1498">
    <cfRule type="cellIs" dxfId="4" priority="3" operator="equal">
      <formula>"TBC"</formula>
    </cfRule>
  </conditionalFormatting>
  <conditionalFormatting sqref="M1498">
    <cfRule type="cellIs" dxfId="3" priority="2" operator="equal">
      <formula>"""NOT FOUND"""</formula>
    </cfRule>
  </conditionalFormatting>
  <conditionalFormatting sqref="M1498">
    <cfRule type="cellIs" dxfId="2" priority="1" operator="equal">
      <formula>"NOT FOUND"</formula>
    </cfRule>
  </conditionalFormatting>
  <dataValidations count="2">
    <dataValidation type="list" allowBlank="1" showInputMessage="1" showErrorMessage="1" sqref="K1025:L1025 K823:L823 K1040:L1047 K1097:L1109 K1011:L1012 L1010 L1026:L1039 L1050 K827:L984 K1071:L1093 K825 K1015:K1024 K1014:L1014 K1051:L1069 K1111:L1490 K1493:L1498" xr:uid="{91CC4576-4641-4D51-AF12-469A1D29630A}">
      <formula1>INDIRECT(J823)</formula1>
    </dataValidation>
    <dataValidation type="list" allowBlank="1" showInputMessage="1" showErrorMessage="1" sqref="J1071:J1093 J823 J1097:J1109 J1010:J1012 J1025:J1047 J827:J984 F1298 J1050:J1069 J1111:J1443" xr:uid="{780631D6-F301-44BA-86B7-3A309D80BBC6}">
      <formula1>#REF!</formula1>
    </dataValidation>
  </dataValidations>
  <hyperlinks>
    <hyperlink ref="M135" r:id="rId1" xr:uid="{ED281E4F-CE9A-43F3-99AF-34F66B3D36A5}"/>
    <hyperlink ref="M136" r:id="rId2" xr:uid="{EE6B80A8-7233-4830-ABD3-85A51041A982}"/>
    <hyperlink ref="M137" r:id="rId3" xr:uid="{75972161-9C18-45CF-B72C-FD20C8D797B6}"/>
    <hyperlink ref="M138" r:id="rId4" xr:uid="{1E73AC29-B398-4D13-BB29-75DAFC02B38C}"/>
    <hyperlink ref="M139" r:id="rId5" xr:uid="{0DACC818-958B-417B-A7CA-C5D68F304BBD}"/>
    <hyperlink ref="M141" r:id="rId6" xr:uid="{50277192-BF91-4238-8F12-B8F6A2083A49}"/>
    <hyperlink ref="M140" r:id="rId7" xr:uid="{8B18544D-B5DF-48EF-807E-66D7B9D58269}"/>
    <hyperlink ref="M142" r:id="rId8" xr:uid="{EB6ED585-B79E-4FC6-A776-A35BC623E6B5}"/>
    <hyperlink ref="M143" r:id="rId9" xr:uid="{F076A9F9-AE10-49D7-8066-E298FAE0BB8F}"/>
    <hyperlink ref="M144" r:id="rId10" xr:uid="{243502A2-6BFA-4728-B7CB-F2FE70BC86F3}"/>
    <hyperlink ref="M145" r:id="rId11" xr:uid="{A5C666C5-AD0D-4491-AD1F-96A94BB1E0B0}"/>
    <hyperlink ref="M146" r:id="rId12" xr:uid="{34A3E451-8271-4946-ACA0-04A365ED97B4}"/>
    <hyperlink ref="G163" location="'7. MENTAL HEALTH ACT'!A1" display="MENTAL HEALTH ACT LEGAL STATUS" xr:uid="{BDAC0BC3-36AC-4D35-8B95-BAF9D38121B6}"/>
    <hyperlink ref="G157" location="'13. CODED SCORED ASSESSMENT'!Print_Area" display="CODED SCORED ASSESSMENT" xr:uid="{D966A1E4-FA1F-414B-9E34-521B49998439}"/>
    <hyperlink ref="G158" location="'14. CODED CLINICAL OBSERVATIONS'!Print_Area" display="CODED CLINICAL OBSERVATIONS" xr:uid="{10FCEE2C-8446-4EE8-A25B-32CC024306AF}"/>
    <hyperlink ref="G161" location="'16. INJURY CHARACTERISTICS'!Print_Area" display="INJURY CHARACTERISTICS" xr:uid="{6D47E980-4096-4384-85FE-0A4375745BC0}"/>
    <hyperlink ref="G164" location="'19. CARE PROFESSIONALS'!Print_Area" display="CARE PROFESSIONALS (EMERGENCY CARE)" xr:uid="{9383EC87-C684-4D72-B1A4-9704DE83AC55}"/>
    <hyperlink ref="G168" location="'24. DISCHARGE'!Print_Area" display="DISCHARGE" xr:uid="{9EFB2AE9-B3D3-40B8-8465-B83EBD732C0D}"/>
    <hyperlink ref="G156" location="'12. EXPECTED TIME OF TREATMENT'!A1" display="EXPECTED TIME OF TREATMENT" xr:uid="{5046F74C-B89C-4690-8DC2-4842EB710A72}"/>
    <hyperlink ref="G171" location="'6. PATIENT CHARACTERISTICS'!A1" display="PATIENT CHARACTERISTICS (EMERGENCY CARE)" xr:uid="{7A687AB1-62F7-4467-AC80-CF156BCAB714}"/>
    <hyperlink ref="G172" location="'10. AMBULANCE DETAILS'!A1" display="AMBULANCE DETAILS" xr:uid="{223DAAF9-869C-40EC-A614-405DB7513B96}"/>
    <hyperlink ref="G173" location="'10. AMBULANCE DETAILS'!A1" display="AMBULANCE DETAILS" xr:uid="{05557B61-4CF2-4C4E-9BAB-1828BDF22055}"/>
    <hyperlink ref="G174" location="'10. AMBULANCE DETAILS'!A1" display="AMBULANCE DETAILS" xr:uid="{100561E8-FC52-4CBD-A534-A1C9981E0DFE}"/>
    <hyperlink ref="G176" location="'20. DIAGNOSIS'!A1" display="EMERGENCY CARE DIAGNOSIS (SNOMED CT)" xr:uid="{5C13F9FB-E8CB-4A31-A33D-571ACB7AB947}"/>
    <hyperlink ref="G179" location="'5. PATIENT IDENTITY'!A1" display="PATIENT IDENTITY - UNVERIFIED IDENTITY STRUCTURE" xr:uid="{7CB788B3-880D-4DC8-A6C7-4CD87CA09251}"/>
    <hyperlink ref="G165" location="'9. ATTENDANCE LOCATION'!A1" display="EMERGENCY CAR ATTENDANCE LOCATION" xr:uid="{4A85B3F0-3FEC-47ED-BDAD-46132DA8D832}"/>
    <hyperlink ref="G181" location="'25. RESEARCH &amp; DISEASE OUTBREAK'!Print_Area" display="RESEARCH AND DISEASE OUTBREAK" xr:uid="{300512F2-1E55-45CF-BEED-5F12706C4821}"/>
    <hyperlink ref="G183" location="'31. CDS Trans Header BULK'!A1" display="CDS Trans Header BULK" xr:uid="{81FE1ECD-455B-47EA-8E4C-232E23832150}"/>
    <hyperlink ref="G187" location="'32. CDS Trans Header NET'!A1" display="CDS Trans Header NET" xr:uid="{F4984D44-A3B2-42CD-A6C4-B0649006EA74}"/>
    <hyperlink ref="G195" location="'11. ATTENDANCE ACTIVITY'!A1" display="EMERGENCY CARE ATTENDANCE ACTIVITY CHARACTERISTICS" xr:uid="{04907A8B-8B39-4716-AAD4-C1832FD797A7}"/>
    <hyperlink ref="I199" location="'13.1 CODED ASSESSMENT TOOL TYPE'!A1" display="CODED ASSESSMENT TOOL TYPE" xr:uid="{286F8F2D-C9A6-46EF-BB16-A8F873226D3A}"/>
    <hyperlink ref="I200" location="'14.1 CODED OBSERVATION'!A1" display="CODED OBSERVATION" xr:uid="{03B14AD5-2C73-499E-B935-E70F014B44F4}"/>
    <hyperlink ref="I204" location="'20.1 DIAGNOSIS '!_FilterDatabase" display="Tab 19.1 - DIAGNOSIS SNOMED Codes" xr:uid="{E72EB971-607F-497B-8DA4-D6773AF27C4B}"/>
    <hyperlink ref="G153" location="'24. DISCHARGE'!A1" display="DISCHARGE" xr:uid="{8BBC484C-1CC1-4F20-906F-3E2394707499}"/>
    <hyperlink ref="G154" location="'24. DISCHARGE'!A1" display="DISCHARGE" xr:uid="{54E1B3F8-1F8E-4FD4-8CC4-CCEA3711394E}"/>
    <hyperlink ref="G155" location="'24. DISCHARGE'!A1" display="DISCHARGE" xr:uid="{CB50DA12-E009-4307-A1CD-34AF670DC0EB}"/>
    <hyperlink ref="G159" location="'15. CODED CLINICAL FINDINGS'!A1" display="CODED CLINICAL FINDINGS" xr:uid="{A826F18E-2297-47EF-BD8C-13828976682A}"/>
    <hyperlink ref="I201" location="'15.1 CODED FINDING'!A1" display="CODED FINDING (SNOMED CT)" xr:uid="{CEB46F14-9212-4F46-9EFE-12FCEFC617A7}"/>
    <hyperlink ref="G169" location="'24. DISCHARGE'!Print_Area" display="DISCHARGE" xr:uid="{37C8B8ED-F948-4776-8E62-CDC47143FEAC}"/>
    <hyperlink ref="G177" location="'20. DIAGNOSIS'!A1" display="EMERGENCY CARE DIAGNOSIS (SNOMED CT)" xr:uid="{045E12B8-B83D-4DC1-A0EC-FDEA8808F78E}"/>
    <hyperlink ref="G178" location="'20. DIAGNOSIS'!A1" display="EMERGENCY CARE DIAGNOSIS (SNOMED CT)" xr:uid="{A22B5620-7DAE-4429-B822-A48DECC26469}"/>
    <hyperlink ref="G182" location="'25. RESEARCH &amp; DISEASE OUTBREAK'!Print_Area" display="RESEARCH AND DISEASE OUTBREAK" xr:uid="{D60C5954-EDA6-4740-814C-95F2335FD156}"/>
    <hyperlink ref="G184" location="'31. CDS Trans Header BULK'!A1" display="CDS Trans Header BULK" xr:uid="{A56F2CA5-1A7F-4DCD-AF16-B03BE4EDF7A2}"/>
    <hyperlink ref="G185" location="'31. CDS Trans Header BULK'!A1" display="CDS Trans Header BULK" xr:uid="{2B7401BE-3D32-4069-985A-E086F9245EE3}"/>
    <hyperlink ref="G186" location="'31. CDS Trans Header BULK'!A1" display="CDS Trans Header BULK" xr:uid="{6E020051-8130-4760-A513-0CAA049BA063}"/>
    <hyperlink ref="G188" location="'32. CDS Trans Header NET'!A1" display="CDS Trans Header NET" xr:uid="{9CEE24A8-1159-414D-998C-389FE3ECD585}"/>
    <hyperlink ref="G189" location="'32. CDS Trans Header NET'!A1" display="CDS Trans Header NET" xr:uid="{DC0A09B8-D421-4CDE-8950-3FB127708520}"/>
    <hyperlink ref="G190" location="'32. CDS Trans Header NET'!A1" display="CDS Trans Header NET" xr:uid="{6C6D1309-1676-4277-960F-A6648B3A8ACA}"/>
    <hyperlink ref="G192" location="'9. ATTENDANCE LOCATION'!A1" display="ATTENDANCE LOCATION" xr:uid="{F8602787-86D8-4039-AE3B-AD5EB03D08A7}"/>
    <hyperlink ref="G193" location="'9. ATTENDANCE LOCATION'!A1" display="ATTENDANCE LOCATION" xr:uid="{0B8772E8-DDA7-4437-9F11-EFE55A8C2027}"/>
    <hyperlink ref="G194" location="'9. ATTENDANCE LOCATION'!A1" display="ATTENDANCE LOCATION" xr:uid="{C82CED5A-8E20-41E4-B393-9B241782C625}"/>
    <hyperlink ref="G196" location="'11. ATTENDANCE ACTIVITY'!A1" display="EMERGENCY CARE ATTENDANCE ACTIVITY CHARACTERISTICS" xr:uid="{CDEE025B-FB56-4CD0-8679-A708D271A9C1}"/>
    <hyperlink ref="G197" location="'11. ATTENDANCE ACTIVITY'!A1" display="EMERGENCY CARE ATTENDANCE ACTIVITY CHARACTERISTICS" xr:uid="{8B040FDC-ADB2-436A-B99B-488BB971606B}"/>
    <hyperlink ref="G198" location="'11. ATTENDANCE ACTIVITY'!A1" display="EMERGENCY CARE ATTENDANCE ACTIVITY CHARACTERISTICS" xr:uid="{4C727CD1-E675-4D54-9D3C-3378CF891939}"/>
    <hyperlink ref="G202" location="'24. DISCHARGE'!Print_Area" display="DISCHARGE FROM EMERGENCY CARE" xr:uid="{94190950-D360-4067-BFAB-DA75F91CB6F4}"/>
    <hyperlink ref="G203" location="'24. DISCHARGE'!Print_Area" display="DISCHARGE FROM EMERGENCY CARE" xr:uid="{BEA92B26-9D80-4F4A-9561-B2B6454594D3}"/>
    <hyperlink ref="G170" location="'19. CARE PROFESSIONALS'!Print_Area" display="CARE PROFESSIONALS (EMERGENCY CARE)" xr:uid="{7CD3B90F-0C7C-46E6-B37F-404324D98467}"/>
    <hyperlink ref="G160" location="'19. CARE PROFESSIONALS'!Print_Area" display="CARE PROFESSIONALS (EMERGENCY CARE)" xr:uid="{99D3240B-B14B-4878-8308-72043CF7DC30}"/>
    <hyperlink ref="G167" location="'6. PATIENT CHARACTERISTICS'!A1" display="PATIENT CHARACTERISTICS (EMERGENCY CARE)" xr:uid="{EB5254FA-EF20-471F-8FF9-05416DE53695}"/>
    <hyperlink ref="G206" location="'6. PATIENT CHARACTERISTICS'!A1" display="PATIENT CHARACTERISTICS (EMERGENCY CARE)" xr:uid="{A12A3C51-FB0A-435D-B95D-B8E917DBD358}"/>
    <hyperlink ref="G191" location="'9. ATTENDANCE LOCATION'!A1" display="ATTENDANCE LOCATION" xr:uid="{0745AA0E-163B-48F2-B3FF-CF07DA2F45E7}"/>
    <hyperlink ref="N1386" r:id="rId13" xr:uid="{BE0803BD-2E66-45CF-BEF9-91460ED97244}"/>
  </hyperlinks>
  <pageMargins left="0.75" right="0.75" top="1" bottom="1" header="0.5" footer="0.5"/>
  <pageSetup paperSize="8" scale="59" fitToHeight="7" orientation="landscape" r:id="rId14"/>
  <headerFooter alignWithMargins="0"/>
  <drawing r:id="rId1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C916F4-AA1F-4183-93C6-F4111C90C664}">
  <sheetPr codeName="Sheet62">
    <tabColor rgb="FF7030A0"/>
  </sheetPr>
  <dimension ref="B1:I8"/>
  <sheetViews>
    <sheetView zoomScale="85" zoomScaleNormal="85" workbookViewId="0"/>
  </sheetViews>
  <sheetFormatPr defaultColWidth="8.88671875" defaultRowHeight="13.8"/>
  <cols>
    <col min="1" max="1" width="2.77734375" style="137" customWidth="1"/>
    <col min="2" max="2" width="27.5546875" style="137" customWidth="1"/>
    <col min="3" max="3" width="68.88671875" style="137" customWidth="1"/>
    <col min="4" max="5" width="27.5546875" style="137" customWidth="1"/>
    <col min="6" max="6" width="14.88671875" style="137" customWidth="1"/>
    <col min="7" max="7" width="59.109375" style="137" customWidth="1"/>
    <col min="8" max="8" width="27.5546875" style="137" customWidth="1"/>
    <col min="9" max="9" width="94.88671875" style="137" customWidth="1"/>
    <col min="10" max="16384" width="8.88671875" style="137"/>
  </cols>
  <sheetData>
    <row r="1" spans="2:9" s="136" customFormat="1" ht="15" customHeight="1">
      <c r="B1" s="242" t="s">
        <v>0</v>
      </c>
      <c r="C1" s="242"/>
      <c r="D1" s="242"/>
      <c r="E1" s="242"/>
      <c r="F1" s="242"/>
      <c r="G1" s="242"/>
      <c r="H1" s="242"/>
      <c r="I1" s="242"/>
    </row>
    <row r="2" spans="2:9" s="136" customFormat="1" ht="30" customHeight="1">
      <c r="B2" s="243" t="s">
        <v>2775</v>
      </c>
      <c r="C2" s="243"/>
      <c r="D2" s="243"/>
      <c r="E2" s="243"/>
      <c r="F2" s="243"/>
      <c r="G2" s="243"/>
      <c r="H2" s="243"/>
      <c r="I2" s="243"/>
    </row>
    <row r="3" spans="2:9" s="136" customFormat="1" ht="15" customHeight="1">
      <c r="B3" s="242" t="s">
        <v>0</v>
      </c>
      <c r="C3" s="242"/>
      <c r="D3" s="242"/>
      <c r="E3" s="242"/>
      <c r="F3" s="242"/>
      <c r="G3" s="242"/>
      <c r="H3" s="242"/>
      <c r="I3" s="242"/>
    </row>
    <row r="4" spans="2:9" s="136" customFormat="1" ht="30" customHeight="1">
      <c r="B4" s="100" t="s">
        <v>125</v>
      </c>
      <c r="C4" s="100"/>
      <c r="D4" s="100"/>
      <c r="E4" s="100"/>
      <c r="F4" s="100"/>
      <c r="G4" s="100"/>
      <c r="H4" s="100"/>
      <c r="I4" s="100"/>
    </row>
    <row r="5" spans="2:9" ht="15" customHeight="1">
      <c r="B5" s="69"/>
      <c r="C5" s="69"/>
      <c r="D5" s="69"/>
      <c r="E5" s="69"/>
      <c r="F5" s="69"/>
      <c r="G5" s="69"/>
      <c r="H5" s="69"/>
    </row>
    <row r="6" spans="2:9" ht="17.399999999999999">
      <c r="B6" s="245" t="s">
        <v>1971</v>
      </c>
      <c r="C6" s="245"/>
      <c r="D6" s="245"/>
      <c r="E6" s="245"/>
      <c r="F6" s="245"/>
      <c r="G6" s="245"/>
      <c r="H6" s="245"/>
      <c r="I6" s="245"/>
    </row>
    <row r="7" spans="2:9" ht="15" customHeight="1"/>
    <row r="8" spans="2:9" ht="19.2" customHeight="1">
      <c r="B8" s="244" t="s">
        <v>3163</v>
      </c>
      <c r="C8" s="244"/>
      <c r="D8" s="244"/>
      <c r="E8" s="244"/>
      <c r="F8" s="244"/>
      <c r="G8" s="244"/>
      <c r="H8" s="244"/>
      <c r="I8" s="244"/>
    </row>
  </sheetData>
  <mergeCells count="5">
    <mergeCell ref="B1:I1"/>
    <mergeCell ref="B2:I2"/>
    <mergeCell ref="B3:I3"/>
    <mergeCell ref="B8:I8"/>
    <mergeCell ref="B6:I6"/>
  </mergeCells>
  <hyperlinks>
    <hyperlink ref="B8:I8" r:id="rId1" display="The content of this tab can be found in the ECDS ETOS." xr:uid="{612E797F-05BF-4826-96E1-30628421B53C}"/>
  </hyperlinks>
  <pageMargins left="0.7" right="0.7" top="0.75" bottom="0.75" header="0.3" footer="0.3"/>
  <pageSetup paperSize="9" orientation="portrait" r:id="rId2"/>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44">
    <tabColor rgb="FF00B0F0"/>
    <pageSetUpPr fitToPage="1"/>
  </sheetPr>
  <dimension ref="A1:K67"/>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1:11" ht="10.65" customHeight="1">
      <c r="B1" s="117"/>
      <c r="C1" s="117"/>
      <c r="D1" s="117"/>
      <c r="E1" s="117"/>
      <c r="F1" s="117"/>
      <c r="G1" s="117"/>
      <c r="H1" s="117"/>
      <c r="I1" s="117"/>
      <c r="J1" s="117"/>
    </row>
    <row r="2" spans="1:11" ht="172.35" customHeight="1">
      <c r="A2" s="138"/>
      <c r="B2" s="256" t="s">
        <v>3059</v>
      </c>
      <c r="C2" s="256"/>
      <c r="D2" s="256"/>
      <c r="E2" s="256"/>
      <c r="F2" s="256"/>
      <c r="G2" s="256"/>
      <c r="H2" s="256"/>
      <c r="I2" s="256"/>
      <c r="J2" s="256"/>
      <c r="K2" s="156"/>
    </row>
    <row r="3" spans="1:11" s="60" customFormat="1" ht="60" customHeight="1">
      <c r="B3" s="42" t="s">
        <v>1977</v>
      </c>
      <c r="C3" s="42" t="s">
        <v>66</v>
      </c>
      <c r="D3" s="50" t="s">
        <v>70</v>
      </c>
      <c r="E3" s="50" t="s">
        <v>72</v>
      </c>
      <c r="F3" s="42" t="s">
        <v>672</v>
      </c>
      <c r="G3" s="42" t="s">
        <v>75</v>
      </c>
      <c r="H3" s="42" t="s">
        <v>77</v>
      </c>
      <c r="I3" s="42" t="s">
        <v>1401</v>
      </c>
      <c r="J3" s="42" t="s">
        <v>79</v>
      </c>
    </row>
    <row r="4" spans="1:11" ht="113.4" customHeight="1">
      <c r="A4" s="138"/>
      <c r="B4" s="250" t="s">
        <v>3060</v>
      </c>
      <c r="C4" s="250"/>
      <c r="D4" s="250"/>
      <c r="E4" s="250"/>
      <c r="F4" s="250"/>
      <c r="G4" s="250"/>
      <c r="H4" s="250"/>
      <c r="I4" s="250"/>
      <c r="J4" s="250"/>
    </row>
    <row r="5" spans="1:11" ht="25.65" customHeight="1">
      <c r="B5" s="249" t="s">
        <v>2030</v>
      </c>
      <c r="C5" s="247" t="s">
        <v>1417</v>
      </c>
      <c r="D5" s="247" t="s">
        <v>1418</v>
      </c>
      <c r="E5" s="248" t="s">
        <v>1419</v>
      </c>
      <c r="F5" s="246" t="s">
        <v>292</v>
      </c>
      <c r="G5" s="246" t="s">
        <v>1403</v>
      </c>
      <c r="H5" s="246" t="s">
        <v>169</v>
      </c>
      <c r="I5" s="84" t="s">
        <v>1412</v>
      </c>
      <c r="J5" s="82" t="s">
        <v>1715</v>
      </c>
    </row>
    <row r="6" spans="1:11" ht="25.65" customHeight="1">
      <c r="B6" s="249" t="s">
        <v>1714</v>
      </c>
      <c r="C6" s="247" t="s">
        <v>3061</v>
      </c>
      <c r="D6" s="247" t="s">
        <v>3061</v>
      </c>
      <c r="E6" s="248" t="s">
        <v>3061</v>
      </c>
      <c r="F6" s="246" t="s">
        <v>3061</v>
      </c>
      <c r="G6" s="246" t="s">
        <v>3061</v>
      </c>
      <c r="H6" s="246" t="s">
        <v>3061</v>
      </c>
      <c r="I6" s="84" t="s">
        <v>1413</v>
      </c>
      <c r="J6" s="82" t="s">
        <v>1716</v>
      </c>
    </row>
    <row r="7" spans="1:11" ht="25.65" customHeight="1">
      <c r="B7" s="249" t="s">
        <v>1714</v>
      </c>
      <c r="C7" s="247" t="s">
        <v>3061</v>
      </c>
      <c r="D7" s="247" t="s">
        <v>3061</v>
      </c>
      <c r="E7" s="248" t="s">
        <v>3061</v>
      </c>
      <c r="F7" s="246" t="s">
        <v>3061</v>
      </c>
      <c r="G7" s="246" t="s">
        <v>3061</v>
      </c>
      <c r="H7" s="246" t="s">
        <v>3061</v>
      </c>
      <c r="I7" s="84" t="s">
        <v>1420</v>
      </c>
      <c r="J7" s="82" t="s">
        <v>1717</v>
      </c>
    </row>
    <row r="8" spans="1:11" ht="25.65" customHeight="1">
      <c r="B8" s="249" t="s">
        <v>1714</v>
      </c>
      <c r="C8" s="247" t="s">
        <v>3061</v>
      </c>
      <c r="D8" s="247" t="s">
        <v>3061</v>
      </c>
      <c r="E8" s="248" t="s">
        <v>3061</v>
      </c>
      <c r="F8" s="246" t="s">
        <v>3061</v>
      </c>
      <c r="G8" s="246" t="s">
        <v>3061</v>
      </c>
      <c r="H8" s="246" t="s">
        <v>3061</v>
      </c>
      <c r="I8" s="84" t="s">
        <v>1421</v>
      </c>
      <c r="J8" s="82" t="s">
        <v>1718</v>
      </c>
    </row>
    <row r="9" spans="1:11" ht="25.65" customHeight="1">
      <c r="B9" s="249" t="s">
        <v>1714</v>
      </c>
      <c r="C9" s="247" t="s">
        <v>3061</v>
      </c>
      <c r="D9" s="247" t="s">
        <v>3061</v>
      </c>
      <c r="E9" s="248" t="s">
        <v>3061</v>
      </c>
      <c r="F9" s="246" t="s">
        <v>3061</v>
      </c>
      <c r="G9" s="246" t="s">
        <v>3061</v>
      </c>
      <c r="H9" s="246" t="s">
        <v>3061</v>
      </c>
      <c r="I9" s="84" t="s">
        <v>1422</v>
      </c>
      <c r="J9" s="82" t="s">
        <v>1719</v>
      </c>
    </row>
    <row r="10" spans="1:11" ht="25.65" customHeight="1">
      <c r="B10" s="249" t="s">
        <v>1714</v>
      </c>
      <c r="C10" s="247" t="s">
        <v>3061</v>
      </c>
      <c r="D10" s="247" t="s">
        <v>3061</v>
      </c>
      <c r="E10" s="248" t="s">
        <v>3061</v>
      </c>
      <c r="F10" s="246" t="s">
        <v>3061</v>
      </c>
      <c r="G10" s="246" t="s">
        <v>3061</v>
      </c>
      <c r="H10" s="246" t="s">
        <v>3061</v>
      </c>
      <c r="I10" s="84" t="s">
        <v>1423</v>
      </c>
      <c r="J10" s="82" t="s">
        <v>1720</v>
      </c>
    </row>
    <row r="11" spans="1:11" ht="25.65" customHeight="1">
      <c r="B11" s="249" t="s">
        <v>1714</v>
      </c>
      <c r="C11" s="247" t="s">
        <v>3061</v>
      </c>
      <c r="D11" s="247" t="s">
        <v>3061</v>
      </c>
      <c r="E11" s="248" t="s">
        <v>3061</v>
      </c>
      <c r="F11" s="246" t="s">
        <v>3061</v>
      </c>
      <c r="G11" s="246" t="s">
        <v>3061</v>
      </c>
      <c r="H11" s="246" t="s">
        <v>3061</v>
      </c>
      <c r="I11" s="84" t="s">
        <v>1424</v>
      </c>
      <c r="J11" s="82" t="s">
        <v>1721</v>
      </c>
    </row>
    <row r="12" spans="1:11" ht="25.65" customHeight="1">
      <c r="B12" s="249" t="s">
        <v>1714</v>
      </c>
      <c r="C12" s="247" t="s">
        <v>3061</v>
      </c>
      <c r="D12" s="247" t="s">
        <v>3061</v>
      </c>
      <c r="E12" s="248" t="s">
        <v>3061</v>
      </c>
      <c r="F12" s="246" t="s">
        <v>3061</v>
      </c>
      <c r="G12" s="246" t="s">
        <v>3061</v>
      </c>
      <c r="H12" s="246" t="s">
        <v>3061</v>
      </c>
      <c r="I12" s="84" t="s">
        <v>1425</v>
      </c>
      <c r="J12" s="82" t="s">
        <v>1722</v>
      </c>
    </row>
    <row r="13" spans="1:11" ht="42" customHeight="1">
      <c r="B13" s="249" t="s">
        <v>2029</v>
      </c>
      <c r="C13" s="247" t="s">
        <v>1426</v>
      </c>
      <c r="D13" s="247" t="s">
        <v>308</v>
      </c>
      <c r="E13" s="248" t="s">
        <v>1427</v>
      </c>
      <c r="F13" s="246" t="s">
        <v>293</v>
      </c>
      <c r="G13" s="246" t="s">
        <v>1415</v>
      </c>
      <c r="H13" s="246" t="s">
        <v>1406</v>
      </c>
      <c r="I13" s="86" t="s">
        <v>2586</v>
      </c>
      <c r="J13" s="82" t="s">
        <v>1714</v>
      </c>
    </row>
    <row r="14" spans="1:11" ht="42.6" customHeight="1">
      <c r="B14" s="249"/>
      <c r="C14" s="247"/>
      <c r="D14" s="247"/>
      <c r="E14" s="248"/>
      <c r="F14" s="246"/>
      <c r="G14" s="246"/>
      <c r="H14" s="246"/>
      <c r="I14" s="86" t="s">
        <v>2581</v>
      </c>
      <c r="J14" s="82" t="s">
        <v>2584</v>
      </c>
    </row>
    <row r="15" spans="1:11" ht="82.35" customHeight="1">
      <c r="B15" s="249"/>
      <c r="C15" s="247"/>
      <c r="D15" s="247"/>
      <c r="E15" s="248"/>
      <c r="F15" s="246"/>
      <c r="G15" s="246"/>
      <c r="H15" s="246"/>
      <c r="I15" s="86" t="s">
        <v>2582</v>
      </c>
      <c r="J15" s="82" t="s">
        <v>2583</v>
      </c>
    </row>
    <row r="16" spans="1:11" ht="24" customHeight="1">
      <c r="B16" s="249" t="s">
        <v>2031</v>
      </c>
      <c r="C16" s="247" t="s">
        <v>1428</v>
      </c>
      <c r="D16" s="247" t="s">
        <v>1429</v>
      </c>
      <c r="E16" s="248" t="s">
        <v>1430</v>
      </c>
      <c r="F16" s="246" t="s">
        <v>293</v>
      </c>
      <c r="G16" s="246" t="s">
        <v>1415</v>
      </c>
      <c r="H16" s="246" t="s">
        <v>169</v>
      </c>
      <c r="I16" s="84" t="s">
        <v>1412</v>
      </c>
      <c r="J16" s="82" t="s">
        <v>1723</v>
      </c>
    </row>
    <row r="17" spans="1:10" ht="24" customHeight="1">
      <c r="B17" s="249" t="s">
        <v>1714</v>
      </c>
      <c r="C17" s="247" t="s">
        <v>3061</v>
      </c>
      <c r="D17" s="247" t="s">
        <v>3061</v>
      </c>
      <c r="E17" s="248" t="s">
        <v>3061</v>
      </c>
      <c r="F17" s="246" t="s">
        <v>3061</v>
      </c>
      <c r="G17" s="246" t="s">
        <v>3061</v>
      </c>
      <c r="H17" s="246" t="s">
        <v>3061</v>
      </c>
      <c r="I17" s="84" t="s">
        <v>1413</v>
      </c>
      <c r="J17" s="82" t="s">
        <v>1724</v>
      </c>
    </row>
    <row r="18" spans="1:10" ht="24" customHeight="1">
      <c r="B18" s="249" t="s">
        <v>1714</v>
      </c>
      <c r="C18" s="247" t="s">
        <v>3061</v>
      </c>
      <c r="D18" s="247" t="s">
        <v>3061</v>
      </c>
      <c r="E18" s="248" t="s">
        <v>3061</v>
      </c>
      <c r="F18" s="246" t="s">
        <v>3061</v>
      </c>
      <c r="G18" s="246" t="s">
        <v>3061</v>
      </c>
      <c r="H18" s="246" t="s">
        <v>3061</v>
      </c>
      <c r="I18" s="84" t="s">
        <v>1420</v>
      </c>
      <c r="J18" s="82" t="s">
        <v>1725</v>
      </c>
    </row>
    <row r="19" spans="1:10" ht="24" customHeight="1">
      <c r="B19" s="249" t="s">
        <v>1714</v>
      </c>
      <c r="C19" s="247" t="s">
        <v>3061</v>
      </c>
      <c r="D19" s="247" t="s">
        <v>3061</v>
      </c>
      <c r="E19" s="248" t="s">
        <v>3061</v>
      </c>
      <c r="F19" s="246" t="s">
        <v>3061</v>
      </c>
      <c r="G19" s="246" t="s">
        <v>3061</v>
      </c>
      <c r="H19" s="246" t="s">
        <v>3061</v>
      </c>
      <c r="I19" s="84" t="s">
        <v>1431</v>
      </c>
      <c r="J19" s="82" t="s">
        <v>1726</v>
      </c>
    </row>
    <row r="20" spans="1:10" s="48" customFormat="1" ht="24" customHeight="1">
      <c r="B20" s="249" t="s">
        <v>1714</v>
      </c>
      <c r="C20" s="247" t="s">
        <v>3061</v>
      </c>
      <c r="D20" s="247" t="s">
        <v>3061</v>
      </c>
      <c r="E20" s="248" t="s">
        <v>3061</v>
      </c>
      <c r="F20" s="246" t="s">
        <v>3061</v>
      </c>
      <c r="G20" s="246" t="s">
        <v>3061</v>
      </c>
      <c r="H20" s="246" t="s">
        <v>3061</v>
      </c>
      <c r="I20" s="84" t="s">
        <v>1411</v>
      </c>
      <c r="J20" s="82" t="s">
        <v>1727</v>
      </c>
    </row>
    <row r="21" spans="1:10" ht="114" customHeight="1">
      <c r="A21" s="138"/>
      <c r="B21" s="250" t="s">
        <v>3062</v>
      </c>
      <c r="C21" s="250"/>
      <c r="D21" s="250"/>
      <c r="E21" s="250"/>
      <c r="F21" s="250"/>
      <c r="G21" s="250"/>
      <c r="H21" s="250"/>
      <c r="I21" s="250"/>
      <c r="J21" s="250"/>
    </row>
    <row r="22" spans="1:10" ht="73.349999999999994" customHeight="1">
      <c r="A22" s="138"/>
      <c r="B22" s="251" t="s">
        <v>2270</v>
      </c>
      <c r="C22" s="251"/>
      <c r="D22" s="251"/>
      <c r="E22" s="251"/>
      <c r="F22" s="251"/>
      <c r="G22" s="251"/>
      <c r="H22" s="251"/>
      <c r="I22" s="251"/>
      <c r="J22" s="251"/>
    </row>
    <row r="23" spans="1:10" ht="122.1" customHeight="1">
      <c r="B23" s="107" t="s">
        <v>2032</v>
      </c>
      <c r="C23" s="108" t="s">
        <v>1432</v>
      </c>
      <c r="D23" s="108" t="s">
        <v>432</v>
      </c>
      <c r="E23" s="81" t="s">
        <v>1433</v>
      </c>
      <c r="F23" s="86" t="s">
        <v>292</v>
      </c>
      <c r="G23" s="86" t="s">
        <v>1403</v>
      </c>
      <c r="H23" s="86" t="s">
        <v>1434</v>
      </c>
      <c r="I23" s="79" t="s">
        <v>164</v>
      </c>
      <c r="J23" s="81" t="s">
        <v>164</v>
      </c>
    </row>
    <row r="24" spans="1:10" ht="51.9" customHeight="1">
      <c r="B24" s="107" t="s">
        <v>2033</v>
      </c>
      <c r="C24" s="108" t="s">
        <v>1435</v>
      </c>
      <c r="D24" s="108" t="s">
        <v>436</v>
      </c>
      <c r="E24" s="70" t="s">
        <v>1436</v>
      </c>
      <c r="F24" s="86" t="s">
        <v>292</v>
      </c>
      <c r="G24" s="71" t="s">
        <v>1403</v>
      </c>
      <c r="H24" s="86" t="s">
        <v>1406</v>
      </c>
      <c r="I24" s="79" t="s">
        <v>164</v>
      </c>
      <c r="J24" s="81" t="s">
        <v>164</v>
      </c>
    </row>
    <row r="25" spans="1:10" ht="71.400000000000006" customHeight="1">
      <c r="A25" s="138"/>
      <c r="B25" s="251" t="s">
        <v>2271</v>
      </c>
      <c r="C25" s="251"/>
      <c r="D25" s="251"/>
      <c r="E25" s="251"/>
      <c r="F25" s="251"/>
      <c r="G25" s="251"/>
      <c r="H25" s="251"/>
      <c r="I25" s="251"/>
      <c r="J25" s="251"/>
    </row>
    <row r="26" spans="1:10" ht="51.9" customHeight="1">
      <c r="B26" s="107" t="s">
        <v>2034</v>
      </c>
      <c r="C26" s="108" t="s">
        <v>1437</v>
      </c>
      <c r="D26" s="108" t="s">
        <v>1438</v>
      </c>
      <c r="E26" s="70" t="s">
        <v>1439</v>
      </c>
      <c r="F26" s="86" t="s">
        <v>292</v>
      </c>
      <c r="G26" s="71" t="s">
        <v>1403</v>
      </c>
      <c r="H26" s="86" t="s">
        <v>1440</v>
      </c>
      <c r="I26" s="79" t="s">
        <v>164</v>
      </c>
      <c r="J26" s="81" t="s">
        <v>164</v>
      </c>
    </row>
    <row r="27" spans="1:10" ht="47.4" customHeight="1">
      <c r="B27" s="107" t="s">
        <v>2266</v>
      </c>
      <c r="C27" s="108" t="s">
        <v>1417</v>
      </c>
      <c r="D27" s="108" t="s">
        <v>1418</v>
      </c>
      <c r="E27" s="81" t="s">
        <v>1419</v>
      </c>
      <c r="F27" s="86" t="s">
        <v>292</v>
      </c>
      <c r="G27" s="86" t="s">
        <v>1403</v>
      </c>
      <c r="H27" s="86" t="s">
        <v>169</v>
      </c>
      <c r="I27" s="84" t="s">
        <v>1412</v>
      </c>
      <c r="J27" s="82" t="s">
        <v>1715</v>
      </c>
    </row>
    <row r="28" spans="1:10" ht="51.9" customHeight="1">
      <c r="B28" s="107" t="s">
        <v>2427</v>
      </c>
      <c r="C28" s="108" t="s">
        <v>1442</v>
      </c>
      <c r="D28" s="108" t="s">
        <v>573</v>
      </c>
      <c r="E28" s="70" t="s">
        <v>1443</v>
      </c>
      <c r="F28" s="86" t="s">
        <v>292</v>
      </c>
      <c r="G28" s="71" t="s">
        <v>1403</v>
      </c>
      <c r="H28" s="95" t="s">
        <v>266</v>
      </c>
      <c r="I28" s="79" t="s">
        <v>164</v>
      </c>
      <c r="J28" s="81" t="s">
        <v>164</v>
      </c>
    </row>
    <row r="29" spans="1:10" ht="44.4" customHeight="1">
      <c r="B29" s="249" t="s">
        <v>2428</v>
      </c>
      <c r="C29" s="247" t="s">
        <v>1426</v>
      </c>
      <c r="D29" s="247" t="s">
        <v>308</v>
      </c>
      <c r="E29" s="248" t="s">
        <v>1427</v>
      </c>
      <c r="F29" s="246" t="s">
        <v>293</v>
      </c>
      <c r="G29" s="246" t="s">
        <v>1415</v>
      </c>
      <c r="H29" s="246" t="s">
        <v>1406</v>
      </c>
      <c r="I29" s="86" t="s">
        <v>2586</v>
      </c>
      <c r="J29" s="82" t="s">
        <v>1714</v>
      </c>
    </row>
    <row r="30" spans="1:10" ht="62.4" customHeight="1">
      <c r="B30" s="249"/>
      <c r="C30" s="247"/>
      <c r="D30" s="247"/>
      <c r="E30" s="248"/>
      <c r="F30" s="246"/>
      <c r="G30" s="246"/>
      <c r="H30" s="246"/>
      <c r="I30" s="86" t="s">
        <v>2581</v>
      </c>
      <c r="J30" s="82" t="s">
        <v>2584</v>
      </c>
    </row>
    <row r="31" spans="1:10" ht="62.4" customHeight="1">
      <c r="B31" s="249"/>
      <c r="C31" s="247"/>
      <c r="D31" s="247"/>
      <c r="E31" s="248"/>
      <c r="F31" s="246"/>
      <c r="G31" s="246"/>
      <c r="H31" s="246"/>
      <c r="I31" s="86" t="s">
        <v>2582</v>
      </c>
      <c r="J31" s="82" t="s">
        <v>2583</v>
      </c>
    </row>
    <row r="32" spans="1:10" s="48" customFormat="1" ht="51.9" customHeight="1">
      <c r="B32" s="109" t="s">
        <v>2429</v>
      </c>
      <c r="C32" s="110" t="s">
        <v>1444</v>
      </c>
      <c r="D32" s="108" t="s">
        <v>1445</v>
      </c>
      <c r="E32" s="70" t="s">
        <v>1446</v>
      </c>
      <c r="F32" s="86" t="s">
        <v>293</v>
      </c>
      <c r="G32" s="71" t="s">
        <v>1415</v>
      </c>
      <c r="H32" s="86" t="s">
        <v>1416</v>
      </c>
      <c r="I32" s="79" t="s">
        <v>164</v>
      </c>
      <c r="J32" s="82" t="s">
        <v>164</v>
      </c>
    </row>
    <row r="33" spans="1:10" ht="117" customHeight="1">
      <c r="A33" s="138"/>
      <c r="B33" s="250" t="s">
        <v>3063</v>
      </c>
      <c r="C33" s="250"/>
      <c r="D33" s="250"/>
      <c r="E33" s="250"/>
      <c r="F33" s="250"/>
      <c r="G33" s="250"/>
      <c r="H33" s="250"/>
      <c r="I33" s="250"/>
      <c r="J33" s="250"/>
    </row>
    <row r="34" spans="1:10" ht="68.400000000000006" customHeight="1">
      <c r="A34" s="138"/>
      <c r="B34" s="251" t="s">
        <v>2270</v>
      </c>
      <c r="C34" s="251"/>
      <c r="D34" s="251"/>
      <c r="E34" s="251"/>
      <c r="F34" s="251"/>
      <c r="G34" s="251"/>
      <c r="H34" s="251"/>
      <c r="I34" s="251"/>
      <c r="J34" s="251"/>
    </row>
    <row r="35" spans="1:10" ht="132.6" customHeight="1">
      <c r="B35" s="107" t="s">
        <v>2026</v>
      </c>
      <c r="C35" s="108" t="s">
        <v>1432</v>
      </c>
      <c r="D35" s="108" t="s">
        <v>432</v>
      </c>
      <c r="E35" s="81" t="s">
        <v>1433</v>
      </c>
      <c r="F35" s="86" t="s">
        <v>292</v>
      </c>
      <c r="G35" s="86" t="s">
        <v>1403</v>
      </c>
      <c r="H35" s="86" t="s">
        <v>1434</v>
      </c>
      <c r="I35" s="79" t="s">
        <v>164</v>
      </c>
      <c r="J35" s="81" t="s">
        <v>164</v>
      </c>
    </row>
    <row r="36" spans="1:10" ht="69.599999999999994" customHeight="1">
      <c r="B36" s="107" t="s">
        <v>2035</v>
      </c>
      <c r="C36" s="108" t="s">
        <v>1435</v>
      </c>
      <c r="D36" s="108" t="s">
        <v>436</v>
      </c>
      <c r="E36" s="70" t="s">
        <v>1436</v>
      </c>
      <c r="F36" s="86" t="s">
        <v>292</v>
      </c>
      <c r="G36" s="71" t="s">
        <v>1403</v>
      </c>
      <c r="H36" s="86" t="s">
        <v>1406</v>
      </c>
      <c r="I36" s="79" t="s">
        <v>164</v>
      </c>
      <c r="J36" s="81" t="s">
        <v>164</v>
      </c>
    </row>
    <row r="37" spans="1:10" ht="69" customHeight="1">
      <c r="A37" s="138"/>
      <c r="B37" s="251" t="s">
        <v>2271</v>
      </c>
      <c r="C37" s="251"/>
      <c r="D37" s="251"/>
      <c r="E37" s="251"/>
      <c r="F37" s="251"/>
      <c r="G37" s="251"/>
      <c r="H37" s="251"/>
      <c r="I37" s="251"/>
      <c r="J37" s="251"/>
    </row>
    <row r="38" spans="1:10" ht="55.65" customHeight="1">
      <c r="B38" s="107" t="s">
        <v>2036</v>
      </c>
      <c r="C38" s="108" t="s">
        <v>1437</v>
      </c>
      <c r="D38" s="110" t="s">
        <v>1438</v>
      </c>
      <c r="E38" s="70" t="s">
        <v>1439</v>
      </c>
      <c r="F38" s="86" t="s">
        <v>293</v>
      </c>
      <c r="G38" s="71" t="s">
        <v>1415</v>
      </c>
      <c r="H38" s="86" t="s">
        <v>1440</v>
      </c>
      <c r="I38" s="79" t="s">
        <v>164</v>
      </c>
      <c r="J38" s="81" t="s">
        <v>164</v>
      </c>
    </row>
    <row r="39" spans="1:10" ht="23.4" customHeight="1">
      <c r="B39" s="249" t="s">
        <v>2430</v>
      </c>
      <c r="C39" s="247" t="s">
        <v>1417</v>
      </c>
      <c r="D39" s="252" t="s">
        <v>1418</v>
      </c>
      <c r="E39" s="253" t="s">
        <v>1419</v>
      </c>
      <c r="F39" s="254" t="s">
        <v>292</v>
      </c>
      <c r="G39" s="254" t="s">
        <v>1403</v>
      </c>
      <c r="H39" s="254" t="s">
        <v>169</v>
      </c>
      <c r="I39" s="84" t="s">
        <v>1413</v>
      </c>
      <c r="J39" s="44" t="s">
        <v>1716</v>
      </c>
    </row>
    <row r="40" spans="1:10" ht="23.4" customHeight="1">
      <c r="B40" s="249" t="s">
        <v>1714</v>
      </c>
      <c r="C40" s="247" t="s">
        <v>3061</v>
      </c>
      <c r="D40" s="252" t="s">
        <v>3061</v>
      </c>
      <c r="E40" s="253" t="s">
        <v>3061</v>
      </c>
      <c r="F40" s="254" t="s">
        <v>3061</v>
      </c>
      <c r="G40" s="254" t="s">
        <v>3061</v>
      </c>
      <c r="H40" s="254" t="s">
        <v>3061</v>
      </c>
      <c r="I40" s="84" t="s">
        <v>1420</v>
      </c>
      <c r="J40" s="82" t="s">
        <v>1717</v>
      </c>
    </row>
    <row r="41" spans="1:10" ht="23.4" customHeight="1">
      <c r="B41" s="249" t="s">
        <v>1714</v>
      </c>
      <c r="C41" s="247" t="s">
        <v>3061</v>
      </c>
      <c r="D41" s="252" t="s">
        <v>3061</v>
      </c>
      <c r="E41" s="253" t="s">
        <v>3061</v>
      </c>
      <c r="F41" s="254" t="s">
        <v>3061</v>
      </c>
      <c r="G41" s="254" t="s">
        <v>3061</v>
      </c>
      <c r="H41" s="254" t="s">
        <v>3061</v>
      </c>
      <c r="I41" s="84" t="s">
        <v>1421</v>
      </c>
      <c r="J41" s="82" t="s">
        <v>1718</v>
      </c>
    </row>
    <row r="42" spans="1:10" ht="23.4" customHeight="1">
      <c r="B42" s="249" t="s">
        <v>1714</v>
      </c>
      <c r="C42" s="247" t="s">
        <v>3061</v>
      </c>
      <c r="D42" s="252" t="s">
        <v>3061</v>
      </c>
      <c r="E42" s="253" t="s">
        <v>3061</v>
      </c>
      <c r="F42" s="254" t="s">
        <v>3061</v>
      </c>
      <c r="G42" s="254" t="s">
        <v>3061</v>
      </c>
      <c r="H42" s="254" t="s">
        <v>3061</v>
      </c>
      <c r="I42" s="84" t="s">
        <v>1422</v>
      </c>
      <c r="J42" s="82" t="s">
        <v>1719</v>
      </c>
    </row>
    <row r="43" spans="1:10" ht="23.4" customHeight="1">
      <c r="B43" s="249" t="s">
        <v>1714</v>
      </c>
      <c r="C43" s="247" t="s">
        <v>3061</v>
      </c>
      <c r="D43" s="252" t="s">
        <v>3061</v>
      </c>
      <c r="E43" s="253" t="s">
        <v>3061</v>
      </c>
      <c r="F43" s="254" t="s">
        <v>3061</v>
      </c>
      <c r="G43" s="254" t="s">
        <v>3061</v>
      </c>
      <c r="H43" s="254" t="s">
        <v>3061</v>
      </c>
      <c r="I43" s="84" t="s">
        <v>1423</v>
      </c>
      <c r="J43" s="82" t="s">
        <v>1720</v>
      </c>
    </row>
    <row r="44" spans="1:10" ht="23.4" customHeight="1">
      <c r="B44" s="249" t="s">
        <v>1714</v>
      </c>
      <c r="C44" s="247" t="s">
        <v>3061</v>
      </c>
      <c r="D44" s="252" t="s">
        <v>3061</v>
      </c>
      <c r="E44" s="253" t="s">
        <v>3061</v>
      </c>
      <c r="F44" s="254" t="s">
        <v>3061</v>
      </c>
      <c r="G44" s="254" t="s">
        <v>3061</v>
      </c>
      <c r="H44" s="254" t="s">
        <v>3061</v>
      </c>
      <c r="I44" s="84" t="s">
        <v>1424</v>
      </c>
      <c r="J44" s="82" t="s">
        <v>1721</v>
      </c>
    </row>
    <row r="45" spans="1:10" ht="23.4" customHeight="1">
      <c r="B45" s="249" t="s">
        <v>1714</v>
      </c>
      <c r="C45" s="247" t="s">
        <v>3061</v>
      </c>
      <c r="D45" s="252" t="s">
        <v>3061</v>
      </c>
      <c r="E45" s="253" t="s">
        <v>3061</v>
      </c>
      <c r="F45" s="254" t="s">
        <v>3061</v>
      </c>
      <c r="G45" s="254" t="s">
        <v>3061</v>
      </c>
      <c r="H45" s="254" t="s">
        <v>3061</v>
      </c>
      <c r="I45" s="84" t="s">
        <v>1425</v>
      </c>
      <c r="J45" s="82" t="s">
        <v>1722</v>
      </c>
    </row>
    <row r="46" spans="1:10" ht="69" customHeight="1">
      <c r="A46" s="138"/>
      <c r="B46" s="251" t="s">
        <v>2278</v>
      </c>
      <c r="C46" s="251"/>
      <c r="D46" s="251"/>
      <c r="E46" s="251"/>
      <c r="F46" s="251"/>
      <c r="G46" s="251"/>
      <c r="H46" s="251"/>
      <c r="I46" s="251"/>
      <c r="J46" s="251"/>
    </row>
    <row r="47" spans="1:10" ht="44.4" customHeight="1">
      <c r="B47" s="107" t="s">
        <v>2431</v>
      </c>
      <c r="C47" s="108" t="s">
        <v>2363</v>
      </c>
      <c r="D47" s="108" t="s">
        <v>2223</v>
      </c>
      <c r="E47" s="70" t="s">
        <v>3024</v>
      </c>
      <c r="F47" s="86" t="s">
        <v>292</v>
      </c>
      <c r="G47" s="71" t="s">
        <v>1403</v>
      </c>
      <c r="H47" s="86" t="s">
        <v>1448</v>
      </c>
      <c r="I47" s="79" t="s">
        <v>164</v>
      </c>
      <c r="J47" s="81" t="s">
        <v>164</v>
      </c>
    </row>
    <row r="48" spans="1:10" ht="27.6" customHeight="1">
      <c r="B48" s="81"/>
      <c r="C48" s="129" t="s">
        <v>2267</v>
      </c>
      <c r="D48" s="129"/>
      <c r="E48" s="129"/>
      <c r="F48" s="129"/>
      <c r="G48" s="129"/>
      <c r="H48" s="129"/>
      <c r="I48" s="129"/>
      <c r="J48" s="129"/>
    </row>
    <row r="49" spans="1:10" ht="48" customHeight="1">
      <c r="B49" s="107" t="s">
        <v>2432</v>
      </c>
      <c r="C49" s="108" t="s">
        <v>2362</v>
      </c>
      <c r="D49" s="108" t="s">
        <v>2224</v>
      </c>
      <c r="E49" s="70" t="s">
        <v>3000</v>
      </c>
      <c r="F49" s="86" t="s">
        <v>727</v>
      </c>
      <c r="G49" s="71" t="s">
        <v>1415</v>
      </c>
      <c r="H49" s="86" t="s">
        <v>3064</v>
      </c>
      <c r="I49" s="79" t="s">
        <v>164</v>
      </c>
      <c r="J49" s="81" t="s">
        <v>164</v>
      </c>
    </row>
    <row r="50" spans="1:10" ht="27.6" customHeight="1">
      <c r="B50" s="81"/>
      <c r="C50" s="129" t="s">
        <v>2268</v>
      </c>
      <c r="D50" s="129"/>
      <c r="E50" s="129"/>
      <c r="F50" s="129"/>
      <c r="G50" s="129"/>
      <c r="H50" s="129"/>
      <c r="I50" s="129"/>
      <c r="J50" s="129"/>
    </row>
    <row r="51" spans="1:10" ht="48" customHeight="1">
      <c r="B51" s="107" t="s">
        <v>2433</v>
      </c>
      <c r="C51" s="108" t="s">
        <v>2361</v>
      </c>
      <c r="D51" s="108" t="s">
        <v>2225</v>
      </c>
      <c r="E51" s="43" t="s">
        <v>3001</v>
      </c>
      <c r="F51" s="86" t="s">
        <v>292</v>
      </c>
      <c r="G51" s="71" t="s">
        <v>1403</v>
      </c>
      <c r="H51" s="86" t="s">
        <v>3064</v>
      </c>
      <c r="I51" s="79" t="s">
        <v>164</v>
      </c>
      <c r="J51" s="81" t="s">
        <v>164</v>
      </c>
    </row>
    <row r="52" spans="1:10" ht="27.6" customHeight="1">
      <c r="B52" s="81"/>
      <c r="C52" s="129" t="s">
        <v>2268</v>
      </c>
      <c r="D52" s="129"/>
      <c r="E52" s="129"/>
      <c r="F52" s="129"/>
      <c r="G52" s="129"/>
      <c r="H52" s="129"/>
      <c r="I52" s="129"/>
      <c r="J52" s="129"/>
    </row>
    <row r="53" spans="1:10" ht="48" customHeight="1">
      <c r="B53" s="107" t="s">
        <v>2434</v>
      </c>
      <c r="C53" s="108" t="s">
        <v>2360</v>
      </c>
      <c r="D53" s="108" t="s">
        <v>2226</v>
      </c>
      <c r="E53" s="70" t="s">
        <v>3002</v>
      </c>
      <c r="F53" s="86" t="s">
        <v>292</v>
      </c>
      <c r="G53" s="71" t="s">
        <v>1403</v>
      </c>
      <c r="H53" s="86" t="s">
        <v>3064</v>
      </c>
      <c r="I53" s="79" t="s">
        <v>164</v>
      </c>
      <c r="J53" s="81" t="s">
        <v>164</v>
      </c>
    </row>
    <row r="54" spans="1:10" ht="27.6" customHeight="1">
      <c r="B54" s="81"/>
      <c r="C54" s="129" t="s">
        <v>2268</v>
      </c>
      <c r="D54" s="129"/>
      <c r="E54" s="129"/>
      <c r="F54" s="129"/>
      <c r="G54" s="129"/>
      <c r="H54" s="129"/>
      <c r="I54" s="129"/>
      <c r="J54" s="129"/>
    </row>
    <row r="55" spans="1:10" ht="48" customHeight="1">
      <c r="B55" s="111" t="s">
        <v>2435</v>
      </c>
      <c r="C55" s="112" t="s">
        <v>2359</v>
      </c>
      <c r="D55" s="108" t="s">
        <v>2227</v>
      </c>
      <c r="E55" s="81" t="s">
        <v>3003</v>
      </c>
      <c r="F55" s="86" t="s">
        <v>727</v>
      </c>
      <c r="G55" s="71" t="s">
        <v>1415</v>
      </c>
      <c r="H55" s="86" t="s">
        <v>3064</v>
      </c>
      <c r="I55" s="79" t="s">
        <v>164</v>
      </c>
      <c r="J55" s="81" t="s">
        <v>164</v>
      </c>
    </row>
    <row r="56" spans="1:10" ht="27.6" customHeight="1">
      <c r="B56" s="81"/>
      <c r="C56" s="129" t="s">
        <v>2268</v>
      </c>
      <c r="D56" s="129"/>
      <c r="E56" s="129"/>
      <c r="F56" s="129"/>
      <c r="G56" s="129"/>
      <c r="H56" s="129"/>
      <c r="I56" s="129"/>
      <c r="J56" s="129"/>
    </row>
    <row r="57" spans="1:10" ht="48" customHeight="1">
      <c r="B57" s="111" t="s">
        <v>2436</v>
      </c>
      <c r="C57" s="112" t="s">
        <v>2358</v>
      </c>
      <c r="D57" s="108" t="s">
        <v>2228</v>
      </c>
      <c r="E57" s="81" t="s">
        <v>3004</v>
      </c>
      <c r="F57" s="86" t="s">
        <v>727</v>
      </c>
      <c r="G57" s="71" t="s">
        <v>1415</v>
      </c>
      <c r="H57" s="86" t="s">
        <v>3064</v>
      </c>
      <c r="I57" s="79" t="s">
        <v>164</v>
      </c>
      <c r="J57" s="81" t="s">
        <v>164</v>
      </c>
    </row>
    <row r="58" spans="1:10" ht="73.349999999999994" customHeight="1">
      <c r="A58" s="138"/>
      <c r="B58" s="251" t="s">
        <v>2279</v>
      </c>
      <c r="C58" s="251"/>
      <c r="D58" s="251"/>
      <c r="E58" s="251"/>
      <c r="F58" s="251"/>
      <c r="G58" s="251"/>
      <c r="H58" s="251"/>
      <c r="I58" s="251"/>
      <c r="J58" s="251"/>
    </row>
    <row r="59" spans="1:10" ht="133.65" customHeight="1">
      <c r="B59" s="111" t="s">
        <v>2437</v>
      </c>
      <c r="C59" s="112" t="s">
        <v>2357</v>
      </c>
      <c r="D59" s="108" t="s">
        <v>2229</v>
      </c>
      <c r="E59" s="81" t="s">
        <v>3005</v>
      </c>
      <c r="F59" s="86" t="s">
        <v>292</v>
      </c>
      <c r="G59" s="71" t="s">
        <v>1403</v>
      </c>
      <c r="H59" s="86" t="s">
        <v>3065</v>
      </c>
      <c r="I59" s="79" t="s">
        <v>164</v>
      </c>
      <c r="J59" s="81" t="s">
        <v>164</v>
      </c>
    </row>
    <row r="60" spans="1:10" ht="27.6" customHeight="1">
      <c r="B60" s="81"/>
      <c r="C60" s="129" t="s">
        <v>2267</v>
      </c>
      <c r="D60" s="129"/>
      <c r="E60" s="129"/>
      <c r="F60" s="129"/>
      <c r="G60" s="129"/>
      <c r="H60" s="129"/>
      <c r="I60" s="129"/>
      <c r="J60" s="129"/>
    </row>
    <row r="61" spans="1:10" ht="133.65" customHeight="1">
      <c r="B61" s="111" t="s">
        <v>2438</v>
      </c>
      <c r="C61" s="112" t="s">
        <v>2356</v>
      </c>
      <c r="D61" s="108" t="s">
        <v>2230</v>
      </c>
      <c r="E61" s="81" t="s">
        <v>3006</v>
      </c>
      <c r="F61" s="86" t="s">
        <v>292</v>
      </c>
      <c r="G61" s="71" t="s">
        <v>3066</v>
      </c>
      <c r="H61" s="86" t="s">
        <v>3064</v>
      </c>
      <c r="I61" s="79" t="s">
        <v>164</v>
      </c>
      <c r="J61" s="81" t="s">
        <v>164</v>
      </c>
    </row>
    <row r="62" spans="1:10" ht="73.349999999999994" customHeight="1">
      <c r="A62" s="138"/>
      <c r="B62" s="251" t="s">
        <v>2271</v>
      </c>
      <c r="C62" s="251"/>
      <c r="D62" s="251"/>
      <c r="E62" s="251"/>
      <c r="F62" s="251"/>
      <c r="G62" s="251"/>
      <c r="H62" s="251"/>
      <c r="I62" s="251"/>
      <c r="J62" s="251"/>
    </row>
    <row r="63" spans="1:10" ht="48" customHeight="1">
      <c r="B63" s="111" t="s">
        <v>2439</v>
      </c>
      <c r="C63" s="112" t="s">
        <v>1442</v>
      </c>
      <c r="D63" s="108" t="s">
        <v>573</v>
      </c>
      <c r="E63" s="81" t="s">
        <v>1443</v>
      </c>
      <c r="F63" s="86" t="s">
        <v>293</v>
      </c>
      <c r="G63" s="71" t="s">
        <v>1415</v>
      </c>
      <c r="H63" s="86" t="s">
        <v>266</v>
      </c>
      <c r="I63" s="79" t="s">
        <v>164</v>
      </c>
      <c r="J63" s="81" t="s">
        <v>164</v>
      </c>
    </row>
    <row r="64" spans="1:10" ht="48.6" customHeight="1">
      <c r="B64" s="255" t="s">
        <v>2440</v>
      </c>
      <c r="C64" s="252" t="s">
        <v>1426</v>
      </c>
      <c r="D64" s="252" t="s">
        <v>308</v>
      </c>
      <c r="E64" s="253" t="s">
        <v>1427</v>
      </c>
      <c r="F64" s="246" t="s">
        <v>293</v>
      </c>
      <c r="G64" s="246" t="s">
        <v>1415</v>
      </c>
      <c r="H64" s="246" t="s">
        <v>1406</v>
      </c>
      <c r="I64" s="86" t="s">
        <v>2586</v>
      </c>
      <c r="J64" s="81" t="s">
        <v>1714</v>
      </c>
    </row>
    <row r="65" spans="2:10" ht="40.65" customHeight="1">
      <c r="B65" s="255"/>
      <c r="C65" s="252"/>
      <c r="D65" s="252"/>
      <c r="E65" s="253"/>
      <c r="F65" s="246"/>
      <c r="G65" s="246"/>
      <c r="H65" s="246"/>
      <c r="I65" s="79" t="s">
        <v>2581</v>
      </c>
      <c r="J65" s="81" t="s">
        <v>2584</v>
      </c>
    </row>
    <row r="66" spans="2:10" ht="81" customHeight="1">
      <c r="B66" s="255"/>
      <c r="C66" s="252"/>
      <c r="D66" s="252"/>
      <c r="E66" s="253"/>
      <c r="F66" s="246"/>
      <c r="G66" s="246"/>
      <c r="H66" s="246"/>
      <c r="I66" s="79" t="s">
        <v>2582</v>
      </c>
      <c r="J66" s="81" t="s">
        <v>2583</v>
      </c>
    </row>
    <row r="67" spans="2:10" ht="48.6" customHeight="1">
      <c r="B67" s="111" t="s">
        <v>2441</v>
      </c>
      <c r="C67" s="112" t="s">
        <v>1444</v>
      </c>
      <c r="D67" s="108" t="s">
        <v>1445</v>
      </c>
      <c r="E67" s="81" t="s">
        <v>1446</v>
      </c>
      <c r="F67" s="86" t="s">
        <v>293</v>
      </c>
      <c r="G67" s="71" t="s">
        <v>1415</v>
      </c>
      <c r="H67" s="86" t="s">
        <v>1416</v>
      </c>
      <c r="I67" s="79" t="s">
        <v>164</v>
      </c>
      <c r="J67" s="81" t="s">
        <v>164</v>
      </c>
    </row>
  </sheetData>
  <mergeCells count="53">
    <mergeCell ref="B46:J46"/>
    <mergeCell ref="B58:J58"/>
    <mergeCell ref="B62:J62"/>
    <mergeCell ref="B2:J2"/>
    <mergeCell ref="B4:J4"/>
    <mergeCell ref="B21:J21"/>
    <mergeCell ref="B22:J22"/>
    <mergeCell ref="B25:J25"/>
    <mergeCell ref="B29:B31"/>
    <mergeCell ref="C29:C31"/>
    <mergeCell ref="D29:D31"/>
    <mergeCell ref="E29:E31"/>
    <mergeCell ref="F29:F31"/>
    <mergeCell ref="G29:G31"/>
    <mergeCell ref="H29:H31"/>
    <mergeCell ref="G13:G15"/>
    <mergeCell ref="G64:G66"/>
    <mergeCell ref="H64:H66"/>
    <mergeCell ref="B64:B66"/>
    <mergeCell ref="C64:C66"/>
    <mergeCell ref="D64:D66"/>
    <mergeCell ref="E64:E66"/>
    <mergeCell ref="F64:F66"/>
    <mergeCell ref="B33:J33"/>
    <mergeCell ref="B34:J34"/>
    <mergeCell ref="B37:J37"/>
    <mergeCell ref="D39:D45"/>
    <mergeCell ref="E39:E45"/>
    <mergeCell ref="C39:C45"/>
    <mergeCell ref="F39:F45"/>
    <mergeCell ref="G39:G45"/>
    <mergeCell ref="H39:H45"/>
    <mergeCell ref="B39:B45"/>
    <mergeCell ref="B5:B12"/>
    <mergeCell ref="B16:B20"/>
    <mergeCell ref="F16:F20"/>
    <mergeCell ref="C5:C12"/>
    <mergeCell ref="F5:F12"/>
    <mergeCell ref="E13:E15"/>
    <mergeCell ref="B13:B15"/>
    <mergeCell ref="C13:C15"/>
    <mergeCell ref="D13:D15"/>
    <mergeCell ref="F13:F15"/>
    <mergeCell ref="G5:G12"/>
    <mergeCell ref="D5:D12"/>
    <mergeCell ref="H5:H12"/>
    <mergeCell ref="G16:G20"/>
    <mergeCell ref="C16:C20"/>
    <mergeCell ref="E5:E12"/>
    <mergeCell ref="D16:D20"/>
    <mergeCell ref="E16:E20"/>
    <mergeCell ref="H16:H20"/>
    <mergeCell ref="H13:H15"/>
  </mergeCells>
  <pageMargins left="0.70866141732283472" right="0.70866141732283472" top="0.74803149606299213" bottom="0.74803149606299213" header="0.31496062992125984" footer="0.31496062992125984"/>
  <pageSetup paperSize="8" scale="28" fitToHeight="0" orientation="landscap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45">
    <tabColor rgb="FF00B0F0"/>
    <pageSetUpPr fitToPage="1"/>
  </sheetPr>
  <dimension ref="B1:J38"/>
  <sheetViews>
    <sheetView zoomScale="85" zoomScaleNormal="85" workbookViewId="0">
      <pane ySplit="3" topLeftCell="A4" activePane="bottomLeft" state="frozen"/>
      <selection activeCell="P19" sqref="P19"/>
      <selection pane="bottomLeft"/>
    </sheetView>
  </sheetViews>
  <sheetFormatPr defaultColWidth="9" defaultRowHeight="13.8"/>
  <cols>
    <col min="1" max="1" width="2.77734375" style="8" customWidth="1"/>
    <col min="2" max="2" width="20.88671875" style="8" customWidth="1" collapsed="1"/>
    <col min="3" max="3" width="35.88671875" style="8"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8"/>
  </cols>
  <sheetData>
    <row r="1" spans="2:10" ht="10.35" customHeight="1">
      <c r="B1" s="117"/>
      <c r="C1" s="117"/>
      <c r="D1" s="117"/>
      <c r="E1" s="117"/>
      <c r="F1" s="117"/>
      <c r="G1" s="117"/>
      <c r="H1" s="117"/>
      <c r="I1" s="117"/>
      <c r="J1" s="117"/>
    </row>
    <row r="2" spans="2:10" ht="130.05000000000001" customHeight="1">
      <c r="B2" s="263" t="s">
        <v>3067</v>
      </c>
      <c r="C2" s="264"/>
      <c r="D2" s="264"/>
      <c r="E2" s="264"/>
      <c r="F2" s="264"/>
      <c r="G2" s="264"/>
      <c r="H2" s="264"/>
      <c r="I2" s="264"/>
      <c r="J2" s="265"/>
    </row>
    <row r="3" spans="2:10" s="61" customFormat="1" ht="60" customHeight="1">
      <c r="B3" s="94" t="s">
        <v>1977</v>
      </c>
      <c r="C3" s="42" t="s">
        <v>66</v>
      </c>
      <c r="D3" s="40" t="s">
        <v>70</v>
      </c>
      <c r="E3" s="40" t="s">
        <v>72</v>
      </c>
      <c r="F3" s="41" t="s">
        <v>672</v>
      </c>
      <c r="G3" s="41" t="s">
        <v>75</v>
      </c>
      <c r="H3" s="41" t="s">
        <v>77</v>
      </c>
      <c r="I3" s="41" t="s">
        <v>1401</v>
      </c>
      <c r="J3" s="41" t="s">
        <v>79</v>
      </c>
    </row>
    <row r="4" spans="2:10" ht="30" customHeight="1">
      <c r="B4" s="255" t="s">
        <v>2037</v>
      </c>
      <c r="C4" s="252" t="s">
        <v>690</v>
      </c>
      <c r="D4" s="252" t="s">
        <v>691</v>
      </c>
      <c r="E4" s="253" t="s">
        <v>2998</v>
      </c>
      <c r="F4" s="254" t="s">
        <v>293</v>
      </c>
      <c r="G4" s="257" t="s">
        <v>1415</v>
      </c>
      <c r="H4" s="257" t="s">
        <v>1450</v>
      </c>
      <c r="I4" s="84" t="s">
        <v>1451</v>
      </c>
      <c r="J4" s="82" t="s">
        <v>1452</v>
      </c>
    </row>
    <row r="5" spans="2:10" ht="30" customHeight="1">
      <c r="B5" s="255" t="s">
        <v>1714</v>
      </c>
      <c r="C5" s="252" t="s">
        <v>3061</v>
      </c>
      <c r="D5" s="252" t="s">
        <v>3061</v>
      </c>
      <c r="E5" s="253" t="s">
        <v>3061</v>
      </c>
      <c r="F5" s="254" t="s">
        <v>3061</v>
      </c>
      <c r="G5" s="258" t="s">
        <v>3061</v>
      </c>
      <c r="H5" s="258" t="s">
        <v>3061</v>
      </c>
      <c r="I5" s="84" t="s">
        <v>1453</v>
      </c>
      <c r="J5" s="82" t="s">
        <v>1454</v>
      </c>
    </row>
    <row r="6" spans="2:10" ht="30" customHeight="1">
      <c r="B6" s="255" t="s">
        <v>1714</v>
      </c>
      <c r="C6" s="252" t="s">
        <v>3061</v>
      </c>
      <c r="D6" s="252" t="s">
        <v>3061</v>
      </c>
      <c r="E6" s="253" t="s">
        <v>3061</v>
      </c>
      <c r="F6" s="254" t="s">
        <v>3061</v>
      </c>
      <c r="G6" s="258" t="s">
        <v>3061</v>
      </c>
      <c r="H6" s="258" t="s">
        <v>3061</v>
      </c>
      <c r="I6" s="84" t="s">
        <v>1455</v>
      </c>
      <c r="J6" s="82" t="s">
        <v>1456</v>
      </c>
    </row>
    <row r="7" spans="2:10" ht="30" customHeight="1">
      <c r="B7" s="255" t="s">
        <v>1714</v>
      </c>
      <c r="C7" s="252" t="s">
        <v>3061</v>
      </c>
      <c r="D7" s="252" t="s">
        <v>3061</v>
      </c>
      <c r="E7" s="253" t="s">
        <v>3061</v>
      </c>
      <c r="F7" s="254" t="s">
        <v>3061</v>
      </c>
      <c r="G7" s="259" t="s">
        <v>3061</v>
      </c>
      <c r="H7" s="258" t="s">
        <v>3061</v>
      </c>
      <c r="I7" s="84" t="s">
        <v>1457</v>
      </c>
      <c r="J7" s="82" t="s">
        <v>1458</v>
      </c>
    </row>
    <row r="8" spans="2:10" ht="30" customHeight="1">
      <c r="B8" s="249" t="s">
        <v>2038</v>
      </c>
      <c r="C8" s="247" t="s">
        <v>1459</v>
      </c>
      <c r="D8" s="247" t="s">
        <v>482</v>
      </c>
      <c r="E8" s="266" t="s">
        <v>1460</v>
      </c>
      <c r="F8" s="257" t="s">
        <v>293</v>
      </c>
      <c r="G8" s="257" t="s">
        <v>1415</v>
      </c>
      <c r="H8" s="257" t="s">
        <v>174</v>
      </c>
      <c r="I8" s="87" t="s">
        <v>1461</v>
      </c>
      <c r="J8" s="44" t="s">
        <v>339</v>
      </c>
    </row>
    <row r="9" spans="2:10" ht="30" customHeight="1">
      <c r="B9" s="249" t="s">
        <v>1714</v>
      </c>
      <c r="C9" s="247" t="s">
        <v>3061</v>
      </c>
      <c r="D9" s="247" t="s">
        <v>3061</v>
      </c>
      <c r="E9" s="266" t="s">
        <v>3061</v>
      </c>
      <c r="F9" s="258" t="s">
        <v>3061</v>
      </c>
      <c r="G9" s="258" t="s">
        <v>3061</v>
      </c>
      <c r="H9" s="258" t="s">
        <v>3061</v>
      </c>
      <c r="I9" s="87" t="s">
        <v>1462</v>
      </c>
      <c r="J9" s="44" t="s">
        <v>1463</v>
      </c>
    </row>
    <row r="10" spans="2:10" ht="30" customHeight="1">
      <c r="B10" s="249" t="s">
        <v>1714</v>
      </c>
      <c r="C10" s="247" t="s">
        <v>3061</v>
      </c>
      <c r="D10" s="247" t="s">
        <v>3061</v>
      </c>
      <c r="E10" s="266" t="s">
        <v>3061</v>
      </c>
      <c r="F10" s="258" t="s">
        <v>3061</v>
      </c>
      <c r="G10" s="258" t="s">
        <v>3061</v>
      </c>
      <c r="H10" s="258" t="s">
        <v>3061</v>
      </c>
      <c r="I10" s="87" t="s">
        <v>1464</v>
      </c>
      <c r="J10" s="44" t="s">
        <v>1465</v>
      </c>
    </row>
    <row r="11" spans="2:10" ht="30" customHeight="1">
      <c r="B11" s="249" t="s">
        <v>1714</v>
      </c>
      <c r="C11" s="247" t="s">
        <v>3061</v>
      </c>
      <c r="D11" s="247" t="s">
        <v>3061</v>
      </c>
      <c r="E11" s="266" t="s">
        <v>3061</v>
      </c>
      <c r="F11" s="258" t="s">
        <v>3061</v>
      </c>
      <c r="G11" s="258" t="s">
        <v>3061</v>
      </c>
      <c r="H11" s="258" t="s">
        <v>3061</v>
      </c>
      <c r="I11" s="87" t="s">
        <v>1466</v>
      </c>
      <c r="J11" s="73" t="s">
        <v>1467</v>
      </c>
    </row>
    <row r="12" spans="2:10" ht="30" customHeight="1">
      <c r="B12" s="249" t="s">
        <v>1714</v>
      </c>
      <c r="C12" s="247" t="s">
        <v>3061</v>
      </c>
      <c r="D12" s="247" t="s">
        <v>3061</v>
      </c>
      <c r="E12" s="266" t="s">
        <v>3061</v>
      </c>
      <c r="F12" s="258" t="s">
        <v>3061</v>
      </c>
      <c r="G12" s="258" t="s">
        <v>3061</v>
      </c>
      <c r="H12" s="258" t="s">
        <v>3061</v>
      </c>
      <c r="I12" s="87" t="s">
        <v>1468</v>
      </c>
      <c r="J12" s="44" t="s">
        <v>1469</v>
      </c>
    </row>
    <row r="13" spans="2:10" ht="30" customHeight="1">
      <c r="B13" s="249" t="s">
        <v>1714</v>
      </c>
      <c r="C13" s="247" t="s">
        <v>3061</v>
      </c>
      <c r="D13" s="247" t="s">
        <v>3061</v>
      </c>
      <c r="E13" s="266" t="s">
        <v>3061</v>
      </c>
      <c r="F13" s="258" t="s">
        <v>3061</v>
      </c>
      <c r="G13" s="258" t="s">
        <v>3061</v>
      </c>
      <c r="H13" s="258" t="s">
        <v>3061</v>
      </c>
      <c r="I13" s="87" t="s">
        <v>1405</v>
      </c>
      <c r="J13" s="44" t="s">
        <v>1470</v>
      </c>
    </row>
    <row r="14" spans="2:10" ht="30" customHeight="1">
      <c r="B14" s="249" t="s">
        <v>1714</v>
      </c>
      <c r="C14" s="247" t="s">
        <v>3061</v>
      </c>
      <c r="D14" s="247" t="s">
        <v>3061</v>
      </c>
      <c r="E14" s="266" t="s">
        <v>3061</v>
      </c>
      <c r="F14" s="258" t="s">
        <v>3061</v>
      </c>
      <c r="G14" s="258" t="s">
        <v>3061</v>
      </c>
      <c r="H14" s="258" t="s">
        <v>3061</v>
      </c>
      <c r="I14" s="87" t="s">
        <v>1471</v>
      </c>
      <c r="J14" s="44" t="s">
        <v>1472</v>
      </c>
    </row>
    <row r="15" spans="2:10" ht="30" customHeight="1">
      <c r="B15" s="249" t="s">
        <v>1714</v>
      </c>
      <c r="C15" s="247" t="s">
        <v>3061</v>
      </c>
      <c r="D15" s="247" t="s">
        <v>3061</v>
      </c>
      <c r="E15" s="266" t="s">
        <v>3061</v>
      </c>
      <c r="F15" s="258" t="s">
        <v>3061</v>
      </c>
      <c r="G15" s="258" t="s">
        <v>3061</v>
      </c>
      <c r="H15" s="258" t="s">
        <v>3061</v>
      </c>
      <c r="I15" s="87" t="s">
        <v>1473</v>
      </c>
      <c r="J15" s="44" t="s">
        <v>1474</v>
      </c>
    </row>
    <row r="16" spans="2:10" ht="30" customHeight="1">
      <c r="B16" s="249" t="s">
        <v>1714</v>
      </c>
      <c r="C16" s="247" t="s">
        <v>3061</v>
      </c>
      <c r="D16" s="247" t="s">
        <v>3061</v>
      </c>
      <c r="E16" s="266" t="s">
        <v>3061</v>
      </c>
      <c r="F16" s="258" t="s">
        <v>3061</v>
      </c>
      <c r="G16" s="258" t="s">
        <v>3061</v>
      </c>
      <c r="H16" s="258" t="s">
        <v>3061</v>
      </c>
      <c r="I16" s="87" t="s">
        <v>1475</v>
      </c>
      <c r="J16" s="44" t="s">
        <v>1476</v>
      </c>
    </row>
    <row r="17" spans="2:10" ht="30" customHeight="1">
      <c r="B17" s="249" t="s">
        <v>1714</v>
      </c>
      <c r="C17" s="247" t="s">
        <v>3061</v>
      </c>
      <c r="D17" s="247" t="s">
        <v>3061</v>
      </c>
      <c r="E17" s="266" t="s">
        <v>3061</v>
      </c>
      <c r="F17" s="258" t="s">
        <v>3061</v>
      </c>
      <c r="G17" s="258" t="s">
        <v>3061</v>
      </c>
      <c r="H17" s="258" t="s">
        <v>3061</v>
      </c>
      <c r="I17" s="87" t="s">
        <v>1477</v>
      </c>
      <c r="J17" s="44" t="s">
        <v>1478</v>
      </c>
    </row>
    <row r="18" spans="2:10" ht="30" customHeight="1">
      <c r="B18" s="249" t="s">
        <v>1714</v>
      </c>
      <c r="C18" s="247" t="s">
        <v>3061</v>
      </c>
      <c r="D18" s="247" t="s">
        <v>3061</v>
      </c>
      <c r="E18" s="266" t="s">
        <v>3061</v>
      </c>
      <c r="F18" s="258" t="s">
        <v>3061</v>
      </c>
      <c r="G18" s="258" t="s">
        <v>3061</v>
      </c>
      <c r="H18" s="258" t="s">
        <v>3061</v>
      </c>
      <c r="I18" s="87" t="s">
        <v>1479</v>
      </c>
      <c r="J18" s="44" t="s">
        <v>1480</v>
      </c>
    </row>
    <row r="19" spans="2:10" ht="30" customHeight="1">
      <c r="B19" s="249" t="s">
        <v>1714</v>
      </c>
      <c r="C19" s="247" t="s">
        <v>3061</v>
      </c>
      <c r="D19" s="247" t="s">
        <v>3061</v>
      </c>
      <c r="E19" s="266" t="s">
        <v>3061</v>
      </c>
      <c r="F19" s="258" t="s">
        <v>3061</v>
      </c>
      <c r="G19" s="258" t="s">
        <v>3061</v>
      </c>
      <c r="H19" s="258" t="s">
        <v>3061</v>
      </c>
      <c r="I19" s="87" t="s">
        <v>292</v>
      </c>
      <c r="J19" s="44" t="s">
        <v>1481</v>
      </c>
    </row>
    <row r="20" spans="2:10" ht="30" customHeight="1">
      <c r="B20" s="249" t="s">
        <v>1714</v>
      </c>
      <c r="C20" s="247" t="s">
        <v>3061</v>
      </c>
      <c r="D20" s="247" t="s">
        <v>3061</v>
      </c>
      <c r="E20" s="266" t="s">
        <v>3061</v>
      </c>
      <c r="F20" s="258" t="s">
        <v>3061</v>
      </c>
      <c r="G20" s="258" t="s">
        <v>3061</v>
      </c>
      <c r="H20" s="258" t="s">
        <v>3061</v>
      </c>
      <c r="I20" s="87" t="s">
        <v>1482</v>
      </c>
      <c r="J20" s="44" t="s">
        <v>1483</v>
      </c>
    </row>
    <row r="21" spans="2:10" ht="30" customHeight="1">
      <c r="B21" s="249" t="s">
        <v>1714</v>
      </c>
      <c r="C21" s="247" t="s">
        <v>3061</v>
      </c>
      <c r="D21" s="247" t="s">
        <v>3061</v>
      </c>
      <c r="E21" s="266" t="s">
        <v>3061</v>
      </c>
      <c r="F21" s="258" t="s">
        <v>3061</v>
      </c>
      <c r="G21" s="258" t="s">
        <v>3061</v>
      </c>
      <c r="H21" s="258" t="s">
        <v>3061</v>
      </c>
      <c r="I21" s="87" t="s">
        <v>1484</v>
      </c>
      <c r="J21" s="44" t="s">
        <v>1485</v>
      </c>
    </row>
    <row r="22" spans="2:10" ht="30" customHeight="1">
      <c r="B22" s="249" t="s">
        <v>1714</v>
      </c>
      <c r="C22" s="247" t="s">
        <v>3061</v>
      </c>
      <c r="D22" s="247" t="s">
        <v>3061</v>
      </c>
      <c r="E22" s="266" t="s">
        <v>3061</v>
      </c>
      <c r="F22" s="258" t="s">
        <v>3061</v>
      </c>
      <c r="G22" s="258" t="s">
        <v>3061</v>
      </c>
      <c r="H22" s="258" t="s">
        <v>3061</v>
      </c>
      <c r="I22" s="87" t="s">
        <v>293</v>
      </c>
      <c r="J22" s="44" t="s">
        <v>1486</v>
      </c>
    </row>
    <row r="23" spans="2:10" ht="30" customHeight="1">
      <c r="B23" s="249" t="s">
        <v>1714</v>
      </c>
      <c r="C23" s="247" t="s">
        <v>3061</v>
      </c>
      <c r="D23" s="247" t="s">
        <v>3061</v>
      </c>
      <c r="E23" s="266" t="s">
        <v>3061</v>
      </c>
      <c r="F23" s="258" t="s">
        <v>3061</v>
      </c>
      <c r="G23" s="258" t="s">
        <v>3061</v>
      </c>
      <c r="H23" s="258" t="s">
        <v>3061</v>
      </c>
      <c r="I23" s="87" t="s">
        <v>1487</v>
      </c>
      <c r="J23" s="44" t="s">
        <v>1488</v>
      </c>
    </row>
    <row r="24" spans="2:10" ht="30" customHeight="1">
      <c r="B24" s="249" t="s">
        <v>1714</v>
      </c>
      <c r="C24" s="247" t="s">
        <v>3061</v>
      </c>
      <c r="D24" s="247" t="s">
        <v>3061</v>
      </c>
      <c r="E24" s="266" t="s">
        <v>3061</v>
      </c>
      <c r="F24" s="258" t="s">
        <v>3061</v>
      </c>
      <c r="G24" s="258" t="s">
        <v>3061</v>
      </c>
      <c r="H24" s="258" t="s">
        <v>3061</v>
      </c>
      <c r="I24" s="87" t="s">
        <v>1489</v>
      </c>
      <c r="J24" s="44" t="s">
        <v>1490</v>
      </c>
    </row>
    <row r="25" spans="2:10" ht="30" customHeight="1">
      <c r="B25" s="249" t="s">
        <v>1714</v>
      </c>
      <c r="C25" s="247" t="s">
        <v>3061</v>
      </c>
      <c r="D25" s="247" t="s">
        <v>3061</v>
      </c>
      <c r="E25" s="266" t="s">
        <v>3061</v>
      </c>
      <c r="F25" s="259" t="s">
        <v>3061</v>
      </c>
      <c r="G25" s="259" t="s">
        <v>3061</v>
      </c>
      <c r="H25" s="259" t="s">
        <v>3061</v>
      </c>
      <c r="I25" s="87" t="s">
        <v>1411</v>
      </c>
      <c r="J25" s="44" t="s">
        <v>1491</v>
      </c>
    </row>
    <row r="26" spans="2:10" ht="133.65" customHeight="1">
      <c r="B26" s="111" t="s">
        <v>2039</v>
      </c>
      <c r="C26" s="112" t="s">
        <v>674</v>
      </c>
      <c r="D26" s="112" t="s">
        <v>675</v>
      </c>
      <c r="E26" s="45" t="s">
        <v>1492</v>
      </c>
      <c r="F26" s="90" t="s">
        <v>1457</v>
      </c>
      <c r="G26" s="90" t="s">
        <v>1415</v>
      </c>
      <c r="H26" s="90" t="s">
        <v>1493</v>
      </c>
      <c r="I26" s="87" t="s">
        <v>164</v>
      </c>
      <c r="J26" s="44" t="s">
        <v>164</v>
      </c>
    </row>
    <row r="27" spans="2:10" ht="79.349999999999994" customHeight="1">
      <c r="B27" s="107" t="s">
        <v>2027</v>
      </c>
      <c r="C27" s="108" t="s">
        <v>1494</v>
      </c>
      <c r="D27" s="108" t="s">
        <v>1495</v>
      </c>
      <c r="E27" s="81" t="s">
        <v>1496</v>
      </c>
      <c r="F27" s="86" t="s">
        <v>293</v>
      </c>
      <c r="G27" s="86" t="s">
        <v>1415</v>
      </c>
      <c r="H27" s="86" t="s">
        <v>246</v>
      </c>
      <c r="I27" s="79" t="s">
        <v>164</v>
      </c>
      <c r="J27" s="46" t="s">
        <v>164</v>
      </c>
    </row>
    <row r="28" spans="2:10" s="49" customFormat="1" ht="79.349999999999994" customHeight="1">
      <c r="B28" s="107" t="s">
        <v>2040</v>
      </c>
      <c r="C28" s="108" t="s">
        <v>1498</v>
      </c>
      <c r="D28" s="110" t="s">
        <v>918</v>
      </c>
      <c r="E28" s="81" t="s">
        <v>1728</v>
      </c>
      <c r="F28" s="71" t="s">
        <v>293</v>
      </c>
      <c r="G28" s="86" t="s">
        <v>1415</v>
      </c>
      <c r="H28" s="86" t="s">
        <v>246</v>
      </c>
      <c r="I28" s="79" t="s">
        <v>164</v>
      </c>
      <c r="J28" s="72" t="s">
        <v>164</v>
      </c>
    </row>
    <row r="29" spans="2:10" s="47" customFormat="1" ht="123" customHeight="1">
      <c r="B29" s="109" t="s">
        <v>2123</v>
      </c>
      <c r="C29" s="110" t="s">
        <v>1499</v>
      </c>
      <c r="D29" s="110" t="s">
        <v>916</v>
      </c>
      <c r="E29" s="81" t="s">
        <v>1500</v>
      </c>
      <c r="F29" s="71" t="s">
        <v>293</v>
      </c>
      <c r="G29" s="86" t="s">
        <v>1415</v>
      </c>
      <c r="H29" s="86" t="s">
        <v>246</v>
      </c>
      <c r="I29" s="79" t="s">
        <v>164</v>
      </c>
      <c r="J29" s="46" t="s">
        <v>164</v>
      </c>
    </row>
    <row r="30" spans="2:10" s="49" customFormat="1" ht="110.4" customHeight="1">
      <c r="B30" s="107" t="s">
        <v>2041</v>
      </c>
      <c r="C30" s="108" t="s">
        <v>1501</v>
      </c>
      <c r="D30" s="110" t="s">
        <v>1502</v>
      </c>
      <c r="E30" s="70" t="s">
        <v>3025</v>
      </c>
      <c r="F30" s="71" t="s">
        <v>293</v>
      </c>
      <c r="G30" s="86" t="s">
        <v>1415</v>
      </c>
      <c r="H30" s="86" t="s">
        <v>246</v>
      </c>
      <c r="I30" s="79" t="s">
        <v>164</v>
      </c>
      <c r="J30" s="46" t="s">
        <v>164</v>
      </c>
    </row>
    <row r="31" spans="2:10" ht="30" customHeight="1">
      <c r="B31" s="249" t="s">
        <v>2442</v>
      </c>
      <c r="C31" s="247" t="s">
        <v>2745</v>
      </c>
      <c r="D31" s="247" t="s">
        <v>1504</v>
      </c>
      <c r="E31" s="248" t="s">
        <v>2953</v>
      </c>
      <c r="F31" s="257" t="s">
        <v>293</v>
      </c>
      <c r="G31" s="257" t="s">
        <v>1415</v>
      </c>
      <c r="H31" s="260" t="s">
        <v>1450</v>
      </c>
      <c r="I31" s="84" t="s">
        <v>1461</v>
      </c>
      <c r="J31" s="82" t="s">
        <v>1506</v>
      </c>
    </row>
    <row r="32" spans="2:10" ht="30" customHeight="1">
      <c r="B32" s="249" t="s">
        <v>1714</v>
      </c>
      <c r="C32" s="247" t="s">
        <v>3061</v>
      </c>
      <c r="D32" s="247" t="s">
        <v>3061</v>
      </c>
      <c r="E32" s="248" t="s">
        <v>3061</v>
      </c>
      <c r="F32" s="258" t="s">
        <v>3061</v>
      </c>
      <c r="G32" s="258" t="s">
        <v>3061</v>
      </c>
      <c r="H32" s="261" t="s">
        <v>3061</v>
      </c>
      <c r="I32" s="84" t="s">
        <v>1462</v>
      </c>
      <c r="J32" s="82" t="s">
        <v>1507</v>
      </c>
    </row>
    <row r="33" spans="2:10" ht="30" customHeight="1">
      <c r="B33" s="249" t="s">
        <v>1714</v>
      </c>
      <c r="C33" s="247" t="s">
        <v>3061</v>
      </c>
      <c r="D33" s="247" t="s">
        <v>3061</v>
      </c>
      <c r="E33" s="248" t="s">
        <v>3061</v>
      </c>
      <c r="F33" s="258" t="s">
        <v>3061</v>
      </c>
      <c r="G33" s="258" t="s">
        <v>3061</v>
      </c>
      <c r="H33" s="261" t="s">
        <v>3061</v>
      </c>
      <c r="I33" s="84" t="s">
        <v>1464</v>
      </c>
      <c r="J33" s="82" t="s">
        <v>1508</v>
      </c>
    </row>
    <row r="34" spans="2:10" ht="30" customHeight="1">
      <c r="B34" s="249" t="s">
        <v>1714</v>
      </c>
      <c r="C34" s="247" t="s">
        <v>3061</v>
      </c>
      <c r="D34" s="247" t="s">
        <v>3061</v>
      </c>
      <c r="E34" s="248" t="s">
        <v>3061</v>
      </c>
      <c r="F34" s="258" t="s">
        <v>3061</v>
      </c>
      <c r="G34" s="258" t="s">
        <v>3061</v>
      </c>
      <c r="H34" s="261" t="s">
        <v>3061</v>
      </c>
      <c r="I34" s="84" t="s">
        <v>1466</v>
      </c>
      <c r="J34" s="82" t="s">
        <v>1729</v>
      </c>
    </row>
    <row r="35" spans="2:10" ht="30" customHeight="1">
      <c r="B35" s="249" t="s">
        <v>1714</v>
      </c>
      <c r="C35" s="247" t="s">
        <v>3061</v>
      </c>
      <c r="D35" s="247" t="s">
        <v>3061</v>
      </c>
      <c r="E35" s="248" t="s">
        <v>3061</v>
      </c>
      <c r="F35" s="258" t="s">
        <v>3061</v>
      </c>
      <c r="G35" s="258" t="s">
        <v>3061</v>
      </c>
      <c r="H35" s="261" t="s">
        <v>3061</v>
      </c>
      <c r="I35" s="84" t="s">
        <v>1468</v>
      </c>
      <c r="J35" s="82" t="s">
        <v>1509</v>
      </c>
    </row>
    <row r="36" spans="2:10" ht="30" customHeight="1">
      <c r="B36" s="249" t="s">
        <v>1714</v>
      </c>
      <c r="C36" s="247" t="s">
        <v>3061</v>
      </c>
      <c r="D36" s="247" t="s">
        <v>3061</v>
      </c>
      <c r="E36" s="248" t="s">
        <v>3061</v>
      </c>
      <c r="F36" s="258" t="s">
        <v>3061</v>
      </c>
      <c r="G36" s="258" t="s">
        <v>3061</v>
      </c>
      <c r="H36" s="261" t="s">
        <v>3061</v>
      </c>
      <c r="I36" s="84" t="s">
        <v>1405</v>
      </c>
      <c r="J36" s="44" t="s">
        <v>1510</v>
      </c>
    </row>
    <row r="37" spans="2:10" ht="30" customHeight="1">
      <c r="B37" s="249" t="s">
        <v>1714</v>
      </c>
      <c r="C37" s="247" t="s">
        <v>3061</v>
      </c>
      <c r="D37" s="247" t="s">
        <v>3061</v>
      </c>
      <c r="E37" s="248" t="s">
        <v>3061</v>
      </c>
      <c r="F37" s="258" t="s">
        <v>3061</v>
      </c>
      <c r="G37" s="258" t="s">
        <v>3061</v>
      </c>
      <c r="H37" s="261" t="s">
        <v>3061</v>
      </c>
      <c r="I37" s="87" t="s">
        <v>1484</v>
      </c>
      <c r="J37" s="44" t="s">
        <v>1511</v>
      </c>
    </row>
    <row r="38" spans="2:10" ht="30" customHeight="1">
      <c r="B38" s="249" t="s">
        <v>1714</v>
      </c>
      <c r="C38" s="247" t="s">
        <v>3061</v>
      </c>
      <c r="D38" s="247" t="s">
        <v>3061</v>
      </c>
      <c r="E38" s="248" t="s">
        <v>3061</v>
      </c>
      <c r="F38" s="259" t="s">
        <v>3061</v>
      </c>
      <c r="G38" s="259" t="s">
        <v>3061</v>
      </c>
      <c r="H38" s="262" t="s">
        <v>3061</v>
      </c>
      <c r="I38" s="87">
        <v>9</v>
      </c>
      <c r="J38" s="44" t="s">
        <v>1512</v>
      </c>
    </row>
  </sheetData>
  <mergeCells count="22">
    <mergeCell ref="B2:J2"/>
    <mergeCell ref="D8:D25"/>
    <mergeCell ref="E8:E25"/>
    <mergeCell ref="H8:H25"/>
    <mergeCell ref="C8:C25"/>
    <mergeCell ref="B4:B7"/>
    <mergeCell ref="B8:B25"/>
    <mergeCell ref="B31:B38"/>
    <mergeCell ref="G31:G38"/>
    <mergeCell ref="H31:H38"/>
    <mergeCell ref="H4:H7"/>
    <mergeCell ref="C4:C7"/>
    <mergeCell ref="C31:C38"/>
    <mergeCell ref="D4:D7"/>
    <mergeCell ref="F4:F7"/>
    <mergeCell ref="G4:G7"/>
    <mergeCell ref="F8:F25"/>
    <mergeCell ref="G8:G25"/>
    <mergeCell ref="F31:F38"/>
    <mergeCell ref="D31:D38"/>
    <mergeCell ref="E31:E38"/>
    <mergeCell ref="E4:E7"/>
  </mergeCells>
  <pageMargins left="0.70866141732283472" right="0.70866141732283472" top="0.74803149606299213" bottom="0.74803149606299213" header="0.31496062992125984" footer="0.31496062992125984"/>
  <pageSetup paperSize="8" scale="23" fitToHeight="0" orientation="landscap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4A7D79-1E42-4156-B849-1CA0F7BCD082}">
  <sheetPr codeName="Sheet66">
    <tabColor rgb="FF00B0F0"/>
  </sheetPr>
  <dimension ref="B1:J5"/>
  <sheetViews>
    <sheetView zoomScale="85" zoomScaleNormal="85" workbookViewId="0">
      <pane ySplit="3" topLeftCell="A4" activePane="bottomLeft" state="frozen"/>
      <selection pane="bottomLeft"/>
    </sheetView>
  </sheetViews>
  <sheetFormatPr defaultRowHeight="14.4"/>
  <cols>
    <col min="1" max="1" width="2.77734375" customWidth="1"/>
    <col min="2" max="2" width="20.88671875" customWidth="1" collapsed="1"/>
    <col min="3" max="3" width="35.88671875" customWidth="1"/>
    <col min="4" max="4" width="40.88671875" customWidth="1"/>
    <col min="5" max="5" width="70.88671875" customWidth="1"/>
    <col min="6" max="7" width="16.88671875" customWidth="1"/>
    <col min="8" max="8" width="25.88671875" customWidth="1"/>
    <col min="9" max="9" width="16.88671875" customWidth="1"/>
    <col min="10" max="10" width="70.77734375" customWidth="1"/>
  </cols>
  <sheetData>
    <row r="1" spans="2:10" ht="10.5" customHeight="1">
      <c r="B1" s="117"/>
      <c r="C1" s="117"/>
      <c r="D1" s="117"/>
      <c r="E1" s="117"/>
      <c r="F1" s="117"/>
      <c r="G1" s="117"/>
      <c r="H1" s="117"/>
      <c r="I1" s="117"/>
      <c r="J1" s="117"/>
    </row>
    <row r="2" spans="2:10" ht="130.05000000000001" customHeight="1">
      <c r="B2" s="263" t="s">
        <v>3068</v>
      </c>
      <c r="C2" s="264"/>
      <c r="D2" s="264"/>
      <c r="E2" s="264"/>
      <c r="F2" s="264"/>
      <c r="G2" s="264"/>
      <c r="H2" s="264"/>
      <c r="I2" s="264"/>
      <c r="J2" s="265"/>
    </row>
    <row r="3" spans="2:10" ht="60" customHeight="1">
      <c r="B3" s="94" t="s">
        <v>1977</v>
      </c>
      <c r="C3" s="42" t="s">
        <v>66</v>
      </c>
      <c r="D3" s="40" t="s">
        <v>70</v>
      </c>
      <c r="E3" s="40" t="s">
        <v>72</v>
      </c>
      <c r="F3" s="41" t="s">
        <v>672</v>
      </c>
      <c r="G3" s="41" t="s">
        <v>75</v>
      </c>
      <c r="H3" s="41" t="s">
        <v>77</v>
      </c>
      <c r="I3" s="41" t="s">
        <v>1401</v>
      </c>
      <c r="J3" s="41" t="s">
        <v>79</v>
      </c>
    </row>
    <row r="4" spans="2:10" ht="74.400000000000006" customHeight="1">
      <c r="B4" s="111" t="s">
        <v>2124</v>
      </c>
      <c r="C4" s="112" t="s">
        <v>2259</v>
      </c>
      <c r="D4" s="112" t="s">
        <v>2258</v>
      </c>
      <c r="E4" s="83" t="s">
        <v>2260</v>
      </c>
      <c r="F4" s="84" t="s">
        <v>292</v>
      </c>
      <c r="G4" s="86" t="s">
        <v>1403</v>
      </c>
      <c r="H4" s="86" t="s">
        <v>246</v>
      </c>
      <c r="I4" s="84" t="s">
        <v>164</v>
      </c>
      <c r="J4" s="82" t="s">
        <v>164</v>
      </c>
    </row>
    <row r="5" spans="2:10" ht="103.65" customHeight="1">
      <c r="B5" s="111" t="s">
        <v>2125</v>
      </c>
      <c r="C5" s="112" t="s">
        <v>2251</v>
      </c>
      <c r="D5" s="112" t="s">
        <v>2250</v>
      </c>
      <c r="E5" s="83" t="s">
        <v>2252</v>
      </c>
      <c r="F5" s="84" t="s">
        <v>292</v>
      </c>
      <c r="G5" s="86" t="s">
        <v>1403</v>
      </c>
      <c r="H5" s="86" t="s">
        <v>2643</v>
      </c>
      <c r="I5" s="84" t="s">
        <v>164</v>
      </c>
      <c r="J5" s="82" t="s">
        <v>164</v>
      </c>
    </row>
  </sheetData>
  <mergeCells count="1">
    <mergeCell ref="B2:J2"/>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46">
    <tabColor rgb="FF00B0F0"/>
    <pageSetUpPr fitToPage="1"/>
  </sheetPr>
  <dimension ref="B1:J6"/>
  <sheetViews>
    <sheetView zoomScale="85" zoomScaleNormal="85" workbookViewId="0">
      <pane ySplit="3" topLeftCell="A4" activePane="bottomLeft" state="frozen"/>
      <selection pane="bottomLeft"/>
    </sheetView>
  </sheetViews>
  <sheetFormatPr defaultColWidth="9" defaultRowHeight="13.8"/>
  <cols>
    <col min="1" max="1" width="2.77734375" style="8" customWidth="1"/>
    <col min="2" max="2" width="20.88671875" style="8" customWidth="1" collapsed="1"/>
    <col min="3" max="3" width="35.88671875" style="8"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8"/>
  </cols>
  <sheetData>
    <row r="1" spans="2:10" ht="10.5" customHeight="1">
      <c r="B1" s="117"/>
      <c r="C1" s="117"/>
      <c r="D1" s="117"/>
      <c r="E1" s="117"/>
      <c r="F1" s="117"/>
      <c r="G1" s="117"/>
      <c r="H1" s="117"/>
      <c r="I1" s="117"/>
      <c r="J1" s="117"/>
    </row>
    <row r="2" spans="2:10" ht="130.05000000000001" customHeight="1">
      <c r="B2" s="263" t="s">
        <v>3069</v>
      </c>
      <c r="C2" s="264"/>
      <c r="D2" s="264"/>
      <c r="E2" s="264"/>
      <c r="F2" s="264"/>
      <c r="G2" s="264"/>
      <c r="H2" s="264"/>
      <c r="I2" s="264"/>
      <c r="J2" s="265"/>
    </row>
    <row r="3" spans="2:10" s="61" customFormat="1" ht="60" customHeight="1">
      <c r="B3" s="41" t="s">
        <v>1977</v>
      </c>
      <c r="C3" s="42" t="s">
        <v>66</v>
      </c>
      <c r="D3" s="50" t="s">
        <v>70</v>
      </c>
      <c r="E3" s="50" t="s">
        <v>72</v>
      </c>
      <c r="F3" s="42" t="s">
        <v>672</v>
      </c>
      <c r="G3" s="42" t="s">
        <v>75</v>
      </c>
      <c r="H3" s="42" t="s">
        <v>77</v>
      </c>
      <c r="I3" s="42" t="s">
        <v>1401</v>
      </c>
      <c r="J3" s="42" t="s">
        <v>79</v>
      </c>
    </row>
    <row r="4" spans="2:10" s="47" customFormat="1" ht="105" customHeight="1">
      <c r="B4" s="107" t="s">
        <v>2042</v>
      </c>
      <c r="C4" s="113" t="s">
        <v>2809</v>
      </c>
      <c r="D4" s="113" t="s">
        <v>2802</v>
      </c>
      <c r="E4" s="45" t="s">
        <v>2810</v>
      </c>
      <c r="F4" s="71" t="s">
        <v>293</v>
      </c>
      <c r="G4" s="71" t="s">
        <v>1415</v>
      </c>
      <c r="H4" s="86" t="s">
        <v>2643</v>
      </c>
      <c r="I4" s="79" t="s">
        <v>164</v>
      </c>
      <c r="J4" s="46" t="s">
        <v>164</v>
      </c>
    </row>
    <row r="5" spans="2:10" s="47" customFormat="1" ht="105" customHeight="1">
      <c r="B5" s="107" t="s">
        <v>2043</v>
      </c>
      <c r="C5" s="113" t="s">
        <v>2664</v>
      </c>
      <c r="D5" s="113" t="s">
        <v>1972</v>
      </c>
      <c r="E5" s="97" t="s">
        <v>2378</v>
      </c>
      <c r="F5" s="71" t="s">
        <v>293</v>
      </c>
      <c r="G5" s="71" t="s">
        <v>1415</v>
      </c>
      <c r="H5" s="86" t="s">
        <v>2643</v>
      </c>
      <c r="I5" s="79" t="s">
        <v>164</v>
      </c>
      <c r="J5" s="46" t="s">
        <v>164</v>
      </c>
    </row>
    <row r="6" spans="2:10" s="47" customFormat="1" ht="105" customHeight="1">
      <c r="B6" s="109" t="s">
        <v>2044</v>
      </c>
      <c r="C6" s="110" t="s">
        <v>659</v>
      </c>
      <c r="D6" s="110" t="s">
        <v>661</v>
      </c>
      <c r="E6" s="70" t="s">
        <v>1518</v>
      </c>
      <c r="F6" s="71" t="s">
        <v>292</v>
      </c>
      <c r="G6" s="71" t="s">
        <v>1403</v>
      </c>
      <c r="H6" s="71" t="s">
        <v>169</v>
      </c>
      <c r="I6" s="84" t="s">
        <v>2091</v>
      </c>
      <c r="J6" s="91" t="s">
        <v>2785</v>
      </c>
    </row>
  </sheetData>
  <mergeCells count="1">
    <mergeCell ref="B2:J2"/>
  </mergeCells>
  <hyperlinks>
    <hyperlink ref="J6" r:id="rId1" xr:uid="{F766DC2F-62D3-43C1-9C8D-C03DDD68A57A}"/>
  </hyperlinks>
  <pageMargins left="0.70866141732283472" right="0.70866141732283472" top="0.74803149606299213" bottom="0.74803149606299213" header="0.31496062992125984" footer="0.31496062992125984"/>
  <pageSetup paperSize="8" scale="28" fitToHeight="0" orientation="landscape"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47">
    <tabColor rgb="FF00B0F0"/>
    <pageSetUpPr fitToPage="1"/>
  </sheetPr>
  <dimension ref="B1:J10"/>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3070</v>
      </c>
      <c r="C2" s="264"/>
      <c r="D2" s="264"/>
      <c r="E2" s="264"/>
      <c r="F2" s="264"/>
      <c r="G2" s="264"/>
      <c r="H2" s="264"/>
      <c r="I2" s="264"/>
      <c r="J2" s="265"/>
    </row>
    <row r="3" spans="2:10" s="60" customFormat="1" ht="60" customHeight="1">
      <c r="B3" s="41" t="s">
        <v>1977</v>
      </c>
      <c r="C3" s="42" t="s">
        <v>66</v>
      </c>
      <c r="D3" s="40" t="s">
        <v>70</v>
      </c>
      <c r="E3" s="40" t="s">
        <v>72</v>
      </c>
      <c r="F3" s="41" t="s">
        <v>672</v>
      </c>
      <c r="G3" s="41" t="s">
        <v>75</v>
      </c>
      <c r="H3" s="41" t="s">
        <v>77</v>
      </c>
      <c r="I3" s="41" t="s">
        <v>1401</v>
      </c>
      <c r="J3" s="41" t="s">
        <v>79</v>
      </c>
    </row>
    <row r="4" spans="2:10" ht="36.6" customHeight="1">
      <c r="B4" s="267" t="s">
        <v>2045</v>
      </c>
      <c r="C4" s="270" t="s">
        <v>1520</v>
      </c>
      <c r="D4" s="270" t="s">
        <v>1521</v>
      </c>
      <c r="E4" s="273" t="s">
        <v>1522</v>
      </c>
      <c r="F4" s="257" t="s">
        <v>727</v>
      </c>
      <c r="G4" s="257" t="s">
        <v>1415</v>
      </c>
      <c r="H4" s="257" t="s">
        <v>1523</v>
      </c>
      <c r="I4" s="86" t="s">
        <v>2586</v>
      </c>
      <c r="J4" s="81" t="s">
        <v>1714</v>
      </c>
    </row>
    <row r="5" spans="2:10" ht="36.6" customHeight="1">
      <c r="B5" s="268"/>
      <c r="C5" s="271"/>
      <c r="D5" s="271"/>
      <c r="E5" s="274"/>
      <c r="F5" s="258"/>
      <c r="G5" s="258"/>
      <c r="H5" s="258"/>
      <c r="I5" s="86" t="s">
        <v>2587</v>
      </c>
      <c r="J5" s="81" t="s">
        <v>2589</v>
      </c>
    </row>
    <row r="6" spans="2:10" ht="36.6" customHeight="1">
      <c r="B6" s="269"/>
      <c r="C6" s="272"/>
      <c r="D6" s="272"/>
      <c r="E6" s="275"/>
      <c r="F6" s="259"/>
      <c r="G6" s="259"/>
      <c r="H6" s="259"/>
      <c r="I6" s="86" t="s">
        <v>2588</v>
      </c>
      <c r="J6" s="81" t="s">
        <v>2590</v>
      </c>
    </row>
    <row r="7" spans="2:10" ht="36.6" customHeight="1">
      <c r="B7" s="249" t="s">
        <v>2046</v>
      </c>
      <c r="C7" s="247" t="s">
        <v>2233</v>
      </c>
      <c r="D7" s="247" t="s">
        <v>2232</v>
      </c>
      <c r="E7" s="248" t="s">
        <v>2234</v>
      </c>
      <c r="F7" s="257" t="s">
        <v>293</v>
      </c>
      <c r="G7" s="257" t="s">
        <v>1415</v>
      </c>
      <c r="H7" s="257" t="s">
        <v>2235</v>
      </c>
      <c r="I7" s="86" t="s">
        <v>2586</v>
      </c>
      <c r="J7" s="81" t="s">
        <v>1714</v>
      </c>
    </row>
    <row r="8" spans="2:10" ht="36.6" customHeight="1">
      <c r="B8" s="249"/>
      <c r="C8" s="247"/>
      <c r="D8" s="247"/>
      <c r="E8" s="248"/>
      <c r="F8" s="258"/>
      <c r="G8" s="258"/>
      <c r="H8" s="258"/>
      <c r="I8" s="86" t="s">
        <v>2591</v>
      </c>
      <c r="J8" s="81" t="s">
        <v>2594</v>
      </c>
    </row>
    <row r="9" spans="2:10" ht="36.6" customHeight="1">
      <c r="B9" s="249"/>
      <c r="C9" s="247"/>
      <c r="D9" s="247"/>
      <c r="E9" s="248"/>
      <c r="F9" s="258"/>
      <c r="G9" s="258"/>
      <c r="H9" s="258"/>
      <c r="I9" s="86" t="s">
        <v>2592</v>
      </c>
      <c r="J9" s="81" t="s">
        <v>2595</v>
      </c>
    </row>
    <row r="10" spans="2:10" ht="36.6" customHeight="1">
      <c r="B10" s="249"/>
      <c r="C10" s="247"/>
      <c r="D10" s="247"/>
      <c r="E10" s="248"/>
      <c r="F10" s="259"/>
      <c r="G10" s="259"/>
      <c r="H10" s="259"/>
      <c r="I10" s="86" t="s">
        <v>2593</v>
      </c>
      <c r="J10" s="81" t="s">
        <v>2596</v>
      </c>
    </row>
  </sheetData>
  <mergeCells count="15">
    <mergeCell ref="G7:G10"/>
    <mergeCell ref="H7:H10"/>
    <mergeCell ref="B7:B10"/>
    <mergeCell ref="C7:C10"/>
    <mergeCell ref="D7:D10"/>
    <mergeCell ref="E7:E10"/>
    <mergeCell ref="F7:F10"/>
    <mergeCell ref="G4:G6"/>
    <mergeCell ref="H4:H6"/>
    <mergeCell ref="B2:J2"/>
    <mergeCell ref="B4:B6"/>
    <mergeCell ref="C4:C6"/>
    <mergeCell ref="D4:D6"/>
    <mergeCell ref="E4:E6"/>
    <mergeCell ref="F4:F6"/>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48">
    <tabColor rgb="FF00B0F0"/>
    <pageSetUpPr fitToPage="1"/>
  </sheetPr>
  <dimension ref="B1:J13"/>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3071</v>
      </c>
      <c r="C2" s="264"/>
      <c r="D2" s="264"/>
      <c r="E2" s="264"/>
      <c r="F2" s="264"/>
      <c r="G2" s="264"/>
      <c r="H2" s="264"/>
      <c r="I2" s="264"/>
      <c r="J2" s="265"/>
    </row>
    <row r="3" spans="2:10" s="60" customFormat="1" ht="60" customHeight="1">
      <c r="B3" s="41" t="s">
        <v>1977</v>
      </c>
      <c r="C3" s="42" t="s">
        <v>66</v>
      </c>
      <c r="D3" s="40" t="s">
        <v>70</v>
      </c>
      <c r="E3" s="40" t="s">
        <v>72</v>
      </c>
      <c r="F3" s="41" t="s">
        <v>672</v>
      </c>
      <c r="G3" s="41" t="s">
        <v>75</v>
      </c>
      <c r="H3" s="41" t="s">
        <v>77</v>
      </c>
      <c r="I3" s="41" t="s">
        <v>1401</v>
      </c>
      <c r="J3" s="41" t="s">
        <v>79</v>
      </c>
    </row>
    <row r="4" spans="2:10" ht="31.35" customHeight="1">
      <c r="B4" s="267" t="s">
        <v>2047</v>
      </c>
      <c r="C4" s="270" t="s">
        <v>2253</v>
      </c>
      <c r="D4" s="270" t="s">
        <v>317</v>
      </c>
      <c r="E4" s="273" t="s">
        <v>2254</v>
      </c>
      <c r="F4" s="257" t="s">
        <v>292</v>
      </c>
      <c r="G4" s="257" t="s">
        <v>1403</v>
      </c>
      <c r="H4" s="257" t="s">
        <v>1525</v>
      </c>
      <c r="I4" s="86" t="s">
        <v>2586</v>
      </c>
      <c r="J4" s="81" t="s">
        <v>1714</v>
      </c>
    </row>
    <row r="5" spans="2:10" ht="31.35" customHeight="1">
      <c r="B5" s="268"/>
      <c r="C5" s="271"/>
      <c r="D5" s="271"/>
      <c r="E5" s="274"/>
      <c r="F5" s="258"/>
      <c r="G5" s="258"/>
      <c r="H5" s="258"/>
      <c r="I5" s="86" t="s">
        <v>2597</v>
      </c>
      <c r="J5" s="81" t="s">
        <v>2743</v>
      </c>
    </row>
    <row r="6" spans="2:10" ht="31.35" customHeight="1">
      <c r="B6" s="268"/>
      <c r="C6" s="271"/>
      <c r="D6" s="271"/>
      <c r="E6" s="274"/>
      <c r="F6" s="258"/>
      <c r="G6" s="258"/>
      <c r="H6" s="258"/>
      <c r="I6" s="86">
        <v>89999</v>
      </c>
      <c r="J6" s="81" t="s">
        <v>2598</v>
      </c>
    </row>
    <row r="7" spans="2:10" ht="31.35" customHeight="1">
      <c r="B7" s="269"/>
      <c r="C7" s="272"/>
      <c r="D7" s="272"/>
      <c r="E7" s="275"/>
      <c r="F7" s="259"/>
      <c r="G7" s="259"/>
      <c r="H7" s="259"/>
      <c r="I7" s="86">
        <v>89997</v>
      </c>
      <c r="J7" s="81" t="s">
        <v>2599</v>
      </c>
    </row>
    <row r="8" spans="2:10" ht="52.35" customHeight="1">
      <c r="B8" s="249" t="s">
        <v>2048</v>
      </c>
      <c r="C8" s="247" t="s">
        <v>2822</v>
      </c>
      <c r="D8" s="247" t="s">
        <v>2824</v>
      </c>
      <c r="E8" s="248" t="s">
        <v>2898</v>
      </c>
      <c r="F8" s="246" t="s">
        <v>292</v>
      </c>
      <c r="G8" s="246" t="s">
        <v>1403</v>
      </c>
      <c r="H8" s="246" t="s">
        <v>169</v>
      </c>
      <c r="I8" s="84" t="s">
        <v>1412</v>
      </c>
      <c r="J8" s="82" t="s">
        <v>2987</v>
      </c>
    </row>
    <row r="9" spans="2:10" ht="52.35" customHeight="1">
      <c r="B9" s="249"/>
      <c r="C9" s="247" t="s">
        <v>3061</v>
      </c>
      <c r="D9" s="247" t="s">
        <v>3061</v>
      </c>
      <c r="E9" s="248" t="s">
        <v>3061</v>
      </c>
      <c r="F9" s="246" t="s">
        <v>3061</v>
      </c>
      <c r="G9" s="246" t="s">
        <v>3061</v>
      </c>
      <c r="H9" s="246" t="s">
        <v>3061</v>
      </c>
      <c r="I9" s="84" t="s">
        <v>1413</v>
      </c>
      <c r="J9" s="82" t="s">
        <v>2988</v>
      </c>
    </row>
    <row r="10" spans="2:10" ht="41.4" customHeight="1">
      <c r="B10" s="249"/>
      <c r="C10" s="247" t="s">
        <v>3061</v>
      </c>
      <c r="D10" s="247" t="s">
        <v>3061</v>
      </c>
      <c r="E10" s="248" t="s">
        <v>3061</v>
      </c>
      <c r="F10" s="246" t="s">
        <v>3061</v>
      </c>
      <c r="G10" s="246" t="s">
        <v>3061</v>
      </c>
      <c r="H10" s="246" t="s">
        <v>3061</v>
      </c>
      <c r="I10" s="84" t="s">
        <v>1420</v>
      </c>
      <c r="J10" s="82" t="s">
        <v>3009</v>
      </c>
    </row>
    <row r="11" spans="2:10" ht="31.65" customHeight="1">
      <c r="B11" s="249"/>
      <c r="C11" s="247" t="s">
        <v>1714</v>
      </c>
      <c r="D11" s="247"/>
      <c r="E11" s="248"/>
      <c r="F11" s="246"/>
      <c r="G11" s="246"/>
      <c r="H11" s="246"/>
      <c r="I11" s="84" t="s">
        <v>1422</v>
      </c>
      <c r="J11" s="82" t="s">
        <v>2990</v>
      </c>
    </row>
    <row r="12" spans="2:10" ht="31.65" customHeight="1">
      <c r="B12" s="249"/>
      <c r="C12" s="247" t="s">
        <v>1714</v>
      </c>
      <c r="D12" s="247"/>
      <c r="E12" s="248"/>
      <c r="F12" s="246"/>
      <c r="G12" s="246"/>
      <c r="H12" s="246"/>
      <c r="I12" s="84" t="s">
        <v>1423</v>
      </c>
      <c r="J12" s="82" t="s">
        <v>2991</v>
      </c>
    </row>
    <row r="13" spans="2:10" ht="31.65" customHeight="1">
      <c r="B13" s="249"/>
      <c r="C13" s="247" t="s">
        <v>1714</v>
      </c>
      <c r="D13" s="247"/>
      <c r="E13" s="248"/>
      <c r="F13" s="246"/>
      <c r="G13" s="246"/>
      <c r="H13" s="246"/>
      <c r="I13" s="84" t="s">
        <v>1424</v>
      </c>
      <c r="J13" s="82" t="s">
        <v>2992</v>
      </c>
    </row>
  </sheetData>
  <mergeCells count="15">
    <mergeCell ref="B2:J2"/>
    <mergeCell ref="D4:D7"/>
    <mergeCell ref="E4:E7"/>
    <mergeCell ref="F4:F7"/>
    <mergeCell ref="G4:G7"/>
    <mergeCell ref="H4:H7"/>
    <mergeCell ref="B4:B7"/>
    <mergeCell ref="C4:C7"/>
    <mergeCell ref="B8:B13"/>
    <mergeCell ref="C8:C13"/>
    <mergeCell ref="H8:H13"/>
    <mergeCell ref="D8:D13"/>
    <mergeCell ref="E8:E13"/>
    <mergeCell ref="F8:F13"/>
    <mergeCell ref="G8:G13"/>
  </mergeCells>
  <pageMargins left="0.70866141732283472" right="0.70866141732283472" top="0.74803149606299213" bottom="0.74803149606299213" header="0.31496062992125984" footer="0.31496062992125984"/>
  <pageSetup paperSize="8" scale="24" fitToHeight="0" orientation="landscape"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49">
    <tabColor rgb="FF00B0F0"/>
    <pageSetUpPr fitToPage="1"/>
  </sheetPr>
  <dimension ref="B1:J7"/>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3072</v>
      </c>
      <c r="C2" s="264"/>
      <c r="D2" s="264"/>
      <c r="E2" s="264"/>
      <c r="F2" s="264"/>
      <c r="G2" s="264"/>
      <c r="H2" s="264"/>
      <c r="I2" s="264"/>
      <c r="J2" s="265"/>
    </row>
    <row r="3" spans="2:10" s="60" customFormat="1" ht="60" customHeight="1">
      <c r="B3" s="41" t="s">
        <v>1977</v>
      </c>
      <c r="C3" s="42" t="s">
        <v>66</v>
      </c>
      <c r="D3" s="40" t="s">
        <v>70</v>
      </c>
      <c r="E3" s="40" t="s">
        <v>72</v>
      </c>
      <c r="F3" s="41" t="s">
        <v>672</v>
      </c>
      <c r="G3" s="41" t="s">
        <v>75</v>
      </c>
      <c r="H3" s="41" t="s">
        <v>77</v>
      </c>
      <c r="I3" s="41" t="s">
        <v>1401</v>
      </c>
      <c r="J3" s="41" t="s">
        <v>79</v>
      </c>
    </row>
    <row r="4" spans="2:10" ht="41.4" customHeight="1">
      <c r="B4" s="107" t="s">
        <v>2049</v>
      </c>
      <c r="C4" s="112" t="s">
        <v>2256</v>
      </c>
      <c r="D4" s="108" t="s">
        <v>701</v>
      </c>
      <c r="E4" s="81" t="s">
        <v>2257</v>
      </c>
      <c r="F4" s="86" t="s">
        <v>293</v>
      </c>
      <c r="G4" s="86" t="s">
        <v>1415</v>
      </c>
      <c r="H4" s="86" t="s">
        <v>1434</v>
      </c>
      <c r="I4" s="79" t="s">
        <v>164</v>
      </c>
      <c r="J4" s="46" t="s">
        <v>164</v>
      </c>
    </row>
    <row r="5" spans="2:10" ht="72" customHeight="1">
      <c r="B5" s="107" t="s">
        <v>2050</v>
      </c>
      <c r="C5" s="108" t="s">
        <v>696</v>
      </c>
      <c r="D5" s="112" t="s">
        <v>570</v>
      </c>
      <c r="E5" s="83" t="s">
        <v>698</v>
      </c>
      <c r="F5" s="86" t="s">
        <v>293</v>
      </c>
      <c r="G5" s="86" t="s">
        <v>1415</v>
      </c>
      <c r="H5" s="86" t="s">
        <v>1406</v>
      </c>
      <c r="I5" s="79" t="s">
        <v>164</v>
      </c>
      <c r="J5" s="46" t="s">
        <v>164</v>
      </c>
    </row>
    <row r="6" spans="2:10" ht="130.35" customHeight="1">
      <c r="B6" s="107" t="s">
        <v>2443</v>
      </c>
      <c r="C6" s="112" t="s">
        <v>705</v>
      </c>
      <c r="D6" s="112" t="s">
        <v>706</v>
      </c>
      <c r="E6" s="83" t="s">
        <v>1526</v>
      </c>
      <c r="F6" s="84" t="s">
        <v>293</v>
      </c>
      <c r="G6" s="84" t="s">
        <v>1415</v>
      </c>
      <c r="H6" s="86" t="s">
        <v>1434</v>
      </c>
      <c r="I6" s="79" t="s">
        <v>164</v>
      </c>
      <c r="J6" s="46" t="s">
        <v>164</v>
      </c>
    </row>
    <row r="7" spans="2:10" ht="24" customHeight="1">
      <c r="C7" s="14"/>
    </row>
  </sheetData>
  <mergeCells count="1">
    <mergeCell ref="B2:J2"/>
  </mergeCells>
  <pageMargins left="0.70866141732283472" right="0.70866141732283472" top="0.74803149606299213" bottom="0.74803149606299213" header="0.31496062992125984" footer="0.31496062992125984"/>
  <pageSetup paperSize="8" scale="27" fitToHeight="0" orientation="landscap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B9AA67-EB94-4F86-92F2-A92138C13F41}">
  <sheetPr codeName="Sheet15">
    <tabColor rgb="FF00B0F0"/>
    <pageSetUpPr fitToPage="1"/>
  </sheetPr>
  <dimension ref="B1:J5"/>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3073</v>
      </c>
      <c r="C2" s="264"/>
      <c r="D2" s="264"/>
      <c r="E2" s="264"/>
      <c r="F2" s="264"/>
      <c r="G2" s="264"/>
      <c r="H2" s="264"/>
      <c r="I2" s="264"/>
      <c r="J2" s="265"/>
    </row>
    <row r="3" spans="2:10" s="60" customFormat="1" ht="60" customHeight="1">
      <c r="B3" s="41" t="s">
        <v>1977</v>
      </c>
      <c r="C3" s="42" t="s">
        <v>66</v>
      </c>
      <c r="D3" s="40" t="s">
        <v>70</v>
      </c>
      <c r="E3" s="40" t="s">
        <v>72</v>
      </c>
      <c r="F3" s="41" t="s">
        <v>672</v>
      </c>
      <c r="G3" s="41" t="s">
        <v>75</v>
      </c>
      <c r="H3" s="41" t="s">
        <v>77</v>
      </c>
      <c r="I3" s="41" t="s">
        <v>1401</v>
      </c>
      <c r="J3" s="41" t="s">
        <v>79</v>
      </c>
    </row>
    <row r="4" spans="2:10" ht="78" customHeight="1">
      <c r="B4" s="107" t="s">
        <v>2051</v>
      </c>
      <c r="C4" s="112" t="s">
        <v>3018</v>
      </c>
      <c r="D4" s="113" t="s">
        <v>1543</v>
      </c>
      <c r="E4" s="83" t="s">
        <v>3020</v>
      </c>
      <c r="F4" s="84" t="s">
        <v>293</v>
      </c>
      <c r="G4" s="84" t="s">
        <v>1415</v>
      </c>
      <c r="H4" s="86" t="s">
        <v>2643</v>
      </c>
      <c r="I4" s="84" t="s">
        <v>164</v>
      </c>
      <c r="J4" s="83" t="s">
        <v>164</v>
      </c>
    </row>
    <row r="5" spans="2:10" ht="78" customHeight="1">
      <c r="B5" s="107" t="s">
        <v>2052</v>
      </c>
      <c r="C5" s="112" t="s">
        <v>3019</v>
      </c>
      <c r="D5" s="112" t="s">
        <v>1545</v>
      </c>
      <c r="E5" s="83" t="s">
        <v>1546</v>
      </c>
      <c r="F5" s="84" t="s">
        <v>293</v>
      </c>
      <c r="G5" s="84" t="s">
        <v>1415</v>
      </c>
      <c r="H5" s="86" t="s">
        <v>2643</v>
      </c>
      <c r="I5" s="84" t="s">
        <v>164</v>
      </c>
      <c r="J5" s="83"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50">
    <tabColor rgb="FF00B0F0"/>
    <pageSetUpPr fitToPage="1"/>
  </sheetPr>
  <dimension ref="B1:J26"/>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56" t="s">
        <v>3074</v>
      </c>
      <c r="C2" s="256"/>
      <c r="D2" s="256"/>
      <c r="E2" s="256"/>
      <c r="F2" s="256"/>
      <c r="G2" s="256"/>
      <c r="H2" s="256"/>
      <c r="I2" s="256"/>
      <c r="J2" s="256"/>
    </row>
    <row r="3" spans="2:10" s="60" customFormat="1" ht="60" customHeight="1">
      <c r="B3" s="41" t="s">
        <v>1977</v>
      </c>
      <c r="C3" s="42" t="s">
        <v>66</v>
      </c>
      <c r="D3" s="40" t="s">
        <v>70</v>
      </c>
      <c r="E3" s="40" t="s">
        <v>72</v>
      </c>
      <c r="F3" s="41" t="s">
        <v>672</v>
      </c>
      <c r="G3" s="41" t="s">
        <v>75</v>
      </c>
      <c r="H3" s="41" t="s">
        <v>77</v>
      </c>
      <c r="I3" s="41" t="s">
        <v>1401</v>
      </c>
      <c r="J3" s="41" t="s">
        <v>79</v>
      </c>
    </row>
    <row r="4" spans="2:10" ht="80.099999999999994" customHeight="1">
      <c r="B4" s="107" t="s">
        <v>2053</v>
      </c>
      <c r="C4" s="108" t="s">
        <v>2788</v>
      </c>
      <c r="D4" s="108" t="s">
        <v>2787</v>
      </c>
      <c r="E4" s="81" t="s">
        <v>2942</v>
      </c>
      <c r="F4" s="86" t="s">
        <v>292</v>
      </c>
      <c r="G4" s="86" t="s">
        <v>1403</v>
      </c>
      <c r="H4" s="86" t="s">
        <v>2790</v>
      </c>
      <c r="I4" s="86" t="s">
        <v>164</v>
      </c>
      <c r="J4" s="81" t="s">
        <v>164</v>
      </c>
    </row>
    <row r="5" spans="2:10" ht="33" customHeight="1">
      <c r="B5" s="267" t="s">
        <v>2054</v>
      </c>
      <c r="C5" s="252" t="s">
        <v>2668</v>
      </c>
      <c r="D5" s="252" t="s">
        <v>2366</v>
      </c>
      <c r="E5" s="248" t="s">
        <v>2928</v>
      </c>
      <c r="F5" s="246" t="s">
        <v>293</v>
      </c>
      <c r="G5" s="246" t="s">
        <v>1415</v>
      </c>
      <c r="H5" s="246" t="s">
        <v>169</v>
      </c>
      <c r="I5" s="86" t="s">
        <v>1412</v>
      </c>
      <c r="J5" s="81" t="s">
        <v>2329</v>
      </c>
    </row>
    <row r="6" spans="2:10" ht="33" customHeight="1">
      <c r="B6" s="268"/>
      <c r="C6" s="252" t="s">
        <v>1714</v>
      </c>
      <c r="D6" s="252"/>
      <c r="E6" s="248"/>
      <c r="F6" s="246"/>
      <c r="G6" s="246"/>
      <c r="H6" s="246"/>
      <c r="I6" s="86" t="s">
        <v>1413</v>
      </c>
      <c r="J6" s="81" t="s">
        <v>2330</v>
      </c>
    </row>
    <row r="7" spans="2:10" ht="33" customHeight="1">
      <c r="B7" s="268"/>
      <c r="C7" s="252" t="s">
        <v>1714</v>
      </c>
      <c r="D7" s="252"/>
      <c r="E7" s="248"/>
      <c r="F7" s="246"/>
      <c r="G7" s="246"/>
      <c r="H7" s="246"/>
      <c r="I7" s="86" t="s">
        <v>1409</v>
      </c>
      <c r="J7" s="81" t="s">
        <v>2331</v>
      </c>
    </row>
    <row r="8" spans="2:10" ht="33" customHeight="1">
      <c r="B8" s="269"/>
      <c r="C8" s="252" t="s">
        <v>1714</v>
      </c>
      <c r="D8" s="252"/>
      <c r="E8" s="248"/>
      <c r="F8" s="246"/>
      <c r="G8" s="246"/>
      <c r="H8" s="246"/>
      <c r="I8" s="86" t="s">
        <v>1639</v>
      </c>
      <c r="J8" s="81" t="s">
        <v>2332</v>
      </c>
    </row>
    <row r="9" spans="2:10" ht="81.599999999999994" customHeight="1">
      <c r="B9" s="107" t="s">
        <v>2753</v>
      </c>
      <c r="C9" s="108" t="s">
        <v>2506</v>
      </c>
      <c r="D9" s="108" t="s">
        <v>2492</v>
      </c>
      <c r="E9" s="81" t="s">
        <v>2900</v>
      </c>
      <c r="F9" s="86" t="s">
        <v>293</v>
      </c>
      <c r="G9" s="86" t="s">
        <v>1415</v>
      </c>
      <c r="H9" s="86" t="s">
        <v>246</v>
      </c>
      <c r="I9" s="86" t="s">
        <v>164</v>
      </c>
      <c r="J9" s="81" t="s">
        <v>164</v>
      </c>
    </row>
    <row r="10" spans="2:10" ht="60" customHeight="1">
      <c r="B10" s="249" t="s">
        <v>2754</v>
      </c>
      <c r="C10" s="270" t="s">
        <v>2677</v>
      </c>
      <c r="D10" s="270" t="s">
        <v>3011</v>
      </c>
      <c r="E10" s="276" t="s">
        <v>3012</v>
      </c>
      <c r="F10" s="257" t="s">
        <v>293</v>
      </c>
      <c r="G10" s="257" t="s">
        <v>1415</v>
      </c>
      <c r="H10" s="257" t="s">
        <v>1450</v>
      </c>
      <c r="I10" s="87" t="s">
        <v>1451</v>
      </c>
      <c r="J10" s="82" t="s">
        <v>3013</v>
      </c>
    </row>
    <row r="11" spans="2:10" ht="60" customHeight="1">
      <c r="B11" s="249" t="s">
        <v>1714</v>
      </c>
      <c r="C11" s="271" t="s">
        <v>3061</v>
      </c>
      <c r="D11" s="271">
        <v>0</v>
      </c>
      <c r="E11" s="276">
        <v>0</v>
      </c>
      <c r="F11" s="258" t="s">
        <v>3061</v>
      </c>
      <c r="G11" s="258" t="s">
        <v>3061</v>
      </c>
      <c r="H11" s="258" t="s">
        <v>3061</v>
      </c>
      <c r="I11" s="87" t="s">
        <v>1453</v>
      </c>
      <c r="J11" s="82" t="s">
        <v>3014</v>
      </c>
    </row>
    <row r="12" spans="2:10" ht="60" customHeight="1">
      <c r="B12" s="249" t="s">
        <v>1714</v>
      </c>
      <c r="C12" s="271" t="s">
        <v>3061</v>
      </c>
      <c r="D12" s="271">
        <v>0</v>
      </c>
      <c r="E12" s="276">
        <v>0</v>
      </c>
      <c r="F12" s="258" t="s">
        <v>3061</v>
      </c>
      <c r="G12" s="258" t="s">
        <v>3061</v>
      </c>
      <c r="H12" s="258" t="s">
        <v>3061</v>
      </c>
      <c r="I12" s="87" t="s">
        <v>1531</v>
      </c>
      <c r="J12" s="44" t="s">
        <v>3015</v>
      </c>
    </row>
    <row r="13" spans="2:10" ht="60" customHeight="1">
      <c r="B13" s="249" t="s">
        <v>1714</v>
      </c>
      <c r="C13" s="271" t="s">
        <v>3061</v>
      </c>
      <c r="D13" s="271">
        <v>0</v>
      </c>
      <c r="E13" s="276">
        <v>0</v>
      </c>
      <c r="F13" s="258" t="s">
        <v>3061</v>
      </c>
      <c r="G13" s="258" t="s">
        <v>3061</v>
      </c>
      <c r="H13" s="258" t="s">
        <v>3061</v>
      </c>
      <c r="I13" s="87" t="s">
        <v>1532</v>
      </c>
      <c r="J13" s="82" t="s">
        <v>3016</v>
      </c>
    </row>
    <row r="14" spans="2:10" ht="42.6" customHeight="1">
      <c r="B14" s="249" t="s">
        <v>1714</v>
      </c>
      <c r="C14" s="272" t="s">
        <v>3061</v>
      </c>
      <c r="D14" s="272">
        <v>0</v>
      </c>
      <c r="E14" s="276">
        <v>0</v>
      </c>
      <c r="F14" s="259" t="s">
        <v>3061</v>
      </c>
      <c r="G14" s="259" t="s">
        <v>3061</v>
      </c>
      <c r="H14" s="259">
        <v>0</v>
      </c>
      <c r="I14" s="87" t="s">
        <v>1457</v>
      </c>
      <c r="J14" s="44" t="s">
        <v>3017</v>
      </c>
    </row>
    <row r="15" spans="2:10" ht="80.400000000000006" customHeight="1">
      <c r="B15" s="107" t="s">
        <v>2755</v>
      </c>
      <c r="C15" s="108" t="s">
        <v>2507</v>
      </c>
      <c r="D15" s="108" t="s">
        <v>2493</v>
      </c>
      <c r="E15" s="10" t="s">
        <v>3026</v>
      </c>
      <c r="F15" s="86" t="s">
        <v>293</v>
      </c>
      <c r="G15" s="86" t="s">
        <v>1415</v>
      </c>
      <c r="H15" s="86" t="s">
        <v>246</v>
      </c>
      <c r="I15" s="86" t="s">
        <v>164</v>
      </c>
      <c r="J15" s="81" t="s">
        <v>164</v>
      </c>
    </row>
    <row r="16" spans="2:10" ht="57" customHeight="1">
      <c r="B16" s="267" t="s">
        <v>2756</v>
      </c>
      <c r="C16" s="270" t="s">
        <v>2508</v>
      </c>
      <c r="D16" s="270" t="s">
        <v>2494</v>
      </c>
      <c r="E16" s="273" t="s">
        <v>3027</v>
      </c>
      <c r="F16" s="257" t="s">
        <v>293</v>
      </c>
      <c r="G16" s="257" t="s">
        <v>1415</v>
      </c>
      <c r="H16" s="257" t="s">
        <v>1525</v>
      </c>
      <c r="I16" s="86" t="s">
        <v>2586</v>
      </c>
      <c r="J16" s="81" t="s">
        <v>1714</v>
      </c>
    </row>
    <row r="17" spans="2:10" ht="37.35" customHeight="1">
      <c r="B17" s="268"/>
      <c r="C17" s="271"/>
      <c r="D17" s="271"/>
      <c r="E17" s="274"/>
      <c r="F17" s="258"/>
      <c r="G17" s="258"/>
      <c r="H17" s="258"/>
      <c r="I17" s="86">
        <v>89999</v>
      </c>
      <c r="J17" s="81" t="s">
        <v>2598</v>
      </c>
    </row>
    <row r="18" spans="2:10" ht="45.6" customHeight="1">
      <c r="B18" s="268"/>
      <c r="C18" s="271"/>
      <c r="D18" s="271"/>
      <c r="E18" s="274"/>
      <c r="F18" s="258"/>
      <c r="G18" s="258"/>
      <c r="H18" s="258"/>
      <c r="I18" s="86">
        <v>89997</v>
      </c>
      <c r="J18" s="81" t="s">
        <v>2599</v>
      </c>
    </row>
    <row r="19" spans="2:10" ht="72" customHeight="1">
      <c r="B19" s="107" t="s">
        <v>2757</v>
      </c>
      <c r="C19" s="112" t="s">
        <v>2793</v>
      </c>
      <c r="D19" s="112" t="s">
        <v>2792</v>
      </c>
      <c r="E19" s="83" t="s">
        <v>3007</v>
      </c>
      <c r="F19" s="86" t="s">
        <v>292</v>
      </c>
      <c r="G19" s="86" t="s">
        <v>1403</v>
      </c>
      <c r="H19" s="86" t="s">
        <v>2355</v>
      </c>
      <c r="I19" s="86" t="s">
        <v>164</v>
      </c>
      <c r="J19" s="81" t="s">
        <v>164</v>
      </c>
    </row>
    <row r="20" spans="2:10" ht="50.4" customHeight="1">
      <c r="B20" s="267" t="s">
        <v>2758</v>
      </c>
      <c r="C20" s="270" t="s">
        <v>2741</v>
      </c>
      <c r="D20" s="270" t="s">
        <v>580</v>
      </c>
      <c r="E20" s="273" t="s">
        <v>1538</v>
      </c>
      <c r="F20" s="257" t="s">
        <v>292</v>
      </c>
      <c r="G20" s="257" t="s">
        <v>1403</v>
      </c>
      <c r="H20" s="257" t="s">
        <v>1493</v>
      </c>
      <c r="I20" s="86" t="s">
        <v>2586</v>
      </c>
      <c r="J20" s="81" t="s">
        <v>1714</v>
      </c>
    </row>
    <row r="21" spans="2:10" ht="41.4" customHeight="1">
      <c r="B21" s="269"/>
      <c r="C21" s="272"/>
      <c r="D21" s="272"/>
      <c r="E21" s="275"/>
      <c r="F21" s="259"/>
      <c r="G21" s="259"/>
      <c r="H21" s="259"/>
      <c r="I21" s="86">
        <v>999</v>
      </c>
      <c r="J21" s="81" t="s">
        <v>2744</v>
      </c>
    </row>
    <row r="22" spans="2:10" ht="84.6" customHeight="1">
      <c r="B22" s="107" t="s">
        <v>2759</v>
      </c>
      <c r="C22" s="112" t="s">
        <v>2666</v>
      </c>
      <c r="D22" s="112" t="s">
        <v>2349</v>
      </c>
      <c r="E22" s="83" t="s">
        <v>3057</v>
      </c>
      <c r="F22" s="86" t="s">
        <v>293</v>
      </c>
      <c r="G22" s="86" t="s">
        <v>1415</v>
      </c>
      <c r="H22" s="86" t="s">
        <v>2643</v>
      </c>
      <c r="I22" s="86" t="s">
        <v>164</v>
      </c>
      <c r="J22" s="81" t="s">
        <v>164</v>
      </c>
    </row>
    <row r="23" spans="2:10" ht="84.6" customHeight="1">
      <c r="B23" s="107" t="s">
        <v>2760</v>
      </c>
      <c r="C23" s="108" t="s">
        <v>2509</v>
      </c>
      <c r="D23" s="108" t="s">
        <v>2495</v>
      </c>
      <c r="E23" s="81" t="s">
        <v>3028</v>
      </c>
      <c r="F23" s="86" t="s">
        <v>293</v>
      </c>
      <c r="G23" s="86" t="s">
        <v>1415</v>
      </c>
      <c r="H23" s="86" t="s">
        <v>246</v>
      </c>
      <c r="I23" s="86" t="s">
        <v>164</v>
      </c>
      <c r="J23" s="81" t="s">
        <v>164</v>
      </c>
    </row>
    <row r="24" spans="2:10" ht="105.6" customHeight="1">
      <c r="B24" s="107" t="s">
        <v>2761</v>
      </c>
      <c r="C24" s="108" t="s">
        <v>2510</v>
      </c>
      <c r="D24" s="108" t="s">
        <v>2496</v>
      </c>
      <c r="E24" s="81" t="s">
        <v>2904</v>
      </c>
      <c r="F24" s="86" t="s">
        <v>293</v>
      </c>
      <c r="G24" s="86" t="s">
        <v>1415</v>
      </c>
      <c r="H24" s="86" t="s">
        <v>246</v>
      </c>
      <c r="I24" s="86" t="s">
        <v>164</v>
      </c>
      <c r="J24" s="81" t="s">
        <v>164</v>
      </c>
    </row>
    <row r="25" spans="2:10" ht="114.6" customHeight="1">
      <c r="B25" s="107" t="s">
        <v>2762</v>
      </c>
      <c r="C25" s="112" t="s">
        <v>2667</v>
      </c>
      <c r="D25" s="112" t="s">
        <v>2350</v>
      </c>
      <c r="E25" s="83" t="s">
        <v>2381</v>
      </c>
      <c r="F25" s="86" t="s">
        <v>293</v>
      </c>
      <c r="G25" s="86" t="s">
        <v>1415</v>
      </c>
      <c r="H25" s="86" t="s">
        <v>2643</v>
      </c>
      <c r="I25" s="86" t="s">
        <v>164</v>
      </c>
      <c r="J25" s="81" t="s">
        <v>164</v>
      </c>
    </row>
    <row r="26" spans="2:10" ht="103.65" customHeight="1">
      <c r="B26" s="107" t="s">
        <v>2924</v>
      </c>
      <c r="C26" s="112" t="s">
        <v>2944</v>
      </c>
      <c r="D26" s="112" t="s">
        <v>2943</v>
      </c>
      <c r="E26" s="83" t="s">
        <v>2945</v>
      </c>
      <c r="F26" s="86" t="s">
        <v>293</v>
      </c>
      <c r="G26" s="86" t="s">
        <v>1415</v>
      </c>
      <c r="H26" s="86" t="s">
        <v>2790</v>
      </c>
      <c r="I26" s="86" t="s">
        <v>164</v>
      </c>
      <c r="J26" s="81" t="s">
        <v>164</v>
      </c>
    </row>
  </sheetData>
  <mergeCells count="29">
    <mergeCell ref="G20:G21"/>
    <mergeCell ref="H20:H21"/>
    <mergeCell ref="G16:G18"/>
    <mergeCell ref="H16:H18"/>
    <mergeCell ref="B16:B18"/>
    <mergeCell ref="C16:C18"/>
    <mergeCell ref="D16:D18"/>
    <mergeCell ref="E16:E18"/>
    <mergeCell ref="F16:F18"/>
    <mergeCell ref="B20:B21"/>
    <mergeCell ref="C20:C21"/>
    <mergeCell ref="D20:D21"/>
    <mergeCell ref="E20:E21"/>
    <mergeCell ref="F20:F21"/>
    <mergeCell ref="B2:J2"/>
    <mergeCell ref="B10:B14"/>
    <mergeCell ref="C10:C14"/>
    <mergeCell ref="D10:D14"/>
    <mergeCell ref="E10:E14"/>
    <mergeCell ref="H10:H14"/>
    <mergeCell ref="F10:F14"/>
    <mergeCell ref="G10:G14"/>
    <mergeCell ref="B5:B8"/>
    <mergeCell ref="G5:G8"/>
    <mergeCell ref="H5:H8"/>
    <mergeCell ref="C5:C8"/>
    <mergeCell ref="D5:D8"/>
    <mergeCell ref="E5:E8"/>
    <mergeCell ref="F5:F8"/>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32BFC8-8070-4F6F-8AD5-FB9D202221CA}">
  <sheetPr codeName="Sheet27">
    <tabColor rgb="FF00B0F0"/>
    <pageSetUpPr fitToPage="1"/>
  </sheetPr>
  <dimension ref="B1:J6"/>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3075</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81" customHeight="1">
      <c r="B4" s="107" t="s">
        <v>2055</v>
      </c>
      <c r="C4" s="112" t="s">
        <v>1547</v>
      </c>
      <c r="D4" s="108" t="s">
        <v>1548</v>
      </c>
      <c r="E4" s="81" t="s">
        <v>3029</v>
      </c>
      <c r="F4" s="86" t="s">
        <v>292</v>
      </c>
      <c r="G4" s="86" t="s">
        <v>1403</v>
      </c>
      <c r="H4" s="86" t="s">
        <v>246</v>
      </c>
      <c r="I4" s="86" t="s">
        <v>164</v>
      </c>
      <c r="J4" s="81" t="s">
        <v>164</v>
      </c>
    </row>
    <row r="5" spans="2:10" ht="112.35" customHeight="1">
      <c r="B5" s="107" t="s">
        <v>2056</v>
      </c>
      <c r="C5" s="112" t="s">
        <v>1550</v>
      </c>
      <c r="D5" s="108" t="s">
        <v>1551</v>
      </c>
      <c r="E5" s="81" t="s">
        <v>1552</v>
      </c>
      <c r="F5" s="84" t="s">
        <v>292</v>
      </c>
      <c r="G5" s="86" t="s">
        <v>1403</v>
      </c>
      <c r="H5" s="86" t="s">
        <v>1553</v>
      </c>
      <c r="I5" s="86" t="s">
        <v>164</v>
      </c>
      <c r="J5" s="81" t="s">
        <v>164</v>
      </c>
    </row>
    <row r="6" spans="2:10" ht="64.650000000000006" customHeight="1">
      <c r="B6" s="107" t="s">
        <v>2239</v>
      </c>
      <c r="C6" s="112" t="s">
        <v>1554</v>
      </c>
      <c r="D6" s="112" t="s">
        <v>1555</v>
      </c>
      <c r="E6" s="83" t="s">
        <v>1556</v>
      </c>
      <c r="F6" s="86" t="s">
        <v>292</v>
      </c>
      <c r="G6" s="86" t="s">
        <v>1403</v>
      </c>
      <c r="H6" s="86" t="s">
        <v>2643</v>
      </c>
      <c r="I6" s="86" t="s">
        <v>164</v>
      </c>
      <c r="J6"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99FD46-01E1-43D6-AA38-03230B638293}">
  <sheetPr codeName="Sheet31">
    <tabColor rgb="FF00B0F0"/>
    <pageSetUpPr fitToPage="1"/>
  </sheetPr>
  <dimension ref="B1:J7"/>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3076</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77.400000000000006" customHeight="1">
      <c r="B4" s="107" t="s">
        <v>2057</v>
      </c>
      <c r="C4" s="112" t="s">
        <v>1557</v>
      </c>
      <c r="D4" s="108" t="s">
        <v>798</v>
      </c>
      <c r="E4" s="83" t="s">
        <v>3030</v>
      </c>
      <c r="F4" s="86" t="s">
        <v>292</v>
      </c>
      <c r="G4" s="86" t="s">
        <v>1403</v>
      </c>
      <c r="H4" s="86" t="s">
        <v>246</v>
      </c>
      <c r="I4" s="86" t="s">
        <v>164</v>
      </c>
      <c r="J4" s="81" t="s">
        <v>164</v>
      </c>
    </row>
    <row r="5" spans="2:10" ht="51.9" customHeight="1">
      <c r="B5" s="107" t="s">
        <v>2058</v>
      </c>
      <c r="C5" s="112" t="s">
        <v>1559</v>
      </c>
      <c r="D5" s="108" t="s">
        <v>1560</v>
      </c>
      <c r="E5" s="81" t="s">
        <v>1561</v>
      </c>
      <c r="F5" s="86" t="s">
        <v>292</v>
      </c>
      <c r="G5" s="86" t="s">
        <v>1403</v>
      </c>
      <c r="H5" s="84" t="s">
        <v>1562</v>
      </c>
      <c r="I5" s="86" t="s">
        <v>164</v>
      </c>
      <c r="J5" s="81" t="s">
        <v>164</v>
      </c>
    </row>
    <row r="6" spans="2:10" ht="86.4" customHeight="1">
      <c r="B6" s="107" t="s">
        <v>2454</v>
      </c>
      <c r="C6" s="112" t="s">
        <v>2804</v>
      </c>
      <c r="D6" s="108" t="s">
        <v>2803</v>
      </c>
      <c r="E6" s="81" t="s">
        <v>1564</v>
      </c>
      <c r="F6" s="86" t="s">
        <v>293</v>
      </c>
      <c r="G6" s="86" t="s">
        <v>1415</v>
      </c>
      <c r="H6" s="86" t="s">
        <v>1434</v>
      </c>
      <c r="I6" s="86" t="s">
        <v>164</v>
      </c>
      <c r="J6" s="81" t="s">
        <v>164</v>
      </c>
    </row>
    <row r="7" spans="2:10" ht="76.650000000000006" customHeight="1">
      <c r="B7" s="107" t="s">
        <v>2455</v>
      </c>
      <c r="C7" s="112" t="s">
        <v>2717</v>
      </c>
      <c r="D7" s="112" t="s">
        <v>1566</v>
      </c>
      <c r="E7" s="83" t="s">
        <v>3031</v>
      </c>
      <c r="F7" s="86" t="s">
        <v>292</v>
      </c>
      <c r="G7" s="86" t="s">
        <v>1403</v>
      </c>
      <c r="H7" s="86" t="s">
        <v>2643</v>
      </c>
      <c r="I7" s="86" t="s">
        <v>164</v>
      </c>
      <c r="J7" s="81" t="s">
        <v>164</v>
      </c>
    </row>
  </sheetData>
  <mergeCells count="1">
    <mergeCell ref="B2:J2"/>
  </mergeCells>
  <phoneticPr fontId="103" type="noConversion"/>
  <pageMargins left="0.70866141732283472" right="0.70866141732283472" top="0.74803149606299213" bottom="0.74803149606299213" header="0.31496062992125984" footer="0.31496062992125984"/>
  <pageSetup paperSize="8" scale="26" fitToHeight="0" orientation="landscap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F4AAF7-4C32-4476-BA0E-A70E3A08DB3C}">
  <sheetPr codeName="Sheet35">
    <tabColor rgb="FF00B0F0"/>
    <pageSetUpPr fitToPage="1"/>
  </sheetPr>
  <dimension ref="B1:J5"/>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3077</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85.35" customHeight="1">
      <c r="B4" s="107" t="s">
        <v>2059</v>
      </c>
      <c r="C4" s="112" t="s">
        <v>1569</v>
      </c>
      <c r="D4" s="112" t="s">
        <v>801</v>
      </c>
      <c r="E4" s="83" t="s">
        <v>1570</v>
      </c>
      <c r="F4" s="86" t="s">
        <v>292</v>
      </c>
      <c r="G4" s="86" t="s">
        <v>1403</v>
      </c>
      <c r="H4" s="86" t="s">
        <v>246</v>
      </c>
      <c r="I4" s="86" t="s">
        <v>164</v>
      </c>
      <c r="J4" s="81" t="s">
        <v>164</v>
      </c>
    </row>
    <row r="5" spans="2:10" ht="87.6" customHeight="1">
      <c r="B5" s="107" t="s">
        <v>2060</v>
      </c>
      <c r="C5" s="112" t="s">
        <v>2737</v>
      </c>
      <c r="D5" s="112" t="s">
        <v>1571</v>
      </c>
      <c r="E5" s="83" t="s">
        <v>3032</v>
      </c>
      <c r="F5" s="86" t="s">
        <v>292</v>
      </c>
      <c r="G5" s="86" t="s">
        <v>1403</v>
      </c>
      <c r="H5" s="86" t="s">
        <v>2643</v>
      </c>
      <c r="I5" s="86" t="s">
        <v>164</v>
      </c>
      <c r="J5"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51">
    <tabColor rgb="FF00B0F0"/>
    <pageSetUpPr fitToPage="1"/>
  </sheetPr>
  <dimension ref="B1:J13"/>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777343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3078</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103.65" customHeight="1">
      <c r="B4" s="107" t="s">
        <v>2061</v>
      </c>
      <c r="C4" s="112" t="s">
        <v>2669</v>
      </c>
      <c r="D4" s="112" t="s">
        <v>2326</v>
      </c>
      <c r="E4" s="83" t="s">
        <v>3033</v>
      </c>
      <c r="F4" s="86" t="s">
        <v>292</v>
      </c>
      <c r="G4" s="86" t="s">
        <v>1403</v>
      </c>
      <c r="H4" s="86" t="s">
        <v>2355</v>
      </c>
      <c r="I4" s="86" t="s">
        <v>164</v>
      </c>
      <c r="J4" s="81" t="s">
        <v>164</v>
      </c>
    </row>
    <row r="5" spans="2:10" ht="81.599999999999994" customHeight="1">
      <c r="B5" s="107" t="s">
        <v>2062</v>
      </c>
      <c r="C5" s="114" t="s">
        <v>1575</v>
      </c>
      <c r="D5" s="115" t="s">
        <v>1576</v>
      </c>
      <c r="E5" s="78" t="s">
        <v>3034</v>
      </c>
      <c r="F5" s="80" t="s">
        <v>293</v>
      </c>
      <c r="G5" s="80" t="s">
        <v>1415</v>
      </c>
      <c r="H5" s="80" t="s">
        <v>246</v>
      </c>
      <c r="I5" s="80" t="s">
        <v>164</v>
      </c>
      <c r="J5" s="78" t="s">
        <v>164</v>
      </c>
    </row>
    <row r="6" spans="2:10" ht="80.099999999999994" customHeight="1">
      <c r="B6" s="107" t="s">
        <v>2240</v>
      </c>
      <c r="C6" s="108" t="s">
        <v>2747</v>
      </c>
      <c r="D6" s="108" t="s">
        <v>1730</v>
      </c>
      <c r="E6" s="81" t="s">
        <v>1731</v>
      </c>
      <c r="F6" s="86" t="s">
        <v>727</v>
      </c>
      <c r="G6" s="86" t="s">
        <v>1415</v>
      </c>
      <c r="H6" s="86" t="s">
        <v>1579</v>
      </c>
      <c r="I6" s="86" t="s">
        <v>164</v>
      </c>
      <c r="J6" s="81" t="s">
        <v>164</v>
      </c>
    </row>
    <row r="7" spans="2:10" ht="80.099999999999994" customHeight="1">
      <c r="B7" s="107" t="s">
        <v>2241</v>
      </c>
      <c r="C7" s="108" t="s">
        <v>2748</v>
      </c>
      <c r="D7" s="108" t="s">
        <v>1732</v>
      </c>
      <c r="E7" s="81" t="s">
        <v>1581</v>
      </c>
      <c r="F7" s="86" t="s">
        <v>727</v>
      </c>
      <c r="G7" s="86" t="s">
        <v>1415</v>
      </c>
      <c r="H7" s="86" t="s">
        <v>1582</v>
      </c>
      <c r="I7" s="86" t="s">
        <v>164</v>
      </c>
      <c r="J7" s="81" t="s">
        <v>164</v>
      </c>
    </row>
    <row r="8" spans="2:10" ht="93.6" customHeight="1">
      <c r="B8" s="107" t="s">
        <v>2456</v>
      </c>
      <c r="C8" s="108" t="s">
        <v>1583</v>
      </c>
      <c r="D8" s="108" t="s">
        <v>1584</v>
      </c>
      <c r="E8" s="81" t="s">
        <v>3035</v>
      </c>
      <c r="F8" s="86" t="s">
        <v>293</v>
      </c>
      <c r="G8" s="86" t="s">
        <v>1415</v>
      </c>
      <c r="H8" s="86" t="s">
        <v>246</v>
      </c>
      <c r="I8" s="86" t="s">
        <v>164</v>
      </c>
      <c r="J8" s="81" t="s">
        <v>164</v>
      </c>
    </row>
    <row r="9" spans="2:10" ht="103.35" customHeight="1">
      <c r="B9" s="107" t="s">
        <v>2457</v>
      </c>
      <c r="C9" s="108" t="s">
        <v>1585</v>
      </c>
      <c r="D9" s="108" t="s">
        <v>1586</v>
      </c>
      <c r="E9" s="81" t="s">
        <v>3036</v>
      </c>
      <c r="F9" s="86" t="s">
        <v>293</v>
      </c>
      <c r="G9" s="86" t="s">
        <v>1415</v>
      </c>
      <c r="H9" s="86" t="s">
        <v>246</v>
      </c>
      <c r="I9" s="86" t="s">
        <v>164</v>
      </c>
      <c r="J9" s="81" t="s">
        <v>164</v>
      </c>
    </row>
    <row r="10" spans="2:10" ht="82.35" customHeight="1">
      <c r="B10" s="107" t="s">
        <v>2458</v>
      </c>
      <c r="C10" s="108" t="s">
        <v>1588</v>
      </c>
      <c r="D10" s="108" t="s">
        <v>1589</v>
      </c>
      <c r="E10" s="81" t="s">
        <v>3037</v>
      </c>
      <c r="F10" s="86" t="s">
        <v>293</v>
      </c>
      <c r="G10" s="86" t="s">
        <v>1415</v>
      </c>
      <c r="H10" s="86" t="s">
        <v>246</v>
      </c>
      <c r="I10" s="86" t="s">
        <v>164</v>
      </c>
      <c r="J10" s="81" t="s">
        <v>164</v>
      </c>
    </row>
    <row r="11" spans="2:10" ht="76.349999999999994" customHeight="1">
      <c r="B11" s="107" t="s">
        <v>2459</v>
      </c>
      <c r="C11" s="108" t="s">
        <v>1591</v>
      </c>
      <c r="D11" s="108" t="s">
        <v>1592</v>
      </c>
      <c r="E11" s="81" t="s">
        <v>3038</v>
      </c>
      <c r="F11" s="86" t="s">
        <v>293</v>
      </c>
      <c r="G11" s="86" t="s">
        <v>1415</v>
      </c>
      <c r="H11" s="86" t="s">
        <v>246</v>
      </c>
      <c r="I11" s="86" t="s">
        <v>164</v>
      </c>
      <c r="J11" s="81" t="s">
        <v>164</v>
      </c>
    </row>
    <row r="12" spans="2:10" ht="83.4" customHeight="1">
      <c r="B12" s="107" t="s">
        <v>2460</v>
      </c>
      <c r="C12" s="108" t="s">
        <v>1594</v>
      </c>
      <c r="D12" s="108" t="s">
        <v>1595</v>
      </c>
      <c r="E12" s="81" t="s">
        <v>3039</v>
      </c>
      <c r="F12" s="86" t="s">
        <v>293</v>
      </c>
      <c r="G12" s="86" t="s">
        <v>1597</v>
      </c>
      <c r="H12" s="86" t="s">
        <v>246</v>
      </c>
      <c r="I12" s="86" t="s">
        <v>164</v>
      </c>
      <c r="J12" s="81" t="s">
        <v>164</v>
      </c>
    </row>
    <row r="13" spans="2:10" ht="114.6" customHeight="1">
      <c r="B13" s="107" t="s">
        <v>2461</v>
      </c>
      <c r="C13" s="112" t="s">
        <v>650</v>
      </c>
      <c r="D13" s="112" t="s">
        <v>652</v>
      </c>
      <c r="E13" s="45" t="s">
        <v>3040</v>
      </c>
      <c r="F13" s="84" t="s">
        <v>293</v>
      </c>
      <c r="G13" s="84" t="s">
        <v>1415</v>
      </c>
      <c r="H13" s="84" t="s">
        <v>1599</v>
      </c>
      <c r="I13" s="84" t="s">
        <v>164</v>
      </c>
      <c r="J13" s="83" t="s">
        <v>164</v>
      </c>
    </row>
  </sheetData>
  <mergeCells count="1">
    <mergeCell ref="B2:J2"/>
  </mergeCells>
  <pageMargins left="0.70866141732283472" right="0.70866141732283472" top="0.74803149606299213" bottom="0.74803149606299213" header="0.31496062992125984" footer="0.31496062992125984"/>
  <pageSetup paperSize="8" scale="27" fitToHeight="0" orientation="landscape"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52">
    <tabColor rgb="FF00B0F0"/>
    <pageSetUpPr fitToPage="1"/>
  </sheetPr>
  <dimension ref="B1:J4"/>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3079</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104.4" customHeight="1">
      <c r="B4" s="107" t="s">
        <v>2063</v>
      </c>
      <c r="C4" s="108" t="s">
        <v>1604</v>
      </c>
      <c r="D4" s="108" t="s">
        <v>350</v>
      </c>
      <c r="E4" s="81" t="s">
        <v>1605</v>
      </c>
      <c r="F4" s="86" t="s">
        <v>293</v>
      </c>
      <c r="G4" s="86" t="s">
        <v>1597</v>
      </c>
      <c r="H4" s="86" t="s">
        <v>246</v>
      </c>
      <c r="I4" s="86" t="s">
        <v>164</v>
      </c>
      <c r="J4"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53">
    <tabColor rgb="FF00B0F0"/>
    <pageSetUpPr fitToPage="1"/>
  </sheetPr>
  <dimension ref="B1:J20"/>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56" t="s">
        <v>3080</v>
      </c>
      <c r="C2" s="256"/>
      <c r="D2" s="256"/>
      <c r="E2" s="256"/>
      <c r="F2" s="256"/>
      <c r="G2" s="256"/>
      <c r="H2" s="256"/>
      <c r="I2" s="256"/>
      <c r="J2" s="256"/>
    </row>
    <row r="3" spans="2:10" s="60" customFormat="1" ht="60" customHeight="1">
      <c r="B3" s="42" t="s">
        <v>1977</v>
      </c>
      <c r="C3" s="42" t="s">
        <v>66</v>
      </c>
      <c r="D3" s="50" t="s">
        <v>70</v>
      </c>
      <c r="E3" s="50" t="s">
        <v>72</v>
      </c>
      <c r="F3" s="42" t="s">
        <v>672</v>
      </c>
      <c r="G3" s="42" t="s">
        <v>75</v>
      </c>
      <c r="H3" s="42" t="s">
        <v>77</v>
      </c>
      <c r="I3" s="42" t="s">
        <v>1401</v>
      </c>
      <c r="J3" s="42" t="s">
        <v>79</v>
      </c>
    </row>
    <row r="4" spans="2:10" ht="73.650000000000006" customHeight="1">
      <c r="B4" s="251" t="s">
        <v>2271</v>
      </c>
      <c r="C4" s="251"/>
      <c r="D4" s="251"/>
      <c r="E4" s="251"/>
      <c r="F4" s="251"/>
      <c r="G4" s="251"/>
      <c r="H4" s="251"/>
      <c r="I4" s="251"/>
      <c r="J4" s="251"/>
    </row>
    <row r="5" spans="2:10" ht="43.35" customHeight="1">
      <c r="B5" s="249" t="s">
        <v>2064</v>
      </c>
      <c r="C5" s="247" t="s">
        <v>1610</v>
      </c>
      <c r="D5" s="247" t="s">
        <v>591</v>
      </c>
      <c r="E5" s="248" t="s">
        <v>1611</v>
      </c>
      <c r="F5" s="246" t="s">
        <v>292</v>
      </c>
      <c r="G5" s="246" t="s">
        <v>1403</v>
      </c>
      <c r="H5" s="246" t="s">
        <v>1406</v>
      </c>
      <c r="I5" s="86" t="s">
        <v>2586</v>
      </c>
      <c r="J5" s="81" t="s">
        <v>1714</v>
      </c>
    </row>
    <row r="6" spans="2:10" ht="42" customHeight="1">
      <c r="B6" s="249"/>
      <c r="C6" s="247"/>
      <c r="D6" s="247"/>
      <c r="E6" s="248"/>
      <c r="F6" s="246"/>
      <c r="G6" s="246"/>
      <c r="H6" s="246"/>
      <c r="I6" s="86">
        <v>89997</v>
      </c>
      <c r="J6" s="81" t="s">
        <v>2600</v>
      </c>
    </row>
    <row r="7" spans="2:10" ht="42" customHeight="1">
      <c r="B7" s="249"/>
      <c r="C7" s="247"/>
      <c r="D7" s="247"/>
      <c r="E7" s="248"/>
      <c r="F7" s="246"/>
      <c r="G7" s="246"/>
      <c r="H7" s="246"/>
      <c r="I7" s="86">
        <v>89999</v>
      </c>
      <c r="J7" s="81" t="s">
        <v>2601</v>
      </c>
    </row>
    <row r="8" spans="2:10" ht="72" customHeight="1">
      <c r="B8" s="251" t="s">
        <v>2272</v>
      </c>
      <c r="C8" s="251"/>
      <c r="D8" s="251"/>
      <c r="E8" s="251"/>
      <c r="F8" s="251"/>
      <c r="G8" s="251"/>
      <c r="H8" s="251"/>
      <c r="I8" s="251"/>
      <c r="J8" s="251"/>
    </row>
    <row r="9" spans="2:10" ht="34.65" customHeight="1">
      <c r="B9" s="249" t="s">
        <v>2242</v>
      </c>
      <c r="C9" s="247" t="s">
        <v>1612</v>
      </c>
      <c r="D9" s="247" t="s">
        <v>1613</v>
      </c>
      <c r="E9" s="248" t="s">
        <v>1614</v>
      </c>
      <c r="F9" s="246" t="s">
        <v>292</v>
      </c>
      <c r="G9" s="246" t="s">
        <v>1403</v>
      </c>
      <c r="H9" s="246" t="s">
        <v>1406</v>
      </c>
      <c r="I9" s="86" t="s">
        <v>2586</v>
      </c>
      <c r="J9" s="81" t="s">
        <v>1714</v>
      </c>
    </row>
    <row r="10" spans="2:10" ht="37.35" customHeight="1">
      <c r="B10" s="249"/>
      <c r="C10" s="247"/>
      <c r="D10" s="247"/>
      <c r="E10" s="248"/>
      <c r="F10" s="246"/>
      <c r="G10" s="246"/>
      <c r="H10" s="246"/>
      <c r="I10" s="86" t="s">
        <v>2602</v>
      </c>
      <c r="J10" s="81" t="s">
        <v>2605</v>
      </c>
    </row>
    <row r="11" spans="2:10" ht="37.35" customHeight="1">
      <c r="B11" s="249"/>
      <c r="C11" s="247"/>
      <c r="D11" s="247"/>
      <c r="E11" s="248"/>
      <c r="F11" s="246"/>
      <c r="G11" s="246"/>
      <c r="H11" s="246"/>
      <c r="I11" s="86" t="s">
        <v>2603</v>
      </c>
      <c r="J11" s="81" t="s">
        <v>2604</v>
      </c>
    </row>
    <row r="12" spans="2:10" ht="51.9" customHeight="1">
      <c r="B12" s="107" t="s">
        <v>2243</v>
      </c>
      <c r="C12" s="108" t="s">
        <v>2200</v>
      </c>
      <c r="D12" s="108" t="s">
        <v>2199</v>
      </c>
      <c r="E12" s="81" t="s">
        <v>2201</v>
      </c>
      <c r="F12" s="86" t="s">
        <v>293</v>
      </c>
      <c r="G12" s="86" t="s">
        <v>1415</v>
      </c>
      <c r="H12" s="86" t="s">
        <v>1416</v>
      </c>
      <c r="I12" s="86" t="s">
        <v>164</v>
      </c>
      <c r="J12" s="81" t="s">
        <v>164</v>
      </c>
    </row>
    <row r="13" spans="2:10" ht="51.9" customHeight="1">
      <c r="B13" s="107" t="s">
        <v>2244</v>
      </c>
      <c r="C13" s="108" t="s">
        <v>2208</v>
      </c>
      <c r="D13" s="108" t="s">
        <v>2207</v>
      </c>
      <c r="E13" s="81" t="s">
        <v>2209</v>
      </c>
      <c r="F13" s="86" t="s">
        <v>293</v>
      </c>
      <c r="G13" s="86" t="s">
        <v>1415</v>
      </c>
      <c r="H13" s="86" t="s">
        <v>1416</v>
      </c>
      <c r="I13" s="86" t="s">
        <v>164</v>
      </c>
      <c r="J13" s="81" t="s">
        <v>164</v>
      </c>
    </row>
    <row r="14" spans="2:10" ht="76.349999999999994" customHeight="1">
      <c r="B14" s="107" t="s">
        <v>2245</v>
      </c>
      <c r="C14" s="108" t="s">
        <v>2211</v>
      </c>
      <c r="D14" s="108" t="s">
        <v>2210</v>
      </c>
      <c r="E14" s="81" t="s">
        <v>2212</v>
      </c>
      <c r="F14" s="86" t="s">
        <v>293</v>
      </c>
      <c r="G14" s="86" t="s">
        <v>1415</v>
      </c>
      <c r="H14" s="86" t="s">
        <v>1434</v>
      </c>
      <c r="I14" s="86" t="s">
        <v>164</v>
      </c>
      <c r="J14" s="81" t="s">
        <v>164</v>
      </c>
    </row>
    <row r="15" spans="2:10" ht="51.9" customHeight="1">
      <c r="B15" s="107" t="s">
        <v>2246</v>
      </c>
      <c r="C15" s="108" t="s">
        <v>2215</v>
      </c>
      <c r="D15" s="108" t="s">
        <v>2213</v>
      </c>
      <c r="E15" s="81" t="s">
        <v>2217</v>
      </c>
      <c r="F15" s="86" t="s">
        <v>727</v>
      </c>
      <c r="G15" s="86" t="s">
        <v>1415</v>
      </c>
      <c r="H15" s="86" t="s">
        <v>1434</v>
      </c>
      <c r="I15" s="86" t="s">
        <v>164</v>
      </c>
      <c r="J15" s="81" t="s">
        <v>164</v>
      </c>
    </row>
    <row r="16" spans="2:10" ht="51.9" customHeight="1">
      <c r="B16" s="107" t="s">
        <v>2247</v>
      </c>
      <c r="C16" s="108" t="s">
        <v>2216</v>
      </c>
      <c r="D16" s="108" t="s">
        <v>2214</v>
      </c>
      <c r="E16" s="81" t="s">
        <v>2218</v>
      </c>
      <c r="F16" s="86" t="s">
        <v>727</v>
      </c>
      <c r="G16" s="86" t="s">
        <v>1415</v>
      </c>
      <c r="H16" s="86" t="s">
        <v>1434</v>
      </c>
      <c r="I16" s="86" t="s">
        <v>164</v>
      </c>
      <c r="J16" s="81" t="s">
        <v>164</v>
      </c>
    </row>
    <row r="17" spans="2:10" ht="51.9" customHeight="1">
      <c r="B17" s="249" t="s">
        <v>2248</v>
      </c>
      <c r="C17" s="247" t="s">
        <v>2221</v>
      </c>
      <c r="D17" s="247" t="s">
        <v>2219</v>
      </c>
      <c r="E17" s="248" t="s">
        <v>2220</v>
      </c>
      <c r="F17" s="246" t="s">
        <v>293</v>
      </c>
      <c r="G17" s="246" t="s">
        <v>1415</v>
      </c>
      <c r="H17" s="246" t="s">
        <v>1434</v>
      </c>
      <c r="I17" s="86" t="s">
        <v>2586</v>
      </c>
      <c r="J17" s="81" t="s">
        <v>1714</v>
      </c>
    </row>
    <row r="18" spans="2:10" ht="33" customHeight="1">
      <c r="B18" s="249"/>
      <c r="C18" s="247"/>
      <c r="D18" s="247"/>
      <c r="E18" s="248"/>
      <c r="F18" s="246"/>
      <c r="G18" s="246"/>
      <c r="H18" s="246"/>
      <c r="I18" s="86">
        <v>8</v>
      </c>
      <c r="J18" s="81" t="s">
        <v>1519</v>
      </c>
    </row>
    <row r="19" spans="2:10" ht="33" customHeight="1">
      <c r="B19" s="249"/>
      <c r="C19" s="247"/>
      <c r="D19" s="247"/>
      <c r="E19" s="248"/>
      <c r="F19" s="246"/>
      <c r="G19" s="246"/>
      <c r="H19" s="246"/>
      <c r="I19" s="86">
        <v>9</v>
      </c>
      <c r="J19" s="81" t="s">
        <v>2606</v>
      </c>
    </row>
    <row r="20" spans="2:10" ht="99" customHeight="1">
      <c r="B20" s="107" t="s">
        <v>2249</v>
      </c>
      <c r="C20" s="108" t="s">
        <v>2203</v>
      </c>
      <c r="D20" s="108" t="s">
        <v>2202</v>
      </c>
      <c r="E20" s="81" t="s">
        <v>2204</v>
      </c>
      <c r="F20" s="86" t="s">
        <v>293</v>
      </c>
      <c r="G20" s="86" t="s">
        <v>1415</v>
      </c>
      <c r="H20" s="86" t="s">
        <v>2205</v>
      </c>
      <c r="I20" s="86" t="s">
        <v>2091</v>
      </c>
      <c r="J20" s="91" t="s">
        <v>2206</v>
      </c>
    </row>
  </sheetData>
  <mergeCells count="24">
    <mergeCell ref="B2:J2"/>
    <mergeCell ref="B4:J4"/>
    <mergeCell ref="B8:J8"/>
    <mergeCell ref="B17:B19"/>
    <mergeCell ref="C17:C19"/>
    <mergeCell ref="D17:D19"/>
    <mergeCell ref="E17:E19"/>
    <mergeCell ref="F17:F19"/>
    <mergeCell ref="G17:G19"/>
    <mergeCell ref="H17:H19"/>
    <mergeCell ref="G9:G11"/>
    <mergeCell ref="H9:H11"/>
    <mergeCell ref="B9:B11"/>
    <mergeCell ref="C9:C11"/>
    <mergeCell ref="D9:D11"/>
    <mergeCell ref="E9:E11"/>
    <mergeCell ref="G5:G7"/>
    <mergeCell ref="H5:H7"/>
    <mergeCell ref="F9:F11"/>
    <mergeCell ref="B5:B7"/>
    <mergeCell ref="C5:C7"/>
    <mergeCell ref="D5:D7"/>
    <mergeCell ref="E5:E7"/>
    <mergeCell ref="F5:F7"/>
  </mergeCells>
  <hyperlinks>
    <hyperlink ref="J20" r:id="rId1" display="https://www.datadictionary.nhs.uk/data_elements/service_code.html" xr:uid="{0FFD7F32-8193-411C-B139-E70AF2BCD06E}"/>
  </hyperlinks>
  <pageMargins left="0.70866141732283472" right="0.70866141732283472" top="0.74803149606299213" bottom="0.74803149606299213" header="0.31496062992125984" footer="0.31496062992125984"/>
  <pageSetup paperSize="8" scale="28" fitToHeight="0" orientation="landscape"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54">
    <tabColor rgb="FF00B0F0"/>
    <pageSetUpPr fitToPage="1"/>
  </sheetPr>
  <dimension ref="B1:J13"/>
  <sheetViews>
    <sheetView zoomScale="85" zoomScaleNormal="85" workbookViewId="0">
      <pane ySplit="3" topLeftCell="A4" activePane="bottomLeft" state="frozen"/>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3081</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78" customHeight="1">
      <c r="B4" s="133" t="s">
        <v>2065</v>
      </c>
      <c r="C4" s="134" t="s">
        <v>665</v>
      </c>
      <c r="D4" s="134" t="s">
        <v>666</v>
      </c>
      <c r="E4" s="132" t="s">
        <v>1615</v>
      </c>
      <c r="F4" s="135" t="s">
        <v>292</v>
      </c>
      <c r="G4" s="135" t="s">
        <v>1403</v>
      </c>
      <c r="H4" s="135" t="s">
        <v>169</v>
      </c>
      <c r="I4" s="84" t="s">
        <v>2091</v>
      </c>
      <c r="J4" s="91" t="s">
        <v>2968</v>
      </c>
    </row>
    <row r="5" spans="2:10" ht="66" customHeight="1">
      <c r="B5" s="107" t="s">
        <v>2462</v>
      </c>
      <c r="C5" s="108" t="s">
        <v>1617</v>
      </c>
      <c r="D5" s="108" t="s">
        <v>594</v>
      </c>
      <c r="E5" s="81" t="s">
        <v>1618</v>
      </c>
      <c r="F5" s="86" t="s">
        <v>292</v>
      </c>
      <c r="G5" s="86" t="s">
        <v>1403</v>
      </c>
      <c r="H5" s="86" t="s">
        <v>275</v>
      </c>
      <c r="I5" s="86" t="s">
        <v>164</v>
      </c>
      <c r="J5" s="81" t="s">
        <v>164</v>
      </c>
    </row>
    <row r="6" spans="2:10" ht="43.35" customHeight="1">
      <c r="B6" s="249" t="s">
        <v>2463</v>
      </c>
      <c r="C6" s="247" t="s">
        <v>2512</v>
      </c>
      <c r="D6" s="270" t="s">
        <v>2499</v>
      </c>
      <c r="E6" s="277" t="s">
        <v>3041</v>
      </c>
      <c r="F6" s="257" t="s">
        <v>292</v>
      </c>
      <c r="G6" s="257" t="s">
        <v>1403</v>
      </c>
      <c r="H6" s="257" t="s">
        <v>169</v>
      </c>
      <c r="I6" s="84" t="s">
        <v>1412</v>
      </c>
      <c r="J6" s="82" t="s">
        <v>1620</v>
      </c>
    </row>
    <row r="7" spans="2:10" ht="43.35" customHeight="1">
      <c r="B7" s="249" t="s">
        <v>1714</v>
      </c>
      <c r="C7" s="247" t="s">
        <v>3061</v>
      </c>
      <c r="D7" s="271" t="s">
        <v>3061</v>
      </c>
      <c r="E7" s="278" t="s">
        <v>3061</v>
      </c>
      <c r="F7" s="258" t="s">
        <v>3061</v>
      </c>
      <c r="G7" s="258" t="s">
        <v>3061</v>
      </c>
      <c r="H7" s="258" t="s">
        <v>3061</v>
      </c>
      <c r="I7" s="84" t="s">
        <v>1413</v>
      </c>
      <c r="J7" s="82" t="s">
        <v>1621</v>
      </c>
    </row>
    <row r="8" spans="2:10" ht="43.35" customHeight="1">
      <c r="B8" s="249" t="s">
        <v>1714</v>
      </c>
      <c r="C8" s="247" t="s">
        <v>3061</v>
      </c>
      <c r="D8" s="271" t="s">
        <v>3061</v>
      </c>
      <c r="E8" s="278" t="s">
        <v>3061</v>
      </c>
      <c r="F8" s="258" t="s">
        <v>3061</v>
      </c>
      <c r="G8" s="258" t="s">
        <v>3061</v>
      </c>
      <c r="H8" s="258" t="s">
        <v>3061</v>
      </c>
      <c r="I8" s="84" t="s">
        <v>1420</v>
      </c>
      <c r="J8" s="82" t="s">
        <v>1622</v>
      </c>
    </row>
    <row r="9" spans="2:10" ht="51" customHeight="1">
      <c r="B9" s="249" t="s">
        <v>1714</v>
      </c>
      <c r="C9" s="247" t="s">
        <v>3061</v>
      </c>
      <c r="D9" s="271" t="s">
        <v>3061</v>
      </c>
      <c r="E9" s="278" t="s">
        <v>3061</v>
      </c>
      <c r="F9" s="258" t="s">
        <v>3061</v>
      </c>
      <c r="G9" s="258" t="s">
        <v>3061</v>
      </c>
      <c r="H9" s="258" t="s">
        <v>3061</v>
      </c>
      <c r="I9" s="84" t="s">
        <v>1421</v>
      </c>
      <c r="J9" s="82" t="s">
        <v>1623</v>
      </c>
    </row>
    <row r="10" spans="2:10" ht="51" customHeight="1">
      <c r="B10" s="249" t="s">
        <v>1714</v>
      </c>
      <c r="C10" s="247" t="s">
        <v>3061</v>
      </c>
      <c r="D10" s="271" t="s">
        <v>3061</v>
      </c>
      <c r="E10" s="278" t="s">
        <v>3061</v>
      </c>
      <c r="F10" s="258" t="s">
        <v>3061</v>
      </c>
      <c r="G10" s="258" t="s">
        <v>3061</v>
      </c>
      <c r="H10" s="258" t="s">
        <v>3061</v>
      </c>
      <c r="I10" s="84" t="s">
        <v>1422</v>
      </c>
      <c r="J10" s="82" t="s">
        <v>1624</v>
      </c>
    </row>
    <row r="11" spans="2:10" ht="42" customHeight="1">
      <c r="B11" s="249" t="s">
        <v>2464</v>
      </c>
      <c r="C11" s="247" t="s">
        <v>2513</v>
      </c>
      <c r="D11" s="247" t="s">
        <v>2500</v>
      </c>
      <c r="E11" s="248" t="s">
        <v>3042</v>
      </c>
      <c r="F11" s="254" t="s">
        <v>292</v>
      </c>
      <c r="G11" s="254" t="s">
        <v>1403</v>
      </c>
      <c r="H11" s="246" t="s">
        <v>1450</v>
      </c>
      <c r="I11" s="84" t="s">
        <v>1626</v>
      </c>
      <c r="J11" s="82" t="s">
        <v>1627</v>
      </c>
    </row>
    <row r="12" spans="2:10" ht="42" customHeight="1">
      <c r="B12" s="249" t="s">
        <v>1714</v>
      </c>
      <c r="C12" s="247" t="s">
        <v>3061</v>
      </c>
      <c r="D12" s="247" t="s">
        <v>3061</v>
      </c>
      <c r="E12" s="248" t="s">
        <v>3061</v>
      </c>
      <c r="F12" s="254" t="s">
        <v>3061</v>
      </c>
      <c r="G12" s="254" t="s">
        <v>3061</v>
      </c>
      <c r="H12" s="246" t="s">
        <v>3061</v>
      </c>
      <c r="I12" s="84" t="s">
        <v>1482</v>
      </c>
      <c r="J12" s="82" t="s">
        <v>1628</v>
      </c>
    </row>
    <row r="13" spans="2:10" ht="68.400000000000006" customHeight="1">
      <c r="B13" s="107" t="s">
        <v>2465</v>
      </c>
      <c r="C13" s="112" t="s">
        <v>2738</v>
      </c>
      <c r="D13" s="113" t="s">
        <v>647</v>
      </c>
      <c r="E13" s="83" t="s">
        <v>1629</v>
      </c>
      <c r="F13" s="84" t="s">
        <v>293</v>
      </c>
      <c r="G13" s="84" t="s">
        <v>1415</v>
      </c>
      <c r="H13" s="86" t="s">
        <v>2643</v>
      </c>
      <c r="I13" s="84" t="s">
        <v>164</v>
      </c>
      <c r="J13" s="83" t="s">
        <v>164</v>
      </c>
    </row>
  </sheetData>
  <mergeCells count="15">
    <mergeCell ref="B2:J2"/>
    <mergeCell ref="F11:F12"/>
    <mergeCell ref="D6:D10"/>
    <mergeCell ref="E6:E10"/>
    <mergeCell ref="H6:H10"/>
    <mergeCell ref="D11:D12"/>
    <mergeCell ref="E11:E12"/>
    <mergeCell ref="H11:H12"/>
    <mergeCell ref="B6:B10"/>
    <mergeCell ref="B11:B12"/>
    <mergeCell ref="G11:G12"/>
    <mergeCell ref="F6:F10"/>
    <mergeCell ref="G6:G10"/>
    <mergeCell ref="C6:C10"/>
    <mergeCell ref="C11:C12"/>
  </mergeCells>
  <hyperlinks>
    <hyperlink ref="J4" r:id="rId1" xr:uid="{9C9D6982-3600-4B4C-B2FC-2FE621320B20}"/>
  </hyperlinks>
  <pageMargins left="0.70866141732283472" right="0.70866141732283472" top="0.74803149606299213" bottom="0.74803149606299213" header="0.31496062992125984" footer="0.31496062992125984"/>
  <pageSetup paperSize="8" scale="27" fitToHeight="0" orientation="landscape"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55">
    <tabColor rgb="FF00B0F0"/>
    <pageSetUpPr fitToPage="1"/>
  </sheetPr>
  <dimension ref="B1:J6"/>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3082</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73.650000000000006" customHeight="1">
      <c r="B4" s="107" t="s">
        <v>2066</v>
      </c>
      <c r="C4" s="108" t="s">
        <v>2514</v>
      </c>
      <c r="D4" s="108" t="s">
        <v>2501</v>
      </c>
      <c r="E4" s="81" t="s">
        <v>3043</v>
      </c>
      <c r="F4" s="86" t="s">
        <v>292</v>
      </c>
      <c r="G4" s="86" t="s">
        <v>1403</v>
      </c>
      <c r="H4" s="86" t="s">
        <v>246</v>
      </c>
      <c r="I4" s="86" t="s">
        <v>164</v>
      </c>
      <c r="J4" s="81" t="s">
        <v>164</v>
      </c>
    </row>
    <row r="5" spans="2:10" ht="60.6" customHeight="1">
      <c r="B5" s="107" t="s">
        <v>2067</v>
      </c>
      <c r="C5" s="108" t="s">
        <v>717</v>
      </c>
      <c r="D5" s="108" t="s">
        <v>596</v>
      </c>
      <c r="E5" s="81" t="s">
        <v>719</v>
      </c>
      <c r="F5" s="86" t="s">
        <v>292</v>
      </c>
      <c r="G5" s="86" t="s">
        <v>1403</v>
      </c>
      <c r="H5" s="86" t="s">
        <v>280</v>
      </c>
      <c r="I5" s="86" t="s">
        <v>164</v>
      </c>
      <c r="J5" s="81" t="s">
        <v>164</v>
      </c>
    </row>
    <row r="6" spans="2:10" ht="80.400000000000006" customHeight="1">
      <c r="B6" s="107" t="s">
        <v>2068</v>
      </c>
      <c r="C6" s="108" t="s">
        <v>2515</v>
      </c>
      <c r="D6" s="108" t="s">
        <v>2502</v>
      </c>
      <c r="E6" s="81" t="s">
        <v>3044</v>
      </c>
      <c r="F6" s="86" t="s">
        <v>292</v>
      </c>
      <c r="G6" s="86" t="s">
        <v>1403</v>
      </c>
      <c r="H6" s="86" t="s">
        <v>246</v>
      </c>
      <c r="I6" s="86" t="s">
        <v>164</v>
      </c>
      <c r="J6"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6">
    <tabColor rgb="FF00B0F0"/>
    <pageSetUpPr fitToPage="1"/>
  </sheetPr>
  <dimension ref="B1:J5"/>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3083</v>
      </c>
      <c r="C2" s="264"/>
      <c r="D2" s="264"/>
      <c r="E2" s="264"/>
      <c r="F2" s="264"/>
      <c r="G2" s="264"/>
      <c r="H2" s="264"/>
      <c r="I2" s="264"/>
      <c r="J2" s="265"/>
    </row>
    <row r="3" spans="2:10" s="60" customFormat="1" ht="60" customHeight="1">
      <c r="B3" s="42" t="s">
        <v>1977</v>
      </c>
      <c r="C3" s="42" t="s">
        <v>66</v>
      </c>
      <c r="D3" s="40" t="s">
        <v>70</v>
      </c>
      <c r="E3" s="40" t="s">
        <v>72</v>
      </c>
      <c r="F3" s="41" t="s">
        <v>672</v>
      </c>
      <c r="G3" s="41" t="s">
        <v>75</v>
      </c>
      <c r="H3" s="41" t="s">
        <v>77</v>
      </c>
      <c r="I3" s="41" t="s">
        <v>1401</v>
      </c>
      <c r="J3" s="41" t="s">
        <v>79</v>
      </c>
    </row>
    <row r="4" spans="2:10" ht="81.599999999999994" customHeight="1">
      <c r="B4" s="107" t="s">
        <v>2069</v>
      </c>
      <c r="C4" s="108" t="s">
        <v>2516</v>
      </c>
      <c r="D4" s="108" t="s">
        <v>2503</v>
      </c>
      <c r="E4" s="81" t="s">
        <v>3045</v>
      </c>
      <c r="F4" s="86" t="s">
        <v>292</v>
      </c>
      <c r="G4" s="86" t="s">
        <v>1403</v>
      </c>
      <c r="H4" s="86" t="s">
        <v>246</v>
      </c>
      <c r="I4" s="86" t="s">
        <v>164</v>
      </c>
      <c r="J4" s="81" t="s">
        <v>164</v>
      </c>
    </row>
    <row r="5" spans="2:10" ht="81.599999999999994" customHeight="1">
      <c r="B5" s="107" t="s">
        <v>2070</v>
      </c>
      <c r="C5" s="112" t="s">
        <v>2670</v>
      </c>
      <c r="D5" s="112" t="s">
        <v>2351</v>
      </c>
      <c r="E5" s="83" t="s">
        <v>3046</v>
      </c>
      <c r="F5" s="86" t="s">
        <v>293</v>
      </c>
      <c r="G5" s="86" t="s">
        <v>1415</v>
      </c>
      <c r="H5" s="86" t="s">
        <v>2643</v>
      </c>
      <c r="I5" s="86" t="s">
        <v>164</v>
      </c>
      <c r="J5"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60">
    <tabColor rgb="FF00B0F0"/>
    <pageSetUpPr fitToPage="1"/>
  </sheetPr>
  <dimension ref="B1:J5"/>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8" customWidth="1"/>
    <col min="2" max="2" width="20.88671875" style="8" customWidth="1" collapsed="1"/>
    <col min="3" max="3" width="35.88671875" style="8" customWidth="1"/>
    <col min="4" max="4" width="40.88671875" style="9" customWidth="1"/>
    <col min="5" max="5" width="70.88671875" style="9" customWidth="1"/>
    <col min="6" max="6" width="16.88671875" style="23" customWidth="1"/>
    <col min="7" max="7" width="16.88671875" style="59" customWidth="1"/>
    <col min="8" max="8" width="25.88671875" style="9" customWidth="1"/>
    <col min="9" max="9" width="16.88671875" style="23" customWidth="1"/>
    <col min="10" max="10" width="70.77734375" style="9" customWidth="1"/>
    <col min="11" max="16384" width="9" style="8"/>
  </cols>
  <sheetData>
    <row r="1" spans="2:10" ht="10.5" customHeight="1">
      <c r="B1" s="117"/>
      <c r="C1" s="117"/>
      <c r="D1" s="117"/>
      <c r="E1" s="117"/>
      <c r="F1" s="117"/>
      <c r="G1" s="117"/>
      <c r="H1" s="117"/>
      <c r="I1" s="117"/>
      <c r="J1" s="117"/>
    </row>
    <row r="2" spans="2:10" ht="130.05000000000001" customHeight="1">
      <c r="B2" s="263" t="s">
        <v>3084</v>
      </c>
      <c r="C2" s="264"/>
      <c r="D2" s="264"/>
      <c r="E2" s="264"/>
      <c r="F2" s="264"/>
      <c r="G2" s="264"/>
      <c r="H2" s="264"/>
      <c r="I2" s="264"/>
      <c r="J2" s="265"/>
    </row>
    <row r="3" spans="2:10" s="61" customFormat="1" ht="60" customHeight="1">
      <c r="B3" s="42" t="s">
        <v>1977</v>
      </c>
      <c r="C3" s="42" t="s">
        <v>66</v>
      </c>
      <c r="D3" s="50" t="s">
        <v>70</v>
      </c>
      <c r="E3" s="50" t="s">
        <v>72</v>
      </c>
      <c r="F3" s="42" t="s">
        <v>672</v>
      </c>
      <c r="G3" s="42" t="s">
        <v>75</v>
      </c>
      <c r="H3" s="42" t="s">
        <v>77</v>
      </c>
      <c r="I3" s="42" t="s">
        <v>1401</v>
      </c>
      <c r="J3" s="42" t="s">
        <v>79</v>
      </c>
    </row>
    <row r="4" spans="2:10" ht="82.35" customHeight="1">
      <c r="B4" s="107" t="s">
        <v>2071</v>
      </c>
      <c r="C4" s="108" t="s">
        <v>2517</v>
      </c>
      <c r="D4" s="108" t="s">
        <v>2504</v>
      </c>
      <c r="E4" s="81" t="s">
        <v>3047</v>
      </c>
      <c r="F4" s="79" t="s">
        <v>292</v>
      </c>
      <c r="G4" s="79" t="s">
        <v>1403</v>
      </c>
      <c r="H4" s="79" t="s">
        <v>246</v>
      </c>
      <c r="I4" s="86" t="s">
        <v>164</v>
      </c>
      <c r="J4" s="81" t="s">
        <v>164</v>
      </c>
    </row>
    <row r="5" spans="2:10" ht="82.35" customHeight="1">
      <c r="B5" s="107" t="s">
        <v>2072</v>
      </c>
      <c r="C5" s="112" t="s">
        <v>2671</v>
      </c>
      <c r="D5" s="112" t="s">
        <v>2352</v>
      </c>
      <c r="E5" s="83" t="s">
        <v>3048</v>
      </c>
      <c r="F5" s="79" t="s">
        <v>293</v>
      </c>
      <c r="G5" s="79" t="s">
        <v>1415</v>
      </c>
      <c r="H5" s="86" t="s">
        <v>2643</v>
      </c>
      <c r="I5" s="86" t="s">
        <v>164</v>
      </c>
      <c r="J5"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7">
    <tabColor rgb="FF00B0F0"/>
    <pageSetUpPr fitToPage="1"/>
  </sheetPr>
  <dimension ref="B1:J6"/>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3085</v>
      </c>
      <c r="C2" s="264"/>
      <c r="D2" s="264"/>
      <c r="E2" s="264"/>
      <c r="F2" s="264"/>
      <c r="G2" s="264"/>
      <c r="H2" s="264"/>
      <c r="I2" s="264"/>
      <c r="J2" s="265"/>
    </row>
    <row r="3" spans="2:10" s="60" customFormat="1" ht="60" customHeight="1">
      <c r="B3" s="42" t="s">
        <v>1977</v>
      </c>
      <c r="C3" s="42" t="s">
        <v>66</v>
      </c>
      <c r="D3" s="50" t="s">
        <v>70</v>
      </c>
      <c r="E3" s="50" t="s">
        <v>72</v>
      </c>
      <c r="F3" s="42" t="s">
        <v>672</v>
      </c>
      <c r="G3" s="42" t="s">
        <v>75</v>
      </c>
      <c r="H3" s="42" t="s">
        <v>77</v>
      </c>
      <c r="I3" s="42" t="s">
        <v>1401</v>
      </c>
      <c r="J3" s="42" t="s">
        <v>79</v>
      </c>
    </row>
    <row r="4" spans="2:10" ht="74.400000000000006" customHeight="1">
      <c r="B4" s="107" t="s">
        <v>2073</v>
      </c>
      <c r="C4" s="108" t="s">
        <v>1648</v>
      </c>
      <c r="D4" s="108" t="s">
        <v>464</v>
      </c>
      <c r="E4" s="83" t="s">
        <v>2535</v>
      </c>
      <c r="F4" s="86" t="s">
        <v>293</v>
      </c>
      <c r="G4" s="86" t="s">
        <v>1415</v>
      </c>
      <c r="H4" s="86" t="s">
        <v>246</v>
      </c>
      <c r="I4" s="86" t="s">
        <v>164</v>
      </c>
      <c r="J4" s="81" t="s">
        <v>164</v>
      </c>
    </row>
    <row r="5" spans="2:10" ht="74.400000000000006" customHeight="1">
      <c r="B5" s="107" t="s">
        <v>2074</v>
      </c>
      <c r="C5" s="112" t="s">
        <v>2672</v>
      </c>
      <c r="D5" s="112" t="s">
        <v>2353</v>
      </c>
      <c r="E5" s="83" t="s">
        <v>2914</v>
      </c>
      <c r="F5" s="86" t="s">
        <v>292</v>
      </c>
      <c r="G5" s="86" t="s">
        <v>1403</v>
      </c>
      <c r="H5" s="86" t="s">
        <v>2643</v>
      </c>
      <c r="I5" s="86" t="s">
        <v>164</v>
      </c>
      <c r="J5" s="81" t="s">
        <v>164</v>
      </c>
    </row>
    <row r="6" spans="2:10" ht="74.400000000000006" customHeight="1">
      <c r="B6" s="107" t="s">
        <v>2466</v>
      </c>
      <c r="C6" s="112" t="s">
        <v>2673</v>
      </c>
      <c r="D6" s="112" t="s">
        <v>1973</v>
      </c>
      <c r="E6" s="83" t="s">
        <v>3049</v>
      </c>
      <c r="F6" s="86" t="s">
        <v>293</v>
      </c>
      <c r="G6" s="86" t="s">
        <v>1415</v>
      </c>
      <c r="H6" s="86" t="s">
        <v>2643</v>
      </c>
      <c r="I6" s="86" t="s">
        <v>164</v>
      </c>
      <c r="J6" s="81" t="s">
        <v>164</v>
      </c>
    </row>
  </sheetData>
  <mergeCells count="1">
    <mergeCell ref="B2:J2"/>
  </mergeCells>
  <pageMargins left="0.70866141732283472" right="0.70866141732283472" top="0.74803149606299213" bottom="0.74803149606299213" header="0.31496062992125984" footer="0.31496062992125984"/>
  <pageSetup paperSize="8" scale="26" fitToHeight="0" orientation="landscape"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00D3FC-E243-4A01-B950-E8B266D95FC7}">
  <sheetPr codeName="Sheet67">
    <tabColor rgb="FF00B0F0"/>
  </sheetPr>
  <dimension ref="B1:XBY14"/>
  <sheetViews>
    <sheetView zoomScale="85" zoomScaleNormal="85" workbookViewId="0"/>
  </sheetViews>
  <sheetFormatPr defaultRowHeight="14.4"/>
  <cols>
    <col min="1" max="1" width="2.77734375" customWidth="1"/>
    <col min="2" max="2" width="20.88671875" customWidth="1" collapsed="1"/>
    <col min="3" max="3" width="35.88671875" customWidth="1"/>
    <col min="4" max="4" width="40.88671875" customWidth="1"/>
    <col min="5" max="5" width="70.88671875" customWidth="1"/>
    <col min="6" max="7" width="16.88671875" customWidth="1"/>
    <col min="8" max="8" width="25.88671875" customWidth="1"/>
    <col min="9" max="9" width="16.88671875" customWidth="1"/>
    <col min="10" max="10" width="70.77734375" customWidth="1"/>
  </cols>
  <sheetData>
    <row r="1" spans="2:16301" ht="10.5" customHeight="1">
      <c r="B1" s="117"/>
      <c r="C1" s="117"/>
      <c r="D1" s="117"/>
      <c r="E1" s="117"/>
      <c r="F1" s="117"/>
      <c r="G1" s="117"/>
      <c r="H1" s="117"/>
      <c r="I1" s="117"/>
      <c r="J1" s="117"/>
    </row>
    <row r="2" spans="2:16301" s="9" customFormat="1" ht="130.05000000000001" customHeight="1">
      <c r="B2" s="263" t="s">
        <v>3086</v>
      </c>
      <c r="C2" s="264"/>
      <c r="D2" s="264"/>
      <c r="E2" s="264"/>
      <c r="F2" s="264"/>
      <c r="G2" s="264"/>
      <c r="H2" s="264"/>
      <c r="I2" s="264"/>
      <c r="J2" s="265"/>
      <c r="DF2"/>
      <c r="DG2"/>
      <c r="DH2"/>
      <c r="DI2"/>
      <c r="DJ2"/>
      <c r="DK2"/>
      <c r="DL2"/>
      <c r="DM2"/>
      <c r="DN2"/>
      <c r="DO2"/>
      <c r="DP2"/>
      <c r="DQ2"/>
      <c r="DR2"/>
      <c r="DS2"/>
      <c r="DT2"/>
      <c r="DU2"/>
      <c r="DV2"/>
      <c r="DW2"/>
      <c r="DX2"/>
      <c r="DY2"/>
      <c r="DZ2"/>
      <c r="EA2"/>
      <c r="EB2"/>
      <c r="EC2"/>
      <c r="ED2"/>
      <c r="EE2"/>
      <c r="EF2"/>
      <c r="EG2"/>
      <c r="EH2"/>
      <c r="EI2"/>
      <c r="EJ2"/>
      <c r="EK2"/>
      <c r="EL2"/>
      <c r="EM2"/>
      <c r="EN2"/>
      <c r="EO2"/>
      <c r="EP2"/>
      <c r="EQ2"/>
      <c r="ER2"/>
      <c r="ES2"/>
      <c r="ET2"/>
      <c r="EU2"/>
      <c r="EV2"/>
      <c r="EW2"/>
      <c r="EX2"/>
      <c r="EY2"/>
      <c r="EZ2"/>
      <c r="FA2"/>
      <c r="FB2"/>
      <c r="FC2"/>
      <c r="FD2"/>
      <c r="FE2"/>
      <c r="FF2"/>
      <c r="FG2"/>
      <c r="FH2"/>
      <c r="FI2"/>
      <c r="FJ2"/>
      <c r="FK2"/>
      <c r="FL2"/>
      <c r="FM2"/>
      <c r="FN2"/>
      <c r="FO2"/>
      <c r="FP2"/>
      <c r="FQ2"/>
      <c r="FR2"/>
      <c r="FS2"/>
      <c r="FT2"/>
      <c r="FU2"/>
      <c r="FV2"/>
      <c r="FW2"/>
      <c r="FX2"/>
      <c r="FY2"/>
      <c r="FZ2"/>
      <c r="GA2"/>
      <c r="GB2"/>
      <c r="GC2"/>
      <c r="GD2"/>
      <c r="GE2"/>
      <c r="GF2"/>
      <c r="GG2"/>
      <c r="GH2"/>
      <c r="GI2"/>
      <c r="GJ2"/>
      <c r="GK2"/>
      <c r="GL2"/>
      <c r="GM2"/>
      <c r="GN2"/>
      <c r="GO2"/>
      <c r="GP2"/>
      <c r="GQ2"/>
      <c r="GR2"/>
      <c r="GS2"/>
      <c r="GT2"/>
      <c r="GU2"/>
      <c r="GV2"/>
      <c r="GW2"/>
      <c r="GX2"/>
      <c r="GY2"/>
      <c r="GZ2"/>
      <c r="HA2"/>
      <c r="HB2"/>
      <c r="HC2"/>
      <c r="HD2"/>
      <c r="HE2"/>
      <c r="HF2"/>
      <c r="HG2"/>
      <c r="HH2"/>
      <c r="HI2"/>
      <c r="HJ2"/>
      <c r="HK2"/>
      <c r="HL2"/>
      <c r="HM2"/>
      <c r="HN2"/>
      <c r="HO2"/>
      <c r="HP2"/>
      <c r="HQ2"/>
      <c r="HR2"/>
      <c r="HS2"/>
      <c r="HT2"/>
      <c r="HU2"/>
      <c r="HV2"/>
      <c r="HW2"/>
      <c r="HX2"/>
      <c r="HY2"/>
      <c r="HZ2"/>
      <c r="IA2"/>
      <c r="IB2"/>
      <c r="IC2"/>
      <c r="ID2"/>
      <c r="IE2"/>
      <c r="IF2"/>
      <c r="IG2"/>
      <c r="IH2"/>
      <c r="II2"/>
      <c r="IJ2"/>
      <c r="IK2"/>
      <c r="IL2"/>
      <c r="IM2"/>
      <c r="IN2"/>
      <c r="IO2"/>
      <c r="IP2"/>
      <c r="IQ2"/>
      <c r="IR2"/>
      <c r="IS2"/>
      <c r="IT2"/>
      <c r="IU2"/>
      <c r="IV2"/>
      <c r="IW2"/>
      <c r="IX2"/>
      <c r="IY2"/>
      <c r="IZ2"/>
      <c r="JA2"/>
      <c r="JB2"/>
      <c r="JC2"/>
      <c r="JD2"/>
      <c r="JE2"/>
      <c r="JF2"/>
      <c r="JG2"/>
      <c r="JH2"/>
      <c r="JI2"/>
      <c r="JJ2"/>
      <c r="JK2"/>
      <c r="JL2"/>
      <c r="JM2"/>
      <c r="JN2"/>
      <c r="JO2"/>
      <c r="JP2"/>
      <c r="JQ2"/>
      <c r="JR2"/>
      <c r="JS2"/>
      <c r="JT2"/>
      <c r="JU2"/>
      <c r="JV2"/>
      <c r="JW2"/>
      <c r="JX2"/>
      <c r="JY2"/>
      <c r="JZ2"/>
      <c r="KA2"/>
      <c r="KB2"/>
      <c r="KC2"/>
      <c r="KD2"/>
      <c r="KE2"/>
      <c r="KF2"/>
      <c r="KG2"/>
      <c r="KH2"/>
      <c r="KI2"/>
      <c r="KJ2"/>
      <c r="KK2"/>
      <c r="KL2"/>
      <c r="KM2"/>
      <c r="KN2"/>
      <c r="KO2"/>
      <c r="KP2"/>
      <c r="KQ2"/>
      <c r="KR2"/>
      <c r="KS2"/>
      <c r="KT2"/>
      <c r="KU2"/>
      <c r="KV2"/>
      <c r="KW2"/>
      <c r="KX2"/>
      <c r="KY2"/>
      <c r="KZ2"/>
      <c r="LA2"/>
      <c r="LB2"/>
      <c r="LC2"/>
      <c r="LD2"/>
      <c r="LE2"/>
      <c r="LF2"/>
      <c r="LG2"/>
      <c r="LH2"/>
      <c r="LI2"/>
      <c r="LJ2"/>
      <c r="LK2"/>
      <c r="LL2"/>
      <c r="LM2"/>
      <c r="LN2"/>
      <c r="LO2"/>
      <c r="LP2"/>
      <c r="LQ2"/>
      <c r="LR2"/>
      <c r="LS2"/>
      <c r="LT2"/>
      <c r="LU2"/>
      <c r="LV2"/>
      <c r="LW2"/>
      <c r="LX2"/>
      <c r="LY2"/>
      <c r="LZ2"/>
      <c r="MA2"/>
      <c r="MB2"/>
      <c r="MC2"/>
      <c r="MD2"/>
      <c r="ME2"/>
      <c r="MF2"/>
      <c r="MG2"/>
      <c r="MH2"/>
      <c r="MI2"/>
      <c r="MJ2"/>
      <c r="MK2"/>
      <c r="ML2"/>
      <c r="MM2"/>
      <c r="MN2"/>
      <c r="MO2"/>
      <c r="MP2"/>
      <c r="MQ2"/>
      <c r="MR2"/>
      <c r="MS2"/>
      <c r="MT2"/>
      <c r="MU2"/>
      <c r="MV2"/>
      <c r="MW2"/>
      <c r="MX2"/>
      <c r="MY2"/>
      <c r="MZ2"/>
      <c r="NA2"/>
      <c r="NB2"/>
      <c r="NC2"/>
      <c r="ND2"/>
      <c r="NE2"/>
      <c r="NF2"/>
      <c r="NG2"/>
      <c r="NH2"/>
      <c r="NI2"/>
      <c r="NJ2"/>
      <c r="NK2"/>
      <c r="NL2"/>
      <c r="NM2"/>
      <c r="NN2"/>
      <c r="NO2"/>
      <c r="NP2"/>
      <c r="NQ2"/>
      <c r="NR2"/>
      <c r="NS2"/>
      <c r="NT2"/>
      <c r="NU2"/>
      <c r="NV2"/>
      <c r="NW2"/>
      <c r="NX2"/>
      <c r="NY2"/>
      <c r="NZ2"/>
      <c r="OA2"/>
      <c r="OB2"/>
      <c r="OC2"/>
      <c r="OD2"/>
      <c r="OE2"/>
      <c r="OF2"/>
      <c r="OG2"/>
      <c r="OH2"/>
      <c r="OI2"/>
      <c r="OJ2"/>
      <c r="OK2"/>
      <c r="OL2"/>
      <c r="OM2"/>
      <c r="ON2"/>
      <c r="OO2"/>
      <c r="OP2"/>
      <c r="OQ2"/>
      <c r="OR2"/>
      <c r="OS2"/>
      <c r="OT2"/>
      <c r="OU2"/>
      <c r="OV2"/>
      <c r="OW2"/>
      <c r="OX2"/>
      <c r="OY2"/>
      <c r="OZ2"/>
      <c r="PA2"/>
      <c r="PB2"/>
      <c r="PC2"/>
      <c r="PD2"/>
      <c r="PE2"/>
      <c r="PF2"/>
      <c r="PG2"/>
      <c r="PH2"/>
      <c r="PI2"/>
      <c r="PJ2"/>
      <c r="PK2"/>
      <c r="PL2"/>
      <c r="PM2"/>
      <c r="PN2"/>
      <c r="PO2"/>
      <c r="PP2"/>
      <c r="PQ2"/>
      <c r="PR2"/>
      <c r="PS2"/>
      <c r="PT2"/>
      <c r="PU2"/>
      <c r="PV2"/>
      <c r="PW2"/>
      <c r="PX2"/>
      <c r="PY2"/>
      <c r="PZ2"/>
      <c r="QA2"/>
      <c r="QB2"/>
      <c r="QC2"/>
      <c r="QD2"/>
      <c r="QE2"/>
      <c r="QF2"/>
      <c r="QG2"/>
      <c r="QH2"/>
      <c r="QI2"/>
      <c r="QJ2"/>
      <c r="QK2"/>
      <c r="QL2"/>
      <c r="QM2"/>
      <c r="QN2"/>
      <c r="QO2"/>
      <c r="QP2"/>
      <c r="QQ2"/>
      <c r="QR2"/>
      <c r="QS2"/>
      <c r="QT2"/>
      <c r="QU2"/>
      <c r="QV2"/>
      <c r="QW2"/>
      <c r="QX2"/>
      <c r="QY2"/>
      <c r="QZ2"/>
      <c r="RA2"/>
      <c r="RB2"/>
      <c r="RC2"/>
      <c r="RD2"/>
      <c r="RE2"/>
      <c r="RF2"/>
      <c r="RG2"/>
      <c r="RH2"/>
      <c r="RI2"/>
      <c r="RJ2"/>
      <c r="RK2"/>
      <c r="RL2"/>
      <c r="RM2"/>
      <c r="RN2"/>
      <c r="RO2"/>
      <c r="RP2"/>
      <c r="RQ2"/>
      <c r="RR2"/>
      <c r="RS2"/>
      <c r="RT2"/>
      <c r="RU2"/>
      <c r="RV2"/>
      <c r="RW2"/>
      <c r="RX2"/>
      <c r="RY2"/>
      <c r="RZ2"/>
      <c r="SA2"/>
      <c r="SB2"/>
      <c r="SC2"/>
      <c r="SD2"/>
      <c r="SE2"/>
      <c r="SF2"/>
      <c r="SG2"/>
      <c r="SH2"/>
      <c r="SI2"/>
      <c r="SJ2"/>
      <c r="SK2"/>
      <c r="SL2"/>
      <c r="SM2"/>
      <c r="SN2"/>
      <c r="SO2"/>
      <c r="SP2"/>
      <c r="SQ2"/>
      <c r="SR2"/>
      <c r="SS2"/>
      <c r="ST2"/>
      <c r="SU2"/>
      <c r="SV2"/>
      <c r="SW2"/>
      <c r="SX2"/>
      <c r="SY2"/>
      <c r="SZ2"/>
      <c r="TA2"/>
      <c r="TB2"/>
      <c r="TC2"/>
      <c r="TD2"/>
      <c r="TE2"/>
      <c r="TF2"/>
      <c r="TG2"/>
      <c r="TH2"/>
      <c r="TI2"/>
      <c r="TJ2"/>
      <c r="TK2"/>
      <c r="TL2"/>
      <c r="TM2"/>
      <c r="TN2"/>
      <c r="TO2"/>
      <c r="TP2"/>
      <c r="TQ2"/>
      <c r="TR2"/>
      <c r="TS2"/>
      <c r="TT2"/>
      <c r="TU2"/>
      <c r="TV2"/>
      <c r="TW2"/>
      <c r="TX2"/>
      <c r="TY2"/>
      <c r="TZ2"/>
      <c r="UA2"/>
      <c r="UB2"/>
      <c r="UC2"/>
      <c r="UD2"/>
      <c r="UE2"/>
      <c r="UF2"/>
      <c r="UG2"/>
      <c r="UH2"/>
      <c r="UI2"/>
      <c r="UJ2"/>
      <c r="UK2"/>
      <c r="UL2"/>
      <c r="UM2"/>
      <c r="UN2"/>
      <c r="UO2"/>
      <c r="UP2"/>
      <c r="UQ2"/>
      <c r="UR2"/>
      <c r="US2"/>
      <c r="UT2"/>
      <c r="UU2"/>
      <c r="UV2"/>
      <c r="UW2"/>
      <c r="UX2"/>
      <c r="UY2"/>
      <c r="UZ2"/>
      <c r="VA2"/>
      <c r="VB2"/>
      <c r="VC2"/>
      <c r="VD2"/>
      <c r="VE2"/>
      <c r="VF2"/>
      <c r="VG2"/>
      <c r="VH2"/>
      <c r="VI2"/>
      <c r="VJ2"/>
      <c r="VK2"/>
      <c r="VL2"/>
      <c r="VM2"/>
      <c r="VN2"/>
      <c r="VO2"/>
      <c r="VP2"/>
      <c r="VQ2"/>
      <c r="VR2"/>
      <c r="VS2"/>
      <c r="VT2"/>
      <c r="VU2"/>
      <c r="VV2"/>
      <c r="VW2"/>
      <c r="VX2"/>
      <c r="VY2"/>
      <c r="VZ2"/>
      <c r="WA2"/>
      <c r="WB2"/>
      <c r="WC2"/>
      <c r="WD2"/>
      <c r="WE2"/>
      <c r="WF2"/>
      <c r="WG2"/>
      <c r="WH2"/>
      <c r="WI2"/>
      <c r="WJ2"/>
      <c r="WK2"/>
      <c r="WL2"/>
      <c r="WM2"/>
      <c r="WN2"/>
      <c r="WO2"/>
      <c r="WP2"/>
      <c r="WQ2"/>
      <c r="WR2"/>
      <c r="WS2"/>
      <c r="WT2"/>
      <c r="WU2"/>
      <c r="WV2"/>
      <c r="WW2"/>
      <c r="WX2"/>
      <c r="WY2"/>
      <c r="WZ2"/>
      <c r="XA2"/>
      <c r="XB2"/>
      <c r="XC2"/>
      <c r="XD2"/>
      <c r="XE2"/>
      <c r="XF2"/>
      <c r="XG2"/>
      <c r="XH2"/>
      <c r="XI2"/>
      <c r="XJ2"/>
      <c r="XK2"/>
      <c r="XL2"/>
      <c r="XM2"/>
      <c r="XN2"/>
      <c r="XO2"/>
      <c r="XP2"/>
      <c r="XQ2"/>
      <c r="XR2"/>
      <c r="XS2"/>
      <c r="XT2"/>
      <c r="XU2"/>
      <c r="XV2"/>
      <c r="XW2"/>
      <c r="XX2"/>
      <c r="XY2"/>
      <c r="XZ2"/>
      <c r="YA2"/>
      <c r="YB2"/>
      <c r="YC2"/>
      <c r="YD2"/>
      <c r="YE2"/>
      <c r="YF2"/>
      <c r="YG2"/>
      <c r="YH2"/>
      <c r="YI2"/>
      <c r="YJ2"/>
      <c r="YK2"/>
      <c r="YL2"/>
      <c r="YM2"/>
      <c r="YN2"/>
      <c r="YO2"/>
      <c r="YP2"/>
      <c r="YQ2"/>
      <c r="YR2"/>
      <c r="YS2"/>
      <c r="YT2"/>
      <c r="YU2"/>
      <c r="YV2"/>
      <c r="YW2"/>
      <c r="YX2"/>
      <c r="YY2"/>
      <c r="YZ2"/>
      <c r="ZA2"/>
      <c r="ZB2"/>
      <c r="ZC2"/>
      <c r="ZD2"/>
      <c r="ZE2"/>
      <c r="ZF2"/>
      <c r="ZG2"/>
      <c r="ZH2"/>
      <c r="ZI2"/>
      <c r="ZJ2"/>
      <c r="ZK2"/>
      <c r="ZL2"/>
      <c r="ZM2"/>
      <c r="ZN2"/>
      <c r="ZO2"/>
      <c r="ZP2"/>
      <c r="ZQ2"/>
      <c r="ZR2"/>
      <c r="ZS2"/>
      <c r="ZT2"/>
      <c r="ZU2"/>
      <c r="ZV2"/>
      <c r="ZW2"/>
      <c r="ZX2"/>
      <c r="ZY2"/>
      <c r="ZZ2"/>
      <c r="AAA2"/>
      <c r="AAB2"/>
      <c r="AAC2"/>
      <c r="AAD2"/>
      <c r="AAE2"/>
      <c r="AAF2"/>
      <c r="AAG2"/>
      <c r="AAH2"/>
      <c r="AAI2"/>
      <c r="AAJ2"/>
      <c r="AAK2"/>
      <c r="AAL2"/>
      <c r="AAM2"/>
      <c r="AAN2"/>
      <c r="AAO2"/>
      <c r="AAP2"/>
      <c r="AAQ2"/>
      <c r="AAR2"/>
      <c r="AAS2"/>
      <c r="AAT2"/>
      <c r="AAU2"/>
      <c r="AAV2"/>
      <c r="AAW2"/>
      <c r="AAX2"/>
      <c r="AAY2"/>
      <c r="AAZ2"/>
      <c r="ABA2"/>
      <c r="ABB2"/>
      <c r="ABC2"/>
      <c r="ABD2"/>
      <c r="ABE2"/>
      <c r="ABF2"/>
      <c r="ABG2"/>
      <c r="ABH2"/>
      <c r="ABI2"/>
      <c r="ABJ2"/>
      <c r="ABK2"/>
      <c r="ABL2"/>
      <c r="ABM2"/>
      <c r="ABN2"/>
      <c r="ABO2"/>
      <c r="ABP2"/>
      <c r="ABQ2"/>
      <c r="ABR2"/>
      <c r="ABS2"/>
      <c r="ABT2"/>
      <c r="ABU2"/>
      <c r="ABV2"/>
      <c r="ABW2"/>
      <c r="ABX2"/>
      <c r="ABY2"/>
      <c r="ABZ2"/>
      <c r="ACA2"/>
      <c r="ACB2"/>
      <c r="ACC2"/>
      <c r="ACD2"/>
      <c r="ACE2"/>
      <c r="ACF2"/>
      <c r="ACG2"/>
      <c r="ACH2"/>
      <c r="ACI2"/>
      <c r="ACJ2"/>
      <c r="ACK2"/>
      <c r="ACL2"/>
      <c r="ACM2"/>
      <c r="ACN2"/>
      <c r="ACO2"/>
      <c r="ACP2"/>
      <c r="ACQ2"/>
      <c r="ACR2"/>
      <c r="ACS2"/>
      <c r="ACT2"/>
      <c r="ACU2"/>
      <c r="ACV2"/>
      <c r="ACW2"/>
      <c r="ACX2"/>
      <c r="ACY2"/>
      <c r="ACZ2"/>
      <c r="ADA2"/>
      <c r="ADB2"/>
      <c r="ADC2"/>
      <c r="ADD2"/>
      <c r="ADE2"/>
      <c r="ADF2"/>
      <c r="ADG2"/>
      <c r="ADH2"/>
      <c r="ADI2"/>
      <c r="ADJ2"/>
      <c r="ADK2"/>
      <c r="ADL2"/>
      <c r="ADM2"/>
      <c r="ADN2"/>
      <c r="ADO2"/>
      <c r="ADP2"/>
      <c r="ADQ2"/>
      <c r="ADR2"/>
      <c r="ADS2"/>
      <c r="ADT2"/>
      <c r="ADU2"/>
      <c r="ADV2"/>
      <c r="ADW2"/>
      <c r="ADX2"/>
      <c r="ADY2"/>
      <c r="ADZ2"/>
      <c r="AEA2"/>
      <c r="AEB2"/>
      <c r="AEC2"/>
      <c r="AED2"/>
      <c r="AEE2"/>
      <c r="AEF2"/>
      <c r="AEG2"/>
      <c r="AEH2"/>
      <c r="AEI2"/>
      <c r="AEJ2"/>
      <c r="AEK2"/>
      <c r="AEL2"/>
      <c r="AEM2"/>
      <c r="AEN2"/>
      <c r="AEO2"/>
      <c r="AEP2"/>
      <c r="AEQ2"/>
      <c r="AER2"/>
      <c r="AES2"/>
      <c r="AET2"/>
      <c r="AEU2"/>
      <c r="AEV2"/>
      <c r="AEW2"/>
      <c r="AEX2"/>
      <c r="AEY2"/>
      <c r="AEZ2"/>
      <c r="AFA2"/>
      <c r="AFB2"/>
      <c r="AFC2"/>
      <c r="AFD2"/>
      <c r="AFE2"/>
      <c r="AFF2"/>
      <c r="AFG2"/>
      <c r="AFH2"/>
      <c r="AFI2"/>
      <c r="AFJ2"/>
      <c r="AFK2"/>
      <c r="AFL2"/>
      <c r="AFM2"/>
      <c r="AFN2"/>
      <c r="AFO2"/>
      <c r="AFP2"/>
      <c r="AFQ2"/>
      <c r="AFR2"/>
      <c r="AFS2"/>
      <c r="AFT2"/>
      <c r="AFU2"/>
      <c r="AFV2"/>
      <c r="AFW2"/>
      <c r="AFX2"/>
      <c r="AFY2"/>
      <c r="AFZ2"/>
      <c r="AGA2"/>
      <c r="AGB2"/>
      <c r="AGC2"/>
      <c r="AGD2"/>
      <c r="AGE2"/>
      <c r="AGF2"/>
      <c r="AGG2"/>
      <c r="AGH2"/>
      <c r="AGI2"/>
      <c r="AGJ2"/>
      <c r="AGK2"/>
      <c r="AGL2"/>
      <c r="AGM2"/>
      <c r="AGN2"/>
      <c r="AGO2"/>
      <c r="AGP2"/>
      <c r="AGQ2"/>
      <c r="AGR2"/>
      <c r="AGS2"/>
      <c r="AGT2"/>
      <c r="AGU2"/>
      <c r="AGV2"/>
      <c r="AGW2"/>
      <c r="AGX2"/>
      <c r="AGY2"/>
      <c r="AGZ2"/>
      <c r="AHA2"/>
      <c r="AHB2"/>
      <c r="AHC2"/>
      <c r="AHD2"/>
      <c r="AHE2"/>
      <c r="AHF2"/>
      <c r="AHG2"/>
      <c r="AHH2"/>
      <c r="AHI2"/>
      <c r="AHJ2"/>
      <c r="AHK2"/>
      <c r="AHL2"/>
      <c r="AHM2"/>
      <c r="AHN2"/>
      <c r="AHO2"/>
      <c r="AHP2"/>
      <c r="AHQ2"/>
      <c r="AHR2"/>
      <c r="AHS2"/>
      <c r="AHT2"/>
      <c r="AHU2"/>
      <c r="AHV2"/>
      <c r="AHW2"/>
      <c r="AHX2"/>
      <c r="AHY2"/>
      <c r="AHZ2"/>
      <c r="AIA2"/>
      <c r="AIB2"/>
      <c r="AIC2"/>
      <c r="AID2"/>
      <c r="AIE2"/>
      <c r="AIF2"/>
      <c r="AIG2"/>
      <c r="AIH2"/>
      <c r="AII2"/>
      <c r="AIJ2"/>
      <c r="AIK2"/>
      <c r="AIL2"/>
      <c r="AIM2"/>
      <c r="AIN2"/>
      <c r="AIO2"/>
      <c r="AIP2"/>
      <c r="AIQ2"/>
      <c r="AIR2"/>
      <c r="AIS2"/>
      <c r="AIT2"/>
      <c r="AIU2"/>
      <c r="AIV2"/>
      <c r="AIW2"/>
      <c r="AIX2"/>
      <c r="AIY2"/>
      <c r="AIZ2"/>
      <c r="AJA2"/>
      <c r="AJB2"/>
      <c r="AJC2"/>
      <c r="AJD2"/>
      <c r="AJE2"/>
      <c r="AJF2"/>
      <c r="AJG2"/>
      <c r="AJH2"/>
      <c r="AJI2"/>
      <c r="AJJ2"/>
      <c r="AJK2"/>
      <c r="AJL2"/>
      <c r="AJM2"/>
      <c r="AJN2"/>
      <c r="AJO2"/>
      <c r="AJP2"/>
      <c r="AJQ2"/>
      <c r="AJR2"/>
      <c r="AJS2"/>
      <c r="AJT2"/>
      <c r="AJU2"/>
      <c r="AJV2"/>
      <c r="AJW2"/>
      <c r="AJX2"/>
      <c r="AJY2"/>
      <c r="AJZ2"/>
      <c r="AKA2"/>
      <c r="AKB2"/>
      <c r="AKC2"/>
      <c r="AKD2"/>
      <c r="AKE2"/>
      <c r="AKF2"/>
      <c r="AKG2"/>
      <c r="AKH2"/>
      <c r="AKI2"/>
      <c r="AKJ2"/>
      <c r="AKK2"/>
      <c r="AKL2"/>
      <c r="AKM2"/>
      <c r="AKN2"/>
      <c r="AKO2"/>
      <c r="AKP2"/>
      <c r="AKQ2"/>
      <c r="AKR2"/>
      <c r="AKS2"/>
      <c r="AKT2"/>
      <c r="AKU2"/>
      <c r="AKV2"/>
      <c r="AKW2"/>
      <c r="AKX2"/>
      <c r="AKY2"/>
      <c r="AKZ2"/>
      <c r="ALA2"/>
      <c r="ALB2"/>
      <c r="ALC2"/>
      <c r="ALD2"/>
      <c r="ALE2"/>
      <c r="ALF2"/>
      <c r="ALG2"/>
      <c r="ALH2"/>
      <c r="ALI2"/>
      <c r="ALJ2"/>
      <c r="ALK2"/>
      <c r="ALL2"/>
      <c r="ALM2"/>
      <c r="ALN2"/>
      <c r="ALO2"/>
      <c r="ALP2"/>
      <c r="ALQ2"/>
      <c r="ALR2"/>
      <c r="ALS2"/>
      <c r="ALT2"/>
      <c r="ALU2"/>
      <c r="ALV2"/>
      <c r="ALW2"/>
      <c r="ALX2"/>
      <c r="ALY2"/>
      <c r="ALZ2"/>
      <c r="AMA2"/>
      <c r="AMB2"/>
      <c r="AMC2"/>
      <c r="AMD2"/>
      <c r="AME2"/>
      <c r="AMF2"/>
      <c r="AMG2"/>
      <c r="AMH2"/>
      <c r="AMI2"/>
      <c r="AMJ2"/>
      <c r="AMK2"/>
      <c r="AML2"/>
      <c r="AMM2"/>
      <c r="AMN2"/>
      <c r="AMO2"/>
      <c r="AMP2"/>
      <c r="AMQ2"/>
      <c r="AMR2"/>
      <c r="AMS2"/>
      <c r="AMT2"/>
      <c r="AMU2"/>
      <c r="AMV2"/>
      <c r="AMW2"/>
      <c r="AMX2"/>
      <c r="AMY2"/>
      <c r="AMZ2"/>
      <c r="ANA2"/>
      <c r="ANB2"/>
      <c r="ANC2"/>
      <c r="AND2"/>
      <c r="ANE2"/>
      <c r="ANF2"/>
      <c r="ANG2"/>
      <c r="ANH2"/>
      <c r="ANI2"/>
      <c r="ANJ2"/>
      <c r="ANK2"/>
      <c r="ANL2"/>
      <c r="ANM2"/>
      <c r="ANN2"/>
      <c r="ANO2"/>
      <c r="ANP2"/>
      <c r="ANQ2"/>
      <c r="ANR2"/>
      <c r="ANS2"/>
      <c r="ANT2"/>
      <c r="ANU2"/>
      <c r="ANV2"/>
      <c r="ANW2"/>
      <c r="ANX2"/>
      <c r="ANY2"/>
      <c r="ANZ2"/>
      <c r="AOA2"/>
      <c r="AOB2"/>
      <c r="AOC2"/>
      <c r="AOD2"/>
      <c r="AOE2"/>
      <c r="AOF2"/>
      <c r="AOG2"/>
      <c r="AOH2"/>
      <c r="AOI2"/>
      <c r="AOJ2"/>
      <c r="AOK2"/>
      <c r="AOL2"/>
      <c r="AOM2"/>
      <c r="AON2"/>
      <c r="AOO2"/>
      <c r="AOP2"/>
      <c r="AOQ2"/>
      <c r="AOR2"/>
      <c r="AOS2"/>
      <c r="AOT2"/>
      <c r="AOU2"/>
      <c r="AOV2"/>
      <c r="AOW2"/>
      <c r="AOX2"/>
      <c r="AOY2"/>
      <c r="AOZ2"/>
      <c r="APA2"/>
      <c r="APB2"/>
      <c r="APC2"/>
      <c r="APD2"/>
      <c r="APE2"/>
      <c r="APF2"/>
      <c r="APG2"/>
      <c r="APH2"/>
      <c r="API2"/>
      <c r="APJ2"/>
      <c r="APK2"/>
      <c r="APL2"/>
      <c r="APM2"/>
      <c r="APN2"/>
      <c r="APO2"/>
      <c r="APP2"/>
      <c r="APQ2"/>
      <c r="APR2"/>
      <c r="APS2"/>
      <c r="APT2"/>
      <c r="APU2"/>
      <c r="APV2"/>
      <c r="APW2"/>
      <c r="APX2"/>
      <c r="APY2"/>
      <c r="APZ2"/>
      <c r="AQA2"/>
      <c r="AQB2"/>
      <c r="AQC2"/>
      <c r="AQD2"/>
      <c r="AQE2"/>
      <c r="AQF2"/>
      <c r="AQG2"/>
      <c r="AQH2"/>
      <c r="AQI2"/>
      <c r="AQJ2"/>
      <c r="AQK2"/>
      <c r="AQL2"/>
      <c r="AQM2"/>
      <c r="AQN2"/>
      <c r="AQO2"/>
      <c r="AQP2"/>
      <c r="AQQ2"/>
      <c r="AQR2"/>
      <c r="AQS2"/>
      <c r="AQT2"/>
      <c r="AQU2"/>
      <c r="AQV2"/>
      <c r="AQW2"/>
      <c r="AQX2"/>
      <c r="AQY2"/>
      <c r="AQZ2"/>
      <c r="ARA2"/>
      <c r="ARB2"/>
      <c r="ARC2"/>
      <c r="ARD2"/>
      <c r="ARE2"/>
      <c r="ARF2"/>
      <c r="ARG2"/>
      <c r="ARH2"/>
      <c r="ARI2"/>
      <c r="ARJ2"/>
      <c r="ARK2"/>
      <c r="ARL2"/>
      <c r="ARM2"/>
      <c r="ARN2"/>
      <c r="ARO2"/>
      <c r="ARP2"/>
      <c r="ARQ2"/>
      <c r="ARR2"/>
      <c r="ARS2"/>
      <c r="ART2"/>
      <c r="ARU2"/>
      <c r="ARV2"/>
      <c r="ARW2"/>
      <c r="ARX2"/>
      <c r="ARY2"/>
      <c r="ARZ2"/>
      <c r="ASA2"/>
      <c r="ASB2"/>
      <c r="ASC2"/>
      <c r="ASD2"/>
      <c r="ASE2"/>
      <c r="ASF2"/>
      <c r="ASG2"/>
      <c r="ASH2"/>
      <c r="ASI2"/>
      <c r="ASJ2"/>
      <c r="ASK2"/>
      <c r="ASL2"/>
      <c r="ASM2"/>
      <c r="ASN2"/>
      <c r="ASO2"/>
      <c r="ASP2"/>
      <c r="ASQ2"/>
      <c r="ASR2"/>
      <c r="ASS2"/>
      <c r="AST2"/>
      <c r="ASU2"/>
      <c r="ASV2"/>
      <c r="ASW2"/>
      <c r="ASX2"/>
      <c r="ASY2"/>
      <c r="ASZ2"/>
      <c r="ATA2"/>
      <c r="ATB2"/>
      <c r="ATC2"/>
      <c r="ATD2"/>
      <c r="ATE2"/>
      <c r="ATF2"/>
      <c r="ATG2"/>
      <c r="ATH2"/>
      <c r="ATI2"/>
      <c r="ATJ2"/>
      <c r="ATK2"/>
      <c r="ATL2"/>
      <c r="ATM2"/>
      <c r="ATN2"/>
      <c r="ATO2"/>
      <c r="ATP2"/>
      <c r="ATQ2"/>
      <c r="ATR2"/>
      <c r="ATS2"/>
      <c r="ATT2"/>
      <c r="ATU2"/>
      <c r="ATV2"/>
      <c r="ATW2"/>
      <c r="ATX2"/>
      <c r="ATY2"/>
      <c r="ATZ2"/>
      <c r="AUA2"/>
      <c r="AUB2"/>
      <c r="AUC2"/>
      <c r="AUD2"/>
      <c r="AUE2"/>
      <c r="AUF2"/>
      <c r="AUG2"/>
      <c r="AUH2"/>
      <c r="AUI2"/>
      <c r="AUJ2"/>
      <c r="AUK2"/>
      <c r="AUL2"/>
      <c r="AUM2"/>
      <c r="AUN2"/>
      <c r="AUO2"/>
      <c r="AUP2"/>
      <c r="AUQ2"/>
      <c r="AUR2"/>
      <c r="AUS2"/>
      <c r="AUT2"/>
      <c r="AUU2"/>
      <c r="AUV2"/>
      <c r="AUW2"/>
      <c r="AUX2"/>
      <c r="AUY2"/>
      <c r="AUZ2"/>
      <c r="AVA2"/>
      <c r="AVB2"/>
      <c r="AVC2"/>
      <c r="AVD2"/>
      <c r="AVE2"/>
      <c r="AVF2"/>
      <c r="AVG2"/>
      <c r="AVH2"/>
      <c r="AVI2"/>
      <c r="AVJ2"/>
      <c r="AVK2"/>
      <c r="AVL2"/>
      <c r="AVM2"/>
      <c r="AVN2"/>
      <c r="AVO2"/>
      <c r="AVP2"/>
      <c r="AVQ2"/>
      <c r="AVR2"/>
      <c r="AVS2"/>
      <c r="AVT2"/>
      <c r="AVU2"/>
      <c r="AVV2"/>
      <c r="AVW2"/>
      <c r="AVX2"/>
      <c r="AVY2"/>
      <c r="AVZ2"/>
      <c r="AWA2"/>
      <c r="AWB2"/>
      <c r="AWC2"/>
      <c r="AWD2"/>
      <c r="AWE2"/>
      <c r="AWF2"/>
      <c r="AWG2"/>
      <c r="AWH2"/>
      <c r="AWI2"/>
      <c r="AWJ2"/>
      <c r="AWK2"/>
      <c r="AWL2"/>
      <c r="AWM2"/>
      <c r="AWN2"/>
      <c r="AWO2"/>
      <c r="AWP2"/>
      <c r="AWQ2"/>
      <c r="AWR2"/>
      <c r="AWS2"/>
      <c r="AWT2"/>
      <c r="AWU2"/>
      <c r="AWV2"/>
      <c r="AWW2"/>
      <c r="AWX2"/>
      <c r="AWY2"/>
      <c r="AWZ2"/>
      <c r="AXA2"/>
      <c r="AXB2"/>
      <c r="AXC2"/>
      <c r="AXD2"/>
      <c r="AXE2"/>
      <c r="AXF2"/>
      <c r="AXG2"/>
      <c r="AXH2"/>
      <c r="AXI2"/>
      <c r="AXJ2"/>
      <c r="AXK2"/>
      <c r="AXL2"/>
      <c r="AXM2"/>
      <c r="AXN2"/>
      <c r="AXO2"/>
      <c r="AXP2"/>
      <c r="AXQ2"/>
      <c r="AXR2"/>
      <c r="AXS2"/>
      <c r="AXT2"/>
      <c r="AXU2"/>
      <c r="AXV2"/>
      <c r="AXW2"/>
      <c r="AXX2"/>
      <c r="AXY2"/>
      <c r="AXZ2"/>
      <c r="AYA2"/>
      <c r="AYB2"/>
      <c r="AYC2"/>
      <c r="AYD2"/>
      <c r="AYE2"/>
      <c r="AYF2"/>
      <c r="AYG2"/>
      <c r="AYH2"/>
      <c r="AYI2"/>
      <c r="AYJ2"/>
      <c r="AYK2"/>
      <c r="AYL2"/>
      <c r="AYM2"/>
      <c r="AYN2"/>
      <c r="AYO2"/>
      <c r="AYP2"/>
      <c r="AYQ2"/>
      <c r="AYR2"/>
      <c r="AYS2"/>
      <c r="AYT2"/>
      <c r="AYU2"/>
      <c r="AYV2"/>
      <c r="AYW2"/>
      <c r="AYX2"/>
      <c r="AYY2"/>
      <c r="AYZ2"/>
      <c r="AZA2"/>
      <c r="AZB2"/>
      <c r="AZC2"/>
      <c r="AZD2"/>
      <c r="AZE2"/>
      <c r="AZF2"/>
      <c r="AZG2"/>
      <c r="AZH2"/>
      <c r="AZI2"/>
      <c r="AZJ2"/>
      <c r="AZK2"/>
      <c r="AZL2"/>
      <c r="AZM2"/>
      <c r="AZN2"/>
      <c r="AZO2"/>
      <c r="AZP2"/>
      <c r="AZQ2"/>
      <c r="AZR2"/>
      <c r="AZS2"/>
      <c r="AZT2"/>
      <c r="AZU2"/>
      <c r="AZV2"/>
      <c r="AZW2"/>
      <c r="AZX2"/>
      <c r="AZY2"/>
      <c r="AZZ2"/>
      <c r="BAA2"/>
      <c r="BAB2"/>
      <c r="BAC2"/>
      <c r="BAD2"/>
      <c r="BAE2"/>
      <c r="BAF2"/>
      <c r="BAG2"/>
      <c r="BAH2"/>
      <c r="BAI2"/>
      <c r="BAJ2"/>
      <c r="BAK2"/>
      <c r="BAL2"/>
      <c r="BAM2"/>
      <c r="BAN2"/>
      <c r="BAO2"/>
      <c r="BAP2"/>
      <c r="BAQ2"/>
      <c r="BAR2"/>
      <c r="BAS2"/>
      <c r="BAT2"/>
      <c r="BAU2"/>
      <c r="BAV2"/>
      <c r="BAW2"/>
      <c r="BAX2"/>
      <c r="BAY2"/>
      <c r="BAZ2"/>
      <c r="BBA2"/>
      <c r="BBB2"/>
      <c r="BBC2"/>
      <c r="BBD2"/>
      <c r="BBE2"/>
      <c r="BBF2"/>
      <c r="BBG2"/>
      <c r="BBH2"/>
      <c r="BBI2"/>
      <c r="BBJ2"/>
      <c r="BBK2"/>
      <c r="BBL2"/>
      <c r="BBM2"/>
      <c r="BBN2"/>
      <c r="BBO2"/>
      <c r="BBP2"/>
      <c r="BBQ2"/>
      <c r="BBR2"/>
      <c r="BBS2"/>
      <c r="BBT2"/>
      <c r="BBU2"/>
      <c r="BBV2"/>
      <c r="BBW2"/>
      <c r="BBX2"/>
      <c r="BBY2"/>
      <c r="BBZ2"/>
      <c r="BCA2"/>
      <c r="BCB2"/>
      <c r="BCC2"/>
      <c r="BCD2"/>
      <c r="BCE2"/>
      <c r="BCF2"/>
      <c r="BCG2"/>
      <c r="BCH2"/>
      <c r="BCI2"/>
      <c r="BCJ2"/>
      <c r="BCK2"/>
      <c r="BCL2"/>
      <c r="BCM2"/>
      <c r="BCN2"/>
      <c r="BCO2"/>
      <c r="BCP2"/>
      <c r="BCQ2"/>
      <c r="BCR2"/>
      <c r="BCS2"/>
      <c r="BCT2"/>
      <c r="BCU2"/>
      <c r="BCV2"/>
      <c r="BCW2"/>
      <c r="BCX2"/>
      <c r="BCY2"/>
      <c r="BCZ2"/>
      <c r="BDA2"/>
      <c r="BDB2"/>
      <c r="BDC2"/>
      <c r="BDD2"/>
      <c r="BDE2"/>
      <c r="BDF2"/>
      <c r="BDG2"/>
      <c r="BDH2"/>
      <c r="BDI2"/>
      <c r="BDJ2"/>
      <c r="BDK2"/>
      <c r="BDL2"/>
      <c r="BDM2"/>
      <c r="BDN2"/>
      <c r="BDO2"/>
      <c r="BDP2"/>
      <c r="BDQ2"/>
      <c r="BDR2"/>
      <c r="BDS2"/>
      <c r="BDT2"/>
      <c r="BDU2"/>
      <c r="BDV2"/>
      <c r="BDW2"/>
      <c r="BDX2"/>
      <c r="BDY2"/>
      <c r="BDZ2"/>
      <c r="BEA2"/>
      <c r="BEB2"/>
      <c r="BEC2"/>
      <c r="BED2"/>
      <c r="BEE2"/>
      <c r="BEF2"/>
      <c r="BEG2"/>
      <c r="BEH2"/>
      <c r="BEI2"/>
      <c r="BEJ2"/>
      <c r="BEK2"/>
      <c r="BEL2"/>
      <c r="BEM2"/>
      <c r="BEN2"/>
      <c r="BEO2"/>
      <c r="BEP2"/>
      <c r="BEQ2"/>
      <c r="BER2"/>
      <c r="BES2"/>
      <c r="BET2"/>
      <c r="BEU2"/>
      <c r="BEV2"/>
      <c r="BEW2"/>
      <c r="BEX2"/>
      <c r="BEY2"/>
      <c r="BEZ2"/>
      <c r="BFA2"/>
      <c r="BFB2"/>
      <c r="BFC2"/>
      <c r="BFD2"/>
      <c r="BFE2"/>
      <c r="BFF2"/>
      <c r="BFG2"/>
      <c r="BFH2"/>
      <c r="BFI2"/>
      <c r="BFJ2"/>
      <c r="BFK2"/>
      <c r="BFL2"/>
      <c r="BFM2"/>
      <c r="BFN2"/>
      <c r="BFO2"/>
      <c r="BFP2"/>
      <c r="BFQ2"/>
      <c r="BFR2"/>
      <c r="BFS2"/>
      <c r="BFT2"/>
      <c r="BFU2"/>
      <c r="BFV2"/>
      <c r="BFW2"/>
      <c r="BFX2"/>
      <c r="BFY2"/>
      <c r="BFZ2"/>
      <c r="BGA2"/>
      <c r="BGB2"/>
      <c r="BGC2"/>
      <c r="BGD2"/>
      <c r="BGE2"/>
      <c r="BGF2"/>
      <c r="BGG2"/>
      <c r="BGH2"/>
      <c r="BGI2"/>
      <c r="BGJ2"/>
      <c r="BGK2"/>
      <c r="BGL2"/>
      <c r="BGM2"/>
      <c r="BGN2"/>
      <c r="BGO2"/>
      <c r="BGP2"/>
      <c r="BGQ2"/>
      <c r="BGR2"/>
      <c r="BGS2"/>
      <c r="BGT2"/>
      <c r="BGU2"/>
      <c r="BGV2"/>
      <c r="BGW2"/>
      <c r="BGX2"/>
      <c r="BGY2"/>
      <c r="BGZ2"/>
      <c r="BHA2"/>
      <c r="BHB2"/>
      <c r="BHC2"/>
      <c r="BHD2"/>
      <c r="BHE2"/>
      <c r="BHF2"/>
      <c r="BHG2"/>
      <c r="BHH2"/>
      <c r="BHI2"/>
      <c r="BHJ2"/>
      <c r="BHK2"/>
      <c r="BHL2"/>
      <c r="BHM2"/>
      <c r="BHN2"/>
      <c r="BHO2"/>
      <c r="BHP2"/>
      <c r="BHQ2"/>
      <c r="BHR2"/>
      <c r="BHS2"/>
      <c r="BHT2"/>
      <c r="BHU2"/>
      <c r="BHV2"/>
      <c r="BHW2"/>
      <c r="BHX2"/>
      <c r="BHY2"/>
      <c r="BHZ2"/>
      <c r="BIA2"/>
      <c r="BIB2"/>
      <c r="BIC2"/>
      <c r="BID2"/>
      <c r="BIE2"/>
      <c r="BIF2"/>
      <c r="BIG2"/>
      <c r="BIH2"/>
      <c r="BII2"/>
      <c r="BIJ2"/>
      <c r="BIK2"/>
      <c r="BIL2"/>
      <c r="BIM2"/>
      <c r="BIN2"/>
      <c r="BIO2"/>
      <c r="BIP2"/>
      <c r="BIQ2"/>
      <c r="BIR2"/>
      <c r="BIS2"/>
      <c r="BIT2"/>
      <c r="BIU2"/>
      <c r="BIV2"/>
      <c r="BIW2"/>
      <c r="BIX2"/>
      <c r="BIY2"/>
      <c r="BIZ2"/>
      <c r="BJA2"/>
      <c r="BJB2"/>
      <c r="BJC2"/>
      <c r="BJD2"/>
      <c r="BJE2"/>
      <c r="BJF2"/>
      <c r="BJG2"/>
      <c r="BJH2"/>
      <c r="BJI2"/>
      <c r="BJJ2"/>
      <c r="BJK2"/>
      <c r="BJL2"/>
      <c r="BJM2"/>
      <c r="BJN2"/>
      <c r="BJO2"/>
      <c r="BJP2"/>
      <c r="BJQ2"/>
      <c r="BJR2"/>
      <c r="BJS2"/>
      <c r="BJT2"/>
      <c r="BJU2"/>
      <c r="BJV2"/>
      <c r="BJW2"/>
      <c r="BJX2"/>
      <c r="BJY2"/>
      <c r="BJZ2"/>
      <c r="BKA2"/>
      <c r="BKB2"/>
      <c r="BKC2"/>
      <c r="BKD2"/>
      <c r="BKE2"/>
      <c r="BKF2"/>
      <c r="BKG2"/>
      <c r="BKH2"/>
      <c r="BKI2"/>
      <c r="BKJ2"/>
      <c r="BKK2"/>
      <c r="BKL2"/>
      <c r="BKM2"/>
      <c r="BKN2"/>
      <c r="BKO2"/>
      <c r="BKP2"/>
      <c r="BKQ2"/>
      <c r="BKR2"/>
      <c r="BKS2"/>
      <c r="BKT2"/>
      <c r="BKU2"/>
      <c r="BKV2"/>
      <c r="BKW2"/>
      <c r="BKX2"/>
      <c r="BKY2"/>
      <c r="BKZ2"/>
      <c r="BLA2"/>
      <c r="BLB2"/>
      <c r="BLC2"/>
      <c r="BLD2"/>
      <c r="BLE2"/>
      <c r="BLF2"/>
      <c r="BLG2"/>
      <c r="BLH2"/>
      <c r="BLI2"/>
      <c r="BLJ2"/>
      <c r="BLK2"/>
      <c r="BLL2"/>
      <c r="BLM2"/>
      <c r="BLN2"/>
      <c r="BLO2"/>
      <c r="BLP2"/>
      <c r="BLQ2"/>
      <c r="BLR2"/>
      <c r="BLS2"/>
      <c r="BLT2"/>
      <c r="BLU2"/>
      <c r="BLV2"/>
      <c r="BLW2"/>
      <c r="BLX2"/>
      <c r="BLY2"/>
      <c r="BLZ2"/>
      <c r="BMA2"/>
      <c r="BMB2"/>
      <c r="BMC2"/>
      <c r="BMD2"/>
      <c r="BME2"/>
      <c r="BMF2"/>
      <c r="BMG2"/>
      <c r="BMH2"/>
      <c r="BMI2"/>
      <c r="BMJ2"/>
      <c r="BMK2"/>
      <c r="BML2"/>
      <c r="BMM2"/>
      <c r="BMN2"/>
      <c r="BMO2"/>
      <c r="BMP2"/>
      <c r="BMQ2"/>
      <c r="BMR2"/>
      <c r="BMS2"/>
      <c r="BMT2"/>
      <c r="BMU2"/>
      <c r="BMV2"/>
      <c r="BMW2"/>
      <c r="BMX2"/>
      <c r="BMY2"/>
      <c r="BMZ2"/>
      <c r="BNA2"/>
      <c r="BNB2"/>
      <c r="BNC2"/>
      <c r="BND2"/>
      <c r="BNE2"/>
      <c r="BNF2"/>
      <c r="BNG2"/>
      <c r="BNH2"/>
      <c r="BNI2"/>
      <c r="BNJ2"/>
      <c r="BNK2"/>
      <c r="BNL2"/>
      <c r="BNM2"/>
      <c r="BNN2"/>
      <c r="BNO2"/>
      <c r="BNP2"/>
      <c r="BNQ2"/>
      <c r="BNR2"/>
      <c r="BNS2"/>
      <c r="BNT2"/>
      <c r="BNU2"/>
      <c r="BNV2"/>
      <c r="BNW2"/>
      <c r="BNX2"/>
      <c r="BNY2"/>
      <c r="BNZ2"/>
      <c r="BOA2"/>
      <c r="BOB2"/>
      <c r="BOC2"/>
      <c r="BOD2"/>
      <c r="BOE2"/>
      <c r="BOF2"/>
      <c r="BOG2"/>
      <c r="BOH2"/>
      <c r="BOI2"/>
      <c r="BOJ2"/>
      <c r="BOK2"/>
      <c r="BOL2"/>
      <c r="BOM2"/>
      <c r="BON2"/>
      <c r="BOO2"/>
      <c r="BOP2"/>
      <c r="BOQ2"/>
      <c r="BOR2"/>
      <c r="BOS2"/>
      <c r="BOT2"/>
      <c r="BOU2"/>
      <c r="BOV2"/>
      <c r="BOW2"/>
      <c r="BOX2"/>
      <c r="BOY2"/>
      <c r="BOZ2"/>
      <c r="BPA2"/>
      <c r="BPB2"/>
      <c r="BPC2"/>
      <c r="BPD2"/>
      <c r="BPE2"/>
      <c r="BPF2"/>
      <c r="BPG2"/>
      <c r="BPH2"/>
      <c r="BPI2"/>
      <c r="BPJ2"/>
      <c r="BPK2"/>
      <c r="BPL2"/>
      <c r="BPM2"/>
      <c r="BPN2"/>
      <c r="BPO2"/>
      <c r="BPP2"/>
      <c r="BPQ2"/>
      <c r="BPR2"/>
      <c r="BPS2"/>
      <c r="BPT2"/>
      <c r="BPU2"/>
      <c r="BPV2"/>
      <c r="BPW2"/>
      <c r="BPX2"/>
      <c r="BPY2"/>
      <c r="BPZ2"/>
      <c r="BQA2"/>
      <c r="BQB2"/>
      <c r="BQC2"/>
      <c r="BQD2"/>
      <c r="BQE2"/>
      <c r="BQF2"/>
      <c r="BQG2"/>
      <c r="BQH2"/>
      <c r="BQI2"/>
      <c r="BQJ2"/>
      <c r="BQK2"/>
      <c r="BQL2"/>
      <c r="BQM2"/>
      <c r="BQN2"/>
      <c r="BQO2"/>
      <c r="BQP2"/>
      <c r="BQQ2"/>
      <c r="BQR2"/>
      <c r="BQS2"/>
      <c r="BQT2"/>
      <c r="BQU2"/>
      <c r="BQV2"/>
      <c r="BQW2"/>
      <c r="BQX2"/>
      <c r="BQY2"/>
      <c r="BQZ2"/>
      <c r="BRA2"/>
      <c r="BRB2"/>
      <c r="BRC2"/>
      <c r="BRD2"/>
      <c r="BRE2"/>
      <c r="BRF2"/>
      <c r="BRG2"/>
      <c r="BRH2"/>
      <c r="BRI2"/>
      <c r="BRJ2"/>
      <c r="BRK2"/>
      <c r="BRL2"/>
      <c r="BRM2"/>
      <c r="BRN2"/>
      <c r="BRO2"/>
      <c r="BRP2"/>
      <c r="BRQ2"/>
      <c r="BRR2"/>
      <c r="BRS2"/>
      <c r="BRT2"/>
      <c r="BRU2"/>
      <c r="BRV2"/>
      <c r="BRW2"/>
      <c r="BRX2"/>
      <c r="BRY2"/>
      <c r="BRZ2"/>
      <c r="BSA2"/>
      <c r="BSB2"/>
      <c r="BSC2"/>
      <c r="BSD2"/>
      <c r="BSE2"/>
      <c r="BSF2"/>
      <c r="BSG2"/>
      <c r="BSH2"/>
      <c r="BSI2"/>
      <c r="BSJ2"/>
      <c r="BSK2"/>
      <c r="BSL2"/>
      <c r="BSM2"/>
      <c r="BSN2"/>
      <c r="BSO2"/>
      <c r="BSP2"/>
      <c r="BSQ2"/>
      <c r="BSR2"/>
      <c r="BSS2"/>
      <c r="BST2"/>
      <c r="BSU2"/>
      <c r="BSV2"/>
      <c r="BSW2"/>
      <c r="BSX2"/>
      <c r="BSY2"/>
      <c r="BSZ2"/>
      <c r="BTA2"/>
      <c r="BTB2"/>
      <c r="BTC2"/>
      <c r="BTD2"/>
      <c r="BTE2"/>
      <c r="BTF2"/>
      <c r="BTG2"/>
      <c r="BTH2"/>
      <c r="BTI2"/>
      <c r="BTJ2"/>
      <c r="BTK2"/>
      <c r="BTL2"/>
      <c r="BTM2"/>
      <c r="BTN2"/>
      <c r="BTO2"/>
      <c r="BTP2"/>
      <c r="BTQ2"/>
      <c r="BTR2"/>
      <c r="BTS2"/>
      <c r="BTT2"/>
      <c r="BTU2"/>
      <c r="BTV2"/>
      <c r="BTW2"/>
      <c r="BTX2"/>
      <c r="BTY2"/>
      <c r="BTZ2"/>
      <c r="BUA2"/>
      <c r="BUB2"/>
      <c r="BUC2"/>
      <c r="BUD2"/>
      <c r="BUE2"/>
      <c r="BUF2"/>
      <c r="BUG2"/>
      <c r="BUH2"/>
      <c r="BUI2"/>
      <c r="BUJ2"/>
      <c r="BUK2"/>
      <c r="BUL2"/>
      <c r="BUM2"/>
      <c r="BUN2"/>
      <c r="BUO2"/>
      <c r="BUP2"/>
      <c r="BUQ2"/>
      <c r="BUR2"/>
      <c r="BUS2"/>
      <c r="BUT2"/>
      <c r="BUU2"/>
      <c r="BUV2"/>
      <c r="BUW2"/>
      <c r="BUX2"/>
      <c r="BUY2"/>
      <c r="BUZ2"/>
      <c r="BVA2"/>
      <c r="BVB2"/>
      <c r="BVC2"/>
      <c r="BVD2"/>
      <c r="BVE2"/>
      <c r="BVF2"/>
      <c r="BVG2"/>
      <c r="BVH2"/>
      <c r="BVI2"/>
      <c r="BVJ2"/>
      <c r="BVK2"/>
      <c r="BVL2"/>
      <c r="BVM2"/>
      <c r="BVN2"/>
      <c r="BVO2"/>
      <c r="BVP2"/>
      <c r="BVQ2"/>
      <c r="BVR2"/>
      <c r="BVS2"/>
      <c r="BVT2"/>
      <c r="BVU2"/>
      <c r="BVV2"/>
      <c r="BVW2"/>
      <c r="BVX2"/>
      <c r="BVY2"/>
      <c r="BVZ2"/>
      <c r="BWA2"/>
      <c r="BWB2"/>
      <c r="BWC2"/>
      <c r="BWD2"/>
      <c r="BWE2"/>
      <c r="BWF2"/>
      <c r="BWG2"/>
      <c r="BWH2"/>
      <c r="BWI2"/>
      <c r="BWJ2"/>
      <c r="BWK2"/>
      <c r="BWL2"/>
      <c r="BWM2"/>
      <c r="BWN2"/>
      <c r="BWO2"/>
      <c r="BWP2"/>
      <c r="BWQ2"/>
      <c r="BWR2"/>
      <c r="BWS2"/>
      <c r="BWT2"/>
      <c r="BWU2"/>
      <c r="BWV2"/>
      <c r="BWW2"/>
      <c r="BWX2"/>
      <c r="BWY2"/>
      <c r="BWZ2"/>
      <c r="BXA2"/>
      <c r="BXB2"/>
      <c r="BXC2"/>
      <c r="BXD2"/>
      <c r="BXE2"/>
      <c r="BXF2"/>
      <c r="BXG2"/>
      <c r="BXH2"/>
      <c r="BXI2"/>
      <c r="BXJ2"/>
      <c r="BXK2"/>
      <c r="BXL2"/>
      <c r="BXM2"/>
      <c r="BXN2"/>
      <c r="BXO2"/>
      <c r="BXP2"/>
      <c r="BXQ2"/>
      <c r="BXR2"/>
      <c r="BXS2"/>
      <c r="BXT2"/>
      <c r="BXU2"/>
      <c r="BXV2"/>
      <c r="BXW2"/>
      <c r="BXX2"/>
      <c r="BXY2"/>
      <c r="BXZ2"/>
      <c r="BYA2"/>
      <c r="BYB2"/>
      <c r="BYC2"/>
      <c r="BYD2"/>
      <c r="BYE2"/>
      <c r="BYF2"/>
      <c r="BYG2"/>
      <c r="BYH2"/>
      <c r="BYI2"/>
      <c r="BYJ2"/>
      <c r="BYK2"/>
      <c r="BYL2"/>
      <c r="BYM2"/>
      <c r="BYN2"/>
      <c r="BYO2"/>
      <c r="BYP2"/>
      <c r="BYQ2"/>
      <c r="BYR2"/>
      <c r="BYS2"/>
      <c r="BYT2"/>
      <c r="BYU2"/>
      <c r="BYV2"/>
      <c r="BYW2"/>
      <c r="BYX2"/>
      <c r="BYY2"/>
      <c r="BYZ2"/>
      <c r="BZA2"/>
      <c r="BZB2"/>
      <c r="BZC2"/>
      <c r="BZD2"/>
      <c r="BZE2"/>
      <c r="BZF2"/>
      <c r="BZG2"/>
      <c r="BZH2"/>
      <c r="BZI2"/>
      <c r="BZJ2"/>
      <c r="BZK2"/>
      <c r="BZL2"/>
      <c r="BZM2"/>
      <c r="BZN2"/>
      <c r="BZO2"/>
      <c r="BZP2"/>
      <c r="BZQ2"/>
      <c r="BZR2"/>
      <c r="BZS2"/>
      <c r="BZT2"/>
      <c r="BZU2"/>
      <c r="BZV2"/>
      <c r="BZW2"/>
      <c r="BZX2"/>
      <c r="BZY2"/>
      <c r="BZZ2"/>
      <c r="CAA2"/>
      <c r="CAB2"/>
      <c r="CAC2"/>
      <c r="CAD2"/>
      <c r="CAE2"/>
      <c r="CAF2"/>
      <c r="CAG2"/>
      <c r="CAH2"/>
      <c r="CAI2"/>
      <c r="CAJ2"/>
      <c r="CAK2"/>
      <c r="CAL2"/>
      <c r="CAM2"/>
      <c r="CAN2"/>
      <c r="CAO2"/>
      <c r="CAP2"/>
      <c r="CAQ2"/>
      <c r="CAR2"/>
      <c r="CAS2"/>
      <c r="CAT2"/>
      <c r="CAU2"/>
      <c r="CAV2"/>
      <c r="CAW2"/>
      <c r="CAX2"/>
      <c r="CAY2"/>
      <c r="CAZ2"/>
      <c r="CBA2"/>
      <c r="CBB2"/>
      <c r="CBC2"/>
      <c r="CBD2"/>
      <c r="CBE2"/>
      <c r="CBF2"/>
      <c r="CBG2"/>
      <c r="CBH2"/>
      <c r="CBI2"/>
      <c r="CBJ2"/>
      <c r="CBK2"/>
      <c r="CBL2"/>
      <c r="CBM2"/>
      <c r="CBN2"/>
      <c r="CBO2"/>
      <c r="CBP2"/>
      <c r="CBQ2"/>
      <c r="CBR2"/>
      <c r="CBS2"/>
      <c r="CBT2"/>
      <c r="CBU2"/>
      <c r="CBV2"/>
      <c r="CBW2"/>
      <c r="CBX2"/>
      <c r="CBY2"/>
      <c r="CBZ2"/>
      <c r="CCA2"/>
      <c r="CCB2"/>
      <c r="CCC2"/>
      <c r="CCD2"/>
      <c r="CCE2"/>
      <c r="CCF2"/>
      <c r="CCG2"/>
      <c r="CCH2"/>
      <c r="CCI2"/>
      <c r="CCJ2"/>
      <c r="CCK2"/>
      <c r="CCL2"/>
      <c r="CCM2"/>
      <c r="CCN2"/>
      <c r="CCO2"/>
      <c r="CCP2"/>
      <c r="CCQ2"/>
      <c r="CCR2"/>
      <c r="CCS2"/>
      <c r="CCT2"/>
      <c r="CCU2"/>
      <c r="CCV2"/>
      <c r="CCW2"/>
      <c r="CCX2"/>
      <c r="CCY2"/>
      <c r="CCZ2"/>
      <c r="CDA2"/>
      <c r="CDB2"/>
      <c r="CDC2"/>
      <c r="CDD2"/>
      <c r="CDE2"/>
      <c r="CDF2"/>
      <c r="CDG2"/>
      <c r="CDH2"/>
      <c r="CDI2"/>
      <c r="CDJ2"/>
      <c r="CDK2"/>
      <c r="CDL2"/>
      <c r="CDM2"/>
      <c r="CDN2"/>
      <c r="CDO2"/>
      <c r="CDP2"/>
      <c r="CDQ2"/>
      <c r="CDR2"/>
      <c r="CDS2"/>
      <c r="CDT2"/>
      <c r="CDU2"/>
      <c r="CDV2"/>
      <c r="CDW2"/>
      <c r="CDX2"/>
      <c r="CDY2"/>
      <c r="CDZ2"/>
      <c r="CEA2"/>
      <c r="CEB2"/>
      <c r="CEC2"/>
      <c r="CED2"/>
      <c r="CEE2"/>
      <c r="CEF2"/>
      <c r="CEG2"/>
      <c r="CEH2"/>
      <c r="CEI2"/>
      <c r="CEJ2"/>
      <c r="CEK2"/>
      <c r="CEL2"/>
      <c r="CEM2"/>
      <c r="CEN2"/>
      <c r="CEO2"/>
      <c r="CEP2"/>
      <c r="CEQ2"/>
      <c r="CER2"/>
      <c r="CES2"/>
      <c r="CET2"/>
      <c r="CEU2"/>
      <c r="CEV2"/>
      <c r="CEW2"/>
      <c r="CEX2"/>
      <c r="CEY2"/>
      <c r="CEZ2"/>
      <c r="CFA2"/>
      <c r="CFB2"/>
      <c r="CFC2"/>
      <c r="CFD2"/>
      <c r="CFE2"/>
      <c r="CFF2"/>
      <c r="CFG2"/>
      <c r="CFH2"/>
      <c r="CFI2"/>
      <c r="CFJ2"/>
      <c r="CFK2"/>
      <c r="CFL2"/>
      <c r="CFM2"/>
      <c r="CFN2"/>
      <c r="CFO2"/>
      <c r="CFP2"/>
      <c r="CFQ2"/>
      <c r="CFR2"/>
      <c r="CFS2"/>
      <c r="CFT2"/>
      <c r="CFU2"/>
      <c r="CFV2"/>
      <c r="CFW2"/>
      <c r="CFX2"/>
      <c r="CFY2"/>
      <c r="CFZ2"/>
      <c r="CGA2"/>
      <c r="CGB2"/>
      <c r="CGC2"/>
      <c r="CGD2"/>
      <c r="CGE2"/>
      <c r="CGF2"/>
      <c r="CGG2"/>
      <c r="CGH2"/>
      <c r="CGI2"/>
      <c r="CGJ2"/>
      <c r="CGK2"/>
      <c r="CGL2"/>
      <c r="CGM2"/>
      <c r="CGN2"/>
      <c r="CGO2"/>
      <c r="CGP2"/>
      <c r="CGQ2"/>
      <c r="CGR2"/>
      <c r="CGS2"/>
      <c r="CGT2"/>
      <c r="CGU2"/>
      <c r="CGV2"/>
      <c r="CGW2"/>
      <c r="CGX2"/>
      <c r="CGY2"/>
      <c r="CGZ2"/>
      <c r="CHA2"/>
      <c r="CHB2"/>
      <c r="CHC2"/>
      <c r="CHD2"/>
      <c r="CHE2"/>
      <c r="CHF2"/>
      <c r="CHG2"/>
      <c r="CHH2"/>
      <c r="CHI2"/>
      <c r="CHJ2"/>
      <c r="CHK2"/>
      <c r="CHL2"/>
      <c r="CHM2"/>
      <c r="CHN2"/>
      <c r="CHO2"/>
      <c r="CHP2"/>
      <c r="CHQ2"/>
      <c r="CHR2"/>
      <c r="CHS2"/>
      <c r="CHT2"/>
      <c r="CHU2"/>
      <c r="CHV2"/>
      <c r="CHW2"/>
      <c r="CHX2"/>
      <c r="CHY2"/>
      <c r="CHZ2"/>
      <c r="CIA2"/>
      <c r="CIB2"/>
      <c r="CIC2"/>
      <c r="CID2"/>
      <c r="CIE2"/>
      <c r="CIF2"/>
      <c r="CIG2"/>
      <c r="CIH2"/>
      <c r="CII2"/>
      <c r="CIJ2"/>
      <c r="CIK2"/>
      <c r="CIL2"/>
      <c r="CIM2"/>
      <c r="CIN2"/>
      <c r="CIO2"/>
      <c r="CIP2"/>
      <c r="CIQ2"/>
      <c r="CIR2"/>
      <c r="CIS2"/>
      <c r="CIT2"/>
      <c r="CIU2"/>
      <c r="CIV2"/>
      <c r="CIW2"/>
      <c r="CIX2"/>
      <c r="CIY2"/>
      <c r="CIZ2"/>
      <c r="CJA2"/>
      <c r="CJB2"/>
      <c r="CJC2"/>
      <c r="CJD2"/>
      <c r="CJE2"/>
      <c r="CJF2"/>
      <c r="CJG2"/>
      <c r="CJH2"/>
      <c r="CJI2"/>
      <c r="CJJ2"/>
      <c r="CJK2"/>
      <c r="CJL2"/>
      <c r="CJM2"/>
      <c r="CJN2"/>
      <c r="CJO2"/>
      <c r="CJP2"/>
      <c r="CJQ2"/>
      <c r="CJR2"/>
      <c r="CJS2"/>
      <c r="CJT2"/>
      <c r="CJU2"/>
      <c r="CJV2"/>
      <c r="CJW2"/>
      <c r="CJX2"/>
      <c r="CJY2"/>
      <c r="CJZ2"/>
      <c r="CKA2"/>
      <c r="CKB2"/>
      <c r="CKC2"/>
      <c r="CKD2"/>
      <c r="CKE2"/>
      <c r="CKF2"/>
      <c r="CKG2"/>
      <c r="CKH2"/>
      <c r="CKI2"/>
      <c r="CKJ2"/>
      <c r="CKK2"/>
      <c r="CKL2"/>
      <c r="CKM2"/>
      <c r="CKN2"/>
      <c r="CKO2"/>
      <c r="CKP2"/>
      <c r="CKQ2"/>
      <c r="CKR2"/>
      <c r="CKS2"/>
      <c r="CKT2"/>
      <c r="CKU2"/>
      <c r="CKV2"/>
      <c r="CKW2"/>
      <c r="CKX2"/>
      <c r="CKY2"/>
      <c r="CKZ2"/>
      <c r="CLA2"/>
      <c r="CLB2"/>
      <c r="CLC2"/>
      <c r="CLD2"/>
      <c r="CLE2"/>
      <c r="CLF2"/>
      <c r="CLG2"/>
      <c r="CLH2"/>
      <c r="CLI2"/>
      <c r="CLJ2"/>
      <c r="CLK2"/>
      <c r="CLL2"/>
      <c r="CLM2"/>
      <c r="CLN2"/>
      <c r="CLO2"/>
      <c r="CLP2"/>
      <c r="CLQ2"/>
      <c r="CLR2"/>
      <c r="CLS2"/>
      <c r="CLT2"/>
      <c r="CLU2"/>
      <c r="CLV2"/>
      <c r="CLW2"/>
      <c r="CLX2"/>
      <c r="CLY2"/>
      <c r="CLZ2"/>
      <c r="CMA2"/>
      <c r="CMB2"/>
      <c r="CMC2"/>
      <c r="CMD2"/>
      <c r="CME2"/>
      <c r="CMF2"/>
      <c r="CMG2"/>
      <c r="CMH2"/>
      <c r="CMI2"/>
      <c r="CMJ2"/>
      <c r="CMK2"/>
      <c r="CML2"/>
      <c r="CMM2"/>
      <c r="CMN2"/>
      <c r="CMO2"/>
      <c r="CMP2"/>
      <c r="CMQ2"/>
      <c r="CMR2"/>
      <c r="CMS2"/>
      <c r="CMT2"/>
      <c r="CMU2"/>
      <c r="CMV2"/>
      <c r="CMW2"/>
      <c r="CMX2"/>
      <c r="CMY2"/>
      <c r="CMZ2"/>
      <c r="CNA2"/>
      <c r="CNB2"/>
      <c r="CNC2"/>
      <c r="CND2"/>
      <c r="CNE2"/>
      <c r="CNF2"/>
      <c r="CNG2"/>
      <c r="CNH2"/>
      <c r="CNI2"/>
      <c r="CNJ2"/>
      <c r="CNK2"/>
      <c r="CNL2"/>
      <c r="CNM2"/>
      <c r="CNN2"/>
      <c r="CNO2"/>
      <c r="CNP2"/>
      <c r="CNQ2"/>
      <c r="CNR2"/>
      <c r="CNS2"/>
      <c r="CNT2"/>
      <c r="CNU2"/>
      <c r="CNV2"/>
      <c r="CNW2"/>
      <c r="CNX2"/>
      <c r="CNY2"/>
      <c r="CNZ2"/>
      <c r="COA2"/>
      <c r="COB2"/>
      <c r="COC2"/>
      <c r="COD2"/>
      <c r="COE2"/>
      <c r="COF2"/>
      <c r="COG2"/>
      <c r="COH2"/>
      <c r="COI2"/>
      <c r="COJ2"/>
      <c r="COK2"/>
      <c r="COL2"/>
      <c r="COM2"/>
      <c r="CON2"/>
      <c r="COO2"/>
      <c r="COP2"/>
      <c r="COQ2"/>
      <c r="COR2"/>
      <c r="COS2"/>
      <c r="COT2"/>
      <c r="COU2"/>
      <c r="COV2"/>
      <c r="COW2"/>
      <c r="COX2"/>
      <c r="COY2"/>
      <c r="COZ2"/>
      <c r="CPA2"/>
      <c r="CPB2"/>
      <c r="CPC2"/>
      <c r="CPD2"/>
      <c r="CPE2"/>
      <c r="CPF2"/>
      <c r="CPG2"/>
      <c r="CPH2"/>
      <c r="CPI2"/>
      <c r="CPJ2"/>
      <c r="CPK2"/>
      <c r="CPL2"/>
      <c r="CPM2"/>
      <c r="CPN2"/>
      <c r="CPO2"/>
      <c r="CPP2"/>
      <c r="CPQ2"/>
      <c r="CPR2"/>
      <c r="CPS2"/>
      <c r="CPT2"/>
      <c r="CPU2"/>
      <c r="CPV2"/>
      <c r="CPW2"/>
      <c r="CPX2"/>
      <c r="CPY2"/>
      <c r="CPZ2"/>
      <c r="CQA2"/>
      <c r="CQB2"/>
      <c r="CQC2"/>
      <c r="CQD2"/>
      <c r="CQE2"/>
      <c r="CQF2"/>
      <c r="CQG2"/>
      <c r="CQH2"/>
      <c r="CQI2"/>
      <c r="CQJ2"/>
      <c r="CQK2"/>
      <c r="CQL2"/>
      <c r="CQM2"/>
      <c r="CQN2"/>
      <c r="CQO2"/>
      <c r="CQP2"/>
      <c r="CQQ2"/>
      <c r="CQR2"/>
      <c r="CQS2"/>
      <c r="CQT2"/>
      <c r="CQU2"/>
      <c r="CQV2"/>
      <c r="CQW2"/>
      <c r="CQX2"/>
      <c r="CQY2"/>
      <c r="CQZ2"/>
      <c r="CRA2"/>
      <c r="CRB2"/>
      <c r="CRC2"/>
      <c r="CRD2"/>
      <c r="CRE2"/>
      <c r="CRF2"/>
      <c r="CRG2"/>
      <c r="CRH2"/>
      <c r="CRI2"/>
      <c r="CRJ2"/>
      <c r="CRK2"/>
      <c r="CRL2"/>
      <c r="CRM2"/>
      <c r="CRN2"/>
      <c r="CRO2"/>
      <c r="CRP2"/>
      <c r="CRQ2"/>
      <c r="CRR2"/>
      <c r="CRS2"/>
      <c r="CRT2"/>
      <c r="CRU2"/>
      <c r="CRV2"/>
      <c r="CRW2"/>
      <c r="CRX2"/>
      <c r="CRY2"/>
      <c r="CRZ2"/>
      <c r="CSA2"/>
      <c r="CSB2"/>
      <c r="CSC2"/>
      <c r="CSD2"/>
      <c r="CSE2"/>
      <c r="CSF2"/>
      <c r="CSG2"/>
      <c r="CSH2"/>
      <c r="CSI2"/>
      <c r="CSJ2"/>
      <c r="CSK2"/>
      <c r="CSL2"/>
      <c r="CSM2"/>
      <c r="CSN2"/>
      <c r="CSO2"/>
      <c r="CSP2"/>
      <c r="CSQ2"/>
      <c r="CSR2"/>
      <c r="CSS2"/>
      <c r="CST2"/>
      <c r="CSU2"/>
      <c r="CSV2"/>
      <c r="CSW2"/>
      <c r="CSX2"/>
      <c r="CSY2"/>
      <c r="CSZ2"/>
      <c r="CTA2"/>
      <c r="CTB2"/>
      <c r="CTC2"/>
      <c r="CTD2"/>
      <c r="CTE2"/>
      <c r="CTF2"/>
      <c r="CTG2"/>
      <c r="CTH2"/>
      <c r="CTI2"/>
      <c r="CTJ2"/>
      <c r="CTK2"/>
      <c r="CTL2"/>
      <c r="CTM2"/>
      <c r="CTN2"/>
      <c r="CTO2"/>
      <c r="CTP2"/>
      <c r="CTQ2"/>
      <c r="CTR2"/>
      <c r="CTS2"/>
      <c r="CTT2"/>
      <c r="CTU2"/>
      <c r="CTV2"/>
      <c r="CTW2"/>
      <c r="CTX2"/>
      <c r="CTY2"/>
      <c r="CTZ2"/>
      <c r="CUA2"/>
      <c r="CUB2"/>
      <c r="CUC2"/>
      <c r="CUD2"/>
      <c r="CUE2"/>
      <c r="CUF2"/>
      <c r="CUG2"/>
      <c r="CUH2"/>
      <c r="CUI2"/>
      <c r="CUJ2"/>
      <c r="CUK2"/>
      <c r="CUL2"/>
      <c r="CUM2"/>
      <c r="CUN2"/>
      <c r="CUO2"/>
      <c r="CUP2"/>
      <c r="CUQ2"/>
      <c r="CUR2"/>
      <c r="CUS2"/>
      <c r="CUT2"/>
      <c r="CUU2"/>
      <c r="CUV2"/>
      <c r="CUW2"/>
      <c r="CUX2"/>
      <c r="CUY2"/>
      <c r="CUZ2"/>
      <c r="CVA2"/>
      <c r="CVB2"/>
      <c r="CVC2"/>
      <c r="CVD2"/>
      <c r="CVE2"/>
      <c r="CVF2"/>
      <c r="CVG2"/>
      <c r="CVH2"/>
      <c r="CVI2"/>
      <c r="CVJ2"/>
      <c r="CVK2"/>
      <c r="CVL2"/>
      <c r="CVM2"/>
      <c r="CVN2"/>
      <c r="CVO2"/>
      <c r="CVP2"/>
      <c r="CVQ2"/>
      <c r="CVR2"/>
      <c r="CVS2"/>
      <c r="CVT2"/>
      <c r="CVU2"/>
      <c r="CVV2"/>
      <c r="CVW2"/>
      <c r="CVX2"/>
      <c r="CVY2"/>
      <c r="CVZ2"/>
      <c r="CWA2"/>
      <c r="CWB2"/>
      <c r="CWC2"/>
      <c r="CWD2"/>
      <c r="CWE2"/>
      <c r="CWF2"/>
      <c r="CWG2"/>
      <c r="CWH2"/>
      <c r="CWI2"/>
      <c r="CWJ2"/>
      <c r="CWK2"/>
      <c r="CWL2"/>
      <c r="CWM2"/>
      <c r="CWN2"/>
      <c r="CWO2"/>
      <c r="CWP2"/>
      <c r="CWQ2"/>
      <c r="CWR2"/>
      <c r="CWS2"/>
      <c r="CWT2"/>
      <c r="CWU2"/>
      <c r="CWV2"/>
      <c r="CWW2"/>
      <c r="CWX2"/>
      <c r="CWY2"/>
      <c r="CWZ2"/>
      <c r="CXA2"/>
      <c r="CXB2"/>
      <c r="CXC2"/>
      <c r="CXD2"/>
      <c r="CXE2"/>
      <c r="CXF2"/>
      <c r="CXG2"/>
      <c r="CXH2"/>
      <c r="CXI2"/>
      <c r="CXJ2"/>
      <c r="CXK2"/>
      <c r="CXL2"/>
      <c r="CXM2"/>
      <c r="CXN2"/>
      <c r="CXO2"/>
      <c r="CXP2"/>
      <c r="CXQ2"/>
      <c r="CXR2"/>
      <c r="CXS2"/>
      <c r="CXT2"/>
      <c r="CXU2"/>
      <c r="CXV2"/>
      <c r="CXW2"/>
      <c r="CXX2"/>
      <c r="CXY2"/>
      <c r="CXZ2"/>
      <c r="CYA2"/>
      <c r="CYB2"/>
      <c r="CYC2"/>
      <c r="CYD2"/>
      <c r="CYE2"/>
      <c r="CYF2"/>
      <c r="CYG2"/>
      <c r="CYH2"/>
      <c r="CYI2"/>
      <c r="CYJ2"/>
      <c r="CYK2"/>
      <c r="CYL2"/>
      <c r="CYM2"/>
      <c r="CYN2"/>
      <c r="CYO2"/>
      <c r="CYP2"/>
      <c r="CYQ2"/>
      <c r="CYR2"/>
      <c r="CYS2"/>
      <c r="CYT2"/>
      <c r="CYU2"/>
      <c r="CYV2"/>
      <c r="CYW2"/>
      <c r="CYX2"/>
      <c r="CYY2"/>
      <c r="CYZ2"/>
      <c r="CZA2"/>
      <c r="CZB2"/>
      <c r="CZC2"/>
      <c r="CZD2"/>
      <c r="CZE2"/>
      <c r="CZF2"/>
      <c r="CZG2"/>
      <c r="CZH2"/>
      <c r="CZI2"/>
      <c r="CZJ2"/>
      <c r="CZK2"/>
      <c r="CZL2"/>
      <c r="CZM2"/>
      <c r="CZN2"/>
      <c r="CZO2"/>
      <c r="CZP2"/>
      <c r="CZQ2"/>
      <c r="CZR2"/>
      <c r="CZS2"/>
      <c r="CZT2"/>
      <c r="CZU2"/>
      <c r="CZV2"/>
      <c r="CZW2"/>
      <c r="CZX2"/>
      <c r="CZY2"/>
      <c r="CZZ2"/>
      <c r="DAA2"/>
      <c r="DAB2"/>
      <c r="DAC2"/>
      <c r="DAD2"/>
      <c r="DAE2"/>
      <c r="DAF2"/>
      <c r="DAG2"/>
      <c r="DAH2"/>
      <c r="DAI2"/>
      <c r="DAJ2"/>
      <c r="DAK2"/>
      <c r="DAL2"/>
      <c r="DAM2"/>
      <c r="DAN2"/>
      <c r="DAO2"/>
      <c r="DAP2"/>
      <c r="DAQ2"/>
      <c r="DAR2"/>
      <c r="DAS2"/>
      <c r="DAT2"/>
      <c r="DAU2"/>
      <c r="DAV2"/>
      <c r="DAW2"/>
      <c r="DAX2"/>
      <c r="DAY2"/>
      <c r="DAZ2"/>
      <c r="DBA2"/>
      <c r="DBB2"/>
      <c r="DBC2"/>
      <c r="DBD2"/>
      <c r="DBE2"/>
      <c r="DBF2"/>
      <c r="DBG2"/>
      <c r="DBH2"/>
      <c r="DBI2"/>
      <c r="DBJ2"/>
      <c r="DBK2"/>
      <c r="DBL2"/>
      <c r="DBM2"/>
      <c r="DBN2"/>
      <c r="DBO2"/>
      <c r="DBP2"/>
      <c r="DBQ2"/>
      <c r="DBR2"/>
      <c r="DBS2"/>
      <c r="DBT2"/>
      <c r="DBU2"/>
      <c r="DBV2"/>
      <c r="DBW2"/>
      <c r="DBX2"/>
      <c r="DBY2"/>
      <c r="DBZ2"/>
      <c r="DCA2"/>
      <c r="DCB2"/>
      <c r="DCC2"/>
      <c r="DCD2"/>
      <c r="DCE2"/>
      <c r="DCF2"/>
      <c r="DCG2"/>
      <c r="DCH2"/>
      <c r="DCI2"/>
      <c r="DCJ2"/>
      <c r="DCK2"/>
      <c r="DCL2"/>
      <c r="DCM2"/>
      <c r="DCN2"/>
      <c r="DCO2"/>
      <c r="DCP2"/>
      <c r="DCQ2"/>
      <c r="DCR2"/>
      <c r="DCS2"/>
      <c r="DCT2"/>
      <c r="DCU2"/>
      <c r="DCV2"/>
      <c r="DCW2"/>
      <c r="DCX2"/>
      <c r="DCY2"/>
      <c r="DCZ2"/>
      <c r="DDA2"/>
      <c r="DDB2"/>
      <c r="DDC2"/>
      <c r="DDD2"/>
      <c r="DDE2"/>
      <c r="DDF2"/>
      <c r="DDG2"/>
      <c r="DDH2"/>
      <c r="DDI2"/>
      <c r="DDJ2"/>
      <c r="DDK2"/>
      <c r="DDL2"/>
      <c r="DDM2"/>
      <c r="DDN2"/>
      <c r="DDO2"/>
      <c r="DDP2"/>
      <c r="DDQ2"/>
      <c r="DDR2"/>
      <c r="DDS2"/>
      <c r="DDT2"/>
      <c r="DDU2"/>
      <c r="DDV2"/>
      <c r="DDW2"/>
      <c r="DDX2"/>
      <c r="DDY2"/>
      <c r="DDZ2"/>
      <c r="DEA2"/>
      <c r="DEB2"/>
      <c r="DEC2"/>
      <c r="DED2"/>
      <c r="DEE2"/>
      <c r="DEF2"/>
      <c r="DEG2"/>
      <c r="DEH2"/>
      <c r="DEI2"/>
      <c r="DEJ2"/>
      <c r="DEK2"/>
      <c r="DEL2"/>
      <c r="DEM2"/>
      <c r="DEN2"/>
      <c r="DEO2"/>
      <c r="DEP2"/>
      <c r="DEQ2"/>
      <c r="DER2"/>
      <c r="DES2"/>
      <c r="DET2"/>
      <c r="DEU2"/>
      <c r="DEV2"/>
      <c r="DEW2"/>
      <c r="DEX2"/>
      <c r="DEY2"/>
      <c r="DEZ2"/>
      <c r="DFA2"/>
      <c r="DFB2"/>
      <c r="DFC2"/>
      <c r="DFD2"/>
      <c r="DFE2"/>
      <c r="DFF2"/>
      <c r="DFG2"/>
      <c r="DFH2"/>
      <c r="DFI2"/>
      <c r="DFJ2"/>
      <c r="DFK2"/>
      <c r="DFL2"/>
      <c r="DFM2"/>
      <c r="DFN2"/>
      <c r="DFO2"/>
      <c r="DFP2"/>
      <c r="DFQ2"/>
      <c r="DFR2"/>
      <c r="DFS2"/>
      <c r="DFT2"/>
      <c r="DFU2"/>
      <c r="DFV2"/>
      <c r="DFW2"/>
      <c r="DFX2"/>
      <c r="DFY2"/>
      <c r="DFZ2"/>
      <c r="DGA2"/>
      <c r="DGB2"/>
      <c r="DGC2"/>
      <c r="DGD2"/>
      <c r="DGE2"/>
      <c r="DGF2"/>
      <c r="DGG2"/>
      <c r="DGH2"/>
      <c r="DGI2"/>
      <c r="DGJ2"/>
      <c r="DGK2"/>
      <c r="DGL2"/>
      <c r="DGM2"/>
      <c r="DGN2"/>
      <c r="DGO2"/>
      <c r="DGP2"/>
      <c r="DGQ2"/>
      <c r="DGR2"/>
      <c r="DGS2"/>
      <c r="DGT2"/>
      <c r="DGU2"/>
      <c r="DGV2"/>
      <c r="DGW2"/>
      <c r="DGX2"/>
      <c r="DGY2"/>
      <c r="DGZ2"/>
      <c r="DHA2"/>
      <c r="DHB2"/>
      <c r="DHC2"/>
      <c r="DHD2"/>
      <c r="DHE2"/>
      <c r="DHF2"/>
      <c r="DHG2"/>
      <c r="DHH2"/>
      <c r="DHI2"/>
      <c r="DHJ2"/>
      <c r="DHK2"/>
      <c r="DHL2"/>
      <c r="DHM2"/>
      <c r="DHN2"/>
      <c r="DHO2"/>
      <c r="DHP2"/>
      <c r="DHQ2"/>
      <c r="DHR2"/>
      <c r="DHS2"/>
      <c r="DHT2"/>
      <c r="DHU2"/>
      <c r="DHV2"/>
      <c r="DHW2"/>
      <c r="DHX2"/>
      <c r="DHY2"/>
      <c r="DHZ2"/>
      <c r="DIA2"/>
      <c r="DIB2"/>
      <c r="DIC2"/>
      <c r="DID2"/>
      <c r="DIE2"/>
      <c r="DIF2"/>
      <c r="DIG2"/>
      <c r="DIH2"/>
      <c r="DII2"/>
      <c r="DIJ2"/>
      <c r="DIK2"/>
      <c r="DIL2"/>
      <c r="DIM2"/>
      <c r="DIN2"/>
      <c r="DIO2"/>
      <c r="DIP2"/>
      <c r="DIQ2"/>
      <c r="DIR2"/>
      <c r="DIS2"/>
      <c r="DIT2"/>
      <c r="DIU2"/>
      <c r="DIV2"/>
      <c r="DIW2"/>
      <c r="DIX2"/>
      <c r="DIY2"/>
      <c r="DIZ2"/>
      <c r="DJA2"/>
      <c r="DJB2"/>
      <c r="DJC2"/>
      <c r="DJD2"/>
      <c r="DJE2"/>
      <c r="DJF2"/>
      <c r="DJG2"/>
      <c r="DJH2"/>
      <c r="DJI2"/>
      <c r="DJJ2"/>
      <c r="DJK2"/>
      <c r="DJL2"/>
      <c r="DJM2"/>
      <c r="DJN2"/>
      <c r="DJO2"/>
      <c r="DJP2"/>
      <c r="DJQ2"/>
      <c r="DJR2"/>
      <c r="DJS2"/>
      <c r="DJT2"/>
      <c r="DJU2"/>
      <c r="DJV2"/>
      <c r="DJW2"/>
      <c r="DJX2"/>
      <c r="DJY2"/>
      <c r="DJZ2"/>
      <c r="DKA2"/>
      <c r="DKB2"/>
      <c r="DKC2"/>
      <c r="DKD2"/>
      <c r="DKE2"/>
      <c r="DKF2"/>
      <c r="DKG2"/>
      <c r="DKH2"/>
      <c r="DKI2"/>
      <c r="DKJ2"/>
      <c r="DKK2"/>
      <c r="DKL2"/>
      <c r="DKM2"/>
      <c r="DKN2"/>
      <c r="DKO2"/>
      <c r="DKP2"/>
      <c r="DKQ2"/>
      <c r="DKR2"/>
      <c r="DKS2"/>
      <c r="DKT2"/>
      <c r="DKU2"/>
      <c r="DKV2"/>
      <c r="DKW2"/>
      <c r="DKX2"/>
      <c r="DKY2"/>
      <c r="DKZ2"/>
      <c r="DLA2"/>
      <c r="DLB2"/>
      <c r="DLC2"/>
      <c r="DLD2"/>
      <c r="DLE2"/>
      <c r="DLF2"/>
      <c r="DLG2"/>
      <c r="DLH2"/>
      <c r="DLI2"/>
      <c r="DLJ2"/>
      <c r="DLK2"/>
      <c r="DLL2"/>
      <c r="DLM2"/>
      <c r="DLN2"/>
      <c r="DLO2"/>
      <c r="DLP2"/>
      <c r="DLQ2"/>
      <c r="DLR2"/>
      <c r="DLS2"/>
      <c r="DLT2"/>
      <c r="DLU2"/>
      <c r="DLV2"/>
      <c r="DLW2"/>
      <c r="DLX2"/>
      <c r="DLY2"/>
      <c r="DLZ2"/>
      <c r="DMA2"/>
      <c r="DMB2"/>
      <c r="DMC2"/>
      <c r="DMD2"/>
      <c r="DME2"/>
      <c r="DMF2"/>
      <c r="DMG2"/>
      <c r="DMH2"/>
      <c r="DMI2"/>
      <c r="DMJ2"/>
      <c r="DMK2"/>
      <c r="DML2"/>
      <c r="DMM2"/>
      <c r="DMN2"/>
      <c r="DMO2"/>
      <c r="DMP2"/>
      <c r="DMQ2"/>
      <c r="DMR2"/>
      <c r="DMS2"/>
      <c r="DMT2"/>
      <c r="DMU2"/>
      <c r="DMV2"/>
      <c r="DMW2"/>
      <c r="DMX2"/>
      <c r="DMY2"/>
      <c r="DMZ2"/>
      <c r="DNA2"/>
      <c r="DNB2"/>
      <c r="DNC2"/>
      <c r="DND2"/>
      <c r="DNE2"/>
      <c r="DNF2"/>
      <c r="DNG2"/>
      <c r="DNH2"/>
      <c r="DNI2"/>
      <c r="DNJ2"/>
      <c r="DNK2"/>
      <c r="DNL2"/>
      <c r="DNM2"/>
      <c r="DNN2"/>
      <c r="DNO2"/>
      <c r="DNP2"/>
      <c r="DNQ2"/>
      <c r="DNR2"/>
      <c r="DNS2"/>
      <c r="DNT2"/>
      <c r="DNU2"/>
      <c r="DNV2"/>
      <c r="DNW2"/>
      <c r="DNX2"/>
      <c r="DNY2"/>
      <c r="DNZ2"/>
      <c r="DOA2"/>
      <c r="DOB2"/>
      <c r="DOC2"/>
      <c r="DOD2"/>
      <c r="DOE2"/>
      <c r="DOF2"/>
      <c r="DOG2"/>
      <c r="DOH2"/>
      <c r="DOI2"/>
      <c r="DOJ2"/>
      <c r="DOK2"/>
      <c r="DOL2"/>
      <c r="DOM2"/>
      <c r="DON2"/>
      <c r="DOO2"/>
      <c r="DOP2"/>
      <c r="DOQ2"/>
      <c r="DOR2"/>
      <c r="DOS2"/>
      <c r="DOT2"/>
      <c r="DOU2"/>
      <c r="DOV2"/>
      <c r="DOW2"/>
      <c r="DOX2"/>
      <c r="DOY2"/>
      <c r="DOZ2"/>
      <c r="DPA2"/>
      <c r="DPB2"/>
      <c r="DPC2"/>
      <c r="DPD2"/>
      <c r="DPE2"/>
      <c r="DPF2"/>
      <c r="DPG2"/>
      <c r="DPH2"/>
      <c r="DPI2"/>
      <c r="DPJ2"/>
      <c r="DPK2"/>
      <c r="DPL2"/>
      <c r="DPM2"/>
      <c r="DPN2"/>
      <c r="DPO2"/>
      <c r="DPP2"/>
      <c r="DPQ2"/>
      <c r="DPR2"/>
      <c r="DPS2"/>
      <c r="DPT2"/>
      <c r="DPU2"/>
      <c r="DPV2"/>
      <c r="DPW2"/>
      <c r="DPX2"/>
      <c r="DPY2"/>
      <c r="DPZ2"/>
      <c r="DQA2"/>
      <c r="DQB2"/>
      <c r="DQC2"/>
      <c r="DQD2"/>
      <c r="DQE2"/>
      <c r="DQF2"/>
      <c r="DQG2"/>
      <c r="DQH2"/>
      <c r="DQI2"/>
      <c r="DQJ2"/>
      <c r="DQK2"/>
      <c r="DQL2"/>
      <c r="DQM2"/>
      <c r="DQN2"/>
      <c r="DQO2"/>
      <c r="DQP2"/>
      <c r="DQQ2"/>
      <c r="DQR2"/>
      <c r="DQS2"/>
      <c r="DQT2"/>
      <c r="DQU2"/>
      <c r="DQV2"/>
      <c r="DQW2"/>
      <c r="DQX2"/>
      <c r="DQY2"/>
      <c r="DQZ2"/>
      <c r="DRA2"/>
      <c r="DRB2"/>
      <c r="DRC2"/>
      <c r="DRD2"/>
      <c r="DRE2"/>
      <c r="DRF2"/>
      <c r="DRG2"/>
      <c r="DRH2"/>
      <c r="DRI2"/>
      <c r="DRJ2"/>
      <c r="DRK2"/>
      <c r="DRL2"/>
      <c r="DRM2"/>
      <c r="DRN2"/>
      <c r="DRO2"/>
      <c r="DRP2"/>
      <c r="DRQ2"/>
      <c r="DRR2"/>
      <c r="DRS2"/>
      <c r="DRT2"/>
      <c r="DRU2"/>
      <c r="DRV2"/>
      <c r="DRW2"/>
      <c r="DRX2"/>
      <c r="DRY2"/>
      <c r="DRZ2"/>
      <c r="DSA2"/>
      <c r="DSB2"/>
      <c r="DSC2"/>
      <c r="DSD2"/>
      <c r="DSE2"/>
      <c r="DSF2"/>
      <c r="DSG2"/>
      <c r="DSH2"/>
      <c r="DSI2"/>
      <c r="DSJ2"/>
      <c r="DSK2"/>
      <c r="DSL2"/>
      <c r="DSM2"/>
      <c r="DSN2"/>
      <c r="DSO2"/>
      <c r="DSP2"/>
      <c r="DSQ2"/>
      <c r="DSR2"/>
      <c r="DSS2"/>
      <c r="DST2"/>
      <c r="DSU2"/>
      <c r="DSV2"/>
      <c r="DSW2"/>
      <c r="DSX2"/>
      <c r="DSY2"/>
      <c r="DSZ2"/>
      <c r="DTA2"/>
      <c r="DTB2"/>
      <c r="DTC2"/>
      <c r="DTD2"/>
      <c r="DTE2"/>
      <c r="DTF2"/>
      <c r="DTG2"/>
      <c r="DTH2"/>
      <c r="DTI2"/>
      <c r="DTJ2"/>
      <c r="DTK2"/>
      <c r="DTL2"/>
      <c r="DTM2"/>
      <c r="DTN2"/>
      <c r="DTO2"/>
      <c r="DTP2"/>
      <c r="DTQ2"/>
      <c r="DTR2"/>
      <c r="DTS2"/>
      <c r="DTT2"/>
      <c r="DTU2"/>
      <c r="DTV2"/>
      <c r="DTW2"/>
      <c r="DTX2"/>
      <c r="DTY2"/>
      <c r="DTZ2"/>
      <c r="DUA2"/>
      <c r="DUB2"/>
      <c r="DUC2"/>
      <c r="DUD2"/>
      <c r="DUE2"/>
      <c r="DUF2"/>
      <c r="DUG2"/>
      <c r="DUH2"/>
      <c r="DUI2"/>
      <c r="DUJ2"/>
      <c r="DUK2"/>
      <c r="DUL2"/>
      <c r="DUM2"/>
      <c r="DUN2"/>
      <c r="DUO2"/>
      <c r="DUP2"/>
      <c r="DUQ2"/>
      <c r="DUR2"/>
      <c r="DUS2"/>
      <c r="DUT2"/>
      <c r="DUU2"/>
      <c r="DUV2"/>
      <c r="DUW2"/>
      <c r="DUX2"/>
      <c r="DUY2"/>
      <c r="DUZ2"/>
      <c r="DVA2"/>
      <c r="DVB2"/>
      <c r="DVC2"/>
      <c r="DVD2"/>
      <c r="DVE2"/>
      <c r="DVF2"/>
      <c r="DVG2"/>
      <c r="DVH2"/>
      <c r="DVI2"/>
      <c r="DVJ2"/>
      <c r="DVK2"/>
      <c r="DVL2"/>
      <c r="DVM2"/>
      <c r="DVN2"/>
      <c r="DVO2"/>
      <c r="DVP2"/>
      <c r="DVQ2"/>
      <c r="DVR2"/>
      <c r="DVS2"/>
      <c r="DVT2"/>
      <c r="DVU2"/>
      <c r="DVV2"/>
      <c r="DVW2"/>
      <c r="DVX2"/>
      <c r="DVY2"/>
      <c r="DVZ2"/>
      <c r="DWA2"/>
      <c r="DWB2"/>
      <c r="DWC2"/>
      <c r="DWD2"/>
      <c r="DWE2"/>
      <c r="DWF2"/>
      <c r="DWG2"/>
      <c r="DWH2"/>
      <c r="DWI2"/>
      <c r="DWJ2"/>
      <c r="DWK2"/>
      <c r="DWL2"/>
      <c r="DWM2"/>
      <c r="DWN2"/>
      <c r="DWO2"/>
      <c r="DWP2"/>
      <c r="DWQ2"/>
      <c r="DWR2"/>
      <c r="DWS2"/>
      <c r="DWT2"/>
      <c r="DWU2"/>
      <c r="DWV2"/>
      <c r="DWW2"/>
      <c r="DWX2"/>
      <c r="DWY2"/>
      <c r="DWZ2"/>
      <c r="DXA2"/>
      <c r="DXB2"/>
      <c r="DXC2"/>
      <c r="DXD2"/>
      <c r="DXE2"/>
      <c r="DXF2"/>
      <c r="DXG2"/>
      <c r="DXH2"/>
      <c r="DXI2"/>
      <c r="DXJ2"/>
      <c r="DXK2"/>
      <c r="DXL2"/>
      <c r="DXM2"/>
      <c r="DXN2"/>
      <c r="DXO2"/>
      <c r="DXP2"/>
      <c r="DXQ2"/>
      <c r="DXR2"/>
      <c r="DXS2"/>
      <c r="DXT2"/>
      <c r="DXU2"/>
      <c r="DXV2"/>
      <c r="DXW2"/>
      <c r="DXX2"/>
      <c r="DXY2"/>
      <c r="DXZ2"/>
      <c r="DYA2"/>
      <c r="DYB2"/>
      <c r="DYC2"/>
      <c r="DYD2"/>
      <c r="DYE2"/>
      <c r="DYF2"/>
      <c r="DYG2"/>
      <c r="DYH2"/>
      <c r="DYI2"/>
      <c r="DYJ2"/>
      <c r="DYK2"/>
      <c r="DYL2"/>
      <c r="DYM2"/>
      <c r="DYN2"/>
      <c r="DYO2"/>
      <c r="DYP2"/>
      <c r="DYQ2"/>
      <c r="DYR2"/>
      <c r="DYS2"/>
      <c r="DYT2"/>
      <c r="DYU2"/>
      <c r="DYV2"/>
      <c r="DYW2"/>
      <c r="DYX2"/>
      <c r="DYY2"/>
      <c r="DYZ2"/>
      <c r="DZA2"/>
      <c r="DZB2"/>
      <c r="DZC2"/>
      <c r="DZD2"/>
      <c r="DZE2"/>
      <c r="DZF2"/>
      <c r="DZG2"/>
      <c r="DZH2"/>
      <c r="DZI2"/>
      <c r="DZJ2"/>
      <c r="DZK2"/>
      <c r="DZL2"/>
      <c r="DZM2"/>
      <c r="DZN2"/>
      <c r="DZO2"/>
      <c r="DZP2"/>
      <c r="DZQ2"/>
      <c r="DZR2"/>
      <c r="DZS2"/>
      <c r="DZT2"/>
      <c r="DZU2"/>
      <c r="DZV2"/>
      <c r="DZW2"/>
      <c r="DZX2"/>
      <c r="DZY2"/>
      <c r="DZZ2"/>
      <c r="EAA2"/>
      <c r="EAB2"/>
      <c r="EAC2"/>
      <c r="EAD2"/>
      <c r="EAE2"/>
      <c r="EAF2"/>
      <c r="EAG2"/>
      <c r="EAH2"/>
      <c r="EAI2"/>
      <c r="EAJ2"/>
      <c r="EAK2"/>
      <c r="EAL2"/>
      <c r="EAM2"/>
      <c r="EAN2"/>
      <c r="EAO2"/>
      <c r="EAP2"/>
      <c r="EAQ2"/>
      <c r="EAR2"/>
      <c r="EAS2"/>
      <c r="EAT2"/>
      <c r="EAU2"/>
      <c r="EAV2"/>
      <c r="EAW2"/>
      <c r="EAX2"/>
      <c r="EAY2"/>
      <c r="EAZ2"/>
      <c r="EBA2"/>
      <c r="EBB2"/>
      <c r="EBC2"/>
      <c r="EBD2"/>
      <c r="EBE2"/>
      <c r="EBF2"/>
      <c r="EBG2"/>
      <c r="EBH2"/>
      <c r="EBI2"/>
      <c r="EBJ2"/>
      <c r="EBK2"/>
      <c r="EBL2"/>
      <c r="EBM2"/>
      <c r="EBN2"/>
      <c r="EBO2"/>
      <c r="EBP2"/>
      <c r="EBQ2"/>
      <c r="EBR2"/>
      <c r="EBS2"/>
      <c r="EBT2"/>
      <c r="EBU2"/>
      <c r="EBV2"/>
      <c r="EBW2"/>
      <c r="EBX2"/>
      <c r="EBY2"/>
      <c r="EBZ2"/>
      <c r="ECA2"/>
      <c r="ECB2"/>
      <c r="ECC2"/>
      <c r="ECD2"/>
      <c r="ECE2"/>
      <c r="ECF2"/>
      <c r="ECG2"/>
      <c r="ECH2"/>
      <c r="ECI2"/>
      <c r="ECJ2"/>
      <c r="ECK2"/>
      <c r="ECL2"/>
      <c r="ECM2"/>
      <c r="ECN2"/>
      <c r="ECO2"/>
      <c r="ECP2"/>
      <c r="ECQ2"/>
      <c r="ECR2"/>
      <c r="ECS2"/>
      <c r="ECT2"/>
      <c r="ECU2"/>
      <c r="ECV2"/>
      <c r="ECW2"/>
      <c r="ECX2"/>
      <c r="ECY2"/>
      <c r="ECZ2"/>
      <c r="EDA2"/>
      <c r="EDB2"/>
      <c r="EDC2"/>
      <c r="EDD2"/>
      <c r="EDE2"/>
      <c r="EDF2"/>
      <c r="EDG2"/>
      <c r="EDH2"/>
      <c r="EDI2"/>
      <c r="EDJ2"/>
      <c r="EDK2"/>
      <c r="EDL2"/>
      <c r="EDM2"/>
      <c r="EDN2"/>
      <c r="EDO2"/>
      <c r="EDP2"/>
      <c r="EDQ2"/>
      <c r="EDR2"/>
      <c r="EDS2"/>
      <c r="EDT2"/>
      <c r="EDU2"/>
      <c r="EDV2"/>
      <c r="EDW2"/>
      <c r="EDX2"/>
      <c r="EDY2"/>
      <c r="EDZ2"/>
      <c r="EEA2"/>
      <c r="EEB2"/>
      <c r="EEC2"/>
      <c r="EED2"/>
      <c r="EEE2"/>
      <c r="EEF2"/>
      <c r="EEG2"/>
      <c r="EEH2"/>
      <c r="EEI2"/>
      <c r="EEJ2"/>
      <c r="EEK2"/>
      <c r="EEL2"/>
      <c r="EEM2"/>
      <c r="EEN2"/>
      <c r="EEO2"/>
      <c r="EEP2"/>
      <c r="EEQ2"/>
      <c r="EER2"/>
      <c r="EES2"/>
      <c r="EET2"/>
      <c r="EEU2"/>
      <c r="EEV2"/>
      <c r="EEW2"/>
      <c r="EEX2"/>
      <c r="EEY2"/>
      <c r="EEZ2"/>
      <c r="EFA2"/>
      <c r="EFB2"/>
      <c r="EFC2"/>
      <c r="EFD2"/>
      <c r="EFE2"/>
      <c r="EFF2"/>
      <c r="EFG2"/>
      <c r="EFH2"/>
      <c r="EFI2"/>
      <c r="EFJ2"/>
      <c r="EFK2"/>
      <c r="EFL2"/>
      <c r="EFM2"/>
      <c r="EFN2"/>
      <c r="EFO2"/>
      <c r="EFP2"/>
      <c r="EFQ2"/>
      <c r="EFR2"/>
      <c r="EFS2"/>
      <c r="EFT2"/>
      <c r="EFU2"/>
      <c r="EFV2"/>
      <c r="EFW2"/>
      <c r="EFX2"/>
      <c r="EFY2"/>
      <c r="EFZ2"/>
      <c r="EGA2"/>
      <c r="EGB2"/>
      <c r="EGC2"/>
      <c r="EGD2"/>
      <c r="EGE2"/>
      <c r="EGF2"/>
      <c r="EGG2"/>
      <c r="EGH2"/>
      <c r="EGI2"/>
      <c r="EGJ2"/>
      <c r="EGK2"/>
      <c r="EGL2"/>
      <c r="EGM2"/>
      <c r="EGN2"/>
      <c r="EGO2"/>
      <c r="EGP2"/>
      <c r="EGQ2"/>
      <c r="EGR2"/>
      <c r="EGS2"/>
      <c r="EGT2"/>
      <c r="EGU2"/>
      <c r="EGV2"/>
      <c r="EGW2"/>
      <c r="EGX2"/>
      <c r="EGY2"/>
      <c r="EGZ2"/>
      <c r="EHA2"/>
      <c r="EHB2"/>
      <c r="EHC2"/>
      <c r="EHD2"/>
      <c r="EHE2"/>
      <c r="EHF2"/>
      <c r="EHG2"/>
      <c r="EHH2"/>
      <c r="EHI2"/>
      <c r="EHJ2"/>
      <c r="EHK2"/>
      <c r="EHL2"/>
      <c r="EHM2"/>
      <c r="EHN2"/>
      <c r="EHO2"/>
      <c r="EHP2"/>
      <c r="EHQ2"/>
      <c r="EHR2"/>
      <c r="EHS2"/>
      <c r="EHT2"/>
      <c r="EHU2"/>
      <c r="EHV2"/>
      <c r="EHW2"/>
      <c r="EHX2"/>
      <c r="EHY2"/>
      <c r="EHZ2"/>
      <c r="EIA2"/>
      <c r="EIB2"/>
      <c r="EIC2"/>
      <c r="EID2"/>
      <c r="EIE2"/>
      <c r="EIF2"/>
      <c r="EIG2"/>
      <c r="EIH2"/>
      <c r="EII2"/>
      <c r="EIJ2"/>
      <c r="EIK2"/>
      <c r="EIL2"/>
      <c r="EIM2"/>
      <c r="EIN2"/>
      <c r="EIO2"/>
      <c r="EIP2"/>
      <c r="EIQ2"/>
      <c r="EIR2"/>
      <c r="EIS2"/>
      <c r="EIT2"/>
      <c r="EIU2"/>
      <c r="EIV2"/>
      <c r="EIW2"/>
      <c r="EIX2"/>
      <c r="EIY2"/>
      <c r="EIZ2"/>
      <c r="EJA2"/>
      <c r="EJB2"/>
      <c r="EJC2"/>
      <c r="EJD2"/>
      <c r="EJE2"/>
      <c r="EJF2"/>
      <c r="EJG2"/>
      <c r="EJH2"/>
      <c r="EJI2"/>
      <c r="EJJ2"/>
      <c r="EJK2"/>
      <c r="EJL2"/>
      <c r="EJM2"/>
      <c r="EJN2"/>
      <c r="EJO2"/>
      <c r="EJP2"/>
      <c r="EJQ2"/>
      <c r="EJR2"/>
      <c r="EJS2"/>
      <c r="EJT2"/>
      <c r="EJU2"/>
      <c r="EJV2"/>
      <c r="EJW2"/>
      <c r="EJX2"/>
      <c r="EJY2"/>
      <c r="EJZ2"/>
      <c r="EKA2"/>
      <c r="EKB2"/>
      <c r="EKC2"/>
      <c r="EKD2"/>
      <c r="EKE2"/>
      <c r="EKF2"/>
      <c r="EKG2"/>
      <c r="EKH2"/>
      <c r="EKI2"/>
      <c r="EKJ2"/>
      <c r="EKK2"/>
      <c r="EKL2"/>
      <c r="EKM2"/>
      <c r="EKN2"/>
      <c r="EKO2"/>
      <c r="EKP2"/>
      <c r="EKQ2"/>
      <c r="EKR2"/>
      <c r="EKS2"/>
      <c r="EKT2"/>
      <c r="EKU2"/>
      <c r="EKV2"/>
      <c r="EKW2"/>
      <c r="EKX2"/>
      <c r="EKY2"/>
      <c r="EKZ2"/>
      <c r="ELA2"/>
      <c r="ELB2"/>
      <c r="ELC2"/>
      <c r="ELD2"/>
      <c r="ELE2"/>
      <c r="ELF2"/>
      <c r="ELG2"/>
      <c r="ELH2"/>
      <c r="ELI2"/>
      <c r="ELJ2"/>
      <c r="ELK2"/>
      <c r="ELL2"/>
      <c r="ELM2"/>
      <c r="ELN2"/>
      <c r="ELO2"/>
      <c r="ELP2"/>
      <c r="ELQ2"/>
      <c r="ELR2"/>
      <c r="ELS2"/>
      <c r="ELT2"/>
      <c r="ELU2"/>
      <c r="ELV2"/>
      <c r="ELW2"/>
      <c r="ELX2"/>
      <c r="ELY2"/>
      <c r="ELZ2"/>
      <c r="EMA2"/>
      <c r="EMB2"/>
      <c r="EMC2"/>
      <c r="EMD2"/>
      <c r="EME2"/>
      <c r="EMF2"/>
      <c r="EMG2"/>
      <c r="EMH2"/>
      <c r="EMI2"/>
      <c r="EMJ2"/>
      <c r="EMK2"/>
      <c r="EML2"/>
      <c r="EMM2"/>
      <c r="EMN2"/>
      <c r="EMO2"/>
      <c r="EMP2"/>
      <c r="EMQ2"/>
      <c r="EMR2"/>
      <c r="EMS2"/>
      <c r="EMT2"/>
      <c r="EMU2"/>
      <c r="EMV2"/>
      <c r="EMW2"/>
      <c r="EMX2"/>
      <c r="EMY2"/>
      <c r="EMZ2"/>
      <c r="ENA2"/>
      <c r="ENB2"/>
      <c r="ENC2"/>
      <c r="END2"/>
      <c r="ENE2"/>
      <c r="ENF2"/>
      <c r="ENG2"/>
      <c r="ENH2"/>
      <c r="ENI2"/>
      <c r="ENJ2"/>
      <c r="ENK2"/>
      <c r="ENL2"/>
      <c r="ENM2"/>
      <c r="ENN2"/>
      <c r="ENO2"/>
      <c r="ENP2"/>
      <c r="ENQ2"/>
      <c r="ENR2"/>
      <c r="ENS2"/>
      <c r="ENT2"/>
      <c r="ENU2"/>
      <c r="ENV2"/>
      <c r="ENW2"/>
      <c r="ENX2"/>
      <c r="ENY2"/>
      <c r="ENZ2"/>
      <c r="EOA2"/>
      <c r="EOB2"/>
      <c r="EOC2"/>
      <c r="EOD2"/>
      <c r="EOE2"/>
      <c r="EOF2"/>
      <c r="EOG2"/>
      <c r="EOH2"/>
      <c r="EOI2"/>
      <c r="EOJ2"/>
      <c r="EOK2"/>
      <c r="EOL2"/>
      <c r="EOM2"/>
      <c r="EON2"/>
      <c r="EOO2"/>
      <c r="EOP2"/>
      <c r="EOQ2"/>
      <c r="EOR2"/>
      <c r="EOS2"/>
      <c r="EOT2"/>
      <c r="EOU2"/>
      <c r="EOV2"/>
      <c r="EOW2"/>
      <c r="EOX2"/>
      <c r="EOY2"/>
      <c r="EOZ2"/>
      <c r="EPA2"/>
      <c r="EPB2"/>
      <c r="EPC2"/>
      <c r="EPD2"/>
      <c r="EPE2"/>
      <c r="EPF2"/>
      <c r="EPG2"/>
      <c r="EPH2"/>
      <c r="EPI2"/>
      <c r="EPJ2"/>
      <c r="EPK2"/>
      <c r="EPL2"/>
      <c r="EPM2"/>
      <c r="EPN2"/>
      <c r="EPO2"/>
      <c r="EPP2"/>
      <c r="EPQ2"/>
      <c r="EPR2"/>
      <c r="EPS2"/>
      <c r="EPT2"/>
      <c r="EPU2"/>
      <c r="EPV2"/>
      <c r="EPW2"/>
      <c r="EPX2"/>
      <c r="EPY2"/>
      <c r="EPZ2"/>
      <c r="EQA2"/>
      <c r="EQB2"/>
      <c r="EQC2"/>
      <c r="EQD2"/>
      <c r="EQE2"/>
      <c r="EQF2"/>
      <c r="EQG2"/>
      <c r="EQH2"/>
      <c r="EQI2"/>
      <c r="EQJ2"/>
      <c r="EQK2"/>
      <c r="EQL2"/>
      <c r="EQM2"/>
      <c r="EQN2"/>
      <c r="EQO2"/>
      <c r="EQP2"/>
      <c r="EQQ2"/>
      <c r="EQR2"/>
      <c r="EQS2"/>
      <c r="EQT2"/>
      <c r="EQU2"/>
      <c r="EQV2"/>
      <c r="EQW2"/>
      <c r="EQX2"/>
      <c r="EQY2"/>
      <c r="EQZ2"/>
      <c r="ERA2"/>
      <c r="ERB2"/>
      <c r="ERC2"/>
      <c r="ERD2"/>
      <c r="ERE2"/>
      <c r="ERF2"/>
      <c r="ERG2"/>
      <c r="ERH2"/>
      <c r="ERI2"/>
      <c r="ERJ2"/>
      <c r="ERK2"/>
      <c r="ERL2"/>
      <c r="ERM2"/>
      <c r="ERN2"/>
      <c r="ERO2"/>
      <c r="ERP2"/>
      <c r="ERQ2"/>
      <c r="ERR2"/>
      <c r="ERS2"/>
      <c r="ERT2"/>
      <c r="ERU2"/>
      <c r="ERV2"/>
      <c r="ERW2"/>
      <c r="ERX2"/>
      <c r="ERY2"/>
      <c r="ERZ2"/>
      <c r="ESA2"/>
      <c r="ESB2"/>
      <c r="ESC2"/>
      <c r="ESD2"/>
      <c r="ESE2"/>
      <c r="ESF2"/>
      <c r="ESG2"/>
      <c r="ESH2"/>
      <c r="ESI2"/>
      <c r="ESJ2"/>
      <c r="ESK2"/>
      <c r="ESL2"/>
      <c r="ESM2"/>
      <c r="ESN2"/>
      <c r="ESO2"/>
      <c r="ESP2"/>
      <c r="ESQ2"/>
      <c r="ESR2"/>
      <c r="ESS2"/>
      <c r="EST2"/>
      <c r="ESU2"/>
      <c r="ESV2"/>
      <c r="ESW2"/>
      <c r="ESX2"/>
      <c r="ESY2"/>
      <c r="ESZ2"/>
      <c r="ETA2"/>
      <c r="ETB2"/>
      <c r="ETC2"/>
      <c r="ETD2"/>
      <c r="ETE2"/>
      <c r="ETF2"/>
      <c r="ETG2"/>
      <c r="ETH2"/>
      <c r="ETI2"/>
      <c r="ETJ2"/>
      <c r="ETK2"/>
      <c r="ETL2"/>
      <c r="ETM2"/>
      <c r="ETN2"/>
      <c r="ETO2"/>
      <c r="ETP2"/>
      <c r="ETQ2"/>
      <c r="ETR2"/>
      <c r="ETS2"/>
      <c r="ETT2"/>
      <c r="ETU2"/>
      <c r="ETV2"/>
      <c r="ETW2"/>
      <c r="ETX2"/>
      <c r="ETY2"/>
      <c r="ETZ2"/>
      <c r="EUA2"/>
      <c r="EUB2"/>
      <c r="EUC2"/>
      <c r="EUD2"/>
      <c r="EUE2"/>
      <c r="EUF2"/>
      <c r="EUG2"/>
      <c r="EUH2"/>
      <c r="EUI2"/>
      <c r="EUJ2"/>
      <c r="EUK2"/>
      <c r="EUL2"/>
      <c r="EUM2"/>
      <c r="EUN2"/>
      <c r="EUO2"/>
      <c r="EUP2"/>
      <c r="EUQ2"/>
      <c r="EUR2"/>
      <c r="EUS2"/>
      <c r="EUT2"/>
      <c r="EUU2"/>
      <c r="EUV2"/>
      <c r="EUW2"/>
      <c r="EUX2"/>
      <c r="EUY2"/>
      <c r="EUZ2"/>
      <c r="EVA2"/>
      <c r="EVB2"/>
      <c r="EVC2"/>
      <c r="EVD2"/>
      <c r="EVE2"/>
      <c r="EVF2"/>
      <c r="EVG2"/>
      <c r="EVH2"/>
      <c r="EVI2"/>
      <c r="EVJ2"/>
      <c r="EVK2"/>
      <c r="EVL2"/>
      <c r="EVM2"/>
      <c r="EVN2"/>
      <c r="EVO2"/>
      <c r="EVP2"/>
      <c r="EVQ2"/>
      <c r="EVR2"/>
      <c r="EVS2"/>
      <c r="EVT2"/>
      <c r="EVU2"/>
      <c r="EVV2"/>
      <c r="EVW2"/>
      <c r="EVX2"/>
      <c r="EVY2"/>
      <c r="EVZ2"/>
      <c r="EWA2"/>
      <c r="EWB2"/>
      <c r="EWC2"/>
      <c r="EWD2"/>
      <c r="EWE2"/>
      <c r="EWF2"/>
      <c r="EWG2"/>
      <c r="EWH2"/>
      <c r="EWI2"/>
      <c r="EWJ2"/>
      <c r="EWK2"/>
      <c r="EWL2"/>
      <c r="EWM2"/>
      <c r="EWN2"/>
      <c r="EWO2"/>
      <c r="EWP2"/>
      <c r="EWQ2"/>
      <c r="EWR2"/>
      <c r="EWS2"/>
      <c r="EWT2"/>
      <c r="EWU2"/>
      <c r="EWV2"/>
      <c r="EWW2"/>
      <c r="EWX2"/>
      <c r="EWY2"/>
      <c r="EWZ2"/>
      <c r="EXA2"/>
      <c r="EXB2"/>
      <c r="EXC2"/>
      <c r="EXD2"/>
      <c r="EXE2"/>
      <c r="EXF2"/>
      <c r="EXG2"/>
      <c r="EXH2"/>
      <c r="EXI2"/>
      <c r="EXJ2"/>
      <c r="EXK2"/>
      <c r="EXL2"/>
      <c r="EXM2"/>
      <c r="EXN2"/>
      <c r="EXO2"/>
      <c r="EXP2"/>
      <c r="EXQ2"/>
      <c r="EXR2"/>
      <c r="EXS2"/>
      <c r="EXT2"/>
      <c r="EXU2"/>
      <c r="EXV2"/>
      <c r="EXW2"/>
      <c r="EXX2"/>
      <c r="EXY2"/>
      <c r="EXZ2"/>
      <c r="EYA2"/>
      <c r="EYB2"/>
      <c r="EYC2"/>
      <c r="EYD2"/>
      <c r="EYE2"/>
      <c r="EYF2"/>
      <c r="EYG2"/>
      <c r="EYH2"/>
      <c r="EYI2"/>
      <c r="EYJ2"/>
      <c r="EYK2"/>
      <c r="EYL2"/>
      <c r="EYM2"/>
      <c r="EYN2"/>
      <c r="EYO2"/>
      <c r="EYP2"/>
      <c r="EYQ2"/>
      <c r="EYR2"/>
      <c r="EYS2"/>
      <c r="EYT2"/>
      <c r="EYU2"/>
      <c r="EYV2"/>
      <c r="EYW2"/>
      <c r="EYX2"/>
      <c r="EYY2"/>
      <c r="EYZ2"/>
      <c r="EZA2"/>
      <c r="EZB2"/>
      <c r="EZC2"/>
      <c r="EZD2"/>
      <c r="EZE2"/>
      <c r="EZF2"/>
      <c r="EZG2"/>
      <c r="EZH2"/>
      <c r="EZI2"/>
      <c r="EZJ2"/>
      <c r="EZK2"/>
      <c r="EZL2"/>
      <c r="EZM2"/>
      <c r="EZN2"/>
      <c r="EZO2"/>
      <c r="EZP2"/>
      <c r="EZQ2"/>
      <c r="EZR2"/>
      <c r="EZS2"/>
      <c r="EZT2"/>
      <c r="EZU2"/>
      <c r="EZV2"/>
      <c r="EZW2"/>
      <c r="EZX2"/>
      <c r="EZY2"/>
      <c r="EZZ2"/>
      <c r="FAA2"/>
      <c r="FAB2"/>
      <c r="FAC2"/>
      <c r="FAD2"/>
      <c r="FAE2"/>
      <c r="FAF2"/>
      <c r="FAG2"/>
      <c r="FAH2"/>
      <c r="FAI2"/>
      <c r="FAJ2"/>
      <c r="FAK2"/>
      <c r="FAL2"/>
      <c r="FAM2"/>
      <c r="FAN2"/>
      <c r="FAO2"/>
      <c r="FAP2"/>
      <c r="FAQ2"/>
      <c r="FAR2"/>
      <c r="FAS2"/>
      <c r="FAT2"/>
      <c r="FAU2"/>
      <c r="FAV2"/>
      <c r="FAW2"/>
      <c r="FAX2"/>
      <c r="FAY2"/>
      <c r="FAZ2"/>
      <c r="FBA2"/>
      <c r="FBB2"/>
      <c r="FBC2"/>
      <c r="FBD2"/>
      <c r="FBE2"/>
      <c r="FBF2"/>
      <c r="FBG2"/>
      <c r="FBH2"/>
      <c r="FBI2"/>
      <c r="FBJ2"/>
      <c r="FBK2"/>
      <c r="FBL2"/>
      <c r="FBM2"/>
      <c r="FBN2"/>
      <c r="FBO2"/>
      <c r="FBP2"/>
      <c r="FBQ2"/>
      <c r="FBR2"/>
      <c r="FBS2"/>
      <c r="FBT2"/>
      <c r="FBU2"/>
      <c r="FBV2"/>
      <c r="FBW2"/>
      <c r="FBX2"/>
      <c r="FBY2"/>
      <c r="FBZ2"/>
      <c r="FCA2"/>
      <c r="FCB2"/>
      <c r="FCC2"/>
      <c r="FCD2"/>
      <c r="FCE2"/>
      <c r="FCF2"/>
      <c r="FCG2"/>
      <c r="FCH2"/>
      <c r="FCI2"/>
      <c r="FCJ2"/>
      <c r="FCK2"/>
      <c r="FCL2"/>
      <c r="FCM2"/>
      <c r="FCN2"/>
      <c r="FCO2"/>
      <c r="FCP2"/>
      <c r="FCQ2"/>
      <c r="FCR2"/>
      <c r="FCS2"/>
      <c r="FCT2"/>
      <c r="FCU2"/>
      <c r="FCV2"/>
      <c r="FCW2"/>
      <c r="FCX2"/>
      <c r="FCY2"/>
      <c r="FCZ2"/>
      <c r="FDA2"/>
      <c r="FDB2"/>
      <c r="FDC2"/>
      <c r="FDD2"/>
      <c r="FDE2"/>
      <c r="FDF2"/>
      <c r="FDG2"/>
      <c r="FDH2"/>
      <c r="FDI2"/>
      <c r="FDJ2"/>
      <c r="FDK2"/>
      <c r="FDL2"/>
      <c r="FDM2"/>
      <c r="FDN2"/>
      <c r="FDO2"/>
      <c r="FDP2"/>
      <c r="FDQ2"/>
      <c r="FDR2"/>
      <c r="FDS2"/>
      <c r="FDT2"/>
      <c r="FDU2"/>
      <c r="FDV2"/>
      <c r="FDW2"/>
      <c r="FDX2"/>
      <c r="FDY2"/>
      <c r="FDZ2"/>
      <c r="FEA2"/>
      <c r="FEB2"/>
      <c r="FEC2"/>
      <c r="FED2"/>
      <c r="FEE2"/>
      <c r="FEF2"/>
      <c r="FEG2"/>
      <c r="FEH2"/>
      <c r="FEI2"/>
      <c r="FEJ2"/>
      <c r="FEK2"/>
      <c r="FEL2"/>
      <c r="FEM2"/>
      <c r="FEN2"/>
      <c r="FEO2"/>
      <c r="FEP2"/>
      <c r="FEQ2"/>
      <c r="FER2"/>
      <c r="FES2"/>
      <c r="FET2"/>
      <c r="FEU2"/>
      <c r="FEV2"/>
      <c r="FEW2"/>
      <c r="FEX2"/>
      <c r="FEY2"/>
      <c r="FEZ2"/>
      <c r="FFA2"/>
      <c r="FFB2"/>
      <c r="FFC2"/>
      <c r="FFD2"/>
      <c r="FFE2"/>
      <c r="FFF2"/>
      <c r="FFG2"/>
      <c r="FFH2"/>
      <c r="FFI2"/>
      <c r="FFJ2"/>
      <c r="FFK2"/>
      <c r="FFL2"/>
      <c r="FFM2"/>
      <c r="FFN2"/>
      <c r="FFO2"/>
      <c r="FFP2"/>
      <c r="FFQ2"/>
      <c r="FFR2"/>
      <c r="FFS2"/>
      <c r="FFT2"/>
      <c r="FFU2"/>
      <c r="FFV2"/>
      <c r="FFW2"/>
      <c r="FFX2"/>
      <c r="FFY2"/>
      <c r="FFZ2"/>
      <c r="FGA2"/>
      <c r="FGB2"/>
      <c r="FGC2"/>
      <c r="FGD2"/>
      <c r="FGE2"/>
      <c r="FGF2"/>
      <c r="FGG2"/>
      <c r="FGH2"/>
      <c r="FGI2"/>
      <c r="FGJ2"/>
      <c r="FGK2"/>
      <c r="FGL2"/>
      <c r="FGM2"/>
      <c r="FGN2"/>
      <c r="FGO2"/>
      <c r="FGP2"/>
      <c r="FGQ2"/>
      <c r="FGR2"/>
      <c r="FGS2"/>
      <c r="FGT2"/>
      <c r="FGU2"/>
      <c r="FGV2"/>
      <c r="FGW2"/>
      <c r="FGX2"/>
      <c r="FGY2"/>
      <c r="FGZ2"/>
      <c r="FHA2"/>
      <c r="FHB2"/>
      <c r="FHC2"/>
      <c r="FHD2"/>
      <c r="FHE2"/>
      <c r="FHF2"/>
      <c r="FHG2"/>
      <c r="FHH2"/>
      <c r="FHI2"/>
      <c r="FHJ2"/>
      <c r="FHK2"/>
      <c r="FHL2"/>
      <c r="FHM2"/>
      <c r="FHN2"/>
      <c r="FHO2"/>
      <c r="FHP2"/>
      <c r="FHQ2"/>
      <c r="FHR2"/>
      <c r="FHS2"/>
      <c r="FHT2"/>
      <c r="FHU2"/>
      <c r="FHV2"/>
      <c r="FHW2"/>
      <c r="FHX2"/>
      <c r="FHY2"/>
      <c r="FHZ2"/>
      <c r="FIA2"/>
      <c r="FIB2"/>
      <c r="FIC2"/>
      <c r="FID2"/>
      <c r="FIE2"/>
      <c r="FIF2"/>
      <c r="FIG2"/>
      <c r="FIH2"/>
      <c r="FII2"/>
      <c r="FIJ2"/>
      <c r="FIK2"/>
      <c r="FIL2"/>
      <c r="FIM2"/>
      <c r="FIN2"/>
      <c r="FIO2"/>
      <c r="FIP2"/>
      <c r="FIQ2"/>
      <c r="FIR2"/>
      <c r="FIS2"/>
      <c r="FIT2"/>
      <c r="FIU2"/>
      <c r="FIV2"/>
      <c r="FIW2"/>
      <c r="FIX2"/>
      <c r="FIY2"/>
      <c r="FIZ2"/>
      <c r="FJA2"/>
      <c r="FJB2"/>
      <c r="FJC2"/>
      <c r="FJD2"/>
      <c r="FJE2"/>
      <c r="FJF2"/>
      <c r="FJG2"/>
      <c r="FJH2"/>
      <c r="FJI2"/>
      <c r="FJJ2"/>
      <c r="FJK2"/>
      <c r="FJL2"/>
      <c r="FJM2"/>
      <c r="FJN2"/>
      <c r="FJO2"/>
      <c r="FJP2"/>
      <c r="FJQ2"/>
      <c r="FJR2"/>
      <c r="FJS2"/>
      <c r="FJT2"/>
      <c r="FJU2"/>
      <c r="FJV2"/>
      <c r="FJW2"/>
      <c r="FJX2"/>
      <c r="FJY2"/>
      <c r="FJZ2"/>
      <c r="FKA2"/>
      <c r="FKB2"/>
      <c r="FKC2"/>
      <c r="FKD2"/>
      <c r="FKE2"/>
      <c r="FKF2"/>
      <c r="FKG2"/>
      <c r="FKH2"/>
      <c r="FKI2"/>
      <c r="FKJ2"/>
      <c r="FKK2"/>
      <c r="FKL2"/>
      <c r="FKM2"/>
      <c r="FKN2"/>
      <c r="FKO2"/>
      <c r="FKP2"/>
      <c r="FKQ2"/>
      <c r="FKR2"/>
      <c r="FKS2"/>
      <c r="FKT2"/>
      <c r="FKU2"/>
      <c r="FKV2"/>
      <c r="FKW2"/>
      <c r="FKX2"/>
      <c r="FKY2"/>
      <c r="FKZ2"/>
      <c r="FLA2"/>
      <c r="FLB2"/>
      <c r="FLC2"/>
      <c r="FLD2"/>
      <c r="FLE2"/>
      <c r="FLF2"/>
      <c r="FLG2"/>
      <c r="FLH2"/>
      <c r="FLI2"/>
      <c r="FLJ2"/>
      <c r="FLK2"/>
      <c r="FLL2"/>
      <c r="FLM2"/>
      <c r="FLN2"/>
      <c r="FLO2"/>
      <c r="FLP2"/>
      <c r="FLQ2"/>
      <c r="FLR2"/>
      <c r="FLS2"/>
      <c r="FLT2"/>
      <c r="FLU2"/>
      <c r="FLV2"/>
      <c r="FLW2"/>
      <c r="FLX2"/>
      <c r="FLY2"/>
      <c r="FLZ2"/>
      <c r="FMA2"/>
      <c r="FMB2"/>
      <c r="FMC2"/>
      <c r="FMD2"/>
      <c r="FME2"/>
      <c r="FMF2"/>
      <c r="FMG2"/>
      <c r="FMH2"/>
      <c r="FMI2"/>
      <c r="FMJ2"/>
      <c r="FMK2"/>
      <c r="FML2"/>
      <c r="FMM2"/>
      <c r="FMN2"/>
      <c r="FMO2"/>
      <c r="FMP2"/>
      <c r="FMQ2"/>
      <c r="FMR2"/>
      <c r="FMS2"/>
      <c r="FMT2"/>
      <c r="FMU2"/>
      <c r="FMV2"/>
      <c r="FMW2"/>
      <c r="FMX2"/>
      <c r="FMY2"/>
      <c r="FMZ2"/>
      <c r="FNA2"/>
      <c r="FNB2"/>
      <c r="FNC2"/>
      <c r="FND2"/>
      <c r="FNE2"/>
      <c r="FNF2"/>
      <c r="FNG2"/>
      <c r="FNH2"/>
      <c r="FNI2"/>
      <c r="FNJ2"/>
      <c r="FNK2"/>
      <c r="FNL2"/>
      <c r="FNM2"/>
      <c r="FNN2"/>
      <c r="FNO2"/>
      <c r="FNP2"/>
      <c r="FNQ2"/>
      <c r="FNR2"/>
      <c r="FNS2"/>
      <c r="FNT2"/>
      <c r="FNU2"/>
      <c r="FNV2"/>
      <c r="FNW2"/>
      <c r="FNX2"/>
      <c r="FNY2"/>
      <c r="FNZ2"/>
      <c r="FOA2"/>
      <c r="FOB2"/>
      <c r="FOC2"/>
      <c r="FOD2"/>
      <c r="FOE2"/>
      <c r="FOF2"/>
      <c r="FOG2"/>
      <c r="FOH2"/>
      <c r="FOI2"/>
      <c r="FOJ2"/>
      <c r="FOK2"/>
      <c r="FOL2"/>
      <c r="FOM2"/>
      <c r="FON2"/>
      <c r="FOO2"/>
      <c r="FOP2"/>
      <c r="FOQ2"/>
      <c r="FOR2"/>
      <c r="FOS2"/>
      <c r="FOT2"/>
      <c r="FOU2"/>
      <c r="FOV2"/>
      <c r="FOW2"/>
      <c r="FOX2"/>
      <c r="FOY2"/>
      <c r="FOZ2"/>
      <c r="FPA2"/>
      <c r="FPB2"/>
      <c r="FPC2"/>
      <c r="FPD2"/>
      <c r="FPE2"/>
      <c r="FPF2"/>
      <c r="FPG2"/>
      <c r="FPH2"/>
      <c r="FPI2"/>
      <c r="FPJ2"/>
      <c r="FPK2"/>
      <c r="FPL2"/>
      <c r="FPM2"/>
      <c r="FPN2"/>
      <c r="FPO2"/>
      <c r="FPP2"/>
      <c r="FPQ2"/>
      <c r="FPR2"/>
      <c r="FPS2"/>
      <c r="FPT2"/>
      <c r="FPU2"/>
      <c r="FPV2"/>
      <c r="FPW2"/>
      <c r="FPX2"/>
      <c r="FPY2"/>
      <c r="FPZ2"/>
      <c r="FQA2"/>
      <c r="FQB2"/>
      <c r="FQC2"/>
      <c r="FQD2"/>
      <c r="FQE2"/>
      <c r="FQF2"/>
      <c r="FQG2"/>
      <c r="FQH2"/>
      <c r="FQI2"/>
      <c r="FQJ2"/>
      <c r="FQK2"/>
      <c r="FQL2"/>
      <c r="FQM2"/>
      <c r="FQN2"/>
      <c r="FQO2"/>
      <c r="FQP2"/>
      <c r="FQQ2"/>
      <c r="FQR2"/>
      <c r="FQS2"/>
      <c r="FQT2"/>
      <c r="FQU2"/>
      <c r="FQV2"/>
      <c r="FQW2"/>
      <c r="FQX2"/>
      <c r="FQY2"/>
      <c r="FQZ2"/>
      <c r="FRA2"/>
      <c r="FRB2"/>
      <c r="FRC2"/>
      <c r="FRD2"/>
      <c r="FRE2"/>
      <c r="FRF2"/>
      <c r="FRG2"/>
      <c r="FRH2"/>
      <c r="FRI2"/>
      <c r="FRJ2"/>
      <c r="FRK2"/>
      <c r="FRL2"/>
      <c r="FRM2"/>
      <c r="FRN2"/>
      <c r="FRO2"/>
      <c r="FRP2"/>
      <c r="FRQ2"/>
      <c r="FRR2"/>
      <c r="FRS2"/>
      <c r="FRT2"/>
      <c r="FRU2"/>
      <c r="FRV2"/>
      <c r="FRW2"/>
      <c r="FRX2"/>
      <c r="FRY2"/>
      <c r="FRZ2"/>
      <c r="FSA2"/>
      <c r="FSB2"/>
      <c r="FSC2"/>
      <c r="FSD2"/>
      <c r="FSE2"/>
      <c r="FSF2"/>
      <c r="FSG2"/>
      <c r="FSH2"/>
      <c r="FSI2"/>
      <c r="FSJ2"/>
      <c r="FSK2"/>
      <c r="FSL2"/>
      <c r="FSM2"/>
      <c r="FSN2"/>
      <c r="FSO2"/>
      <c r="FSP2"/>
      <c r="FSQ2"/>
      <c r="FSR2"/>
      <c r="FSS2"/>
      <c r="FST2"/>
      <c r="FSU2"/>
      <c r="FSV2"/>
      <c r="FSW2"/>
      <c r="FSX2"/>
      <c r="FSY2"/>
      <c r="FSZ2"/>
      <c r="FTA2"/>
      <c r="FTB2"/>
      <c r="FTC2"/>
      <c r="FTD2"/>
      <c r="FTE2"/>
      <c r="FTF2"/>
      <c r="FTG2"/>
      <c r="FTH2"/>
      <c r="FTI2"/>
      <c r="FTJ2"/>
      <c r="FTK2"/>
      <c r="FTL2"/>
      <c r="FTM2"/>
      <c r="FTN2"/>
      <c r="FTO2"/>
      <c r="FTP2"/>
      <c r="FTQ2"/>
      <c r="FTR2"/>
      <c r="FTS2"/>
      <c r="FTT2"/>
      <c r="FTU2"/>
      <c r="FTV2"/>
      <c r="FTW2"/>
      <c r="FTX2"/>
      <c r="FTY2"/>
      <c r="FTZ2"/>
      <c r="FUA2"/>
      <c r="FUB2"/>
      <c r="FUC2"/>
      <c r="FUD2"/>
      <c r="FUE2"/>
      <c r="FUF2"/>
      <c r="FUG2"/>
      <c r="FUH2"/>
      <c r="FUI2"/>
      <c r="FUJ2"/>
      <c r="FUK2"/>
      <c r="FUL2"/>
      <c r="FUM2"/>
      <c r="FUN2"/>
      <c r="FUO2"/>
      <c r="FUP2"/>
      <c r="FUQ2"/>
      <c r="FUR2"/>
      <c r="FUS2"/>
      <c r="FUT2"/>
      <c r="FUU2"/>
      <c r="FUV2"/>
      <c r="FUW2"/>
      <c r="FUX2"/>
      <c r="FUY2"/>
      <c r="FUZ2"/>
      <c r="FVA2"/>
      <c r="FVB2"/>
      <c r="FVC2"/>
      <c r="FVD2"/>
      <c r="FVE2"/>
      <c r="FVF2"/>
      <c r="FVG2"/>
      <c r="FVH2"/>
      <c r="FVI2"/>
      <c r="FVJ2"/>
      <c r="FVK2"/>
      <c r="FVL2"/>
      <c r="FVM2"/>
      <c r="FVN2"/>
      <c r="FVO2"/>
      <c r="FVP2"/>
      <c r="FVQ2"/>
      <c r="FVR2"/>
      <c r="FVS2"/>
      <c r="FVT2"/>
      <c r="FVU2"/>
      <c r="FVV2"/>
      <c r="FVW2"/>
      <c r="FVX2"/>
      <c r="FVY2"/>
      <c r="FVZ2"/>
      <c r="FWA2"/>
      <c r="FWB2"/>
      <c r="FWC2"/>
      <c r="FWD2"/>
      <c r="FWE2"/>
      <c r="FWF2"/>
      <c r="FWG2"/>
      <c r="FWH2"/>
      <c r="FWI2"/>
      <c r="FWJ2"/>
      <c r="FWK2"/>
      <c r="FWL2"/>
      <c r="FWM2"/>
      <c r="FWN2"/>
      <c r="FWO2"/>
      <c r="FWP2"/>
      <c r="FWQ2"/>
      <c r="FWR2"/>
      <c r="FWS2"/>
      <c r="FWT2"/>
      <c r="FWU2"/>
      <c r="FWV2"/>
      <c r="FWW2"/>
      <c r="FWX2"/>
      <c r="FWY2"/>
      <c r="FWZ2"/>
      <c r="FXA2"/>
      <c r="FXB2"/>
      <c r="FXC2"/>
      <c r="FXD2"/>
      <c r="FXE2"/>
      <c r="FXF2"/>
      <c r="FXG2"/>
      <c r="FXH2"/>
      <c r="FXI2"/>
      <c r="FXJ2"/>
      <c r="FXK2"/>
      <c r="FXL2"/>
      <c r="FXM2"/>
      <c r="FXN2"/>
      <c r="FXO2"/>
      <c r="FXP2"/>
      <c r="FXQ2"/>
      <c r="FXR2"/>
      <c r="FXS2"/>
      <c r="FXT2"/>
      <c r="FXU2"/>
      <c r="FXV2"/>
      <c r="FXW2"/>
      <c r="FXX2"/>
      <c r="FXY2"/>
      <c r="FXZ2"/>
      <c r="FYA2"/>
      <c r="FYB2"/>
      <c r="FYC2"/>
      <c r="FYD2"/>
      <c r="FYE2"/>
      <c r="FYF2"/>
      <c r="FYG2"/>
      <c r="FYH2"/>
      <c r="FYI2"/>
      <c r="FYJ2"/>
      <c r="FYK2"/>
      <c r="FYL2"/>
      <c r="FYM2"/>
      <c r="FYN2"/>
      <c r="FYO2"/>
      <c r="FYP2"/>
      <c r="FYQ2"/>
      <c r="FYR2"/>
      <c r="FYS2"/>
      <c r="FYT2"/>
      <c r="FYU2"/>
      <c r="FYV2"/>
      <c r="FYW2"/>
      <c r="FYX2"/>
      <c r="FYY2"/>
      <c r="FYZ2"/>
      <c r="FZA2"/>
      <c r="FZB2"/>
      <c r="FZC2"/>
      <c r="FZD2"/>
      <c r="FZE2"/>
      <c r="FZF2"/>
      <c r="FZG2"/>
      <c r="FZH2"/>
      <c r="FZI2"/>
      <c r="FZJ2"/>
      <c r="FZK2"/>
      <c r="FZL2"/>
      <c r="FZM2"/>
      <c r="FZN2"/>
      <c r="FZO2"/>
      <c r="FZP2"/>
      <c r="FZQ2"/>
      <c r="FZR2"/>
      <c r="FZS2"/>
      <c r="FZT2"/>
      <c r="FZU2"/>
      <c r="FZV2"/>
      <c r="FZW2"/>
      <c r="FZX2"/>
      <c r="FZY2"/>
      <c r="FZZ2"/>
      <c r="GAA2"/>
      <c r="GAB2"/>
      <c r="GAC2"/>
      <c r="GAD2"/>
      <c r="GAE2"/>
      <c r="GAF2"/>
      <c r="GAG2"/>
      <c r="GAH2"/>
      <c r="GAI2"/>
      <c r="GAJ2"/>
      <c r="GAK2"/>
      <c r="GAL2"/>
      <c r="GAM2"/>
      <c r="GAN2"/>
      <c r="GAO2"/>
      <c r="GAP2"/>
      <c r="GAQ2"/>
      <c r="GAR2"/>
      <c r="GAS2"/>
      <c r="GAT2"/>
      <c r="GAU2"/>
      <c r="GAV2"/>
      <c r="GAW2"/>
      <c r="GAX2"/>
      <c r="GAY2"/>
      <c r="GAZ2"/>
      <c r="GBA2"/>
      <c r="GBB2"/>
      <c r="GBC2"/>
      <c r="GBD2"/>
      <c r="GBE2"/>
      <c r="GBF2"/>
      <c r="GBG2"/>
      <c r="GBH2"/>
      <c r="GBI2"/>
      <c r="GBJ2"/>
      <c r="GBK2"/>
      <c r="GBL2"/>
      <c r="GBM2"/>
      <c r="GBN2"/>
      <c r="GBO2"/>
      <c r="GBP2"/>
      <c r="GBQ2"/>
      <c r="GBR2"/>
      <c r="GBS2"/>
      <c r="GBT2"/>
      <c r="GBU2"/>
      <c r="GBV2"/>
      <c r="GBW2"/>
      <c r="GBX2"/>
      <c r="GBY2"/>
      <c r="GBZ2"/>
      <c r="GCA2"/>
      <c r="GCB2"/>
      <c r="GCC2"/>
      <c r="GCD2"/>
      <c r="GCE2"/>
      <c r="GCF2"/>
      <c r="GCG2"/>
      <c r="GCH2"/>
      <c r="GCI2"/>
      <c r="GCJ2"/>
      <c r="GCK2"/>
      <c r="GCL2"/>
      <c r="GCM2"/>
      <c r="GCN2"/>
      <c r="GCO2"/>
      <c r="GCP2"/>
      <c r="GCQ2"/>
      <c r="GCR2"/>
      <c r="GCS2"/>
      <c r="GCT2"/>
      <c r="GCU2"/>
      <c r="GCV2"/>
      <c r="GCW2"/>
      <c r="GCX2"/>
      <c r="GCY2"/>
      <c r="GCZ2"/>
      <c r="GDA2"/>
      <c r="GDB2"/>
      <c r="GDC2"/>
      <c r="GDD2"/>
      <c r="GDE2"/>
      <c r="GDF2"/>
      <c r="GDG2"/>
      <c r="GDH2"/>
      <c r="GDI2"/>
      <c r="GDJ2"/>
      <c r="GDK2"/>
      <c r="GDL2"/>
      <c r="GDM2"/>
      <c r="GDN2"/>
      <c r="GDO2"/>
      <c r="GDP2"/>
      <c r="GDQ2"/>
      <c r="GDR2"/>
      <c r="GDS2"/>
      <c r="GDT2"/>
      <c r="GDU2"/>
      <c r="GDV2"/>
      <c r="GDW2"/>
      <c r="GDX2"/>
      <c r="GDY2"/>
      <c r="GDZ2"/>
      <c r="GEA2"/>
      <c r="GEB2"/>
      <c r="GEC2"/>
      <c r="GED2"/>
      <c r="GEE2"/>
      <c r="GEF2"/>
      <c r="GEG2"/>
      <c r="GEH2"/>
      <c r="GEI2"/>
      <c r="GEJ2"/>
      <c r="GEK2"/>
      <c r="GEL2"/>
      <c r="GEM2"/>
      <c r="GEN2"/>
      <c r="GEO2"/>
      <c r="GEP2"/>
      <c r="GEQ2"/>
      <c r="GER2"/>
      <c r="GES2"/>
      <c r="GET2"/>
      <c r="GEU2"/>
      <c r="GEV2"/>
      <c r="GEW2"/>
      <c r="GEX2"/>
      <c r="GEY2"/>
      <c r="GEZ2"/>
      <c r="GFA2"/>
      <c r="GFB2"/>
      <c r="GFC2"/>
      <c r="GFD2"/>
      <c r="GFE2"/>
      <c r="GFF2"/>
      <c r="GFG2"/>
      <c r="GFH2"/>
      <c r="GFI2"/>
      <c r="GFJ2"/>
      <c r="GFK2"/>
      <c r="GFL2"/>
      <c r="GFM2"/>
      <c r="GFN2"/>
      <c r="GFO2"/>
      <c r="GFP2"/>
      <c r="GFQ2"/>
      <c r="GFR2"/>
      <c r="GFS2"/>
      <c r="GFT2"/>
      <c r="GFU2"/>
      <c r="GFV2"/>
      <c r="GFW2"/>
      <c r="GFX2"/>
      <c r="GFY2"/>
      <c r="GFZ2"/>
      <c r="GGA2"/>
      <c r="GGB2"/>
      <c r="GGC2"/>
      <c r="GGD2"/>
      <c r="GGE2"/>
      <c r="GGF2"/>
      <c r="GGG2"/>
      <c r="GGH2"/>
      <c r="GGI2"/>
      <c r="GGJ2"/>
      <c r="GGK2"/>
      <c r="GGL2"/>
      <c r="GGM2"/>
      <c r="GGN2"/>
      <c r="GGO2"/>
      <c r="GGP2"/>
      <c r="GGQ2"/>
      <c r="GGR2"/>
      <c r="GGS2"/>
      <c r="GGT2"/>
      <c r="GGU2"/>
      <c r="GGV2"/>
      <c r="GGW2"/>
      <c r="GGX2"/>
      <c r="GGY2"/>
      <c r="GGZ2"/>
      <c r="GHA2"/>
      <c r="GHB2"/>
      <c r="GHC2"/>
      <c r="GHD2"/>
      <c r="GHE2"/>
      <c r="GHF2"/>
      <c r="GHG2"/>
      <c r="GHH2"/>
      <c r="GHI2"/>
      <c r="GHJ2"/>
      <c r="GHK2"/>
      <c r="GHL2"/>
      <c r="GHM2"/>
      <c r="GHN2"/>
      <c r="GHO2"/>
      <c r="GHP2"/>
      <c r="GHQ2"/>
      <c r="GHR2"/>
      <c r="GHS2"/>
      <c r="GHT2"/>
      <c r="GHU2"/>
      <c r="GHV2"/>
      <c r="GHW2"/>
      <c r="GHX2"/>
      <c r="GHY2"/>
      <c r="GHZ2"/>
      <c r="GIA2"/>
      <c r="GIB2"/>
      <c r="GIC2"/>
      <c r="GID2"/>
      <c r="GIE2"/>
      <c r="GIF2"/>
      <c r="GIG2"/>
      <c r="GIH2"/>
      <c r="GII2"/>
      <c r="GIJ2"/>
      <c r="GIK2"/>
      <c r="GIL2"/>
      <c r="GIM2"/>
      <c r="GIN2"/>
      <c r="GIO2"/>
      <c r="GIP2"/>
      <c r="GIQ2"/>
      <c r="GIR2"/>
      <c r="GIS2"/>
      <c r="GIT2"/>
      <c r="GIU2"/>
      <c r="GIV2"/>
      <c r="GIW2"/>
      <c r="GIX2"/>
      <c r="GIY2"/>
      <c r="GIZ2"/>
      <c r="GJA2"/>
      <c r="GJB2"/>
      <c r="GJC2"/>
      <c r="GJD2"/>
      <c r="GJE2"/>
      <c r="GJF2"/>
      <c r="GJG2"/>
      <c r="GJH2"/>
      <c r="GJI2"/>
      <c r="GJJ2"/>
      <c r="GJK2"/>
      <c r="GJL2"/>
      <c r="GJM2"/>
      <c r="GJN2"/>
      <c r="GJO2"/>
      <c r="GJP2"/>
      <c r="GJQ2"/>
      <c r="GJR2"/>
      <c r="GJS2"/>
      <c r="GJT2"/>
      <c r="GJU2"/>
      <c r="GJV2"/>
      <c r="GJW2"/>
      <c r="GJX2"/>
      <c r="GJY2"/>
      <c r="GJZ2"/>
      <c r="GKA2"/>
      <c r="GKB2"/>
      <c r="GKC2"/>
      <c r="GKD2"/>
      <c r="GKE2"/>
      <c r="GKF2"/>
      <c r="GKG2"/>
      <c r="GKH2"/>
      <c r="GKI2"/>
      <c r="GKJ2"/>
      <c r="GKK2"/>
      <c r="GKL2"/>
      <c r="GKM2"/>
      <c r="GKN2"/>
      <c r="GKO2"/>
      <c r="GKP2"/>
      <c r="GKQ2"/>
      <c r="GKR2"/>
      <c r="GKS2"/>
      <c r="GKT2"/>
      <c r="GKU2"/>
      <c r="GKV2"/>
      <c r="GKW2"/>
      <c r="GKX2"/>
      <c r="GKY2"/>
      <c r="GKZ2"/>
      <c r="GLA2"/>
      <c r="GLB2"/>
      <c r="GLC2"/>
      <c r="GLD2"/>
      <c r="GLE2"/>
      <c r="GLF2"/>
      <c r="GLG2"/>
      <c r="GLH2"/>
      <c r="GLI2"/>
      <c r="GLJ2"/>
      <c r="GLK2"/>
      <c r="GLL2"/>
      <c r="GLM2"/>
      <c r="GLN2"/>
      <c r="GLO2"/>
      <c r="GLP2"/>
      <c r="GLQ2"/>
      <c r="GLR2"/>
      <c r="GLS2"/>
      <c r="GLT2"/>
      <c r="GLU2"/>
      <c r="GLV2"/>
      <c r="GLW2"/>
      <c r="GLX2"/>
      <c r="GLY2"/>
      <c r="GLZ2"/>
      <c r="GMA2"/>
      <c r="GMB2"/>
      <c r="GMC2"/>
      <c r="GMD2"/>
      <c r="GME2"/>
      <c r="GMF2"/>
      <c r="GMG2"/>
      <c r="GMH2"/>
      <c r="GMI2"/>
      <c r="GMJ2"/>
      <c r="GMK2"/>
      <c r="GML2"/>
      <c r="GMM2"/>
      <c r="GMN2"/>
      <c r="GMO2"/>
      <c r="GMP2"/>
      <c r="GMQ2"/>
      <c r="GMR2"/>
      <c r="GMS2"/>
      <c r="GMT2"/>
      <c r="GMU2"/>
      <c r="GMV2"/>
      <c r="GMW2"/>
      <c r="GMX2"/>
      <c r="GMY2"/>
      <c r="GMZ2"/>
      <c r="GNA2"/>
      <c r="GNB2"/>
      <c r="GNC2"/>
      <c r="GND2"/>
      <c r="GNE2"/>
      <c r="GNF2"/>
      <c r="GNG2"/>
      <c r="GNH2"/>
      <c r="GNI2"/>
      <c r="GNJ2"/>
      <c r="GNK2"/>
      <c r="GNL2"/>
      <c r="GNM2"/>
      <c r="GNN2"/>
      <c r="GNO2"/>
      <c r="GNP2"/>
      <c r="GNQ2"/>
      <c r="GNR2"/>
      <c r="GNS2"/>
      <c r="GNT2"/>
      <c r="GNU2"/>
      <c r="GNV2"/>
      <c r="GNW2"/>
      <c r="GNX2"/>
      <c r="GNY2"/>
      <c r="GNZ2"/>
      <c r="GOA2"/>
      <c r="GOB2"/>
      <c r="GOC2"/>
      <c r="GOD2"/>
      <c r="GOE2"/>
      <c r="GOF2"/>
      <c r="GOG2"/>
      <c r="GOH2"/>
      <c r="GOI2"/>
      <c r="GOJ2"/>
      <c r="GOK2"/>
      <c r="GOL2"/>
      <c r="GOM2"/>
      <c r="GON2"/>
      <c r="GOO2"/>
      <c r="GOP2"/>
      <c r="GOQ2"/>
      <c r="GOR2"/>
      <c r="GOS2"/>
      <c r="GOT2"/>
      <c r="GOU2"/>
      <c r="GOV2"/>
      <c r="GOW2"/>
      <c r="GOX2"/>
      <c r="GOY2"/>
      <c r="GOZ2"/>
      <c r="GPA2"/>
      <c r="GPB2"/>
      <c r="GPC2"/>
      <c r="GPD2"/>
      <c r="GPE2"/>
      <c r="GPF2"/>
      <c r="GPG2"/>
      <c r="GPH2"/>
      <c r="GPI2"/>
      <c r="GPJ2"/>
      <c r="GPK2"/>
      <c r="GPL2"/>
      <c r="GPM2"/>
      <c r="GPN2"/>
      <c r="GPO2"/>
      <c r="GPP2"/>
      <c r="GPQ2"/>
      <c r="GPR2"/>
      <c r="GPS2"/>
      <c r="GPT2"/>
      <c r="GPU2"/>
      <c r="GPV2"/>
      <c r="GPW2"/>
      <c r="GPX2"/>
      <c r="GPY2"/>
      <c r="GPZ2"/>
      <c r="GQA2"/>
      <c r="GQB2"/>
      <c r="GQC2"/>
      <c r="GQD2"/>
      <c r="GQE2"/>
      <c r="GQF2"/>
      <c r="GQG2"/>
      <c r="GQH2"/>
      <c r="GQI2"/>
      <c r="GQJ2"/>
      <c r="GQK2"/>
      <c r="GQL2"/>
      <c r="GQM2"/>
      <c r="GQN2"/>
      <c r="GQO2"/>
      <c r="GQP2"/>
      <c r="GQQ2"/>
      <c r="GQR2"/>
      <c r="GQS2"/>
      <c r="GQT2"/>
      <c r="GQU2"/>
      <c r="GQV2"/>
      <c r="GQW2"/>
      <c r="GQX2"/>
      <c r="GQY2"/>
      <c r="GQZ2"/>
      <c r="GRA2"/>
      <c r="GRB2"/>
      <c r="GRC2"/>
      <c r="GRD2"/>
      <c r="GRE2"/>
      <c r="GRF2"/>
      <c r="GRG2"/>
      <c r="GRH2"/>
      <c r="GRI2"/>
      <c r="GRJ2"/>
      <c r="GRK2"/>
      <c r="GRL2"/>
      <c r="GRM2"/>
      <c r="GRN2"/>
      <c r="GRO2"/>
      <c r="GRP2"/>
      <c r="GRQ2"/>
      <c r="GRR2"/>
      <c r="GRS2"/>
      <c r="GRT2"/>
      <c r="GRU2"/>
      <c r="GRV2"/>
      <c r="GRW2"/>
      <c r="GRX2"/>
      <c r="GRY2"/>
      <c r="GRZ2"/>
      <c r="GSA2"/>
      <c r="GSB2"/>
      <c r="GSC2"/>
      <c r="GSD2"/>
      <c r="GSE2"/>
      <c r="GSF2"/>
      <c r="GSG2"/>
      <c r="GSH2"/>
      <c r="GSI2"/>
      <c r="GSJ2"/>
      <c r="GSK2"/>
      <c r="GSL2"/>
      <c r="GSM2"/>
      <c r="GSN2"/>
      <c r="GSO2"/>
      <c r="GSP2"/>
      <c r="GSQ2"/>
      <c r="GSR2"/>
      <c r="GSS2"/>
      <c r="GST2"/>
      <c r="GSU2"/>
      <c r="GSV2"/>
      <c r="GSW2"/>
      <c r="GSX2"/>
      <c r="GSY2"/>
      <c r="GSZ2"/>
      <c r="GTA2"/>
      <c r="GTB2"/>
      <c r="GTC2"/>
      <c r="GTD2"/>
      <c r="GTE2"/>
      <c r="GTF2"/>
      <c r="GTG2"/>
      <c r="GTH2"/>
      <c r="GTI2"/>
      <c r="GTJ2"/>
      <c r="GTK2"/>
      <c r="GTL2"/>
      <c r="GTM2"/>
      <c r="GTN2"/>
      <c r="GTO2"/>
      <c r="GTP2"/>
      <c r="GTQ2"/>
      <c r="GTR2"/>
      <c r="GTS2"/>
      <c r="GTT2"/>
      <c r="GTU2"/>
      <c r="GTV2"/>
      <c r="GTW2"/>
      <c r="GTX2"/>
      <c r="GTY2"/>
      <c r="GTZ2"/>
      <c r="GUA2"/>
      <c r="GUB2"/>
      <c r="GUC2"/>
      <c r="GUD2"/>
      <c r="GUE2"/>
      <c r="GUF2"/>
      <c r="GUG2"/>
      <c r="GUH2"/>
      <c r="GUI2"/>
      <c r="GUJ2"/>
      <c r="GUK2"/>
      <c r="GUL2"/>
      <c r="GUM2"/>
      <c r="GUN2"/>
      <c r="GUO2"/>
      <c r="GUP2"/>
      <c r="GUQ2"/>
      <c r="GUR2"/>
      <c r="GUS2"/>
      <c r="GUT2"/>
      <c r="GUU2"/>
      <c r="GUV2"/>
      <c r="GUW2"/>
      <c r="GUX2"/>
      <c r="GUY2"/>
      <c r="GUZ2"/>
      <c r="GVA2"/>
      <c r="GVB2"/>
      <c r="GVC2"/>
      <c r="GVD2"/>
      <c r="GVE2"/>
      <c r="GVF2"/>
      <c r="GVG2"/>
      <c r="GVH2"/>
      <c r="GVI2"/>
      <c r="GVJ2"/>
      <c r="GVK2"/>
      <c r="GVL2"/>
      <c r="GVM2"/>
      <c r="GVN2"/>
      <c r="GVO2"/>
      <c r="GVP2"/>
      <c r="GVQ2"/>
      <c r="GVR2"/>
      <c r="GVS2"/>
      <c r="GVT2"/>
      <c r="GVU2"/>
      <c r="GVV2"/>
      <c r="GVW2"/>
      <c r="GVX2"/>
      <c r="GVY2"/>
      <c r="GVZ2"/>
      <c r="GWA2"/>
      <c r="GWB2"/>
      <c r="GWC2"/>
      <c r="GWD2"/>
      <c r="GWE2"/>
      <c r="GWF2"/>
      <c r="GWG2"/>
      <c r="GWH2"/>
      <c r="GWI2"/>
      <c r="GWJ2"/>
      <c r="GWK2"/>
      <c r="GWL2"/>
      <c r="GWM2"/>
      <c r="GWN2"/>
      <c r="GWO2"/>
      <c r="GWP2"/>
      <c r="GWQ2"/>
      <c r="GWR2"/>
      <c r="GWS2"/>
      <c r="GWT2"/>
      <c r="GWU2"/>
      <c r="GWV2"/>
      <c r="GWW2"/>
      <c r="GWX2"/>
      <c r="GWY2"/>
      <c r="GWZ2"/>
      <c r="GXA2"/>
      <c r="GXB2"/>
      <c r="GXC2"/>
      <c r="GXD2"/>
      <c r="GXE2"/>
      <c r="GXF2"/>
      <c r="GXG2"/>
      <c r="GXH2"/>
      <c r="GXI2"/>
      <c r="GXJ2"/>
      <c r="GXK2"/>
      <c r="GXL2"/>
      <c r="GXM2"/>
      <c r="GXN2"/>
      <c r="GXO2"/>
      <c r="GXP2"/>
      <c r="GXQ2"/>
      <c r="GXR2"/>
      <c r="GXS2"/>
      <c r="GXT2"/>
      <c r="GXU2"/>
      <c r="GXV2"/>
      <c r="GXW2"/>
      <c r="GXX2"/>
      <c r="GXY2"/>
      <c r="GXZ2"/>
      <c r="GYA2"/>
      <c r="GYB2"/>
      <c r="GYC2"/>
      <c r="GYD2"/>
      <c r="GYE2"/>
      <c r="GYF2"/>
      <c r="GYG2"/>
      <c r="GYH2"/>
      <c r="GYI2"/>
      <c r="GYJ2"/>
      <c r="GYK2"/>
      <c r="GYL2"/>
      <c r="GYM2"/>
      <c r="GYN2"/>
      <c r="GYO2"/>
      <c r="GYP2"/>
      <c r="GYQ2"/>
      <c r="GYR2"/>
      <c r="GYS2"/>
      <c r="GYT2"/>
      <c r="GYU2"/>
      <c r="GYV2"/>
      <c r="GYW2"/>
      <c r="GYX2"/>
      <c r="GYY2"/>
      <c r="GYZ2"/>
      <c r="GZA2"/>
      <c r="GZB2"/>
      <c r="GZC2"/>
      <c r="GZD2"/>
      <c r="GZE2"/>
      <c r="GZF2"/>
      <c r="GZG2"/>
      <c r="GZH2"/>
      <c r="GZI2"/>
      <c r="GZJ2"/>
      <c r="GZK2"/>
      <c r="GZL2"/>
      <c r="GZM2"/>
      <c r="GZN2"/>
      <c r="GZO2"/>
      <c r="GZP2"/>
      <c r="GZQ2"/>
      <c r="GZR2"/>
      <c r="GZS2"/>
      <c r="GZT2"/>
      <c r="GZU2"/>
      <c r="GZV2"/>
      <c r="GZW2"/>
      <c r="GZX2"/>
      <c r="GZY2"/>
      <c r="GZZ2"/>
      <c r="HAA2"/>
      <c r="HAB2"/>
      <c r="HAC2"/>
      <c r="HAD2"/>
      <c r="HAE2"/>
      <c r="HAF2"/>
      <c r="HAG2"/>
      <c r="HAH2"/>
      <c r="HAI2"/>
      <c r="HAJ2"/>
      <c r="HAK2"/>
      <c r="HAL2"/>
      <c r="HAM2"/>
      <c r="HAN2"/>
      <c r="HAO2"/>
      <c r="HAP2"/>
      <c r="HAQ2"/>
      <c r="HAR2"/>
      <c r="HAS2"/>
      <c r="HAT2"/>
      <c r="HAU2"/>
      <c r="HAV2"/>
      <c r="HAW2"/>
      <c r="HAX2"/>
      <c r="HAY2"/>
      <c r="HAZ2"/>
      <c r="HBA2"/>
      <c r="HBB2"/>
      <c r="HBC2"/>
      <c r="HBD2"/>
      <c r="HBE2"/>
      <c r="HBF2"/>
      <c r="HBG2"/>
      <c r="HBH2"/>
      <c r="HBI2"/>
      <c r="HBJ2"/>
      <c r="HBK2"/>
      <c r="HBL2"/>
      <c r="HBM2"/>
      <c r="HBN2"/>
      <c r="HBO2"/>
      <c r="HBP2"/>
      <c r="HBQ2"/>
      <c r="HBR2"/>
      <c r="HBS2"/>
      <c r="HBT2"/>
      <c r="HBU2"/>
      <c r="HBV2"/>
      <c r="HBW2"/>
      <c r="HBX2"/>
      <c r="HBY2"/>
      <c r="HBZ2"/>
      <c r="HCA2"/>
      <c r="HCB2"/>
      <c r="HCC2"/>
      <c r="HCD2"/>
      <c r="HCE2"/>
      <c r="HCF2"/>
      <c r="HCG2"/>
      <c r="HCH2"/>
      <c r="HCI2"/>
      <c r="HCJ2"/>
      <c r="HCK2"/>
      <c r="HCL2"/>
      <c r="HCM2"/>
      <c r="HCN2"/>
      <c r="HCO2"/>
      <c r="HCP2"/>
      <c r="HCQ2"/>
      <c r="HCR2"/>
      <c r="HCS2"/>
      <c r="HCT2"/>
      <c r="HCU2"/>
      <c r="HCV2"/>
      <c r="HCW2"/>
      <c r="HCX2"/>
      <c r="HCY2"/>
      <c r="HCZ2"/>
      <c r="HDA2"/>
      <c r="HDB2"/>
      <c r="HDC2"/>
      <c r="HDD2"/>
      <c r="HDE2"/>
      <c r="HDF2"/>
      <c r="HDG2"/>
      <c r="HDH2"/>
      <c r="HDI2"/>
      <c r="HDJ2"/>
      <c r="HDK2"/>
      <c r="HDL2"/>
      <c r="HDM2"/>
      <c r="HDN2"/>
      <c r="HDO2"/>
      <c r="HDP2"/>
      <c r="HDQ2"/>
      <c r="HDR2"/>
      <c r="HDS2"/>
      <c r="HDT2"/>
      <c r="HDU2"/>
      <c r="HDV2"/>
      <c r="HDW2"/>
      <c r="HDX2"/>
      <c r="HDY2"/>
      <c r="HDZ2"/>
      <c r="HEA2"/>
      <c r="HEB2"/>
      <c r="HEC2"/>
      <c r="HED2"/>
      <c r="HEE2"/>
      <c r="HEF2"/>
      <c r="HEG2"/>
      <c r="HEH2"/>
      <c r="HEI2"/>
      <c r="HEJ2"/>
      <c r="HEK2"/>
      <c r="HEL2"/>
      <c r="HEM2"/>
      <c r="HEN2"/>
      <c r="HEO2"/>
      <c r="HEP2"/>
      <c r="HEQ2"/>
      <c r="HER2"/>
      <c r="HES2"/>
      <c r="HET2"/>
      <c r="HEU2"/>
      <c r="HEV2"/>
      <c r="HEW2"/>
      <c r="HEX2"/>
      <c r="HEY2"/>
      <c r="HEZ2"/>
      <c r="HFA2"/>
      <c r="HFB2"/>
      <c r="HFC2"/>
      <c r="HFD2"/>
      <c r="HFE2"/>
      <c r="HFF2"/>
      <c r="HFG2"/>
      <c r="HFH2"/>
      <c r="HFI2"/>
      <c r="HFJ2"/>
      <c r="HFK2"/>
      <c r="HFL2"/>
      <c r="HFM2"/>
      <c r="HFN2"/>
      <c r="HFO2"/>
      <c r="HFP2"/>
      <c r="HFQ2"/>
      <c r="HFR2"/>
      <c r="HFS2"/>
      <c r="HFT2"/>
      <c r="HFU2"/>
      <c r="HFV2"/>
      <c r="HFW2"/>
      <c r="HFX2"/>
      <c r="HFY2"/>
      <c r="HFZ2"/>
      <c r="HGA2"/>
      <c r="HGB2"/>
      <c r="HGC2"/>
      <c r="HGD2"/>
      <c r="HGE2"/>
      <c r="HGF2"/>
      <c r="HGG2"/>
      <c r="HGH2"/>
      <c r="HGI2"/>
      <c r="HGJ2"/>
      <c r="HGK2"/>
      <c r="HGL2"/>
      <c r="HGM2"/>
      <c r="HGN2"/>
      <c r="HGO2"/>
      <c r="HGP2"/>
      <c r="HGQ2"/>
      <c r="HGR2"/>
      <c r="HGS2"/>
      <c r="HGT2"/>
      <c r="HGU2"/>
      <c r="HGV2"/>
      <c r="HGW2"/>
      <c r="HGX2"/>
      <c r="HGY2"/>
      <c r="HGZ2"/>
      <c r="HHA2"/>
      <c r="HHB2"/>
      <c r="HHC2"/>
      <c r="HHD2"/>
      <c r="HHE2"/>
      <c r="HHF2"/>
      <c r="HHG2"/>
      <c r="HHH2"/>
      <c r="HHI2"/>
      <c r="HHJ2"/>
      <c r="HHK2"/>
      <c r="HHL2"/>
      <c r="HHM2"/>
      <c r="HHN2"/>
      <c r="HHO2"/>
      <c r="HHP2"/>
      <c r="HHQ2"/>
      <c r="HHR2"/>
      <c r="HHS2"/>
      <c r="HHT2"/>
      <c r="HHU2"/>
      <c r="HHV2"/>
      <c r="HHW2"/>
      <c r="HHX2"/>
      <c r="HHY2"/>
      <c r="HHZ2"/>
      <c r="HIA2"/>
      <c r="HIB2"/>
      <c r="HIC2"/>
      <c r="HID2"/>
      <c r="HIE2"/>
      <c r="HIF2"/>
      <c r="HIG2"/>
      <c r="HIH2"/>
      <c r="HII2"/>
      <c r="HIJ2"/>
      <c r="HIK2"/>
      <c r="HIL2"/>
      <c r="HIM2"/>
      <c r="HIN2"/>
      <c r="HIO2"/>
      <c r="HIP2"/>
      <c r="HIQ2"/>
      <c r="HIR2"/>
      <c r="HIS2"/>
      <c r="HIT2"/>
      <c r="HIU2"/>
      <c r="HIV2"/>
      <c r="HIW2"/>
      <c r="HIX2"/>
      <c r="HIY2"/>
      <c r="HIZ2"/>
      <c r="HJA2"/>
      <c r="HJB2"/>
      <c r="HJC2"/>
      <c r="HJD2"/>
      <c r="HJE2"/>
      <c r="HJF2"/>
      <c r="HJG2"/>
      <c r="HJH2"/>
      <c r="HJI2"/>
      <c r="HJJ2"/>
      <c r="HJK2"/>
      <c r="HJL2"/>
      <c r="HJM2"/>
      <c r="HJN2"/>
      <c r="HJO2"/>
      <c r="HJP2"/>
      <c r="HJQ2"/>
      <c r="HJR2"/>
      <c r="HJS2"/>
      <c r="HJT2"/>
      <c r="HJU2"/>
      <c r="HJV2"/>
      <c r="HJW2"/>
      <c r="HJX2"/>
      <c r="HJY2"/>
      <c r="HJZ2"/>
      <c r="HKA2"/>
      <c r="HKB2"/>
      <c r="HKC2"/>
      <c r="HKD2"/>
      <c r="HKE2"/>
      <c r="HKF2"/>
      <c r="HKG2"/>
      <c r="HKH2"/>
      <c r="HKI2"/>
      <c r="HKJ2"/>
      <c r="HKK2"/>
      <c r="HKL2"/>
      <c r="HKM2"/>
      <c r="HKN2"/>
      <c r="HKO2"/>
      <c r="HKP2"/>
      <c r="HKQ2"/>
      <c r="HKR2"/>
      <c r="HKS2"/>
      <c r="HKT2"/>
      <c r="HKU2"/>
      <c r="HKV2"/>
      <c r="HKW2"/>
      <c r="HKX2"/>
      <c r="HKY2"/>
      <c r="HKZ2"/>
      <c r="HLA2"/>
      <c r="HLB2"/>
      <c r="HLC2"/>
      <c r="HLD2"/>
      <c r="HLE2"/>
      <c r="HLF2"/>
      <c r="HLG2"/>
      <c r="HLH2"/>
      <c r="HLI2"/>
      <c r="HLJ2"/>
      <c r="HLK2"/>
      <c r="HLL2"/>
      <c r="HLM2"/>
      <c r="HLN2"/>
      <c r="HLO2"/>
      <c r="HLP2"/>
      <c r="HLQ2"/>
      <c r="HLR2"/>
      <c r="HLS2"/>
      <c r="HLT2"/>
      <c r="HLU2"/>
      <c r="HLV2"/>
      <c r="HLW2"/>
      <c r="HLX2"/>
      <c r="HLY2"/>
      <c r="HLZ2"/>
      <c r="HMA2"/>
      <c r="HMB2"/>
      <c r="HMC2"/>
      <c r="HMD2"/>
      <c r="HME2"/>
      <c r="HMF2"/>
      <c r="HMG2"/>
      <c r="HMH2"/>
      <c r="HMI2"/>
      <c r="HMJ2"/>
      <c r="HMK2"/>
      <c r="HML2"/>
      <c r="HMM2"/>
      <c r="HMN2"/>
      <c r="HMO2"/>
      <c r="HMP2"/>
      <c r="HMQ2"/>
      <c r="HMR2"/>
      <c r="HMS2"/>
      <c r="HMT2"/>
      <c r="HMU2"/>
      <c r="HMV2"/>
      <c r="HMW2"/>
      <c r="HMX2"/>
      <c r="HMY2"/>
      <c r="HMZ2"/>
      <c r="HNA2"/>
      <c r="HNB2"/>
      <c r="HNC2"/>
      <c r="HND2"/>
      <c r="HNE2"/>
      <c r="HNF2"/>
      <c r="HNG2"/>
      <c r="HNH2"/>
      <c r="HNI2"/>
      <c r="HNJ2"/>
      <c r="HNK2"/>
      <c r="HNL2"/>
      <c r="HNM2"/>
      <c r="HNN2"/>
      <c r="HNO2"/>
      <c r="HNP2"/>
      <c r="HNQ2"/>
      <c r="HNR2"/>
      <c r="HNS2"/>
      <c r="HNT2"/>
      <c r="HNU2"/>
      <c r="HNV2"/>
      <c r="HNW2"/>
      <c r="HNX2"/>
      <c r="HNY2"/>
      <c r="HNZ2"/>
      <c r="HOA2"/>
      <c r="HOB2"/>
      <c r="HOC2"/>
      <c r="HOD2"/>
      <c r="HOE2"/>
      <c r="HOF2"/>
      <c r="HOG2"/>
      <c r="HOH2"/>
      <c r="HOI2"/>
      <c r="HOJ2"/>
      <c r="HOK2"/>
      <c r="HOL2"/>
      <c r="HOM2"/>
      <c r="HON2"/>
      <c r="HOO2"/>
      <c r="HOP2"/>
      <c r="HOQ2"/>
      <c r="HOR2"/>
      <c r="HOS2"/>
      <c r="HOT2"/>
      <c r="HOU2"/>
      <c r="HOV2"/>
      <c r="HOW2"/>
      <c r="HOX2"/>
      <c r="HOY2"/>
      <c r="HOZ2"/>
      <c r="HPA2"/>
      <c r="HPB2"/>
      <c r="HPC2"/>
      <c r="HPD2"/>
      <c r="HPE2"/>
      <c r="HPF2"/>
      <c r="HPG2"/>
      <c r="HPH2"/>
      <c r="HPI2"/>
      <c r="HPJ2"/>
      <c r="HPK2"/>
      <c r="HPL2"/>
      <c r="HPM2"/>
      <c r="HPN2"/>
      <c r="HPO2"/>
      <c r="HPP2"/>
      <c r="HPQ2"/>
      <c r="HPR2"/>
      <c r="HPS2"/>
      <c r="HPT2"/>
      <c r="HPU2"/>
      <c r="HPV2"/>
      <c r="HPW2"/>
      <c r="HPX2"/>
      <c r="HPY2"/>
      <c r="HPZ2"/>
      <c r="HQA2"/>
      <c r="HQB2"/>
      <c r="HQC2"/>
      <c r="HQD2"/>
      <c r="HQE2"/>
      <c r="HQF2"/>
      <c r="HQG2"/>
      <c r="HQH2"/>
      <c r="HQI2"/>
      <c r="HQJ2"/>
      <c r="HQK2"/>
      <c r="HQL2"/>
      <c r="HQM2"/>
      <c r="HQN2"/>
      <c r="HQO2"/>
      <c r="HQP2"/>
      <c r="HQQ2"/>
      <c r="HQR2"/>
      <c r="HQS2"/>
      <c r="HQT2"/>
      <c r="HQU2"/>
      <c r="HQV2"/>
      <c r="HQW2"/>
      <c r="HQX2"/>
      <c r="HQY2"/>
      <c r="HQZ2"/>
      <c r="HRA2"/>
      <c r="HRB2"/>
      <c r="HRC2"/>
      <c r="HRD2"/>
      <c r="HRE2"/>
      <c r="HRF2"/>
      <c r="HRG2"/>
      <c r="HRH2"/>
      <c r="HRI2"/>
      <c r="HRJ2"/>
      <c r="HRK2"/>
      <c r="HRL2"/>
      <c r="HRM2"/>
      <c r="HRN2"/>
      <c r="HRO2"/>
      <c r="HRP2"/>
      <c r="HRQ2"/>
      <c r="HRR2"/>
      <c r="HRS2"/>
      <c r="HRT2"/>
      <c r="HRU2"/>
      <c r="HRV2"/>
      <c r="HRW2"/>
      <c r="HRX2"/>
      <c r="HRY2"/>
      <c r="HRZ2"/>
      <c r="HSA2"/>
      <c r="HSB2"/>
      <c r="HSC2"/>
      <c r="HSD2"/>
      <c r="HSE2"/>
      <c r="HSF2"/>
      <c r="HSG2"/>
      <c r="HSH2"/>
      <c r="HSI2"/>
      <c r="HSJ2"/>
      <c r="HSK2"/>
      <c r="HSL2"/>
      <c r="HSM2"/>
      <c r="HSN2"/>
      <c r="HSO2"/>
      <c r="HSP2"/>
      <c r="HSQ2"/>
      <c r="HSR2"/>
      <c r="HSS2"/>
      <c r="HST2"/>
      <c r="HSU2"/>
      <c r="HSV2"/>
      <c r="HSW2"/>
      <c r="HSX2"/>
      <c r="HSY2"/>
      <c r="HSZ2"/>
      <c r="HTA2"/>
      <c r="HTB2"/>
      <c r="HTC2"/>
      <c r="HTD2"/>
      <c r="HTE2"/>
      <c r="HTF2"/>
      <c r="HTG2"/>
      <c r="HTH2"/>
      <c r="HTI2"/>
      <c r="HTJ2"/>
      <c r="HTK2"/>
      <c r="HTL2"/>
      <c r="HTM2"/>
      <c r="HTN2"/>
      <c r="HTO2"/>
      <c r="HTP2"/>
      <c r="HTQ2"/>
      <c r="HTR2"/>
      <c r="HTS2"/>
      <c r="HTT2"/>
      <c r="HTU2"/>
      <c r="HTV2"/>
      <c r="HTW2"/>
      <c r="HTX2"/>
      <c r="HTY2"/>
      <c r="HTZ2"/>
      <c r="HUA2"/>
      <c r="HUB2"/>
      <c r="HUC2"/>
      <c r="HUD2"/>
      <c r="HUE2"/>
      <c r="HUF2"/>
      <c r="HUG2"/>
      <c r="HUH2"/>
      <c r="HUI2"/>
      <c r="HUJ2"/>
      <c r="HUK2"/>
      <c r="HUL2"/>
      <c r="HUM2"/>
      <c r="HUN2"/>
      <c r="HUO2"/>
      <c r="HUP2"/>
      <c r="HUQ2"/>
      <c r="HUR2"/>
      <c r="HUS2"/>
      <c r="HUT2"/>
      <c r="HUU2"/>
      <c r="HUV2"/>
      <c r="HUW2"/>
      <c r="HUX2"/>
      <c r="HUY2"/>
      <c r="HUZ2"/>
      <c r="HVA2"/>
      <c r="HVB2"/>
      <c r="HVC2"/>
      <c r="HVD2"/>
      <c r="HVE2"/>
      <c r="HVF2"/>
      <c r="HVG2"/>
      <c r="HVH2"/>
      <c r="HVI2"/>
      <c r="HVJ2"/>
      <c r="HVK2"/>
      <c r="HVL2"/>
      <c r="HVM2"/>
      <c r="HVN2"/>
      <c r="HVO2"/>
      <c r="HVP2"/>
      <c r="HVQ2"/>
      <c r="HVR2"/>
      <c r="HVS2"/>
      <c r="HVT2"/>
      <c r="HVU2"/>
      <c r="HVV2"/>
      <c r="HVW2"/>
      <c r="HVX2"/>
      <c r="HVY2"/>
      <c r="HVZ2"/>
      <c r="HWA2"/>
      <c r="HWB2"/>
      <c r="HWC2"/>
      <c r="HWD2"/>
      <c r="HWE2"/>
      <c r="HWF2"/>
      <c r="HWG2"/>
      <c r="HWH2"/>
      <c r="HWI2"/>
      <c r="HWJ2"/>
      <c r="HWK2"/>
      <c r="HWL2"/>
      <c r="HWM2"/>
      <c r="HWN2"/>
      <c r="HWO2"/>
      <c r="HWP2"/>
      <c r="HWQ2"/>
      <c r="HWR2"/>
      <c r="HWS2"/>
      <c r="HWT2"/>
      <c r="HWU2"/>
      <c r="HWV2"/>
      <c r="HWW2"/>
      <c r="HWX2"/>
      <c r="HWY2"/>
      <c r="HWZ2"/>
      <c r="HXA2"/>
      <c r="HXB2"/>
      <c r="HXC2"/>
      <c r="HXD2"/>
      <c r="HXE2"/>
      <c r="HXF2"/>
      <c r="HXG2"/>
      <c r="HXH2"/>
      <c r="HXI2"/>
      <c r="HXJ2"/>
      <c r="HXK2"/>
      <c r="HXL2"/>
      <c r="HXM2"/>
      <c r="HXN2"/>
      <c r="HXO2"/>
      <c r="HXP2"/>
      <c r="HXQ2"/>
      <c r="HXR2"/>
      <c r="HXS2"/>
      <c r="HXT2"/>
      <c r="HXU2"/>
      <c r="HXV2"/>
      <c r="HXW2"/>
      <c r="HXX2"/>
      <c r="HXY2"/>
      <c r="HXZ2"/>
      <c r="HYA2"/>
      <c r="HYB2"/>
      <c r="HYC2"/>
      <c r="HYD2"/>
      <c r="HYE2"/>
      <c r="HYF2"/>
      <c r="HYG2"/>
      <c r="HYH2"/>
      <c r="HYI2"/>
      <c r="HYJ2"/>
      <c r="HYK2"/>
      <c r="HYL2"/>
      <c r="HYM2"/>
      <c r="HYN2"/>
      <c r="HYO2"/>
      <c r="HYP2"/>
      <c r="HYQ2"/>
      <c r="HYR2"/>
      <c r="HYS2"/>
      <c r="HYT2"/>
      <c r="HYU2"/>
      <c r="HYV2"/>
      <c r="HYW2"/>
      <c r="HYX2"/>
      <c r="HYY2"/>
      <c r="HYZ2"/>
      <c r="HZA2"/>
      <c r="HZB2"/>
      <c r="HZC2"/>
      <c r="HZD2"/>
      <c r="HZE2"/>
      <c r="HZF2"/>
      <c r="HZG2"/>
      <c r="HZH2"/>
      <c r="HZI2"/>
      <c r="HZJ2"/>
      <c r="HZK2"/>
      <c r="HZL2"/>
      <c r="HZM2"/>
      <c r="HZN2"/>
      <c r="HZO2"/>
      <c r="HZP2"/>
      <c r="HZQ2"/>
      <c r="HZR2"/>
      <c r="HZS2"/>
      <c r="HZT2"/>
      <c r="HZU2"/>
      <c r="HZV2"/>
      <c r="HZW2"/>
      <c r="HZX2"/>
      <c r="HZY2"/>
      <c r="HZZ2"/>
      <c r="IAA2"/>
      <c r="IAB2"/>
      <c r="IAC2"/>
      <c r="IAD2"/>
      <c r="IAE2"/>
      <c r="IAF2"/>
      <c r="IAG2"/>
      <c r="IAH2"/>
      <c r="IAI2"/>
      <c r="IAJ2"/>
      <c r="IAK2"/>
      <c r="IAL2"/>
      <c r="IAM2"/>
      <c r="IAN2"/>
      <c r="IAO2"/>
      <c r="IAP2"/>
      <c r="IAQ2"/>
      <c r="IAR2"/>
      <c r="IAS2"/>
      <c r="IAT2"/>
      <c r="IAU2"/>
      <c r="IAV2"/>
      <c r="IAW2"/>
      <c r="IAX2"/>
      <c r="IAY2"/>
      <c r="IAZ2"/>
      <c r="IBA2"/>
      <c r="IBB2"/>
      <c r="IBC2"/>
      <c r="IBD2"/>
      <c r="IBE2"/>
      <c r="IBF2"/>
      <c r="IBG2"/>
      <c r="IBH2"/>
      <c r="IBI2"/>
      <c r="IBJ2"/>
      <c r="IBK2"/>
      <c r="IBL2"/>
      <c r="IBM2"/>
      <c r="IBN2"/>
      <c r="IBO2"/>
      <c r="IBP2"/>
      <c r="IBQ2"/>
      <c r="IBR2"/>
      <c r="IBS2"/>
      <c r="IBT2"/>
      <c r="IBU2"/>
      <c r="IBV2"/>
      <c r="IBW2"/>
      <c r="IBX2"/>
      <c r="IBY2"/>
      <c r="IBZ2"/>
      <c r="ICA2"/>
      <c r="ICB2"/>
      <c r="ICC2"/>
      <c r="ICD2"/>
      <c r="ICE2"/>
      <c r="ICF2"/>
      <c r="ICG2"/>
      <c r="ICH2"/>
      <c r="ICI2"/>
      <c r="ICJ2"/>
      <c r="ICK2"/>
      <c r="ICL2"/>
      <c r="ICM2"/>
      <c r="ICN2"/>
      <c r="ICO2"/>
      <c r="ICP2"/>
      <c r="ICQ2"/>
      <c r="ICR2"/>
      <c r="ICS2"/>
      <c r="ICT2"/>
      <c r="ICU2"/>
      <c r="ICV2"/>
      <c r="ICW2"/>
      <c r="ICX2"/>
      <c r="ICY2"/>
      <c r="ICZ2"/>
      <c r="IDA2"/>
      <c r="IDB2"/>
      <c r="IDC2"/>
      <c r="IDD2"/>
      <c r="IDE2"/>
      <c r="IDF2"/>
      <c r="IDG2"/>
      <c r="IDH2"/>
      <c r="IDI2"/>
      <c r="IDJ2"/>
      <c r="IDK2"/>
      <c r="IDL2"/>
      <c r="IDM2"/>
      <c r="IDN2"/>
      <c r="IDO2"/>
      <c r="IDP2"/>
      <c r="IDQ2"/>
      <c r="IDR2"/>
      <c r="IDS2"/>
      <c r="IDT2"/>
      <c r="IDU2"/>
      <c r="IDV2"/>
      <c r="IDW2"/>
      <c r="IDX2"/>
      <c r="IDY2"/>
      <c r="IDZ2"/>
      <c r="IEA2"/>
      <c r="IEB2"/>
      <c r="IEC2"/>
      <c r="IED2"/>
      <c r="IEE2"/>
      <c r="IEF2"/>
      <c r="IEG2"/>
      <c r="IEH2"/>
      <c r="IEI2"/>
      <c r="IEJ2"/>
      <c r="IEK2"/>
      <c r="IEL2"/>
      <c r="IEM2"/>
      <c r="IEN2"/>
      <c r="IEO2"/>
      <c r="IEP2"/>
      <c r="IEQ2"/>
      <c r="IER2"/>
      <c r="IES2"/>
      <c r="IET2"/>
      <c r="IEU2"/>
      <c r="IEV2"/>
      <c r="IEW2"/>
      <c r="IEX2"/>
      <c r="IEY2"/>
      <c r="IEZ2"/>
      <c r="IFA2"/>
      <c r="IFB2"/>
      <c r="IFC2"/>
      <c r="IFD2"/>
      <c r="IFE2"/>
      <c r="IFF2"/>
      <c r="IFG2"/>
      <c r="IFH2"/>
      <c r="IFI2"/>
      <c r="IFJ2"/>
      <c r="IFK2"/>
      <c r="IFL2"/>
      <c r="IFM2"/>
      <c r="IFN2"/>
      <c r="IFO2"/>
      <c r="IFP2"/>
      <c r="IFQ2"/>
      <c r="IFR2"/>
      <c r="IFS2"/>
      <c r="IFT2"/>
      <c r="IFU2"/>
      <c r="IFV2"/>
      <c r="IFW2"/>
      <c r="IFX2"/>
      <c r="IFY2"/>
      <c r="IFZ2"/>
      <c r="IGA2"/>
      <c r="IGB2"/>
      <c r="IGC2"/>
      <c r="IGD2"/>
      <c r="IGE2"/>
      <c r="IGF2"/>
      <c r="IGG2"/>
      <c r="IGH2"/>
      <c r="IGI2"/>
      <c r="IGJ2"/>
      <c r="IGK2"/>
      <c r="IGL2"/>
      <c r="IGM2"/>
      <c r="IGN2"/>
      <c r="IGO2"/>
      <c r="IGP2"/>
      <c r="IGQ2"/>
      <c r="IGR2"/>
      <c r="IGS2"/>
      <c r="IGT2"/>
      <c r="IGU2"/>
      <c r="IGV2"/>
      <c r="IGW2"/>
      <c r="IGX2"/>
      <c r="IGY2"/>
      <c r="IGZ2"/>
      <c r="IHA2"/>
      <c r="IHB2"/>
      <c r="IHC2"/>
      <c r="IHD2"/>
      <c r="IHE2"/>
      <c r="IHF2"/>
      <c r="IHG2"/>
      <c r="IHH2"/>
      <c r="IHI2"/>
      <c r="IHJ2"/>
      <c r="IHK2"/>
      <c r="IHL2"/>
      <c r="IHM2"/>
      <c r="IHN2"/>
      <c r="IHO2"/>
      <c r="IHP2"/>
      <c r="IHQ2"/>
      <c r="IHR2"/>
      <c r="IHS2"/>
      <c r="IHT2"/>
      <c r="IHU2"/>
      <c r="IHV2"/>
      <c r="IHW2"/>
      <c r="IHX2"/>
      <c r="IHY2"/>
      <c r="IHZ2"/>
      <c r="IIA2"/>
      <c r="IIB2"/>
      <c r="IIC2"/>
      <c r="IID2"/>
      <c r="IIE2"/>
      <c r="IIF2"/>
      <c r="IIG2"/>
      <c r="IIH2"/>
      <c r="III2"/>
      <c r="IIJ2"/>
      <c r="IIK2"/>
      <c r="IIL2"/>
      <c r="IIM2"/>
      <c r="IIN2"/>
      <c r="IIO2"/>
      <c r="IIP2"/>
      <c r="IIQ2"/>
      <c r="IIR2"/>
      <c r="IIS2"/>
      <c r="IIT2"/>
      <c r="IIU2"/>
      <c r="IIV2"/>
      <c r="IIW2"/>
      <c r="IIX2"/>
      <c r="IIY2"/>
      <c r="IIZ2"/>
      <c r="IJA2"/>
      <c r="IJB2"/>
      <c r="IJC2"/>
      <c r="IJD2"/>
      <c r="IJE2"/>
      <c r="IJF2"/>
      <c r="IJG2"/>
      <c r="IJH2"/>
      <c r="IJI2"/>
      <c r="IJJ2"/>
      <c r="IJK2"/>
      <c r="IJL2"/>
      <c r="IJM2"/>
      <c r="IJN2"/>
      <c r="IJO2"/>
      <c r="IJP2"/>
      <c r="IJQ2"/>
      <c r="IJR2"/>
      <c r="IJS2"/>
      <c r="IJT2"/>
      <c r="IJU2"/>
      <c r="IJV2"/>
      <c r="IJW2"/>
      <c r="IJX2"/>
      <c r="IJY2"/>
      <c r="IJZ2"/>
      <c r="IKA2"/>
      <c r="IKB2"/>
      <c r="IKC2"/>
      <c r="IKD2"/>
      <c r="IKE2"/>
      <c r="IKF2"/>
      <c r="IKG2"/>
      <c r="IKH2"/>
      <c r="IKI2"/>
      <c r="IKJ2"/>
      <c r="IKK2"/>
      <c r="IKL2"/>
      <c r="IKM2"/>
      <c r="IKN2"/>
      <c r="IKO2"/>
      <c r="IKP2"/>
      <c r="IKQ2"/>
      <c r="IKR2"/>
      <c r="IKS2"/>
      <c r="IKT2"/>
      <c r="IKU2"/>
      <c r="IKV2"/>
      <c r="IKW2"/>
      <c r="IKX2"/>
      <c r="IKY2"/>
      <c r="IKZ2"/>
      <c r="ILA2"/>
      <c r="ILB2"/>
      <c r="ILC2"/>
      <c r="ILD2"/>
      <c r="ILE2"/>
      <c r="ILF2"/>
      <c r="ILG2"/>
      <c r="ILH2"/>
      <c r="ILI2"/>
      <c r="ILJ2"/>
      <c r="ILK2"/>
      <c r="ILL2"/>
      <c r="ILM2"/>
      <c r="ILN2"/>
      <c r="ILO2"/>
      <c r="ILP2"/>
      <c r="ILQ2"/>
      <c r="ILR2"/>
      <c r="ILS2"/>
      <c r="ILT2"/>
      <c r="ILU2"/>
      <c r="ILV2"/>
      <c r="ILW2"/>
      <c r="ILX2"/>
      <c r="ILY2"/>
      <c r="ILZ2"/>
      <c r="IMA2"/>
      <c r="IMB2"/>
      <c r="IMC2"/>
      <c r="IMD2"/>
      <c r="IME2"/>
      <c r="IMF2"/>
      <c r="IMG2"/>
      <c r="IMH2"/>
      <c r="IMI2"/>
      <c r="IMJ2"/>
      <c r="IMK2"/>
      <c r="IML2"/>
      <c r="IMM2"/>
      <c r="IMN2"/>
      <c r="IMO2"/>
      <c r="IMP2"/>
      <c r="IMQ2"/>
      <c r="IMR2"/>
      <c r="IMS2"/>
      <c r="IMT2"/>
      <c r="IMU2"/>
      <c r="IMV2"/>
      <c r="IMW2"/>
      <c r="IMX2"/>
      <c r="IMY2"/>
      <c r="IMZ2"/>
      <c r="INA2"/>
      <c r="INB2"/>
      <c r="INC2"/>
      <c r="IND2"/>
      <c r="INE2"/>
      <c r="INF2"/>
      <c r="ING2"/>
      <c r="INH2"/>
      <c r="INI2"/>
      <c r="INJ2"/>
      <c r="INK2"/>
      <c r="INL2"/>
      <c r="INM2"/>
      <c r="INN2"/>
      <c r="INO2"/>
      <c r="INP2"/>
      <c r="INQ2"/>
      <c r="INR2"/>
      <c r="INS2"/>
      <c r="INT2"/>
      <c r="INU2"/>
      <c r="INV2"/>
      <c r="INW2"/>
      <c r="INX2"/>
      <c r="INY2"/>
      <c r="INZ2"/>
      <c r="IOA2"/>
      <c r="IOB2"/>
      <c r="IOC2"/>
      <c r="IOD2"/>
      <c r="IOE2"/>
      <c r="IOF2"/>
      <c r="IOG2"/>
      <c r="IOH2"/>
      <c r="IOI2"/>
      <c r="IOJ2"/>
      <c r="IOK2"/>
      <c r="IOL2"/>
      <c r="IOM2"/>
      <c r="ION2"/>
      <c r="IOO2"/>
      <c r="IOP2"/>
      <c r="IOQ2"/>
      <c r="IOR2"/>
      <c r="IOS2"/>
      <c r="IOT2"/>
      <c r="IOU2"/>
      <c r="IOV2"/>
      <c r="IOW2"/>
      <c r="IOX2"/>
      <c r="IOY2"/>
      <c r="IOZ2"/>
      <c r="IPA2"/>
      <c r="IPB2"/>
      <c r="IPC2"/>
      <c r="IPD2"/>
      <c r="IPE2"/>
      <c r="IPF2"/>
      <c r="IPG2"/>
      <c r="IPH2"/>
      <c r="IPI2"/>
      <c r="IPJ2"/>
      <c r="IPK2"/>
      <c r="IPL2"/>
      <c r="IPM2"/>
      <c r="IPN2"/>
      <c r="IPO2"/>
      <c r="IPP2"/>
      <c r="IPQ2"/>
      <c r="IPR2"/>
      <c r="IPS2"/>
      <c r="IPT2"/>
      <c r="IPU2"/>
      <c r="IPV2"/>
      <c r="IPW2"/>
      <c r="IPX2"/>
      <c r="IPY2"/>
      <c r="IPZ2"/>
      <c r="IQA2"/>
      <c r="IQB2"/>
      <c r="IQC2"/>
      <c r="IQD2"/>
      <c r="IQE2"/>
      <c r="IQF2"/>
      <c r="IQG2"/>
      <c r="IQH2"/>
      <c r="IQI2"/>
      <c r="IQJ2"/>
      <c r="IQK2"/>
      <c r="IQL2"/>
      <c r="IQM2"/>
      <c r="IQN2"/>
      <c r="IQO2"/>
      <c r="IQP2"/>
      <c r="IQQ2"/>
      <c r="IQR2"/>
      <c r="IQS2"/>
      <c r="IQT2"/>
      <c r="IQU2"/>
      <c r="IQV2"/>
      <c r="IQW2"/>
      <c r="IQX2"/>
      <c r="IQY2"/>
      <c r="IQZ2"/>
      <c r="IRA2"/>
      <c r="IRB2"/>
      <c r="IRC2"/>
      <c r="IRD2"/>
      <c r="IRE2"/>
      <c r="IRF2"/>
      <c r="IRG2"/>
      <c r="IRH2"/>
      <c r="IRI2"/>
      <c r="IRJ2"/>
      <c r="IRK2"/>
      <c r="IRL2"/>
      <c r="IRM2"/>
      <c r="IRN2"/>
      <c r="IRO2"/>
      <c r="IRP2"/>
      <c r="IRQ2"/>
      <c r="IRR2"/>
      <c r="IRS2"/>
      <c r="IRT2"/>
      <c r="IRU2"/>
      <c r="IRV2"/>
      <c r="IRW2"/>
      <c r="IRX2"/>
      <c r="IRY2"/>
      <c r="IRZ2"/>
      <c r="ISA2"/>
      <c r="ISB2"/>
      <c r="ISC2"/>
      <c r="ISD2"/>
      <c r="ISE2"/>
      <c r="ISF2"/>
      <c r="ISG2"/>
      <c r="ISH2"/>
      <c r="ISI2"/>
      <c r="ISJ2"/>
      <c r="ISK2"/>
      <c r="ISL2"/>
      <c r="ISM2"/>
      <c r="ISN2"/>
      <c r="ISO2"/>
      <c r="ISP2"/>
      <c r="ISQ2"/>
      <c r="ISR2"/>
      <c r="ISS2"/>
      <c r="IST2"/>
      <c r="ISU2"/>
      <c r="ISV2"/>
      <c r="ISW2"/>
      <c r="ISX2"/>
      <c r="ISY2"/>
      <c r="ISZ2"/>
      <c r="ITA2"/>
      <c r="ITB2"/>
      <c r="ITC2"/>
      <c r="ITD2"/>
      <c r="ITE2"/>
      <c r="ITF2"/>
      <c r="ITG2"/>
      <c r="ITH2"/>
      <c r="ITI2"/>
      <c r="ITJ2"/>
      <c r="ITK2"/>
      <c r="ITL2"/>
      <c r="ITM2"/>
      <c r="ITN2"/>
      <c r="ITO2"/>
      <c r="ITP2"/>
      <c r="ITQ2"/>
      <c r="ITR2"/>
      <c r="ITS2"/>
      <c r="ITT2"/>
      <c r="ITU2"/>
      <c r="ITV2"/>
      <c r="ITW2"/>
      <c r="ITX2"/>
      <c r="ITY2"/>
      <c r="ITZ2"/>
      <c r="IUA2"/>
      <c r="IUB2"/>
      <c r="IUC2"/>
      <c r="IUD2"/>
      <c r="IUE2"/>
      <c r="IUF2"/>
      <c r="IUG2"/>
      <c r="IUH2"/>
      <c r="IUI2"/>
      <c r="IUJ2"/>
      <c r="IUK2"/>
      <c r="IUL2"/>
      <c r="IUM2"/>
      <c r="IUN2"/>
      <c r="IUO2"/>
      <c r="IUP2"/>
      <c r="IUQ2"/>
      <c r="IUR2"/>
      <c r="IUS2"/>
      <c r="IUT2"/>
      <c r="IUU2"/>
      <c r="IUV2"/>
      <c r="IUW2"/>
      <c r="IUX2"/>
      <c r="IUY2"/>
      <c r="IUZ2"/>
      <c r="IVA2"/>
      <c r="IVB2"/>
      <c r="IVC2"/>
      <c r="IVD2"/>
      <c r="IVE2"/>
      <c r="IVF2"/>
      <c r="IVG2"/>
      <c r="IVH2"/>
      <c r="IVI2"/>
      <c r="IVJ2"/>
      <c r="IVK2"/>
      <c r="IVL2"/>
      <c r="IVM2"/>
      <c r="IVN2"/>
      <c r="IVO2"/>
      <c r="IVP2"/>
      <c r="IVQ2"/>
      <c r="IVR2"/>
      <c r="IVS2"/>
      <c r="IVT2"/>
      <c r="IVU2"/>
      <c r="IVV2"/>
      <c r="IVW2"/>
      <c r="IVX2"/>
      <c r="IVY2"/>
      <c r="IVZ2"/>
      <c r="IWA2"/>
      <c r="IWB2"/>
      <c r="IWC2"/>
      <c r="IWD2"/>
      <c r="IWE2"/>
      <c r="IWF2"/>
      <c r="IWG2"/>
      <c r="IWH2"/>
      <c r="IWI2"/>
      <c r="IWJ2"/>
      <c r="IWK2"/>
      <c r="IWL2"/>
      <c r="IWM2"/>
      <c r="IWN2"/>
      <c r="IWO2"/>
      <c r="IWP2"/>
      <c r="IWQ2"/>
      <c r="IWR2"/>
      <c r="IWS2"/>
      <c r="IWT2"/>
      <c r="IWU2"/>
      <c r="IWV2"/>
      <c r="IWW2"/>
      <c r="IWX2"/>
      <c r="IWY2"/>
      <c r="IWZ2"/>
      <c r="IXA2"/>
      <c r="IXB2"/>
      <c r="IXC2"/>
      <c r="IXD2"/>
      <c r="IXE2"/>
      <c r="IXF2"/>
      <c r="IXG2"/>
      <c r="IXH2"/>
      <c r="IXI2"/>
      <c r="IXJ2"/>
      <c r="IXK2"/>
      <c r="IXL2"/>
      <c r="IXM2"/>
      <c r="IXN2"/>
      <c r="IXO2"/>
      <c r="IXP2"/>
      <c r="IXQ2"/>
      <c r="IXR2"/>
      <c r="IXS2"/>
      <c r="IXT2"/>
      <c r="IXU2"/>
      <c r="IXV2"/>
      <c r="IXW2"/>
      <c r="IXX2"/>
      <c r="IXY2"/>
      <c r="IXZ2"/>
      <c r="IYA2"/>
      <c r="IYB2"/>
      <c r="IYC2"/>
      <c r="IYD2"/>
      <c r="IYE2"/>
      <c r="IYF2"/>
      <c r="IYG2"/>
      <c r="IYH2"/>
      <c r="IYI2"/>
      <c r="IYJ2"/>
      <c r="IYK2"/>
      <c r="IYL2"/>
      <c r="IYM2"/>
      <c r="IYN2"/>
      <c r="IYO2"/>
      <c r="IYP2"/>
      <c r="IYQ2"/>
      <c r="IYR2"/>
      <c r="IYS2"/>
      <c r="IYT2"/>
      <c r="IYU2"/>
      <c r="IYV2"/>
      <c r="IYW2"/>
      <c r="IYX2"/>
      <c r="IYY2"/>
      <c r="IYZ2"/>
      <c r="IZA2"/>
      <c r="IZB2"/>
      <c r="IZC2"/>
      <c r="IZD2"/>
      <c r="IZE2"/>
      <c r="IZF2"/>
      <c r="IZG2"/>
      <c r="IZH2"/>
      <c r="IZI2"/>
      <c r="IZJ2"/>
      <c r="IZK2"/>
      <c r="IZL2"/>
      <c r="IZM2"/>
      <c r="IZN2"/>
      <c r="IZO2"/>
      <c r="IZP2"/>
      <c r="IZQ2"/>
      <c r="IZR2"/>
      <c r="IZS2"/>
      <c r="IZT2"/>
      <c r="IZU2"/>
      <c r="IZV2"/>
      <c r="IZW2"/>
      <c r="IZX2"/>
      <c r="IZY2"/>
      <c r="IZZ2"/>
      <c r="JAA2"/>
      <c r="JAB2"/>
      <c r="JAC2"/>
      <c r="JAD2"/>
      <c r="JAE2"/>
      <c r="JAF2"/>
      <c r="JAG2"/>
      <c r="JAH2"/>
      <c r="JAI2"/>
      <c r="JAJ2"/>
      <c r="JAK2"/>
      <c r="JAL2"/>
      <c r="JAM2"/>
      <c r="JAN2"/>
      <c r="JAO2"/>
      <c r="JAP2"/>
      <c r="JAQ2"/>
      <c r="JAR2"/>
      <c r="JAS2"/>
      <c r="JAT2"/>
      <c r="JAU2"/>
      <c r="JAV2"/>
      <c r="JAW2"/>
      <c r="JAX2"/>
      <c r="JAY2"/>
      <c r="JAZ2"/>
      <c r="JBA2"/>
      <c r="JBB2"/>
      <c r="JBC2"/>
      <c r="JBD2"/>
      <c r="JBE2"/>
      <c r="JBF2"/>
      <c r="JBG2"/>
      <c r="JBH2"/>
      <c r="JBI2"/>
      <c r="JBJ2"/>
      <c r="JBK2"/>
      <c r="JBL2"/>
      <c r="JBM2"/>
      <c r="JBN2"/>
      <c r="JBO2"/>
      <c r="JBP2"/>
      <c r="JBQ2"/>
      <c r="JBR2"/>
      <c r="JBS2"/>
      <c r="JBT2"/>
      <c r="JBU2"/>
      <c r="JBV2"/>
      <c r="JBW2"/>
      <c r="JBX2"/>
      <c r="JBY2"/>
      <c r="JBZ2"/>
      <c r="JCA2"/>
      <c r="JCB2"/>
      <c r="JCC2"/>
      <c r="JCD2"/>
      <c r="JCE2"/>
      <c r="JCF2"/>
      <c r="JCG2"/>
      <c r="JCH2"/>
      <c r="JCI2"/>
      <c r="JCJ2"/>
      <c r="JCK2"/>
      <c r="JCL2"/>
      <c r="JCM2"/>
      <c r="JCN2"/>
      <c r="JCO2"/>
      <c r="JCP2"/>
      <c r="JCQ2"/>
      <c r="JCR2"/>
      <c r="JCS2"/>
      <c r="JCT2"/>
      <c r="JCU2"/>
      <c r="JCV2"/>
      <c r="JCW2"/>
      <c r="JCX2"/>
      <c r="JCY2"/>
      <c r="JCZ2"/>
      <c r="JDA2"/>
      <c r="JDB2"/>
      <c r="JDC2"/>
      <c r="JDD2"/>
      <c r="JDE2"/>
      <c r="JDF2"/>
      <c r="JDG2"/>
      <c r="JDH2"/>
      <c r="JDI2"/>
      <c r="JDJ2"/>
      <c r="JDK2"/>
      <c r="JDL2"/>
      <c r="JDM2"/>
      <c r="JDN2"/>
      <c r="JDO2"/>
      <c r="JDP2"/>
      <c r="JDQ2"/>
      <c r="JDR2"/>
      <c r="JDS2"/>
      <c r="JDT2"/>
      <c r="JDU2"/>
      <c r="JDV2"/>
      <c r="JDW2"/>
      <c r="JDX2"/>
      <c r="JDY2"/>
      <c r="JDZ2"/>
      <c r="JEA2"/>
      <c r="JEB2"/>
      <c r="JEC2"/>
      <c r="JED2"/>
      <c r="JEE2"/>
      <c r="JEF2"/>
      <c r="JEG2"/>
      <c r="JEH2"/>
      <c r="JEI2"/>
      <c r="JEJ2"/>
      <c r="JEK2"/>
      <c r="JEL2"/>
      <c r="JEM2"/>
      <c r="JEN2"/>
      <c r="JEO2"/>
      <c r="JEP2"/>
      <c r="JEQ2"/>
      <c r="JER2"/>
      <c r="JES2"/>
      <c r="JET2"/>
      <c r="JEU2"/>
      <c r="JEV2"/>
      <c r="JEW2"/>
      <c r="JEX2"/>
      <c r="JEY2"/>
      <c r="JEZ2"/>
      <c r="JFA2"/>
      <c r="JFB2"/>
      <c r="JFC2"/>
      <c r="JFD2"/>
      <c r="JFE2"/>
      <c r="JFF2"/>
      <c r="JFG2"/>
      <c r="JFH2"/>
      <c r="JFI2"/>
      <c r="JFJ2"/>
      <c r="JFK2"/>
      <c r="JFL2"/>
      <c r="JFM2"/>
      <c r="JFN2"/>
      <c r="JFO2"/>
      <c r="JFP2"/>
      <c r="JFQ2"/>
      <c r="JFR2"/>
      <c r="JFS2"/>
      <c r="JFT2"/>
      <c r="JFU2"/>
      <c r="JFV2"/>
      <c r="JFW2"/>
      <c r="JFX2"/>
      <c r="JFY2"/>
      <c r="JFZ2"/>
      <c r="JGA2"/>
      <c r="JGB2"/>
      <c r="JGC2"/>
      <c r="JGD2"/>
      <c r="JGE2"/>
      <c r="JGF2"/>
      <c r="JGG2"/>
      <c r="JGH2"/>
      <c r="JGI2"/>
      <c r="JGJ2"/>
      <c r="JGK2"/>
      <c r="JGL2"/>
      <c r="JGM2"/>
      <c r="JGN2"/>
      <c r="JGO2"/>
      <c r="JGP2"/>
      <c r="JGQ2"/>
      <c r="JGR2"/>
      <c r="JGS2"/>
      <c r="JGT2"/>
      <c r="JGU2"/>
      <c r="JGV2"/>
      <c r="JGW2"/>
      <c r="JGX2"/>
      <c r="JGY2"/>
      <c r="JGZ2"/>
      <c r="JHA2"/>
      <c r="JHB2"/>
      <c r="JHC2"/>
      <c r="JHD2"/>
      <c r="JHE2"/>
      <c r="JHF2"/>
      <c r="JHG2"/>
      <c r="JHH2"/>
      <c r="JHI2"/>
      <c r="JHJ2"/>
      <c r="JHK2"/>
      <c r="JHL2"/>
      <c r="JHM2"/>
      <c r="JHN2"/>
      <c r="JHO2"/>
      <c r="JHP2"/>
      <c r="JHQ2"/>
      <c r="JHR2"/>
      <c r="JHS2"/>
      <c r="JHT2"/>
      <c r="JHU2"/>
      <c r="JHV2"/>
      <c r="JHW2"/>
      <c r="JHX2"/>
      <c r="JHY2"/>
      <c r="JHZ2"/>
      <c r="JIA2"/>
      <c r="JIB2"/>
      <c r="JIC2"/>
      <c r="JID2"/>
      <c r="JIE2"/>
      <c r="JIF2"/>
      <c r="JIG2"/>
      <c r="JIH2"/>
      <c r="JII2"/>
      <c r="JIJ2"/>
      <c r="JIK2"/>
      <c r="JIL2"/>
      <c r="JIM2"/>
      <c r="JIN2"/>
      <c r="JIO2"/>
      <c r="JIP2"/>
      <c r="JIQ2"/>
      <c r="JIR2"/>
      <c r="JIS2"/>
      <c r="JIT2"/>
      <c r="JIU2"/>
      <c r="JIV2"/>
      <c r="JIW2"/>
      <c r="JIX2"/>
      <c r="JIY2"/>
      <c r="JIZ2"/>
      <c r="JJA2"/>
      <c r="JJB2"/>
      <c r="JJC2"/>
      <c r="JJD2"/>
      <c r="JJE2"/>
      <c r="JJF2"/>
      <c r="JJG2"/>
      <c r="JJH2"/>
      <c r="JJI2"/>
      <c r="JJJ2"/>
      <c r="JJK2"/>
      <c r="JJL2"/>
      <c r="JJM2"/>
      <c r="JJN2"/>
      <c r="JJO2"/>
      <c r="JJP2"/>
      <c r="JJQ2"/>
      <c r="JJR2"/>
      <c r="JJS2"/>
      <c r="JJT2"/>
      <c r="JJU2"/>
      <c r="JJV2"/>
      <c r="JJW2"/>
      <c r="JJX2"/>
      <c r="JJY2"/>
      <c r="JJZ2"/>
      <c r="JKA2"/>
      <c r="JKB2"/>
      <c r="JKC2"/>
      <c r="JKD2"/>
      <c r="JKE2"/>
      <c r="JKF2"/>
      <c r="JKG2"/>
      <c r="JKH2"/>
      <c r="JKI2"/>
      <c r="JKJ2"/>
      <c r="JKK2"/>
      <c r="JKL2"/>
      <c r="JKM2"/>
      <c r="JKN2"/>
      <c r="JKO2"/>
      <c r="JKP2"/>
      <c r="JKQ2"/>
      <c r="JKR2"/>
      <c r="JKS2"/>
      <c r="JKT2"/>
      <c r="JKU2"/>
      <c r="JKV2"/>
      <c r="JKW2"/>
      <c r="JKX2"/>
      <c r="JKY2"/>
      <c r="JKZ2"/>
      <c r="JLA2"/>
      <c r="JLB2"/>
      <c r="JLC2"/>
      <c r="JLD2"/>
      <c r="JLE2"/>
      <c r="JLF2"/>
      <c r="JLG2"/>
      <c r="JLH2"/>
      <c r="JLI2"/>
      <c r="JLJ2"/>
      <c r="JLK2"/>
      <c r="JLL2"/>
      <c r="JLM2"/>
      <c r="JLN2"/>
      <c r="JLO2"/>
      <c r="JLP2"/>
      <c r="JLQ2"/>
      <c r="JLR2"/>
      <c r="JLS2"/>
      <c r="JLT2"/>
      <c r="JLU2"/>
      <c r="JLV2"/>
      <c r="JLW2"/>
      <c r="JLX2"/>
      <c r="JLY2"/>
      <c r="JLZ2"/>
      <c r="JMA2"/>
      <c r="JMB2"/>
      <c r="JMC2"/>
      <c r="JMD2"/>
      <c r="JME2"/>
      <c r="JMF2"/>
      <c r="JMG2"/>
      <c r="JMH2"/>
      <c r="JMI2"/>
      <c r="JMJ2"/>
      <c r="JMK2"/>
      <c r="JML2"/>
      <c r="JMM2"/>
      <c r="JMN2"/>
      <c r="JMO2"/>
      <c r="JMP2"/>
      <c r="JMQ2"/>
      <c r="JMR2"/>
      <c r="JMS2"/>
      <c r="JMT2"/>
      <c r="JMU2"/>
      <c r="JMV2"/>
      <c r="JMW2"/>
      <c r="JMX2"/>
      <c r="JMY2"/>
      <c r="JMZ2"/>
      <c r="JNA2"/>
      <c r="JNB2"/>
      <c r="JNC2"/>
      <c r="JND2"/>
      <c r="JNE2"/>
      <c r="JNF2"/>
      <c r="JNG2"/>
      <c r="JNH2"/>
      <c r="JNI2"/>
      <c r="JNJ2"/>
      <c r="JNK2"/>
      <c r="JNL2"/>
      <c r="JNM2"/>
      <c r="JNN2"/>
      <c r="JNO2"/>
      <c r="JNP2"/>
      <c r="JNQ2"/>
      <c r="JNR2"/>
      <c r="JNS2"/>
      <c r="JNT2"/>
      <c r="JNU2"/>
      <c r="JNV2"/>
      <c r="JNW2"/>
      <c r="JNX2"/>
      <c r="JNY2"/>
      <c r="JNZ2"/>
      <c r="JOA2"/>
      <c r="JOB2"/>
      <c r="JOC2"/>
      <c r="JOD2"/>
      <c r="JOE2"/>
      <c r="JOF2"/>
      <c r="JOG2"/>
      <c r="JOH2"/>
      <c r="JOI2"/>
      <c r="JOJ2"/>
      <c r="JOK2"/>
      <c r="JOL2"/>
      <c r="JOM2"/>
      <c r="JON2"/>
      <c r="JOO2"/>
      <c r="JOP2"/>
      <c r="JOQ2"/>
      <c r="JOR2"/>
      <c r="JOS2"/>
      <c r="JOT2"/>
      <c r="JOU2"/>
      <c r="JOV2"/>
      <c r="JOW2"/>
      <c r="JOX2"/>
      <c r="JOY2"/>
      <c r="JOZ2"/>
      <c r="JPA2"/>
      <c r="JPB2"/>
      <c r="JPC2"/>
      <c r="JPD2"/>
      <c r="JPE2"/>
      <c r="JPF2"/>
      <c r="JPG2"/>
      <c r="JPH2"/>
      <c r="JPI2"/>
      <c r="JPJ2"/>
      <c r="JPK2"/>
      <c r="JPL2"/>
      <c r="JPM2"/>
      <c r="JPN2"/>
      <c r="JPO2"/>
      <c r="JPP2"/>
      <c r="JPQ2"/>
      <c r="JPR2"/>
      <c r="JPS2"/>
      <c r="JPT2"/>
      <c r="JPU2"/>
      <c r="JPV2"/>
      <c r="JPW2"/>
      <c r="JPX2"/>
      <c r="JPY2"/>
      <c r="JPZ2"/>
      <c r="JQA2"/>
      <c r="JQB2"/>
      <c r="JQC2"/>
      <c r="JQD2"/>
      <c r="JQE2"/>
      <c r="JQF2"/>
      <c r="JQG2"/>
      <c r="JQH2"/>
      <c r="JQI2"/>
      <c r="JQJ2"/>
      <c r="JQK2"/>
      <c r="JQL2"/>
      <c r="JQM2"/>
      <c r="JQN2"/>
      <c r="JQO2"/>
      <c r="JQP2"/>
      <c r="JQQ2"/>
      <c r="JQR2"/>
      <c r="JQS2"/>
      <c r="JQT2"/>
      <c r="JQU2"/>
      <c r="JQV2"/>
      <c r="JQW2"/>
      <c r="JQX2"/>
      <c r="JQY2"/>
      <c r="JQZ2"/>
      <c r="JRA2"/>
      <c r="JRB2"/>
      <c r="JRC2"/>
      <c r="JRD2"/>
      <c r="JRE2"/>
      <c r="JRF2"/>
      <c r="JRG2"/>
      <c r="JRH2"/>
      <c r="JRI2"/>
      <c r="JRJ2"/>
      <c r="JRK2"/>
      <c r="JRL2"/>
      <c r="JRM2"/>
      <c r="JRN2"/>
      <c r="JRO2"/>
      <c r="JRP2"/>
      <c r="JRQ2"/>
      <c r="JRR2"/>
      <c r="JRS2"/>
      <c r="JRT2"/>
      <c r="JRU2"/>
      <c r="JRV2"/>
      <c r="JRW2"/>
      <c r="JRX2"/>
      <c r="JRY2"/>
      <c r="JRZ2"/>
      <c r="JSA2"/>
      <c r="JSB2"/>
      <c r="JSC2"/>
      <c r="JSD2"/>
      <c r="JSE2"/>
      <c r="JSF2"/>
      <c r="JSG2"/>
      <c r="JSH2"/>
      <c r="JSI2"/>
      <c r="JSJ2"/>
      <c r="JSK2"/>
      <c r="JSL2"/>
      <c r="JSM2"/>
      <c r="JSN2"/>
      <c r="JSO2"/>
      <c r="JSP2"/>
      <c r="JSQ2"/>
      <c r="JSR2"/>
      <c r="JSS2"/>
      <c r="JST2"/>
      <c r="JSU2"/>
      <c r="JSV2"/>
      <c r="JSW2"/>
      <c r="JSX2"/>
      <c r="JSY2"/>
      <c r="JSZ2"/>
      <c r="JTA2"/>
      <c r="JTB2"/>
      <c r="JTC2"/>
      <c r="JTD2"/>
      <c r="JTE2"/>
      <c r="JTF2"/>
      <c r="JTG2"/>
      <c r="JTH2"/>
      <c r="JTI2"/>
      <c r="JTJ2"/>
      <c r="JTK2"/>
      <c r="JTL2"/>
      <c r="JTM2"/>
      <c r="JTN2"/>
      <c r="JTO2"/>
      <c r="JTP2"/>
      <c r="JTQ2"/>
      <c r="JTR2"/>
      <c r="JTS2"/>
      <c r="JTT2"/>
      <c r="JTU2"/>
      <c r="JTV2"/>
      <c r="JTW2"/>
      <c r="JTX2"/>
      <c r="JTY2"/>
      <c r="JTZ2"/>
      <c r="JUA2"/>
      <c r="JUB2"/>
      <c r="JUC2"/>
      <c r="JUD2"/>
      <c r="JUE2"/>
      <c r="JUF2"/>
      <c r="JUG2"/>
      <c r="JUH2"/>
      <c r="JUI2"/>
      <c r="JUJ2"/>
      <c r="JUK2"/>
      <c r="JUL2"/>
      <c r="JUM2"/>
      <c r="JUN2"/>
      <c r="JUO2"/>
      <c r="JUP2"/>
      <c r="JUQ2"/>
      <c r="JUR2"/>
      <c r="JUS2"/>
      <c r="JUT2"/>
      <c r="JUU2"/>
      <c r="JUV2"/>
      <c r="JUW2"/>
      <c r="JUX2"/>
      <c r="JUY2"/>
      <c r="JUZ2"/>
      <c r="JVA2"/>
      <c r="JVB2"/>
      <c r="JVC2"/>
      <c r="JVD2"/>
      <c r="JVE2"/>
      <c r="JVF2"/>
      <c r="JVG2"/>
      <c r="JVH2"/>
      <c r="JVI2"/>
      <c r="JVJ2"/>
      <c r="JVK2"/>
      <c r="JVL2"/>
      <c r="JVM2"/>
      <c r="JVN2"/>
      <c r="JVO2"/>
      <c r="JVP2"/>
      <c r="JVQ2"/>
      <c r="JVR2"/>
      <c r="JVS2"/>
      <c r="JVT2"/>
      <c r="JVU2"/>
      <c r="JVV2"/>
      <c r="JVW2"/>
      <c r="JVX2"/>
      <c r="JVY2"/>
      <c r="JVZ2"/>
      <c r="JWA2"/>
      <c r="JWB2"/>
      <c r="JWC2"/>
      <c r="JWD2"/>
      <c r="JWE2"/>
      <c r="JWF2"/>
      <c r="JWG2"/>
      <c r="JWH2"/>
      <c r="JWI2"/>
      <c r="JWJ2"/>
      <c r="JWK2"/>
      <c r="JWL2"/>
      <c r="JWM2"/>
      <c r="JWN2"/>
      <c r="JWO2"/>
      <c r="JWP2"/>
      <c r="JWQ2"/>
      <c r="JWR2"/>
      <c r="JWS2"/>
      <c r="JWT2"/>
      <c r="JWU2"/>
      <c r="JWV2"/>
      <c r="JWW2"/>
      <c r="JWX2"/>
      <c r="JWY2"/>
      <c r="JWZ2"/>
      <c r="JXA2"/>
      <c r="JXB2"/>
      <c r="JXC2"/>
      <c r="JXD2"/>
      <c r="JXE2"/>
      <c r="JXF2"/>
      <c r="JXG2"/>
      <c r="JXH2"/>
      <c r="JXI2"/>
      <c r="JXJ2"/>
      <c r="JXK2"/>
      <c r="JXL2"/>
      <c r="JXM2"/>
      <c r="JXN2"/>
      <c r="JXO2"/>
      <c r="JXP2"/>
      <c r="JXQ2"/>
      <c r="JXR2"/>
      <c r="JXS2"/>
      <c r="JXT2"/>
      <c r="JXU2"/>
      <c r="JXV2"/>
      <c r="JXW2"/>
      <c r="JXX2"/>
      <c r="JXY2"/>
      <c r="JXZ2"/>
      <c r="JYA2"/>
      <c r="JYB2"/>
      <c r="JYC2"/>
      <c r="JYD2"/>
      <c r="JYE2"/>
      <c r="JYF2"/>
      <c r="JYG2"/>
      <c r="JYH2"/>
      <c r="JYI2"/>
      <c r="JYJ2"/>
      <c r="JYK2"/>
      <c r="JYL2"/>
      <c r="JYM2"/>
      <c r="JYN2"/>
      <c r="JYO2"/>
      <c r="JYP2"/>
      <c r="JYQ2"/>
      <c r="JYR2"/>
      <c r="JYS2"/>
      <c r="JYT2"/>
      <c r="JYU2"/>
      <c r="JYV2"/>
      <c r="JYW2"/>
      <c r="JYX2"/>
      <c r="JYY2"/>
      <c r="JYZ2"/>
      <c r="JZA2"/>
      <c r="JZB2"/>
      <c r="JZC2"/>
      <c r="JZD2"/>
      <c r="JZE2"/>
      <c r="JZF2"/>
      <c r="JZG2"/>
      <c r="JZH2"/>
      <c r="JZI2"/>
      <c r="JZJ2"/>
      <c r="JZK2"/>
      <c r="JZL2"/>
      <c r="JZM2"/>
      <c r="JZN2"/>
      <c r="JZO2"/>
      <c r="JZP2"/>
      <c r="JZQ2"/>
      <c r="JZR2"/>
      <c r="JZS2"/>
      <c r="JZT2"/>
      <c r="JZU2"/>
      <c r="JZV2"/>
      <c r="JZW2"/>
      <c r="JZX2"/>
      <c r="JZY2"/>
      <c r="JZZ2"/>
      <c r="KAA2"/>
      <c r="KAB2"/>
      <c r="KAC2"/>
      <c r="KAD2"/>
      <c r="KAE2"/>
      <c r="KAF2"/>
      <c r="KAG2"/>
      <c r="KAH2"/>
      <c r="KAI2"/>
      <c r="KAJ2"/>
      <c r="KAK2"/>
      <c r="KAL2"/>
      <c r="KAM2"/>
      <c r="KAN2"/>
      <c r="KAO2"/>
      <c r="KAP2"/>
      <c r="KAQ2"/>
      <c r="KAR2"/>
      <c r="KAS2"/>
      <c r="KAT2"/>
      <c r="KAU2"/>
      <c r="KAV2"/>
      <c r="KAW2"/>
      <c r="KAX2"/>
      <c r="KAY2"/>
      <c r="KAZ2"/>
      <c r="KBA2"/>
      <c r="KBB2"/>
      <c r="KBC2"/>
      <c r="KBD2"/>
      <c r="KBE2"/>
      <c r="KBF2"/>
      <c r="KBG2"/>
      <c r="KBH2"/>
      <c r="KBI2"/>
      <c r="KBJ2"/>
      <c r="KBK2"/>
      <c r="KBL2"/>
      <c r="KBM2"/>
      <c r="KBN2"/>
      <c r="KBO2"/>
      <c r="KBP2"/>
      <c r="KBQ2"/>
      <c r="KBR2"/>
      <c r="KBS2"/>
      <c r="KBT2"/>
      <c r="KBU2"/>
      <c r="KBV2"/>
      <c r="KBW2"/>
      <c r="KBX2"/>
      <c r="KBY2"/>
      <c r="KBZ2"/>
      <c r="KCA2"/>
      <c r="KCB2"/>
      <c r="KCC2"/>
      <c r="KCD2"/>
      <c r="KCE2"/>
      <c r="KCF2"/>
      <c r="KCG2"/>
      <c r="KCH2"/>
      <c r="KCI2"/>
      <c r="KCJ2"/>
      <c r="KCK2"/>
      <c r="KCL2"/>
      <c r="KCM2"/>
      <c r="KCN2"/>
      <c r="KCO2"/>
      <c r="KCP2"/>
      <c r="KCQ2"/>
      <c r="KCR2"/>
      <c r="KCS2"/>
      <c r="KCT2"/>
      <c r="KCU2"/>
      <c r="KCV2"/>
      <c r="KCW2"/>
      <c r="KCX2"/>
      <c r="KCY2"/>
      <c r="KCZ2"/>
      <c r="KDA2"/>
      <c r="KDB2"/>
      <c r="KDC2"/>
      <c r="KDD2"/>
      <c r="KDE2"/>
      <c r="KDF2"/>
      <c r="KDG2"/>
      <c r="KDH2"/>
      <c r="KDI2"/>
      <c r="KDJ2"/>
      <c r="KDK2"/>
      <c r="KDL2"/>
      <c r="KDM2"/>
      <c r="KDN2"/>
      <c r="KDO2"/>
      <c r="KDP2"/>
      <c r="KDQ2"/>
      <c r="KDR2"/>
      <c r="KDS2"/>
      <c r="KDT2"/>
      <c r="KDU2"/>
      <c r="KDV2"/>
      <c r="KDW2"/>
      <c r="KDX2"/>
      <c r="KDY2"/>
      <c r="KDZ2"/>
      <c r="KEA2"/>
      <c r="KEB2"/>
      <c r="KEC2"/>
      <c r="KED2"/>
      <c r="KEE2"/>
      <c r="KEF2"/>
      <c r="KEG2"/>
      <c r="KEH2"/>
      <c r="KEI2"/>
      <c r="KEJ2"/>
      <c r="KEK2"/>
      <c r="KEL2"/>
      <c r="KEM2"/>
      <c r="KEN2"/>
      <c r="KEO2"/>
      <c r="KEP2"/>
      <c r="KEQ2"/>
      <c r="KER2"/>
      <c r="KES2"/>
      <c r="KET2"/>
      <c r="KEU2"/>
      <c r="KEV2"/>
      <c r="KEW2"/>
      <c r="KEX2"/>
      <c r="KEY2"/>
      <c r="KEZ2"/>
      <c r="KFA2"/>
      <c r="KFB2"/>
      <c r="KFC2"/>
      <c r="KFD2"/>
      <c r="KFE2"/>
      <c r="KFF2"/>
      <c r="KFG2"/>
      <c r="KFH2"/>
      <c r="KFI2"/>
      <c r="KFJ2"/>
      <c r="KFK2"/>
      <c r="KFL2"/>
      <c r="KFM2"/>
      <c r="KFN2"/>
      <c r="KFO2"/>
      <c r="KFP2"/>
      <c r="KFQ2"/>
      <c r="KFR2"/>
      <c r="KFS2"/>
      <c r="KFT2"/>
      <c r="KFU2"/>
      <c r="KFV2"/>
      <c r="KFW2"/>
      <c r="KFX2"/>
      <c r="KFY2"/>
      <c r="KFZ2"/>
      <c r="KGA2"/>
      <c r="KGB2"/>
      <c r="KGC2"/>
      <c r="KGD2"/>
      <c r="KGE2"/>
      <c r="KGF2"/>
      <c r="KGG2"/>
      <c r="KGH2"/>
      <c r="KGI2"/>
      <c r="KGJ2"/>
      <c r="KGK2"/>
      <c r="KGL2"/>
      <c r="KGM2"/>
      <c r="KGN2"/>
      <c r="KGO2"/>
      <c r="KGP2"/>
      <c r="KGQ2"/>
      <c r="KGR2"/>
      <c r="KGS2"/>
      <c r="KGT2"/>
      <c r="KGU2"/>
      <c r="KGV2"/>
      <c r="KGW2"/>
      <c r="KGX2"/>
      <c r="KGY2"/>
      <c r="KGZ2"/>
      <c r="KHA2"/>
      <c r="KHB2"/>
      <c r="KHC2"/>
      <c r="KHD2"/>
      <c r="KHE2"/>
      <c r="KHF2"/>
      <c r="KHG2"/>
      <c r="KHH2"/>
      <c r="KHI2"/>
      <c r="KHJ2"/>
      <c r="KHK2"/>
      <c r="KHL2"/>
      <c r="KHM2"/>
      <c r="KHN2"/>
      <c r="KHO2"/>
      <c r="KHP2"/>
      <c r="KHQ2"/>
      <c r="KHR2"/>
      <c r="KHS2"/>
      <c r="KHT2"/>
      <c r="KHU2"/>
      <c r="KHV2"/>
      <c r="KHW2"/>
      <c r="KHX2"/>
      <c r="KHY2"/>
      <c r="KHZ2"/>
      <c r="KIA2"/>
      <c r="KIB2"/>
      <c r="KIC2"/>
      <c r="KID2"/>
      <c r="KIE2"/>
      <c r="KIF2"/>
      <c r="KIG2"/>
      <c r="KIH2"/>
      <c r="KII2"/>
      <c r="KIJ2"/>
      <c r="KIK2"/>
      <c r="KIL2"/>
      <c r="KIM2"/>
      <c r="KIN2"/>
      <c r="KIO2"/>
      <c r="KIP2"/>
      <c r="KIQ2"/>
      <c r="KIR2"/>
      <c r="KIS2"/>
      <c r="KIT2"/>
      <c r="KIU2"/>
      <c r="KIV2"/>
      <c r="KIW2"/>
      <c r="KIX2"/>
      <c r="KIY2"/>
      <c r="KIZ2"/>
      <c r="KJA2"/>
      <c r="KJB2"/>
      <c r="KJC2"/>
      <c r="KJD2"/>
      <c r="KJE2"/>
      <c r="KJF2"/>
      <c r="KJG2"/>
      <c r="KJH2"/>
      <c r="KJI2"/>
      <c r="KJJ2"/>
      <c r="KJK2"/>
      <c r="KJL2"/>
      <c r="KJM2"/>
      <c r="KJN2"/>
      <c r="KJO2"/>
      <c r="KJP2"/>
      <c r="KJQ2"/>
      <c r="KJR2"/>
      <c r="KJS2"/>
      <c r="KJT2"/>
      <c r="KJU2"/>
      <c r="KJV2"/>
      <c r="KJW2"/>
      <c r="KJX2"/>
      <c r="KJY2"/>
      <c r="KJZ2"/>
      <c r="KKA2"/>
      <c r="KKB2"/>
      <c r="KKC2"/>
      <c r="KKD2"/>
      <c r="KKE2"/>
      <c r="KKF2"/>
      <c r="KKG2"/>
      <c r="KKH2"/>
      <c r="KKI2"/>
      <c r="KKJ2"/>
      <c r="KKK2"/>
      <c r="KKL2"/>
      <c r="KKM2"/>
      <c r="KKN2"/>
      <c r="KKO2"/>
      <c r="KKP2"/>
      <c r="KKQ2"/>
      <c r="KKR2"/>
      <c r="KKS2"/>
      <c r="KKT2"/>
      <c r="KKU2"/>
      <c r="KKV2"/>
      <c r="KKW2"/>
      <c r="KKX2"/>
      <c r="KKY2"/>
      <c r="KKZ2"/>
      <c r="KLA2"/>
      <c r="KLB2"/>
      <c r="KLC2"/>
      <c r="KLD2"/>
      <c r="KLE2"/>
      <c r="KLF2"/>
      <c r="KLG2"/>
      <c r="KLH2"/>
      <c r="KLI2"/>
      <c r="KLJ2"/>
      <c r="KLK2"/>
      <c r="KLL2"/>
      <c r="KLM2"/>
      <c r="KLN2"/>
      <c r="KLO2"/>
      <c r="KLP2"/>
      <c r="KLQ2"/>
      <c r="KLR2"/>
      <c r="KLS2"/>
      <c r="KLT2"/>
      <c r="KLU2"/>
      <c r="KLV2"/>
      <c r="KLW2"/>
      <c r="KLX2"/>
      <c r="KLY2"/>
      <c r="KLZ2"/>
      <c r="KMA2"/>
      <c r="KMB2"/>
      <c r="KMC2"/>
      <c r="KMD2"/>
      <c r="KME2"/>
      <c r="KMF2"/>
      <c r="KMG2"/>
      <c r="KMH2"/>
      <c r="KMI2"/>
      <c r="KMJ2"/>
      <c r="KMK2"/>
      <c r="KML2"/>
      <c r="KMM2"/>
      <c r="KMN2"/>
      <c r="KMO2"/>
      <c r="KMP2"/>
      <c r="KMQ2"/>
      <c r="KMR2"/>
      <c r="KMS2"/>
      <c r="KMT2"/>
      <c r="KMU2"/>
      <c r="KMV2"/>
      <c r="KMW2"/>
      <c r="KMX2"/>
      <c r="KMY2"/>
      <c r="KMZ2"/>
      <c r="KNA2"/>
      <c r="KNB2"/>
      <c r="KNC2"/>
      <c r="KND2"/>
      <c r="KNE2"/>
      <c r="KNF2"/>
      <c r="KNG2"/>
      <c r="KNH2"/>
      <c r="KNI2"/>
      <c r="KNJ2"/>
      <c r="KNK2"/>
      <c r="KNL2"/>
      <c r="KNM2"/>
      <c r="KNN2"/>
      <c r="KNO2"/>
      <c r="KNP2"/>
      <c r="KNQ2"/>
      <c r="KNR2"/>
      <c r="KNS2"/>
      <c r="KNT2"/>
      <c r="KNU2"/>
      <c r="KNV2"/>
      <c r="KNW2"/>
      <c r="KNX2"/>
      <c r="KNY2"/>
      <c r="KNZ2"/>
      <c r="KOA2"/>
      <c r="KOB2"/>
      <c r="KOC2"/>
      <c r="KOD2"/>
      <c r="KOE2"/>
      <c r="KOF2"/>
      <c r="KOG2"/>
      <c r="KOH2"/>
      <c r="KOI2"/>
      <c r="KOJ2"/>
      <c r="KOK2"/>
      <c r="KOL2"/>
      <c r="KOM2"/>
      <c r="KON2"/>
      <c r="KOO2"/>
      <c r="KOP2"/>
      <c r="KOQ2"/>
      <c r="KOR2"/>
      <c r="KOS2"/>
      <c r="KOT2"/>
      <c r="KOU2"/>
      <c r="KOV2"/>
      <c r="KOW2"/>
      <c r="KOX2"/>
      <c r="KOY2"/>
      <c r="KOZ2"/>
      <c r="KPA2"/>
      <c r="KPB2"/>
      <c r="KPC2"/>
      <c r="KPD2"/>
      <c r="KPE2"/>
      <c r="KPF2"/>
      <c r="KPG2"/>
      <c r="KPH2"/>
      <c r="KPI2"/>
      <c r="KPJ2"/>
      <c r="KPK2"/>
      <c r="KPL2"/>
      <c r="KPM2"/>
      <c r="KPN2"/>
      <c r="KPO2"/>
      <c r="KPP2"/>
      <c r="KPQ2"/>
      <c r="KPR2"/>
      <c r="KPS2"/>
      <c r="KPT2"/>
      <c r="KPU2"/>
      <c r="KPV2"/>
      <c r="KPW2"/>
      <c r="KPX2"/>
      <c r="KPY2"/>
      <c r="KPZ2"/>
      <c r="KQA2"/>
      <c r="KQB2"/>
      <c r="KQC2"/>
      <c r="KQD2"/>
      <c r="KQE2"/>
      <c r="KQF2"/>
      <c r="KQG2"/>
      <c r="KQH2"/>
      <c r="KQI2"/>
      <c r="KQJ2"/>
      <c r="KQK2"/>
      <c r="KQL2"/>
      <c r="KQM2"/>
      <c r="KQN2"/>
      <c r="KQO2"/>
      <c r="KQP2"/>
      <c r="KQQ2"/>
      <c r="KQR2"/>
      <c r="KQS2"/>
      <c r="KQT2"/>
      <c r="KQU2"/>
      <c r="KQV2"/>
      <c r="KQW2"/>
      <c r="KQX2"/>
      <c r="KQY2"/>
      <c r="KQZ2"/>
      <c r="KRA2"/>
      <c r="KRB2"/>
      <c r="KRC2"/>
      <c r="KRD2"/>
      <c r="KRE2"/>
      <c r="KRF2"/>
      <c r="KRG2"/>
      <c r="KRH2"/>
      <c r="KRI2"/>
      <c r="KRJ2"/>
      <c r="KRK2"/>
      <c r="KRL2"/>
      <c r="KRM2"/>
      <c r="KRN2"/>
      <c r="KRO2"/>
      <c r="KRP2"/>
      <c r="KRQ2"/>
      <c r="KRR2"/>
      <c r="KRS2"/>
      <c r="KRT2"/>
      <c r="KRU2"/>
      <c r="KRV2"/>
      <c r="KRW2"/>
      <c r="KRX2"/>
      <c r="KRY2"/>
      <c r="KRZ2"/>
      <c r="KSA2"/>
      <c r="KSB2"/>
      <c r="KSC2"/>
      <c r="KSD2"/>
      <c r="KSE2"/>
      <c r="KSF2"/>
      <c r="KSG2"/>
      <c r="KSH2"/>
      <c r="KSI2"/>
      <c r="KSJ2"/>
      <c r="KSK2"/>
      <c r="KSL2"/>
      <c r="KSM2"/>
      <c r="KSN2"/>
      <c r="KSO2"/>
      <c r="KSP2"/>
      <c r="KSQ2"/>
      <c r="KSR2"/>
      <c r="KSS2"/>
      <c r="KST2"/>
      <c r="KSU2"/>
      <c r="KSV2"/>
      <c r="KSW2"/>
      <c r="KSX2"/>
      <c r="KSY2"/>
      <c r="KSZ2"/>
      <c r="KTA2"/>
      <c r="KTB2"/>
      <c r="KTC2"/>
      <c r="KTD2"/>
      <c r="KTE2"/>
      <c r="KTF2"/>
      <c r="KTG2"/>
      <c r="KTH2"/>
      <c r="KTI2"/>
      <c r="KTJ2"/>
      <c r="KTK2"/>
      <c r="KTL2"/>
      <c r="KTM2"/>
      <c r="KTN2"/>
      <c r="KTO2"/>
      <c r="KTP2"/>
      <c r="KTQ2"/>
      <c r="KTR2"/>
      <c r="KTS2"/>
      <c r="KTT2"/>
      <c r="KTU2"/>
      <c r="KTV2"/>
      <c r="KTW2"/>
      <c r="KTX2"/>
      <c r="KTY2"/>
      <c r="KTZ2"/>
      <c r="KUA2"/>
      <c r="KUB2"/>
      <c r="KUC2"/>
      <c r="KUD2"/>
      <c r="KUE2"/>
      <c r="KUF2"/>
      <c r="KUG2"/>
      <c r="KUH2"/>
      <c r="KUI2"/>
      <c r="KUJ2"/>
      <c r="KUK2"/>
      <c r="KUL2"/>
      <c r="KUM2"/>
      <c r="KUN2"/>
      <c r="KUO2"/>
      <c r="KUP2"/>
      <c r="KUQ2"/>
      <c r="KUR2"/>
      <c r="KUS2"/>
      <c r="KUT2"/>
      <c r="KUU2"/>
      <c r="KUV2"/>
      <c r="KUW2"/>
      <c r="KUX2"/>
      <c r="KUY2"/>
      <c r="KUZ2"/>
      <c r="KVA2"/>
      <c r="KVB2"/>
      <c r="KVC2"/>
      <c r="KVD2"/>
      <c r="KVE2"/>
      <c r="KVF2"/>
      <c r="KVG2"/>
      <c r="KVH2"/>
      <c r="KVI2"/>
      <c r="KVJ2"/>
      <c r="KVK2"/>
      <c r="KVL2"/>
      <c r="KVM2"/>
      <c r="KVN2"/>
      <c r="KVO2"/>
      <c r="KVP2"/>
      <c r="KVQ2"/>
      <c r="KVR2"/>
      <c r="KVS2"/>
      <c r="KVT2"/>
      <c r="KVU2"/>
      <c r="KVV2"/>
      <c r="KVW2"/>
      <c r="KVX2"/>
      <c r="KVY2"/>
      <c r="KVZ2"/>
      <c r="KWA2"/>
      <c r="KWB2"/>
      <c r="KWC2"/>
      <c r="KWD2"/>
      <c r="KWE2"/>
      <c r="KWF2"/>
      <c r="KWG2"/>
      <c r="KWH2"/>
      <c r="KWI2"/>
      <c r="KWJ2"/>
      <c r="KWK2"/>
      <c r="KWL2"/>
      <c r="KWM2"/>
      <c r="KWN2"/>
      <c r="KWO2"/>
      <c r="KWP2"/>
      <c r="KWQ2"/>
      <c r="KWR2"/>
      <c r="KWS2"/>
      <c r="KWT2"/>
      <c r="KWU2"/>
      <c r="KWV2"/>
      <c r="KWW2"/>
      <c r="KWX2"/>
      <c r="KWY2"/>
      <c r="KWZ2"/>
      <c r="KXA2"/>
      <c r="KXB2"/>
      <c r="KXC2"/>
      <c r="KXD2"/>
      <c r="KXE2"/>
      <c r="KXF2"/>
      <c r="KXG2"/>
      <c r="KXH2"/>
      <c r="KXI2"/>
      <c r="KXJ2"/>
      <c r="KXK2"/>
      <c r="KXL2"/>
      <c r="KXM2"/>
      <c r="KXN2"/>
      <c r="KXO2"/>
      <c r="KXP2"/>
      <c r="KXQ2"/>
      <c r="KXR2"/>
      <c r="KXS2"/>
      <c r="KXT2"/>
      <c r="KXU2"/>
      <c r="KXV2"/>
      <c r="KXW2"/>
      <c r="KXX2"/>
      <c r="KXY2"/>
      <c r="KXZ2"/>
      <c r="KYA2"/>
      <c r="KYB2"/>
      <c r="KYC2"/>
      <c r="KYD2"/>
      <c r="KYE2"/>
      <c r="KYF2"/>
      <c r="KYG2"/>
      <c r="KYH2"/>
      <c r="KYI2"/>
      <c r="KYJ2"/>
      <c r="KYK2"/>
      <c r="KYL2"/>
      <c r="KYM2"/>
      <c r="KYN2"/>
      <c r="KYO2"/>
      <c r="KYP2"/>
      <c r="KYQ2"/>
      <c r="KYR2"/>
      <c r="KYS2"/>
      <c r="KYT2"/>
      <c r="KYU2"/>
      <c r="KYV2"/>
      <c r="KYW2"/>
      <c r="KYX2"/>
      <c r="KYY2"/>
      <c r="KYZ2"/>
      <c r="KZA2"/>
      <c r="KZB2"/>
      <c r="KZC2"/>
      <c r="KZD2"/>
      <c r="KZE2"/>
      <c r="KZF2"/>
      <c r="KZG2"/>
      <c r="KZH2"/>
      <c r="KZI2"/>
      <c r="KZJ2"/>
      <c r="KZK2"/>
      <c r="KZL2"/>
      <c r="KZM2"/>
      <c r="KZN2"/>
      <c r="KZO2"/>
      <c r="KZP2"/>
      <c r="KZQ2"/>
      <c r="KZR2"/>
      <c r="KZS2"/>
      <c r="KZT2"/>
      <c r="KZU2"/>
      <c r="KZV2"/>
      <c r="KZW2"/>
      <c r="KZX2"/>
      <c r="KZY2"/>
      <c r="KZZ2"/>
      <c r="LAA2"/>
      <c r="LAB2"/>
      <c r="LAC2"/>
      <c r="LAD2"/>
      <c r="LAE2"/>
      <c r="LAF2"/>
      <c r="LAG2"/>
      <c r="LAH2"/>
      <c r="LAI2"/>
      <c r="LAJ2"/>
      <c r="LAK2"/>
      <c r="LAL2"/>
      <c r="LAM2"/>
      <c r="LAN2"/>
      <c r="LAO2"/>
      <c r="LAP2"/>
      <c r="LAQ2"/>
      <c r="LAR2"/>
      <c r="LAS2"/>
      <c r="LAT2"/>
      <c r="LAU2"/>
      <c r="LAV2"/>
      <c r="LAW2"/>
      <c r="LAX2"/>
      <c r="LAY2"/>
      <c r="LAZ2"/>
      <c r="LBA2"/>
      <c r="LBB2"/>
      <c r="LBC2"/>
      <c r="LBD2"/>
      <c r="LBE2"/>
      <c r="LBF2"/>
      <c r="LBG2"/>
      <c r="LBH2"/>
      <c r="LBI2"/>
      <c r="LBJ2"/>
      <c r="LBK2"/>
      <c r="LBL2"/>
      <c r="LBM2"/>
      <c r="LBN2"/>
      <c r="LBO2"/>
      <c r="LBP2"/>
      <c r="LBQ2"/>
      <c r="LBR2"/>
      <c r="LBS2"/>
      <c r="LBT2"/>
      <c r="LBU2"/>
      <c r="LBV2"/>
      <c r="LBW2"/>
      <c r="LBX2"/>
      <c r="LBY2"/>
      <c r="LBZ2"/>
      <c r="LCA2"/>
      <c r="LCB2"/>
      <c r="LCC2"/>
      <c r="LCD2"/>
      <c r="LCE2"/>
      <c r="LCF2"/>
      <c r="LCG2"/>
      <c r="LCH2"/>
      <c r="LCI2"/>
      <c r="LCJ2"/>
      <c r="LCK2"/>
      <c r="LCL2"/>
      <c r="LCM2"/>
      <c r="LCN2"/>
      <c r="LCO2"/>
      <c r="LCP2"/>
      <c r="LCQ2"/>
      <c r="LCR2"/>
      <c r="LCS2"/>
      <c r="LCT2"/>
      <c r="LCU2"/>
      <c r="LCV2"/>
      <c r="LCW2"/>
      <c r="LCX2"/>
      <c r="LCY2"/>
      <c r="LCZ2"/>
      <c r="LDA2"/>
      <c r="LDB2"/>
      <c r="LDC2"/>
      <c r="LDD2"/>
      <c r="LDE2"/>
      <c r="LDF2"/>
      <c r="LDG2"/>
      <c r="LDH2"/>
      <c r="LDI2"/>
      <c r="LDJ2"/>
      <c r="LDK2"/>
      <c r="LDL2"/>
      <c r="LDM2"/>
      <c r="LDN2"/>
      <c r="LDO2"/>
      <c r="LDP2"/>
      <c r="LDQ2"/>
      <c r="LDR2"/>
      <c r="LDS2"/>
      <c r="LDT2"/>
      <c r="LDU2"/>
      <c r="LDV2"/>
      <c r="LDW2"/>
      <c r="LDX2"/>
      <c r="LDY2"/>
      <c r="LDZ2"/>
      <c r="LEA2"/>
      <c r="LEB2"/>
      <c r="LEC2"/>
      <c r="LED2"/>
      <c r="LEE2"/>
      <c r="LEF2"/>
      <c r="LEG2"/>
      <c r="LEH2"/>
      <c r="LEI2"/>
      <c r="LEJ2"/>
      <c r="LEK2"/>
      <c r="LEL2"/>
      <c r="LEM2"/>
      <c r="LEN2"/>
      <c r="LEO2"/>
      <c r="LEP2"/>
      <c r="LEQ2"/>
      <c r="LER2"/>
      <c r="LES2"/>
      <c r="LET2"/>
      <c r="LEU2"/>
      <c r="LEV2"/>
      <c r="LEW2"/>
      <c r="LEX2"/>
      <c r="LEY2"/>
      <c r="LEZ2"/>
      <c r="LFA2"/>
      <c r="LFB2"/>
      <c r="LFC2"/>
      <c r="LFD2"/>
      <c r="LFE2"/>
      <c r="LFF2"/>
      <c r="LFG2"/>
      <c r="LFH2"/>
      <c r="LFI2"/>
      <c r="LFJ2"/>
      <c r="LFK2"/>
      <c r="LFL2"/>
      <c r="LFM2"/>
      <c r="LFN2"/>
      <c r="LFO2"/>
      <c r="LFP2"/>
      <c r="LFQ2"/>
      <c r="LFR2"/>
      <c r="LFS2"/>
      <c r="LFT2"/>
      <c r="LFU2"/>
      <c r="LFV2"/>
      <c r="LFW2"/>
      <c r="LFX2"/>
      <c r="LFY2"/>
      <c r="LFZ2"/>
      <c r="LGA2"/>
      <c r="LGB2"/>
      <c r="LGC2"/>
      <c r="LGD2"/>
      <c r="LGE2"/>
      <c r="LGF2"/>
      <c r="LGG2"/>
      <c r="LGH2"/>
      <c r="LGI2"/>
      <c r="LGJ2"/>
      <c r="LGK2"/>
      <c r="LGL2"/>
      <c r="LGM2"/>
      <c r="LGN2"/>
      <c r="LGO2"/>
      <c r="LGP2"/>
      <c r="LGQ2"/>
      <c r="LGR2"/>
      <c r="LGS2"/>
      <c r="LGT2"/>
      <c r="LGU2"/>
      <c r="LGV2"/>
      <c r="LGW2"/>
      <c r="LGX2"/>
      <c r="LGY2"/>
      <c r="LGZ2"/>
      <c r="LHA2"/>
      <c r="LHB2"/>
      <c r="LHC2"/>
      <c r="LHD2"/>
      <c r="LHE2"/>
      <c r="LHF2"/>
      <c r="LHG2"/>
      <c r="LHH2"/>
      <c r="LHI2"/>
      <c r="LHJ2"/>
      <c r="LHK2"/>
      <c r="LHL2"/>
      <c r="LHM2"/>
      <c r="LHN2"/>
      <c r="LHO2"/>
      <c r="LHP2"/>
      <c r="LHQ2"/>
      <c r="LHR2"/>
      <c r="LHS2"/>
      <c r="LHT2"/>
      <c r="LHU2"/>
      <c r="LHV2"/>
      <c r="LHW2"/>
      <c r="LHX2"/>
      <c r="LHY2"/>
      <c r="LHZ2"/>
      <c r="LIA2"/>
      <c r="LIB2"/>
      <c r="LIC2"/>
      <c r="LID2"/>
      <c r="LIE2"/>
      <c r="LIF2"/>
      <c r="LIG2"/>
      <c r="LIH2"/>
      <c r="LII2"/>
      <c r="LIJ2"/>
      <c r="LIK2"/>
      <c r="LIL2"/>
      <c r="LIM2"/>
      <c r="LIN2"/>
      <c r="LIO2"/>
      <c r="LIP2"/>
      <c r="LIQ2"/>
      <c r="LIR2"/>
      <c r="LIS2"/>
      <c r="LIT2"/>
      <c r="LIU2"/>
      <c r="LIV2"/>
      <c r="LIW2"/>
      <c r="LIX2"/>
      <c r="LIY2"/>
      <c r="LIZ2"/>
      <c r="LJA2"/>
      <c r="LJB2"/>
      <c r="LJC2"/>
      <c r="LJD2"/>
      <c r="LJE2"/>
      <c r="LJF2"/>
      <c r="LJG2"/>
      <c r="LJH2"/>
      <c r="LJI2"/>
      <c r="LJJ2"/>
      <c r="LJK2"/>
      <c r="LJL2"/>
      <c r="LJM2"/>
      <c r="LJN2"/>
      <c r="LJO2"/>
      <c r="LJP2"/>
      <c r="LJQ2"/>
      <c r="LJR2"/>
      <c r="LJS2"/>
      <c r="LJT2"/>
      <c r="LJU2"/>
      <c r="LJV2"/>
      <c r="LJW2"/>
      <c r="LJX2"/>
      <c r="LJY2"/>
      <c r="LJZ2"/>
      <c r="LKA2"/>
      <c r="LKB2"/>
      <c r="LKC2"/>
      <c r="LKD2"/>
      <c r="LKE2"/>
      <c r="LKF2"/>
      <c r="LKG2"/>
      <c r="LKH2"/>
      <c r="LKI2"/>
      <c r="LKJ2"/>
      <c r="LKK2"/>
      <c r="LKL2"/>
      <c r="LKM2"/>
      <c r="LKN2"/>
      <c r="LKO2"/>
      <c r="LKP2"/>
      <c r="LKQ2"/>
      <c r="LKR2"/>
      <c r="LKS2"/>
      <c r="LKT2"/>
      <c r="LKU2"/>
      <c r="LKV2"/>
      <c r="LKW2"/>
      <c r="LKX2"/>
      <c r="LKY2"/>
      <c r="LKZ2"/>
      <c r="LLA2"/>
      <c r="LLB2"/>
      <c r="LLC2"/>
      <c r="LLD2"/>
      <c r="LLE2"/>
      <c r="LLF2"/>
      <c r="LLG2"/>
      <c r="LLH2"/>
      <c r="LLI2"/>
      <c r="LLJ2"/>
      <c r="LLK2"/>
      <c r="LLL2"/>
      <c r="LLM2"/>
      <c r="LLN2"/>
      <c r="LLO2"/>
      <c r="LLP2"/>
      <c r="LLQ2"/>
      <c r="LLR2"/>
      <c r="LLS2"/>
      <c r="LLT2"/>
      <c r="LLU2"/>
      <c r="LLV2"/>
      <c r="LLW2"/>
      <c r="LLX2"/>
      <c r="LLY2"/>
      <c r="LLZ2"/>
      <c r="LMA2"/>
      <c r="LMB2"/>
      <c r="LMC2"/>
      <c r="LMD2"/>
      <c r="LME2"/>
      <c r="LMF2"/>
      <c r="LMG2"/>
      <c r="LMH2"/>
      <c r="LMI2"/>
      <c r="LMJ2"/>
      <c r="LMK2"/>
      <c r="LML2"/>
      <c r="LMM2"/>
      <c r="LMN2"/>
      <c r="LMO2"/>
      <c r="LMP2"/>
      <c r="LMQ2"/>
      <c r="LMR2"/>
      <c r="LMS2"/>
      <c r="LMT2"/>
      <c r="LMU2"/>
      <c r="LMV2"/>
      <c r="LMW2"/>
      <c r="LMX2"/>
      <c r="LMY2"/>
      <c r="LMZ2"/>
      <c r="LNA2"/>
      <c r="LNB2"/>
      <c r="LNC2"/>
      <c r="LND2"/>
      <c r="LNE2"/>
      <c r="LNF2"/>
      <c r="LNG2"/>
      <c r="LNH2"/>
      <c r="LNI2"/>
      <c r="LNJ2"/>
      <c r="LNK2"/>
      <c r="LNL2"/>
      <c r="LNM2"/>
      <c r="LNN2"/>
      <c r="LNO2"/>
      <c r="LNP2"/>
      <c r="LNQ2"/>
      <c r="LNR2"/>
      <c r="LNS2"/>
      <c r="LNT2"/>
      <c r="LNU2"/>
      <c r="LNV2"/>
      <c r="LNW2"/>
      <c r="LNX2"/>
      <c r="LNY2"/>
      <c r="LNZ2"/>
      <c r="LOA2"/>
      <c r="LOB2"/>
      <c r="LOC2"/>
      <c r="LOD2"/>
      <c r="LOE2"/>
      <c r="LOF2"/>
      <c r="LOG2"/>
      <c r="LOH2"/>
      <c r="LOI2"/>
      <c r="LOJ2"/>
      <c r="LOK2"/>
      <c r="LOL2"/>
      <c r="LOM2"/>
      <c r="LON2"/>
      <c r="LOO2"/>
      <c r="LOP2"/>
      <c r="LOQ2"/>
      <c r="LOR2"/>
      <c r="LOS2"/>
      <c r="LOT2"/>
      <c r="LOU2"/>
      <c r="LOV2"/>
      <c r="LOW2"/>
      <c r="LOX2"/>
      <c r="LOY2"/>
      <c r="LOZ2"/>
      <c r="LPA2"/>
      <c r="LPB2"/>
      <c r="LPC2"/>
      <c r="LPD2"/>
      <c r="LPE2"/>
      <c r="LPF2"/>
      <c r="LPG2"/>
      <c r="LPH2"/>
      <c r="LPI2"/>
      <c r="LPJ2"/>
      <c r="LPK2"/>
      <c r="LPL2"/>
      <c r="LPM2"/>
      <c r="LPN2"/>
      <c r="LPO2"/>
      <c r="LPP2"/>
      <c r="LPQ2"/>
      <c r="LPR2"/>
      <c r="LPS2"/>
      <c r="LPT2"/>
      <c r="LPU2"/>
      <c r="LPV2"/>
      <c r="LPW2"/>
      <c r="LPX2"/>
      <c r="LPY2"/>
      <c r="LPZ2"/>
      <c r="LQA2"/>
      <c r="LQB2"/>
      <c r="LQC2"/>
      <c r="LQD2"/>
      <c r="LQE2"/>
      <c r="LQF2"/>
      <c r="LQG2"/>
      <c r="LQH2"/>
      <c r="LQI2"/>
      <c r="LQJ2"/>
      <c r="LQK2"/>
      <c r="LQL2"/>
      <c r="LQM2"/>
      <c r="LQN2"/>
      <c r="LQO2"/>
      <c r="LQP2"/>
      <c r="LQQ2"/>
      <c r="LQR2"/>
      <c r="LQS2"/>
      <c r="LQT2"/>
      <c r="LQU2"/>
      <c r="LQV2"/>
      <c r="LQW2"/>
      <c r="LQX2"/>
      <c r="LQY2"/>
      <c r="LQZ2"/>
      <c r="LRA2"/>
      <c r="LRB2"/>
      <c r="LRC2"/>
      <c r="LRD2"/>
      <c r="LRE2"/>
      <c r="LRF2"/>
      <c r="LRG2"/>
      <c r="LRH2"/>
      <c r="LRI2"/>
      <c r="LRJ2"/>
      <c r="LRK2"/>
      <c r="LRL2"/>
      <c r="LRM2"/>
      <c r="LRN2"/>
      <c r="LRO2"/>
      <c r="LRP2"/>
      <c r="LRQ2"/>
      <c r="LRR2"/>
      <c r="LRS2"/>
      <c r="LRT2"/>
      <c r="LRU2"/>
      <c r="LRV2"/>
      <c r="LRW2"/>
      <c r="LRX2"/>
      <c r="LRY2"/>
      <c r="LRZ2"/>
      <c r="LSA2"/>
      <c r="LSB2"/>
      <c r="LSC2"/>
      <c r="LSD2"/>
      <c r="LSE2"/>
      <c r="LSF2"/>
      <c r="LSG2"/>
      <c r="LSH2"/>
      <c r="LSI2"/>
      <c r="LSJ2"/>
      <c r="LSK2"/>
      <c r="LSL2"/>
      <c r="LSM2"/>
      <c r="LSN2"/>
      <c r="LSO2"/>
      <c r="LSP2"/>
      <c r="LSQ2"/>
      <c r="LSR2"/>
      <c r="LSS2"/>
      <c r="LST2"/>
      <c r="LSU2"/>
      <c r="LSV2"/>
      <c r="LSW2"/>
      <c r="LSX2"/>
      <c r="LSY2"/>
      <c r="LSZ2"/>
      <c r="LTA2"/>
      <c r="LTB2"/>
      <c r="LTC2"/>
      <c r="LTD2"/>
      <c r="LTE2"/>
      <c r="LTF2"/>
      <c r="LTG2"/>
      <c r="LTH2"/>
      <c r="LTI2"/>
      <c r="LTJ2"/>
      <c r="LTK2"/>
      <c r="LTL2"/>
      <c r="LTM2"/>
      <c r="LTN2"/>
      <c r="LTO2"/>
      <c r="LTP2"/>
      <c r="LTQ2"/>
      <c r="LTR2"/>
      <c r="LTS2"/>
      <c r="LTT2"/>
      <c r="LTU2"/>
      <c r="LTV2"/>
      <c r="LTW2"/>
      <c r="LTX2"/>
      <c r="LTY2"/>
      <c r="LTZ2"/>
      <c r="LUA2"/>
      <c r="LUB2"/>
      <c r="LUC2"/>
      <c r="LUD2"/>
      <c r="LUE2"/>
      <c r="LUF2"/>
      <c r="LUG2"/>
      <c r="LUH2"/>
      <c r="LUI2"/>
      <c r="LUJ2"/>
      <c r="LUK2"/>
      <c r="LUL2"/>
      <c r="LUM2"/>
      <c r="LUN2"/>
      <c r="LUO2"/>
      <c r="LUP2"/>
      <c r="LUQ2"/>
      <c r="LUR2"/>
      <c r="LUS2"/>
      <c r="LUT2"/>
      <c r="LUU2"/>
      <c r="LUV2"/>
      <c r="LUW2"/>
      <c r="LUX2"/>
      <c r="LUY2"/>
      <c r="LUZ2"/>
      <c r="LVA2"/>
      <c r="LVB2"/>
      <c r="LVC2"/>
      <c r="LVD2"/>
      <c r="LVE2"/>
      <c r="LVF2"/>
      <c r="LVG2"/>
      <c r="LVH2"/>
      <c r="LVI2"/>
      <c r="LVJ2"/>
      <c r="LVK2"/>
      <c r="LVL2"/>
      <c r="LVM2"/>
      <c r="LVN2"/>
      <c r="LVO2"/>
      <c r="LVP2"/>
      <c r="LVQ2"/>
      <c r="LVR2"/>
      <c r="LVS2"/>
      <c r="LVT2"/>
      <c r="LVU2"/>
      <c r="LVV2"/>
      <c r="LVW2"/>
      <c r="LVX2"/>
      <c r="LVY2"/>
      <c r="LVZ2"/>
      <c r="LWA2"/>
      <c r="LWB2"/>
      <c r="LWC2"/>
      <c r="LWD2"/>
      <c r="LWE2"/>
      <c r="LWF2"/>
      <c r="LWG2"/>
      <c r="LWH2"/>
      <c r="LWI2"/>
      <c r="LWJ2"/>
      <c r="LWK2"/>
      <c r="LWL2"/>
      <c r="LWM2"/>
      <c r="LWN2"/>
      <c r="LWO2"/>
      <c r="LWP2"/>
      <c r="LWQ2"/>
      <c r="LWR2"/>
      <c r="LWS2"/>
      <c r="LWT2"/>
      <c r="LWU2"/>
      <c r="LWV2"/>
      <c r="LWW2"/>
      <c r="LWX2"/>
      <c r="LWY2"/>
      <c r="LWZ2"/>
      <c r="LXA2"/>
      <c r="LXB2"/>
      <c r="LXC2"/>
      <c r="LXD2"/>
      <c r="LXE2"/>
      <c r="LXF2"/>
      <c r="LXG2"/>
      <c r="LXH2"/>
      <c r="LXI2"/>
      <c r="LXJ2"/>
      <c r="LXK2"/>
      <c r="LXL2"/>
      <c r="LXM2"/>
      <c r="LXN2"/>
      <c r="LXO2"/>
      <c r="LXP2"/>
      <c r="LXQ2"/>
      <c r="LXR2"/>
      <c r="LXS2"/>
      <c r="LXT2"/>
      <c r="LXU2"/>
      <c r="LXV2"/>
      <c r="LXW2"/>
      <c r="LXX2"/>
      <c r="LXY2"/>
      <c r="LXZ2"/>
      <c r="LYA2"/>
      <c r="LYB2"/>
      <c r="LYC2"/>
      <c r="LYD2"/>
      <c r="LYE2"/>
      <c r="LYF2"/>
      <c r="LYG2"/>
      <c r="LYH2"/>
      <c r="LYI2"/>
      <c r="LYJ2"/>
      <c r="LYK2"/>
      <c r="LYL2"/>
      <c r="LYM2"/>
      <c r="LYN2"/>
      <c r="LYO2"/>
      <c r="LYP2"/>
      <c r="LYQ2"/>
      <c r="LYR2"/>
      <c r="LYS2"/>
      <c r="LYT2"/>
      <c r="LYU2"/>
      <c r="LYV2"/>
      <c r="LYW2"/>
      <c r="LYX2"/>
      <c r="LYY2"/>
      <c r="LYZ2"/>
      <c r="LZA2"/>
      <c r="LZB2"/>
      <c r="LZC2"/>
      <c r="LZD2"/>
      <c r="LZE2"/>
      <c r="LZF2"/>
      <c r="LZG2"/>
      <c r="LZH2"/>
      <c r="LZI2"/>
      <c r="LZJ2"/>
      <c r="LZK2"/>
      <c r="LZL2"/>
      <c r="LZM2"/>
      <c r="LZN2"/>
      <c r="LZO2"/>
      <c r="LZP2"/>
      <c r="LZQ2"/>
      <c r="LZR2"/>
      <c r="LZS2"/>
      <c r="LZT2"/>
      <c r="LZU2"/>
      <c r="LZV2"/>
      <c r="LZW2"/>
      <c r="LZX2"/>
      <c r="LZY2"/>
      <c r="LZZ2"/>
      <c r="MAA2"/>
      <c r="MAB2"/>
      <c r="MAC2"/>
      <c r="MAD2"/>
      <c r="MAE2"/>
      <c r="MAF2"/>
      <c r="MAG2"/>
      <c r="MAH2"/>
      <c r="MAI2"/>
      <c r="MAJ2"/>
      <c r="MAK2"/>
      <c r="MAL2"/>
      <c r="MAM2"/>
      <c r="MAN2"/>
      <c r="MAO2"/>
      <c r="MAP2"/>
      <c r="MAQ2"/>
      <c r="MAR2"/>
      <c r="MAS2"/>
      <c r="MAT2"/>
      <c r="MAU2"/>
      <c r="MAV2"/>
      <c r="MAW2"/>
      <c r="MAX2"/>
      <c r="MAY2"/>
      <c r="MAZ2"/>
      <c r="MBA2"/>
      <c r="MBB2"/>
      <c r="MBC2"/>
      <c r="MBD2"/>
      <c r="MBE2"/>
      <c r="MBF2"/>
      <c r="MBG2"/>
      <c r="MBH2"/>
      <c r="MBI2"/>
      <c r="MBJ2"/>
      <c r="MBK2"/>
      <c r="MBL2"/>
      <c r="MBM2"/>
      <c r="MBN2"/>
      <c r="MBO2"/>
      <c r="MBP2"/>
      <c r="MBQ2"/>
      <c r="MBR2"/>
      <c r="MBS2"/>
      <c r="MBT2"/>
      <c r="MBU2"/>
      <c r="MBV2"/>
      <c r="MBW2"/>
      <c r="MBX2"/>
      <c r="MBY2"/>
      <c r="MBZ2"/>
      <c r="MCA2"/>
      <c r="MCB2"/>
      <c r="MCC2"/>
      <c r="MCD2"/>
      <c r="MCE2"/>
      <c r="MCF2"/>
      <c r="MCG2"/>
      <c r="MCH2"/>
      <c r="MCI2"/>
      <c r="MCJ2"/>
      <c r="MCK2"/>
      <c r="MCL2"/>
      <c r="MCM2"/>
      <c r="MCN2"/>
      <c r="MCO2"/>
      <c r="MCP2"/>
      <c r="MCQ2"/>
      <c r="MCR2"/>
      <c r="MCS2"/>
      <c r="MCT2"/>
      <c r="MCU2"/>
      <c r="MCV2"/>
      <c r="MCW2"/>
      <c r="MCX2"/>
      <c r="MCY2"/>
      <c r="MCZ2"/>
      <c r="MDA2"/>
      <c r="MDB2"/>
      <c r="MDC2"/>
      <c r="MDD2"/>
      <c r="MDE2"/>
      <c r="MDF2"/>
      <c r="MDG2"/>
      <c r="MDH2"/>
      <c r="MDI2"/>
      <c r="MDJ2"/>
      <c r="MDK2"/>
      <c r="MDL2"/>
      <c r="MDM2"/>
      <c r="MDN2"/>
      <c r="MDO2"/>
      <c r="MDP2"/>
      <c r="MDQ2"/>
      <c r="MDR2"/>
      <c r="MDS2"/>
      <c r="MDT2"/>
      <c r="MDU2"/>
      <c r="MDV2"/>
      <c r="MDW2"/>
      <c r="MDX2"/>
      <c r="MDY2"/>
      <c r="MDZ2"/>
      <c r="MEA2"/>
      <c r="MEB2"/>
      <c r="MEC2"/>
      <c r="MED2"/>
      <c r="MEE2"/>
      <c r="MEF2"/>
      <c r="MEG2"/>
      <c r="MEH2"/>
      <c r="MEI2"/>
      <c r="MEJ2"/>
      <c r="MEK2"/>
      <c r="MEL2"/>
      <c r="MEM2"/>
      <c r="MEN2"/>
      <c r="MEO2"/>
      <c r="MEP2"/>
      <c r="MEQ2"/>
      <c r="MER2"/>
      <c r="MES2"/>
      <c r="MET2"/>
      <c r="MEU2"/>
      <c r="MEV2"/>
      <c r="MEW2"/>
      <c r="MEX2"/>
      <c r="MEY2"/>
      <c r="MEZ2"/>
      <c r="MFA2"/>
      <c r="MFB2"/>
      <c r="MFC2"/>
      <c r="MFD2"/>
      <c r="MFE2"/>
      <c r="MFF2"/>
      <c r="MFG2"/>
      <c r="MFH2"/>
      <c r="MFI2"/>
      <c r="MFJ2"/>
      <c r="MFK2"/>
      <c r="MFL2"/>
      <c r="MFM2"/>
      <c r="MFN2"/>
      <c r="MFO2"/>
      <c r="MFP2"/>
      <c r="MFQ2"/>
      <c r="MFR2"/>
      <c r="MFS2"/>
      <c r="MFT2"/>
      <c r="MFU2"/>
      <c r="MFV2"/>
      <c r="MFW2"/>
      <c r="MFX2"/>
      <c r="MFY2"/>
      <c r="MFZ2"/>
      <c r="MGA2"/>
      <c r="MGB2"/>
      <c r="MGC2"/>
      <c r="MGD2"/>
      <c r="MGE2"/>
      <c r="MGF2"/>
      <c r="MGG2"/>
      <c r="MGH2"/>
      <c r="MGI2"/>
      <c r="MGJ2"/>
      <c r="MGK2"/>
      <c r="MGL2"/>
      <c r="MGM2"/>
      <c r="MGN2"/>
      <c r="MGO2"/>
      <c r="MGP2"/>
      <c r="MGQ2"/>
      <c r="MGR2"/>
      <c r="MGS2"/>
      <c r="MGT2"/>
      <c r="MGU2"/>
      <c r="MGV2"/>
      <c r="MGW2"/>
      <c r="MGX2"/>
      <c r="MGY2"/>
      <c r="MGZ2"/>
      <c r="MHA2"/>
      <c r="MHB2"/>
      <c r="MHC2"/>
      <c r="MHD2"/>
      <c r="MHE2"/>
      <c r="MHF2"/>
      <c r="MHG2"/>
      <c r="MHH2"/>
      <c r="MHI2"/>
      <c r="MHJ2"/>
      <c r="MHK2"/>
      <c r="MHL2"/>
      <c r="MHM2"/>
      <c r="MHN2"/>
      <c r="MHO2"/>
      <c r="MHP2"/>
      <c r="MHQ2"/>
      <c r="MHR2"/>
      <c r="MHS2"/>
      <c r="MHT2"/>
      <c r="MHU2"/>
      <c r="MHV2"/>
      <c r="MHW2"/>
      <c r="MHX2"/>
      <c r="MHY2"/>
      <c r="MHZ2"/>
      <c r="MIA2"/>
      <c r="MIB2"/>
      <c r="MIC2"/>
      <c r="MID2"/>
      <c r="MIE2"/>
      <c r="MIF2"/>
      <c r="MIG2"/>
      <c r="MIH2"/>
      <c r="MII2"/>
      <c r="MIJ2"/>
      <c r="MIK2"/>
      <c r="MIL2"/>
      <c r="MIM2"/>
      <c r="MIN2"/>
      <c r="MIO2"/>
      <c r="MIP2"/>
      <c r="MIQ2"/>
      <c r="MIR2"/>
      <c r="MIS2"/>
      <c r="MIT2"/>
      <c r="MIU2"/>
      <c r="MIV2"/>
      <c r="MIW2"/>
      <c r="MIX2"/>
      <c r="MIY2"/>
      <c r="MIZ2"/>
      <c r="MJA2"/>
      <c r="MJB2"/>
      <c r="MJC2"/>
      <c r="MJD2"/>
      <c r="MJE2"/>
      <c r="MJF2"/>
      <c r="MJG2"/>
      <c r="MJH2"/>
      <c r="MJI2"/>
      <c r="MJJ2"/>
      <c r="MJK2"/>
      <c r="MJL2"/>
      <c r="MJM2"/>
      <c r="MJN2"/>
      <c r="MJO2"/>
      <c r="MJP2"/>
      <c r="MJQ2"/>
      <c r="MJR2"/>
      <c r="MJS2"/>
      <c r="MJT2"/>
      <c r="MJU2"/>
      <c r="MJV2"/>
      <c r="MJW2"/>
      <c r="MJX2"/>
      <c r="MJY2"/>
      <c r="MJZ2"/>
      <c r="MKA2"/>
      <c r="MKB2"/>
      <c r="MKC2"/>
      <c r="MKD2"/>
      <c r="MKE2"/>
      <c r="MKF2"/>
      <c r="MKG2"/>
      <c r="MKH2"/>
      <c r="MKI2"/>
      <c r="MKJ2"/>
      <c r="MKK2"/>
      <c r="MKL2"/>
      <c r="MKM2"/>
      <c r="MKN2"/>
      <c r="MKO2"/>
      <c r="MKP2"/>
      <c r="MKQ2"/>
      <c r="MKR2"/>
      <c r="MKS2"/>
      <c r="MKT2"/>
      <c r="MKU2"/>
      <c r="MKV2"/>
      <c r="MKW2"/>
      <c r="MKX2"/>
      <c r="MKY2"/>
      <c r="MKZ2"/>
      <c r="MLA2"/>
      <c r="MLB2"/>
      <c r="MLC2"/>
      <c r="MLD2"/>
      <c r="MLE2"/>
      <c r="MLF2"/>
      <c r="MLG2"/>
      <c r="MLH2"/>
      <c r="MLI2"/>
      <c r="MLJ2"/>
      <c r="MLK2"/>
      <c r="MLL2"/>
      <c r="MLM2"/>
      <c r="MLN2"/>
      <c r="MLO2"/>
      <c r="MLP2"/>
      <c r="MLQ2"/>
      <c r="MLR2"/>
      <c r="MLS2"/>
      <c r="MLT2"/>
      <c r="MLU2"/>
      <c r="MLV2"/>
      <c r="MLW2"/>
      <c r="MLX2"/>
      <c r="MLY2"/>
      <c r="MLZ2"/>
      <c r="MMA2"/>
      <c r="MMB2"/>
      <c r="MMC2"/>
      <c r="MMD2"/>
      <c r="MME2"/>
      <c r="MMF2"/>
      <c r="MMG2"/>
      <c r="MMH2"/>
      <c r="MMI2"/>
      <c r="MMJ2"/>
      <c r="MMK2"/>
      <c r="MML2"/>
      <c r="MMM2"/>
      <c r="MMN2"/>
      <c r="MMO2"/>
      <c r="MMP2"/>
      <c r="MMQ2"/>
      <c r="MMR2"/>
      <c r="MMS2"/>
      <c r="MMT2"/>
      <c r="MMU2"/>
      <c r="MMV2"/>
      <c r="MMW2"/>
      <c r="MMX2"/>
      <c r="MMY2"/>
      <c r="MMZ2"/>
      <c r="MNA2"/>
      <c r="MNB2"/>
      <c r="MNC2"/>
      <c r="MND2"/>
      <c r="MNE2"/>
      <c r="MNF2"/>
      <c r="MNG2"/>
      <c r="MNH2"/>
      <c r="MNI2"/>
      <c r="MNJ2"/>
      <c r="MNK2"/>
      <c r="MNL2"/>
      <c r="MNM2"/>
      <c r="MNN2"/>
      <c r="MNO2"/>
      <c r="MNP2"/>
      <c r="MNQ2"/>
      <c r="MNR2"/>
      <c r="MNS2"/>
      <c r="MNT2"/>
      <c r="MNU2"/>
      <c r="MNV2"/>
      <c r="MNW2"/>
      <c r="MNX2"/>
      <c r="MNY2"/>
      <c r="MNZ2"/>
      <c r="MOA2"/>
      <c r="MOB2"/>
      <c r="MOC2"/>
      <c r="MOD2"/>
      <c r="MOE2"/>
      <c r="MOF2"/>
      <c r="MOG2"/>
      <c r="MOH2"/>
      <c r="MOI2"/>
      <c r="MOJ2"/>
      <c r="MOK2"/>
      <c r="MOL2"/>
      <c r="MOM2"/>
      <c r="MON2"/>
      <c r="MOO2"/>
      <c r="MOP2"/>
      <c r="MOQ2"/>
      <c r="MOR2"/>
      <c r="MOS2"/>
      <c r="MOT2"/>
      <c r="MOU2"/>
      <c r="MOV2"/>
      <c r="MOW2"/>
      <c r="MOX2"/>
      <c r="MOY2"/>
      <c r="MOZ2"/>
      <c r="MPA2"/>
      <c r="MPB2"/>
      <c r="MPC2"/>
      <c r="MPD2"/>
      <c r="MPE2"/>
      <c r="MPF2"/>
      <c r="MPG2"/>
      <c r="MPH2"/>
      <c r="MPI2"/>
      <c r="MPJ2"/>
      <c r="MPK2"/>
      <c r="MPL2"/>
      <c r="MPM2"/>
      <c r="MPN2"/>
      <c r="MPO2"/>
      <c r="MPP2"/>
      <c r="MPQ2"/>
      <c r="MPR2"/>
      <c r="MPS2"/>
      <c r="MPT2"/>
      <c r="MPU2"/>
      <c r="MPV2"/>
      <c r="MPW2"/>
      <c r="MPX2"/>
      <c r="MPY2"/>
      <c r="MPZ2"/>
      <c r="MQA2"/>
      <c r="MQB2"/>
      <c r="MQC2"/>
      <c r="MQD2"/>
      <c r="MQE2"/>
      <c r="MQF2"/>
      <c r="MQG2"/>
      <c r="MQH2"/>
      <c r="MQI2"/>
      <c r="MQJ2"/>
      <c r="MQK2"/>
      <c r="MQL2"/>
      <c r="MQM2"/>
      <c r="MQN2"/>
      <c r="MQO2"/>
      <c r="MQP2"/>
      <c r="MQQ2"/>
      <c r="MQR2"/>
      <c r="MQS2"/>
      <c r="MQT2"/>
      <c r="MQU2"/>
      <c r="MQV2"/>
      <c r="MQW2"/>
      <c r="MQX2"/>
      <c r="MQY2"/>
      <c r="MQZ2"/>
      <c r="MRA2"/>
      <c r="MRB2"/>
      <c r="MRC2"/>
      <c r="MRD2"/>
      <c r="MRE2"/>
      <c r="MRF2"/>
      <c r="MRG2"/>
      <c r="MRH2"/>
      <c r="MRI2"/>
      <c r="MRJ2"/>
      <c r="MRK2"/>
      <c r="MRL2"/>
      <c r="MRM2"/>
      <c r="MRN2"/>
      <c r="MRO2"/>
      <c r="MRP2"/>
      <c r="MRQ2"/>
      <c r="MRR2"/>
      <c r="MRS2"/>
      <c r="MRT2"/>
      <c r="MRU2"/>
      <c r="MRV2"/>
      <c r="MRW2"/>
      <c r="MRX2"/>
      <c r="MRY2"/>
      <c r="MRZ2"/>
      <c r="MSA2"/>
      <c r="MSB2"/>
      <c r="MSC2"/>
      <c r="MSD2"/>
      <c r="MSE2"/>
      <c r="MSF2"/>
      <c r="MSG2"/>
      <c r="MSH2"/>
      <c r="MSI2"/>
      <c r="MSJ2"/>
      <c r="MSK2"/>
      <c r="MSL2"/>
      <c r="MSM2"/>
      <c r="MSN2"/>
      <c r="MSO2"/>
      <c r="MSP2"/>
      <c r="MSQ2"/>
      <c r="MSR2"/>
      <c r="MSS2"/>
      <c r="MST2"/>
      <c r="MSU2"/>
      <c r="MSV2"/>
      <c r="MSW2"/>
      <c r="MSX2"/>
      <c r="MSY2"/>
      <c r="MSZ2"/>
      <c r="MTA2"/>
      <c r="MTB2"/>
      <c r="MTC2"/>
      <c r="MTD2"/>
      <c r="MTE2"/>
      <c r="MTF2"/>
      <c r="MTG2"/>
      <c r="MTH2"/>
      <c r="MTI2"/>
      <c r="MTJ2"/>
      <c r="MTK2"/>
      <c r="MTL2"/>
      <c r="MTM2"/>
      <c r="MTN2"/>
      <c r="MTO2"/>
      <c r="MTP2"/>
      <c r="MTQ2"/>
      <c r="MTR2"/>
      <c r="MTS2"/>
      <c r="MTT2"/>
      <c r="MTU2"/>
      <c r="MTV2"/>
      <c r="MTW2"/>
      <c r="MTX2"/>
      <c r="MTY2"/>
      <c r="MTZ2"/>
      <c r="MUA2"/>
      <c r="MUB2"/>
      <c r="MUC2"/>
      <c r="MUD2"/>
      <c r="MUE2"/>
      <c r="MUF2"/>
      <c r="MUG2"/>
      <c r="MUH2"/>
      <c r="MUI2"/>
      <c r="MUJ2"/>
      <c r="MUK2"/>
      <c r="MUL2"/>
      <c r="MUM2"/>
      <c r="MUN2"/>
      <c r="MUO2"/>
      <c r="MUP2"/>
      <c r="MUQ2"/>
      <c r="MUR2"/>
      <c r="MUS2"/>
      <c r="MUT2"/>
      <c r="MUU2"/>
      <c r="MUV2"/>
      <c r="MUW2"/>
      <c r="MUX2"/>
      <c r="MUY2"/>
      <c r="MUZ2"/>
      <c r="MVA2"/>
      <c r="MVB2"/>
      <c r="MVC2"/>
      <c r="MVD2"/>
      <c r="MVE2"/>
      <c r="MVF2"/>
      <c r="MVG2"/>
      <c r="MVH2"/>
      <c r="MVI2"/>
      <c r="MVJ2"/>
      <c r="MVK2"/>
      <c r="MVL2"/>
      <c r="MVM2"/>
      <c r="MVN2"/>
      <c r="MVO2"/>
      <c r="MVP2"/>
      <c r="MVQ2"/>
      <c r="MVR2"/>
      <c r="MVS2"/>
      <c r="MVT2"/>
      <c r="MVU2"/>
      <c r="MVV2"/>
      <c r="MVW2"/>
      <c r="MVX2"/>
      <c r="MVY2"/>
      <c r="MVZ2"/>
      <c r="MWA2"/>
      <c r="MWB2"/>
      <c r="MWC2"/>
      <c r="MWD2"/>
      <c r="MWE2"/>
      <c r="MWF2"/>
      <c r="MWG2"/>
      <c r="MWH2"/>
      <c r="MWI2"/>
      <c r="MWJ2"/>
      <c r="MWK2"/>
      <c r="MWL2"/>
      <c r="MWM2"/>
      <c r="MWN2"/>
      <c r="MWO2"/>
      <c r="MWP2"/>
      <c r="MWQ2"/>
      <c r="MWR2"/>
      <c r="MWS2"/>
      <c r="MWT2"/>
      <c r="MWU2"/>
      <c r="MWV2"/>
      <c r="MWW2"/>
      <c r="MWX2"/>
      <c r="MWY2"/>
      <c r="MWZ2"/>
      <c r="MXA2"/>
      <c r="MXB2"/>
      <c r="MXC2"/>
      <c r="MXD2"/>
      <c r="MXE2"/>
      <c r="MXF2"/>
      <c r="MXG2"/>
      <c r="MXH2"/>
      <c r="MXI2"/>
      <c r="MXJ2"/>
      <c r="MXK2"/>
      <c r="MXL2"/>
      <c r="MXM2"/>
      <c r="MXN2"/>
      <c r="MXO2"/>
      <c r="MXP2"/>
      <c r="MXQ2"/>
      <c r="MXR2"/>
      <c r="MXS2"/>
      <c r="MXT2"/>
      <c r="MXU2"/>
      <c r="MXV2"/>
      <c r="MXW2"/>
      <c r="MXX2"/>
      <c r="MXY2"/>
      <c r="MXZ2"/>
      <c r="MYA2"/>
      <c r="MYB2"/>
      <c r="MYC2"/>
      <c r="MYD2"/>
      <c r="MYE2"/>
      <c r="MYF2"/>
      <c r="MYG2"/>
      <c r="MYH2"/>
      <c r="MYI2"/>
      <c r="MYJ2"/>
      <c r="MYK2"/>
      <c r="MYL2"/>
      <c r="MYM2"/>
      <c r="MYN2"/>
      <c r="MYO2"/>
      <c r="MYP2"/>
      <c r="MYQ2"/>
      <c r="MYR2"/>
      <c r="MYS2"/>
      <c r="MYT2"/>
      <c r="MYU2"/>
      <c r="MYV2"/>
      <c r="MYW2"/>
      <c r="MYX2"/>
      <c r="MYY2"/>
      <c r="MYZ2"/>
      <c r="MZA2"/>
      <c r="MZB2"/>
      <c r="MZC2"/>
      <c r="MZD2"/>
      <c r="MZE2"/>
      <c r="MZF2"/>
      <c r="MZG2"/>
      <c r="MZH2"/>
      <c r="MZI2"/>
      <c r="MZJ2"/>
      <c r="MZK2"/>
      <c r="MZL2"/>
      <c r="MZM2"/>
      <c r="MZN2"/>
      <c r="MZO2"/>
      <c r="MZP2"/>
      <c r="MZQ2"/>
      <c r="MZR2"/>
      <c r="MZS2"/>
      <c r="MZT2"/>
      <c r="MZU2"/>
      <c r="MZV2"/>
      <c r="MZW2"/>
      <c r="MZX2"/>
      <c r="MZY2"/>
      <c r="MZZ2"/>
      <c r="NAA2"/>
      <c r="NAB2"/>
      <c r="NAC2"/>
      <c r="NAD2"/>
      <c r="NAE2"/>
      <c r="NAF2"/>
      <c r="NAG2"/>
      <c r="NAH2"/>
      <c r="NAI2"/>
      <c r="NAJ2"/>
      <c r="NAK2"/>
      <c r="NAL2"/>
      <c r="NAM2"/>
      <c r="NAN2"/>
      <c r="NAO2"/>
      <c r="NAP2"/>
      <c r="NAQ2"/>
      <c r="NAR2"/>
      <c r="NAS2"/>
      <c r="NAT2"/>
      <c r="NAU2"/>
      <c r="NAV2"/>
      <c r="NAW2"/>
      <c r="NAX2"/>
      <c r="NAY2"/>
      <c r="NAZ2"/>
      <c r="NBA2"/>
      <c r="NBB2"/>
      <c r="NBC2"/>
      <c r="NBD2"/>
      <c r="NBE2"/>
      <c r="NBF2"/>
      <c r="NBG2"/>
      <c r="NBH2"/>
      <c r="NBI2"/>
      <c r="NBJ2"/>
      <c r="NBK2"/>
      <c r="NBL2"/>
      <c r="NBM2"/>
      <c r="NBN2"/>
      <c r="NBO2"/>
      <c r="NBP2"/>
      <c r="NBQ2"/>
      <c r="NBR2"/>
      <c r="NBS2"/>
      <c r="NBT2"/>
      <c r="NBU2"/>
      <c r="NBV2"/>
      <c r="NBW2"/>
      <c r="NBX2"/>
      <c r="NBY2"/>
      <c r="NBZ2"/>
      <c r="NCA2"/>
      <c r="NCB2"/>
      <c r="NCC2"/>
      <c r="NCD2"/>
      <c r="NCE2"/>
      <c r="NCF2"/>
      <c r="NCG2"/>
      <c r="NCH2"/>
      <c r="NCI2"/>
      <c r="NCJ2"/>
      <c r="NCK2"/>
      <c r="NCL2"/>
      <c r="NCM2"/>
      <c r="NCN2"/>
      <c r="NCO2"/>
      <c r="NCP2"/>
      <c r="NCQ2"/>
      <c r="NCR2"/>
      <c r="NCS2"/>
      <c r="NCT2"/>
      <c r="NCU2"/>
      <c r="NCV2"/>
      <c r="NCW2"/>
      <c r="NCX2"/>
      <c r="NCY2"/>
      <c r="NCZ2"/>
      <c r="NDA2"/>
      <c r="NDB2"/>
      <c r="NDC2"/>
      <c r="NDD2"/>
      <c r="NDE2"/>
      <c r="NDF2"/>
      <c r="NDG2"/>
      <c r="NDH2"/>
      <c r="NDI2"/>
      <c r="NDJ2"/>
      <c r="NDK2"/>
      <c r="NDL2"/>
      <c r="NDM2"/>
      <c r="NDN2"/>
      <c r="NDO2"/>
      <c r="NDP2"/>
      <c r="NDQ2"/>
      <c r="NDR2"/>
      <c r="NDS2"/>
      <c r="NDT2"/>
      <c r="NDU2"/>
      <c r="NDV2"/>
      <c r="NDW2"/>
      <c r="NDX2"/>
      <c r="NDY2"/>
      <c r="NDZ2"/>
      <c r="NEA2"/>
      <c r="NEB2"/>
      <c r="NEC2"/>
      <c r="NED2"/>
      <c r="NEE2"/>
      <c r="NEF2"/>
      <c r="NEG2"/>
      <c r="NEH2"/>
      <c r="NEI2"/>
      <c r="NEJ2"/>
      <c r="NEK2"/>
      <c r="NEL2"/>
      <c r="NEM2"/>
      <c r="NEN2"/>
      <c r="NEO2"/>
      <c r="NEP2"/>
      <c r="NEQ2"/>
      <c r="NER2"/>
      <c r="NES2"/>
      <c r="NET2"/>
      <c r="NEU2"/>
      <c r="NEV2"/>
      <c r="NEW2"/>
      <c r="NEX2"/>
      <c r="NEY2"/>
      <c r="NEZ2"/>
      <c r="NFA2"/>
      <c r="NFB2"/>
      <c r="NFC2"/>
      <c r="NFD2"/>
      <c r="NFE2"/>
      <c r="NFF2"/>
      <c r="NFG2"/>
      <c r="NFH2"/>
      <c r="NFI2"/>
      <c r="NFJ2"/>
      <c r="NFK2"/>
      <c r="NFL2"/>
      <c r="NFM2"/>
      <c r="NFN2"/>
      <c r="NFO2"/>
      <c r="NFP2"/>
      <c r="NFQ2"/>
      <c r="NFR2"/>
      <c r="NFS2"/>
      <c r="NFT2"/>
      <c r="NFU2"/>
      <c r="NFV2"/>
      <c r="NFW2"/>
      <c r="NFX2"/>
      <c r="NFY2"/>
      <c r="NFZ2"/>
      <c r="NGA2"/>
      <c r="NGB2"/>
      <c r="NGC2"/>
      <c r="NGD2"/>
      <c r="NGE2"/>
      <c r="NGF2"/>
      <c r="NGG2"/>
      <c r="NGH2"/>
      <c r="NGI2"/>
      <c r="NGJ2"/>
      <c r="NGK2"/>
      <c r="NGL2"/>
      <c r="NGM2"/>
      <c r="NGN2"/>
      <c r="NGO2"/>
      <c r="NGP2"/>
      <c r="NGQ2"/>
      <c r="NGR2"/>
      <c r="NGS2"/>
      <c r="NGT2"/>
      <c r="NGU2"/>
      <c r="NGV2"/>
      <c r="NGW2"/>
      <c r="NGX2"/>
      <c r="NGY2"/>
      <c r="NGZ2"/>
      <c r="NHA2"/>
      <c r="NHB2"/>
      <c r="NHC2"/>
      <c r="NHD2"/>
      <c r="NHE2"/>
      <c r="NHF2"/>
      <c r="NHG2"/>
      <c r="NHH2"/>
      <c r="NHI2"/>
      <c r="NHJ2"/>
      <c r="NHK2"/>
      <c r="NHL2"/>
      <c r="NHM2"/>
      <c r="NHN2"/>
      <c r="NHO2"/>
      <c r="NHP2"/>
      <c r="NHQ2"/>
      <c r="NHR2"/>
      <c r="NHS2"/>
      <c r="NHT2"/>
      <c r="NHU2"/>
      <c r="NHV2"/>
      <c r="NHW2"/>
      <c r="NHX2"/>
      <c r="NHY2"/>
      <c r="NHZ2"/>
      <c r="NIA2"/>
      <c r="NIB2"/>
      <c r="NIC2"/>
      <c r="NID2"/>
      <c r="NIE2"/>
      <c r="NIF2"/>
      <c r="NIG2"/>
      <c r="NIH2"/>
      <c r="NII2"/>
      <c r="NIJ2"/>
      <c r="NIK2"/>
      <c r="NIL2"/>
      <c r="NIM2"/>
      <c r="NIN2"/>
      <c r="NIO2"/>
      <c r="NIP2"/>
      <c r="NIQ2"/>
      <c r="NIR2"/>
      <c r="NIS2"/>
      <c r="NIT2"/>
      <c r="NIU2"/>
      <c r="NIV2"/>
      <c r="NIW2"/>
      <c r="NIX2"/>
      <c r="NIY2"/>
      <c r="NIZ2"/>
      <c r="NJA2"/>
      <c r="NJB2"/>
      <c r="NJC2"/>
      <c r="NJD2"/>
      <c r="NJE2"/>
      <c r="NJF2"/>
      <c r="NJG2"/>
      <c r="NJH2"/>
      <c r="NJI2"/>
      <c r="NJJ2"/>
      <c r="NJK2"/>
      <c r="NJL2"/>
      <c r="NJM2"/>
      <c r="NJN2"/>
      <c r="NJO2"/>
      <c r="NJP2"/>
      <c r="NJQ2"/>
      <c r="NJR2"/>
      <c r="NJS2"/>
      <c r="NJT2"/>
      <c r="NJU2"/>
      <c r="NJV2"/>
      <c r="NJW2"/>
      <c r="NJX2"/>
      <c r="NJY2"/>
      <c r="NJZ2"/>
      <c r="NKA2"/>
      <c r="NKB2"/>
      <c r="NKC2"/>
      <c r="NKD2"/>
      <c r="NKE2"/>
      <c r="NKF2"/>
      <c r="NKG2"/>
      <c r="NKH2"/>
      <c r="NKI2"/>
      <c r="NKJ2"/>
      <c r="NKK2"/>
      <c r="NKL2"/>
      <c r="NKM2"/>
      <c r="NKN2"/>
      <c r="NKO2"/>
      <c r="NKP2"/>
      <c r="NKQ2"/>
      <c r="NKR2"/>
      <c r="NKS2"/>
      <c r="NKT2"/>
      <c r="NKU2"/>
      <c r="NKV2"/>
      <c r="NKW2"/>
      <c r="NKX2"/>
      <c r="NKY2"/>
      <c r="NKZ2"/>
      <c r="NLA2"/>
      <c r="NLB2"/>
      <c r="NLC2"/>
      <c r="NLD2"/>
      <c r="NLE2"/>
      <c r="NLF2"/>
      <c r="NLG2"/>
      <c r="NLH2"/>
      <c r="NLI2"/>
      <c r="NLJ2"/>
      <c r="NLK2"/>
      <c r="NLL2"/>
      <c r="NLM2"/>
      <c r="NLN2"/>
      <c r="NLO2"/>
      <c r="NLP2"/>
      <c r="NLQ2"/>
      <c r="NLR2"/>
      <c r="NLS2"/>
      <c r="NLT2"/>
      <c r="NLU2"/>
      <c r="NLV2"/>
      <c r="NLW2"/>
      <c r="NLX2"/>
      <c r="NLY2"/>
      <c r="NLZ2"/>
      <c r="NMA2"/>
      <c r="NMB2"/>
      <c r="NMC2"/>
      <c r="NMD2"/>
      <c r="NME2"/>
      <c r="NMF2"/>
      <c r="NMG2"/>
      <c r="NMH2"/>
      <c r="NMI2"/>
      <c r="NMJ2"/>
      <c r="NMK2"/>
      <c r="NML2"/>
      <c r="NMM2"/>
      <c r="NMN2"/>
      <c r="NMO2"/>
      <c r="NMP2"/>
      <c r="NMQ2"/>
      <c r="NMR2"/>
      <c r="NMS2"/>
      <c r="NMT2"/>
      <c r="NMU2"/>
      <c r="NMV2"/>
      <c r="NMW2"/>
      <c r="NMX2"/>
      <c r="NMY2"/>
      <c r="NMZ2"/>
      <c r="NNA2"/>
      <c r="NNB2"/>
      <c r="NNC2"/>
      <c r="NND2"/>
      <c r="NNE2"/>
      <c r="NNF2"/>
      <c r="NNG2"/>
      <c r="NNH2"/>
      <c r="NNI2"/>
      <c r="NNJ2"/>
      <c r="NNK2"/>
      <c r="NNL2"/>
      <c r="NNM2"/>
      <c r="NNN2"/>
      <c r="NNO2"/>
      <c r="NNP2"/>
      <c r="NNQ2"/>
      <c r="NNR2"/>
      <c r="NNS2"/>
      <c r="NNT2"/>
      <c r="NNU2"/>
      <c r="NNV2"/>
      <c r="NNW2"/>
      <c r="NNX2"/>
      <c r="NNY2"/>
      <c r="NNZ2"/>
      <c r="NOA2"/>
      <c r="NOB2"/>
      <c r="NOC2"/>
      <c r="NOD2"/>
      <c r="NOE2"/>
      <c r="NOF2"/>
      <c r="NOG2"/>
      <c r="NOH2"/>
      <c r="NOI2"/>
      <c r="NOJ2"/>
      <c r="NOK2"/>
      <c r="NOL2"/>
      <c r="NOM2"/>
      <c r="NON2"/>
      <c r="NOO2"/>
      <c r="NOP2"/>
      <c r="NOQ2"/>
      <c r="NOR2"/>
      <c r="NOS2"/>
      <c r="NOT2"/>
      <c r="NOU2"/>
      <c r="NOV2"/>
      <c r="NOW2"/>
      <c r="NOX2"/>
      <c r="NOY2"/>
      <c r="NOZ2"/>
      <c r="NPA2"/>
      <c r="NPB2"/>
      <c r="NPC2"/>
      <c r="NPD2"/>
      <c r="NPE2"/>
      <c r="NPF2"/>
      <c r="NPG2"/>
      <c r="NPH2"/>
      <c r="NPI2"/>
      <c r="NPJ2"/>
      <c r="NPK2"/>
      <c r="NPL2"/>
      <c r="NPM2"/>
      <c r="NPN2"/>
      <c r="NPO2"/>
      <c r="NPP2"/>
      <c r="NPQ2"/>
      <c r="NPR2"/>
      <c r="NPS2"/>
      <c r="NPT2"/>
      <c r="NPU2"/>
      <c r="NPV2"/>
      <c r="NPW2"/>
      <c r="NPX2"/>
      <c r="NPY2"/>
      <c r="NPZ2"/>
      <c r="NQA2"/>
      <c r="NQB2"/>
      <c r="NQC2"/>
      <c r="NQD2"/>
      <c r="NQE2"/>
      <c r="NQF2"/>
      <c r="NQG2"/>
      <c r="NQH2"/>
      <c r="NQI2"/>
      <c r="NQJ2"/>
      <c r="NQK2"/>
      <c r="NQL2"/>
      <c r="NQM2"/>
      <c r="NQN2"/>
      <c r="NQO2"/>
      <c r="NQP2"/>
      <c r="NQQ2"/>
      <c r="NQR2"/>
      <c r="NQS2"/>
      <c r="NQT2"/>
      <c r="NQU2"/>
      <c r="NQV2"/>
      <c r="NQW2"/>
      <c r="NQX2"/>
      <c r="NQY2"/>
      <c r="NQZ2"/>
      <c r="NRA2"/>
      <c r="NRB2"/>
      <c r="NRC2"/>
      <c r="NRD2"/>
      <c r="NRE2"/>
      <c r="NRF2"/>
      <c r="NRG2"/>
      <c r="NRH2"/>
      <c r="NRI2"/>
      <c r="NRJ2"/>
      <c r="NRK2"/>
      <c r="NRL2"/>
      <c r="NRM2"/>
      <c r="NRN2"/>
      <c r="NRO2"/>
      <c r="NRP2"/>
      <c r="NRQ2"/>
      <c r="NRR2"/>
      <c r="NRS2"/>
      <c r="NRT2"/>
      <c r="NRU2"/>
      <c r="NRV2"/>
      <c r="NRW2"/>
      <c r="NRX2"/>
      <c r="NRY2"/>
      <c r="NRZ2"/>
      <c r="NSA2"/>
      <c r="NSB2"/>
      <c r="NSC2"/>
      <c r="NSD2"/>
      <c r="NSE2"/>
      <c r="NSF2"/>
      <c r="NSG2"/>
      <c r="NSH2"/>
      <c r="NSI2"/>
      <c r="NSJ2"/>
      <c r="NSK2"/>
      <c r="NSL2"/>
      <c r="NSM2"/>
      <c r="NSN2"/>
      <c r="NSO2"/>
      <c r="NSP2"/>
      <c r="NSQ2"/>
      <c r="NSR2"/>
      <c r="NSS2"/>
      <c r="NST2"/>
      <c r="NSU2"/>
      <c r="NSV2"/>
      <c r="NSW2"/>
      <c r="NSX2"/>
      <c r="NSY2"/>
      <c r="NSZ2"/>
      <c r="NTA2"/>
      <c r="NTB2"/>
      <c r="NTC2"/>
      <c r="NTD2"/>
      <c r="NTE2"/>
      <c r="NTF2"/>
      <c r="NTG2"/>
      <c r="NTH2"/>
      <c r="NTI2"/>
      <c r="NTJ2"/>
      <c r="NTK2"/>
      <c r="NTL2"/>
      <c r="NTM2"/>
      <c r="NTN2"/>
      <c r="NTO2"/>
      <c r="NTP2"/>
      <c r="NTQ2"/>
      <c r="NTR2"/>
      <c r="NTS2"/>
      <c r="NTT2"/>
      <c r="NTU2"/>
      <c r="NTV2"/>
      <c r="NTW2"/>
      <c r="NTX2"/>
      <c r="NTY2"/>
      <c r="NTZ2"/>
      <c r="NUA2"/>
      <c r="NUB2"/>
      <c r="NUC2"/>
      <c r="NUD2"/>
      <c r="NUE2"/>
      <c r="NUF2"/>
      <c r="NUG2"/>
      <c r="NUH2"/>
      <c r="NUI2"/>
      <c r="NUJ2"/>
      <c r="NUK2"/>
      <c r="NUL2"/>
      <c r="NUM2"/>
      <c r="NUN2"/>
      <c r="NUO2"/>
      <c r="NUP2"/>
      <c r="NUQ2"/>
      <c r="NUR2"/>
      <c r="NUS2"/>
      <c r="NUT2"/>
      <c r="NUU2"/>
      <c r="NUV2"/>
      <c r="NUW2"/>
      <c r="NUX2"/>
      <c r="NUY2"/>
      <c r="NUZ2"/>
      <c r="NVA2"/>
      <c r="NVB2"/>
      <c r="NVC2"/>
      <c r="NVD2"/>
      <c r="NVE2"/>
      <c r="NVF2"/>
      <c r="NVG2"/>
      <c r="NVH2"/>
      <c r="NVI2"/>
      <c r="NVJ2"/>
      <c r="NVK2"/>
      <c r="NVL2"/>
      <c r="NVM2"/>
      <c r="NVN2"/>
      <c r="NVO2"/>
      <c r="NVP2"/>
      <c r="NVQ2"/>
      <c r="NVR2"/>
      <c r="NVS2"/>
      <c r="NVT2"/>
      <c r="NVU2"/>
      <c r="NVV2"/>
      <c r="NVW2"/>
      <c r="NVX2"/>
      <c r="NVY2"/>
      <c r="NVZ2"/>
      <c r="NWA2"/>
      <c r="NWB2"/>
      <c r="NWC2"/>
      <c r="NWD2"/>
      <c r="NWE2"/>
      <c r="NWF2"/>
      <c r="NWG2"/>
      <c r="NWH2"/>
      <c r="NWI2"/>
      <c r="NWJ2"/>
      <c r="NWK2"/>
      <c r="NWL2"/>
      <c r="NWM2"/>
      <c r="NWN2"/>
      <c r="NWO2"/>
      <c r="NWP2"/>
      <c r="NWQ2"/>
      <c r="NWR2"/>
      <c r="NWS2"/>
      <c r="NWT2"/>
      <c r="NWU2"/>
      <c r="NWV2"/>
      <c r="NWW2"/>
      <c r="NWX2"/>
      <c r="NWY2"/>
      <c r="NWZ2"/>
      <c r="NXA2"/>
      <c r="NXB2"/>
      <c r="NXC2"/>
      <c r="NXD2"/>
      <c r="NXE2"/>
      <c r="NXF2"/>
      <c r="NXG2"/>
      <c r="NXH2"/>
      <c r="NXI2"/>
      <c r="NXJ2"/>
      <c r="NXK2"/>
      <c r="NXL2"/>
      <c r="NXM2"/>
      <c r="NXN2"/>
      <c r="NXO2"/>
      <c r="NXP2"/>
      <c r="NXQ2"/>
      <c r="NXR2"/>
      <c r="NXS2"/>
      <c r="NXT2"/>
      <c r="NXU2"/>
      <c r="NXV2"/>
      <c r="NXW2"/>
      <c r="NXX2"/>
      <c r="NXY2"/>
      <c r="NXZ2"/>
      <c r="NYA2"/>
      <c r="NYB2"/>
      <c r="NYC2"/>
      <c r="NYD2"/>
      <c r="NYE2"/>
      <c r="NYF2"/>
      <c r="NYG2"/>
      <c r="NYH2"/>
      <c r="NYI2"/>
      <c r="NYJ2"/>
      <c r="NYK2"/>
      <c r="NYL2"/>
      <c r="NYM2"/>
      <c r="NYN2"/>
      <c r="NYO2"/>
      <c r="NYP2"/>
      <c r="NYQ2"/>
      <c r="NYR2"/>
      <c r="NYS2"/>
      <c r="NYT2"/>
      <c r="NYU2"/>
      <c r="NYV2"/>
      <c r="NYW2"/>
      <c r="NYX2"/>
      <c r="NYY2"/>
      <c r="NYZ2"/>
      <c r="NZA2"/>
      <c r="NZB2"/>
      <c r="NZC2"/>
      <c r="NZD2"/>
      <c r="NZE2"/>
      <c r="NZF2"/>
      <c r="NZG2"/>
      <c r="NZH2"/>
      <c r="NZI2"/>
      <c r="NZJ2"/>
      <c r="NZK2"/>
      <c r="NZL2"/>
      <c r="NZM2"/>
      <c r="NZN2"/>
      <c r="NZO2"/>
      <c r="NZP2"/>
      <c r="NZQ2"/>
      <c r="NZR2"/>
      <c r="NZS2"/>
      <c r="NZT2"/>
      <c r="NZU2"/>
      <c r="NZV2"/>
      <c r="NZW2"/>
      <c r="NZX2"/>
      <c r="NZY2"/>
      <c r="NZZ2"/>
      <c r="OAA2"/>
      <c r="OAB2"/>
      <c r="OAC2"/>
      <c r="OAD2"/>
      <c r="OAE2"/>
      <c r="OAF2"/>
      <c r="OAG2"/>
      <c r="OAH2"/>
      <c r="OAI2"/>
      <c r="OAJ2"/>
      <c r="OAK2"/>
      <c r="OAL2"/>
      <c r="OAM2"/>
      <c r="OAN2"/>
      <c r="OAO2"/>
      <c r="OAP2"/>
      <c r="OAQ2"/>
      <c r="OAR2"/>
      <c r="OAS2"/>
      <c r="OAT2"/>
      <c r="OAU2"/>
      <c r="OAV2"/>
      <c r="OAW2"/>
      <c r="OAX2"/>
      <c r="OAY2"/>
      <c r="OAZ2"/>
      <c r="OBA2"/>
      <c r="OBB2"/>
      <c r="OBC2"/>
      <c r="OBD2"/>
      <c r="OBE2"/>
      <c r="OBF2"/>
      <c r="OBG2"/>
      <c r="OBH2"/>
      <c r="OBI2"/>
      <c r="OBJ2"/>
      <c r="OBK2"/>
      <c r="OBL2"/>
      <c r="OBM2"/>
      <c r="OBN2"/>
      <c r="OBO2"/>
      <c r="OBP2"/>
      <c r="OBQ2"/>
      <c r="OBR2"/>
      <c r="OBS2"/>
      <c r="OBT2"/>
      <c r="OBU2"/>
      <c r="OBV2"/>
      <c r="OBW2"/>
      <c r="OBX2"/>
      <c r="OBY2"/>
      <c r="OBZ2"/>
      <c r="OCA2"/>
      <c r="OCB2"/>
      <c r="OCC2"/>
      <c r="OCD2"/>
      <c r="OCE2"/>
      <c r="OCF2"/>
      <c r="OCG2"/>
      <c r="OCH2"/>
      <c r="OCI2"/>
      <c r="OCJ2"/>
      <c r="OCK2"/>
      <c r="OCL2"/>
      <c r="OCM2"/>
      <c r="OCN2"/>
      <c r="OCO2"/>
      <c r="OCP2"/>
      <c r="OCQ2"/>
      <c r="OCR2"/>
      <c r="OCS2"/>
      <c r="OCT2"/>
      <c r="OCU2"/>
      <c r="OCV2"/>
      <c r="OCW2"/>
      <c r="OCX2"/>
      <c r="OCY2"/>
      <c r="OCZ2"/>
      <c r="ODA2"/>
      <c r="ODB2"/>
      <c r="ODC2"/>
      <c r="ODD2"/>
      <c r="ODE2"/>
      <c r="ODF2"/>
      <c r="ODG2"/>
      <c r="ODH2"/>
      <c r="ODI2"/>
      <c r="ODJ2"/>
      <c r="ODK2"/>
      <c r="ODL2"/>
      <c r="ODM2"/>
      <c r="ODN2"/>
      <c r="ODO2"/>
      <c r="ODP2"/>
      <c r="ODQ2"/>
      <c r="ODR2"/>
      <c r="ODS2"/>
      <c r="ODT2"/>
      <c r="ODU2"/>
      <c r="ODV2"/>
      <c r="ODW2"/>
      <c r="ODX2"/>
      <c r="ODY2"/>
      <c r="ODZ2"/>
      <c r="OEA2"/>
      <c r="OEB2"/>
      <c r="OEC2"/>
      <c r="OED2"/>
      <c r="OEE2"/>
      <c r="OEF2"/>
      <c r="OEG2"/>
      <c r="OEH2"/>
      <c r="OEI2"/>
      <c r="OEJ2"/>
      <c r="OEK2"/>
      <c r="OEL2"/>
      <c r="OEM2"/>
      <c r="OEN2"/>
      <c r="OEO2"/>
      <c r="OEP2"/>
      <c r="OEQ2"/>
      <c r="OER2"/>
      <c r="OES2"/>
      <c r="OET2"/>
      <c r="OEU2"/>
      <c r="OEV2"/>
      <c r="OEW2"/>
      <c r="OEX2"/>
      <c r="OEY2"/>
      <c r="OEZ2"/>
      <c r="OFA2"/>
      <c r="OFB2"/>
      <c r="OFC2"/>
      <c r="OFD2"/>
      <c r="OFE2"/>
      <c r="OFF2"/>
      <c r="OFG2"/>
      <c r="OFH2"/>
      <c r="OFI2"/>
      <c r="OFJ2"/>
      <c r="OFK2"/>
      <c r="OFL2"/>
      <c r="OFM2"/>
      <c r="OFN2"/>
      <c r="OFO2"/>
      <c r="OFP2"/>
      <c r="OFQ2"/>
      <c r="OFR2"/>
      <c r="OFS2"/>
      <c r="OFT2"/>
      <c r="OFU2"/>
      <c r="OFV2"/>
      <c r="OFW2"/>
      <c r="OFX2"/>
      <c r="OFY2"/>
      <c r="OFZ2"/>
      <c r="OGA2"/>
      <c r="OGB2"/>
      <c r="OGC2"/>
      <c r="OGD2"/>
      <c r="OGE2"/>
      <c r="OGF2"/>
      <c r="OGG2"/>
      <c r="OGH2"/>
      <c r="OGI2"/>
      <c r="OGJ2"/>
      <c r="OGK2"/>
      <c r="OGL2"/>
      <c r="OGM2"/>
      <c r="OGN2"/>
      <c r="OGO2"/>
      <c r="OGP2"/>
      <c r="OGQ2"/>
      <c r="OGR2"/>
      <c r="OGS2"/>
      <c r="OGT2"/>
      <c r="OGU2"/>
      <c r="OGV2"/>
      <c r="OGW2"/>
      <c r="OGX2"/>
      <c r="OGY2"/>
      <c r="OGZ2"/>
      <c r="OHA2"/>
      <c r="OHB2"/>
      <c r="OHC2"/>
      <c r="OHD2"/>
      <c r="OHE2"/>
      <c r="OHF2"/>
      <c r="OHG2"/>
      <c r="OHH2"/>
      <c r="OHI2"/>
      <c r="OHJ2"/>
      <c r="OHK2"/>
      <c r="OHL2"/>
      <c r="OHM2"/>
      <c r="OHN2"/>
      <c r="OHO2"/>
      <c r="OHP2"/>
      <c r="OHQ2"/>
      <c r="OHR2"/>
      <c r="OHS2"/>
      <c r="OHT2"/>
      <c r="OHU2"/>
      <c r="OHV2"/>
      <c r="OHW2"/>
      <c r="OHX2"/>
      <c r="OHY2"/>
      <c r="OHZ2"/>
      <c r="OIA2"/>
      <c r="OIB2"/>
      <c r="OIC2"/>
      <c r="OID2"/>
      <c r="OIE2"/>
      <c r="OIF2"/>
      <c r="OIG2"/>
      <c r="OIH2"/>
      <c r="OII2"/>
      <c r="OIJ2"/>
      <c r="OIK2"/>
      <c r="OIL2"/>
      <c r="OIM2"/>
      <c r="OIN2"/>
      <c r="OIO2"/>
      <c r="OIP2"/>
      <c r="OIQ2"/>
      <c r="OIR2"/>
      <c r="OIS2"/>
      <c r="OIT2"/>
      <c r="OIU2"/>
      <c r="OIV2"/>
      <c r="OIW2"/>
      <c r="OIX2"/>
      <c r="OIY2"/>
      <c r="OIZ2"/>
      <c r="OJA2"/>
      <c r="OJB2"/>
      <c r="OJC2"/>
      <c r="OJD2"/>
      <c r="OJE2"/>
      <c r="OJF2"/>
      <c r="OJG2"/>
      <c r="OJH2"/>
      <c r="OJI2"/>
      <c r="OJJ2"/>
      <c r="OJK2"/>
      <c r="OJL2"/>
      <c r="OJM2"/>
      <c r="OJN2"/>
      <c r="OJO2"/>
      <c r="OJP2"/>
      <c r="OJQ2"/>
      <c r="OJR2"/>
      <c r="OJS2"/>
      <c r="OJT2"/>
      <c r="OJU2"/>
      <c r="OJV2"/>
      <c r="OJW2"/>
      <c r="OJX2"/>
      <c r="OJY2"/>
      <c r="OJZ2"/>
      <c r="OKA2"/>
      <c r="OKB2"/>
      <c r="OKC2"/>
      <c r="OKD2"/>
      <c r="OKE2"/>
      <c r="OKF2"/>
      <c r="OKG2"/>
      <c r="OKH2"/>
      <c r="OKI2"/>
      <c r="OKJ2"/>
      <c r="OKK2"/>
      <c r="OKL2"/>
      <c r="OKM2"/>
      <c r="OKN2"/>
      <c r="OKO2"/>
      <c r="OKP2"/>
      <c r="OKQ2"/>
      <c r="OKR2"/>
      <c r="OKS2"/>
      <c r="OKT2"/>
      <c r="OKU2"/>
      <c r="OKV2"/>
      <c r="OKW2"/>
      <c r="OKX2"/>
      <c r="OKY2"/>
      <c r="OKZ2"/>
      <c r="OLA2"/>
      <c r="OLB2"/>
      <c r="OLC2"/>
      <c r="OLD2"/>
      <c r="OLE2"/>
      <c r="OLF2"/>
      <c r="OLG2"/>
      <c r="OLH2"/>
      <c r="OLI2"/>
      <c r="OLJ2"/>
      <c r="OLK2"/>
      <c r="OLL2"/>
      <c r="OLM2"/>
      <c r="OLN2"/>
      <c r="OLO2"/>
      <c r="OLP2"/>
      <c r="OLQ2"/>
      <c r="OLR2"/>
      <c r="OLS2"/>
      <c r="OLT2"/>
      <c r="OLU2"/>
      <c r="OLV2"/>
      <c r="OLW2"/>
      <c r="OLX2"/>
      <c r="OLY2"/>
      <c r="OLZ2"/>
      <c r="OMA2"/>
      <c r="OMB2"/>
      <c r="OMC2"/>
      <c r="OMD2"/>
      <c r="OME2"/>
      <c r="OMF2"/>
      <c r="OMG2"/>
      <c r="OMH2"/>
      <c r="OMI2"/>
      <c r="OMJ2"/>
      <c r="OMK2"/>
      <c r="OML2"/>
      <c r="OMM2"/>
      <c r="OMN2"/>
      <c r="OMO2"/>
      <c r="OMP2"/>
      <c r="OMQ2"/>
      <c r="OMR2"/>
      <c r="OMS2"/>
      <c r="OMT2"/>
      <c r="OMU2"/>
      <c r="OMV2"/>
      <c r="OMW2"/>
      <c r="OMX2"/>
      <c r="OMY2"/>
      <c r="OMZ2"/>
      <c r="ONA2"/>
      <c r="ONB2"/>
      <c r="ONC2"/>
      <c r="OND2"/>
      <c r="ONE2"/>
      <c r="ONF2"/>
      <c r="ONG2"/>
      <c r="ONH2"/>
      <c r="ONI2"/>
      <c r="ONJ2"/>
      <c r="ONK2"/>
      <c r="ONL2"/>
      <c r="ONM2"/>
      <c r="ONN2"/>
      <c r="ONO2"/>
      <c r="ONP2"/>
      <c r="ONQ2"/>
      <c r="ONR2"/>
      <c r="ONS2"/>
      <c r="ONT2"/>
      <c r="ONU2"/>
      <c r="ONV2"/>
      <c r="ONW2"/>
      <c r="ONX2"/>
      <c r="ONY2"/>
      <c r="ONZ2"/>
      <c r="OOA2"/>
      <c r="OOB2"/>
      <c r="OOC2"/>
      <c r="OOD2"/>
      <c r="OOE2"/>
      <c r="OOF2"/>
      <c r="OOG2"/>
      <c r="OOH2"/>
      <c r="OOI2"/>
      <c r="OOJ2"/>
      <c r="OOK2"/>
      <c r="OOL2"/>
      <c r="OOM2"/>
      <c r="OON2"/>
      <c r="OOO2"/>
      <c r="OOP2"/>
      <c r="OOQ2"/>
      <c r="OOR2"/>
      <c r="OOS2"/>
      <c r="OOT2"/>
      <c r="OOU2"/>
      <c r="OOV2"/>
      <c r="OOW2"/>
      <c r="OOX2"/>
      <c r="OOY2"/>
      <c r="OOZ2"/>
      <c r="OPA2"/>
      <c r="OPB2"/>
      <c r="OPC2"/>
      <c r="OPD2"/>
      <c r="OPE2"/>
      <c r="OPF2"/>
      <c r="OPG2"/>
      <c r="OPH2"/>
      <c r="OPI2"/>
      <c r="OPJ2"/>
      <c r="OPK2"/>
      <c r="OPL2"/>
      <c r="OPM2"/>
      <c r="OPN2"/>
      <c r="OPO2"/>
      <c r="OPP2"/>
      <c r="OPQ2"/>
      <c r="OPR2"/>
      <c r="OPS2"/>
      <c r="OPT2"/>
      <c r="OPU2"/>
      <c r="OPV2"/>
      <c r="OPW2"/>
      <c r="OPX2"/>
      <c r="OPY2"/>
      <c r="OPZ2"/>
      <c r="OQA2"/>
      <c r="OQB2"/>
      <c r="OQC2"/>
      <c r="OQD2"/>
      <c r="OQE2"/>
      <c r="OQF2"/>
      <c r="OQG2"/>
      <c r="OQH2"/>
      <c r="OQI2"/>
      <c r="OQJ2"/>
      <c r="OQK2"/>
      <c r="OQL2"/>
      <c r="OQM2"/>
      <c r="OQN2"/>
      <c r="OQO2"/>
      <c r="OQP2"/>
      <c r="OQQ2"/>
      <c r="OQR2"/>
      <c r="OQS2"/>
      <c r="OQT2"/>
      <c r="OQU2"/>
      <c r="OQV2"/>
      <c r="OQW2"/>
      <c r="OQX2"/>
      <c r="OQY2"/>
      <c r="OQZ2"/>
      <c r="ORA2"/>
      <c r="ORB2"/>
      <c r="ORC2"/>
      <c r="ORD2"/>
      <c r="ORE2"/>
      <c r="ORF2"/>
      <c r="ORG2"/>
      <c r="ORH2"/>
      <c r="ORI2"/>
      <c r="ORJ2"/>
      <c r="ORK2"/>
      <c r="ORL2"/>
      <c r="ORM2"/>
      <c r="ORN2"/>
      <c r="ORO2"/>
      <c r="ORP2"/>
      <c r="ORQ2"/>
      <c r="ORR2"/>
      <c r="ORS2"/>
      <c r="ORT2"/>
      <c r="ORU2"/>
      <c r="ORV2"/>
      <c r="ORW2"/>
      <c r="ORX2"/>
      <c r="ORY2"/>
      <c r="ORZ2"/>
      <c r="OSA2"/>
      <c r="OSB2"/>
      <c r="OSC2"/>
      <c r="OSD2"/>
      <c r="OSE2"/>
      <c r="OSF2"/>
      <c r="OSG2"/>
      <c r="OSH2"/>
      <c r="OSI2"/>
      <c r="OSJ2"/>
      <c r="OSK2"/>
      <c r="OSL2"/>
      <c r="OSM2"/>
      <c r="OSN2"/>
      <c r="OSO2"/>
      <c r="OSP2"/>
      <c r="OSQ2"/>
      <c r="OSR2"/>
      <c r="OSS2"/>
      <c r="OST2"/>
      <c r="OSU2"/>
      <c r="OSV2"/>
      <c r="OSW2"/>
      <c r="OSX2"/>
      <c r="OSY2"/>
      <c r="OSZ2"/>
      <c r="OTA2"/>
      <c r="OTB2"/>
      <c r="OTC2"/>
      <c r="OTD2"/>
      <c r="OTE2"/>
      <c r="OTF2"/>
      <c r="OTG2"/>
      <c r="OTH2"/>
      <c r="OTI2"/>
      <c r="OTJ2"/>
      <c r="OTK2"/>
      <c r="OTL2"/>
      <c r="OTM2"/>
      <c r="OTN2"/>
      <c r="OTO2"/>
      <c r="OTP2"/>
      <c r="OTQ2"/>
      <c r="OTR2"/>
      <c r="OTS2"/>
      <c r="OTT2"/>
      <c r="OTU2"/>
      <c r="OTV2"/>
      <c r="OTW2"/>
      <c r="OTX2"/>
      <c r="OTY2"/>
      <c r="OTZ2"/>
      <c r="OUA2"/>
      <c r="OUB2"/>
      <c r="OUC2"/>
      <c r="OUD2"/>
      <c r="OUE2"/>
      <c r="OUF2"/>
      <c r="OUG2"/>
      <c r="OUH2"/>
      <c r="OUI2"/>
      <c r="OUJ2"/>
      <c r="OUK2"/>
      <c r="OUL2"/>
      <c r="OUM2"/>
      <c r="OUN2"/>
      <c r="OUO2"/>
      <c r="OUP2"/>
      <c r="OUQ2"/>
      <c r="OUR2"/>
      <c r="OUS2"/>
      <c r="OUT2"/>
      <c r="OUU2"/>
      <c r="OUV2"/>
      <c r="OUW2"/>
      <c r="OUX2"/>
      <c r="OUY2"/>
      <c r="OUZ2"/>
      <c r="OVA2"/>
      <c r="OVB2"/>
      <c r="OVC2"/>
      <c r="OVD2"/>
      <c r="OVE2"/>
      <c r="OVF2"/>
      <c r="OVG2"/>
      <c r="OVH2"/>
      <c r="OVI2"/>
      <c r="OVJ2"/>
      <c r="OVK2"/>
      <c r="OVL2"/>
      <c r="OVM2"/>
      <c r="OVN2"/>
      <c r="OVO2"/>
      <c r="OVP2"/>
      <c r="OVQ2"/>
      <c r="OVR2"/>
      <c r="OVS2"/>
      <c r="OVT2"/>
      <c r="OVU2"/>
      <c r="OVV2"/>
      <c r="OVW2"/>
      <c r="OVX2"/>
      <c r="OVY2"/>
      <c r="OVZ2"/>
      <c r="OWA2"/>
      <c r="OWB2"/>
      <c r="OWC2"/>
      <c r="OWD2"/>
      <c r="OWE2"/>
      <c r="OWF2"/>
      <c r="OWG2"/>
      <c r="OWH2"/>
      <c r="OWI2"/>
      <c r="OWJ2"/>
      <c r="OWK2"/>
      <c r="OWL2"/>
      <c r="OWM2"/>
      <c r="OWN2"/>
      <c r="OWO2"/>
      <c r="OWP2"/>
      <c r="OWQ2"/>
      <c r="OWR2"/>
      <c r="OWS2"/>
      <c r="OWT2"/>
      <c r="OWU2"/>
      <c r="OWV2"/>
      <c r="OWW2"/>
      <c r="OWX2"/>
      <c r="OWY2"/>
      <c r="OWZ2"/>
      <c r="OXA2"/>
      <c r="OXB2"/>
      <c r="OXC2"/>
      <c r="OXD2"/>
      <c r="OXE2"/>
      <c r="OXF2"/>
      <c r="OXG2"/>
      <c r="OXH2"/>
      <c r="OXI2"/>
      <c r="OXJ2"/>
      <c r="OXK2"/>
      <c r="OXL2"/>
      <c r="OXM2"/>
      <c r="OXN2"/>
      <c r="OXO2"/>
      <c r="OXP2"/>
      <c r="OXQ2"/>
      <c r="OXR2"/>
      <c r="OXS2"/>
      <c r="OXT2"/>
      <c r="OXU2"/>
      <c r="OXV2"/>
      <c r="OXW2"/>
      <c r="OXX2"/>
      <c r="OXY2"/>
      <c r="OXZ2"/>
      <c r="OYA2"/>
      <c r="OYB2"/>
      <c r="OYC2"/>
      <c r="OYD2"/>
      <c r="OYE2"/>
      <c r="OYF2"/>
      <c r="OYG2"/>
      <c r="OYH2"/>
      <c r="OYI2"/>
      <c r="OYJ2"/>
      <c r="OYK2"/>
      <c r="OYL2"/>
      <c r="OYM2"/>
      <c r="OYN2"/>
      <c r="OYO2"/>
      <c r="OYP2"/>
      <c r="OYQ2"/>
      <c r="OYR2"/>
      <c r="OYS2"/>
      <c r="OYT2"/>
      <c r="OYU2"/>
      <c r="OYV2"/>
      <c r="OYW2"/>
      <c r="OYX2"/>
      <c r="OYY2"/>
      <c r="OYZ2"/>
      <c r="OZA2"/>
      <c r="OZB2"/>
      <c r="OZC2"/>
      <c r="OZD2"/>
      <c r="OZE2"/>
      <c r="OZF2"/>
      <c r="OZG2"/>
      <c r="OZH2"/>
      <c r="OZI2"/>
      <c r="OZJ2"/>
      <c r="OZK2"/>
      <c r="OZL2"/>
      <c r="OZM2"/>
      <c r="OZN2"/>
      <c r="OZO2"/>
      <c r="OZP2"/>
      <c r="OZQ2"/>
      <c r="OZR2"/>
      <c r="OZS2"/>
      <c r="OZT2"/>
      <c r="OZU2"/>
      <c r="OZV2"/>
      <c r="OZW2"/>
      <c r="OZX2"/>
      <c r="OZY2"/>
      <c r="OZZ2"/>
      <c r="PAA2"/>
      <c r="PAB2"/>
      <c r="PAC2"/>
      <c r="PAD2"/>
      <c r="PAE2"/>
      <c r="PAF2"/>
      <c r="PAG2"/>
      <c r="PAH2"/>
      <c r="PAI2"/>
      <c r="PAJ2"/>
      <c r="PAK2"/>
      <c r="PAL2"/>
      <c r="PAM2"/>
      <c r="PAN2"/>
      <c r="PAO2"/>
      <c r="PAP2"/>
      <c r="PAQ2"/>
      <c r="PAR2"/>
      <c r="PAS2"/>
      <c r="PAT2"/>
      <c r="PAU2"/>
      <c r="PAV2"/>
      <c r="PAW2"/>
      <c r="PAX2"/>
      <c r="PAY2"/>
      <c r="PAZ2"/>
      <c r="PBA2"/>
      <c r="PBB2"/>
      <c r="PBC2"/>
      <c r="PBD2"/>
      <c r="PBE2"/>
      <c r="PBF2"/>
      <c r="PBG2"/>
      <c r="PBH2"/>
      <c r="PBI2"/>
      <c r="PBJ2"/>
      <c r="PBK2"/>
      <c r="PBL2"/>
      <c r="PBM2"/>
      <c r="PBN2"/>
      <c r="PBO2"/>
      <c r="PBP2"/>
      <c r="PBQ2"/>
      <c r="PBR2"/>
      <c r="PBS2"/>
      <c r="PBT2"/>
      <c r="PBU2"/>
      <c r="PBV2"/>
      <c r="PBW2"/>
      <c r="PBX2"/>
      <c r="PBY2"/>
      <c r="PBZ2"/>
      <c r="PCA2"/>
      <c r="PCB2"/>
      <c r="PCC2"/>
      <c r="PCD2"/>
      <c r="PCE2"/>
      <c r="PCF2"/>
      <c r="PCG2"/>
      <c r="PCH2"/>
      <c r="PCI2"/>
      <c r="PCJ2"/>
      <c r="PCK2"/>
      <c r="PCL2"/>
      <c r="PCM2"/>
      <c r="PCN2"/>
      <c r="PCO2"/>
      <c r="PCP2"/>
      <c r="PCQ2"/>
      <c r="PCR2"/>
      <c r="PCS2"/>
      <c r="PCT2"/>
      <c r="PCU2"/>
      <c r="PCV2"/>
      <c r="PCW2"/>
      <c r="PCX2"/>
      <c r="PCY2"/>
      <c r="PCZ2"/>
      <c r="PDA2"/>
      <c r="PDB2"/>
      <c r="PDC2"/>
      <c r="PDD2"/>
      <c r="PDE2"/>
      <c r="PDF2"/>
      <c r="PDG2"/>
      <c r="PDH2"/>
      <c r="PDI2"/>
      <c r="PDJ2"/>
      <c r="PDK2"/>
      <c r="PDL2"/>
      <c r="PDM2"/>
      <c r="PDN2"/>
      <c r="PDO2"/>
      <c r="PDP2"/>
      <c r="PDQ2"/>
      <c r="PDR2"/>
      <c r="PDS2"/>
      <c r="PDT2"/>
      <c r="PDU2"/>
      <c r="PDV2"/>
      <c r="PDW2"/>
      <c r="PDX2"/>
      <c r="PDY2"/>
      <c r="PDZ2"/>
      <c r="PEA2"/>
      <c r="PEB2"/>
      <c r="PEC2"/>
      <c r="PED2"/>
      <c r="PEE2"/>
      <c r="PEF2"/>
      <c r="PEG2"/>
      <c r="PEH2"/>
      <c r="PEI2"/>
      <c r="PEJ2"/>
      <c r="PEK2"/>
      <c r="PEL2"/>
      <c r="PEM2"/>
      <c r="PEN2"/>
      <c r="PEO2"/>
      <c r="PEP2"/>
      <c r="PEQ2"/>
      <c r="PER2"/>
      <c r="PES2"/>
      <c r="PET2"/>
      <c r="PEU2"/>
      <c r="PEV2"/>
      <c r="PEW2"/>
      <c r="PEX2"/>
      <c r="PEY2"/>
      <c r="PEZ2"/>
      <c r="PFA2"/>
      <c r="PFB2"/>
      <c r="PFC2"/>
      <c r="PFD2"/>
      <c r="PFE2"/>
      <c r="PFF2"/>
      <c r="PFG2"/>
      <c r="PFH2"/>
      <c r="PFI2"/>
      <c r="PFJ2"/>
      <c r="PFK2"/>
      <c r="PFL2"/>
      <c r="PFM2"/>
      <c r="PFN2"/>
      <c r="PFO2"/>
      <c r="PFP2"/>
      <c r="PFQ2"/>
      <c r="PFR2"/>
      <c r="PFS2"/>
      <c r="PFT2"/>
      <c r="PFU2"/>
      <c r="PFV2"/>
      <c r="PFW2"/>
      <c r="PFX2"/>
      <c r="PFY2"/>
      <c r="PFZ2"/>
      <c r="PGA2"/>
      <c r="PGB2"/>
      <c r="PGC2"/>
      <c r="PGD2"/>
      <c r="PGE2"/>
      <c r="PGF2"/>
      <c r="PGG2"/>
      <c r="PGH2"/>
      <c r="PGI2"/>
      <c r="PGJ2"/>
      <c r="PGK2"/>
      <c r="PGL2"/>
      <c r="PGM2"/>
      <c r="PGN2"/>
      <c r="PGO2"/>
      <c r="PGP2"/>
      <c r="PGQ2"/>
      <c r="PGR2"/>
      <c r="PGS2"/>
      <c r="PGT2"/>
      <c r="PGU2"/>
      <c r="PGV2"/>
      <c r="PGW2"/>
      <c r="PGX2"/>
      <c r="PGY2"/>
      <c r="PGZ2"/>
      <c r="PHA2"/>
      <c r="PHB2"/>
      <c r="PHC2"/>
      <c r="PHD2"/>
      <c r="PHE2"/>
      <c r="PHF2"/>
      <c r="PHG2"/>
      <c r="PHH2"/>
      <c r="PHI2"/>
      <c r="PHJ2"/>
      <c r="PHK2"/>
      <c r="PHL2"/>
      <c r="PHM2"/>
      <c r="PHN2"/>
      <c r="PHO2"/>
      <c r="PHP2"/>
      <c r="PHQ2"/>
      <c r="PHR2"/>
      <c r="PHS2"/>
      <c r="PHT2"/>
      <c r="PHU2"/>
      <c r="PHV2"/>
      <c r="PHW2"/>
      <c r="PHX2"/>
      <c r="PHY2"/>
      <c r="PHZ2"/>
      <c r="PIA2"/>
      <c r="PIB2"/>
      <c r="PIC2"/>
      <c r="PID2"/>
      <c r="PIE2"/>
      <c r="PIF2"/>
      <c r="PIG2"/>
      <c r="PIH2"/>
      <c r="PII2"/>
      <c r="PIJ2"/>
      <c r="PIK2"/>
      <c r="PIL2"/>
      <c r="PIM2"/>
      <c r="PIN2"/>
      <c r="PIO2"/>
      <c r="PIP2"/>
      <c r="PIQ2"/>
      <c r="PIR2"/>
      <c r="PIS2"/>
      <c r="PIT2"/>
      <c r="PIU2"/>
      <c r="PIV2"/>
      <c r="PIW2"/>
      <c r="PIX2"/>
      <c r="PIY2"/>
      <c r="PIZ2"/>
      <c r="PJA2"/>
      <c r="PJB2"/>
      <c r="PJC2"/>
      <c r="PJD2"/>
      <c r="PJE2"/>
      <c r="PJF2"/>
      <c r="PJG2"/>
      <c r="PJH2"/>
      <c r="PJI2"/>
      <c r="PJJ2"/>
      <c r="PJK2"/>
      <c r="PJL2"/>
      <c r="PJM2"/>
      <c r="PJN2"/>
      <c r="PJO2"/>
      <c r="PJP2"/>
      <c r="PJQ2"/>
      <c r="PJR2"/>
      <c r="PJS2"/>
      <c r="PJT2"/>
      <c r="PJU2"/>
      <c r="PJV2"/>
      <c r="PJW2"/>
      <c r="PJX2"/>
      <c r="PJY2"/>
      <c r="PJZ2"/>
      <c r="PKA2"/>
      <c r="PKB2"/>
      <c r="PKC2"/>
      <c r="PKD2"/>
      <c r="PKE2"/>
      <c r="PKF2"/>
      <c r="PKG2"/>
      <c r="PKH2"/>
      <c r="PKI2"/>
      <c r="PKJ2"/>
      <c r="PKK2"/>
      <c r="PKL2"/>
      <c r="PKM2"/>
      <c r="PKN2"/>
      <c r="PKO2"/>
      <c r="PKP2"/>
      <c r="PKQ2"/>
      <c r="PKR2"/>
      <c r="PKS2"/>
      <c r="PKT2"/>
      <c r="PKU2"/>
      <c r="PKV2"/>
      <c r="PKW2"/>
      <c r="PKX2"/>
      <c r="PKY2"/>
      <c r="PKZ2"/>
      <c r="PLA2"/>
      <c r="PLB2"/>
      <c r="PLC2"/>
      <c r="PLD2"/>
      <c r="PLE2"/>
      <c r="PLF2"/>
      <c r="PLG2"/>
      <c r="PLH2"/>
      <c r="PLI2"/>
      <c r="PLJ2"/>
      <c r="PLK2"/>
      <c r="PLL2"/>
      <c r="PLM2"/>
      <c r="PLN2"/>
      <c r="PLO2"/>
      <c r="PLP2"/>
      <c r="PLQ2"/>
      <c r="PLR2"/>
      <c r="PLS2"/>
      <c r="PLT2"/>
      <c r="PLU2"/>
      <c r="PLV2"/>
      <c r="PLW2"/>
      <c r="PLX2"/>
      <c r="PLY2"/>
      <c r="PLZ2"/>
      <c r="PMA2"/>
      <c r="PMB2"/>
      <c r="PMC2"/>
      <c r="PMD2"/>
      <c r="PME2"/>
      <c r="PMF2"/>
      <c r="PMG2"/>
      <c r="PMH2"/>
      <c r="PMI2"/>
      <c r="PMJ2"/>
      <c r="PMK2"/>
      <c r="PML2"/>
      <c r="PMM2"/>
      <c r="PMN2"/>
      <c r="PMO2"/>
      <c r="PMP2"/>
      <c r="PMQ2"/>
      <c r="PMR2"/>
      <c r="PMS2"/>
      <c r="PMT2"/>
      <c r="PMU2"/>
      <c r="PMV2"/>
      <c r="PMW2"/>
      <c r="PMX2"/>
      <c r="PMY2"/>
      <c r="PMZ2"/>
      <c r="PNA2"/>
      <c r="PNB2"/>
      <c r="PNC2"/>
      <c r="PND2"/>
      <c r="PNE2"/>
      <c r="PNF2"/>
      <c r="PNG2"/>
      <c r="PNH2"/>
      <c r="PNI2"/>
      <c r="PNJ2"/>
      <c r="PNK2"/>
      <c r="PNL2"/>
      <c r="PNM2"/>
      <c r="PNN2"/>
      <c r="PNO2"/>
      <c r="PNP2"/>
      <c r="PNQ2"/>
      <c r="PNR2"/>
      <c r="PNS2"/>
      <c r="PNT2"/>
      <c r="PNU2"/>
      <c r="PNV2"/>
      <c r="PNW2"/>
      <c r="PNX2"/>
      <c r="PNY2"/>
      <c r="PNZ2"/>
      <c r="POA2"/>
      <c r="POB2"/>
      <c r="POC2"/>
      <c r="POD2"/>
      <c r="POE2"/>
      <c r="POF2"/>
      <c r="POG2"/>
      <c r="POH2"/>
      <c r="POI2"/>
      <c r="POJ2"/>
      <c r="POK2"/>
      <c r="POL2"/>
      <c r="POM2"/>
      <c r="PON2"/>
      <c r="POO2"/>
      <c r="POP2"/>
      <c r="POQ2"/>
      <c r="POR2"/>
      <c r="POS2"/>
      <c r="POT2"/>
      <c r="POU2"/>
      <c r="POV2"/>
      <c r="POW2"/>
      <c r="POX2"/>
      <c r="POY2"/>
      <c r="POZ2"/>
      <c r="PPA2"/>
      <c r="PPB2"/>
      <c r="PPC2"/>
      <c r="PPD2"/>
      <c r="PPE2"/>
      <c r="PPF2"/>
      <c r="PPG2"/>
      <c r="PPH2"/>
      <c r="PPI2"/>
      <c r="PPJ2"/>
      <c r="PPK2"/>
      <c r="PPL2"/>
      <c r="PPM2"/>
      <c r="PPN2"/>
      <c r="PPO2"/>
      <c r="PPP2"/>
      <c r="PPQ2"/>
      <c r="PPR2"/>
      <c r="PPS2"/>
      <c r="PPT2"/>
      <c r="PPU2"/>
      <c r="PPV2"/>
      <c r="PPW2"/>
      <c r="PPX2"/>
      <c r="PPY2"/>
      <c r="PPZ2"/>
      <c r="PQA2"/>
      <c r="PQB2"/>
      <c r="PQC2"/>
      <c r="PQD2"/>
      <c r="PQE2"/>
      <c r="PQF2"/>
      <c r="PQG2"/>
      <c r="PQH2"/>
      <c r="PQI2"/>
      <c r="PQJ2"/>
      <c r="PQK2"/>
      <c r="PQL2"/>
      <c r="PQM2"/>
      <c r="PQN2"/>
      <c r="PQO2"/>
      <c r="PQP2"/>
      <c r="PQQ2"/>
      <c r="PQR2"/>
      <c r="PQS2"/>
      <c r="PQT2"/>
      <c r="PQU2"/>
      <c r="PQV2"/>
      <c r="PQW2"/>
      <c r="PQX2"/>
      <c r="PQY2"/>
      <c r="PQZ2"/>
      <c r="PRA2"/>
      <c r="PRB2"/>
      <c r="PRC2"/>
      <c r="PRD2"/>
      <c r="PRE2"/>
      <c r="PRF2"/>
      <c r="PRG2"/>
      <c r="PRH2"/>
      <c r="PRI2"/>
      <c r="PRJ2"/>
      <c r="PRK2"/>
      <c r="PRL2"/>
      <c r="PRM2"/>
      <c r="PRN2"/>
      <c r="PRO2"/>
      <c r="PRP2"/>
      <c r="PRQ2"/>
      <c r="PRR2"/>
      <c r="PRS2"/>
      <c r="PRT2"/>
      <c r="PRU2"/>
      <c r="PRV2"/>
      <c r="PRW2"/>
      <c r="PRX2"/>
      <c r="PRY2"/>
      <c r="PRZ2"/>
      <c r="PSA2"/>
      <c r="PSB2"/>
      <c r="PSC2"/>
      <c r="PSD2"/>
      <c r="PSE2"/>
      <c r="PSF2"/>
      <c r="PSG2"/>
      <c r="PSH2"/>
      <c r="PSI2"/>
      <c r="PSJ2"/>
      <c r="PSK2"/>
      <c r="PSL2"/>
      <c r="PSM2"/>
      <c r="PSN2"/>
      <c r="PSO2"/>
      <c r="PSP2"/>
      <c r="PSQ2"/>
      <c r="PSR2"/>
      <c r="PSS2"/>
      <c r="PST2"/>
      <c r="PSU2"/>
      <c r="PSV2"/>
      <c r="PSW2"/>
      <c r="PSX2"/>
      <c r="PSY2"/>
      <c r="PSZ2"/>
      <c r="PTA2"/>
      <c r="PTB2"/>
      <c r="PTC2"/>
      <c r="PTD2"/>
      <c r="PTE2"/>
      <c r="PTF2"/>
      <c r="PTG2"/>
      <c r="PTH2"/>
      <c r="PTI2"/>
      <c r="PTJ2"/>
      <c r="PTK2"/>
      <c r="PTL2"/>
      <c r="PTM2"/>
      <c r="PTN2"/>
      <c r="PTO2"/>
      <c r="PTP2"/>
      <c r="PTQ2"/>
      <c r="PTR2"/>
      <c r="PTS2"/>
      <c r="PTT2"/>
      <c r="PTU2"/>
      <c r="PTV2"/>
      <c r="PTW2"/>
      <c r="PTX2"/>
      <c r="PTY2"/>
      <c r="PTZ2"/>
      <c r="PUA2"/>
      <c r="PUB2"/>
      <c r="PUC2"/>
      <c r="PUD2"/>
      <c r="PUE2"/>
      <c r="PUF2"/>
      <c r="PUG2"/>
      <c r="PUH2"/>
      <c r="PUI2"/>
      <c r="PUJ2"/>
      <c r="PUK2"/>
      <c r="PUL2"/>
      <c r="PUM2"/>
      <c r="PUN2"/>
      <c r="PUO2"/>
      <c r="PUP2"/>
      <c r="PUQ2"/>
      <c r="PUR2"/>
      <c r="PUS2"/>
      <c r="PUT2"/>
      <c r="PUU2"/>
      <c r="PUV2"/>
      <c r="PUW2"/>
      <c r="PUX2"/>
      <c r="PUY2"/>
      <c r="PUZ2"/>
      <c r="PVA2"/>
      <c r="PVB2"/>
      <c r="PVC2"/>
      <c r="PVD2"/>
      <c r="PVE2"/>
      <c r="PVF2"/>
      <c r="PVG2"/>
      <c r="PVH2"/>
      <c r="PVI2"/>
      <c r="PVJ2"/>
      <c r="PVK2"/>
      <c r="PVL2"/>
      <c r="PVM2"/>
      <c r="PVN2"/>
      <c r="PVO2"/>
      <c r="PVP2"/>
      <c r="PVQ2"/>
      <c r="PVR2"/>
      <c r="PVS2"/>
      <c r="PVT2"/>
      <c r="PVU2"/>
      <c r="PVV2"/>
      <c r="PVW2"/>
      <c r="PVX2"/>
      <c r="PVY2"/>
      <c r="PVZ2"/>
      <c r="PWA2"/>
      <c r="PWB2"/>
      <c r="PWC2"/>
      <c r="PWD2"/>
      <c r="PWE2"/>
      <c r="PWF2"/>
      <c r="PWG2"/>
      <c r="PWH2"/>
      <c r="PWI2"/>
      <c r="PWJ2"/>
      <c r="PWK2"/>
      <c r="PWL2"/>
      <c r="PWM2"/>
      <c r="PWN2"/>
      <c r="PWO2"/>
      <c r="PWP2"/>
      <c r="PWQ2"/>
      <c r="PWR2"/>
      <c r="PWS2"/>
      <c r="PWT2"/>
      <c r="PWU2"/>
      <c r="PWV2"/>
      <c r="PWW2"/>
      <c r="PWX2"/>
      <c r="PWY2"/>
      <c r="PWZ2"/>
      <c r="PXA2"/>
      <c r="PXB2"/>
      <c r="PXC2"/>
      <c r="PXD2"/>
      <c r="PXE2"/>
      <c r="PXF2"/>
      <c r="PXG2"/>
      <c r="PXH2"/>
      <c r="PXI2"/>
      <c r="PXJ2"/>
      <c r="PXK2"/>
      <c r="PXL2"/>
      <c r="PXM2"/>
      <c r="PXN2"/>
      <c r="PXO2"/>
      <c r="PXP2"/>
      <c r="PXQ2"/>
      <c r="PXR2"/>
      <c r="PXS2"/>
      <c r="PXT2"/>
      <c r="PXU2"/>
      <c r="PXV2"/>
      <c r="PXW2"/>
      <c r="PXX2"/>
      <c r="PXY2"/>
      <c r="PXZ2"/>
      <c r="PYA2"/>
      <c r="PYB2"/>
      <c r="PYC2"/>
      <c r="PYD2"/>
      <c r="PYE2"/>
      <c r="PYF2"/>
      <c r="PYG2"/>
      <c r="PYH2"/>
      <c r="PYI2"/>
      <c r="PYJ2"/>
      <c r="PYK2"/>
      <c r="PYL2"/>
      <c r="PYM2"/>
      <c r="PYN2"/>
      <c r="PYO2"/>
      <c r="PYP2"/>
      <c r="PYQ2"/>
      <c r="PYR2"/>
      <c r="PYS2"/>
      <c r="PYT2"/>
      <c r="PYU2"/>
      <c r="PYV2"/>
      <c r="PYW2"/>
      <c r="PYX2"/>
      <c r="PYY2"/>
      <c r="PYZ2"/>
      <c r="PZA2"/>
      <c r="PZB2"/>
      <c r="PZC2"/>
      <c r="PZD2"/>
      <c r="PZE2"/>
      <c r="PZF2"/>
      <c r="PZG2"/>
      <c r="PZH2"/>
      <c r="PZI2"/>
      <c r="PZJ2"/>
      <c r="PZK2"/>
      <c r="PZL2"/>
      <c r="PZM2"/>
      <c r="PZN2"/>
      <c r="PZO2"/>
      <c r="PZP2"/>
      <c r="PZQ2"/>
      <c r="PZR2"/>
      <c r="PZS2"/>
      <c r="PZT2"/>
      <c r="PZU2"/>
      <c r="PZV2"/>
      <c r="PZW2"/>
      <c r="PZX2"/>
      <c r="PZY2"/>
      <c r="PZZ2"/>
      <c r="QAA2"/>
      <c r="QAB2"/>
      <c r="QAC2"/>
      <c r="QAD2"/>
      <c r="QAE2"/>
      <c r="QAF2"/>
      <c r="QAG2"/>
      <c r="QAH2"/>
      <c r="QAI2"/>
      <c r="QAJ2"/>
      <c r="QAK2"/>
      <c r="QAL2"/>
      <c r="QAM2"/>
      <c r="QAN2"/>
      <c r="QAO2"/>
      <c r="QAP2"/>
      <c r="QAQ2"/>
      <c r="QAR2"/>
      <c r="QAS2"/>
      <c r="QAT2"/>
      <c r="QAU2"/>
      <c r="QAV2"/>
      <c r="QAW2"/>
      <c r="QAX2"/>
      <c r="QAY2"/>
      <c r="QAZ2"/>
      <c r="QBA2"/>
      <c r="QBB2"/>
      <c r="QBC2"/>
      <c r="QBD2"/>
      <c r="QBE2"/>
      <c r="QBF2"/>
      <c r="QBG2"/>
      <c r="QBH2"/>
      <c r="QBI2"/>
      <c r="QBJ2"/>
      <c r="QBK2"/>
      <c r="QBL2"/>
      <c r="QBM2"/>
      <c r="QBN2"/>
      <c r="QBO2"/>
      <c r="QBP2"/>
      <c r="QBQ2"/>
      <c r="QBR2"/>
      <c r="QBS2"/>
      <c r="QBT2"/>
      <c r="QBU2"/>
      <c r="QBV2"/>
      <c r="QBW2"/>
      <c r="QBX2"/>
      <c r="QBY2"/>
      <c r="QBZ2"/>
      <c r="QCA2"/>
      <c r="QCB2"/>
      <c r="QCC2"/>
      <c r="QCD2"/>
      <c r="QCE2"/>
      <c r="QCF2"/>
      <c r="QCG2"/>
      <c r="QCH2"/>
      <c r="QCI2"/>
      <c r="QCJ2"/>
      <c r="QCK2"/>
      <c r="QCL2"/>
      <c r="QCM2"/>
      <c r="QCN2"/>
      <c r="QCO2"/>
      <c r="QCP2"/>
      <c r="QCQ2"/>
      <c r="QCR2"/>
      <c r="QCS2"/>
      <c r="QCT2"/>
      <c r="QCU2"/>
      <c r="QCV2"/>
      <c r="QCW2"/>
      <c r="QCX2"/>
      <c r="QCY2"/>
      <c r="QCZ2"/>
      <c r="QDA2"/>
      <c r="QDB2"/>
      <c r="QDC2"/>
      <c r="QDD2"/>
      <c r="QDE2"/>
      <c r="QDF2"/>
      <c r="QDG2"/>
      <c r="QDH2"/>
      <c r="QDI2"/>
      <c r="QDJ2"/>
      <c r="QDK2"/>
      <c r="QDL2"/>
      <c r="QDM2"/>
      <c r="QDN2"/>
      <c r="QDO2"/>
      <c r="QDP2"/>
      <c r="QDQ2"/>
      <c r="QDR2"/>
      <c r="QDS2"/>
      <c r="QDT2"/>
      <c r="QDU2"/>
      <c r="QDV2"/>
      <c r="QDW2"/>
      <c r="QDX2"/>
      <c r="QDY2"/>
      <c r="QDZ2"/>
      <c r="QEA2"/>
      <c r="QEB2"/>
      <c r="QEC2"/>
      <c r="QED2"/>
      <c r="QEE2"/>
      <c r="QEF2"/>
      <c r="QEG2"/>
      <c r="QEH2"/>
      <c r="QEI2"/>
      <c r="QEJ2"/>
      <c r="QEK2"/>
      <c r="QEL2"/>
      <c r="QEM2"/>
      <c r="QEN2"/>
      <c r="QEO2"/>
      <c r="QEP2"/>
      <c r="QEQ2"/>
      <c r="QER2"/>
      <c r="QES2"/>
      <c r="QET2"/>
      <c r="QEU2"/>
      <c r="QEV2"/>
      <c r="QEW2"/>
      <c r="QEX2"/>
      <c r="QEY2"/>
      <c r="QEZ2"/>
      <c r="QFA2"/>
      <c r="QFB2"/>
      <c r="QFC2"/>
      <c r="QFD2"/>
      <c r="QFE2"/>
      <c r="QFF2"/>
      <c r="QFG2"/>
      <c r="QFH2"/>
      <c r="QFI2"/>
      <c r="QFJ2"/>
      <c r="QFK2"/>
      <c r="QFL2"/>
      <c r="QFM2"/>
      <c r="QFN2"/>
      <c r="QFO2"/>
      <c r="QFP2"/>
      <c r="QFQ2"/>
      <c r="QFR2"/>
      <c r="QFS2"/>
      <c r="QFT2"/>
      <c r="QFU2"/>
      <c r="QFV2"/>
      <c r="QFW2"/>
      <c r="QFX2"/>
      <c r="QFY2"/>
      <c r="QFZ2"/>
      <c r="QGA2"/>
      <c r="QGB2"/>
      <c r="QGC2"/>
      <c r="QGD2"/>
      <c r="QGE2"/>
      <c r="QGF2"/>
      <c r="QGG2"/>
      <c r="QGH2"/>
      <c r="QGI2"/>
      <c r="QGJ2"/>
      <c r="QGK2"/>
      <c r="QGL2"/>
      <c r="QGM2"/>
      <c r="QGN2"/>
      <c r="QGO2"/>
      <c r="QGP2"/>
      <c r="QGQ2"/>
      <c r="QGR2"/>
      <c r="QGS2"/>
      <c r="QGT2"/>
      <c r="QGU2"/>
      <c r="QGV2"/>
      <c r="QGW2"/>
      <c r="QGX2"/>
      <c r="QGY2"/>
      <c r="QGZ2"/>
      <c r="QHA2"/>
      <c r="QHB2"/>
      <c r="QHC2"/>
      <c r="QHD2"/>
      <c r="QHE2"/>
      <c r="QHF2"/>
      <c r="QHG2"/>
      <c r="QHH2"/>
      <c r="QHI2"/>
      <c r="QHJ2"/>
      <c r="QHK2"/>
      <c r="QHL2"/>
      <c r="QHM2"/>
      <c r="QHN2"/>
      <c r="QHO2"/>
      <c r="QHP2"/>
      <c r="QHQ2"/>
      <c r="QHR2"/>
      <c r="QHS2"/>
      <c r="QHT2"/>
      <c r="QHU2"/>
      <c r="QHV2"/>
      <c r="QHW2"/>
      <c r="QHX2"/>
      <c r="QHY2"/>
      <c r="QHZ2"/>
      <c r="QIA2"/>
      <c r="QIB2"/>
      <c r="QIC2"/>
      <c r="QID2"/>
      <c r="QIE2"/>
      <c r="QIF2"/>
      <c r="QIG2"/>
      <c r="QIH2"/>
      <c r="QII2"/>
      <c r="QIJ2"/>
      <c r="QIK2"/>
      <c r="QIL2"/>
      <c r="QIM2"/>
      <c r="QIN2"/>
      <c r="QIO2"/>
      <c r="QIP2"/>
      <c r="QIQ2"/>
      <c r="QIR2"/>
      <c r="QIS2"/>
      <c r="QIT2"/>
      <c r="QIU2"/>
      <c r="QIV2"/>
      <c r="QIW2"/>
      <c r="QIX2"/>
      <c r="QIY2"/>
      <c r="QIZ2"/>
      <c r="QJA2"/>
      <c r="QJB2"/>
      <c r="QJC2"/>
      <c r="QJD2"/>
      <c r="QJE2"/>
      <c r="QJF2"/>
      <c r="QJG2"/>
      <c r="QJH2"/>
      <c r="QJI2"/>
      <c r="QJJ2"/>
      <c r="QJK2"/>
      <c r="QJL2"/>
      <c r="QJM2"/>
      <c r="QJN2"/>
      <c r="QJO2"/>
      <c r="QJP2"/>
      <c r="QJQ2"/>
      <c r="QJR2"/>
      <c r="QJS2"/>
      <c r="QJT2"/>
      <c r="QJU2"/>
      <c r="QJV2"/>
      <c r="QJW2"/>
      <c r="QJX2"/>
      <c r="QJY2"/>
      <c r="QJZ2"/>
      <c r="QKA2"/>
      <c r="QKB2"/>
      <c r="QKC2"/>
      <c r="QKD2"/>
      <c r="QKE2"/>
      <c r="QKF2"/>
      <c r="QKG2"/>
      <c r="QKH2"/>
      <c r="QKI2"/>
      <c r="QKJ2"/>
      <c r="QKK2"/>
      <c r="QKL2"/>
      <c r="QKM2"/>
      <c r="QKN2"/>
      <c r="QKO2"/>
      <c r="QKP2"/>
      <c r="QKQ2"/>
      <c r="QKR2"/>
      <c r="QKS2"/>
      <c r="QKT2"/>
      <c r="QKU2"/>
      <c r="QKV2"/>
      <c r="QKW2"/>
      <c r="QKX2"/>
      <c r="QKY2"/>
      <c r="QKZ2"/>
      <c r="QLA2"/>
      <c r="QLB2"/>
      <c r="QLC2"/>
      <c r="QLD2"/>
      <c r="QLE2"/>
      <c r="QLF2"/>
      <c r="QLG2"/>
      <c r="QLH2"/>
      <c r="QLI2"/>
      <c r="QLJ2"/>
      <c r="QLK2"/>
      <c r="QLL2"/>
      <c r="QLM2"/>
      <c r="QLN2"/>
      <c r="QLO2"/>
      <c r="QLP2"/>
      <c r="QLQ2"/>
      <c r="QLR2"/>
      <c r="QLS2"/>
      <c r="QLT2"/>
      <c r="QLU2"/>
      <c r="QLV2"/>
      <c r="QLW2"/>
      <c r="QLX2"/>
      <c r="QLY2"/>
      <c r="QLZ2"/>
      <c r="QMA2"/>
      <c r="QMB2"/>
      <c r="QMC2"/>
      <c r="QMD2"/>
      <c r="QME2"/>
      <c r="QMF2"/>
      <c r="QMG2"/>
      <c r="QMH2"/>
      <c r="QMI2"/>
      <c r="QMJ2"/>
      <c r="QMK2"/>
      <c r="QML2"/>
      <c r="QMM2"/>
      <c r="QMN2"/>
      <c r="QMO2"/>
      <c r="QMP2"/>
      <c r="QMQ2"/>
      <c r="QMR2"/>
      <c r="QMS2"/>
      <c r="QMT2"/>
      <c r="QMU2"/>
      <c r="QMV2"/>
      <c r="QMW2"/>
      <c r="QMX2"/>
      <c r="QMY2"/>
      <c r="QMZ2"/>
      <c r="QNA2"/>
      <c r="QNB2"/>
      <c r="QNC2"/>
      <c r="QND2"/>
      <c r="QNE2"/>
      <c r="QNF2"/>
      <c r="QNG2"/>
      <c r="QNH2"/>
      <c r="QNI2"/>
      <c r="QNJ2"/>
      <c r="QNK2"/>
      <c r="QNL2"/>
      <c r="QNM2"/>
      <c r="QNN2"/>
      <c r="QNO2"/>
      <c r="QNP2"/>
      <c r="QNQ2"/>
      <c r="QNR2"/>
      <c r="QNS2"/>
      <c r="QNT2"/>
      <c r="QNU2"/>
      <c r="QNV2"/>
      <c r="QNW2"/>
      <c r="QNX2"/>
      <c r="QNY2"/>
      <c r="QNZ2"/>
      <c r="QOA2"/>
      <c r="QOB2"/>
      <c r="QOC2"/>
      <c r="QOD2"/>
      <c r="QOE2"/>
      <c r="QOF2"/>
      <c r="QOG2"/>
      <c r="QOH2"/>
      <c r="QOI2"/>
      <c r="QOJ2"/>
      <c r="QOK2"/>
      <c r="QOL2"/>
      <c r="QOM2"/>
      <c r="QON2"/>
      <c r="QOO2"/>
      <c r="QOP2"/>
      <c r="QOQ2"/>
      <c r="QOR2"/>
      <c r="QOS2"/>
      <c r="QOT2"/>
      <c r="QOU2"/>
      <c r="QOV2"/>
      <c r="QOW2"/>
      <c r="QOX2"/>
      <c r="QOY2"/>
      <c r="QOZ2"/>
      <c r="QPA2"/>
      <c r="QPB2"/>
      <c r="QPC2"/>
      <c r="QPD2"/>
      <c r="QPE2"/>
      <c r="QPF2"/>
      <c r="QPG2"/>
      <c r="QPH2"/>
      <c r="QPI2"/>
      <c r="QPJ2"/>
      <c r="QPK2"/>
      <c r="QPL2"/>
      <c r="QPM2"/>
      <c r="QPN2"/>
      <c r="QPO2"/>
      <c r="QPP2"/>
      <c r="QPQ2"/>
      <c r="QPR2"/>
      <c r="QPS2"/>
      <c r="QPT2"/>
      <c r="QPU2"/>
      <c r="QPV2"/>
      <c r="QPW2"/>
      <c r="QPX2"/>
      <c r="QPY2"/>
      <c r="QPZ2"/>
      <c r="QQA2"/>
      <c r="QQB2"/>
      <c r="QQC2"/>
      <c r="QQD2"/>
      <c r="QQE2"/>
      <c r="QQF2"/>
      <c r="QQG2"/>
      <c r="QQH2"/>
      <c r="QQI2"/>
      <c r="QQJ2"/>
      <c r="QQK2"/>
      <c r="QQL2"/>
      <c r="QQM2"/>
      <c r="QQN2"/>
      <c r="QQO2"/>
      <c r="QQP2"/>
      <c r="QQQ2"/>
      <c r="QQR2"/>
      <c r="QQS2"/>
      <c r="QQT2"/>
      <c r="QQU2"/>
      <c r="QQV2"/>
      <c r="QQW2"/>
      <c r="QQX2"/>
      <c r="QQY2"/>
      <c r="QQZ2"/>
      <c r="QRA2"/>
      <c r="QRB2"/>
      <c r="QRC2"/>
      <c r="QRD2"/>
      <c r="QRE2"/>
      <c r="QRF2"/>
      <c r="QRG2"/>
      <c r="QRH2"/>
      <c r="QRI2"/>
      <c r="QRJ2"/>
      <c r="QRK2"/>
      <c r="QRL2"/>
      <c r="QRM2"/>
      <c r="QRN2"/>
      <c r="QRO2"/>
      <c r="QRP2"/>
      <c r="QRQ2"/>
      <c r="QRR2"/>
      <c r="QRS2"/>
      <c r="QRT2"/>
      <c r="QRU2"/>
      <c r="QRV2"/>
      <c r="QRW2"/>
      <c r="QRX2"/>
      <c r="QRY2"/>
      <c r="QRZ2"/>
      <c r="QSA2"/>
      <c r="QSB2"/>
      <c r="QSC2"/>
      <c r="QSD2"/>
      <c r="QSE2"/>
      <c r="QSF2"/>
      <c r="QSG2"/>
      <c r="QSH2"/>
      <c r="QSI2"/>
      <c r="QSJ2"/>
      <c r="QSK2"/>
      <c r="QSL2"/>
      <c r="QSM2"/>
      <c r="QSN2"/>
      <c r="QSO2"/>
      <c r="QSP2"/>
      <c r="QSQ2"/>
      <c r="QSR2"/>
      <c r="QSS2"/>
      <c r="QST2"/>
      <c r="QSU2"/>
      <c r="QSV2"/>
      <c r="QSW2"/>
      <c r="QSX2"/>
      <c r="QSY2"/>
      <c r="QSZ2"/>
      <c r="QTA2"/>
      <c r="QTB2"/>
      <c r="QTC2"/>
      <c r="QTD2"/>
      <c r="QTE2"/>
      <c r="QTF2"/>
      <c r="QTG2"/>
      <c r="QTH2"/>
      <c r="QTI2"/>
      <c r="QTJ2"/>
      <c r="QTK2"/>
      <c r="QTL2"/>
      <c r="QTM2"/>
      <c r="QTN2"/>
      <c r="QTO2"/>
      <c r="QTP2"/>
      <c r="QTQ2"/>
      <c r="QTR2"/>
      <c r="QTS2"/>
      <c r="QTT2"/>
      <c r="QTU2"/>
      <c r="QTV2"/>
      <c r="QTW2"/>
      <c r="QTX2"/>
      <c r="QTY2"/>
      <c r="QTZ2"/>
      <c r="QUA2"/>
      <c r="QUB2"/>
      <c r="QUC2"/>
      <c r="QUD2"/>
      <c r="QUE2"/>
      <c r="QUF2"/>
      <c r="QUG2"/>
      <c r="QUH2"/>
      <c r="QUI2"/>
      <c r="QUJ2"/>
      <c r="QUK2"/>
      <c r="QUL2"/>
      <c r="QUM2"/>
      <c r="QUN2"/>
      <c r="QUO2"/>
      <c r="QUP2"/>
      <c r="QUQ2"/>
      <c r="QUR2"/>
      <c r="QUS2"/>
      <c r="QUT2"/>
      <c r="QUU2"/>
      <c r="QUV2"/>
      <c r="QUW2"/>
      <c r="QUX2"/>
      <c r="QUY2"/>
      <c r="QUZ2"/>
      <c r="QVA2"/>
      <c r="QVB2"/>
      <c r="QVC2"/>
      <c r="QVD2"/>
      <c r="QVE2"/>
      <c r="QVF2"/>
      <c r="QVG2"/>
      <c r="QVH2"/>
      <c r="QVI2"/>
      <c r="QVJ2"/>
      <c r="QVK2"/>
      <c r="QVL2"/>
      <c r="QVM2"/>
      <c r="QVN2"/>
      <c r="QVO2"/>
      <c r="QVP2"/>
      <c r="QVQ2"/>
      <c r="QVR2"/>
      <c r="QVS2"/>
      <c r="QVT2"/>
      <c r="QVU2"/>
      <c r="QVV2"/>
      <c r="QVW2"/>
      <c r="QVX2"/>
      <c r="QVY2"/>
      <c r="QVZ2"/>
      <c r="QWA2"/>
      <c r="QWB2"/>
      <c r="QWC2"/>
      <c r="QWD2"/>
      <c r="QWE2"/>
      <c r="QWF2"/>
      <c r="QWG2"/>
      <c r="QWH2"/>
      <c r="QWI2"/>
      <c r="QWJ2"/>
      <c r="QWK2"/>
      <c r="QWL2"/>
      <c r="QWM2"/>
      <c r="QWN2"/>
      <c r="QWO2"/>
      <c r="QWP2"/>
      <c r="QWQ2"/>
      <c r="QWR2"/>
      <c r="QWS2"/>
      <c r="QWT2"/>
      <c r="QWU2"/>
      <c r="QWV2"/>
      <c r="QWW2"/>
      <c r="QWX2"/>
      <c r="QWY2"/>
      <c r="QWZ2"/>
      <c r="QXA2"/>
      <c r="QXB2"/>
      <c r="QXC2"/>
      <c r="QXD2"/>
      <c r="QXE2"/>
      <c r="QXF2"/>
      <c r="QXG2"/>
      <c r="QXH2"/>
      <c r="QXI2"/>
      <c r="QXJ2"/>
      <c r="QXK2"/>
      <c r="QXL2"/>
      <c r="QXM2"/>
      <c r="QXN2"/>
      <c r="QXO2"/>
      <c r="QXP2"/>
      <c r="QXQ2"/>
      <c r="QXR2"/>
      <c r="QXS2"/>
      <c r="QXT2"/>
      <c r="QXU2"/>
      <c r="QXV2"/>
      <c r="QXW2"/>
      <c r="QXX2"/>
      <c r="QXY2"/>
      <c r="QXZ2"/>
      <c r="QYA2"/>
      <c r="QYB2"/>
      <c r="QYC2"/>
      <c r="QYD2"/>
      <c r="QYE2"/>
      <c r="QYF2"/>
      <c r="QYG2"/>
      <c r="QYH2"/>
      <c r="QYI2"/>
      <c r="QYJ2"/>
      <c r="QYK2"/>
      <c r="QYL2"/>
      <c r="QYM2"/>
      <c r="QYN2"/>
      <c r="QYO2"/>
      <c r="QYP2"/>
      <c r="QYQ2"/>
      <c r="QYR2"/>
      <c r="QYS2"/>
      <c r="QYT2"/>
      <c r="QYU2"/>
      <c r="QYV2"/>
      <c r="QYW2"/>
      <c r="QYX2"/>
      <c r="QYY2"/>
      <c r="QYZ2"/>
      <c r="QZA2"/>
      <c r="QZB2"/>
      <c r="QZC2"/>
      <c r="QZD2"/>
      <c r="QZE2"/>
      <c r="QZF2"/>
      <c r="QZG2"/>
      <c r="QZH2"/>
      <c r="QZI2"/>
      <c r="QZJ2"/>
      <c r="QZK2"/>
      <c r="QZL2"/>
      <c r="QZM2"/>
      <c r="QZN2"/>
      <c r="QZO2"/>
      <c r="QZP2"/>
      <c r="QZQ2"/>
      <c r="QZR2"/>
      <c r="QZS2"/>
      <c r="QZT2"/>
      <c r="QZU2"/>
      <c r="QZV2"/>
      <c r="QZW2"/>
      <c r="QZX2"/>
      <c r="QZY2"/>
      <c r="QZZ2"/>
      <c r="RAA2"/>
      <c r="RAB2"/>
      <c r="RAC2"/>
      <c r="RAD2"/>
      <c r="RAE2"/>
      <c r="RAF2"/>
      <c r="RAG2"/>
      <c r="RAH2"/>
      <c r="RAI2"/>
      <c r="RAJ2"/>
      <c r="RAK2"/>
      <c r="RAL2"/>
      <c r="RAM2"/>
      <c r="RAN2"/>
      <c r="RAO2"/>
      <c r="RAP2"/>
      <c r="RAQ2"/>
      <c r="RAR2"/>
      <c r="RAS2"/>
      <c r="RAT2"/>
      <c r="RAU2"/>
      <c r="RAV2"/>
      <c r="RAW2"/>
      <c r="RAX2"/>
      <c r="RAY2"/>
      <c r="RAZ2"/>
      <c r="RBA2"/>
      <c r="RBB2"/>
      <c r="RBC2"/>
      <c r="RBD2"/>
      <c r="RBE2"/>
      <c r="RBF2"/>
      <c r="RBG2"/>
      <c r="RBH2"/>
      <c r="RBI2"/>
      <c r="RBJ2"/>
      <c r="RBK2"/>
      <c r="RBL2"/>
      <c r="RBM2"/>
      <c r="RBN2"/>
      <c r="RBO2"/>
      <c r="RBP2"/>
      <c r="RBQ2"/>
      <c r="RBR2"/>
      <c r="RBS2"/>
      <c r="RBT2"/>
      <c r="RBU2"/>
      <c r="RBV2"/>
      <c r="RBW2"/>
      <c r="RBX2"/>
      <c r="RBY2"/>
      <c r="RBZ2"/>
      <c r="RCA2"/>
      <c r="RCB2"/>
      <c r="RCC2"/>
      <c r="RCD2"/>
      <c r="RCE2"/>
      <c r="RCF2"/>
      <c r="RCG2"/>
      <c r="RCH2"/>
      <c r="RCI2"/>
      <c r="RCJ2"/>
      <c r="RCK2"/>
      <c r="RCL2"/>
      <c r="RCM2"/>
      <c r="RCN2"/>
      <c r="RCO2"/>
      <c r="RCP2"/>
      <c r="RCQ2"/>
      <c r="RCR2"/>
      <c r="RCS2"/>
      <c r="RCT2"/>
      <c r="RCU2"/>
      <c r="RCV2"/>
      <c r="RCW2"/>
      <c r="RCX2"/>
      <c r="RCY2"/>
      <c r="RCZ2"/>
      <c r="RDA2"/>
      <c r="RDB2"/>
      <c r="RDC2"/>
      <c r="RDD2"/>
      <c r="RDE2"/>
      <c r="RDF2"/>
      <c r="RDG2"/>
      <c r="RDH2"/>
      <c r="RDI2"/>
      <c r="RDJ2"/>
      <c r="RDK2"/>
      <c r="RDL2"/>
      <c r="RDM2"/>
      <c r="RDN2"/>
      <c r="RDO2"/>
      <c r="RDP2"/>
      <c r="RDQ2"/>
      <c r="RDR2"/>
      <c r="RDS2"/>
      <c r="RDT2"/>
      <c r="RDU2"/>
      <c r="RDV2"/>
      <c r="RDW2"/>
      <c r="RDX2"/>
      <c r="RDY2"/>
      <c r="RDZ2"/>
      <c r="REA2"/>
      <c r="REB2"/>
      <c r="REC2"/>
      <c r="RED2"/>
      <c r="REE2"/>
      <c r="REF2"/>
      <c r="REG2"/>
      <c r="REH2"/>
      <c r="REI2"/>
      <c r="REJ2"/>
      <c r="REK2"/>
      <c r="REL2"/>
      <c r="REM2"/>
      <c r="REN2"/>
      <c r="REO2"/>
      <c r="REP2"/>
      <c r="REQ2"/>
      <c r="RER2"/>
      <c r="RES2"/>
      <c r="RET2"/>
      <c r="REU2"/>
      <c r="REV2"/>
      <c r="REW2"/>
      <c r="REX2"/>
      <c r="REY2"/>
      <c r="REZ2"/>
      <c r="RFA2"/>
      <c r="RFB2"/>
      <c r="RFC2"/>
      <c r="RFD2"/>
      <c r="RFE2"/>
      <c r="RFF2"/>
      <c r="RFG2"/>
      <c r="RFH2"/>
      <c r="RFI2"/>
      <c r="RFJ2"/>
      <c r="RFK2"/>
      <c r="RFL2"/>
      <c r="RFM2"/>
      <c r="RFN2"/>
      <c r="RFO2"/>
      <c r="RFP2"/>
      <c r="RFQ2"/>
      <c r="RFR2"/>
      <c r="RFS2"/>
      <c r="RFT2"/>
      <c r="RFU2"/>
      <c r="RFV2"/>
      <c r="RFW2"/>
      <c r="RFX2"/>
      <c r="RFY2"/>
      <c r="RFZ2"/>
      <c r="RGA2"/>
      <c r="RGB2"/>
      <c r="RGC2"/>
      <c r="RGD2"/>
      <c r="RGE2"/>
      <c r="RGF2"/>
      <c r="RGG2"/>
      <c r="RGH2"/>
      <c r="RGI2"/>
      <c r="RGJ2"/>
      <c r="RGK2"/>
      <c r="RGL2"/>
      <c r="RGM2"/>
      <c r="RGN2"/>
      <c r="RGO2"/>
      <c r="RGP2"/>
      <c r="RGQ2"/>
      <c r="RGR2"/>
      <c r="RGS2"/>
      <c r="RGT2"/>
      <c r="RGU2"/>
      <c r="RGV2"/>
      <c r="RGW2"/>
      <c r="RGX2"/>
      <c r="RGY2"/>
      <c r="RGZ2"/>
      <c r="RHA2"/>
      <c r="RHB2"/>
      <c r="RHC2"/>
      <c r="RHD2"/>
      <c r="RHE2"/>
      <c r="RHF2"/>
      <c r="RHG2"/>
      <c r="RHH2"/>
      <c r="RHI2"/>
      <c r="RHJ2"/>
      <c r="RHK2"/>
      <c r="RHL2"/>
      <c r="RHM2"/>
      <c r="RHN2"/>
      <c r="RHO2"/>
      <c r="RHP2"/>
      <c r="RHQ2"/>
      <c r="RHR2"/>
      <c r="RHS2"/>
      <c r="RHT2"/>
      <c r="RHU2"/>
      <c r="RHV2"/>
      <c r="RHW2"/>
      <c r="RHX2"/>
      <c r="RHY2"/>
      <c r="RHZ2"/>
      <c r="RIA2"/>
      <c r="RIB2"/>
      <c r="RIC2"/>
      <c r="RID2"/>
      <c r="RIE2"/>
      <c r="RIF2"/>
      <c r="RIG2"/>
      <c r="RIH2"/>
      <c r="RII2"/>
      <c r="RIJ2"/>
      <c r="RIK2"/>
      <c r="RIL2"/>
      <c r="RIM2"/>
      <c r="RIN2"/>
      <c r="RIO2"/>
      <c r="RIP2"/>
      <c r="RIQ2"/>
      <c r="RIR2"/>
      <c r="RIS2"/>
      <c r="RIT2"/>
      <c r="RIU2"/>
      <c r="RIV2"/>
      <c r="RIW2"/>
      <c r="RIX2"/>
      <c r="RIY2"/>
      <c r="RIZ2"/>
      <c r="RJA2"/>
      <c r="RJB2"/>
      <c r="RJC2"/>
      <c r="RJD2"/>
      <c r="RJE2"/>
      <c r="RJF2"/>
      <c r="RJG2"/>
      <c r="RJH2"/>
      <c r="RJI2"/>
      <c r="RJJ2"/>
      <c r="RJK2"/>
      <c r="RJL2"/>
      <c r="RJM2"/>
      <c r="RJN2"/>
      <c r="RJO2"/>
      <c r="RJP2"/>
      <c r="RJQ2"/>
      <c r="RJR2"/>
      <c r="RJS2"/>
      <c r="RJT2"/>
      <c r="RJU2"/>
      <c r="RJV2"/>
      <c r="RJW2"/>
      <c r="RJX2"/>
      <c r="RJY2"/>
      <c r="RJZ2"/>
      <c r="RKA2"/>
      <c r="RKB2"/>
      <c r="RKC2"/>
      <c r="RKD2"/>
      <c r="RKE2"/>
      <c r="RKF2"/>
      <c r="RKG2"/>
      <c r="RKH2"/>
      <c r="RKI2"/>
      <c r="RKJ2"/>
      <c r="RKK2"/>
      <c r="RKL2"/>
      <c r="RKM2"/>
      <c r="RKN2"/>
      <c r="RKO2"/>
      <c r="RKP2"/>
      <c r="RKQ2"/>
      <c r="RKR2"/>
      <c r="RKS2"/>
      <c r="RKT2"/>
      <c r="RKU2"/>
      <c r="RKV2"/>
      <c r="RKW2"/>
      <c r="RKX2"/>
      <c r="RKY2"/>
      <c r="RKZ2"/>
      <c r="RLA2"/>
      <c r="RLB2"/>
      <c r="RLC2"/>
      <c r="RLD2"/>
      <c r="RLE2"/>
      <c r="RLF2"/>
      <c r="RLG2"/>
      <c r="RLH2"/>
      <c r="RLI2"/>
      <c r="RLJ2"/>
      <c r="RLK2"/>
      <c r="RLL2"/>
      <c r="RLM2"/>
      <c r="RLN2"/>
      <c r="RLO2"/>
      <c r="RLP2"/>
      <c r="RLQ2"/>
      <c r="RLR2"/>
      <c r="RLS2"/>
      <c r="RLT2"/>
      <c r="RLU2"/>
      <c r="RLV2"/>
      <c r="RLW2"/>
      <c r="RLX2"/>
      <c r="RLY2"/>
      <c r="RLZ2"/>
      <c r="RMA2"/>
      <c r="RMB2"/>
      <c r="RMC2"/>
      <c r="RMD2"/>
      <c r="RME2"/>
      <c r="RMF2"/>
      <c r="RMG2"/>
      <c r="RMH2"/>
      <c r="RMI2"/>
      <c r="RMJ2"/>
      <c r="RMK2"/>
      <c r="RML2"/>
      <c r="RMM2"/>
      <c r="RMN2"/>
      <c r="RMO2"/>
      <c r="RMP2"/>
      <c r="RMQ2"/>
      <c r="RMR2"/>
      <c r="RMS2"/>
      <c r="RMT2"/>
      <c r="RMU2"/>
      <c r="RMV2"/>
      <c r="RMW2"/>
      <c r="RMX2"/>
      <c r="RMY2"/>
      <c r="RMZ2"/>
      <c r="RNA2"/>
      <c r="RNB2"/>
      <c r="RNC2"/>
      <c r="RND2"/>
      <c r="RNE2"/>
      <c r="RNF2"/>
      <c r="RNG2"/>
      <c r="RNH2"/>
      <c r="RNI2"/>
      <c r="RNJ2"/>
      <c r="RNK2"/>
      <c r="RNL2"/>
      <c r="RNM2"/>
      <c r="RNN2"/>
      <c r="RNO2"/>
      <c r="RNP2"/>
      <c r="RNQ2"/>
      <c r="RNR2"/>
      <c r="RNS2"/>
      <c r="RNT2"/>
      <c r="RNU2"/>
      <c r="RNV2"/>
      <c r="RNW2"/>
      <c r="RNX2"/>
      <c r="RNY2"/>
      <c r="RNZ2"/>
      <c r="ROA2"/>
      <c r="ROB2"/>
      <c r="ROC2"/>
      <c r="ROD2"/>
      <c r="ROE2"/>
      <c r="ROF2"/>
      <c r="ROG2"/>
      <c r="ROH2"/>
      <c r="ROI2"/>
      <c r="ROJ2"/>
      <c r="ROK2"/>
      <c r="ROL2"/>
      <c r="ROM2"/>
      <c r="RON2"/>
      <c r="ROO2"/>
      <c r="ROP2"/>
      <c r="ROQ2"/>
      <c r="ROR2"/>
      <c r="ROS2"/>
      <c r="ROT2"/>
      <c r="ROU2"/>
      <c r="ROV2"/>
      <c r="ROW2"/>
      <c r="ROX2"/>
      <c r="ROY2"/>
      <c r="ROZ2"/>
      <c r="RPA2"/>
      <c r="RPB2"/>
      <c r="RPC2"/>
      <c r="RPD2"/>
      <c r="RPE2"/>
      <c r="RPF2"/>
      <c r="RPG2"/>
      <c r="RPH2"/>
      <c r="RPI2"/>
      <c r="RPJ2"/>
      <c r="RPK2"/>
      <c r="RPL2"/>
      <c r="RPM2"/>
      <c r="RPN2"/>
      <c r="RPO2"/>
      <c r="RPP2"/>
      <c r="RPQ2"/>
      <c r="RPR2"/>
      <c r="RPS2"/>
      <c r="RPT2"/>
      <c r="RPU2"/>
      <c r="RPV2"/>
      <c r="RPW2"/>
      <c r="RPX2"/>
      <c r="RPY2"/>
      <c r="RPZ2"/>
      <c r="RQA2"/>
      <c r="RQB2"/>
      <c r="RQC2"/>
      <c r="RQD2"/>
      <c r="RQE2"/>
      <c r="RQF2"/>
      <c r="RQG2"/>
      <c r="RQH2"/>
      <c r="RQI2"/>
      <c r="RQJ2"/>
      <c r="RQK2"/>
      <c r="RQL2"/>
      <c r="RQM2"/>
      <c r="RQN2"/>
      <c r="RQO2"/>
      <c r="RQP2"/>
      <c r="RQQ2"/>
      <c r="RQR2"/>
      <c r="RQS2"/>
      <c r="RQT2"/>
      <c r="RQU2"/>
      <c r="RQV2"/>
      <c r="RQW2"/>
      <c r="RQX2"/>
      <c r="RQY2"/>
      <c r="RQZ2"/>
      <c r="RRA2"/>
      <c r="RRB2"/>
      <c r="RRC2"/>
      <c r="RRD2"/>
      <c r="RRE2"/>
      <c r="RRF2"/>
      <c r="RRG2"/>
      <c r="RRH2"/>
      <c r="RRI2"/>
      <c r="RRJ2"/>
      <c r="RRK2"/>
      <c r="RRL2"/>
      <c r="RRM2"/>
      <c r="RRN2"/>
      <c r="RRO2"/>
      <c r="RRP2"/>
      <c r="RRQ2"/>
      <c r="RRR2"/>
      <c r="RRS2"/>
      <c r="RRT2"/>
      <c r="RRU2"/>
      <c r="RRV2"/>
      <c r="RRW2"/>
      <c r="RRX2"/>
      <c r="RRY2"/>
      <c r="RRZ2"/>
      <c r="RSA2"/>
      <c r="RSB2"/>
      <c r="RSC2"/>
      <c r="RSD2"/>
      <c r="RSE2"/>
      <c r="RSF2"/>
      <c r="RSG2"/>
      <c r="RSH2"/>
      <c r="RSI2"/>
      <c r="RSJ2"/>
      <c r="RSK2"/>
      <c r="RSL2"/>
      <c r="RSM2"/>
      <c r="RSN2"/>
      <c r="RSO2"/>
      <c r="RSP2"/>
      <c r="RSQ2"/>
      <c r="RSR2"/>
      <c r="RSS2"/>
      <c r="RST2"/>
      <c r="RSU2"/>
      <c r="RSV2"/>
      <c r="RSW2"/>
      <c r="RSX2"/>
      <c r="RSY2"/>
      <c r="RSZ2"/>
      <c r="RTA2"/>
      <c r="RTB2"/>
      <c r="RTC2"/>
      <c r="RTD2"/>
      <c r="RTE2"/>
      <c r="RTF2"/>
      <c r="RTG2"/>
      <c r="RTH2"/>
      <c r="RTI2"/>
      <c r="RTJ2"/>
      <c r="RTK2"/>
      <c r="RTL2"/>
      <c r="RTM2"/>
      <c r="RTN2"/>
      <c r="RTO2"/>
      <c r="RTP2"/>
      <c r="RTQ2"/>
      <c r="RTR2"/>
      <c r="RTS2"/>
      <c r="RTT2"/>
      <c r="RTU2"/>
      <c r="RTV2"/>
      <c r="RTW2"/>
      <c r="RTX2"/>
      <c r="RTY2"/>
      <c r="RTZ2"/>
      <c r="RUA2"/>
      <c r="RUB2"/>
      <c r="RUC2"/>
      <c r="RUD2"/>
      <c r="RUE2"/>
      <c r="RUF2"/>
      <c r="RUG2"/>
      <c r="RUH2"/>
      <c r="RUI2"/>
      <c r="RUJ2"/>
      <c r="RUK2"/>
      <c r="RUL2"/>
      <c r="RUM2"/>
      <c r="RUN2"/>
      <c r="RUO2"/>
      <c r="RUP2"/>
      <c r="RUQ2"/>
      <c r="RUR2"/>
      <c r="RUS2"/>
      <c r="RUT2"/>
      <c r="RUU2"/>
      <c r="RUV2"/>
      <c r="RUW2"/>
      <c r="RUX2"/>
      <c r="RUY2"/>
      <c r="RUZ2"/>
      <c r="RVA2"/>
      <c r="RVB2"/>
      <c r="RVC2"/>
      <c r="RVD2"/>
      <c r="RVE2"/>
      <c r="RVF2"/>
      <c r="RVG2"/>
      <c r="RVH2"/>
      <c r="RVI2"/>
      <c r="RVJ2"/>
      <c r="RVK2"/>
      <c r="RVL2"/>
      <c r="RVM2"/>
      <c r="RVN2"/>
      <c r="RVO2"/>
      <c r="RVP2"/>
      <c r="RVQ2"/>
      <c r="RVR2"/>
      <c r="RVS2"/>
      <c r="RVT2"/>
      <c r="RVU2"/>
      <c r="RVV2"/>
      <c r="RVW2"/>
      <c r="RVX2"/>
      <c r="RVY2"/>
      <c r="RVZ2"/>
      <c r="RWA2"/>
      <c r="RWB2"/>
      <c r="RWC2"/>
      <c r="RWD2"/>
      <c r="RWE2"/>
      <c r="RWF2"/>
      <c r="RWG2"/>
      <c r="RWH2"/>
      <c r="RWI2"/>
      <c r="RWJ2"/>
      <c r="RWK2"/>
      <c r="RWL2"/>
      <c r="RWM2"/>
      <c r="RWN2"/>
      <c r="RWO2"/>
      <c r="RWP2"/>
      <c r="RWQ2"/>
      <c r="RWR2"/>
      <c r="RWS2"/>
      <c r="RWT2"/>
      <c r="RWU2"/>
      <c r="RWV2"/>
      <c r="RWW2"/>
      <c r="RWX2"/>
      <c r="RWY2"/>
      <c r="RWZ2"/>
      <c r="RXA2"/>
      <c r="RXB2"/>
      <c r="RXC2"/>
      <c r="RXD2"/>
      <c r="RXE2"/>
      <c r="RXF2"/>
      <c r="RXG2"/>
      <c r="RXH2"/>
      <c r="RXI2"/>
      <c r="RXJ2"/>
      <c r="RXK2"/>
      <c r="RXL2"/>
      <c r="RXM2"/>
      <c r="RXN2"/>
      <c r="RXO2"/>
      <c r="RXP2"/>
      <c r="RXQ2"/>
      <c r="RXR2"/>
      <c r="RXS2"/>
      <c r="RXT2"/>
      <c r="RXU2"/>
      <c r="RXV2"/>
      <c r="RXW2"/>
      <c r="RXX2"/>
      <c r="RXY2"/>
      <c r="RXZ2"/>
      <c r="RYA2"/>
      <c r="RYB2"/>
      <c r="RYC2"/>
      <c r="RYD2"/>
      <c r="RYE2"/>
      <c r="RYF2"/>
      <c r="RYG2"/>
      <c r="RYH2"/>
      <c r="RYI2"/>
      <c r="RYJ2"/>
      <c r="RYK2"/>
      <c r="RYL2"/>
      <c r="RYM2"/>
      <c r="RYN2"/>
      <c r="RYO2"/>
      <c r="RYP2"/>
      <c r="RYQ2"/>
      <c r="RYR2"/>
      <c r="RYS2"/>
      <c r="RYT2"/>
      <c r="RYU2"/>
      <c r="RYV2"/>
      <c r="RYW2"/>
      <c r="RYX2"/>
      <c r="RYY2"/>
      <c r="RYZ2"/>
      <c r="RZA2"/>
      <c r="RZB2"/>
      <c r="RZC2"/>
      <c r="RZD2"/>
      <c r="RZE2"/>
      <c r="RZF2"/>
      <c r="RZG2"/>
      <c r="RZH2"/>
      <c r="RZI2"/>
      <c r="RZJ2"/>
      <c r="RZK2"/>
      <c r="RZL2"/>
      <c r="RZM2"/>
      <c r="RZN2"/>
      <c r="RZO2"/>
      <c r="RZP2"/>
      <c r="RZQ2"/>
      <c r="RZR2"/>
      <c r="RZS2"/>
      <c r="RZT2"/>
      <c r="RZU2"/>
      <c r="RZV2"/>
      <c r="RZW2"/>
      <c r="RZX2"/>
      <c r="RZY2"/>
      <c r="RZZ2"/>
      <c r="SAA2"/>
      <c r="SAB2"/>
      <c r="SAC2"/>
      <c r="SAD2"/>
      <c r="SAE2"/>
      <c r="SAF2"/>
      <c r="SAG2"/>
      <c r="SAH2"/>
      <c r="SAI2"/>
      <c r="SAJ2"/>
      <c r="SAK2"/>
      <c r="SAL2"/>
      <c r="SAM2"/>
      <c r="SAN2"/>
      <c r="SAO2"/>
      <c r="SAP2"/>
      <c r="SAQ2"/>
      <c r="SAR2"/>
      <c r="SAS2"/>
      <c r="SAT2"/>
      <c r="SAU2"/>
      <c r="SAV2"/>
      <c r="SAW2"/>
      <c r="SAX2"/>
      <c r="SAY2"/>
      <c r="SAZ2"/>
      <c r="SBA2"/>
      <c r="SBB2"/>
      <c r="SBC2"/>
      <c r="SBD2"/>
      <c r="SBE2"/>
      <c r="SBF2"/>
      <c r="SBG2"/>
      <c r="SBH2"/>
      <c r="SBI2"/>
      <c r="SBJ2"/>
      <c r="SBK2"/>
      <c r="SBL2"/>
      <c r="SBM2"/>
      <c r="SBN2"/>
      <c r="SBO2"/>
      <c r="SBP2"/>
      <c r="SBQ2"/>
      <c r="SBR2"/>
      <c r="SBS2"/>
      <c r="SBT2"/>
      <c r="SBU2"/>
      <c r="SBV2"/>
      <c r="SBW2"/>
      <c r="SBX2"/>
      <c r="SBY2"/>
      <c r="SBZ2"/>
      <c r="SCA2"/>
      <c r="SCB2"/>
      <c r="SCC2"/>
      <c r="SCD2"/>
      <c r="SCE2"/>
      <c r="SCF2"/>
      <c r="SCG2"/>
      <c r="SCH2"/>
      <c r="SCI2"/>
      <c r="SCJ2"/>
      <c r="SCK2"/>
      <c r="SCL2"/>
      <c r="SCM2"/>
      <c r="SCN2"/>
      <c r="SCO2"/>
      <c r="SCP2"/>
      <c r="SCQ2"/>
      <c r="SCR2"/>
      <c r="SCS2"/>
      <c r="SCT2"/>
      <c r="SCU2"/>
      <c r="SCV2"/>
      <c r="SCW2"/>
      <c r="SCX2"/>
      <c r="SCY2"/>
      <c r="SCZ2"/>
      <c r="SDA2"/>
      <c r="SDB2"/>
      <c r="SDC2"/>
      <c r="SDD2"/>
      <c r="SDE2"/>
      <c r="SDF2"/>
      <c r="SDG2"/>
      <c r="SDH2"/>
      <c r="SDI2"/>
      <c r="SDJ2"/>
      <c r="SDK2"/>
      <c r="SDL2"/>
      <c r="SDM2"/>
      <c r="SDN2"/>
      <c r="SDO2"/>
      <c r="SDP2"/>
      <c r="SDQ2"/>
      <c r="SDR2"/>
      <c r="SDS2"/>
      <c r="SDT2"/>
      <c r="SDU2"/>
      <c r="SDV2"/>
      <c r="SDW2"/>
      <c r="SDX2"/>
      <c r="SDY2"/>
      <c r="SDZ2"/>
      <c r="SEA2"/>
      <c r="SEB2"/>
      <c r="SEC2"/>
      <c r="SED2"/>
      <c r="SEE2"/>
      <c r="SEF2"/>
      <c r="SEG2"/>
      <c r="SEH2"/>
      <c r="SEI2"/>
      <c r="SEJ2"/>
      <c r="SEK2"/>
      <c r="SEL2"/>
      <c r="SEM2"/>
      <c r="SEN2"/>
      <c r="SEO2"/>
      <c r="SEP2"/>
      <c r="SEQ2"/>
      <c r="SER2"/>
      <c r="SES2"/>
      <c r="SET2"/>
      <c r="SEU2"/>
      <c r="SEV2"/>
      <c r="SEW2"/>
      <c r="SEX2"/>
      <c r="SEY2"/>
      <c r="SEZ2"/>
      <c r="SFA2"/>
      <c r="SFB2"/>
      <c r="SFC2"/>
      <c r="SFD2"/>
      <c r="SFE2"/>
      <c r="SFF2"/>
      <c r="SFG2"/>
      <c r="SFH2"/>
      <c r="SFI2"/>
      <c r="SFJ2"/>
      <c r="SFK2"/>
      <c r="SFL2"/>
      <c r="SFM2"/>
      <c r="SFN2"/>
      <c r="SFO2"/>
      <c r="SFP2"/>
      <c r="SFQ2"/>
      <c r="SFR2"/>
      <c r="SFS2"/>
      <c r="SFT2"/>
      <c r="SFU2"/>
      <c r="SFV2"/>
      <c r="SFW2"/>
      <c r="SFX2"/>
      <c r="SFY2"/>
      <c r="SFZ2"/>
      <c r="SGA2"/>
      <c r="SGB2"/>
      <c r="SGC2"/>
      <c r="SGD2"/>
      <c r="SGE2"/>
      <c r="SGF2"/>
      <c r="SGG2"/>
      <c r="SGH2"/>
      <c r="SGI2"/>
      <c r="SGJ2"/>
      <c r="SGK2"/>
      <c r="SGL2"/>
      <c r="SGM2"/>
      <c r="SGN2"/>
      <c r="SGO2"/>
      <c r="SGP2"/>
      <c r="SGQ2"/>
      <c r="SGR2"/>
      <c r="SGS2"/>
      <c r="SGT2"/>
      <c r="SGU2"/>
      <c r="SGV2"/>
      <c r="SGW2"/>
      <c r="SGX2"/>
      <c r="SGY2"/>
      <c r="SGZ2"/>
      <c r="SHA2"/>
      <c r="SHB2"/>
      <c r="SHC2"/>
      <c r="SHD2"/>
      <c r="SHE2"/>
      <c r="SHF2"/>
      <c r="SHG2"/>
      <c r="SHH2"/>
      <c r="SHI2"/>
      <c r="SHJ2"/>
      <c r="SHK2"/>
      <c r="SHL2"/>
      <c r="SHM2"/>
      <c r="SHN2"/>
      <c r="SHO2"/>
      <c r="SHP2"/>
      <c r="SHQ2"/>
      <c r="SHR2"/>
      <c r="SHS2"/>
      <c r="SHT2"/>
      <c r="SHU2"/>
      <c r="SHV2"/>
      <c r="SHW2"/>
      <c r="SHX2"/>
      <c r="SHY2"/>
      <c r="SHZ2"/>
      <c r="SIA2"/>
      <c r="SIB2"/>
      <c r="SIC2"/>
      <c r="SID2"/>
      <c r="SIE2"/>
      <c r="SIF2"/>
      <c r="SIG2"/>
      <c r="SIH2"/>
      <c r="SII2"/>
      <c r="SIJ2"/>
      <c r="SIK2"/>
      <c r="SIL2"/>
      <c r="SIM2"/>
      <c r="SIN2"/>
      <c r="SIO2"/>
      <c r="SIP2"/>
      <c r="SIQ2"/>
      <c r="SIR2"/>
      <c r="SIS2"/>
      <c r="SIT2"/>
      <c r="SIU2"/>
      <c r="SIV2"/>
      <c r="SIW2"/>
      <c r="SIX2"/>
      <c r="SIY2"/>
      <c r="SIZ2"/>
      <c r="SJA2"/>
      <c r="SJB2"/>
      <c r="SJC2"/>
      <c r="SJD2"/>
      <c r="SJE2"/>
      <c r="SJF2"/>
      <c r="SJG2"/>
      <c r="SJH2"/>
      <c r="SJI2"/>
      <c r="SJJ2"/>
      <c r="SJK2"/>
      <c r="SJL2"/>
      <c r="SJM2"/>
      <c r="SJN2"/>
      <c r="SJO2"/>
      <c r="SJP2"/>
      <c r="SJQ2"/>
      <c r="SJR2"/>
      <c r="SJS2"/>
      <c r="SJT2"/>
      <c r="SJU2"/>
      <c r="SJV2"/>
      <c r="SJW2"/>
      <c r="SJX2"/>
      <c r="SJY2"/>
      <c r="SJZ2"/>
      <c r="SKA2"/>
      <c r="SKB2"/>
      <c r="SKC2"/>
      <c r="SKD2"/>
      <c r="SKE2"/>
      <c r="SKF2"/>
      <c r="SKG2"/>
      <c r="SKH2"/>
      <c r="SKI2"/>
      <c r="SKJ2"/>
      <c r="SKK2"/>
      <c r="SKL2"/>
      <c r="SKM2"/>
      <c r="SKN2"/>
      <c r="SKO2"/>
      <c r="SKP2"/>
      <c r="SKQ2"/>
      <c r="SKR2"/>
      <c r="SKS2"/>
      <c r="SKT2"/>
      <c r="SKU2"/>
      <c r="SKV2"/>
      <c r="SKW2"/>
      <c r="SKX2"/>
      <c r="SKY2"/>
      <c r="SKZ2"/>
      <c r="SLA2"/>
      <c r="SLB2"/>
      <c r="SLC2"/>
      <c r="SLD2"/>
      <c r="SLE2"/>
      <c r="SLF2"/>
      <c r="SLG2"/>
      <c r="SLH2"/>
      <c r="SLI2"/>
      <c r="SLJ2"/>
      <c r="SLK2"/>
      <c r="SLL2"/>
      <c r="SLM2"/>
      <c r="SLN2"/>
      <c r="SLO2"/>
      <c r="SLP2"/>
      <c r="SLQ2"/>
      <c r="SLR2"/>
      <c r="SLS2"/>
      <c r="SLT2"/>
      <c r="SLU2"/>
      <c r="SLV2"/>
      <c r="SLW2"/>
      <c r="SLX2"/>
      <c r="SLY2"/>
      <c r="SLZ2"/>
      <c r="SMA2"/>
      <c r="SMB2"/>
      <c r="SMC2"/>
      <c r="SMD2"/>
      <c r="SME2"/>
      <c r="SMF2"/>
      <c r="SMG2"/>
      <c r="SMH2"/>
      <c r="SMI2"/>
      <c r="SMJ2"/>
      <c r="SMK2"/>
      <c r="SML2"/>
      <c r="SMM2"/>
      <c r="SMN2"/>
      <c r="SMO2"/>
      <c r="SMP2"/>
      <c r="SMQ2"/>
      <c r="SMR2"/>
      <c r="SMS2"/>
      <c r="SMT2"/>
      <c r="SMU2"/>
      <c r="SMV2"/>
      <c r="SMW2"/>
      <c r="SMX2"/>
      <c r="SMY2"/>
      <c r="SMZ2"/>
      <c r="SNA2"/>
      <c r="SNB2"/>
      <c r="SNC2"/>
      <c r="SND2"/>
      <c r="SNE2"/>
      <c r="SNF2"/>
      <c r="SNG2"/>
      <c r="SNH2"/>
      <c r="SNI2"/>
      <c r="SNJ2"/>
      <c r="SNK2"/>
      <c r="SNL2"/>
      <c r="SNM2"/>
      <c r="SNN2"/>
      <c r="SNO2"/>
      <c r="SNP2"/>
      <c r="SNQ2"/>
      <c r="SNR2"/>
      <c r="SNS2"/>
      <c r="SNT2"/>
      <c r="SNU2"/>
      <c r="SNV2"/>
      <c r="SNW2"/>
      <c r="SNX2"/>
      <c r="SNY2"/>
      <c r="SNZ2"/>
      <c r="SOA2"/>
      <c r="SOB2"/>
      <c r="SOC2"/>
      <c r="SOD2"/>
      <c r="SOE2"/>
      <c r="SOF2"/>
      <c r="SOG2"/>
      <c r="SOH2"/>
      <c r="SOI2"/>
      <c r="SOJ2"/>
      <c r="SOK2"/>
      <c r="SOL2"/>
      <c r="SOM2"/>
      <c r="SON2"/>
      <c r="SOO2"/>
      <c r="SOP2"/>
      <c r="SOQ2"/>
      <c r="SOR2"/>
      <c r="SOS2"/>
      <c r="SOT2"/>
      <c r="SOU2"/>
      <c r="SOV2"/>
      <c r="SOW2"/>
      <c r="SOX2"/>
      <c r="SOY2"/>
      <c r="SOZ2"/>
      <c r="SPA2"/>
      <c r="SPB2"/>
      <c r="SPC2"/>
      <c r="SPD2"/>
      <c r="SPE2"/>
      <c r="SPF2"/>
      <c r="SPG2"/>
      <c r="SPH2"/>
      <c r="SPI2"/>
      <c r="SPJ2"/>
      <c r="SPK2"/>
      <c r="SPL2"/>
      <c r="SPM2"/>
      <c r="SPN2"/>
      <c r="SPO2"/>
      <c r="SPP2"/>
      <c r="SPQ2"/>
      <c r="SPR2"/>
      <c r="SPS2"/>
      <c r="SPT2"/>
      <c r="SPU2"/>
      <c r="SPV2"/>
      <c r="SPW2"/>
      <c r="SPX2"/>
      <c r="SPY2"/>
      <c r="SPZ2"/>
      <c r="SQA2"/>
      <c r="SQB2"/>
      <c r="SQC2"/>
      <c r="SQD2"/>
      <c r="SQE2"/>
      <c r="SQF2"/>
      <c r="SQG2"/>
      <c r="SQH2"/>
      <c r="SQI2"/>
      <c r="SQJ2"/>
      <c r="SQK2"/>
      <c r="SQL2"/>
      <c r="SQM2"/>
      <c r="SQN2"/>
      <c r="SQO2"/>
      <c r="SQP2"/>
      <c r="SQQ2"/>
      <c r="SQR2"/>
      <c r="SQS2"/>
      <c r="SQT2"/>
      <c r="SQU2"/>
      <c r="SQV2"/>
      <c r="SQW2"/>
      <c r="SQX2"/>
      <c r="SQY2"/>
      <c r="SQZ2"/>
      <c r="SRA2"/>
      <c r="SRB2"/>
      <c r="SRC2"/>
      <c r="SRD2"/>
      <c r="SRE2"/>
      <c r="SRF2"/>
      <c r="SRG2"/>
      <c r="SRH2"/>
      <c r="SRI2"/>
      <c r="SRJ2"/>
      <c r="SRK2"/>
      <c r="SRL2"/>
      <c r="SRM2"/>
      <c r="SRN2"/>
      <c r="SRO2"/>
      <c r="SRP2"/>
      <c r="SRQ2"/>
      <c r="SRR2"/>
      <c r="SRS2"/>
      <c r="SRT2"/>
      <c r="SRU2"/>
      <c r="SRV2"/>
      <c r="SRW2"/>
      <c r="SRX2"/>
      <c r="SRY2"/>
      <c r="SRZ2"/>
      <c r="SSA2"/>
      <c r="SSB2"/>
      <c r="SSC2"/>
      <c r="SSD2"/>
      <c r="SSE2"/>
      <c r="SSF2"/>
      <c r="SSG2"/>
      <c r="SSH2"/>
      <c r="SSI2"/>
      <c r="SSJ2"/>
      <c r="SSK2"/>
      <c r="SSL2"/>
      <c r="SSM2"/>
      <c r="SSN2"/>
      <c r="SSO2"/>
      <c r="SSP2"/>
      <c r="SSQ2"/>
      <c r="SSR2"/>
      <c r="SSS2"/>
      <c r="SST2"/>
      <c r="SSU2"/>
      <c r="SSV2"/>
      <c r="SSW2"/>
      <c r="SSX2"/>
      <c r="SSY2"/>
      <c r="SSZ2"/>
      <c r="STA2"/>
      <c r="STB2"/>
      <c r="STC2"/>
      <c r="STD2"/>
      <c r="STE2"/>
      <c r="STF2"/>
      <c r="STG2"/>
      <c r="STH2"/>
      <c r="STI2"/>
      <c r="STJ2"/>
      <c r="STK2"/>
      <c r="STL2"/>
      <c r="STM2"/>
      <c r="STN2"/>
      <c r="STO2"/>
      <c r="STP2"/>
      <c r="STQ2"/>
      <c r="STR2"/>
      <c r="STS2"/>
      <c r="STT2"/>
      <c r="STU2"/>
      <c r="STV2"/>
      <c r="STW2"/>
      <c r="STX2"/>
      <c r="STY2"/>
      <c r="STZ2"/>
      <c r="SUA2"/>
      <c r="SUB2"/>
      <c r="SUC2"/>
      <c r="SUD2"/>
      <c r="SUE2"/>
      <c r="SUF2"/>
      <c r="SUG2"/>
      <c r="SUH2"/>
      <c r="SUI2"/>
      <c r="SUJ2"/>
      <c r="SUK2"/>
      <c r="SUL2"/>
      <c r="SUM2"/>
      <c r="SUN2"/>
      <c r="SUO2"/>
      <c r="SUP2"/>
      <c r="SUQ2"/>
      <c r="SUR2"/>
      <c r="SUS2"/>
      <c r="SUT2"/>
      <c r="SUU2"/>
      <c r="SUV2"/>
      <c r="SUW2"/>
      <c r="SUX2"/>
      <c r="SUY2"/>
      <c r="SUZ2"/>
      <c r="SVA2"/>
      <c r="SVB2"/>
      <c r="SVC2"/>
      <c r="SVD2"/>
      <c r="SVE2"/>
      <c r="SVF2"/>
      <c r="SVG2"/>
      <c r="SVH2"/>
      <c r="SVI2"/>
      <c r="SVJ2"/>
      <c r="SVK2"/>
      <c r="SVL2"/>
      <c r="SVM2"/>
      <c r="SVN2"/>
      <c r="SVO2"/>
      <c r="SVP2"/>
      <c r="SVQ2"/>
      <c r="SVR2"/>
      <c r="SVS2"/>
      <c r="SVT2"/>
      <c r="SVU2"/>
      <c r="SVV2"/>
      <c r="SVW2"/>
      <c r="SVX2"/>
      <c r="SVY2"/>
      <c r="SVZ2"/>
      <c r="SWA2"/>
      <c r="SWB2"/>
      <c r="SWC2"/>
      <c r="SWD2"/>
      <c r="SWE2"/>
      <c r="SWF2"/>
      <c r="SWG2"/>
      <c r="SWH2"/>
      <c r="SWI2"/>
      <c r="SWJ2"/>
      <c r="SWK2"/>
      <c r="SWL2"/>
      <c r="SWM2"/>
      <c r="SWN2"/>
      <c r="SWO2"/>
      <c r="SWP2"/>
      <c r="SWQ2"/>
      <c r="SWR2"/>
      <c r="SWS2"/>
      <c r="SWT2"/>
      <c r="SWU2"/>
      <c r="SWV2"/>
      <c r="SWW2"/>
      <c r="SWX2"/>
      <c r="SWY2"/>
      <c r="SWZ2"/>
      <c r="SXA2"/>
      <c r="SXB2"/>
      <c r="SXC2"/>
      <c r="SXD2"/>
      <c r="SXE2"/>
      <c r="SXF2"/>
      <c r="SXG2"/>
      <c r="SXH2"/>
      <c r="SXI2"/>
      <c r="SXJ2"/>
      <c r="SXK2"/>
      <c r="SXL2"/>
      <c r="SXM2"/>
      <c r="SXN2"/>
      <c r="SXO2"/>
      <c r="SXP2"/>
      <c r="SXQ2"/>
      <c r="SXR2"/>
      <c r="SXS2"/>
      <c r="SXT2"/>
      <c r="SXU2"/>
      <c r="SXV2"/>
      <c r="SXW2"/>
      <c r="SXX2"/>
      <c r="SXY2"/>
      <c r="SXZ2"/>
      <c r="SYA2"/>
      <c r="SYB2"/>
      <c r="SYC2"/>
      <c r="SYD2"/>
      <c r="SYE2"/>
      <c r="SYF2"/>
      <c r="SYG2"/>
      <c r="SYH2"/>
      <c r="SYI2"/>
      <c r="SYJ2"/>
      <c r="SYK2"/>
      <c r="SYL2"/>
      <c r="SYM2"/>
      <c r="SYN2"/>
      <c r="SYO2"/>
      <c r="SYP2"/>
      <c r="SYQ2"/>
      <c r="SYR2"/>
      <c r="SYS2"/>
      <c r="SYT2"/>
      <c r="SYU2"/>
      <c r="SYV2"/>
      <c r="SYW2"/>
      <c r="SYX2"/>
      <c r="SYY2"/>
      <c r="SYZ2"/>
      <c r="SZA2"/>
      <c r="SZB2"/>
      <c r="SZC2"/>
      <c r="SZD2"/>
      <c r="SZE2"/>
      <c r="SZF2"/>
      <c r="SZG2"/>
      <c r="SZH2"/>
      <c r="SZI2"/>
      <c r="SZJ2"/>
      <c r="SZK2"/>
      <c r="SZL2"/>
      <c r="SZM2"/>
      <c r="SZN2"/>
      <c r="SZO2"/>
      <c r="SZP2"/>
      <c r="SZQ2"/>
      <c r="SZR2"/>
      <c r="SZS2"/>
      <c r="SZT2"/>
      <c r="SZU2"/>
      <c r="SZV2"/>
      <c r="SZW2"/>
      <c r="SZX2"/>
      <c r="SZY2"/>
      <c r="SZZ2"/>
      <c r="TAA2"/>
      <c r="TAB2"/>
      <c r="TAC2"/>
      <c r="TAD2"/>
      <c r="TAE2"/>
      <c r="TAF2"/>
      <c r="TAG2"/>
      <c r="TAH2"/>
      <c r="TAI2"/>
      <c r="TAJ2"/>
      <c r="TAK2"/>
      <c r="TAL2"/>
      <c r="TAM2"/>
      <c r="TAN2"/>
      <c r="TAO2"/>
      <c r="TAP2"/>
      <c r="TAQ2"/>
      <c r="TAR2"/>
      <c r="TAS2"/>
      <c r="TAT2"/>
      <c r="TAU2"/>
      <c r="TAV2"/>
      <c r="TAW2"/>
      <c r="TAX2"/>
      <c r="TAY2"/>
      <c r="TAZ2"/>
      <c r="TBA2"/>
      <c r="TBB2"/>
      <c r="TBC2"/>
      <c r="TBD2"/>
      <c r="TBE2"/>
      <c r="TBF2"/>
      <c r="TBG2"/>
      <c r="TBH2"/>
      <c r="TBI2"/>
      <c r="TBJ2"/>
      <c r="TBK2"/>
      <c r="TBL2"/>
      <c r="TBM2"/>
      <c r="TBN2"/>
      <c r="TBO2"/>
      <c r="TBP2"/>
      <c r="TBQ2"/>
      <c r="TBR2"/>
      <c r="TBS2"/>
      <c r="TBT2"/>
      <c r="TBU2"/>
      <c r="TBV2"/>
      <c r="TBW2"/>
      <c r="TBX2"/>
      <c r="TBY2"/>
      <c r="TBZ2"/>
      <c r="TCA2"/>
      <c r="TCB2"/>
      <c r="TCC2"/>
      <c r="TCD2"/>
      <c r="TCE2"/>
      <c r="TCF2"/>
      <c r="TCG2"/>
      <c r="TCH2"/>
      <c r="TCI2"/>
      <c r="TCJ2"/>
      <c r="TCK2"/>
      <c r="TCL2"/>
      <c r="TCM2"/>
      <c r="TCN2"/>
      <c r="TCO2"/>
      <c r="TCP2"/>
      <c r="TCQ2"/>
      <c r="TCR2"/>
      <c r="TCS2"/>
      <c r="TCT2"/>
      <c r="TCU2"/>
      <c r="TCV2"/>
      <c r="TCW2"/>
      <c r="TCX2"/>
      <c r="TCY2"/>
      <c r="TCZ2"/>
      <c r="TDA2"/>
      <c r="TDB2"/>
      <c r="TDC2"/>
      <c r="TDD2"/>
      <c r="TDE2"/>
      <c r="TDF2"/>
      <c r="TDG2"/>
      <c r="TDH2"/>
      <c r="TDI2"/>
      <c r="TDJ2"/>
      <c r="TDK2"/>
      <c r="TDL2"/>
      <c r="TDM2"/>
      <c r="TDN2"/>
      <c r="TDO2"/>
      <c r="TDP2"/>
      <c r="TDQ2"/>
      <c r="TDR2"/>
      <c r="TDS2"/>
      <c r="TDT2"/>
      <c r="TDU2"/>
      <c r="TDV2"/>
      <c r="TDW2"/>
      <c r="TDX2"/>
      <c r="TDY2"/>
      <c r="TDZ2"/>
      <c r="TEA2"/>
      <c r="TEB2"/>
      <c r="TEC2"/>
      <c r="TED2"/>
      <c r="TEE2"/>
      <c r="TEF2"/>
      <c r="TEG2"/>
      <c r="TEH2"/>
      <c r="TEI2"/>
      <c r="TEJ2"/>
      <c r="TEK2"/>
      <c r="TEL2"/>
      <c r="TEM2"/>
      <c r="TEN2"/>
      <c r="TEO2"/>
      <c r="TEP2"/>
      <c r="TEQ2"/>
      <c r="TER2"/>
      <c r="TES2"/>
      <c r="TET2"/>
      <c r="TEU2"/>
      <c r="TEV2"/>
      <c r="TEW2"/>
      <c r="TEX2"/>
      <c r="TEY2"/>
      <c r="TEZ2"/>
      <c r="TFA2"/>
      <c r="TFB2"/>
      <c r="TFC2"/>
      <c r="TFD2"/>
      <c r="TFE2"/>
      <c r="TFF2"/>
      <c r="TFG2"/>
      <c r="TFH2"/>
      <c r="TFI2"/>
      <c r="TFJ2"/>
      <c r="TFK2"/>
      <c r="TFL2"/>
      <c r="TFM2"/>
      <c r="TFN2"/>
      <c r="TFO2"/>
      <c r="TFP2"/>
      <c r="TFQ2"/>
      <c r="TFR2"/>
      <c r="TFS2"/>
      <c r="TFT2"/>
      <c r="TFU2"/>
      <c r="TFV2"/>
      <c r="TFW2"/>
      <c r="TFX2"/>
      <c r="TFY2"/>
      <c r="TFZ2"/>
      <c r="TGA2"/>
      <c r="TGB2"/>
      <c r="TGC2"/>
      <c r="TGD2"/>
      <c r="TGE2"/>
      <c r="TGF2"/>
      <c r="TGG2"/>
      <c r="TGH2"/>
      <c r="TGI2"/>
      <c r="TGJ2"/>
      <c r="TGK2"/>
      <c r="TGL2"/>
      <c r="TGM2"/>
      <c r="TGN2"/>
      <c r="TGO2"/>
      <c r="TGP2"/>
      <c r="TGQ2"/>
      <c r="TGR2"/>
      <c r="TGS2"/>
      <c r="TGT2"/>
      <c r="TGU2"/>
      <c r="TGV2"/>
      <c r="TGW2"/>
      <c r="TGX2"/>
      <c r="TGY2"/>
      <c r="TGZ2"/>
      <c r="THA2"/>
      <c r="THB2"/>
      <c r="THC2"/>
      <c r="THD2"/>
      <c r="THE2"/>
      <c r="THF2"/>
      <c r="THG2"/>
      <c r="THH2"/>
      <c r="THI2"/>
      <c r="THJ2"/>
      <c r="THK2"/>
      <c r="THL2"/>
      <c r="THM2"/>
      <c r="THN2"/>
      <c r="THO2"/>
      <c r="THP2"/>
      <c r="THQ2"/>
      <c r="THR2"/>
      <c r="THS2"/>
      <c r="THT2"/>
      <c r="THU2"/>
      <c r="THV2"/>
      <c r="THW2"/>
      <c r="THX2"/>
      <c r="THY2"/>
      <c r="THZ2"/>
      <c r="TIA2"/>
      <c r="TIB2"/>
      <c r="TIC2"/>
      <c r="TID2"/>
      <c r="TIE2"/>
      <c r="TIF2"/>
      <c r="TIG2"/>
      <c r="TIH2"/>
      <c r="TII2"/>
      <c r="TIJ2"/>
      <c r="TIK2"/>
      <c r="TIL2"/>
      <c r="TIM2"/>
      <c r="TIN2"/>
      <c r="TIO2"/>
      <c r="TIP2"/>
      <c r="TIQ2"/>
      <c r="TIR2"/>
      <c r="TIS2"/>
      <c r="TIT2"/>
      <c r="TIU2"/>
      <c r="TIV2"/>
      <c r="TIW2"/>
      <c r="TIX2"/>
      <c r="TIY2"/>
      <c r="TIZ2"/>
      <c r="TJA2"/>
      <c r="TJB2"/>
      <c r="TJC2"/>
      <c r="TJD2"/>
      <c r="TJE2"/>
      <c r="TJF2"/>
      <c r="TJG2"/>
      <c r="TJH2"/>
      <c r="TJI2"/>
      <c r="TJJ2"/>
      <c r="TJK2"/>
      <c r="TJL2"/>
      <c r="TJM2"/>
      <c r="TJN2"/>
      <c r="TJO2"/>
      <c r="TJP2"/>
      <c r="TJQ2"/>
      <c r="TJR2"/>
      <c r="TJS2"/>
      <c r="TJT2"/>
      <c r="TJU2"/>
      <c r="TJV2"/>
      <c r="TJW2"/>
      <c r="TJX2"/>
      <c r="TJY2"/>
      <c r="TJZ2"/>
      <c r="TKA2"/>
      <c r="TKB2"/>
      <c r="TKC2"/>
      <c r="TKD2"/>
      <c r="TKE2"/>
      <c r="TKF2"/>
      <c r="TKG2"/>
      <c r="TKH2"/>
      <c r="TKI2"/>
      <c r="TKJ2"/>
      <c r="TKK2"/>
      <c r="TKL2"/>
      <c r="TKM2"/>
      <c r="TKN2"/>
      <c r="TKO2"/>
      <c r="TKP2"/>
      <c r="TKQ2"/>
      <c r="TKR2"/>
      <c r="TKS2"/>
      <c r="TKT2"/>
      <c r="TKU2"/>
      <c r="TKV2"/>
      <c r="TKW2"/>
      <c r="TKX2"/>
      <c r="TKY2"/>
      <c r="TKZ2"/>
      <c r="TLA2"/>
      <c r="TLB2"/>
      <c r="TLC2"/>
      <c r="TLD2"/>
      <c r="TLE2"/>
      <c r="TLF2"/>
      <c r="TLG2"/>
      <c r="TLH2"/>
      <c r="TLI2"/>
      <c r="TLJ2"/>
      <c r="TLK2"/>
      <c r="TLL2"/>
      <c r="TLM2"/>
      <c r="TLN2"/>
      <c r="TLO2"/>
      <c r="TLP2"/>
      <c r="TLQ2"/>
      <c r="TLR2"/>
      <c r="TLS2"/>
      <c r="TLT2"/>
      <c r="TLU2"/>
      <c r="TLV2"/>
      <c r="TLW2"/>
      <c r="TLX2"/>
      <c r="TLY2"/>
      <c r="TLZ2"/>
      <c r="TMA2"/>
      <c r="TMB2"/>
      <c r="TMC2"/>
      <c r="TMD2"/>
      <c r="TME2"/>
      <c r="TMF2"/>
      <c r="TMG2"/>
      <c r="TMH2"/>
      <c r="TMI2"/>
      <c r="TMJ2"/>
      <c r="TMK2"/>
      <c r="TML2"/>
      <c r="TMM2"/>
      <c r="TMN2"/>
      <c r="TMO2"/>
      <c r="TMP2"/>
      <c r="TMQ2"/>
      <c r="TMR2"/>
      <c r="TMS2"/>
      <c r="TMT2"/>
      <c r="TMU2"/>
      <c r="TMV2"/>
      <c r="TMW2"/>
      <c r="TMX2"/>
      <c r="TMY2"/>
      <c r="TMZ2"/>
      <c r="TNA2"/>
      <c r="TNB2"/>
      <c r="TNC2"/>
      <c r="TND2"/>
      <c r="TNE2"/>
      <c r="TNF2"/>
      <c r="TNG2"/>
      <c r="TNH2"/>
      <c r="TNI2"/>
      <c r="TNJ2"/>
      <c r="TNK2"/>
      <c r="TNL2"/>
      <c r="TNM2"/>
      <c r="TNN2"/>
      <c r="TNO2"/>
      <c r="TNP2"/>
      <c r="TNQ2"/>
      <c r="TNR2"/>
      <c r="TNS2"/>
      <c r="TNT2"/>
      <c r="TNU2"/>
      <c r="TNV2"/>
      <c r="TNW2"/>
      <c r="TNX2"/>
      <c r="TNY2"/>
      <c r="TNZ2"/>
      <c r="TOA2"/>
      <c r="TOB2"/>
      <c r="TOC2"/>
      <c r="TOD2"/>
      <c r="TOE2"/>
      <c r="TOF2"/>
      <c r="TOG2"/>
      <c r="TOH2"/>
      <c r="TOI2"/>
      <c r="TOJ2"/>
      <c r="TOK2"/>
      <c r="TOL2"/>
      <c r="TOM2"/>
      <c r="TON2"/>
      <c r="TOO2"/>
      <c r="TOP2"/>
      <c r="TOQ2"/>
      <c r="TOR2"/>
      <c r="TOS2"/>
      <c r="TOT2"/>
      <c r="TOU2"/>
      <c r="TOV2"/>
      <c r="TOW2"/>
      <c r="TOX2"/>
      <c r="TOY2"/>
      <c r="TOZ2"/>
      <c r="TPA2"/>
      <c r="TPB2"/>
      <c r="TPC2"/>
      <c r="TPD2"/>
      <c r="TPE2"/>
      <c r="TPF2"/>
      <c r="TPG2"/>
      <c r="TPH2"/>
      <c r="TPI2"/>
      <c r="TPJ2"/>
      <c r="TPK2"/>
      <c r="TPL2"/>
      <c r="TPM2"/>
      <c r="TPN2"/>
      <c r="TPO2"/>
      <c r="TPP2"/>
      <c r="TPQ2"/>
      <c r="TPR2"/>
      <c r="TPS2"/>
      <c r="TPT2"/>
      <c r="TPU2"/>
      <c r="TPV2"/>
      <c r="TPW2"/>
      <c r="TPX2"/>
      <c r="TPY2"/>
      <c r="TPZ2"/>
      <c r="TQA2"/>
      <c r="TQB2"/>
      <c r="TQC2"/>
      <c r="TQD2"/>
      <c r="TQE2"/>
      <c r="TQF2"/>
      <c r="TQG2"/>
      <c r="TQH2"/>
      <c r="TQI2"/>
      <c r="TQJ2"/>
      <c r="TQK2"/>
      <c r="TQL2"/>
      <c r="TQM2"/>
      <c r="TQN2"/>
      <c r="TQO2"/>
      <c r="TQP2"/>
      <c r="TQQ2"/>
      <c r="TQR2"/>
      <c r="TQS2"/>
      <c r="TQT2"/>
      <c r="TQU2"/>
      <c r="TQV2"/>
      <c r="TQW2"/>
      <c r="TQX2"/>
      <c r="TQY2"/>
      <c r="TQZ2"/>
      <c r="TRA2"/>
      <c r="TRB2"/>
      <c r="TRC2"/>
      <c r="TRD2"/>
      <c r="TRE2"/>
      <c r="TRF2"/>
      <c r="TRG2"/>
      <c r="TRH2"/>
      <c r="TRI2"/>
      <c r="TRJ2"/>
      <c r="TRK2"/>
      <c r="TRL2"/>
      <c r="TRM2"/>
      <c r="TRN2"/>
      <c r="TRO2"/>
      <c r="TRP2"/>
      <c r="TRQ2"/>
      <c r="TRR2"/>
      <c r="TRS2"/>
      <c r="TRT2"/>
      <c r="TRU2"/>
      <c r="TRV2"/>
      <c r="TRW2"/>
      <c r="TRX2"/>
      <c r="TRY2"/>
      <c r="TRZ2"/>
      <c r="TSA2"/>
      <c r="TSB2"/>
      <c r="TSC2"/>
      <c r="TSD2"/>
      <c r="TSE2"/>
      <c r="TSF2"/>
      <c r="TSG2"/>
      <c r="TSH2"/>
      <c r="TSI2"/>
      <c r="TSJ2"/>
      <c r="TSK2"/>
      <c r="TSL2"/>
      <c r="TSM2"/>
      <c r="TSN2"/>
      <c r="TSO2"/>
      <c r="TSP2"/>
      <c r="TSQ2"/>
      <c r="TSR2"/>
      <c r="TSS2"/>
      <c r="TST2"/>
      <c r="TSU2"/>
      <c r="TSV2"/>
      <c r="TSW2"/>
      <c r="TSX2"/>
      <c r="TSY2"/>
      <c r="TSZ2"/>
      <c r="TTA2"/>
      <c r="TTB2"/>
      <c r="TTC2"/>
      <c r="TTD2"/>
      <c r="TTE2"/>
      <c r="TTF2"/>
      <c r="TTG2"/>
      <c r="TTH2"/>
      <c r="TTI2"/>
      <c r="TTJ2"/>
      <c r="TTK2"/>
      <c r="TTL2"/>
      <c r="TTM2"/>
      <c r="TTN2"/>
      <c r="TTO2"/>
      <c r="TTP2"/>
      <c r="TTQ2"/>
      <c r="TTR2"/>
      <c r="TTS2"/>
      <c r="TTT2"/>
      <c r="TTU2"/>
      <c r="TTV2"/>
      <c r="TTW2"/>
      <c r="TTX2"/>
      <c r="TTY2"/>
      <c r="TTZ2"/>
      <c r="TUA2"/>
      <c r="TUB2"/>
      <c r="TUC2"/>
      <c r="TUD2"/>
      <c r="TUE2"/>
      <c r="TUF2"/>
      <c r="TUG2"/>
      <c r="TUH2"/>
      <c r="TUI2"/>
      <c r="TUJ2"/>
      <c r="TUK2"/>
      <c r="TUL2"/>
      <c r="TUM2"/>
      <c r="TUN2"/>
      <c r="TUO2"/>
      <c r="TUP2"/>
      <c r="TUQ2"/>
      <c r="TUR2"/>
      <c r="TUS2"/>
      <c r="TUT2"/>
      <c r="TUU2"/>
      <c r="TUV2"/>
      <c r="TUW2"/>
      <c r="TUX2"/>
      <c r="TUY2"/>
      <c r="TUZ2"/>
      <c r="TVA2"/>
      <c r="TVB2"/>
      <c r="TVC2"/>
      <c r="TVD2"/>
      <c r="TVE2"/>
      <c r="TVF2"/>
      <c r="TVG2"/>
      <c r="TVH2"/>
      <c r="TVI2"/>
      <c r="TVJ2"/>
      <c r="TVK2"/>
      <c r="TVL2"/>
      <c r="TVM2"/>
      <c r="TVN2"/>
      <c r="TVO2"/>
      <c r="TVP2"/>
      <c r="TVQ2"/>
      <c r="TVR2"/>
      <c r="TVS2"/>
      <c r="TVT2"/>
      <c r="TVU2"/>
      <c r="TVV2"/>
      <c r="TVW2"/>
      <c r="TVX2"/>
      <c r="TVY2"/>
      <c r="TVZ2"/>
      <c r="TWA2"/>
      <c r="TWB2"/>
      <c r="TWC2"/>
      <c r="TWD2"/>
      <c r="TWE2"/>
      <c r="TWF2"/>
      <c r="TWG2"/>
      <c r="TWH2"/>
      <c r="TWI2"/>
      <c r="TWJ2"/>
      <c r="TWK2"/>
      <c r="TWL2"/>
      <c r="TWM2"/>
      <c r="TWN2"/>
      <c r="TWO2"/>
      <c r="TWP2"/>
      <c r="TWQ2"/>
      <c r="TWR2"/>
      <c r="TWS2"/>
      <c r="TWT2"/>
      <c r="TWU2"/>
      <c r="TWV2"/>
      <c r="TWW2"/>
      <c r="TWX2"/>
      <c r="TWY2"/>
      <c r="TWZ2"/>
      <c r="TXA2"/>
      <c r="TXB2"/>
      <c r="TXC2"/>
      <c r="TXD2"/>
      <c r="TXE2"/>
      <c r="TXF2"/>
      <c r="TXG2"/>
      <c r="TXH2"/>
      <c r="TXI2"/>
      <c r="TXJ2"/>
      <c r="TXK2"/>
      <c r="TXL2"/>
      <c r="TXM2"/>
      <c r="TXN2"/>
      <c r="TXO2"/>
      <c r="TXP2"/>
      <c r="TXQ2"/>
      <c r="TXR2"/>
      <c r="TXS2"/>
      <c r="TXT2"/>
      <c r="TXU2"/>
      <c r="TXV2"/>
      <c r="TXW2"/>
      <c r="TXX2"/>
      <c r="TXY2"/>
      <c r="TXZ2"/>
      <c r="TYA2"/>
      <c r="TYB2"/>
      <c r="TYC2"/>
      <c r="TYD2"/>
      <c r="TYE2"/>
      <c r="TYF2"/>
      <c r="TYG2"/>
      <c r="TYH2"/>
      <c r="TYI2"/>
      <c r="TYJ2"/>
      <c r="TYK2"/>
      <c r="TYL2"/>
      <c r="TYM2"/>
      <c r="TYN2"/>
      <c r="TYO2"/>
      <c r="TYP2"/>
      <c r="TYQ2"/>
      <c r="TYR2"/>
      <c r="TYS2"/>
      <c r="TYT2"/>
      <c r="TYU2"/>
      <c r="TYV2"/>
      <c r="TYW2"/>
      <c r="TYX2"/>
      <c r="TYY2"/>
      <c r="TYZ2"/>
      <c r="TZA2"/>
      <c r="TZB2"/>
      <c r="TZC2"/>
      <c r="TZD2"/>
      <c r="TZE2"/>
      <c r="TZF2"/>
      <c r="TZG2"/>
      <c r="TZH2"/>
      <c r="TZI2"/>
      <c r="TZJ2"/>
      <c r="TZK2"/>
      <c r="TZL2"/>
      <c r="TZM2"/>
      <c r="TZN2"/>
      <c r="TZO2"/>
      <c r="TZP2"/>
      <c r="TZQ2"/>
      <c r="TZR2"/>
      <c r="TZS2"/>
      <c r="TZT2"/>
      <c r="TZU2"/>
      <c r="TZV2"/>
      <c r="TZW2"/>
      <c r="TZX2"/>
      <c r="TZY2"/>
      <c r="TZZ2"/>
      <c r="UAA2"/>
      <c r="UAB2"/>
      <c r="UAC2"/>
      <c r="UAD2"/>
      <c r="UAE2"/>
      <c r="UAF2"/>
      <c r="UAG2"/>
      <c r="UAH2"/>
      <c r="UAI2"/>
      <c r="UAJ2"/>
      <c r="UAK2"/>
      <c r="UAL2"/>
      <c r="UAM2"/>
      <c r="UAN2"/>
      <c r="UAO2"/>
      <c r="UAP2"/>
      <c r="UAQ2"/>
      <c r="UAR2"/>
      <c r="UAS2"/>
      <c r="UAT2"/>
      <c r="UAU2"/>
      <c r="UAV2"/>
      <c r="UAW2"/>
      <c r="UAX2"/>
      <c r="UAY2"/>
      <c r="UAZ2"/>
      <c r="UBA2"/>
      <c r="UBB2"/>
      <c r="UBC2"/>
      <c r="UBD2"/>
      <c r="UBE2"/>
      <c r="UBF2"/>
      <c r="UBG2"/>
      <c r="UBH2"/>
      <c r="UBI2"/>
      <c r="UBJ2"/>
      <c r="UBK2"/>
      <c r="UBL2"/>
      <c r="UBM2"/>
      <c r="UBN2"/>
      <c r="UBO2"/>
      <c r="UBP2"/>
      <c r="UBQ2"/>
      <c r="UBR2"/>
      <c r="UBS2"/>
      <c r="UBT2"/>
      <c r="UBU2"/>
      <c r="UBV2"/>
      <c r="UBW2"/>
      <c r="UBX2"/>
      <c r="UBY2"/>
      <c r="UBZ2"/>
      <c r="UCA2"/>
      <c r="UCB2"/>
      <c r="UCC2"/>
      <c r="UCD2"/>
      <c r="UCE2"/>
      <c r="UCF2"/>
      <c r="UCG2"/>
      <c r="UCH2"/>
      <c r="UCI2"/>
      <c r="UCJ2"/>
      <c r="UCK2"/>
      <c r="UCL2"/>
      <c r="UCM2"/>
      <c r="UCN2"/>
      <c r="UCO2"/>
      <c r="UCP2"/>
      <c r="UCQ2"/>
      <c r="UCR2"/>
      <c r="UCS2"/>
      <c r="UCT2"/>
      <c r="UCU2"/>
      <c r="UCV2"/>
      <c r="UCW2"/>
      <c r="UCX2"/>
      <c r="UCY2"/>
      <c r="UCZ2"/>
      <c r="UDA2"/>
      <c r="UDB2"/>
      <c r="UDC2"/>
      <c r="UDD2"/>
      <c r="UDE2"/>
      <c r="UDF2"/>
      <c r="UDG2"/>
      <c r="UDH2"/>
      <c r="UDI2"/>
      <c r="UDJ2"/>
      <c r="UDK2"/>
      <c r="UDL2"/>
      <c r="UDM2"/>
      <c r="UDN2"/>
      <c r="UDO2"/>
      <c r="UDP2"/>
      <c r="UDQ2"/>
      <c r="UDR2"/>
      <c r="UDS2"/>
      <c r="UDT2"/>
      <c r="UDU2"/>
      <c r="UDV2"/>
      <c r="UDW2"/>
      <c r="UDX2"/>
      <c r="UDY2"/>
      <c r="UDZ2"/>
      <c r="UEA2"/>
      <c r="UEB2"/>
      <c r="UEC2"/>
      <c r="UED2"/>
      <c r="UEE2"/>
      <c r="UEF2"/>
      <c r="UEG2"/>
      <c r="UEH2"/>
      <c r="UEI2"/>
      <c r="UEJ2"/>
      <c r="UEK2"/>
      <c r="UEL2"/>
      <c r="UEM2"/>
      <c r="UEN2"/>
      <c r="UEO2"/>
      <c r="UEP2"/>
      <c r="UEQ2"/>
      <c r="UER2"/>
      <c r="UES2"/>
      <c r="UET2"/>
      <c r="UEU2"/>
      <c r="UEV2"/>
      <c r="UEW2"/>
      <c r="UEX2"/>
      <c r="UEY2"/>
      <c r="UEZ2"/>
      <c r="UFA2"/>
      <c r="UFB2"/>
      <c r="UFC2"/>
      <c r="UFD2"/>
      <c r="UFE2"/>
      <c r="UFF2"/>
      <c r="UFG2"/>
      <c r="UFH2"/>
      <c r="UFI2"/>
      <c r="UFJ2"/>
      <c r="UFK2"/>
      <c r="UFL2"/>
      <c r="UFM2"/>
      <c r="UFN2"/>
      <c r="UFO2"/>
      <c r="UFP2"/>
      <c r="UFQ2"/>
      <c r="UFR2"/>
      <c r="UFS2"/>
      <c r="UFT2"/>
      <c r="UFU2"/>
      <c r="UFV2"/>
      <c r="UFW2"/>
      <c r="UFX2"/>
      <c r="UFY2"/>
      <c r="UFZ2"/>
      <c r="UGA2"/>
      <c r="UGB2"/>
      <c r="UGC2"/>
      <c r="UGD2"/>
      <c r="UGE2"/>
      <c r="UGF2"/>
      <c r="UGG2"/>
      <c r="UGH2"/>
      <c r="UGI2"/>
      <c r="UGJ2"/>
      <c r="UGK2"/>
      <c r="UGL2"/>
      <c r="UGM2"/>
      <c r="UGN2"/>
      <c r="UGO2"/>
      <c r="UGP2"/>
      <c r="UGQ2"/>
      <c r="UGR2"/>
      <c r="UGS2"/>
      <c r="UGT2"/>
      <c r="UGU2"/>
      <c r="UGV2"/>
      <c r="UGW2"/>
      <c r="UGX2"/>
      <c r="UGY2"/>
      <c r="UGZ2"/>
      <c r="UHA2"/>
      <c r="UHB2"/>
      <c r="UHC2"/>
      <c r="UHD2"/>
      <c r="UHE2"/>
      <c r="UHF2"/>
      <c r="UHG2"/>
      <c r="UHH2"/>
      <c r="UHI2"/>
      <c r="UHJ2"/>
      <c r="UHK2"/>
      <c r="UHL2"/>
      <c r="UHM2"/>
      <c r="UHN2"/>
      <c r="UHO2"/>
      <c r="UHP2"/>
      <c r="UHQ2"/>
      <c r="UHR2"/>
      <c r="UHS2"/>
      <c r="UHT2"/>
      <c r="UHU2"/>
      <c r="UHV2"/>
      <c r="UHW2"/>
      <c r="UHX2"/>
      <c r="UHY2"/>
      <c r="UHZ2"/>
      <c r="UIA2"/>
      <c r="UIB2"/>
      <c r="UIC2"/>
      <c r="UID2"/>
      <c r="UIE2"/>
      <c r="UIF2"/>
      <c r="UIG2"/>
      <c r="UIH2"/>
      <c r="UII2"/>
      <c r="UIJ2"/>
      <c r="UIK2"/>
      <c r="UIL2"/>
      <c r="UIM2"/>
      <c r="UIN2"/>
      <c r="UIO2"/>
      <c r="UIP2"/>
      <c r="UIQ2"/>
      <c r="UIR2"/>
      <c r="UIS2"/>
      <c r="UIT2"/>
      <c r="UIU2"/>
      <c r="UIV2"/>
      <c r="UIW2"/>
      <c r="UIX2"/>
      <c r="UIY2"/>
      <c r="UIZ2"/>
      <c r="UJA2"/>
      <c r="UJB2"/>
      <c r="UJC2"/>
      <c r="UJD2"/>
      <c r="UJE2"/>
      <c r="UJF2"/>
      <c r="UJG2"/>
      <c r="UJH2"/>
      <c r="UJI2"/>
      <c r="UJJ2"/>
      <c r="UJK2"/>
      <c r="UJL2"/>
      <c r="UJM2"/>
      <c r="UJN2"/>
      <c r="UJO2"/>
      <c r="UJP2"/>
      <c r="UJQ2"/>
      <c r="UJR2"/>
      <c r="UJS2"/>
      <c r="UJT2"/>
      <c r="UJU2"/>
      <c r="UJV2"/>
      <c r="UJW2"/>
      <c r="UJX2"/>
      <c r="UJY2"/>
      <c r="UJZ2"/>
      <c r="UKA2"/>
      <c r="UKB2"/>
      <c r="UKC2"/>
      <c r="UKD2"/>
      <c r="UKE2"/>
      <c r="UKF2"/>
      <c r="UKG2"/>
      <c r="UKH2"/>
      <c r="UKI2"/>
      <c r="UKJ2"/>
      <c r="UKK2"/>
      <c r="UKL2"/>
      <c r="UKM2"/>
      <c r="UKN2"/>
      <c r="UKO2"/>
      <c r="UKP2"/>
      <c r="UKQ2"/>
      <c r="UKR2"/>
      <c r="UKS2"/>
      <c r="UKT2"/>
      <c r="UKU2"/>
      <c r="UKV2"/>
      <c r="UKW2"/>
      <c r="UKX2"/>
      <c r="UKY2"/>
      <c r="UKZ2"/>
      <c r="ULA2"/>
      <c r="ULB2"/>
      <c r="ULC2"/>
      <c r="ULD2"/>
      <c r="ULE2"/>
      <c r="ULF2"/>
      <c r="ULG2"/>
      <c r="ULH2"/>
      <c r="ULI2"/>
      <c r="ULJ2"/>
      <c r="ULK2"/>
      <c r="ULL2"/>
      <c r="ULM2"/>
      <c r="ULN2"/>
      <c r="ULO2"/>
      <c r="ULP2"/>
      <c r="ULQ2"/>
      <c r="ULR2"/>
      <c r="ULS2"/>
      <c r="ULT2"/>
      <c r="ULU2"/>
      <c r="ULV2"/>
      <c r="ULW2"/>
      <c r="ULX2"/>
      <c r="ULY2"/>
      <c r="ULZ2"/>
      <c r="UMA2"/>
      <c r="UMB2"/>
      <c r="UMC2"/>
      <c r="UMD2"/>
      <c r="UME2"/>
      <c r="UMF2"/>
      <c r="UMG2"/>
      <c r="UMH2"/>
      <c r="UMI2"/>
      <c r="UMJ2"/>
      <c r="UMK2"/>
      <c r="UML2"/>
      <c r="UMM2"/>
      <c r="UMN2"/>
      <c r="UMO2"/>
      <c r="UMP2"/>
      <c r="UMQ2"/>
      <c r="UMR2"/>
      <c r="UMS2"/>
      <c r="UMT2"/>
      <c r="UMU2"/>
      <c r="UMV2"/>
      <c r="UMW2"/>
      <c r="UMX2"/>
      <c r="UMY2"/>
      <c r="UMZ2"/>
      <c r="UNA2"/>
      <c r="UNB2"/>
      <c r="UNC2"/>
      <c r="UND2"/>
      <c r="UNE2"/>
      <c r="UNF2"/>
      <c r="UNG2"/>
      <c r="UNH2"/>
      <c r="UNI2"/>
      <c r="UNJ2"/>
      <c r="UNK2"/>
      <c r="UNL2"/>
      <c r="UNM2"/>
      <c r="UNN2"/>
      <c r="UNO2"/>
      <c r="UNP2"/>
      <c r="UNQ2"/>
      <c r="UNR2"/>
      <c r="UNS2"/>
      <c r="UNT2"/>
      <c r="UNU2"/>
      <c r="UNV2"/>
      <c r="UNW2"/>
      <c r="UNX2"/>
      <c r="UNY2"/>
      <c r="UNZ2"/>
      <c r="UOA2"/>
      <c r="UOB2"/>
      <c r="UOC2"/>
      <c r="UOD2"/>
      <c r="UOE2"/>
      <c r="UOF2"/>
      <c r="UOG2"/>
      <c r="UOH2"/>
      <c r="UOI2"/>
      <c r="UOJ2"/>
      <c r="UOK2"/>
      <c r="UOL2"/>
      <c r="UOM2"/>
      <c r="UON2"/>
      <c r="UOO2"/>
      <c r="UOP2"/>
      <c r="UOQ2"/>
      <c r="UOR2"/>
      <c r="UOS2"/>
      <c r="UOT2"/>
      <c r="UOU2"/>
      <c r="UOV2"/>
      <c r="UOW2"/>
      <c r="UOX2"/>
      <c r="UOY2"/>
      <c r="UOZ2"/>
      <c r="UPA2"/>
      <c r="UPB2"/>
      <c r="UPC2"/>
      <c r="UPD2"/>
      <c r="UPE2"/>
      <c r="UPF2"/>
      <c r="UPG2"/>
      <c r="UPH2"/>
      <c r="UPI2"/>
      <c r="UPJ2"/>
      <c r="UPK2"/>
      <c r="UPL2"/>
      <c r="UPM2"/>
      <c r="UPN2"/>
      <c r="UPO2"/>
      <c r="UPP2"/>
      <c r="UPQ2"/>
      <c r="UPR2"/>
      <c r="UPS2"/>
      <c r="UPT2"/>
      <c r="UPU2"/>
      <c r="UPV2"/>
      <c r="UPW2"/>
      <c r="UPX2"/>
      <c r="UPY2"/>
      <c r="UPZ2"/>
      <c r="UQA2"/>
      <c r="UQB2"/>
      <c r="UQC2"/>
      <c r="UQD2"/>
      <c r="UQE2"/>
      <c r="UQF2"/>
      <c r="UQG2"/>
      <c r="UQH2"/>
      <c r="UQI2"/>
      <c r="UQJ2"/>
      <c r="UQK2"/>
      <c r="UQL2"/>
      <c r="UQM2"/>
      <c r="UQN2"/>
      <c r="UQO2"/>
      <c r="UQP2"/>
      <c r="UQQ2"/>
      <c r="UQR2"/>
      <c r="UQS2"/>
      <c r="UQT2"/>
      <c r="UQU2"/>
      <c r="UQV2"/>
      <c r="UQW2"/>
      <c r="UQX2"/>
      <c r="UQY2"/>
      <c r="UQZ2"/>
      <c r="URA2"/>
      <c r="URB2"/>
      <c r="URC2"/>
      <c r="URD2"/>
      <c r="URE2"/>
      <c r="URF2"/>
      <c r="URG2"/>
      <c r="URH2"/>
      <c r="URI2"/>
      <c r="URJ2"/>
      <c r="URK2"/>
      <c r="URL2"/>
      <c r="URM2"/>
      <c r="URN2"/>
      <c r="URO2"/>
      <c r="URP2"/>
      <c r="URQ2"/>
      <c r="URR2"/>
      <c r="URS2"/>
      <c r="URT2"/>
      <c r="URU2"/>
      <c r="URV2"/>
      <c r="URW2"/>
      <c r="URX2"/>
      <c r="URY2"/>
      <c r="URZ2"/>
      <c r="USA2"/>
      <c r="USB2"/>
      <c r="USC2"/>
      <c r="USD2"/>
      <c r="USE2"/>
      <c r="USF2"/>
      <c r="USG2"/>
      <c r="USH2"/>
      <c r="USI2"/>
      <c r="USJ2"/>
      <c r="USK2"/>
      <c r="USL2"/>
      <c r="USM2"/>
      <c r="USN2"/>
      <c r="USO2"/>
      <c r="USP2"/>
      <c r="USQ2"/>
      <c r="USR2"/>
      <c r="USS2"/>
      <c r="UST2"/>
      <c r="USU2"/>
      <c r="USV2"/>
      <c r="USW2"/>
      <c r="USX2"/>
      <c r="USY2"/>
      <c r="USZ2"/>
      <c r="UTA2"/>
      <c r="UTB2"/>
      <c r="UTC2"/>
      <c r="UTD2"/>
      <c r="UTE2"/>
      <c r="UTF2"/>
      <c r="UTG2"/>
      <c r="UTH2"/>
      <c r="UTI2"/>
      <c r="UTJ2"/>
      <c r="UTK2"/>
      <c r="UTL2"/>
      <c r="UTM2"/>
      <c r="UTN2"/>
      <c r="UTO2"/>
      <c r="UTP2"/>
      <c r="UTQ2"/>
      <c r="UTR2"/>
      <c r="UTS2"/>
      <c r="UTT2"/>
      <c r="UTU2"/>
      <c r="UTV2"/>
      <c r="UTW2"/>
      <c r="UTX2"/>
      <c r="UTY2"/>
      <c r="UTZ2"/>
      <c r="UUA2"/>
      <c r="UUB2"/>
      <c r="UUC2"/>
      <c r="UUD2"/>
      <c r="UUE2"/>
      <c r="UUF2"/>
      <c r="UUG2"/>
      <c r="UUH2"/>
      <c r="UUI2"/>
      <c r="UUJ2"/>
      <c r="UUK2"/>
      <c r="UUL2"/>
      <c r="UUM2"/>
      <c r="UUN2"/>
      <c r="UUO2"/>
      <c r="UUP2"/>
      <c r="UUQ2"/>
      <c r="UUR2"/>
      <c r="UUS2"/>
      <c r="UUT2"/>
      <c r="UUU2"/>
      <c r="UUV2"/>
      <c r="UUW2"/>
      <c r="UUX2"/>
      <c r="UUY2"/>
      <c r="UUZ2"/>
      <c r="UVA2"/>
      <c r="UVB2"/>
      <c r="UVC2"/>
      <c r="UVD2"/>
      <c r="UVE2"/>
      <c r="UVF2"/>
      <c r="UVG2"/>
      <c r="UVH2"/>
      <c r="UVI2"/>
      <c r="UVJ2"/>
      <c r="UVK2"/>
      <c r="UVL2"/>
      <c r="UVM2"/>
      <c r="UVN2"/>
      <c r="UVO2"/>
      <c r="UVP2"/>
      <c r="UVQ2"/>
      <c r="UVR2"/>
      <c r="UVS2"/>
      <c r="UVT2"/>
      <c r="UVU2"/>
      <c r="UVV2"/>
      <c r="UVW2"/>
      <c r="UVX2"/>
      <c r="UVY2"/>
      <c r="UVZ2"/>
      <c r="UWA2"/>
      <c r="UWB2"/>
      <c r="UWC2"/>
      <c r="UWD2"/>
      <c r="UWE2"/>
      <c r="UWF2"/>
      <c r="UWG2"/>
      <c r="UWH2"/>
      <c r="UWI2"/>
      <c r="UWJ2"/>
      <c r="UWK2"/>
      <c r="UWL2"/>
      <c r="UWM2"/>
      <c r="UWN2"/>
      <c r="UWO2"/>
      <c r="UWP2"/>
      <c r="UWQ2"/>
      <c r="UWR2"/>
      <c r="UWS2"/>
      <c r="UWT2"/>
      <c r="UWU2"/>
      <c r="UWV2"/>
      <c r="UWW2"/>
      <c r="UWX2"/>
      <c r="UWY2"/>
      <c r="UWZ2"/>
      <c r="UXA2"/>
      <c r="UXB2"/>
      <c r="UXC2"/>
      <c r="UXD2"/>
      <c r="UXE2"/>
      <c r="UXF2"/>
      <c r="UXG2"/>
      <c r="UXH2"/>
      <c r="UXI2"/>
      <c r="UXJ2"/>
      <c r="UXK2"/>
      <c r="UXL2"/>
      <c r="UXM2"/>
      <c r="UXN2"/>
      <c r="UXO2"/>
      <c r="UXP2"/>
      <c r="UXQ2"/>
      <c r="UXR2"/>
      <c r="UXS2"/>
      <c r="UXT2"/>
      <c r="UXU2"/>
      <c r="UXV2"/>
      <c r="UXW2"/>
      <c r="UXX2"/>
      <c r="UXY2"/>
      <c r="UXZ2"/>
      <c r="UYA2"/>
      <c r="UYB2"/>
      <c r="UYC2"/>
      <c r="UYD2"/>
      <c r="UYE2"/>
      <c r="UYF2"/>
      <c r="UYG2"/>
      <c r="UYH2"/>
      <c r="UYI2"/>
      <c r="UYJ2"/>
      <c r="UYK2"/>
      <c r="UYL2"/>
      <c r="UYM2"/>
      <c r="UYN2"/>
      <c r="UYO2"/>
      <c r="UYP2"/>
      <c r="UYQ2"/>
      <c r="UYR2"/>
      <c r="UYS2"/>
      <c r="UYT2"/>
      <c r="UYU2"/>
      <c r="UYV2"/>
      <c r="UYW2"/>
      <c r="UYX2"/>
      <c r="UYY2"/>
      <c r="UYZ2"/>
      <c r="UZA2"/>
      <c r="UZB2"/>
      <c r="UZC2"/>
      <c r="UZD2"/>
      <c r="UZE2"/>
      <c r="UZF2"/>
      <c r="UZG2"/>
      <c r="UZH2"/>
      <c r="UZI2"/>
      <c r="UZJ2"/>
      <c r="UZK2"/>
      <c r="UZL2"/>
      <c r="UZM2"/>
      <c r="UZN2"/>
      <c r="UZO2"/>
      <c r="UZP2"/>
      <c r="UZQ2"/>
      <c r="UZR2"/>
      <c r="UZS2"/>
      <c r="UZT2"/>
      <c r="UZU2"/>
      <c r="UZV2"/>
      <c r="UZW2"/>
      <c r="UZX2"/>
      <c r="UZY2"/>
      <c r="UZZ2"/>
      <c r="VAA2"/>
      <c r="VAB2"/>
      <c r="VAC2"/>
      <c r="VAD2"/>
      <c r="VAE2"/>
      <c r="VAF2"/>
      <c r="VAG2"/>
      <c r="VAH2"/>
      <c r="VAI2"/>
      <c r="VAJ2"/>
      <c r="VAK2"/>
      <c r="VAL2"/>
      <c r="VAM2"/>
      <c r="VAN2"/>
      <c r="VAO2"/>
      <c r="VAP2"/>
      <c r="VAQ2"/>
      <c r="VAR2"/>
      <c r="VAS2"/>
      <c r="VAT2"/>
      <c r="VAU2"/>
      <c r="VAV2"/>
      <c r="VAW2"/>
      <c r="VAX2"/>
      <c r="VAY2"/>
      <c r="VAZ2"/>
      <c r="VBA2"/>
      <c r="VBB2"/>
      <c r="VBC2"/>
      <c r="VBD2"/>
      <c r="VBE2"/>
      <c r="VBF2"/>
      <c r="VBG2"/>
      <c r="VBH2"/>
      <c r="VBI2"/>
      <c r="VBJ2"/>
      <c r="VBK2"/>
      <c r="VBL2"/>
      <c r="VBM2"/>
      <c r="VBN2"/>
      <c r="VBO2"/>
      <c r="VBP2"/>
      <c r="VBQ2"/>
      <c r="VBR2"/>
      <c r="VBS2"/>
      <c r="VBT2"/>
      <c r="VBU2"/>
      <c r="VBV2"/>
      <c r="VBW2"/>
      <c r="VBX2"/>
      <c r="VBY2"/>
      <c r="VBZ2"/>
      <c r="VCA2"/>
      <c r="VCB2"/>
      <c r="VCC2"/>
      <c r="VCD2"/>
      <c r="VCE2"/>
      <c r="VCF2"/>
      <c r="VCG2"/>
      <c r="VCH2"/>
      <c r="VCI2"/>
      <c r="VCJ2"/>
      <c r="VCK2"/>
      <c r="VCL2"/>
      <c r="VCM2"/>
      <c r="VCN2"/>
      <c r="VCO2"/>
      <c r="VCP2"/>
      <c r="VCQ2"/>
      <c r="VCR2"/>
      <c r="VCS2"/>
      <c r="VCT2"/>
      <c r="VCU2"/>
      <c r="VCV2"/>
      <c r="VCW2"/>
      <c r="VCX2"/>
      <c r="VCY2"/>
      <c r="VCZ2"/>
      <c r="VDA2"/>
      <c r="VDB2"/>
      <c r="VDC2"/>
      <c r="VDD2"/>
      <c r="VDE2"/>
      <c r="VDF2"/>
      <c r="VDG2"/>
      <c r="VDH2"/>
      <c r="VDI2"/>
      <c r="VDJ2"/>
      <c r="VDK2"/>
      <c r="VDL2"/>
      <c r="VDM2"/>
      <c r="VDN2"/>
      <c r="VDO2"/>
      <c r="VDP2"/>
      <c r="VDQ2"/>
      <c r="VDR2"/>
      <c r="VDS2"/>
      <c r="VDT2"/>
      <c r="VDU2"/>
      <c r="VDV2"/>
      <c r="VDW2"/>
      <c r="VDX2"/>
      <c r="VDY2"/>
      <c r="VDZ2"/>
      <c r="VEA2"/>
      <c r="VEB2"/>
      <c r="VEC2"/>
      <c r="VED2"/>
      <c r="VEE2"/>
      <c r="VEF2"/>
      <c r="VEG2"/>
      <c r="VEH2"/>
      <c r="VEI2"/>
      <c r="VEJ2"/>
      <c r="VEK2"/>
      <c r="VEL2"/>
      <c r="VEM2"/>
      <c r="VEN2"/>
      <c r="VEO2"/>
      <c r="VEP2"/>
      <c r="VEQ2"/>
      <c r="VER2"/>
      <c r="VES2"/>
      <c r="VET2"/>
      <c r="VEU2"/>
      <c r="VEV2"/>
      <c r="VEW2"/>
      <c r="VEX2"/>
      <c r="VEY2"/>
      <c r="VEZ2"/>
      <c r="VFA2"/>
      <c r="VFB2"/>
      <c r="VFC2"/>
      <c r="VFD2"/>
      <c r="VFE2"/>
      <c r="VFF2"/>
      <c r="VFG2"/>
      <c r="VFH2"/>
      <c r="VFI2"/>
      <c r="VFJ2"/>
      <c r="VFK2"/>
      <c r="VFL2"/>
      <c r="VFM2"/>
      <c r="VFN2"/>
      <c r="VFO2"/>
      <c r="VFP2"/>
      <c r="VFQ2"/>
      <c r="VFR2"/>
      <c r="VFS2"/>
      <c r="VFT2"/>
      <c r="VFU2"/>
      <c r="VFV2"/>
      <c r="VFW2"/>
      <c r="VFX2"/>
      <c r="VFY2"/>
      <c r="VFZ2"/>
      <c r="VGA2"/>
      <c r="VGB2"/>
      <c r="VGC2"/>
      <c r="VGD2"/>
      <c r="VGE2"/>
      <c r="VGF2"/>
      <c r="VGG2"/>
      <c r="VGH2"/>
      <c r="VGI2"/>
      <c r="VGJ2"/>
      <c r="VGK2"/>
      <c r="VGL2"/>
      <c r="VGM2"/>
      <c r="VGN2"/>
      <c r="VGO2"/>
      <c r="VGP2"/>
      <c r="VGQ2"/>
      <c r="VGR2"/>
      <c r="VGS2"/>
      <c r="VGT2"/>
      <c r="VGU2"/>
      <c r="VGV2"/>
      <c r="VGW2"/>
      <c r="VGX2"/>
      <c r="VGY2"/>
      <c r="VGZ2"/>
      <c r="VHA2"/>
      <c r="VHB2"/>
      <c r="VHC2"/>
      <c r="VHD2"/>
      <c r="VHE2"/>
      <c r="VHF2"/>
      <c r="VHG2"/>
      <c r="VHH2"/>
      <c r="VHI2"/>
      <c r="VHJ2"/>
      <c r="VHK2"/>
      <c r="VHL2"/>
      <c r="VHM2"/>
      <c r="VHN2"/>
      <c r="VHO2"/>
      <c r="VHP2"/>
      <c r="VHQ2"/>
      <c r="VHR2"/>
      <c r="VHS2"/>
      <c r="VHT2"/>
      <c r="VHU2"/>
      <c r="VHV2"/>
      <c r="VHW2"/>
      <c r="VHX2"/>
      <c r="VHY2"/>
      <c r="VHZ2"/>
      <c r="VIA2"/>
      <c r="VIB2"/>
      <c r="VIC2"/>
      <c r="VID2"/>
      <c r="VIE2"/>
      <c r="VIF2"/>
      <c r="VIG2"/>
      <c r="VIH2"/>
      <c r="VII2"/>
      <c r="VIJ2"/>
      <c r="VIK2"/>
      <c r="VIL2"/>
      <c r="VIM2"/>
      <c r="VIN2"/>
      <c r="VIO2"/>
      <c r="VIP2"/>
      <c r="VIQ2"/>
      <c r="VIR2"/>
      <c r="VIS2"/>
      <c r="VIT2"/>
      <c r="VIU2"/>
      <c r="VIV2"/>
      <c r="VIW2"/>
      <c r="VIX2"/>
      <c r="VIY2"/>
      <c r="VIZ2"/>
      <c r="VJA2"/>
      <c r="VJB2"/>
      <c r="VJC2"/>
      <c r="VJD2"/>
      <c r="VJE2"/>
      <c r="VJF2"/>
      <c r="VJG2"/>
      <c r="VJH2"/>
      <c r="VJI2"/>
      <c r="VJJ2"/>
      <c r="VJK2"/>
      <c r="VJL2"/>
      <c r="VJM2"/>
      <c r="VJN2"/>
      <c r="VJO2"/>
      <c r="VJP2"/>
      <c r="VJQ2"/>
      <c r="VJR2"/>
      <c r="VJS2"/>
      <c r="VJT2"/>
      <c r="VJU2"/>
      <c r="VJV2"/>
      <c r="VJW2"/>
      <c r="VJX2"/>
      <c r="VJY2"/>
      <c r="VJZ2"/>
      <c r="VKA2"/>
      <c r="VKB2"/>
      <c r="VKC2"/>
      <c r="VKD2"/>
      <c r="VKE2"/>
      <c r="VKF2"/>
      <c r="VKG2"/>
      <c r="VKH2"/>
      <c r="VKI2"/>
      <c r="VKJ2"/>
      <c r="VKK2"/>
      <c r="VKL2"/>
      <c r="VKM2"/>
      <c r="VKN2"/>
      <c r="VKO2"/>
      <c r="VKP2"/>
      <c r="VKQ2"/>
      <c r="VKR2"/>
      <c r="VKS2"/>
      <c r="VKT2"/>
      <c r="VKU2"/>
      <c r="VKV2"/>
      <c r="VKW2"/>
      <c r="VKX2"/>
      <c r="VKY2"/>
      <c r="VKZ2"/>
      <c r="VLA2"/>
      <c r="VLB2"/>
      <c r="VLC2"/>
      <c r="VLD2"/>
      <c r="VLE2"/>
      <c r="VLF2"/>
      <c r="VLG2"/>
      <c r="VLH2"/>
      <c r="VLI2"/>
      <c r="VLJ2"/>
      <c r="VLK2"/>
      <c r="VLL2"/>
      <c r="VLM2"/>
      <c r="VLN2"/>
      <c r="VLO2"/>
      <c r="VLP2"/>
      <c r="VLQ2"/>
      <c r="VLR2"/>
      <c r="VLS2"/>
      <c r="VLT2"/>
      <c r="VLU2"/>
      <c r="VLV2"/>
      <c r="VLW2"/>
      <c r="VLX2"/>
      <c r="VLY2"/>
      <c r="VLZ2"/>
      <c r="VMA2"/>
      <c r="VMB2"/>
      <c r="VMC2"/>
      <c r="VMD2"/>
      <c r="VME2"/>
      <c r="VMF2"/>
      <c r="VMG2"/>
      <c r="VMH2"/>
      <c r="VMI2"/>
      <c r="VMJ2"/>
      <c r="VMK2"/>
      <c r="VML2"/>
      <c r="VMM2"/>
      <c r="VMN2"/>
      <c r="VMO2"/>
      <c r="VMP2"/>
      <c r="VMQ2"/>
      <c r="VMR2"/>
      <c r="VMS2"/>
      <c r="VMT2"/>
      <c r="VMU2"/>
      <c r="VMV2"/>
      <c r="VMW2"/>
      <c r="VMX2"/>
      <c r="VMY2"/>
      <c r="VMZ2"/>
      <c r="VNA2"/>
      <c r="VNB2"/>
      <c r="VNC2"/>
      <c r="VND2"/>
      <c r="VNE2"/>
      <c r="VNF2"/>
      <c r="VNG2"/>
      <c r="VNH2"/>
      <c r="VNI2"/>
      <c r="VNJ2"/>
      <c r="VNK2"/>
      <c r="VNL2"/>
      <c r="VNM2"/>
      <c r="VNN2"/>
      <c r="VNO2"/>
      <c r="VNP2"/>
      <c r="VNQ2"/>
      <c r="VNR2"/>
      <c r="VNS2"/>
      <c r="VNT2"/>
      <c r="VNU2"/>
      <c r="VNV2"/>
      <c r="VNW2"/>
      <c r="VNX2"/>
      <c r="VNY2"/>
      <c r="VNZ2"/>
      <c r="VOA2"/>
      <c r="VOB2"/>
      <c r="VOC2"/>
      <c r="VOD2"/>
      <c r="VOE2"/>
      <c r="VOF2"/>
      <c r="VOG2"/>
      <c r="VOH2"/>
      <c r="VOI2"/>
      <c r="VOJ2"/>
      <c r="VOK2"/>
      <c r="VOL2"/>
      <c r="VOM2"/>
      <c r="VON2"/>
      <c r="VOO2"/>
      <c r="VOP2"/>
      <c r="VOQ2"/>
      <c r="VOR2"/>
      <c r="VOS2"/>
      <c r="VOT2"/>
      <c r="VOU2"/>
      <c r="VOV2"/>
      <c r="VOW2"/>
      <c r="VOX2"/>
      <c r="VOY2"/>
      <c r="VOZ2"/>
      <c r="VPA2"/>
      <c r="VPB2"/>
      <c r="VPC2"/>
      <c r="VPD2"/>
      <c r="VPE2"/>
      <c r="VPF2"/>
      <c r="VPG2"/>
      <c r="VPH2"/>
      <c r="VPI2"/>
      <c r="VPJ2"/>
      <c r="VPK2"/>
      <c r="VPL2"/>
      <c r="VPM2"/>
      <c r="VPN2"/>
      <c r="VPO2"/>
      <c r="VPP2"/>
      <c r="VPQ2"/>
      <c r="VPR2"/>
      <c r="VPS2"/>
      <c r="VPT2"/>
      <c r="VPU2"/>
      <c r="VPV2"/>
      <c r="VPW2"/>
      <c r="VPX2"/>
      <c r="VPY2"/>
      <c r="VPZ2"/>
      <c r="VQA2"/>
      <c r="VQB2"/>
      <c r="VQC2"/>
      <c r="VQD2"/>
      <c r="VQE2"/>
      <c r="VQF2"/>
      <c r="VQG2"/>
      <c r="VQH2"/>
      <c r="VQI2"/>
      <c r="VQJ2"/>
      <c r="VQK2"/>
      <c r="VQL2"/>
      <c r="VQM2"/>
      <c r="VQN2"/>
      <c r="VQO2"/>
      <c r="VQP2"/>
      <c r="VQQ2"/>
      <c r="VQR2"/>
      <c r="VQS2"/>
      <c r="VQT2"/>
      <c r="VQU2"/>
      <c r="VQV2"/>
      <c r="VQW2"/>
      <c r="VQX2"/>
      <c r="VQY2"/>
      <c r="VQZ2"/>
      <c r="VRA2"/>
      <c r="VRB2"/>
      <c r="VRC2"/>
      <c r="VRD2"/>
      <c r="VRE2"/>
      <c r="VRF2"/>
      <c r="VRG2"/>
      <c r="VRH2"/>
      <c r="VRI2"/>
      <c r="VRJ2"/>
      <c r="VRK2"/>
      <c r="VRL2"/>
      <c r="VRM2"/>
      <c r="VRN2"/>
      <c r="VRO2"/>
      <c r="VRP2"/>
      <c r="VRQ2"/>
      <c r="VRR2"/>
      <c r="VRS2"/>
      <c r="VRT2"/>
      <c r="VRU2"/>
      <c r="VRV2"/>
      <c r="VRW2"/>
      <c r="VRX2"/>
      <c r="VRY2"/>
      <c r="VRZ2"/>
      <c r="VSA2"/>
      <c r="VSB2"/>
      <c r="VSC2"/>
      <c r="VSD2"/>
      <c r="VSE2"/>
      <c r="VSF2"/>
      <c r="VSG2"/>
      <c r="VSH2"/>
      <c r="VSI2"/>
      <c r="VSJ2"/>
      <c r="VSK2"/>
      <c r="VSL2"/>
      <c r="VSM2"/>
      <c r="VSN2"/>
      <c r="VSO2"/>
      <c r="VSP2"/>
      <c r="VSQ2"/>
      <c r="VSR2"/>
      <c r="VSS2"/>
      <c r="VST2"/>
      <c r="VSU2"/>
      <c r="VSV2"/>
      <c r="VSW2"/>
      <c r="VSX2"/>
      <c r="VSY2"/>
      <c r="VSZ2"/>
      <c r="VTA2"/>
      <c r="VTB2"/>
      <c r="VTC2"/>
      <c r="VTD2"/>
      <c r="VTE2"/>
      <c r="VTF2"/>
      <c r="VTG2"/>
      <c r="VTH2"/>
      <c r="VTI2"/>
      <c r="VTJ2"/>
      <c r="VTK2"/>
      <c r="VTL2"/>
      <c r="VTM2"/>
      <c r="VTN2"/>
      <c r="VTO2"/>
      <c r="VTP2"/>
      <c r="VTQ2"/>
      <c r="VTR2"/>
      <c r="VTS2"/>
      <c r="VTT2"/>
      <c r="VTU2"/>
      <c r="VTV2"/>
      <c r="VTW2"/>
      <c r="VTX2"/>
      <c r="VTY2"/>
      <c r="VTZ2"/>
      <c r="VUA2"/>
      <c r="VUB2"/>
      <c r="VUC2"/>
      <c r="VUD2"/>
      <c r="VUE2"/>
      <c r="VUF2"/>
      <c r="VUG2"/>
      <c r="VUH2"/>
      <c r="VUI2"/>
      <c r="VUJ2"/>
      <c r="VUK2"/>
      <c r="VUL2"/>
      <c r="VUM2"/>
      <c r="VUN2"/>
      <c r="VUO2"/>
      <c r="VUP2"/>
      <c r="VUQ2"/>
      <c r="VUR2"/>
      <c r="VUS2"/>
      <c r="VUT2"/>
      <c r="VUU2"/>
      <c r="VUV2"/>
      <c r="VUW2"/>
      <c r="VUX2"/>
      <c r="VUY2"/>
      <c r="VUZ2"/>
      <c r="VVA2"/>
      <c r="VVB2"/>
      <c r="VVC2"/>
      <c r="VVD2"/>
      <c r="VVE2"/>
      <c r="VVF2"/>
      <c r="VVG2"/>
      <c r="VVH2"/>
      <c r="VVI2"/>
      <c r="VVJ2"/>
      <c r="VVK2"/>
      <c r="VVL2"/>
      <c r="VVM2"/>
      <c r="VVN2"/>
      <c r="VVO2"/>
      <c r="VVP2"/>
      <c r="VVQ2"/>
      <c r="VVR2"/>
      <c r="VVS2"/>
      <c r="VVT2"/>
      <c r="VVU2"/>
      <c r="VVV2"/>
      <c r="VVW2"/>
      <c r="VVX2"/>
      <c r="VVY2"/>
      <c r="VVZ2"/>
      <c r="VWA2"/>
      <c r="VWB2"/>
      <c r="VWC2"/>
      <c r="VWD2"/>
      <c r="VWE2"/>
      <c r="VWF2"/>
      <c r="VWG2"/>
      <c r="VWH2"/>
      <c r="VWI2"/>
      <c r="VWJ2"/>
      <c r="VWK2"/>
      <c r="VWL2"/>
      <c r="VWM2"/>
      <c r="VWN2"/>
      <c r="VWO2"/>
      <c r="VWP2"/>
      <c r="VWQ2"/>
      <c r="VWR2"/>
      <c r="VWS2"/>
      <c r="VWT2"/>
      <c r="VWU2"/>
      <c r="VWV2"/>
      <c r="VWW2"/>
      <c r="VWX2"/>
      <c r="VWY2"/>
      <c r="VWZ2"/>
      <c r="VXA2"/>
      <c r="VXB2"/>
      <c r="VXC2"/>
      <c r="VXD2"/>
      <c r="VXE2"/>
      <c r="VXF2"/>
      <c r="VXG2"/>
      <c r="VXH2"/>
      <c r="VXI2"/>
      <c r="VXJ2"/>
      <c r="VXK2"/>
      <c r="VXL2"/>
      <c r="VXM2"/>
      <c r="VXN2"/>
      <c r="VXO2"/>
      <c r="VXP2"/>
      <c r="VXQ2"/>
      <c r="VXR2"/>
      <c r="VXS2"/>
      <c r="VXT2"/>
      <c r="VXU2"/>
      <c r="VXV2"/>
      <c r="VXW2"/>
      <c r="VXX2"/>
      <c r="VXY2"/>
      <c r="VXZ2"/>
      <c r="VYA2"/>
      <c r="VYB2"/>
      <c r="VYC2"/>
      <c r="VYD2"/>
      <c r="VYE2"/>
      <c r="VYF2"/>
      <c r="VYG2"/>
      <c r="VYH2"/>
      <c r="VYI2"/>
      <c r="VYJ2"/>
      <c r="VYK2"/>
      <c r="VYL2"/>
      <c r="VYM2"/>
      <c r="VYN2"/>
      <c r="VYO2"/>
      <c r="VYP2"/>
      <c r="VYQ2"/>
      <c r="VYR2"/>
      <c r="VYS2"/>
      <c r="VYT2"/>
      <c r="VYU2"/>
      <c r="VYV2"/>
      <c r="VYW2"/>
      <c r="VYX2"/>
      <c r="VYY2"/>
      <c r="VYZ2"/>
      <c r="VZA2"/>
      <c r="VZB2"/>
      <c r="VZC2"/>
      <c r="VZD2"/>
      <c r="VZE2"/>
      <c r="VZF2"/>
      <c r="VZG2"/>
      <c r="VZH2"/>
      <c r="VZI2"/>
      <c r="VZJ2"/>
      <c r="VZK2"/>
      <c r="VZL2"/>
      <c r="VZM2"/>
      <c r="VZN2"/>
      <c r="VZO2"/>
      <c r="VZP2"/>
      <c r="VZQ2"/>
      <c r="VZR2"/>
      <c r="VZS2"/>
      <c r="VZT2"/>
      <c r="VZU2"/>
      <c r="VZV2"/>
      <c r="VZW2"/>
      <c r="VZX2"/>
      <c r="VZY2"/>
      <c r="VZZ2"/>
      <c r="WAA2"/>
      <c r="WAB2"/>
      <c r="WAC2"/>
      <c r="WAD2"/>
      <c r="WAE2"/>
      <c r="WAF2"/>
      <c r="WAG2"/>
      <c r="WAH2"/>
      <c r="WAI2"/>
      <c r="WAJ2"/>
      <c r="WAK2"/>
      <c r="WAL2"/>
      <c r="WAM2"/>
      <c r="WAN2"/>
      <c r="WAO2"/>
      <c r="WAP2"/>
      <c r="WAQ2"/>
      <c r="WAR2"/>
      <c r="WAS2"/>
      <c r="WAT2"/>
      <c r="WAU2"/>
      <c r="WAV2"/>
      <c r="WAW2"/>
      <c r="WAX2"/>
      <c r="WAY2"/>
      <c r="WAZ2"/>
      <c r="WBA2"/>
      <c r="WBB2"/>
      <c r="WBC2"/>
      <c r="WBD2"/>
      <c r="WBE2"/>
      <c r="WBF2"/>
      <c r="WBG2"/>
      <c r="WBH2"/>
      <c r="WBI2"/>
      <c r="WBJ2"/>
      <c r="WBK2"/>
      <c r="WBL2"/>
      <c r="WBM2"/>
      <c r="WBN2"/>
      <c r="WBO2"/>
      <c r="WBP2"/>
      <c r="WBQ2"/>
      <c r="WBR2"/>
      <c r="WBS2"/>
      <c r="WBT2"/>
      <c r="WBU2"/>
      <c r="WBV2"/>
      <c r="WBW2"/>
      <c r="WBX2"/>
      <c r="WBY2"/>
      <c r="WBZ2"/>
      <c r="WCA2"/>
      <c r="WCB2"/>
      <c r="WCC2"/>
      <c r="WCD2"/>
      <c r="WCE2"/>
      <c r="WCF2"/>
      <c r="WCG2"/>
      <c r="WCH2"/>
      <c r="WCI2"/>
      <c r="WCJ2"/>
      <c r="WCK2"/>
      <c r="WCL2"/>
      <c r="WCM2"/>
      <c r="WCN2"/>
      <c r="WCO2"/>
      <c r="WCP2"/>
      <c r="WCQ2"/>
      <c r="WCR2"/>
      <c r="WCS2"/>
      <c r="WCT2"/>
      <c r="WCU2"/>
      <c r="WCV2"/>
      <c r="WCW2"/>
      <c r="WCX2"/>
      <c r="WCY2"/>
      <c r="WCZ2"/>
      <c r="WDA2"/>
      <c r="WDB2"/>
      <c r="WDC2"/>
      <c r="WDD2"/>
      <c r="WDE2"/>
      <c r="WDF2"/>
      <c r="WDG2"/>
      <c r="WDH2"/>
      <c r="WDI2"/>
      <c r="WDJ2"/>
      <c r="WDK2"/>
      <c r="WDL2"/>
      <c r="WDM2"/>
      <c r="WDN2"/>
      <c r="WDO2"/>
      <c r="WDP2"/>
      <c r="WDQ2"/>
      <c r="WDR2"/>
      <c r="WDS2"/>
      <c r="WDT2"/>
      <c r="WDU2"/>
      <c r="WDV2"/>
      <c r="WDW2"/>
      <c r="WDX2"/>
      <c r="WDY2"/>
      <c r="WDZ2"/>
      <c r="WEA2"/>
      <c r="WEB2"/>
      <c r="WEC2"/>
      <c r="WED2"/>
      <c r="WEE2"/>
      <c r="WEF2"/>
      <c r="WEG2"/>
      <c r="WEH2"/>
      <c r="WEI2"/>
      <c r="WEJ2"/>
      <c r="WEK2"/>
      <c r="WEL2"/>
      <c r="WEM2"/>
      <c r="WEN2"/>
      <c r="WEO2"/>
      <c r="WEP2"/>
      <c r="WEQ2"/>
      <c r="WER2"/>
      <c r="WES2"/>
      <c r="WET2"/>
      <c r="WEU2"/>
      <c r="WEV2"/>
      <c r="WEW2"/>
      <c r="WEX2"/>
      <c r="WEY2"/>
      <c r="WEZ2"/>
      <c r="WFA2"/>
      <c r="WFB2"/>
      <c r="WFC2"/>
      <c r="WFD2"/>
      <c r="WFE2"/>
      <c r="WFF2"/>
      <c r="WFG2"/>
      <c r="WFH2"/>
      <c r="WFI2"/>
      <c r="WFJ2"/>
      <c r="WFK2"/>
      <c r="WFL2"/>
      <c r="WFM2"/>
      <c r="WFN2"/>
      <c r="WFO2"/>
      <c r="WFP2"/>
      <c r="WFQ2"/>
      <c r="WFR2"/>
      <c r="WFS2"/>
      <c r="WFT2"/>
      <c r="WFU2"/>
      <c r="WFV2"/>
      <c r="WFW2"/>
      <c r="WFX2"/>
      <c r="WFY2"/>
      <c r="WFZ2"/>
      <c r="WGA2"/>
      <c r="WGB2"/>
      <c r="WGC2"/>
      <c r="WGD2"/>
      <c r="WGE2"/>
      <c r="WGF2"/>
      <c r="WGG2"/>
      <c r="WGH2"/>
      <c r="WGI2"/>
      <c r="WGJ2"/>
      <c r="WGK2"/>
      <c r="WGL2"/>
      <c r="WGM2"/>
      <c r="WGN2"/>
      <c r="WGO2"/>
      <c r="WGP2"/>
      <c r="WGQ2"/>
      <c r="WGR2"/>
      <c r="WGS2"/>
      <c r="WGT2"/>
      <c r="WGU2"/>
      <c r="WGV2"/>
      <c r="WGW2"/>
      <c r="WGX2"/>
      <c r="WGY2"/>
      <c r="WGZ2"/>
      <c r="WHA2"/>
      <c r="WHB2"/>
      <c r="WHC2"/>
      <c r="WHD2"/>
      <c r="WHE2"/>
      <c r="WHF2"/>
      <c r="WHG2"/>
      <c r="WHH2"/>
      <c r="WHI2"/>
      <c r="WHJ2"/>
      <c r="WHK2"/>
      <c r="WHL2"/>
      <c r="WHM2"/>
      <c r="WHN2"/>
      <c r="WHO2"/>
      <c r="WHP2"/>
      <c r="WHQ2"/>
      <c r="WHR2"/>
      <c r="WHS2"/>
      <c r="WHT2"/>
      <c r="WHU2"/>
      <c r="WHV2"/>
      <c r="WHW2"/>
      <c r="WHX2"/>
      <c r="WHY2"/>
      <c r="WHZ2"/>
      <c r="WIA2"/>
      <c r="WIB2"/>
      <c r="WIC2"/>
      <c r="WID2"/>
      <c r="WIE2"/>
      <c r="WIF2"/>
      <c r="WIG2"/>
      <c r="WIH2"/>
      <c r="WII2"/>
      <c r="WIJ2"/>
      <c r="WIK2"/>
      <c r="WIL2"/>
      <c r="WIM2"/>
      <c r="WIN2"/>
      <c r="WIO2"/>
      <c r="WIP2"/>
      <c r="WIQ2"/>
      <c r="WIR2"/>
      <c r="WIS2"/>
      <c r="WIT2"/>
      <c r="WIU2"/>
      <c r="WIV2"/>
      <c r="WIW2"/>
      <c r="WIX2"/>
      <c r="WIY2"/>
      <c r="WIZ2"/>
      <c r="WJA2"/>
      <c r="WJB2"/>
      <c r="WJC2"/>
      <c r="WJD2"/>
      <c r="WJE2"/>
      <c r="WJF2"/>
      <c r="WJG2"/>
      <c r="WJH2"/>
      <c r="WJI2"/>
      <c r="WJJ2"/>
      <c r="WJK2"/>
      <c r="WJL2"/>
      <c r="WJM2"/>
      <c r="WJN2"/>
      <c r="WJO2"/>
      <c r="WJP2"/>
      <c r="WJQ2"/>
      <c r="WJR2"/>
      <c r="WJS2"/>
      <c r="WJT2"/>
      <c r="WJU2"/>
      <c r="WJV2"/>
      <c r="WJW2"/>
      <c r="WJX2"/>
      <c r="WJY2"/>
      <c r="WJZ2"/>
      <c r="WKA2"/>
      <c r="WKB2"/>
      <c r="WKC2"/>
      <c r="WKD2"/>
      <c r="WKE2"/>
      <c r="WKF2"/>
      <c r="WKG2"/>
      <c r="WKH2"/>
      <c r="WKI2"/>
      <c r="WKJ2"/>
      <c r="WKK2"/>
      <c r="WKL2"/>
      <c r="WKM2"/>
      <c r="WKN2"/>
      <c r="WKO2"/>
      <c r="WKP2"/>
      <c r="WKQ2"/>
      <c r="WKR2"/>
      <c r="WKS2"/>
      <c r="WKT2"/>
      <c r="WKU2"/>
      <c r="WKV2"/>
      <c r="WKW2"/>
      <c r="WKX2"/>
      <c r="WKY2"/>
      <c r="WKZ2"/>
      <c r="WLA2"/>
      <c r="WLB2"/>
      <c r="WLC2"/>
      <c r="WLD2"/>
      <c r="WLE2"/>
      <c r="WLF2"/>
      <c r="WLG2"/>
      <c r="WLH2"/>
      <c r="WLI2"/>
      <c r="WLJ2"/>
      <c r="WLK2"/>
      <c r="WLL2"/>
      <c r="WLM2"/>
      <c r="WLN2"/>
      <c r="WLO2"/>
      <c r="WLP2"/>
      <c r="WLQ2"/>
      <c r="WLR2"/>
      <c r="WLS2"/>
      <c r="WLT2"/>
      <c r="WLU2"/>
      <c r="WLV2"/>
      <c r="WLW2"/>
      <c r="WLX2"/>
      <c r="WLY2"/>
      <c r="WLZ2"/>
      <c r="WMA2"/>
      <c r="WMB2"/>
      <c r="WMC2"/>
      <c r="WMD2"/>
      <c r="WME2"/>
      <c r="WMF2"/>
      <c r="WMG2"/>
      <c r="WMH2"/>
      <c r="WMI2"/>
      <c r="WMJ2"/>
      <c r="WMK2"/>
      <c r="WML2"/>
      <c r="WMM2"/>
      <c r="WMN2"/>
      <c r="WMO2"/>
      <c r="WMP2"/>
      <c r="WMQ2"/>
      <c r="WMR2"/>
      <c r="WMS2"/>
      <c r="WMT2"/>
      <c r="WMU2"/>
      <c r="WMV2"/>
      <c r="WMW2"/>
      <c r="WMX2"/>
      <c r="WMY2"/>
      <c r="WMZ2"/>
      <c r="WNA2"/>
      <c r="WNB2"/>
      <c r="WNC2"/>
      <c r="WND2"/>
      <c r="WNE2"/>
      <c r="WNF2"/>
      <c r="WNG2"/>
      <c r="WNH2"/>
      <c r="WNI2"/>
      <c r="WNJ2"/>
      <c r="WNK2"/>
      <c r="WNL2"/>
      <c r="WNM2"/>
      <c r="WNN2"/>
      <c r="WNO2"/>
      <c r="WNP2"/>
      <c r="WNQ2"/>
      <c r="WNR2"/>
      <c r="WNS2"/>
      <c r="WNT2"/>
      <c r="WNU2"/>
      <c r="WNV2"/>
      <c r="WNW2"/>
      <c r="WNX2"/>
      <c r="WNY2"/>
      <c r="WNZ2"/>
      <c r="WOA2"/>
      <c r="WOB2"/>
      <c r="WOC2"/>
      <c r="WOD2"/>
      <c r="WOE2"/>
      <c r="WOF2"/>
      <c r="WOG2"/>
      <c r="WOH2"/>
      <c r="WOI2"/>
      <c r="WOJ2"/>
      <c r="WOK2"/>
      <c r="WOL2"/>
      <c r="WOM2"/>
      <c r="WON2"/>
      <c r="WOO2"/>
      <c r="WOP2"/>
      <c r="WOQ2"/>
      <c r="WOR2"/>
      <c r="WOS2"/>
      <c r="WOT2"/>
      <c r="WOU2"/>
      <c r="WOV2"/>
      <c r="WOW2"/>
      <c r="WOX2"/>
      <c r="WOY2"/>
      <c r="WOZ2"/>
      <c r="WPA2"/>
      <c r="WPB2"/>
      <c r="WPC2"/>
      <c r="WPD2"/>
      <c r="WPE2"/>
      <c r="WPF2"/>
      <c r="WPG2"/>
      <c r="WPH2"/>
      <c r="WPI2"/>
      <c r="WPJ2"/>
      <c r="WPK2"/>
      <c r="WPL2"/>
      <c r="WPM2"/>
      <c r="WPN2"/>
      <c r="WPO2"/>
      <c r="WPP2"/>
      <c r="WPQ2"/>
      <c r="WPR2"/>
      <c r="WPS2"/>
      <c r="WPT2"/>
      <c r="WPU2"/>
      <c r="WPV2"/>
      <c r="WPW2"/>
      <c r="WPX2"/>
      <c r="WPY2"/>
      <c r="WPZ2"/>
      <c r="WQA2"/>
      <c r="WQB2"/>
      <c r="WQC2"/>
      <c r="WQD2"/>
      <c r="WQE2"/>
      <c r="WQF2"/>
      <c r="WQG2"/>
      <c r="WQH2"/>
      <c r="WQI2"/>
      <c r="WQJ2"/>
      <c r="WQK2"/>
      <c r="WQL2"/>
      <c r="WQM2"/>
      <c r="WQN2"/>
      <c r="WQO2"/>
      <c r="WQP2"/>
      <c r="WQQ2"/>
      <c r="WQR2"/>
      <c r="WQS2"/>
      <c r="WQT2"/>
      <c r="WQU2"/>
      <c r="WQV2"/>
      <c r="WQW2"/>
      <c r="WQX2"/>
      <c r="WQY2"/>
      <c r="WQZ2"/>
      <c r="WRA2"/>
      <c r="WRB2"/>
      <c r="WRC2"/>
      <c r="WRD2"/>
      <c r="WRE2"/>
      <c r="WRF2"/>
      <c r="WRG2"/>
      <c r="WRH2"/>
      <c r="WRI2"/>
      <c r="WRJ2"/>
      <c r="WRK2"/>
      <c r="WRL2"/>
      <c r="WRM2"/>
      <c r="WRN2"/>
      <c r="WRO2"/>
      <c r="WRP2"/>
      <c r="WRQ2"/>
      <c r="WRR2"/>
      <c r="WRS2"/>
      <c r="WRT2"/>
      <c r="WRU2"/>
      <c r="WRV2"/>
      <c r="WRW2"/>
      <c r="WRX2"/>
      <c r="WRY2"/>
      <c r="WRZ2"/>
      <c r="WSA2"/>
      <c r="WSB2"/>
      <c r="WSC2"/>
      <c r="WSD2"/>
      <c r="WSE2"/>
      <c r="WSF2"/>
      <c r="WSG2"/>
      <c r="WSH2"/>
      <c r="WSI2"/>
      <c r="WSJ2"/>
      <c r="WSK2"/>
      <c r="WSL2"/>
      <c r="WSM2"/>
      <c r="WSN2"/>
      <c r="WSO2"/>
      <c r="WSP2"/>
      <c r="WSQ2"/>
      <c r="WSR2"/>
      <c r="WSS2"/>
      <c r="WST2"/>
      <c r="WSU2"/>
      <c r="WSV2"/>
      <c r="WSW2"/>
      <c r="WSX2"/>
      <c r="WSY2"/>
      <c r="WSZ2"/>
      <c r="WTA2"/>
      <c r="WTB2"/>
      <c r="WTC2"/>
      <c r="WTD2"/>
      <c r="WTE2"/>
      <c r="WTF2"/>
      <c r="WTG2"/>
      <c r="WTH2"/>
      <c r="WTI2"/>
      <c r="WTJ2"/>
      <c r="WTK2"/>
      <c r="WTL2"/>
      <c r="WTM2"/>
      <c r="WTN2"/>
      <c r="WTO2"/>
      <c r="WTP2"/>
      <c r="WTQ2"/>
      <c r="WTR2"/>
      <c r="WTS2"/>
      <c r="WTT2"/>
      <c r="WTU2"/>
      <c r="WTV2"/>
      <c r="WTW2"/>
      <c r="WTX2"/>
      <c r="WTY2"/>
      <c r="WTZ2"/>
      <c r="WUA2"/>
      <c r="WUB2"/>
      <c r="WUC2"/>
      <c r="WUD2"/>
      <c r="WUE2"/>
      <c r="WUF2"/>
      <c r="WUG2"/>
      <c r="WUH2"/>
      <c r="WUI2"/>
      <c r="WUJ2"/>
      <c r="WUK2"/>
      <c r="WUL2"/>
      <c r="WUM2"/>
      <c r="WUN2"/>
      <c r="WUO2"/>
      <c r="WUP2"/>
      <c r="WUQ2"/>
      <c r="WUR2"/>
      <c r="WUS2"/>
      <c r="WUT2"/>
      <c r="WUU2"/>
      <c r="WUV2"/>
      <c r="WUW2"/>
      <c r="WUX2"/>
      <c r="WUY2"/>
      <c r="WUZ2"/>
      <c r="WVA2"/>
      <c r="WVB2"/>
      <c r="WVC2"/>
      <c r="WVD2"/>
      <c r="WVE2"/>
      <c r="WVF2"/>
      <c r="WVG2"/>
      <c r="WVH2"/>
      <c r="WVI2"/>
      <c r="WVJ2"/>
      <c r="WVK2"/>
      <c r="WVL2"/>
      <c r="WVM2"/>
      <c r="WVN2"/>
      <c r="WVO2"/>
      <c r="WVP2"/>
      <c r="WVQ2"/>
      <c r="WVR2"/>
      <c r="WVS2"/>
      <c r="WVT2"/>
      <c r="WVU2"/>
      <c r="WVV2"/>
      <c r="WVW2"/>
      <c r="WVX2"/>
      <c r="WVY2"/>
      <c r="WVZ2"/>
      <c r="WWA2"/>
      <c r="WWB2"/>
      <c r="WWC2"/>
      <c r="WWD2"/>
      <c r="WWE2"/>
      <c r="WWF2"/>
      <c r="WWG2"/>
      <c r="WWH2"/>
      <c r="WWI2"/>
      <c r="WWJ2"/>
      <c r="WWK2"/>
      <c r="WWL2"/>
      <c r="WWM2"/>
      <c r="WWN2"/>
      <c r="WWO2"/>
      <c r="WWP2"/>
      <c r="WWQ2"/>
      <c r="WWR2"/>
      <c r="WWS2"/>
      <c r="WWT2"/>
      <c r="WWU2"/>
      <c r="WWV2"/>
      <c r="WWW2"/>
      <c r="WWX2"/>
      <c r="WWY2"/>
      <c r="WWZ2"/>
      <c r="WXA2"/>
      <c r="WXB2"/>
      <c r="WXC2"/>
      <c r="WXD2"/>
      <c r="WXE2"/>
      <c r="WXF2"/>
      <c r="WXG2"/>
      <c r="WXH2"/>
      <c r="WXI2"/>
      <c r="WXJ2"/>
      <c r="WXK2"/>
      <c r="WXL2"/>
      <c r="WXM2"/>
      <c r="WXN2"/>
      <c r="WXO2"/>
      <c r="WXP2"/>
      <c r="WXQ2"/>
      <c r="WXR2"/>
      <c r="WXS2"/>
      <c r="WXT2"/>
      <c r="WXU2"/>
      <c r="WXV2"/>
      <c r="WXW2"/>
      <c r="WXX2"/>
      <c r="WXY2"/>
      <c r="WXZ2"/>
      <c r="WYA2"/>
      <c r="WYB2"/>
      <c r="WYC2"/>
      <c r="WYD2"/>
      <c r="WYE2"/>
      <c r="WYF2"/>
      <c r="WYG2"/>
      <c r="WYH2"/>
      <c r="WYI2"/>
      <c r="WYJ2"/>
      <c r="WYK2"/>
      <c r="WYL2"/>
      <c r="WYM2"/>
      <c r="WYN2"/>
      <c r="WYO2"/>
      <c r="WYP2"/>
      <c r="WYQ2"/>
      <c r="WYR2"/>
      <c r="WYS2"/>
      <c r="WYT2"/>
      <c r="WYU2"/>
      <c r="WYV2"/>
      <c r="WYW2"/>
      <c r="WYX2"/>
      <c r="WYY2"/>
      <c r="WYZ2"/>
      <c r="WZA2"/>
      <c r="WZB2"/>
      <c r="WZC2"/>
      <c r="WZD2"/>
      <c r="WZE2"/>
      <c r="WZF2"/>
      <c r="WZG2"/>
      <c r="WZH2"/>
      <c r="WZI2"/>
      <c r="WZJ2"/>
      <c r="WZK2"/>
      <c r="WZL2"/>
      <c r="WZM2"/>
      <c r="WZN2"/>
      <c r="WZO2"/>
      <c r="WZP2"/>
      <c r="WZQ2"/>
      <c r="WZR2"/>
      <c r="WZS2"/>
      <c r="WZT2"/>
      <c r="WZU2"/>
      <c r="WZV2"/>
      <c r="WZW2"/>
      <c r="WZX2"/>
      <c r="WZY2"/>
      <c r="WZZ2"/>
      <c r="XAA2"/>
      <c r="XAB2"/>
      <c r="XAC2"/>
      <c r="XAD2"/>
      <c r="XAE2"/>
      <c r="XAF2"/>
      <c r="XAG2"/>
      <c r="XAH2"/>
      <c r="XAI2"/>
      <c r="XAJ2"/>
      <c r="XAK2"/>
      <c r="XAL2"/>
      <c r="XAM2"/>
      <c r="XAN2"/>
      <c r="XAO2"/>
      <c r="XAP2"/>
      <c r="XAQ2"/>
      <c r="XAR2"/>
      <c r="XAS2"/>
      <c r="XAT2"/>
      <c r="XAU2"/>
      <c r="XAV2"/>
      <c r="XAW2"/>
      <c r="XAX2"/>
      <c r="XAY2"/>
      <c r="XAZ2"/>
      <c r="XBA2"/>
      <c r="XBB2"/>
      <c r="XBC2"/>
      <c r="XBD2"/>
      <c r="XBE2"/>
      <c r="XBF2"/>
      <c r="XBG2"/>
      <c r="XBH2"/>
      <c r="XBI2"/>
      <c r="XBJ2"/>
      <c r="XBK2"/>
      <c r="XBL2"/>
      <c r="XBM2"/>
      <c r="XBN2"/>
      <c r="XBO2"/>
      <c r="XBP2"/>
      <c r="XBQ2"/>
      <c r="XBR2"/>
      <c r="XBS2"/>
      <c r="XBT2"/>
      <c r="XBU2"/>
      <c r="XBV2"/>
      <c r="XBW2"/>
      <c r="XBX2"/>
      <c r="XBY2"/>
    </row>
    <row r="3" spans="2:16301" s="60" customFormat="1" ht="60" customHeight="1">
      <c r="B3" s="42" t="s">
        <v>1977</v>
      </c>
      <c r="C3" s="42" t="s">
        <v>66</v>
      </c>
      <c r="D3" s="50" t="s">
        <v>70</v>
      </c>
      <c r="E3" s="50" t="s">
        <v>72</v>
      </c>
      <c r="F3" s="42" t="s">
        <v>672</v>
      </c>
      <c r="G3" s="42" t="s">
        <v>75</v>
      </c>
      <c r="H3" s="42" t="s">
        <v>77</v>
      </c>
      <c r="I3" s="42" t="s">
        <v>1401</v>
      </c>
      <c r="J3" s="42" t="s">
        <v>79</v>
      </c>
      <c r="K3"/>
      <c r="L3"/>
      <c r="M3"/>
      <c r="N3"/>
      <c r="O3"/>
      <c r="P3"/>
      <c r="Q3"/>
      <c r="R3"/>
      <c r="S3"/>
      <c r="T3"/>
      <c r="U3"/>
      <c r="V3"/>
      <c r="W3"/>
      <c r="X3"/>
      <c r="Y3"/>
      <c r="Z3"/>
      <c r="AA3"/>
      <c r="AB3"/>
      <c r="AC3"/>
      <c r="AD3"/>
      <c r="AE3"/>
      <c r="AF3"/>
      <c r="AG3"/>
      <c r="AH3"/>
      <c r="AI3"/>
      <c r="AJ3"/>
      <c r="AK3"/>
      <c r="AL3"/>
      <c r="AM3"/>
      <c r="AN3"/>
      <c r="AO3"/>
      <c r="AP3"/>
      <c r="AQ3"/>
      <c r="AR3"/>
      <c r="AS3"/>
      <c r="AT3"/>
      <c r="AU3"/>
      <c r="AV3"/>
      <c r="AW3"/>
      <c r="AX3"/>
      <c r="AY3"/>
      <c r="AZ3"/>
      <c r="BA3"/>
      <c r="BB3"/>
      <c r="BC3"/>
      <c r="BD3"/>
      <c r="BE3"/>
      <c r="BF3"/>
      <c r="BG3"/>
      <c r="BH3"/>
      <c r="BI3"/>
      <c r="BJ3"/>
      <c r="BK3"/>
      <c r="BL3"/>
      <c r="BM3"/>
      <c r="BN3"/>
      <c r="BO3"/>
      <c r="BP3"/>
      <c r="BQ3"/>
      <c r="BR3"/>
      <c r="BS3"/>
      <c r="BT3"/>
      <c r="BU3"/>
      <c r="BV3"/>
      <c r="BW3"/>
      <c r="BX3"/>
      <c r="BY3"/>
      <c r="BZ3"/>
      <c r="CA3"/>
      <c r="CB3"/>
      <c r="CC3"/>
      <c r="CD3"/>
      <c r="CE3"/>
      <c r="CF3"/>
      <c r="CG3"/>
      <c r="CH3"/>
      <c r="CI3"/>
      <c r="CJ3"/>
      <c r="CK3"/>
      <c r="CL3"/>
      <c r="CM3"/>
      <c r="CN3"/>
      <c r="CO3"/>
      <c r="CP3"/>
      <c r="CQ3"/>
      <c r="CR3"/>
      <c r="CS3"/>
      <c r="CT3"/>
      <c r="CU3"/>
      <c r="CV3"/>
      <c r="CW3"/>
      <c r="CX3"/>
      <c r="CY3"/>
      <c r="CZ3"/>
      <c r="DA3"/>
      <c r="DB3"/>
      <c r="DC3"/>
      <c r="DD3"/>
      <c r="DE3"/>
      <c r="DF3"/>
      <c r="DG3"/>
      <c r="DH3"/>
      <c r="DI3"/>
      <c r="DJ3"/>
      <c r="DK3"/>
      <c r="DL3"/>
      <c r="DM3"/>
      <c r="DN3"/>
      <c r="DO3"/>
      <c r="DP3"/>
      <c r="DQ3"/>
      <c r="DR3"/>
      <c r="DS3"/>
      <c r="DT3"/>
      <c r="DU3"/>
      <c r="DV3"/>
      <c r="DW3"/>
      <c r="DX3"/>
      <c r="DY3"/>
      <c r="DZ3"/>
      <c r="EA3"/>
      <c r="EB3"/>
      <c r="EC3"/>
      <c r="ED3"/>
      <c r="EE3"/>
      <c r="EF3"/>
      <c r="EG3"/>
      <c r="EH3"/>
      <c r="EI3"/>
      <c r="EJ3"/>
      <c r="EK3"/>
      <c r="EL3"/>
      <c r="EM3"/>
      <c r="EN3"/>
      <c r="EO3"/>
      <c r="EP3"/>
      <c r="EQ3"/>
      <c r="ER3"/>
      <c r="ES3"/>
      <c r="ET3"/>
      <c r="EU3"/>
      <c r="EV3"/>
      <c r="EW3"/>
      <c r="EX3"/>
      <c r="EY3"/>
      <c r="EZ3"/>
      <c r="FA3"/>
      <c r="FB3"/>
      <c r="FC3"/>
      <c r="FD3"/>
      <c r="FE3"/>
      <c r="FF3"/>
      <c r="FG3"/>
      <c r="FH3"/>
      <c r="FI3"/>
      <c r="FJ3"/>
      <c r="FK3"/>
      <c r="FL3"/>
      <c r="FM3"/>
      <c r="FN3"/>
      <c r="FO3"/>
      <c r="FP3"/>
      <c r="FQ3"/>
      <c r="FR3"/>
      <c r="FS3"/>
      <c r="FT3"/>
      <c r="FU3"/>
      <c r="FV3"/>
      <c r="FW3"/>
      <c r="FX3"/>
      <c r="FY3"/>
      <c r="FZ3"/>
      <c r="GA3"/>
      <c r="GB3"/>
      <c r="GC3"/>
      <c r="GD3"/>
      <c r="GE3"/>
      <c r="GF3"/>
      <c r="GG3"/>
      <c r="GH3"/>
      <c r="GI3"/>
      <c r="GJ3"/>
      <c r="GK3"/>
      <c r="GL3"/>
      <c r="GM3"/>
      <c r="GN3"/>
      <c r="GO3"/>
      <c r="GP3"/>
      <c r="GQ3"/>
      <c r="GR3"/>
      <c r="GS3"/>
      <c r="GT3"/>
      <c r="GU3"/>
      <c r="GV3"/>
      <c r="GW3"/>
      <c r="GX3"/>
      <c r="GY3"/>
      <c r="GZ3"/>
      <c r="HA3"/>
      <c r="HB3"/>
      <c r="HC3"/>
      <c r="HD3"/>
      <c r="HE3"/>
      <c r="HF3"/>
      <c r="HG3"/>
      <c r="HH3"/>
      <c r="HI3"/>
      <c r="HJ3"/>
      <c r="HK3"/>
      <c r="HL3"/>
      <c r="HM3"/>
      <c r="HN3"/>
      <c r="HO3"/>
      <c r="HP3"/>
      <c r="HQ3"/>
      <c r="HR3"/>
      <c r="HS3"/>
      <c r="HT3"/>
      <c r="HU3"/>
      <c r="HV3"/>
      <c r="HW3"/>
      <c r="HX3"/>
      <c r="HY3"/>
      <c r="HZ3"/>
      <c r="IA3"/>
      <c r="IB3"/>
      <c r="IC3"/>
      <c r="ID3"/>
      <c r="IE3"/>
      <c r="IF3"/>
      <c r="IG3"/>
      <c r="IH3"/>
      <c r="II3"/>
      <c r="IJ3"/>
      <c r="IK3"/>
      <c r="IL3"/>
      <c r="IM3"/>
      <c r="IN3"/>
      <c r="IO3"/>
      <c r="IP3"/>
      <c r="IQ3"/>
      <c r="IR3"/>
      <c r="IS3"/>
      <c r="IT3"/>
      <c r="IU3"/>
      <c r="IV3"/>
      <c r="IW3"/>
      <c r="IX3"/>
      <c r="IY3"/>
      <c r="IZ3"/>
      <c r="JA3"/>
      <c r="JB3"/>
      <c r="JC3"/>
      <c r="JD3"/>
      <c r="JE3"/>
      <c r="JF3"/>
      <c r="JG3"/>
      <c r="JH3"/>
      <c r="JI3"/>
      <c r="JJ3"/>
      <c r="JK3"/>
      <c r="JL3"/>
      <c r="JM3"/>
      <c r="JN3"/>
      <c r="JO3"/>
      <c r="JP3"/>
      <c r="JQ3"/>
      <c r="JR3"/>
      <c r="JS3"/>
      <c r="JT3"/>
      <c r="JU3"/>
      <c r="JV3"/>
      <c r="JW3"/>
      <c r="JX3"/>
      <c r="JY3"/>
      <c r="JZ3"/>
      <c r="KA3"/>
      <c r="KB3"/>
      <c r="KC3"/>
      <c r="KD3"/>
      <c r="KE3"/>
      <c r="KF3"/>
      <c r="KG3"/>
      <c r="KH3"/>
      <c r="KI3"/>
      <c r="KJ3"/>
      <c r="KK3"/>
      <c r="KL3"/>
      <c r="KM3"/>
      <c r="KN3"/>
      <c r="KO3"/>
      <c r="KP3"/>
      <c r="KQ3"/>
      <c r="KR3"/>
      <c r="KS3"/>
      <c r="KT3"/>
      <c r="KU3"/>
      <c r="KV3"/>
      <c r="KW3"/>
      <c r="KX3"/>
      <c r="KY3"/>
      <c r="KZ3"/>
      <c r="LA3"/>
      <c r="LB3"/>
      <c r="LC3"/>
      <c r="LD3"/>
      <c r="LE3"/>
      <c r="LF3"/>
      <c r="LG3"/>
      <c r="LH3"/>
      <c r="LI3"/>
      <c r="LJ3"/>
      <c r="LK3"/>
      <c r="LL3"/>
      <c r="LM3"/>
      <c r="LN3"/>
      <c r="LO3"/>
      <c r="LP3"/>
      <c r="LQ3"/>
      <c r="LR3"/>
      <c r="LS3"/>
      <c r="LT3"/>
      <c r="LU3"/>
      <c r="LV3"/>
      <c r="LW3"/>
      <c r="LX3"/>
      <c r="LY3"/>
      <c r="LZ3"/>
      <c r="MA3"/>
      <c r="MB3"/>
      <c r="MC3"/>
      <c r="MD3"/>
      <c r="ME3"/>
      <c r="MF3"/>
      <c r="MG3"/>
      <c r="MH3"/>
      <c r="MI3"/>
      <c r="MJ3"/>
      <c r="MK3"/>
      <c r="ML3"/>
      <c r="MM3"/>
      <c r="MN3"/>
      <c r="MO3"/>
      <c r="MP3"/>
      <c r="MQ3"/>
      <c r="MR3"/>
      <c r="MS3"/>
      <c r="MT3"/>
      <c r="MU3"/>
      <c r="MV3"/>
      <c r="MW3"/>
      <c r="MX3"/>
      <c r="MY3"/>
      <c r="MZ3"/>
      <c r="NA3"/>
      <c r="NB3"/>
      <c r="NC3"/>
      <c r="ND3"/>
      <c r="NE3"/>
      <c r="NF3"/>
      <c r="NG3"/>
      <c r="NH3"/>
      <c r="NI3"/>
      <c r="NJ3"/>
      <c r="NK3"/>
      <c r="NL3"/>
      <c r="NM3"/>
      <c r="NN3"/>
      <c r="NO3"/>
      <c r="NP3"/>
      <c r="NQ3"/>
      <c r="NR3"/>
      <c r="NS3"/>
      <c r="NT3"/>
      <c r="NU3"/>
      <c r="NV3"/>
      <c r="NW3"/>
      <c r="NX3"/>
      <c r="NY3"/>
      <c r="NZ3"/>
      <c r="OA3"/>
      <c r="OB3"/>
      <c r="OC3"/>
      <c r="OD3"/>
      <c r="OE3"/>
      <c r="OF3"/>
      <c r="OG3"/>
      <c r="OH3"/>
      <c r="OI3"/>
      <c r="OJ3"/>
      <c r="OK3"/>
      <c r="OL3"/>
      <c r="OM3"/>
      <c r="ON3"/>
      <c r="OO3"/>
      <c r="OP3"/>
      <c r="OQ3"/>
      <c r="OR3"/>
      <c r="OS3"/>
      <c r="OT3"/>
      <c r="OU3"/>
      <c r="OV3"/>
      <c r="OW3"/>
      <c r="OX3"/>
      <c r="OY3"/>
      <c r="OZ3"/>
      <c r="PA3"/>
      <c r="PB3"/>
      <c r="PC3"/>
      <c r="PD3"/>
      <c r="PE3"/>
      <c r="PF3"/>
      <c r="PG3"/>
      <c r="PH3"/>
      <c r="PI3"/>
      <c r="PJ3"/>
      <c r="PK3"/>
      <c r="PL3"/>
      <c r="PM3"/>
      <c r="PN3"/>
      <c r="PO3"/>
      <c r="PP3"/>
      <c r="PQ3"/>
      <c r="PR3"/>
      <c r="PS3"/>
      <c r="PT3"/>
      <c r="PU3"/>
      <c r="PV3"/>
      <c r="PW3"/>
      <c r="PX3"/>
      <c r="PY3"/>
      <c r="PZ3"/>
      <c r="QA3"/>
      <c r="QB3"/>
      <c r="QC3"/>
      <c r="QD3"/>
      <c r="QE3"/>
      <c r="QF3"/>
      <c r="QG3"/>
      <c r="QH3"/>
      <c r="QI3"/>
      <c r="QJ3"/>
      <c r="QK3"/>
      <c r="QL3"/>
      <c r="QM3"/>
      <c r="QN3"/>
      <c r="QO3"/>
      <c r="QP3"/>
      <c r="QQ3"/>
      <c r="QR3"/>
      <c r="QS3"/>
      <c r="QT3"/>
      <c r="QU3"/>
      <c r="QV3"/>
      <c r="QW3"/>
      <c r="QX3"/>
      <c r="QY3"/>
      <c r="QZ3"/>
      <c r="RA3"/>
      <c r="RB3"/>
      <c r="RC3"/>
      <c r="RD3"/>
      <c r="RE3"/>
      <c r="RF3"/>
      <c r="RG3"/>
      <c r="RH3"/>
      <c r="RI3"/>
      <c r="RJ3"/>
      <c r="RK3"/>
      <c r="RL3"/>
      <c r="RM3"/>
      <c r="RN3"/>
      <c r="RO3"/>
      <c r="RP3"/>
      <c r="RQ3"/>
      <c r="RR3"/>
      <c r="RS3"/>
      <c r="RT3"/>
      <c r="RU3"/>
      <c r="RV3"/>
      <c r="RW3"/>
      <c r="RX3"/>
      <c r="RY3"/>
      <c r="RZ3"/>
      <c r="SA3"/>
      <c r="SB3"/>
      <c r="SC3"/>
      <c r="SD3"/>
      <c r="SE3"/>
      <c r="SF3"/>
      <c r="SG3"/>
      <c r="SH3"/>
      <c r="SI3"/>
      <c r="SJ3"/>
      <c r="SK3"/>
      <c r="SL3"/>
      <c r="SM3"/>
      <c r="SN3"/>
      <c r="SO3"/>
      <c r="SP3"/>
      <c r="SQ3"/>
      <c r="SR3"/>
      <c r="SS3"/>
      <c r="ST3"/>
      <c r="SU3"/>
      <c r="SV3"/>
      <c r="SW3"/>
      <c r="SX3"/>
      <c r="SY3"/>
      <c r="SZ3"/>
      <c r="TA3"/>
      <c r="TB3"/>
      <c r="TC3"/>
      <c r="TD3"/>
      <c r="TE3"/>
      <c r="TF3"/>
      <c r="TG3"/>
      <c r="TH3"/>
      <c r="TI3"/>
      <c r="TJ3"/>
      <c r="TK3"/>
      <c r="TL3"/>
      <c r="TM3"/>
      <c r="TN3"/>
      <c r="TO3"/>
      <c r="TP3"/>
      <c r="TQ3"/>
      <c r="TR3"/>
      <c r="TS3"/>
      <c r="TT3"/>
      <c r="TU3"/>
      <c r="TV3"/>
      <c r="TW3"/>
      <c r="TX3"/>
      <c r="TY3"/>
      <c r="TZ3"/>
      <c r="UA3"/>
      <c r="UB3"/>
      <c r="UC3"/>
      <c r="UD3"/>
      <c r="UE3"/>
      <c r="UF3"/>
      <c r="UG3"/>
      <c r="UH3"/>
      <c r="UI3"/>
      <c r="UJ3"/>
      <c r="UK3"/>
      <c r="UL3"/>
      <c r="UM3"/>
      <c r="UN3"/>
      <c r="UO3"/>
      <c r="UP3"/>
      <c r="UQ3"/>
      <c r="UR3"/>
      <c r="US3"/>
      <c r="UT3"/>
      <c r="UU3"/>
      <c r="UV3"/>
      <c r="UW3"/>
      <c r="UX3"/>
      <c r="UY3"/>
      <c r="UZ3"/>
      <c r="VA3"/>
      <c r="VB3"/>
      <c r="VC3"/>
      <c r="VD3"/>
      <c r="VE3"/>
      <c r="VF3"/>
      <c r="VG3"/>
      <c r="VH3"/>
      <c r="VI3"/>
      <c r="VJ3"/>
      <c r="VK3"/>
      <c r="VL3"/>
      <c r="VM3"/>
      <c r="VN3"/>
      <c r="VO3"/>
      <c r="VP3"/>
      <c r="VQ3"/>
      <c r="VR3"/>
      <c r="VS3"/>
      <c r="VT3"/>
      <c r="VU3"/>
      <c r="VV3"/>
      <c r="VW3"/>
      <c r="VX3"/>
      <c r="VY3"/>
      <c r="VZ3"/>
      <c r="WA3"/>
      <c r="WB3"/>
      <c r="WC3"/>
      <c r="WD3"/>
      <c r="WE3"/>
      <c r="WF3"/>
      <c r="WG3"/>
      <c r="WH3"/>
      <c r="WI3"/>
      <c r="WJ3"/>
      <c r="WK3"/>
      <c r="WL3"/>
      <c r="WM3"/>
      <c r="WN3"/>
      <c r="WO3"/>
      <c r="WP3"/>
      <c r="WQ3"/>
      <c r="WR3"/>
      <c r="WS3"/>
      <c r="WT3"/>
      <c r="WU3"/>
      <c r="WV3"/>
      <c r="WW3"/>
      <c r="WX3"/>
      <c r="WY3"/>
      <c r="WZ3"/>
      <c r="XA3"/>
      <c r="XB3"/>
      <c r="XC3"/>
      <c r="XD3"/>
      <c r="XE3"/>
      <c r="XF3"/>
      <c r="XG3"/>
      <c r="XH3"/>
      <c r="XI3"/>
      <c r="XJ3"/>
      <c r="XK3"/>
      <c r="XL3"/>
      <c r="XM3"/>
      <c r="XN3"/>
      <c r="XO3"/>
      <c r="XP3"/>
      <c r="XQ3"/>
      <c r="XR3"/>
      <c r="XS3"/>
      <c r="XT3"/>
      <c r="XU3"/>
      <c r="XV3"/>
      <c r="XW3"/>
      <c r="XX3"/>
      <c r="XY3"/>
      <c r="XZ3"/>
      <c r="YA3"/>
      <c r="YB3"/>
      <c r="YC3"/>
      <c r="YD3"/>
      <c r="YE3"/>
      <c r="YF3"/>
      <c r="YG3"/>
      <c r="YH3"/>
      <c r="YI3"/>
      <c r="YJ3"/>
      <c r="YK3"/>
      <c r="YL3"/>
      <c r="YM3"/>
      <c r="YN3"/>
      <c r="YO3"/>
      <c r="YP3"/>
      <c r="YQ3"/>
      <c r="YR3"/>
      <c r="YS3"/>
      <c r="YT3"/>
      <c r="YU3"/>
      <c r="YV3"/>
      <c r="YW3"/>
      <c r="YX3"/>
      <c r="YY3"/>
      <c r="YZ3"/>
      <c r="ZA3"/>
      <c r="ZB3"/>
      <c r="ZC3"/>
      <c r="ZD3"/>
      <c r="ZE3"/>
      <c r="ZF3"/>
      <c r="ZG3"/>
      <c r="ZH3"/>
      <c r="ZI3"/>
      <c r="ZJ3"/>
      <c r="ZK3"/>
      <c r="ZL3"/>
      <c r="ZM3"/>
      <c r="ZN3"/>
      <c r="ZO3"/>
      <c r="ZP3"/>
      <c r="ZQ3"/>
      <c r="ZR3"/>
      <c r="ZS3"/>
      <c r="ZT3"/>
      <c r="ZU3"/>
      <c r="ZV3"/>
      <c r="ZW3"/>
      <c r="ZX3"/>
      <c r="ZY3"/>
      <c r="ZZ3"/>
      <c r="AAA3"/>
      <c r="AAB3"/>
      <c r="AAC3"/>
      <c r="AAD3"/>
      <c r="AAE3"/>
      <c r="AAF3"/>
      <c r="AAG3"/>
      <c r="AAH3"/>
      <c r="AAI3"/>
      <c r="AAJ3"/>
      <c r="AAK3"/>
      <c r="AAL3"/>
      <c r="AAM3"/>
      <c r="AAN3"/>
      <c r="AAO3"/>
      <c r="AAP3"/>
      <c r="AAQ3"/>
      <c r="AAR3"/>
      <c r="AAS3"/>
      <c r="AAT3"/>
      <c r="AAU3"/>
      <c r="AAV3"/>
      <c r="AAW3"/>
      <c r="AAX3"/>
      <c r="AAY3"/>
      <c r="AAZ3"/>
      <c r="ABA3"/>
      <c r="ABB3"/>
      <c r="ABC3"/>
      <c r="ABD3"/>
      <c r="ABE3"/>
      <c r="ABF3"/>
      <c r="ABG3"/>
      <c r="ABH3"/>
      <c r="ABI3"/>
      <c r="ABJ3"/>
      <c r="ABK3"/>
      <c r="ABL3"/>
      <c r="ABM3"/>
      <c r="ABN3"/>
      <c r="ABO3"/>
      <c r="ABP3"/>
      <c r="ABQ3"/>
      <c r="ABR3"/>
      <c r="ABS3"/>
      <c r="ABT3"/>
      <c r="ABU3"/>
      <c r="ABV3"/>
      <c r="ABW3"/>
      <c r="ABX3"/>
      <c r="ABY3"/>
      <c r="ABZ3"/>
      <c r="ACA3"/>
      <c r="ACB3"/>
      <c r="ACC3"/>
      <c r="ACD3"/>
      <c r="ACE3"/>
      <c r="ACF3"/>
      <c r="ACG3"/>
      <c r="ACH3"/>
      <c r="ACI3"/>
      <c r="ACJ3"/>
      <c r="ACK3"/>
      <c r="ACL3"/>
      <c r="ACM3"/>
      <c r="ACN3"/>
      <c r="ACO3"/>
      <c r="ACP3"/>
      <c r="ACQ3"/>
      <c r="ACR3"/>
      <c r="ACS3"/>
      <c r="ACT3"/>
      <c r="ACU3"/>
      <c r="ACV3"/>
      <c r="ACW3"/>
      <c r="ACX3"/>
      <c r="ACY3"/>
      <c r="ACZ3"/>
      <c r="ADA3"/>
      <c r="ADB3"/>
      <c r="ADC3"/>
      <c r="ADD3"/>
      <c r="ADE3"/>
      <c r="ADF3"/>
      <c r="ADG3"/>
      <c r="ADH3"/>
      <c r="ADI3"/>
      <c r="ADJ3"/>
      <c r="ADK3"/>
      <c r="ADL3"/>
      <c r="ADM3"/>
      <c r="ADN3"/>
      <c r="ADO3"/>
      <c r="ADP3"/>
      <c r="ADQ3"/>
      <c r="ADR3"/>
      <c r="ADS3"/>
      <c r="ADT3"/>
      <c r="ADU3"/>
      <c r="ADV3"/>
      <c r="ADW3"/>
      <c r="ADX3"/>
      <c r="ADY3"/>
      <c r="ADZ3"/>
      <c r="AEA3"/>
      <c r="AEB3"/>
      <c r="AEC3"/>
      <c r="AED3"/>
      <c r="AEE3"/>
      <c r="AEF3"/>
      <c r="AEG3"/>
      <c r="AEH3"/>
      <c r="AEI3"/>
      <c r="AEJ3"/>
      <c r="AEK3"/>
      <c r="AEL3"/>
      <c r="AEM3"/>
      <c r="AEN3"/>
      <c r="AEO3"/>
      <c r="AEP3"/>
      <c r="AEQ3"/>
      <c r="AER3"/>
      <c r="AES3"/>
      <c r="AET3"/>
      <c r="AEU3"/>
      <c r="AEV3"/>
      <c r="AEW3"/>
      <c r="AEX3"/>
      <c r="AEY3"/>
      <c r="AEZ3"/>
      <c r="AFA3"/>
      <c r="AFB3"/>
      <c r="AFC3"/>
      <c r="AFD3"/>
      <c r="AFE3"/>
      <c r="AFF3"/>
      <c r="AFG3"/>
      <c r="AFH3"/>
      <c r="AFI3"/>
      <c r="AFJ3"/>
      <c r="AFK3"/>
      <c r="AFL3"/>
      <c r="AFM3"/>
      <c r="AFN3"/>
      <c r="AFO3"/>
      <c r="AFP3"/>
      <c r="AFQ3"/>
      <c r="AFR3"/>
      <c r="AFS3"/>
      <c r="AFT3"/>
      <c r="AFU3"/>
      <c r="AFV3"/>
      <c r="AFW3"/>
      <c r="AFX3"/>
      <c r="AFY3"/>
      <c r="AFZ3"/>
      <c r="AGA3"/>
      <c r="AGB3"/>
      <c r="AGC3"/>
      <c r="AGD3"/>
      <c r="AGE3"/>
      <c r="AGF3"/>
      <c r="AGG3"/>
      <c r="AGH3"/>
      <c r="AGI3"/>
      <c r="AGJ3"/>
      <c r="AGK3"/>
      <c r="AGL3"/>
      <c r="AGM3"/>
      <c r="AGN3"/>
      <c r="AGO3"/>
      <c r="AGP3"/>
      <c r="AGQ3"/>
      <c r="AGR3"/>
      <c r="AGS3"/>
      <c r="AGT3"/>
      <c r="AGU3"/>
      <c r="AGV3"/>
      <c r="AGW3"/>
      <c r="AGX3"/>
      <c r="AGY3"/>
      <c r="AGZ3"/>
      <c r="AHA3"/>
      <c r="AHB3"/>
      <c r="AHC3"/>
      <c r="AHD3"/>
      <c r="AHE3"/>
      <c r="AHF3"/>
      <c r="AHG3"/>
      <c r="AHH3"/>
      <c r="AHI3"/>
      <c r="AHJ3"/>
      <c r="AHK3"/>
      <c r="AHL3"/>
      <c r="AHM3"/>
      <c r="AHN3"/>
      <c r="AHO3"/>
      <c r="AHP3"/>
      <c r="AHQ3"/>
      <c r="AHR3"/>
      <c r="AHS3"/>
      <c r="AHT3"/>
      <c r="AHU3"/>
      <c r="AHV3"/>
      <c r="AHW3"/>
      <c r="AHX3"/>
      <c r="AHY3"/>
      <c r="AHZ3"/>
      <c r="AIA3"/>
      <c r="AIB3"/>
      <c r="AIC3"/>
      <c r="AID3"/>
      <c r="AIE3"/>
      <c r="AIF3"/>
      <c r="AIG3"/>
      <c r="AIH3"/>
      <c r="AII3"/>
      <c r="AIJ3"/>
      <c r="AIK3"/>
      <c r="AIL3"/>
      <c r="AIM3"/>
      <c r="AIN3"/>
      <c r="AIO3"/>
      <c r="AIP3"/>
      <c r="AIQ3"/>
      <c r="AIR3"/>
      <c r="AIS3"/>
      <c r="AIT3"/>
      <c r="AIU3"/>
      <c r="AIV3"/>
      <c r="AIW3"/>
      <c r="AIX3"/>
      <c r="AIY3"/>
      <c r="AIZ3"/>
      <c r="AJA3"/>
      <c r="AJB3"/>
      <c r="AJC3"/>
      <c r="AJD3"/>
      <c r="AJE3"/>
      <c r="AJF3"/>
      <c r="AJG3"/>
      <c r="AJH3"/>
      <c r="AJI3"/>
      <c r="AJJ3"/>
      <c r="AJK3"/>
      <c r="AJL3"/>
      <c r="AJM3"/>
      <c r="AJN3"/>
      <c r="AJO3"/>
      <c r="AJP3"/>
      <c r="AJQ3"/>
      <c r="AJR3"/>
      <c r="AJS3"/>
      <c r="AJT3"/>
      <c r="AJU3"/>
      <c r="AJV3"/>
      <c r="AJW3"/>
      <c r="AJX3"/>
      <c r="AJY3"/>
      <c r="AJZ3"/>
      <c r="AKA3"/>
      <c r="AKB3"/>
      <c r="AKC3"/>
      <c r="AKD3"/>
      <c r="AKE3"/>
      <c r="AKF3"/>
      <c r="AKG3"/>
      <c r="AKH3"/>
      <c r="AKI3"/>
      <c r="AKJ3"/>
      <c r="AKK3"/>
      <c r="AKL3"/>
      <c r="AKM3"/>
      <c r="AKN3"/>
      <c r="AKO3"/>
      <c r="AKP3"/>
      <c r="AKQ3"/>
      <c r="AKR3"/>
      <c r="AKS3"/>
      <c r="AKT3"/>
      <c r="AKU3"/>
      <c r="AKV3"/>
      <c r="AKW3"/>
      <c r="AKX3"/>
      <c r="AKY3"/>
      <c r="AKZ3"/>
      <c r="ALA3"/>
      <c r="ALB3"/>
      <c r="ALC3"/>
      <c r="ALD3"/>
      <c r="ALE3"/>
      <c r="ALF3"/>
      <c r="ALG3"/>
      <c r="ALH3"/>
      <c r="ALI3"/>
      <c r="ALJ3"/>
      <c r="ALK3"/>
      <c r="ALL3"/>
      <c r="ALM3"/>
      <c r="ALN3"/>
      <c r="ALO3"/>
      <c r="ALP3"/>
      <c r="ALQ3"/>
      <c r="ALR3"/>
      <c r="ALS3"/>
      <c r="ALT3"/>
      <c r="ALU3"/>
      <c r="ALV3"/>
      <c r="ALW3"/>
      <c r="ALX3"/>
      <c r="ALY3"/>
      <c r="ALZ3"/>
      <c r="AMA3"/>
      <c r="AMB3"/>
      <c r="AMC3"/>
      <c r="AMD3"/>
      <c r="AME3"/>
      <c r="AMF3"/>
      <c r="AMG3"/>
      <c r="AMH3"/>
      <c r="AMI3"/>
      <c r="AMJ3"/>
      <c r="AMK3"/>
      <c r="AML3"/>
      <c r="AMM3"/>
      <c r="AMN3"/>
      <c r="AMO3"/>
      <c r="AMP3"/>
      <c r="AMQ3"/>
      <c r="AMR3"/>
      <c r="AMS3"/>
      <c r="AMT3"/>
      <c r="AMU3"/>
      <c r="AMV3"/>
      <c r="AMW3"/>
      <c r="AMX3"/>
      <c r="AMY3"/>
      <c r="AMZ3"/>
      <c r="ANA3"/>
      <c r="ANB3"/>
      <c r="ANC3"/>
      <c r="AND3"/>
      <c r="ANE3"/>
      <c r="ANF3"/>
      <c r="ANG3"/>
      <c r="ANH3"/>
      <c r="ANI3"/>
      <c r="ANJ3"/>
      <c r="ANK3"/>
      <c r="ANL3"/>
      <c r="ANM3"/>
      <c r="ANN3"/>
      <c r="ANO3"/>
      <c r="ANP3"/>
      <c r="ANQ3"/>
      <c r="ANR3"/>
      <c r="ANS3"/>
      <c r="ANT3"/>
      <c r="ANU3"/>
      <c r="ANV3"/>
      <c r="ANW3"/>
      <c r="ANX3"/>
      <c r="ANY3"/>
      <c r="ANZ3"/>
      <c r="AOA3"/>
      <c r="AOB3"/>
      <c r="AOC3"/>
      <c r="AOD3"/>
      <c r="AOE3"/>
      <c r="AOF3"/>
      <c r="AOG3"/>
      <c r="AOH3"/>
      <c r="AOI3"/>
      <c r="AOJ3"/>
      <c r="AOK3"/>
      <c r="AOL3"/>
      <c r="AOM3"/>
      <c r="AON3"/>
      <c r="AOO3"/>
      <c r="AOP3"/>
      <c r="AOQ3"/>
      <c r="AOR3"/>
      <c r="AOS3"/>
      <c r="AOT3"/>
      <c r="AOU3"/>
      <c r="AOV3"/>
      <c r="AOW3"/>
      <c r="AOX3"/>
      <c r="AOY3"/>
      <c r="AOZ3"/>
      <c r="APA3"/>
      <c r="APB3"/>
      <c r="APC3"/>
      <c r="APD3"/>
      <c r="APE3"/>
      <c r="APF3"/>
      <c r="APG3"/>
      <c r="APH3"/>
      <c r="API3"/>
      <c r="APJ3"/>
      <c r="APK3"/>
      <c r="APL3"/>
      <c r="APM3"/>
      <c r="APN3"/>
      <c r="APO3"/>
      <c r="APP3"/>
      <c r="APQ3"/>
      <c r="APR3"/>
      <c r="APS3"/>
      <c r="APT3"/>
      <c r="APU3"/>
      <c r="APV3"/>
      <c r="APW3"/>
      <c r="APX3"/>
      <c r="APY3"/>
      <c r="APZ3"/>
      <c r="AQA3"/>
      <c r="AQB3"/>
      <c r="AQC3"/>
      <c r="AQD3"/>
      <c r="AQE3"/>
      <c r="AQF3"/>
      <c r="AQG3"/>
      <c r="AQH3"/>
      <c r="AQI3"/>
      <c r="AQJ3"/>
      <c r="AQK3"/>
      <c r="AQL3"/>
      <c r="AQM3"/>
      <c r="AQN3"/>
      <c r="AQO3"/>
      <c r="AQP3"/>
      <c r="AQQ3"/>
      <c r="AQR3"/>
      <c r="AQS3"/>
      <c r="AQT3"/>
      <c r="AQU3"/>
      <c r="AQV3"/>
      <c r="AQW3"/>
      <c r="AQX3"/>
      <c r="AQY3"/>
      <c r="AQZ3"/>
      <c r="ARA3"/>
      <c r="ARB3"/>
      <c r="ARC3"/>
      <c r="ARD3"/>
      <c r="ARE3"/>
      <c r="ARF3"/>
      <c r="ARG3"/>
      <c r="ARH3"/>
      <c r="ARI3"/>
      <c r="ARJ3"/>
      <c r="ARK3"/>
      <c r="ARL3"/>
      <c r="ARM3"/>
      <c r="ARN3"/>
      <c r="ARO3"/>
      <c r="ARP3"/>
      <c r="ARQ3"/>
      <c r="ARR3"/>
      <c r="ARS3"/>
      <c r="ART3"/>
      <c r="ARU3"/>
      <c r="ARV3"/>
      <c r="ARW3"/>
      <c r="ARX3"/>
      <c r="ARY3"/>
      <c r="ARZ3"/>
      <c r="ASA3"/>
      <c r="ASB3"/>
      <c r="ASC3"/>
      <c r="ASD3"/>
      <c r="ASE3"/>
      <c r="ASF3"/>
      <c r="ASG3"/>
      <c r="ASH3"/>
      <c r="ASI3"/>
      <c r="ASJ3"/>
      <c r="ASK3"/>
      <c r="ASL3"/>
      <c r="ASM3"/>
      <c r="ASN3"/>
      <c r="ASO3"/>
      <c r="ASP3"/>
      <c r="ASQ3"/>
      <c r="ASR3"/>
      <c r="ASS3"/>
      <c r="AST3"/>
      <c r="ASU3"/>
      <c r="ASV3"/>
      <c r="ASW3"/>
      <c r="ASX3"/>
      <c r="ASY3"/>
      <c r="ASZ3"/>
      <c r="ATA3"/>
      <c r="ATB3"/>
      <c r="ATC3"/>
      <c r="ATD3"/>
      <c r="ATE3"/>
      <c r="ATF3"/>
      <c r="ATG3"/>
      <c r="ATH3"/>
      <c r="ATI3"/>
      <c r="ATJ3"/>
      <c r="ATK3"/>
      <c r="ATL3"/>
      <c r="ATM3"/>
      <c r="ATN3"/>
      <c r="ATO3"/>
      <c r="ATP3"/>
      <c r="ATQ3"/>
      <c r="ATR3"/>
      <c r="ATS3"/>
      <c r="ATT3"/>
      <c r="ATU3"/>
      <c r="ATV3"/>
      <c r="ATW3"/>
      <c r="ATX3"/>
      <c r="ATY3"/>
      <c r="ATZ3"/>
      <c r="AUA3"/>
      <c r="AUB3"/>
      <c r="AUC3"/>
      <c r="AUD3"/>
      <c r="AUE3"/>
      <c r="AUF3"/>
      <c r="AUG3"/>
      <c r="AUH3"/>
      <c r="AUI3"/>
      <c r="AUJ3"/>
      <c r="AUK3"/>
      <c r="AUL3"/>
      <c r="AUM3"/>
      <c r="AUN3"/>
      <c r="AUO3"/>
      <c r="AUP3"/>
      <c r="AUQ3"/>
      <c r="AUR3"/>
      <c r="AUS3"/>
      <c r="AUT3"/>
      <c r="AUU3"/>
      <c r="AUV3"/>
      <c r="AUW3"/>
      <c r="AUX3"/>
      <c r="AUY3"/>
      <c r="AUZ3"/>
      <c r="AVA3"/>
      <c r="AVB3"/>
      <c r="AVC3"/>
      <c r="AVD3"/>
      <c r="AVE3"/>
      <c r="AVF3"/>
      <c r="AVG3"/>
      <c r="AVH3"/>
      <c r="AVI3"/>
      <c r="AVJ3"/>
      <c r="AVK3"/>
      <c r="AVL3"/>
      <c r="AVM3"/>
      <c r="AVN3"/>
      <c r="AVO3"/>
      <c r="AVP3"/>
      <c r="AVQ3"/>
      <c r="AVR3"/>
      <c r="AVS3"/>
      <c r="AVT3"/>
      <c r="AVU3"/>
      <c r="AVV3"/>
      <c r="AVW3"/>
      <c r="AVX3"/>
      <c r="AVY3"/>
      <c r="AVZ3"/>
      <c r="AWA3"/>
      <c r="AWB3"/>
      <c r="AWC3"/>
      <c r="AWD3"/>
      <c r="AWE3"/>
      <c r="AWF3"/>
      <c r="AWG3"/>
      <c r="AWH3"/>
      <c r="AWI3"/>
      <c r="AWJ3"/>
      <c r="AWK3"/>
      <c r="AWL3"/>
      <c r="AWM3"/>
      <c r="AWN3"/>
      <c r="AWO3"/>
      <c r="AWP3"/>
      <c r="AWQ3"/>
      <c r="AWR3"/>
      <c r="AWS3"/>
      <c r="AWT3"/>
      <c r="AWU3"/>
      <c r="AWV3"/>
      <c r="AWW3"/>
      <c r="AWX3"/>
      <c r="AWY3"/>
      <c r="AWZ3"/>
      <c r="AXA3"/>
      <c r="AXB3"/>
      <c r="AXC3"/>
      <c r="AXD3"/>
      <c r="AXE3"/>
      <c r="AXF3"/>
      <c r="AXG3"/>
      <c r="AXH3"/>
      <c r="AXI3"/>
      <c r="AXJ3"/>
      <c r="AXK3"/>
      <c r="AXL3"/>
      <c r="AXM3"/>
      <c r="AXN3"/>
      <c r="AXO3"/>
      <c r="AXP3"/>
      <c r="AXQ3"/>
      <c r="AXR3"/>
      <c r="AXS3"/>
      <c r="AXT3"/>
      <c r="AXU3"/>
      <c r="AXV3"/>
      <c r="AXW3"/>
      <c r="AXX3"/>
      <c r="AXY3"/>
      <c r="AXZ3"/>
      <c r="AYA3"/>
      <c r="AYB3"/>
      <c r="AYC3"/>
      <c r="AYD3"/>
      <c r="AYE3"/>
      <c r="AYF3"/>
      <c r="AYG3"/>
      <c r="AYH3"/>
      <c r="AYI3"/>
      <c r="AYJ3"/>
      <c r="AYK3"/>
      <c r="AYL3"/>
      <c r="AYM3"/>
      <c r="AYN3"/>
      <c r="AYO3"/>
      <c r="AYP3"/>
      <c r="AYQ3"/>
      <c r="AYR3"/>
      <c r="AYS3"/>
      <c r="AYT3"/>
      <c r="AYU3"/>
      <c r="AYV3"/>
      <c r="AYW3"/>
      <c r="AYX3"/>
      <c r="AYY3"/>
      <c r="AYZ3"/>
      <c r="AZA3"/>
      <c r="AZB3"/>
      <c r="AZC3"/>
      <c r="AZD3"/>
      <c r="AZE3"/>
      <c r="AZF3"/>
      <c r="AZG3"/>
      <c r="AZH3"/>
      <c r="AZI3"/>
      <c r="AZJ3"/>
      <c r="AZK3"/>
      <c r="AZL3"/>
      <c r="AZM3"/>
      <c r="AZN3"/>
      <c r="AZO3"/>
      <c r="AZP3"/>
      <c r="AZQ3"/>
      <c r="AZR3"/>
      <c r="AZS3"/>
      <c r="AZT3"/>
      <c r="AZU3"/>
      <c r="AZV3"/>
      <c r="AZW3"/>
      <c r="AZX3"/>
      <c r="AZY3"/>
      <c r="AZZ3"/>
      <c r="BAA3"/>
      <c r="BAB3"/>
      <c r="BAC3"/>
      <c r="BAD3"/>
      <c r="BAE3"/>
      <c r="BAF3"/>
      <c r="BAG3"/>
      <c r="BAH3"/>
      <c r="BAI3"/>
      <c r="BAJ3"/>
      <c r="BAK3"/>
      <c r="BAL3"/>
      <c r="BAM3"/>
      <c r="BAN3"/>
      <c r="BAO3"/>
      <c r="BAP3"/>
      <c r="BAQ3"/>
      <c r="BAR3"/>
      <c r="BAS3"/>
      <c r="BAT3"/>
      <c r="BAU3"/>
      <c r="BAV3"/>
      <c r="BAW3"/>
      <c r="BAX3"/>
      <c r="BAY3"/>
      <c r="BAZ3"/>
      <c r="BBA3"/>
      <c r="BBB3"/>
      <c r="BBC3"/>
      <c r="BBD3"/>
      <c r="BBE3"/>
      <c r="BBF3"/>
      <c r="BBG3"/>
      <c r="BBH3"/>
      <c r="BBI3"/>
      <c r="BBJ3"/>
      <c r="BBK3"/>
      <c r="BBL3"/>
      <c r="BBM3"/>
      <c r="BBN3"/>
      <c r="BBO3"/>
      <c r="BBP3"/>
      <c r="BBQ3"/>
      <c r="BBR3"/>
      <c r="BBS3"/>
      <c r="BBT3"/>
      <c r="BBU3"/>
      <c r="BBV3"/>
      <c r="BBW3"/>
      <c r="BBX3"/>
      <c r="BBY3"/>
      <c r="BBZ3"/>
      <c r="BCA3"/>
      <c r="BCB3"/>
      <c r="BCC3"/>
      <c r="BCD3"/>
      <c r="BCE3"/>
      <c r="BCF3"/>
      <c r="BCG3"/>
      <c r="BCH3"/>
      <c r="BCI3"/>
      <c r="BCJ3"/>
      <c r="BCK3"/>
      <c r="BCL3"/>
      <c r="BCM3"/>
      <c r="BCN3"/>
      <c r="BCO3"/>
      <c r="BCP3"/>
      <c r="BCQ3"/>
      <c r="BCR3"/>
      <c r="BCS3"/>
      <c r="BCT3"/>
      <c r="BCU3"/>
      <c r="BCV3"/>
      <c r="BCW3"/>
      <c r="BCX3"/>
      <c r="BCY3"/>
      <c r="BCZ3"/>
      <c r="BDA3"/>
      <c r="BDB3"/>
      <c r="BDC3"/>
      <c r="BDD3"/>
      <c r="BDE3"/>
      <c r="BDF3"/>
      <c r="BDG3"/>
      <c r="BDH3"/>
      <c r="BDI3"/>
      <c r="BDJ3"/>
      <c r="BDK3"/>
      <c r="BDL3"/>
      <c r="BDM3"/>
      <c r="BDN3"/>
      <c r="BDO3"/>
      <c r="BDP3"/>
      <c r="BDQ3"/>
      <c r="BDR3"/>
      <c r="BDS3"/>
      <c r="BDT3"/>
      <c r="BDU3"/>
      <c r="BDV3"/>
      <c r="BDW3"/>
      <c r="BDX3"/>
      <c r="BDY3"/>
      <c r="BDZ3"/>
      <c r="BEA3"/>
      <c r="BEB3"/>
      <c r="BEC3"/>
      <c r="BED3"/>
      <c r="BEE3"/>
      <c r="BEF3"/>
      <c r="BEG3"/>
      <c r="BEH3"/>
      <c r="BEI3"/>
      <c r="BEJ3"/>
      <c r="BEK3"/>
      <c r="BEL3"/>
      <c r="BEM3"/>
      <c r="BEN3"/>
      <c r="BEO3"/>
      <c r="BEP3"/>
      <c r="BEQ3"/>
      <c r="BER3"/>
      <c r="BES3"/>
      <c r="BET3"/>
      <c r="BEU3"/>
      <c r="BEV3"/>
      <c r="BEW3"/>
      <c r="BEX3"/>
      <c r="BEY3"/>
      <c r="BEZ3"/>
      <c r="BFA3"/>
      <c r="BFB3"/>
      <c r="BFC3"/>
      <c r="BFD3"/>
      <c r="BFE3"/>
      <c r="BFF3"/>
      <c r="BFG3"/>
      <c r="BFH3"/>
      <c r="BFI3"/>
      <c r="BFJ3"/>
      <c r="BFK3"/>
      <c r="BFL3"/>
      <c r="BFM3"/>
      <c r="BFN3"/>
      <c r="BFO3"/>
      <c r="BFP3"/>
      <c r="BFQ3"/>
      <c r="BFR3"/>
      <c r="BFS3"/>
      <c r="BFT3"/>
      <c r="BFU3"/>
      <c r="BFV3"/>
      <c r="BFW3"/>
      <c r="BFX3"/>
      <c r="BFY3"/>
      <c r="BFZ3"/>
      <c r="BGA3"/>
      <c r="BGB3"/>
      <c r="BGC3"/>
      <c r="BGD3"/>
      <c r="BGE3"/>
      <c r="BGF3"/>
      <c r="BGG3"/>
      <c r="BGH3"/>
      <c r="BGI3"/>
      <c r="BGJ3"/>
      <c r="BGK3"/>
      <c r="BGL3"/>
      <c r="BGM3"/>
      <c r="BGN3"/>
      <c r="BGO3"/>
      <c r="BGP3"/>
      <c r="BGQ3"/>
      <c r="BGR3"/>
      <c r="BGS3"/>
      <c r="BGT3"/>
      <c r="BGU3"/>
      <c r="BGV3"/>
      <c r="BGW3"/>
      <c r="BGX3"/>
      <c r="BGY3"/>
      <c r="BGZ3"/>
      <c r="BHA3"/>
      <c r="BHB3"/>
      <c r="BHC3"/>
      <c r="BHD3"/>
      <c r="BHE3"/>
      <c r="BHF3"/>
      <c r="BHG3"/>
      <c r="BHH3"/>
      <c r="BHI3"/>
      <c r="BHJ3"/>
      <c r="BHK3"/>
      <c r="BHL3"/>
      <c r="BHM3"/>
      <c r="BHN3"/>
      <c r="BHO3"/>
      <c r="BHP3"/>
      <c r="BHQ3"/>
      <c r="BHR3"/>
      <c r="BHS3"/>
      <c r="BHT3"/>
      <c r="BHU3"/>
      <c r="BHV3"/>
      <c r="BHW3"/>
      <c r="BHX3"/>
      <c r="BHY3"/>
      <c r="BHZ3"/>
      <c r="BIA3"/>
      <c r="BIB3"/>
      <c r="BIC3"/>
      <c r="BID3"/>
      <c r="BIE3"/>
      <c r="BIF3"/>
      <c r="BIG3"/>
      <c r="BIH3"/>
      <c r="BII3"/>
      <c r="BIJ3"/>
      <c r="BIK3"/>
      <c r="BIL3"/>
      <c r="BIM3"/>
      <c r="BIN3"/>
      <c r="BIO3"/>
      <c r="BIP3"/>
      <c r="BIQ3"/>
      <c r="BIR3"/>
      <c r="BIS3"/>
      <c r="BIT3"/>
      <c r="BIU3"/>
      <c r="BIV3"/>
      <c r="BIW3"/>
      <c r="BIX3"/>
      <c r="BIY3"/>
      <c r="BIZ3"/>
      <c r="BJA3"/>
      <c r="BJB3"/>
      <c r="BJC3"/>
      <c r="BJD3"/>
      <c r="BJE3"/>
      <c r="BJF3"/>
      <c r="BJG3"/>
      <c r="BJH3"/>
      <c r="BJI3"/>
      <c r="BJJ3"/>
      <c r="BJK3"/>
      <c r="BJL3"/>
      <c r="BJM3"/>
      <c r="BJN3"/>
      <c r="BJO3"/>
      <c r="BJP3"/>
      <c r="BJQ3"/>
      <c r="BJR3"/>
      <c r="BJS3"/>
      <c r="BJT3"/>
      <c r="BJU3"/>
      <c r="BJV3"/>
      <c r="BJW3"/>
      <c r="BJX3"/>
      <c r="BJY3"/>
      <c r="BJZ3"/>
      <c r="BKA3"/>
      <c r="BKB3"/>
      <c r="BKC3"/>
      <c r="BKD3"/>
      <c r="BKE3"/>
      <c r="BKF3"/>
      <c r="BKG3"/>
      <c r="BKH3"/>
      <c r="BKI3"/>
      <c r="BKJ3"/>
      <c r="BKK3"/>
      <c r="BKL3"/>
      <c r="BKM3"/>
      <c r="BKN3"/>
      <c r="BKO3"/>
      <c r="BKP3"/>
      <c r="BKQ3"/>
      <c r="BKR3"/>
      <c r="BKS3"/>
      <c r="BKT3"/>
      <c r="BKU3"/>
      <c r="BKV3"/>
      <c r="BKW3"/>
      <c r="BKX3"/>
      <c r="BKY3"/>
      <c r="BKZ3"/>
      <c r="BLA3"/>
      <c r="BLB3"/>
      <c r="BLC3"/>
      <c r="BLD3"/>
      <c r="BLE3"/>
      <c r="BLF3"/>
      <c r="BLG3"/>
      <c r="BLH3"/>
      <c r="BLI3"/>
      <c r="BLJ3"/>
      <c r="BLK3"/>
      <c r="BLL3"/>
      <c r="BLM3"/>
      <c r="BLN3"/>
      <c r="BLO3"/>
      <c r="BLP3"/>
      <c r="BLQ3"/>
      <c r="BLR3"/>
      <c r="BLS3"/>
      <c r="BLT3"/>
      <c r="BLU3"/>
      <c r="BLV3"/>
      <c r="BLW3"/>
      <c r="BLX3"/>
      <c r="BLY3"/>
      <c r="BLZ3"/>
      <c r="BMA3"/>
      <c r="BMB3"/>
      <c r="BMC3"/>
      <c r="BMD3"/>
      <c r="BME3"/>
      <c r="BMF3"/>
      <c r="BMG3"/>
      <c r="BMH3"/>
      <c r="BMI3"/>
      <c r="BMJ3"/>
      <c r="BMK3"/>
      <c r="BML3"/>
      <c r="BMM3"/>
      <c r="BMN3"/>
      <c r="BMO3"/>
      <c r="BMP3"/>
      <c r="BMQ3"/>
      <c r="BMR3"/>
      <c r="BMS3"/>
      <c r="BMT3"/>
      <c r="BMU3"/>
      <c r="BMV3"/>
      <c r="BMW3"/>
      <c r="BMX3"/>
      <c r="BMY3"/>
      <c r="BMZ3"/>
      <c r="BNA3"/>
      <c r="BNB3"/>
      <c r="BNC3"/>
      <c r="BND3"/>
      <c r="BNE3"/>
      <c r="BNF3"/>
      <c r="BNG3"/>
      <c r="BNH3"/>
      <c r="BNI3"/>
      <c r="BNJ3"/>
      <c r="BNK3"/>
      <c r="BNL3"/>
      <c r="BNM3"/>
      <c r="BNN3"/>
      <c r="BNO3"/>
      <c r="BNP3"/>
      <c r="BNQ3"/>
      <c r="BNR3"/>
      <c r="BNS3"/>
      <c r="BNT3"/>
      <c r="BNU3"/>
      <c r="BNV3"/>
      <c r="BNW3"/>
      <c r="BNX3"/>
      <c r="BNY3"/>
      <c r="BNZ3"/>
      <c r="BOA3"/>
      <c r="BOB3"/>
      <c r="BOC3"/>
      <c r="BOD3"/>
      <c r="BOE3"/>
      <c r="BOF3"/>
      <c r="BOG3"/>
      <c r="BOH3"/>
      <c r="BOI3"/>
      <c r="BOJ3"/>
      <c r="BOK3"/>
      <c r="BOL3"/>
      <c r="BOM3"/>
      <c r="BON3"/>
      <c r="BOO3"/>
      <c r="BOP3"/>
      <c r="BOQ3"/>
      <c r="BOR3"/>
      <c r="BOS3"/>
      <c r="BOT3"/>
      <c r="BOU3"/>
      <c r="BOV3"/>
      <c r="BOW3"/>
      <c r="BOX3"/>
      <c r="BOY3"/>
      <c r="BOZ3"/>
      <c r="BPA3"/>
      <c r="BPB3"/>
      <c r="BPC3"/>
      <c r="BPD3"/>
      <c r="BPE3"/>
      <c r="BPF3"/>
      <c r="BPG3"/>
      <c r="BPH3"/>
      <c r="BPI3"/>
      <c r="BPJ3"/>
      <c r="BPK3"/>
      <c r="BPL3"/>
      <c r="BPM3"/>
      <c r="BPN3"/>
      <c r="BPO3"/>
      <c r="BPP3"/>
      <c r="BPQ3"/>
      <c r="BPR3"/>
      <c r="BPS3"/>
      <c r="BPT3"/>
      <c r="BPU3"/>
      <c r="BPV3"/>
      <c r="BPW3"/>
      <c r="BPX3"/>
      <c r="BPY3"/>
      <c r="BPZ3"/>
      <c r="BQA3"/>
      <c r="BQB3"/>
      <c r="BQC3"/>
      <c r="BQD3"/>
      <c r="BQE3"/>
      <c r="BQF3"/>
      <c r="BQG3"/>
      <c r="BQH3"/>
      <c r="BQI3"/>
      <c r="BQJ3"/>
      <c r="BQK3"/>
      <c r="BQL3"/>
      <c r="BQM3"/>
      <c r="BQN3"/>
      <c r="BQO3"/>
      <c r="BQP3"/>
      <c r="BQQ3"/>
      <c r="BQR3"/>
      <c r="BQS3"/>
      <c r="BQT3"/>
      <c r="BQU3"/>
      <c r="BQV3"/>
      <c r="BQW3"/>
      <c r="BQX3"/>
      <c r="BQY3"/>
      <c r="BQZ3"/>
      <c r="BRA3"/>
      <c r="BRB3"/>
      <c r="BRC3"/>
      <c r="BRD3"/>
      <c r="BRE3"/>
      <c r="BRF3"/>
      <c r="BRG3"/>
      <c r="BRH3"/>
      <c r="BRI3"/>
      <c r="BRJ3"/>
      <c r="BRK3"/>
      <c r="BRL3"/>
      <c r="BRM3"/>
      <c r="BRN3"/>
      <c r="BRO3"/>
      <c r="BRP3"/>
      <c r="BRQ3"/>
      <c r="BRR3"/>
      <c r="BRS3"/>
      <c r="BRT3"/>
      <c r="BRU3"/>
      <c r="BRV3"/>
      <c r="BRW3"/>
      <c r="BRX3"/>
      <c r="BRY3"/>
      <c r="BRZ3"/>
      <c r="BSA3"/>
      <c r="BSB3"/>
      <c r="BSC3"/>
      <c r="BSD3"/>
      <c r="BSE3"/>
      <c r="BSF3"/>
      <c r="BSG3"/>
      <c r="BSH3"/>
      <c r="BSI3"/>
      <c r="BSJ3"/>
      <c r="BSK3"/>
      <c r="BSL3"/>
      <c r="BSM3"/>
      <c r="BSN3"/>
      <c r="BSO3"/>
      <c r="BSP3"/>
      <c r="BSQ3"/>
      <c r="BSR3"/>
      <c r="BSS3"/>
      <c r="BST3"/>
      <c r="BSU3"/>
      <c r="BSV3"/>
      <c r="BSW3"/>
      <c r="BSX3"/>
      <c r="BSY3"/>
      <c r="BSZ3"/>
      <c r="BTA3"/>
      <c r="BTB3"/>
      <c r="BTC3"/>
      <c r="BTD3"/>
      <c r="BTE3"/>
      <c r="BTF3"/>
      <c r="BTG3"/>
      <c r="BTH3"/>
      <c r="BTI3"/>
      <c r="BTJ3"/>
      <c r="BTK3"/>
      <c r="BTL3"/>
      <c r="BTM3"/>
      <c r="BTN3"/>
      <c r="BTO3"/>
      <c r="BTP3"/>
      <c r="BTQ3"/>
      <c r="BTR3"/>
      <c r="BTS3"/>
      <c r="BTT3"/>
      <c r="BTU3"/>
      <c r="BTV3"/>
      <c r="BTW3"/>
      <c r="BTX3"/>
      <c r="BTY3"/>
      <c r="BTZ3"/>
      <c r="BUA3"/>
      <c r="BUB3"/>
      <c r="BUC3"/>
      <c r="BUD3"/>
      <c r="BUE3"/>
      <c r="BUF3"/>
      <c r="BUG3"/>
      <c r="BUH3"/>
      <c r="BUI3"/>
      <c r="BUJ3"/>
      <c r="BUK3"/>
      <c r="BUL3"/>
      <c r="BUM3"/>
      <c r="BUN3"/>
      <c r="BUO3"/>
      <c r="BUP3"/>
      <c r="BUQ3"/>
      <c r="BUR3"/>
      <c r="BUS3"/>
      <c r="BUT3"/>
      <c r="BUU3"/>
      <c r="BUV3"/>
      <c r="BUW3"/>
      <c r="BUX3"/>
      <c r="BUY3"/>
      <c r="BUZ3"/>
      <c r="BVA3"/>
      <c r="BVB3"/>
      <c r="BVC3"/>
      <c r="BVD3"/>
      <c r="BVE3"/>
      <c r="BVF3"/>
      <c r="BVG3"/>
      <c r="BVH3"/>
      <c r="BVI3"/>
      <c r="BVJ3"/>
      <c r="BVK3"/>
      <c r="BVL3"/>
      <c r="BVM3"/>
      <c r="BVN3"/>
      <c r="BVO3"/>
      <c r="BVP3"/>
      <c r="BVQ3"/>
      <c r="BVR3"/>
      <c r="BVS3"/>
      <c r="BVT3"/>
      <c r="BVU3"/>
      <c r="BVV3"/>
      <c r="BVW3"/>
      <c r="BVX3"/>
      <c r="BVY3"/>
      <c r="BVZ3"/>
      <c r="BWA3"/>
      <c r="BWB3"/>
      <c r="BWC3"/>
      <c r="BWD3"/>
      <c r="BWE3"/>
      <c r="BWF3"/>
      <c r="BWG3"/>
      <c r="BWH3"/>
      <c r="BWI3"/>
      <c r="BWJ3"/>
      <c r="BWK3"/>
      <c r="BWL3"/>
      <c r="BWM3"/>
      <c r="BWN3"/>
      <c r="BWO3"/>
      <c r="BWP3"/>
      <c r="BWQ3"/>
      <c r="BWR3"/>
      <c r="BWS3"/>
      <c r="BWT3"/>
      <c r="BWU3"/>
      <c r="BWV3"/>
      <c r="BWW3"/>
      <c r="BWX3"/>
      <c r="BWY3"/>
      <c r="BWZ3"/>
      <c r="BXA3"/>
      <c r="BXB3"/>
      <c r="BXC3"/>
      <c r="BXD3"/>
      <c r="BXE3"/>
      <c r="BXF3"/>
      <c r="BXG3"/>
      <c r="BXH3"/>
      <c r="BXI3"/>
      <c r="BXJ3"/>
      <c r="BXK3"/>
      <c r="BXL3"/>
      <c r="BXM3"/>
      <c r="BXN3"/>
      <c r="BXO3"/>
      <c r="BXP3"/>
      <c r="BXQ3"/>
      <c r="BXR3"/>
      <c r="BXS3"/>
      <c r="BXT3"/>
      <c r="BXU3"/>
      <c r="BXV3"/>
      <c r="BXW3"/>
      <c r="BXX3"/>
      <c r="BXY3"/>
      <c r="BXZ3"/>
      <c r="BYA3"/>
      <c r="BYB3"/>
      <c r="BYC3"/>
      <c r="BYD3"/>
      <c r="BYE3"/>
      <c r="BYF3"/>
      <c r="BYG3"/>
      <c r="BYH3"/>
      <c r="BYI3"/>
      <c r="BYJ3"/>
      <c r="BYK3"/>
      <c r="BYL3"/>
      <c r="BYM3"/>
      <c r="BYN3"/>
      <c r="BYO3"/>
      <c r="BYP3"/>
      <c r="BYQ3"/>
      <c r="BYR3"/>
      <c r="BYS3"/>
      <c r="BYT3"/>
      <c r="BYU3"/>
      <c r="BYV3"/>
      <c r="BYW3"/>
      <c r="BYX3"/>
      <c r="BYY3"/>
      <c r="BYZ3"/>
      <c r="BZA3"/>
      <c r="BZB3"/>
      <c r="BZC3"/>
      <c r="BZD3"/>
      <c r="BZE3"/>
      <c r="BZF3"/>
      <c r="BZG3"/>
      <c r="BZH3"/>
      <c r="BZI3"/>
      <c r="BZJ3"/>
      <c r="BZK3"/>
      <c r="BZL3"/>
      <c r="BZM3"/>
      <c r="BZN3"/>
      <c r="BZO3"/>
      <c r="BZP3"/>
      <c r="BZQ3"/>
      <c r="BZR3"/>
      <c r="BZS3"/>
      <c r="BZT3"/>
      <c r="BZU3"/>
      <c r="BZV3"/>
      <c r="BZW3"/>
      <c r="BZX3"/>
      <c r="BZY3"/>
      <c r="BZZ3"/>
      <c r="CAA3"/>
      <c r="CAB3"/>
      <c r="CAC3"/>
      <c r="CAD3"/>
      <c r="CAE3"/>
      <c r="CAF3"/>
      <c r="CAG3"/>
      <c r="CAH3"/>
      <c r="CAI3"/>
      <c r="CAJ3"/>
      <c r="CAK3"/>
      <c r="CAL3"/>
      <c r="CAM3"/>
      <c r="CAN3"/>
      <c r="CAO3"/>
      <c r="CAP3"/>
      <c r="CAQ3"/>
      <c r="CAR3"/>
      <c r="CAS3"/>
      <c r="CAT3"/>
      <c r="CAU3"/>
      <c r="CAV3"/>
      <c r="CAW3"/>
      <c r="CAX3"/>
      <c r="CAY3"/>
      <c r="CAZ3"/>
      <c r="CBA3"/>
      <c r="CBB3"/>
      <c r="CBC3"/>
      <c r="CBD3"/>
      <c r="CBE3"/>
      <c r="CBF3"/>
      <c r="CBG3"/>
      <c r="CBH3"/>
      <c r="CBI3"/>
      <c r="CBJ3"/>
      <c r="CBK3"/>
      <c r="CBL3"/>
      <c r="CBM3"/>
      <c r="CBN3"/>
      <c r="CBO3"/>
      <c r="CBP3"/>
      <c r="CBQ3"/>
      <c r="CBR3"/>
      <c r="CBS3"/>
      <c r="CBT3"/>
      <c r="CBU3"/>
      <c r="CBV3"/>
      <c r="CBW3"/>
      <c r="CBX3"/>
      <c r="CBY3"/>
      <c r="CBZ3"/>
      <c r="CCA3"/>
      <c r="CCB3"/>
      <c r="CCC3"/>
      <c r="CCD3"/>
      <c r="CCE3"/>
      <c r="CCF3"/>
      <c r="CCG3"/>
      <c r="CCH3"/>
      <c r="CCI3"/>
      <c r="CCJ3"/>
      <c r="CCK3"/>
      <c r="CCL3"/>
      <c r="CCM3"/>
      <c r="CCN3"/>
      <c r="CCO3"/>
      <c r="CCP3"/>
      <c r="CCQ3"/>
      <c r="CCR3"/>
      <c r="CCS3"/>
      <c r="CCT3"/>
      <c r="CCU3"/>
      <c r="CCV3"/>
      <c r="CCW3"/>
      <c r="CCX3"/>
      <c r="CCY3"/>
      <c r="CCZ3"/>
      <c r="CDA3"/>
      <c r="CDB3"/>
      <c r="CDC3"/>
      <c r="CDD3"/>
      <c r="CDE3"/>
      <c r="CDF3"/>
      <c r="CDG3"/>
      <c r="CDH3"/>
      <c r="CDI3"/>
      <c r="CDJ3"/>
      <c r="CDK3"/>
      <c r="CDL3"/>
      <c r="CDM3"/>
      <c r="CDN3"/>
      <c r="CDO3"/>
      <c r="CDP3"/>
      <c r="CDQ3"/>
      <c r="CDR3"/>
      <c r="CDS3"/>
      <c r="CDT3"/>
      <c r="CDU3"/>
      <c r="CDV3"/>
      <c r="CDW3"/>
      <c r="CDX3"/>
      <c r="CDY3"/>
      <c r="CDZ3"/>
      <c r="CEA3"/>
      <c r="CEB3"/>
      <c r="CEC3"/>
      <c r="CED3"/>
      <c r="CEE3"/>
      <c r="CEF3"/>
      <c r="CEG3"/>
      <c r="CEH3"/>
      <c r="CEI3"/>
      <c r="CEJ3"/>
      <c r="CEK3"/>
      <c r="CEL3"/>
      <c r="CEM3"/>
      <c r="CEN3"/>
      <c r="CEO3"/>
      <c r="CEP3"/>
      <c r="CEQ3"/>
      <c r="CER3"/>
      <c r="CES3"/>
      <c r="CET3"/>
      <c r="CEU3"/>
      <c r="CEV3"/>
      <c r="CEW3"/>
      <c r="CEX3"/>
      <c r="CEY3"/>
      <c r="CEZ3"/>
      <c r="CFA3"/>
      <c r="CFB3"/>
      <c r="CFC3"/>
      <c r="CFD3"/>
      <c r="CFE3"/>
      <c r="CFF3"/>
      <c r="CFG3"/>
      <c r="CFH3"/>
      <c r="CFI3"/>
      <c r="CFJ3"/>
      <c r="CFK3"/>
      <c r="CFL3"/>
      <c r="CFM3"/>
      <c r="CFN3"/>
      <c r="CFO3"/>
      <c r="CFP3"/>
      <c r="CFQ3"/>
      <c r="CFR3"/>
      <c r="CFS3"/>
      <c r="CFT3"/>
      <c r="CFU3"/>
      <c r="CFV3"/>
      <c r="CFW3"/>
      <c r="CFX3"/>
      <c r="CFY3"/>
      <c r="CFZ3"/>
      <c r="CGA3"/>
      <c r="CGB3"/>
      <c r="CGC3"/>
      <c r="CGD3"/>
      <c r="CGE3"/>
      <c r="CGF3"/>
      <c r="CGG3"/>
      <c r="CGH3"/>
      <c r="CGI3"/>
      <c r="CGJ3"/>
      <c r="CGK3"/>
      <c r="CGL3"/>
      <c r="CGM3"/>
      <c r="CGN3"/>
      <c r="CGO3"/>
      <c r="CGP3"/>
      <c r="CGQ3"/>
      <c r="CGR3"/>
      <c r="CGS3"/>
      <c r="CGT3"/>
      <c r="CGU3"/>
      <c r="CGV3"/>
      <c r="CGW3"/>
      <c r="CGX3"/>
      <c r="CGY3"/>
      <c r="CGZ3"/>
      <c r="CHA3"/>
      <c r="CHB3"/>
      <c r="CHC3"/>
      <c r="CHD3"/>
      <c r="CHE3"/>
      <c r="CHF3"/>
      <c r="CHG3"/>
      <c r="CHH3"/>
      <c r="CHI3"/>
      <c r="CHJ3"/>
      <c r="CHK3"/>
      <c r="CHL3"/>
      <c r="CHM3"/>
      <c r="CHN3"/>
      <c r="CHO3"/>
      <c r="CHP3"/>
      <c r="CHQ3"/>
      <c r="CHR3"/>
      <c r="CHS3"/>
      <c r="CHT3"/>
      <c r="CHU3"/>
      <c r="CHV3"/>
      <c r="CHW3"/>
      <c r="CHX3"/>
      <c r="CHY3"/>
      <c r="CHZ3"/>
      <c r="CIA3"/>
      <c r="CIB3"/>
      <c r="CIC3"/>
      <c r="CID3"/>
      <c r="CIE3"/>
      <c r="CIF3"/>
      <c r="CIG3"/>
      <c r="CIH3"/>
      <c r="CII3"/>
      <c r="CIJ3"/>
      <c r="CIK3"/>
      <c r="CIL3"/>
      <c r="CIM3"/>
      <c r="CIN3"/>
      <c r="CIO3"/>
      <c r="CIP3"/>
      <c r="CIQ3"/>
      <c r="CIR3"/>
      <c r="CIS3"/>
      <c r="CIT3"/>
      <c r="CIU3"/>
      <c r="CIV3"/>
      <c r="CIW3"/>
      <c r="CIX3"/>
      <c r="CIY3"/>
      <c r="CIZ3"/>
      <c r="CJA3"/>
      <c r="CJB3"/>
      <c r="CJC3"/>
      <c r="CJD3"/>
      <c r="CJE3"/>
      <c r="CJF3"/>
      <c r="CJG3"/>
      <c r="CJH3"/>
      <c r="CJI3"/>
      <c r="CJJ3"/>
      <c r="CJK3"/>
      <c r="CJL3"/>
      <c r="CJM3"/>
      <c r="CJN3"/>
      <c r="CJO3"/>
      <c r="CJP3"/>
      <c r="CJQ3"/>
      <c r="CJR3"/>
      <c r="CJS3"/>
      <c r="CJT3"/>
      <c r="CJU3"/>
      <c r="CJV3"/>
      <c r="CJW3"/>
      <c r="CJX3"/>
      <c r="CJY3"/>
      <c r="CJZ3"/>
      <c r="CKA3"/>
      <c r="CKB3"/>
      <c r="CKC3"/>
      <c r="CKD3"/>
      <c r="CKE3"/>
      <c r="CKF3"/>
      <c r="CKG3"/>
      <c r="CKH3"/>
      <c r="CKI3"/>
      <c r="CKJ3"/>
      <c r="CKK3"/>
      <c r="CKL3"/>
      <c r="CKM3"/>
      <c r="CKN3"/>
      <c r="CKO3"/>
      <c r="CKP3"/>
      <c r="CKQ3"/>
      <c r="CKR3"/>
      <c r="CKS3"/>
      <c r="CKT3"/>
      <c r="CKU3"/>
      <c r="CKV3"/>
      <c r="CKW3"/>
      <c r="CKX3"/>
      <c r="CKY3"/>
      <c r="CKZ3"/>
      <c r="CLA3"/>
      <c r="CLB3"/>
      <c r="CLC3"/>
      <c r="CLD3"/>
      <c r="CLE3"/>
      <c r="CLF3"/>
      <c r="CLG3"/>
      <c r="CLH3"/>
      <c r="CLI3"/>
      <c r="CLJ3"/>
      <c r="CLK3"/>
      <c r="CLL3"/>
      <c r="CLM3"/>
      <c r="CLN3"/>
      <c r="CLO3"/>
      <c r="CLP3"/>
      <c r="CLQ3"/>
      <c r="CLR3"/>
      <c r="CLS3"/>
      <c r="CLT3"/>
      <c r="CLU3"/>
      <c r="CLV3"/>
      <c r="CLW3"/>
      <c r="CLX3"/>
      <c r="CLY3"/>
      <c r="CLZ3"/>
      <c r="CMA3"/>
      <c r="CMB3"/>
      <c r="CMC3"/>
      <c r="CMD3"/>
      <c r="CME3"/>
      <c r="CMF3"/>
      <c r="CMG3"/>
      <c r="CMH3"/>
      <c r="CMI3"/>
      <c r="CMJ3"/>
      <c r="CMK3"/>
      <c r="CML3"/>
      <c r="CMM3"/>
      <c r="CMN3"/>
      <c r="CMO3"/>
      <c r="CMP3"/>
      <c r="CMQ3"/>
      <c r="CMR3"/>
      <c r="CMS3"/>
      <c r="CMT3"/>
      <c r="CMU3"/>
      <c r="CMV3"/>
      <c r="CMW3"/>
      <c r="CMX3"/>
      <c r="CMY3"/>
      <c r="CMZ3"/>
      <c r="CNA3"/>
      <c r="CNB3"/>
      <c r="CNC3"/>
      <c r="CND3"/>
      <c r="CNE3"/>
      <c r="CNF3"/>
      <c r="CNG3"/>
      <c r="CNH3"/>
      <c r="CNI3"/>
      <c r="CNJ3"/>
      <c r="CNK3"/>
      <c r="CNL3"/>
      <c r="CNM3"/>
      <c r="CNN3"/>
      <c r="CNO3"/>
      <c r="CNP3"/>
      <c r="CNQ3"/>
      <c r="CNR3"/>
      <c r="CNS3"/>
      <c r="CNT3"/>
      <c r="CNU3"/>
      <c r="CNV3"/>
      <c r="CNW3"/>
      <c r="CNX3"/>
      <c r="CNY3"/>
      <c r="CNZ3"/>
      <c r="COA3"/>
      <c r="COB3"/>
      <c r="COC3"/>
      <c r="COD3"/>
      <c r="COE3"/>
      <c r="COF3"/>
      <c r="COG3"/>
      <c r="COH3"/>
      <c r="COI3"/>
      <c r="COJ3"/>
      <c r="COK3"/>
      <c r="COL3"/>
      <c r="COM3"/>
      <c r="CON3"/>
      <c r="COO3"/>
      <c r="COP3"/>
      <c r="COQ3"/>
      <c r="COR3"/>
      <c r="COS3"/>
      <c r="COT3"/>
      <c r="COU3"/>
      <c r="COV3"/>
      <c r="COW3"/>
      <c r="COX3"/>
      <c r="COY3"/>
      <c r="COZ3"/>
      <c r="CPA3"/>
      <c r="CPB3"/>
      <c r="CPC3"/>
      <c r="CPD3"/>
      <c r="CPE3"/>
      <c r="CPF3"/>
      <c r="CPG3"/>
      <c r="CPH3"/>
      <c r="CPI3"/>
      <c r="CPJ3"/>
      <c r="CPK3"/>
      <c r="CPL3"/>
      <c r="CPM3"/>
      <c r="CPN3"/>
      <c r="CPO3"/>
      <c r="CPP3"/>
      <c r="CPQ3"/>
      <c r="CPR3"/>
      <c r="CPS3"/>
      <c r="CPT3"/>
      <c r="CPU3"/>
      <c r="CPV3"/>
      <c r="CPW3"/>
      <c r="CPX3"/>
      <c r="CPY3"/>
      <c r="CPZ3"/>
      <c r="CQA3"/>
      <c r="CQB3"/>
      <c r="CQC3"/>
      <c r="CQD3"/>
      <c r="CQE3"/>
      <c r="CQF3"/>
      <c r="CQG3"/>
      <c r="CQH3"/>
      <c r="CQI3"/>
      <c r="CQJ3"/>
      <c r="CQK3"/>
      <c r="CQL3"/>
      <c r="CQM3"/>
      <c r="CQN3"/>
      <c r="CQO3"/>
      <c r="CQP3"/>
      <c r="CQQ3"/>
      <c r="CQR3"/>
      <c r="CQS3"/>
      <c r="CQT3"/>
      <c r="CQU3"/>
      <c r="CQV3"/>
      <c r="CQW3"/>
      <c r="CQX3"/>
      <c r="CQY3"/>
      <c r="CQZ3"/>
      <c r="CRA3"/>
      <c r="CRB3"/>
      <c r="CRC3"/>
      <c r="CRD3"/>
      <c r="CRE3"/>
      <c r="CRF3"/>
      <c r="CRG3"/>
      <c r="CRH3"/>
      <c r="CRI3"/>
      <c r="CRJ3"/>
      <c r="CRK3"/>
      <c r="CRL3"/>
      <c r="CRM3"/>
      <c r="CRN3"/>
      <c r="CRO3"/>
      <c r="CRP3"/>
      <c r="CRQ3"/>
      <c r="CRR3"/>
      <c r="CRS3"/>
      <c r="CRT3"/>
      <c r="CRU3"/>
      <c r="CRV3"/>
      <c r="CRW3"/>
      <c r="CRX3"/>
      <c r="CRY3"/>
      <c r="CRZ3"/>
      <c r="CSA3"/>
      <c r="CSB3"/>
      <c r="CSC3"/>
      <c r="CSD3"/>
      <c r="CSE3"/>
      <c r="CSF3"/>
      <c r="CSG3"/>
      <c r="CSH3"/>
      <c r="CSI3"/>
      <c r="CSJ3"/>
      <c r="CSK3"/>
      <c r="CSL3"/>
      <c r="CSM3"/>
      <c r="CSN3"/>
      <c r="CSO3"/>
      <c r="CSP3"/>
      <c r="CSQ3"/>
      <c r="CSR3"/>
      <c r="CSS3"/>
      <c r="CST3"/>
      <c r="CSU3"/>
      <c r="CSV3"/>
      <c r="CSW3"/>
      <c r="CSX3"/>
      <c r="CSY3"/>
      <c r="CSZ3"/>
      <c r="CTA3"/>
      <c r="CTB3"/>
      <c r="CTC3"/>
      <c r="CTD3"/>
      <c r="CTE3"/>
      <c r="CTF3"/>
      <c r="CTG3"/>
      <c r="CTH3"/>
      <c r="CTI3"/>
      <c r="CTJ3"/>
      <c r="CTK3"/>
      <c r="CTL3"/>
      <c r="CTM3"/>
      <c r="CTN3"/>
      <c r="CTO3"/>
      <c r="CTP3"/>
      <c r="CTQ3"/>
      <c r="CTR3"/>
      <c r="CTS3"/>
      <c r="CTT3"/>
      <c r="CTU3"/>
      <c r="CTV3"/>
      <c r="CTW3"/>
      <c r="CTX3"/>
      <c r="CTY3"/>
      <c r="CTZ3"/>
      <c r="CUA3"/>
      <c r="CUB3"/>
      <c r="CUC3"/>
      <c r="CUD3"/>
      <c r="CUE3"/>
      <c r="CUF3"/>
      <c r="CUG3"/>
      <c r="CUH3"/>
      <c r="CUI3"/>
      <c r="CUJ3"/>
      <c r="CUK3"/>
      <c r="CUL3"/>
      <c r="CUM3"/>
      <c r="CUN3"/>
      <c r="CUO3"/>
      <c r="CUP3"/>
      <c r="CUQ3"/>
      <c r="CUR3"/>
      <c r="CUS3"/>
      <c r="CUT3"/>
      <c r="CUU3"/>
      <c r="CUV3"/>
      <c r="CUW3"/>
      <c r="CUX3"/>
      <c r="CUY3"/>
      <c r="CUZ3"/>
      <c r="CVA3"/>
      <c r="CVB3"/>
      <c r="CVC3"/>
      <c r="CVD3"/>
      <c r="CVE3"/>
      <c r="CVF3"/>
      <c r="CVG3"/>
      <c r="CVH3"/>
      <c r="CVI3"/>
      <c r="CVJ3"/>
      <c r="CVK3"/>
      <c r="CVL3"/>
      <c r="CVM3"/>
      <c r="CVN3"/>
      <c r="CVO3"/>
      <c r="CVP3"/>
      <c r="CVQ3"/>
      <c r="CVR3"/>
      <c r="CVS3"/>
      <c r="CVT3"/>
      <c r="CVU3"/>
      <c r="CVV3"/>
      <c r="CVW3"/>
      <c r="CVX3"/>
      <c r="CVY3"/>
      <c r="CVZ3"/>
      <c r="CWA3"/>
      <c r="CWB3"/>
      <c r="CWC3"/>
      <c r="CWD3"/>
      <c r="CWE3"/>
      <c r="CWF3"/>
      <c r="CWG3"/>
      <c r="CWH3"/>
      <c r="CWI3"/>
      <c r="CWJ3"/>
      <c r="CWK3"/>
      <c r="CWL3"/>
      <c r="CWM3"/>
      <c r="CWN3"/>
      <c r="CWO3"/>
      <c r="CWP3"/>
      <c r="CWQ3"/>
      <c r="CWR3"/>
      <c r="CWS3"/>
      <c r="CWT3"/>
      <c r="CWU3"/>
      <c r="CWV3"/>
      <c r="CWW3"/>
      <c r="CWX3"/>
      <c r="CWY3"/>
      <c r="CWZ3"/>
      <c r="CXA3"/>
      <c r="CXB3"/>
      <c r="CXC3"/>
      <c r="CXD3"/>
      <c r="CXE3"/>
      <c r="CXF3"/>
      <c r="CXG3"/>
      <c r="CXH3"/>
      <c r="CXI3"/>
      <c r="CXJ3"/>
      <c r="CXK3"/>
      <c r="CXL3"/>
      <c r="CXM3"/>
      <c r="CXN3"/>
      <c r="CXO3"/>
      <c r="CXP3"/>
      <c r="CXQ3"/>
      <c r="CXR3"/>
      <c r="CXS3"/>
      <c r="CXT3"/>
      <c r="CXU3"/>
      <c r="CXV3"/>
      <c r="CXW3"/>
      <c r="CXX3"/>
      <c r="CXY3"/>
      <c r="CXZ3"/>
      <c r="CYA3"/>
      <c r="CYB3"/>
      <c r="CYC3"/>
      <c r="CYD3"/>
      <c r="CYE3"/>
      <c r="CYF3"/>
      <c r="CYG3"/>
      <c r="CYH3"/>
      <c r="CYI3"/>
      <c r="CYJ3"/>
      <c r="CYK3"/>
      <c r="CYL3"/>
      <c r="CYM3"/>
      <c r="CYN3"/>
      <c r="CYO3"/>
      <c r="CYP3"/>
      <c r="CYQ3"/>
      <c r="CYR3"/>
      <c r="CYS3"/>
      <c r="CYT3"/>
      <c r="CYU3"/>
      <c r="CYV3"/>
      <c r="CYW3"/>
      <c r="CYX3"/>
      <c r="CYY3"/>
      <c r="CYZ3"/>
      <c r="CZA3"/>
      <c r="CZB3"/>
      <c r="CZC3"/>
      <c r="CZD3"/>
      <c r="CZE3"/>
      <c r="CZF3"/>
      <c r="CZG3"/>
      <c r="CZH3"/>
      <c r="CZI3"/>
      <c r="CZJ3"/>
      <c r="CZK3"/>
      <c r="CZL3"/>
      <c r="CZM3"/>
      <c r="CZN3"/>
      <c r="CZO3"/>
      <c r="CZP3"/>
      <c r="CZQ3"/>
      <c r="CZR3"/>
      <c r="CZS3"/>
      <c r="CZT3"/>
      <c r="CZU3"/>
      <c r="CZV3"/>
      <c r="CZW3"/>
      <c r="CZX3"/>
      <c r="CZY3"/>
      <c r="CZZ3"/>
      <c r="DAA3"/>
      <c r="DAB3"/>
      <c r="DAC3"/>
      <c r="DAD3"/>
      <c r="DAE3"/>
      <c r="DAF3"/>
      <c r="DAG3"/>
      <c r="DAH3"/>
      <c r="DAI3"/>
      <c r="DAJ3"/>
      <c r="DAK3"/>
      <c r="DAL3"/>
      <c r="DAM3"/>
      <c r="DAN3"/>
      <c r="DAO3"/>
      <c r="DAP3"/>
      <c r="DAQ3"/>
      <c r="DAR3"/>
      <c r="DAS3"/>
      <c r="DAT3"/>
      <c r="DAU3"/>
      <c r="DAV3"/>
      <c r="DAW3"/>
      <c r="DAX3"/>
      <c r="DAY3"/>
      <c r="DAZ3"/>
      <c r="DBA3"/>
      <c r="DBB3"/>
      <c r="DBC3"/>
      <c r="DBD3"/>
      <c r="DBE3"/>
      <c r="DBF3"/>
      <c r="DBG3"/>
      <c r="DBH3"/>
      <c r="DBI3"/>
      <c r="DBJ3"/>
      <c r="DBK3"/>
      <c r="DBL3"/>
      <c r="DBM3"/>
      <c r="DBN3"/>
      <c r="DBO3"/>
      <c r="DBP3"/>
      <c r="DBQ3"/>
      <c r="DBR3"/>
      <c r="DBS3"/>
      <c r="DBT3"/>
      <c r="DBU3"/>
      <c r="DBV3"/>
      <c r="DBW3"/>
      <c r="DBX3"/>
      <c r="DBY3"/>
      <c r="DBZ3"/>
      <c r="DCA3"/>
      <c r="DCB3"/>
      <c r="DCC3"/>
      <c r="DCD3"/>
      <c r="DCE3"/>
      <c r="DCF3"/>
      <c r="DCG3"/>
      <c r="DCH3"/>
      <c r="DCI3"/>
      <c r="DCJ3"/>
      <c r="DCK3"/>
      <c r="DCL3"/>
      <c r="DCM3"/>
      <c r="DCN3"/>
      <c r="DCO3"/>
      <c r="DCP3"/>
      <c r="DCQ3"/>
      <c r="DCR3"/>
      <c r="DCS3"/>
      <c r="DCT3"/>
      <c r="DCU3"/>
      <c r="DCV3"/>
      <c r="DCW3"/>
      <c r="DCX3"/>
      <c r="DCY3"/>
      <c r="DCZ3"/>
      <c r="DDA3"/>
      <c r="DDB3"/>
      <c r="DDC3"/>
      <c r="DDD3"/>
      <c r="DDE3"/>
      <c r="DDF3"/>
      <c r="DDG3"/>
      <c r="DDH3"/>
      <c r="DDI3"/>
      <c r="DDJ3"/>
      <c r="DDK3"/>
      <c r="DDL3"/>
      <c r="DDM3"/>
      <c r="DDN3"/>
      <c r="DDO3"/>
      <c r="DDP3"/>
      <c r="DDQ3"/>
      <c r="DDR3"/>
      <c r="DDS3"/>
      <c r="DDT3"/>
      <c r="DDU3"/>
      <c r="DDV3"/>
      <c r="DDW3"/>
      <c r="DDX3"/>
      <c r="DDY3"/>
      <c r="DDZ3"/>
      <c r="DEA3"/>
      <c r="DEB3"/>
      <c r="DEC3"/>
      <c r="DED3"/>
      <c r="DEE3"/>
      <c r="DEF3"/>
      <c r="DEG3"/>
      <c r="DEH3"/>
      <c r="DEI3"/>
      <c r="DEJ3"/>
      <c r="DEK3"/>
      <c r="DEL3"/>
      <c r="DEM3"/>
      <c r="DEN3"/>
      <c r="DEO3"/>
      <c r="DEP3"/>
      <c r="DEQ3"/>
      <c r="DER3"/>
      <c r="DES3"/>
      <c r="DET3"/>
      <c r="DEU3"/>
      <c r="DEV3"/>
      <c r="DEW3"/>
      <c r="DEX3"/>
      <c r="DEY3"/>
      <c r="DEZ3"/>
      <c r="DFA3"/>
      <c r="DFB3"/>
      <c r="DFC3"/>
      <c r="DFD3"/>
      <c r="DFE3"/>
      <c r="DFF3"/>
      <c r="DFG3"/>
      <c r="DFH3"/>
      <c r="DFI3"/>
      <c r="DFJ3"/>
      <c r="DFK3"/>
      <c r="DFL3"/>
      <c r="DFM3"/>
      <c r="DFN3"/>
      <c r="DFO3"/>
      <c r="DFP3"/>
      <c r="DFQ3"/>
      <c r="DFR3"/>
      <c r="DFS3"/>
      <c r="DFT3"/>
      <c r="DFU3"/>
      <c r="DFV3"/>
      <c r="DFW3"/>
      <c r="DFX3"/>
      <c r="DFY3"/>
      <c r="DFZ3"/>
      <c r="DGA3"/>
      <c r="DGB3"/>
      <c r="DGC3"/>
      <c r="DGD3"/>
      <c r="DGE3"/>
      <c r="DGF3"/>
      <c r="DGG3"/>
      <c r="DGH3"/>
      <c r="DGI3"/>
      <c r="DGJ3"/>
      <c r="DGK3"/>
      <c r="DGL3"/>
      <c r="DGM3"/>
      <c r="DGN3"/>
      <c r="DGO3"/>
      <c r="DGP3"/>
      <c r="DGQ3"/>
      <c r="DGR3"/>
      <c r="DGS3"/>
      <c r="DGT3"/>
      <c r="DGU3"/>
      <c r="DGV3"/>
      <c r="DGW3"/>
      <c r="DGX3"/>
      <c r="DGY3"/>
      <c r="DGZ3"/>
      <c r="DHA3"/>
      <c r="DHB3"/>
      <c r="DHC3"/>
      <c r="DHD3"/>
      <c r="DHE3"/>
      <c r="DHF3"/>
      <c r="DHG3"/>
      <c r="DHH3"/>
      <c r="DHI3"/>
      <c r="DHJ3"/>
      <c r="DHK3"/>
      <c r="DHL3"/>
      <c r="DHM3"/>
      <c r="DHN3"/>
      <c r="DHO3"/>
      <c r="DHP3"/>
      <c r="DHQ3"/>
      <c r="DHR3"/>
      <c r="DHS3"/>
      <c r="DHT3"/>
      <c r="DHU3"/>
      <c r="DHV3"/>
      <c r="DHW3"/>
      <c r="DHX3"/>
      <c r="DHY3"/>
      <c r="DHZ3"/>
      <c r="DIA3"/>
      <c r="DIB3"/>
      <c r="DIC3"/>
      <c r="DID3"/>
      <c r="DIE3"/>
      <c r="DIF3"/>
      <c r="DIG3"/>
      <c r="DIH3"/>
      <c r="DII3"/>
      <c r="DIJ3"/>
      <c r="DIK3"/>
      <c r="DIL3"/>
      <c r="DIM3"/>
      <c r="DIN3"/>
      <c r="DIO3"/>
      <c r="DIP3"/>
      <c r="DIQ3"/>
      <c r="DIR3"/>
      <c r="DIS3"/>
      <c r="DIT3"/>
      <c r="DIU3"/>
      <c r="DIV3"/>
      <c r="DIW3"/>
      <c r="DIX3"/>
      <c r="DIY3"/>
      <c r="DIZ3"/>
      <c r="DJA3"/>
      <c r="DJB3"/>
      <c r="DJC3"/>
      <c r="DJD3"/>
      <c r="DJE3"/>
      <c r="DJF3"/>
      <c r="DJG3"/>
      <c r="DJH3"/>
      <c r="DJI3"/>
      <c r="DJJ3"/>
      <c r="DJK3"/>
      <c r="DJL3"/>
      <c r="DJM3"/>
      <c r="DJN3"/>
      <c r="DJO3"/>
      <c r="DJP3"/>
      <c r="DJQ3"/>
      <c r="DJR3"/>
      <c r="DJS3"/>
      <c r="DJT3"/>
      <c r="DJU3"/>
      <c r="DJV3"/>
      <c r="DJW3"/>
      <c r="DJX3"/>
      <c r="DJY3"/>
      <c r="DJZ3"/>
      <c r="DKA3"/>
      <c r="DKB3"/>
      <c r="DKC3"/>
      <c r="DKD3"/>
      <c r="DKE3"/>
      <c r="DKF3"/>
      <c r="DKG3"/>
      <c r="DKH3"/>
      <c r="DKI3"/>
      <c r="DKJ3"/>
      <c r="DKK3"/>
      <c r="DKL3"/>
      <c r="DKM3"/>
      <c r="DKN3"/>
      <c r="DKO3"/>
      <c r="DKP3"/>
      <c r="DKQ3"/>
      <c r="DKR3"/>
      <c r="DKS3"/>
      <c r="DKT3"/>
      <c r="DKU3"/>
      <c r="DKV3"/>
      <c r="DKW3"/>
      <c r="DKX3"/>
      <c r="DKY3"/>
      <c r="DKZ3"/>
      <c r="DLA3"/>
      <c r="DLB3"/>
      <c r="DLC3"/>
      <c r="DLD3"/>
      <c r="DLE3"/>
      <c r="DLF3"/>
      <c r="DLG3"/>
      <c r="DLH3"/>
      <c r="DLI3"/>
      <c r="DLJ3"/>
      <c r="DLK3"/>
      <c r="DLL3"/>
      <c r="DLM3"/>
      <c r="DLN3"/>
      <c r="DLO3"/>
      <c r="DLP3"/>
      <c r="DLQ3"/>
      <c r="DLR3"/>
      <c r="DLS3"/>
      <c r="DLT3"/>
      <c r="DLU3"/>
      <c r="DLV3"/>
      <c r="DLW3"/>
      <c r="DLX3"/>
      <c r="DLY3"/>
      <c r="DLZ3"/>
      <c r="DMA3"/>
      <c r="DMB3"/>
      <c r="DMC3"/>
      <c r="DMD3"/>
      <c r="DME3"/>
      <c r="DMF3"/>
      <c r="DMG3"/>
      <c r="DMH3"/>
      <c r="DMI3"/>
      <c r="DMJ3"/>
      <c r="DMK3"/>
      <c r="DML3"/>
      <c r="DMM3"/>
      <c r="DMN3"/>
      <c r="DMO3"/>
      <c r="DMP3"/>
      <c r="DMQ3"/>
      <c r="DMR3"/>
      <c r="DMS3"/>
      <c r="DMT3"/>
      <c r="DMU3"/>
      <c r="DMV3"/>
      <c r="DMW3"/>
      <c r="DMX3"/>
      <c r="DMY3"/>
      <c r="DMZ3"/>
      <c r="DNA3"/>
      <c r="DNB3"/>
      <c r="DNC3"/>
      <c r="DND3"/>
      <c r="DNE3"/>
      <c r="DNF3"/>
      <c r="DNG3"/>
      <c r="DNH3"/>
      <c r="DNI3"/>
      <c r="DNJ3"/>
      <c r="DNK3"/>
      <c r="DNL3"/>
      <c r="DNM3"/>
      <c r="DNN3"/>
      <c r="DNO3"/>
      <c r="DNP3"/>
      <c r="DNQ3"/>
      <c r="DNR3"/>
      <c r="DNS3"/>
      <c r="DNT3"/>
      <c r="DNU3"/>
      <c r="DNV3"/>
      <c r="DNW3"/>
      <c r="DNX3"/>
      <c r="DNY3"/>
      <c r="DNZ3"/>
      <c r="DOA3"/>
      <c r="DOB3"/>
      <c r="DOC3"/>
      <c r="DOD3"/>
      <c r="DOE3"/>
      <c r="DOF3"/>
      <c r="DOG3"/>
      <c r="DOH3"/>
      <c r="DOI3"/>
      <c r="DOJ3"/>
      <c r="DOK3"/>
      <c r="DOL3"/>
      <c r="DOM3"/>
      <c r="DON3"/>
      <c r="DOO3"/>
      <c r="DOP3"/>
      <c r="DOQ3"/>
      <c r="DOR3"/>
      <c r="DOS3"/>
      <c r="DOT3"/>
      <c r="DOU3"/>
      <c r="DOV3"/>
      <c r="DOW3"/>
      <c r="DOX3"/>
      <c r="DOY3"/>
      <c r="DOZ3"/>
      <c r="DPA3"/>
      <c r="DPB3"/>
      <c r="DPC3"/>
      <c r="DPD3"/>
      <c r="DPE3"/>
      <c r="DPF3"/>
      <c r="DPG3"/>
      <c r="DPH3"/>
      <c r="DPI3"/>
      <c r="DPJ3"/>
      <c r="DPK3"/>
      <c r="DPL3"/>
      <c r="DPM3"/>
      <c r="DPN3"/>
      <c r="DPO3"/>
      <c r="DPP3"/>
      <c r="DPQ3"/>
      <c r="DPR3"/>
      <c r="DPS3"/>
      <c r="DPT3"/>
      <c r="DPU3"/>
      <c r="DPV3"/>
      <c r="DPW3"/>
      <c r="DPX3"/>
      <c r="DPY3"/>
      <c r="DPZ3"/>
      <c r="DQA3"/>
      <c r="DQB3"/>
      <c r="DQC3"/>
      <c r="DQD3"/>
      <c r="DQE3"/>
      <c r="DQF3"/>
      <c r="DQG3"/>
      <c r="DQH3"/>
      <c r="DQI3"/>
      <c r="DQJ3"/>
      <c r="DQK3"/>
      <c r="DQL3"/>
      <c r="DQM3"/>
      <c r="DQN3"/>
      <c r="DQO3"/>
      <c r="DQP3"/>
      <c r="DQQ3"/>
      <c r="DQR3"/>
      <c r="DQS3"/>
      <c r="DQT3"/>
      <c r="DQU3"/>
      <c r="DQV3"/>
      <c r="DQW3"/>
      <c r="DQX3"/>
      <c r="DQY3"/>
      <c r="DQZ3"/>
      <c r="DRA3"/>
      <c r="DRB3"/>
      <c r="DRC3"/>
      <c r="DRD3"/>
      <c r="DRE3"/>
      <c r="DRF3"/>
      <c r="DRG3"/>
      <c r="DRH3"/>
      <c r="DRI3"/>
      <c r="DRJ3"/>
      <c r="DRK3"/>
      <c r="DRL3"/>
      <c r="DRM3"/>
      <c r="DRN3"/>
      <c r="DRO3"/>
      <c r="DRP3"/>
      <c r="DRQ3"/>
      <c r="DRR3"/>
      <c r="DRS3"/>
      <c r="DRT3"/>
      <c r="DRU3"/>
      <c r="DRV3"/>
      <c r="DRW3"/>
      <c r="DRX3"/>
      <c r="DRY3"/>
      <c r="DRZ3"/>
      <c r="DSA3"/>
      <c r="DSB3"/>
      <c r="DSC3"/>
      <c r="DSD3"/>
      <c r="DSE3"/>
      <c r="DSF3"/>
      <c r="DSG3"/>
      <c r="DSH3"/>
      <c r="DSI3"/>
      <c r="DSJ3"/>
      <c r="DSK3"/>
      <c r="DSL3"/>
      <c r="DSM3"/>
      <c r="DSN3"/>
      <c r="DSO3"/>
      <c r="DSP3"/>
      <c r="DSQ3"/>
      <c r="DSR3"/>
      <c r="DSS3"/>
      <c r="DST3"/>
      <c r="DSU3"/>
      <c r="DSV3"/>
      <c r="DSW3"/>
      <c r="DSX3"/>
      <c r="DSY3"/>
      <c r="DSZ3"/>
      <c r="DTA3"/>
      <c r="DTB3"/>
      <c r="DTC3"/>
      <c r="DTD3"/>
      <c r="DTE3"/>
      <c r="DTF3"/>
      <c r="DTG3"/>
      <c r="DTH3"/>
      <c r="DTI3"/>
      <c r="DTJ3"/>
      <c r="DTK3"/>
      <c r="DTL3"/>
      <c r="DTM3"/>
      <c r="DTN3"/>
      <c r="DTO3"/>
      <c r="DTP3"/>
      <c r="DTQ3"/>
      <c r="DTR3"/>
      <c r="DTS3"/>
      <c r="DTT3"/>
      <c r="DTU3"/>
      <c r="DTV3"/>
      <c r="DTW3"/>
      <c r="DTX3"/>
      <c r="DTY3"/>
      <c r="DTZ3"/>
      <c r="DUA3"/>
      <c r="DUB3"/>
      <c r="DUC3"/>
      <c r="DUD3"/>
      <c r="DUE3"/>
      <c r="DUF3"/>
      <c r="DUG3"/>
      <c r="DUH3"/>
      <c r="DUI3"/>
      <c r="DUJ3"/>
      <c r="DUK3"/>
      <c r="DUL3"/>
      <c r="DUM3"/>
      <c r="DUN3"/>
      <c r="DUO3"/>
      <c r="DUP3"/>
      <c r="DUQ3"/>
      <c r="DUR3"/>
      <c r="DUS3"/>
      <c r="DUT3"/>
      <c r="DUU3"/>
      <c r="DUV3"/>
      <c r="DUW3"/>
      <c r="DUX3"/>
      <c r="DUY3"/>
      <c r="DUZ3"/>
      <c r="DVA3"/>
      <c r="DVB3"/>
      <c r="DVC3"/>
      <c r="DVD3"/>
      <c r="DVE3"/>
      <c r="DVF3"/>
      <c r="DVG3"/>
      <c r="DVH3"/>
      <c r="DVI3"/>
      <c r="DVJ3"/>
      <c r="DVK3"/>
      <c r="DVL3"/>
      <c r="DVM3"/>
      <c r="DVN3"/>
      <c r="DVO3"/>
      <c r="DVP3"/>
      <c r="DVQ3"/>
      <c r="DVR3"/>
      <c r="DVS3"/>
      <c r="DVT3"/>
      <c r="DVU3"/>
      <c r="DVV3"/>
      <c r="DVW3"/>
      <c r="DVX3"/>
      <c r="DVY3"/>
      <c r="DVZ3"/>
      <c r="DWA3"/>
      <c r="DWB3"/>
      <c r="DWC3"/>
      <c r="DWD3"/>
      <c r="DWE3"/>
      <c r="DWF3"/>
      <c r="DWG3"/>
      <c r="DWH3"/>
      <c r="DWI3"/>
      <c r="DWJ3"/>
      <c r="DWK3"/>
      <c r="DWL3"/>
      <c r="DWM3"/>
      <c r="DWN3"/>
      <c r="DWO3"/>
      <c r="DWP3"/>
      <c r="DWQ3"/>
      <c r="DWR3"/>
      <c r="DWS3"/>
      <c r="DWT3"/>
      <c r="DWU3"/>
      <c r="DWV3"/>
      <c r="DWW3"/>
      <c r="DWX3"/>
      <c r="DWY3"/>
      <c r="DWZ3"/>
      <c r="DXA3"/>
      <c r="DXB3"/>
      <c r="DXC3"/>
      <c r="DXD3"/>
      <c r="DXE3"/>
      <c r="DXF3"/>
      <c r="DXG3"/>
      <c r="DXH3"/>
      <c r="DXI3"/>
      <c r="DXJ3"/>
      <c r="DXK3"/>
      <c r="DXL3"/>
      <c r="DXM3"/>
      <c r="DXN3"/>
      <c r="DXO3"/>
      <c r="DXP3"/>
      <c r="DXQ3"/>
      <c r="DXR3"/>
      <c r="DXS3"/>
      <c r="DXT3"/>
      <c r="DXU3"/>
      <c r="DXV3"/>
      <c r="DXW3"/>
      <c r="DXX3"/>
      <c r="DXY3"/>
      <c r="DXZ3"/>
      <c r="DYA3"/>
      <c r="DYB3"/>
      <c r="DYC3"/>
      <c r="DYD3"/>
      <c r="DYE3"/>
      <c r="DYF3"/>
      <c r="DYG3"/>
      <c r="DYH3"/>
      <c r="DYI3"/>
      <c r="DYJ3"/>
      <c r="DYK3"/>
      <c r="DYL3"/>
      <c r="DYM3"/>
      <c r="DYN3"/>
      <c r="DYO3"/>
      <c r="DYP3"/>
      <c r="DYQ3"/>
      <c r="DYR3"/>
      <c r="DYS3"/>
      <c r="DYT3"/>
      <c r="DYU3"/>
      <c r="DYV3"/>
      <c r="DYW3"/>
      <c r="DYX3"/>
      <c r="DYY3"/>
      <c r="DYZ3"/>
      <c r="DZA3"/>
      <c r="DZB3"/>
      <c r="DZC3"/>
      <c r="DZD3"/>
      <c r="DZE3"/>
      <c r="DZF3"/>
      <c r="DZG3"/>
      <c r="DZH3"/>
      <c r="DZI3"/>
      <c r="DZJ3"/>
      <c r="DZK3"/>
      <c r="DZL3"/>
      <c r="DZM3"/>
      <c r="DZN3"/>
      <c r="DZO3"/>
      <c r="DZP3"/>
      <c r="DZQ3"/>
      <c r="DZR3"/>
      <c r="DZS3"/>
      <c r="DZT3"/>
      <c r="DZU3"/>
      <c r="DZV3"/>
      <c r="DZW3"/>
      <c r="DZX3"/>
      <c r="DZY3"/>
      <c r="DZZ3"/>
      <c r="EAA3"/>
      <c r="EAB3"/>
      <c r="EAC3"/>
      <c r="EAD3"/>
      <c r="EAE3"/>
      <c r="EAF3"/>
      <c r="EAG3"/>
      <c r="EAH3"/>
      <c r="EAI3"/>
      <c r="EAJ3"/>
      <c r="EAK3"/>
      <c r="EAL3"/>
      <c r="EAM3"/>
      <c r="EAN3"/>
      <c r="EAO3"/>
      <c r="EAP3"/>
      <c r="EAQ3"/>
      <c r="EAR3"/>
      <c r="EAS3"/>
      <c r="EAT3"/>
      <c r="EAU3"/>
      <c r="EAV3"/>
      <c r="EAW3"/>
      <c r="EAX3"/>
      <c r="EAY3"/>
      <c r="EAZ3"/>
      <c r="EBA3"/>
      <c r="EBB3"/>
      <c r="EBC3"/>
      <c r="EBD3"/>
      <c r="EBE3"/>
      <c r="EBF3"/>
      <c r="EBG3"/>
      <c r="EBH3"/>
      <c r="EBI3"/>
      <c r="EBJ3"/>
      <c r="EBK3"/>
      <c r="EBL3"/>
      <c r="EBM3"/>
      <c r="EBN3"/>
      <c r="EBO3"/>
      <c r="EBP3"/>
      <c r="EBQ3"/>
      <c r="EBR3"/>
      <c r="EBS3"/>
      <c r="EBT3"/>
      <c r="EBU3"/>
      <c r="EBV3"/>
      <c r="EBW3"/>
      <c r="EBX3"/>
      <c r="EBY3"/>
      <c r="EBZ3"/>
      <c r="ECA3"/>
      <c r="ECB3"/>
      <c r="ECC3"/>
      <c r="ECD3"/>
      <c r="ECE3"/>
      <c r="ECF3"/>
      <c r="ECG3"/>
      <c r="ECH3"/>
      <c r="ECI3"/>
      <c r="ECJ3"/>
      <c r="ECK3"/>
      <c r="ECL3"/>
      <c r="ECM3"/>
      <c r="ECN3"/>
      <c r="ECO3"/>
      <c r="ECP3"/>
      <c r="ECQ3"/>
      <c r="ECR3"/>
      <c r="ECS3"/>
      <c r="ECT3"/>
      <c r="ECU3"/>
      <c r="ECV3"/>
      <c r="ECW3"/>
      <c r="ECX3"/>
      <c r="ECY3"/>
      <c r="ECZ3"/>
      <c r="EDA3"/>
      <c r="EDB3"/>
      <c r="EDC3"/>
      <c r="EDD3"/>
      <c r="EDE3"/>
      <c r="EDF3"/>
      <c r="EDG3"/>
      <c r="EDH3"/>
      <c r="EDI3"/>
      <c r="EDJ3"/>
      <c r="EDK3"/>
      <c r="EDL3"/>
      <c r="EDM3"/>
      <c r="EDN3"/>
      <c r="EDO3"/>
      <c r="EDP3"/>
      <c r="EDQ3"/>
      <c r="EDR3"/>
      <c r="EDS3"/>
      <c r="EDT3"/>
      <c r="EDU3"/>
      <c r="EDV3"/>
      <c r="EDW3"/>
      <c r="EDX3"/>
      <c r="EDY3"/>
      <c r="EDZ3"/>
      <c r="EEA3"/>
      <c r="EEB3"/>
      <c r="EEC3"/>
      <c r="EED3"/>
      <c r="EEE3"/>
      <c r="EEF3"/>
      <c r="EEG3"/>
      <c r="EEH3"/>
      <c r="EEI3"/>
      <c r="EEJ3"/>
      <c r="EEK3"/>
      <c r="EEL3"/>
      <c r="EEM3"/>
      <c r="EEN3"/>
      <c r="EEO3"/>
      <c r="EEP3"/>
      <c r="EEQ3"/>
      <c r="EER3"/>
      <c r="EES3"/>
      <c r="EET3"/>
      <c r="EEU3"/>
      <c r="EEV3"/>
      <c r="EEW3"/>
      <c r="EEX3"/>
      <c r="EEY3"/>
      <c r="EEZ3"/>
      <c r="EFA3"/>
      <c r="EFB3"/>
      <c r="EFC3"/>
      <c r="EFD3"/>
      <c r="EFE3"/>
      <c r="EFF3"/>
      <c r="EFG3"/>
      <c r="EFH3"/>
      <c r="EFI3"/>
      <c r="EFJ3"/>
      <c r="EFK3"/>
      <c r="EFL3"/>
      <c r="EFM3"/>
      <c r="EFN3"/>
      <c r="EFO3"/>
      <c r="EFP3"/>
      <c r="EFQ3"/>
      <c r="EFR3"/>
      <c r="EFS3"/>
      <c r="EFT3"/>
      <c r="EFU3"/>
      <c r="EFV3"/>
      <c r="EFW3"/>
      <c r="EFX3"/>
      <c r="EFY3"/>
      <c r="EFZ3"/>
      <c r="EGA3"/>
      <c r="EGB3"/>
      <c r="EGC3"/>
      <c r="EGD3"/>
      <c r="EGE3"/>
      <c r="EGF3"/>
      <c r="EGG3"/>
      <c r="EGH3"/>
      <c r="EGI3"/>
      <c r="EGJ3"/>
      <c r="EGK3"/>
      <c r="EGL3"/>
      <c r="EGM3"/>
      <c r="EGN3"/>
      <c r="EGO3"/>
      <c r="EGP3"/>
      <c r="EGQ3"/>
      <c r="EGR3"/>
      <c r="EGS3"/>
      <c r="EGT3"/>
      <c r="EGU3"/>
      <c r="EGV3"/>
      <c r="EGW3"/>
      <c r="EGX3"/>
      <c r="EGY3"/>
      <c r="EGZ3"/>
      <c r="EHA3"/>
      <c r="EHB3"/>
      <c r="EHC3"/>
      <c r="EHD3"/>
      <c r="EHE3"/>
      <c r="EHF3"/>
      <c r="EHG3"/>
      <c r="EHH3"/>
      <c r="EHI3"/>
      <c r="EHJ3"/>
      <c r="EHK3"/>
      <c r="EHL3"/>
      <c r="EHM3"/>
      <c r="EHN3"/>
      <c r="EHO3"/>
      <c r="EHP3"/>
      <c r="EHQ3"/>
      <c r="EHR3"/>
      <c r="EHS3"/>
      <c r="EHT3"/>
      <c r="EHU3"/>
      <c r="EHV3"/>
      <c r="EHW3"/>
      <c r="EHX3"/>
      <c r="EHY3"/>
      <c r="EHZ3"/>
      <c r="EIA3"/>
      <c r="EIB3"/>
      <c r="EIC3"/>
      <c r="EID3"/>
      <c r="EIE3"/>
      <c r="EIF3"/>
      <c r="EIG3"/>
      <c r="EIH3"/>
      <c r="EII3"/>
      <c r="EIJ3"/>
      <c r="EIK3"/>
      <c r="EIL3"/>
      <c r="EIM3"/>
      <c r="EIN3"/>
      <c r="EIO3"/>
      <c r="EIP3"/>
      <c r="EIQ3"/>
      <c r="EIR3"/>
      <c r="EIS3"/>
      <c r="EIT3"/>
      <c r="EIU3"/>
      <c r="EIV3"/>
      <c r="EIW3"/>
      <c r="EIX3"/>
      <c r="EIY3"/>
      <c r="EIZ3"/>
      <c r="EJA3"/>
      <c r="EJB3"/>
      <c r="EJC3"/>
      <c r="EJD3"/>
      <c r="EJE3"/>
      <c r="EJF3"/>
      <c r="EJG3"/>
      <c r="EJH3"/>
      <c r="EJI3"/>
      <c r="EJJ3"/>
      <c r="EJK3"/>
      <c r="EJL3"/>
      <c r="EJM3"/>
      <c r="EJN3"/>
      <c r="EJO3"/>
      <c r="EJP3"/>
      <c r="EJQ3"/>
      <c r="EJR3"/>
      <c r="EJS3"/>
      <c r="EJT3"/>
      <c r="EJU3"/>
      <c r="EJV3"/>
      <c r="EJW3"/>
      <c r="EJX3"/>
      <c r="EJY3"/>
      <c r="EJZ3"/>
      <c r="EKA3"/>
      <c r="EKB3"/>
      <c r="EKC3"/>
      <c r="EKD3"/>
      <c r="EKE3"/>
      <c r="EKF3"/>
      <c r="EKG3"/>
      <c r="EKH3"/>
      <c r="EKI3"/>
      <c r="EKJ3"/>
      <c r="EKK3"/>
      <c r="EKL3"/>
      <c r="EKM3"/>
      <c r="EKN3"/>
      <c r="EKO3"/>
      <c r="EKP3"/>
      <c r="EKQ3"/>
      <c r="EKR3"/>
      <c r="EKS3"/>
      <c r="EKT3"/>
      <c r="EKU3"/>
      <c r="EKV3"/>
      <c r="EKW3"/>
      <c r="EKX3"/>
      <c r="EKY3"/>
      <c r="EKZ3"/>
      <c r="ELA3"/>
      <c r="ELB3"/>
      <c r="ELC3"/>
      <c r="ELD3"/>
      <c r="ELE3"/>
      <c r="ELF3"/>
      <c r="ELG3"/>
      <c r="ELH3"/>
      <c r="ELI3"/>
      <c r="ELJ3"/>
      <c r="ELK3"/>
      <c r="ELL3"/>
      <c r="ELM3"/>
      <c r="ELN3"/>
      <c r="ELO3"/>
      <c r="ELP3"/>
      <c r="ELQ3"/>
      <c r="ELR3"/>
      <c r="ELS3"/>
      <c r="ELT3"/>
      <c r="ELU3"/>
      <c r="ELV3"/>
      <c r="ELW3"/>
      <c r="ELX3"/>
      <c r="ELY3"/>
      <c r="ELZ3"/>
      <c r="EMA3"/>
      <c r="EMB3"/>
      <c r="EMC3"/>
      <c r="EMD3"/>
      <c r="EME3"/>
      <c r="EMF3"/>
      <c r="EMG3"/>
      <c r="EMH3"/>
      <c r="EMI3"/>
      <c r="EMJ3"/>
      <c r="EMK3"/>
      <c r="EML3"/>
      <c r="EMM3"/>
      <c r="EMN3"/>
      <c r="EMO3"/>
      <c r="EMP3"/>
      <c r="EMQ3"/>
      <c r="EMR3"/>
      <c r="EMS3"/>
      <c r="EMT3"/>
      <c r="EMU3"/>
      <c r="EMV3"/>
      <c r="EMW3"/>
      <c r="EMX3"/>
      <c r="EMY3"/>
      <c r="EMZ3"/>
      <c r="ENA3"/>
      <c r="ENB3"/>
      <c r="ENC3"/>
      <c r="END3"/>
      <c r="ENE3"/>
      <c r="ENF3"/>
      <c r="ENG3"/>
      <c r="ENH3"/>
      <c r="ENI3"/>
      <c r="ENJ3"/>
      <c r="ENK3"/>
      <c r="ENL3"/>
      <c r="ENM3"/>
      <c r="ENN3"/>
      <c r="ENO3"/>
      <c r="ENP3"/>
      <c r="ENQ3"/>
      <c r="ENR3"/>
      <c r="ENS3"/>
      <c r="ENT3"/>
      <c r="ENU3"/>
      <c r="ENV3"/>
      <c r="ENW3"/>
      <c r="ENX3"/>
      <c r="ENY3"/>
      <c r="ENZ3"/>
      <c r="EOA3"/>
      <c r="EOB3"/>
      <c r="EOC3"/>
      <c r="EOD3"/>
      <c r="EOE3"/>
      <c r="EOF3"/>
      <c r="EOG3"/>
      <c r="EOH3"/>
      <c r="EOI3"/>
      <c r="EOJ3"/>
      <c r="EOK3"/>
      <c r="EOL3"/>
      <c r="EOM3"/>
      <c r="EON3"/>
      <c r="EOO3"/>
      <c r="EOP3"/>
      <c r="EOQ3"/>
      <c r="EOR3"/>
      <c r="EOS3"/>
      <c r="EOT3"/>
      <c r="EOU3"/>
      <c r="EOV3"/>
      <c r="EOW3"/>
      <c r="EOX3"/>
      <c r="EOY3"/>
      <c r="EOZ3"/>
      <c r="EPA3"/>
      <c r="EPB3"/>
      <c r="EPC3"/>
      <c r="EPD3"/>
      <c r="EPE3"/>
      <c r="EPF3"/>
      <c r="EPG3"/>
      <c r="EPH3"/>
      <c r="EPI3"/>
      <c r="EPJ3"/>
      <c r="EPK3"/>
      <c r="EPL3"/>
      <c r="EPM3"/>
      <c r="EPN3"/>
      <c r="EPO3"/>
      <c r="EPP3"/>
      <c r="EPQ3"/>
      <c r="EPR3"/>
      <c r="EPS3"/>
      <c r="EPT3"/>
      <c r="EPU3"/>
      <c r="EPV3"/>
      <c r="EPW3"/>
      <c r="EPX3"/>
      <c r="EPY3"/>
      <c r="EPZ3"/>
      <c r="EQA3"/>
      <c r="EQB3"/>
      <c r="EQC3"/>
      <c r="EQD3"/>
      <c r="EQE3"/>
      <c r="EQF3"/>
      <c r="EQG3"/>
      <c r="EQH3"/>
      <c r="EQI3"/>
      <c r="EQJ3"/>
      <c r="EQK3"/>
      <c r="EQL3"/>
      <c r="EQM3"/>
      <c r="EQN3"/>
      <c r="EQO3"/>
      <c r="EQP3"/>
      <c r="EQQ3"/>
      <c r="EQR3"/>
      <c r="EQS3"/>
      <c r="EQT3"/>
      <c r="EQU3"/>
      <c r="EQV3"/>
      <c r="EQW3"/>
      <c r="EQX3"/>
      <c r="EQY3"/>
      <c r="EQZ3"/>
      <c r="ERA3"/>
      <c r="ERB3"/>
      <c r="ERC3"/>
      <c r="ERD3"/>
      <c r="ERE3"/>
      <c r="ERF3"/>
      <c r="ERG3"/>
      <c r="ERH3"/>
      <c r="ERI3"/>
      <c r="ERJ3"/>
      <c r="ERK3"/>
      <c r="ERL3"/>
      <c r="ERM3"/>
      <c r="ERN3"/>
      <c r="ERO3"/>
      <c r="ERP3"/>
      <c r="ERQ3"/>
      <c r="ERR3"/>
      <c r="ERS3"/>
      <c r="ERT3"/>
      <c r="ERU3"/>
      <c r="ERV3"/>
      <c r="ERW3"/>
      <c r="ERX3"/>
      <c r="ERY3"/>
      <c r="ERZ3"/>
      <c r="ESA3"/>
      <c r="ESB3"/>
      <c r="ESC3"/>
      <c r="ESD3"/>
      <c r="ESE3"/>
      <c r="ESF3"/>
      <c r="ESG3"/>
      <c r="ESH3"/>
      <c r="ESI3"/>
      <c r="ESJ3"/>
      <c r="ESK3"/>
      <c r="ESL3"/>
      <c r="ESM3"/>
      <c r="ESN3"/>
      <c r="ESO3"/>
      <c r="ESP3"/>
      <c r="ESQ3"/>
      <c r="ESR3"/>
      <c r="ESS3"/>
      <c r="EST3"/>
      <c r="ESU3"/>
      <c r="ESV3"/>
      <c r="ESW3"/>
      <c r="ESX3"/>
      <c r="ESY3"/>
      <c r="ESZ3"/>
      <c r="ETA3"/>
      <c r="ETB3"/>
      <c r="ETC3"/>
      <c r="ETD3"/>
      <c r="ETE3"/>
      <c r="ETF3"/>
      <c r="ETG3"/>
      <c r="ETH3"/>
      <c r="ETI3"/>
      <c r="ETJ3"/>
      <c r="ETK3"/>
      <c r="ETL3"/>
      <c r="ETM3"/>
      <c r="ETN3"/>
      <c r="ETO3"/>
      <c r="ETP3"/>
      <c r="ETQ3"/>
      <c r="ETR3"/>
      <c r="ETS3"/>
      <c r="ETT3"/>
      <c r="ETU3"/>
      <c r="ETV3"/>
      <c r="ETW3"/>
      <c r="ETX3"/>
      <c r="ETY3"/>
      <c r="ETZ3"/>
      <c r="EUA3"/>
      <c r="EUB3"/>
      <c r="EUC3"/>
      <c r="EUD3"/>
      <c r="EUE3"/>
      <c r="EUF3"/>
      <c r="EUG3"/>
      <c r="EUH3"/>
      <c r="EUI3"/>
      <c r="EUJ3"/>
      <c r="EUK3"/>
      <c r="EUL3"/>
      <c r="EUM3"/>
      <c r="EUN3"/>
      <c r="EUO3"/>
      <c r="EUP3"/>
      <c r="EUQ3"/>
      <c r="EUR3"/>
      <c r="EUS3"/>
      <c r="EUT3"/>
      <c r="EUU3"/>
      <c r="EUV3"/>
      <c r="EUW3"/>
      <c r="EUX3"/>
      <c r="EUY3"/>
      <c r="EUZ3"/>
      <c r="EVA3"/>
      <c r="EVB3"/>
      <c r="EVC3"/>
      <c r="EVD3"/>
      <c r="EVE3"/>
      <c r="EVF3"/>
      <c r="EVG3"/>
      <c r="EVH3"/>
      <c r="EVI3"/>
      <c r="EVJ3"/>
      <c r="EVK3"/>
      <c r="EVL3"/>
      <c r="EVM3"/>
      <c r="EVN3"/>
      <c r="EVO3"/>
      <c r="EVP3"/>
      <c r="EVQ3"/>
      <c r="EVR3"/>
      <c r="EVS3"/>
      <c r="EVT3"/>
      <c r="EVU3"/>
      <c r="EVV3"/>
      <c r="EVW3"/>
      <c r="EVX3"/>
      <c r="EVY3"/>
      <c r="EVZ3"/>
      <c r="EWA3"/>
      <c r="EWB3"/>
      <c r="EWC3"/>
      <c r="EWD3"/>
      <c r="EWE3"/>
      <c r="EWF3"/>
      <c r="EWG3"/>
      <c r="EWH3"/>
      <c r="EWI3"/>
      <c r="EWJ3"/>
      <c r="EWK3"/>
      <c r="EWL3"/>
      <c r="EWM3"/>
      <c r="EWN3"/>
      <c r="EWO3"/>
      <c r="EWP3"/>
      <c r="EWQ3"/>
      <c r="EWR3"/>
      <c r="EWS3"/>
      <c r="EWT3"/>
      <c r="EWU3"/>
      <c r="EWV3"/>
      <c r="EWW3"/>
      <c r="EWX3"/>
      <c r="EWY3"/>
      <c r="EWZ3"/>
      <c r="EXA3"/>
      <c r="EXB3"/>
      <c r="EXC3"/>
      <c r="EXD3"/>
      <c r="EXE3"/>
      <c r="EXF3"/>
      <c r="EXG3"/>
      <c r="EXH3"/>
      <c r="EXI3"/>
      <c r="EXJ3"/>
      <c r="EXK3"/>
      <c r="EXL3"/>
      <c r="EXM3"/>
      <c r="EXN3"/>
      <c r="EXO3"/>
      <c r="EXP3"/>
      <c r="EXQ3"/>
      <c r="EXR3"/>
      <c r="EXS3"/>
      <c r="EXT3"/>
      <c r="EXU3"/>
      <c r="EXV3"/>
      <c r="EXW3"/>
      <c r="EXX3"/>
      <c r="EXY3"/>
      <c r="EXZ3"/>
      <c r="EYA3"/>
      <c r="EYB3"/>
      <c r="EYC3"/>
      <c r="EYD3"/>
      <c r="EYE3"/>
      <c r="EYF3"/>
      <c r="EYG3"/>
      <c r="EYH3"/>
      <c r="EYI3"/>
      <c r="EYJ3"/>
      <c r="EYK3"/>
      <c r="EYL3"/>
      <c r="EYM3"/>
      <c r="EYN3"/>
      <c r="EYO3"/>
      <c r="EYP3"/>
      <c r="EYQ3"/>
      <c r="EYR3"/>
      <c r="EYS3"/>
      <c r="EYT3"/>
      <c r="EYU3"/>
      <c r="EYV3"/>
      <c r="EYW3"/>
      <c r="EYX3"/>
      <c r="EYY3"/>
      <c r="EYZ3"/>
      <c r="EZA3"/>
      <c r="EZB3"/>
      <c r="EZC3"/>
      <c r="EZD3"/>
      <c r="EZE3"/>
      <c r="EZF3"/>
      <c r="EZG3"/>
      <c r="EZH3"/>
      <c r="EZI3"/>
      <c r="EZJ3"/>
      <c r="EZK3"/>
      <c r="EZL3"/>
      <c r="EZM3"/>
      <c r="EZN3"/>
      <c r="EZO3"/>
      <c r="EZP3"/>
      <c r="EZQ3"/>
      <c r="EZR3"/>
      <c r="EZS3"/>
      <c r="EZT3"/>
      <c r="EZU3"/>
      <c r="EZV3"/>
      <c r="EZW3"/>
      <c r="EZX3"/>
      <c r="EZY3"/>
      <c r="EZZ3"/>
      <c r="FAA3"/>
      <c r="FAB3"/>
      <c r="FAC3"/>
      <c r="FAD3"/>
      <c r="FAE3"/>
      <c r="FAF3"/>
      <c r="FAG3"/>
      <c r="FAH3"/>
      <c r="FAI3"/>
      <c r="FAJ3"/>
      <c r="FAK3"/>
      <c r="FAL3"/>
      <c r="FAM3"/>
      <c r="FAN3"/>
      <c r="FAO3"/>
      <c r="FAP3"/>
      <c r="FAQ3"/>
      <c r="FAR3"/>
      <c r="FAS3"/>
      <c r="FAT3"/>
      <c r="FAU3"/>
      <c r="FAV3"/>
      <c r="FAW3"/>
      <c r="FAX3"/>
      <c r="FAY3"/>
      <c r="FAZ3"/>
      <c r="FBA3"/>
      <c r="FBB3"/>
      <c r="FBC3"/>
      <c r="FBD3"/>
      <c r="FBE3"/>
      <c r="FBF3"/>
      <c r="FBG3"/>
      <c r="FBH3"/>
      <c r="FBI3"/>
      <c r="FBJ3"/>
      <c r="FBK3"/>
      <c r="FBL3"/>
      <c r="FBM3"/>
      <c r="FBN3"/>
      <c r="FBO3"/>
      <c r="FBP3"/>
      <c r="FBQ3"/>
      <c r="FBR3"/>
      <c r="FBS3"/>
      <c r="FBT3"/>
      <c r="FBU3"/>
      <c r="FBV3"/>
      <c r="FBW3"/>
      <c r="FBX3"/>
      <c r="FBY3"/>
      <c r="FBZ3"/>
      <c r="FCA3"/>
      <c r="FCB3"/>
      <c r="FCC3"/>
      <c r="FCD3"/>
      <c r="FCE3"/>
      <c r="FCF3"/>
      <c r="FCG3"/>
      <c r="FCH3"/>
      <c r="FCI3"/>
      <c r="FCJ3"/>
      <c r="FCK3"/>
      <c r="FCL3"/>
      <c r="FCM3"/>
      <c r="FCN3"/>
      <c r="FCO3"/>
      <c r="FCP3"/>
      <c r="FCQ3"/>
      <c r="FCR3"/>
      <c r="FCS3"/>
      <c r="FCT3"/>
      <c r="FCU3"/>
      <c r="FCV3"/>
      <c r="FCW3"/>
      <c r="FCX3"/>
      <c r="FCY3"/>
      <c r="FCZ3"/>
      <c r="FDA3"/>
      <c r="FDB3"/>
      <c r="FDC3"/>
      <c r="FDD3"/>
      <c r="FDE3"/>
      <c r="FDF3"/>
      <c r="FDG3"/>
      <c r="FDH3"/>
      <c r="FDI3"/>
      <c r="FDJ3"/>
      <c r="FDK3"/>
      <c r="FDL3"/>
      <c r="FDM3"/>
      <c r="FDN3"/>
      <c r="FDO3"/>
      <c r="FDP3"/>
      <c r="FDQ3"/>
      <c r="FDR3"/>
      <c r="FDS3"/>
      <c r="FDT3"/>
      <c r="FDU3"/>
      <c r="FDV3"/>
      <c r="FDW3"/>
      <c r="FDX3"/>
      <c r="FDY3"/>
      <c r="FDZ3"/>
      <c r="FEA3"/>
      <c r="FEB3"/>
      <c r="FEC3"/>
      <c r="FED3"/>
      <c r="FEE3"/>
      <c r="FEF3"/>
      <c r="FEG3"/>
      <c r="FEH3"/>
      <c r="FEI3"/>
      <c r="FEJ3"/>
      <c r="FEK3"/>
      <c r="FEL3"/>
      <c r="FEM3"/>
      <c r="FEN3"/>
      <c r="FEO3"/>
      <c r="FEP3"/>
      <c r="FEQ3"/>
      <c r="FER3"/>
      <c r="FES3"/>
      <c r="FET3"/>
      <c r="FEU3"/>
      <c r="FEV3"/>
      <c r="FEW3"/>
      <c r="FEX3"/>
      <c r="FEY3"/>
      <c r="FEZ3"/>
      <c r="FFA3"/>
      <c r="FFB3"/>
      <c r="FFC3"/>
      <c r="FFD3"/>
      <c r="FFE3"/>
      <c r="FFF3"/>
      <c r="FFG3"/>
      <c r="FFH3"/>
      <c r="FFI3"/>
      <c r="FFJ3"/>
      <c r="FFK3"/>
      <c r="FFL3"/>
      <c r="FFM3"/>
      <c r="FFN3"/>
      <c r="FFO3"/>
      <c r="FFP3"/>
      <c r="FFQ3"/>
      <c r="FFR3"/>
      <c r="FFS3"/>
      <c r="FFT3"/>
      <c r="FFU3"/>
      <c r="FFV3"/>
      <c r="FFW3"/>
      <c r="FFX3"/>
      <c r="FFY3"/>
      <c r="FFZ3"/>
      <c r="FGA3"/>
      <c r="FGB3"/>
      <c r="FGC3"/>
      <c r="FGD3"/>
      <c r="FGE3"/>
      <c r="FGF3"/>
      <c r="FGG3"/>
      <c r="FGH3"/>
      <c r="FGI3"/>
      <c r="FGJ3"/>
      <c r="FGK3"/>
      <c r="FGL3"/>
      <c r="FGM3"/>
      <c r="FGN3"/>
      <c r="FGO3"/>
      <c r="FGP3"/>
      <c r="FGQ3"/>
      <c r="FGR3"/>
      <c r="FGS3"/>
      <c r="FGT3"/>
      <c r="FGU3"/>
      <c r="FGV3"/>
      <c r="FGW3"/>
      <c r="FGX3"/>
      <c r="FGY3"/>
      <c r="FGZ3"/>
      <c r="FHA3"/>
      <c r="FHB3"/>
      <c r="FHC3"/>
      <c r="FHD3"/>
      <c r="FHE3"/>
      <c r="FHF3"/>
      <c r="FHG3"/>
      <c r="FHH3"/>
      <c r="FHI3"/>
      <c r="FHJ3"/>
      <c r="FHK3"/>
      <c r="FHL3"/>
      <c r="FHM3"/>
      <c r="FHN3"/>
      <c r="FHO3"/>
      <c r="FHP3"/>
      <c r="FHQ3"/>
      <c r="FHR3"/>
      <c r="FHS3"/>
      <c r="FHT3"/>
      <c r="FHU3"/>
      <c r="FHV3"/>
      <c r="FHW3"/>
      <c r="FHX3"/>
      <c r="FHY3"/>
      <c r="FHZ3"/>
      <c r="FIA3"/>
      <c r="FIB3"/>
      <c r="FIC3"/>
      <c r="FID3"/>
      <c r="FIE3"/>
      <c r="FIF3"/>
      <c r="FIG3"/>
      <c r="FIH3"/>
      <c r="FII3"/>
      <c r="FIJ3"/>
      <c r="FIK3"/>
      <c r="FIL3"/>
      <c r="FIM3"/>
      <c r="FIN3"/>
      <c r="FIO3"/>
      <c r="FIP3"/>
      <c r="FIQ3"/>
      <c r="FIR3"/>
      <c r="FIS3"/>
      <c r="FIT3"/>
      <c r="FIU3"/>
      <c r="FIV3"/>
      <c r="FIW3"/>
      <c r="FIX3"/>
      <c r="FIY3"/>
      <c r="FIZ3"/>
      <c r="FJA3"/>
      <c r="FJB3"/>
      <c r="FJC3"/>
      <c r="FJD3"/>
      <c r="FJE3"/>
      <c r="FJF3"/>
      <c r="FJG3"/>
      <c r="FJH3"/>
      <c r="FJI3"/>
      <c r="FJJ3"/>
      <c r="FJK3"/>
      <c r="FJL3"/>
      <c r="FJM3"/>
      <c r="FJN3"/>
      <c r="FJO3"/>
      <c r="FJP3"/>
      <c r="FJQ3"/>
      <c r="FJR3"/>
      <c r="FJS3"/>
      <c r="FJT3"/>
      <c r="FJU3"/>
      <c r="FJV3"/>
      <c r="FJW3"/>
      <c r="FJX3"/>
      <c r="FJY3"/>
      <c r="FJZ3"/>
      <c r="FKA3"/>
      <c r="FKB3"/>
      <c r="FKC3"/>
      <c r="FKD3"/>
      <c r="FKE3"/>
      <c r="FKF3"/>
      <c r="FKG3"/>
      <c r="FKH3"/>
      <c r="FKI3"/>
      <c r="FKJ3"/>
      <c r="FKK3"/>
      <c r="FKL3"/>
      <c r="FKM3"/>
      <c r="FKN3"/>
      <c r="FKO3"/>
      <c r="FKP3"/>
      <c r="FKQ3"/>
      <c r="FKR3"/>
      <c r="FKS3"/>
      <c r="FKT3"/>
      <c r="FKU3"/>
      <c r="FKV3"/>
      <c r="FKW3"/>
      <c r="FKX3"/>
      <c r="FKY3"/>
      <c r="FKZ3"/>
      <c r="FLA3"/>
      <c r="FLB3"/>
      <c r="FLC3"/>
      <c r="FLD3"/>
      <c r="FLE3"/>
      <c r="FLF3"/>
      <c r="FLG3"/>
      <c r="FLH3"/>
      <c r="FLI3"/>
      <c r="FLJ3"/>
      <c r="FLK3"/>
      <c r="FLL3"/>
      <c r="FLM3"/>
      <c r="FLN3"/>
      <c r="FLO3"/>
      <c r="FLP3"/>
      <c r="FLQ3"/>
      <c r="FLR3"/>
      <c r="FLS3"/>
      <c r="FLT3"/>
      <c r="FLU3"/>
      <c r="FLV3"/>
      <c r="FLW3"/>
      <c r="FLX3"/>
      <c r="FLY3"/>
      <c r="FLZ3"/>
      <c r="FMA3"/>
      <c r="FMB3"/>
      <c r="FMC3"/>
      <c r="FMD3"/>
      <c r="FME3"/>
      <c r="FMF3"/>
      <c r="FMG3"/>
      <c r="FMH3"/>
      <c r="FMI3"/>
      <c r="FMJ3"/>
      <c r="FMK3"/>
      <c r="FML3"/>
      <c r="FMM3"/>
      <c r="FMN3"/>
      <c r="FMO3"/>
      <c r="FMP3"/>
      <c r="FMQ3"/>
      <c r="FMR3"/>
      <c r="FMS3"/>
      <c r="FMT3"/>
      <c r="FMU3"/>
      <c r="FMV3"/>
      <c r="FMW3"/>
      <c r="FMX3"/>
      <c r="FMY3"/>
      <c r="FMZ3"/>
      <c r="FNA3"/>
      <c r="FNB3"/>
      <c r="FNC3"/>
      <c r="FND3"/>
      <c r="FNE3"/>
      <c r="FNF3"/>
      <c r="FNG3"/>
      <c r="FNH3"/>
      <c r="FNI3"/>
      <c r="FNJ3"/>
      <c r="FNK3"/>
      <c r="FNL3"/>
      <c r="FNM3"/>
      <c r="FNN3"/>
      <c r="FNO3"/>
      <c r="FNP3"/>
      <c r="FNQ3"/>
      <c r="FNR3"/>
      <c r="FNS3"/>
      <c r="FNT3"/>
      <c r="FNU3"/>
      <c r="FNV3"/>
      <c r="FNW3"/>
      <c r="FNX3"/>
      <c r="FNY3"/>
      <c r="FNZ3"/>
      <c r="FOA3"/>
      <c r="FOB3"/>
      <c r="FOC3"/>
      <c r="FOD3"/>
      <c r="FOE3"/>
      <c r="FOF3"/>
      <c r="FOG3"/>
      <c r="FOH3"/>
      <c r="FOI3"/>
      <c r="FOJ3"/>
      <c r="FOK3"/>
      <c r="FOL3"/>
      <c r="FOM3"/>
      <c r="FON3"/>
      <c r="FOO3"/>
      <c r="FOP3"/>
      <c r="FOQ3"/>
      <c r="FOR3"/>
      <c r="FOS3"/>
      <c r="FOT3"/>
      <c r="FOU3"/>
      <c r="FOV3"/>
      <c r="FOW3"/>
      <c r="FOX3"/>
      <c r="FOY3"/>
      <c r="FOZ3"/>
      <c r="FPA3"/>
      <c r="FPB3"/>
      <c r="FPC3"/>
      <c r="FPD3"/>
      <c r="FPE3"/>
      <c r="FPF3"/>
      <c r="FPG3"/>
      <c r="FPH3"/>
      <c r="FPI3"/>
      <c r="FPJ3"/>
      <c r="FPK3"/>
      <c r="FPL3"/>
      <c r="FPM3"/>
      <c r="FPN3"/>
      <c r="FPO3"/>
      <c r="FPP3"/>
      <c r="FPQ3"/>
      <c r="FPR3"/>
      <c r="FPS3"/>
      <c r="FPT3"/>
      <c r="FPU3"/>
      <c r="FPV3"/>
      <c r="FPW3"/>
      <c r="FPX3"/>
      <c r="FPY3"/>
      <c r="FPZ3"/>
      <c r="FQA3"/>
      <c r="FQB3"/>
      <c r="FQC3"/>
      <c r="FQD3"/>
      <c r="FQE3"/>
      <c r="FQF3"/>
      <c r="FQG3"/>
      <c r="FQH3"/>
      <c r="FQI3"/>
      <c r="FQJ3"/>
      <c r="FQK3"/>
      <c r="FQL3"/>
      <c r="FQM3"/>
      <c r="FQN3"/>
      <c r="FQO3"/>
      <c r="FQP3"/>
      <c r="FQQ3"/>
      <c r="FQR3"/>
      <c r="FQS3"/>
      <c r="FQT3"/>
      <c r="FQU3"/>
      <c r="FQV3"/>
      <c r="FQW3"/>
      <c r="FQX3"/>
      <c r="FQY3"/>
      <c r="FQZ3"/>
      <c r="FRA3"/>
      <c r="FRB3"/>
      <c r="FRC3"/>
      <c r="FRD3"/>
      <c r="FRE3"/>
      <c r="FRF3"/>
      <c r="FRG3"/>
      <c r="FRH3"/>
      <c r="FRI3"/>
      <c r="FRJ3"/>
      <c r="FRK3"/>
      <c r="FRL3"/>
      <c r="FRM3"/>
      <c r="FRN3"/>
      <c r="FRO3"/>
      <c r="FRP3"/>
      <c r="FRQ3"/>
      <c r="FRR3"/>
      <c r="FRS3"/>
      <c r="FRT3"/>
      <c r="FRU3"/>
      <c r="FRV3"/>
      <c r="FRW3"/>
      <c r="FRX3"/>
      <c r="FRY3"/>
      <c r="FRZ3"/>
      <c r="FSA3"/>
      <c r="FSB3"/>
      <c r="FSC3"/>
      <c r="FSD3"/>
      <c r="FSE3"/>
      <c r="FSF3"/>
      <c r="FSG3"/>
      <c r="FSH3"/>
      <c r="FSI3"/>
      <c r="FSJ3"/>
      <c r="FSK3"/>
      <c r="FSL3"/>
      <c r="FSM3"/>
      <c r="FSN3"/>
      <c r="FSO3"/>
      <c r="FSP3"/>
      <c r="FSQ3"/>
      <c r="FSR3"/>
      <c r="FSS3"/>
      <c r="FST3"/>
      <c r="FSU3"/>
      <c r="FSV3"/>
      <c r="FSW3"/>
      <c r="FSX3"/>
      <c r="FSY3"/>
      <c r="FSZ3"/>
      <c r="FTA3"/>
      <c r="FTB3"/>
      <c r="FTC3"/>
      <c r="FTD3"/>
      <c r="FTE3"/>
      <c r="FTF3"/>
      <c r="FTG3"/>
      <c r="FTH3"/>
      <c r="FTI3"/>
      <c r="FTJ3"/>
      <c r="FTK3"/>
      <c r="FTL3"/>
      <c r="FTM3"/>
      <c r="FTN3"/>
      <c r="FTO3"/>
      <c r="FTP3"/>
      <c r="FTQ3"/>
      <c r="FTR3"/>
      <c r="FTS3"/>
      <c r="FTT3"/>
      <c r="FTU3"/>
      <c r="FTV3"/>
      <c r="FTW3"/>
      <c r="FTX3"/>
      <c r="FTY3"/>
      <c r="FTZ3"/>
      <c r="FUA3"/>
      <c r="FUB3"/>
      <c r="FUC3"/>
      <c r="FUD3"/>
      <c r="FUE3"/>
      <c r="FUF3"/>
      <c r="FUG3"/>
      <c r="FUH3"/>
      <c r="FUI3"/>
      <c r="FUJ3"/>
      <c r="FUK3"/>
      <c r="FUL3"/>
      <c r="FUM3"/>
      <c r="FUN3"/>
      <c r="FUO3"/>
      <c r="FUP3"/>
      <c r="FUQ3"/>
      <c r="FUR3"/>
      <c r="FUS3"/>
      <c r="FUT3"/>
      <c r="FUU3"/>
      <c r="FUV3"/>
      <c r="FUW3"/>
      <c r="FUX3"/>
      <c r="FUY3"/>
      <c r="FUZ3"/>
      <c r="FVA3"/>
      <c r="FVB3"/>
      <c r="FVC3"/>
      <c r="FVD3"/>
      <c r="FVE3"/>
      <c r="FVF3"/>
      <c r="FVG3"/>
      <c r="FVH3"/>
      <c r="FVI3"/>
      <c r="FVJ3"/>
      <c r="FVK3"/>
      <c r="FVL3"/>
      <c r="FVM3"/>
      <c r="FVN3"/>
      <c r="FVO3"/>
      <c r="FVP3"/>
      <c r="FVQ3"/>
      <c r="FVR3"/>
      <c r="FVS3"/>
      <c r="FVT3"/>
      <c r="FVU3"/>
      <c r="FVV3"/>
      <c r="FVW3"/>
      <c r="FVX3"/>
      <c r="FVY3"/>
      <c r="FVZ3"/>
      <c r="FWA3"/>
      <c r="FWB3"/>
      <c r="FWC3"/>
      <c r="FWD3"/>
      <c r="FWE3"/>
      <c r="FWF3"/>
      <c r="FWG3"/>
      <c r="FWH3"/>
      <c r="FWI3"/>
      <c r="FWJ3"/>
      <c r="FWK3"/>
      <c r="FWL3"/>
      <c r="FWM3"/>
      <c r="FWN3"/>
      <c r="FWO3"/>
      <c r="FWP3"/>
      <c r="FWQ3"/>
      <c r="FWR3"/>
      <c r="FWS3"/>
      <c r="FWT3"/>
      <c r="FWU3"/>
      <c r="FWV3"/>
      <c r="FWW3"/>
      <c r="FWX3"/>
      <c r="FWY3"/>
      <c r="FWZ3"/>
      <c r="FXA3"/>
      <c r="FXB3"/>
      <c r="FXC3"/>
      <c r="FXD3"/>
      <c r="FXE3"/>
      <c r="FXF3"/>
      <c r="FXG3"/>
      <c r="FXH3"/>
      <c r="FXI3"/>
      <c r="FXJ3"/>
      <c r="FXK3"/>
      <c r="FXL3"/>
      <c r="FXM3"/>
      <c r="FXN3"/>
      <c r="FXO3"/>
      <c r="FXP3"/>
      <c r="FXQ3"/>
      <c r="FXR3"/>
      <c r="FXS3"/>
      <c r="FXT3"/>
      <c r="FXU3"/>
      <c r="FXV3"/>
      <c r="FXW3"/>
      <c r="FXX3"/>
      <c r="FXY3"/>
      <c r="FXZ3"/>
      <c r="FYA3"/>
      <c r="FYB3"/>
      <c r="FYC3"/>
      <c r="FYD3"/>
      <c r="FYE3"/>
      <c r="FYF3"/>
      <c r="FYG3"/>
      <c r="FYH3"/>
      <c r="FYI3"/>
      <c r="FYJ3"/>
      <c r="FYK3"/>
      <c r="FYL3"/>
      <c r="FYM3"/>
      <c r="FYN3"/>
      <c r="FYO3"/>
      <c r="FYP3"/>
      <c r="FYQ3"/>
      <c r="FYR3"/>
      <c r="FYS3"/>
      <c r="FYT3"/>
      <c r="FYU3"/>
      <c r="FYV3"/>
      <c r="FYW3"/>
      <c r="FYX3"/>
      <c r="FYY3"/>
      <c r="FYZ3"/>
      <c r="FZA3"/>
      <c r="FZB3"/>
      <c r="FZC3"/>
      <c r="FZD3"/>
      <c r="FZE3"/>
      <c r="FZF3"/>
      <c r="FZG3"/>
      <c r="FZH3"/>
      <c r="FZI3"/>
      <c r="FZJ3"/>
      <c r="FZK3"/>
      <c r="FZL3"/>
      <c r="FZM3"/>
      <c r="FZN3"/>
      <c r="FZO3"/>
      <c r="FZP3"/>
      <c r="FZQ3"/>
      <c r="FZR3"/>
      <c r="FZS3"/>
      <c r="FZT3"/>
      <c r="FZU3"/>
      <c r="FZV3"/>
      <c r="FZW3"/>
      <c r="FZX3"/>
      <c r="FZY3"/>
      <c r="FZZ3"/>
      <c r="GAA3"/>
      <c r="GAB3"/>
      <c r="GAC3"/>
      <c r="GAD3"/>
      <c r="GAE3"/>
      <c r="GAF3"/>
      <c r="GAG3"/>
      <c r="GAH3"/>
      <c r="GAI3"/>
      <c r="GAJ3"/>
      <c r="GAK3"/>
      <c r="GAL3"/>
      <c r="GAM3"/>
      <c r="GAN3"/>
      <c r="GAO3"/>
      <c r="GAP3"/>
      <c r="GAQ3"/>
      <c r="GAR3"/>
      <c r="GAS3"/>
      <c r="GAT3"/>
      <c r="GAU3"/>
      <c r="GAV3"/>
      <c r="GAW3"/>
      <c r="GAX3"/>
      <c r="GAY3"/>
      <c r="GAZ3"/>
      <c r="GBA3"/>
      <c r="GBB3"/>
      <c r="GBC3"/>
      <c r="GBD3"/>
      <c r="GBE3"/>
      <c r="GBF3"/>
      <c r="GBG3"/>
      <c r="GBH3"/>
      <c r="GBI3"/>
      <c r="GBJ3"/>
      <c r="GBK3"/>
      <c r="GBL3"/>
      <c r="GBM3"/>
      <c r="GBN3"/>
      <c r="GBO3"/>
      <c r="GBP3"/>
      <c r="GBQ3"/>
      <c r="GBR3"/>
      <c r="GBS3"/>
      <c r="GBT3"/>
      <c r="GBU3"/>
      <c r="GBV3"/>
      <c r="GBW3"/>
      <c r="GBX3"/>
      <c r="GBY3"/>
      <c r="GBZ3"/>
      <c r="GCA3"/>
      <c r="GCB3"/>
      <c r="GCC3"/>
      <c r="GCD3"/>
      <c r="GCE3"/>
      <c r="GCF3"/>
      <c r="GCG3"/>
      <c r="GCH3"/>
      <c r="GCI3"/>
      <c r="GCJ3"/>
      <c r="GCK3"/>
      <c r="GCL3"/>
      <c r="GCM3"/>
      <c r="GCN3"/>
      <c r="GCO3"/>
      <c r="GCP3"/>
      <c r="GCQ3"/>
      <c r="GCR3"/>
      <c r="GCS3"/>
      <c r="GCT3"/>
      <c r="GCU3"/>
      <c r="GCV3"/>
      <c r="GCW3"/>
      <c r="GCX3"/>
      <c r="GCY3"/>
      <c r="GCZ3"/>
      <c r="GDA3"/>
      <c r="GDB3"/>
      <c r="GDC3"/>
      <c r="GDD3"/>
      <c r="GDE3"/>
      <c r="GDF3"/>
      <c r="GDG3"/>
      <c r="GDH3"/>
      <c r="GDI3"/>
      <c r="GDJ3"/>
      <c r="GDK3"/>
      <c r="GDL3"/>
      <c r="GDM3"/>
      <c r="GDN3"/>
      <c r="GDO3"/>
      <c r="GDP3"/>
      <c r="GDQ3"/>
      <c r="GDR3"/>
      <c r="GDS3"/>
      <c r="GDT3"/>
      <c r="GDU3"/>
      <c r="GDV3"/>
      <c r="GDW3"/>
      <c r="GDX3"/>
      <c r="GDY3"/>
      <c r="GDZ3"/>
      <c r="GEA3"/>
      <c r="GEB3"/>
      <c r="GEC3"/>
      <c r="GED3"/>
      <c r="GEE3"/>
      <c r="GEF3"/>
      <c r="GEG3"/>
      <c r="GEH3"/>
      <c r="GEI3"/>
      <c r="GEJ3"/>
      <c r="GEK3"/>
      <c r="GEL3"/>
      <c r="GEM3"/>
      <c r="GEN3"/>
      <c r="GEO3"/>
      <c r="GEP3"/>
      <c r="GEQ3"/>
      <c r="GER3"/>
      <c r="GES3"/>
      <c r="GET3"/>
      <c r="GEU3"/>
      <c r="GEV3"/>
      <c r="GEW3"/>
      <c r="GEX3"/>
      <c r="GEY3"/>
      <c r="GEZ3"/>
      <c r="GFA3"/>
      <c r="GFB3"/>
      <c r="GFC3"/>
      <c r="GFD3"/>
      <c r="GFE3"/>
      <c r="GFF3"/>
      <c r="GFG3"/>
      <c r="GFH3"/>
      <c r="GFI3"/>
      <c r="GFJ3"/>
      <c r="GFK3"/>
      <c r="GFL3"/>
      <c r="GFM3"/>
      <c r="GFN3"/>
      <c r="GFO3"/>
      <c r="GFP3"/>
      <c r="GFQ3"/>
      <c r="GFR3"/>
      <c r="GFS3"/>
      <c r="GFT3"/>
      <c r="GFU3"/>
      <c r="GFV3"/>
      <c r="GFW3"/>
      <c r="GFX3"/>
      <c r="GFY3"/>
      <c r="GFZ3"/>
      <c r="GGA3"/>
      <c r="GGB3"/>
      <c r="GGC3"/>
      <c r="GGD3"/>
      <c r="GGE3"/>
      <c r="GGF3"/>
      <c r="GGG3"/>
      <c r="GGH3"/>
      <c r="GGI3"/>
      <c r="GGJ3"/>
      <c r="GGK3"/>
      <c r="GGL3"/>
      <c r="GGM3"/>
      <c r="GGN3"/>
      <c r="GGO3"/>
      <c r="GGP3"/>
      <c r="GGQ3"/>
      <c r="GGR3"/>
      <c r="GGS3"/>
      <c r="GGT3"/>
      <c r="GGU3"/>
      <c r="GGV3"/>
      <c r="GGW3"/>
      <c r="GGX3"/>
      <c r="GGY3"/>
      <c r="GGZ3"/>
      <c r="GHA3"/>
      <c r="GHB3"/>
      <c r="GHC3"/>
      <c r="GHD3"/>
      <c r="GHE3"/>
      <c r="GHF3"/>
      <c r="GHG3"/>
      <c r="GHH3"/>
      <c r="GHI3"/>
      <c r="GHJ3"/>
      <c r="GHK3"/>
      <c r="GHL3"/>
      <c r="GHM3"/>
      <c r="GHN3"/>
      <c r="GHO3"/>
      <c r="GHP3"/>
      <c r="GHQ3"/>
      <c r="GHR3"/>
      <c r="GHS3"/>
      <c r="GHT3"/>
      <c r="GHU3"/>
      <c r="GHV3"/>
      <c r="GHW3"/>
      <c r="GHX3"/>
      <c r="GHY3"/>
      <c r="GHZ3"/>
      <c r="GIA3"/>
      <c r="GIB3"/>
      <c r="GIC3"/>
      <c r="GID3"/>
      <c r="GIE3"/>
      <c r="GIF3"/>
      <c r="GIG3"/>
      <c r="GIH3"/>
      <c r="GII3"/>
      <c r="GIJ3"/>
      <c r="GIK3"/>
      <c r="GIL3"/>
      <c r="GIM3"/>
      <c r="GIN3"/>
      <c r="GIO3"/>
      <c r="GIP3"/>
      <c r="GIQ3"/>
      <c r="GIR3"/>
      <c r="GIS3"/>
      <c r="GIT3"/>
      <c r="GIU3"/>
      <c r="GIV3"/>
      <c r="GIW3"/>
      <c r="GIX3"/>
      <c r="GIY3"/>
      <c r="GIZ3"/>
      <c r="GJA3"/>
      <c r="GJB3"/>
      <c r="GJC3"/>
      <c r="GJD3"/>
      <c r="GJE3"/>
      <c r="GJF3"/>
      <c r="GJG3"/>
      <c r="GJH3"/>
      <c r="GJI3"/>
      <c r="GJJ3"/>
      <c r="GJK3"/>
      <c r="GJL3"/>
      <c r="GJM3"/>
      <c r="GJN3"/>
      <c r="GJO3"/>
      <c r="GJP3"/>
      <c r="GJQ3"/>
      <c r="GJR3"/>
      <c r="GJS3"/>
      <c r="GJT3"/>
      <c r="GJU3"/>
      <c r="GJV3"/>
      <c r="GJW3"/>
      <c r="GJX3"/>
      <c r="GJY3"/>
      <c r="GJZ3"/>
      <c r="GKA3"/>
      <c r="GKB3"/>
      <c r="GKC3"/>
      <c r="GKD3"/>
      <c r="GKE3"/>
      <c r="GKF3"/>
      <c r="GKG3"/>
      <c r="GKH3"/>
      <c r="GKI3"/>
      <c r="GKJ3"/>
      <c r="GKK3"/>
      <c r="GKL3"/>
      <c r="GKM3"/>
      <c r="GKN3"/>
      <c r="GKO3"/>
      <c r="GKP3"/>
      <c r="GKQ3"/>
      <c r="GKR3"/>
      <c r="GKS3"/>
      <c r="GKT3"/>
      <c r="GKU3"/>
      <c r="GKV3"/>
      <c r="GKW3"/>
      <c r="GKX3"/>
      <c r="GKY3"/>
      <c r="GKZ3"/>
      <c r="GLA3"/>
      <c r="GLB3"/>
      <c r="GLC3"/>
      <c r="GLD3"/>
      <c r="GLE3"/>
      <c r="GLF3"/>
      <c r="GLG3"/>
      <c r="GLH3"/>
      <c r="GLI3"/>
      <c r="GLJ3"/>
      <c r="GLK3"/>
      <c r="GLL3"/>
      <c r="GLM3"/>
      <c r="GLN3"/>
      <c r="GLO3"/>
      <c r="GLP3"/>
      <c r="GLQ3"/>
      <c r="GLR3"/>
      <c r="GLS3"/>
      <c r="GLT3"/>
      <c r="GLU3"/>
      <c r="GLV3"/>
      <c r="GLW3"/>
      <c r="GLX3"/>
      <c r="GLY3"/>
      <c r="GLZ3"/>
      <c r="GMA3"/>
      <c r="GMB3"/>
      <c r="GMC3"/>
      <c r="GMD3"/>
      <c r="GME3"/>
      <c r="GMF3"/>
      <c r="GMG3"/>
      <c r="GMH3"/>
      <c r="GMI3"/>
      <c r="GMJ3"/>
      <c r="GMK3"/>
      <c r="GML3"/>
      <c r="GMM3"/>
      <c r="GMN3"/>
      <c r="GMO3"/>
      <c r="GMP3"/>
      <c r="GMQ3"/>
      <c r="GMR3"/>
      <c r="GMS3"/>
      <c r="GMT3"/>
      <c r="GMU3"/>
      <c r="GMV3"/>
      <c r="GMW3"/>
      <c r="GMX3"/>
      <c r="GMY3"/>
      <c r="GMZ3"/>
      <c r="GNA3"/>
      <c r="GNB3"/>
      <c r="GNC3"/>
      <c r="GND3"/>
      <c r="GNE3"/>
      <c r="GNF3"/>
      <c r="GNG3"/>
      <c r="GNH3"/>
      <c r="GNI3"/>
      <c r="GNJ3"/>
      <c r="GNK3"/>
      <c r="GNL3"/>
      <c r="GNM3"/>
      <c r="GNN3"/>
      <c r="GNO3"/>
      <c r="GNP3"/>
      <c r="GNQ3"/>
      <c r="GNR3"/>
      <c r="GNS3"/>
      <c r="GNT3"/>
      <c r="GNU3"/>
      <c r="GNV3"/>
      <c r="GNW3"/>
      <c r="GNX3"/>
      <c r="GNY3"/>
      <c r="GNZ3"/>
      <c r="GOA3"/>
      <c r="GOB3"/>
      <c r="GOC3"/>
      <c r="GOD3"/>
      <c r="GOE3"/>
      <c r="GOF3"/>
      <c r="GOG3"/>
      <c r="GOH3"/>
      <c r="GOI3"/>
      <c r="GOJ3"/>
      <c r="GOK3"/>
      <c r="GOL3"/>
      <c r="GOM3"/>
      <c r="GON3"/>
      <c r="GOO3"/>
      <c r="GOP3"/>
      <c r="GOQ3"/>
      <c r="GOR3"/>
      <c r="GOS3"/>
      <c r="GOT3"/>
      <c r="GOU3"/>
      <c r="GOV3"/>
      <c r="GOW3"/>
      <c r="GOX3"/>
      <c r="GOY3"/>
      <c r="GOZ3"/>
      <c r="GPA3"/>
      <c r="GPB3"/>
      <c r="GPC3"/>
      <c r="GPD3"/>
      <c r="GPE3"/>
      <c r="GPF3"/>
      <c r="GPG3"/>
      <c r="GPH3"/>
      <c r="GPI3"/>
      <c r="GPJ3"/>
      <c r="GPK3"/>
      <c r="GPL3"/>
      <c r="GPM3"/>
      <c r="GPN3"/>
      <c r="GPO3"/>
      <c r="GPP3"/>
      <c r="GPQ3"/>
      <c r="GPR3"/>
      <c r="GPS3"/>
      <c r="GPT3"/>
      <c r="GPU3"/>
      <c r="GPV3"/>
      <c r="GPW3"/>
      <c r="GPX3"/>
      <c r="GPY3"/>
      <c r="GPZ3"/>
      <c r="GQA3"/>
      <c r="GQB3"/>
      <c r="GQC3"/>
      <c r="GQD3"/>
      <c r="GQE3"/>
      <c r="GQF3"/>
      <c r="GQG3"/>
      <c r="GQH3"/>
      <c r="GQI3"/>
      <c r="GQJ3"/>
      <c r="GQK3"/>
      <c r="GQL3"/>
      <c r="GQM3"/>
      <c r="GQN3"/>
      <c r="GQO3"/>
      <c r="GQP3"/>
      <c r="GQQ3"/>
      <c r="GQR3"/>
      <c r="GQS3"/>
      <c r="GQT3"/>
      <c r="GQU3"/>
      <c r="GQV3"/>
      <c r="GQW3"/>
      <c r="GQX3"/>
      <c r="GQY3"/>
      <c r="GQZ3"/>
      <c r="GRA3"/>
      <c r="GRB3"/>
      <c r="GRC3"/>
      <c r="GRD3"/>
      <c r="GRE3"/>
      <c r="GRF3"/>
      <c r="GRG3"/>
      <c r="GRH3"/>
      <c r="GRI3"/>
      <c r="GRJ3"/>
      <c r="GRK3"/>
      <c r="GRL3"/>
      <c r="GRM3"/>
      <c r="GRN3"/>
      <c r="GRO3"/>
      <c r="GRP3"/>
      <c r="GRQ3"/>
      <c r="GRR3"/>
      <c r="GRS3"/>
      <c r="GRT3"/>
      <c r="GRU3"/>
      <c r="GRV3"/>
      <c r="GRW3"/>
      <c r="GRX3"/>
      <c r="GRY3"/>
      <c r="GRZ3"/>
      <c r="GSA3"/>
      <c r="GSB3"/>
      <c r="GSC3"/>
      <c r="GSD3"/>
      <c r="GSE3"/>
      <c r="GSF3"/>
      <c r="GSG3"/>
      <c r="GSH3"/>
      <c r="GSI3"/>
      <c r="GSJ3"/>
      <c r="GSK3"/>
      <c r="GSL3"/>
      <c r="GSM3"/>
      <c r="GSN3"/>
      <c r="GSO3"/>
      <c r="GSP3"/>
      <c r="GSQ3"/>
      <c r="GSR3"/>
      <c r="GSS3"/>
      <c r="GST3"/>
      <c r="GSU3"/>
      <c r="GSV3"/>
      <c r="GSW3"/>
      <c r="GSX3"/>
      <c r="GSY3"/>
      <c r="GSZ3"/>
      <c r="GTA3"/>
      <c r="GTB3"/>
      <c r="GTC3"/>
      <c r="GTD3"/>
      <c r="GTE3"/>
      <c r="GTF3"/>
      <c r="GTG3"/>
      <c r="GTH3"/>
      <c r="GTI3"/>
      <c r="GTJ3"/>
      <c r="GTK3"/>
      <c r="GTL3"/>
      <c r="GTM3"/>
      <c r="GTN3"/>
      <c r="GTO3"/>
      <c r="GTP3"/>
      <c r="GTQ3"/>
      <c r="GTR3"/>
      <c r="GTS3"/>
      <c r="GTT3"/>
      <c r="GTU3"/>
      <c r="GTV3"/>
      <c r="GTW3"/>
      <c r="GTX3"/>
      <c r="GTY3"/>
      <c r="GTZ3"/>
      <c r="GUA3"/>
      <c r="GUB3"/>
      <c r="GUC3"/>
      <c r="GUD3"/>
      <c r="GUE3"/>
      <c r="GUF3"/>
      <c r="GUG3"/>
      <c r="GUH3"/>
      <c r="GUI3"/>
      <c r="GUJ3"/>
      <c r="GUK3"/>
      <c r="GUL3"/>
      <c r="GUM3"/>
      <c r="GUN3"/>
      <c r="GUO3"/>
      <c r="GUP3"/>
      <c r="GUQ3"/>
      <c r="GUR3"/>
      <c r="GUS3"/>
      <c r="GUT3"/>
      <c r="GUU3"/>
      <c r="GUV3"/>
      <c r="GUW3"/>
      <c r="GUX3"/>
      <c r="GUY3"/>
      <c r="GUZ3"/>
      <c r="GVA3"/>
      <c r="GVB3"/>
      <c r="GVC3"/>
      <c r="GVD3"/>
      <c r="GVE3"/>
      <c r="GVF3"/>
      <c r="GVG3"/>
      <c r="GVH3"/>
      <c r="GVI3"/>
      <c r="GVJ3"/>
      <c r="GVK3"/>
      <c r="GVL3"/>
      <c r="GVM3"/>
      <c r="GVN3"/>
      <c r="GVO3"/>
      <c r="GVP3"/>
      <c r="GVQ3"/>
      <c r="GVR3"/>
      <c r="GVS3"/>
      <c r="GVT3"/>
      <c r="GVU3"/>
      <c r="GVV3"/>
      <c r="GVW3"/>
      <c r="GVX3"/>
      <c r="GVY3"/>
      <c r="GVZ3"/>
      <c r="GWA3"/>
      <c r="GWB3"/>
      <c r="GWC3"/>
      <c r="GWD3"/>
      <c r="GWE3"/>
      <c r="GWF3"/>
      <c r="GWG3"/>
      <c r="GWH3"/>
      <c r="GWI3"/>
      <c r="GWJ3"/>
      <c r="GWK3"/>
      <c r="GWL3"/>
      <c r="GWM3"/>
      <c r="GWN3"/>
      <c r="GWO3"/>
      <c r="GWP3"/>
      <c r="GWQ3"/>
      <c r="GWR3"/>
      <c r="GWS3"/>
      <c r="GWT3"/>
      <c r="GWU3"/>
      <c r="GWV3"/>
      <c r="GWW3"/>
      <c r="GWX3"/>
      <c r="GWY3"/>
      <c r="GWZ3"/>
      <c r="GXA3"/>
      <c r="GXB3"/>
      <c r="GXC3"/>
      <c r="GXD3"/>
      <c r="GXE3"/>
      <c r="GXF3"/>
      <c r="GXG3"/>
      <c r="GXH3"/>
      <c r="GXI3"/>
      <c r="GXJ3"/>
      <c r="GXK3"/>
      <c r="GXL3"/>
      <c r="GXM3"/>
      <c r="GXN3"/>
      <c r="GXO3"/>
      <c r="GXP3"/>
      <c r="GXQ3"/>
      <c r="GXR3"/>
      <c r="GXS3"/>
      <c r="GXT3"/>
      <c r="GXU3"/>
      <c r="GXV3"/>
      <c r="GXW3"/>
      <c r="GXX3"/>
      <c r="GXY3"/>
      <c r="GXZ3"/>
      <c r="GYA3"/>
      <c r="GYB3"/>
      <c r="GYC3"/>
      <c r="GYD3"/>
      <c r="GYE3"/>
      <c r="GYF3"/>
      <c r="GYG3"/>
      <c r="GYH3"/>
      <c r="GYI3"/>
      <c r="GYJ3"/>
      <c r="GYK3"/>
      <c r="GYL3"/>
      <c r="GYM3"/>
      <c r="GYN3"/>
      <c r="GYO3"/>
      <c r="GYP3"/>
      <c r="GYQ3"/>
      <c r="GYR3"/>
      <c r="GYS3"/>
      <c r="GYT3"/>
      <c r="GYU3"/>
      <c r="GYV3"/>
      <c r="GYW3"/>
      <c r="GYX3"/>
      <c r="GYY3"/>
      <c r="GYZ3"/>
      <c r="GZA3"/>
      <c r="GZB3"/>
      <c r="GZC3"/>
      <c r="GZD3"/>
      <c r="GZE3"/>
      <c r="GZF3"/>
      <c r="GZG3"/>
      <c r="GZH3"/>
      <c r="GZI3"/>
      <c r="GZJ3"/>
      <c r="GZK3"/>
      <c r="GZL3"/>
      <c r="GZM3"/>
      <c r="GZN3"/>
      <c r="GZO3"/>
      <c r="GZP3"/>
      <c r="GZQ3"/>
      <c r="GZR3"/>
      <c r="GZS3"/>
      <c r="GZT3"/>
      <c r="GZU3"/>
      <c r="GZV3"/>
      <c r="GZW3"/>
      <c r="GZX3"/>
      <c r="GZY3"/>
      <c r="GZZ3"/>
      <c r="HAA3"/>
      <c r="HAB3"/>
      <c r="HAC3"/>
      <c r="HAD3"/>
      <c r="HAE3"/>
      <c r="HAF3"/>
      <c r="HAG3"/>
      <c r="HAH3"/>
      <c r="HAI3"/>
      <c r="HAJ3"/>
      <c r="HAK3"/>
      <c r="HAL3"/>
      <c r="HAM3"/>
      <c r="HAN3"/>
      <c r="HAO3"/>
      <c r="HAP3"/>
      <c r="HAQ3"/>
      <c r="HAR3"/>
      <c r="HAS3"/>
      <c r="HAT3"/>
      <c r="HAU3"/>
      <c r="HAV3"/>
      <c r="HAW3"/>
      <c r="HAX3"/>
      <c r="HAY3"/>
      <c r="HAZ3"/>
      <c r="HBA3"/>
      <c r="HBB3"/>
      <c r="HBC3"/>
      <c r="HBD3"/>
      <c r="HBE3"/>
      <c r="HBF3"/>
      <c r="HBG3"/>
      <c r="HBH3"/>
      <c r="HBI3"/>
      <c r="HBJ3"/>
      <c r="HBK3"/>
      <c r="HBL3"/>
      <c r="HBM3"/>
      <c r="HBN3"/>
      <c r="HBO3"/>
      <c r="HBP3"/>
      <c r="HBQ3"/>
      <c r="HBR3"/>
      <c r="HBS3"/>
      <c r="HBT3"/>
      <c r="HBU3"/>
      <c r="HBV3"/>
      <c r="HBW3"/>
      <c r="HBX3"/>
      <c r="HBY3"/>
      <c r="HBZ3"/>
      <c r="HCA3"/>
      <c r="HCB3"/>
      <c r="HCC3"/>
      <c r="HCD3"/>
      <c r="HCE3"/>
      <c r="HCF3"/>
      <c r="HCG3"/>
      <c r="HCH3"/>
      <c r="HCI3"/>
      <c r="HCJ3"/>
      <c r="HCK3"/>
      <c r="HCL3"/>
      <c r="HCM3"/>
      <c r="HCN3"/>
      <c r="HCO3"/>
      <c r="HCP3"/>
      <c r="HCQ3"/>
      <c r="HCR3"/>
      <c r="HCS3"/>
      <c r="HCT3"/>
      <c r="HCU3"/>
      <c r="HCV3"/>
      <c r="HCW3"/>
      <c r="HCX3"/>
      <c r="HCY3"/>
      <c r="HCZ3"/>
      <c r="HDA3"/>
      <c r="HDB3"/>
      <c r="HDC3"/>
      <c r="HDD3"/>
      <c r="HDE3"/>
      <c r="HDF3"/>
      <c r="HDG3"/>
      <c r="HDH3"/>
      <c r="HDI3"/>
      <c r="HDJ3"/>
      <c r="HDK3"/>
      <c r="HDL3"/>
      <c r="HDM3"/>
      <c r="HDN3"/>
      <c r="HDO3"/>
      <c r="HDP3"/>
      <c r="HDQ3"/>
      <c r="HDR3"/>
      <c r="HDS3"/>
      <c r="HDT3"/>
      <c r="HDU3"/>
      <c r="HDV3"/>
      <c r="HDW3"/>
      <c r="HDX3"/>
      <c r="HDY3"/>
      <c r="HDZ3"/>
      <c r="HEA3"/>
      <c r="HEB3"/>
      <c r="HEC3"/>
      <c r="HED3"/>
      <c r="HEE3"/>
      <c r="HEF3"/>
      <c r="HEG3"/>
      <c r="HEH3"/>
      <c r="HEI3"/>
      <c r="HEJ3"/>
      <c r="HEK3"/>
      <c r="HEL3"/>
      <c r="HEM3"/>
      <c r="HEN3"/>
      <c r="HEO3"/>
      <c r="HEP3"/>
      <c r="HEQ3"/>
      <c r="HER3"/>
      <c r="HES3"/>
      <c r="HET3"/>
      <c r="HEU3"/>
      <c r="HEV3"/>
      <c r="HEW3"/>
      <c r="HEX3"/>
      <c r="HEY3"/>
      <c r="HEZ3"/>
      <c r="HFA3"/>
      <c r="HFB3"/>
      <c r="HFC3"/>
      <c r="HFD3"/>
      <c r="HFE3"/>
      <c r="HFF3"/>
      <c r="HFG3"/>
      <c r="HFH3"/>
      <c r="HFI3"/>
      <c r="HFJ3"/>
      <c r="HFK3"/>
      <c r="HFL3"/>
      <c r="HFM3"/>
      <c r="HFN3"/>
      <c r="HFO3"/>
      <c r="HFP3"/>
      <c r="HFQ3"/>
      <c r="HFR3"/>
      <c r="HFS3"/>
      <c r="HFT3"/>
      <c r="HFU3"/>
      <c r="HFV3"/>
      <c r="HFW3"/>
      <c r="HFX3"/>
      <c r="HFY3"/>
      <c r="HFZ3"/>
      <c r="HGA3"/>
      <c r="HGB3"/>
      <c r="HGC3"/>
      <c r="HGD3"/>
      <c r="HGE3"/>
      <c r="HGF3"/>
      <c r="HGG3"/>
      <c r="HGH3"/>
      <c r="HGI3"/>
      <c r="HGJ3"/>
      <c r="HGK3"/>
      <c r="HGL3"/>
      <c r="HGM3"/>
      <c r="HGN3"/>
      <c r="HGO3"/>
      <c r="HGP3"/>
      <c r="HGQ3"/>
      <c r="HGR3"/>
      <c r="HGS3"/>
      <c r="HGT3"/>
      <c r="HGU3"/>
      <c r="HGV3"/>
      <c r="HGW3"/>
      <c r="HGX3"/>
      <c r="HGY3"/>
      <c r="HGZ3"/>
      <c r="HHA3"/>
      <c r="HHB3"/>
      <c r="HHC3"/>
      <c r="HHD3"/>
      <c r="HHE3"/>
      <c r="HHF3"/>
      <c r="HHG3"/>
      <c r="HHH3"/>
      <c r="HHI3"/>
      <c r="HHJ3"/>
      <c r="HHK3"/>
      <c r="HHL3"/>
      <c r="HHM3"/>
      <c r="HHN3"/>
      <c r="HHO3"/>
      <c r="HHP3"/>
      <c r="HHQ3"/>
      <c r="HHR3"/>
      <c r="HHS3"/>
      <c r="HHT3"/>
      <c r="HHU3"/>
      <c r="HHV3"/>
      <c r="HHW3"/>
      <c r="HHX3"/>
      <c r="HHY3"/>
      <c r="HHZ3"/>
      <c r="HIA3"/>
      <c r="HIB3"/>
      <c r="HIC3"/>
      <c r="HID3"/>
      <c r="HIE3"/>
      <c r="HIF3"/>
      <c r="HIG3"/>
      <c r="HIH3"/>
      <c r="HII3"/>
      <c r="HIJ3"/>
      <c r="HIK3"/>
      <c r="HIL3"/>
      <c r="HIM3"/>
      <c r="HIN3"/>
      <c r="HIO3"/>
      <c r="HIP3"/>
      <c r="HIQ3"/>
      <c r="HIR3"/>
      <c r="HIS3"/>
      <c r="HIT3"/>
      <c r="HIU3"/>
      <c r="HIV3"/>
      <c r="HIW3"/>
      <c r="HIX3"/>
      <c r="HIY3"/>
      <c r="HIZ3"/>
      <c r="HJA3"/>
      <c r="HJB3"/>
      <c r="HJC3"/>
      <c r="HJD3"/>
      <c r="HJE3"/>
      <c r="HJF3"/>
      <c r="HJG3"/>
      <c r="HJH3"/>
      <c r="HJI3"/>
      <c r="HJJ3"/>
      <c r="HJK3"/>
      <c r="HJL3"/>
      <c r="HJM3"/>
      <c r="HJN3"/>
      <c r="HJO3"/>
      <c r="HJP3"/>
      <c r="HJQ3"/>
      <c r="HJR3"/>
      <c r="HJS3"/>
      <c r="HJT3"/>
      <c r="HJU3"/>
      <c r="HJV3"/>
      <c r="HJW3"/>
      <c r="HJX3"/>
      <c r="HJY3"/>
      <c r="HJZ3"/>
      <c r="HKA3"/>
      <c r="HKB3"/>
      <c r="HKC3"/>
      <c r="HKD3"/>
      <c r="HKE3"/>
      <c r="HKF3"/>
      <c r="HKG3"/>
      <c r="HKH3"/>
      <c r="HKI3"/>
      <c r="HKJ3"/>
      <c r="HKK3"/>
      <c r="HKL3"/>
      <c r="HKM3"/>
      <c r="HKN3"/>
      <c r="HKO3"/>
      <c r="HKP3"/>
      <c r="HKQ3"/>
      <c r="HKR3"/>
      <c r="HKS3"/>
      <c r="HKT3"/>
      <c r="HKU3"/>
      <c r="HKV3"/>
      <c r="HKW3"/>
      <c r="HKX3"/>
      <c r="HKY3"/>
      <c r="HKZ3"/>
      <c r="HLA3"/>
      <c r="HLB3"/>
      <c r="HLC3"/>
      <c r="HLD3"/>
      <c r="HLE3"/>
      <c r="HLF3"/>
      <c r="HLG3"/>
      <c r="HLH3"/>
      <c r="HLI3"/>
      <c r="HLJ3"/>
      <c r="HLK3"/>
      <c r="HLL3"/>
      <c r="HLM3"/>
      <c r="HLN3"/>
      <c r="HLO3"/>
      <c r="HLP3"/>
      <c r="HLQ3"/>
      <c r="HLR3"/>
      <c r="HLS3"/>
      <c r="HLT3"/>
      <c r="HLU3"/>
      <c r="HLV3"/>
      <c r="HLW3"/>
      <c r="HLX3"/>
      <c r="HLY3"/>
      <c r="HLZ3"/>
      <c r="HMA3"/>
      <c r="HMB3"/>
      <c r="HMC3"/>
      <c r="HMD3"/>
      <c r="HME3"/>
      <c r="HMF3"/>
      <c r="HMG3"/>
      <c r="HMH3"/>
      <c r="HMI3"/>
      <c r="HMJ3"/>
      <c r="HMK3"/>
      <c r="HML3"/>
      <c r="HMM3"/>
      <c r="HMN3"/>
      <c r="HMO3"/>
      <c r="HMP3"/>
      <c r="HMQ3"/>
      <c r="HMR3"/>
      <c r="HMS3"/>
      <c r="HMT3"/>
      <c r="HMU3"/>
      <c r="HMV3"/>
      <c r="HMW3"/>
      <c r="HMX3"/>
      <c r="HMY3"/>
      <c r="HMZ3"/>
      <c r="HNA3"/>
      <c r="HNB3"/>
      <c r="HNC3"/>
      <c r="HND3"/>
      <c r="HNE3"/>
      <c r="HNF3"/>
      <c r="HNG3"/>
      <c r="HNH3"/>
      <c r="HNI3"/>
      <c r="HNJ3"/>
      <c r="HNK3"/>
      <c r="HNL3"/>
      <c r="HNM3"/>
      <c r="HNN3"/>
      <c r="HNO3"/>
      <c r="HNP3"/>
      <c r="HNQ3"/>
      <c r="HNR3"/>
      <c r="HNS3"/>
      <c r="HNT3"/>
      <c r="HNU3"/>
      <c r="HNV3"/>
      <c r="HNW3"/>
      <c r="HNX3"/>
      <c r="HNY3"/>
      <c r="HNZ3"/>
      <c r="HOA3"/>
      <c r="HOB3"/>
      <c r="HOC3"/>
      <c r="HOD3"/>
      <c r="HOE3"/>
      <c r="HOF3"/>
      <c r="HOG3"/>
      <c r="HOH3"/>
      <c r="HOI3"/>
      <c r="HOJ3"/>
      <c r="HOK3"/>
      <c r="HOL3"/>
      <c r="HOM3"/>
      <c r="HON3"/>
      <c r="HOO3"/>
      <c r="HOP3"/>
      <c r="HOQ3"/>
      <c r="HOR3"/>
      <c r="HOS3"/>
      <c r="HOT3"/>
      <c r="HOU3"/>
      <c r="HOV3"/>
      <c r="HOW3"/>
      <c r="HOX3"/>
      <c r="HOY3"/>
      <c r="HOZ3"/>
      <c r="HPA3"/>
      <c r="HPB3"/>
      <c r="HPC3"/>
      <c r="HPD3"/>
      <c r="HPE3"/>
      <c r="HPF3"/>
      <c r="HPG3"/>
      <c r="HPH3"/>
      <c r="HPI3"/>
      <c r="HPJ3"/>
      <c r="HPK3"/>
      <c r="HPL3"/>
      <c r="HPM3"/>
      <c r="HPN3"/>
      <c r="HPO3"/>
      <c r="HPP3"/>
      <c r="HPQ3"/>
      <c r="HPR3"/>
      <c r="HPS3"/>
      <c r="HPT3"/>
      <c r="HPU3"/>
      <c r="HPV3"/>
      <c r="HPW3"/>
      <c r="HPX3"/>
      <c r="HPY3"/>
      <c r="HPZ3"/>
      <c r="HQA3"/>
      <c r="HQB3"/>
      <c r="HQC3"/>
      <c r="HQD3"/>
      <c r="HQE3"/>
      <c r="HQF3"/>
      <c r="HQG3"/>
      <c r="HQH3"/>
      <c r="HQI3"/>
      <c r="HQJ3"/>
      <c r="HQK3"/>
      <c r="HQL3"/>
      <c r="HQM3"/>
      <c r="HQN3"/>
      <c r="HQO3"/>
      <c r="HQP3"/>
      <c r="HQQ3"/>
      <c r="HQR3"/>
      <c r="HQS3"/>
      <c r="HQT3"/>
      <c r="HQU3"/>
      <c r="HQV3"/>
      <c r="HQW3"/>
      <c r="HQX3"/>
      <c r="HQY3"/>
      <c r="HQZ3"/>
      <c r="HRA3"/>
      <c r="HRB3"/>
      <c r="HRC3"/>
      <c r="HRD3"/>
      <c r="HRE3"/>
      <c r="HRF3"/>
      <c r="HRG3"/>
      <c r="HRH3"/>
      <c r="HRI3"/>
      <c r="HRJ3"/>
      <c r="HRK3"/>
      <c r="HRL3"/>
      <c r="HRM3"/>
      <c r="HRN3"/>
      <c r="HRO3"/>
      <c r="HRP3"/>
      <c r="HRQ3"/>
      <c r="HRR3"/>
      <c r="HRS3"/>
      <c r="HRT3"/>
      <c r="HRU3"/>
      <c r="HRV3"/>
      <c r="HRW3"/>
      <c r="HRX3"/>
      <c r="HRY3"/>
      <c r="HRZ3"/>
      <c r="HSA3"/>
      <c r="HSB3"/>
      <c r="HSC3"/>
      <c r="HSD3"/>
      <c r="HSE3"/>
      <c r="HSF3"/>
      <c r="HSG3"/>
      <c r="HSH3"/>
      <c r="HSI3"/>
      <c r="HSJ3"/>
      <c r="HSK3"/>
      <c r="HSL3"/>
      <c r="HSM3"/>
      <c r="HSN3"/>
      <c r="HSO3"/>
      <c r="HSP3"/>
      <c r="HSQ3"/>
      <c r="HSR3"/>
      <c r="HSS3"/>
      <c r="HST3"/>
      <c r="HSU3"/>
      <c r="HSV3"/>
      <c r="HSW3"/>
      <c r="HSX3"/>
      <c r="HSY3"/>
      <c r="HSZ3"/>
      <c r="HTA3"/>
      <c r="HTB3"/>
      <c r="HTC3"/>
      <c r="HTD3"/>
      <c r="HTE3"/>
      <c r="HTF3"/>
      <c r="HTG3"/>
      <c r="HTH3"/>
      <c r="HTI3"/>
      <c r="HTJ3"/>
      <c r="HTK3"/>
      <c r="HTL3"/>
      <c r="HTM3"/>
      <c r="HTN3"/>
      <c r="HTO3"/>
      <c r="HTP3"/>
      <c r="HTQ3"/>
      <c r="HTR3"/>
      <c r="HTS3"/>
      <c r="HTT3"/>
      <c r="HTU3"/>
      <c r="HTV3"/>
      <c r="HTW3"/>
      <c r="HTX3"/>
      <c r="HTY3"/>
      <c r="HTZ3"/>
      <c r="HUA3"/>
      <c r="HUB3"/>
      <c r="HUC3"/>
      <c r="HUD3"/>
      <c r="HUE3"/>
      <c r="HUF3"/>
      <c r="HUG3"/>
      <c r="HUH3"/>
      <c r="HUI3"/>
      <c r="HUJ3"/>
      <c r="HUK3"/>
      <c r="HUL3"/>
      <c r="HUM3"/>
      <c r="HUN3"/>
      <c r="HUO3"/>
      <c r="HUP3"/>
      <c r="HUQ3"/>
      <c r="HUR3"/>
      <c r="HUS3"/>
      <c r="HUT3"/>
      <c r="HUU3"/>
      <c r="HUV3"/>
      <c r="HUW3"/>
      <c r="HUX3"/>
      <c r="HUY3"/>
      <c r="HUZ3"/>
      <c r="HVA3"/>
      <c r="HVB3"/>
      <c r="HVC3"/>
      <c r="HVD3"/>
      <c r="HVE3"/>
      <c r="HVF3"/>
      <c r="HVG3"/>
      <c r="HVH3"/>
      <c r="HVI3"/>
      <c r="HVJ3"/>
      <c r="HVK3"/>
      <c r="HVL3"/>
      <c r="HVM3"/>
      <c r="HVN3"/>
      <c r="HVO3"/>
      <c r="HVP3"/>
      <c r="HVQ3"/>
      <c r="HVR3"/>
      <c r="HVS3"/>
      <c r="HVT3"/>
      <c r="HVU3"/>
      <c r="HVV3"/>
      <c r="HVW3"/>
      <c r="HVX3"/>
      <c r="HVY3"/>
      <c r="HVZ3"/>
      <c r="HWA3"/>
      <c r="HWB3"/>
      <c r="HWC3"/>
      <c r="HWD3"/>
      <c r="HWE3"/>
      <c r="HWF3"/>
      <c r="HWG3"/>
      <c r="HWH3"/>
      <c r="HWI3"/>
      <c r="HWJ3"/>
      <c r="HWK3"/>
      <c r="HWL3"/>
      <c r="HWM3"/>
      <c r="HWN3"/>
      <c r="HWO3"/>
      <c r="HWP3"/>
      <c r="HWQ3"/>
      <c r="HWR3"/>
      <c r="HWS3"/>
      <c r="HWT3"/>
      <c r="HWU3"/>
      <c r="HWV3"/>
      <c r="HWW3"/>
      <c r="HWX3"/>
      <c r="HWY3"/>
      <c r="HWZ3"/>
      <c r="HXA3"/>
      <c r="HXB3"/>
      <c r="HXC3"/>
      <c r="HXD3"/>
      <c r="HXE3"/>
      <c r="HXF3"/>
      <c r="HXG3"/>
      <c r="HXH3"/>
      <c r="HXI3"/>
      <c r="HXJ3"/>
      <c r="HXK3"/>
      <c r="HXL3"/>
      <c r="HXM3"/>
      <c r="HXN3"/>
      <c r="HXO3"/>
      <c r="HXP3"/>
      <c r="HXQ3"/>
      <c r="HXR3"/>
      <c r="HXS3"/>
      <c r="HXT3"/>
      <c r="HXU3"/>
      <c r="HXV3"/>
      <c r="HXW3"/>
      <c r="HXX3"/>
      <c r="HXY3"/>
      <c r="HXZ3"/>
      <c r="HYA3"/>
      <c r="HYB3"/>
      <c r="HYC3"/>
      <c r="HYD3"/>
      <c r="HYE3"/>
      <c r="HYF3"/>
      <c r="HYG3"/>
      <c r="HYH3"/>
      <c r="HYI3"/>
      <c r="HYJ3"/>
      <c r="HYK3"/>
      <c r="HYL3"/>
      <c r="HYM3"/>
      <c r="HYN3"/>
      <c r="HYO3"/>
      <c r="HYP3"/>
      <c r="HYQ3"/>
      <c r="HYR3"/>
      <c r="HYS3"/>
      <c r="HYT3"/>
      <c r="HYU3"/>
      <c r="HYV3"/>
      <c r="HYW3"/>
      <c r="HYX3"/>
      <c r="HYY3"/>
      <c r="HYZ3"/>
      <c r="HZA3"/>
      <c r="HZB3"/>
      <c r="HZC3"/>
      <c r="HZD3"/>
      <c r="HZE3"/>
      <c r="HZF3"/>
      <c r="HZG3"/>
      <c r="HZH3"/>
      <c r="HZI3"/>
      <c r="HZJ3"/>
      <c r="HZK3"/>
      <c r="HZL3"/>
      <c r="HZM3"/>
      <c r="HZN3"/>
      <c r="HZO3"/>
      <c r="HZP3"/>
      <c r="HZQ3"/>
      <c r="HZR3"/>
      <c r="HZS3"/>
      <c r="HZT3"/>
      <c r="HZU3"/>
      <c r="HZV3"/>
      <c r="HZW3"/>
      <c r="HZX3"/>
      <c r="HZY3"/>
      <c r="HZZ3"/>
      <c r="IAA3"/>
      <c r="IAB3"/>
      <c r="IAC3"/>
      <c r="IAD3"/>
      <c r="IAE3"/>
      <c r="IAF3"/>
      <c r="IAG3"/>
      <c r="IAH3"/>
      <c r="IAI3"/>
      <c r="IAJ3"/>
      <c r="IAK3"/>
      <c r="IAL3"/>
      <c r="IAM3"/>
      <c r="IAN3"/>
      <c r="IAO3"/>
      <c r="IAP3"/>
      <c r="IAQ3"/>
      <c r="IAR3"/>
      <c r="IAS3"/>
      <c r="IAT3"/>
      <c r="IAU3"/>
      <c r="IAV3"/>
      <c r="IAW3"/>
      <c r="IAX3"/>
      <c r="IAY3"/>
      <c r="IAZ3"/>
      <c r="IBA3"/>
      <c r="IBB3"/>
      <c r="IBC3"/>
      <c r="IBD3"/>
      <c r="IBE3"/>
      <c r="IBF3"/>
      <c r="IBG3"/>
      <c r="IBH3"/>
      <c r="IBI3"/>
      <c r="IBJ3"/>
      <c r="IBK3"/>
      <c r="IBL3"/>
      <c r="IBM3"/>
      <c r="IBN3"/>
      <c r="IBO3"/>
      <c r="IBP3"/>
      <c r="IBQ3"/>
      <c r="IBR3"/>
      <c r="IBS3"/>
      <c r="IBT3"/>
      <c r="IBU3"/>
      <c r="IBV3"/>
      <c r="IBW3"/>
      <c r="IBX3"/>
      <c r="IBY3"/>
      <c r="IBZ3"/>
      <c r="ICA3"/>
      <c r="ICB3"/>
      <c r="ICC3"/>
      <c r="ICD3"/>
      <c r="ICE3"/>
      <c r="ICF3"/>
      <c r="ICG3"/>
      <c r="ICH3"/>
      <c r="ICI3"/>
      <c r="ICJ3"/>
      <c r="ICK3"/>
      <c r="ICL3"/>
      <c r="ICM3"/>
      <c r="ICN3"/>
      <c r="ICO3"/>
      <c r="ICP3"/>
      <c r="ICQ3"/>
      <c r="ICR3"/>
      <c r="ICS3"/>
      <c r="ICT3"/>
      <c r="ICU3"/>
      <c r="ICV3"/>
      <c r="ICW3"/>
      <c r="ICX3"/>
      <c r="ICY3"/>
      <c r="ICZ3"/>
      <c r="IDA3"/>
      <c r="IDB3"/>
      <c r="IDC3"/>
      <c r="IDD3"/>
      <c r="IDE3"/>
      <c r="IDF3"/>
      <c r="IDG3"/>
      <c r="IDH3"/>
      <c r="IDI3"/>
      <c r="IDJ3"/>
      <c r="IDK3"/>
      <c r="IDL3"/>
      <c r="IDM3"/>
      <c r="IDN3"/>
      <c r="IDO3"/>
      <c r="IDP3"/>
      <c r="IDQ3"/>
      <c r="IDR3"/>
      <c r="IDS3"/>
      <c r="IDT3"/>
      <c r="IDU3"/>
      <c r="IDV3"/>
      <c r="IDW3"/>
      <c r="IDX3"/>
      <c r="IDY3"/>
      <c r="IDZ3"/>
      <c r="IEA3"/>
      <c r="IEB3"/>
      <c r="IEC3"/>
      <c r="IED3"/>
      <c r="IEE3"/>
      <c r="IEF3"/>
      <c r="IEG3"/>
      <c r="IEH3"/>
      <c r="IEI3"/>
      <c r="IEJ3"/>
      <c r="IEK3"/>
      <c r="IEL3"/>
      <c r="IEM3"/>
      <c r="IEN3"/>
      <c r="IEO3"/>
      <c r="IEP3"/>
      <c r="IEQ3"/>
      <c r="IER3"/>
      <c r="IES3"/>
      <c r="IET3"/>
      <c r="IEU3"/>
      <c r="IEV3"/>
      <c r="IEW3"/>
      <c r="IEX3"/>
      <c r="IEY3"/>
      <c r="IEZ3"/>
      <c r="IFA3"/>
      <c r="IFB3"/>
      <c r="IFC3"/>
      <c r="IFD3"/>
      <c r="IFE3"/>
      <c r="IFF3"/>
      <c r="IFG3"/>
      <c r="IFH3"/>
      <c r="IFI3"/>
      <c r="IFJ3"/>
      <c r="IFK3"/>
      <c r="IFL3"/>
      <c r="IFM3"/>
      <c r="IFN3"/>
      <c r="IFO3"/>
      <c r="IFP3"/>
      <c r="IFQ3"/>
      <c r="IFR3"/>
      <c r="IFS3"/>
      <c r="IFT3"/>
      <c r="IFU3"/>
      <c r="IFV3"/>
      <c r="IFW3"/>
      <c r="IFX3"/>
      <c r="IFY3"/>
      <c r="IFZ3"/>
      <c r="IGA3"/>
      <c r="IGB3"/>
      <c r="IGC3"/>
      <c r="IGD3"/>
      <c r="IGE3"/>
      <c r="IGF3"/>
      <c r="IGG3"/>
      <c r="IGH3"/>
      <c r="IGI3"/>
      <c r="IGJ3"/>
      <c r="IGK3"/>
      <c r="IGL3"/>
      <c r="IGM3"/>
      <c r="IGN3"/>
      <c r="IGO3"/>
      <c r="IGP3"/>
      <c r="IGQ3"/>
      <c r="IGR3"/>
      <c r="IGS3"/>
      <c r="IGT3"/>
      <c r="IGU3"/>
      <c r="IGV3"/>
      <c r="IGW3"/>
      <c r="IGX3"/>
      <c r="IGY3"/>
      <c r="IGZ3"/>
      <c r="IHA3"/>
      <c r="IHB3"/>
      <c r="IHC3"/>
      <c r="IHD3"/>
      <c r="IHE3"/>
      <c r="IHF3"/>
      <c r="IHG3"/>
      <c r="IHH3"/>
      <c r="IHI3"/>
      <c r="IHJ3"/>
      <c r="IHK3"/>
      <c r="IHL3"/>
      <c r="IHM3"/>
      <c r="IHN3"/>
      <c r="IHO3"/>
      <c r="IHP3"/>
      <c r="IHQ3"/>
      <c r="IHR3"/>
      <c r="IHS3"/>
      <c r="IHT3"/>
      <c r="IHU3"/>
      <c r="IHV3"/>
      <c r="IHW3"/>
      <c r="IHX3"/>
      <c r="IHY3"/>
      <c r="IHZ3"/>
      <c r="IIA3"/>
      <c r="IIB3"/>
      <c r="IIC3"/>
      <c r="IID3"/>
      <c r="IIE3"/>
      <c r="IIF3"/>
      <c r="IIG3"/>
      <c r="IIH3"/>
      <c r="III3"/>
      <c r="IIJ3"/>
      <c r="IIK3"/>
      <c r="IIL3"/>
      <c r="IIM3"/>
      <c r="IIN3"/>
      <c r="IIO3"/>
      <c r="IIP3"/>
      <c r="IIQ3"/>
      <c r="IIR3"/>
      <c r="IIS3"/>
      <c r="IIT3"/>
      <c r="IIU3"/>
      <c r="IIV3"/>
      <c r="IIW3"/>
      <c r="IIX3"/>
      <c r="IIY3"/>
      <c r="IIZ3"/>
      <c r="IJA3"/>
      <c r="IJB3"/>
      <c r="IJC3"/>
      <c r="IJD3"/>
      <c r="IJE3"/>
      <c r="IJF3"/>
      <c r="IJG3"/>
      <c r="IJH3"/>
      <c r="IJI3"/>
      <c r="IJJ3"/>
      <c r="IJK3"/>
      <c r="IJL3"/>
      <c r="IJM3"/>
      <c r="IJN3"/>
      <c r="IJO3"/>
      <c r="IJP3"/>
      <c r="IJQ3"/>
      <c r="IJR3"/>
      <c r="IJS3"/>
      <c r="IJT3"/>
      <c r="IJU3"/>
      <c r="IJV3"/>
      <c r="IJW3"/>
      <c r="IJX3"/>
      <c r="IJY3"/>
      <c r="IJZ3"/>
      <c r="IKA3"/>
      <c r="IKB3"/>
      <c r="IKC3"/>
      <c r="IKD3"/>
      <c r="IKE3"/>
      <c r="IKF3"/>
      <c r="IKG3"/>
      <c r="IKH3"/>
      <c r="IKI3"/>
      <c r="IKJ3"/>
      <c r="IKK3"/>
      <c r="IKL3"/>
      <c r="IKM3"/>
      <c r="IKN3"/>
      <c r="IKO3"/>
      <c r="IKP3"/>
      <c r="IKQ3"/>
      <c r="IKR3"/>
      <c r="IKS3"/>
      <c r="IKT3"/>
      <c r="IKU3"/>
      <c r="IKV3"/>
      <c r="IKW3"/>
      <c r="IKX3"/>
      <c r="IKY3"/>
      <c r="IKZ3"/>
      <c r="ILA3"/>
      <c r="ILB3"/>
      <c r="ILC3"/>
      <c r="ILD3"/>
      <c r="ILE3"/>
      <c r="ILF3"/>
      <c r="ILG3"/>
      <c r="ILH3"/>
      <c r="ILI3"/>
      <c r="ILJ3"/>
      <c r="ILK3"/>
      <c r="ILL3"/>
      <c r="ILM3"/>
      <c r="ILN3"/>
      <c r="ILO3"/>
      <c r="ILP3"/>
      <c r="ILQ3"/>
      <c r="ILR3"/>
      <c r="ILS3"/>
      <c r="ILT3"/>
      <c r="ILU3"/>
      <c r="ILV3"/>
      <c r="ILW3"/>
      <c r="ILX3"/>
      <c r="ILY3"/>
      <c r="ILZ3"/>
      <c r="IMA3"/>
      <c r="IMB3"/>
      <c r="IMC3"/>
      <c r="IMD3"/>
      <c r="IME3"/>
      <c r="IMF3"/>
      <c r="IMG3"/>
      <c r="IMH3"/>
      <c r="IMI3"/>
      <c r="IMJ3"/>
      <c r="IMK3"/>
      <c r="IML3"/>
      <c r="IMM3"/>
      <c r="IMN3"/>
      <c r="IMO3"/>
      <c r="IMP3"/>
      <c r="IMQ3"/>
      <c r="IMR3"/>
      <c r="IMS3"/>
      <c r="IMT3"/>
      <c r="IMU3"/>
      <c r="IMV3"/>
      <c r="IMW3"/>
      <c r="IMX3"/>
      <c r="IMY3"/>
      <c r="IMZ3"/>
      <c r="INA3"/>
      <c r="INB3"/>
      <c r="INC3"/>
      <c r="IND3"/>
      <c r="INE3"/>
      <c r="INF3"/>
      <c r="ING3"/>
      <c r="INH3"/>
      <c r="INI3"/>
      <c r="INJ3"/>
      <c r="INK3"/>
      <c r="INL3"/>
      <c r="INM3"/>
      <c r="INN3"/>
      <c r="INO3"/>
      <c r="INP3"/>
      <c r="INQ3"/>
      <c r="INR3"/>
      <c r="INS3"/>
      <c r="INT3"/>
      <c r="INU3"/>
      <c r="INV3"/>
      <c r="INW3"/>
      <c r="INX3"/>
      <c r="INY3"/>
      <c r="INZ3"/>
      <c r="IOA3"/>
      <c r="IOB3"/>
      <c r="IOC3"/>
      <c r="IOD3"/>
      <c r="IOE3"/>
      <c r="IOF3"/>
      <c r="IOG3"/>
      <c r="IOH3"/>
      <c r="IOI3"/>
      <c r="IOJ3"/>
      <c r="IOK3"/>
      <c r="IOL3"/>
      <c r="IOM3"/>
      <c r="ION3"/>
      <c r="IOO3"/>
      <c r="IOP3"/>
      <c r="IOQ3"/>
      <c r="IOR3"/>
      <c r="IOS3"/>
      <c r="IOT3"/>
      <c r="IOU3"/>
      <c r="IOV3"/>
      <c r="IOW3"/>
      <c r="IOX3"/>
      <c r="IOY3"/>
      <c r="IOZ3"/>
      <c r="IPA3"/>
      <c r="IPB3"/>
      <c r="IPC3"/>
      <c r="IPD3"/>
      <c r="IPE3"/>
      <c r="IPF3"/>
      <c r="IPG3"/>
      <c r="IPH3"/>
      <c r="IPI3"/>
      <c r="IPJ3"/>
      <c r="IPK3"/>
      <c r="IPL3"/>
      <c r="IPM3"/>
      <c r="IPN3"/>
      <c r="IPO3"/>
      <c r="IPP3"/>
      <c r="IPQ3"/>
      <c r="IPR3"/>
      <c r="IPS3"/>
      <c r="IPT3"/>
      <c r="IPU3"/>
      <c r="IPV3"/>
      <c r="IPW3"/>
      <c r="IPX3"/>
      <c r="IPY3"/>
      <c r="IPZ3"/>
      <c r="IQA3"/>
      <c r="IQB3"/>
      <c r="IQC3"/>
      <c r="IQD3"/>
      <c r="IQE3"/>
      <c r="IQF3"/>
      <c r="IQG3"/>
      <c r="IQH3"/>
      <c r="IQI3"/>
      <c r="IQJ3"/>
      <c r="IQK3"/>
      <c r="IQL3"/>
      <c r="IQM3"/>
      <c r="IQN3"/>
      <c r="IQO3"/>
      <c r="IQP3"/>
      <c r="IQQ3"/>
      <c r="IQR3"/>
      <c r="IQS3"/>
      <c r="IQT3"/>
      <c r="IQU3"/>
      <c r="IQV3"/>
      <c r="IQW3"/>
      <c r="IQX3"/>
      <c r="IQY3"/>
      <c r="IQZ3"/>
      <c r="IRA3"/>
      <c r="IRB3"/>
      <c r="IRC3"/>
      <c r="IRD3"/>
      <c r="IRE3"/>
      <c r="IRF3"/>
      <c r="IRG3"/>
      <c r="IRH3"/>
      <c r="IRI3"/>
      <c r="IRJ3"/>
      <c r="IRK3"/>
      <c r="IRL3"/>
      <c r="IRM3"/>
      <c r="IRN3"/>
      <c r="IRO3"/>
      <c r="IRP3"/>
      <c r="IRQ3"/>
      <c r="IRR3"/>
      <c r="IRS3"/>
      <c r="IRT3"/>
      <c r="IRU3"/>
      <c r="IRV3"/>
      <c r="IRW3"/>
      <c r="IRX3"/>
      <c r="IRY3"/>
      <c r="IRZ3"/>
      <c r="ISA3"/>
      <c r="ISB3"/>
      <c r="ISC3"/>
      <c r="ISD3"/>
      <c r="ISE3"/>
      <c r="ISF3"/>
      <c r="ISG3"/>
      <c r="ISH3"/>
      <c r="ISI3"/>
      <c r="ISJ3"/>
      <c r="ISK3"/>
      <c r="ISL3"/>
      <c r="ISM3"/>
      <c r="ISN3"/>
      <c r="ISO3"/>
      <c r="ISP3"/>
      <c r="ISQ3"/>
      <c r="ISR3"/>
      <c r="ISS3"/>
      <c r="IST3"/>
      <c r="ISU3"/>
      <c r="ISV3"/>
      <c r="ISW3"/>
      <c r="ISX3"/>
      <c r="ISY3"/>
      <c r="ISZ3"/>
      <c r="ITA3"/>
      <c r="ITB3"/>
      <c r="ITC3"/>
      <c r="ITD3"/>
      <c r="ITE3"/>
      <c r="ITF3"/>
      <c r="ITG3"/>
      <c r="ITH3"/>
      <c r="ITI3"/>
      <c r="ITJ3"/>
      <c r="ITK3"/>
      <c r="ITL3"/>
      <c r="ITM3"/>
      <c r="ITN3"/>
      <c r="ITO3"/>
      <c r="ITP3"/>
      <c r="ITQ3"/>
      <c r="ITR3"/>
      <c r="ITS3"/>
      <c r="ITT3"/>
      <c r="ITU3"/>
      <c r="ITV3"/>
      <c r="ITW3"/>
      <c r="ITX3"/>
      <c r="ITY3"/>
      <c r="ITZ3"/>
      <c r="IUA3"/>
      <c r="IUB3"/>
      <c r="IUC3"/>
      <c r="IUD3"/>
      <c r="IUE3"/>
      <c r="IUF3"/>
      <c r="IUG3"/>
      <c r="IUH3"/>
      <c r="IUI3"/>
      <c r="IUJ3"/>
      <c r="IUK3"/>
      <c r="IUL3"/>
      <c r="IUM3"/>
      <c r="IUN3"/>
      <c r="IUO3"/>
      <c r="IUP3"/>
      <c r="IUQ3"/>
      <c r="IUR3"/>
      <c r="IUS3"/>
      <c r="IUT3"/>
      <c r="IUU3"/>
      <c r="IUV3"/>
      <c r="IUW3"/>
      <c r="IUX3"/>
      <c r="IUY3"/>
      <c r="IUZ3"/>
      <c r="IVA3"/>
      <c r="IVB3"/>
      <c r="IVC3"/>
      <c r="IVD3"/>
      <c r="IVE3"/>
      <c r="IVF3"/>
      <c r="IVG3"/>
      <c r="IVH3"/>
      <c r="IVI3"/>
      <c r="IVJ3"/>
      <c r="IVK3"/>
      <c r="IVL3"/>
      <c r="IVM3"/>
      <c r="IVN3"/>
      <c r="IVO3"/>
      <c r="IVP3"/>
      <c r="IVQ3"/>
      <c r="IVR3"/>
      <c r="IVS3"/>
      <c r="IVT3"/>
      <c r="IVU3"/>
      <c r="IVV3"/>
      <c r="IVW3"/>
      <c r="IVX3"/>
      <c r="IVY3"/>
      <c r="IVZ3"/>
      <c r="IWA3"/>
      <c r="IWB3"/>
      <c r="IWC3"/>
      <c r="IWD3"/>
      <c r="IWE3"/>
      <c r="IWF3"/>
      <c r="IWG3"/>
      <c r="IWH3"/>
      <c r="IWI3"/>
      <c r="IWJ3"/>
      <c r="IWK3"/>
      <c r="IWL3"/>
      <c r="IWM3"/>
      <c r="IWN3"/>
      <c r="IWO3"/>
      <c r="IWP3"/>
      <c r="IWQ3"/>
      <c r="IWR3"/>
      <c r="IWS3"/>
      <c r="IWT3"/>
      <c r="IWU3"/>
      <c r="IWV3"/>
      <c r="IWW3"/>
      <c r="IWX3"/>
      <c r="IWY3"/>
      <c r="IWZ3"/>
      <c r="IXA3"/>
      <c r="IXB3"/>
      <c r="IXC3"/>
      <c r="IXD3"/>
      <c r="IXE3"/>
      <c r="IXF3"/>
      <c r="IXG3"/>
      <c r="IXH3"/>
      <c r="IXI3"/>
      <c r="IXJ3"/>
      <c r="IXK3"/>
      <c r="IXL3"/>
      <c r="IXM3"/>
      <c r="IXN3"/>
      <c r="IXO3"/>
      <c r="IXP3"/>
      <c r="IXQ3"/>
      <c r="IXR3"/>
      <c r="IXS3"/>
      <c r="IXT3"/>
      <c r="IXU3"/>
      <c r="IXV3"/>
      <c r="IXW3"/>
      <c r="IXX3"/>
      <c r="IXY3"/>
      <c r="IXZ3"/>
      <c r="IYA3"/>
      <c r="IYB3"/>
      <c r="IYC3"/>
      <c r="IYD3"/>
      <c r="IYE3"/>
      <c r="IYF3"/>
      <c r="IYG3"/>
      <c r="IYH3"/>
      <c r="IYI3"/>
      <c r="IYJ3"/>
      <c r="IYK3"/>
      <c r="IYL3"/>
      <c r="IYM3"/>
      <c r="IYN3"/>
      <c r="IYO3"/>
      <c r="IYP3"/>
      <c r="IYQ3"/>
      <c r="IYR3"/>
      <c r="IYS3"/>
      <c r="IYT3"/>
      <c r="IYU3"/>
      <c r="IYV3"/>
      <c r="IYW3"/>
      <c r="IYX3"/>
      <c r="IYY3"/>
      <c r="IYZ3"/>
      <c r="IZA3"/>
      <c r="IZB3"/>
      <c r="IZC3"/>
      <c r="IZD3"/>
      <c r="IZE3"/>
      <c r="IZF3"/>
      <c r="IZG3"/>
      <c r="IZH3"/>
      <c r="IZI3"/>
      <c r="IZJ3"/>
      <c r="IZK3"/>
      <c r="IZL3"/>
      <c r="IZM3"/>
      <c r="IZN3"/>
      <c r="IZO3"/>
      <c r="IZP3"/>
      <c r="IZQ3"/>
      <c r="IZR3"/>
      <c r="IZS3"/>
      <c r="IZT3"/>
      <c r="IZU3"/>
      <c r="IZV3"/>
      <c r="IZW3"/>
      <c r="IZX3"/>
      <c r="IZY3"/>
      <c r="IZZ3"/>
      <c r="JAA3"/>
      <c r="JAB3"/>
      <c r="JAC3"/>
      <c r="JAD3"/>
      <c r="JAE3"/>
      <c r="JAF3"/>
      <c r="JAG3"/>
      <c r="JAH3"/>
      <c r="JAI3"/>
      <c r="JAJ3"/>
      <c r="JAK3"/>
      <c r="JAL3"/>
      <c r="JAM3"/>
      <c r="JAN3"/>
      <c r="JAO3"/>
      <c r="JAP3"/>
      <c r="JAQ3"/>
      <c r="JAR3"/>
      <c r="JAS3"/>
      <c r="JAT3"/>
      <c r="JAU3"/>
      <c r="JAV3"/>
      <c r="JAW3"/>
      <c r="JAX3"/>
      <c r="JAY3"/>
      <c r="JAZ3"/>
      <c r="JBA3"/>
      <c r="JBB3"/>
      <c r="JBC3"/>
      <c r="JBD3"/>
      <c r="JBE3"/>
      <c r="JBF3"/>
      <c r="JBG3"/>
      <c r="JBH3"/>
      <c r="JBI3"/>
      <c r="JBJ3"/>
      <c r="JBK3"/>
      <c r="JBL3"/>
      <c r="JBM3"/>
      <c r="JBN3"/>
      <c r="JBO3"/>
      <c r="JBP3"/>
      <c r="JBQ3"/>
      <c r="JBR3"/>
      <c r="JBS3"/>
      <c r="JBT3"/>
      <c r="JBU3"/>
      <c r="JBV3"/>
      <c r="JBW3"/>
      <c r="JBX3"/>
      <c r="JBY3"/>
      <c r="JBZ3"/>
      <c r="JCA3"/>
      <c r="JCB3"/>
      <c r="JCC3"/>
      <c r="JCD3"/>
      <c r="JCE3"/>
      <c r="JCF3"/>
      <c r="JCG3"/>
      <c r="JCH3"/>
      <c r="JCI3"/>
      <c r="JCJ3"/>
      <c r="JCK3"/>
      <c r="JCL3"/>
      <c r="JCM3"/>
      <c r="JCN3"/>
      <c r="JCO3"/>
      <c r="JCP3"/>
      <c r="JCQ3"/>
      <c r="JCR3"/>
      <c r="JCS3"/>
      <c r="JCT3"/>
      <c r="JCU3"/>
      <c r="JCV3"/>
      <c r="JCW3"/>
      <c r="JCX3"/>
      <c r="JCY3"/>
      <c r="JCZ3"/>
      <c r="JDA3"/>
      <c r="JDB3"/>
      <c r="JDC3"/>
      <c r="JDD3"/>
      <c r="JDE3"/>
      <c r="JDF3"/>
      <c r="JDG3"/>
      <c r="JDH3"/>
      <c r="JDI3"/>
      <c r="JDJ3"/>
      <c r="JDK3"/>
      <c r="JDL3"/>
      <c r="JDM3"/>
      <c r="JDN3"/>
      <c r="JDO3"/>
      <c r="JDP3"/>
      <c r="JDQ3"/>
      <c r="JDR3"/>
      <c r="JDS3"/>
      <c r="JDT3"/>
      <c r="JDU3"/>
      <c r="JDV3"/>
      <c r="JDW3"/>
      <c r="JDX3"/>
      <c r="JDY3"/>
      <c r="JDZ3"/>
      <c r="JEA3"/>
      <c r="JEB3"/>
      <c r="JEC3"/>
      <c r="JED3"/>
      <c r="JEE3"/>
      <c r="JEF3"/>
      <c r="JEG3"/>
      <c r="JEH3"/>
      <c r="JEI3"/>
      <c r="JEJ3"/>
      <c r="JEK3"/>
      <c r="JEL3"/>
      <c r="JEM3"/>
      <c r="JEN3"/>
      <c r="JEO3"/>
      <c r="JEP3"/>
      <c r="JEQ3"/>
      <c r="JER3"/>
      <c r="JES3"/>
      <c r="JET3"/>
      <c r="JEU3"/>
      <c r="JEV3"/>
      <c r="JEW3"/>
      <c r="JEX3"/>
      <c r="JEY3"/>
      <c r="JEZ3"/>
      <c r="JFA3"/>
      <c r="JFB3"/>
      <c r="JFC3"/>
      <c r="JFD3"/>
      <c r="JFE3"/>
      <c r="JFF3"/>
      <c r="JFG3"/>
      <c r="JFH3"/>
      <c r="JFI3"/>
      <c r="JFJ3"/>
      <c r="JFK3"/>
      <c r="JFL3"/>
      <c r="JFM3"/>
      <c r="JFN3"/>
      <c r="JFO3"/>
      <c r="JFP3"/>
      <c r="JFQ3"/>
      <c r="JFR3"/>
      <c r="JFS3"/>
      <c r="JFT3"/>
      <c r="JFU3"/>
      <c r="JFV3"/>
      <c r="JFW3"/>
      <c r="JFX3"/>
      <c r="JFY3"/>
      <c r="JFZ3"/>
      <c r="JGA3"/>
      <c r="JGB3"/>
      <c r="JGC3"/>
      <c r="JGD3"/>
      <c r="JGE3"/>
      <c r="JGF3"/>
      <c r="JGG3"/>
      <c r="JGH3"/>
      <c r="JGI3"/>
      <c r="JGJ3"/>
      <c r="JGK3"/>
      <c r="JGL3"/>
      <c r="JGM3"/>
      <c r="JGN3"/>
      <c r="JGO3"/>
      <c r="JGP3"/>
      <c r="JGQ3"/>
      <c r="JGR3"/>
      <c r="JGS3"/>
      <c r="JGT3"/>
      <c r="JGU3"/>
      <c r="JGV3"/>
      <c r="JGW3"/>
      <c r="JGX3"/>
      <c r="JGY3"/>
      <c r="JGZ3"/>
      <c r="JHA3"/>
      <c r="JHB3"/>
      <c r="JHC3"/>
      <c r="JHD3"/>
      <c r="JHE3"/>
      <c r="JHF3"/>
      <c r="JHG3"/>
      <c r="JHH3"/>
      <c r="JHI3"/>
      <c r="JHJ3"/>
      <c r="JHK3"/>
      <c r="JHL3"/>
      <c r="JHM3"/>
      <c r="JHN3"/>
      <c r="JHO3"/>
      <c r="JHP3"/>
      <c r="JHQ3"/>
      <c r="JHR3"/>
      <c r="JHS3"/>
      <c r="JHT3"/>
      <c r="JHU3"/>
      <c r="JHV3"/>
      <c r="JHW3"/>
      <c r="JHX3"/>
      <c r="JHY3"/>
      <c r="JHZ3"/>
      <c r="JIA3"/>
      <c r="JIB3"/>
      <c r="JIC3"/>
      <c r="JID3"/>
      <c r="JIE3"/>
      <c r="JIF3"/>
      <c r="JIG3"/>
      <c r="JIH3"/>
      <c r="JII3"/>
      <c r="JIJ3"/>
      <c r="JIK3"/>
      <c r="JIL3"/>
      <c r="JIM3"/>
      <c r="JIN3"/>
      <c r="JIO3"/>
      <c r="JIP3"/>
      <c r="JIQ3"/>
      <c r="JIR3"/>
      <c r="JIS3"/>
      <c r="JIT3"/>
      <c r="JIU3"/>
      <c r="JIV3"/>
      <c r="JIW3"/>
      <c r="JIX3"/>
      <c r="JIY3"/>
      <c r="JIZ3"/>
      <c r="JJA3"/>
      <c r="JJB3"/>
      <c r="JJC3"/>
      <c r="JJD3"/>
      <c r="JJE3"/>
      <c r="JJF3"/>
      <c r="JJG3"/>
      <c r="JJH3"/>
      <c r="JJI3"/>
      <c r="JJJ3"/>
      <c r="JJK3"/>
      <c r="JJL3"/>
      <c r="JJM3"/>
      <c r="JJN3"/>
      <c r="JJO3"/>
      <c r="JJP3"/>
      <c r="JJQ3"/>
      <c r="JJR3"/>
      <c r="JJS3"/>
      <c r="JJT3"/>
      <c r="JJU3"/>
      <c r="JJV3"/>
      <c r="JJW3"/>
      <c r="JJX3"/>
      <c r="JJY3"/>
      <c r="JJZ3"/>
      <c r="JKA3"/>
      <c r="JKB3"/>
      <c r="JKC3"/>
      <c r="JKD3"/>
      <c r="JKE3"/>
      <c r="JKF3"/>
      <c r="JKG3"/>
      <c r="JKH3"/>
      <c r="JKI3"/>
      <c r="JKJ3"/>
      <c r="JKK3"/>
      <c r="JKL3"/>
      <c r="JKM3"/>
      <c r="JKN3"/>
      <c r="JKO3"/>
      <c r="JKP3"/>
      <c r="JKQ3"/>
      <c r="JKR3"/>
      <c r="JKS3"/>
      <c r="JKT3"/>
      <c r="JKU3"/>
      <c r="JKV3"/>
      <c r="JKW3"/>
      <c r="JKX3"/>
      <c r="JKY3"/>
      <c r="JKZ3"/>
      <c r="JLA3"/>
      <c r="JLB3"/>
      <c r="JLC3"/>
      <c r="JLD3"/>
      <c r="JLE3"/>
      <c r="JLF3"/>
      <c r="JLG3"/>
      <c r="JLH3"/>
      <c r="JLI3"/>
      <c r="JLJ3"/>
      <c r="JLK3"/>
      <c r="JLL3"/>
      <c r="JLM3"/>
      <c r="JLN3"/>
      <c r="JLO3"/>
      <c r="JLP3"/>
      <c r="JLQ3"/>
      <c r="JLR3"/>
      <c r="JLS3"/>
      <c r="JLT3"/>
      <c r="JLU3"/>
      <c r="JLV3"/>
      <c r="JLW3"/>
      <c r="JLX3"/>
      <c r="JLY3"/>
      <c r="JLZ3"/>
      <c r="JMA3"/>
      <c r="JMB3"/>
      <c r="JMC3"/>
      <c r="JMD3"/>
      <c r="JME3"/>
      <c r="JMF3"/>
      <c r="JMG3"/>
      <c r="JMH3"/>
      <c r="JMI3"/>
      <c r="JMJ3"/>
      <c r="JMK3"/>
      <c r="JML3"/>
      <c r="JMM3"/>
      <c r="JMN3"/>
      <c r="JMO3"/>
      <c r="JMP3"/>
      <c r="JMQ3"/>
      <c r="JMR3"/>
      <c r="JMS3"/>
      <c r="JMT3"/>
      <c r="JMU3"/>
      <c r="JMV3"/>
      <c r="JMW3"/>
      <c r="JMX3"/>
      <c r="JMY3"/>
      <c r="JMZ3"/>
      <c r="JNA3"/>
      <c r="JNB3"/>
      <c r="JNC3"/>
      <c r="JND3"/>
      <c r="JNE3"/>
      <c r="JNF3"/>
      <c r="JNG3"/>
      <c r="JNH3"/>
      <c r="JNI3"/>
      <c r="JNJ3"/>
      <c r="JNK3"/>
      <c r="JNL3"/>
      <c r="JNM3"/>
      <c r="JNN3"/>
      <c r="JNO3"/>
      <c r="JNP3"/>
      <c r="JNQ3"/>
      <c r="JNR3"/>
      <c r="JNS3"/>
      <c r="JNT3"/>
      <c r="JNU3"/>
      <c r="JNV3"/>
      <c r="JNW3"/>
      <c r="JNX3"/>
      <c r="JNY3"/>
      <c r="JNZ3"/>
      <c r="JOA3"/>
      <c r="JOB3"/>
      <c r="JOC3"/>
      <c r="JOD3"/>
      <c r="JOE3"/>
      <c r="JOF3"/>
      <c r="JOG3"/>
      <c r="JOH3"/>
      <c r="JOI3"/>
      <c r="JOJ3"/>
      <c r="JOK3"/>
      <c r="JOL3"/>
      <c r="JOM3"/>
      <c r="JON3"/>
      <c r="JOO3"/>
      <c r="JOP3"/>
      <c r="JOQ3"/>
      <c r="JOR3"/>
      <c r="JOS3"/>
      <c r="JOT3"/>
      <c r="JOU3"/>
      <c r="JOV3"/>
      <c r="JOW3"/>
      <c r="JOX3"/>
      <c r="JOY3"/>
      <c r="JOZ3"/>
      <c r="JPA3"/>
      <c r="JPB3"/>
      <c r="JPC3"/>
      <c r="JPD3"/>
      <c r="JPE3"/>
      <c r="JPF3"/>
      <c r="JPG3"/>
      <c r="JPH3"/>
      <c r="JPI3"/>
      <c r="JPJ3"/>
      <c r="JPK3"/>
      <c r="JPL3"/>
      <c r="JPM3"/>
      <c r="JPN3"/>
      <c r="JPO3"/>
      <c r="JPP3"/>
      <c r="JPQ3"/>
      <c r="JPR3"/>
      <c r="JPS3"/>
      <c r="JPT3"/>
      <c r="JPU3"/>
      <c r="JPV3"/>
      <c r="JPW3"/>
      <c r="JPX3"/>
      <c r="JPY3"/>
      <c r="JPZ3"/>
      <c r="JQA3"/>
      <c r="JQB3"/>
      <c r="JQC3"/>
      <c r="JQD3"/>
      <c r="JQE3"/>
      <c r="JQF3"/>
      <c r="JQG3"/>
      <c r="JQH3"/>
      <c r="JQI3"/>
      <c r="JQJ3"/>
      <c r="JQK3"/>
      <c r="JQL3"/>
      <c r="JQM3"/>
      <c r="JQN3"/>
      <c r="JQO3"/>
      <c r="JQP3"/>
      <c r="JQQ3"/>
      <c r="JQR3"/>
      <c r="JQS3"/>
      <c r="JQT3"/>
      <c r="JQU3"/>
      <c r="JQV3"/>
      <c r="JQW3"/>
      <c r="JQX3"/>
      <c r="JQY3"/>
      <c r="JQZ3"/>
      <c r="JRA3"/>
      <c r="JRB3"/>
      <c r="JRC3"/>
      <c r="JRD3"/>
      <c r="JRE3"/>
      <c r="JRF3"/>
      <c r="JRG3"/>
      <c r="JRH3"/>
      <c r="JRI3"/>
      <c r="JRJ3"/>
      <c r="JRK3"/>
      <c r="JRL3"/>
      <c r="JRM3"/>
      <c r="JRN3"/>
      <c r="JRO3"/>
      <c r="JRP3"/>
      <c r="JRQ3"/>
      <c r="JRR3"/>
      <c r="JRS3"/>
      <c r="JRT3"/>
      <c r="JRU3"/>
      <c r="JRV3"/>
      <c r="JRW3"/>
      <c r="JRX3"/>
      <c r="JRY3"/>
      <c r="JRZ3"/>
      <c r="JSA3"/>
      <c r="JSB3"/>
      <c r="JSC3"/>
      <c r="JSD3"/>
      <c r="JSE3"/>
      <c r="JSF3"/>
      <c r="JSG3"/>
      <c r="JSH3"/>
      <c r="JSI3"/>
      <c r="JSJ3"/>
      <c r="JSK3"/>
      <c r="JSL3"/>
      <c r="JSM3"/>
      <c r="JSN3"/>
      <c r="JSO3"/>
      <c r="JSP3"/>
      <c r="JSQ3"/>
      <c r="JSR3"/>
      <c r="JSS3"/>
      <c r="JST3"/>
      <c r="JSU3"/>
      <c r="JSV3"/>
      <c r="JSW3"/>
      <c r="JSX3"/>
      <c r="JSY3"/>
      <c r="JSZ3"/>
      <c r="JTA3"/>
      <c r="JTB3"/>
      <c r="JTC3"/>
      <c r="JTD3"/>
      <c r="JTE3"/>
      <c r="JTF3"/>
      <c r="JTG3"/>
      <c r="JTH3"/>
      <c r="JTI3"/>
      <c r="JTJ3"/>
      <c r="JTK3"/>
      <c r="JTL3"/>
      <c r="JTM3"/>
      <c r="JTN3"/>
      <c r="JTO3"/>
      <c r="JTP3"/>
      <c r="JTQ3"/>
      <c r="JTR3"/>
      <c r="JTS3"/>
      <c r="JTT3"/>
      <c r="JTU3"/>
      <c r="JTV3"/>
      <c r="JTW3"/>
      <c r="JTX3"/>
      <c r="JTY3"/>
      <c r="JTZ3"/>
      <c r="JUA3"/>
      <c r="JUB3"/>
      <c r="JUC3"/>
      <c r="JUD3"/>
      <c r="JUE3"/>
      <c r="JUF3"/>
      <c r="JUG3"/>
      <c r="JUH3"/>
      <c r="JUI3"/>
      <c r="JUJ3"/>
      <c r="JUK3"/>
      <c r="JUL3"/>
      <c r="JUM3"/>
      <c r="JUN3"/>
      <c r="JUO3"/>
      <c r="JUP3"/>
      <c r="JUQ3"/>
      <c r="JUR3"/>
      <c r="JUS3"/>
      <c r="JUT3"/>
      <c r="JUU3"/>
      <c r="JUV3"/>
      <c r="JUW3"/>
      <c r="JUX3"/>
      <c r="JUY3"/>
      <c r="JUZ3"/>
      <c r="JVA3"/>
      <c r="JVB3"/>
      <c r="JVC3"/>
      <c r="JVD3"/>
      <c r="JVE3"/>
      <c r="JVF3"/>
      <c r="JVG3"/>
      <c r="JVH3"/>
      <c r="JVI3"/>
      <c r="JVJ3"/>
      <c r="JVK3"/>
      <c r="JVL3"/>
      <c r="JVM3"/>
      <c r="JVN3"/>
      <c r="JVO3"/>
      <c r="JVP3"/>
      <c r="JVQ3"/>
      <c r="JVR3"/>
      <c r="JVS3"/>
      <c r="JVT3"/>
      <c r="JVU3"/>
      <c r="JVV3"/>
      <c r="JVW3"/>
      <c r="JVX3"/>
      <c r="JVY3"/>
      <c r="JVZ3"/>
      <c r="JWA3"/>
      <c r="JWB3"/>
      <c r="JWC3"/>
      <c r="JWD3"/>
      <c r="JWE3"/>
      <c r="JWF3"/>
      <c r="JWG3"/>
      <c r="JWH3"/>
      <c r="JWI3"/>
      <c r="JWJ3"/>
      <c r="JWK3"/>
      <c r="JWL3"/>
      <c r="JWM3"/>
      <c r="JWN3"/>
      <c r="JWO3"/>
      <c r="JWP3"/>
      <c r="JWQ3"/>
      <c r="JWR3"/>
      <c r="JWS3"/>
      <c r="JWT3"/>
      <c r="JWU3"/>
      <c r="JWV3"/>
      <c r="JWW3"/>
      <c r="JWX3"/>
      <c r="JWY3"/>
      <c r="JWZ3"/>
      <c r="JXA3"/>
      <c r="JXB3"/>
      <c r="JXC3"/>
      <c r="JXD3"/>
      <c r="JXE3"/>
      <c r="JXF3"/>
      <c r="JXG3"/>
      <c r="JXH3"/>
      <c r="JXI3"/>
      <c r="JXJ3"/>
      <c r="JXK3"/>
      <c r="JXL3"/>
      <c r="JXM3"/>
      <c r="JXN3"/>
      <c r="JXO3"/>
      <c r="JXP3"/>
      <c r="JXQ3"/>
      <c r="JXR3"/>
      <c r="JXS3"/>
      <c r="JXT3"/>
      <c r="JXU3"/>
      <c r="JXV3"/>
      <c r="JXW3"/>
      <c r="JXX3"/>
      <c r="JXY3"/>
      <c r="JXZ3"/>
      <c r="JYA3"/>
      <c r="JYB3"/>
      <c r="JYC3"/>
      <c r="JYD3"/>
      <c r="JYE3"/>
      <c r="JYF3"/>
      <c r="JYG3"/>
      <c r="JYH3"/>
      <c r="JYI3"/>
      <c r="JYJ3"/>
      <c r="JYK3"/>
      <c r="JYL3"/>
      <c r="JYM3"/>
      <c r="JYN3"/>
      <c r="JYO3"/>
      <c r="JYP3"/>
      <c r="JYQ3"/>
      <c r="JYR3"/>
      <c r="JYS3"/>
      <c r="JYT3"/>
      <c r="JYU3"/>
      <c r="JYV3"/>
      <c r="JYW3"/>
      <c r="JYX3"/>
      <c r="JYY3"/>
      <c r="JYZ3"/>
      <c r="JZA3"/>
      <c r="JZB3"/>
      <c r="JZC3"/>
      <c r="JZD3"/>
      <c r="JZE3"/>
      <c r="JZF3"/>
      <c r="JZG3"/>
      <c r="JZH3"/>
      <c r="JZI3"/>
      <c r="JZJ3"/>
      <c r="JZK3"/>
      <c r="JZL3"/>
      <c r="JZM3"/>
      <c r="JZN3"/>
      <c r="JZO3"/>
      <c r="JZP3"/>
      <c r="JZQ3"/>
      <c r="JZR3"/>
      <c r="JZS3"/>
      <c r="JZT3"/>
      <c r="JZU3"/>
      <c r="JZV3"/>
      <c r="JZW3"/>
      <c r="JZX3"/>
      <c r="JZY3"/>
      <c r="JZZ3"/>
      <c r="KAA3"/>
      <c r="KAB3"/>
      <c r="KAC3"/>
      <c r="KAD3"/>
      <c r="KAE3"/>
      <c r="KAF3"/>
      <c r="KAG3"/>
      <c r="KAH3"/>
      <c r="KAI3"/>
      <c r="KAJ3"/>
      <c r="KAK3"/>
      <c r="KAL3"/>
      <c r="KAM3"/>
      <c r="KAN3"/>
      <c r="KAO3"/>
      <c r="KAP3"/>
      <c r="KAQ3"/>
      <c r="KAR3"/>
      <c r="KAS3"/>
      <c r="KAT3"/>
      <c r="KAU3"/>
      <c r="KAV3"/>
      <c r="KAW3"/>
      <c r="KAX3"/>
      <c r="KAY3"/>
      <c r="KAZ3"/>
      <c r="KBA3"/>
      <c r="KBB3"/>
      <c r="KBC3"/>
      <c r="KBD3"/>
      <c r="KBE3"/>
      <c r="KBF3"/>
      <c r="KBG3"/>
      <c r="KBH3"/>
      <c r="KBI3"/>
      <c r="KBJ3"/>
      <c r="KBK3"/>
      <c r="KBL3"/>
      <c r="KBM3"/>
      <c r="KBN3"/>
      <c r="KBO3"/>
      <c r="KBP3"/>
      <c r="KBQ3"/>
      <c r="KBR3"/>
      <c r="KBS3"/>
      <c r="KBT3"/>
      <c r="KBU3"/>
      <c r="KBV3"/>
      <c r="KBW3"/>
      <c r="KBX3"/>
      <c r="KBY3"/>
      <c r="KBZ3"/>
      <c r="KCA3"/>
      <c r="KCB3"/>
      <c r="KCC3"/>
      <c r="KCD3"/>
      <c r="KCE3"/>
      <c r="KCF3"/>
      <c r="KCG3"/>
      <c r="KCH3"/>
      <c r="KCI3"/>
      <c r="KCJ3"/>
      <c r="KCK3"/>
      <c r="KCL3"/>
      <c r="KCM3"/>
      <c r="KCN3"/>
      <c r="KCO3"/>
      <c r="KCP3"/>
      <c r="KCQ3"/>
      <c r="KCR3"/>
      <c r="KCS3"/>
      <c r="KCT3"/>
      <c r="KCU3"/>
      <c r="KCV3"/>
      <c r="KCW3"/>
      <c r="KCX3"/>
      <c r="KCY3"/>
      <c r="KCZ3"/>
      <c r="KDA3"/>
      <c r="KDB3"/>
      <c r="KDC3"/>
      <c r="KDD3"/>
      <c r="KDE3"/>
      <c r="KDF3"/>
      <c r="KDG3"/>
      <c r="KDH3"/>
      <c r="KDI3"/>
      <c r="KDJ3"/>
      <c r="KDK3"/>
      <c r="KDL3"/>
      <c r="KDM3"/>
      <c r="KDN3"/>
      <c r="KDO3"/>
      <c r="KDP3"/>
      <c r="KDQ3"/>
      <c r="KDR3"/>
      <c r="KDS3"/>
      <c r="KDT3"/>
      <c r="KDU3"/>
      <c r="KDV3"/>
      <c r="KDW3"/>
      <c r="KDX3"/>
      <c r="KDY3"/>
      <c r="KDZ3"/>
      <c r="KEA3"/>
      <c r="KEB3"/>
      <c r="KEC3"/>
      <c r="KED3"/>
      <c r="KEE3"/>
      <c r="KEF3"/>
      <c r="KEG3"/>
      <c r="KEH3"/>
      <c r="KEI3"/>
      <c r="KEJ3"/>
      <c r="KEK3"/>
      <c r="KEL3"/>
      <c r="KEM3"/>
      <c r="KEN3"/>
      <c r="KEO3"/>
      <c r="KEP3"/>
      <c r="KEQ3"/>
      <c r="KER3"/>
      <c r="KES3"/>
      <c r="KET3"/>
      <c r="KEU3"/>
      <c r="KEV3"/>
      <c r="KEW3"/>
      <c r="KEX3"/>
      <c r="KEY3"/>
      <c r="KEZ3"/>
      <c r="KFA3"/>
      <c r="KFB3"/>
      <c r="KFC3"/>
      <c r="KFD3"/>
      <c r="KFE3"/>
      <c r="KFF3"/>
      <c r="KFG3"/>
      <c r="KFH3"/>
      <c r="KFI3"/>
      <c r="KFJ3"/>
      <c r="KFK3"/>
      <c r="KFL3"/>
      <c r="KFM3"/>
      <c r="KFN3"/>
      <c r="KFO3"/>
      <c r="KFP3"/>
      <c r="KFQ3"/>
      <c r="KFR3"/>
      <c r="KFS3"/>
      <c r="KFT3"/>
      <c r="KFU3"/>
      <c r="KFV3"/>
      <c r="KFW3"/>
      <c r="KFX3"/>
      <c r="KFY3"/>
      <c r="KFZ3"/>
      <c r="KGA3"/>
      <c r="KGB3"/>
      <c r="KGC3"/>
      <c r="KGD3"/>
      <c r="KGE3"/>
      <c r="KGF3"/>
      <c r="KGG3"/>
      <c r="KGH3"/>
      <c r="KGI3"/>
      <c r="KGJ3"/>
      <c r="KGK3"/>
      <c r="KGL3"/>
      <c r="KGM3"/>
      <c r="KGN3"/>
      <c r="KGO3"/>
      <c r="KGP3"/>
      <c r="KGQ3"/>
      <c r="KGR3"/>
      <c r="KGS3"/>
      <c r="KGT3"/>
      <c r="KGU3"/>
      <c r="KGV3"/>
      <c r="KGW3"/>
      <c r="KGX3"/>
      <c r="KGY3"/>
      <c r="KGZ3"/>
      <c r="KHA3"/>
      <c r="KHB3"/>
      <c r="KHC3"/>
      <c r="KHD3"/>
      <c r="KHE3"/>
      <c r="KHF3"/>
      <c r="KHG3"/>
      <c r="KHH3"/>
      <c r="KHI3"/>
      <c r="KHJ3"/>
      <c r="KHK3"/>
      <c r="KHL3"/>
      <c r="KHM3"/>
      <c r="KHN3"/>
      <c r="KHO3"/>
      <c r="KHP3"/>
      <c r="KHQ3"/>
      <c r="KHR3"/>
      <c r="KHS3"/>
      <c r="KHT3"/>
      <c r="KHU3"/>
      <c r="KHV3"/>
      <c r="KHW3"/>
      <c r="KHX3"/>
      <c r="KHY3"/>
      <c r="KHZ3"/>
      <c r="KIA3"/>
      <c r="KIB3"/>
      <c r="KIC3"/>
      <c r="KID3"/>
      <c r="KIE3"/>
      <c r="KIF3"/>
      <c r="KIG3"/>
      <c r="KIH3"/>
      <c r="KII3"/>
      <c r="KIJ3"/>
      <c r="KIK3"/>
      <c r="KIL3"/>
      <c r="KIM3"/>
      <c r="KIN3"/>
      <c r="KIO3"/>
      <c r="KIP3"/>
      <c r="KIQ3"/>
      <c r="KIR3"/>
      <c r="KIS3"/>
      <c r="KIT3"/>
      <c r="KIU3"/>
      <c r="KIV3"/>
      <c r="KIW3"/>
      <c r="KIX3"/>
      <c r="KIY3"/>
      <c r="KIZ3"/>
      <c r="KJA3"/>
      <c r="KJB3"/>
      <c r="KJC3"/>
      <c r="KJD3"/>
      <c r="KJE3"/>
      <c r="KJF3"/>
      <c r="KJG3"/>
      <c r="KJH3"/>
      <c r="KJI3"/>
      <c r="KJJ3"/>
      <c r="KJK3"/>
      <c r="KJL3"/>
      <c r="KJM3"/>
      <c r="KJN3"/>
      <c r="KJO3"/>
      <c r="KJP3"/>
      <c r="KJQ3"/>
      <c r="KJR3"/>
      <c r="KJS3"/>
      <c r="KJT3"/>
      <c r="KJU3"/>
      <c r="KJV3"/>
      <c r="KJW3"/>
      <c r="KJX3"/>
      <c r="KJY3"/>
      <c r="KJZ3"/>
      <c r="KKA3"/>
      <c r="KKB3"/>
      <c r="KKC3"/>
      <c r="KKD3"/>
      <c r="KKE3"/>
      <c r="KKF3"/>
      <c r="KKG3"/>
      <c r="KKH3"/>
      <c r="KKI3"/>
      <c r="KKJ3"/>
      <c r="KKK3"/>
      <c r="KKL3"/>
      <c r="KKM3"/>
      <c r="KKN3"/>
      <c r="KKO3"/>
      <c r="KKP3"/>
      <c r="KKQ3"/>
      <c r="KKR3"/>
      <c r="KKS3"/>
      <c r="KKT3"/>
      <c r="KKU3"/>
      <c r="KKV3"/>
      <c r="KKW3"/>
      <c r="KKX3"/>
      <c r="KKY3"/>
      <c r="KKZ3"/>
      <c r="KLA3"/>
      <c r="KLB3"/>
      <c r="KLC3"/>
      <c r="KLD3"/>
      <c r="KLE3"/>
      <c r="KLF3"/>
      <c r="KLG3"/>
      <c r="KLH3"/>
      <c r="KLI3"/>
      <c r="KLJ3"/>
      <c r="KLK3"/>
      <c r="KLL3"/>
      <c r="KLM3"/>
      <c r="KLN3"/>
      <c r="KLO3"/>
      <c r="KLP3"/>
      <c r="KLQ3"/>
      <c r="KLR3"/>
      <c r="KLS3"/>
      <c r="KLT3"/>
      <c r="KLU3"/>
      <c r="KLV3"/>
      <c r="KLW3"/>
      <c r="KLX3"/>
      <c r="KLY3"/>
      <c r="KLZ3"/>
      <c r="KMA3"/>
      <c r="KMB3"/>
      <c r="KMC3"/>
      <c r="KMD3"/>
      <c r="KME3"/>
      <c r="KMF3"/>
      <c r="KMG3"/>
      <c r="KMH3"/>
      <c r="KMI3"/>
      <c r="KMJ3"/>
      <c r="KMK3"/>
      <c r="KML3"/>
      <c r="KMM3"/>
      <c r="KMN3"/>
      <c r="KMO3"/>
      <c r="KMP3"/>
      <c r="KMQ3"/>
      <c r="KMR3"/>
      <c r="KMS3"/>
      <c r="KMT3"/>
      <c r="KMU3"/>
      <c r="KMV3"/>
      <c r="KMW3"/>
      <c r="KMX3"/>
      <c r="KMY3"/>
      <c r="KMZ3"/>
      <c r="KNA3"/>
      <c r="KNB3"/>
      <c r="KNC3"/>
      <c r="KND3"/>
      <c r="KNE3"/>
      <c r="KNF3"/>
      <c r="KNG3"/>
      <c r="KNH3"/>
      <c r="KNI3"/>
      <c r="KNJ3"/>
      <c r="KNK3"/>
      <c r="KNL3"/>
      <c r="KNM3"/>
      <c r="KNN3"/>
      <c r="KNO3"/>
      <c r="KNP3"/>
      <c r="KNQ3"/>
      <c r="KNR3"/>
      <c r="KNS3"/>
      <c r="KNT3"/>
      <c r="KNU3"/>
      <c r="KNV3"/>
      <c r="KNW3"/>
      <c r="KNX3"/>
      <c r="KNY3"/>
      <c r="KNZ3"/>
      <c r="KOA3"/>
      <c r="KOB3"/>
      <c r="KOC3"/>
      <c r="KOD3"/>
      <c r="KOE3"/>
      <c r="KOF3"/>
      <c r="KOG3"/>
      <c r="KOH3"/>
      <c r="KOI3"/>
      <c r="KOJ3"/>
      <c r="KOK3"/>
      <c r="KOL3"/>
      <c r="KOM3"/>
      <c r="KON3"/>
      <c r="KOO3"/>
      <c r="KOP3"/>
      <c r="KOQ3"/>
      <c r="KOR3"/>
      <c r="KOS3"/>
      <c r="KOT3"/>
      <c r="KOU3"/>
      <c r="KOV3"/>
      <c r="KOW3"/>
      <c r="KOX3"/>
      <c r="KOY3"/>
      <c r="KOZ3"/>
      <c r="KPA3"/>
      <c r="KPB3"/>
      <c r="KPC3"/>
      <c r="KPD3"/>
      <c r="KPE3"/>
      <c r="KPF3"/>
      <c r="KPG3"/>
      <c r="KPH3"/>
      <c r="KPI3"/>
      <c r="KPJ3"/>
      <c r="KPK3"/>
      <c r="KPL3"/>
      <c r="KPM3"/>
      <c r="KPN3"/>
      <c r="KPO3"/>
      <c r="KPP3"/>
      <c r="KPQ3"/>
      <c r="KPR3"/>
      <c r="KPS3"/>
      <c r="KPT3"/>
      <c r="KPU3"/>
      <c r="KPV3"/>
      <c r="KPW3"/>
      <c r="KPX3"/>
      <c r="KPY3"/>
      <c r="KPZ3"/>
      <c r="KQA3"/>
      <c r="KQB3"/>
      <c r="KQC3"/>
      <c r="KQD3"/>
      <c r="KQE3"/>
      <c r="KQF3"/>
      <c r="KQG3"/>
      <c r="KQH3"/>
      <c r="KQI3"/>
      <c r="KQJ3"/>
      <c r="KQK3"/>
      <c r="KQL3"/>
      <c r="KQM3"/>
      <c r="KQN3"/>
      <c r="KQO3"/>
      <c r="KQP3"/>
      <c r="KQQ3"/>
      <c r="KQR3"/>
      <c r="KQS3"/>
      <c r="KQT3"/>
      <c r="KQU3"/>
      <c r="KQV3"/>
      <c r="KQW3"/>
      <c r="KQX3"/>
      <c r="KQY3"/>
      <c r="KQZ3"/>
      <c r="KRA3"/>
      <c r="KRB3"/>
      <c r="KRC3"/>
      <c r="KRD3"/>
      <c r="KRE3"/>
      <c r="KRF3"/>
      <c r="KRG3"/>
      <c r="KRH3"/>
      <c r="KRI3"/>
      <c r="KRJ3"/>
      <c r="KRK3"/>
      <c r="KRL3"/>
      <c r="KRM3"/>
      <c r="KRN3"/>
      <c r="KRO3"/>
      <c r="KRP3"/>
      <c r="KRQ3"/>
      <c r="KRR3"/>
      <c r="KRS3"/>
      <c r="KRT3"/>
      <c r="KRU3"/>
      <c r="KRV3"/>
      <c r="KRW3"/>
      <c r="KRX3"/>
      <c r="KRY3"/>
      <c r="KRZ3"/>
      <c r="KSA3"/>
      <c r="KSB3"/>
      <c r="KSC3"/>
      <c r="KSD3"/>
      <c r="KSE3"/>
      <c r="KSF3"/>
      <c r="KSG3"/>
      <c r="KSH3"/>
      <c r="KSI3"/>
      <c r="KSJ3"/>
      <c r="KSK3"/>
      <c r="KSL3"/>
      <c r="KSM3"/>
      <c r="KSN3"/>
      <c r="KSO3"/>
      <c r="KSP3"/>
      <c r="KSQ3"/>
      <c r="KSR3"/>
      <c r="KSS3"/>
      <c r="KST3"/>
      <c r="KSU3"/>
      <c r="KSV3"/>
      <c r="KSW3"/>
      <c r="KSX3"/>
      <c r="KSY3"/>
      <c r="KSZ3"/>
      <c r="KTA3"/>
      <c r="KTB3"/>
      <c r="KTC3"/>
      <c r="KTD3"/>
      <c r="KTE3"/>
      <c r="KTF3"/>
      <c r="KTG3"/>
      <c r="KTH3"/>
      <c r="KTI3"/>
      <c r="KTJ3"/>
      <c r="KTK3"/>
      <c r="KTL3"/>
      <c r="KTM3"/>
      <c r="KTN3"/>
      <c r="KTO3"/>
      <c r="KTP3"/>
      <c r="KTQ3"/>
      <c r="KTR3"/>
      <c r="KTS3"/>
      <c r="KTT3"/>
      <c r="KTU3"/>
      <c r="KTV3"/>
      <c r="KTW3"/>
      <c r="KTX3"/>
      <c r="KTY3"/>
      <c r="KTZ3"/>
      <c r="KUA3"/>
      <c r="KUB3"/>
      <c r="KUC3"/>
      <c r="KUD3"/>
      <c r="KUE3"/>
      <c r="KUF3"/>
      <c r="KUG3"/>
      <c r="KUH3"/>
      <c r="KUI3"/>
      <c r="KUJ3"/>
      <c r="KUK3"/>
      <c r="KUL3"/>
      <c r="KUM3"/>
      <c r="KUN3"/>
      <c r="KUO3"/>
      <c r="KUP3"/>
      <c r="KUQ3"/>
      <c r="KUR3"/>
      <c r="KUS3"/>
      <c r="KUT3"/>
      <c r="KUU3"/>
      <c r="KUV3"/>
      <c r="KUW3"/>
      <c r="KUX3"/>
      <c r="KUY3"/>
      <c r="KUZ3"/>
      <c r="KVA3"/>
      <c r="KVB3"/>
      <c r="KVC3"/>
      <c r="KVD3"/>
      <c r="KVE3"/>
      <c r="KVF3"/>
      <c r="KVG3"/>
      <c r="KVH3"/>
      <c r="KVI3"/>
      <c r="KVJ3"/>
      <c r="KVK3"/>
      <c r="KVL3"/>
      <c r="KVM3"/>
      <c r="KVN3"/>
      <c r="KVO3"/>
      <c r="KVP3"/>
      <c r="KVQ3"/>
      <c r="KVR3"/>
      <c r="KVS3"/>
      <c r="KVT3"/>
      <c r="KVU3"/>
      <c r="KVV3"/>
      <c r="KVW3"/>
      <c r="KVX3"/>
      <c r="KVY3"/>
      <c r="KVZ3"/>
      <c r="KWA3"/>
      <c r="KWB3"/>
      <c r="KWC3"/>
      <c r="KWD3"/>
      <c r="KWE3"/>
      <c r="KWF3"/>
      <c r="KWG3"/>
      <c r="KWH3"/>
      <c r="KWI3"/>
      <c r="KWJ3"/>
      <c r="KWK3"/>
      <c r="KWL3"/>
      <c r="KWM3"/>
      <c r="KWN3"/>
      <c r="KWO3"/>
      <c r="KWP3"/>
      <c r="KWQ3"/>
      <c r="KWR3"/>
      <c r="KWS3"/>
      <c r="KWT3"/>
      <c r="KWU3"/>
      <c r="KWV3"/>
      <c r="KWW3"/>
      <c r="KWX3"/>
      <c r="KWY3"/>
      <c r="KWZ3"/>
      <c r="KXA3"/>
      <c r="KXB3"/>
      <c r="KXC3"/>
      <c r="KXD3"/>
      <c r="KXE3"/>
      <c r="KXF3"/>
      <c r="KXG3"/>
      <c r="KXH3"/>
      <c r="KXI3"/>
      <c r="KXJ3"/>
      <c r="KXK3"/>
      <c r="KXL3"/>
      <c r="KXM3"/>
      <c r="KXN3"/>
      <c r="KXO3"/>
      <c r="KXP3"/>
      <c r="KXQ3"/>
      <c r="KXR3"/>
      <c r="KXS3"/>
      <c r="KXT3"/>
      <c r="KXU3"/>
      <c r="KXV3"/>
      <c r="KXW3"/>
      <c r="KXX3"/>
      <c r="KXY3"/>
      <c r="KXZ3"/>
      <c r="KYA3"/>
      <c r="KYB3"/>
      <c r="KYC3"/>
      <c r="KYD3"/>
      <c r="KYE3"/>
      <c r="KYF3"/>
      <c r="KYG3"/>
      <c r="KYH3"/>
      <c r="KYI3"/>
      <c r="KYJ3"/>
      <c r="KYK3"/>
      <c r="KYL3"/>
      <c r="KYM3"/>
      <c r="KYN3"/>
      <c r="KYO3"/>
      <c r="KYP3"/>
      <c r="KYQ3"/>
      <c r="KYR3"/>
      <c r="KYS3"/>
      <c r="KYT3"/>
      <c r="KYU3"/>
      <c r="KYV3"/>
      <c r="KYW3"/>
      <c r="KYX3"/>
      <c r="KYY3"/>
      <c r="KYZ3"/>
      <c r="KZA3"/>
      <c r="KZB3"/>
      <c r="KZC3"/>
      <c r="KZD3"/>
      <c r="KZE3"/>
      <c r="KZF3"/>
      <c r="KZG3"/>
      <c r="KZH3"/>
      <c r="KZI3"/>
      <c r="KZJ3"/>
      <c r="KZK3"/>
      <c r="KZL3"/>
      <c r="KZM3"/>
      <c r="KZN3"/>
      <c r="KZO3"/>
      <c r="KZP3"/>
      <c r="KZQ3"/>
      <c r="KZR3"/>
      <c r="KZS3"/>
      <c r="KZT3"/>
      <c r="KZU3"/>
      <c r="KZV3"/>
      <c r="KZW3"/>
      <c r="KZX3"/>
      <c r="KZY3"/>
      <c r="KZZ3"/>
      <c r="LAA3"/>
      <c r="LAB3"/>
      <c r="LAC3"/>
      <c r="LAD3"/>
      <c r="LAE3"/>
      <c r="LAF3"/>
      <c r="LAG3"/>
      <c r="LAH3"/>
      <c r="LAI3"/>
      <c r="LAJ3"/>
      <c r="LAK3"/>
      <c r="LAL3"/>
      <c r="LAM3"/>
      <c r="LAN3"/>
      <c r="LAO3"/>
      <c r="LAP3"/>
      <c r="LAQ3"/>
      <c r="LAR3"/>
      <c r="LAS3"/>
      <c r="LAT3"/>
      <c r="LAU3"/>
      <c r="LAV3"/>
      <c r="LAW3"/>
      <c r="LAX3"/>
      <c r="LAY3"/>
      <c r="LAZ3"/>
      <c r="LBA3"/>
      <c r="LBB3"/>
      <c r="LBC3"/>
      <c r="LBD3"/>
      <c r="LBE3"/>
      <c r="LBF3"/>
      <c r="LBG3"/>
      <c r="LBH3"/>
      <c r="LBI3"/>
      <c r="LBJ3"/>
      <c r="LBK3"/>
      <c r="LBL3"/>
      <c r="LBM3"/>
      <c r="LBN3"/>
      <c r="LBO3"/>
      <c r="LBP3"/>
      <c r="LBQ3"/>
      <c r="LBR3"/>
      <c r="LBS3"/>
      <c r="LBT3"/>
      <c r="LBU3"/>
      <c r="LBV3"/>
      <c r="LBW3"/>
      <c r="LBX3"/>
      <c r="LBY3"/>
      <c r="LBZ3"/>
      <c r="LCA3"/>
      <c r="LCB3"/>
      <c r="LCC3"/>
      <c r="LCD3"/>
      <c r="LCE3"/>
      <c r="LCF3"/>
      <c r="LCG3"/>
      <c r="LCH3"/>
      <c r="LCI3"/>
      <c r="LCJ3"/>
      <c r="LCK3"/>
      <c r="LCL3"/>
      <c r="LCM3"/>
      <c r="LCN3"/>
      <c r="LCO3"/>
      <c r="LCP3"/>
      <c r="LCQ3"/>
      <c r="LCR3"/>
      <c r="LCS3"/>
      <c r="LCT3"/>
      <c r="LCU3"/>
      <c r="LCV3"/>
      <c r="LCW3"/>
      <c r="LCX3"/>
      <c r="LCY3"/>
      <c r="LCZ3"/>
      <c r="LDA3"/>
      <c r="LDB3"/>
      <c r="LDC3"/>
      <c r="LDD3"/>
      <c r="LDE3"/>
      <c r="LDF3"/>
      <c r="LDG3"/>
      <c r="LDH3"/>
      <c r="LDI3"/>
      <c r="LDJ3"/>
      <c r="LDK3"/>
      <c r="LDL3"/>
      <c r="LDM3"/>
      <c r="LDN3"/>
      <c r="LDO3"/>
      <c r="LDP3"/>
      <c r="LDQ3"/>
      <c r="LDR3"/>
      <c r="LDS3"/>
      <c r="LDT3"/>
      <c r="LDU3"/>
      <c r="LDV3"/>
      <c r="LDW3"/>
      <c r="LDX3"/>
      <c r="LDY3"/>
      <c r="LDZ3"/>
      <c r="LEA3"/>
      <c r="LEB3"/>
      <c r="LEC3"/>
      <c r="LED3"/>
      <c r="LEE3"/>
      <c r="LEF3"/>
      <c r="LEG3"/>
      <c r="LEH3"/>
      <c r="LEI3"/>
      <c r="LEJ3"/>
      <c r="LEK3"/>
      <c r="LEL3"/>
      <c r="LEM3"/>
      <c r="LEN3"/>
      <c r="LEO3"/>
      <c r="LEP3"/>
      <c r="LEQ3"/>
      <c r="LER3"/>
      <c r="LES3"/>
      <c r="LET3"/>
      <c r="LEU3"/>
      <c r="LEV3"/>
      <c r="LEW3"/>
      <c r="LEX3"/>
      <c r="LEY3"/>
      <c r="LEZ3"/>
      <c r="LFA3"/>
      <c r="LFB3"/>
      <c r="LFC3"/>
      <c r="LFD3"/>
      <c r="LFE3"/>
      <c r="LFF3"/>
      <c r="LFG3"/>
      <c r="LFH3"/>
      <c r="LFI3"/>
      <c r="LFJ3"/>
      <c r="LFK3"/>
      <c r="LFL3"/>
      <c r="LFM3"/>
      <c r="LFN3"/>
      <c r="LFO3"/>
      <c r="LFP3"/>
      <c r="LFQ3"/>
      <c r="LFR3"/>
      <c r="LFS3"/>
      <c r="LFT3"/>
      <c r="LFU3"/>
      <c r="LFV3"/>
      <c r="LFW3"/>
      <c r="LFX3"/>
      <c r="LFY3"/>
      <c r="LFZ3"/>
      <c r="LGA3"/>
      <c r="LGB3"/>
      <c r="LGC3"/>
      <c r="LGD3"/>
      <c r="LGE3"/>
      <c r="LGF3"/>
      <c r="LGG3"/>
      <c r="LGH3"/>
      <c r="LGI3"/>
      <c r="LGJ3"/>
      <c r="LGK3"/>
      <c r="LGL3"/>
      <c r="LGM3"/>
      <c r="LGN3"/>
      <c r="LGO3"/>
      <c r="LGP3"/>
      <c r="LGQ3"/>
      <c r="LGR3"/>
      <c r="LGS3"/>
      <c r="LGT3"/>
      <c r="LGU3"/>
      <c r="LGV3"/>
      <c r="LGW3"/>
      <c r="LGX3"/>
      <c r="LGY3"/>
      <c r="LGZ3"/>
      <c r="LHA3"/>
      <c r="LHB3"/>
      <c r="LHC3"/>
      <c r="LHD3"/>
      <c r="LHE3"/>
      <c r="LHF3"/>
      <c r="LHG3"/>
      <c r="LHH3"/>
      <c r="LHI3"/>
      <c r="LHJ3"/>
      <c r="LHK3"/>
      <c r="LHL3"/>
      <c r="LHM3"/>
      <c r="LHN3"/>
      <c r="LHO3"/>
      <c r="LHP3"/>
      <c r="LHQ3"/>
      <c r="LHR3"/>
      <c r="LHS3"/>
      <c r="LHT3"/>
      <c r="LHU3"/>
      <c r="LHV3"/>
      <c r="LHW3"/>
      <c r="LHX3"/>
      <c r="LHY3"/>
      <c r="LHZ3"/>
      <c r="LIA3"/>
      <c r="LIB3"/>
      <c r="LIC3"/>
      <c r="LID3"/>
      <c r="LIE3"/>
      <c r="LIF3"/>
      <c r="LIG3"/>
      <c r="LIH3"/>
      <c r="LII3"/>
      <c r="LIJ3"/>
      <c r="LIK3"/>
      <c r="LIL3"/>
      <c r="LIM3"/>
      <c r="LIN3"/>
      <c r="LIO3"/>
      <c r="LIP3"/>
      <c r="LIQ3"/>
      <c r="LIR3"/>
      <c r="LIS3"/>
      <c r="LIT3"/>
      <c r="LIU3"/>
      <c r="LIV3"/>
      <c r="LIW3"/>
      <c r="LIX3"/>
      <c r="LIY3"/>
      <c r="LIZ3"/>
      <c r="LJA3"/>
      <c r="LJB3"/>
      <c r="LJC3"/>
      <c r="LJD3"/>
      <c r="LJE3"/>
      <c r="LJF3"/>
      <c r="LJG3"/>
      <c r="LJH3"/>
      <c r="LJI3"/>
      <c r="LJJ3"/>
      <c r="LJK3"/>
      <c r="LJL3"/>
      <c r="LJM3"/>
      <c r="LJN3"/>
      <c r="LJO3"/>
      <c r="LJP3"/>
      <c r="LJQ3"/>
      <c r="LJR3"/>
      <c r="LJS3"/>
      <c r="LJT3"/>
      <c r="LJU3"/>
      <c r="LJV3"/>
      <c r="LJW3"/>
      <c r="LJX3"/>
      <c r="LJY3"/>
      <c r="LJZ3"/>
      <c r="LKA3"/>
      <c r="LKB3"/>
      <c r="LKC3"/>
      <c r="LKD3"/>
      <c r="LKE3"/>
      <c r="LKF3"/>
      <c r="LKG3"/>
      <c r="LKH3"/>
      <c r="LKI3"/>
      <c r="LKJ3"/>
      <c r="LKK3"/>
      <c r="LKL3"/>
      <c r="LKM3"/>
      <c r="LKN3"/>
      <c r="LKO3"/>
      <c r="LKP3"/>
      <c r="LKQ3"/>
      <c r="LKR3"/>
      <c r="LKS3"/>
      <c r="LKT3"/>
      <c r="LKU3"/>
      <c r="LKV3"/>
      <c r="LKW3"/>
      <c r="LKX3"/>
      <c r="LKY3"/>
      <c r="LKZ3"/>
      <c r="LLA3"/>
      <c r="LLB3"/>
      <c r="LLC3"/>
      <c r="LLD3"/>
      <c r="LLE3"/>
      <c r="LLF3"/>
      <c r="LLG3"/>
      <c r="LLH3"/>
      <c r="LLI3"/>
      <c r="LLJ3"/>
      <c r="LLK3"/>
      <c r="LLL3"/>
      <c r="LLM3"/>
      <c r="LLN3"/>
      <c r="LLO3"/>
      <c r="LLP3"/>
      <c r="LLQ3"/>
      <c r="LLR3"/>
      <c r="LLS3"/>
      <c r="LLT3"/>
      <c r="LLU3"/>
      <c r="LLV3"/>
      <c r="LLW3"/>
      <c r="LLX3"/>
      <c r="LLY3"/>
      <c r="LLZ3"/>
      <c r="LMA3"/>
      <c r="LMB3"/>
      <c r="LMC3"/>
      <c r="LMD3"/>
      <c r="LME3"/>
      <c r="LMF3"/>
      <c r="LMG3"/>
      <c r="LMH3"/>
      <c r="LMI3"/>
      <c r="LMJ3"/>
      <c r="LMK3"/>
      <c r="LML3"/>
      <c r="LMM3"/>
      <c r="LMN3"/>
      <c r="LMO3"/>
      <c r="LMP3"/>
      <c r="LMQ3"/>
      <c r="LMR3"/>
      <c r="LMS3"/>
      <c r="LMT3"/>
      <c r="LMU3"/>
      <c r="LMV3"/>
      <c r="LMW3"/>
      <c r="LMX3"/>
      <c r="LMY3"/>
      <c r="LMZ3"/>
      <c r="LNA3"/>
      <c r="LNB3"/>
      <c r="LNC3"/>
      <c r="LND3"/>
      <c r="LNE3"/>
      <c r="LNF3"/>
      <c r="LNG3"/>
      <c r="LNH3"/>
      <c r="LNI3"/>
      <c r="LNJ3"/>
      <c r="LNK3"/>
      <c r="LNL3"/>
      <c r="LNM3"/>
      <c r="LNN3"/>
      <c r="LNO3"/>
      <c r="LNP3"/>
      <c r="LNQ3"/>
      <c r="LNR3"/>
      <c r="LNS3"/>
      <c r="LNT3"/>
      <c r="LNU3"/>
      <c r="LNV3"/>
      <c r="LNW3"/>
      <c r="LNX3"/>
      <c r="LNY3"/>
      <c r="LNZ3"/>
      <c r="LOA3"/>
      <c r="LOB3"/>
      <c r="LOC3"/>
      <c r="LOD3"/>
      <c r="LOE3"/>
      <c r="LOF3"/>
      <c r="LOG3"/>
      <c r="LOH3"/>
      <c r="LOI3"/>
      <c r="LOJ3"/>
      <c r="LOK3"/>
      <c r="LOL3"/>
      <c r="LOM3"/>
      <c r="LON3"/>
      <c r="LOO3"/>
      <c r="LOP3"/>
      <c r="LOQ3"/>
      <c r="LOR3"/>
      <c r="LOS3"/>
      <c r="LOT3"/>
      <c r="LOU3"/>
      <c r="LOV3"/>
      <c r="LOW3"/>
      <c r="LOX3"/>
      <c r="LOY3"/>
      <c r="LOZ3"/>
      <c r="LPA3"/>
      <c r="LPB3"/>
      <c r="LPC3"/>
      <c r="LPD3"/>
      <c r="LPE3"/>
      <c r="LPF3"/>
      <c r="LPG3"/>
      <c r="LPH3"/>
      <c r="LPI3"/>
      <c r="LPJ3"/>
      <c r="LPK3"/>
      <c r="LPL3"/>
      <c r="LPM3"/>
      <c r="LPN3"/>
      <c r="LPO3"/>
      <c r="LPP3"/>
      <c r="LPQ3"/>
      <c r="LPR3"/>
      <c r="LPS3"/>
      <c r="LPT3"/>
      <c r="LPU3"/>
      <c r="LPV3"/>
      <c r="LPW3"/>
      <c r="LPX3"/>
      <c r="LPY3"/>
      <c r="LPZ3"/>
      <c r="LQA3"/>
      <c r="LQB3"/>
      <c r="LQC3"/>
      <c r="LQD3"/>
      <c r="LQE3"/>
      <c r="LQF3"/>
      <c r="LQG3"/>
      <c r="LQH3"/>
      <c r="LQI3"/>
      <c r="LQJ3"/>
      <c r="LQK3"/>
      <c r="LQL3"/>
      <c r="LQM3"/>
      <c r="LQN3"/>
      <c r="LQO3"/>
      <c r="LQP3"/>
      <c r="LQQ3"/>
      <c r="LQR3"/>
      <c r="LQS3"/>
      <c r="LQT3"/>
      <c r="LQU3"/>
      <c r="LQV3"/>
      <c r="LQW3"/>
      <c r="LQX3"/>
      <c r="LQY3"/>
      <c r="LQZ3"/>
      <c r="LRA3"/>
      <c r="LRB3"/>
      <c r="LRC3"/>
      <c r="LRD3"/>
      <c r="LRE3"/>
      <c r="LRF3"/>
      <c r="LRG3"/>
      <c r="LRH3"/>
      <c r="LRI3"/>
      <c r="LRJ3"/>
      <c r="LRK3"/>
      <c r="LRL3"/>
      <c r="LRM3"/>
      <c r="LRN3"/>
      <c r="LRO3"/>
      <c r="LRP3"/>
      <c r="LRQ3"/>
      <c r="LRR3"/>
      <c r="LRS3"/>
      <c r="LRT3"/>
      <c r="LRU3"/>
      <c r="LRV3"/>
      <c r="LRW3"/>
      <c r="LRX3"/>
      <c r="LRY3"/>
      <c r="LRZ3"/>
      <c r="LSA3"/>
      <c r="LSB3"/>
      <c r="LSC3"/>
      <c r="LSD3"/>
      <c r="LSE3"/>
      <c r="LSF3"/>
      <c r="LSG3"/>
      <c r="LSH3"/>
      <c r="LSI3"/>
      <c r="LSJ3"/>
      <c r="LSK3"/>
      <c r="LSL3"/>
      <c r="LSM3"/>
      <c r="LSN3"/>
      <c r="LSO3"/>
      <c r="LSP3"/>
      <c r="LSQ3"/>
      <c r="LSR3"/>
      <c r="LSS3"/>
      <c r="LST3"/>
      <c r="LSU3"/>
      <c r="LSV3"/>
      <c r="LSW3"/>
      <c r="LSX3"/>
      <c r="LSY3"/>
      <c r="LSZ3"/>
      <c r="LTA3"/>
      <c r="LTB3"/>
      <c r="LTC3"/>
      <c r="LTD3"/>
      <c r="LTE3"/>
      <c r="LTF3"/>
      <c r="LTG3"/>
      <c r="LTH3"/>
      <c r="LTI3"/>
      <c r="LTJ3"/>
      <c r="LTK3"/>
      <c r="LTL3"/>
      <c r="LTM3"/>
      <c r="LTN3"/>
      <c r="LTO3"/>
      <c r="LTP3"/>
      <c r="LTQ3"/>
      <c r="LTR3"/>
      <c r="LTS3"/>
      <c r="LTT3"/>
      <c r="LTU3"/>
      <c r="LTV3"/>
      <c r="LTW3"/>
      <c r="LTX3"/>
      <c r="LTY3"/>
      <c r="LTZ3"/>
      <c r="LUA3"/>
      <c r="LUB3"/>
      <c r="LUC3"/>
      <c r="LUD3"/>
      <c r="LUE3"/>
      <c r="LUF3"/>
      <c r="LUG3"/>
      <c r="LUH3"/>
      <c r="LUI3"/>
      <c r="LUJ3"/>
      <c r="LUK3"/>
      <c r="LUL3"/>
      <c r="LUM3"/>
      <c r="LUN3"/>
      <c r="LUO3"/>
      <c r="LUP3"/>
      <c r="LUQ3"/>
      <c r="LUR3"/>
      <c r="LUS3"/>
      <c r="LUT3"/>
      <c r="LUU3"/>
      <c r="LUV3"/>
      <c r="LUW3"/>
      <c r="LUX3"/>
      <c r="LUY3"/>
      <c r="LUZ3"/>
      <c r="LVA3"/>
      <c r="LVB3"/>
      <c r="LVC3"/>
      <c r="LVD3"/>
      <c r="LVE3"/>
      <c r="LVF3"/>
      <c r="LVG3"/>
      <c r="LVH3"/>
      <c r="LVI3"/>
      <c r="LVJ3"/>
      <c r="LVK3"/>
      <c r="LVL3"/>
      <c r="LVM3"/>
      <c r="LVN3"/>
      <c r="LVO3"/>
      <c r="LVP3"/>
      <c r="LVQ3"/>
      <c r="LVR3"/>
      <c r="LVS3"/>
      <c r="LVT3"/>
      <c r="LVU3"/>
      <c r="LVV3"/>
      <c r="LVW3"/>
      <c r="LVX3"/>
      <c r="LVY3"/>
      <c r="LVZ3"/>
      <c r="LWA3"/>
      <c r="LWB3"/>
      <c r="LWC3"/>
      <c r="LWD3"/>
      <c r="LWE3"/>
      <c r="LWF3"/>
      <c r="LWG3"/>
      <c r="LWH3"/>
      <c r="LWI3"/>
      <c r="LWJ3"/>
      <c r="LWK3"/>
      <c r="LWL3"/>
      <c r="LWM3"/>
      <c r="LWN3"/>
      <c r="LWO3"/>
      <c r="LWP3"/>
      <c r="LWQ3"/>
      <c r="LWR3"/>
      <c r="LWS3"/>
      <c r="LWT3"/>
      <c r="LWU3"/>
      <c r="LWV3"/>
      <c r="LWW3"/>
      <c r="LWX3"/>
      <c r="LWY3"/>
      <c r="LWZ3"/>
      <c r="LXA3"/>
      <c r="LXB3"/>
      <c r="LXC3"/>
      <c r="LXD3"/>
      <c r="LXE3"/>
      <c r="LXF3"/>
      <c r="LXG3"/>
      <c r="LXH3"/>
      <c r="LXI3"/>
      <c r="LXJ3"/>
      <c r="LXK3"/>
      <c r="LXL3"/>
      <c r="LXM3"/>
      <c r="LXN3"/>
      <c r="LXO3"/>
      <c r="LXP3"/>
      <c r="LXQ3"/>
      <c r="LXR3"/>
      <c r="LXS3"/>
      <c r="LXT3"/>
      <c r="LXU3"/>
      <c r="LXV3"/>
      <c r="LXW3"/>
      <c r="LXX3"/>
      <c r="LXY3"/>
      <c r="LXZ3"/>
      <c r="LYA3"/>
      <c r="LYB3"/>
      <c r="LYC3"/>
      <c r="LYD3"/>
      <c r="LYE3"/>
      <c r="LYF3"/>
      <c r="LYG3"/>
      <c r="LYH3"/>
      <c r="LYI3"/>
      <c r="LYJ3"/>
      <c r="LYK3"/>
      <c r="LYL3"/>
      <c r="LYM3"/>
      <c r="LYN3"/>
      <c r="LYO3"/>
      <c r="LYP3"/>
      <c r="LYQ3"/>
      <c r="LYR3"/>
      <c r="LYS3"/>
      <c r="LYT3"/>
      <c r="LYU3"/>
      <c r="LYV3"/>
      <c r="LYW3"/>
      <c r="LYX3"/>
      <c r="LYY3"/>
      <c r="LYZ3"/>
      <c r="LZA3"/>
      <c r="LZB3"/>
      <c r="LZC3"/>
      <c r="LZD3"/>
      <c r="LZE3"/>
      <c r="LZF3"/>
      <c r="LZG3"/>
      <c r="LZH3"/>
      <c r="LZI3"/>
      <c r="LZJ3"/>
      <c r="LZK3"/>
      <c r="LZL3"/>
      <c r="LZM3"/>
      <c r="LZN3"/>
      <c r="LZO3"/>
      <c r="LZP3"/>
      <c r="LZQ3"/>
      <c r="LZR3"/>
      <c r="LZS3"/>
      <c r="LZT3"/>
      <c r="LZU3"/>
      <c r="LZV3"/>
      <c r="LZW3"/>
      <c r="LZX3"/>
      <c r="LZY3"/>
      <c r="LZZ3"/>
      <c r="MAA3"/>
      <c r="MAB3"/>
      <c r="MAC3"/>
      <c r="MAD3"/>
      <c r="MAE3"/>
      <c r="MAF3"/>
      <c r="MAG3"/>
      <c r="MAH3"/>
      <c r="MAI3"/>
      <c r="MAJ3"/>
      <c r="MAK3"/>
      <c r="MAL3"/>
      <c r="MAM3"/>
      <c r="MAN3"/>
      <c r="MAO3"/>
      <c r="MAP3"/>
      <c r="MAQ3"/>
      <c r="MAR3"/>
      <c r="MAS3"/>
      <c r="MAT3"/>
      <c r="MAU3"/>
      <c r="MAV3"/>
      <c r="MAW3"/>
      <c r="MAX3"/>
      <c r="MAY3"/>
      <c r="MAZ3"/>
      <c r="MBA3"/>
      <c r="MBB3"/>
      <c r="MBC3"/>
      <c r="MBD3"/>
      <c r="MBE3"/>
      <c r="MBF3"/>
      <c r="MBG3"/>
      <c r="MBH3"/>
      <c r="MBI3"/>
      <c r="MBJ3"/>
      <c r="MBK3"/>
      <c r="MBL3"/>
      <c r="MBM3"/>
      <c r="MBN3"/>
      <c r="MBO3"/>
      <c r="MBP3"/>
      <c r="MBQ3"/>
      <c r="MBR3"/>
      <c r="MBS3"/>
      <c r="MBT3"/>
      <c r="MBU3"/>
      <c r="MBV3"/>
      <c r="MBW3"/>
      <c r="MBX3"/>
      <c r="MBY3"/>
      <c r="MBZ3"/>
      <c r="MCA3"/>
      <c r="MCB3"/>
      <c r="MCC3"/>
      <c r="MCD3"/>
      <c r="MCE3"/>
      <c r="MCF3"/>
      <c r="MCG3"/>
      <c r="MCH3"/>
      <c r="MCI3"/>
      <c r="MCJ3"/>
      <c r="MCK3"/>
      <c r="MCL3"/>
      <c r="MCM3"/>
      <c r="MCN3"/>
      <c r="MCO3"/>
      <c r="MCP3"/>
      <c r="MCQ3"/>
      <c r="MCR3"/>
      <c r="MCS3"/>
      <c r="MCT3"/>
      <c r="MCU3"/>
      <c r="MCV3"/>
      <c r="MCW3"/>
      <c r="MCX3"/>
      <c r="MCY3"/>
      <c r="MCZ3"/>
      <c r="MDA3"/>
      <c r="MDB3"/>
      <c r="MDC3"/>
      <c r="MDD3"/>
      <c r="MDE3"/>
      <c r="MDF3"/>
      <c r="MDG3"/>
      <c r="MDH3"/>
      <c r="MDI3"/>
      <c r="MDJ3"/>
      <c r="MDK3"/>
      <c r="MDL3"/>
      <c r="MDM3"/>
      <c r="MDN3"/>
      <c r="MDO3"/>
      <c r="MDP3"/>
      <c r="MDQ3"/>
      <c r="MDR3"/>
      <c r="MDS3"/>
      <c r="MDT3"/>
      <c r="MDU3"/>
      <c r="MDV3"/>
      <c r="MDW3"/>
      <c r="MDX3"/>
      <c r="MDY3"/>
      <c r="MDZ3"/>
      <c r="MEA3"/>
      <c r="MEB3"/>
      <c r="MEC3"/>
      <c r="MED3"/>
      <c r="MEE3"/>
      <c r="MEF3"/>
      <c r="MEG3"/>
      <c r="MEH3"/>
      <c r="MEI3"/>
      <c r="MEJ3"/>
      <c r="MEK3"/>
      <c r="MEL3"/>
      <c r="MEM3"/>
      <c r="MEN3"/>
      <c r="MEO3"/>
      <c r="MEP3"/>
      <c r="MEQ3"/>
      <c r="MER3"/>
      <c r="MES3"/>
      <c r="MET3"/>
      <c r="MEU3"/>
      <c r="MEV3"/>
      <c r="MEW3"/>
      <c r="MEX3"/>
      <c r="MEY3"/>
      <c r="MEZ3"/>
      <c r="MFA3"/>
      <c r="MFB3"/>
      <c r="MFC3"/>
      <c r="MFD3"/>
      <c r="MFE3"/>
      <c r="MFF3"/>
      <c r="MFG3"/>
      <c r="MFH3"/>
      <c r="MFI3"/>
      <c r="MFJ3"/>
      <c r="MFK3"/>
      <c r="MFL3"/>
      <c r="MFM3"/>
      <c r="MFN3"/>
      <c r="MFO3"/>
      <c r="MFP3"/>
      <c r="MFQ3"/>
      <c r="MFR3"/>
      <c r="MFS3"/>
      <c r="MFT3"/>
      <c r="MFU3"/>
      <c r="MFV3"/>
      <c r="MFW3"/>
      <c r="MFX3"/>
      <c r="MFY3"/>
      <c r="MFZ3"/>
      <c r="MGA3"/>
      <c r="MGB3"/>
      <c r="MGC3"/>
      <c r="MGD3"/>
      <c r="MGE3"/>
      <c r="MGF3"/>
      <c r="MGG3"/>
      <c r="MGH3"/>
      <c r="MGI3"/>
      <c r="MGJ3"/>
      <c r="MGK3"/>
      <c r="MGL3"/>
      <c r="MGM3"/>
      <c r="MGN3"/>
      <c r="MGO3"/>
      <c r="MGP3"/>
      <c r="MGQ3"/>
      <c r="MGR3"/>
      <c r="MGS3"/>
      <c r="MGT3"/>
      <c r="MGU3"/>
      <c r="MGV3"/>
      <c r="MGW3"/>
      <c r="MGX3"/>
      <c r="MGY3"/>
      <c r="MGZ3"/>
      <c r="MHA3"/>
      <c r="MHB3"/>
      <c r="MHC3"/>
      <c r="MHD3"/>
      <c r="MHE3"/>
      <c r="MHF3"/>
      <c r="MHG3"/>
      <c r="MHH3"/>
      <c r="MHI3"/>
      <c r="MHJ3"/>
      <c r="MHK3"/>
      <c r="MHL3"/>
      <c r="MHM3"/>
      <c r="MHN3"/>
      <c r="MHO3"/>
      <c r="MHP3"/>
      <c r="MHQ3"/>
      <c r="MHR3"/>
      <c r="MHS3"/>
      <c r="MHT3"/>
      <c r="MHU3"/>
      <c r="MHV3"/>
      <c r="MHW3"/>
      <c r="MHX3"/>
      <c r="MHY3"/>
      <c r="MHZ3"/>
      <c r="MIA3"/>
      <c r="MIB3"/>
      <c r="MIC3"/>
      <c r="MID3"/>
      <c r="MIE3"/>
      <c r="MIF3"/>
      <c r="MIG3"/>
      <c r="MIH3"/>
      <c r="MII3"/>
      <c r="MIJ3"/>
      <c r="MIK3"/>
      <c r="MIL3"/>
      <c r="MIM3"/>
      <c r="MIN3"/>
      <c r="MIO3"/>
      <c r="MIP3"/>
      <c r="MIQ3"/>
      <c r="MIR3"/>
      <c r="MIS3"/>
      <c r="MIT3"/>
      <c r="MIU3"/>
      <c r="MIV3"/>
      <c r="MIW3"/>
      <c r="MIX3"/>
      <c r="MIY3"/>
      <c r="MIZ3"/>
      <c r="MJA3"/>
      <c r="MJB3"/>
      <c r="MJC3"/>
      <c r="MJD3"/>
      <c r="MJE3"/>
      <c r="MJF3"/>
      <c r="MJG3"/>
      <c r="MJH3"/>
      <c r="MJI3"/>
      <c r="MJJ3"/>
      <c r="MJK3"/>
      <c r="MJL3"/>
      <c r="MJM3"/>
      <c r="MJN3"/>
      <c r="MJO3"/>
      <c r="MJP3"/>
      <c r="MJQ3"/>
      <c r="MJR3"/>
      <c r="MJS3"/>
      <c r="MJT3"/>
      <c r="MJU3"/>
      <c r="MJV3"/>
      <c r="MJW3"/>
      <c r="MJX3"/>
      <c r="MJY3"/>
      <c r="MJZ3"/>
      <c r="MKA3"/>
      <c r="MKB3"/>
      <c r="MKC3"/>
      <c r="MKD3"/>
      <c r="MKE3"/>
      <c r="MKF3"/>
      <c r="MKG3"/>
      <c r="MKH3"/>
      <c r="MKI3"/>
      <c r="MKJ3"/>
      <c r="MKK3"/>
      <c r="MKL3"/>
      <c r="MKM3"/>
      <c r="MKN3"/>
      <c r="MKO3"/>
      <c r="MKP3"/>
      <c r="MKQ3"/>
      <c r="MKR3"/>
      <c r="MKS3"/>
      <c r="MKT3"/>
      <c r="MKU3"/>
      <c r="MKV3"/>
      <c r="MKW3"/>
      <c r="MKX3"/>
      <c r="MKY3"/>
      <c r="MKZ3"/>
      <c r="MLA3"/>
      <c r="MLB3"/>
      <c r="MLC3"/>
      <c r="MLD3"/>
      <c r="MLE3"/>
      <c r="MLF3"/>
      <c r="MLG3"/>
      <c r="MLH3"/>
      <c r="MLI3"/>
      <c r="MLJ3"/>
      <c r="MLK3"/>
      <c r="MLL3"/>
      <c r="MLM3"/>
      <c r="MLN3"/>
      <c r="MLO3"/>
      <c r="MLP3"/>
      <c r="MLQ3"/>
      <c r="MLR3"/>
      <c r="MLS3"/>
      <c r="MLT3"/>
      <c r="MLU3"/>
      <c r="MLV3"/>
      <c r="MLW3"/>
      <c r="MLX3"/>
      <c r="MLY3"/>
      <c r="MLZ3"/>
      <c r="MMA3"/>
      <c r="MMB3"/>
      <c r="MMC3"/>
      <c r="MMD3"/>
      <c r="MME3"/>
      <c r="MMF3"/>
      <c r="MMG3"/>
      <c r="MMH3"/>
      <c r="MMI3"/>
      <c r="MMJ3"/>
      <c r="MMK3"/>
      <c r="MML3"/>
      <c r="MMM3"/>
      <c r="MMN3"/>
      <c r="MMO3"/>
      <c r="MMP3"/>
      <c r="MMQ3"/>
      <c r="MMR3"/>
      <c r="MMS3"/>
      <c r="MMT3"/>
      <c r="MMU3"/>
      <c r="MMV3"/>
      <c r="MMW3"/>
      <c r="MMX3"/>
      <c r="MMY3"/>
      <c r="MMZ3"/>
      <c r="MNA3"/>
      <c r="MNB3"/>
      <c r="MNC3"/>
      <c r="MND3"/>
      <c r="MNE3"/>
      <c r="MNF3"/>
      <c r="MNG3"/>
      <c r="MNH3"/>
      <c r="MNI3"/>
      <c r="MNJ3"/>
      <c r="MNK3"/>
      <c r="MNL3"/>
      <c r="MNM3"/>
      <c r="MNN3"/>
      <c r="MNO3"/>
      <c r="MNP3"/>
      <c r="MNQ3"/>
      <c r="MNR3"/>
      <c r="MNS3"/>
      <c r="MNT3"/>
      <c r="MNU3"/>
      <c r="MNV3"/>
      <c r="MNW3"/>
      <c r="MNX3"/>
      <c r="MNY3"/>
      <c r="MNZ3"/>
      <c r="MOA3"/>
      <c r="MOB3"/>
      <c r="MOC3"/>
      <c r="MOD3"/>
      <c r="MOE3"/>
      <c r="MOF3"/>
      <c r="MOG3"/>
      <c r="MOH3"/>
      <c r="MOI3"/>
      <c r="MOJ3"/>
      <c r="MOK3"/>
      <c r="MOL3"/>
      <c r="MOM3"/>
      <c r="MON3"/>
      <c r="MOO3"/>
      <c r="MOP3"/>
      <c r="MOQ3"/>
      <c r="MOR3"/>
      <c r="MOS3"/>
      <c r="MOT3"/>
      <c r="MOU3"/>
      <c r="MOV3"/>
      <c r="MOW3"/>
      <c r="MOX3"/>
      <c r="MOY3"/>
      <c r="MOZ3"/>
      <c r="MPA3"/>
      <c r="MPB3"/>
      <c r="MPC3"/>
      <c r="MPD3"/>
      <c r="MPE3"/>
      <c r="MPF3"/>
      <c r="MPG3"/>
      <c r="MPH3"/>
      <c r="MPI3"/>
      <c r="MPJ3"/>
      <c r="MPK3"/>
      <c r="MPL3"/>
      <c r="MPM3"/>
      <c r="MPN3"/>
      <c r="MPO3"/>
      <c r="MPP3"/>
      <c r="MPQ3"/>
      <c r="MPR3"/>
      <c r="MPS3"/>
      <c r="MPT3"/>
      <c r="MPU3"/>
      <c r="MPV3"/>
      <c r="MPW3"/>
      <c r="MPX3"/>
      <c r="MPY3"/>
      <c r="MPZ3"/>
      <c r="MQA3"/>
      <c r="MQB3"/>
      <c r="MQC3"/>
      <c r="MQD3"/>
      <c r="MQE3"/>
      <c r="MQF3"/>
      <c r="MQG3"/>
      <c r="MQH3"/>
      <c r="MQI3"/>
      <c r="MQJ3"/>
      <c r="MQK3"/>
      <c r="MQL3"/>
      <c r="MQM3"/>
      <c r="MQN3"/>
      <c r="MQO3"/>
      <c r="MQP3"/>
      <c r="MQQ3"/>
      <c r="MQR3"/>
      <c r="MQS3"/>
      <c r="MQT3"/>
      <c r="MQU3"/>
      <c r="MQV3"/>
      <c r="MQW3"/>
      <c r="MQX3"/>
      <c r="MQY3"/>
      <c r="MQZ3"/>
      <c r="MRA3"/>
      <c r="MRB3"/>
      <c r="MRC3"/>
      <c r="MRD3"/>
      <c r="MRE3"/>
      <c r="MRF3"/>
      <c r="MRG3"/>
      <c r="MRH3"/>
      <c r="MRI3"/>
      <c r="MRJ3"/>
      <c r="MRK3"/>
      <c r="MRL3"/>
      <c r="MRM3"/>
      <c r="MRN3"/>
      <c r="MRO3"/>
      <c r="MRP3"/>
      <c r="MRQ3"/>
      <c r="MRR3"/>
      <c r="MRS3"/>
      <c r="MRT3"/>
      <c r="MRU3"/>
      <c r="MRV3"/>
      <c r="MRW3"/>
      <c r="MRX3"/>
      <c r="MRY3"/>
      <c r="MRZ3"/>
      <c r="MSA3"/>
      <c r="MSB3"/>
      <c r="MSC3"/>
      <c r="MSD3"/>
      <c r="MSE3"/>
      <c r="MSF3"/>
      <c r="MSG3"/>
      <c r="MSH3"/>
      <c r="MSI3"/>
      <c r="MSJ3"/>
      <c r="MSK3"/>
      <c r="MSL3"/>
      <c r="MSM3"/>
      <c r="MSN3"/>
      <c r="MSO3"/>
      <c r="MSP3"/>
      <c r="MSQ3"/>
      <c r="MSR3"/>
      <c r="MSS3"/>
      <c r="MST3"/>
      <c r="MSU3"/>
      <c r="MSV3"/>
      <c r="MSW3"/>
      <c r="MSX3"/>
      <c r="MSY3"/>
      <c r="MSZ3"/>
      <c r="MTA3"/>
      <c r="MTB3"/>
      <c r="MTC3"/>
      <c r="MTD3"/>
      <c r="MTE3"/>
      <c r="MTF3"/>
      <c r="MTG3"/>
      <c r="MTH3"/>
      <c r="MTI3"/>
      <c r="MTJ3"/>
      <c r="MTK3"/>
      <c r="MTL3"/>
      <c r="MTM3"/>
      <c r="MTN3"/>
      <c r="MTO3"/>
      <c r="MTP3"/>
      <c r="MTQ3"/>
      <c r="MTR3"/>
      <c r="MTS3"/>
      <c r="MTT3"/>
      <c r="MTU3"/>
      <c r="MTV3"/>
      <c r="MTW3"/>
      <c r="MTX3"/>
      <c r="MTY3"/>
      <c r="MTZ3"/>
      <c r="MUA3"/>
      <c r="MUB3"/>
      <c r="MUC3"/>
      <c r="MUD3"/>
      <c r="MUE3"/>
      <c r="MUF3"/>
      <c r="MUG3"/>
      <c r="MUH3"/>
      <c r="MUI3"/>
      <c r="MUJ3"/>
      <c r="MUK3"/>
      <c r="MUL3"/>
      <c r="MUM3"/>
      <c r="MUN3"/>
      <c r="MUO3"/>
      <c r="MUP3"/>
      <c r="MUQ3"/>
      <c r="MUR3"/>
      <c r="MUS3"/>
      <c r="MUT3"/>
      <c r="MUU3"/>
      <c r="MUV3"/>
      <c r="MUW3"/>
      <c r="MUX3"/>
      <c r="MUY3"/>
      <c r="MUZ3"/>
      <c r="MVA3"/>
      <c r="MVB3"/>
      <c r="MVC3"/>
      <c r="MVD3"/>
      <c r="MVE3"/>
      <c r="MVF3"/>
      <c r="MVG3"/>
      <c r="MVH3"/>
      <c r="MVI3"/>
      <c r="MVJ3"/>
      <c r="MVK3"/>
      <c r="MVL3"/>
      <c r="MVM3"/>
      <c r="MVN3"/>
      <c r="MVO3"/>
      <c r="MVP3"/>
      <c r="MVQ3"/>
      <c r="MVR3"/>
      <c r="MVS3"/>
      <c r="MVT3"/>
      <c r="MVU3"/>
      <c r="MVV3"/>
      <c r="MVW3"/>
      <c r="MVX3"/>
      <c r="MVY3"/>
      <c r="MVZ3"/>
      <c r="MWA3"/>
      <c r="MWB3"/>
      <c r="MWC3"/>
      <c r="MWD3"/>
      <c r="MWE3"/>
      <c r="MWF3"/>
      <c r="MWG3"/>
      <c r="MWH3"/>
      <c r="MWI3"/>
      <c r="MWJ3"/>
      <c r="MWK3"/>
      <c r="MWL3"/>
      <c r="MWM3"/>
      <c r="MWN3"/>
      <c r="MWO3"/>
      <c r="MWP3"/>
      <c r="MWQ3"/>
      <c r="MWR3"/>
      <c r="MWS3"/>
      <c r="MWT3"/>
      <c r="MWU3"/>
      <c r="MWV3"/>
      <c r="MWW3"/>
      <c r="MWX3"/>
      <c r="MWY3"/>
      <c r="MWZ3"/>
      <c r="MXA3"/>
      <c r="MXB3"/>
      <c r="MXC3"/>
      <c r="MXD3"/>
      <c r="MXE3"/>
      <c r="MXF3"/>
      <c r="MXG3"/>
      <c r="MXH3"/>
      <c r="MXI3"/>
      <c r="MXJ3"/>
      <c r="MXK3"/>
      <c r="MXL3"/>
      <c r="MXM3"/>
      <c r="MXN3"/>
      <c r="MXO3"/>
      <c r="MXP3"/>
      <c r="MXQ3"/>
      <c r="MXR3"/>
      <c r="MXS3"/>
      <c r="MXT3"/>
      <c r="MXU3"/>
      <c r="MXV3"/>
      <c r="MXW3"/>
      <c r="MXX3"/>
      <c r="MXY3"/>
      <c r="MXZ3"/>
      <c r="MYA3"/>
      <c r="MYB3"/>
      <c r="MYC3"/>
      <c r="MYD3"/>
      <c r="MYE3"/>
      <c r="MYF3"/>
      <c r="MYG3"/>
      <c r="MYH3"/>
      <c r="MYI3"/>
      <c r="MYJ3"/>
      <c r="MYK3"/>
      <c r="MYL3"/>
      <c r="MYM3"/>
      <c r="MYN3"/>
      <c r="MYO3"/>
      <c r="MYP3"/>
      <c r="MYQ3"/>
      <c r="MYR3"/>
      <c r="MYS3"/>
      <c r="MYT3"/>
      <c r="MYU3"/>
      <c r="MYV3"/>
      <c r="MYW3"/>
      <c r="MYX3"/>
      <c r="MYY3"/>
      <c r="MYZ3"/>
      <c r="MZA3"/>
      <c r="MZB3"/>
      <c r="MZC3"/>
      <c r="MZD3"/>
      <c r="MZE3"/>
      <c r="MZF3"/>
      <c r="MZG3"/>
      <c r="MZH3"/>
      <c r="MZI3"/>
      <c r="MZJ3"/>
      <c r="MZK3"/>
      <c r="MZL3"/>
      <c r="MZM3"/>
      <c r="MZN3"/>
      <c r="MZO3"/>
      <c r="MZP3"/>
      <c r="MZQ3"/>
      <c r="MZR3"/>
      <c r="MZS3"/>
      <c r="MZT3"/>
      <c r="MZU3"/>
      <c r="MZV3"/>
      <c r="MZW3"/>
      <c r="MZX3"/>
      <c r="MZY3"/>
      <c r="MZZ3"/>
      <c r="NAA3"/>
      <c r="NAB3"/>
      <c r="NAC3"/>
      <c r="NAD3"/>
      <c r="NAE3"/>
      <c r="NAF3"/>
      <c r="NAG3"/>
      <c r="NAH3"/>
      <c r="NAI3"/>
      <c r="NAJ3"/>
      <c r="NAK3"/>
      <c r="NAL3"/>
      <c r="NAM3"/>
      <c r="NAN3"/>
      <c r="NAO3"/>
      <c r="NAP3"/>
      <c r="NAQ3"/>
      <c r="NAR3"/>
      <c r="NAS3"/>
      <c r="NAT3"/>
      <c r="NAU3"/>
      <c r="NAV3"/>
      <c r="NAW3"/>
      <c r="NAX3"/>
      <c r="NAY3"/>
      <c r="NAZ3"/>
      <c r="NBA3"/>
      <c r="NBB3"/>
      <c r="NBC3"/>
      <c r="NBD3"/>
      <c r="NBE3"/>
      <c r="NBF3"/>
      <c r="NBG3"/>
      <c r="NBH3"/>
      <c r="NBI3"/>
      <c r="NBJ3"/>
      <c r="NBK3"/>
      <c r="NBL3"/>
      <c r="NBM3"/>
      <c r="NBN3"/>
      <c r="NBO3"/>
      <c r="NBP3"/>
      <c r="NBQ3"/>
      <c r="NBR3"/>
      <c r="NBS3"/>
      <c r="NBT3"/>
      <c r="NBU3"/>
      <c r="NBV3"/>
      <c r="NBW3"/>
      <c r="NBX3"/>
      <c r="NBY3"/>
      <c r="NBZ3"/>
      <c r="NCA3"/>
      <c r="NCB3"/>
      <c r="NCC3"/>
      <c r="NCD3"/>
      <c r="NCE3"/>
      <c r="NCF3"/>
      <c r="NCG3"/>
      <c r="NCH3"/>
      <c r="NCI3"/>
      <c r="NCJ3"/>
      <c r="NCK3"/>
      <c r="NCL3"/>
      <c r="NCM3"/>
      <c r="NCN3"/>
      <c r="NCO3"/>
      <c r="NCP3"/>
      <c r="NCQ3"/>
      <c r="NCR3"/>
      <c r="NCS3"/>
      <c r="NCT3"/>
      <c r="NCU3"/>
      <c r="NCV3"/>
      <c r="NCW3"/>
      <c r="NCX3"/>
      <c r="NCY3"/>
      <c r="NCZ3"/>
      <c r="NDA3"/>
      <c r="NDB3"/>
      <c r="NDC3"/>
      <c r="NDD3"/>
      <c r="NDE3"/>
      <c r="NDF3"/>
      <c r="NDG3"/>
      <c r="NDH3"/>
      <c r="NDI3"/>
      <c r="NDJ3"/>
      <c r="NDK3"/>
      <c r="NDL3"/>
      <c r="NDM3"/>
      <c r="NDN3"/>
      <c r="NDO3"/>
      <c r="NDP3"/>
      <c r="NDQ3"/>
      <c r="NDR3"/>
      <c r="NDS3"/>
      <c r="NDT3"/>
      <c r="NDU3"/>
      <c r="NDV3"/>
      <c r="NDW3"/>
      <c r="NDX3"/>
      <c r="NDY3"/>
      <c r="NDZ3"/>
      <c r="NEA3"/>
      <c r="NEB3"/>
      <c r="NEC3"/>
      <c r="NED3"/>
      <c r="NEE3"/>
      <c r="NEF3"/>
      <c r="NEG3"/>
      <c r="NEH3"/>
      <c r="NEI3"/>
      <c r="NEJ3"/>
      <c r="NEK3"/>
      <c r="NEL3"/>
      <c r="NEM3"/>
      <c r="NEN3"/>
      <c r="NEO3"/>
      <c r="NEP3"/>
      <c r="NEQ3"/>
      <c r="NER3"/>
      <c r="NES3"/>
      <c r="NET3"/>
      <c r="NEU3"/>
      <c r="NEV3"/>
      <c r="NEW3"/>
      <c r="NEX3"/>
      <c r="NEY3"/>
      <c r="NEZ3"/>
      <c r="NFA3"/>
      <c r="NFB3"/>
      <c r="NFC3"/>
      <c r="NFD3"/>
      <c r="NFE3"/>
      <c r="NFF3"/>
      <c r="NFG3"/>
      <c r="NFH3"/>
      <c r="NFI3"/>
      <c r="NFJ3"/>
      <c r="NFK3"/>
      <c r="NFL3"/>
      <c r="NFM3"/>
      <c r="NFN3"/>
      <c r="NFO3"/>
      <c r="NFP3"/>
      <c r="NFQ3"/>
      <c r="NFR3"/>
      <c r="NFS3"/>
      <c r="NFT3"/>
      <c r="NFU3"/>
      <c r="NFV3"/>
      <c r="NFW3"/>
      <c r="NFX3"/>
      <c r="NFY3"/>
      <c r="NFZ3"/>
      <c r="NGA3"/>
      <c r="NGB3"/>
      <c r="NGC3"/>
      <c r="NGD3"/>
      <c r="NGE3"/>
      <c r="NGF3"/>
      <c r="NGG3"/>
      <c r="NGH3"/>
      <c r="NGI3"/>
      <c r="NGJ3"/>
      <c r="NGK3"/>
      <c r="NGL3"/>
      <c r="NGM3"/>
      <c r="NGN3"/>
      <c r="NGO3"/>
      <c r="NGP3"/>
      <c r="NGQ3"/>
      <c r="NGR3"/>
      <c r="NGS3"/>
      <c r="NGT3"/>
      <c r="NGU3"/>
      <c r="NGV3"/>
      <c r="NGW3"/>
      <c r="NGX3"/>
      <c r="NGY3"/>
      <c r="NGZ3"/>
      <c r="NHA3"/>
      <c r="NHB3"/>
      <c r="NHC3"/>
      <c r="NHD3"/>
      <c r="NHE3"/>
      <c r="NHF3"/>
      <c r="NHG3"/>
      <c r="NHH3"/>
      <c r="NHI3"/>
      <c r="NHJ3"/>
      <c r="NHK3"/>
      <c r="NHL3"/>
      <c r="NHM3"/>
      <c r="NHN3"/>
      <c r="NHO3"/>
      <c r="NHP3"/>
      <c r="NHQ3"/>
      <c r="NHR3"/>
      <c r="NHS3"/>
      <c r="NHT3"/>
      <c r="NHU3"/>
      <c r="NHV3"/>
      <c r="NHW3"/>
      <c r="NHX3"/>
      <c r="NHY3"/>
      <c r="NHZ3"/>
      <c r="NIA3"/>
      <c r="NIB3"/>
      <c r="NIC3"/>
      <c r="NID3"/>
      <c r="NIE3"/>
      <c r="NIF3"/>
      <c r="NIG3"/>
      <c r="NIH3"/>
      <c r="NII3"/>
      <c r="NIJ3"/>
      <c r="NIK3"/>
      <c r="NIL3"/>
      <c r="NIM3"/>
      <c r="NIN3"/>
      <c r="NIO3"/>
      <c r="NIP3"/>
      <c r="NIQ3"/>
      <c r="NIR3"/>
      <c r="NIS3"/>
      <c r="NIT3"/>
      <c r="NIU3"/>
      <c r="NIV3"/>
      <c r="NIW3"/>
      <c r="NIX3"/>
      <c r="NIY3"/>
      <c r="NIZ3"/>
      <c r="NJA3"/>
      <c r="NJB3"/>
      <c r="NJC3"/>
      <c r="NJD3"/>
      <c r="NJE3"/>
      <c r="NJF3"/>
      <c r="NJG3"/>
      <c r="NJH3"/>
      <c r="NJI3"/>
      <c r="NJJ3"/>
      <c r="NJK3"/>
      <c r="NJL3"/>
      <c r="NJM3"/>
      <c r="NJN3"/>
      <c r="NJO3"/>
      <c r="NJP3"/>
      <c r="NJQ3"/>
      <c r="NJR3"/>
      <c r="NJS3"/>
      <c r="NJT3"/>
      <c r="NJU3"/>
      <c r="NJV3"/>
      <c r="NJW3"/>
      <c r="NJX3"/>
      <c r="NJY3"/>
      <c r="NJZ3"/>
      <c r="NKA3"/>
      <c r="NKB3"/>
      <c r="NKC3"/>
      <c r="NKD3"/>
      <c r="NKE3"/>
      <c r="NKF3"/>
      <c r="NKG3"/>
      <c r="NKH3"/>
      <c r="NKI3"/>
      <c r="NKJ3"/>
      <c r="NKK3"/>
      <c r="NKL3"/>
      <c r="NKM3"/>
      <c r="NKN3"/>
      <c r="NKO3"/>
      <c r="NKP3"/>
      <c r="NKQ3"/>
      <c r="NKR3"/>
      <c r="NKS3"/>
      <c r="NKT3"/>
      <c r="NKU3"/>
      <c r="NKV3"/>
      <c r="NKW3"/>
      <c r="NKX3"/>
      <c r="NKY3"/>
      <c r="NKZ3"/>
      <c r="NLA3"/>
      <c r="NLB3"/>
      <c r="NLC3"/>
      <c r="NLD3"/>
      <c r="NLE3"/>
      <c r="NLF3"/>
      <c r="NLG3"/>
      <c r="NLH3"/>
      <c r="NLI3"/>
      <c r="NLJ3"/>
      <c r="NLK3"/>
      <c r="NLL3"/>
      <c r="NLM3"/>
      <c r="NLN3"/>
      <c r="NLO3"/>
      <c r="NLP3"/>
      <c r="NLQ3"/>
      <c r="NLR3"/>
      <c r="NLS3"/>
      <c r="NLT3"/>
      <c r="NLU3"/>
      <c r="NLV3"/>
      <c r="NLW3"/>
      <c r="NLX3"/>
      <c r="NLY3"/>
      <c r="NLZ3"/>
      <c r="NMA3"/>
      <c r="NMB3"/>
      <c r="NMC3"/>
      <c r="NMD3"/>
      <c r="NME3"/>
      <c r="NMF3"/>
      <c r="NMG3"/>
      <c r="NMH3"/>
      <c r="NMI3"/>
      <c r="NMJ3"/>
      <c r="NMK3"/>
      <c r="NML3"/>
      <c r="NMM3"/>
      <c r="NMN3"/>
      <c r="NMO3"/>
      <c r="NMP3"/>
      <c r="NMQ3"/>
      <c r="NMR3"/>
      <c r="NMS3"/>
      <c r="NMT3"/>
      <c r="NMU3"/>
      <c r="NMV3"/>
      <c r="NMW3"/>
      <c r="NMX3"/>
      <c r="NMY3"/>
      <c r="NMZ3"/>
      <c r="NNA3"/>
      <c r="NNB3"/>
      <c r="NNC3"/>
      <c r="NND3"/>
      <c r="NNE3"/>
      <c r="NNF3"/>
      <c r="NNG3"/>
      <c r="NNH3"/>
      <c r="NNI3"/>
      <c r="NNJ3"/>
      <c r="NNK3"/>
      <c r="NNL3"/>
      <c r="NNM3"/>
      <c r="NNN3"/>
      <c r="NNO3"/>
      <c r="NNP3"/>
      <c r="NNQ3"/>
      <c r="NNR3"/>
      <c r="NNS3"/>
      <c r="NNT3"/>
      <c r="NNU3"/>
      <c r="NNV3"/>
      <c r="NNW3"/>
      <c r="NNX3"/>
      <c r="NNY3"/>
      <c r="NNZ3"/>
      <c r="NOA3"/>
      <c r="NOB3"/>
      <c r="NOC3"/>
      <c r="NOD3"/>
      <c r="NOE3"/>
      <c r="NOF3"/>
      <c r="NOG3"/>
      <c r="NOH3"/>
      <c r="NOI3"/>
      <c r="NOJ3"/>
      <c r="NOK3"/>
      <c r="NOL3"/>
      <c r="NOM3"/>
      <c r="NON3"/>
      <c r="NOO3"/>
      <c r="NOP3"/>
      <c r="NOQ3"/>
      <c r="NOR3"/>
      <c r="NOS3"/>
      <c r="NOT3"/>
      <c r="NOU3"/>
      <c r="NOV3"/>
      <c r="NOW3"/>
      <c r="NOX3"/>
      <c r="NOY3"/>
      <c r="NOZ3"/>
      <c r="NPA3"/>
      <c r="NPB3"/>
      <c r="NPC3"/>
      <c r="NPD3"/>
      <c r="NPE3"/>
      <c r="NPF3"/>
      <c r="NPG3"/>
      <c r="NPH3"/>
      <c r="NPI3"/>
      <c r="NPJ3"/>
      <c r="NPK3"/>
      <c r="NPL3"/>
      <c r="NPM3"/>
      <c r="NPN3"/>
      <c r="NPO3"/>
      <c r="NPP3"/>
      <c r="NPQ3"/>
      <c r="NPR3"/>
      <c r="NPS3"/>
      <c r="NPT3"/>
      <c r="NPU3"/>
      <c r="NPV3"/>
      <c r="NPW3"/>
      <c r="NPX3"/>
      <c r="NPY3"/>
      <c r="NPZ3"/>
      <c r="NQA3"/>
      <c r="NQB3"/>
      <c r="NQC3"/>
      <c r="NQD3"/>
      <c r="NQE3"/>
      <c r="NQF3"/>
      <c r="NQG3"/>
      <c r="NQH3"/>
      <c r="NQI3"/>
      <c r="NQJ3"/>
      <c r="NQK3"/>
      <c r="NQL3"/>
      <c r="NQM3"/>
      <c r="NQN3"/>
      <c r="NQO3"/>
      <c r="NQP3"/>
      <c r="NQQ3"/>
      <c r="NQR3"/>
      <c r="NQS3"/>
      <c r="NQT3"/>
      <c r="NQU3"/>
      <c r="NQV3"/>
      <c r="NQW3"/>
      <c r="NQX3"/>
      <c r="NQY3"/>
      <c r="NQZ3"/>
      <c r="NRA3"/>
      <c r="NRB3"/>
      <c r="NRC3"/>
      <c r="NRD3"/>
      <c r="NRE3"/>
      <c r="NRF3"/>
      <c r="NRG3"/>
      <c r="NRH3"/>
      <c r="NRI3"/>
      <c r="NRJ3"/>
      <c r="NRK3"/>
      <c r="NRL3"/>
      <c r="NRM3"/>
      <c r="NRN3"/>
      <c r="NRO3"/>
      <c r="NRP3"/>
      <c r="NRQ3"/>
      <c r="NRR3"/>
      <c r="NRS3"/>
      <c r="NRT3"/>
      <c r="NRU3"/>
      <c r="NRV3"/>
      <c r="NRW3"/>
      <c r="NRX3"/>
      <c r="NRY3"/>
      <c r="NRZ3"/>
      <c r="NSA3"/>
      <c r="NSB3"/>
      <c r="NSC3"/>
      <c r="NSD3"/>
      <c r="NSE3"/>
      <c r="NSF3"/>
      <c r="NSG3"/>
      <c r="NSH3"/>
      <c r="NSI3"/>
      <c r="NSJ3"/>
      <c r="NSK3"/>
      <c r="NSL3"/>
      <c r="NSM3"/>
      <c r="NSN3"/>
      <c r="NSO3"/>
      <c r="NSP3"/>
      <c r="NSQ3"/>
      <c r="NSR3"/>
      <c r="NSS3"/>
      <c r="NST3"/>
      <c r="NSU3"/>
      <c r="NSV3"/>
      <c r="NSW3"/>
      <c r="NSX3"/>
      <c r="NSY3"/>
      <c r="NSZ3"/>
      <c r="NTA3"/>
      <c r="NTB3"/>
      <c r="NTC3"/>
      <c r="NTD3"/>
      <c r="NTE3"/>
      <c r="NTF3"/>
      <c r="NTG3"/>
      <c r="NTH3"/>
      <c r="NTI3"/>
      <c r="NTJ3"/>
      <c r="NTK3"/>
      <c r="NTL3"/>
      <c r="NTM3"/>
      <c r="NTN3"/>
      <c r="NTO3"/>
      <c r="NTP3"/>
      <c r="NTQ3"/>
      <c r="NTR3"/>
      <c r="NTS3"/>
      <c r="NTT3"/>
      <c r="NTU3"/>
      <c r="NTV3"/>
      <c r="NTW3"/>
      <c r="NTX3"/>
      <c r="NTY3"/>
      <c r="NTZ3"/>
      <c r="NUA3"/>
      <c r="NUB3"/>
      <c r="NUC3"/>
      <c r="NUD3"/>
      <c r="NUE3"/>
      <c r="NUF3"/>
      <c r="NUG3"/>
      <c r="NUH3"/>
      <c r="NUI3"/>
      <c r="NUJ3"/>
      <c r="NUK3"/>
      <c r="NUL3"/>
      <c r="NUM3"/>
      <c r="NUN3"/>
      <c r="NUO3"/>
      <c r="NUP3"/>
      <c r="NUQ3"/>
      <c r="NUR3"/>
      <c r="NUS3"/>
      <c r="NUT3"/>
      <c r="NUU3"/>
      <c r="NUV3"/>
      <c r="NUW3"/>
      <c r="NUX3"/>
      <c r="NUY3"/>
      <c r="NUZ3"/>
      <c r="NVA3"/>
      <c r="NVB3"/>
      <c r="NVC3"/>
      <c r="NVD3"/>
      <c r="NVE3"/>
      <c r="NVF3"/>
      <c r="NVG3"/>
      <c r="NVH3"/>
      <c r="NVI3"/>
      <c r="NVJ3"/>
      <c r="NVK3"/>
      <c r="NVL3"/>
      <c r="NVM3"/>
      <c r="NVN3"/>
      <c r="NVO3"/>
      <c r="NVP3"/>
      <c r="NVQ3"/>
      <c r="NVR3"/>
      <c r="NVS3"/>
      <c r="NVT3"/>
      <c r="NVU3"/>
      <c r="NVV3"/>
      <c r="NVW3"/>
      <c r="NVX3"/>
      <c r="NVY3"/>
      <c r="NVZ3"/>
      <c r="NWA3"/>
      <c r="NWB3"/>
      <c r="NWC3"/>
      <c r="NWD3"/>
      <c r="NWE3"/>
      <c r="NWF3"/>
      <c r="NWG3"/>
      <c r="NWH3"/>
      <c r="NWI3"/>
      <c r="NWJ3"/>
      <c r="NWK3"/>
      <c r="NWL3"/>
      <c r="NWM3"/>
      <c r="NWN3"/>
      <c r="NWO3"/>
      <c r="NWP3"/>
      <c r="NWQ3"/>
      <c r="NWR3"/>
      <c r="NWS3"/>
      <c r="NWT3"/>
      <c r="NWU3"/>
      <c r="NWV3"/>
      <c r="NWW3"/>
      <c r="NWX3"/>
      <c r="NWY3"/>
      <c r="NWZ3"/>
      <c r="NXA3"/>
      <c r="NXB3"/>
      <c r="NXC3"/>
      <c r="NXD3"/>
      <c r="NXE3"/>
      <c r="NXF3"/>
      <c r="NXG3"/>
      <c r="NXH3"/>
      <c r="NXI3"/>
      <c r="NXJ3"/>
      <c r="NXK3"/>
      <c r="NXL3"/>
      <c r="NXM3"/>
      <c r="NXN3"/>
      <c r="NXO3"/>
      <c r="NXP3"/>
      <c r="NXQ3"/>
      <c r="NXR3"/>
      <c r="NXS3"/>
      <c r="NXT3"/>
      <c r="NXU3"/>
      <c r="NXV3"/>
      <c r="NXW3"/>
      <c r="NXX3"/>
      <c r="NXY3"/>
      <c r="NXZ3"/>
      <c r="NYA3"/>
      <c r="NYB3"/>
      <c r="NYC3"/>
      <c r="NYD3"/>
      <c r="NYE3"/>
      <c r="NYF3"/>
      <c r="NYG3"/>
      <c r="NYH3"/>
      <c r="NYI3"/>
      <c r="NYJ3"/>
      <c r="NYK3"/>
      <c r="NYL3"/>
      <c r="NYM3"/>
      <c r="NYN3"/>
      <c r="NYO3"/>
      <c r="NYP3"/>
      <c r="NYQ3"/>
      <c r="NYR3"/>
      <c r="NYS3"/>
      <c r="NYT3"/>
      <c r="NYU3"/>
      <c r="NYV3"/>
      <c r="NYW3"/>
      <c r="NYX3"/>
      <c r="NYY3"/>
      <c r="NYZ3"/>
      <c r="NZA3"/>
      <c r="NZB3"/>
      <c r="NZC3"/>
      <c r="NZD3"/>
      <c r="NZE3"/>
      <c r="NZF3"/>
      <c r="NZG3"/>
      <c r="NZH3"/>
      <c r="NZI3"/>
      <c r="NZJ3"/>
      <c r="NZK3"/>
      <c r="NZL3"/>
      <c r="NZM3"/>
      <c r="NZN3"/>
      <c r="NZO3"/>
      <c r="NZP3"/>
      <c r="NZQ3"/>
      <c r="NZR3"/>
      <c r="NZS3"/>
      <c r="NZT3"/>
      <c r="NZU3"/>
      <c r="NZV3"/>
      <c r="NZW3"/>
      <c r="NZX3"/>
      <c r="NZY3"/>
      <c r="NZZ3"/>
      <c r="OAA3"/>
      <c r="OAB3"/>
      <c r="OAC3"/>
      <c r="OAD3"/>
      <c r="OAE3"/>
      <c r="OAF3"/>
      <c r="OAG3"/>
      <c r="OAH3"/>
      <c r="OAI3"/>
      <c r="OAJ3"/>
      <c r="OAK3"/>
      <c r="OAL3"/>
      <c r="OAM3"/>
      <c r="OAN3"/>
      <c r="OAO3"/>
      <c r="OAP3"/>
      <c r="OAQ3"/>
      <c r="OAR3"/>
      <c r="OAS3"/>
      <c r="OAT3"/>
      <c r="OAU3"/>
      <c r="OAV3"/>
      <c r="OAW3"/>
      <c r="OAX3"/>
      <c r="OAY3"/>
      <c r="OAZ3"/>
      <c r="OBA3"/>
      <c r="OBB3"/>
      <c r="OBC3"/>
      <c r="OBD3"/>
      <c r="OBE3"/>
      <c r="OBF3"/>
      <c r="OBG3"/>
      <c r="OBH3"/>
      <c r="OBI3"/>
      <c r="OBJ3"/>
      <c r="OBK3"/>
      <c r="OBL3"/>
      <c r="OBM3"/>
      <c r="OBN3"/>
      <c r="OBO3"/>
      <c r="OBP3"/>
      <c r="OBQ3"/>
      <c r="OBR3"/>
      <c r="OBS3"/>
      <c r="OBT3"/>
      <c r="OBU3"/>
      <c r="OBV3"/>
      <c r="OBW3"/>
      <c r="OBX3"/>
      <c r="OBY3"/>
      <c r="OBZ3"/>
      <c r="OCA3"/>
      <c r="OCB3"/>
      <c r="OCC3"/>
      <c r="OCD3"/>
      <c r="OCE3"/>
      <c r="OCF3"/>
      <c r="OCG3"/>
      <c r="OCH3"/>
      <c r="OCI3"/>
      <c r="OCJ3"/>
      <c r="OCK3"/>
      <c r="OCL3"/>
      <c r="OCM3"/>
      <c r="OCN3"/>
      <c r="OCO3"/>
      <c r="OCP3"/>
      <c r="OCQ3"/>
      <c r="OCR3"/>
      <c r="OCS3"/>
      <c r="OCT3"/>
      <c r="OCU3"/>
      <c r="OCV3"/>
      <c r="OCW3"/>
      <c r="OCX3"/>
      <c r="OCY3"/>
      <c r="OCZ3"/>
      <c r="ODA3"/>
      <c r="ODB3"/>
      <c r="ODC3"/>
      <c r="ODD3"/>
      <c r="ODE3"/>
      <c r="ODF3"/>
      <c r="ODG3"/>
      <c r="ODH3"/>
      <c r="ODI3"/>
      <c r="ODJ3"/>
      <c r="ODK3"/>
      <c r="ODL3"/>
      <c r="ODM3"/>
      <c r="ODN3"/>
      <c r="ODO3"/>
      <c r="ODP3"/>
      <c r="ODQ3"/>
      <c r="ODR3"/>
      <c r="ODS3"/>
      <c r="ODT3"/>
      <c r="ODU3"/>
      <c r="ODV3"/>
      <c r="ODW3"/>
      <c r="ODX3"/>
      <c r="ODY3"/>
      <c r="ODZ3"/>
      <c r="OEA3"/>
      <c r="OEB3"/>
      <c r="OEC3"/>
      <c r="OED3"/>
      <c r="OEE3"/>
      <c r="OEF3"/>
      <c r="OEG3"/>
      <c r="OEH3"/>
      <c r="OEI3"/>
      <c r="OEJ3"/>
      <c r="OEK3"/>
      <c r="OEL3"/>
      <c r="OEM3"/>
      <c r="OEN3"/>
      <c r="OEO3"/>
      <c r="OEP3"/>
      <c r="OEQ3"/>
      <c r="OER3"/>
      <c r="OES3"/>
      <c r="OET3"/>
      <c r="OEU3"/>
      <c r="OEV3"/>
      <c r="OEW3"/>
      <c r="OEX3"/>
      <c r="OEY3"/>
      <c r="OEZ3"/>
      <c r="OFA3"/>
      <c r="OFB3"/>
      <c r="OFC3"/>
      <c r="OFD3"/>
      <c r="OFE3"/>
      <c r="OFF3"/>
      <c r="OFG3"/>
      <c r="OFH3"/>
      <c r="OFI3"/>
      <c r="OFJ3"/>
      <c r="OFK3"/>
      <c r="OFL3"/>
      <c r="OFM3"/>
      <c r="OFN3"/>
      <c r="OFO3"/>
      <c r="OFP3"/>
      <c r="OFQ3"/>
      <c r="OFR3"/>
      <c r="OFS3"/>
      <c r="OFT3"/>
      <c r="OFU3"/>
      <c r="OFV3"/>
      <c r="OFW3"/>
      <c r="OFX3"/>
      <c r="OFY3"/>
      <c r="OFZ3"/>
      <c r="OGA3"/>
      <c r="OGB3"/>
      <c r="OGC3"/>
      <c r="OGD3"/>
      <c r="OGE3"/>
      <c r="OGF3"/>
      <c r="OGG3"/>
      <c r="OGH3"/>
      <c r="OGI3"/>
      <c r="OGJ3"/>
      <c r="OGK3"/>
      <c r="OGL3"/>
      <c r="OGM3"/>
      <c r="OGN3"/>
      <c r="OGO3"/>
      <c r="OGP3"/>
      <c r="OGQ3"/>
      <c r="OGR3"/>
      <c r="OGS3"/>
      <c r="OGT3"/>
      <c r="OGU3"/>
      <c r="OGV3"/>
      <c r="OGW3"/>
      <c r="OGX3"/>
      <c r="OGY3"/>
      <c r="OGZ3"/>
      <c r="OHA3"/>
      <c r="OHB3"/>
      <c r="OHC3"/>
      <c r="OHD3"/>
      <c r="OHE3"/>
      <c r="OHF3"/>
      <c r="OHG3"/>
      <c r="OHH3"/>
      <c r="OHI3"/>
      <c r="OHJ3"/>
      <c r="OHK3"/>
      <c r="OHL3"/>
      <c r="OHM3"/>
      <c r="OHN3"/>
      <c r="OHO3"/>
      <c r="OHP3"/>
      <c r="OHQ3"/>
      <c r="OHR3"/>
      <c r="OHS3"/>
      <c r="OHT3"/>
      <c r="OHU3"/>
      <c r="OHV3"/>
      <c r="OHW3"/>
      <c r="OHX3"/>
      <c r="OHY3"/>
      <c r="OHZ3"/>
      <c r="OIA3"/>
      <c r="OIB3"/>
      <c r="OIC3"/>
      <c r="OID3"/>
      <c r="OIE3"/>
      <c r="OIF3"/>
      <c r="OIG3"/>
      <c r="OIH3"/>
      <c r="OII3"/>
      <c r="OIJ3"/>
      <c r="OIK3"/>
      <c r="OIL3"/>
      <c r="OIM3"/>
      <c r="OIN3"/>
      <c r="OIO3"/>
      <c r="OIP3"/>
      <c r="OIQ3"/>
      <c r="OIR3"/>
      <c r="OIS3"/>
      <c r="OIT3"/>
      <c r="OIU3"/>
      <c r="OIV3"/>
      <c r="OIW3"/>
      <c r="OIX3"/>
      <c r="OIY3"/>
      <c r="OIZ3"/>
      <c r="OJA3"/>
      <c r="OJB3"/>
      <c r="OJC3"/>
      <c r="OJD3"/>
      <c r="OJE3"/>
      <c r="OJF3"/>
      <c r="OJG3"/>
      <c r="OJH3"/>
      <c r="OJI3"/>
      <c r="OJJ3"/>
      <c r="OJK3"/>
      <c r="OJL3"/>
      <c r="OJM3"/>
      <c r="OJN3"/>
      <c r="OJO3"/>
      <c r="OJP3"/>
      <c r="OJQ3"/>
      <c r="OJR3"/>
      <c r="OJS3"/>
      <c r="OJT3"/>
      <c r="OJU3"/>
      <c r="OJV3"/>
      <c r="OJW3"/>
      <c r="OJX3"/>
      <c r="OJY3"/>
      <c r="OJZ3"/>
      <c r="OKA3"/>
      <c r="OKB3"/>
      <c r="OKC3"/>
      <c r="OKD3"/>
      <c r="OKE3"/>
      <c r="OKF3"/>
      <c r="OKG3"/>
      <c r="OKH3"/>
      <c r="OKI3"/>
      <c r="OKJ3"/>
      <c r="OKK3"/>
      <c r="OKL3"/>
      <c r="OKM3"/>
      <c r="OKN3"/>
      <c r="OKO3"/>
      <c r="OKP3"/>
      <c r="OKQ3"/>
      <c r="OKR3"/>
      <c r="OKS3"/>
      <c r="OKT3"/>
      <c r="OKU3"/>
      <c r="OKV3"/>
      <c r="OKW3"/>
      <c r="OKX3"/>
      <c r="OKY3"/>
      <c r="OKZ3"/>
      <c r="OLA3"/>
      <c r="OLB3"/>
      <c r="OLC3"/>
      <c r="OLD3"/>
      <c r="OLE3"/>
      <c r="OLF3"/>
      <c r="OLG3"/>
      <c r="OLH3"/>
      <c r="OLI3"/>
      <c r="OLJ3"/>
      <c r="OLK3"/>
      <c r="OLL3"/>
      <c r="OLM3"/>
      <c r="OLN3"/>
      <c r="OLO3"/>
      <c r="OLP3"/>
      <c r="OLQ3"/>
      <c r="OLR3"/>
      <c r="OLS3"/>
      <c r="OLT3"/>
      <c r="OLU3"/>
      <c r="OLV3"/>
      <c r="OLW3"/>
      <c r="OLX3"/>
      <c r="OLY3"/>
      <c r="OLZ3"/>
      <c r="OMA3"/>
      <c r="OMB3"/>
      <c r="OMC3"/>
      <c r="OMD3"/>
      <c r="OME3"/>
      <c r="OMF3"/>
      <c r="OMG3"/>
      <c r="OMH3"/>
      <c r="OMI3"/>
      <c r="OMJ3"/>
      <c r="OMK3"/>
      <c r="OML3"/>
      <c r="OMM3"/>
      <c r="OMN3"/>
      <c r="OMO3"/>
      <c r="OMP3"/>
      <c r="OMQ3"/>
      <c r="OMR3"/>
      <c r="OMS3"/>
      <c r="OMT3"/>
      <c r="OMU3"/>
      <c r="OMV3"/>
      <c r="OMW3"/>
      <c r="OMX3"/>
      <c r="OMY3"/>
      <c r="OMZ3"/>
      <c r="ONA3"/>
      <c r="ONB3"/>
      <c r="ONC3"/>
      <c r="OND3"/>
      <c r="ONE3"/>
      <c r="ONF3"/>
      <c r="ONG3"/>
      <c r="ONH3"/>
      <c r="ONI3"/>
      <c r="ONJ3"/>
      <c r="ONK3"/>
      <c r="ONL3"/>
      <c r="ONM3"/>
      <c r="ONN3"/>
      <c r="ONO3"/>
      <c r="ONP3"/>
      <c r="ONQ3"/>
      <c r="ONR3"/>
      <c r="ONS3"/>
      <c r="ONT3"/>
      <c r="ONU3"/>
      <c r="ONV3"/>
      <c r="ONW3"/>
      <c r="ONX3"/>
      <c r="ONY3"/>
      <c r="ONZ3"/>
      <c r="OOA3"/>
      <c r="OOB3"/>
      <c r="OOC3"/>
      <c r="OOD3"/>
      <c r="OOE3"/>
      <c r="OOF3"/>
      <c r="OOG3"/>
      <c r="OOH3"/>
      <c r="OOI3"/>
      <c r="OOJ3"/>
      <c r="OOK3"/>
      <c r="OOL3"/>
      <c r="OOM3"/>
      <c r="OON3"/>
      <c r="OOO3"/>
      <c r="OOP3"/>
      <c r="OOQ3"/>
      <c r="OOR3"/>
      <c r="OOS3"/>
      <c r="OOT3"/>
      <c r="OOU3"/>
      <c r="OOV3"/>
      <c r="OOW3"/>
      <c r="OOX3"/>
      <c r="OOY3"/>
      <c r="OOZ3"/>
      <c r="OPA3"/>
      <c r="OPB3"/>
      <c r="OPC3"/>
      <c r="OPD3"/>
      <c r="OPE3"/>
      <c r="OPF3"/>
      <c r="OPG3"/>
      <c r="OPH3"/>
      <c r="OPI3"/>
      <c r="OPJ3"/>
      <c r="OPK3"/>
      <c r="OPL3"/>
      <c r="OPM3"/>
      <c r="OPN3"/>
      <c r="OPO3"/>
      <c r="OPP3"/>
      <c r="OPQ3"/>
      <c r="OPR3"/>
      <c r="OPS3"/>
      <c r="OPT3"/>
      <c r="OPU3"/>
      <c r="OPV3"/>
      <c r="OPW3"/>
      <c r="OPX3"/>
      <c r="OPY3"/>
      <c r="OPZ3"/>
      <c r="OQA3"/>
      <c r="OQB3"/>
      <c r="OQC3"/>
      <c r="OQD3"/>
      <c r="OQE3"/>
      <c r="OQF3"/>
      <c r="OQG3"/>
      <c r="OQH3"/>
      <c r="OQI3"/>
      <c r="OQJ3"/>
      <c r="OQK3"/>
      <c r="OQL3"/>
      <c r="OQM3"/>
      <c r="OQN3"/>
      <c r="OQO3"/>
      <c r="OQP3"/>
      <c r="OQQ3"/>
      <c r="OQR3"/>
      <c r="OQS3"/>
      <c r="OQT3"/>
      <c r="OQU3"/>
      <c r="OQV3"/>
      <c r="OQW3"/>
      <c r="OQX3"/>
      <c r="OQY3"/>
      <c r="OQZ3"/>
      <c r="ORA3"/>
      <c r="ORB3"/>
      <c r="ORC3"/>
      <c r="ORD3"/>
      <c r="ORE3"/>
      <c r="ORF3"/>
      <c r="ORG3"/>
      <c r="ORH3"/>
      <c r="ORI3"/>
      <c r="ORJ3"/>
      <c r="ORK3"/>
      <c r="ORL3"/>
      <c r="ORM3"/>
      <c r="ORN3"/>
      <c r="ORO3"/>
      <c r="ORP3"/>
      <c r="ORQ3"/>
      <c r="ORR3"/>
      <c r="ORS3"/>
      <c r="ORT3"/>
      <c r="ORU3"/>
      <c r="ORV3"/>
      <c r="ORW3"/>
      <c r="ORX3"/>
      <c r="ORY3"/>
      <c r="ORZ3"/>
      <c r="OSA3"/>
      <c r="OSB3"/>
      <c r="OSC3"/>
      <c r="OSD3"/>
      <c r="OSE3"/>
      <c r="OSF3"/>
      <c r="OSG3"/>
      <c r="OSH3"/>
      <c r="OSI3"/>
      <c r="OSJ3"/>
      <c r="OSK3"/>
      <c r="OSL3"/>
      <c r="OSM3"/>
      <c r="OSN3"/>
      <c r="OSO3"/>
      <c r="OSP3"/>
      <c r="OSQ3"/>
      <c r="OSR3"/>
      <c r="OSS3"/>
      <c r="OST3"/>
      <c r="OSU3"/>
      <c r="OSV3"/>
      <c r="OSW3"/>
      <c r="OSX3"/>
      <c r="OSY3"/>
      <c r="OSZ3"/>
      <c r="OTA3"/>
      <c r="OTB3"/>
      <c r="OTC3"/>
      <c r="OTD3"/>
      <c r="OTE3"/>
      <c r="OTF3"/>
      <c r="OTG3"/>
      <c r="OTH3"/>
      <c r="OTI3"/>
      <c r="OTJ3"/>
      <c r="OTK3"/>
      <c r="OTL3"/>
      <c r="OTM3"/>
      <c r="OTN3"/>
      <c r="OTO3"/>
      <c r="OTP3"/>
      <c r="OTQ3"/>
      <c r="OTR3"/>
      <c r="OTS3"/>
      <c r="OTT3"/>
      <c r="OTU3"/>
      <c r="OTV3"/>
      <c r="OTW3"/>
      <c r="OTX3"/>
      <c r="OTY3"/>
      <c r="OTZ3"/>
      <c r="OUA3"/>
      <c r="OUB3"/>
      <c r="OUC3"/>
      <c r="OUD3"/>
      <c r="OUE3"/>
      <c r="OUF3"/>
      <c r="OUG3"/>
      <c r="OUH3"/>
      <c r="OUI3"/>
      <c r="OUJ3"/>
      <c r="OUK3"/>
      <c r="OUL3"/>
      <c r="OUM3"/>
      <c r="OUN3"/>
      <c r="OUO3"/>
      <c r="OUP3"/>
      <c r="OUQ3"/>
      <c r="OUR3"/>
      <c r="OUS3"/>
      <c r="OUT3"/>
      <c r="OUU3"/>
      <c r="OUV3"/>
      <c r="OUW3"/>
      <c r="OUX3"/>
      <c r="OUY3"/>
      <c r="OUZ3"/>
      <c r="OVA3"/>
      <c r="OVB3"/>
      <c r="OVC3"/>
      <c r="OVD3"/>
      <c r="OVE3"/>
      <c r="OVF3"/>
      <c r="OVG3"/>
      <c r="OVH3"/>
      <c r="OVI3"/>
      <c r="OVJ3"/>
      <c r="OVK3"/>
      <c r="OVL3"/>
      <c r="OVM3"/>
      <c r="OVN3"/>
      <c r="OVO3"/>
      <c r="OVP3"/>
      <c r="OVQ3"/>
      <c r="OVR3"/>
      <c r="OVS3"/>
      <c r="OVT3"/>
      <c r="OVU3"/>
      <c r="OVV3"/>
      <c r="OVW3"/>
      <c r="OVX3"/>
      <c r="OVY3"/>
      <c r="OVZ3"/>
      <c r="OWA3"/>
      <c r="OWB3"/>
      <c r="OWC3"/>
      <c r="OWD3"/>
      <c r="OWE3"/>
      <c r="OWF3"/>
      <c r="OWG3"/>
      <c r="OWH3"/>
      <c r="OWI3"/>
      <c r="OWJ3"/>
      <c r="OWK3"/>
      <c r="OWL3"/>
      <c r="OWM3"/>
      <c r="OWN3"/>
      <c r="OWO3"/>
      <c r="OWP3"/>
      <c r="OWQ3"/>
      <c r="OWR3"/>
      <c r="OWS3"/>
      <c r="OWT3"/>
      <c r="OWU3"/>
      <c r="OWV3"/>
      <c r="OWW3"/>
      <c r="OWX3"/>
      <c r="OWY3"/>
      <c r="OWZ3"/>
      <c r="OXA3"/>
      <c r="OXB3"/>
      <c r="OXC3"/>
      <c r="OXD3"/>
      <c r="OXE3"/>
      <c r="OXF3"/>
      <c r="OXG3"/>
      <c r="OXH3"/>
      <c r="OXI3"/>
      <c r="OXJ3"/>
      <c r="OXK3"/>
      <c r="OXL3"/>
      <c r="OXM3"/>
      <c r="OXN3"/>
      <c r="OXO3"/>
      <c r="OXP3"/>
      <c r="OXQ3"/>
      <c r="OXR3"/>
      <c r="OXS3"/>
      <c r="OXT3"/>
      <c r="OXU3"/>
      <c r="OXV3"/>
      <c r="OXW3"/>
      <c r="OXX3"/>
      <c r="OXY3"/>
      <c r="OXZ3"/>
      <c r="OYA3"/>
      <c r="OYB3"/>
      <c r="OYC3"/>
      <c r="OYD3"/>
      <c r="OYE3"/>
      <c r="OYF3"/>
      <c r="OYG3"/>
      <c r="OYH3"/>
      <c r="OYI3"/>
      <c r="OYJ3"/>
      <c r="OYK3"/>
      <c r="OYL3"/>
      <c r="OYM3"/>
      <c r="OYN3"/>
      <c r="OYO3"/>
      <c r="OYP3"/>
      <c r="OYQ3"/>
      <c r="OYR3"/>
      <c r="OYS3"/>
      <c r="OYT3"/>
      <c r="OYU3"/>
      <c r="OYV3"/>
      <c r="OYW3"/>
      <c r="OYX3"/>
      <c r="OYY3"/>
      <c r="OYZ3"/>
      <c r="OZA3"/>
      <c r="OZB3"/>
      <c r="OZC3"/>
      <c r="OZD3"/>
      <c r="OZE3"/>
      <c r="OZF3"/>
      <c r="OZG3"/>
      <c r="OZH3"/>
      <c r="OZI3"/>
      <c r="OZJ3"/>
      <c r="OZK3"/>
      <c r="OZL3"/>
      <c r="OZM3"/>
      <c r="OZN3"/>
      <c r="OZO3"/>
      <c r="OZP3"/>
      <c r="OZQ3"/>
      <c r="OZR3"/>
      <c r="OZS3"/>
      <c r="OZT3"/>
      <c r="OZU3"/>
      <c r="OZV3"/>
      <c r="OZW3"/>
      <c r="OZX3"/>
      <c r="OZY3"/>
      <c r="OZZ3"/>
      <c r="PAA3"/>
      <c r="PAB3"/>
      <c r="PAC3"/>
      <c r="PAD3"/>
      <c r="PAE3"/>
      <c r="PAF3"/>
      <c r="PAG3"/>
      <c r="PAH3"/>
      <c r="PAI3"/>
      <c r="PAJ3"/>
      <c r="PAK3"/>
      <c r="PAL3"/>
      <c r="PAM3"/>
      <c r="PAN3"/>
      <c r="PAO3"/>
      <c r="PAP3"/>
      <c r="PAQ3"/>
      <c r="PAR3"/>
      <c r="PAS3"/>
      <c r="PAT3"/>
      <c r="PAU3"/>
      <c r="PAV3"/>
      <c r="PAW3"/>
      <c r="PAX3"/>
      <c r="PAY3"/>
      <c r="PAZ3"/>
      <c r="PBA3"/>
      <c r="PBB3"/>
      <c r="PBC3"/>
      <c r="PBD3"/>
      <c r="PBE3"/>
      <c r="PBF3"/>
      <c r="PBG3"/>
      <c r="PBH3"/>
      <c r="PBI3"/>
      <c r="PBJ3"/>
      <c r="PBK3"/>
      <c r="PBL3"/>
      <c r="PBM3"/>
      <c r="PBN3"/>
      <c r="PBO3"/>
      <c r="PBP3"/>
      <c r="PBQ3"/>
      <c r="PBR3"/>
      <c r="PBS3"/>
      <c r="PBT3"/>
      <c r="PBU3"/>
      <c r="PBV3"/>
      <c r="PBW3"/>
      <c r="PBX3"/>
      <c r="PBY3"/>
      <c r="PBZ3"/>
      <c r="PCA3"/>
      <c r="PCB3"/>
      <c r="PCC3"/>
      <c r="PCD3"/>
      <c r="PCE3"/>
      <c r="PCF3"/>
      <c r="PCG3"/>
      <c r="PCH3"/>
      <c r="PCI3"/>
      <c r="PCJ3"/>
      <c r="PCK3"/>
      <c r="PCL3"/>
      <c r="PCM3"/>
      <c r="PCN3"/>
      <c r="PCO3"/>
      <c r="PCP3"/>
      <c r="PCQ3"/>
      <c r="PCR3"/>
      <c r="PCS3"/>
      <c r="PCT3"/>
      <c r="PCU3"/>
      <c r="PCV3"/>
      <c r="PCW3"/>
      <c r="PCX3"/>
      <c r="PCY3"/>
      <c r="PCZ3"/>
      <c r="PDA3"/>
      <c r="PDB3"/>
      <c r="PDC3"/>
      <c r="PDD3"/>
      <c r="PDE3"/>
      <c r="PDF3"/>
      <c r="PDG3"/>
      <c r="PDH3"/>
      <c r="PDI3"/>
      <c r="PDJ3"/>
      <c r="PDK3"/>
      <c r="PDL3"/>
      <c r="PDM3"/>
      <c r="PDN3"/>
      <c r="PDO3"/>
      <c r="PDP3"/>
      <c r="PDQ3"/>
      <c r="PDR3"/>
      <c r="PDS3"/>
      <c r="PDT3"/>
      <c r="PDU3"/>
      <c r="PDV3"/>
      <c r="PDW3"/>
      <c r="PDX3"/>
      <c r="PDY3"/>
      <c r="PDZ3"/>
      <c r="PEA3"/>
      <c r="PEB3"/>
      <c r="PEC3"/>
      <c r="PED3"/>
      <c r="PEE3"/>
      <c r="PEF3"/>
      <c r="PEG3"/>
      <c r="PEH3"/>
      <c r="PEI3"/>
      <c r="PEJ3"/>
      <c r="PEK3"/>
      <c r="PEL3"/>
      <c r="PEM3"/>
      <c r="PEN3"/>
      <c r="PEO3"/>
      <c r="PEP3"/>
      <c r="PEQ3"/>
      <c r="PER3"/>
      <c r="PES3"/>
      <c r="PET3"/>
      <c r="PEU3"/>
      <c r="PEV3"/>
      <c r="PEW3"/>
      <c r="PEX3"/>
      <c r="PEY3"/>
      <c r="PEZ3"/>
      <c r="PFA3"/>
      <c r="PFB3"/>
      <c r="PFC3"/>
      <c r="PFD3"/>
      <c r="PFE3"/>
      <c r="PFF3"/>
      <c r="PFG3"/>
      <c r="PFH3"/>
      <c r="PFI3"/>
      <c r="PFJ3"/>
      <c r="PFK3"/>
      <c r="PFL3"/>
      <c r="PFM3"/>
      <c r="PFN3"/>
      <c r="PFO3"/>
      <c r="PFP3"/>
      <c r="PFQ3"/>
      <c r="PFR3"/>
      <c r="PFS3"/>
      <c r="PFT3"/>
      <c r="PFU3"/>
      <c r="PFV3"/>
      <c r="PFW3"/>
      <c r="PFX3"/>
      <c r="PFY3"/>
      <c r="PFZ3"/>
      <c r="PGA3"/>
      <c r="PGB3"/>
      <c r="PGC3"/>
      <c r="PGD3"/>
      <c r="PGE3"/>
      <c r="PGF3"/>
      <c r="PGG3"/>
      <c r="PGH3"/>
      <c r="PGI3"/>
      <c r="PGJ3"/>
      <c r="PGK3"/>
      <c r="PGL3"/>
      <c r="PGM3"/>
      <c r="PGN3"/>
      <c r="PGO3"/>
      <c r="PGP3"/>
      <c r="PGQ3"/>
      <c r="PGR3"/>
      <c r="PGS3"/>
      <c r="PGT3"/>
      <c r="PGU3"/>
      <c r="PGV3"/>
      <c r="PGW3"/>
      <c r="PGX3"/>
      <c r="PGY3"/>
      <c r="PGZ3"/>
      <c r="PHA3"/>
      <c r="PHB3"/>
      <c r="PHC3"/>
      <c r="PHD3"/>
      <c r="PHE3"/>
      <c r="PHF3"/>
      <c r="PHG3"/>
      <c r="PHH3"/>
      <c r="PHI3"/>
      <c r="PHJ3"/>
      <c r="PHK3"/>
      <c r="PHL3"/>
      <c r="PHM3"/>
      <c r="PHN3"/>
      <c r="PHO3"/>
      <c r="PHP3"/>
      <c r="PHQ3"/>
      <c r="PHR3"/>
      <c r="PHS3"/>
      <c r="PHT3"/>
      <c r="PHU3"/>
      <c r="PHV3"/>
      <c r="PHW3"/>
      <c r="PHX3"/>
      <c r="PHY3"/>
      <c r="PHZ3"/>
      <c r="PIA3"/>
      <c r="PIB3"/>
      <c r="PIC3"/>
      <c r="PID3"/>
      <c r="PIE3"/>
      <c r="PIF3"/>
      <c r="PIG3"/>
      <c r="PIH3"/>
      <c r="PII3"/>
      <c r="PIJ3"/>
      <c r="PIK3"/>
      <c r="PIL3"/>
      <c r="PIM3"/>
      <c r="PIN3"/>
      <c r="PIO3"/>
      <c r="PIP3"/>
      <c r="PIQ3"/>
      <c r="PIR3"/>
      <c r="PIS3"/>
      <c r="PIT3"/>
      <c r="PIU3"/>
      <c r="PIV3"/>
      <c r="PIW3"/>
      <c r="PIX3"/>
      <c r="PIY3"/>
      <c r="PIZ3"/>
      <c r="PJA3"/>
      <c r="PJB3"/>
      <c r="PJC3"/>
      <c r="PJD3"/>
      <c r="PJE3"/>
      <c r="PJF3"/>
      <c r="PJG3"/>
      <c r="PJH3"/>
      <c r="PJI3"/>
      <c r="PJJ3"/>
      <c r="PJK3"/>
      <c r="PJL3"/>
      <c r="PJM3"/>
      <c r="PJN3"/>
      <c r="PJO3"/>
      <c r="PJP3"/>
      <c r="PJQ3"/>
      <c r="PJR3"/>
      <c r="PJS3"/>
      <c r="PJT3"/>
      <c r="PJU3"/>
      <c r="PJV3"/>
      <c r="PJW3"/>
      <c r="PJX3"/>
      <c r="PJY3"/>
      <c r="PJZ3"/>
      <c r="PKA3"/>
      <c r="PKB3"/>
      <c r="PKC3"/>
      <c r="PKD3"/>
      <c r="PKE3"/>
      <c r="PKF3"/>
      <c r="PKG3"/>
      <c r="PKH3"/>
      <c r="PKI3"/>
      <c r="PKJ3"/>
      <c r="PKK3"/>
      <c r="PKL3"/>
      <c r="PKM3"/>
      <c r="PKN3"/>
      <c r="PKO3"/>
      <c r="PKP3"/>
      <c r="PKQ3"/>
      <c r="PKR3"/>
      <c r="PKS3"/>
      <c r="PKT3"/>
      <c r="PKU3"/>
      <c r="PKV3"/>
      <c r="PKW3"/>
      <c r="PKX3"/>
      <c r="PKY3"/>
      <c r="PKZ3"/>
      <c r="PLA3"/>
      <c r="PLB3"/>
      <c r="PLC3"/>
      <c r="PLD3"/>
      <c r="PLE3"/>
      <c r="PLF3"/>
      <c r="PLG3"/>
      <c r="PLH3"/>
      <c r="PLI3"/>
      <c r="PLJ3"/>
      <c r="PLK3"/>
      <c r="PLL3"/>
      <c r="PLM3"/>
      <c r="PLN3"/>
      <c r="PLO3"/>
      <c r="PLP3"/>
      <c r="PLQ3"/>
      <c r="PLR3"/>
      <c r="PLS3"/>
      <c r="PLT3"/>
      <c r="PLU3"/>
      <c r="PLV3"/>
      <c r="PLW3"/>
      <c r="PLX3"/>
      <c r="PLY3"/>
      <c r="PLZ3"/>
      <c r="PMA3"/>
      <c r="PMB3"/>
      <c r="PMC3"/>
      <c r="PMD3"/>
      <c r="PME3"/>
      <c r="PMF3"/>
      <c r="PMG3"/>
      <c r="PMH3"/>
      <c r="PMI3"/>
      <c r="PMJ3"/>
      <c r="PMK3"/>
      <c r="PML3"/>
      <c r="PMM3"/>
      <c r="PMN3"/>
      <c r="PMO3"/>
      <c r="PMP3"/>
      <c r="PMQ3"/>
      <c r="PMR3"/>
      <c r="PMS3"/>
      <c r="PMT3"/>
      <c r="PMU3"/>
      <c r="PMV3"/>
      <c r="PMW3"/>
      <c r="PMX3"/>
      <c r="PMY3"/>
      <c r="PMZ3"/>
      <c r="PNA3"/>
      <c r="PNB3"/>
      <c r="PNC3"/>
      <c r="PND3"/>
      <c r="PNE3"/>
      <c r="PNF3"/>
      <c r="PNG3"/>
      <c r="PNH3"/>
      <c r="PNI3"/>
      <c r="PNJ3"/>
      <c r="PNK3"/>
      <c r="PNL3"/>
      <c r="PNM3"/>
      <c r="PNN3"/>
      <c r="PNO3"/>
      <c r="PNP3"/>
      <c r="PNQ3"/>
      <c r="PNR3"/>
      <c r="PNS3"/>
      <c r="PNT3"/>
      <c r="PNU3"/>
      <c r="PNV3"/>
      <c r="PNW3"/>
      <c r="PNX3"/>
      <c r="PNY3"/>
      <c r="PNZ3"/>
      <c r="POA3"/>
      <c r="POB3"/>
      <c r="POC3"/>
      <c r="POD3"/>
      <c r="POE3"/>
      <c r="POF3"/>
      <c r="POG3"/>
      <c r="POH3"/>
      <c r="POI3"/>
      <c r="POJ3"/>
      <c r="POK3"/>
      <c r="POL3"/>
      <c r="POM3"/>
      <c r="PON3"/>
      <c r="POO3"/>
      <c r="POP3"/>
      <c r="POQ3"/>
      <c r="POR3"/>
      <c r="POS3"/>
      <c r="POT3"/>
      <c r="POU3"/>
      <c r="POV3"/>
      <c r="POW3"/>
      <c r="POX3"/>
      <c r="POY3"/>
      <c r="POZ3"/>
      <c r="PPA3"/>
      <c r="PPB3"/>
      <c r="PPC3"/>
      <c r="PPD3"/>
      <c r="PPE3"/>
      <c r="PPF3"/>
      <c r="PPG3"/>
      <c r="PPH3"/>
      <c r="PPI3"/>
      <c r="PPJ3"/>
      <c r="PPK3"/>
      <c r="PPL3"/>
      <c r="PPM3"/>
      <c r="PPN3"/>
      <c r="PPO3"/>
      <c r="PPP3"/>
      <c r="PPQ3"/>
      <c r="PPR3"/>
      <c r="PPS3"/>
      <c r="PPT3"/>
      <c r="PPU3"/>
      <c r="PPV3"/>
      <c r="PPW3"/>
      <c r="PPX3"/>
      <c r="PPY3"/>
      <c r="PPZ3"/>
      <c r="PQA3"/>
      <c r="PQB3"/>
      <c r="PQC3"/>
      <c r="PQD3"/>
      <c r="PQE3"/>
      <c r="PQF3"/>
      <c r="PQG3"/>
      <c r="PQH3"/>
      <c r="PQI3"/>
      <c r="PQJ3"/>
      <c r="PQK3"/>
      <c r="PQL3"/>
      <c r="PQM3"/>
      <c r="PQN3"/>
      <c r="PQO3"/>
      <c r="PQP3"/>
      <c r="PQQ3"/>
      <c r="PQR3"/>
      <c r="PQS3"/>
      <c r="PQT3"/>
      <c r="PQU3"/>
      <c r="PQV3"/>
      <c r="PQW3"/>
      <c r="PQX3"/>
      <c r="PQY3"/>
      <c r="PQZ3"/>
      <c r="PRA3"/>
      <c r="PRB3"/>
      <c r="PRC3"/>
      <c r="PRD3"/>
      <c r="PRE3"/>
      <c r="PRF3"/>
      <c r="PRG3"/>
      <c r="PRH3"/>
      <c r="PRI3"/>
      <c r="PRJ3"/>
      <c r="PRK3"/>
      <c r="PRL3"/>
      <c r="PRM3"/>
      <c r="PRN3"/>
      <c r="PRO3"/>
      <c r="PRP3"/>
      <c r="PRQ3"/>
      <c r="PRR3"/>
      <c r="PRS3"/>
      <c r="PRT3"/>
      <c r="PRU3"/>
      <c r="PRV3"/>
      <c r="PRW3"/>
      <c r="PRX3"/>
      <c r="PRY3"/>
      <c r="PRZ3"/>
      <c r="PSA3"/>
      <c r="PSB3"/>
      <c r="PSC3"/>
      <c r="PSD3"/>
      <c r="PSE3"/>
      <c r="PSF3"/>
      <c r="PSG3"/>
      <c r="PSH3"/>
      <c r="PSI3"/>
      <c r="PSJ3"/>
      <c r="PSK3"/>
      <c r="PSL3"/>
      <c r="PSM3"/>
      <c r="PSN3"/>
      <c r="PSO3"/>
      <c r="PSP3"/>
      <c r="PSQ3"/>
      <c r="PSR3"/>
      <c r="PSS3"/>
      <c r="PST3"/>
      <c r="PSU3"/>
      <c r="PSV3"/>
      <c r="PSW3"/>
      <c r="PSX3"/>
      <c r="PSY3"/>
      <c r="PSZ3"/>
      <c r="PTA3"/>
      <c r="PTB3"/>
      <c r="PTC3"/>
      <c r="PTD3"/>
      <c r="PTE3"/>
      <c r="PTF3"/>
      <c r="PTG3"/>
      <c r="PTH3"/>
      <c r="PTI3"/>
      <c r="PTJ3"/>
      <c r="PTK3"/>
      <c r="PTL3"/>
      <c r="PTM3"/>
      <c r="PTN3"/>
      <c r="PTO3"/>
      <c r="PTP3"/>
      <c r="PTQ3"/>
      <c r="PTR3"/>
      <c r="PTS3"/>
      <c r="PTT3"/>
      <c r="PTU3"/>
      <c r="PTV3"/>
      <c r="PTW3"/>
      <c r="PTX3"/>
      <c r="PTY3"/>
      <c r="PTZ3"/>
      <c r="PUA3"/>
      <c r="PUB3"/>
      <c r="PUC3"/>
      <c r="PUD3"/>
      <c r="PUE3"/>
      <c r="PUF3"/>
      <c r="PUG3"/>
      <c r="PUH3"/>
      <c r="PUI3"/>
      <c r="PUJ3"/>
      <c r="PUK3"/>
      <c r="PUL3"/>
      <c r="PUM3"/>
      <c r="PUN3"/>
      <c r="PUO3"/>
      <c r="PUP3"/>
      <c r="PUQ3"/>
      <c r="PUR3"/>
      <c r="PUS3"/>
      <c r="PUT3"/>
      <c r="PUU3"/>
      <c r="PUV3"/>
      <c r="PUW3"/>
      <c r="PUX3"/>
      <c r="PUY3"/>
      <c r="PUZ3"/>
      <c r="PVA3"/>
      <c r="PVB3"/>
      <c r="PVC3"/>
      <c r="PVD3"/>
      <c r="PVE3"/>
      <c r="PVF3"/>
      <c r="PVG3"/>
      <c r="PVH3"/>
      <c r="PVI3"/>
      <c r="PVJ3"/>
      <c r="PVK3"/>
      <c r="PVL3"/>
      <c r="PVM3"/>
      <c r="PVN3"/>
      <c r="PVO3"/>
      <c r="PVP3"/>
      <c r="PVQ3"/>
      <c r="PVR3"/>
      <c r="PVS3"/>
      <c r="PVT3"/>
      <c r="PVU3"/>
      <c r="PVV3"/>
      <c r="PVW3"/>
      <c r="PVX3"/>
      <c r="PVY3"/>
      <c r="PVZ3"/>
      <c r="PWA3"/>
      <c r="PWB3"/>
      <c r="PWC3"/>
      <c r="PWD3"/>
      <c r="PWE3"/>
      <c r="PWF3"/>
      <c r="PWG3"/>
      <c r="PWH3"/>
      <c r="PWI3"/>
      <c r="PWJ3"/>
      <c r="PWK3"/>
      <c r="PWL3"/>
      <c r="PWM3"/>
      <c r="PWN3"/>
      <c r="PWO3"/>
      <c r="PWP3"/>
      <c r="PWQ3"/>
      <c r="PWR3"/>
      <c r="PWS3"/>
      <c r="PWT3"/>
      <c r="PWU3"/>
      <c r="PWV3"/>
      <c r="PWW3"/>
      <c r="PWX3"/>
      <c r="PWY3"/>
      <c r="PWZ3"/>
      <c r="PXA3"/>
      <c r="PXB3"/>
      <c r="PXC3"/>
      <c r="PXD3"/>
      <c r="PXE3"/>
      <c r="PXF3"/>
      <c r="PXG3"/>
      <c r="PXH3"/>
      <c r="PXI3"/>
      <c r="PXJ3"/>
      <c r="PXK3"/>
      <c r="PXL3"/>
      <c r="PXM3"/>
      <c r="PXN3"/>
      <c r="PXO3"/>
      <c r="PXP3"/>
      <c r="PXQ3"/>
      <c r="PXR3"/>
      <c r="PXS3"/>
      <c r="PXT3"/>
      <c r="PXU3"/>
      <c r="PXV3"/>
      <c r="PXW3"/>
      <c r="PXX3"/>
      <c r="PXY3"/>
      <c r="PXZ3"/>
      <c r="PYA3"/>
      <c r="PYB3"/>
      <c r="PYC3"/>
      <c r="PYD3"/>
      <c r="PYE3"/>
      <c r="PYF3"/>
      <c r="PYG3"/>
      <c r="PYH3"/>
      <c r="PYI3"/>
      <c r="PYJ3"/>
      <c r="PYK3"/>
      <c r="PYL3"/>
      <c r="PYM3"/>
      <c r="PYN3"/>
      <c r="PYO3"/>
      <c r="PYP3"/>
      <c r="PYQ3"/>
      <c r="PYR3"/>
      <c r="PYS3"/>
      <c r="PYT3"/>
      <c r="PYU3"/>
      <c r="PYV3"/>
      <c r="PYW3"/>
      <c r="PYX3"/>
      <c r="PYY3"/>
      <c r="PYZ3"/>
      <c r="PZA3"/>
      <c r="PZB3"/>
      <c r="PZC3"/>
      <c r="PZD3"/>
      <c r="PZE3"/>
      <c r="PZF3"/>
      <c r="PZG3"/>
      <c r="PZH3"/>
      <c r="PZI3"/>
      <c r="PZJ3"/>
      <c r="PZK3"/>
      <c r="PZL3"/>
      <c r="PZM3"/>
      <c r="PZN3"/>
      <c r="PZO3"/>
      <c r="PZP3"/>
      <c r="PZQ3"/>
      <c r="PZR3"/>
      <c r="PZS3"/>
      <c r="PZT3"/>
      <c r="PZU3"/>
      <c r="PZV3"/>
      <c r="PZW3"/>
      <c r="PZX3"/>
      <c r="PZY3"/>
      <c r="PZZ3"/>
      <c r="QAA3"/>
      <c r="QAB3"/>
      <c r="QAC3"/>
      <c r="QAD3"/>
      <c r="QAE3"/>
      <c r="QAF3"/>
      <c r="QAG3"/>
      <c r="QAH3"/>
      <c r="QAI3"/>
      <c r="QAJ3"/>
      <c r="QAK3"/>
      <c r="QAL3"/>
      <c r="QAM3"/>
      <c r="QAN3"/>
      <c r="QAO3"/>
      <c r="QAP3"/>
      <c r="QAQ3"/>
      <c r="QAR3"/>
      <c r="QAS3"/>
      <c r="QAT3"/>
      <c r="QAU3"/>
      <c r="QAV3"/>
      <c r="QAW3"/>
      <c r="QAX3"/>
      <c r="QAY3"/>
      <c r="QAZ3"/>
      <c r="QBA3"/>
      <c r="QBB3"/>
      <c r="QBC3"/>
      <c r="QBD3"/>
      <c r="QBE3"/>
      <c r="QBF3"/>
      <c r="QBG3"/>
      <c r="QBH3"/>
      <c r="QBI3"/>
      <c r="QBJ3"/>
      <c r="QBK3"/>
      <c r="QBL3"/>
      <c r="QBM3"/>
      <c r="QBN3"/>
      <c r="QBO3"/>
      <c r="QBP3"/>
      <c r="QBQ3"/>
      <c r="QBR3"/>
      <c r="QBS3"/>
      <c r="QBT3"/>
      <c r="QBU3"/>
      <c r="QBV3"/>
      <c r="QBW3"/>
      <c r="QBX3"/>
      <c r="QBY3"/>
      <c r="QBZ3"/>
      <c r="QCA3"/>
      <c r="QCB3"/>
      <c r="QCC3"/>
      <c r="QCD3"/>
      <c r="QCE3"/>
      <c r="QCF3"/>
      <c r="QCG3"/>
      <c r="QCH3"/>
      <c r="QCI3"/>
      <c r="QCJ3"/>
      <c r="QCK3"/>
      <c r="QCL3"/>
      <c r="QCM3"/>
      <c r="QCN3"/>
      <c r="QCO3"/>
      <c r="QCP3"/>
      <c r="QCQ3"/>
      <c r="QCR3"/>
      <c r="QCS3"/>
      <c r="QCT3"/>
      <c r="QCU3"/>
      <c r="QCV3"/>
      <c r="QCW3"/>
      <c r="QCX3"/>
      <c r="QCY3"/>
      <c r="QCZ3"/>
      <c r="QDA3"/>
      <c r="QDB3"/>
      <c r="QDC3"/>
      <c r="QDD3"/>
      <c r="QDE3"/>
      <c r="QDF3"/>
      <c r="QDG3"/>
      <c r="QDH3"/>
      <c r="QDI3"/>
      <c r="QDJ3"/>
      <c r="QDK3"/>
      <c r="QDL3"/>
      <c r="QDM3"/>
      <c r="QDN3"/>
      <c r="QDO3"/>
      <c r="QDP3"/>
      <c r="QDQ3"/>
      <c r="QDR3"/>
      <c r="QDS3"/>
      <c r="QDT3"/>
      <c r="QDU3"/>
      <c r="QDV3"/>
      <c r="QDW3"/>
      <c r="QDX3"/>
      <c r="QDY3"/>
      <c r="QDZ3"/>
      <c r="QEA3"/>
      <c r="QEB3"/>
      <c r="QEC3"/>
      <c r="QED3"/>
      <c r="QEE3"/>
      <c r="QEF3"/>
      <c r="QEG3"/>
      <c r="QEH3"/>
      <c r="QEI3"/>
      <c r="QEJ3"/>
      <c r="QEK3"/>
      <c r="QEL3"/>
      <c r="QEM3"/>
      <c r="QEN3"/>
      <c r="QEO3"/>
      <c r="QEP3"/>
      <c r="QEQ3"/>
      <c r="QER3"/>
      <c r="QES3"/>
      <c r="QET3"/>
      <c r="QEU3"/>
      <c r="QEV3"/>
      <c r="QEW3"/>
      <c r="QEX3"/>
      <c r="QEY3"/>
      <c r="QEZ3"/>
      <c r="QFA3"/>
      <c r="QFB3"/>
      <c r="QFC3"/>
      <c r="QFD3"/>
      <c r="QFE3"/>
      <c r="QFF3"/>
      <c r="QFG3"/>
      <c r="QFH3"/>
      <c r="QFI3"/>
      <c r="QFJ3"/>
      <c r="QFK3"/>
      <c r="QFL3"/>
      <c r="QFM3"/>
      <c r="QFN3"/>
      <c r="QFO3"/>
      <c r="QFP3"/>
      <c r="QFQ3"/>
      <c r="QFR3"/>
      <c r="QFS3"/>
      <c r="QFT3"/>
      <c r="QFU3"/>
      <c r="QFV3"/>
      <c r="QFW3"/>
      <c r="QFX3"/>
      <c r="QFY3"/>
      <c r="QFZ3"/>
      <c r="QGA3"/>
      <c r="QGB3"/>
      <c r="QGC3"/>
      <c r="QGD3"/>
      <c r="QGE3"/>
      <c r="QGF3"/>
      <c r="QGG3"/>
      <c r="QGH3"/>
      <c r="QGI3"/>
      <c r="QGJ3"/>
      <c r="QGK3"/>
      <c r="QGL3"/>
      <c r="QGM3"/>
      <c r="QGN3"/>
      <c r="QGO3"/>
      <c r="QGP3"/>
      <c r="QGQ3"/>
      <c r="QGR3"/>
      <c r="QGS3"/>
      <c r="QGT3"/>
      <c r="QGU3"/>
      <c r="QGV3"/>
      <c r="QGW3"/>
      <c r="QGX3"/>
      <c r="QGY3"/>
      <c r="QGZ3"/>
      <c r="QHA3"/>
      <c r="QHB3"/>
      <c r="QHC3"/>
      <c r="QHD3"/>
      <c r="QHE3"/>
      <c r="QHF3"/>
      <c r="QHG3"/>
      <c r="QHH3"/>
      <c r="QHI3"/>
      <c r="QHJ3"/>
      <c r="QHK3"/>
      <c r="QHL3"/>
      <c r="QHM3"/>
      <c r="QHN3"/>
      <c r="QHO3"/>
      <c r="QHP3"/>
      <c r="QHQ3"/>
      <c r="QHR3"/>
      <c r="QHS3"/>
      <c r="QHT3"/>
      <c r="QHU3"/>
      <c r="QHV3"/>
      <c r="QHW3"/>
      <c r="QHX3"/>
      <c r="QHY3"/>
      <c r="QHZ3"/>
      <c r="QIA3"/>
      <c r="QIB3"/>
      <c r="QIC3"/>
      <c r="QID3"/>
      <c r="QIE3"/>
      <c r="QIF3"/>
      <c r="QIG3"/>
      <c r="QIH3"/>
      <c r="QII3"/>
      <c r="QIJ3"/>
      <c r="QIK3"/>
      <c r="QIL3"/>
      <c r="QIM3"/>
      <c r="QIN3"/>
      <c r="QIO3"/>
      <c r="QIP3"/>
      <c r="QIQ3"/>
      <c r="QIR3"/>
      <c r="QIS3"/>
      <c r="QIT3"/>
      <c r="QIU3"/>
      <c r="QIV3"/>
      <c r="QIW3"/>
      <c r="QIX3"/>
      <c r="QIY3"/>
      <c r="QIZ3"/>
      <c r="QJA3"/>
      <c r="QJB3"/>
      <c r="QJC3"/>
      <c r="QJD3"/>
      <c r="QJE3"/>
      <c r="QJF3"/>
      <c r="QJG3"/>
      <c r="QJH3"/>
      <c r="QJI3"/>
      <c r="QJJ3"/>
      <c r="QJK3"/>
      <c r="QJL3"/>
      <c r="QJM3"/>
      <c r="QJN3"/>
      <c r="QJO3"/>
      <c r="QJP3"/>
      <c r="QJQ3"/>
      <c r="QJR3"/>
      <c r="QJS3"/>
      <c r="QJT3"/>
      <c r="QJU3"/>
      <c r="QJV3"/>
      <c r="QJW3"/>
      <c r="QJX3"/>
      <c r="QJY3"/>
      <c r="QJZ3"/>
      <c r="QKA3"/>
      <c r="QKB3"/>
      <c r="QKC3"/>
      <c r="QKD3"/>
      <c r="QKE3"/>
      <c r="QKF3"/>
      <c r="QKG3"/>
      <c r="QKH3"/>
      <c r="QKI3"/>
      <c r="QKJ3"/>
      <c r="QKK3"/>
      <c r="QKL3"/>
      <c r="QKM3"/>
      <c r="QKN3"/>
      <c r="QKO3"/>
      <c r="QKP3"/>
      <c r="QKQ3"/>
      <c r="QKR3"/>
      <c r="QKS3"/>
      <c r="QKT3"/>
      <c r="QKU3"/>
      <c r="QKV3"/>
      <c r="QKW3"/>
      <c r="QKX3"/>
      <c r="QKY3"/>
      <c r="QKZ3"/>
      <c r="QLA3"/>
      <c r="QLB3"/>
      <c r="QLC3"/>
      <c r="QLD3"/>
      <c r="QLE3"/>
      <c r="QLF3"/>
      <c r="QLG3"/>
      <c r="QLH3"/>
      <c r="QLI3"/>
      <c r="QLJ3"/>
      <c r="QLK3"/>
      <c r="QLL3"/>
      <c r="QLM3"/>
      <c r="QLN3"/>
      <c r="QLO3"/>
      <c r="QLP3"/>
      <c r="QLQ3"/>
      <c r="QLR3"/>
      <c r="QLS3"/>
      <c r="QLT3"/>
      <c r="QLU3"/>
      <c r="QLV3"/>
      <c r="QLW3"/>
      <c r="QLX3"/>
      <c r="QLY3"/>
      <c r="QLZ3"/>
      <c r="QMA3"/>
      <c r="QMB3"/>
      <c r="QMC3"/>
      <c r="QMD3"/>
      <c r="QME3"/>
      <c r="QMF3"/>
      <c r="QMG3"/>
      <c r="QMH3"/>
      <c r="QMI3"/>
      <c r="QMJ3"/>
      <c r="QMK3"/>
      <c r="QML3"/>
      <c r="QMM3"/>
      <c r="QMN3"/>
      <c r="QMO3"/>
      <c r="QMP3"/>
      <c r="QMQ3"/>
      <c r="QMR3"/>
      <c r="QMS3"/>
      <c r="QMT3"/>
      <c r="QMU3"/>
      <c r="QMV3"/>
      <c r="QMW3"/>
      <c r="QMX3"/>
      <c r="QMY3"/>
      <c r="QMZ3"/>
      <c r="QNA3"/>
      <c r="QNB3"/>
      <c r="QNC3"/>
      <c r="QND3"/>
      <c r="QNE3"/>
      <c r="QNF3"/>
      <c r="QNG3"/>
      <c r="QNH3"/>
      <c r="QNI3"/>
      <c r="QNJ3"/>
      <c r="QNK3"/>
      <c r="QNL3"/>
      <c r="QNM3"/>
      <c r="QNN3"/>
      <c r="QNO3"/>
      <c r="QNP3"/>
      <c r="QNQ3"/>
      <c r="QNR3"/>
      <c r="QNS3"/>
      <c r="QNT3"/>
      <c r="QNU3"/>
      <c r="QNV3"/>
      <c r="QNW3"/>
      <c r="QNX3"/>
      <c r="QNY3"/>
      <c r="QNZ3"/>
      <c r="QOA3"/>
      <c r="QOB3"/>
      <c r="QOC3"/>
      <c r="QOD3"/>
      <c r="QOE3"/>
      <c r="QOF3"/>
      <c r="QOG3"/>
      <c r="QOH3"/>
      <c r="QOI3"/>
      <c r="QOJ3"/>
      <c r="QOK3"/>
      <c r="QOL3"/>
      <c r="QOM3"/>
      <c r="QON3"/>
      <c r="QOO3"/>
      <c r="QOP3"/>
      <c r="QOQ3"/>
      <c r="QOR3"/>
      <c r="QOS3"/>
      <c r="QOT3"/>
      <c r="QOU3"/>
      <c r="QOV3"/>
      <c r="QOW3"/>
      <c r="QOX3"/>
      <c r="QOY3"/>
      <c r="QOZ3"/>
      <c r="QPA3"/>
      <c r="QPB3"/>
      <c r="QPC3"/>
      <c r="QPD3"/>
      <c r="QPE3"/>
      <c r="QPF3"/>
      <c r="QPG3"/>
      <c r="QPH3"/>
      <c r="QPI3"/>
      <c r="QPJ3"/>
      <c r="QPK3"/>
      <c r="QPL3"/>
      <c r="QPM3"/>
      <c r="QPN3"/>
      <c r="QPO3"/>
      <c r="QPP3"/>
      <c r="QPQ3"/>
      <c r="QPR3"/>
      <c r="QPS3"/>
      <c r="QPT3"/>
      <c r="QPU3"/>
      <c r="QPV3"/>
      <c r="QPW3"/>
      <c r="QPX3"/>
      <c r="QPY3"/>
      <c r="QPZ3"/>
      <c r="QQA3"/>
      <c r="QQB3"/>
      <c r="QQC3"/>
      <c r="QQD3"/>
      <c r="QQE3"/>
      <c r="QQF3"/>
      <c r="QQG3"/>
      <c r="QQH3"/>
      <c r="QQI3"/>
      <c r="QQJ3"/>
      <c r="QQK3"/>
      <c r="QQL3"/>
      <c r="QQM3"/>
      <c r="QQN3"/>
      <c r="QQO3"/>
      <c r="QQP3"/>
      <c r="QQQ3"/>
      <c r="QQR3"/>
      <c r="QQS3"/>
      <c r="QQT3"/>
      <c r="QQU3"/>
      <c r="QQV3"/>
      <c r="QQW3"/>
      <c r="QQX3"/>
      <c r="QQY3"/>
      <c r="QQZ3"/>
      <c r="QRA3"/>
      <c r="QRB3"/>
      <c r="QRC3"/>
      <c r="QRD3"/>
      <c r="QRE3"/>
      <c r="QRF3"/>
      <c r="QRG3"/>
      <c r="QRH3"/>
      <c r="QRI3"/>
      <c r="QRJ3"/>
      <c r="QRK3"/>
      <c r="QRL3"/>
      <c r="QRM3"/>
      <c r="QRN3"/>
      <c r="QRO3"/>
      <c r="QRP3"/>
      <c r="QRQ3"/>
      <c r="QRR3"/>
      <c r="QRS3"/>
      <c r="QRT3"/>
      <c r="QRU3"/>
      <c r="QRV3"/>
      <c r="QRW3"/>
      <c r="QRX3"/>
      <c r="QRY3"/>
      <c r="QRZ3"/>
      <c r="QSA3"/>
      <c r="QSB3"/>
      <c r="QSC3"/>
      <c r="QSD3"/>
      <c r="QSE3"/>
      <c r="QSF3"/>
      <c r="QSG3"/>
      <c r="QSH3"/>
      <c r="QSI3"/>
      <c r="QSJ3"/>
      <c r="QSK3"/>
      <c r="QSL3"/>
      <c r="QSM3"/>
      <c r="QSN3"/>
      <c r="QSO3"/>
      <c r="QSP3"/>
      <c r="QSQ3"/>
      <c r="QSR3"/>
      <c r="QSS3"/>
      <c r="QST3"/>
      <c r="QSU3"/>
      <c r="QSV3"/>
      <c r="QSW3"/>
      <c r="QSX3"/>
      <c r="QSY3"/>
      <c r="QSZ3"/>
      <c r="QTA3"/>
      <c r="QTB3"/>
      <c r="QTC3"/>
      <c r="QTD3"/>
      <c r="QTE3"/>
      <c r="QTF3"/>
      <c r="QTG3"/>
      <c r="QTH3"/>
      <c r="QTI3"/>
      <c r="QTJ3"/>
      <c r="QTK3"/>
      <c r="QTL3"/>
      <c r="QTM3"/>
      <c r="QTN3"/>
      <c r="QTO3"/>
      <c r="QTP3"/>
      <c r="QTQ3"/>
      <c r="QTR3"/>
      <c r="QTS3"/>
      <c r="QTT3"/>
      <c r="QTU3"/>
      <c r="QTV3"/>
      <c r="QTW3"/>
      <c r="QTX3"/>
      <c r="QTY3"/>
      <c r="QTZ3"/>
      <c r="QUA3"/>
      <c r="QUB3"/>
      <c r="QUC3"/>
      <c r="QUD3"/>
      <c r="QUE3"/>
      <c r="QUF3"/>
      <c r="QUG3"/>
      <c r="QUH3"/>
      <c r="QUI3"/>
      <c r="QUJ3"/>
      <c r="QUK3"/>
      <c r="QUL3"/>
      <c r="QUM3"/>
      <c r="QUN3"/>
      <c r="QUO3"/>
      <c r="QUP3"/>
      <c r="QUQ3"/>
      <c r="QUR3"/>
      <c r="QUS3"/>
      <c r="QUT3"/>
      <c r="QUU3"/>
      <c r="QUV3"/>
      <c r="QUW3"/>
      <c r="QUX3"/>
      <c r="QUY3"/>
      <c r="QUZ3"/>
      <c r="QVA3"/>
      <c r="QVB3"/>
      <c r="QVC3"/>
      <c r="QVD3"/>
      <c r="QVE3"/>
      <c r="QVF3"/>
      <c r="QVG3"/>
      <c r="QVH3"/>
      <c r="QVI3"/>
      <c r="QVJ3"/>
      <c r="QVK3"/>
      <c r="QVL3"/>
      <c r="QVM3"/>
      <c r="QVN3"/>
      <c r="QVO3"/>
      <c r="QVP3"/>
      <c r="QVQ3"/>
      <c r="QVR3"/>
      <c r="QVS3"/>
      <c r="QVT3"/>
      <c r="QVU3"/>
      <c r="QVV3"/>
      <c r="QVW3"/>
      <c r="QVX3"/>
      <c r="QVY3"/>
      <c r="QVZ3"/>
      <c r="QWA3"/>
      <c r="QWB3"/>
      <c r="QWC3"/>
      <c r="QWD3"/>
      <c r="QWE3"/>
      <c r="QWF3"/>
      <c r="QWG3"/>
      <c r="QWH3"/>
      <c r="QWI3"/>
      <c r="QWJ3"/>
      <c r="QWK3"/>
      <c r="QWL3"/>
      <c r="QWM3"/>
      <c r="QWN3"/>
      <c r="QWO3"/>
      <c r="QWP3"/>
      <c r="QWQ3"/>
      <c r="QWR3"/>
      <c r="QWS3"/>
      <c r="QWT3"/>
      <c r="QWU3"/>
      <c r="QWV3"/>
      <c r="QWW3"/>
      <c r="QWX3"/>
      <c r="QWY3"/>
      <c r="QWZ3"/>
      <c r="QXA3"/>
      <c r="QXB3"/>
      <c r="QXC3"/>
      <c r="QXD3"/>
      <c r="QXE3"/>
      <c r="QXF3"/>
      <c r="QXG3"/>
      <c r="QXH3"/>
      <c r="QXI3"/>
      <c r="QXJ3"/>
      <c r="QXK3"/>
      <c r="QXL3"/>
      <c r="QXM3"/>
      <c r="QXN3"/>
      <c r="QXO3"/>
      <c r="QXP3"/>
      <c r="QXQ3"/>
      <c r="QXR3"/>
      <c r="QXS3"/>
      <c r="QXT3"/>
      <c r="QXU3"/>
      <c r="QXV3"/>
      <c r="QXW3"/>
      <c r="QXX3"/>
      <c r="QXY3"/>
      <c r="QXZ3"/>
      <c r="QYA3"/>
      <c r="QYB3"/>
      <c r="QYC3"/>
      <c r="QYD3"/>
      <c r="QYE3"/>
      <c r="QYF3"/>
      <c r="QYG3"/>
      <c r="QYH3"/>
      <c r="QYI3"/>
      <c r="QYJ3"/>
      <c r="QYK3"/>
      <c r="QYL3"/>
      <c r="QYM3"/>
      <c r="QYN3"/>
      <c r="QYO3"/>
      <c r="QYP3"/>
      <c r="QYQ3"/>
      <c r="QYR3"/>
      <c r="QYS3"/>
      <c r="QYT3"/>
      <c r="QYU3"/>
      <c r="QYV3"/>
      <c r="QYW3"/>
      <c r="QYX3"/>
      <c r="QYY3"/>
      <c r="QYZ3"/>
      <c r="QZA3"/>
      <c r="QZB3"/>
      <c r="QZC3"/>
      <c r="QZD3"/>
      <c r="QZE3"/>
      <c r="QZF3"/>
      <c r="QZG3"/>
      <c r="QZH3"/>
      <c r="QZI3"/>
      <c r="QZJ3"/>
      <c r="QZK3"/>
      <c r="QZL3"/>
      <c r="QZM3"/>
      <c r="QZN3"/>
      <c r="QZO3"/>
      <c r="QZP3"/>
      <c r="QZQ3"/>
      <c r="QZR3"/>
      <c r="QZS3"/>
      <c r="QZT3"/>
      <c r="QZU3"/>
      <c r="QZV3"/>
      <c r="QZW3"/>
      <c r="QZX3"/>
      <c r="QZY3"/>
      <c r="QZZ3"/>
      <c r="RAA3"/>
      <c r="RAB3"/>
      <c r="RAC3"/>
      <c r="RAD3"/>
      <c r="RAE3"/>
      <c r="RAF3"/>
      <c r="RAG3"/>
      <c r="RAH3"/>
      <c r="RAI3"/>
      <c r="RAJ3"/>
      <c r="RAK3"/>
      <c r="RAL3"/>
      <c r="RAM3"/>
      <c r="RAN3"/>
      <c r="RAO3"/>
      <c r="RAP3"/>
      <c r="RAQ3"/>
      <c r="RAR3"/>
      <c r="RAS3"/>
      <c r="RAT3"/>
      <c r="RAU3"/>
      <c r="RAV3"/>
      <c r="RAW3"/>
      <c r="RAX3"/>
      <c r="RAY3"/>
      <c r="RAZ3"/>
      <c r="RBA3"/>
      <c r="RBB3"/>
      <c r="RBC3"/>
      <c r="RBD3"/>
      <c r="RBE3"/>
      <c r="RBF3"/>
      <c r="RBG3"/>
      <c r="RBH3"/>
      <c r="RBI3"/>
      <c r="RBJ3"/>
      <c r="RBK3"/>
      <c r="RBL3"/>
      <c r="RBM3"/>
      <c r="RBN3"/>
      <c r="RBO3"/>
      <c r="RBP3"/>
      <c r="RBQ3"/>
      <c r="RBR3"/>
      <c r="RBS3"/>
      <c r="RBT3"/>
      <c r="RBU3"/>
      <c r="RBV3"/>
      <c r="RBW3"/>
      <c r="RBX3"/>
      <c r="RBY3"/>
      <c r="RBZ3"/>
      <c r="RCA3"/>
      <c r="RCB3"/>
      <c r="RCC3"/>
      <c r="RCD3"/>
      <c r="RCE3"/>
      <c r="RCF3"/>
      <c r="RCG3"/>
      <c r="RCH3"/>
      <c r="RCI3"/>
      <c r="RCJ3"/>
      <c r="RCK3"/>
      <c r="RCL3"/>
      <c r="RCM3"/>
      <c r="RCN3"/>
      <c r="RCO3"/>
      <c r="RCP3"/>
      <c r="RCQ3"/>
      <c r="RCR3"/>
      <c r="RCS3"/>
      <c r="RCT3"/>
      <c r="RCU3"/>
      <c r="RCV3"/>
      <c r="RCW3"/>
      <c r="RCX3"/>
      <c r="RCY3"/>
      <c r="RCZ3"/>
      <c r="RDA3"/>
      <c r="RDB3"/>
      <c r="RDC3"/>
      <c r="RDD3"/>
      <c r="RDE3"/>
      <c r="RDF3"/>
      <c r="RDG3"/>
      <c r="RDH3"/>
      <c r="RDI3"/>
      <c r="RDJ3"/>
      <c r="RDK3"/>
      <c r="RDL3"/>
      <c r="RDM3"/>
      <c r="RDN3"/>
      <c r="RDO3"/>
      <c r="RDP3"/>
      <c r="RDQ3"/>
      <c r="RDR3"/>
      <c r="RDS3"/>
      <c r="RDT3"/>
      <c r="RDU3"/>
      <c r="RDV3"/>
      <c r="RDW3"/>
      <c r="RDX3"/>
      <c r="RDY3"/>
      <c r="RDZ3"/>
      <c r="REA3"/>
      <c r="REB3"/>
      <c r="REC3"/>
      <c r="RED3"/>
      <c r="REE3"/>
      <c r="REF3"/>
      <c r="REG3"/>
      <c r="REH3"/>
      <c r="REI3"/>
      <c r="REJ3"/>
      <c r="REK3"/>
      <c r="REL3"/>
      <c r="REM3"/>
      <c r="REN3"/>
      <c r="REO3"/>
      <c r="REP3"/>
      <c r="REQ3"/>
      <c r="RER3"/>
      <c r="RES3"/>
      <c r="RET3"/>
      <c r="REU3"/>
      <c r="REV3"/>
      <c r="REW3"/>
      <c r="REX3"/>
      <c r="REY3"/>
      <c r="REZ3"/>
      <c r="RFA3"/>
      <c r="RFB3"/>
      <c r="RFC3"/>
      <c r="RFD3"/>
      <c r="RFE3"/>
      <c r="RFF3"/>
      <c r="RFG3"/>
      <c r="RFH3"/>
      <c r="RFI3"/>
      <c r="RFJ3"/>
      <c r="RFK3"/>
      <c r="RFL3"/>
      <c r="RFM3"/>
      <c r="RFN3"/>
      <c r="RFO3"/>
      <c r="RFP3"/>
      <c r="RFQ3"/>
      <c r="RFR3"/>
      <c r="RFS3"/>
      <c r="RFT3"/>
      <c r="RFU3"/>
      <c r="RFV3"/>
      <c r="RFW3"/>
      <c r="RFX3"/>
      <c r="RFY3"/>
      <c r="RFZ3"/>
      <c r="RGA3"/>
      <c r="RGB3"/>
      <c r="RGC3"/>
      <c r="RGD3"/>
      <c r="RGE3"/>
      <c r="RGF3"/>
      <c r="RGG3"/>
      <c r="RGH3"/>
      <c r="RGI3"/>
      <c r="RGJ3"/>
      <c r="RGK3"/>
      <c r="RGL3"/>
      <c r="RGM3"/>
      <c r="RGN3"/>
      <c r="RGO3"/>
      <c r="RGP3"/>
      <c r="RGQ3"/>
      <c r="RGR3"/>
      <c r="RGS3"/>
      <c r="RGT3"/>
      <c r="RGU3"/>
      <c r="RGV3"/>
      <c r="RGW3"/>
      <c r="RGX3"/>
      <c r="RGY3"/>
      <c r="RGZ3"/>
      <c r="RHA3"/>
      <c r="RHB3"/>
      <c r="RHC3"/>
      <c r="RHD3"/>
      <c r="RHE3"/>
      <c r="RHF3"/>
      <c r="RHG3"/>
      <c r="RHH3"/>
      <c r="RHI3"/>
      <c r="RHJ3"/>
      <c r="RHK3"/>
      <c r="RHL3"/>
      <c r="RHM3"/>
      <c r="RHN3"/>
      <c r="RHO3"/>
      <c r="RHP3"/>
      <c r="RHQ3"/>
      <c r="RHR3"/>
      <c r="RHS3"/>
      <c r="RHT3"/>
      <c r="RHU3"/>
      <c r="RHV3"/>
      <c r="RHW3"/>
      <c r="RHX3"/>
      <c r="RHY3"/>
      <c r="RHZ3"/>
      <c r="RIA3"/>
      <c r="RIB3"/>
      <c r="RIC3"/>
      <c r="RID3"/>
      <c r="RIE3"/>
      <c r="RIF3"/>
      <c r="RIG3"/>
      <c r="RIH3"/>
      <c r="RII3"/>
      <c r="RIJ3"/>
      <c r="RIK3"/>
      <c r="RIL3"/>
      <c r="RIM3"/>
      <c r="RIN3"/>
      <c r="RIO3"/>
      <c r="RIP3"/>
      <c r="RIQ3"/>
      <c r="RIR3"/>
      <c r="RIS3"/>
      <c r="RIT3"/>
      <c r="RIU3"/>
      <c r="RIV3"/>
      <c r="RIW3"/>
      <c r="RIX3"/>
      <c r="RIY3"/>
      <c r="RIZ3"/>
      <c r="RJA3"/>
      <c r="RJB3"/>
      <c r="RJC3"/>
      <c r="RJD3"/>
      <c r="RJE3"/>
      <c r="RJF3"/>
      <c r="RJG3"/>
      <c r="RJH3"/>
      <c r="RJI3"/>
      <c r="RJJ3"/>
      <c r="RJK3"/>
      <c r="RJL3"/>
      <c r="RJM3"/>
      <c r="RJN3"/>
      <c r="RJO3"/>
      <c r="RJP3"/>
      <c r="RJQ3"/>
      <c r="RJR3"/>
      <c r="RJS3"/>
      <c r="RJT3"/>
      <c r="RJU3"/>
      <c r="RJV3"/>
      <c r="RJW3"/>
      <c r="RJX3"/>
      <c r="RJY3"/>
      <c r="RJZ3"/>
      <c r="RKA3"/>
      <c r="RKB3"/>
      <c r="RKC3"/>
      <c r="RKD3"/>
      <c r="RKE3"/>
      <c r="RKF3"/>
      <c r="RKG3"/>
      <c r="RKH3"/>
      <c r="RKI3"/>
      <c r="RKJ3"/>
      <c r="RKK3"/>
      <c r="RKL3"/>
      <c r="RKM3"/>
      <c r="RKN3"/>
      <c r="RKO3"/>
      <c r="RKP3"/>
      <c r="RKQ3"/>
      <c r="RKR3"/>
      <c r="RKS3"/>
      <c r="RKT3"/>
      <c r="RKU3"/>
      <c r="RKV3"/>
      <c r="RKW3"/>
      <c r="RKX3"/>
      <c r="RKY3"/>
      <c r="RKZ3"/>
      <c r="RLA3"/>
      <c r="RLB3"/>
      <c r="RLC3"/>
      <c r="RLD3"/>
      <c r="RLE3"/>
      <c r="RLF3"/>
      <c r="RLG3"/>
      <c r="RLH3"/>
      <c r="RLI3"/>
      <c r="RLJ3"/>
      <c r="RLK3"/>
      <c r="RLL3"/>
      <c r="RLM3"/>
      <c r="RLN3"/>
      <c r="RLO3"/>
      <c r="RLP3"/>
      <c r="RLQ3"/>
      <c r="RLR3"/>
      <c r="RLS3"/>
      <c r="RLT3"/>
      <c r="RLU3"/>
      <c r="RLV3"/>
      <c r="RLW3"/>
      <c r="RLX3"/>
      <c r="RLY3"/>
      <c r="RLZ3"/>
      <c r="RMA3"/>
      <c r="RMB3"/>
      <c r="RMC3"/>
      <c r="RMD3"/>
      <c r="RME3"/>
      <c r="RMF3"/>
      <c r="RMG3"/>
      <c r="RMH3"/>
      <c r="RMI3"/>
      <c r="RMJ3"/>
      <c r="RMK3"/>
      <c r="RML3"/>
      <c r="RMM3"/>
      <c r="RMN3"/>
      <c r="RMO3"/>
      <c r="RMP3"/>
      <c r="RMQ3"/>
      <c r="RMR3"/>
      <c r="RMS3"/>
      <c r="RMT3"/>
      <c r="RMU3"/>
      <c r="RMV3"/>
      <c r="RMW3"/>
      <c r="RMX3"/>
      <c r="RMY3"/>
      <c r="RMZ3"/>
      <c r="RNA3"/>
      <c r="RNB3"/>
      <c r="RNC3"/>
      <c r="RND3"/>
      <c r="RNE3"/>
      <c r="RNF3"/>
      <c r="RNG3"/>
      <c r="RNH3"/>
      <c r="RNI3"/>
      <c r="RNJ3"/>
      <c r="RNK3"/>
      <c r="RNL3"/>
      <c r="RNM3"/>
      <c r="RNN3"/>
      <c r="RNO3"/>
      <c r="RNP3"/>
      <c r="RNQ3"/>
      <c r="RNR3"/>
      <c r="RNS3"/>
      <c r="RNT3"/>
      <c r="RNU3"/>
      <c r="RNV3"/>
      <c r="RNW3"/>
      <c r="RNX3"/>
      <c r="RNY3"/>
      <c r="RNZ3"/>
      <c r="ROA3"/>
      <c r="ROB3"/>
      <c r="ROC3"/>
      <c r="ROD3"/>
      <c r="ROE3"/>
      <c r="ROF3"/>
      <c r="ROG3"/>
      <c r="ROH3"/>
      <c r="ROI3"/>
      <c r="ROJ3"/>
      <c r="ROK3"/>
      <c r="ROL3"/>
      <c r="ROM3"/>
      <c r="RON3"/>
      <c r="ROO3"/>
      <c r="ROP3"/>
      <c r="ROQ3"/>
      <c r="ROR3"/>
      <c r="ROS3"/>
      <c r="ROT3"/>
      <c r="ROU3"/>
      <c r="ROV3"/>
      <c r="ROW3"/>
      <c r="ROX3"/>
      <c r="ROY3"/>
      <c r="ROZ3"/>
      <c r="RPA3"/>
      <c r="RPB3"/>
      <c r="RPC3"/>
      <c r="RPD3"/>
      <c r="RPE3"/>
      <c r="RPF3"/>
      <c r="RPG3"/>
      <c r="RPH3"/>
      <c r="RPI3"/>
      <c r="RPJ3"/>
      <c r="RPK3"/>
      <c r="RPL3"/>
      <c r="RPM3"/>
      <c r="RPN3"/>
      <c r="RPO3"/>
      <c r="RPP3"/>
      <c r="RPQ3"/>
      <c r="RPR3"/>
      <c r="RPS3"/>
      <c r="RPT3"/>
      <c r="RPU3"/>
      <c r="RPV3"/>
      <c r="RPW3"/>
      <c r="RPX3"/>
      <c r="RPY3"/>
      <c r="RPZ3"/>
      <c r="RQA3"/>
      <c r="RQB3"/>
      <c r="RQC3"/>
      <c r="RQD3"/>
      <c r="RQE3"/>
      <c r="RQF3"/>
      <c r="RQG3"/>
      <c r="RQH3"/>
      <c r="RQI3"/>
      <c r="RQJ3"/>
      <c r="RQK3"/>
      <c r="RQL3"/>
      <c r="RQM3"/>
      <c r="RQN3"/>
      <c r="RQO3"/>
      <c r="RQP3"/>
      <c r="RQQ3"/>
      <c r="RQR3"/>
      <c r="RQS3"/>
      <c r="RQT3"/>
      <c r="RQU3"/>
      <c r="RQV3"/>
      <c r="RQW3"/>
      <c r="RQX3"/>
      <c r="RQY3"/>
      <c r="RQZ3"/>
      <c r="RRA3"/>
      <c r="RRB3"/>
      <c r="RRC3"/>
      <c r="RRD3"/>
      <c r="RRE3"/>
      <c r="RRF3"/>
      <c r="RRG3"/>
      <c r="RRH3"/>
      <c r="RRI3"/>
      <c r="RRJ3"/>
      <c r="RRK3"/>
      <c r="RRL3"/>
      <c r="RRM3"/>
      <c r="RRN3"/>
      <c r="RRO3"/>
      <c r="RRP3"/>
      <c r="RRQ3"/>
      <c r="RRR3"/>
      <c r="RRS3"/>
      <c r="RRT3"/>
      <c r="RRU3"/>
      <c r="RRV3"/>
      <c r="RRW3"/>
      <c r="RRX3"/>
      <c r="RRY3"/>
      <c r="RRZ3"/>
      <c r="RSA3"/>
      <c r="RSB3"/>
      <c r="RSC3"/>
      <c r="RSD3"/>
      <c r="RSE3"/>
      <c r="RSF3"/>
      <c r="RSG3"/>
      <c r="RSH3"/>
      <c r="RSI3"/>
      <c r="RSJ3"/>
      <c r="RSK3"/>
      <c r="RSL3"/>
      <c r="RSM3"/>
      <c r="RSN3"/>
      <c r="RSO3"/>
      <c r="RSP3"/>
      <c r="RSQ3"/>
      <c r="RSR3"/>
      <c r="RSS3"/>
      <c r="RST3"/>
      <c r="RSU3"/>
      <c r="RSV3"/>
      <c r="RSW3"/>
      <c r="RSX3"/>
      <c r="RSY3"/>
      <c r="RSZ3"/>
      <c r="RTA3"/>
      <c r="RTB3"/>
      <c r="RTC3"/>
      <c r="RTD3"/>
      <c r="RTE3"/>
      <c r="RTF3"/>
      <c r="RTG3"/>
      <c r="RTH3"/>
      <c r="RTI3"/>
      <c r="RTJ3"/>
      <c r="RTK3"/>
      <c r="RTL3"/>
      <c r="RTM3"/>
      <c r="RTN3"/>
      <c r="RTO3"/>
      <c r="RTP3"/>
      <c r="RTQ3"/>
      <c r="RTR3"/>
      <c r="RTS3"/>
      <c r="RTT3"/>
      <c r="RTU3"/>
      <c r="RTV3"/>
      <c r="RTW3"/>
      <c r="RTX3"/>
      <c r="RTY3"/>
      <c r="RTZ3"/>
      <c r="RUA3"/>
      <c r="RUB3"/>
      <c r="RUC3"/>
      <c r="RUD3"/>
      <c r="RUE3"/>
      <c r="RUF3"/>
      <c r="RUG3"/>
      <c r="RUH3"/>
      <c r="RUI3"/>
      <c r="RUJ3"/>
      <c r="RUK3"/>
      <c r="RUL3"/>
      <c r="RUM3"/>
      <c r="RUN3"/>
      <c r="RUO3"/>
      <c r="RUP3"/>
      <c r="RUQ3"/>
      <c r="RUR3"/>
      <c r="RUS3"/>
      <c r="RUT3"/>
      <c r="RUU3"/>
      <c r="RUV3"/>
      <c r="RUW3"/>
      <c r="RUX3"/>
      <c r="RUY3"/>
      <c r="RUZ3"/>
      <c r="RVA3"/>
      <c r="RVB3"/>
      <c r="RVC3"/>
      <c r="RVD3"/>
      <c r="RVE3"/>
      <c r="RVF3"/>
      <c r="RVG3"/>
      <c r="RVH3"/>
      <c r="RVI3"/>
      <c r="RVJ3"/>
      <c r="RVK3"/>
      <c r="RVL3"/>
      <c r="RVM3"/>
      <c r="RVN3"/>
      <c r="RVO3"/>
      <c r="RVP3"/>
      <c r="RVQ3"/>
      <c r="RVR3"/>
      <c r="RVS3"/>
      <c r="RVT3"/>
      <c r="RVU3"/>
      <c r="RVV3"/>
      <c r="RVW3"/>
      <c r="RVX3"/>
      <c r="RVY3"/>
      <c r="RVZ3"/>
      <c r="RWA3"/>
      <c r="RWB3"/>
      <c r="RWC3"/>
      <c r="RWD3"/>
      <c r="RWE3"/>
      <c r="RWF3"/>
      <c r="RWG3"/>
      <c r="RWH3"/>
      <c r="RWI3"/>
      <c r="RWJ3"/>
      <c r="RWK3"/>
      <c r="RWL3"/>
      <c r="RWM3"/>
      <c r="RWN3"/>
      <c r="RWO3"/>
      <c r="RWP3"/>
      <c r="RWQ3"/>
      <c r="RWR3"/>
      <c r="RWS3"/>
      <c r="RWT3"/>
      <c r="RWU3"/>
      <c r="RWV3"/>
      <c r="RWW3"/>
      <c r="RWX3"/>
      <c r="RWY3"/>
      <c r="RWZ3"/>
      <c r="RXA3"/>
      <c r="RXB3"/>
      <c r="RXC3"/>
      <c r="RXD3"/>
      <c r="RXE3"/>
      <c r="RXF3"/>
      <c r="RXG3"/>
      <c r="RXH3"/>
      <c r="RXI3"/>
      <c r="RXJ3"/>
      <c r="RXK3"/>
      <c r="RXL3"/>
      <c r="RXM3"/>
      <c r="RXN3"/>
      <c r="RXO3"/>
      <c r="RXP3"/>
      <c r="RXQ3"/>
      <c r="RXR3"/>
      <c r="RXS3"/>
      <c r="RXT3"/>
      <c r="RXU3"/>
      <c r="RXV3"/>
      <c r="RXW3"/>
      <c r="RXX3"/>
      <c r="RXY3"/>
      <c r="RXZ3"/>
      <c r="RYA3"/>
      <c r="RYB3"/>
      <c r="RYC3"/>
      <c r="RYD3"/>
      <c r="RYE3"/>
      <c r="RYF3"/>
      <c r="RYG3"/>
      <c r="RYH3"/>
      <c r="RYI3"/>
      <c r="RYJ3"/>
      <c r="RYK3"/>
      <c r="RYL3"/>
      <c r="RYM3"/>
      <c r="RYN3"/>
      <c r="RYO3"/>
      <c r="RYP3"/>
      <c r="RYQ3"/>
      <c r="RYR3"/>
      <c r="RYS3"/>
      <c r="RYT3"/>
      <c r="RYU3"/>
      <c r="RYV3"/>
      <c r="RYW3"/>
      <c r="RYX3"/>
      <c r="RYY3"/>
      <c r="RYZ3"/>
      <c r="RZA3"/>
      <c r="RZB3"/>
      <c r="RZC3"/>
      <c r="RZD3"/>
      <c r="RZE3"/>
      <c r="RZF3"/>
      <c r="RZG3"/>
      <c r="RZH3"/>
      <c r="RZI3"/>
      <c r="RZJ3"/>
      <c r="RZK3"/>
      <c r="RZL3"/>
      <c r="RZM3"/>
      <c r="RZN3"/>
      <c r="RZO3"/>
      <c r="RZP3"/>
      <c r="RZQ3"/>
      <c r="RZR3"/>
      <c r="RZS3"/>
      <c r="RZT3"/>
      <c r="RZU3"/>
      <c r="RZV3"/>
      <c r="RZW3"/>
      <c r="RZX3"/>
      <c r="RZY3"/>
      <c r="RZZ3"/>
      <c r="SAA3"/>
      <c r="SAB3"/>
      <c r="SAC3"/>
      <c r="SAD3"/>
      <c r="SAE3"/>
      <c r="SAF3"/>
      <c r="SAG3"/>
      <c r="SAH3"/>
      <c r="SAI3"/>
      <c r="SAJ3"/>
      <c r="SAK3"/>
      <c r="SAL3"/>
      <c r="SAM3"/>
      <c r="SAN3"/>
      <c r="SAO3"/>
      <c r="SAP3"/>
      <c r="SAQ3"/>
      <c r="SAR3"/>
      <c r="SAS3"/>
      <c r="SAT3"/>
      <c r="SAU3"/>
      <c r="SAV3"/>
      <c r="SAW3"/>
      <c r="SAX3"/>
      <c r="SAY3"/>
      <c r="SAZ3"/>
      <c r="SBA3"/>
      <c r="SBB3"/>
      <c r="SBC3"/>
      <c r="SBD3"/>
      <c r="SBE3"/>
      <c r="SBF3"/>
      <c r="SBG3"/>
      <c r="SBH3"/>
      <c r="SBI3"/>
      <c r="SBJ3"/>
      <c r="SBK3"/>
      <c r="SBL3"/>
      <c r="SBM3"/>
      <c r="SBN3"/>
      <c r="SBO3"/>
      <c r="SBP3"/>
      <c r="SBQ3"/>
      <c r="SBR3"/>
      <c r="SBS3"/>
      <c r="SBT3"/>
      <c r="SBU3"/>
      <c r="SBV3"/>
      <c r="SBW3"/>
      <c r="SBX3"/>
      <c r="SBY3"/>
      <c r="SBZ3"/>
      <c r="SCA3"/>
      <c r="SCB3"/>
      <c r="SCC3"/>
      <c r="SCD3"/>
      <c r="SCE3"/>
      <c r="SCF3"/>
      <c r="SCG3"/>
      <c r="SCH3"/>
      <c r="SCI3"/>
      <c r="SCJ3"/>
      <c r="SCK3"/>
      <c r="SCL3"/>
      <c r="SCM3"/>
      <c r="SCN3"/>
      <c r="SCO3"/>
      <c r="SCP3"/>
      <c r="SCQ3"/>
      <c r="SCR3"/>
      <c r="SCS3"/>
      <c r="SCT3"/>
      <c r="SCU3"/>
      <c r="SCV3"/>
      <c r="SCW3"/>
      <c r="SCX3"/>
      <c r="SCY3"/>
      <c r="SCZ3"/>
      <c r="SDA3"/>
      <c r="SDB3"/>
      <c r="SDC3"/>
      <c r="SDD3"/>
      <c r="SDE3"/>
      <c r="SDF3"/>
      <c r="SDG3"/>
      <c r="SDH3"/>
      <c r="SDI3"/>
      <c r="SDJ3"/>
      <c r="SDK3"/>
      <c r="SDL3"/>
      <c r="SDM3"/>
      <c r="SDN3"/>
      <c r="SDO3"/>
      <c r="SDP3"/>
      <c r="SDQ3"/>
      <c r="SDR3"/>
      <c r="SDS3"/>
      <c r="SDT3"/>
      <c r="SDU3"/>
      <c r="SDV3"/>
      <c r="SDW3"/>
      <c r="SDX3"/>
      <c r="SDY3"/>
      <c r="SDZ3"/>
      <c r="SEA3"/>
      <c r="SEB3"/>
      <c r="SEC3"/>
      <c r="SED3"/>
      <c r="SEE3"/>
      <c r="SEF3"/>
      <c r="SEG3"/>
      <c r="SEH3"/>
      <c r="SEI3"/>
      <c r="SEJ3"/>
      <c r="SEK3"/>
      <c r="SEL3"/>
      <c r="SEM3"/>
      <c r="SEN3"/>
      <c r="SEO3"/>
      <c r="SEP3"/>
      <c r="SEQ3"/>
      <c r="SER3"/>
      <c r="SES3"/>
      <c r="SET3"/>
      <c r="SEU3"/>
      <c r="SEV3"/>
      <c r="SEW3"/>
      <c r="SEX3"/>
      <c r="SEY3"/>
      <c r="SEZ3"/>
      <c r="SFA3"/>
      <c r="SFB3"/>
      <c r="SFC3"/>
      <c r="SFD3"/>
      <c r="SFE3"/>
      <c r="SFF3"/>
      <c r="SFG3"/>
      <c r="SFH3"/>
      <c r="SFI3"/>
      <c r="SFJ3"/>
      <c r="SFK3"/>
      <c r="SFL3"/>
      <c r="SFM3"/>
      <c r="SFN3"/>
      <c r="SFO3"/>
      <c r="SFP3"/>
      <c r="SFQ3"/>
      <c r="SFR3"/>
      <c r="SFS3"/>
      <c r="SFT3"/>
      <c r="SFU3"/>
      <c r="SFV3"/>
      <c r="SFW3"/>
      <c r="SFX3"/>
      <c r="SFY3"/>
      <c r="SFZ3"/>
      <c r="SGA3"/>
      <c r="SGB3"/>
      <c r="SGC3"/>
      <c r="SGD3"/>
      <c r="SGE3"/>
      <c r="SGF3"/>
      <c r="SGG3"/>
      <c r="SGH3"/>
      <c r="SGI3"/>
      <c r="SGJ3"/>
      <c r="SGK3"/>
      <c r="SGL3"/>
      <c r="SGM3"/>
      <c r="SGN3"/>
      <c r="SGO3"/>
      <c r="SGP3"/>
      <c r="SGQ3"/>
      <c r="SGR3"/>
      <c r="SGS3"/>
      <c r="SGT3"/>
      <c r="SGU3"/>
      <c r="SGV3"/>
      <c r="SGW3"/>
      <c r="SGX3"/>
      <c r="SGY3"/>
      <c r="SGZ3"/>
      <c r="SHA3"/>
      <c r="SHB3"/>
      <c r="SHC3"/>
      <c r="SHD3"/>
      <c r="SHE3"/>
      <c r="SHF3"/>
      <c r="SHG3"/>
      <c r="SHH3"/>
      <c r="SHI3"/>
      <c r="SHJ3"/>
      <c r="SHK3"/>
      <c r="SHL3"/>
      <c r="SHM3"/>
      <c r="SHN3"/>
      <c r="SHO3"/>
      <c r="SHP3"/>
      <c r="SHQ3"/>
      <c r="SHR3"/>
      <c r="SHS3"/>
      <c r="SHT3"/>
      <c r="SHU3"/>
      <c r="SHV3"/>
      <c r="SHW3"/>
      <c r="SHX3"/>
      <c r="SHY3"/>
      <c r="SHZ3"/>
      <c r="SIA3"/>
      <c r="SIB3"/>
      <c r="SIC3"/>
      <c r="SID3"/>
      <c r="SIE3"/>
      <c r="SIF3"/>
      <c r="SIG3"/>
      <c r="SIH3"/>
      <c r="SII3"/>
      <c r="SIJ3"/>
      <c r="SIK3"/>
      <c r="SIL3"/>
      <c r="SIM3"/>
      <c r="SIN3"/>
      <c r="SIO3"/>
      <c r="SIP3"/>
      <c r="SIQ3"/>
      <c r="SIR3"/>
      <c r="SIS3"/>
      <c r="SIT3"/>
      <c r="SIU3"/>
      <c r="SIV3"/>
      <c r="SIW3"/>
      <c r="SIX3"/>
      <c r="SIY3"/>
      <c r="SIZ3"/>
      <c r="SJA3"/>
      <c r="SJB3"/>
      <c r="SJC3"/>
      <c r="SJD3"/>
      <c r="SJE3"/>
      <c r="SJF3"/>
      <c r="SJG3"/>
      <c r="SJH3"/>
      <c r="SJI3"/>
      <c r="SJJ3"/>
      <c r="SJK3"/>
      <c r="SJL3"/>
      <c r="SJM3"/>
      <c r="SJN3"/>
      <c r="SJO3"/>
      <c r="SJP3"/>
      <c r="SJQ3"/>
      <c r="SJR3"/>
      <c r="SJS3"/>
      <c r="SJT3"/>
      <c r="SJU3"/>
      <c r="SJV3"/>
      <c r="SJW3"/>
      <c r="SJX3"/>
      <c r="SJY3"/>
      <c r="SJZ3"/>
      <c r="SKA3"/>
      <c r="SKB3"/>
      <c r="SKC3"/>
      <c r="SKD3"/>
      <c r="SKE3"/>
      <c r="SKF3"/>
      <c r="SKG3"/>
      <c r="SKH3"/>
      <c r="SKI3"/>
      <c r="SKJ3"/>
      <c r="SKK3"/>
      <c r="SKL3"/>
      <c r="SKM3"/>
      <c r="SKN3"/>
      <c r="SKO3"/>
      <c r="SKP3"/>
      <c r="SKQ3"/>
      <c r="SKR3"/>
      <c r="SKS3"/>
      <c r="SKT3"/>
      <c r="SKU3"/>
      <c r="SKV3"/>
      <c r="SKW3"/>
      <c r="SKX3"/>
      <c r="SKY3"/>
      <c r="SKZ3"/>
      <c r="SLA3"/>
      <c r="SLB3"/>
      <c r="SLC3"/>
      <c r="SLD3"/>
      <c r="SLE3"/>
      <c r="SLF3"/>
      <c r="SLG3"/>
      <c r="SLH3"/>
      <c r="SLI3"/>
      <c r="SLJ3"/>
      <c r="SLK3"/>
      <c r="SLL3"/>
      <c r="SLM3"/>
      <c r="SLN3"/>
      <c r="SLO3"/>
      <c r="SLP3"/>
      <c r="SLQ3"/>
      <c r="SLR3"/>
      <c r="SLS3"/>
      <c r="SLT3"/>
      <c r="SLU3"/>
      <c r="SLV3"/>
      <c r="SLW3"/>
      <c r="SLX3"/>
      <c r="SLY3"/>
      <c r="SLZ3"/>
      <c r="SMA3"/>
      <c r="SMB3"/>
      <c r="SMC3"/>
      <c r="SMD3"/>
      <c r="SME3"/>
      <c r="SMF3"/>
      <c r="SMG3"/>
      <c r="SMH3"/>
      <c r="SMI3"/>
      <c r="SMJ3"/>
      <c r="SMK3"/>
      <c r="SML3"/>
      <c r="SMM3"/>
      <c r="SMN3"/>
      <c r="SMO3"/>
      <c r="SMP3"/>
      <c r="SMQ3"/>
      <c r="SMR3"/>
      <c r="SMS3"/>
      <c r="SMT3"/>
      <c r="SMU3"/>
      <c r="SMV3"/>
      <c r="SMW3"/>
      <c r="SMX3"/>
      <c r="SMY3"/>
      <c r="SMZ3"/>
      <c r="SNA3"/>
      <c r="SNB3"/>
      <c r="SNC3"/>
      <c r="SND3"/>
      <c r="SNE3"/>
      <c r="SNF3"/>
      <c r="SNG3"/>
      <c r="SNH3"/>
      <c r="SNI3"/>
      <c r="SNJ3"/>
      <c r="SNK3"/>
      <c r="SNL3"/>
      <c r="SNM3"/>
      <c r="SNN3"/>
      <c r="SNO3"/>
      <c r="SNP3"/>
      <c r="SNQ3"/>
      <c r="SNR3"/>
      <c r="SNS3"/>
      <c r="SNT3"/>
      <c r="SNU3"/>
      <c r="SNV3"/>
      <c r="SNW3"/>
      <c r="SNX3"/>
      <c r="SNY3"/>
      <c r="SNZ3"/>
      <c r="SOA3"/>
      <c r="SOB3"/>
      <c r="SOC3"/>
      <c r="SOD3"/>
      <c r="SOE3"/>
      <c r="SOF3"/>
      <c r="SOG3"/>
      <c r="SOH3"/>
      <c r="SOI3"/>
      <c r="SOJ3"/>
      <c r="SOK3"/>
      <c r="SOL3"/>
      <c r="SOM3"/>
      <c r="SON3"/>
      <c r="SOO3"/>
      <c r="SOP3"/>
      <c r="SOQ3"/>
      <c r="SOR3"/>
      <c r="SOS3"/>
      <c r="SOT3"/>
      <c r="SOU3"/>
      <c r="SOV3"/>
      <c r="SOW3"/>
      <c r="SOX3"/>
      <c r="SOY3"/>
      <c r="SOZ3"/>
      <c r="SPA3"/>
      <c r="SPB3"/>
      <c r="SPC3"/>
      <c r="SPD3"/>
      <c r="SPE3"/>
      <c r="SPF3"/>
      <c r="SPG3"/>
      <c r="SPH3"/>
      <c r="SPI3"/>
      <c r="SPJ3"/>
      <c r="SPK3"/>
      <c r="SPL3"/>
      <c r="SPM3"/>
      <c r="SPN3"/>
      <c r="SPO3"/>
      <c r="SPP3"/>
      <c r="SPQ3"/>
      <c r="SPR3"/>
      <c r="SPS3"/>
      <c r="SPT3"/>
      <c r="SPU3"/>
      <c r="SPV3"/>
      <c r="SPW3"/>
      <c r="SPX3"/>
      <c r="SPY3"/>
      <c r="SPZ3"/>
      <c r="SQA3"/>
      <c r="SQB3"/>
      <c r="SQC3"/>
      <c r="SQD3"/>
      <c r="SQE3"/>
      <c r="SQF3"/>
      <c r="SQG3"/>
      <c r="SQH3"/>
      <c r="SQI3"/>
      <c r="SQJ3"/>
      <c r="SQK3"/>
      <c r="SQL3"/>
      <c r="SQM3"/>
      <c r="SQN3"/>
      <c r="SQO3"/>
      <c r="SQP3"/>
      <c r="SQQ3"/>
      <c r="SQR3"/>
      <c r="SQS3"/>
      <c r="SQT3"/>
      <c r="SQU3"/>
      <c r="SQV3"/>
      <c r="SQW3"/>
      <c r="SQX3"/>
      <c r="SQY3"/>
      <c r="SQZ3"/>
      <c r="SRA3"/>
      <c r="SRB3"/>
      <c r="SRC3"/>
      <c r="SRD3"/>
      <c r="SRE3"/>
      <c r="SRF3"/>
      <c r="SRG3"/>
      <c r="SRH3"/>
      <c r="SRI3"/>
      <c r="SRJ3"/>
      <c r="SRK3"/>
      <c r="SRL3"/>
      <c r="SRM3"/>
      <c r="SRN3"/>
      <c r="SRO3"/>
      <c r="SRP3"/>
      <c r="SRQ3"/>
      <c r="SRR3"/>
      <c r="SRS3"/>
      <c r="SRT3"/>
      <c r="SRU3"/>
      <c r="SRV3"/>
      <c r="SRW3"/>
      <c r="SRX3"/>
      <c r="SRY3"/>
      <c r="SRZ3"/>
      <c r="SSA3"/>
      <c r="SSB3"/>
      <c r="SSC3"/>
      <c r="SSD3"/>
      <c r="SSE3"/>
      <c r="SSF3"/>
      <c r="SSG3"/>
      <c r="SSH3"/>
      <c r="SSI3"/>
      <c r="SSJ3"/>
      <c r="SSK3"/>
      <c r="SSL3"/>
      <c r="SSM3"/>
      <c r="SSN3"/>
      <c r="SSO3"/>
      <c r="SSP3"/>
      <c r="SSQ3"/>
      <c r="SSR3"/>
      <c r="SSS3"/>
      <c r="SST3"/>
      <c r="SSU3"/>
      <c r="SSV3"/>
      <c r="SSW3"/>
      <c r="SSX3"/>
      <c r="SSY3"/>
      <c r="SSZ3"/>
      <c r="STA3"/>
      <c r="STB3"/>
      <c r="STC3"/>
      <c r="STD3"/>
      <c r="STE3"/>
      <c r="STF3"/>
      <c r="STG3"/>
      <c r="STH3"/>
      <c r="STI3"/>
      <c r="STJ3"/>
      <c r="STK3"/>
      <c r="STL3"/>
      <c r="STM3"/>
      <c r="STN3"/>
      <c r="STO3"/>
      <c r="STP3"/>
      <c r="STQ3"/>
      <c r="STR3"/>
      <c r="STS3"/>
      <c r="STT3"/>
      <c r="STU3"/>
      <c r="STV3"/>
      <c r="STW3"/>
      <c r="STX3"/>
      <c r="STY3"/>
      <c r="STZ3"/>
      <c r="SUA3"/>
      <c r="SUB3"/>
      <c r="SUC3"/>
      <c r="SUD3"/>
      <c r="SUE3"/>
      <c r="SUF3"/>
      <c r="SUG3"/>
      <c r="SUH3"/>
      <c r="SUI3"/>
      <c r="SUJ3"/>
      <c r="SUK3"/>
      <c r="SUL3"/>
      <c r="SUM3"/>
      <c r="SUN3"/>
      <c r="SUO3"/>
      <c r="SUP3"/>
      <c r="SUQ3"/>
      <c r="SUR3"/>
      <c r="SUS3"/>
      <c r="SUT3"/>
      <c r="SUU3"/>
      <c r="SUV3"/>
      <c r="SUW3"/>
      <c r="SUX3"/>
      <c r="SUY3"/>
      <c r="SUZ3"/>
      <c r="SVA3"/>
      <c r="SVB3"/>
      <c r="SVC3"/>
      <c r="SVD3"/>
      <c r="SVE3"/>
      <c r="SVF3"/>
      <c r="SVG3"/>
      <c r="SVH3"/>
      <c r="SVI3"/>
      <c r="SVJ3"/>
      <c r="SVK3"/>
      <c r="SVL3"/>
      <c r="SVM3"/>
      <c r="SVN3"/>
      <c r="SVO3"/>
      <c r="SVP3"/>
      <c r="SVQ3"/>
      <c r="SVR3"/>
      <c r="SVS3"/>
      <c r="SVT3"/>
      <c r="SVU3"/>
      <c r="SVV3"/>
      <c r="SVW3"/>
      <c r="SVX3"/>
      <c r="SVY3"/>
      <c r="SVZ3"/>
      <c r="SWA3"/>
      <c r="SWB3"/>
      <c r="SWC3"/>
      <c r="SWD3"/>
      <c r="SWE3"/>
      <c r="SWF3"/>
      <c r="SWG3"/>
      <c r="SWH3"/>
      <c r="SWI3"/>
      <c r="SWJ3"/>
      <c r="SWK3"/>
      <c r="SWL3"/>
      <c r="SWM3"/>
      <c r="SWN3"/>
      <c r="SWO3"/>
      <c r="SWP3"/>
      <c r="SWQ3"/>
      <c r="SWR3"/>
      <c r="SWS3"/>
      <c r="SWT3"/>
      <c r="SWU3"/>
      <c r="SWV3"/>
      <c r="SWW3"/>
      <c r="SWX3"/>
      <c r="SWY3"/>
      <c r="SWZ3"/>
      <c r="SXA3"/>
      <c r="SXB3"/>
      <c r="SXC3"/>
      <c r="SXD3"/>
      <c r="SXE3"/>
      <c r="SXF3"/>
      <c r="SXG3"/>
      <c r="SXH3"/>
      <c r="SXI3"/>
      <c r="SXJ3"/>
      <c r="SXK3"/>
      <c r="SXL3"/>
      <c r="SXM3"/>
      <c r="SXN3"/>
      <c r="SXO3"/>
      <c r="SXP3"/>
      <c r="SXQ3"/>
      <c r="SXR3"/>
      <c r="SXS3"/>
      <c r="SXT3"/>
      <c r="SXU3"/>
      <c r="SXV3"/>
      <c r="SXW3"/>
      <c r="SXX3"/>
      <c r="SXY3"/>
      <c r="SXZ3"/>
      <c r="SYA3"/>
      <c r="SYB3"/>
      <c r="SYC3"/>
      <c r="SYD3"/>
      <c r="SYE3"/>
      <c r="SYF3"/>
      <c r="SYG3"/>
      <c r="SYH3"/>
      <c r="SYI3"/>
      <c r="SYJ3"/>
      <c r="SYK3"/>
      <c r="SYL3"/>
      <c r="SYM3"/>
      <c r="SYN3"/>
      <c r="SYO3"/>
      <c r="SYP3"/>
      <c r="SYQ3"/>
      <c r="SYR3"/>
      <c r="SYS3"/>
      <c r="SYT3"/>
      <c r="SYU3"/>
      <c r="SYV3"/>
      <c r="SYW3"/>
      <c r="SYX3"/>
      <c r="SYY3"/>
      <c r="SYZ3"/>
      <c r="SZA3"/>
      <c r="SZB3"/>
      <c r="SZC3"/>
      <c r="SZD3"/>
      <c r="SZE3"/>
      <c r="SZF3"/>
      <c r="SZG3"/>
      <c r="SZH3"/>
      <c r="SZI3"/>
      <c r="SZJ3"/>
      <c r="SZK3"/>
      <c r="SZL3"/>
      <c r="SZM3"/>
      <c r="SZN3"/>
      <c r="SZO3"/>
      <c r="SZP3"/>
      <c r="SZQ3"/>
      <c r="SZR3"/>
      <c r="SZS3"/>
      <c r="SZT3"/>
      <c r="SZU3"/>
      <c r="SZV3"/>
      <c r="SZW3"/>
      <c r="SZX3"/>
      <c r="SZY3"/>
      <c r="SZZ3"/>
      <c r="TAA3"/>
      <c r="TAB3"/>
      <c r="TAC3"/>
      <c r="TAD3"/>
      <c r="TAE3"/>
      <c r="TAF3"/>
      <c r="TAG3"/>
      <c r="TAH3"/>
      <c r="TAI3"/>
      <c r="TAJ3"/>
      <c r="TAK3"/>
      <c r="TAL3"/>
      <c r="TAM3"/>
      <c r="TAN3"/>
      <c r="TAO3"/>
      <c r="TAP3"/>
      <c r="TAQ3"/>
      <c r="TAR3"/>
      <c r="TAS3"/>
      <c r="TAT3"/>
      <c r="TAU3"/>
      <c r="TAV3"/>
      <c r="TAW3"/>
      <c r="TAX3"/>
      <c r="TAY3"/>
      <c r="TAZ3"/>
      <c r="TBA3"/>
      <c r="TBB3"/>
      <c r="TBC3"/>
      <c r="TBD3"/>
      <c r="TBE3"/>
      <c r="TBF3"/>
      <c r="TBG3"/>
      <c r="TBH3"/>
      <c r="TBI3"/>
      <c r="TBJ3"/>
      <c r="TBK3"/>
      <c r="TBL3"/>
      <c r="TBM3"/>
      <c r="TBN3"/>
      <c r="TBO3"/>
      <c r="TBP3"/>
      <c r="TBQ3"/>
      <c r="TBR3"/>
      <c r="TBS3"/>
      <c r="TBT3"/>
      <c r="TBU3"/>
      <c r="TBV3"/>
      <c r="TBW3"/>
      <c r="TBX3"/>
      <c r="TBY3"/>
      <c r="TBZ3"/>
      <c r="TCA3"/>
      <c r="TCB3"/>
      <c r="TCC3"/>
      <c r="TCD3"/>
      <c r="TCE3"/>
      <c r="TCF3"/>
      <c r="TCG3"/>
      <c r="TCH3"/>
      <c r="TCI3"/>
      <c r="TCJ3"/>
      <c r="TCK3"/>
      <c r="TCL3"/>
      <c r="TCM3"/>
      <c r="TCN3"/>
      <c r="TCO3"/>
      <c r="TCP3"/>
      <c r="TCQ3"/>
      <c r="TCR3"/>
      <c r="TCS3"/>
      <c r="TCT3"/>
      <c r="TCU3"/>
      <c r="TCV3"/>
      <c r="TCW3"/>
      <c r="TCX3"/>
      <c r="TCY3"/>
      <c r="TCZ3"/>
      <c r="TDA3"/>
      <c r="TDB3"/>
      <c r="TDC3"/>
      <c r="TDD3"/>
      <c r="TDE3"/>
      <c r="TDF3"/>
      <c r="TDG3"/>
      <c r="TDH3"/>
      <c r="TDI3"/>
      <c r="TDJ3"/>
      <c r="TDK3"/>
      <c r="TDL3"/>
      <c r="TDM3"/>
      <c r="TDN3"/>
      <c r="TDO3"/>
      <c r="TDP3"/>
      <c r="TDQ3"/>
      <c r="TDR3"/>
      <c r="TDS3"/>
      <c r="TDT3"/>
      <c r="TDU3"/>
      <c r="TDV3"/>
      <c r="TDW3"/>
      <c r="TDX3"/>
      <c r="TDY3"/>
      <c r="TDZ3"/>
      <c r="TEA3"/>
      <c r="TEB3"/>
      <c r="TEC3"/>
      <c r="TED3"/>
      <c r="TEE3"/>
      <c r="TEF3"/>
      <c r="TEG3"/>
      <c r="TEH3"/>
      <c r="TEI3"/>
      <c r="TEJ3"/>
      <c r="TEK3"/>
      <c r="TEL3"/>
      <c r="TEM3"/>
      <c r="TEN3"/>
      <c r="TEO3"/>
      <c r="TEP3"/>
      <c r="TEQ3"/>
      <c r="TER3"/>
      <c r="TES3"/>
      <c r="TET3"/>
      <c r="TEU3"/>
      <c r="TEV3"/>
      <c r="TEW3"/>
      <c r="TEX3"/>
      <c r="TEY3"/>
      <c r="TEZ3"/>
      <c r="TFA3"/>
      <c r="TFB3"/>
      <c r="TFC3"/>
      <c r="TFD3"/>
      <c r="TFE3"/>
      <c r="TFF3"/>
      <c r="TFG3"/>
      <c r="TFH3"/>
      <c r="TFI3"/>
      <c r="TFJ3"/>
      <c r="TFK3"/>
      <c r="TFL3"/>
      <c r="TFM3"/>
      <c r="TFN3"/>
      <c r="TFO3"/>
      <c r="TFP3"/>
      <c r="TFQ3"/>
      <c r="TFR3"/>
      <c r="TFS3"/>
      <c r="TFT3"/>
      <c r="TFU3"/>
      <c r="TFV3"/>
      <c r="TFW3"/>
      <c r="TFX3"/>
      <c r="TFY3"/>
      <c r="TFZ3"/>
      <c r="TGA3"/>
      <c r="TGB3"/>
      <c r="TGC3"/>
      <c r="TGD3"/>
      <c r="TGE3"/>
      <c r="TGF3"/>
      <c r="TGG3"/>
      <c r="TGH3"/>
      <c r="TGI3"/>
      <c r="TGJ3"/>
      <c r="TGK3"/>
      <c r="TGL3"/>
      <c r="TGM3"/>
      <c r="TGN3"/>
      <c r="TGO3"/>
      <c r="TGP3"/>
      <c r="TGQ3"/>
      <c r="TGR3"/>
      <c r="TGS3"/>
      <c r="TGT3"/>
      <c r="TGU3"/>
      <c r="TGV3"/>
      <c r="TGW3"/>
      <c r="TGX3"/>
      <c r="TGY3"/>
      <c r="TGZ3"/>
      <c r="THA3"/>
      <c r="THB3"/>
      <c r="THC3"/>
      <c r="THD3"/>
      <c r="THE3"/>
      <c r="THF3"/>
      <c r="THG3"/>
      <c r="THH3"/>
      <c r="THI3"/>
      <c r="THJ3"/>
      <c r="THK3"/>
      <c r="THL3"/>
      <c r="THM3"/>
      <c r="THN3"/>
      <c r="THO3"/>
      <c r="THP3"/>
      <c r="THQ3"/>
      <c r="THR3"/>
      <c r="THS3"/>
      <c r="THT3"/>
      <c r="THU3"/>
      <c r="THV3"/>
      <c r="THW3"/>
      <c r="THX3"/>
      <c r="THY3"/>
      <c r="THZ3"/>
      <c r="TIA3"/>
      <c r="TIB3"/>
      <c r="TIC3"/>
      <c r="TID3"/>
      <c r="TIE3"/>
      <c r="TIF3"/>
      <c r="TIG3"/>
      <c r="TIH3"/>
      <c r="TII3"/>
      <c r="TIJ3"/>
      <c r="TIK3"/>
      <c r="TIL3"/>
      <c r="TIM3"/>
      <c r="TIN3"/>
      <c r="TIO3"/>
      <c r="TIP3"/>
      <c r="TIQ3"/>
      <c r="TIR3"/>
      <c r="TIS3"/>
      <c r="TIT3"/>
      <c r="TIU3"/>
      <c r="TIV3"/>
      <c r="TIW3"/>
      <c r="TIX3"/>
      <c r="TIY3"/>
      <c r="TIZ3"/>
      <c r="TJA3"/>
      <c r="TJB3"/>
      <c r="TJC3"/>
      <c r="TJD3"/>
      <c r="TJE3"/>
      <c r="TJF3"/>
      <c r="TJG3"/>
      <c r="TJH3"/>
      <c r="TJI3"/>
      <c r="TJJ3"/>
      <c r="TJK3"/>
      <c r="TJL3"/>
      <c r="TJM3"/>
      <c r="TJN3"/>
      <c r="TJO3"/>
      <c r="TJP3"/>
      <c r="TJQ3"/>
      <c r="TJR3"/>
      <c r="TJS3"/>
      <c r="TJT3"/>
      <c r="TJU3"/>
      <c r="TJV3"/>
      <c r="TJW3"/>
      <c r="TJX3"/>
      <c r="TJY3"/>
      <c r="TJZ3"/>
      <c r="TKA3"/>
      <c r="TKB3"/>
      <c r="TKC3"/>
      <c r="TKD3"/>
      <c r="TKE3"/>
      <c r="TKF3"/>
      <c r="TKG3"/>
      <c r="TKH3"/>
      <c r="TKI3"/>
      <c r="TKJ3"/>
      <c r="TKK3"/>
      <c r="TKL3"/>
      <c r="TKM3"/>
      <c r="TKN3"/>
      <c r="TKO3"/>
      <c r="TKP3"/>
      <c r="TKQ3"/>
      <c r="TKR3"/>
      <c r="TKS3"/>
      <c r="TKT3"/>
      <c r="TKU3"/>
      <c r="TKV3"/>
      <c r="TKW3"/>
      <c r="TKX3"/>
      <c r="TKY3"/>
      <c r="TKZ3"/>
      <c r="TLA3"/>
      <c r="TLB3"/>
      <c r="TLC3"/>
      <c r="TLD3"/>
      <c r="TLE3"/>
      <c r="TLF3"/>
      <c r="TLG3"/>
      <c r="TLH3"/>
      <c r="TLI3"/>
      <c r="TLJ3"/>
      <c r="TLK3"/>
      <c r="TLL3"/>
      <c r="TLM3"/>
      <c r="TLN3"/>
      <c r="TLO3"/>
      <c r="TLP3"/>
      <c r="TLQ3"/>
      <c r="TLR3"/>
      <c r="TLS3"/>
      <c r="TLT3"/>
      <c r="TLU3"/>
      <c r="TLV3"/>
      <c r="TLW3"/>
      <c r="TLX3"/>
      <c r="TLY3"/>
      <c r="TLZ3"/>
      <c r="TMA3"/>
      <c r="TMB3"/>
      <c r="TMC3"/>
      <c r="TMD3"/>
      <c r="TME3"/>
      <c r="TMF3"/>
      <c r="TMG3"/>
      <c r="TMH3"/>
      <c r="TMI3"/>
      <c r="TMJ3"/>
      <c r="TMK3"/>
      <c r="TML3"/>
      <c r="TMM3"/>
      <c r="TMN3"/>
      <c r="TMO3"/>
      <c r="TMP3"/>
      <c r="TMQ3"/>
      <c r="TMR3"/>
      <c r="TMS3"/>
      <c r="TMT3"/>
      <c r="TMU3"/>
      <c r="TMV3"/>
      <c r="TMW3"/>
      <c r="TMX3"/>
      <c r="TMY3"/>
      <c r="TMZ3"/>
      <c r="TNA3"/>
      <c r="TNB3"/>
      <c r="TNC3"/>
      <c r="TND3"/>
      <c r="TNE3"/>
      <c r="TNF3"/>
      <c r="TNG3"/>
      <c r="TNH3"/>
      <c r="TNI3"/>
      <c r="TNJ3"/>
      <c r="TNK3"/>
      <c r="TNL3"/>
      <c r="TNM3"/>
      <c r="TNN3"/>
      <c r="TNO3"/>
      <c r="TNP3"/>
      <c r="TNQ3"/>
      <c r="TNR3"/>
      <c r="TNS3"/>
      <c r="TNT3"/>
      <c r="TNU3"/>
      <c r="TNV3"/>
      <c r="TNW3"/>
      <c r="TNX3"/>
      <c r="TNY3"/>
      <c r="TNZ3"/>
      <c r="TOA3"/>
      <c r="TOB3"/>
      <c r="TOC3"/>
      <c r="TOD3"/>
      <c r="TOE3"/>
      <c r="TOF3"/>
      <c r="TOG3"/>
      <c r="TOH3"/>
      <c r="TOI3"/>
      <c r="TOJ3"/>
      <c r="TOK3"/>
      <c r="TOL3"/>
      <c r="TOM3"/>
      <c r="TON3"/>
      <c r="TOO3"/>
      <c r="TOP3"/>
      <c r="TOQ3"/>
      <c r="TOR3"/>
      <c r="TOS3"/>
      <c r="TOT3"/>
      <c r="TOU3"/>
      <c r="TOV3"/>
      <c r="TOW3"/>
      <c r="TOX3"/>
      <c r="TOY3"/>
      <c r="TOZ3"/>
      <c r="TPA3"/>
      <c r="TPB3"/>
      <c r="TPC3"/>
      <c r="TPD3"/>
      <c r="TPE3"/>
      <c r="TPF3"/>
      <c r="TPG3"/>
      <c r="TPH3"/>
      <c r="TPI3"/>
      <c r="TPJ3"/>
      <c r="TPK3"/>
      <c r="TPL3"/>
      <c r="TPM3"/>
      <c r="TPN3"/>
      <c r="TPO3"/>
      <c r="TPP3"/>
      <c r="TPQ3"/>
      <c r="TPR3"/>
      <c r="TPS3"/>
      <c r="TPT3"/>
      <c r="TPU3"/>
      <c r="TPV3"/>
      <c r="TPW3"/>
      <c r="TPX3"/>
      <c r="TPY3"/>
      <c r="TPZ3"/>
      <c r="TQA3"/>
      <c r="TQB3"/>
      <c r="TQC3"/>
      <c r="TQD3"/>
      <c r="TQE3"/>
      <c r="TQF3"/>
      <c r="TQG3"/>
      <c r="TQH3"/>
      <c r="TQI3"/>
      <c r="TQJ3"/>
      <c r="TQK3"/>
      <c r="TQL3"/>
      <c r="TQM3"/>
      <c r="TQN3"/>
      <c r="TQO3"/>
      <c r="TQP3"/>
      <c r="TQQ3"/>
      <c r="TQR3"/>
      <c r="TQS3"/>
      <c r="TQT3"/>
      <c r="TQU3"/>
      <c r="TQV3"/>
      <c r="TQW3"/>
      <c r="TQX3"/>
      <c r="TQY3"/>
      <c r="TQZ3"/>
      <c r="TRA3"/>
      <c r="TRB3"/>
      <c r="TRC3"/>
      <c r="TRD3"/>
      <c r="TRE3"/>
      <c r="TRF3"/>
      <c r="TRG3"/>
      <c r="TRH3"/>
      <c r="TRI3"/>
      <c r="TRJ3"/>
      <c r="TRK3"/>
      <c r="TRL3"/>
      <c r="TRM3"/>
      <c r="TRN3"/>
      <c r="TRO3"/>
      <c r="TRP3"/>
      <c r="TRQ3"/>
      <c r="TRR3"/>
      <c r="TRS3"/>
      <c r="TRT3"/>
      <c r="TRU3"/>
      <c r="TRV3"/>
      <c r="TRW3"/>
      <c r="TRX3"/>
      <c r="TRY3"/>
      <c r="TRZ3"/>
      <c r="TSA3"/>
      <c r="TSB3"/>
      <c r="TSC3"/>
      <c r="TSD3"/>
      <c r="TSE3"/>
      <c r="TSF3"/>
      <c r="TSG3"/>
      <c r="TSH3"/>
      <c r="TSI3"/>
      <c r="TSJ3"/>
      <c r="TSK3"/>
      <c r="TSL3"/>
      <c r="TSM3"/>
      <c r="TSN3"/>
      <c r="TSO3"/>
      <c r="TSP3"/>
      <c r="TSQ3"/>
      <c r="TSR3"/>
      <c r="TSS3"/>
      <c r="TST3"/>
      <c r="TSU3"/>
      <c r="TSV3"/>
      <c r="TSW3"/>
      <c r="TSX3"/>
      <c r="TSY3"/>
      <c r="TSZ3"/>
      <c r="TTA3"/>
      <c r="TTB3"/>
      <c r="TTC3"/>
      <c r="TTD3"/>
      <c r="TTE3"/>
      <c r="TTF3"/>
      <c r="TTG3"/>
      <c r="TTH3"/>
      <c r="TTI3"/>
      <c r="TTJ3"/>
      <c r="TTK3"/>
      <c r="TTL3"/>
      <c r="TTM3"/>
      <c r="TTN3"/>
      <c r="TTO3"/>
      <c r="TTP3"/>
      <c r="TTQ3"/>
      <c r="TTR3"/>
      <c r="TTS3"/>
      <c r="TTT3"/>
      <c r="TTU3"/>
      <c r="TTV3"/>
      <c r="TTW3"/>
      <c r="TTX3"/>
      <c r="TTY3"/>
      <c r="TTZ3"/>
      <c r="TUA3"/>
      <c r="TUB3"/>
      <c r="TUC3"/>
      <c r="TUD3"/>
      <c r="TUE3"/>
      <c r="TUF3"/>
      <c r="TUG3"/>
      <c r="TUH3"/>
      <c r="TUI3"/>
      <c r="TUJ3"/>
      <c r="TUK3"/>
      <c r="TUL3"/>
      <c r="TUM3"/>
      <c r="TUN3"/>
      <c r="TUO3"/>
      <c r="TUP3"/>
      <c r="TUQ3"/>
      <c r="TUR3"/>
      <c r="TUS3"/>
      <c r="TUT3"/>
      <c r="TUU3"/>
      <c r="TUV3"/>
      <c r="TUW3"/>
      <c r="TUX3"/>
      <c r="TUY3"/>
      <c r="TUZ3"/>
      <c r="TVA3"/>
      <c r="TVB3"/>
      <c r="TVC3"/>
      <c r="TVD3"/>
      <c r="TVE3"/>
      <c r="TVF3"/>
      <c r="TVG3"/>
      <c r="TVH3"/>
      <c r="TVI3"/>
      <c r="TVJ3"/>
      <c r="TVK3"/>
      <c r="TVL3"/>
      <c r="TVM3"/>
      <c r="TVN3"/>
      <c r="TVO3"/>
      <c r="TVP3"/>
      <c r="TVQ3"/>
      <c r="TVR3"/>
      <c r="TVS3"/>
      <c r="TVT3"/>
      <c r="TVU3"/>
      <c r="TVV3"/>
      <c r="TVW3"/>
      <c r="TVX3"/>
      <c r="TVY3"/>
      <c r="TVZ3"/>
      <c r="TWA3"/>
      <c r="TWB3"/>
      <c r="TWC3"/>
      <c r="TWD3"/>
      <c r="TWE3"/>
      <c r="TWF3"/>
      <c r="TWG3"/>
      <c r="TWH3"/>
      <c r="TWI3"/>
      <c r="TWJ3"/>
      <c r="TWK3"/>
      <c r="TWL3"/>
      <c r="TWM3"/>
      <c r="TWN3"/>
      <c r="TWO3"/>
      <c r="TWP3"/>
      <c r="TWQ3"/>
      <c r="TWR3"/>
      <c r="TWS3"/>
      <c r="TWT3"/>
      <c r="TWU3"/>
      <c r="TWV3"/>
      <c r="TWW3"/>
      <c r="TWX3"/>
      <c r="TWY3"/>
      <c r="TWZ3"/>
      <c r="TXA3"/>
      <c r="TXB3"/>
      <c r="TXC3"/>
      <c r="TXD3"/>
      <c r="TXE3"/>
      <c r="TXF3"/>
      <c r="TXG3"/>
      <c r="TXH3"/>
      <c r="TXI3"/>
      <c r="TXJ3"/>
      <c r="TXK3"/>
      <c r="TXL3"/>
      <c r="TXM3"/>
      <c r="TXN3"/>
      <c r="TXO3"/>
      <c r="TXP3"/>
      <c r="TXQ3"/>
      <c r="TXR3"/>
      <c r="TXS3"/>
      <c r="TXT3"/>
      <c r="TXU3"/>
      <c r="TXV3"/>
      <c r="TXW3"/>
      <c r="TXX3"/>
      <c r="TXY3"/>
      <c r="TXZ3"/>
      <c r="TYA3"/>
      <c r="TYB3"/>
      <c r="TYC3"/>
      <c r="TYD3"/>
      <c r="TYE3"/>
      <c r="TYF3"/>
      <c r="TYG3"/>
      <c r="TYH3"/>
      <c r="TYI3"/>
      <c r="TYJ3"/>
      <c r="TYK3"/>
      <c r="TYL3"/>
      <c r="TYM3"/>
      <c r="TYN3"/>
      <c r="TYO3"/>
      <c r="TYP3"/>
      <c r="TYQ3"/>
      <c r="TYR3"/>
      <c r="TYS3"/>
      <c r="TYT3"/>
      <c r="TYU3"/>
      <c r="TYV3"/>
      <c r="TYW3"/>
      <c r="TYX3"/>
      <c r="TYY3"/>
      <c r="TYZ3"/>
      <c r="TZA3"/>
      <c r="TZB3"/>
      <c r="TZC3"/>
      <c r="TZD3"/>
      <c r="TZE3"/>
      <c r="TZF3"/>
      <c r="TZG3"/>
      <c r="TZH3"/>
      <c r="TZI3"/>
      <c r="TZJ3"/>
      <c r="TZK3"/>
      <c r="TZL3"/>
      <c r="TZM3"/>
      <c r="TZN3"/>
      <c r="TZO3"/>
      <c r="TZP3"/>
      <c r="TZQ3"/>
      <c r="TZR3"/>
      <c r="TZS3"/>
      <c r="TZT3"/>
      <c r="TZU3"/>
      <c r="TZV3"/>
      <c r="TZW3"/>
      <c r="TZX3"/>
      <c r="TZY3"/>
      <c r="TZZ3"/>
      <c r="UAA3"/>
      <c r="UAB3"/>
      <c r="UAC3"/>
      <c r="UAD3"/>
      <c r="UAE3"/>
      <c r="UAF3"/>
      <c r="UAG3"/>
      <c r="UAH3"/>
      <c r="UAI3"/>
      <c r="UAJ3"/>
      <c r="UAK3"/>
      <c r="UAL3"/>
      <c r="UAM3"/>
      <c r="UAN3"/>
      <c r="UAO3"/>
      <c r="UAP3"/>
      <c r="UAQ3"/>
      <c r="UAR3"/>
      <c r="UAS3"/>
      <c r="UAT3"/>
      <c r="UAU3"/>
      <c r="UAV3"/>
      <c r="UAW3"/>
      <c r="UAX3"/>
      <c r="UAY3"/>
      <c r="UAZ3"/>
      <c r="UBA3"/>
      <c r="UBB3"/>
      <c r="UBC3"/>
      <c r="UBD3"/>
      <c r="UBE3"/>
      <c r="UBF3"/>
      <c r="UBG3"/>
      <c r="UBH3"/>
      <c r="UBI3"/>
      <c r="UBJ3"/>
      <c r="UBK3"/>
      <c r="UBL3"/>
      <c r="UBM3"/>
      <c r="UBN3"/>
      <c r="UBO3"/>
      <c r="UBP3"/>
      <c r="UBQ3"/>
      <c r="UBR3"/>
      <c r="UBS3"/>
      <c r="UBT3"/>
      <c r="UBU3"/>
      <c r="UBV3"/>
      <c r="UBW3"/>
      <c r="UBX3"/>
      <c r="UBY3"/>
      <c r="UBZ3"/>
      <c r="UCA3"/>
      <c r="UCB3"/>
      <c r="UCC3"/>
      <c r="UCD3"/>
      <c r="UCE3"/>
      <c r="UCF3"/>
      <c r="UCG3"/>
      <c r="UCH3"/>
      <c r="UCI3"/>
      <c r="UCJ3"/>
      <c r="UCK3"/>
      <c r="UCL3"/>
      <c r="UCM3"/>
      <c r="UCN3"/>
      <c r="UCO3"/>
      <c r="UCP3"/>
      <c r="UCQ3"/>
      <c r="UCR3"/>
      <c r="UCS3"/>
      <c r="UCT3"/>
      <c r="UCU3"/>
      <c r="UCV3"/>
      <c r="UCW3"/>
      <c r="UCX3"/>
      <c r="UCY3"/>
      <c r="UCZ3"/>
      <c r="UDA3"/>
      <c r="UDB3"/>
      <c r="UDC3"/>
      <c r="UDD3"/>
      <c r="UDE3"/>
      <c r="UDF3"/>
      <c r="UDG3"/>
      <c r="UDH3"/>
      <c r="UDI3"/>
      <c r="UDJ3"/>
      <c r="UDK3"/>
      <c r="UDL3"/>
      <c r="UDM3"/>
      <c r="UDN3"/>
      <c r="UDO3"/>
      <c r="UDP3"/>
      <c r="UDQ3"/>
      <c r="UDR3"/>
      <c r="UDS3"/>
      <c r="UDT3"/>
      <c r="UDU3"/>
      <c r="UDV3"/>
      <c r="UDW3"/>
      <c r="UDX3"/>
      <c r="UDY3"/>
      <c r="UDZ3"/>
      <c r="UEA3"/>
      <c r="UEB3"/>
      <c r="UEC3"/>
      <c r="UED3"/>
      <c r="UEE3"/>
      <c r="UEF3"/>
      <c r="UEG3"/>
      <c r="UEH3"/>
      <c r="UEI3"/>
      <c r="UEJ3"/>
      <c r="UEK3"/>
      <c r="UEL3"/>
      <c r="UEM3"/>
      <c r="UEN3"/>
      <c r="UEO3"/>
      <c r="UEP3"/>
      <c r="UEQ3"/>
      <c r="UER3"/>
      <c r="UES3"/>
      <c r="UET3"/>
      <c r="UEU3"/>
      <c r="UEV3"/>
      <c r="UEW3"/>
      <c r="UEX3"/>
      <c r="UEY3"/>
      <c r="UEZ3"/>
      <c r="UFA3"/>
      <c r="UFB3"/>
      <c r="UFC3"/>
      <c r="UFD3"/>
      <c r="UFE3"/>
      <c r="UFF3"/>
      <c r="UFG3"/>
      <c r="UFH3"/>
      <c r="UFI3"/>
      <c r="UFJ3"/>
      <c r="UFK3"/>
      <c r="UFL3"/>
      <c r="UFM3"/>
      <c r="UFN3"/>
      <c r="UFO3"/>
      <c r="UFP3"/>
      <c r="UFQ3"/>
      <c r="UFR3"/>
      <c r="UFS3"/>
      <c r="UFT3"/>
      <c r="UFU3"/>
      <c r="UFV3"/>
      <c r="UFW3"/>
      <c r="UFX3"/>
      <c r="UFY3"/>
      <c r="UFZ3"/>
      <c r="UGA3"/>
      <c r="UGB3"/>
      <c r="UGC3"/>
      <c r="UGD3"/>
      <c r="UGE3"/>
      <c r="UGF3"/>
      <c r="UGG3"/>
      <c r="UGH3"/>
      <c r="UGI3"/>
      <c r="UGJ3"/>
      <c r="UGK3"/>
      <c r="UGL3"/>
      <c r="UGM3"/>
      <c r="UGN3"/>
      <c r="UGO3"/>
      <c r="UGP3"/>
      <c r="UGQ3"/>
      <c r="UGR3"/>
      <c r="UGS3"/>
      <c r="UGT3"/>
      <c r="UGU3"/>
      <c r="UGV3"/>
      <c r="UGW3"/>
      <c r="UGX3"/>
      <c r="UGY3"/>
      <c r="UGZ3"/>
      <c r="UHA3"/>
      <c r="UHB3"/>
      <c r="UHC3"/>
      <c r="UHD3"/>
      <c r="UHE3"/>
      <c r="UHF3"/>
      <c r="UHG3"/>
      <c r="UHH3"/>
      <c r="UHI3"/>
      <c r="UHJ3"/>
      <c r="UHK3"/>
      <c r="UHL3"/>
      <c r="UHM3"/>
      <c r="UHN3"/>
      <c r="UHO3"/>
      <c r="UHP3"/>
      <c r="UHQ3"/>
      <c r="UHR3"/>
      <c r="UHS3"/>
      <c r="UHT3"/>
      <c r="UHU3"/>
      <c r="UHV3"/>
      <c r="UHW3"/>
      <c r="UHX3"/>
      <c r="UHY3"/>
      <c r="UHZ3"/>
      <c r="UIA3"/>
      <c r="UIB3"/>
      <c r="UIC3"/>
      <c r="UID3"/>
      <c r="UIE3"/>
      <c r="UIF3"/>
      <c r="UIG3"/>
      <c r="UIH3"/>
      <c r="UII3"/>
      <c r="UIJ3"/>
      <c r="UIK3"/>
      <c r="UIL3"/>
      <c r="UIM3"/>
      <c r="UIN3"/>
      <c r="UIO3"/>
      <c r="UIP3"/>
      <c r="UIQ3"/>
      <c r="UIR3"/>
      <c r="UIS3"/>
      <c r="UIT3"/>
      <c r="UIU3"/>
      <c r="UIV3"/>
      <c r="UIW3"/>
      <c r="UIX3"/>
      <c r="UIY3"/>
      <c r="UIZ3"/>
      <c r="UJA3"/>
      <c r="UJB3"/>
      <c r="UJC3"/>
      <c r="UJD3"/>
      <c r="UJE3"/>
      <c r="UJF3"/>
      <c r="UJG3"/>
      <c r="UJH3"/>
      <c r="UJI3"/>
      <c r="UJJ3"/>
      <c r="UJK3"/>
      <c r="UJL3"/>
      <c r="UJM3"/>
      <c r="UJN3"/>
      <c r="UJO3"/>
      <c r="UJP3"/>
      <c r="UJQ3"/>
      <c r="UJR3"/>
      <c r="UJS3"/>
      <c r="UJT3"/>
      <c r="UJU3"/>
      <c r="UJV3"/>
      <c r="UJW3"/>
      <c r="UJX3"/>
      <c r="UJY3"/>
      <c r="UJZ3"/>
      <c r="UKA3"/>
      <c r="UKB3"/>
      <c r="UKC3"/>
      <c r="UKD3"/>
      <c r="UKE3"/>
      <c r="UKF3"/>
      <c r="UKG3"/>
      <c r="UKH3"/>
      <c r="UKI3"/>
      <c r="UKJ3"/>
      <c r="UKK3"/>
      <c r="UKL3"/>
      <c r="UKM3"/>
      <c r="UKN3"/>
      <c r="UKO3"/>
      <c r="UKP3"/>
      <c r="UKQ3"/>
      <c r="UKR3"/>
      <c r="UKS3"/>
      <c r="UKT3"/>
      <c r="UKU3"/>
      <c r="UKV3"/>
      <c r="UKW3"/>
      <c r="UKX3"/>
      <c r="UKY3"/>
      <c r="UKZ3"/>
      <c r="ULA3"/>
      <c r="ULB3"/>
      <c r="ULC3"/>
      <c r="ULD3"/>
      <c r="ULE3"/>
      <c r="ULF3"/>
      <c r="ULG3"/>
      <c r="ULH3"/>
      <c r="ULI3"/>
      <c r="ULJ3"/>
      <c r="ULK3"/>
      <c r="ULL3"/>
      <c r="ULM3"/>
      <c r="ULN3"/>
      <c r="ULO3"/>
      <c r="ULP3"/>
      <c r="ULQ3"/>
      <c r="ULR3"/>
      <c r="ULS3"/>
      <c r="ULT3"/>
      <c r="ULU3"/>
      <c r="ULV3"/>
      <c r="ULW3"/>
      <c r="ULX3"/>
      <c r="ULY3"/>
      <c r="ULZ3"/>
      <c r="UMA3"/>
      <c r="UMB3"/>
      <c r="UMC3"/>
      <c r="UMD3"/>
      <c r="UME3"/>
      <c r="UMF3"/>
      <c r="UMG3"/>
      <c r="UMH3"/>
      <c r="UMI3"/>
      <c r="UMJ3"/>
      <c r="UMK3"/>
      <c r="UML3"/>
      <c r="UMM3"/>
      <c r="UMN3"/>
      <c r="UMO3"/>
      <c r="UMP3"/>
      <c r="UMQ3"/>
      <c r="UMR3"/>
      <c r="UMS3"/>
      <c r="UMT3"/>
      <c r="UMU3"/>
      <c r="UMV3"/>
      <c r="UMW3"/>
      <c r="UMX3"/>
      <c r="UMY3"/>
      <c r="UMZ3"/>
      <c r="UNA3"/>
      <c r="UNB3"/>
      <c r="UNC3"/>
      <c r="UND3"/>
      <c r="UNE3"/>
      <c r="UNF3"/>
      <c r="UNG3"/>
      <c r="UNH3"/>
      <c r="UNI3"/>
      <c r="UNJ3"/>
      <c r="UNK3"/>
      <c r="UNL3"/>
      <c r="UNM3"/>
      <c r="UNN3"/>
      <c r="UNO3"/>
      <c r="UNP3"/>
      <c r="UNQ3"/>
      <c r="UNR3"/>
      <c r="UNS3"/>
      <c r="UNT3"/>
      <c r="UNU3"/>
      <c r="UNV3"/>
      <c r="UNW3"/>
      <c r="UNX3"/>
      <c r="UNY3"/>
      <c r="UNZ3"/>
      <c r="UOA3"/>
      <c r="UOB3"/>
      <c r="UOC3"/>
      <c r="UOD3"/>
      <c r="UOE3"/>
      <c r="UOF3"/>
      <c r="UOG3"/>
      <c r="UOH3"/>
      <c r="UOI3"/>
      <c r="UOJ3"/>
      <c r="UOK3"/>
      <c r="UOL3"/>
      <c r="UOM3"/>
      <c r="UON3"/>
      <c r="UOO3"/>
      <c r="UOP3"/>
      <c r="UOQ3"/>
      <c r="UOR3"/>
      <c r="UOS3"/>
      <c r="UOT3"/>
      <c r="UOU3"/>
      <c r="UOV3"/>
      <c r="UOW3"/>
      <c r="UOX3"/>
      <c r="UOY3"/>
      <c r="UOZ3"/>
      <c r="UPA3"/>
      <c r="UPB3"/>
      <c r="UPC3"/>
      <c r="UPD3"/>
      <c r="UPE3"/>
      <c r="UPF3"/>
      <c r="UPG3"/>
      <c r="UPH3"/>
      <c r="UPI3"/>
      <c r="UPJ3"/>
      <c r="UPK3"/>
      <c r="UPL3"/>
      <c r="UPM3"/>
      <c r="UPN3"/>
      <c r="UPO3"/>
      <c r="UPP3"/>
      <c r="UPQ3"/>
      <c r="UPR3"/>
      <c r="UPS3"/>
      <c r="UPT3"/>
      <c r="UPU3"/>
      <c r="UPV3"/>
      <c r="UPW3"/>
      <c r="UPX3"/>
      <c r="UPY3"/>
      <c r="UPZ3"/>
      <c r="UQA3"/>
      <c r="UQB3"/>
      <c r="UQC3"/>
      <c r="UQD3"/>
      <c r="UQE3"/>
      <c r="UQF3"/>
      <c r="UQG3"/>
      <c r="UQH3"/>
      <c r="UQI3"/>
      <c r="UQJ3"/>
      <c r="UQK3"/>
      <c r="UQL3"/>
      <c r="UQM3"/>
      <c r="UQN3"/>
      <c r="UQO3"/>
      <c r="UQP3"/>
      <c r="UQQ3"/>
      <c r="UQR3"/>
      <c r="UQS3"/>
      <c r="UQT3"/>
      <c r="UQU3"/>
      <c r="UQV3"/>
      <c r="UQW3"/>
      <c r="UQX3"/>
      <c r="UQY3"/>
      <c r="UQZ3"/>
      <c r="URA3"/>
      <c r="URB3"/>
      <c r="URC3"/>
      <c r="URD3"/>
      <c r="URE3"/>
      <c r="URF3"/>
      <c r="URG3"/>
      <c r="URH3"/>
      <c r="URI3"/>
      <c r="URJ3"/>
      <c r="URK3"/>
      <c r="URL3"/>
      <c r="URM3"/>
      <c r="URN3"/>
      <c r="URO3"/>
      <c r="URP3"/>
      <c r="URQ3"/>
      <c r="URR3"/>
      <c r="URS3"/>
      <c r="URT3"/>
      <c r="URU3"/>
      <c r="URV3"/>
      <c r="URW3"/>
      <c r="URX3"/>
      <c r="URY3"/>
      <c r="URZ3"/>
      <c r="USA3"/>
      <c r="USB3"/>
      <c r="USC3"/>
      <c r="USD3"/>
      <c r="USE3"/>
      <c r="USF3"/>
      <c r="USG3"/>
      <c r="USH3"/>
      <c r="USI3"/>
      <c r="USJ3"/>
      <c r="USK3"/>
      <c r="USL3"/>
      <c r="USM3"/>
      <c r="USN3"/>
      <c r="USO3"/>
      <c r="USP3"/>
      <c r="USQ3"/>
      <c r="USR3"/>
      <c r="USS3"/>
      <c r="UST3"/>
      <c r="USU3"/>
      <c r="USV3"/>
      <c r="USW3"/>
      <c r="USX3"/>
      <c r="USY3"/>
      <c r="USZ3"/>
      <c r="UTA3"/>
      <c r="UTB3"/>
      <c r="UTC3"/>
      <c r="UTD3"/>
      <c r="UTE3"/>
      <c r="UTF3"/>
      <c r="UTG3"/>
      <c r="UTH3"/>
      <c r="UTI3"/>
      <c r="UTJ3"/>
      <c r="UTK3"/>
      <c r="UTL3"/>
      <c r="UTM3"/>
      <c r="UTN3"/>
      <c r="UTO3"/>
      <c r="UTP3"/>
      <c r="UTQ3"/>
      <c r="UTR3"/>
      <c r="UTS3"/>
      <c r="UTT3"/>
      <c r="UTU3"/>
      <c r="UTV3"/>
      <c r="UTW3"/>
      <c r="UTX3"/>
      <c r="UTY3"/>
      <c r="UTZ3"/>
      <c r="UUA3"/>
      <c r="UUB3"/>
      <c r="UUC3"/>
      <c r="UUD3"/>
      <c r="UUE3"/>
      <c r="UUF3"/>
      <c r="UUG3"/>
      <c r="UUH3"/>
      <c r="UUI3"/>
      <c r="UUJ3"/>
      <c r="UUK3"/>
      <c r="UUL3"/>
      <c r="UUM3"/>
      <c r="UUN3"/>
      <c r="UUO3"/>
      <c r="UUP3"/>
      <c r="UUQ3"/>
      <c r="UUR3"/>
      <c r="UUS3"/>
      <c r="UUT3"/>
      <c r="UUU3"/>
      <c r="UUV3"/>
      <c r="UUW3"/>
      <c r="UUX3"/>
      <c r="UUY3"/>
      <c r="UUZ3"/>
      <c r="UVA3"/>
      <c r="UVB3"/>
      <c r="UVC3"/>
      <c r="UVD3"/>
      <c r="UVE3"/>
      <c r="UVF3"/>
      <c r="UVG3"/>
      <c r="UVH3"/>
      <c r="UVI3"/>
      <c r="UVJ3"/>
      <c r="UVK3"/>
      <c r="UVL3"/>
      <c r="UVM3"/>
      <c r="UVN3"/>
      <c r="UVO3"/>
      <c r="UVP3"/>
      <c r="UVQ3"/>
      <c r="UVR3"/>
      <c r="UVS3"/>
      <c r="UVT3"/>
      <c r="UVU3"/>
      <c r="UVV3"/>
      <c r="UVW3"/>
      <c r="UVX3"/>
      <c r="UVY3"/>
      <c r="UVZ3"/>
      <c r="UWA3"/>
      <c r="UWB3"/>
      <c r="UWC3"/>
      <c r="UWD3"/>
      <c r="UWE3"/>
      <c r="UWF3"/>
      <c r="UWG3"/>
      <c r="UWH3"/>
      <c r="UWI3"/>
      <c r="UWJ3"/>
      <c r="UWK3"/>
      <c r="UWL3"/>
      <c r="UWM3"/>
      <c r="UWN3"/>
      <c r="UWO3"/>
      <c r="UWP3"/>
      <c r="UWQ3"/>
      <c r="UWR3"/>
      <c r="UWS3"/>
      <c r="UWT3"/>
      <c r="UWU3"/>
      <c r="UWV3"/>
      <c r="UWW3"/>
      <c r="UWX3"/>
      <c r="UWY3"/>
      <c r="UWZ3"/>
      <c r="UXA3"/>
      <c r="UXB3"/>
      <c r="UXC3"/>
      <c r="UXD3"/>
      <c r="UXE3"/>
      <c r="UXF3"/>
      <c r="UXG3"/>
      <c r="UXH3"/>
      <c r="UXI3"/>
      <c r="UXJ3"/>
      <c r="UXK3"/>
      <c r="UXL3"/>
      <c r="UXM3"/>
      <c r="UXN3"/>
      <c r="UXO3"/>
      <c r="UXP3"/>
      <c r="UXQ3"/>
      <c r="UXR3"/>
      <c r="UXS3"/>
      <c r="UXT3"/>
      <c r="UXU3"/>
      <c r="UXV3"/>
      <c r="UXW3"/>
      <c r="UXX3"/>
      <c r="UXY3"/>
      <c r="UXZ3"/>
      <c r="UYA3"/>
      <c r="UYB3"/>
      <c r="UYC3"/>
      <c r="UYD3"/>
      <c r="UYE3"/>
      <c r="UYF3"/>
      <c r="UYG3"/>
      <c r="UYH3"/>
      <c r="UYI3"/>
      <c r="UYJ3"/>
      <c r="UYK3"/>
      <c r="UYL3"/>
      <c r="UYM3"/>
      <c r="UYN3"/>
      <c r="UYO3"/>
      <c r="UYP3"/>
      <c r="UYQ3"/>
      <c r="UYR3"/>
      <c r="UYS3"/>
      <c r="UYT3"/>
      <c r="UYU3"/>
      <c r="UYV3"/>
      <c r="UYW3"/>
      <c r="UYX3"/>
      <c r="UYY3"/>
      <c r="UYZ3"/>
      <c r="UZA3"/>
      <c r="UZB3"/>
      <c r="UZC3"/>
      <c r="UZD3"/>
      <c r="UZE3"/>
      <c r="UZF3"/>
      <c r="UZG3"/>
      <c r="UZH3"/>
      <c r="UZI3"/>
      <c r="UZJ3"/>
      <c r="UZK3"/>
      <c r="UZL3"/>
      <c r="UZM3"/>
      <c r="UZN3"/>
      <c r="UZO3"/>
      <c r="UZP3"/>
      <c r="UZQ3"/>
      <c r="UZR3"/>
      <c r="UZS3"/>
      <c r="UZT3"/>
      <c r="UZU3"/>
      <c r="UZV3"/>
      <c r="UZW3"/>
      <c r="UZX3"/>
      <c r="UZY3"/>
      <c r="UZZ3"/>
      <c r="VAA3"/>
      <c r="VAB3"/>
      <c r="VAC3"/>
      <c r="VAD3"/>
      <c r="VAE3"/>
      <c r="VAF3"/>
      <c r="VAG3"/>
      <c r="VAH3"/>
      <c r="VAI3"/>
      <c r="VAJ3"/>
      <c r="VAK3"/>
      <c r="VAL3"/>
      <c r="VAM3"/>
      <c r="VAN3"/>
      <c r="VAO3"/>
      <c r="VAP3"/>
      <c r="VAQ3"/>
      <c r="VAR3"/>
      <c r="VAS3"/>
      <c r="VAT3"/>
      <c r="VAU3"/>
      <c r="VAV3"/>
      <c r="VAW3"/>
      <c r="VAX3"/>
      <c r="VAY3"/>
      <c r="VAZ3"/>
      <c r="VBA3"/>
      <c r="VBB3"/>
      <c r="VBC3"/>
      <c r="VBD3"/>
      <c r="VBE3"/>
      <c r="VBF3"/>
      <c r="VBG3"/>
      <c r="VBH3"/>
      <c r="VBI3"/>
      <c r="VBJ3"/>
      <c r="VBK3"/>
      <c r="VBL3"/>
      <c r="VBM3"/>
      <c r="VBN3"/>
      <c r="VBO3"/>
      <c r="VBP3"/>
      <c r="VBQ3"/>
      <c r="VBR3"/>
      <c r="VBS3"/>
      <c r="VBT3"/>
      <c r="VBU3"/>
      <c r="VBV3"/>
      <c r="VBW3"/>
      <c r="VBX3"/>
      <c r="VBY3"/>
      <c r="VBZ3"/>
      <c r="VCA3"/>
      <c r="VCB3"/>
      <c r="VCC3"/>
      <c r="VCD3"/>
      <c r="VCE3"/>
      <c r="VCF3"/>
      <c r="VCG3"/>
      <c r="VCH3"/>
      <c r="VCI3"/>
      <c r="VCJ3"/>
      <c r="VCK3"/>
      <c r="VCL3"/>
      <c r="VCM3"/>
      <c r="VCN3"/>
      <c r="VCO3"/>
      <c r="VCP3"/>
      <c r="VCQ3"/>
      <c r="VCR3"/>
      <c r="VCS3"/>
      <c r="VCT3"/>
      <c r="VCU3"/>
      <c r="VCV3"/>
      <c r="VCW3"/>
      <c r="VCX3"/>
      <c r="VCY3"/>
      <c r="VCZ3"/>
      <c r="VDA3"/>
      <c r="VDB3"/>
      <c r="VDC3"/>
      <c r="VDD3"/>
      <c r="VDE3"/>
      <c r="VDF3"/>
      <c r="VDG3"/>
      <c r="VDH3"/>
      <c r="VDI3"/>
      <c r="VDJ3"/>
      <c r="VDK3"/>
      <c r="VDL3"/>
      <c r="VDM3"/>
      <c r="VDN3"/>
      <c r="VDO3"/>
      <c r="VDP3"/>
      <c r="VDQ3"/>
      <c r="VDR3"/>
      <c r="VDS3"/>
      <c r="VDT3"/>
      <c r="VDU3"/>
      <c r="VDV3"/>
      <c r="VDW3"/>
      <c r="VDX3"/>
      <c r="VDY3"/>
      <c r="VDZ3"/>
      <c r="VEA3"/>
      <c r="VEB3"/>
      <c r="VEC3"/>
      <c r="VED3"/>
      <c r="VEE3"/>
      <c r="VEF3"/>
      <c r="VEG3"/>
      <c r="VEH3"/>
      <c r="VEI3"/>
      <c r="VEJ3"/>
      <c r="VEK3"/>
      <c r="VEL3"/>
      <c r="VEM3"/>
      <c r="VEN3"/>
      <c r="VEO3"/>
      <c r="VEP3"/>
      <c r="VEQ3"/>
      <c r="VER3"/>
      <c r="VES3"/>
      <c r="VET3"/>
      <c r="VEU3"/>
      <c r="VEV3"/>
      <c r="VEW3"/>
      <c r="VEX3"/>
      <c r="VEY3"/>
      <c r="VEZ3"/>
      <c r="VFA3"/>
      <c r="VFB3"/>
      <c r="VFC3"/>
      <c r="VFD3"/>
      <c r="VFE3"/>
      <c r="VFF3"/>
      <c r="VFG3"/>
      <c r="VFH3"/>
      <c r="VFI3"/>
      <c r="VFJ3"/>
      <c r="VFK3"/>
      <c r="VFL3"/>
      <c r="VFM3"/>
      <c r="VFN3"/>
      <c r="VFO3"/>
      <c r="VFP3"/>
      <c r="VFQ3"/>
      <c r="VFR3"/>
      <c r="VFS3"/>
      <c r="VFT3"/>
      <c r="VFU3"/>
      <c r="VFV3"/>
      <c r="VFW3"/>
      <c r="VFX3"/>
      <c r="VFY3"/>
      <c r="VFZ3"/>
      <c r="VGA3"/>
      <c r="VGB3"/>
      <c r="VGC3"/>
      <c r="VGD3"/>
      <c r="VGE3"/>
      <c r="VGF3"/>
      <c r="VGG3"/>
      <c r="VGH3"/>
      <c r="VGI3"/>
      <c r="VGJ3"/>
      <c r="VGK3"/>
      <c r="VGL3"/>
      <c r="VGM3"/>
      <c r="VGN3"/>
      <c r="VGO3"/>
      <c r="VGP3"/>
      <c r="VGQ3"/>
      <c r="VGR3"/>
      <c r="VGS3"/>
      <c r="VGT3"/>
      <c r="VGU3"/>
      <c r="VGV3"/>
      <c r="VGW3"/>
      <c r="VGX3"/>
      <c r="VGY3"/>
      <c r="VGZ3"/>
      <c r="VHA3"/>
      <c r="VHB3"/>
      <c r="VHC3"/>
      <c r="VHD3"/>
      <c r="VHE3"/>
      <c r="VHF3"/>
      <c r="VHG3"/>
      <c r="VHH3"/>
      <c r="VHI3"/>
      <c r="VHJ3"/>
      <c r="VHK3"/>
      <c r="VHL3"/>
      <c r="VHM3"/>
      <c r="VHN3"/>
      <c r="VHO3"/>
      <c r="VHP3"/>
      <c r="VHQ3"/>
      <c r="VHR3"/>
      <c r="VHS3"/>
      <c r="VHT3"/>
      <c r="VHU3"/>
      <c r="VHV3"/>
      <c r="VHW3"/>
      <c r="VHX3"/>
      <c r="VHY3"/>
      <c r="VHZ3"/>
      <c r="VIA3"/>
      <c r="VIB3"/>
      <c r="VIC3"/>
      <c r="VID3"/>
      <c r="VIE3"/>
      <c r="VIF3"/>
      <c r="VIG3"/>
      <c r="VIH3"/>
      <c r="VII3"/>
      <c r="VIJ3"/>
      <c r="VIK3"/>
      <c r="VIL3"/>
      <c r="VIM3"/>
      <c r="VIN3"/>
      <c r="VIO3"/>
      <c r="VIP3"/>
      <c r="VIQ3"/>
      <c r="VIR3"/>
      <c r="VIS3"/>
      <c r="VIT3"/>
      <c r="VIU3"/>
      <c r="VIV3"/>
      <c r="VIW3"/>
      <c r="VIX3"/>
      <c r="VIY3"/>
      <c r="VIZ3"/>
      <c r="VJA3"/>
      <c r="VJB3"/>
      <c r="VJC3"/>
      <c r="VJD3"/>
      <c r="VJE3"/>
      <c r="VJF3"/>
      <c r="VJG3"/>
      <c r="VJH3"/>
      <c r="VJI3"/>
      <c r="VJJ3"/>
      <c r="VJK3"/>
      <c r="VJL3"/>
      <c r="VJM3"/>
      <c r="VJN3"/>
      <c r="VJO3"/>
      <c r="VJP3"/>
      <c r="VJQ3"/>
      <c r="VJR3"/>
      <c r="VJS3"/>
      <c r="VJT3"/>
      <c r="VJU3"/>
      <c r="VJV3"/>
      <c r="VJW3"/>
      <c r="VJX3"/>
      <c r="VJY3"/>
      <c r="VJZ3"/>
      <c r="VKA3"/>
      <c r="VKB3"/>
      <c r="VKC3"/>
      <c r="VKD3"/>
      <c r="VKE3"/>
      <c r="VKF3"/>
      <c r="VKG3"/>
      <c r="VKH3"/>
      <c r="VKI3"/>
      <c r="VKJ3"/>
      <c r="VKK3"/>
      <c r="VKL3"/>
      <c r="VKM3"/>
      <c r="VKN3"/>
      <c r="VKO3"/>
      <c r="VKP3"/>
      <c r="VKQ3"/>
      <c r="VKR3"/>
      <c r="VKS3"/>
      <c r="VKT3"/>
      <c r="VKU3"/>
      <c r="VKV3"/>
      <c r="VKW3"/>
      <c r="VKX3"/>
      <c r="VKY3"/>
      <c r="VKZ3"/>
      <c r="VLA3"/>
      <c r="VLB3"/>
      <c r="VLC3"/>
      <c r="VLD3"/>
      <c r="VLE3"/>
      <c r="VLF3"/>
      <c r="VLG3"/>
      <c r="VLH3"/>
      <c r="VLI3"/>
      <c r="VLJ3"/>
      <c r="VLK3"/>
      <c r="VLL3"/>
      <c r="VLM3"/>
      <c r="VLN3"/>
      <c r="VLO3"/>
      <c r="VLP3"/>
      <c r="VLQ3"/>
      <c r="VLR3"/>
      <c r="VLS3"/>
      <c r="VLT3"/>
      <c r="VLU3"/>
      <c r="VLV3"/>
      <c r="VLW3"/>
      <c r="VLX3"/>
      <c r="VLY3"/>
      <c r="VLZ3"/>
      <c r="VMA3"/>
      <c r="VMB3"/>
      <c r="VMC3"/>
      <c r="VMD3"/>
      <c r="VME3"/>
      <c r="VMF3"/>
      <c r="VMG3"/>
      <c r="VMH3"/>
      <c r="VMI3"/>
      <c r="VMJ3"/>
      <c r="VMK3"/>
      <c r="VML3"/>
      <c r="VMM3"/>
      <c r="VMN3"/>
      <c r="VMO3"/>
      <c r="VMP3"/>
      <c r="VMQ3"/>
      <c r="VMR3"/>
      <c r="VMS3"/>
      <c r="VMT3"/>
      <c r="VMU3"/>
      <c r="VMV3"/>
      <c r="VMW3"/>
      <c r="VMX3"/>
      <c r="VMY3"/>
      <c r="VMZ3"/>
      <c r="VNA3"/>
      <c r="VNB3"/>
      <c r="VNC3"/>
      <c r="VND3"/>
      <c r="VNE3"/>
      <c r="VNF3"/>
      <c r="VNG3"/>
      <c r="VNH3"/>
      <c r="VNI3"/>
      <c r="VNJ3"/>
      <c r="VNK3"/>
      <c r="VNL3"/>
      <c r="VNM3"/>
      <c r="VNN3"/>
      <c r="VNO3"/>
      <c r="VNP3"/>
      <c r="VNQ3"/>
      <c r="VNR3"/>
      <c r="VNS3"/>
      <c r="VNT3"/>
      <c r="VNU3"/>
      <c r="VNV3"/>
      <c r="VNW3"/>
      <c r="VNX3"/>
      <c r="VNY3"/>
      <c r="VNZ3"/>
      <c r="VOA3"/>
      <c r="VOB3"/>
      <c r="VOC3"/>
      <c r="VOD3"/>
      <c r="VOE3"/>
      <c r="VOF3"/>
      <c r="VOG3"/>
      <c r="VOH3"/>
      <c r="VOI3"/>
      <c r="VOJ3"/>
      <c r="VOK3"/>
      <c r="VOL3"/>
      <c r="VOM3"/>
      <c r="VON3"/>
      <c r="VOO3"/>
      <c r="VOP3"/>
      <c r="VOQ3"/>
      <c r="VOR3"/>
      <c r="VOS3"/>
      <c r="VOT3"/>
      <c r="VOU3"/>
      <c r="VOV3"/>
      <c r="VOW3"/>
      <c r="VOX3"/>
      <c r="VOY3"/>
      <c r="VOZ3"/>
      <c r="VPA3"/>
      <c r="VPB3"/>
      <c r="VPC3"/>
      <c r="VPD3"/>
      <c r="VPE3"/>
      <c r="VPF3"/>
      <c r="VPG3"/>
      <c r="VPH3"/>
      <c r="VPI3"/>
      <c r="VPJ3"/>
      <c r="VPK3"/>
      <c r="VPL3"/>
      <c r="VPM3"/>
      <c r="VPN3"/>
      <c r="VPO3"/>
      <c r="VPP3"/>
      <c r="VPQ3"/>
      <c r="VPR3"/>
      <c r="VPS3"/>
      <c r="VPT3"/>
      <c r="VPU3"/>
      <c r="VPV3"/>
      <c r="VPW3"/>
      <c r="VPX3"/>
      <c r="VPY3"/>
      <c r="VPZ3"/>
      <c r="VQA3"/>
      <c r="VQB3"/>
      <c r="VQC3"/>
      <c r="VQD3"/>
      <c r="VQE3"/>
      <c r="VQF3"/>
      <c r="VQG3"/>
      <c r="VQH3"/>
      <c r="VQI3"/>
      <c r="VQJ3"/>
      <c r="VQK3"/>
      <c r="VQL3"/>
      <c r="VQM3"/>
      <c r="VQN3"/>
      <c r="VQO3"/>
      <c r="VQP3"/>
      <c r="VQQ3"/>
      <c r="VQR3"/>
      <c r="VQS3"/>
      <c r="VQT3"/>
      <c r="VQU3"/>
      <c r="VQV3"/>
      <c r="VQW3"/>
      <c r="VQX3"/>
      <c r="VQY3"/>
      <c r="VQZ3"/>
      <c r="VRA3"/>
      <c r="VRB3"/>
      <c r="VRC3"/>
      <c r="VRD3"/>
      <c r="VRE3"/>
      <c r="VRF3"/>
      <c r="VRG3"/>
      <c r="VRH3"/>
      <c r="VRI3"/>
      <c r="VRJ3"/>
      <c r="VRK3"/>
      <c r="VRL3"/>
      <c r="VRM3"/>
      <c r="VRN3"/>
      <c r="VRO3"/>
      <c r="VRP3"/>
      <c r="VRQ3"/>
      <c r="VRR3"/>
      <c r="VRS3"/>
      <c r="VRT3"/>
      <c r="VRU3"/>
      <c r="VRV3"/>
      <c r="VRW3"/>
      <c r="VRX3"/>
      <c r="VRY3"/>
      <c r="VRZ3"/>
      <c r="VSA3"/>
      <c r="VSB3"/>
      <c r="VSC3"/>
      <c r="VSD3"/>
      <c r="VSE3"/>
      <c r="VSF3"/>
      <c r="VSG3"/>
      <c r="VSH3"/>
      <c r="VSI3"/>
      <c r="VSJ3"/>
      <c r="VSK3"/>
      <c r="VSL3"/>
      <c r="VSM3"/>
      <c r="VSN3"/>
      <c r="VSO3"/>
      <c r="VSP3"/>
      <c r="VSQ3"/>
      <c r="VSR3"/>
      <c r="VSS3"/>
      <c r="VST3"/>
      <c r="VSU3"/>
      <c r="VSV3"/>
      <c r="VSW3"/>
      <c r="VSX3"/>
      <c r="VSY3"/>
      <c r="VSZ3"/>
      <c r="VTA3"/>
      <c r="VTB3"/>
      <c r="VTC3"/>
      <c r="VTD3"/>
      <c r="VTE3"/>
      <c r="VTF3"/>
      <c r="VTG3"/>
      <c r="VTH3"/>
      <c r="VTI3"/>
      <c r="VTJ3"/>
      <c r="VTK3"/>
      <c r="VTL3"/>
      <c r="VTM3"/>
      <c r="VTN3"/>
      <c r="VTO3"/>
      <c r="VTP3"/>
      <c r="VTQ3"/>
      <c r="VTR3"/>
      <c r="VTS3"/>
      <c r="VTT3"/>
      <c r="VTU3"/>
      <c r="VTV3"/>
      <c r="VTW3"/>
      <c r="VTX3"/>
      <c r="VTY3"/>
      <c r="VTZ3"/>
      <c r="VUA3"/>
      <c r="VUB3"/>
      <c r="VUC3"/>
      <c r="VUD3"/>
      <c r="VUE3"/>
      <c r="VUF3"/>
      <c r="VUG3"/>
      <c r="VUH3"/>
      <c r="VUI3"/>
      <c r="VUJ3"/>
      <c r="VUK3"/>
      <c r="VUL3"/>
      <c r="VUM3"/>
      <c r="VUN3"/>
      <c r="VUO3"/>
      <c r="VUP3"/>
      <c r="VUQ3"/>
      <c r="VUR3"/>
      <c r="VUS3"/>
      <c r="VUT3"/>
      <c r="VUU3"/>
      <c r="VUV3"/>
      <c r="VUW3"/>
      <c r="VUX3"/>
      <c r="VUY3"/>
      <c r="VUZ3"/>
      <c r="VVA3"/>
      <c r="VVB3"/>
      <c r="VVC3"/>
      <c r="VVD3"/>
      <c r="VVE3"/>
      <c r="VVF3"/>
      <c r="VVG3"/>
      <c r="VVH3"/>
      <c r="VVI3"/>
      <c r="VVJ3"/>
      <c r="VVK3"/>
      <c r="VVL3"/>
      <c r="VVM3"/>
      <c r="VVN3"/>
      <c r="VVO3"/>
      <c r="VVP3"/>
      <c r="VVQ3"/>
      <c r="VVR3"/>
      <c r="VVS3"/>
      <c r="VVT3"/>
      <c r="VVU3"/>
      <c r="VVV3"/>
      <c r="VVW3"/>
      <c r="VVX3"/>
      <c r="VVY3"/>
      <c r="VVZ3"/>
      <c r="VWA3"/>
      <c r="VWB3"/>
      <c r="VWC3"/>
      <c r="VWD3"/>
      <c r="VWE3"/>
      <c r="VWF3"/>
      <c r="VWG3"/>
      <c r="VWH3"/>
      <c r="VWI3"/>
      <c r="VWJ3"/>
      <c r="VWK3"/>
      <c r="VWL3"/>
      <c r="VWM3"/>
      <c r="VWN3"/>
      <c r="VWO3"/>
      <c r="VWP3"/>
      <c r="VWQ3"/>
      <c r="VWR3"/>
      <c r="VWS3"/>
      <c r="VWT3"/>
      <c r="VWU3"/>
      <c r="VWV3"/>
      <c r="VWW3"/>
      <c r="VWX3"/>
      <c r="VWY3"/>
      <c r="VWZ3"/>
      <c r="VXA3"/>
      <c r="VXB3"/>
      <c r="VXC3"/>
      <c r="VXD3"/>
      <c r="VXE3"/>
      <c r="VXF3"/>
      <c r="VXG3"/>
      <c r="VXH3"/>
      <c r="VXI3"/>
      <c r="VXJ3"/>
      <c r="VXK3"/>
      <c r="VXL3"/>
      <c r="VXM3"/>
      <c r="VXN3"/>
      <c r="VXO3"/>
      <c r="VXP3"/>
      <c r="VXQ3"/>
      <c r="VXR3"/>
      <c r="VXS3"/>
      <c r="VXT3"/>
      <c r="VXU3"/>
      <c r="VXV3"/>
      <c r="VXW3"/>
      <c r="VXX3"/>
      <c r="VXY3"/>
      <c r="VXZ3"/>
      <c r="VYA3"/>
      <c r="VYB3"/>
      <c r="VYC3"/>
      <c r="VYD3"/>
      <c r="VYE3"/>
      <c r="VYF3"/>
      <c r="VYG3"/>
      <c r="VYH3"/>
      <c r="VYI3"/>
      <c r="VYJ3"/>
      <c r="VYK3"/>
      <c r="VYL3"/>
      <c r="VYM3"/>
      <c r="VYN3"/>
      <c r="VYO3"/>
      <c r="VYP3"/>
      <c r="VYQ3"/>
      <c r="VYR3"/>
      <c r="VYS3"/>
      <c r="VYT3"/>
      <c r="VYU3"/>
      <c r="VYV3"/>
      <c r="VYW3"/>
      <c r="VYX3"/>
      <c r="VYY3"/>
      <c r="VYZ3"/>
      <c r="VZA3"/>
      <c r="VZB3"/>
      <c r="VZC3"/>
      <c r="VZD3"/>
      <c r="VZE3"/>
      <c r="VZF3"/>
      <c r="VZG3"/>
      <c r="VZH3"/>
      <c r="VZI3"/>
      <c r="VZJ3"/>
      <c r="VZK3"/>
      <c r="VZL3"/>
      <c r="VZM3"/>
      <c r="VZN3"/>
      <c r="VZO3"/>
      <c r="VZP3"/>
      <c r="VZQ3"/>
      <c r="VZR3"/>
      <c r="VZS3"/>
      <c r="VZT3"/>
      <c r="VZU3"/>
      <c r="VZV3"/>
      <c r="VZW3"/>
      <c r="VZX3"/>
      <c r="VZY3"/>
      <c r="VZZ3"/>
      <c r="WAA3"/>
      <c r="WAB3"/>
      <c r="WAC3"/>
      <c r="WAD3"/>
      <c r="WAE3"/>
      <c r="WAF3"/>
      <c r="WAG3"/>
      <c r="WAH3"/>
      <c r="WAI3"/>
      <c r="WAJ3"/>
      <c r="WAK3"/>
      <c r="WAL3"/>
      <c r="WAM3"/>
      <c r="WAN3"/>
      <c r="WAO3"/>
      <c r="WAP3"/>
      <c r="WAQ3"/>
      <c r="WAR3"/>
      <c r="WAS3"/>
      <c r="WAT3"/>
      <c r="WAU3"/>
      <c r="WAV3"/>
      <c r="WAW3"/>
      <c r="WAX3"/>
      <c r="WAY3"/>
      <c r="WAZ3"/>
      <c r="WBA3"/>
      <c r="WBB3"/>
      <c r="WBC3"/>
      <c r="WBD3"/>
      <c r="WBE3"/>
      <c r="WBF3"/>
      <c r="WBG3"/>
      <c r="WBH3"/>
      <c r="WBI3"/>
      <c r="WBJ3"/>
      <c r="WBK3"/>
      <c r="WBL3"/>
      <c r="WBM3"/>
      <c r="WBN3"/>
      <c r="WBO3"/>
      <c r="WBP3"/>
      <c r="WBQ3"/>
      <c r="WBR3"/>
      <c r="WBS3"/>
      <c r="WBT3"/>
      <c r="WBU3"/>
      <c r="WBV3"/>
      <c r="WBW3"/>
      <c r="WBX3"/>
      <c r="WBY3"/>
      <c r="WBZ3"/>
      <c r="WCA3"/>
      <c r="WCB3"/>
      <c r="WCC3"/>
      <c r="WCD3"/>
      <c r="WCE3"/>
      <c r="WCF3"/>
      <c r="WCG3"/>
      <c r="WCH3"/>
      <c r="WCI3"/>
      <c r="WCJ3"/>
      <c r="WCK3"/>
      <c r="WCL3"/>
      <c r="WCM3"/>
      <c r="WCN3"/>
      <c r="WCO3"/>
      <c r="WCP3"/>
      <c r="WCQ3"/>
      <c r="WCR3"/>
      <c r="WCS3"/>
      <c r="WCT3"/>
      <c r="WCU3"/>
      <c r="WCV3"/>
      <c r="WCW3"/>
      <c r="WCX3"/>
      <c r="WCY3"/>
      <c r="WCZ3"/>
      <c r="WDA3"/>
      <c r="WDB3"/>
      <c r="WDC3"/>
      <c r="WDD3"/>
      <c r="WDE3"/>
      <c r="WDF3"/>
      <c r="WDG3"/>
      <c r="WDH3"/>
      <c r="WDI3"/>
      <c r="WDJ3"/>
      <c r="WDK3"/>
      <c r="WDL3"/>
      <c r="WDM3"/>
      <c r="WDN3"/>
      <c r="WDO3"/>
      <c r="WDP3"/>
      <c r="WDQ3"/>
      <c r="WDR3"/>
      <c r="WDS3"/>
      <c r="WDT3"/>
      <c r="WDU3"/>
      <c r="WDV3"/>
      <c r="WDW3"/>
      <c r="WDX3"/>
      <c r="WDY3"/>
      <c r="WDZ3"/>
      <c r="WEA3"/>
      <c r="WEB3"/>
      <c r="WEC3"/>
      <c r="WED3"/>
      <c r="WEE3"/>
      <c r="WEF3"/>
      <c r="WEG3"/>
      <c r="WEH3"/>
      <c r="WEI3"/>
      <c r="WEJ3"/>
      <c r="WEK3"/>
      <c r="WEL3"/>
      <c r="WEM3"/>
      <c r="WEN3"/>
      <c r="WEO3"/>
      <c r="WEP3"/>
      <c r="WEQ3"/>
      <c r="WER3"/>
      <c r="WES3"/>
      <c r="WET3"/>
      <c r="WEU3"/>
      <c r="WEV3"/>
      <c r="WEW3"/>
      <c r="WEX3"/>
      <c r="WEY3"/>
      <c r="WEZ3"/>
      <c r="WFA3"/>
      <c r="WFB3"/>
      <c r="WFC3"/>
      <c r="WFD3"/>
      <c r="WFE3"/>
      <c r="WFF3"/>
      <c r="WFG3"/>
      <c r="WFH3"/>
      <c r="WFI3"/>
      <c r="WFJ3"/>
      <c r="WFK3"/>
      <c r="WFL3"/>
      <c r="WFM3"/>
      <c r="WFN3"/>
      <c r="WFO3"/>
      <c r="WFP3"/>
      <c r="WFQ3"/>
      <c r="WFR3"/>
      <c r="WFS3"/>
      <c r="WFT3"/>
      <c r="WFU3"/>
      <c r="WFV3"/>
      <c r="WFW3"/>
      <c r="WFX3"/>
      <c r="WFY3"/>
      <c r="WFZ3"/>
      <c r="WGA3"/>
      <c r="WGB3"/>
      <c r="WGC3"/>
      <c r="WGD3"/>
      <c r="WGE3"/>
      <c r="WGF3"/>
      <c r="WGG3"/>
      <c r="WGH3"/>
      <c r="WGI3"/>
      <c r="WGJ3"/>
      <c r="WGK3"/>
      <c r="WGL3"/>
      <c r="WGM3"/>
      <c r="WGN3"/>
      <c r="WGO3"/>
      <c r="WGP3"/>
      <c r="WGQ3"/>
      <c r="WGR3"/>
      <c r="WGS3"/>
      <c r="WGT3"/>
      <c r="WGU3"/>
      <c r="WGV3"/>
      <c r="WGW3"/>
      <c r="WGX3"/>
      <c r="WGY3"/>
      <c r="WGZ3"/>
      <c r="WHA3"/>
      <c r="WHB3"/>
      <c r="WHC3"/>
      <c r="WHD3"/>
      <c r="WHE3"/>
      <c r="WHF3"/>
      <c r="WHG3"/>
      <c r="WHH3"/>
      <c r="WHI3"/>
      <c r="WHJ3"/>
      <c r="WHK3"/>
      <c r="WHL3"/>
      <c r="WHM3"/>
      <c r="WHN3"/>
      <c r="WHO3"/>
      <c r="WHP3"/>
      <c r="WHQ3"/>
      <c r="WHR3"/>
      <c r="WHS3"/>
      <c r="WHT3"/>
      <c r="WHU3"/>
      <c r="WHV3"/>
      <c r="WHW3"/>
      <c r="WHX3"/>
      <c r="WHY3"/>
      <c r="WHZ3"/>
      <c r="WIA3"/>
      <c r="WIB3"/>
      <c r="WIC3"/>
      <c r="WID3"/>
      <c r="WIE3"/>
      <c r="WIF3"/>
      <c r="WIG3"/>
      <c r="WIH3"/>
      <c r="WII3"/>
      <c r="WIJ3"/>
      <c r="WIK3"/>
      <c r="WIL3"/>
      <c r="WIM3"/>
      <c r="WIN3"/>
      <c r="WIO3"/>
      <c r="WIP3"/>
      <c r="WIQ3"/>
      <c r="WIR3"/>
      <c r="WIS3"/>
      <c r="WIT3"/>
      <c r="WIU3"/>
      <c r="WIV3"/>
      <c r="WIW3"/>
      <c r="WIX3"/>
      <c r="WIY3"/>
      <c r="WIZ3"/>
      <c r="WJA3"/>
      <c r="WJB3"/>
      <c r="WJC3"/>
      <c r="WJD3"/>
      <c r="WJE3"/>
      <c r="WJF3"/>
      <c r="WJG3"/>
      <c r="WJH3"/>
      <c r="WJI3"/>
      <c r="WJJ3"/>
      <c r="WJK3"/>
      <c r="WJL3"/>
      <c r="WJM3"/>
      <c r="WJN3"/>
      <c r="WJO3"/>
      <c r="WJP3"/>
      <c r="WJQ3"/>
      <c r="WJR3"/>
      <c r="WJS3"/>
      <c r="WJT3"/>
      <c r="WJU3"/>
      <c r="WJV3"/>
      <c r="WJW3"/>
      <c r="WJX3"/>
      <c r="WJY3"/>
      <c r="WJZ3"/>
      <c r="WKA3"/>
      <c r="WKB3"/>
      <c r="WKC3"/>
      <c r="WKD3"/>
      <c r="WKE3"/>
      <c r="WKF3"/>
      <c r="WKG3"/>
      <c r="WKH3"/>
      <c r="WKI3"/>
      <c r="WKJ3"/>
      <c r="WKK3"/>
      <c r="WKL3"/>
      <c r="WKM3"/>
      <c r="WKN3"/>
      <c r="WKO3"/>
      <c r="WKP3"/>
      <c r="WKQ3"/>
      <c r="WKR3"/>
      <c r="WKS3"/>
      <c r="WKT3"/>
      <c r="WKU3"/>
      <c r="WKV3"/>
      <c r="WKW3"/>
      <c r="WKX3"/>
      <c r="WKY3"/>
      <c r="WKZ3"/>
      <c r="WLA3"/>
      <c r="WLB3"/>
      <c r="WLC3"/>
      <c r="WLD3"/>
      <c r="WLE3"/>
      <c r="WLF3"/>
      <c r="WLG3"/>
      <c r="WLH3"/>
      <c r="WLI3"/>
      <c r="WLJ3"/>
      <c r="WLK3"/>
      <c r="WLL3"/>
      <c r="WLM3"/>
      <c r="WLN3"/>
      <c r="WLO3"/>
      <c r="WLP3"/>
      <c r="WLQ3"/>
      <c r="WLR3"/>
      <c r="WLS3"/>
      <c r="WLT3"/>
      <c r="WLU3"/>
      <c r="WLV3"/>
      <c r="WLW3"/>
      <c r="WLX3"/>
      <c r="WLY3"/>
      <c r="WLZ3"/>
      <c r="WMA3"/>
      <c r="WMB3"/>
      <c r="WMC3"/>
      <c r="WMD3"/>
      <c r="WME3"/>
      <c r="WMF3"/>
      <c r="WMG3"/>
      <c r="WMH3"/>
      <c r="WMI3"/>
      <c r="WMJ3"/>
      <c r="WMK3"/>
      <c r="WML3"/>
      <c r="WMM3"/>
      <c r="WMN3"/>
      <c r="WMO3"/>
      <c r="WMP3"/>
      <c r="WMQ3"/>
      <c r="WMR3"/>
      <c r="WMS3"/>
      <c r="WMT3"/>
      <c r="WMU3"/>
      <c r="WMV3"/>
      <c r="WMW3"/>
      <c r="WMX3"/>
      <c r="WMY3"/>
      <c r="WMZ3"/>
      <c r="WNA3"/>
      <c r="WNB3"/>
      <c r="WNC3"/>
      <c r="WND3"/>
      <c r="WNE3"/>
      <c r="WNF3"/>
      <c r="WNG3"/>
      <c r="WNH3"/>
      <c r="WNI3"/>
      <c r="WNJ3"/>
      <c r="WNK3"/>
      <c r="WNL3"/>
      <c r="WNM3"/>
      <c r="WNN3"/>
      <c r="WNO3"/>
      <c r="WNP3"/>
      <c r="WNQ3"/>
      <c r="WNR3"/>
      <c r="WNS3"/>
      <c r="WNT3"/>
      <c r="WNU3"/>
      <c r="WNV3"/>
      <c r="WNW3"/>
      <c r="WNX3"/>
      <c r="WNY3"/>
      <c r="WNZ3"/>
      <c r="WOA3"/>
      <c r="WOB3"/>
      <c r="WOC3"/>
      <c r="WOD3"/>
      <c r="WOE3"/>
      <c r="WOF3"/>
      <c r="WOG3"/>
      <c r="WOH3"/>
      <c r="WOI3"/>
      <c r="WOJ3"/>
      <c r="WOK3"/>
      <c r="WOL3"/>
      <c r="WOM3"/>
      <c r="WON3"/>
      <c r="WOO3"/>
      <c r="WOP3"/>
      <c r="WOQ3"/>
      <c r="WOR3"/>
      <c r="WOS3"/>
      <c r="WOT3"/>
      <c r="WOU3"/>
      <c r="WOV3"/>
      <c r="WOW3"/>
      <c r="WOX3"/>
      <c r="WOY3"/>
      <c r="WOZ3"/>
      <c r="WPA3"/>
      <c r="WPB3"/>
      <c r="WPC3"/>
      <c r="WPD3"/>
      <c r="WPE3"/>
      <c r="WPF3"/>
      <c r="WPG3"/>
      <c r="WPH3"/>
      <c r="WPI3"/>
      <c r="WPJ3"/>
      <c r="WPK3"/>
      <c r="WPL3"/>
      <c r="WPM3"/>
      <c r="WPN3"/>
      <c r="WPO3"/>
      <c r="WPP3"/>
      <c r="WPQ3"/>
      <c r="WPR3"/>
      <c r="WPS3"/>
      <c r="WPT3"/>
      <c r="WPU3"/>
      <c r="WPV3"/>
      <c r="WPW3"/>
      <c r="WPX3"/>
      <c r="WPY3"/>
      <c r="WPZ3"/>
      <c r="WQA3"/>
      <c r="WQB3"/>
      <c r="WQC3"/>
      <c r="WQD3"/>
      <c r="WQE3"/>
      <c r="WQF3"/>
      <c r="WQG3"/>
      <c r="WQH3"/>
      <c r="WQI3"/>
      <c r="WQJ3"/>
      <c r="WQK3"/>
      <c r="WQL3"/>
      <c r="WQM3"/>
      <c r="WQN3"/>
      <c r="WQO3"/>
      <c r="WQP3"/>
      <c r="WQQ3"/>
      <c r="WQR3"/>
      <c r="WQS3"/>
      <c r="WQT3"/>
      <c r="WQU3"/>
      <c r="WQV3"/>
      <c r="WQW3"/>
      <c r="WQX3"/>
      <c r="WQY3"/>
      <c r="WQZ3"/>
      <c r="WRA3"/>
      <c r="WRB3"/>
      <c r="WRC3"/>
      <c r="WRD3"/>
      <c r="WRE3"/>
      <c r="WRF3"/>
      <c r="WRG3"/>
      <c r="WRH3"/>
      <c r="WRI3"/>
      <c r="WRJ3"/>
      <c r="WRK3"/>
      <c r="WRL3"/>
      <c r="WRM3"/>
      <c r="WRN3"/>
      <c r="WRO3"/>
      <c r="WRP3"/>
      <c r="WRQ3"/>
      <c r="WRR3"/>
      <c r="WRS3"/>
      <c r="WRT3"/>
      <c r="WRU3"/>
      <c r="WRV3"/>
      <c r="WRW3"/>
      <c r="WRX3"/>
      <c r="WRY3"/>
      <c r="WRZ3"/>
      <c r="WSA3"/>
      <c r="WSB3"/>
      <c r="WSC3"/>
      <c r="WSD3"/>
      <c r="WSE3"/>
      <c r="WSF3"/>
      <c r="WSG3"/>
      <c r="WSH3"/>
      <c r="WSI3"/>
      <c r="WSJ3"/>
      <c r="WSK3"/>
      <c r="WSL3"/>
      <c r="WSM3"/>
      <c r="WSN3"/>
      <c r="WSO3"/>
      <c r="WSP3"/>
      <c r="WSQ3"/>
      <c r="WSR3"/>
      <c r="WSS3"/>
      <c r="WST3"/>
      <c r="WSU3"/>
      <c r="WSV3"/>
      <c r="WSW3"/>
      <c r="WSX3"/>
      <c r="WSY3"/>
      <c r="WSZ3"/>
      <c r="WTA3"/>
      <c r="WTB3"/>
      <c r="WTC3"/>
      <c r="WTD3"/>
      <c r="WTE3"/>
      <c r="WTF3"/>
      <c r="WTG3"/>
      <c r="WTH3"/>
      <c r="WTI3"/>
      <c r="WTJ3"/>
      <c r="WTK3"/>
      <c r="WTL3"/>
      <c r="WTM3"/>
      <c r="WTN3"/>
      <c r="WTO3"/>
      <c r="WTP3"/>
      <c r="WTQ3"/>
      <c r="WTR3"/>
      <c r="WTS3"/>
      <c r="WTT3"/>
      <c r="WTU3"/>
      <c r="WTV3"/>
      <c r="WTW3"/>
      <c r="WTX3"/>
      <c r="WTY3"/>
      <c r="WTZ3"/>
      <c r="WUA3"/>
      <c r="WUB3"/>
      <c r="WUC3"/>
      <c r="WUD3"/>
      <c r="WUE3"/>
      <c r="WUF3"/>
      <c r="WUG3"/>
      <c r="WUH3"/>
      <c r="WUI3"/>
      <c r="WUJ3"/>
      <c r="WUK3"/>
      <c r="WUL3"/>
      <c r="WUM3"/>
      <c r="WUN3"/>
      <c r="WUO3"/>
      <c r="WUP3"/>
      <c r="WUQ3"/>
      <c r="WUR3"/>
      <c r="WUS3"/>
      <c r="WUT3"/>
      <c r="WUU3"/>
      <c r="WUV3"/>
      <c r="WUW3"/>
      <c r="WUX3"/>
      <c r="WUY3"/>
      <c r="WUZ3"/>
      <c r="WVA3"/>
      <c r="WVB3"/>
      <c r="WVC3"/>
      <c r="WVD3"/>
      <c r="WVE3"/>
      <c r="WVF3"/>
      <c r="WVG3"/>
      <c r="WVH3"/>
      <c r="WVI3"/>
      <c r="WVJ3"/>
      <c r="WVK3"/>
      <c r="WVL3"/>
      <c r="WVM3"/>
      <c r="WVN3"/>
      <c r="WVO3"/>
      <c r="WVP3"/>
      <c r="WVQ3"/>
      <c r="WVR3"/>
      <c r="WVS3"/>
      <c r="WVT3"/>
      <c r="WVU3"/>
      <c r="WVV3"/>
      <c r="WVW3"/>
      <c r="WVX3"/>
      <c r="WVY3"/>
      <c r="WVZ3"/>
      <c r="WWA3"/>
      <c r="WWB3"/>
      <c r="WWC3"/>
      <c r="WWD3"/>
      <c r="WWE3"/>
      <c r="WWF3"/>
      <c r="WWG3"/>
      <c r="WWH3"/>
      <c r="WWI3"/>
      <c r="WWJ3"/>
      <c r="WWK3"/>
      <c r="WWL3"/>
      <c r="WWM3"/>
      <c r="WWN3"/>
      <c r="WWO3"/>
      <c r="WWP3"/>
      <c r="WWQ3"/>
      <c r="WWR3"/>
      <c r="WWS3"/>
      <c r="WWT3"/>
      <c r="WWU3"/>
      <c r="WWV3"/>
      <c r="WWW3"/>
      <c r="WWX3"/>
      <c r="WWY3"/>
      <c r="WWZ3"/>
      <c r="WXA3"/>
      <c r="WXB3"/>
      <c r="WXC3"/>
      <c r="WXD3"/>
      <c r="WXE3"/>
      <c r="WXF3"/>
      <c r="WXG3"/>
      <c r="WXH3"/>
      <c r="WXI3"/>
      <c r="WXJ3"/>
      <c r="WXK3"/>
      <c r="WXL3"/>
      <c r="WXM3"/>
      <c r="WXN3"/>
      <c r="WXO3"/>
      <c r="WXP3"/>
      <c r="WXQ3"/>
      <c r="WXR3"/>
      <c r="WXS3"/>
      <c r="WXT3"/>
      <c r="WXU3"/>
      <c r="WXV3"/>
      <c r="WXW3"/>
      <c r="WXX3"/>
      <c r="WXY3"/>
      <c r="WXZ3"/>
      <c r="WYA3"/>
      <c r="WYB3"/>
      <c r="WYC3"/>
      <c r="WYD3"/>
      <c r="WYE3"/>
      <c r="WYF3"/>
      <c r="WYG3"/>
      <c r="WYH3"/>
      <c r="WYI3"/>
      <c r="WYJ3"/>
      <c r="WYK3"/>
      <c r="WYL3"/>
      <c r="WYM3"/>
      <c r="WYN3"/>
      <c r="WYO3"/>
      <c r="WYP3"/>
      <c r="WYQ3"/>
      <c r="WYR3"/>
      <c r="WYS3"/>
      <c r="WYT3"/>
      <c r="WYU3"/>
      <c r="WYV3"/>
      <c r="WYW3"/>
      <c r="WYX3"/>
      <c r="WYY3"/>
      <c r="WYZ3"/>
      <c r="WZA3"/>
      <c r="WZB3"/>
      <c r="WZC3"/>
      <c r="WZD3"/>
      <c r="WZE3"/>
      <c r="WZF3"/>
      <c r="WZG3"/>
      <c r="WZH3"/>
      <c r="WZI3"/>
      <c r="WZJ3"/>
      <c r="WZK3"/>
      <c r="WZL3"/>
      <c r="WZM3"/>
      <c r="WZN3"/>
      <c r="WZO3"/>
      <c r="WZP3"/>
      <c r="WZQ3"/>
      <c r="WZR3"/>
      <c r="WZS3"/>
      <c r="WZT3"/>
      <c r="WZU3"/>
      <c r="WZV3"/>
      <c r="WZW3"/>
      <c r="WZX3"/>
      <c r="WZY3"/>
      <c r="WZZ3"/>
      <c r="XAA3"/>
      <c r="XAB3"/>
      <c r="XAC3"/>
      <c r="XAD3"/>
      <c r="XAE3"/>
      <c r="XAF3"/>
      <c r="XAG3"/>
      <c r="XAH3"/>
      <c r="XAI3"/>
      <c r="XAJ3"/>
      <c r="XAK3"/>
      <c r="XAL3"/>
      <c r="XAM3"/>
      <c r="XAN3"/>
      <c r="XAO3"/>
      <c r="XAP3"/>
      <c r="XAQ3"/>
      <c r="XAR3"/>
      <c r="XAS3"/>
      <c r="XAT3"/>
      <c r="XAU3"/>
      <c r="XAV3"/>
      <c r="XAW3"/>
      <c r="XAX3"/>
      <c r="XAY3"/>
      <c r="XAZ3"/>
      <c r="XBA3"/>
      <c r="XBB3"/>
      <c r="XBC3"/>
      <c r="XBD3"/>
      <c r="XBE3"/>
      <c r="XBF3"/>
      <c r="XBG3"/>
      <c r="XBH3"/>
      <c r="XBI3"/>
      <c r="XBJ3"/>
      <c r="XBK3"/>
      <c r="XBL3"/>
      <c r="XBM3"/>
      <c r="XBN3"/>
      <c r="XBO3"/>
      <c r="XBP3"/>
      <c r="XBQ3"/>
      <c r="XBR3"/>
      <c r="XBS3"/>
      <c r="XBT3"/>
      <c r="XBU3"/>
      <c r="XBV3"/>
      <c r="XBW3"/>
      <c r="XBX3"/>
      <c r="XBY3"/>
    </row>
    <row r="4" spans="2:16301" s="10" customFormat="1" ht="63.6" customHeight="1">
      <c r="B4" s="107" t="s">
        <v>2075</v>
      </c>
      <c r="C4" s="108" t="s">
        <v>2305</v>
      </c>
      <c r="D4" s="108" t="s">
        <v>2296</v>
      </c>
      <c r="E4" s="81" t="s">
        <v>2313</v>
      </c>
      <c r="F4" s="86" t="s">
        <v>293</v>
      </c>
      <c r="G4" s="86" t="s">
        <v>1415</v>
      </c>
      <c r="H4" s="86" t="s">
        <v>1416</v>
      </c>
      <c r="I4" s="86" t="s">
        <v>164</v>
      </c>
      <c r="J4" s="81" t="s">
        <v>164</v>
      </c>
      <c r="K4"/>
      <c r="L4"/>
      <c r="M4"/>
      <c r="N4"/>
      <c r="O4"/>
      <c r="P4"/>
      <c r="Q4"/>
      <c r="R4"/>
      <c r="S4"/>
      <c r="T4"/>
      <c r="U4"/>
      <c r="V4"/>
      <c r="W4"/>
      <c r="X4"/>
      <c r="Y4"/>
      <c r="Z4"/>
      <c r="AA4"/>
      <c r="AB4"/>
      <c r="AC4"/>
      <c r="AD4"/>
      <c r="AE4"/>
      <c r="AF4"/>
      <c r="AG4"/>
      <c r="AH4"/>
      <c r="AI4"/>
      <c r="AJ4"/>
      <c r="AK4"/>
      <c r="AL4"/>
      <c r="AM4"/>
      <c r="AN4"/>
      <c r="AO4"/>
      <c r="AP4"/>
      <c r="AQ4"/>
      <c r="AR4"/>
      <c r="AS4"/>
      <c r="AT4"/>
      <c r="AU4"/>
      <c r="AV4"/>
      <c r="AW4"/>
      <c r="AX4"/>
      <c r="AY4"/>
      <c r="AZ4"/>
      <c r="BA4"/>
      <c r="BB4"/>
      <c r="BC4"/>
      <c r="BD4"/>
      <c r="BE4"/>
      <c r="BF4"/>
      <c r="BG4"/>
      <c r="BH4"/>
      <c r="BI4"/>
      <c r="BJ4"/>
      <c r="BK4"/>
      <c r="BL4"/>
      <c r="BM4"/>
      <c r="BN4"/>
      <c r="BO4"/>
      <c r="BP4"/>
      <c r="BQ4"/>
      <c r="BR4"/>
      <c r="BS4"/>
      <c r="BT4"/>
      <c r="BU4"/>
      <c r="BV4"/>
      <c r="BW4"/>
      <c r="BX4"/>
      <c r="BY4"/>
      <c r="BZ4"/>
      <c r="CA4"/>
      <c r="CB4"/>
      <c r="CC4"/>
      <c r="CD4"/>
      <c r="CE4"/>
      <c r="CF4"/>
      <c r="CG4"/>
      <c r="CH4"/>
      <c r="CI4"/>
      <c r="CJ4"/>
      <c r="CK4"/>
      <c r="CL4"/>
      <c r="CM4"/>
      <c r="CN4"/>
      <c r="CO4"/>
      <c r="CP4"/>
      <c r="CQ4"/>
      <c r="CR4"/>
      <c r="CS4"/>
      <c r="CT4"/>
      <c r="CU4"/>
      <c r="CV4"/>
      <c r="CW4"/>
      <c r="CX4"/>
      <c r="CY4"/>
      <c r="CZ4"/>
      <c r="DA4"/>
      <c r="DB4"/>
      <c r="DC4"/>
      <c r="DD4"/>
      <c r="DE4"/>
      <c r="DF4"/>
      <c r="DG4"/>
      <c r="DH4"/>
      <c r="DI4"/>
      <c r="DJ4"/>
      <c r="DK4"/>
      <c r="DL4"/>
      <c r="DM4"/>
      <c r="DN4"/>
      <c r="DO4"/>
      <c r="DP4"/>
      <c r="DQ4"/>
      <c r="DR4"/>
      <c r="DS4"/>
      <c r="DT4"/>
      <c r="DU4"/>
      <c r="DV4"/>
      <c r="DW4"/>
      <c r="DX4"/>
      <c r="DY4"/>
      <c r="DZ4"/>
      <c r="EA4"/>
      <c r="EB4"/>
      <c r="EC4"/>
      <c r="ED4"/>
      <c r="EE4"/>
      <c r="EF4"/>
      <c r="EG4"/>
      <c r="EH4"/>
      <c r="EI4"/>
      <c r="EJ4"/>
      <c r="EK4"/>
      <c r="EL4"/>
      <c r="EM4"/>
      <c r="EN4"/>
      <c r="EO4"/>
      <c r="EP4"/>
      <c r="EQ4"/>
      <c r="ER4"/>
      <c r="ES4"/>
      <c r="ET4"/>
      <c r="EU4"/>
      <c r="EV4"/>
      <c r="EW4"/>
      <c r="EX4"/>
      <c r="EY4"/>
      <c r="EZ4"/>
      <c r="FA4"/>
      <c r="FB4"/>
      <c r="FC4"/>
      <c r="FD4"/>
      <c r="FE4"/>
      <c r="FF4"/>
      <c r="FG4"/>
      <c r="FH4"/>
      <c r="FI4"/>
      <c r="FJ4"/>
      <c r="FK4"/>
      <c r="FL4"/>
      <c r="FM4"/>
      <c r="FN4"/>
      <c r="FO4"/>
      <c r="FP4"/>
      <c r="FQ4"/>
      <c r="FR4"/>
      <c r="FS4"/>
      <c r="FT4"/>
      <c r="FU4"/>
      <c r="FV4"/>
      <c r="FW4"/>
      <c r="FX4"/>
      <c r="FY4"/>
      <c r="FZ4"/>
      <c r="GA4"/>
      <c r="GB4"/>
      <c r="GC4"/>
      <c r="GD4"/>
      <c r="GE4"/>
      <c r="GF4"/>
      <c r="GG4"/>
      <c r="GH4"/>
      <c r="GI4"/>
      <c r="GJ4"/>
      <c r="GK4"/>
      <c r="GL4"/>
      <c r="GM4"/>
      <c r="GN4"/>
      <c r="GO4"/>
      <c r="GP4"/>
      <c r="GQ4"/>
      <c r="GR4"/>
      <c r="GS4"/>
      <c r="GT4"/>
      <c r="GU4"/>
      <c r="GV4"/>
      <c r="GW4"/>
      <c r="GX4"/>
      <c r="GY4"/>
      <c r="GZ4"/>
      <c r="HA4"/>
      <c r="HB4"/>
      <c r="HC4"/>
      <c r="HD4"/>
      <c r="HE4"/>
      <c r="HF4"/>
      <c r="HG4"/>
      <c r="HH4"/>
      <c r="HI4"/>
      <c r="HJ4"/>
      <c r="HK4"/>
      <c r="HL4"/>
      <c r="HM4"/>
      <c r="HN4"/>
      <c r="HO4"/>
      <c r="HP4"/>
      <c r="HQ4"/>
      <c r="HR4"/>
      <c r="HS4"/>
      <c r="HT4"/>
      <c r="HU4"/>
      <c r="HV4"/>
      <c r="HW4"/>
      <c r="HX4"/>
      <c r="HY4"/>
      <c r="HZ4"/>
      <c r="IA4"/>
      <c r="IB4"/>
      <c r="IC4"/>
      <c r="ID4"/>
      <c r="IE4"/>
      <c r="IF4"/>
      <c r="IG4"/>
      <c r="IH4"/>
      <c r="II4"/>
      <c r="IJ4"/>
      <c r="IK4"/>
      <c r="IL4"/>
      <c r="IM4"/>
      <c r="IN4"/>
      <c r="IO4"/>
      <c r="IP4"/>
      <c r="IQ4"/>
      <c r="IR4"/>
      <c r="IS4"/>
      <c r="IT4"/>
      <c r="IU4"/>
      <c r="IV4"/>
      <c r="IW4"/>
      <c r="IX4"/>
      <c r="IY4"/>
      <c r="IZ4"/>
      <c r="JA4"/>
      <c r="JB4"/>
      <c r="JC4"/>
      <c r="JD4"/>
      <c r="JE4"/>
      <c r="JF4"/>
      <c r="JG4"/>
      <c r="JH4"/>
      <c r="JI4"/>
      <c r="JJ4"/>
      <c r="JK4"/>
      <c r="JL4"/>
      <c r="JM4"/>
      <c r="JN4"/>
      <c r="JO4"/>
      <c r="JP4"/>
      <c r="JQ4"/>
      <c r="JR4"/>
      <c r="JS4"/>
      <c r="JT4"/>
      <c r="JU4"/>
      <c r="JV4"/>
      <c r="JW4"/>
      <c r="JX4"/>
      <c r="JY4"/>
      <c r="JZ4"/>
      <c r="KA4"/>
      <c r="KB4"/>
      <c r="KC4"/>
      <c r="KD4"/>
      <c r="KE4"/>
      <c r="KF4"/>
      <c r="KG4"/>
      <c r="KH4"/>
      <c r="KI4"/>
      <c r="KJ4"/>
      <c r="KK4"/>
      <c r="KL4"/>
      <c r="KM4"/>
      <c r="KN4"/>
      <c r="KO4"/>
      <c r="KP4"/>
      <c r="KQ4"/>
      <c r="KR4"/>
      <c r="KS4"/>
      <c r="KT4"/>
      <c r="KU4"/>
      <c r="KV4"/>
      <c r="KW4"/>
      <c r="KX4"/>
      <c r="KY4"/>
      <c r="KZ4"/>
      <c r="LA4"/>
      <c r="LB4"/>
      <c r="LC4"/>
      <c r="LD4"/>
      <c r="LE4"/>
      <c r="LF4"/>
      <c r="LG4"/>
      <c r="LH4"/>
      <c r="LI4"/>
      <c r="LJ4"/>
      <c r="LK4"/>
      <c r="LL4"/>
      <c r="LM4"/>
      <c r="LN4"/>
      <c r="LO4"/>
      <c r="LP4"/>
      <c r="LQ4"/>
      <c r="LR4"/>
      <c r="LS4"/>
      <c r="LT4"/>
      <c r="LU4"/>
      <c r="LV4"/>
      <c r="LW4"/>
      <c r="LX4"/>
      <c r="LY4"/>
      <c r="LZ4"/>
      <c r="MA4"/>
      <c r="MB4"/>
      <c r="MC4"/>
      <c r="MD4"/>
      <c r="ME4"/>
      <c r="MF4"/>
      <c r="MG4"/>
      <c r="MH4"/>
      <c r="MI4"/>
      <c r="MJ4"/>
      <c r="MK4"/>
      <c r="ML4"/>
      <c r="MM4"/>
      <c r="MN4"/>
      <c r="MO4"/>
      <c r="MP4"/>
      <c r="MQ4"/>
      <c r="MR4"/>
      <c r="MS4"/>
      <c r="MT4"/>
      <c r="MU4"/>
      <c r="MV4"/>
      <c r="MW4"/>
      <c r="MX4"/>
      <c r="MY4"/>
      <c r="MZ4"/>
      <c r="NA4"/>
      <c r="NB4"/>
      <c r="NC4"/>
      <c r="ND4"/>
      <c r="NE4"/>
      <c r="NF4"/>
      <c r="NG4"/>
      <c r="NH4"/>
      <c r="NI4"/>
      <c r="NJ4"/>
      <c r="NK4"/>
      <c r="NL4"/>
      <c r="NM4"/>
      <c r="NN4"/>
      <c r="NO4"/>
      <c r="NP4"/>
      <c r="NQ4"/>
      <c r="NR4"/>
      <c r="NS4"/>
      <c r="NT4"/>
      <c r="NU4"/>
      <c r="NV4"/>
      <c r="NW4"/>
      <c r="NX4"/>
      <c r="NY4"/>
      <c r="NZ4"/>
      <c r="OA4"/>
      <c r="OB4"/>
      <c r="OC4"/>
      <c r="OD4"/>
      <c r="OE4"/>
      <c r="OF4"/>
      <c r="OG4"/>
      <c r="OH4"/>
      <c r="OI4"/>
      <c r="OJ4"/>
      <c r="OK4"/>
      <c r="OL4"/>
      <c r="OM4"/>
      <c r="ON4"/>
      <c r="OO4"/>
      <c r="OP4"/>
      <c r="OQ4"/>
      <c r="OR4"/>
      <c r="OS4"/>
      <c r="OT4"/>
      <c r="OU4"/>
      <c r="OV4"/>
      <c r="OW4"/>
      <c r="OX4"/>
      <c r="OY4"/>
      <c r="OZ4"/>
      <c r="PA4"/>
      <c r="PB4"/>
      <c r="PC4"/>
      <c r="PD4"/>
      <c r="PE4"/>
      <c r="PF4"/>
      <c r="PG4"/>
      <c r="PH4"/>
      <c r="PI4"/>
      <c r="PJ4"/>
      <c r="PK4"/>
      <c r="PL4"/>
      <c r="PM4"/>
      <c r="PN4"/>
      <c r="PO4"/>
      <c r="PP4"/>
      <c r="PQ4"/>
      <c r="PR4"/>
      <c r="PS4"/>
      <c r="PT4"/>
      <c r="PU4"/>
      <c r="PV4"/>
      <c r="PW4"/>
      <c r="PX4"/>
      <c r="PY4"/>
      <c r="PZ4"/>
      <c r="QA4"/>
      <c r="QB4"/>
      <c r="QC4"/>
      <c r="QD4"/>
      <c r="QE4"/>
      <c r="QF4"/>
      <c r="QG4"/>
      <c r="QH4"/>
      <c r="QI4"/>
      <c r="QJ4"/>
      <c r="QK4"/>
      <c r="QL4"/>
      <c r="QM4"/>
      <c r="QN4"/>
      <c r="QO4"/>
      <c r="QP4"/>
      <c r="QQ4"/>
      <c r="QR4"/>
      <c r="QS4"/>
      <c r="QT4"/>
      <c r="QU4"/>
      <c r="QV4"/>
      <c r="QW4"/>
      <c r="QX4"/>
      <c r="QY4"/>
      <c r="QZ4"/>
      <c r="RA4"/>
      <c r="RB4"/>
      <c r="RC4"/>
      <c r="RD4"/>
      <c r="RE4"/>
      <c r="RF4"/>
      <c r="RG4"/>
      <c r="RH4"/>
      <c r="RI4"/>
      <c r="RJ4"/>
      <c r="RK4"/>
      <c r="RL4"/>
      <c r="RM4"/>
      <c r="RN4"/>
      <c r="RO4"/>
      <c r="RP4"/>
      <c r="RQ4"/>
      <c r="RR4"/>
      <c r="RS4"/>
      <c r="RT4"/>
      <c r="RU4"/>
      <c r="RV4"/>
      <c r="RW4"/>
      <c r="RX4"/>
      <c r="RY4"/>
      <c r="RZ4"/>
      <c r="SA4"/>
      <c r="SB4"/>
      <c r="SC4"/>
      <c r="SD4"/>
      <c r="SE4"/>
      <c r="SF4"/>
      <c r="SG4"/>
      <c r="SH4"/>
      <c r="SI4"/>
      <c r="SJ4"/>
      <c r="SK4"/>
      <c r="SL4"/>
      <c r="SM4"/>
      <c r="SN4"/>
      <c r="SO4"/>
      <c r="SP4"/>
      <c r="SQ4"/>
      <c r="SR4"/>
      <c r="SS4"/>
      <c r="ST4"/>
      <c r="SU4"/>
      <c r="SV4"/>
      <c r="SW4"/>
      <c r="SX4"/>
      <c r="SY4"/>
      <c r="SZ4"/>
      <c r="TA4"/>
      <c r="TB4"/>
      <c r="TC4"/>
      <c r="TD4"/>
      <c r="TE4"/>
      <c r="TF4"/>
      <c r="TG4"/>
      <c r="TH4"/>
      <c r="TI4"/>
      <c r="TJ4"/>
      <c r="TK4"/>
      <c r="TL4"/>
      <c r="TM4"/>
      <c r="TN4"/>
      <c r="TO4"/>
      <c r="TP4"/>
      <c r="TQ4"/>
      <c r="TR4"/>
      <c r="TS4"/>
      <c r="TT4"/>
      <c r="TU4"/>
      <c r="TV4"/>
      <c r="TW4"/>
      <c r="TX4"/>
      <c r="TY4"/>
      <c r="TZ4"/>
      <c r="UA4"/>
      <c r="UB4"/>
      <c r="UC4"/>
      <c r="UD4"/>
      <c r="UE4"/>
      <c r="UF4"/>
      <c r="UG4"/>
      <c r="UH4"/>
      <c r="UI4"/>
      <c r="UJ4"/>
      <c r="UK4"/>
      <c r="UL4"/>
      <c r="UM4"/>
      <c r="UN4"/>
      <c r="UO4"/>
      <c r="UP4"/>
      <c r="UQ4"/>
      <c r="UR4"/>
      <c r="US4"/>
      <c r="UT4"/>
      <c r="UU4"/>
      <c r="UV4"/>
      <c r="UW4"/>
      <c r="UX4"/>
      <c r="UY4"/>
      <c r="UZ4"/>
      <c r="VA4"/>
      <c r="VB4"/>
      <c r="VC4"/>
      <c r="VD4"/>
      <c r="VE4"/>
      <c r="VF4"/>
      <c r="VG4"/>
      <c r="VH4"/>
      <c r="VI4"/>
      <c r="VJ4"/>
      <c r="VK4"/>
      <c r="VL4"/>
      <c r="VM4"/>
      <c r="VN4"/>
      <c r="VO4"/>
      <c r="VP4"/>
      <c r="VQ4"/>
      <c r="VR4"/>
      <c r="VS4"/>
      <c r="VT4"/>
      <c r="VU4"/>
      <c r="VV4"/>
      <c r="VW4"/>
      <c r="VX4"/>
      <c r="VY4"/>
      <c r="VZ4"/>
      <c r="WA4"/>
      <c r="WB4"/>
      <c r="WC4"/>
      <c r="WD4"/>
      <c r="WE4"/>
      <c r="WF4"/>
      <c r="WG4"/>
      <c r="WH4"/>
      <c r="WI4"/>
      <c r="WJ4"/>
      <c r="WK4"/>
      <c r="WL4"/>
      <c r="WM4"/>
      <c r="WN4"/>
      <c r="WO4"/>
      <c r="WP4"/>
      <c r="WQ4"/>
      <c r="WR4"/>
      <c r="WS4"/>
      <c r="WT4"/>
      <c r="WU4"/>
      <c r="WV4"/>
      <c r="WW4"/>
      <c r="WX4"/>
      <c r="WY4"/>
      <c r="WZ4"/>
      <c r="XA4"/>
      <c r="XB4"/>
      <c r="XC4"/>
      <c r="XD4"/>
      <c r="XE4"/>
      <c r="XF4"/>
      <c r="XG4"/>
      <c r="XH4"/>
      <c r="XI4"/>
      <c r="XJ4"/>
      <c r="XK4"/>
      <c r="XL4"/>
      <c r="XM4"/>
      <c r="XN4"/>
      <c r="XO4"/>
      <c r="XP4"/>
      <c r="XQ4"/>
      <c r="XR4"/>
      <c r="XS4"/>
      <c r="XT4"/>
      <c r="XU4"/>
      <c r="XV4"/>
      <c r="XW4"/>
      <c r="XX4"/>
      <c r="XY4"/>
      <c r="XZ4"/>
      <c r="YA4"/>
      <c r="YB4"/>
      <c r="YC4"/>
      <c r="YD4"/>
      <c r="YE4"/>
      <c r="YF4"/>
      <c r="YG4"/>
      <c r="YH4"/>
      <c r="YI4"/>
      <c r="YJ4"/>
      <c r="YK4"/>
      <c r="YL4"/>
      <c r="YM4"/>
      <c r="YN4"/>
      <c r="YO4"/>
      <c r="YP4"/>
      <c r="YQ4"/>
      <c r="YR4"/>
      <c r="YS4"/>
      <c r="YT4"/>
      <c r="YU4"/>
      <c r="YV4"/>
      <c r="YW4"/>
      <c r="YX4"/>
      <c r="YY4"/>
      <c r="YZ4"/>
      <c r="ZA4"/>
      <c r="ZB4"/>
      <c r="ZC4"/>
      <c r="ZD4"/>
      <c r="ZE4"/>
      <c r="ZF4"/>
      <c r="ZG4"/>
      <c r="ZH4"/>
      <c r="ZI4"/>
      <c r="ZJ4"/>
      <c r="ZK4"/>
      <c r="ZL4"/>
      <c r="ZM4"/>
      <c r="ZN4"/>
      <c r="ZO4"/>
      <c r="ZP4"/>
      <c r="ZQ4"/>
      <c r="ZR4"/>
      <c r="ZS4"/>
      <c r="ZT4"/>
      <c r="ZU4"/>
      <c r="ZV4"/>
      <c r="ZW4"/>
      <c r="ZX4"/>
      <c r="ZY4"/>
      <c r="ZZ4"/>
      <c r="AAA4"/>
      <c r="AAB4"/>
      <c r="AAC4"/>
      <c r="AAD4"/>
      <c r="AAE4"/>
      <c r="AAF4"/>
      <c r="AAG4"/>
      <c r="AAH4"/>
      <c r="AAI4"/>
      <c r="AAJ4"/>
      <c r="AAK4"/>
      <c r="AAL4"/>
      <c r="AAM4"/>
      <c r="AAN4"/>
      <c r="AAO4"/>
      <c r="AAP4"/>
      <c r="AAQ4"/>
      <c r="AAR4"/>
      <c r="AAS4"/>
      <c r="AAT4"/>
      <c r="AAU4"/>
      <c r="AAV4"/>
      <c r="AAW4"/>
      <c r="AAX4"/>
      <c r="AAY4"/>
      <c r="AAZ4"/>
      <c r="ABA4"/>
      <c r="ABB4"/>
      <c r="ABC4"/>
      <c r="ABD4"/>
      <c r="ABE4"/>
      <c r="ABF4"/>
      <c r="ABG4"/>
      <c r="ABH4"/>
      <c r="ABI4"/>
      <c r="ABJ4"/>
      <c r="ABK4"/>
      <c r="ABL4"/>
      <c r="ABM4"/>
      <c r="ABN4"/>
      <c r="ABO4"/>
      <c r="ABP4"/>
      <c r="ABQ4"/>
      <c r="ABR4"/>
      <c r="ABS4"/>
      <c r="ABT4"/>
      <c r="ABU4"/>
      <c r="ABV4"/>
      <c r="ABW4"/>
      <c r="ABX4"/>
      <c r="ABY4"/>
      <c r="ABZ4"/>
      <c r="ACA4"/>
      <c r="ACB4"/>
      <c r="ACC4"/>
      <c r="ACD4"/>
      <c r="ACE4"/>
      <c r="ACF4"/>
      <c r="ACG4"/>
      <c r="ACH4"/>
      <c r="ACI4"/>
      <c r="ACJ4"/>
      <c r="ACK4"/>
      <c r="ACL4"/>
      <c r="ACM4"/>
      <c r="ACN4"/>
      <c r="ACO4"/>
      <c r="ACP4"/>
      <c r="ACQ4"/>
      <c r="ACR4"/>
      <c r="ACS4"/>
      <c r="ACT4"/>
      <c r="ACU4"/>
      <c r="ACV4"/>
      <c r="ACW4"/>
      <c r="ACX4"/>
      <c r="ACY4"/>
      <c r="ACZ4"/>
      <c r="ADA4"/>
      <c r="ADB4"/>
      <c r="ADC4"/>
      <c r="ADD4"/>
      <c r="ADE4"/>
      <c r="ADF4"/>
      <c r="ADG4"/>
      <c r="ADH4"/>
      <c r="ADI4"/>
      <c r="ADJ4"/>
      <c r="ADK4"/>
      <c r="ADL4"/>
      <c r="ADM4"/>
      <c r="ADN4"/>
      <c r="ADO4"/>
      <c r="ADP4"/>
      <c r="ADQ4"/>
      <c r="ADR4"/>
      <c r="ADS4"/>
      <c r="ADT4"/>
      <c r="ADU4"/>
      <c r="ADV4"/>
      <c r="ADW4"/>
      <c r="ADX4"/>
      <c r="ADY4"/>
      <c r="ADZ4"/>
      <c r="AEA4"/>
      <c r="AEB4"/>
      <c r="AEC4"/>
      <c r="AED4"/>
      <c r="AEE4"/>
      <c r="AEF4"/>
      <c r="AEG4"/>
      <c r="AEH4"/>
      <c r="AEI4"/>
      <c r="AEJ4"/>
      <c r="AEK4"/>
      <c r="AEL4"/>
      <c r="AEM4"/>
      <c r="AEN4"/>
      <c r="AEO4"/>
      <c r="AEP4"/>
      <c r="AEQ4"/>
      <c r="AER4"/>
      <c r="AES4"/>
      <c r="AET4"/>
      <c r="AEU4"/>
      <c r="AEV4"/>
      <c r="AEW4"/>
      <c r="AEX4"/>
      <c r="AEY4"/>
      <c r="AEZ4"/>
      <c r="AFA4"/>
      <c r="AFB4"/>
      <c r="AFC4"/>
      <c r="AFD4"/>
      <c r="AFE4"/>
      <c r="AFF4"/>
      <c r="AFG4"/>
      <c r="AFH4"/>
      <c r="AFI4"/>
      <c r="AFJ4"/>
      <c r="AFK4"/>
      <c r="AFL4"/>
      <c r="AFM4"/>
      <c r="AFN4"/>
      <c r="AFO4"/>
      <c r="AFP4"/>
      <c r="AFQ4"/>
      <c r="AFR4"/>
      <c r="AFS4"/>
      <c r="AFT4"/>
      <c r="AFU4"/>
      <c r="AFV4"/>
      <c r="AFW4"/>
      <c r="AFX4"/>
      <c r="AFY4"/>
      <c r="AFZ4"/>
      <c r="AGA4"/>
      <c r="AGB4"/>
      <c r="AGC4"/>
      <c r="AGD4"/>
      <c r="AGE4"/>
      <c r="AGF4"/>
      <c r="AGG4"/>
      <c r="AGH4"/>
      <c r="AGI4"/>
      <c r="AGJ4"/>
      <c r="AGK4"/>
      <c r="AGL4"/>
      <c r="AGM4"/>
      <c r="AGN4"/>
      <c r="AGO4"/>
      <c r="AGP4"/>
      <c r="AGQ4"/>
      <c r="AGR4"/>
      <c r="AGS4"/>
      <c r="AGT4"/>
      <c r="AGU4"/>
      <c r="AGV4"/>
      <c r="AGW4"/>
      <c r="AGX4"/>
      <c r="AGY4"/>
      <c r="AGZ4"/>
      <c r="AHA4"/>
      <c r="AHB4"/>
      <c r="AHC4"/>
      <c r="AHD4"/>
      <c r="AHE4"/>
      <c r="AHF4"/>
      <c r="AHG4"/>
      <c r="AHH4"/>
      <c r="AHI4"/>
      <c r="AHJ4"/>
      <c r="AHK4"/>
      <c r="AHL4"/>
      <c r="AHM4"/>
      <c r="AHN4"/>
      <c r="AHO4"/>
      <c r="AHP4"/>
      <c r="AHQ4"/>
      <c r="AHR4"/>
      <c r="AHS4"/>
      <c r="AHT4"/>
      <c r="AHU4"/>
      <c r="AHV4"/>
      <c r="AHW4"/>
      <c r="AHX4"/>
      <c r="AHY4"/>
      <c r="AHZ4"/>
      <c r="AIA4"/>
      <c r="AIB4"/>
      <c r="AIC4"/>
      <c r="AID4"/>
      <c r="AIE4"/>
      <c r="AIF4"/>
      <c r="AIG4"/>
      <c r="AIH4"/>
      <c r="AII4"/>
      <c r="AIJ4"/>
      <c r="AIK4"/>
      <c r="AIL4"/>
      <c r="AIM4"/>
      <c r="AIN4"/>
      <c r="AIO4"/>
      <c r="AIP4"/>
      <c r="AIQ4"/>
      <c r="AIR4"/>
      <c r="AIS4"/>
      <c r="AIT4"/>
      <c r="AIU4"/>
      <c r="AIV4"/>
      <c r="AIW4"/>
      <c r="AIX4"/>
      <c r="AIY4"/>
      <c r="AIZ4"/>
      <c r="AJA4"/>
      <c r="AJB4"/>
      <c r="AJC4"/>
      <c r="AJD4"/>
      <c r="AJE4"/>
      <c r="AJF4"/>
      <c r="AJG4"/>
      <c r="AJH4"/>
      <c r="AJI4"/>
      <c r="AJJ4"/>
      <c r="AJK4"/>
      <c r="AJL4"/>
      <c r="AJM4"/>
      <c r="AJN4"/>
      <c r="AJO4"/>
      <c r="AJP4"/>
      <c r="AJQ4"/>
      <c r="AJR4"/>
      <c r="AJS4"/>
      <c r="AJT4"/>
      <c r="AJU4"/>
      <c r="AJV4"/>
      <c r="AJW4"/>
      <c r="AJX4"/>
      <c r="AJY4"/>
      <c r="AJZ4"/>
      <c r="AKA4"/>
      <c r="AKB4"/>
      <c r="AKC4"/>
      <c r="AKD4"/>
      <c r="AKE4"/>
      <c r="AKF4"/>
      <c r="AKG4"/>
      <c r="AKH4"/>
      <c r="AKI4"/>
      <c r="AKJ4"/>
      <c r="AKK4"/>
      <c r="AKL4"/>
      <c r="AKM4"/>
      <c r="AKN4"/>
      <c r="AKO4"/>
      <c r="AKP4"/>
      <c r="AKQ4"/>
      <c r="AKR4"/>
      <c r="AKS4"/>
      <c r="AKT4"/>
      <c r="AKU4"/>
      <c r="AKV4"/>
      <c r="AKW4"/>
      <c r="AKX4"/>
      <c r="AKY4"/>
      <c r="AKZ4"/>
      <c r="ALA4"/>
      <c r="ALB4"/>
      <c r="ALC4"/>
      <c r="ALD4"/>
      <c r="ALE4"/>
      <c r="ALF4"/>
      <c r="ALG4"/>
      <c r="ALH4"/>
      <c r="ALI4"/>
      <c r="ALJ4"/>
      <c r="ALK4"/>
      <c r="ALL4"/>
      <c r="ALM4"/>
      <c r="ALN4"/>
      <c r="ALO4"/>
      <c r="ALP4"/>
      <c r="ALQ4"/>
      <c r="ALR4"/>
      <c r="ALS4"/>
      <c r="ALT4"/>
      <c r="ALU4"/>
      <c r="ALV4"/>
      <c r="ALW4"/>
      <c r="ALX4"/>
      <c r="ALY4"/>
      <c r="ALZ4"/>
      <c r="AMA4"/>
      <c r="AMB4"/>
      <c r="AMC4"/>
      <c r="AMD4"/>
      <c r="AME4"/>
      <c r="AMF4"/>
      <c r="AMG4"/>
      <c r="AMH4"/>
      <c r="AMI4"/>
      <c r="AMJ4"/>
      <c r="AMK4"/>
      <c r="AML4"/>
      <c r="AMM4"/>
      <c r="AMN4"/>
      <c r="AMO4"/>
      <c r="AMP4"/>
      <c r="AMQ4"/>
      <c r="AMR4"/>
      <c r="AMS4"/>
      <c r="AMT4"/>
      <c r="AMU4"/>
      <c r="AMV4"/>
      <c r="AMW4"/>
      <c r="AMX4"/>
      <c r="AMY4"/>
      <c r="AMZ4"/>
      <c r="ANA4"/>
      <c r="ANB4"/>
      <c r="ANC4"/>
      <c r="AND4"/>
      <c r="ANE4"/>
      <c r="ANF4"/>
      <c r="ANG4"/>
      <c r="ANH4"/>
      <c r="ANI4"/>
      <c r="ANJ4"/>
      <c r="ANK4"/>
      <c r="ANL4"/>
      <c r="ANM4"/>
      <c r="ANN4"/>
      <c r="ANO4"/>
      <c r="ANP4"/>
      <c r="ANQ4"/>
      <c r="ANR4"/>
      <c r="ANS4"/>
      <c r="ANT4"/>
      <c r="ANU4"/>
      <c r="ANV4"/>
      <c r="ANW4"/>
      <c r="ANX4"/>
      <c r="ANY4"/>
      <c r="ANZ4"/>
      <c r="AOA4"/>
      <c r="AOB4"/>
      <c r="AOC4"/>
      <c r="AOD4"/>
      <c r="AOE4"/>
      <c r="AOF4"/>
      <c r="AOG4"/>
      <c r="AOH4"/>
      <c r="AOI4"/>
      <c r="AOJ4"/>
      <c r="AOK4"/>
      <c r="AOL4"/>
      <c r="AOM4"/>
      <c r="AON4"/>
      <c r="AOO4"/>
      <c r="AOP4"/>
      <c r="AOQ4"/>
      <c r="AOR4"/>
      <c r="AOS4"/>
      <c r="AOT4"/>
      <c r="AOU4"/>
      <c r="AOV4"/>
      <c r="AOW4"/>
      <c r="AOX4"/>
      <c r="AOY4"/>
      <c r="AOZ4"/>
      <c r="APA4"/>
      <c r="APB4"/>
      <c r="APC4"/>
      <c r="APD4"/>
      <c r="APE4"/>
      <c r="APF4"/>
      <c r="APG4"/>
      <c r="APH4"/>
      <c r="API4"/>
      <c r="APJ4"/>
      <c r="APK4"/>
      <c r="APL4"/>
      <c r="APM4"/>
      <c r="APN4"/>
      <c r="APO4"/>
      <c r="APP4"/>
      <c r="APQ4"/>
      <c r="APR4"/>
      <c r="APS4"/>
      <c r="APT4"/>
      <c r="APU4"/>
      <c r="APV4"/>
      <c r="APW4"/>
      <c r="APX4"/>
      <c r="APY4"/>
      <c r="APZ4"/>
      <c r="AQA4"/>
      <c r="AQB4"/>
      <c r="AQC4"/>
      <c r="AQD4"/>
      <c r="AQE4"/>
      <c r="AQF4"/>
      <c r="AQG4"/>
      <c r="AQH4"/>
      <c r="AQI4"/>
      <c r="AQJ4"/>
      <c r="AQK4"/>
      <c r="AQL4"/>
      <c r="AQM4"/>
      <c r="AQN4"/>
      <c r="AQO4"/>
      <c r="AQP4"/>
      <c r="AQQ4"/>
      <c r="AQR4"/>
      <c r="AQS4"/>
      <c r="AQT4"/>
      <c r="AQU4"/>
      <c r="AQV4"/>
      <c r="AQW4"/>
      <c r="AQX4"/>
      <c r="AQY4"/>
      <c r="AQZ4"/>
      <c r="ARA4"/>
      <c r="ARB4"/>
      <c r="ARC4"/>
      <c r="ARD4"/>
      <c r="ARE4"/>
      <c r="ARF4"/>
      <c r="ARG4"/>
      <c r="ARH4"/>
      <c r="ARI4"/>
      <c r="ARJ4"/>
      <c r="ARK4"/>
      <c r="ARL4"/>
      <c r="ARM4"/>
      <c r="ARN4"/>
      <c r="ARO4"/>
      <c r="ARP4"/>
      <c r="ARQ4"/>
      <c r="ARR4"/>
      <c r="ARS4"/>
      <c r="ART4"/>
      <c r="ARU4"/>
      <c r="ARV4"/>
      <c r="ARW4"/>
      <c r="ARX4"/>
      <c r="ARY4"/>
      <c r="ARZ4"/>
      <c r="ASA4"/>
      <c r="ASB4"/>
      <c r="ASC4"/>
      <c r="ASD4"/>
      <c r="ASE4"/>
      <c r="ASF4"/>
      <c r="ASG4"/>
      <c r="ASH4"/>
      <c r="ASI4"/>
      <c r="ASJ4"/>
      <c r="ASK4"/>
      <c r="ASL4"/>
      <c r="ASM4"/>
      <c r="ASN4"/>
      <c r="ASO4"/>
      <c r="ASP4"/>
      <c r="ASQ4"/>
      <c r="ASR4"/>
      <c r="ASS4"/>
      <c r="AST4"/>
      <c r="ASU4"/>
      <c r="ASV4"/>
      <c r="ASW4"/>
      <c r="ASX4"/>
      <c r="ASY4"/>
      <c r="ASZ4"/>
      <c r="ATA4"/>
      <c r="ATB4"/>
      <c r="ATC4"/>
      <c r="ATD4"/>
      <c r="ATE4"/>
      <c r="ATF4"/>
      <c r="ATG4"/>
      <c r="ATH4"/>
      <c r="ATI4"/>
      <c r="ATJ4"/>
      <c r="ATK4"/>
      <c r="ATL4"/>
      <c r="ATM4"/>
      <c r="ATN4"/>
      <c r="ATO4"/>
      <c r="ATP4"/>
      <c r="ATQ4"/>
      <c r="ATR4"/>
      <c r="ATS4"/>
      <c r="ATT4"/>
      <c r="ATU4"/>
      <c r="ATV4"/>
      <c r="ATW4"/>
      <c r="ATX4"/>
      <c r="ATY4"/>
      <c r="ATZ4"/>
      <c r="AUA4"/>
      <c r="AUB4"/>
      <c r="AUC4"/>
      <c r="AUD4"/>
      <c r="AUE4"/>
      <c r="AUF4"/>
      <c r="AUG4"/>
      <c r="AUH4"/>
      <c r="AUI4"/>
      <c r="AUJ4"/>
      <c r="AUK4"/>
      <c r="AUL4"/>
      <c r="AUM4"/>
      <c r="AUN4"/>
      <c r="AUO4"/>
      <c r="AUP4"/>
      <c r="AUQ4"/>
      <c r="AUR4"/>
      <c r="AUS4"/>
      <c r="AUT4"/>
      <c r="AUU4"/>
      <c r="AUV4"/>
      <c r="AUW4"/>
      <c r="AUX4"/>
      <c r="AUY4"/>
      <c r="AUZ4"/>
      <c r="AVA4"/>
      <c r="AVB4"/>
      <c r="AVC4"/>
      <c r="AVD4"/>
      <c r="AVE4"/>
      <c r="AVF4"/>
      <c r="AVG4"/>
      <c r="AVH4"/>
      <c r="AVI4"/>
      <c r="AVJ4"/>
      <c r="AVK4"/>
      <c r="AVL4"/>
      <c r="AVM4"/>
      <c r="AVN4"/>
      <c r="AVO4"/>
      <c r="AVP4"/>
      <c r="AVQ4"/>
      <c r="AVR4"/>
      <c r="AVS4"/>
      <c r="AVT4"/>
      <c r="AVU4"/>
      <c r="AVV4"/>
      <c r="AVW4"/>
      <c r="AVX4"/>
      <c r="AVY4"/>
      <c r="AVZ4"/>
      <c r="AWA4"/>
      <c r="AWB4"/>
      <c r="AWC4"/>
      <c r="AWD4"/>
      <c r="AWE4"/>
      <c r="AWF4"/>
      <c r="AWG4"/>
      <c r="AWH4"/>
      <c r="AWI4"/>
      <c r="AWJ4"/>
      <c r="AWK4"/>
      <c r="AWL4"/>
      <c r="AWM4"/>
      <c r="AWN4"/>
      <c r="AWO4"/>
      <c r="AWP4"/>
      <c r="AWQ4"/>
      <c r="AWR4"/>
      <c r="AWS4"/>
      <c r="AWT4"/>
      <c r="AWU4"/>
      <c r="AWV4"/>
      <c r="AWW4"/>
      <c r="AWX4"/>
      <c r="AWY4"/>
      <c r="AWZ4"/>
      <c r="AXA4"/>
      <c r="AXB4"/>
      <c r="AXC4"/>
      <c r="AXD4"/>
      <c r="AXE4"/>
      <c r="AXF4"/>
      <c r="AXG4"/>
      <c r="AXH4"/>
      <c r="AXI4"/>
      <c r="AXJ4"/>
      <c r="AXK4"/>
      <c r="AXL4"/>
      <c r="AXM4"/>
      <c r="AXN4"/>
      <c r="AXO4"/>
      <c r="AXP4"/>
      <c r="AXQ4"/>
      <c r="AXR4"/>
      <c r="AXS4"/>
      <c r="AXT4"/>
      <c r="AXU4"/>
      <c r="AXV4"/>
      <c r="AXW4"/>
      <c r="AXX4"/>
      <c r="AXY4"/>
      <c r="AXZ4"/>
      <c r="AYA4"/>
      <c r="AYB4"/>
      <c r="AYC4"/>
      <c r="AYD4"/>
      <c r="AYE4"/>
      <c r="AYF4"/>
      <c r="AYG4"/>
      <c r="AYH4"/>
      <c r="AYI4"/>
      <c r="AYJ4"/>
      <c r="AYK4"/>
      <c r="AYL4"/>
      <c r="AYM4"/>
      <c r="AYN4"/>
      <c r="AYO4"/>
      <c r="AYP4"/>
      <c r="AYQ4"/>
      <c r="AYR4"/>
      <c r="AYS4"/>
      <c r="AYT4"/>
      <c r="AYU4"/>
      <c r="AYV4"/>
      <c r="AYW4"/>
      <c r="AYX4"/>
      <c r="AYY4"/>
      <c r="AYZ4"/>
      <c r="AZA4"/>
      <c r="AZB4"/>
      <c r="AZC4"/>
      <c r="AZD4"/>
      <c r="AZE4"/>
      <c r="AZF4"/>
      <c r="AZG4"/>
      <c r="AZH4"/>
      <c r="AZI4"/>
      <c r="AZJ4"/>
      <c r="AZK4"/>
      <c r="AZL4"/>
      <c r="AZM4"/>
      <c r="AZN4"/>
      <c r="AZO4"/>
      <c r="AZP4"/>
      <c r="AZQ4"/>
      <c r="AZR4"/>
      <c r="AZS4"/>
      <c r="AZT4"/>
      <c r="AZU4"/>
      <c r="AZV4"/>
      <c r="AZW4"/>
      <c r="AZX4"/>
      <c r="AZY4"/>
      <c r="AZZ4"/>
      <c r="BAA4"/>
      <c r="BAB4"/>
      <c r="BAC4"/>
      <c r="BAD4"/>
      <c r="BAE4"/>
      <c r="BAF4"/>
      <c r="BAG4"/>
      <c r="BAH4"/>
      <c r="BAI4"/>
      <c r="BAJ4"/>
      <c r="BAK4"/>
      <c r="BAL4"/>
      <c r="BAM4"/>
      <c r="BAN4"/>
      <c r="BAO4"/>
      <c r="BAP4"/>
      <c r="BAQ4"/>
      <c r="BAR4"/>
      <c r="BAS4"/>
      <c r="BAT4"/>
      <c r="BAU4"/>
      <c r="BAV4"/>
      <c r="BAW4"/>
      <c r="BAX4"/>
      <c r="BAY4"/>
      <c r="BAZ4"/>
      <c r="BBA4"/>
      <c r="BBB4"/>
      <c r="BBC4"/>
      <c r="BBD4"/>
      <c r="BBE4"/>
      <c r="BBF4"/>
      <c r="BBG4"/>
      <c r="BBH4"/>
      <c r="BBI4"/>
      <c r="BBJ4"/>
      <c r="BBK4"/>
      <c r="BBL4"/>
      <c r="BBM4"/>
      <c r="BBN4"/>
      <c r="BBO4"/>
      <c r="BBP4"/>
      <c r="BBQ4"/>
      <c r="BBR4"/>
      <c r="BBS4"/>
      <c r="BBT4"/>
      <c r="BBU4"/>
      <c r="BBV4"/>
      <c r="BBW4"/>
      <c r="BBX4"/>
      <c r="BBY4"/>
      <c r="BBZ4"/>
      <c r="BCA4"/>
      <c r="BCB4"/>
      <c r="BCC4"/>
      <c r="BCD4"/>
      <c r="BCE4"/>
      <c r="BCF4"/>
      <c r="BCG4"/>
      <c r="BCH4"/>
      <c r="BCI4"/>
      <c r="BCJ4"/>
      <c r="BCK4"/>
      <c r="BCL4"/>
      <c r="BCM4"/>
      <c r="BCN4"/>
      <c r="BCO4"/>
      <c r="BCP4"/>
      <c r="BCQ4"/>
      <c r="BCR4"/>
      <c r="BCS4"/>
      <c r="BCT4"/>
      <c r="BCU4"/>
      <c r="BCV4"/>
      <c r="BCW4"/>
      <c r="BCX4"/>
      <c r="BCY4"/>
      <c r="BCZ4"/>
      <c r="BDA4"/>
      <c r="BDB4"/>
      <c r="BDC4"/>
      <c r="BDD4"/>
      <c r="BDE4"/>
      <c r="BDF4"/>
      <c r="BDG4"/>
      <c r="BDH4"/>
      <c r="BDI4"/>
      <c r="BDJ4"/>
      <c r="BDK4"/>
      <c r="BDL4"/>
      <c r="BDM4"/>
      <c r="BDN4"/>
      <c r="BDO4"/>
      <c r="BDP4"/>
      <c r="BDQ4"/>
      <c r="BDR4"/>
      <c r="BDS4"/>
      <c r="BDT4"/>
      <c r="BDU4"/>
      <c r="BDV4"/>
      <c r="BDW4"/>
      <c r="BDX4"/>
      <c r="BDY4"/>
      <c r="BDZ4"/>
      <c r="BEA4"/>
      <c r="BEB4"/>
      <c r="BEC4"/>
      <c r="BED4"/>
      <c r="BEE4"/>
      <c r="BEF4"/>
      <c r="BEG4"/>
      <c r="BEH4"/>
      <c r="BEI4"/>
      <c r="BEJ4"/>
      <c r="BEK4"/>
      <c r="BEL4"/>
      <c r="BEM4"/>
      <c r="BEN4"/>
      <c r="BEO4"/>
      <c r="BEP4"/>
      <c r="BEQ4"/>
      <c r="BER4"/>
      <c r="BES4"/>
      <c r="BET4"/>
      <c r="BEU4"/>
      <c r="BEV4"/>
      <c r="BEW4"/>
      <c r="BEX4"/>
      <c r="BEY4"/>
      <c r="BEZ4"/>
      <c r="BFA4"/>
      <c r="BFB4"/>
      <c r="BFC4"/>
      <c r="BFD4"/>
      <c r="BFE4"/>
      <c r="BFF4"/>
      <c r="BFG4"/>
      <c r="BFH4"/>
      <c r="BFI4"/>
      <c r="BFJ4"/>
      <c r="BFK4"/>
      <c r="BFL4"/>
      <c r="BFM4"/>
      <c r="BFN4"/>
      <c r="BFO4"/>
      <c r="BFP4"/>
      <c r="BFQ4"/>
      <c r="BFR4"/>
      <c r="BFS4"/>
      <c r="BFT4"/>
      <c r="BFU4"/>
      <c r="BFV4"/>
      <c r="BFW4"/>
      <c r="BFX4"/>
      <c r="BFY4"/>
      <c r="BFZ4"/>
      <c r="BGA4"/>
      <c r="BGB4"/>
      <c r="BGC4"/>
      <c r="BGD4"/>
      <c r="BGE4"/>
      <c r="BGF4"/>
      <c r="BGG4"/>
      <c r="BGH4"/>
      <c r="BGI4"/>
      <c r="BGJ4"/>
      <c r="BGK4"/>
      <c r="BGL4"/>
      <c r="BGM4"/>
      <c r="BGN4"/>
      <c r="BGO4"/>
      <c r="BGP4"/>
      <c r="BGQ4"/>
      <c r="BGR4"/>
      <c r="BGS4"/>
      <c r="BGT4"/>
      <c r="BGU4"/>
      <c r="BGV4"/>
      <c r="BGW4"/>
      <c r="BGX4"/>
      <c r="BGY4"/>
      <c r="BGZ4"/>
      <c r="BHA4"/>
      <c r="BHB4"/>
      <c r="BHC4"/>
      <c r="BHD4"/>
      <c r="BHE4"/>
      <c r="BHF4"/>
      <c r="BHG4"/>
      <c r="BHH4"/>
      <c r="BHI4"/>
      <c r="BHJ4"/>
      <c r="BHK4"/>
      <c r="BHL4"/>
      <c r="BHM4"/>
      <c r="BHN4"/>
      <c r="BHO4"/>
      <c r="BHP4"/>
      <c r="BHQ4"/>
      <c r="BHR4"/>
      <c r="BHS4"/>
      <c r="BHT4"/>
      <c r="BHU4"/>
      <c r="BHV4"/>
      <c r="BHW4"/>
      <c r="BHX4"/>
      <c r="BHY4"/>
      <c r="BHZ4"/>
      <c r="BIA4"/>
      <c r="BIB4"/>
      <c r="BIC4"/>
      <c r="BID4"/>
      <c r="BIE4"/>
      <c r="BIF4"/>
      <c r="BIG4"/>
      <c r="BIH4"/>
      <c r="BII4"/>
      <c r="BIJ4"/>
      <c r="BIK4"/>
      <c r="BIL4"/>
      <c r="BIM4"/>
      <c r="BIN4"/>
      <c r="BIO4"/>
      <c r="BIP4"/>
      <c r="BIQ4"/>
      <c r="BIR4"/>
      <c r="BIS4"/>
      <c r="BIT4"/>
      <c r="BIU4"/>
      <c r="BIV4"/>
      <c r="BIW4"/>
      <c r="BIX4"/>
      <c r="BIY4"/>
      <c r="BIZ4"/>
      <c r="BJA4"/>
      <c r="BJB4"/>
      <c r="BJC4"/>
      <c r="BJD4"/>
      <c r="BJE4"/>
      <c r="BJF4"/>
      <c r="BJG4"/>
      <c r="BJH4"/>
      <c r="BJI4"/>
      <c r="BJJ4"/>
      <c r="BJK4"/>
      <c r="BJL4"/>
      <c r="BJM4"/>
      <c r="BJN4"/>
      <c r="BJO4"/>
      <c r="BJP4"/>
      <c r="BJQ4"/>
      <c r="BJR4"/>
      <c r="BJS4"/>
      <c r="BJT4"/>
      <c r="BJU4"/>
      <c r="BJV4"/>
      <c r="BJW4"/>
      <c r="BJX4"/>
      <c r="BJY4"/>
      <c r="BJZ4"/>
      <c r="BKA4"/>
      <c r="BKB4"/>
      <c r="BKC4"/>
      <c r="BKD4"/>
      <c r="BKE4"/>
      <c r="BKF4"/>
      <c r="BKG4"/>
      <c r="BKH4"/>
      <c r="BKI4"/>
      <c r="BKJ4"/>
      <c r="BKK4"/>
      <c r="BKL4"/>
      <c r="BKM4"/>
      <c r="BKN4"/>
      <c r="BKO4"/>
      <c r="BKP4"/>
      <c r="BKQ4"/>
      <c r="BKR4"/>
      <c r="BKS4"/>
      <c r="BKT4"/>
      <c r="BKU4"/>
      <c r="BKV4"/>
      <c r="BKW4"/>
      <c r="BKX4"/>
      <c r="BKY4"/>
      <c r="BKZ4"/>
      <c r="BLA4"/>
      <c r="BLB4"/>
      <c r="BLC4"/>
      <c r="BLD4"/>
      <c r="BLE4"/>
      <c r="BLF4"/>
      <c r="BLG4"/>
      <c r="BLH4"/>
      <c r="BLI4"/>
      <c r="BLJ4"/>
      <c r="BLK4"/>
      <c r="BLL4"/>
      <c r="BLM4"/>
      <c r="BLN4"/>
      <c r="BLO4"/>
      <c r="BLP4"/>
      <c r="BLQ4"/>
      <c r="BLR4"/>
      <c r="BLS4"/>
      <c r="BLT4"/>
      <c r="BLU4"/>
      <c r="BLV4"/>
      <c r="BLW4"/>
      <c r="BLX4"/>
      <c r="BLY4"/>
      <c r="BLZ4"/>
      <c r="BMA4"/>
      <c r="BMB4"/>
      <c r="BMC4"/>
      <c r="BMD4"/>
      <c r="BME4"/>
      <c r="BMF4"/>
      <c r="BMG4"/>
      <c r="BMH4"/>
      <c r="BMI4"/>
      <c r="BMJ4"/>
      <c r="BMK4"/>
      <c r="BML4"/>
      <c r="BMM4"/>
      <c r="BMN4"/>
      <c r="BMO4"/>
      <c r="BMP4"/>
      <c r="BMQ4"/>
      <c r="BMR4"/>
      <c r="BMS4"/>
      <c r="BMT4"/>
      <c r="BMU4"/>
      <c r="BMV4"/>
      <c r="BMW4"/>
      <c r="BMX4"/>
      <c r="BMY4"/>
      <c r="BMZ4"/>
      <c r="BNA4"/>
      <c r="BNB4"/>
      <c r="BNC4"/>
      <c r="BND4"/>
      <c r="BNE4"/>
      <c r="BNF4"/>
      <c r="BNG4"/>
      <c r="BNH4"/>
      <c r="BNI4"/>
      <c r="BNJ4"/>
      <c r="BNK4"/>
      <c r="BNL4"/>
      <c r="BNM4"/>
      <c r="BNN4"/>
      <c r="BNO4"/>
      <c r="BNP4"/>
      <c r="BNQ4"/>
      <c r="BNR4"/>
      <c r="BNS4"/>
      <c r="BNT4"/>
      <c r="BNU4"/>
      <c r="BNV4"/>
      <c r="BNW4"/>
      <c r="BNX4"/>
      <c r="BNY4"/>
      <c r="BNZ4"/>
      <c r="BOA4"/>
      <c r="BOB4"/>
      <c r="BOC4"/>
      <c r="BOD4"/>
      <c r="BOE4"/>
      <c r="BOF4"/>
      <c r="BOG4"/>
      <c r="BOH4"/>
      <c r="BOI4"/>
      <c r="BOJ4"/>
      <c r="BOK4"/>
      <c r="BOL4"/>
      <c r="BOM4"/>
      <c r="BON4"/>
      <c r="BOO4"/>
      <c r="BOP4"/>
      <c r="BOQ4"/>
      <c r="BOR4"/>
      <c r="BOS4"/>
      <c r="BOT4"/>
      <c r="BOU4"/>
      <c r="BOV4"/>
      <c r="BOW4"/>
      <c r="BOX4"/>
      <c r="BOY4"/>
      <c r="BOZ4"/>
      <c r="BPA4"/>
      <c r="BPB4"/>
      <c r="BPC4"/>
      <c r="BPD4"/>
      <c r="BPE4"/>
      <c r="BPF4"/>
      <c r="BPG4"/>
      <c r="BPH4"/>
      <c r="BPI4"/>
      <c r="BPJ4"/>
      <c r="BPK4"/>
      <c r="BPL4"/>
      <c r="BPM4"/>
      <c r="BPN4"/>
      <c r="BPO4"/>
      <c r="BPP4"/>
      <c r="BPQ4"/>
      <c r="BPR4"/>
      <c r="BPS4"/>
      <c r="BPT4"/>
      <c r="BPU4"/>
      <c r="BPV4"/>
      <c r="BPW4"/>
      <c r="BPX4"/>
      <c r="BPY4"/>
      <c r="BPZ4"/>
      <c r="BQA4"/>
      <c r="BQB4"/>
      <c r="BQC4"/>
      <c r="BQD4"/>
      <c r="BQE4"/>
      <c r="BQF4"/>
      <c r="BQG4"/>
      <c r="BQH4"/>
      <c r="BQI4"/>
      <c r="BQJ4"/>
      <c r="BQK4"/>
      <c r="BQL4"/>
      <c r="BQM4"/>
      <c r="BQN4"/>
      <c r="BQO4"/>
      <c r="BQP4"/>
      <c r="BQQ4"/>
      <c r="BQR4"/>
      <c r="BQS4"/>
      <c r="BQT4"/>
      <c r="BQU4"/>
      <c r="BQV4"/>
      <c r="BQW4"/>
      <c r="BQX4"/>
      <c r="BQY4"/>
      <c r="BQZ4"/>
      <c r="BRA4"/>
      <c r="BRB4"/>
      <c r="BRC4"/>
      <c r="BRD4"/>
      <c r="BRE4"/>
      <c r="BRF4"/>
      <c r="BRG4"/>
      <c r="BRH4"/>
      <c r="BRI4"/>
      <c r="BRJ4"/>
      <c r="BRK4"/>
      <c r="BRL4"/>
      <c r="BRM4"/>
      <c r="BRN4"/>
      <c r="BRO4"/>
      <c r="BRP4"/>
      <c r="BRQ4"/>
      <c r="BRR4"/>
      <c r="BRS4"/>
      <c r="BRT4"/>
      <c r="BRU4"/>
      <c r="BRV4"/>
      <c r="BRW4"/>
      <c r="BRX4"/>
      <c r="BRY4"/>
      <c r="BRZ4"/>
      <c r="BSA4"/>
      <c r="BSB4"/>
      <c r="BSC4"/>
      <c r="BSD4"/>
      <c r="BSE4"/>
      <c r="BSF4"/>
      <c r="BSG4"/>
      <c r="BSH4"/>
      <c r="BSI4"/>
      <c r="BSJ4"/>
      <c r="BSK4"/>
      <c r="BSL4"/>
      <c r="BSM4"/>
      <c r="BSN4"/>
      <c r="BSO4"/>
      <c r="BSP4"/>
      <c r="BSQ4"/>
      <c r="BSR4"/>
      <c r="BSS4"/>
      <c r="BST4"/>
      <c r="BSU4"/>
      <c r="BSV4"/>
      <c r="BSW4"/>
      <c r="BSX4"/>
      <c r="BSY4"/>
      <c r="BSZ4"/>
      <c r="BTA4"/>
      <c r="BTB4"/>
      <c r="BTC4"/>
      <c r="BTD4"/>
      <c r="BTE4"/>
      <c r="BTF4"/>
      <c r="BTG4"/>
      <c r="BTH4"/>
      <c r="BTI4"/>
      <c r="BTJ4"/>
      <c r="BTK4"/>
      <c r="BTL4"/>
      <c r="BTM4"/>
      <c r="BTN4"/>
      <c r="BTO4"/>
      <c r="BTP4"/>
      <c r="BTQ4"/>
      <c r="BTR4"/>
      <c r="BTS4"/>
      <c r="BTT4"/>
      <c r="BTU4"/>
      <c r="BTV4"/>
      <c r="BTW4"/>
      <c r="BTX4"/>
      <c r="BTY4"/>
      <c r="BTZ4"/>
      <c r="BUA4"/>
      <c r="BUB4"/>
      <c r="BUC4"/>
      <c r="BUD4"/>
      <c r="BUE4"/>
      <c r="BUF4"/>
      <c r="BUG4"/>
      <c r="BUH4"/>
      <c r="BUI4"/>
      <c r="BUJ4"/>
      <c r="BUK4"/>
      <c r="BUL4"/>
      <c r="BUM4"/>
      <c r="BUN4"/>
      <c r="BUO4"/>
      <c r="BUP4"/>
      <c r="BUQ4"/>
      <c r="BUR4"/>
      <c r="BUS4"/>
      <c r="BUT4"/>
      <c r="BUU4"/>
      <c r="BUV4"/>
      <c r="BUW4"/>
      <c r="BUX4"/>
      <c r="BUY4"/>
      <c r="BUZ4"/>
      <c r="BVA4"/>
      <c r="BVB4"/>
      <c r="BVC4"/>
      <c r="BVD4"/>
      <c r="BVE4"/>
      <c r="BVF4"/>
      <c r="BVG4"/>
      <c r="BVH4"/>
      <c r="BVI4"/>
      <c r="BVJ4"/>
      <c r="BVK4"/>
      <c r="BVL4"/>
      <c r="BVM4"/>
      <c r="BVN4"/>
      <c r="BVO4"/>
      <c r="BVP4"/>
      <c r="BVQ4"/>
      <c r="BVR4"/>
      <c r="BVS4"/>
      <c r="BVT4"/>
      <c r="BVU4"/>
      <c r="BVV4"/>
      <c r="BVW4"/>
      <c r="BVX4"/>
      <c r="BVY4"/>
      <c r="BVZ4"/>
      <c r="BWA4"/>
      <c r="BWB4"/>
      <c r="BWC4"/>
      <c r="BWD4"/>
      <c r="BWE4"/>
      <c r="BWF4"/>
      <c r="BWG4"/>
      <c r="BWH4"/>
      <c r="BWI4"/>
      <c r="BWJ4"/>
      <c r="BWK4"/>
      <c r="BWL4"/>
      <c r="BWM4"/>
      <c r="BWN4"/>
      <c r="BWO4"/>
      <c r="BWP4"/>
      <c r="BWQ4"/>
      <c r="BWR4"/>
      <c r="BWS4"/>
      <c r="BWT4"/>
      <c r="BWU4"/>
      <c r="BWV4"/>
      <c r="BWW4"/>
      <c r="BWX4"/>
      <c r="BWY4"/>
      <c r="BWZ4"/>
      <c r="BXA4"/>
      <c r="BXB4"/>
      <c r="BXC4"/>
      <c r="BXD4"/>
      <c r="BXE4"/>
      <c r="BXF4"/>
      <c r="BXG4"/>
      <c r="BXH4"/>
      <c r="BXI4"/>
      <c r="BXJ4"/>
      <c r="BXK4"/>
      <c r="BXL4"/>
      <c r="BXM4"/>
      <c r="BXN4"/>
      <c r="BXO4"/>
      <c r="BXP4"/>
      <c r="BXQ4"/>
      <c r="BXR4"/>
      <c r="BXS4"/>
      <c r="BXT4"/>
      <c r="BXU4"/>
      <c r="BXV4"/>
      <c r="BXW4"/>
      <c r="BXX4"/>
      <c r="BXY4"/>
      <c r="BXZ4"/>
      <c r="BYA4"/>
      <c r="BYB4"/>
      <c r="BYC4"/>
      <c r="BYD4"/>
      <c r="BYE4"/>
      <c r="BYF4"/>
      <c r="BYG4"/>
      <c r="BYH4"/>
      <c r="BYI4"/>
      <c r="BYJ4"/>
      <c r="BYK4"/>
      <c r="BYL4"/>
      <c r="BYM4"/>
      <c r="BYN4"/>
      <c r="BYO4"/>
      <c r="BYP4"/>
      <c r="BYQ4"/>
      <c r="BYR4"/>
      <c r="BYS4"/>
      <c r="BYT4"/>
      <c r="BYU4"/>
      <c r="BYV4"/>
      <c r="BYW4"/>
      <c r="BYX4"/>
      <c r="BYY4"/>
      <c r="BYZ4"/>
      <c r="BZA4"/>
      <c r="BZB4"/>
      <c r="BZC4"/>
      <c r="BZD4"/>
      <c r="BZE4"/>
      <c r="BZF4"/>
      <c r="BZG4"/>
      <c r="BZH4"/>
      <c r="BZI4"/>
      <c r="BZJ4"/>
      <c r="BZK4"/>
      <c r="BZL4"/>
      <c r="BZM4"/>
      <c r="BZN4"/>
      <c r="BZO4"/>
      <c r="BZP4"/>
      <c r="BZQ4"/>
      <c r="BZR4"/>
      <c r="BZS4"/>
      <c r="BZT4"/>
      <c r="BZU4"/>
      <c r="BZV4"/>
      <c r="BZW4"/>
      <c r="BZX4"/>
      <c r="BZY4"/>
      <c r="BZZ4"/>
      <c r="CAA4"/>
      <c r="CAB4"/>
      <c r="CAC4"/>
      <c r="CAD4"/>
      <c r="CAE4"/>
      <c r="CAF4"/>
      <c r="CAG4"/>
      <c r="CAH4"/>
      <c r="CAI4"/>
      <c r="CAJ4"/>
      <c r="CAK4"/>
      <c r="CAL4"/>
      <c r="CAM4"/>
      <c r="CAN4"/>
      <c r="CAO4"/>
      <c r="CAP4"/>
      <c r="CAQ4"/>
      <c r="CAR4"/>
      <c r="CAS4"/>
      <c r="CAT4"/>
      <c r="CAU4"/>
      <c r="CAV4"/>
      <c r="CAW4"/>
      <c r="CAX4"/>
      <c r="CAY4"/>
      <c r="CAZ4"/>
      <c r="CBA4"/>
      <c r="CBB4"/>
      <c r="CBC4"/>
      <c r="CBD4"/>
      <c r="CBE4"/>
      <c r="CBF4"/>
      <c r="CBG4"/>
      <c r="CBH4"/>
      <c r="CBI4"/>
      <c r="CBJ4"/>
      <c r="CBK4"/>
      <c r="CBL4"/>
      <c r="CBM4"/>
      <c r="CBN4"/>
      <c r="CBO4"/>
      <c r="CBP4"/>
      <c r="CBQ4"/>
      <c r="CBR4"/>
      <c r="CBS4"/>
      <c r="CBT4"/>
      <c r="CBU4"/>
      <c r="CBV4"/>
      <c r="CBW4"/>
      <c r="CBX4"/>
      <c r="CBY4"/>
      <c r="CBZ4"/>
      <c r="CCA4"/>
      <c r="CCB4"/>
      <c r="CCC4"/>
      <c r="CCD4"/>
      <c r="CCE4"/>
      <c r="CCF4"/>
      <c r="CCG4"/>
      <c r="CCH4"/>
      <c r="CCI4"/>
      <c r="CCJ4"/>
      <c r="CCK4"/>
      <c r="CCL4"/>
      <c r="CCM4"/>
      <c r="CCN4"/>
      <c r="CCO4"/>
      <c r="CCP4"/>
      <c r="CCQ4"/>
      <c r="CCR4"/>
      <c r="CCS4"/>
      <c r="CCT4"/>
      <c r="CCU4"/>
      <c r="CCV4"/>
      <c r="CCW4"/>
      <c r="CCX4"/>
      <c r="CCY4"/>
      <c r="CCZ4"/>
      <c r="CDA4"/>
      <c r="CDB4"/>
      <c r="CDC4"/>
      <c r="CDD4"/>
      <c r="CDE4"/>
      <c r="CDF4"/>
      <c r="CDG4"/>
      <c r="CDH4"/>
      <c r="CDI4"/>
      <c r="CDJ4"/>
      <c r="CDK4"/>
      <c r="CDL4"/>
      <c r="CDM4"/>
      <c r="CDN4"/>
      <c r="CDO4"/>
      <c r="CDP4"/>
      <c r="CDQ4"/>
      <c r="CDR4"/>
      <c r="CDS4"/>
      <c r="CDT4"/>
      <c r="CDU4"/>
      <c r="CDV4"/>
      <c r="CDW4"/>
      <c r="CDX4"/>
      <c r="CDY4"/>
      <c r="CDZ4"/>
      <c r="CEA4"/>
      <c r="CEB4"/>
      <c r="CEC4"/>
      <c r="CED4"/>
      <c r="CEE4"/>
      <c r="CEF4"/>
      <c r="CEG4"/>
      <c r="CEH4"/>
      <c r="CEI4"/>
      <c r="CEJ4"/>
      <c r="CEK4"/>
      <c r="CEL4"/>
      <c r="CEM4"/>
      <c r="CEN4"/>
      <c r="CEO4"/>
      <c r="CEP4"/>
      <c r="CEQ4"/>
      <c r="CER4"/>
      <c r="CES4"/>
      <c r="CET4"/>
      <c r="CEU4"/>
      <c r="CEV4"/>
      <c r="CEW4"/>
      <c r="CEX4"/>
      <c r="CEY4"/>
      <c r="CEZ4"/>
      <c r="CFA4"/>
      <c r="CFB4"/>
      <c r="CFC4"/>
      <c r="CFD4"/>
      <c r="CFE4"/>
      <c r="CFF4"/>
      <c r="CFG4"/>
      <c r="CFH4"/>
      <c r="CFI4"/>
      <c r="CFJ4"/>
      <c r="CFK4"/>
      <c r="CFL4"/>
      <c r="CFM4"/>
      <c r="CFN4"/>
      <c r="CFO4"/>
      <c r="CFP4"/>
      <c r="CFQ4"/>
      <c r="CFR4"/>
      <c r="CFS4"/>
      <c r="CFT4"/>
      <c r="CFU4"/>
      <c r="CFV4"/>
      <c r="CFW4"/>
      <c r="CFX4"/>
      <c r="CFY4"/>
      <c r="CFZ4"/>
      <c r="CGA4"/>
      <c r="CGB4"/>
      <c r="CGC4"/>
      <c r="CGD4"/>
      <c r="CGE4"/>
      <c r="CGF4"/>
      <c r="CGG4"/>
      <c r="CGH4"/>
      <c r="CGI4"/>
      <c r="CGJ4"/>
      <c r="CGK4"/>
      <c r="CGL4"/>
      <c r="CGM4"/>
      <c r="CGN4"/>
      <c r="CGO4"/>
      <c r="CGP4"/>
      <c r="CGQ4"/>
      <c r="CGR4"/>
      <c r="CGS4"/>
      <c r="CGT4"/>
      <c r="CGU4"/>
      <c r="CGV4"/>
      <c r="CGW4"/>
      <c r="CGX4"/>
      <c r="CGY4"/>
      <c r="CGZ4"/>
      <c r="CHA4"/>
      <c r="CHB4"/>
      <c r="CHC4"/>
      <c r="CHD4"/>
      <c r="CHE4"/>
      <c r="CHF4"/>
      <c r="CHG4"/>
      <c r="CHH4"/>
      <c r="CHI4"/>
      <c r="CHJ4"/>
      <c r="CHK4"/>
      <c r="CHL4"/>
      <c r="CHM4"/>
      <c r="CHN4"/>
      <c r="CHO4"/>
      <c r="CHP4"/>
      <c r="CHQ4"/>
      <c r="CHR4"/>
      <c r="CHS4"/>
      <c r="CHT4"/>
      <c r="CHU4"/>
      <c r="CHV4"/>
      <c r="CHW4"/>
      <c r="CHX4"/>
      <c r="CHY4"/>
      <c r="CHZ4"/>
      <c r="CIA4"/>
      <c r="CIB4"/>
      <c r="CIC4"/>
      <c r="CID4"/>
      <c r="CIE4"/>
      <c r="CIF4"/>
      <c r="CIG4"/>
      <c r="CIH4"/>
      <c r="CII4"/>
      <c r="CIJ4"/>
      <c r="CIK4"/>
      <c r="CIL4"/>
      <c r="CIM4"/>
      <c r="CIN4"/>
      <c r="CIO4"/>
      <c r="CIP4"/>
      <c r="CIQ4"/>
      <c r="CIR4"/>
      <c r="CIS4"/>
      <c r="CIT4"/>
      <c r="CIU4"/>
      <c r="CIV4"/>
      <c r="CIW4"/>
      <c r="CIX4"/>
      <c r="CIY4"/>
      <c r="CIZ4"/>
      <c r="CJA4"/>
      <c r="CJB4"/>
      <c r="CJC4"/>
      <c r="CJD4"/>
      <c r="CJE4"/>
      <c r="CJF4"/>
      <c r="CJG4"/>
      <c r="CJH4"/>
      <c r="CJI4"/>
      <c r="CJJ4"/>
      <c r="CJK4"/>
      <c r="CJL4"/>
      <c r="CJM4"/>
      <c r="CJN4"/>
      <c r="CJO4"/>
      <c r="CJP4"/>
      <c r="CJQ4"/>
      <c r="CJR4"/>
      <c r="CJS4"/>
      <c r="CJT4"/>
      <c r="CJU4"/>
      <c r="CJV4"/>
      <c r="CJW4"/>
      <c r="CJX4"/>
      <c r="CJY4"/>
      <c r="CJZ4"/>
      <c r="CKA4"/>
      <c r="CKB4"/>
      <c r="CKC4"/>
      <c r="CKD4"/>
      <c r="CKE4"/>
      <c r="CKF4"/>
      <c r="CKG4"/>
      <c r="CKH4"/>
      <c r="CKI4"/>
      <c r="CKJ4"/>
      <c r="CKK4"/>
      <c r="CKL4"/>
      <c r="CKM4"/>
      <c r="CKN4"/>
      <c r="CKO4"/>
      <c r="CKP4"/>
      <c r="CKQ4"/>
      <c r="CKR4"/>
      <c r="CKS4"/>
      <c r="CKT4"/>
      <c r="CKU4"/>
      <c r="CKV4"/>
      <c r="CKW4"/>
      <c r="CKX4"/>
      <c r="CKY4"/>
      <c r="CKZ4"/>
      <c r="CLA4"/>
      <c r="CLB4"/>
      <c r="CLC4"/>
      <c r="CLD4"/>
      <c r="CLE4"/>
      <c r="CLF4"/>
      <c r="CLG4"/>
      <c r="CLH4"/>
      <c r="CLI4"/>
      <c r="CLJ4"/>
      <c r="CLK4"/>
      <c r="CLL4"/>
      <c r="CLM4"/>
      <c r="CLN4"/>
      <c r="CLO4"/>
      <c r="CLP4"/>
      <c r="CLQ4"/>
      <c r="CLR4"/>
      <c r="CLS4"/>
      <c r="CLT4"/>
      <c r="CLU4"/>
      <c r="CLV4"/>
      <c r="CLW4"/>
      <c r="CLX4"/>
      <c r="CLY4"/>
      <c r="CLZ4"/>
      <c r="CMA4"/>
      <c r="CMB4"/>
      <c r="CMC4"/>
      <c r="CMD4"/>
      <c r="CME4"/>
      <c r="CMF4"/>
      <c r="CMG4"/>
      <c r="CMH4"/>
      <c r="CMI4"/>
      <c r="CMJ4"/>
      <c r="CMK4"/>
      <c r="CML4"/>
      <c r="CMM4"/>
      <c r="CMN4"/>
      <c r="CMO4"/>
      <c r="CMP4"/>
      <c r="CMQ4"/>
      <c r="CMR4"/>
      <c r="CMS4"/>
      <c r="CMT4"/>
      <c r="CMU4"/>
      <c r="CMV4"/>
      <c r="CMW4"/>
      <c r="CMX4"/>
      <c r="CMY4"/>
      <c r="CMZ4"/>
      <c r="CNA4"/>
      <c r="CNB4"/>
      <c r="CNC4"/>
      <c r="CND4"/>
      <c r="CNE4"/>
      <c r="CNF4"/>
      <c r="CNG4"/>
      <c r="CNH4"/>
      <c r="CNI4"/>
      <c r="CNJ4"/>
      <c r="CNK4"/>
      <c r="CNL4"/>
      <c r="CNM4"/>
      <c r="CNN4"/>
      <c r="CNO4"/>
      <c r="CNP4"/>
      <c r="CNQ4"/>
      <c r="CNR4"/>
      <c r="CNS4"/>
      <c r="CNT4"/>
      <c r="CNU4"/>
      <c r="CNV4"/>
      <c r="CNW4"/>
      <c r="CNX4"/>
      <c r="CNY4"/>
      <c r="CNZ4"/>
      <c r="COA4"/>
      <c r="COB4"/>
      <c r="COC4"/>
      <c r="COD4"/>
      <c r="COE4"/>
      <c r="COF4"/>
      <c r="COG4"/>
      <c r="COH4"/>
      <c r="COI4"/>
      <c r="COJ4"/>
      <c r="COK4"/>
      <c r="COL4"/>
      <c r="COM4"/>
      <c r="CON4"/>
      <c r="COO4"/>
      <c r="COP4"/>
      <c r="COQ4"/>
      <c r="COR4"/>
      <c r="COS4"/>
      <c r="COT4"/>
      <c r="COU4"/>
      <c r="COV4"/>
      <c r="COW4"/>
      <c r="COX4"/>
      <c r="COY4"/>
      <c r="COZ4"/>
      <c r="CPA4"/>
      <c r="CPB4"/>
      <c r="CPC4"/>
      <c r="CPD4"/>
      <c r="CPE4"/>
      <c r="CPF4"/>
      <c r="CPG4"/>
      <c r="CPH4"/>
      <c r="CPI4"/>
      <c r="CPJ4"/>
      <c r="CPK4"/>
      <c r="CPL4"/>
      <c r="CPM4"/>
      <c r="CPN4"/>
      <c r="CPO4"/>
      <c r="CPP4"/>
      <c r="CPQ4"/>
      <c r="CPR4"/>
      <c r="CPS4"/>
      <c r="CPT4"/>
      <c r="CPU4"/>
      <c r="CPV4"/>
      <c r="CPW4"/>
      <c r="CPX4"/>
      <c r="CPY4"/>
      <c r="CPZ4"/>
      <c r="CQA4"/>
      <c r="CQB4"/>
      <c r="CQC4"/>
      <c r="CQD4"/>
      <c r="CQE4"/>
      <c r="CQF4"/>
      <c r="CQG4"/>
      <c r="CQH4"/>
      <c r="CQI4"/>
      <c r="CQJ4"/>
      <c r="CQK4"/>
      <c r="CQL4"/>
      <c r="CQM4"/>
      <c r="CQN4"/>
      <c r="CQO4"/>
      <c r="CQP4"/>
      <c r="CQQ4"/>
      <c r="CQR4"/>
      <c r="CQS4"/>
      <c r="CQT4"/>
      <c r="CQU4"/>
      <c r="CQV4"/>
      <c r="CQW4"/>
      <c r="CQX4"/>
      <c r="CQY4"/>
      <c r="CQZ4"/>
      <c r="CRA4"/>
      <c r="CRB4"/>
      <c r="CRC4"/>
      <c r="CRD4"/>
      <c r="CRE4"/>
      <c r="CRF4"/>
      <c r="CRG4"/>
      <c r="CRH4"/>
      <c r="CRI4"/>
      <c r="CRJ4"/>
      <c r="CRK4"/>
      <c r="CRL4"/>
      <c r="CRM4"/>
      <c r="CRN4"/>
      <c r="CRO4"/>
      <c r="CRP4"/>
      <c r="CRQ4"/>
      <c r="CRR4"/>
      <c r="CRS4"/>
      <c r="CRT4"/>
      <c r="CRU4"/>
      <c r="CRV4"/>
      <c r="CRW4"/>
      <c r="CRX4"/>
      <c r="CRY4"/>
      <c r="CRZ4"/>
      <c r="CSA4"/>
      <c r="CSB4"/>
      <c r="CSC4"/>
      <c r="CSD4"/>
      <c r="CSE4"/>
      <c r="CSF4"/>
      <c r="CSG4"/>
      <c r="CSH4"/>
      <c r="CSI4"/>
      <c r="CSJ4"/>
      <c r="CSK4"/>
      <c r="CSL4"/>
      <c r="CSM4"/>
      <c r="CSN4"/>
      <c r="CSO4"/>
      <c r="CSP4"/>
      <c r="CSQ4"/>
      <c r="CSR4"/>
      <c r="CSS4"/>
      <c r="CST4"/>
      <c r="CSU4"/>
      <c r="CSV4"/>
      <c r="CSW4"/>
      <c r="CSX4"/>
      <c r="CSY4"/>
      <c r="CSZ4"/>
      <c r="CTA4"/>
      <c r="CTB4"/>
      <c r="CTC4"/>
      <c r="CTD4"/>
      <c r="CTE4"/>
      <c r="CTF4"/>
      <c r="CTG4"/>
      <c r="CTH4"/>
      <c r="CTI4"/>
      <c r="CTJ4"/>
      <c r="CTK4"/>
      <c r="CTL4"/>
      <c r="CTM4"/>
      <c r="CTN4"/>
      <c r="CTO4"/>
      <c r="CTP4"/>
      <c r="CTQ4"/>
      <c r="CTR4"/>
      <c r="CTS4"/>
      <c r="CTT4"/>
      <c r="CTU4"/>
      <c r="CTV4"/>
      <c r="CTW4"/>
      <c r="CTX4"/>
      <c r="CTY4"/>
      <c r="CTZ4"/>
      <c r="CUA4"/>
      <c r="CUB4"/>
      <c r="CUC4"/>
      <c r="CUD4"/>
      <c r="CUE4"/>
      <c r="CUF4"/>
      <c r="CUG4"/>
      <c r="CUH4"/>
      <c r="CUI4"/>
      <c r="CUJ4"/>
      <c r="CUK4"/>
      <c r="CUL4"/>
      <c r="CUM4"/>
      <c r="CUN4"/>
      <c r="CUO4"/>
      <c r="CUP4"/>
      <c r="CUQ4"/>
      <c r="CUR4"/>
      <c r="CUS4"/>
      <c r="CUT4"/>
      <c r="CUU4"/>
      <c r="CUV4"/>
      <c r="CUW4"/>
      <c r="CUX4"/>
      <c r="CUY4"/>
      <c r="CUZ4"/>
      <c r="CVA4"/>
      <c r="CVB4"/>
      <c r="CVC4"/>
      <c r="CVD4"/>
      <c r="CVE4"/>
      <c r="CVF4"/>
      <c r="CVG4"/>
      <c r="CVH4"/>
      <c r="CVI4"/>
      <c r="CVJ4"/>
      <c r="CVK4"/>
      <c r="CVL4"/>
      <c r="CVM4"/>
      <c r="CVN4"/>
      <c r="CVO4"/>
      <c r="CVP4"/>
      <c r="CVQ4"/>
      <c r="CVR4"/>
      <c r="CVS4"/>
      <c r="CVT4"/>
      <c r="CVU4"/>
      <c r="CVV4"/>
      <c r="CVW4"/>
      <c r="CVX4"/>
      <c r="CVY4"/>
      <c r="CVZ4"/>
      <c r="CWA4"/>
      <c r="CWB4"/>
      <c r="CWC4"/>
      <c r="CWD4"/>
      <c r="CWE4"/>
      <c r="CWF4"/>
      <c r="CWG4"/>
      <c r="CWH4"/>
      <c r="CWI4"/>
      <c r="CWJ4"/>
      <c r="CWK4"/>
      <c r="CWL4"/>
      <c r="CWM4"/>
      <c r="CWN4"/>
      <c r="CWO4"/>
      <c r="CWP4"/>
      <c r="CWQ4"/>
      <c r="CWR4"/>
      <c r="CWS4"/>
      <c r="CWT4"/>
      <c r="CWU4"/>
      <c r="CWV4"/>
      <c r="CWW4"/>
      <c r="CWX4"/>
      <c r="CWY4"/>
      <c r="CWZ4"/>
      <c r="CXA4"/>
      <c r="CXB4"/>
      <c r="CXC4"/>
      <c r="CXD4"/>
      <c r="CXE4"/>
      <c r="CXF4"/>
      <c r="CXG4"/>
      <c r="CXH4"/>
      <c r="CXI4"/>
      <c r="CXJ4"/>
      <c r="CXK4"/>
      <c r="CXL4"/>
      <c r="CXM4"/>
      <c r="CXN4"/>
      <c r="CXO4"/>
      <c r="CXP4"/>
      <c r="CXQ4"/>
      <c r="CXR4"/>
      <c r="CXS4"/>
      <c r="CXT4"/>
      <c r="CXU4"/>
      <c r="CXV4"/>
      <c r="CXW4"/>
      <c r="CXX4"/>
      <c r="CXY4"/>
      <c r="CXZ4"/>
      <c r="CYA4"/>
      <c r="CYB4"/>
      <c r="CYC4"/>
      <c r="CYD4"/>
      <c r="CYE4"/>
      <c r="CYF4"/>
      <c r="CYG4"/>
      <c r="CYH4"/>
      <c r="CYI4"/>
      <c r="CYJ4"/>
      <c r="CYK4"/>
      <c r="CYL4"/>
      <c r="CYM4"/>
      <c r="CYN4"/>
      <c r="CYO4"/>
      <c r="CYP4"/>
      <c r="CYQ4"/>
      <c r="CYR4"/>
      <c r="CYS4"/>
      <c r="CYT4"/>
      <c r="CYU4"/>
      <c r="CYV4"/>
      <c r="CYW4"/>
      <c r="CYX4"/>
      <c r="CYY4"/>
      <c r="CYZ4"/>
      <c r="CZA4"/>
      <c r="CZB4"/>
      <c r="CZC4"/>
      <c r="CZD4"/>
      <c r="CZE4"/>
      <c r="CZF4"/>
      <c r="CZG4"/>
      <c r="CZH4"/>
      <c r="CZI4"/>
      <c r="CZJ4"/>
      <c r="CZK4"/>
      <c r="CZL4"/>
      <c r="CZM4"/>
      <c r="CZN4"/>
      <c r="CZO4"/>
      <c r="CZP4"/>
      <c r="CZQ4"/>
      <c r="CZR4"/>
      <c r="CZS4"/>
      <c r="CZT4"/>
      <c r="CZU4"/>
      <c r="CZV4"/>
      <c r="CZW4"/>
      <c r="CZX4"/>
      <c r="CZY4"/>
      <c r="CZZ4"/>
      <c r="DAA4"/>
      <c r="DAB4"/>
      <c r="DAC4"/>
      <c r="DAD4"/>
      <c r="DAE4"/>
      <c r="DAF4"/>
      <c r="DAG4"/>
      <c r="DAH4"/>
      <c r="DAI4"/>
      <c r="DAJ4"/>
      <c r="DAK4"/>
      <c r="DAL4"/>
      <c r="DAM4"/>
      <c r="DAN4"/>
      <c r="DAO4"/>
      <c r="DAP4"/>
      <c r="DAQ4"/>
      <c r="DAR4"/>
      <c r="DAS4"/>
      <c r="DAT4"/>
      <c r="DAU4"/>
      <c r="DAV4"/>
      <c r="DAW4"/>
      <c r="DAX4"/>
      <c r="DAY4"/>
      <c r="DAZ4"/>
      <c r="DBA4"/>
      <c r="DBB4"/>
      <c r="DBC4"/>
      <c r="DBD4"/>
      <c r="DBE4"/>
      <c r="DBF4"/>
      <c r="DBG4"/>
      <c r="DBH4"/>
      <c r="DBI4"/>
      <c r="DBJ4"/>
      <c r="DBK4"/>
      <c r="DBL4"/>
      <c r="DBM4"/>
      <c r="DBN4"/>
      <c r="DBO4"/>
      <c r="DBP4"/>
      <c r="DBQ4"/>
      <c r="DBR4"/>
      <c r="DBS4"/>
      <c r="DBT4"/>
      <c r="DBU4"/>
      <c r="DBV4"/>
      <c r="DBW4"/>
      <c r="DBX4"/>
      <c r="DBY4"/>
      <c r="DBZ4"/>
      <c r="DCA4"/>
      <c r="DCB4"/>
      <c r="DCC4"/>
      <c r="DCD4"/>
      <c r="DCE4"/>
      <c r="DCF4"/>
      <c r="DCG4"/>
      <c r="DCH4"/>
      <c r="DCI4"/>
      <c r="DCJ4"/>
      <c r="DCK4"/>
      <c r="DCL4"/>
      <c r="DCM4"/>
      <c r="DCN4"/>
      <c r="DCO4"/>
      <c r="DCP4"/>
      <c r="DCQ4"/>
      <c r="DCR4"/>
      <c r="DCS4"/>
      <c r="DCT4"/>
      <c r="DCU4"/>
      <c r="DCV4"/>
      <c r="DCW4"/>
      <c r="DCX4"/>
      <c r="DCY4"/>
      <c r="DCZ4"/>
      <c r="DDA4"/>
      <c r="DDB4"/>
      <c r="DDC4"/>
      <c r="DDD4"/>
      <c r="DDE4"/>
      <c r="DDF4"/>
      <c r="DDG4"/>
      <c r="DDH4"/>
      <c r="DDI4"/>
      <c r="DDJ4"/>
      <c r="DDK4"/>
      <c r="DDL4"/>
      <c r="DDM4"/>
      <c r="DDN4"/>
      <c r="DDO4"/>
      <c r="DDP4"/>
      <c r="DDQ4"/>
      <c r="DDR4"/>
      <c r="DDS4"/>
      <c r="DDT4"/>
      <c r="DDU4"/>
      <c r="DDV4"/>
      <c r="DDW4"/>
      <c r="DDX4"/>
      <c r="DDY4"/>
      <c r="DDZ4"/>
      <c r="DEA4"/>
      <c r="DEB4"/>
      <c r="DEC4"/>
      <c r="DED4"/>
      <c r="DEE4"/>
      <c r="DEF4"/>
      <c r="DEG4"/>
      <c r="DEH4"/>
      <c r="DEI4"/>
      <c r="DEJ4"/>
      <c r="DEK4"/>
      <c r="DEL4"/>
      <c r="DEM4"/>
      <c r="DEN4"/>
      <c r="DEO4"/>
      <c r="DEP4"/>
      <c r="DEQ4"/>
      <c r="DER4"/>
      <c r="DES4"/>
      <c r="DET4"/>
      <c r="DEU4"/>
      <c r="DEV4"/>
      <c r="DEW4"/>
      <c r="DEX4"/>
      <c r="DEY4"/>
      <c r="DEZ4"/>
      <c r="DFA4"/>
      <c r="DFB4"/>
      <c r="DFC4"/>
      <c r="DFD4"/>
      <c r="DFE4"/>
      <c r="DFF4"/>
      <c r="DFG4"/>
      <c r="DFH4"/>
      <c r="DFI4"/>
      <c r="DFJ4"/>
      <c r="DFK4"/>
      <c r="DFL4"/>
      <c r="DFM4"/>
      <c r="DFN4"/>
      <c r="DFO4"/>
      <c r="DFP4"/>
      <c r="DFQ4"/>
      <c r="DFR4"/>
      <c r="DFS4"/>
      <c r="DFT4"/>
      <c r="DFU4"/>
      <c r="DFV4"/>
      <c r="DFW4"/>
      <c r="DFX4"/>
      <c r="DFY4"/>
      <c r="DFZ4"/>
      <c r="DGA4"/>
      <c r="DGB4"/>
      <c r="DGC4"/>
      <c r="DGD4"/>
      <c r="DGE4"/>
      <c r="DGF4"/>
      <c r="DGG4"/>
      <c r="DGH4"/>
      <c r="DGI4"/>
      <c r="DGJ4"/>
      <c r="DGK4"/>
      <c r="DGL4"/>
      <c r="DGM4"/>
      <c r="DGN4"/>
      <c r="DGO4"/>
      <c r="DGP4"/>
      <c r="DGQ4"/>
      <c r="DGR4"/>
      <c r="DGS4"/>
      <c r="DGT4"/>
      <c r="DGU4"/>
      <c r="DGV4"/>
      <c r="DGW4"/>
      <c r="DGX4"/>
      <c r="DGY4"/>
      <c r="DGZ4"/>
      <c r="DHA4"/>
      <c r="DHB4"/>
      <c r="DHC4"/>
      <c r="DHD4"/>
      <c r="DHE4"/>
      <c r="DHF4"/>
      <c r="DHG4"/>
      <c r="DHH4"/>
      <c r="DHI4"/>
      <c r="DHJ4"/>
      <c r="DHK4"/>
      <c r="DHL4"/>
      <c r="DHM4"/>
      <c r="DHN4"/>
      <c r="DHO4"/>
      <c r="DHP4"/>
      <c r="DHQ4"/>
      <c r="DHR4"/>
      <c r="DHS4"/>
      <c r="DHT4"/>
      <c r="DHU4"/>
      <c r="DHV4"/>
      <c r="DHW4"/>
      <c r="DHX4"/>
      <c r="DHY4"/>
      <c r="DHZ4"/>
      <c r="DIA4"/>
      <c r="DIB4"/>
      <c r="DIC4"/>
      <c r="DID4"/>
      <c r="DIE4"/>
      <c r="DIF4"/>
      <c r="DIG4"/>
      <c r="DIH4"/>
      <c r="DII4"/>
      <c r="DIJ4"/>
      <c r="DIK4"/>
      <c r="DIL4"/>
      <c r="DIM4"/>
      <c r="DIN4"/>
      <c r="DIO4"/>
      <c r="DIP4"/>
      <c r="DIQ4"/>
      <c r="DIR4"/>
      <c r="DIS4"/>
      <c r="DIT4"/>
      <c r="DIU4"/>
      <c r="DIV4"/>
      <c r="DIW4"/>
      <c r="DIX4"/>
      <c r="DIY4"/>
      <c r="DIZ4"/>
      <c r="DJA4"/>
      <c r="DJB4"/>
      <c r="DJC4"/>
      <c r="DJD4"/>
      <c r="DJE4"/>
      <c r="DJF4"/>
      <c r="DJG4"/>
      <c r="DJH4"/>
      <c r="DJI4"/>
      <c r="DJJ4"/>
      <c r="DJK4"/>
      <c r="DJL4"/>
      <c r="DJM4"/>
      <c r="DJN4"/>
      <c r="DJO4"/>
      <c r="DJP4"/>
      <c r="DJQ4"/>
      <c r="DJR4"/>
      <c r="DJS4"/>
      <c r="DJT4"/>
      <c r="DJU4"/>
      <c r="DJV4"/>
      <c r="DJW4"/>
      <c r="DJX4"/>
      <c r="DJY4"/>
      <c r="DJZ4"/>
      <c r="DKA4"/>
      <c r="DKB4"/>
      <c r="DKC4"/>
      <c r="DKD4"/>
      <c r="DKE4"/>
      <c r="DKF4"/>
      <c r="DKG4"/>
      <c r="DKH4"/>
      <c r="DKI4"/>
      <c r="DKJ4"/>
      <c r="DKK4"/>
      <c r="DKL4"/>
      <c r="DKM4"/>
      <c r="DKN4"/>
      <c r="DKO4"/>
      <c r="DKP4"/>
      <c r="DKQ4"/>
      <c r="DKR4"/>
      <c r="DKS4"/>
      <c r="DKT4"/>
      <c r="DKU4"/>
      <c r="DKV4"/>
      <c r="DKW4"/>
      <c r="DKX4"/>
      <c r="DKY4"/>
      <c r="DKZ4"/>
      <c r="DLA4"/>
      <c r="DLB4"/>
      <c r="DLC4"/>
      <c r="DLD4"/>
      <c r="DLE4"/>
      <c r="DLF4"/>
      <c r="DLG4"/>
      <c r="DLH4"/>
      <c r="DLI4"/>
      <c r="DLJ4"/>
      <c r="DLK4"/>
      <c r="DLL4"/>
      <c r="DLM4"/>
      <c r="DLN4"/>
      <c r="DLO4"/>
      <c r="DLP4"/>
      <c r="DLQ4"/>
      <c r="DLR4"/>
      <c r="DLS4"/>
      <c r="DLT4"/>
      <c r="DLU4"/>
      <c r="DLV4"/>
      <c r="DLW4"/>
      <c r="DLX4"/>
      <c r="DLY4"/>
      <c r="DLZ4"/>
      <c r="DMA4"/>
      <c r="DMB4"/>
      <c r="DMC4"/>
      <c r="DMD4"/>
      <c r="DME4"/>
      <c r="DMF4"/>
      <c r="DMG4"/>
      <c r="DMH4"/>
      <c r="DMI4"/>
      <c r="DMJ4"/>
      <c r="DMK4"/>
      <c r="DML4"/>
      <c r="DMM4"/>
      <c r="DMN4"/>
      <c r="DMO4"/>
      <c r="DMP4"/>
      <c r="DMQ4"/>
      <c r="DMR4"/>
      <c r="DMS4"/>
      <c r="DMT4"/>
      <c r="DMU4"/>
      <c r="DMV4"/>
      <c r="DMW4"/>
      <c r="DMX4"/>
      <c r="DMY4"/>
      <c r="DMZ4"/>
      <c r="DNA4"/>
      <c r="DNB4"/>
      <c r="DNC4"/>
      <c r="DND4"/>
      <c r="DNE4"/>
      <c r="DNF4"/>
      <c r="DNG4"/>
      <c r="DNH4"/>
      <c r="DNI4"/>
      <c r="DNJ4"/>
      <c r="DNK4"/>
      <c r="DNL4"/>
      <c r="DNM4"/>
      <c r="DNN4"/>
      <c r="DNO4"/>
      <c r="DNP4"/>
      <c r="DNQ4"/>
      <c r="DNR4"/>
      <c r="DNS4"/>
      <c r="DNT4"/>
      <c r="DNU4"/>
      <c r="DNV4"/>
      <c r="DNW4"/>
      <c r="DNX4"/>
      <c r="DNY4"/>
      <c r="DNZ4"/>
      <c r="DOA4"/>
      <c r="DOB4"/>
      <c r="DOC4"/>
      <c r="DOD4"/>
      <c r="DOE4"/>
      <c r="DOF4"/>
      <c r="DOG4"/>
      <c r="DOH4"/>
      <c r="DOI4"/>
      <c r="DOJ4"/>
      <c r="DOK4"/>
      <c r="DOL4"/>
      <c r="DOM4"/>
      <c r="DON4"/>
      <c r="DOO4"/>
      <c r="DOP4"/>
      <c r="DOQ4"/>
      <c r="DOR4"/>
      <c r="DOS4"/>
      <c r="DOT4"/>
      <c r="DOU4"/>
      <c r="DOV4"/>
      <c r="DOW4"/>
      <c r="DOX4"/>
      <c r="DOY4"/>
      <c r="DOZ4"/>
      <c r="DPA4"/>
      <c r="DPB4"/>
      <c r="DPC4"/>
      <c r="DPD4"/>
      <c r="DPE4"/>
      <c r="DPF4"/>
      <c r="DPG4"/>
      <c r="DPH4"/>
      <c r="DPI4"/>
      <c r="DPJ4"/>
      <c r="DPK4"/>
      <c r="DPL4"/>
      <c r="DPM4"/>
      <c r="DPN4"/>
      <c r="DPO4"/>
      <c r="DPP4"/>
      <c r="DPQ4"/>
      <c r="DPR4"/>
      <c r="DPS4"/>
      <c r="DPT4"/>
      <c r="DPU4"/>
      <c r="DPV4"/>
      <c r="DPW4"/>
      <c r="DPX4"/>
      <c r="DPY4"/>
      <c r="DPZ4"/>
      <c r="DQA4"/>
      <c r="DQB4"/>
      <c r="DQC4"/>
      <c r="DQD4"/>
      <c r="DQE4"/>
      <c r="DQF4"/>
      <c r="DQG4"/>
      <c r="DQH4"/>
      <c r="DQI4"/>
      <c r="DQJ4"/>
      <c r="DQK4"/>
      <c r="DQL4"/>
      <c r="DQM4"/>
      <c r="DQN4"/>
      <c r="DQO4"/>
      <c r="DQP4"/>
      <c r="DQQ4"/>
      <c r="DQR4"/>
      <c r="DQS4"/>
      <c r="DQT4"/>
      <c r="DQU4"/>
      <c r="DQV4"/>
      <c r="DQW4"/>
      <c r="DQX4"/>
      <c r="DQY4"/>
      <c r="DQZ4"/>
      <c r="DRA4"/>
      <c r="DRB4"/>
      <c r="DRC4"/>
      <c r="DRD4"/>
      <c r="DRE4"/>
      <c r="DRF4"/>
      <c r="DRG4"/>
      <c r="DRH4"/>
      <c r="DRI4"/>
      <c r="DRJ4"/>
      <c r="DRK4"/>
      <c r="DRL4"/>
      <c r="DRM4"/>
      <c r="DRN4"/>
      <c r="DRO4"/>
      <c r="DRP4"/>
      <c r="DRQ4"/>
      <c r="DRR4"/>
      <c r="DRS4"/>
      <c r="DRT4"/>
      <c r="DRU4"/>
      <c r="DRV4"/>
      <c r="DRW4"/>
      <c r="DRX4"/>
      <c r="DRY4"/>
      <c r="DRZ4"/>
      <c r="DSA4"/>
      <c r="DSB4"/>
      <c r="DSC4"/>
      <c r="DSD4"/>
      <c r="DSE4"/>
      <c r="DSF4"/>
      <c r="DSG4"/>
      <c r="DSH4"/>
      <c r="DSI4"/>
      <c r="DSJ4"/>
      <c r="DSK4"/>
      <c r="DSL4"/>
      <c r="DSM4"/>
      <c r="DSN4"/>
      <c r="DSO4"/>
      <c r="DSP4"/>
      <c r="DSQ4"/>
      <c r="DSR4"/>
      <c r="DSS4"/>
      <c r="DST4"/>
      <c r="DSU4"/>
      <c r="DSV4"/>
      <c r="DSW4"/>
      <c r="DSX4"/>
      <c r="DSY4"/>
      <c r="DSZ4"/>
      <c r="DTA4"/>
      <c r="DTB4"/>
      <c r="DTC4"/>
      <c r="DTD4"/>
      <c r="DTE4"/>
      <c r="DTF4"/>
      <c r="DTG4"/>
      <c r="DTH4"/>
      <c r="DTI4"/>
      <c r="DTJ4"/>
      <c r="DTK4"/>
      <c r="DTL4"/>
      <c r="DTM4"/>
      <c r="DTN4"/>
      <c r="DTO4"/>
      <c r="DTP4"/>
      <c r="DTQ4"/>
      <c r="DTR4"/>
      <c r="DTS4"/>
      <c r="DTT4"/>
      <c r="DTU4"/>
      <c r="DTV4"/>
      <c r="DTW4"/>
      <c r="DTX4"/>
      <c r="DTY4"/>
      <c r="DTZ4"/>
      <c r="DUA4"/>
      <c r="DUB4"/>
      <c r="DUC4"/>
      <c r="DUD4"/>
      <c r="DUE4"/>
      <c r="DUF4"/>
      <c r="DUG4"/>
      <c r="DUH4"/>
      <c r="DUI4"/>
      <c r="DUJ4"/>
      <c r="DUK4"/>
      <c r="DUL4"/>
      <c r="DUM4"/>
      <c r="DUN4"/>
      <c r="DUO4"/>
      <c r="DUP4"/>
      <c r="DUQ4"/>
      <c r="DUR4"/>
      <c r="DUS4"/>
      <c r="DUT4"/>
      <c r="DUU4"/>
      <c r="DUV4"/>
      <c r="DUW4"/>
      <c r="DUX4"/>
      <c r="DUY4"/>
      <c r="DUZ4"/>
      <c r="DVA4"/>
      <c r="DVB4"/>
      <c r="DVC4"/>
      <c r="DVD4"/>
      <c r="DVE4"/>
      <c r="DVF4"/>
      <c r="DVG4"/>
      <c r="DVH4"/>
      <c r="DVI4"/>
      <c r="DVJ4"/>
      <c r="DVK4"/>
      <c r="DVL4"/>
      <c r="DVM4"/>
      <c r="DVN4"/>
      <c r="DVO4"/>
      <c r="DVP4"/>
      <c r="DVQ4"/>
      <c r="DVR4"/>
      <c r="DVS4"/>
      <c r="DVT4"/>
      <c r="DVU4"/>
      <c r="DVV4"/>
      <c r="DVW4"/>
      <c r="DVX4"/>
      <c r="DVY4"/>
      <c r="DVZ4"/>
      <c r="DWA4"/>
      <c r="DWB4"/>
      <c r="DWC4"/>
      <c r="DWD4"/>
      <c r="DWE4"/>
      <c r="DWF4"/>
      <c r="DWG4"/>
      <c r="DWH4"/>
      <c r="DWI4"/>
      <c r="DWJ4"/>
      <c r="DWK4"/>
      <c r="DWL4"/>
      <c r="DWM4"/>
      <c r="DWN4"/>
      <c r="DWO4"/>
      <c r="DWP4"/>
      <c r="DWQ4"/>
      <c r="DWR4"/>
      <c r="DWS4"/>
      <c r="DWT4"/>
      <c r="DWU4"/>
      <c r="DWV4"/>
      <c r="DWW4"/>
      <c r="DWX4"/>
      <c r="DWY4"/>
      <c r="DWZ4"/>
      <c r="DXA4"/>
      <c r="DXB4"/>
      <c r="DXC4"/>
      <c r="DXD4"/>
      <c r="DXE4"/>
      <c r="DXF4"/>
      <c r="DXG4"/>
      <c r="DXH4"/>
      <c r="DXI4"/>
      <c r="DXJ4"/>
      <c r="DXK4"/>
      <c r="DXL4"/>
      <c r="DXM4"/>
      <c r="DXN4"/>
      <c r="DXO4"/>
      <c r="DXP4"/>
      <c r="DXQ4"/>
      <c r="DXR4"/>
      <c r="DXS4"/>
      <c r="DXT4"/>
      <c r="DXU4"/>
      <c r="DXV4"/>
      <c r="DXW4"/>
      <c r="DXX4"/>
      <c r="DXY4"/>
      <c r="DXZ4"/>
      <c r="DYA4"/>
      <c r="DYB4"/>
      <c r="DYC4"/>
      <c r="DYD4"/>
      <c r="DYE4"/>
      <c r="DYF4"/>
      <c r="DYG4"/>
      <c r="DYH4"/>
      <c r="DYI4"/>
      <c r="DYJ4"/>
      <c r="DYK4"/>
      <c r="DYL4"/>
      <c r="DYM4"/>
      <c r="DYN4"/>
      <c r="DYO4"/>
      <c r="DYP4"/>
      <c r="DYQ4"/>
      <c r="DYR4"/>
      <c r="DYS4"/>
      <c r="DYT4"/>
      <c r="DYU4"/>
      <c r="DYV4"/>
      <c r="DYW4"/>
      <c r="DYX4"/>
      <c r="DYY4"/>
      <c r="DYZ4"/>
      <c r="DZA4"/>
      <c r="DZB4"/>
      <c r="DZC4"/>
      <c r="DZD4"/>
      <c r="DZE4"/>
      <c r="DZF4"/>
      <c r="DZG4"/>
      <c r="DZH4"/>
      <c r="DZI4"/>
      <c r="DZJ4"/>
      <c r="DZK4"/>
      <c r="DZL4"/>
      <c r="DZM4"/>
      <c r="DZN4"/>
      <c r="DZO4"/>
      <c r="DZP4"/>
      <c r="DZQ4"/>
      <c r="DZR4"/>
      <c r="DZS4"/>
      <c r="DZT4"/>
      <c r="DZU4"/>
      <c r="DZV4"/>
      <c r="DZW4"/>
      <c r="DZX4"/>
      <c r="DZY4"/>
      <c r="DZZ4"/>
      <c r="EAA4"/>
      <c r="EAB4"/>
      <c r="EAC4"/>
      <c r="EAD4"/>
      <c r="EAE4"/>
      <c r="EAF4"/>
      <c r="EAG4"/>
      <c r="EAH4"/>
      <c r="EAI4"/>
      <c r="EAJ4"/>
      <c r="EAK4"/>
      <c r="EAL4"/>
      <c r="EAM4"/>
      <c r="EAN4"/>
      <c r="EAO4"/>
      <c r="EAP4"/>
      <c r="EAQ4"/>
      <c r="EAR4"/>
      <c r="EAS4"/>
      <c r="EAT4"/>
      <c r="EAU4"/>
      <c r="EAV4"/>
      <c r="EAW4"/>
      <c r="EAX4"/>
      <c r="EAY4"/>
      <c r="EAZ4"/>
      <c r="EBA4"/>
      <c r="EBB4"/>
      <c r="EBC4"/>
      <c r="EBD4"/>
      <c r="EBE4"/>
      <c r="EBF4"/>
      <c r="EBG4"/>
      <c r="EBH4"/>
      <c r="EBI4"/>
      <c r="EBJ4"/>
      <c r="EBK4"/>
      <c r="EBL4"/>
      <c r="EBM4"/>
      <c r="EBN4"/>
      <c r="EBO4"/>
      <c r="EBP4"/>
      <c r="EBQ4"/>
      <c r="EBR4"/>
      <c r="EBS4"/>
      <c r="EBT4"/>
      <c r="EBU4"/>
      <c r="EBV4"/>
      <c r="EBW4"/>
      <c r="EBX4"/>
      <c r="EBY4"/>
      <c r="EBZ4"/>
      <c r="ECA4"/>
      <c r="ECB4"/>
      <c r="ECC4"/>
      <c r="ECD4"/>
      <c r="ECE4"/>
      <c r="ECF4"/>
      <c r="ECG4"/>
      <c r="ECH4"/>
      <c r="ECI4"/>
      <c r="ECJ4"/>
      <c r="ECK4"/>
      <c r="ECL4"/>
      <c r="ECM4"/>
      <c r="ECN4"/>
      <c r="ECO4"/>
      <c r="ECP4"/>
      <c r="ECQ4"/>
      <c r="ECR4"/>
      <c r="ECS4"/>
      <c r="ECT4"/>
      <c r="ECU4"/>
      <c r="ECV4"/>
      <c r="ECW4"/>
      <c r="ECX4"/>
      <c r="ECY4"/>
      <c r="ECZ4"/>
      <c r="EDA4"/>
      <c r="EDB4"/>
      <c r="EDC4"/>
      <c r="EDD4"/>
      <c r="EDE4"/>
      <c r="EDF4"/>
      <c r="EDG4"/>
      <c r="EDH4"/>
      <c r="EDI4"/>
      <c r="EDJ4"/>
      <c r="EDK4"/>
      <c r="EDL4"/>
      <c r="EDM4"/>
      <c r="EDN4"/>
      <c r="EDO4"/>
      <c r="EDP4"/>
      <c r="EDQ4"/>
      <c r="EDR4"/>
      <c r="EDS4"/>
      <c r="EDT4"/>
      <c r="EDU4"/>
      <c r="EDV4"/>
      <c r="EDW4"/>
      <c r="EDX4"/>
      <c r="EDY4"/>
      <c r="EDZ4"/>
      <c r="EEA4"/>
      <c r="EEB4"/>
      <c r="EEC4"/>
      <c r="EED4"/>
      <c r="EEE4"/>
      <c r="EEF4"/>
      <c r="EEG4"/>
      <c r="EEH4"/>
      <c r="EEI4"/>
      <c r="EEJ4"/>
      <c r="EEK4"/>
      <c r="EEL4"/>
      <c r="EEM4"/>
      <c r="EEN4"/>
      <c r="EEO4"/>
      <c r="EEP4"/>
      <c r="EEQ4"/>
      <c r="EER4"/>
      <c r="EES4"/>
      <c r="EET4"/>
      <c r="EEU4"/>
      <c r="EEV4"/>
      <c r="EEW4"/>
      <c r="EEX4"/>
      <c r="EEY4"/>
      <c r="EEZ4"/>
      <c r="EFA4"/>
      <c r="EFB4"/>
      <c r="EFC4"/>
      <c r="EFD4"/>
      <c r="EFE4"/>
      <c r="EFF4"/>
      <c r="EFG4"/>
      <c r="EFH4"/>
      <c r="EFI4"/>
      <c r="EFJ4"/>
      <c r="EFK4"/>
      <c r="EFL4"/>
      <c r="EFM4"/>
      <c r="EFN4"/>
      <c r="EFO4"/>
      <c r="EFP4"/>
      <c r="EFQ4"/>
      <c r="EFR4"/>
      <c r="EFS4"/>
      <c r="EFT4"/>
      <c r="EFU4"/>
      <c r="EFV4"/>
      <c r="EFW4"/>
      <c r="EFX4"/>
      <c r="EFY4"/>
      <c r="EFZ4"/>
      <c r="EGA4"/>
      <c r="EGB4"/>
      <c r="EGC4"/>
      <c r="EGD4"/>
      <c r="EGE4"/>
      <c r="EGF4"/>
      <c r="EGG4"/>
      <c r="EGH4"/>
      <c r="EGI4"/>
      <c r="EGJ4"/>
      <c r="EGK4"/>
      <c r="EGL4"/>
      <c r="EGM4"/>
      <c r="EGN4"/>
      <c r="EGO4"/>
      <c r="EGP4"/>
      <c r="EGQ4"/>
      <c r="EGR4"/>
      <c r="EGS4"/>
      <c r="EGT4"/>
      <c r="EGU4"/>
      <c r="EGV4"/>
      <c r="EGW4"/>
      <c r="EGX4"/>
      <c r="EGY4"/>
      <c r="EGZ4"/>
      <c r="EHA4"/>
      <c r="EHB4"/>
      <c r="EHC4"/>
      <c r="EHD4"/>
      <c r="EHE4"/>
      <c r="EHF4"/>
      <c r="EHG4"/>
      <c r="EHH4"/>
      <c r="EHI4"/>
      <c r="EHJ4"/>
      <c r="EHK4"/>
      <c r="EHL4"/>
      <c r="EHM4"/>
      <c r="EHN4"/>
      <c r="EHO4"/>
      <c r="EHP4"/>
      <c r="EHQ4"/>
      <c r="EHR4"/>
      <c r="EHS4"/>
      <c r="EHT4"/>
      <c r="EHU4"/>
      <c r="EHV4"/>
      <c r="EHW4"/>
      <c r="EHX4"/>
      <c r="EHY4"/>
      <c r="EHZ4"/>
      <c r="EIA4"/>
      <c r="EIB4"/>
      <c r="EIC4"/>
      <c r="EID4"/>
      <c r="EIE4"/>
      <c r="EIF4"/>
      <c r="EIG4"/>
      <c r="EIH4"/>
      <c r="EII4"/>
      <c r="EIJ4"/>
      <c r="EIK4"/>
      <c r="EIL4"/>
      <c r="EIM4"/>
      <c r="EIN4"/>
      <c r="EIO4"/>
      <c r="EIP4"/>
      <c r="EIQ4"/>
      <c r="EIR4"/>
      <c r="EIS4"/>
      <c r="EIT4"/>
      <c r="EIU4"/>
      <c r="EIV4"/>
      <c r="EIW4"/>
      <c r="EIX4"/>
      <c r="EIY4"/>
      <c r="EIZ4"/>
      <c r="EJA4"/>
      <c r="EJB4"/>
      <c r="EJC4"/>
      <c r="EJD4"/>
      <c r="EJE4"/>
      <c r="EJF4"/>
      <c r="EJG4"/>
      <c r="EJH4"/>
      <c r="EJI4"/>
      <c r="EJJ4"/>
      <c r="EJK4"/>
      <c r="EJL4"/>
      <c r="EJM4"/>
      <c r="EJN4"/>
      <c r="EJO4"/>
      <c r="EJP4"/>
      <c r="EJQ4"/>
      <c r="EJR4"/>
      <c r="EJS4"/>
      <c r="EJT4"/>
      <c r="EJU4"/>
      <c r="EJV4"/>
      <c r="EJW4"/>
      <c r="EJX4"/>
      <c r="EJY4"/>
      <c r="EJZ4"/>
      <c r="EKA4"/>
      <c r="EKB4"/>
      <c r="EKC4"/>
      <c r="EKD4"/>
      <c r="EKE4"/>
      <c r="EKF4"/>
      <c r="EKG4"/>
      <c r="EKH4"/>
      <c r="EKI4"/>
      <c r="EKJ4"/>
      <c r="EKK4"/>
      <c r="EKL4"/>
      <c r="EKM4"/>
      <c r="EKN4"/>
      <c r="EKO4"/>
      <c r="EKP4"/>
      <c r="EKQ4"/>
      <c r="EKR4"/>
      <c r="EKS4"/>
      <c r="EKT4"/>
      <c r="EKU4"/>
      <c r="EKV4"/>
      <c r="EKW4"/>
      <c r="EKX4"/>
      <c r="EKY4"/>
      <c r="EKZ4"/>
      <c r="ELA4"/>
      <c r="ELB4"/>
      <c r="ELC4"/>
      <c r="ELD4"/>
      <c r="ELE4"/>
      <c r="ELF4"/>
      <c r="ELG4"/>
      <c r="ELH4"/>
      <c r="ELI4"/>
      <c r="ELJ4"/>
      <c r="ELK4"/>
      <c r="ELL4"/>
      <c r="ELM4"/>
      <c r="ELN4"/>
      <c r="ELO4"/>
      <c r="ELP4"/>
      <c r="ELQ4"/>
      <c r="ELR4"/>
      <c r="ELS4"/>
      <c r="ELT4"/>
      <c r="ELU4"/>
      <c r="ELV4"/>
      <c r="ELW4"/>
      <c r="ELX4"/>
      <c r="ELY4"/>
      <c r="ELZ4"/>
      <c r="EMA4"/>
      <c r="EMB4"/>
      <c r="EMC4"/>
      <c r="EMD4"/>
      <c r="EME4"/>
      <c r="EMF4"/>
      <c r="EMG4"/>
      <c r="EMH4"/>
      <c r="EMI4"/>
      <c r="EMJ4"/>
      <c r="EMK4"/>
      <c r="EML4"/>
      <c r="EMM4"/>
      <c r="EMN4"/>
      <c r="EMO4"/>
      <c r="EMP4"/>
      <c r="EMQ4"/>
      <c r="EMR4"/>
      <c r="EMS4"/>
      <c r="EMT4"/>
      <c r="EMU4"/>
      <c r="EMV4"/>
      <c r="EMW4"/>
      <c r="EMX4"/>
      <c r="EMY4"/>
      <c r="EMZ4"/>
      <c r="ENA4"/>
      <c r="ENB4"/>
      <c r="ENC4"/>
      <c r="END4"/>
      <c r="ENE4"/>
      <c r="ENF4"/>
      <c r="ENG4"/>
      <c r="ENH4"/>
      <c r="ENI4"/>
      <c r="ENJ4"/>
      <c r="ENK4"/>
      <c r="ENL4"/>
      <c r="ENM4"/>
      <c r="ENN4"/>
      <c r="ENO4"/>
      <c r="ENP4"/>
      <c r="ENQ4"/>
      <c r="ENR4"/>
      <c r="ENS4"/>
      <c r="ENT4"/>
      <c r="ENU4"/>
      <c r="ENV4"/>
      <c r="ENW4"/>
      <c r="ENX4"/>
      <c r="ENY4"/>
      <c r="ENZ4"/>
      <c r="EOA4"/>
      <c r="EOB4"/>
      <c r="EOC4"/>
      <c r="EOD4"/>
      <c r="EOE4"/>
      <c r="EOF4"/>
      <c r="EOG4"/>
      <c r="EOH4"/>
      <c r="EOI4"/>
      <c r="EOJ4"/>
      <c r="EOK4"/>
      <c r="EOL4"/>
      <c r="EOM4"/>
      <c r="EON4"/>
      <c r="EOO4"/>
      <c r="EOP4"/>
      <c r="EOQ4"/>
      <c r="EOR4"/>
      <c r="EOS4"/>
      <c r="EOT4"/>
      <c r="EOU4"/>
      <c r="EOV4"/>
      <c r="EOW4"/>
      <c r="EOX4"/>
      <c r="EOY4"/>
      <c r="EOZ4"/>
      <c r="EPA4"/>
      <c r="EPB4"/>
      <c r="EPC4"/>
      <c r="EPD4"/>
      <c r="EPE4"/>
      <c r="EPF4"/>
      <c r="EPG4"/>
      <c r="EPH4"/>
      <c r="EPI4"/>
      <c r="EPJ4"/>
      <c r="EPK4"/>
      <c r="EPL4"/>
      <c r="EPM4"/>
      <c r="EPN4"/>
      <c r="EPO4"/>
      <c r="EPP4"/>
      <c r="EPQ4"/>
      <c r="EPR4"/>
      <c r="EPS4"/>
      <c r="EPT4"/>
      <c r="EPU4"/>
      <c r="EPV4"/>
      <c r="EPW4"/>
      <c r="EPX4"/>
      <c r="EPY4"/>
      <c r="EPZ4"/>
      <c r="EQA4"/>
      <c r="EQB4"/>
      <c r="EQC4"/>
      <c r="EQD4"/>
      <c r="EQE4"/>
      <c r="EQF4"/>
      <c r="EQG4"/>
      <c r="EQH4"/>
      <c r="EQI4"/>
      <c r="EQJ4"/>
      <c r="EQK4"/>
      <c r="EQL4"/>
      <c r="EQM4"/>
      <c r="EQN4"/>
      <c r="EQO4"/>
      <c r="EQP4"/>
      <c r="EQQ4"/>
      <c r="EQR4"/>
      <c r="EQS4"/>
      <c r="EQT4"/>
      <c r="EQU4"/>
      <c r="EQV4"/>
      <c r="EQW4"/>
      <c r="EQX4"/>
      <c r="EQY4"/>
      <c r="EQZ4"/>
      <c r="ERA4"/>
      <c r="ERB4"/>
      <c r="ERC4"/>
      <c r="ERD4"/>
      <c r="ERE4"/>
      <c r="ERF4"/>
      <c r="ERG4"/>
      <c r="ERH4"/>
      <c r="ERI4"/>
      <c r="ERJ4"/>
      <c r="ERK4"/>
      <c r="ERL4"/>
      <c r="ERM4"/>
      <c r="ERN4"/>
      <c r="ERO4"/>
      <c r="ERP4"/>
      <c r="ERQ4"/>
      <c r="ERR4"/>
      <c r="ERS4"/>
      <c r="ERT4"/>
      <c r="ERU4"/>
      <c r="ERV4"/>
      <c r="ERW4"/>
      <c r="ERX4"/>
      <c r="ERY4"/>
      <c r="ERZ4"/>
      <c r="ESA4"/>
      <c r="ESB4"/>
      <c r="ESC4"/>
      <c r="ESD4"/>
      <c r="ESE4"/>
      <c r="ESF4"/>
      <c r="ESG4"/>
      <c r="ESH4"/>
      <c r="ESI4"/>
      <c r="ESJ4"/>
      <c r="ESK4"/>
      <c r="ESL4"/>
      <c r="ESM4"/>
      <c r="ESN4"/>
      <c r="ESO4"/>
      <c r="ESP4"/>
      <c r="ESQ4"/>
      <c r="ESR4"/>
      <c r="ESS4"/>
      <c r="EST4"/>
      <c r="ESU4"/>
      <c r="ESV4"/>
      <c r="ESW4"/>
      <c r="ESX4"/>
      <c r="ESY4"/>
      <c r="ESZ4"/>
      <c r="ETA4"/>
      <c r="ETB4"/>
      <c r="ETC4"/>
      <c r="ETD4"/>
      <c r="ETE4"/>
      <c r="ETF4"/>
      <c r="ETG4"/>
      <c r="ETH4"/>
      <c r="ETI4"/>
      <c r="ETJ4"/>
      <c r="ETK4"/>
      <c r="ETL4"/>
      <c r="ETM4"/>
      <c r="ETN4"/>
      <c r="ETO4"/>
      <c r="ETP4"/>
      <c r="ETQ4"/>
      <c r="ETR4"/>
      <c r="ETS4"/>
      <c r="ETT4"/>
      <c r="ETU4"/>
      <c r="ETV4"/>
      <c r="ETW4"/>
      <c r="ETX4"/>
      <c r="ETY4"/>
      <c r="ETZ4"/>
      <c r="EUA4"/>
      <c r="EUB4"/>
      <c r="EUC4"/>
      <c r="EUD4"/>
      <c r="EUE4"/>
      <c r="EUF4"/>
      <c r="EUG4"/>
      <c r="EUH4"/>
      <c r="EUI4"/>
      <c r="EUJ4"/>
      <c r="EUK4"/>
      <c r="EUL4"/>
      <c r="EUM4"/>
      <c r="EUN4"/>
      <c r="EUO4"/>
      <c r="EUP4"/>
      <c r="EUQ4"/>
      <c r="EUR4"/>
      <c r="EUS4"/>
      <c r="EUT4"/>
      <c r="EUU4"/>
      <c r="EUV4"/>
      <c r="EUW4"/>
      <c r="EUX4"/>
      <c r="EUY4"/>
      <c r="EUZ4"/>
      <c r="EVA4"/>
      <c r="EVB4"/>
      <c r="EVC4"/>
      <c r="EVD4"/>
      <c r="EVE4"/>
      <c r="EVF4"/>
      <c r="EVG4"/>
      <c r="EVH4"/>
      <c r="EVI4"/>
      <c r="EVJ4"/>
      <c r="EVK4"/>
      <c r="EVL4"/>
      <c r="EVM4"/>
      <c r="EVN4"/>
      <c r="EVO4"/>
      <c r="EVP4"/>
      <c r="EVQ4"/>
      <c r="EVR4"/>
      <c r="EVS4"/>
      <c r="EVT4"/>
      <c r="EVU4"/>
      <c r="EVV4"/>
      <c r="EVW4"/>
      <c r="EVX4"/>
      <c r="EVY4"/>
      <c r="EVZ4"/>
      <c r="EWA4"/>
      <c r="EWB4"/>
      <c r="EWC4"/>
      <c r="EWD4"/>
      <c r="EWE4"/>
      <c r="EWF4"/>
      <c r="EWG4"/>
      <c r="EWH4"/>
      <c r="EWI4"/>
      <c r="EWJ4"/>
      <c r="EWK4"/>
      <c r="EWL4"/>
      <c r="EWM4"/>
      <c r="EWN4"/>
      <c r="EWO4"/>
      <c r="EWP4"/>
      <c r="EWQ4"/>
      <c r="EWR4"/>
      <c r="EWS4"/>
      <c r="EWT4"/>
      <c r="EWU4"/>
      <c r="EWV4"/>
      <c r="EWW4"/>
      <c r="EWX4"/>
      <c r="EWY4"/>
      <c r="EWZ4"/>
      <c r="EXA4"/>
      <c r="EXB4"/>
      <c r="EXC4"/>
      <c r="EXD4"/>
      <c r="EXE4"/>
      <c r="EXF4"/>
      <c r="EXG4"/>
      <c r="EXH4"/>
      <c r="EXI4"/>
      <c r="EXJ4"/>
      <c r="EXK4"/>
      <c r="EXL4"/>
      <c r="EXM4"/>
      <c r="EXN4"/>
      <c r="EXO4"/>
      <c r="EXP4"/>
      <c r="EXQ4"/>
      <c r="EXR4"/>
      <c r="EXS4"/>
      <c r="EXT4"/>
      <c r="EXU4"/>
      <c r="EXV4"/>
      <c r="EXW4"/>
      <c r="EXX4"/>
      <c r="EXY4"/>
      <c r="EXZ4"/>
      <c r="EYA4"/>
      <c r="EYB4"/>
      <c r="EYC4"/>
      <c r="EYD4"/>
      <c r="EYE4"/>
      <c r="EYF4"/>
      <c r="EYG4"/>
      <c r="EYH4"/>
      <c r="EYI4"/>
      <c r="EYJ4"/>
      <c r="EYK4"/>
      <c r="EYL4"/>
      <c r="EYM4"/>
      <c r="EYN4"/>
      <c r="EYO4"/>
      <c r="EYP4"/>
      <c r="EYQ4"/>
      <c r="EYR4"/>
      <c r="EYS4"/>
      <c r="EYT4"/>
      <c r="EYU4"/>
      <c r="EYV4"/>
      <c r="EYW4"/>
      <c r="EYX4"/>
      <c r="EYY4"/>
      <c r="EYZ4"/>
      <c r="EZA4"/>
      <c r="EZB4"/>
      <c r="EZC4"/>
      <c r="EZD4"/>
      <c r="EZE4"/>
      <c r="EZF4"/>
      <c r="EZG4"/>
      <c r="EZH4"/>
      <c r="EZI4"/>
      <c r="EZJ4"/>
      <c r="EZK4"/>
      <c r="EZL4"/>
      <c r="EZM4"/>
      <c r="EZN4"/>
      <c r="EZO4"/>
      <c r="EZP4"/>
      <c r="EZQ4"/>
      <c r="EZR4"/>
      <c r="EZS4"/>
      <c r="EZT4"/>
      <c r="EZU4"/>
      <c r="EZV4"/>
      <c r="EZW4"/>
      <c r="EZX4"/>
      <c r="EZY4"/>
      <c r="EZZ4"/>
      <c r="FAA4"/>
      <c r="FAB4"/>
      <c r="FAC4"/>
      <c r="FAD4"/>
      <c r="FAE4"/>
      <c r="FAF4"/>
      <c r="FAG4"/>
      <c r="FAH4"/>
      <c r="FAI4"/>
      <c r="FAJ4"/>
      <c r="FAK4"/>
      <c r="FAL4"/>
      <c r="FAM4"/>
      <c r="FAN4"/>
      <c r="FAO4"/>
      <c r="FAP4"/>
      <c r="FAQ4"/>
      <c r="FAR4"/>
      <c r="FAS4"/>
      <c r="FAT4"/>
      <c r="FAU4"/>
      <c r="FAV4"/>
      <c r="FAW4"/>
      <c r="FAX4"/>
      <c r="FAY4"/>
      <c r="FAZ4"/>
      <c r="FBA4"/>
      <c r="FBB4"/>
      <c r="FBC4"/>
      <c r="FBD4"/>
      <c r="FBE4"/>
      <c r="FBF4"/>
      <c r="FBG4"/>
      <c r="FBH4"/>
      <c r="FBI4"/>
      <c r="FBJ4"/>
      <c r="FBK4"/>
      <c r="FBL4"/>
      <c r="FBM4"/>
      <c r="FBN4"/>
      <c r="FBO4"/>
      <c r="FBP4"/>
      <c r="FBQ4"/>
      <c r="FBR4"/>
      <c r="FBS4"/>
      <c r="FBT4"/>
      <c r="FBU4"/>
      <c r="FBV4"/>
      <c r="FBW4"/>
      <c r="FBX4"/>
      <c r="FBY4"/>
      <c r="FBZ4"/>
      <c r="FCA4"/>
      <c r="FCB4"/>
      <c r="FCC4"/>
      <c r="FCD4"/>
      <c r="FCE4"/>
      <c r="FCF4"/>
      <c r="FCG4"/>
      <c r="FCH4"/>
      <c r="FCI4"/>
      <c r="FCJ4"/>
      <c r="FCK4"/>
      <c r="FCL4"/>
      <c r="FCM4"/>
      <c r="FCN4"/>
      <c r="FCO4"/>
      <c r="FCP4"/>
      <c r="FCQ4"/>
      <c r="FCR4"/>
      <c r="FCS4"/>
      <c r="FCT4"/>
      <c r="FCU4"/>
      <c r="FCV4"/>
      <c r="FCW4"/>
      <c r="FCX4"/>
      <c r="FCY4"/>
      <c r="FCZ4"/>
      <c r="FDA4"/>
      <c r="FDB4"/>
      <c r="FDC4"/>
      <c r="FDD4"/>
      <c r="FDE4"/>
      <c r="FDF4"/>
      <c r="FDG4"/>
      <c r="FDH4"/>
      <c r="FDI4"/>
      <c r="FDJ4"/>
      <c r="FDK4"/>
      <c r="FDL4"/>
      <c r="FDM4"/>
      <c r="FDN4"/>
      <c r="FDO4"/>
      <c r="FDP4"/>
      <c r="FDQ4"/>
      <c r="FDR4"/>
      <c r="FDS4"/>
      <c r="FDT4"/>
      <c r="FDU4"/>
      <c r="FDV4"/>
      <c r="FDW4"/>
      <c r="FDX4"/>
      <c r="FDY4"/>
      <c r="FDZ4"/>
      <c r="FEA4"/>
      <c r="FEB4"/>
      <c r="FEC4"/>
      <c r="FED4"/>
      <c r="FEE4"/>
      <c r="FEF4"/>
      <c r="FEG4"/>
      <c r="FEH4"/>
      <c r="FEI4"/>
      <c r="FEJ4"/>
      <c r="FEK4"/>
      <c r="FEL4"/>
      <c r="FEM4"/>
      <c r="FEN4"/>
      <c r="FEO4"/>
      <c r="FEP4"/>
      <c r="FEQ4"/>
      <c r="FER4"/>
      <c r="FES4"/>
      <c r="FET4"/>
      <c r="FEU4"/>
      <c r="FEV4"/>
      <c r="FEW4"/>
      <c r="FEX4"/>
      <c r="FEY4"/>
      <c r="FEZ4"/>
      <c r="FFA4"/>
      <c r="FFB4"/>
      <c r="FFC4"/>
      <c r="FFD4"/>
      <c r="FFE4"/>
      <c r="FFF4"/>
      <c r="FFG4"/>
      <c r="FFH4"/>
      <c r="FFI4"/>
      <c r="FFJ4"/>
      <c r="FFK4"/>
      <c r="FFL4"/>
      <c r="FFM4"/>
      <c r="FFN4"/>
      <c r="FFO4"/>
      <c r="FFP4"/>
      <c r="FFQ4"/>
      <c r="FFR4"/>
      <c r="FFS4"/>
      <c r="FFT4"/>
      <c r="FFU4"/>
      <c r="FFV4"/>
      <c r="FFW4"/>
      <c r="FFX4"/>
      <c r="FFY4"/>
      <c r="FFZ4"/>
      <c r="FGA4"/>
      <c r="FGB4"/>
      <c r="FGC4"/>
      <c r="FGD4"/>
      <c r="FGE4"/>
      <c r="FGF4"/>
      <c r="FGG4"/>
      <c r="FGH4"/>
      <c r="FGI4"/>
      <c r="FGJ4"/>
      <c r="FGK4"/>
      <c r="FGL4"/>
      <c r="FGM4"/>
      <c r="FGN4"/>
      <c r="FGO4"/>
      <c r="FGP4"/>
      <c r="FGQ4"/>
      <c r="FGR4"/>
      <c r="FGS4"/>
      <c r="FGT4"/>
      <c r="FGU4"/>
      <c r="FGV4"/>
      <c r="FGW4"/>
      <c r="FGX4"/>
      <c r="FGY4"/>
      <c r="FGZ4"/>
      <c r="FHA4"/>
      <c r="FHB4"/>
      <c r="FHC4"/>
      <c r="FHD4"/>
      <c r="FHE4"/>
      <c r="FHF4"/>
      <c r="FHG4"/>
      <c r="FHH4"/>
      <c r="FHI4"/>
      <c r="FHJ4"/>
      <c r="FHK4"/>
      <c r="FHL4"/>
      <c r="FHM4"/>
      <c r="FHN4"/>
      <c r="FHO4"/>
      <c r="FHP4"/>
      <c r="FHQ4"/>
      <c r="FHR4"/>
      <c r="FHS4"/>
      <c r="FHT4"/>
      <c r="FHU4"/>
      <c r="FHV4"/>
      <c r="FHW4"/>
      <c r="FHX4"/>
      <c r="FHY4"/>
      <c r="FHZ4"/>
      <c r="FIA4"/>
      <c r="FIB4"/>
      <c r="FIC4"/>
      <c r="FID4"/>
      <c r="FIE4"/>
      <c r="FIF4"/>
      <c r="FIG4"/>
      <c r="FIH4"/>
      <c r="FII4"/>
      <c r="FIJ4"/>
      <c r="FIK4"/>
      <c r="FIL4"/>
      <c r="FIM4"/>
      <c r="FIN4"/>
      <c r="FIO4"/>
      <c r="FIP4"/>
      <c r="FIQ4"/>
      <c r="FIR4"/>
      <c r="FIS4"/>
      <c r="FIT4"/>
      <c r="FIU4"/>
      <c r="FIV4"/>
      <c r="FIW4"/>
      <c r="FIX4"/>
      <c r="FIY4"/>
      <c r="FIZ4"/>
      <c r="FJA4"/>
      <c r="FJB4"/>
      <c r="FJC4"/>
      <c r="FJD4"/>
      <c r="FJE4"/>
      <c r="FJF4"/>
      <c r="FJG4"/>
      <c r="FJH4"/>
      <c r="FJI4"/>
      <c r="FJJ4"/>
      <c r="FJK4"/>
      <c r="FJL4"/>
      <c r="FJM4"/>
      <c r="FJN4"/>
      <c r="FJO4"/>
      <c r="FJP4"/>
      <c r="FJQ4"/>
      <c r="FJR4"/>
      <c r="FJS4"/>
      <c r="FJT4"/>
      <c r="FJU4"/>
      <c r="FJV4"/>
      <c r="FJW4"/>
      <c r="FJX4"/>
      <c r="FJY4"/>
      <c r="FJZ4"/>
      <c r="FKA4"/>
      <c r="FKB4"/>
      <c r="FKC4"/>
      <c r="FKD4"/>
      <c r="FKE4"/>
      <c r="FKF4"/>
      <c r="FKG4"/>
      <c r="FKH4"/>
      <c r="FKI4"/>
      <c r="FKJ4"/>
      <c r="FKK4"/>
      <c r="FKL4"/>
      <c r="FKM4"/>
      <c r="FKN4"/>
      <c r="FKO4"/>
      <c r="FKP4"/>
      <c r="FKQ4"/>
      <c r="FKR4"/>
      <c r="FKS4"/>
      <c r="FKT4"/>
      <c r="FKU4"/>
      <c r="FKV4"/>
      <c r="FKW4"/>
      <c r="FKX4"/>
      <c r="FKY4"/>
      <c r="FKZ4"/>
      <c r="FLA4"/>
      <c r="FLB4"/>
      <c r="FLC4"/>
      <c r="FLD4"/>
      <c r="FLE4"/>
      <c r="FLF4"/>
      <c r="FLG4"/>
      <c r="FLH4"/>
      <c r="FLI4"/>
      <c r="FLJ4"/>
      <c r="FLK4"/>
      <c r="FLL4"/>
      <c r="FLM4"/>
      <c r="FLN4"/>
      <c r="FLO4"/>
      <c r="FLP4"/>
      <c r="FLQ4"/>
      <c r="FLR4"/>
      <c r="FLS4"/>
      <c r="FLT4"/>
      <c r="FLU4"/>
      <c r="FLV4"/>
      <c r="FLW4"/>
      <c r="FLX4"/>
      <c r="FLY4"/>
      <c r="FLZ4"/>
      <c r="FMA4"/>
      <c r="FMB4"/>
      <c r="FMC4"/>
      <c r="FMD4"/>
      <c r="FME4"/>
      <c r="FMF4"/>
      <c r="FMG4"/>
      <c r="FMH4"/>
      <c r="FMI4"/>
      <c r="FMJ4"/>
      <c r="FMK4"/>
      <c r="FML4"/>
      <c r="FMM4"/>
      <c r="FMN4"/>
      <c r="FMO4"/>
      <c r="FMP4"/>
      <c r="FMQ4"/>
      <c r="FMR4"/>
      <c r="FMS4"/>
      <c r="FMT4"/>
      <c r="FMU4"/>
      <c r="FMV4"/>
      <c r="FMW4"/>
      <c r="FMX4"/>
      <c r="FMY4"/>
      <c r="FMZ4"/>
      <c r="FNA4"/>
      <c r="FNB4"/>
      <c r="FNC4"/>
      <c r="FND4"/>
      <c r="FNE4"/>
      <c r="FNF4"/>
      <c r="FNG4"/>
      <c r="FNH4"/>
      <c r="FNI4"/>
      <c r="FNJ4"/>
      <c r="FNK4"/>
      <c r="FNL4"/>
      <c r="FNM4"/>
      <c r="FNN4"/>
      <c r="FNO4"/>
      <c r="FNP4"/>
      <c r="FNQ4"/>
      <c r="FNR4"/>
      <c r="FNS4"/>
      <c r="FNT4"/>
      <c r="FNU4"/>
      <c r="FNV4"/>
      <c r="FNW4"/>
      <c r="FNX4"/>
      <c r="FNY4"/>
      <c r="FNZ4"/>
      <c r="FOA4"/>
      <c r="FOB4"/>
      <c r="FOC4"/>
      <c r="FOD4"/>
      <c r="FOE4"/>
      <c r="FOF4"/>
      <c r="FOG4"/>
      <c r="FOH4"/>
      <c r="FOI4"/>
      <c r="FOJ4"/>
      <c r="FOK4"/>
      <c r="FOL4"/>
      <c r="FOM4"/>
      <c r="FON4"/>
      <c r="FOO4"/>
      <c r="FOP4"/>
      <c r="FOQ4"/>
      <c r="FOR4"/>
      <c r="FOS4"/>
      <c r="FOT4"/>
      <c r="FOU4"/>
      <c r="FOV4"/>
      <c r="FOW4"/>
      <c r="FOX4"/>
      <c r="FOY4"/>
      <c r="FOZ4"/>
      <c r="FPA4"/>
      <c r="FPB4"/>
      <c r="FPC4"/>
      <c r="FPD4"/>
      <c r="FPE4"/>
      <c r="FPF4"/>
      <c r="FPG4"/>
      <c r="FPH4"/>
      <c r="FPI4"/>
      <c r="FPJ4"/>
      <c r="FPK4"/>
      <c r="FPL4"/>
      <c r="FPM4"/>
      <c r="FPN4"/>
      <c r="FPO4"/>
      <c r="FPP4"/>
      <c r="FPQ4"/>
      <c r="FPR4"/>
      <c r="FPS4"/>
      <c r="FPT4"/>
      <c r="FPU4"/>
      <c r="FPV4"/>
      <c r="FPW4"/>
      <c r="FPX4"/>
      <c r="FPY4"/>
      <c r="FPZ4"/>
      <c r="FQA4"/>
      <c r="FQB4"/>
      <c r="FQC4"/>
      <c r="FQD4"/>
      <c r="FQE4"/>
      <c r="FQF4"/>
      <c r="FQG4"/>
      <c r="FQH4"/>
      <c r="FQI4"/>
      <c r="FQJ4"/>
      <c r="FQK4"/>
      <c r="FQL4"/>
      <c r="FQM4"/>
      <c r="FQN4"/>
      <c r="FQO4"/>
      <c r="FQP4"/>
      <c r="FQQ4"/>
      <c r="FQR4"/>
      <c r="FQS4"/>
      <c r="FQT4"/>
      <c r="FQU4"/>
      <c r="FQV4"/>
      <c r="FQW4"/>
      <c r="FQX4"/>
      <c r="FQY4"/>
      <c r="FQZ4"/>
      <c r="FRA4"/>
      <c r="FRB4"/>
      <c r="FRC4"/>
      <c r="FRD4"/>
      <c r="FRE4"/>
      <c r="FRF4"/>
      <c r="FRG4"/>
      <c r="FRH4"/>
      <c r="FRI4"/>
      <c r="FRJ4"/>
      <c r="FRK4"/>
      <c r="FRL4"/>
      <c r="FRM4"/>
      <c r="FRN4"/>
      <c r="FRO4"/>
      <c r="FRP4"/>
      <c r="FRQ4"/>
      <c r="FRR4"/>
      <c r="FRS4"/>
      <c r="FRT4"/>
      <c r="FRU4"/>
      <c r="FRV4"/>
      <c r="FRW4"/>
      <c r="FRX4"/>
      <c r="FRY4"/>
      <c r="FRZ4"/>
      <c r="FSA4"/>
      <c r="FSB4"/>
      <c r="FSC4"/>
      <c r="FSD4"/>
      <c r="FSE4"/>
      <c r="FSF4"/>
      <c r="FSG4"/>
      <c r="FSH4"/>
      <c r="FSI4"/>
      <c r="FSJ4"/>
      <c r="FSK4"/>
      <c r="FSL4"/>
      <c r="FSM4"/>
      <c r="FSN4"/>
      <c r="FSO4"/>
      <c r="FSP4"/>
      <c r="FSQ4"/>
      <c r="FSR4"/>
      <c r="FSS4"/>
      <c r="FST4"/>
      <c r="FSU4"/>
      <c r="FSV4"/>
      <c r="FSW4"/>
      <c r="FSX4"/>
      <c r="FSY4"/>
      <c r="FSZ4"/>
      <c r="FTA4"/>
      <c r="FTB4"/>
      <c r="FTC4"/>
      <c r="FTD4"/>
      <c r="FTE4"/>
      <c r="FTF4"/>
      <c r="FTG4"/>
      <c r="FTH4"/>
      <c r="FTI4"/>
      <c r="FTJ4"/>
      <c r="FTK4"/>
      <c r="FTL4"/>
      <c r="FTM4"/>
      <c r="FTN4"/>
      <c r="FTO4"/>
      <c r="FTP4"/>
      <c r="FTQ4"/>
      <c r="FTR4"/>
      <c r="FTS4"/>
      <c r="FTT4"/>
      <c r="FTU4"/>
      <c r="FTV4"/>
      <c r="FTW4"/>
      <c r="FTX4"/>
      <c r="FTY4"/>
      <c r="FTZ4"/>
      <c r="FUA4"/>
      <c r="FUB4"/>
      <c r="FUC4"/>
      <c r="FUD4"/>
      <c r="FUE4"/>
      <c r="FUF4"/>
      <c r="FUG4"/>
      <c r="FUH4"/>
      <c r="FUI4"/>
      <c r="FUJ4"/>
      <c r="FUK4"/>
      <c r="FUL4"/>
      <c r="FUM4"/>
      <c r="FUN4"/>
      <c r="FUO4"/>
      <c r="FUP4"/>
      <c r="FUQ4"/>
      <c r="FUR4"/>
      <c r="FUS4"/>
      <c r="FUT4"/>
      <c r="FUU4"/>
      <c r="FUV4"/>
      <c r="FUW4"/>
      <c r="FUX4"/>
      <c r="FUY4"/>
      <c r="FUZ4"/>
      <c r="FVA4"/>
      <c r="FVB4"/>
      <c r="FVC4"/>
      <c r="FVD4"/>
      <c r="FVE4"/>
      <c r="FVF4"/>
      <c r="FVG4"/>
      <c r="FVH4"/>
      <c r="FVI4"/>
      <c r="FVJ4"/>
      <c r="FVK4"/>
      <c r="FVL4"/>
      <c r="FVM4"/>
      <c r="FVN4"/>
      <c r="FVO4"/>
      <c r="FVP4"/>
      <c r="FVQ4"/>
      <c r="FVR4"/>
      <c r="FVS4"/>
      <c r="FVT4"/>
      <c r="FVU4"/>
      <c r="FVV4"/>
      <c r="FVW4"/>
      <c r="FVX4"/>
      <c r="FVY4"/>
      <c r="FVZ4"/>
      <c r="FWA4"/>
      <c r="FWB4"/>
      <c r="FWC4"/>
      <c r="FWD4"/>
      <c r="FWE4"/>
      <c r="FWF4"/>
      <c r="FWG4"/>
      <c r="FWH4"/>
      <c r="FWI4"/>
      <c r="FWJ4"/>
      <c r="FWK4"/>
      <c r="FWL4"/>
      <c r="FWM4"/>
      <c r="FWN4"/>
      <c r="FWO4"/>
      <c r="FWP4"/>
      <c r="FWQ4"/>
      <c r="FWR4"/>
      <c r="FWS4"/>
      <c r="FWT4"/>
      <c r="FWU4"/>
      <c r="FWV4"/>
      <c r="FWW4"/>
      <c r="FWX4"/>
      <c r="FWY4"/>
      <c r="FWZ4"/>
      <c r="FXA4"/>
      <c r="FXB4"/>
      <c r="FXC4"/>
      <c r="FXD4"/>
      <c r="FXE4"/>
      <c r="FXF4"/>
      <c r="FXG4"/>
      <c r="FXH4"/>
      <c r="FXI4"/>
      <c r="FXJ4"/>
      <c r="FXK4"/>
      <c r="FXL4"/>
      <c r="FXM4"/>
      <c r="FXN4"/>
      <c r="FXO4"/>
      <c r="FXP4"/>
      <c r="FXQ4"/>
      <c r="FXR4"/>
      <c r="FXS4"/>
      <c r="FXT4"/>
      <c r="FXU4"/>
      <c r="FXV4"/>
      <c r="FXW4"/>
      <c r="FXX4"/>
      <c r="FXY4"/>
      <c r="FXZ4"/>
      <c r="FYA4"/>
      <c r="FYB4"/>
      <c r="FYC4"/>
      <c r="FYD4"/>
      <c r="FYE4"/>
      <c r="FYF4"/>
      <c r="FYG4"/>
      <c r="FYH4"/>
      <c r="FYI4"/>
      <c r="FYJ4"/>
      <c r="FYK4"/>
      <c r="FYL4"/>
      <c r="FYM4"/>
      <c r="FYN4"/>
      <c r="FYO4"/>
      <c r="FYP4"/>
      <c r="FYQ4"/>
      <c r="FYR4"/>
      <c r="FYS4"/>
      <c r="FYT4"/>
      <c r="FYU4"/>
      <c r="FYV4"/>
      <c r="FYW4"/>
      <c r="FYX4"/>
      <c r="FYY4"/>
      <c r="FYZ4"/>
      <c r="FZA4"/>
      <c r="FZB4"/>
      <c r="FZC4"/>
      <c r="FZD4"/>
      <c r="FZE4"/>
      <c r="FZF4"/>
      <c r="FZG4"/>
      <c r="FZH4"/>
      <c r="FZI4"/>
      <c r="FZJ4"/>
      <c r="FZK4"/>
      <c r="FZL4"/>
      <c r="FZM4"/>
      <c r="FZN4"/>
      <c r="FZO4"/>
      <c r="FZP4"/>
      <c r="FZQ4"/>
      <c r="FZR4"/>
      <c r="FZS4"/>
      <c r="FZT4"/>
      <c r="FZU4"/>
      <c r="FZV4"/>
      <c r="FZW4"/>
      <c r="FZX4"/>
      <c r="FZY4"/>
      <c r="FZZ4"/>
      <c r="GAA4"/>
      <c r="GAB4"/>
      <c r="GAC4"/>
      <c r="GAD4"/>
      <c r="GAE4"/>
      <c r="GAF4"/>
      <c r="GAG4"/>
      <c r="GAH4"/>
      <c r="GAI4"/>
      <c r="GAJ4"/>
      <c r="GAK4"/>
      <c r="GAL4"/>
      <c r="GAM4"/>
      <c r="GAN4"/>
      <c r="GAO4"/>
      <c r="GAP4"/>
      <c r="GAQ4"/>
      <c r="GAR4"/>
      <c r="GAS4"/>
      <c r="GAT4"/>
      <c r="GAU4"/>
      <c r="GAV4"/>
      <c r="GAW4"/>
      <c r="GAX4"/>
      <c r="GAY4"/>
      <c r="GAZ4"/>
      <c r="GBA4"/>
      <c r="GBB4"/>
      <c r="GBC4"/>
      <c r="GBD4"/>
      <c r="GBE4"/>
      <c r="GBF4"/>
      <c r="GBG4"/>
      <c r="GBH4"/>
      <c r="GBI4"/>
      <c r="GBJ4"/>
      <c r="GBK4"/>
      <c r="GBL4"/>
      <c r="GBM4"/>
      <c r="GBN4"/>
      <c r="GBO4"/>
      <c r="GBP4"/>
      <c r="GBQ4"/>
      <c r="GBR4"/>
      <c r="GBS4"/>
      <c r="GBT4"/>
      <c r="GBU4"/>
      <c r="GBV4"/>
      <c r="GBW4"/>
      <c r="GBX4"/>
      <c r="GBY4"/>
      <c r="GBZ4"/>
      <c r="GCA4"/>
      <c r="GCB4"/>
      <c r="GCC4"/>
      <c r="GCD4"/>
      <c r="GCE4"/>
      <c r="GCF4"/>
      <c r="GCG4"/>
      <c r="GCH4"/>
      <c r="GCI4"/>
      <c r="GCJ4"/>
      <c r="GCK4"/>
      <c r="GCL4"/>
      <c r="GCM4"/>
      <c r="GCN4"/>
      <c r="GCO4"/>
      <c r="GCP4"/>
      <c r="GCQ4"/>
      <c r="GCR4"/>
      <c r="GCS4"/>
      <c r="GCT4"/>
      <c r="GCU4"/>
      <c r="GCV4"/>
      <c r="GCW4"/>
      <c r="GCX4"/>
      <c r="GCY4"/>
      <c r="GCZ4"/>
      <c r="GDA4"/>
      <c r="GDB4"/>
      <c r="GDC4"/>
      <c r="GDD4"/>
      <c r="GDE4"/>
      <c r="GDF4"/>
      <c r="GDG4"/>
      <c r="GDH4"/>
      <c r="GDI4"/>
      <c r="GDJ4"/>
      <c r="GDK4"/>
      <c r="GDL4"/>
      <c r="GDM4"/>
      <c r="GDN4"/>
      <c r="GDO4"/>
      <c r="GDP4"/>
      <c r="GDQ4"/>
      <c r="GDR4"/>
      <c r="GDS4"/>
      <c r="GDT4"/>
      <c r="GDU4"/>
      <c r="GDV4"/>
      <c r="GDW4"/>
      <c r="GDX4"/>
      <c r="GDY4"/>
      <c r="GDZ4"/>
      <c r="GEA4"/>
      <c r="GEB4"/>
      <c r="GEC4"/>
      <c r="GED4"/>
      <c r="GEE4"/>
      <c r="GEF4"/>
      <c r="GEG4"/>
      <c r="GEH4"/>
      <c r="GEI4"/>
      <c r="GEJ4"/>
      <c r="GEK4"/>
      <c r="GEL4"/>
      <c r="GEM4"/>
      <c r="GEN4"/>
      <c r="GEO4"/>
      <c r="GEP4"/>
      <c r="GEQ4"/>
      <c r="GER4"/>
      <c r="GES4"/>
      <c r="GET4"/>
      <c r="GEU4"/>
      <c r="GEV4"/>
      <c r="GEW4"/>
      <c r="GEX4"/>
      <c r="GEY4"/>
      <c r="GEZ4"/>
      <c r="GFA4"/>
      <c r="GFB4"/>
      <c r="GFC4"/>
      <c r="GFD4"/>
      <c r="GFE4"/>
      <c r="GFF4"/>
      <c r="GFG4"/>
      <c r="GFH4"/>
      <c r="GFI4"/>
      <c r="GFJ4"/>
      <c r="GFK4"/>
      <c r="GFL4"/>
      <c r="GFM4"/>
      <c r="GFN4"/>
      <c r="GFO4"/>
      <c r="GFP4"/>
      <c r="GFQ4"/>
      <c r="GFR4"/>
      <c r="GFS4"/>
      <c r="GFT4"/>
      <c r="GFU4"/>
      <c r="GFV4"/>
      <c r="GFW4"/>
      <c r="GFX4"/>
      <c r="GFY4"/>
      <c r="GFZ4"/>
      <c r="GGA4"/>
      <c r="GGB4"/>
      <c r="GGC4"/>
      <c r="GGD4"/>
      <c r="GGE4"/>
      <c r="GGF4"/>
      <c r="GGG4"/>
      <c r="GGH4"/>
      <c r="GGI4"/>
      <c r="GGJ4"/>
      <c r="GGK4"/>
      <c r="GGL4"/>
      <c r="GGM4"/>
      <c r="GGN4"/>
      <c r="GGO4"/>
      <c r="GGP4"/>
      <c r="GGQ4"/>
      <c r="GGR4"/>
      <c r="GGS4"/>
      <c r="GGT4"/>
      <c r="GGU4"/>
      <c r="GGV4"/>
      <c r="GGW4"/>
      <c r="GGX4"/>
      <c r="GGY4"/>
      <c r="GGZ4"/>
      <c r="GHA4"/>
      <c r="GHB4"/>
      <c r="GHC4"/>
      <c r="GHD4"/>
      <c r="GHE4"/>
      <c r="GHF4"/>
      <c r="GHG4"/>
      <c r="GHH4"/>
      <c r="GHI4"/>
      <c r="GHJ4"/>
      <c r="GHK4"/>
      <c r="GHL4"/>
      <c r="GHM4"/>
      <c r="GHN4"/>
      <c r="GHO4"/>
      <c r="GHP4"/>
      <c r="GHQ4"/>
      <c r="GHR4"/>
      <c r="GHS4"/>
      <c r="GHT4"/>
      <c r="GHU4"/>
      <c r="GHV4"/>
      <c r="GHW4"/>
      <c r="GHX4"/>
      <c r="GHY4"/>
      <c r="GHZ4"/>
      <c r="GIA4"/>
      <c r="GIB4"/>
      <c r="GIC4"/>
      <c r="GID4"/>
      <c r="GIE4"/>
      <c r="GIF4"/>
      <c r="GIG4"/>
      <c r="GIH4"/>
      <c r="GII4"/>
      <c r="GIJ4"/>
      <c r="GIK4"/>
      <c r="GIL4"/>
      <c r="GIM4"/>
      <c r="GIN4"/>
      <c r="GIO4"/>
      <c r="GIP4"/>
      <c r="GIQ4"/>
      <c r="GIR4"/>
      <c r="GIS4"/>
      <c r="GIT4"/>
      <c r="GIU4"/>
      <c r="GIV4"/>
      <c r="GIW4"/>
      <c r="GIX4"/>
      <c r="GIY4"/>
      <c r="GIZ4"/>
      <c r="GJA4"/>
      <c r="GJB4"/>
      <c r="GJC4"/>
      <c r="GJD4"/>
      <c r="GJE4"/>
      <c r="GJF4"/>
      <c r="GJG4"/>
      <c r="GJH4"/>
      <c r="GJI4"/>
      <c r="GJJ4"/>
      <c r="GJK4"/>
      <c r="GJL4"/>
      <c r="GJM4"/>
      <c r="GJN4"/>
      <c r="GJO4"/>
      <c r="GJP4"/>
      <c r="GJQ4"/>
      <c r="GJR4"/>
      <c r="GJS4"/>
      <c r="GJT4"/>
      <c r="GJU4"/>
      <c r="GJV4"/>
      <c r="GJW4"/>
      <c r="GJX4"/>
      <c r="GJY4"/>
      <c r="GJZ4"/>
      <c r="GKA4"/>
      <c r="GKB4"/>
      <c r="GKC4"/>
      <c r="GKD4"/>
      <c r="GKE4"/>
      <c r="GKF4"/>
      <c r="GKG4"/>
      <c r="GKH4"/>
      <c r="GKI4"/>
      <c r="GKJ4"/>
      <c r="GKK4"/>
      <c r="GKL4"/>
      <c r="GKM4"/>
      <c r="GKN4"/>
      <c r="GKO4"/>
      <c r="GKP4"/>
      <c r="GKQ4"/>
      <c r="GKR4"/>
      <c r="GKS4"/>
      <c r="GKT4"/>
      <c r="GKU4"/>
      <c r="GKV4"/>
      <c r="GKW4"/>
      <c r="GKX4"/>
      <c r="GKY4"/>
      <c r="GKZ4"/>
      <c r="GLA4"/>
      <c r="GLB4"/>
      <c r="GLC4"/>
      <c r="GLD4"/>
      <c r="GLE4"/>
      <c r="GLF4"/>
      <c r="GLG4"/>
      <c r="GLH4"/>
      <c r="GLI4"/>
      <c r="GLJ4"/>
      <c r="GLK4"/>
      <c r="GLL4"/>
      <c r="GLM4"/>
      <c r="GLN4"/>
      <c r="GLO4"/>
      <c r="GLP4"/>
      <c r="GLQ4"/>
      <c r="GLR4"/>
      <c r="GLS4"/>
      <c r="GLT4"/>
      <c r="GLU4"/>
      <c r="GLV4"/>
      <c r="GLW4"/>
      <c r="GLX4"/>
      <c r="GLY4"/>
      <c r="GLZ4"/>
      <c r="GMA4"/>
      <c r="GMB4"/>
      <c r="GMC4"/>
      <c r="GMD4"/>
      <c r="GME4"/>
      <c r="GMF4"/>
      <c r="GMG4"/>
      <c r="GMH4"/>
      <c r="GMI4"/>
      <c r="GMJ4"/>
      <c r="GMK4"/>
      <c r="GML4"/>
      <c r="GMM4"/>
      <c r="GMN4"/>
      <c r="GMO4"/>
      <c r="GMP4"/>
      <c r="GMQ4"/>
      <c r="GMR4"/>
      <c r="GMS4"/>
      <c r="GMT4"/>
      <c r="GMU4"/>
      <c r="GMV4"/>
      <c r="GMW4"/>
      <c r="GMX4"/>
      <c r="GMY4"/>
      <c r="GMZ4"/>
      <c r="GNA4"/>
      <c r="GNB4"/>
      <c r="GNC4"/>
      <c r="GND4"/>
      <c r="GNE4"/>
      <c r="GNF4"/>
      <c r="GNG4"/>
      <c r="GNH4"/>
      <c r="GNI4"/>
      <c r="GNJ4"/>
      <c r="GNK4"/>
      <c r="GNL4"/>
      <c r="GNM4"/>
      <c r="GNN4"/>
      <c r="GNO4"/>
      <c r="GNP4"/>
      <c r="GNQ4"/>
      <c r="GNR4"/>
      <c r="GNS4"/>
      <c r="GNT4"/>
      <c r="GNU4"/>
      <c r="GNV4"/>
      <c r="GNW4"/>
      <c r="GNX4"/>
      <c r="GNY4"/>
      <c r="GNZ4"/>
      <c r="GOA4"/>
      <c r="GOB4"/>
      <c r="GOC4"/>
      <c r="GOD4"/>
      <c r="GOE4"/>
      <c r="GOF4"/>
      <c r="GOG4"/>
      <c r="GOH4"/>
      <c r="GOI4"/>
      <c r="GOJ4"/>
      <c r="GOK4"/>
      <c r="GOL4"/>
      <c r="GOM4"/>
      <c r="GON4"/>
      <c r="GOO4"/>
      <c r="GOP4"/>
      <c r="GOQ4"/>
      <c r="GOR4"/>
      <c r="GOS4"/>
      <c r="GOT4"/>
      <c r="GOU4"/>
      <c r="GOV4"/>
      <c r="GOW4"/>
      <c r="GOX4"/>
      <c r="GOY4"/>
      <c r="GOZ4"/>
      <c r="GPA4"/>
      <c r="GPB4"/>
      <c r="GPC4"/>
      <c r="GPD4"/>
      <c r="GPE4"/>
      <c r="GPF4"/>
      <c r="GPG4"/>
      <c r="GPH4"/>
      <c r="GPI4"/>
      <c r="GPJ4"/>
      <c r="GPK4"/>
      <c r="GPL4"/>
      <c r="GPM4"/>
      <c r="GPN4"/>
      <c r="GPO4"/>
      <c r="GPP4"/>
      <c r="GPQ4"/>
      <c r="GPR4"/>
      <c r="GPS4"/>
      <c r="GPT4"/>
      <c r="GPU4"/>
      <c r="GPV4"/>
      <c r="GPW4"/>
      <c r="GPX4"/>
      <c r="GPY4"/>
      <c r="GPZ4"/>
      <c r="GQA4"/>
      <c r="GQB4"/>
      <c r="GQC4"/>
      <c r="GQD4"/>
      <c r="GQE4"/>
      <c r="GQF4"/>
      <c r="GQG4"/>
      <c r="GQH4"/>
      <c r="GQI4"/>
      <c r="GQJ4"/>
      <c r="GQK4"/>
      <c r="GQL4"/>
      <c r="GQM4"/>
      <c r="GQN4"/>
      <c r="GQO4"/>
      <c r="GQP4"/>
      <c r="GQQ4"/>
      <c r="GQR4"/>
      <c r="GQS4"/>
      <c r="GQT4"/>
      <c r="GQU4"/>
      <c r="GQV4"/>
      <c r="GQW4"/>
      <c r="GQX4"/>
      <c r="GQY4"/>
      <c r="GQZ4"/>
      <c r="GRA4"/>
      <c r="GRB4"/>
      <c r="GRC4"/>
      <c r="GRD4"/>
      <c r="GRE4"/>
      <c r="GRF4"/>
      <c r="GRG4"/>
      <c r="GRH4"/>
      <c r="GRI4"/>
      <c r="GRJ4"/>
      <c r="GRK4"/>
      <c r="GRL4"/>
      <c r="GRM4"/>
      <c r="GRN4"/>
      <c r="GRO4"/>
      <c r="GRP4"/>
      <c r="GRQ4"/>
      <c r="GRR4"/>
      <c r="GRS4"/>
      <c r="GRT4"/>
      <c r="GRU4"/>
      <c r="GRV4"/>
      <c r="GRW4"/>
      <c r="GRX4"/>
      <c r="GRY4"/>
      <c r="GRZ4"/>
      <c r="GSA4"/>
      <c r="GSB4"/>
      <c r="GSC4"/>
      <c r="GSD4"/>
      <c r="GSE4"/>
      <c r="GSF4"/>
      <c r="GSG4"/>
      <c r="GSH4"/>
      <c r="GSI4"/>
      <c r="GSJ4"/>
      <c r="GSK4"/>
      <c r="GSL4"/>
      <c r="GSM4"/>
      <c r="GSN4"/>
      <c r="GSO4"/>
      <c r="GSP4"/>
      <c r="GSQ4"/>
      <c r="GSR4"/>
      <c r="GSS4"/>
      <c r="GST4"/>
      <c r="GSU4"/>
      <c r="GSV4"/>
      <c r="GSW4"/>
      <c r="GSX4"/>
      <c r="GSY4"/>
      <c r="GSZ4"/>
      <c r="GTA4"/>
      <c r="GTB4"/>
      <c r="GTC4"/>
      <c r="GTD4"/>
      <c r="GTE4"/>
      <c r="GTF4"/>
      <c r="GTG4"/>
      <c r="GTH4"/>
      <c r="GTI4"/>
      <c r="GTJ4"/>
      <c r="GTK4"/>
      <c r="GTL4"/>
      <c r="GTM4"/>
      <c r="GTN4"/>
      <c r="GTO4"/>
      <c r="GTP4"/>
      <c r="GTQ4"/>
      <c r="GTR4"/>
      <c r="GTS4"/>
      <c r="GTT4"/>
      <c r="GTU4"/>
      <c r="GTV4"/>
      <c r="GTW4"/>
      <c r="GTX4"/>
      <c r="GTY4"/>
      <c r="GTZ4"/>
      <c r="GUA4"/>
      <c r="GUB4"/>
      <c r="GUC4"/>
      <c r="GUD4"/>
      <c r="GUE4"/>
      <c r="GUF4"/>
      <c r="GUG4"/>
      <c r="GUH4"/>
      <c r="GUI4"/>
      <c r="GUJ4"/>
      <c r="GUK4"/>
      <c r="GUL4"/>
      <c r="GUM4"/>
      <c r="GUN4"/>
      <c r="GUO4"/>
      <c r="GUP4"/>
      <c r="GUQ4"/>
      <c r="GUR4"/>
      <c r="GUS4"/>
      <c r="GUT4"/>
      <c r="GUU4"/>
      <c r="GUV4"/>
      <c r="GUW4"/>
      <c r="GUX4"/>
      <c r="GUY4"/>
      <c r="GUZ4"/>
      <c r="GVA4"/>
      <c r="GVB4"/>
      <c r="GVC4"/>
      <c r="GVD4"/>
      <c r="GVE4"/>
      <c r="GVF4"/>
      <c r="GVG4"/>
      <c r="GVH4"/>
      <c r="GVI4"/>
      <c r="GVJ4"/>
      <c r="GVK4"/>
      <c r="GVL4"/>
      <c r="GVM4"/>
      <c r="GVN4"/>
      <c r="GVO4"/>
      <c r="GVP4"/>
      <c r="GVQ4"/>
      <c r="GVR4"/>
      <c r="GVS4"/>
      <c r="GVT4"/>
      <c r="GVU4"/>
      <c r="GVV4"/>
      <c r="GVW4"/>
      <c r="GVX4"/>
      <c r="GVY4"/>
      <c r="GVZ4"/>
      <c r="GWA4"/>
      <c r="GWB4"/>
      <c r="GWC4"/>
      <c r="GWD4"/>
      <c r="GWE4"/>
      <c r="GWF4"/>
      <c r="GWG4"/>
      <c r="GWH4"/>
      <c r="GWI4"/>
      <c r="GWJ4"/>
      <c r="GWK4"/>
      <c r="GWL4"/>
      <c r="GWM4"/>
      <c r="GWN4"/>
      <c r="GWO4"/>
      <c r="GWP4"/>
      <c r="GWQ4"/>
      <c r="GWR4"/>
      <c r="GWS4"/>
      <c r="GWT4"/>
      <c r="GWU4"/>
      <c r="GWV4"/>
      <c r="GWW4"/>
      <c r="GWX4"/>
      <c r="GWY4"/>
      <c r="GWZ4"/>
      <c r="GXA4"/>
      <c r="GXB4"/>
      <c r="GXC4"/>
      <c r="GXD4"/>
      <c r="GXE4"/>
      <c r="GXF4"/>
      <c r="GXG4"/>
      <c r="GXH4"/>
      <c r="GXI4"/>
      <c r="GXJ4"/>
      <c r="GXK4"/>
      <c r="GXL4"/>
      <c r="GXM4"/>
      <c r="GXN4"/>
      <c r="GXO4"/>
      <c r="GXP4"/>
      <c r="GXQ4"/>
      <c r="GXR4"/>
      <c r="GXS4"/>
      <c r="GXT4"/>
      <c r="GXU4"/>
      <c r="GXV4"/>
      <c r="GXW4"/>
      <c r="GXX4"/>
      <c r="GXY4"/>
      <c r="GXZ4"/>
      <c r="GYA4"/>
      <c r="GYB4"/>
      <c r="GYC4"/>
      <c r="GYD4"/>
      <c r="GYE4"/>
      <c r="GYF4"/>
      <c r="GYG4"/>
      <c r="GYH4"/>
      <c r="GYI4"/>
      <c r="GYJ4"/>
      <c r="GYK4"/>
      <c r="GYL4"/>
      <c r="GYM4"/>
      <c r="GYN4"/>
      <c r="GYO4"/>
      <c r="GYP4"/>
      <c r="GYQ4"/>
      <c r="GYR4"/>
      <c r="GYS4"/>
      <c r="GYT4"/>
      <c r="GYU4"/>
      <c r="GYV4"/>
      <c r="GYW4"/>
      <c r="GYX4"/>
      <c r="GYY4"/>
      <c r="GYZ4"/>
      <c r="GZA4"/>
      <c r="GZB4"/>
      <c r="GZC4"/>
      <c r="GZD4"/>
      <c r="GZE4"/>
      <c r="GZF4"/>
      <c r="GZG4"/>
      <c r="GZH4"/>
      <c r="GZI4"/>
      <c r="GZJ4"/>
      <c r="GZK4"/>
      <c r="GZL4"/>
      <c r="GZM4"/>
      <c r="GZN4"/>
      <c r="GZO4"/>
      <c r="GZP4"/>
      <c r="GZQ4"/>
      <c r="GZR4"/>
      <c r="GZS4"/>
      <c r="GZT4"/>
      <c r="GZU4"/>
      <c r="GZV4"/>
      <c r="GZW4"/>
      <c r="GZX4"/>
      <c r="GZY4"/>
      <c r="GZZ4"/>
      <c r="HAA4"/>
      <c r="HAB4"/>
      <c r="HAC4"/>
      <c r="HAD4"/>
      <c r="HAE4"/>
      <c r="HAF4"/>
      <c r="HAG4"/>
      <c r="HAH4"/>
      <c r="HAI4"/>
      <c r="HAJ4"/>
      <c r="HAK4"/>
      <c r="HAL4"/>
      <c r="HAM4"/>
      <c r="HAN4"/>
      <c r="HAO4"/>
      <c r="HAP4"/>
      <c r="HAQ4"/>
      <c r="HAR4"/>
      <c r="HAS4"/>
      <c r="HAT4"/>
      <c r="HAU4"/>
      <c r="HAV4"/>
      <c r="HAW4"/>
      <c r="HAX4"/>
      <c r="HAY4"/>
      <c r="HAZ4"/>
      <c r="HBA4"/>
      <c r="HBB4"/>
      <c r="HBC4"/>
      <c r="HBD4"/>
      <c r="HBE4"/>
      <c r="HBF4"/>
      <c r="HBG4"/>
      <c r="HBH4"/>
      <c r="HBI4"/>
      <c r="HBJ4"/>
      <c r="HBK4"/>
      <c r="HBL4"/>
      <c r="HBM4"/>
      <c r="HBN4"/>
      <c r="HBO4"/>
      <c r="HBP4"/>
      <c r="HBQ4"/>
      <c r="HBR4"/>
      <c r="HBS4"/>
      <c r="HBT4"/>
      <c r="HBU4"/>
      <c r="HBV4"/>
      <c r="HBW4"/>
      <c r="HBX4"/>
      <c r="HBY4"/>
      <c r="HBZ4"/>
      <c r="HCA4"/>
      <c r="HCB4"/>
      <c r="HCC4"/>
      <c r="HCD4"/>
      <c r="HCE4"/>
      <c r="HCF4"/>
      <c r="HCG4"/>
      <c r="HCH4"/>
      <c r="HCI4"/>
      <c r="HCJ4"/>
      <c r="HCK4"/>
      <c r="HCL4"/>
      <c r="HCM4"/>
      <c r="HCN4"/>
      <c r="HCO4"/>
      <c r="HCP4"/>
      <c r="HCQ4"/>
      <c r="HCR4"/>
      <c r="HCS4"/>
      <c r="HCT4"/>
      <c r="HCU4"/>
      <c r="HCV4"/>
      <c r="HCW4"/>
      <c r="HCX4"/>
      <c r="HCY4"/>
      <c r="HCZ4"/>
      <c r="HDA4"/>
      <c r="HDB4"/>
      <c r="HDC4"/>
      <c r="HDD4"/>
      <c r="HDE4"/>
      <c r="HDF4"/>
      <c r="HDG4"/>
      <c r="HDH4"/>
      <c r="HDI4"/>
      <c r="HDJ4"/>
      <c r="HDK4"/>
      <c r="HDL4"/>
      <c r="HDM4"/>
      <c r="HDN4"/>
      <c r="HDO4"/>
      <c r="HDP4"/>
      <c r="HDQ4"/>
      <c r="HDR4"/>
      <c r="HDS4"/>
      <c r="HDT4"/>
      <c r="HDU4"/>
      <c r="HDV4"/>
      <c r="HDW4"/>
      <c r="HDX4"/>
      <c r="HDY4"/>
      <c r="HDZ4"/>
      <c r="HEA4"/>
      <c r="HEB4"/>
      <c r="HEC4"/>
      <c r="HED4"/>
      <c r="HEE4"/>
      <c r="HEF4"/>
      <c r="HEG4"/>
      <c r="HEH4"/>
      <c r="HEI4"/>
      <c r="HEJ4"/>
      <c r="HEK4"/>
      <c r="HEL4"/>
      <c r="HEM4"/>
      <c r="HEN4"/>
      <c r="HEO4"/>
      <c r="HEP4"/>
      <c r="HEQ4"/>
      <c r="HER4"/>
      <c r="HES4"/>
      <c r="HET4"/>
      <c r="HEU4"/>
      <c r="HEV4"/>
      <c r="HEW4"/>
      <c r="HEX4"/>
      <c r="HEY4"/>
      <c r="HEZ4"/>
      <c r="HFA4"/>
      <c r="HFB4"/>
      <c r="HFC4"/>
      <c r="HFD4"/>
      <c r="HFE4"/>
      <c r="HFF4"/>
      <c r="HFG4"/>
      <c r="HFH4"/>
      <c r="HFI4"/>
      <c r="HFJ4"/>
      <c r="HFK4"/>
      <c r="HFL4"/>
      <c r="HFM4"/>
      <c r="HFN4"/>
      <c r="HFO4"/>
      <c r="HFP4"/>
      <c r="HFQ4"/>
      <c r="HFR4"/>
      <c r="HFS4"/>
      <c r="HFT4"/>
      <c r="HFU4"/>
      <c r="HFV4"/>
      <c r="HFW4"/>
      <c r="HFX4"/>
      <c r="HFY4"/>
      <c r="HFZ4"/>
      <c r="HGA4"/>
      <c r="HGB4"/>
      <c r="HGC4"/>
      <c r="HGD4"/>
      <c r="HGE4"/>
      <c r="HGF4"/>
      <c r="HGG4"/>
      <c r="HGH4"/>
      <c r="HGI4"/>
      <c r="HGJ4"/>
      <c r="HGK4"/>
      <c r="HGL4"/>
      <c r="HGM4"/>
      <c r="HGN4"/>
      <c r="HGO4"/>
      <c r="HGP4"/>
      <c r="HGQ4"/>
      <c r="HGR4"/>
      <c r="HGS4"/>
      <c r="HGT4"/>
      <c r="HGU4"/>
      <c r="HGV4"/>
      <c r="HGW4"/>
      <c r="HGX4"/>
      <c r="HGY4"/>
      <c r="HGZ4"/>
      <c r="HHA4"/>
      <c r="HHB4"/>
      <c r="HHC4"/>
      <c r="HHD4"/>
      <c r="HHE4"/>
      <c r="HHF4"/>
      <c r="HHG4"/>
      <c r="HHH4"/>
      <c r="HHI4"/>
      <c r="HHJ4"/>
      <c r="HHK4"/>
      <c r="HHL4"/>
      <c r="HHM4"/>
      <c r="HHN4"/>
      <c r="HHO4"/>
      <c r="HHP4"/>
      <c r="HHQ4"/>
      <c r="HHR4"/>
      <c r="HHS4"/>
      <c r="HHT4"/>
      <c r="HHU4"/>
      <c r="HHV4"/>
      <c r="HHW4"/>
      <c r="HHX4"/>
      <c r="HHY4"/>
      <c r="HHZ4"/>
      <c r="HIA4"/>
      <c r="HIB4"/>
      <c r="HIC4"/>
      <c r="HID4"/>
      <c r="HIE4"/>
      <c r="HIF4"/>
      <c r="HIG4"/>
      <c r="HIH4"/>
      <c r="HII4"/>
      <c r="HIJ4"/>
      <c r="HIK4"/>
      <c r="HIL4"/>
      <c r="HIM4"/>
      <c r="HIN4"/>
      <c r="HIO4"/>
      <c r="HIP4"/>
      <c r="HIQ4"/>
      <c r="HIR4"/>
      <c r="HIS4"/>
      <c r="HIT4"/>
      <c r="HIU4"/>
      <c r="HIV4"/>
      <c r="HIW4"/>
      <c r="HIX4"/>
      <c r="HIY4"/>
      <c r="HIZ4"/>
      <c r="HJA4"/>
      <c r="HJB4"/>
      <c r="HJC4"/>
      <c r="HJD4"/>
      <c r="HJE4"/>
      <c r="HJF4"/>
      <c r="HJG4"/>
      <c r="HJH4"/>
      <c r="HJI4"/>
      <c r="HJJ4"/>
      <c r="HJK4"/>
      <c r="HJL4"/>
      <c r="HJM4"/>
      <c r="HJN4"/>
      <c r="HJO4"/>
      <c r="HJP4"/>
      <c r="HJQ4"/>
      <c r="HJR4"/>
      <c r="HJS4"/>
      <c r="HJT4"/>
      <c r="HJU4"/>
      <c r="HJV4"/>
      <c r="HJW4"/>
      <c r="HJX4"/>
      <c r="HJY4"/>
      <c r="HJZ4"/>
      <c r="HKA4"/>
      <c r="HKB4"/>
      <c r="HKC4"/>
      <c r="HKD4"/>
      <c r="HKE4"/>
      <c r="HKF4"/>
      <c r="HKG4"/>
      <c r="HKH4"/>
      <c r="HKI4"/>
      <c r="HKJ4"/>
      <c r="HKK4"/>
      <c r="HKL4"/>
      <c r="HKM4"/>
      <c r="HKN4"/>
      <c r="HKO4"/>
      <c r="HKP4"/>
      <c r="HKQ4"/>
      <c r="HKR4"/>
      <c r="HKS4"/>
      <c r="HKT4"/>
      <c r="HKU4"/>
      <c r="HKV4"/>
      <c r="HKW4"/>
      <c r="HKX4"/>
      <c r="HKY4"/>
      <c r="HKZ4"/>
      <c r="HLA4"/>
      <c r="HLB4"/>
      <c r="HLC4"/>
      <c r="HLD4"/>
      <c r="HLE4"/>
      <c r="HLF4"/>
      <c r="HLG4"/>
      <c r="HLH4"/>
      <c r="HLI4"/>
      <c r="HLJ4"/>
      <c r="HLK4"/>
      <c r="HLL4"/>
      <c r="HLM4"/>
      <c r="HLN4"/>
      <c r="HLO4"/>
      <c r="HLP4"/>
      <c r="HLQ4"/>
      <c r="HLR4"/>
      <c r="HLS4"/>
      <c r="HLT4"/>
      <c r="HLU4"/>
      <c r="HLV4"/>
      <c r="HLW4"/>
      <c r="HLX4"/>
      <c r="HLY4"/>
      <c r="HLZ4"/>
      <c r="HMA4"/>
      <c r="HMB4"/>
      <c r="HMC4"/>
      <c r="HMD4"/>
      <c r="HME4"/>
      <c r="HMF4"/>
      <c r="HMG4"/>
      <c r="HMH4"/>
      <c r="HMI4"/>
      <c r="HMJ4"/>
      <c r="HMK4"/>
      <c r="HML4"/>
      <c r="HMM4"/>
      <c r="HMN4"/>
      <c r="HMO4"/>
      <c r="HMP4"/>
      <c r="HMQ4"/>
      <c r="HMR4"/>
      <c r="HMS4"/>
      <c r="HMT4"/>
      <c r="HMU4"/>
      <c r="HMV4"/>
      <c r="HMW4"/>
      <c r="HMX4"/>
      <c r="HMY4"/>
      <c r="HMZ4"/>
      <c r="HNA4"/>
      <c r="HNB4"/>
      <c r="HNC4"/>
      <c r="HND4"/>
      <c r="HNE4"/>
      <c r="HNF4"/>
      <c r="HNG4"/>
      <c r="HNH4"/>
      <c r="HNI4"/>
      <c r="HNJ4"/>
      <c r="HNK4"/>
      <c r="HNL4"/>
      <c r="HNM4"/>
      <c r="HNN4"/>
      <c r="HNO4"/>
      <c r="HNP4"/>
      <c r="HNQ4"/>
      <c r="HNR4"/>
      <c r="HNS4"/>
      <c r="HNT4"/>
      <c r="HNU4"/>
      <c r="HNV4"/>
      <c r="HNW4"/>
      <c r="HNX4"/>
      <c r="HNY4"/>
      <c r="HNZ4"/>
      <c r="HOA4"/>
      <c r="HOB4"/>
      <c r="HOC4"/>
      <c r="HOD4"/>
      <c r="HOE4"/>
      <c r="HOF4"/>
      <c r="HOG4"/>
      <c r="HOH4"/>
      <c r="HOI4"/>
      <c r="HOJ4"/>
      <c r="HOK4"/>
      <c r="HOL4"/>
      <c r="HOM4"/>
      <c r="HON4"/>
      <c r="HOO4"/>
      <c r="HOP4"/>
      <c r="HOQ4"/>
      <c r="HOR4"/>
      <c r="HOS4"/>
      <c r="HOT4"/>
      <c r="HOU4"/>
      <c r="HOV4"/>
      <c r="HOW4"/>
      <c r="HOX4"/>
      <c r="HOY4"/>
      <c r="HOZ4"/>
      <c r="HPA4"/>
      <c r="HPB4"/>
      <c r="HPC4"/>
      <c r="HPD4"/>
      <c r="HPE4"/>
      <c r="HPF4"/>
      <c r="HPG4"/>
      <c r="HPH4"/>
      <c r="HPI4"/>
      <c r="HPJ4"/>
      <c r="HPK4"/>
      <c r="HPL4"/>
      <c r="HPM4"/>
      <c r="HPN4"/>
      <c r="HPO4"/>
      <c r="HPP4"/>
      <c r="HPQ4"/>
      <c r="HPR4"/>
      <c r="HPS4"/>
      <c r="HPT4"/>
      <c r="HPU4"/>
      <c r="HPV4"/>
      <c r="HPW4"/>
      <c r="HPX4"/>
      <c r="HPY4"/>
      <c r="HPZ4"/>
      <c r="HQA4"/>
      <c r="HQB4"/>
      <c r="HQC4"/>
      <c r="HQD4"/>
      <c r="HQE4"/>
      <c r="HQF4"/>
      <c r="HQG4"/>
      <c r="HQH4"/>
      <c r="HQI4"/>
      <c r="HQJ4"/>
      <c r="HQK4"/>
      <c r="HQL4"/>
      <c r="HQM4"/>
      <c r="HQN4"/>
      <c r="HQO4"/>
      <c r="HQP4"/>
      <c r="HQQ4"/>
      <c r="HQR4"/>
      <c r="HQS4"/>
      <c r="HQT4"/>
      <c r="HQU4"/>
      <c r="HQV4"/>
      <c r="HQW4"/>
      <c r="HQX4"/>
      <c r="HQY4"/>
      <c r="HQZ4"/>
      <c r="HRA4"/>
      <c r="HRB4"/>
      <c r="HRC4"/>
      <c r="HRD4"/>
      <c r="HRE4"/>
      <c r="HRF4"/>
      <c r="HRG4"/>
      <c r="HRH4"/>
      <c r="HRI4"/>
      <c r="HRJ4"/>
      <c r="HRK4"/>
      <c r="HRL4"/>
      <c r="HRM4"/>
      <c r="HRN4"/>
      <c r="HRO4"/>
      <c r="HRP4"/>
      <c r="HRQ4"/>
      <c r="HRR4"/>
      <c r="HRS4"/>
      <c r="HRT4"/>
      <c r="HRU4"/>
      <c r="HRV4"/>
      <c r="HRW4"/>
      <c r="HRX4"/>
      <c r="HRY4"/>
      <c r="HRZ4"/>
      <c r="HSA4"/>
      <c r="HSB4"/>
      <c r="HSC4"/>
      <c r="HSD4"/>
      <c r="HSE4"/>
      <c r="HSF4"/>
      <c r="HSG4"/>
      <c r="HSH4"/>
      <c r="HSI4"/>
      <c r="HSJ4"/>
      <c r="HSK4"/>
      <c r="HSL4"/>
      <c r="HSM4"/>
      <c r="HSN4"/>
      <c r="HSO4"/>
      <c r="HSP4"/>
      <c r="HSQ4"/>
      <c r="HSR4"/>
      <c r="HSS4"/>
      <c r="HST4"/>
      <c r="HSU4"/>
      <c r="HSV4"/>
      <c r="HSW4"/>
      <c r="HSX4"/>
      <c r="HSY4"/>
      <c r="HSZ4"/>
      <c r="HTA4"/>
      <c r="HTB4"/>
      <c r="HTC4"/>
      <c r="HTD4"/>
      <c r="HTE4"/>
      <c r="HTF4"/>
      <c r="HTG4"/>
      <c r="HTH4"/>
      <c r="HTI4"/>
      <c r="HTJ4"/>
      <c r="HTK4"/>
      <c r="HTL4"/>
      <c r="HTM4"/>
      <c r="HTN4"/>
      <c r="HTO4"/>
      <c r="HTP4"/>
      <c r="HTQ4"/>
      <c r="HTR4"/>
      <c r="HTS4"/>
      <c r="HTT4"/>
      <c r="HTU4"/>
      <c r="HTV4"/>
      <c r="HTW4"/>
      <c r="HTX4"/>
      <c r="HTY4"/>
      <c r="HTZ4"/>
      <c r="HUA4"/>
      <c r="HUB4"/>
      <c r="HUC4"/>
      <c r="HUD4"/>
      <c r="HUE4"/>
      <c r="HUF4"/>
      <c r="HUG4"/>
      <c r="HUH4"/>
      <c r="HUI4"/>
      <c r="HUJ4"/>
      <c r="HUK4"/>
      <c r="HUL4"/>
      <c r="HUM4"/>
      <c r="HUN4"/>
      <c r="HUO4"/>
      <c r="HUP4"/>
      <c r="HUQ4"/>
      <c r="HUR4"/>
      <c r="HUS4"/>
      <c r="HUT4"/>
      <c r="HUU4"/>
      <c r="HUV4"/>
      <c r="HUW4"/>
      <c r="HUX4"/>
      <c r="HUY4"/>
      <c r="HUZ4"/>
      <c r="HVA4"/>
      <c r="HVB4"/>
      <c r="HVC4"/>
      <c r="HVD4"/>
      <c r="HVE4"/>
      <c r="HVF4"/>
      <c r="HVG4"/>
      <c r="HVH4"/>
      <c r="HVI4"/>
      <c r="HVJ4"/>
      <c r="HVK4"/>
      <c r="HVL4"/>
      <c r="HVM4"/>
      <c r="HVN4"/>
      <c r="HVO4"/>
      <c r="HVP4"/>
      <c r="HVQ4"/>
      <c r="HVR4"/>
      <c r="HVS4"/>
      <c r="HVT4"/>
      <c r="HVU4"/>
      <c r="HVV4"/>
      <c r="HVW4"/>
      <c r="HVX4"/>
      <c r="HVY4"/>
      <c r="HVZ4"/>
      <c r="HWA4"/>
      <c r="HWB4"/>
      <c r="HWC4"/>
      <c r="HWD4"/>
      <c r="HWE4"/>
      <c r="HWF4"/>
      <c r="HWG4"/>
      <c r="HWH4"/>
      <c r="HWI4"/>
      <c r="HWJ4"/>
      <c r="HWK4"/>
      <c r="HWL4"/>
      <c r="HWM4"/>
      <c r="HWN4"/>
      <c r="HWO4"/>
      <c r="HWP4"/>
      <c r="HWQ4"/>
      <c r="HWR4"/>
      <c r="HWS4"/>
      <c r="HWT4"/>
      <c r="HWU4"/>
      <c r="HWV4"/>
      <c r="HWW4"/>
      <c r="HWX4"/>
      <c r="HWY4"/>
      <c r="HWZ4"/>
      <c r="HXA4"/>
      <c r="HXB4"/>
      <c r="HXC4"/>
      <c r="HXD4"/>
      <c r="HXE4"/>
      <c r="HXF4"/>
      <c r="HXG4"/>
      <c r="HXH4"/>
      <c r="HXI4"/>
      <c r="HXJ4"/>
      <c r="HXK4"/>
      <c r="HXL4"/>
      <c r="HXM4"/>
      <c r="HXN4"/>
      <c r="HXO4"/>
      <c r="HXP4"/>
      <c r="HXQ4"/>
      <c r="HXR4"/>
      <c r="HXS4"/>
      <c r="HXT4"/>
      <c r="HXU4"/>
      <c r="HXV4"/>
      <c r="HXW4"/>
      <c r="HXX4"/>
      <c r="HXY4"/>
      <c r="HXZ4"/>
      <c r="HYA4"/>
      <c r="HYB4"/>
      <c r="HYC4"/>
      <c r="HYD4"/>
      <c r="HYE4"/>
      <c r="HYF4"/>
      <c r="HYG4"/>
      <c r="HYH4"/>
      <c r="HYI4"/>
      <c r="HYJ4"/>
      <c r="HYK4"/>
      <c r="HYL4"/>
      <c r="HYM4"/>
      <c r="HYN4"/>
      <c r="HYO4"/>
      <c r="HYP4"/>
      <c r="HYQ4"/>
      <c r="HYR4"/>
      <c r="HYS4"/>
      <c r="HYT4"/>
      <c r="HYU4"/>
      <c r="HYV4"/>
      <c r="HYW4"/>
      <c r="HYX4"/>
      <c r="HYY4"/>
      <c r="HYZ4"/>
      <c r="HZA4"/>
      <c r="HZB4"/>
      <c r="HZC4"/>
      <c r="HZD4"/>
      <c r="HZE4"/>
      <c r="HZF4"/>
      <c r="HZG4"/>
      <c r="HZH4"/>
      <c r="HZI4"/>
      <c r="HZJ4"/>
      <c r="HZK4"/>
      <c r="HZL4"/>
      <c r="HZM4"/>
      <c r="HZN4"/>
      <c r="HZO4"/>
      <c r="HZP4"/>
      <c r="HZQ4"/>
      <c r="HZR4"/>
      <c r="HZS4"/>
      <c r="HZT4"/>
      <c r="HZU4"/>
      <c r="HZV4"/>
      <c r="HZW4"/>
      <c r="HZX4"/>
      <c r="HZY4"/>
      <c r="HZZ4"/>
      <c r="IAA4"/>
      <c r="IAB4"/>
      <c r="IAC4"/>
      <c r="IAD4"/>
      <c r="IAE4"/>
      <c r="IAF4"/>
      <c r="IAG4"/>
      <c r="IAH4"/>
      <c r="IAI4"/>
      <c r="IAJ4"/>
      <c r="IAK4"/>
      <c r="IAL4"/>
      <c r="IAM4"/>
      <c r="IAN4"/>
      <c r="IAO4"/>
      <c r="IAP4"/>
      <c r="IAQ4"/>
      <c r="IAR4"/>
      <c r="IAS4"/>
      <c r="IAT4"/>
      <c r="IAU4"/>
      <c r="IAV4"/>
      <c r="IAW4"/>
      <c r="IAX4"/>
      <c r="IAY4"/>
      <c r="IAZ4"/>
      <c r="IBA4"/>
      <c r="IBB4"/>
      <c r="IBC4"/>
      <c r="IBD4"/>
      <c r="IBE4"/>
      <c r="IBF4"/>
      <c r="IBG4"/>
      <c r="IBH4"/>
      <c r="IBI4"/>
      <c r="IBJ4"/>
      <c r="IBK4"/>
      <c r="IBL4"/>
      <c r="IBM4"/>
      <c r="IBN4"/>
      <c r="IBO4"/>
      <c r="IBP4"/>
      <c r="IBQ4"/>
      <c r="IBR4"/>
      <c r="IBS4"/>
      <c r="IBT4"/>
      <c r="IBU4"/>
      <c r="IBV4"/>
      <c r="IBW4"/>
      <c r="IBX4"/>
      <c r="IBY4"/>
      <c r="IBZ4"/>
      <c r="ICA4"/>
      <c r="ICB4"/>
      <c r="ICC4"/>
      <c r="ICD4"/>
      <c r="ICE4"/>
      <c r="ICF4"/>
      <c r="ICG4"/>
      <c r="ICH4"/>
      <c r="ICI4"/>
      <c r="ICJ4"/>
      <c r="ICK4"/>
      <c r="ICL4"/>
      <c r="ICM4"/>
      <c r="ICN4"/>
      <c r="ICO4"/>
      <c r="ICP4"/>
      <c r="ICQ4"/>
      <c r="ICR4"/>
      <c r="ICS4"/>
      <c r="ICT4"/>
      <c r="ICU4"/>
      <c r="ICV4"/>
      <c r="ICW4"/>
      <c r="ICX4"/>
      <c r="ICY4"/>
      <c r="ICZ4"/>
      <c r="IDA4"/>
      <c r="IDB4"/>
      <c r="IDC4"/>
      <c r="IDD4"/>
      <c r="IDE4"/>
      <c r="IDF4"/>
      <c r="IDG4"/>
      <c r="IDH4"/>
      <c r="IDI4"/>
      <c r="IDJ4"/>
      <c r="IDK4"/>
      <c r="IDL4"/>
      <c r="IDM4"/>
      <c r="IDN4"/>
      <c r="IDO4"/>
      <c r="IDP4"/>
      <c r="IDQ4"/>
      <c r="IDR4"/>
      <c r="IDS4"/>
      <c r="IDT4"/>
      <c r="IDU4"/>
      <c r="IDV4"/>
      <c r="IDW4"/>
      <c r="IDX4"/>
      <c r="IDY4"/>
      <c r="IDZ4"/>
      <c r="IEA4"/>
      <c r="IEB4"/>
      <c r="IEC4"/>
      <c r="IED4"/>
      <c r="IEE4"/>
      <c r="IEF4"/>
      <c r="IEG4"/>
      <c r="IEH4"/>
      <c r="IEI4"/>
      <c r="IEJ4"/>
      <c r="IEK4"/>
      <c r="IEL4"/>
      <c r="IEM4"/>
      <c r="IEN4"/>
      <c r="IEO4"/>
      <c r="IEP4"/>
      <c r="IEQ4"/>
      <c r="IER4"/>
      <c r="IES4"/>
      <c r="IET4"/>
      <c r="IEU4"/>
      <c r="IEV4"/>
      <c r="IEW4"/>
      <c r="IEX4"/>
      <c r="IEY4"/>
      <c r="IEZ4"/>
      <c r="IFA4"/>
      <c r="IFB4"/>
      <c r="IFC4"/>
      <c r="IFD4"/>
      <c r="IFE4"/>
      <c r="IFF4"/>
      <c r="IFG4"/>
      <c r="IFH4"/>
      <c r="IFI4"/>
      <c r="IFJ4"/>
      <c r="IFK4"/>
      <c r="IFL4"/>
      <c r="IFM4"/>
      <c r="IFN4"/>
      <c r="IFO4"/>
      <c r="IFP4"/>
      <c r="IFQ4"/>
      <c r="IFR4"/>
      <c r="IFS4"/>
      <c r="IFT4"/>
      <c r="IFU4"/>
      <c r="IFV4"/>
      <c r="IFW4"/>
      <c r="IFX4"/>
      <c r="IFY4"/>
      <c r="IFZ4"/>
      <c r="IGA4"/>
      <c r="IGB4"/>
      <c r="IGC4"/>
      <c r="IGD4"/>
      <c r="IGE4"/>
      <c r="IGF4"/>
      <c r="IGG4"/>
      <c r="IGH4"/>
      <c r="IGI4"/>
      <c r="IGJ4"/>
      <c r="IGK4"/>
      <c r="IGL4"/>
      <c r="IGM4"/>
      <c r="IGN4"/>
      <c r="IGO4"/>
      <c r="IGP4"/>
      <c r="IGQ4"/>
      <c r="IGR4"/>
      <c r="IGS4"/>
      <c r="IGT4"/>
      <c r="IGU4"/>
      <c r="IGV4"/>
      <c r="IGW4"/>
      <c r="IGX4"/>
      <c r="IGY4"/>
      <c r="IGZ4"/>
      <c r="IHA4"/>
      <c r="IHB4"/>
      <c r="IHC4"/>
      <c r="IHD4"/>
      <c r="IHE4"/>
      <c r="IHF4"/>
      <c r="IHG4"/>
      <c r="IHH4"/>
      <c r="IHI4"/>
      <c r="IHJ4"/>
      <c r="IHK4"/>
      <c r="IHL4"/>
      <c r="IHM4"/>
      <c r="IHN4"/>
      <c r="IHO4"/>
      <c r="IHP4"/>
      <c r="IHQ4"/>
      <c r="IHR4"/>
      <c r="IHS4"/>
      <c r="IHT4"/>
      <c r="IHU4"/>
      <c r="IHV4"/>
      <c r="IHW4"/>
      <c r="IHX4"/>
      <c r="IHY4"/>
      <c r="IHZ4"/>
      <c r="IIA4"/>
      <c r="IIB4"/>
      <c r="IIC4"/>
      <c r="IID4"/>
      <c r="IIE4"/>
      <c r="IIF4"/>
      <c r="IIG4"/>
      <c r="IIH4"/>
      <c r="III4"/>
      <c r="IIJ4"/>
      <c r="IIK4"/>
      <c r="IIL4"/>
      <c r="IIM4"/>
      <c r="IIN4"/>
      <c r="IIO4"/>
      <c r="IIP4"/>
      <c r="IIQ4"/>
      <c r="IIR4"/>
      <c r="IIS4"/>
      <c r="IIT4"/>
      <c r="IIU4"/>
      <c r="IIV4"/>
      <c r="IIW4"/>
      <c r="IIX4"/>
      <c r="IIY4"/>
      <c r="IIZ4"/>
      <c r="IJA4"/>
      <c r="IJB4"/>
      <c r="IJC4"/>
      <c r="IJD4"/>
      <c r="IJE4"/>
      <c r="IJF4"/>
      <c r="IJG4"/>
      <c r="IJH4"/>
      <c r="IJI4"/>
      <c r="IJJ4"/>
      <c r="IJK4"/>
      <c r="IJL4"/>
      <c r="IJM4"/>
      <c r="IJN4"/>
      <c r="IJO4"/>
      <c r="IJP4"/>
      <c r="IJQ4"/>
      <c r="IJR4"/>
      <c r="IJS4"/>
      <c r="IJT4"/>
      <c r="IJU4"/>
      <c r="IJV4"/>
      <c r="IJW4"/>
      <c r="IJX4"/>
      <c r="IJY4"/>
      <c r="IJZ4"/>
      <c r="IKA4"/>
      <c r="IKB4"/>
      <c r="IKC4"/>
      <c r="IKD4"/>
      <c r="IKE4"/>
      <c r="IKF4"/>
      <c r="IKG4"/>
      <c r="IKH4"/>
      <c r="IKI4"/>
      <c r="IKJ4"/>
      <c r="IKK4"/>
      <c r="IKL4"/>
      <c r="IKM4"/>
      <c r="IKN4"/>
      <c r="IKO4"/>
      <c r="IKP4"/>
      <c r="IKQ4"/>
      <c r="IKR4"/>
      <c r="IKS4"/>
      <c r="IKT4"/>
      <c r="IKU4"/>
      <c r="IKV4"/>
      <c r="IKW4"/>
      <c r="IKX4"/>
      <c r="IKY4"/>
      <c r="IKZ4"/>
      <c r="ILA4"/>
      <c r="ILB4"/>
      <c r="ILC4"/>
      <c r="ILD4"/>
      <c r="ILE4"/>
      <c r="ILF4"/>
      <c r="ILG4"/>
      <c r="ILH4"/>
      <c r="ILI4"/>
      <c r="ILJ4"/>
      <c r="ILK4"/>
      <c r="ILL4"/>
      <c r="ILM4"/>
      <c r="ILN4"/>
      <c r="ILO4"/>
      <c r="ILP4"/>
      <c r="ILQ4"/>
      <c r="ILR4"/>
      <c r="ILS4"/>
      <c r="ILT4"/>
      <c r="ILU4"/>
      <c r="ILV4"/>
      <c r="ILW4"/>
      <c r="ILX4"/>
      <c r="ILY4"/>
      <c r="ILZ4"/>
      <c r="IMA4"/>
      <c r="IMB4"/>
      <c r="IMC4"/>
      <c r="IMD4"/>
      <c r="IME4"/>
      <c r="IMF4"/>
      <c r="IMG4"/>
      <c r="IMH4"/>
      <c r="IMI4"/>
      <c r="IMJ4"/>
      <c r="IMK4"/>
      <c r="IML4"/>
      <c r="IMM4"/>
      <c r="IMN4"/>
      <c r="IMO4"/>
      <c r="IMP4"/>
      <c r="IMQ4"/>
      <c r="IMR4"/>
      <c r="IMS4"/>
      <c r="IMT4"/>
      <c r="IMU4"/>
      <c r="IMV4"/>
      <c r="IMW4"/>
      <c r="IMX4"/>
      <c r="IMY4"/>
      <c r="IMZ4"/>
      <c r="INA4"/>
      <c r="INB4"/>
      <c r="INC4"/>
      <c r="IND4"/>
      <c r="INE4"/>
      <c r="INF4"/>
      <c r="ING4"/>
      <c r="INH4"/>
      <c r="INI4"/>
      <c r="INJ4"/>
      <c r="INK4"/>
      <c r="INL4"/>
      <c r="INM4"/>
      <c r="INN4"/>
      <c r="INO4"/>
      <c r="INP4"/>
      <c r="INQ4"/>
      <c r="INR4"/>
      <c r="INS4"/>
      <c r="INT4"/>
      <c r="INU4"/>
      <c r="INV4"/>
      <c r="INW4"/>
      <c r="INX4"/>
      <c r="INY4"/>
      <c r="INZ4"/>
      <c r="IOA4"/>
      <c r="IOB4"/>
      <c r="IOC4"/>
      <c r="IOD4"/>
      <c r="IOE4"/>
      <c r="IOF4"/>
      <c r="IOG4"/>
      <c r="IOH4"/>
      <c r="IOI4"/>
      <c r="IOJ4"/>
      <c r="IOK4"/>
      <c r="IOL4"/>
      <c r="IOM4"/>
      <c r="ION4"/>
      <c r="IOO4"/>
      <c r="IOP4"/>
      <c r="IOQ4"/>
      <c r="IOR4"/>
      <c r="IOS4"/>
      <c r="IOT4"/>
      <c r="IOU4"/>
      <c r="IOV4"/>
      <c r="IOW4"/>
      <c r="IOX4"/>
      <c r="IOY4"/>
      <c r="IOZ4"/>
      <c r="IPA4"/>
      <c r="IPB4"/>
      <c r="IPC4"/>
      <c r="IPD4"/>
      <c r="IPE4"/>
      <c r="IPF4"/>
      <c r="IPG4"/>
      <c r="IPH4"/>
      <c r="IPI4"/>
      <c r="IPJ4"/>
      <c r="IPK4"/>
      <c r="IPL4"/>
      <c r="IPM4"/>
      <c r="IPN4"/>
      <c r="IPO4"/>
      <c r="IPP4"/>
      <c r="IPQ4"/>
      <c r="IPR4"/>
      <c r="IPS4"/>
      <c r="IPT4"/>
      <c r="IPU4"/>
      <c r="IPV4"/>
      <c r="IPW4"/>
      <c r="IPX4"/>
      <c r="IPY4"/>
      <c r="IPZ4"/>
      <c r="IQA4"/>
      <c r="IQB4"/>
      <c r="IQC4"/>
      <c r="IQD4"/>
      <c r="IQE4"/>
      <c r="IQF4"/>
      <c r="IQG4"/>
      <c r="IQH4"/>
      <c r="IQI4"/>
      <c r="IQJ4"/>
      <c r="IQK4"/>
      <c r="IQL4"/>
      <c r="IQM4"/>
      <c r="IQN4"/>
      <c r="IQO4"/>
      <c r="IQP4"/>
      <c r="IQQ4"/>
      <c r="IQR4"/>
      <c r="IQS4"/>
      <c r="IQT4"/>
      <c r="IQU4"/>
      <c r="IQV4"/>
      <c r="IQW4"/>
      <c r="IQX4"/>
      <c r="IQY4"/>
      <c r="IQZ4"/>
      <c r="IRA4"/>
      <c r="IRB4"/>
      <c r="IRC4"/>
      <c r="IRD4"/>
      <c r="IRE4"/>
      <c r="IRF4"/>
      <c r="IRG4"/>
      <c r="IRH4"/>
      <c r="IRI4"/>
      <c r="IRJ4"/>
      <c r="IRK4"/>
      <c r="IRL4"/>
      <c r="IRM4"/>
      <c r="IRN4"/>
      <c r="IRO4"/>
      <c r="IRP4"/>
      <c r="IRQ4"/>
      <c r="IRR4"/>
      <c r="IRS4"/>
      <c r="IRT4"/>
      <c r="IRU4"/>
      <c r="IRV4"/>
      <c r="IRW4"/>
      <c r="IRX4"/>
      <c r="IRY4"/>
      <c r="IRZ4"/>
      <c r="ISA4"/>
      <c r="ISB4"/>
      <c r="ISC4"/>
      <c r="ISD4"/>
      <c r="ISE4"/>
      <c r="ISF4"/>
      <c r="ISG4"/>
      <c r="ISH4"/>
      <c r="ISI4"/>
      <c r="ISJ4"/>
      <c r="ISK4"/>
      <c r="ISL4"/>
      <c r="ISM4"/>
      <c r="ISN4"/>
      <c r="ISO4"/>
      <c r="ISP4"/>
      <c r="ISQ4"/>
      <c r="ISR4"/>
      <c r="ISS4"/>
      <c r="IST4"/>
      <c r="ISU4"/>
      <c r="ISV4"/>
      <c r="ISW4"/>
      <c r="ISX4"/>
      <c r="ISY4"/>
      <c r="ISZ4"/>
      <c r="ITA4"/>
      <c r="ITB4"/>
      <c r="ITC4"/>
      <c r="ITD4"/>
      <c r="ITE4"/>
      <c r="ITF4"/>
      <c r="ITG4"/>
      <c r="ITH4"/>
      <c r="ITI4"/>
      <c r="ITJ4"/>
      <c r="ITK4"/>
      <c r="ITL4"/>
      <c r="ITM4"/>
      <c r="ITN4"/>
      <c r="ITO4"/>
      <c r="ITP4"/>
      <c r="ITQ4"/>
      <c r="ITR4"/>
      <c r="ITS4"/>
      <c r="ITT4"/>
      <c r="ITU4"/>
      <c r="ITV4"/>
      <c r="ITW4"/>
      <c r="ITX4"/>
      <c r="ITY4"/>
      <c r="ITZ4"/>
      <c r="IUA4"/>
      <c r="IUB4"/>
      <c r="IUC4"/>
      <c r="IUD4"/>
      <c r="IUE4"/>
      <c r="IUF4"/>
      <c r="IUG4"/>
      <c r="IUH4"/>
      <c r="IUI4"/>
      <c r="IUJ4"/>
      <c r="IUK4"/>
      <c r="IUL4"/>
      <c r="IUM4"/>
      <c r="IUN4"/>
      <c r="IUO4"/>
      <c r="IUP4"/>
      <c r="IUQ4"/>
      <c r="IUR4"/>
      <c r="IUS4"/>
      <c r="IUT4"/>
      <c r="IUU4"/>
      <c r="IUV4"/>
      <c r="IUW4"/>
      <c r="IUX4"/>
      <c r="IUY4"/>
      <c r="IUZ4"/>
      <c r="IVA4"/>
      <c r="IVB4"/>
      <c r="IVC4"/>
      <c r="IVD4"/>
      <c r="IVE4"/>
      <c r="IVF4"/>
      <c r="IVG4"/>
      <c r="IVH4"/>
      <c r="IVI4"/>
      <c r="IVJ4"/>
      <c r="IVK4"/>
      <c r="IVL4"/>
      <c r="IVM4"/>
      <c r="IVN4"/>
      <c r="IVO4"/>
      <c r="IVP4"/>
      <c r="IVQ4"/>
      <c r="IVR4"/>
      <c r="IVS4"/>
      <c r="IVT4"/>
      <c r="IVU4"/>
      <c r="IVV4"/>
      <c r="IVW4"/>
      <c r="IVX4"/>
      <c r="IVY4"/>
      <c r="IVZ4"/>
      <c r="IWA4"/>
      <c r="IWB4"/>
      <c r="IWC4"/>
      <c r="IWD4"/>
      <c r="IWE4"/>
      <c r="IWF4"/>
      <c r="IWG4"/>
      <c r="IWH4"/>
      <c r="IWI4"/>
      <c r="IWJ4"/>
      <c r="IWK4"/>
      <c r="IWL4"/>
      <c r="IWM4"/>
      <c r="IWN4"/>
      <c r="IWO4"/>
      <c r="IWP4"/>
      <c r="IWQ4"/>
      <c r="IWR4"/>
      <c r="IWS4"/>
      <c r="IWT4"/>
      <c r="IWU4"/>
      <c r="IWV4"/>
      <c r="IWW4"/>
      <c r="IWX4"/>
      <c r="IWY4"/>
      <c r="IWZ4"/>
      <c r="IXA4"/>
      <c r="IXB4"/>
      <c r="IXC4"/>
      <c r="IXD4"/>
      <c r="IXE4"/>
      <c r="IXF4"/>
      <c r="IXG4"/>
      <c r="IXH4"/>
      <c r="IXI4"/>
      <c r="IXJ4"/>
      <c r="IXK4"/>
      <c r="IXL4"/>
      <c r="IXM4"/>
      <c r="IXN4"/>
      <c r="IXO4"/>
      <c r="IXP4"/>
      <c r="IXQ4"/>
      <c r="IXR4"/>
      <c r="IXS4"/>
      <c r="IXT4"/>
      <c r="IXU4"/>
      <c r="IXV4"/>
      <c r="IXW4"/>
      <c r="IXX4"/>
      <c r="IXY4"/>
      <c r="IXZ4"/>
      <c r="IYA4"/>
      <c r="IYB4"/>
      <c r="IYC4"/>
      <c r="IYD4"/>
      <c r="IYE4"/>
      <c r="IYF4"/>
      <c r="IYG4"/>
      <c r="IYH4"/>
      <c r="IYI4"/>
      <c r="IYJ4"/>
      <c r="IYK4"/>
      <c r="IYL4"/>
      <c r="IYM4"/>
      <c r="IYN4"/>
      <c r="IYO4"/>
      <c r="IYP4"/>
      <c r="IYQ4"/>
      <c r="IYR4"/>
      <c r="IYS4"/>
      <c r="IYT4"/>
      <c r="IYU4"/>
      <c r="IYV4"/>
      <c r="IYW4"/>
      <c r="IYX4"/>
      <c r="IYY4"/>
      <c r="IYZ4"/>
      <c r="IZA4"/>
      <c r="IZB4"/>
      <c r="IZC4"/>
      <c r="IZD4"/>
      <c r="IZE4"/>
      <c r="IZF4"/>
      <c r="IZG4"/>
      <c r="IZH4"/>
      <c r="IZI4"/>
      <c r="IZJ4"/>
      <c r="IZK4"/>
      <c r="IZL4"/>
      <c r="IZM4"/>
      <c r="IZN4"/>
      <c r="IZO4"/>
      <c r="IZP4"/>
      <c r="IZQ4"/>
      <c r="IZR4"/>
      <c r="IZS4"/>
      <c r="IZT4"/>
      <c r="IZU4"/>
      <c r="IZV4"/>
      <c r="IZW4"/>
      <c r="IZX4"/>
      <c r="IZY4"/>
      <c r="IZZ4"/>
      <c r="JAA4"/>
      <c r="JAB4"/>
      <c r="JAC4"/>
      <c r="JAD4"/>
      <c r="JAE4"/>
      <c r="JAF4"/>
      <c r="JAG4"/>
      <c r="JAH4"/>
      <c r="JAI4"/>
      <c r="JAJ4"/>
      <c r="JAK4"/>
      <c r="JAL4"/>
      <c r="JAM4"/>
      <c r="JAN4"/>
      <c r="JAO4"/>
      <c r="JAP4"/>
      <c r="JAQ4"/>
      <c r="JAR4"/>
      <c r="JAS4"/>
      <c r="JAT4"/>
      <c r="JAU4"/>
      <c r="JAV4"/>
      <c r="JAW4"/>
      <c r="JAX4"/>
      <c r="JAY4"/>
      <c r="JAZ4"/>
      <c r="JBA4"/>
      <c r="JBB4"/>
      <c r="JBC4"/>
      <c r="JBD4"/>
      <c r="JBE4"/>
      <c r="JBF4"/>
      <c r="JBG4"/>
      <c r="JBH4"/>
      <c r="JBI4"/>
      <c r="JBJ4"/>
      <c r="JBK4"/>
      <c r="JBL4"/>
      <c r="JBM4"/>
      <c r="JBN4"/>
      <c r="JBO4"/>
      <c r="JBP4"/>
      <c r="JBQ4"/>
      <c r="JBR4"/>
      <c r="JBS4"/>
      <c r="JBT4"/>
      <c r="JBU4"/>
      <c r="JBV4"/>
      <c r="JBW4"/>
      <c r="JBX4"/>
      <c r="JBY4"/>
      <c r="JBZ4"/>
      <c r="JCA4"/>
      <c r="JCB4"/>
      <c r="JCC4"/>
      <c r="JCD4"/>
      <c r="JCE4"/>
      <c r="JCF4"/>
      <c r="JCG4"/>
      <c r="JCH4"/>
      <c r="JCI4"/>
      <c r="JCJ4"/>
      <c r="JCK4"/>
      <c r="JCL4"/>
      <c r="JCM4"/>
      <c r="JCN4"/>
      <c r="JCO4"/>
      <c r="JCP4"/>
      <c r="JCQ4"/>
      <c r="JCR4"/>
      <c r="JCS4"/>
      <c r="JCT4"/>
      <c r="JCU4"/>
      <c r="JCV4"/>
      <c r="JCW4"/>
      <c r="JCX4"/>
      <c r="JCY4"/>
      <c r="JCZ4"/>
      <c r="JDA4"/>
      <c r="JDB4"/>
      <c r="JDC4"/>
      <c r="JDD4"/>
      <c r="JDE4"/>
      <c r="JDF4"/>
      <c r="JDG4"/>
      <c r="JDH4"/>
      <c r="JDI4"/>
      <c r="JDJ4"/>
      <c r="JDK4"/>
      <c r="JDL4"/>
      <c r="JDM4"/>
      <c r="JDN4"/>
      <c r="JDO4"/>
      <c r="JDP4"/>
      <c r="JDQ4"/>
      <c r="JDR4"/>
      <c r="JDS4"/>
      <c r="JDT4"/>
      <c r="JDU4"/>
      <c r="JDV4"/>
      <c r="JDW4"/>
      <c r="JDX4"/>
      <c r="JDY4"/>
      <c r="JDZ4"/>
      <c r="JEA4"/>
      <c r="JEB4"/>
      <c r="JEC4"/>
      <c r="JED4"/>
      <c r="JEE4"/>
      <c r="JEF4"/>
      <c r="JEG4"/>
      <c r="JEH4"/>
      <c r="JEI4"/>
      <c r="JEJ4"/>
      <c r="JEK4"/>
      <c r="JEL4"/>
      <c r="JEM4"/>
      <c r="JEN4"/>
      <c r="JEO4"/>
      <c r="JEP4"/>
      <c r="JEQ4"/>
      <c r="JER4"/>
      <c r="JES4"/>
      <c r="JET4"/>
      <c r="JEU4"/>
      <c r="JEV4"/>
      <c r="JEW4"/>
      <c r="JEX4"/>
      <c r="JEY4"/>
      <c r="JEZ4"/>
      <c r="JFA4"/>
      <c r="JFB4"/>
      <c r="JFC4"/>
      <c r="JFD4"/>
      <c r="JFE4"/>
      <c r="JFF4"/>
      <c r="JFG4"/>
      <c r="JFH4"/>
      <c r="JFI4"/>
      <c r="JFJ4"/>
      <c r="JFK4"/>
      <c r="JFL4"/>
      <c r="JFM4"/>
      <c r="JFN4"/>
      <c r="JFO4"/>
      <c r="JFP4"/>
      <c r="JFQ4"/>
      <c r="JFR4"/>
      <c r="JFS4"/>
      <c r="JFT4"/>
      <c r="JFU4"/>
      <c r="JFV4"/>
      <c r="JFW4"/>
      <c r="JFX4"/>
      <c r="JFY4"/>
      <c r="JFZ4"/>
      <c r="JGA4"/>
      <c r="JGB4"/>
      <c r="JGC4"/>
      <c r="JGD4"/>
      <c r="JGE4"/>
      <c r="JGF4"/>
      <c r="JGG4"/>
      <c r="JGH4"/>
      <c r="JGI4"/>
      <c r="JGJ4"/>
      <c r="JGK4"/>
      <c r="JGL4"/>
      <c r="JGM4"/>
      <c r="JGN4"/>
      <c r="JGO4"/>
      <c r="JGP4"/>
      <c r="JGQ4"/>
      <c r="JGR4"/>
      <c r="JGS4"/>
      <c r="JGT4"/>
      <c r="JGU4"/>
      <c r="JGV4"/>
      <c r="JGW4"/>
      <c r="JGX4"/>
      <c r="JGY4"/>
      <c r="JGZ4"/>
      <c r="JHA4"/>
      <c r="JHB4"/>
      <c r="JHC4"/>
      <c r="JHD4"/>
      <c r="JHE4"/>
      <c r="JHF4"/>
      <c r="JHG4"/>
      <c r="JHH4"/>
      <c r="JHI4"/>
      <c r="JHJ4"/>
      <c r="JHK4"/>
      <c r="JHL4"/>
      <c r="JHM4"/>
      <c r="JHN4"/>
      <c r="JHO4"/>
      <c r="JHP4"/>
      <c r="JHQ4"/>
      <c r="JHR4"/>
      <c r="JHS4"/>
      <c r="JHT4"/>
      <c r="JHU4"/>
      <c r="JHV4"/>
      <c r="JHW4"/>
      <c r="JHX4"/>
      <c r="JHY4"/>
      <c r="JHZ4"/>
      <c r="JIA4"/>
      <c r="JIB4"/>
      <c r="JIC4"/>
      <c r="JID4"/>
      <c r="JIE4"/>
      <c r="JIF4"/>
      <c r="JIG4"/>
      <c r="JIH4"/>
      <c r="JII4"/>
      <c r="JIJ4"/>
      <c r="JIK4"/>
      <c r="JIL4"/>
      <c r="JIM4"/>
      <c r="JIN4"/>
      <c r="JIO4"/>
      <c r="JIP4"/>
      <c r="JIQ4"/>
      <c r="JIR4"/>
      <c r="JIS4"/>
      <c r="JIT4"/>
      <c r="JIU4"/>
      <c r="JIV4"/>
      <c r="JIW4"/>
      <c r="JIX4"/>
      <c r="JIY4"/>
      <c r="JIZ4"/>
      <c r="JJA4"/>
      <c r="JJB4"/>
      <c r="JJC4"/>
      <c r="JJD4"/>
      <c r="JJE4"/>
      <c r="JJF4"/>
      <c r="JJG4"/>
      <c r="JJH4"/>
      <c r="JJI4"/>
      <c r="JJJ4"/>
      <c r="JJK4"/>
      <c r="JJL4"/>
      <c r="JJM4"/>
      <c r="JJN4"/>
      <c r="JJO4"/>
      <c r="JJP4"/>
      <c r="JJQ4"/>
      <c r="JJR4"/>
      <c r="JJS4"/>
      <c r="JJT4"/>
      <c r="JJU4"/>
      <c r="JJV4"/>
      <c r="JJW4"/>
      <c r="JJX4"/>
      <c r="JJY4"/>
      <c r="JJZ4"/>
      <c r="JKA4"/>
      <c r="JKB4"/>
      <c r="JKC4"/>
      <c r="JKD4"/>
      <c r="JKE4"/>
      <c r="JKF4"/>
      <c r="JKG4"/>
      <c r="JKH4"/>
      <c r="JKI4"/>
      <c r="JKJ4"/>
      <c r="JKK4"/>
      <c r="JKL4"/>
      <c r="JKM4"/>
      <c r="JKN4"/>
      <c r="JKO4"/>
      <c r="JKP4"/>
      <c r="JKQ4"/>
      <c r="JKR4"/>
      <c r="JKS4"/>
      <c r="JKT4"/>
      <c r="JKU4"/>
      <c r="JKV4"/>
      <c r="JKW4"/>
      <c r="JKX4"/>
      <c r="JKY4"/>
      <c r="JKZ4"/>
      <c r="JLA4"/>
      <c r="JLB4"/>
      <c r="JLC4"/>
      <c r="JLD4"/>
      <c r="JLE4"/>
      <c r="JLF4"/>
      <c r="JLG4"/>
      <c r="JLH4"/>
      <c r="JLI4"/>
      <c r="JLJ4"/>
      <c r="JLK4"/>
      <c r="JLL4"/>
      <c r="JLM4"/>
      <c r="JLN4"/>
      <c r="JLO4"/>
      <c r="JLP4"/>
      <c r="JLQ4"/>
      <c r="JLR4"/>
      <c r="JLS4"/>
      <c r="JLT4"/>
      <c r="JLU4"/>
      <c r="JLV4"/>
      <c r="JLW4"/>
      <c r="JLX4"/>
      <c r="JLY4"/>
      <c r="JLZ4"/>
      <c r="JMA4"/>
      <c r="JMB4"/>
      <c r="JMC4"/>
      <c r="JMD4"/>
      <c r="JME4"/>
      <c r="JMF4"/>
      <c r="JMG4"/>
      <c r="JMH4"/>
      <c r="JMI4"/>
      <c r="JMJ4"/>
      <c r="JMK4"/>
      <c r="JML4"/>
      <c r="JMM4"/>
      <c r="JMN4"/>
      <c r="JMO4"/>
      <c r="JMP4"/>
      <c r="JMQ4"/>
      <c r="JMR4"/>
      <c r="JMS4"/>
      <c r="JMT4"/>
      <c r="JMU4"/>
      <c r="JMV4"/>
      <c r="JMW4"/>
      <c r="JMX4"/>
      <c r="JMY4"/>
      <c r="JMZ4"/>
      <c r="JNA4"/>
      <c r="JNB4"/>
      <c r="JNC4"/>
      <c r="JND4"/>
      <c r="JNE4"/>
      <c r="JNF4"/>
      <c r="JNG4"/>
      <c r="JNH4"/>
      <c r="JNI4"/>
      <c r="JNJ4"/>
      <c r="JNK4"/>
      <c r="JNL4"/>
      <c r="JNM4"/>
      <c r="JNN4"/>
      <c r="JNO4"/>
      <c r="JNP4"/>
      <c r="JNQ4"/>
      <c r="JNR4"/>
      <c r="JNS4"/>
      <c r="JNT4"/>
      <c r="JNU4"/>
      <c r="JNV4"/>
      <c r="JNW4"/>
      <c r="JNX4"/>
      <c r="JNY4"/>
      <c r="JNZ4"/>
      <c r="JOA4"/>
      <c r="JOB4"/>
      <c r="JOC4"/>
      <c r="JOD4"/>
      <c r="JOE4"/>
      <c r="JOF4"/>
      <c r="JOG4"/>
      <c r="JOH4"/>
      <c r="JOI4"/>
      <c r="JOJ4"/>
      <c r="JOK4"/>
      <c r="JOL4"/>
      <c r="JOM4"/>
      <c r="JON4"/>
      <c r="JOO4"/>
      <c r="JOP4"/>
      <c r="JOQ4"/>
      <c r="JOR4"/>
      <c r="JOS4"/>
      <c r="JOT4"/>
      <c r="JOU4"/>
      <c r="JOV4"/>
      <c r="JOW4"/>
      <c r="JOX4"/>
      <c r="JOY4"/>
      <c r="JOZ4"/>
      <c r="JPA4"/>
      <c r="JPB4"/>
      <c r="JPC4"/>
      <c r="JPD4"/>
      <c r="JPE4"/>
      <c r="JPF4"/>
      <c r="JPG4"/>
      <c r="JPH4"/>
      <c r="JPI4"/>
      <c r="JPJ4"/>
      <c r="JPK4"/>
      <c r="JPL4"/>
      <c r="JPM4"/>
      <c r="JPN4"/>
      <c r="JPO4"/>
      <c r="JPP4"/>
      <c r="JPQ4"/>
      <c r="JPR4"/>
      <c r="JPS4"/>
      <c r="JPT4"/>
      <c r="JPU4"/>
      <c r="JPV4"/>
      <c r="JPW4"/>
      <c r="JPX4"/>
      <c r="JPY4"/>
      <c r="JPZ4"/>
      <c r="JQA4"/>
      <c r="JQB4"/>
      <c r="JQC4"/>
      <c r="JQD4"/>
      <c r="JQE4"/>
      <c r="JQF4"/>
      <c r="JQG4"/>
      <c r="JQH4"/>
      <c r="JQI4"/>
      <c r="JQJ4"/>
      <c r="JQK4"/>
      <c r="JQL4"/>
      <c r="JQM4"/>
      <c r="JQN4"/>
      <c r="JQO4"/>
      <c r="JQP4"/>
      <c r="JQQ4"/>
      <c r="JQR4"/>
      <c r="JQS4"/>
      <c r="JQT4"/>
      <c r="JQU4"/>
      <c r="JQV4"/>
      <c r="JQW4"/>
      <c r="JQX4"/>
      <c r="JQY4"/>
      <c r="JQZ4"/>
      <c r="JRA4"/>
      <c r="JRB4"/>
      <c r="JRC4"/>
      <c r="JRD4"/>
      <c r="JRE4"/>
      <c r="JRF4"/>
      <c r="JRG4"/>
      <c r="JRH4"/>
      <c r="JRI4"/>
      <c r="JRJ4"/>
      <c r="JRK4"/>
      <c r="JRL4"/>
      <c r="JRM4"/>
      <c r="JRN4"/>
      <c r="JRO4"/>
      <c r="JRP4"/>
      <c r="JRQ4"/>
      <c r="JRR4"/>
      <c r="JRS4"/>
      <c r="JRT4"/>
      <c r="JRU4"/>
      <c r="JRV4"/>
      <c r="JRW4"/>
      <c r="JRX4"/>
      <c r="JRY4"/>
      <c r="JRZ4"/>
      <c r="JSA4"/>
      <c r="JSB4"/>
      <c r="JSC4"/>
      <c r="JSD4"/>
      <c r="JSE4"/>
      <c r="JSF4"/>
      <c r="JSG4"/>
      <c r="JSH4"/>
      <c r="JSI4"/>
      <c r="JSJ4"/>
      <c r="JSK4"/>
      <c r="JSL4"/>
      <c r="JSM4"/>
      <c r="JSN4"/>
      <c r="JSO4"/>
      <c r="JSP4"/>
      <c r="JSQ4"/>
      <c r="JSR4"/>
      <c r="JSS4"/>
      <c r="JST4"/>
      <c r="JSU4"/>
      <c r="JSV4"/>
      <c r="JSW4"/>
      <c r="JSX4"/>
      <c r="JSY4"/>
      <c r="JSZ4"/>
      <c r="JTA4"/>
      <c r="JTB4"/>
      <c r="JTC4"/>
      <c r="JTD4"/>
      <c r="JTE4"/>
      <c r="JTF4"/>
      <c r="JTG4"/>
      <c r="JTH4"/>
      <c r="JTI4"/>
      <c r="JTJ4"/>
      <c r="JTK4"/>
      <c r="JTL4"/>
      <c r="JTM4"/>
      <c r="JTN4"/>
      <c r="JTO4"/>
      <c r="JTP4"/>
      <c r="JTQ4"/>
      <c r="JTR4"/>
      <c r="JTS4"/>
      <c r="JTT4"/>
      <c r="JTU4"/>
      <c r="JTV4"/>
      <c r="JTW4"/>
      <c r="JTX4"/>
      <c r="JTY4"/>
      <c r="JTZ4"/>
      <c r="JUA4"/>
      <c r="JUB4"/>
      <c r="JUC4"/>
      <c r="JUD4"/>
      <c r="JUE4"/>
      <c r="JUF4"/>
      <c r="JUG4"/>
      <c r="JUH4"/>
      <c r="JUI4"/>
      <c r="JUJ4"/>
      <c r="JUK4"/>
      <c r="JUL4"/>
      <c r="JUM4"/>
      <c r="JUN4"/>
      <c r="JUO4"/>
      <c r="JUP4"/>
      <c r="JUQ4"/>
      <c r="JUR4"/>
      <c r="JUS4"/>
      <c r="JUT4"/>
      <c r="JUU4"/>
      <c r="JUV4"/>
      <c r="JUW4"/>
      <c r="JUX4"/>
      <c r="JUY4"/>
      <c r="JUZ4"/>
      <c r="JVA4"/>
      <c r="JVB4"/>
      <c r="JVC4"/>
      <c r="JVD4"/>
      <c r="JVE4"/>
      <c r="JVF4"/>
      <c r="JVG4"/>
      <c r="JVH4"/>
      <c r="JVI4"/>
      <c r="JVJ4"/>
      <c r="JVK4"/>
      <c r="JVL4"/>
      <c r="JVM4"/>
      <c r="JVN4"/>
      <c r="JVO4"/>
      <c r="JVP4"/>
      <c r="JVQ4"/>
      <c r="JVR4"/>
      <c r="JVS4"/>
      <c r="JVT4"/>
      <c r="JVU4"/>
      <c r="JVV4"/>
      <c r="JVW4"/>
      <c r="JVX4"/>
      <c r="JVY4"/>
      <c r="JVZ4"/>
      <c r="JWA4"/>
      <c r="JWB4"/>
      <c r="JWC4"/>
      <c r="JWD4"/>
      <c r="JWE4"/>
      <c r="JWF4"/>
      <c r="JWG4"/>
      <c r="JWH4"/>
      <c r="JWI4"/>
      <c r="JWJ4"/>
      <c r="JWK4"/>
      <c r="JWL4"/>
      <c r="JWM4"/>
      <c r="JWN4"/>
      <c r="JWO4"/>
      <c r="JWP4"/>
      <c r="JWQ4"/>
      <c r="JWR4"/>
      <c r="JWS4"/>
      <c r="JWT4"/>
      <c r="JWU4"/>
      <c r="JWV4"/>
      <c r="JWW4"/>
      <c r="JWX4"/>
      <c r="JWY4"/>
      <c r="JWZ4"/>
      <c r="JXA4"/>
      <c r="JXB4"/>
      <c r="JXC4"/>
      <c r="JXD4"/>
      <c r="JXE4"/>
      <c r="JXF4"/>
      <c r="JXG4"/>
      <c r="JXH4"/>
      <c r="JXI4"/>
      <c r="JXJ4"/>
      <c r="JXK4"/>
      <c r="JXL4"/>
      <c r="JXM4"/>
      <c r="JXN4"/>
      <c r="JXO4"/>
      <c r="JXP4"/>
      <c r="JXQ4"/>
      <c r="JXR4"/>
      <c r="JXS4"/>
      <c r="JXT4"/>
      <c r="JXU4"/>
      <c r="JXV4"/>
      <c r="JXW4"/>
      <c r="JXX4"/>
      <c r="JXY4"/>
      <c r="JXZ4"/>
      <c r="JYA4"/>
      <c r="JYB4"/>
      <c r="JYC4"/>
      <c r="JYD4"/>
      <c r="JYE4"/>
      <c r="JYF4"/>
      <c r="JYG4"/>
      <c r="JYH4"/>
      <c r="JYI4"/>
      <c r="JYJ4"/>
      <c r="JYK4"/>
      <c r="JYL4"/>
      <c r="JYM4"/>
      <c r="JYN4"/>
      <c r="JYO4"/>
      <c r="JYP4"/>
      <c r="JYQ4"/>
      <c r="JYR4"/>
      <c r="JYS4"/>
      <c r="JYT4"/>
      <c r="JYU4"/>
      <c r="JYV4"/>
      <c r="JYW4"/>
      <c r="JYX4"/>
      <c r="JYY4"/>
      <c r="JYZ4"/>
      <c r="JZA4"/>
      <c r="JZB4"/>
      <c r="JZC4"/>
      <c r="JZD4"/>
      <c r="JZE4"/>
      <c r="JZF4"/>
      <c r="JZG4"/>
      <c r="JZH4"/>
      <c r="JZI4"/>
      <c r="JZJ4"/>
      <c r="JZK4"/>
      <c r="JZL4"/>
      <c r="JZM4"/>
      <c r="JZN4"/>
      <c r="JZO4"/>
      <c r="JZP4"/>
      <c r="JZQ4"/>
      <c r="JZR4"/>
      <c r="JZS4"/>
      <c r="JZT4"/>
      <c r="JZU4"/>
      <c r="JZV4"/>
      <c r="JZW4"/>
      <c r="JZX4"/>
      <c r="JZY4"/>
      <c r="JZZ4"/>
      <c r="KAA4"/>
      <c r="KAB4"/>
      <c r="KAC4"/>
      <c r="KAD4"/>
      <c r="KAE4"/>
      <c r="KAF4"/>
      <c r="KAG4"/>
      <c r="KAH4"/>
      <c r="KAI4"/>
      <c r="KAJ4"/>
      <c r="KAK4"/>
      <c r="KAL4"/>
      <c r="KAM4"/>
      <c r="KAN4"/>
      <c r="KAO4"/>
      <c r="KAP4"/>
      <c r="KAQ4"/>
      <c r="KAR4"/>
      <c r="KAS4"/>
      <c r="KAT4"/>
      <c r="KAU4"/>
      <c r="KAV4"/>
      <c r="KAW4"/>
      <c r="KAX4"/>
      <c r="KAY4"/>
      <c r="KAZ4"/>
      <c r="KBA4"/>
      <c r="KBB4"/>
      <c r="KBC4"/>
      <c r="KBD4"/>
      <c r="KBE4"/>
      <c r="KBF4"/>
      <c r="KBG4"/>
      <c r="KBH4"/>
      <c r="KBI4"/>
      <c r="KBJ4"/>
      <c r="KBK4"/>
      <c r="KBL4"/>
      <c r="KBM4"/>
      <c r="KBN4"/>
      <c r="KBO4"/>
      <c r="KBP4"/>
      <c r="KBQ4"/>
      <c r="KBR4"/>
      <c r="KBS4"/>
      <c r="KBT4"/>
      <c r="KBU4"/>
      <c r="KBV4"/>
      <c r="KBW4"/>
      <c r="KBX4"/>
      <c r="KBY4"/>
      <c r="KBZ4"/>
      <c r="KCA4"/>
      <c r="KCB4"/>
      <c r="KCC4"/>
      <c r="KCD4"/>
      <c r="KCE4"/>
      <c r="KCF4"/>
      <c r="KCG4"/>
      <c r="KCH4"/>
      <c r="KCI4"/>
      <c r="KCJ4"/>
      <c r="KCK4"/>
      <c r="KCL4"/>
      <c r="KCM4"/>
      <c r="KCN4"/>
      <c r="KCO4"/>
      <c r="KCP4"/>
      <c r="KCQ4"/>
      <c r="KCR4"/>
      <c r="KCS4"/>
      <c r="KCT4"/>
      <c r="KCU4"/>
      <c r="KCV4"/>
      <c r="KCW4"/>
      <c r="KCX4"/>
      <c r="KCY4"/>
      <c r="KCZ4"/>
      <c r="KDA4"/>
      <c r="KDB4"/>
      <c r="KDC4"/>
      <c r="KDD4"/>
      <c r="KDE4"/>
      <c r="KDF4"/>
      <c r="KDG4"/>
      <c r="KDH4"/>
      <c r="KDI4"/>
      <c r="KDJ4"/>
      <c r="KDK4"/>
      <c r="KDL4"/>
      <c r="KDM4"/>
      <c r="KDN4"/>
      <c r="KDO4"/>
      <c r="KDP4"/>
      <c r="KDQ4"/>
      <c r="KDR4"/>
      <c r="KDS4"/>
      <c r="KDT4"/>
      <c r="KDU4"/>
      <c r="KDV4"/>
      <c r="KDW4"/>
      <c r="KDX4"/>
      <c r="KDY4"/>
      <c r="KDZ4"/>
      <c r="KEA4"/>
      <c r="KEB4"/>
      <c r="KEC4"/>
      <c r="KED4"/>
      <c r="KEE4"/>
      <c r="KEF4"/>
      <c r="KEG4"/>
      <c r="KEH4"/>
      <c r="KEI4"/>
      <c r="KEJ4"/>
      <c r="KEK4"/>
      <c r="KEL4"/>
      <c r="KEM4"/>
      <c r="KEN4"/>
      <c r="KEO4"/>
      <c r="KEP4"/>
      <c r="KEQ4"/>
      <c r="KER4"/>
      <c r="KES4"/>
      <c r="KET4"/>
      <c r="KEU4"/>
      <c r="KEV4"/>
      <c r="KEW4"/>
      <c r="KEX4"/>
      <c r="KEY4"/>
      <c r="KEZ4"/>
      <c r="KFA4"/>
      <c r="KFB4"/>
      <c r="KFC4"/>
      <c r="KFD4"/>
      <c r="KFE4"/>
      <c r="KFF4"/>
      <c r="KFG4"/>
      <c r="KFH4"/>
      <c r="KFI4"/>
      <c r="KFJ4"/>
      <c r="KFK4"/>
      <c r="KFL4"/>
      <c r="KFM4"/>
      <c r="KFN4"/>
      <c r="KFO4"/>
      <c r="KFP4"/>
      <c r="KFQ4"/>
      <c r="KFR4"/>
      <c r="KFS4"/>
      <c r="KFT4"/>
      <c r="KFU4"/>
      <c r="KFV4"/>
      <c r="KFW4"/>
      <c r="KFX4"/>
      <c r="KFY4"/>
      <c r="KFZ4"/>
      <c r="KGA4"/>
      <c r="KGB4"/>
      <c r="KGC4"/>
      <c r="KGD4"/>
      <c r="KGE4"/>
      <c r="KGF4"/>
      <c r="KGG4"/>
      <c r="KGH4"/>
      <c r="KGI4"/>
      <c r="KGJ4"/>
      <c r="KGK4"/>
      <c r="KGL4"/>
      <c r="KGM4"/>
      <c r="KGN4"/>
      <c r="KGO4"/>
      <c r="KGP4"/>
      <c r="KGQ4"/>
      <c r="KGR4"/>
      <c r="KGS4"/>
      <c r="KGT4"/>
      <c r="KGU4"/>
      <c r="KGV4"/>
      <c r="KGW4"/>
      <c r="KGX4"/>
      <c r="KGY4"/>
      <c r="KGZ4"/>
      <c r="KHA4"/>
      <c r="KHB4"/>
      <c r="KHC4"/>
      <c r="KHD4"/>
      <c r="KHE4"/>
      <c r="KHF4"/>
      <c r="KHG4"/>
      <c r="KHH4"/>
      <c r="KHI4"/>
      <c r="KHJ4"/>
      <c r="KHK4"/>
      <c r="KHL4"/>
      <c r="KHM4"/>
      <c r="KHN4"/>
      <c r="KHO4"/>
      <c r="KHP4"/>
      <c r="KHQ4"/>
      <c r="KHR4"/>
      <c r="KHS4"/>
      <c r="KHT4"/>
      <c r="KHU4"/>
      <c r="KHV4"/>
      <c r="KHW4"/>
      <c r="KHX4"/>
      <c r="KHY4"/>
      <c r="KHZ4"/>
      <c r="KIA4"/>
      <c r="KIB4"/>
      <c r="KIC4"/>
      <c r="KID4"/>
      <c r="KIE4"/>
      <c r="KIF4"/>
      <c r="KIG4"/>
      <c r="KIH4"/>
      <c r="KII4"/>
      <c r="KIJ4"/>
      <c r="KIK4"/>
      <c r="KIL4"/>
      <c r="KIM4"/>
      <c r="KIN4"/>
      <c r="KIO4"/>
      <c r="KIP4"/>
      <c r="KIQ4"/>
      <c r="KIR4"/>
      <c r="KIS4"/>
      <c r="KIT4"/>
      <c r="KIU4"/>
      <c r="KIV4"/>
      <c r="KIW4"/>
      <c r="KIX4"/>
      <c r="KIY4"/>
      <c r="KIZ4"/>
      <c r="KJA4"/>
      <c r="KJB4"/>
      <c r="KJC4"/>
      <c r="KJD4"/>
      <c r="KJE4"/>
      <c r="KJF4"/>
      <c r="KJG4"/>
      <c r="KJH4"/>
      <c r="KJI4"/>
      <c r="KJJ4"/>
      <c r="KJK4"/>
      <c r="KJL4"/>
      <c r="KJM4"/>
      <c r="KJN4"/>
      <c r="KJO4"/>
      <c r="KJP4"/>
      <c r="KJQ4"/>
      <c r="KJR4"/>
      <c r="KJS4"/>
      <c r="KJT4"/>
      <c r="KJU4"/>
      <c r="KJV4"/>
      <c r="KJW4"/>
      <c r="KJX4"/>
      <c r="KJY4"/>
      <c r="KJZ4"/>
      <c r="KKA4"/>
      <c r="KKB4"/>
      <c r="KKC4"/>
      <c r="KKD4"/>
      <c r="KKE4"/>
      <c r="KKF4"/>
      <c r="KKG4"/>
      <c r="KKH4"/>
      <c r="KKI4"/>
      <c r="KKJ4"/>
      <c r="KKK4"/>
      <c r="KKL4"/>
      <c r="KKM4"/>
      <c r="KKN4"/>
      <c r="KKO4"/>
      <c r="KKP4"/>
      <c r="KKQ4"/>
      <c r="KKR4"/>
      <c r="KKS4"/>
      <c r="KKT4"/>
      <c r="KKU4"/>
      <c r="KKV4"/>
      <c r="KKW4"/>
      <c r="KKX4"/>
      <c r="KKY4"/>
      <c r="KKZ4"/>
      <c r="KLA4"/>
      <c r="KLB4"/>
      <c r="KLC4"/>
      <c r="KLD4"/>
      <c r="KLE4"/>
      <c r="KLF4"/>
      <c r="KLG4"/>
      <c r="KLH4"/>
      <c r="KLI4"/>
      <c r="KLJ4"/>
      <c r="KLK4"/>
      <c r="KLL4"/>
      <c r="KLM4"/>
      <c r="KLN4"/>
      <c r="KLO4"/>
      <c r="KLP4"/>
      <c r="KLQ4"/>
      <c r="KLR4"/>
      <c r="KLS4"/>
      <c r="KLT4"/>
      <c r="KLU4"/>
      <c r="KLV4"/>
      <c r="KLW4"/>
      <c r="KLX4"/>
      <c r="KLY4"/>
      <c r="KLZ4"/>
      <c r="KMA4"/>
      <c r="KMB4"/>
      <c r="KMC4"/>
      <c r="KMD4"/>
      <c r="KME4"/>
      <c r="KMF4"/>
      <c r="KMG4"/>
      <c r="KMH4"/>
      <c r="KMI4"/>
      <c r="KMJ4"/>
      <c r="KMK4"/>
      <c r="KML4"/>
      <c r="KMM4"/>
      <c r="KMN4"/>
      <c r="KMO4"/>
      <c r="KMP4"/>
      <c r="KMQ4"/>
      <c r="KMR4"/>
      <c r="KMS4"/>
      <c r="KMT4"/>
      <c r="KMU4"/>
      <c r="KMV4"/>
      <c r="KMW4"/>
      <c r="KMX4"/>
      <c r="KMY4"/>
      <c r="KMZ4"/>
      <c r="KNA4"/>
      <c r="KNB4"/>
      <c r="KNC4"/>
      <c r="KND4"/>
      <c r="KNE4"/>
      <c r="KNF4"/>
      <c r="KNG4"/>
      <c r="KNH4"/>
      <c r="KNI4"/>
      <c r="KNJ4"/>
      <c r="KNK4"/>
      <c r="KNL4"/>
      <c r="KNM4"/>
      <c r="KNN4"/>
      <c r="KNO4"/>
      <c r="KNP4"/>
      <c r="KNQ4"/>
      <c r="KNR4"/>
      <c r="KNS4"/>
      <c r="KNT4"/>
      <c r="KNU4"/>
      <c r="KNV4"/>
      <c r="KNW4"/>
      <c r="KNX4"/>
      <c r="KNY4"/>
      <c r="KNZ4"/>
      <c r="KOA4"/>
      <c r="KOB4"/>
      <c r="KOC4"/>
      <c r="KOD4"/>
      <c r="KOE4"/>
      <c r="KOF4"/>
      <c r="KOG4"/>
      <c r="KOH4"/>
      <c r="KOI4"/>
      <c r="KOJ4"/>
      <c r="KOK4"/>
      <c r="KOL4"/>
      <c r="KOM4"/>
      <c r="KON4"/>
      <c r="KOO4"/>
      <c r="KOP4"/>
      <c r="KOQ4"/>
      <c r="KOR4"/>
      <c r="KOS4"/>
      <c r="KOT4"/>
      <c r="KOU4"/>
      <c r="KOV4"/>
      <c r="KOW4"/>
      <c r="KOX4"/>
      <c r="KOY4"/>
      <c r="KOZ4"/>
      <c r="KPA4"/>
      <c r="KPB4"/>
      <c r="KPC4"/>
      <c r="KPD4"/>
      <c r="KPE4"/>
      <c r="KPF4"/>
      <c r="KPG4"/>
      <c r="KPH4"/>
      <c r="KPI4"/>
      <c r="KPJ4"/>
      <c r="KPK4"/>
      <c r="KPL4"/>
      <c r="KPM4"/>
      <c r="KPN4"/>
      <c r="KPO4"/>
      <c r="KPP4"/>
      <c r="KPQ4"/>
      <c r="KPR4"/>
      <c r="KPS4"/>
      <c r="KPT4"/>
      <c r="KPU4"/>
      <c r="KPV4"/>
      <c r="KPW4"/>
      <c r="KPX4"/>
      <c r="KPY4"/>
      <c r="KPZ4"/>
      <c r="KQA4"/>
      <c r="KQB4"/>
      <c r="KQC4"/>
      <c r="KQD4"/>
      <c r="KQE4"/>
      <c r="KQF4"/>
      <c r="KQG4"/>
      <c r="KQH4"/>
      <c r="KQI4"/>
      <c r="KQJ4"/>
      <c r="KQK4"/>
      <c r="KQL4"/>
      <c r="KQM4"/>
      <c r="KQN4"/>
      <c r="KQO4"/>
      <c r="KQP4"/>
      <c r="KQQ4"/>
      <c r="KQR4"/>
      <c r="KQS4"/>
      <c r="KQT4"/>
      <c r="KQU4"/>
      <c r="KQV4"/>
      <c r="KQW4"/>
      <c r="KQX4"/>
      <c r="KQY4"/>
      <c r="KQZ4"/>
      <c r="KRA4"/>
      <c r="KRB4"/>
      <c r="KRC4"/>
      <c r="KRD4"/>
      <c r="KRE4"/>
      <c r="KRF4"/>
      <c r="KRG4"/>
      <c r="KRH4"/>
      <c r="KRI4"/>
      <c r="KRJ4"/>
      <c r="KRK4"/>
      <c r="KRL4"/>
      <c r="KRM4"/>
      <c r="KRN4"/>
      <c r="KRO4"/>
      <c r="KRP4"/>
      <c r="KRQ4"/>
      <c r="KRR4"/>
      <c r="KRS4"/>
      <c r="KRT4"/>
      <c r="KRU4"/>
      <c r="KRV4"/>
      <c r="KRW4"/>
      <c r="KRX4"/>
      <c r="KRY4"/>
      <c r="KRZ4"/>
      <c r="KSA4"/>
      <c r="KSB4"/>
      <c r="KSC4"/>
      <c r="KSD4"/>
      <c r="KSE4"/>
      <c r="KSF4"/>
      <c r="KSG4"/>
      <c r="KSH4"/>
      <c r="KSI4"/>
      <c r="KSJ4"/>
      <c r="KSK4"/>
      <c r="KSL4"/>
      <c r="KSM4"/>
      <c r="KSN4"/>
      <c r="KSO4"/>
      <c r="KSP4"/>
      <c r="KSQ4"/>
      <c r="KSR4"/>
      <c r="KSS4"/>
      <c r="KST4"/>
      <c r="KSU4"/>
      <c r="KSV4"/>
      <c r="KSW4"/>
      <c r="KSX4"/>
      <c r="KSY4"/>
      <c r="KSZ4"/>
      <c r="KTA4"/>
      <c r="KTB4"/>
      <c r="KTC4"/>
      <c r="KTD4"/>
      <c r="KTE4"/>
      <c r="KTF4"/>
      <c r="KTG4"/>
      <c r="KTH4"/>
      <c r="KTI4"/>
      <c r="KTJ4"/>
      <c r="KTK4"/>
      <c r="KTL4"/>
      <c r="KTM4"/>
      <c r="KTN4"/>
      <c r="KTO4"/>
      <c r="KTP4"/>
      <c r="KTQ4"/>
      <c r="KTR4"/>
      <c r="KTS4"/>
      <c r="KTT4"/>
      <c r="KTU4"/>
      <c r="KTV4"/>
      <c r="KTW4"/>
      <c r="KTX4"/>
      <c r="KTY4"/>
      <c r="KTZ4"/>
      <c r="KUA4"/>
      <c r="KUB4"/>
      <c r="KUC4"/>
      <c r="KUD4"/>
      <c r="KUE4"/>
      <c r="KUF4"/>
      <c r="KUG4"/>
      <c r="KUH4"/>
      <c r="KUI4"/>
      <c r="KUJ4"/>
      <c r="KUK4"/>
      <c r="KUL4"/>
      <c r="KUM4"/>
      <c r="KUN4"/>
      <c r="KUO4"/>
      <c r="KUP4"/>
      <c r="KUQ4"/>
      <c r="KUR4"/>
      <c r="KUS4"/>
      <c r="KUT4"/>
      <c r="KUU4"/>
      <c r="KUV4"/>
      <c r="KUW4"/>
      <c r="KUX4"/>
      <c r="KUY4"/>
      <c r="KUZ4"/>
      <c r="KVA4"/>
      <c r="KVB4"/>
      <c r="KVC4"/>
      <c r="KVD4"/>
      <c r="KVE4"/>
      <c r="KVF4"/>
      <c r="KVG4"/>
      <c r="KVH4"/>
      <c r="KVI4"/>
      <c r="KVJ4"/>
      <c r="KVK4"/>
      <c r="KVL4"/>
      <c r="KVM4"/>
      <c r="KVN4"/>
      <c r="KVO4"/>
      <c r="KVP4"/>
      <c r="KVQ4"/>
      <c r="KVR4"/>
      <c r="KVS4"/>
      <c r="KVT4"/>
      <c r="KVU4"/>
      <c r="KVV4"/>
      <c r="KVW4"/>
      <c r="KVX4"/>
      <c r="KVY4"/>
      <c r="KVZ4"/>
      <c r="KWA4"/>
      <c r="KWB4"/>
      <c r="KWC4"/>
      <c r="KWD4"/>
      <c r="KWE4"/>
      <c r="KWF4"/>
      <c r="KWG4"/>
      <c r="KWH4"/>
      <c r="KWI4"/>
      <c r="KWJ4"/>
      <c r="KWK4"/>
      <c r="KWL4"/>
      <c r="KWM4"/>
      <c r="KWN4"/>
      <c r="KWO4"/>
      <c r="KWP4"/>
      <c r="KWQ4"/>
      <c r="KWR4"/>
      <c r="KWS4"/>
      <c r="KWT4"/>
      <c r="KWU4"/>
      <c r="KWV4"/>
      <c r="KWW4"/>
      <c r="KWX4"/>
      <c r="KWY4"/>
      <c r="KWZ4"/>
      <c r="KXA4"/>
      <c r="KXB4"/>
      <c r="KXC4"/>
      <c r="KXD4"/>
      <c r="KXE4"/>
      <c r="KXF4"/>
      <c r="KXG4"/>
      <c r="KXH4"/>
      <c r="KXI4"/>
      <c r="KXJ4"/>
      <c r="KXK4"/>
      <c r="KXL4"/>
      <c r="KXM4"/>
      <c r="KXN4"/>
      <c r="KXO4"/>
      <c r="KXP4"/>
      <c r="KXQ4"/>
      <c r="KXR4"/>
      <c r="KXS4"/>
      <c r="KXT4"/>
      <c r="KXU4"/>
      <c r="KXV4"/>
      <c r="KXW4"/>
      <c r="KXX4"/>
      <c r="KXY4"/>
      <c r="KXZ4"/>
      <c r="KYA4"/>
      <c r="KYB4"/>
      <c r="KYC4"/>
      <c r="KYD4"/>
      <c r="KYE4"/>
      <c r="KYF4"/>
      <c r="KYG4"/>
      <c r="KYH4"/>
      <c r="KYI4"/>
      <c r="KYJ4"/>
      <c r="KYK4"/>
      <c r="KYL4"/>
      <c r="KYM4"/>
      <c r="KYN4"/>
      <c r="KYO4"/>
      <c r="KYP4"/>
      <c r="KYQ4"/>
      <c r="KYR4"/>
      <c r="KYS4"/>
      <c r="KYT4"/>
      <c r="KYU4"/>
      <c r="KYV4"/>
      <c r="KYW4"/>
      <c r="KYX4"/>
      <c r="KYY4"/>
      <c r="KYZ4"/>
      <c r="KZA4"/>
      <c r="KZB4"/>
      <c r="KZC4"/>
      <c r="KZD4"/>
      <c r="KZE4"/>
      <c r="KZF4"/>
      <c r="KZG4"/>
      <c r="KZH4"/>
      <c r="KZI4"/>
      <c r="KZJ4"/>
      <c r="KZK4"/>
      <c r="KZL4"/>
      <c r="KZM4"/>
      <c r="KZN4"/>
      <c r="KZO4"/>
      <c r="KZP4"/>
      <c r="KZQ4"/>
      <c r="KZR4"/>
      <c r="KZS4"/>
      <c r="KZT4"/>
      <c r="KZU4"/>
      <c r="KZV4"/>
      <c r="KZW4"/>
      <c r="KZX4"/>
      <c r="KZY4"/>
      <c r="KZZ4"/>
      <c r="LAA4"/>
      <c r="LAB4"/>
      <c r="LAC4"/>
      <c r="LAD4"/>
      <c r="LAE4"/>
      <c r="LAF4"/>
      <c r="LAG4"/>
      <c r="LAH4"/>
      <c r="LAI4"/>
      <c r="LAJ4"/>
      <c r="LAK4"/>
      <c r="LAL4"/>
      <c r="LAM4"/>
      <c r="LAN4"/>
      <c r="LAO4"/>
      <c r="LAP4"/>
      <c r="LAQ4"/>
      <c r="LAR4"/>
      <c r="LAS4"/>
      <c r="LAT4"/>
      <c r="LAU4"/>
      <c r="LAV4"/>
      <c r="LAW4"/>
      <c r="LAX4"/>
      <c r="LAY4"/>
      <c r="LAZ4"/>
      <c r="LBA4"/>
      <c r="LBB4"/>
      <c r="LBC4"/>
      <c r="LBD4"/>
      <c r="LBE4"/>
      <c r="LBF4"/>
      <c r="LBG4"/>
      <c r="LBH4"/>
      <c r="LBI4"/>
      <c r="LBJ4"/>
      <c r="LBK4"/>
      <c r="LBL4"/>
      <c r="LBM4"/>
      <c r="LBN4"/>
      <c r="LBO4"/>
      <c r="LBP4"/>
      <c r="LBQ4"/>
      <c r="LBR4"/>
      <c r="LBS4"/>
      <c r="LBT4"/>
      <c r="LBU4"/>
      <c r="LBV4"/>
      <c r="LBW4"/>
      <c r="LBX4"/>
      <c r="LBY4"/>
      <c r="LBZ4"/>
      <c r="LCA4"/>
      <c r="LCB4"/>
      <c r="LCC4"/>
      <c r="LCD4"/>
      <c r="LCE4"/>
      <c r="LCF4"/>
      <c r="LCG4"/>
      <c r="LCH4"/>
      <c r="LCI4"/>
      <c r="LCJ4"/>
      <c r="LCK4"/>
      <c r="LCL4"/>
      <c r="LCM4"/>
      <c r="LCN4"/>
      <c r="LCO4"/>
      <c r="LCP4"/>
      <c r="LCQ4"/>
      <c r="LCR4"/>
      <c r="LCS4"/>
      <c r="LCT4"/>
      <c r="LCU4"/>
      <c r="LCV4"/>
      <c r="LCW4"/>
      <c r="LCX4"/>
      <c r="LCY4"/>
      <c r="LCZ4"/>
      <c r="LDA4"/>
      <c r="LDB4"/>
      <c r="LDC4"/>
      <c r="LDD4"/>
      <c r="LDE4"/>
      <c r="LDF4"/>
      <c r="LDG4"/>
      <c r="LDH4"/>
      <c r="LDI4"/>
      <c r="LDJ4"/>
      <c r="LDK4"/>
      <c r="LDL4"/>
      <c r="LDM4"/>
      <c r="LDN4"/>
      <c r="LDO4"/>
      <c r="LDP4"/>
      <c r="LDQ4"/>
      <c r="LDR4"/>
      <c r="LDS4"/>
      <c r="LDT4"/>
      <c r="LDU4"/>
      <c r="LDV4"/>
      <c r="LDW4"/>
      <c r="LDX4"/>
      <c r="LDY4"/>
      <c r="LDZ4"/>
      <c r="LEA4"/>
      <c r="LEB4"/>
      <c r="LEC4"/>
      <c r="LED4"/>
      <c r="LEE4"/>
      <c r="LEF4"/>
      <c r="LEG4"/>
      <c r="LEH4"/>
      <c r="LEI4"/>
      <c r="LEJ4"/>
      <c r="LEK4"/>
      <c r="LEL4"/>
      <c r="LEM4"/>
      <c r="LEN4"/>
      <c r="LEO4"/>
      <c r="LEP4"/>
      <c r="LEQ4"/>
      <c r="LER4"/>
      <c r="LES4"/>
      <c r="LET4"/>
      <c r="LEU4"/>
      <c r="LEV4"/>
      <c r="LEW4"/>
      <c r="LEX4"/>
      <c r="LEY4"/>
      <c r="LEZ4"/>
      <c r="LFA4"/>
      <c r="LFB4"/>
      <c r="LFC4"/>
      <c r="LFD4"/>
      <c r="LFE4"/>
      <c r="LFF4"/>
      <c r="LFG4"/>
      <c r="LFH4"/>
      <c r="LFI4"/>
      <c r="LFJ4"/>
      <c r="LFK4"/>
      <c r="LFL4"/>
      <c r="LFM4"/>
      <c r="LFN4"/>
      <c r="LFO4"/>
      <c r="LFP4"/>
      <c r="LFQ4"/>
      <c r="LFR4"/>
      <c r="LFS4"/>
      <c r="LFT4"/>
      <c r="LFU4"/>
      <c r="LFV4"/>
      <c r="LFW4"/>
      <c r="LFX4"/>
      <c r="LFY4"/>
      <c r="LFZ4"/>
      <c r="LGA4"/>
      <c r="LGB4"/>
      <c r="LGC4"/>
      <c r="LGD4"/>
      <c r="LGE4"/>
      <c r="LGF4"/>
      <c r="LGG4"/>
      <c r="LGH4"/>
      <c r="LGI4"/>
      <c r="LGJ4"/>
      <c r="LGK4"/>
      <c r="LGL4"/>
      <c r="LGM4"/>
      <c r="LGN4"/>
      <c r="LGO4"/>
      <c r="LGP4"/>
      <c r="LGQ4"/>
      <c r="LGR4"/>
      <c r="LGS4"/>
      <c r="LGT4"/>
      <c r="LGU4"/>
      <c r="LGV4"/>
      <c r="LGW4"/>
      <c r="LGX4"/>
      <c r="LGY4"/>
      <c r="LGZ4"/>
      <c r="LHA4"/>
      <c r="LHB4"/>
      <c r="LHC4"/>
      <c r="LHD4"/>
      <c r="LHE4"/>
      <c r="LHF4"/>
      <c r="LHG4"/>
      <c r="LHH4"/>
      <c r="LHI4"/>
      <c r="LHJ4"/>
      <c r="LHK4"/>
      <c r="LHL4"/>
      <c r="LHM4"/>
      <c r="LHN4"/>
      <c r="LHO4"/>
      <c r="LHP4"/>
      <c r="LHQ4"/>
      <c r="LHR4"/>
      <c r="LHS4"/>
      <c r="LHT4"/>
      <c r="LHU4"/>
      <c r="LHV4"/>
      <c r="LHW4"/>
      <c r="LHX4"/>
      <c r="LHY4"/>
      <c r="LHZ4"/>
      <c r="LIA4"/>
      <c r="LIB4"/>
      <c r="LIC4"/>
      <c r="LID4"/>
      <c r="LIE4"/>
      <c r="LIF4"/>
      <c r="LIG4"/>
      <c r="LIH4"/>
      <c r="LII4"/>
      <c r="LIJ4"/>
      <c r="LIK4"/>
      <c r="LIL4"/>
      <c r="LIM4"/>
      <c r="LIN4"/>
      <c r="LIO4"/>
      <c r="LIP4"/>
      <c r="LIQ4"/>
      <c r="LIR4"/>
      <c r="LIS4"/>
      <c r="LIT4"/>
      <c r="LIU4"/>
      <c r="LIV4"/>
      <c r="LIW4"/>
      <c r="LIX4"/>
      <c r="LIY4"/>
      <c r="LIZ4"/>
      <c r="LJA4"/>
      <c r="LJB4"/>
      <c r="LJC4"/>
      <c r="LJD4"/>
      <c r="LJE4"/>
      <c r="LJF4"/>
      <c r="LJG4"/>
      <c r="LJH4"/>
      <c r="LJI4"/>
      <c r="LJJ4"/>
      <c r="LJK4"/>
      <c r="LJL4"/>
      <c r="LJM4"/>
      <c r="LJN4"/>
      <c r="LJO4"/>
      <c r="LJP4"/>
      <c r="LJQ4"/>
      <c r="LJR4"/>
      <c r="LJS4"/>
      <c r="LJT4"/>
      <c r="LJU4"/>
      <c r="LJV4"/>
      <c r="LJW4"/>
      <c r="LJX4"/>
      <c r="LJY4"/>
      <c r="LJZ4"/>
      <c r="LKA4"/>
      <c r="LKB4"/>
      <c r="LKC4"/>
      <c r="LKD4"/>
      <c r="LKE4"/>
      <c r="LKF4"/>
      <c r="LKG4"/>
      <c r="LKH4"/>
      <c r="LKI4"/>
      <c r="LKJ4"/>
      <c r="LKK4"/>
      <c r="LKL4"/>
      <c r="LKM4"/>
      <c r="LKN4"/>
      <c r="LKO4"/>
      <c r="LKP4"/>
      <c r="LKQ4"/>
      <c r="LKR4"/>
      <c r="LKS4"/>
      <c r="LKT4"/>
      <c r="LKU4"/>
      <c r="LKV4"/>
      <c r="LKW4"/>
      <c r="LKX4"/>
      <c r="LKY4"/>
      <c r="LKZ4"/>
      <c r="LLA4"/>
      <c r="LLB4"/>
      <c r="LLC4"/>
      <c r="LLD4"/>
      <c r="LLE4"/>
      <c r="LLF4"/>
      <c r="LLG4"/>
      <c r="LLH4"/>
      <c r="LLI4"/>
      <c r="LLJ4"/>
      <c r="LLK4"/>
      <c r="LLL4"/>
      <c r="LLM4"/>
      <c r="LLN4"/>
      <c r="LLO4"/>
      <c r="LLP4"/>
      <c r="LLQ4"/>
      <c r="LLR4"/>
      <c r="LLS4"/>
      <c r="LLT4"/>
      <c r="LLU4"/>
      <c r="LLV4"/>
      <c r="LLW4"/>
      <c r="LLX4"/>
      <c r="LLY4"/>
      <c r="LLZ4"/>
      <c r="LMA4"/>
      <c r="LMB4"/>
      <c r="LMC4"/>
      <c r="LMD4"/>
      <c r="LME4"/>
      <c r="LMF4"/>
      <c r="LMG4"/>
      <c r="LMH4"/>
      <c r="LMI4"/>
      <c r="LMJ4"/>
      <c r="LMK4"/>
      <c r="LML4"/>
      <c r="LMM4"/>
      <c r="LMN4"/>
      <c r="LMO4"/>
      <c r="LMP4"/>
      <c r="LMQ4"/>
      <c r="LMR4"/>
      <c r="LMS4"/>
      <c r="LMT4"/>
      <c r="LMU4"/>
      <c r="LMV4"/>
      <c r="LMW4"/>
      <c r="LMX4"/>
      <c r="LMY4"/>
      <c r="LMZ4"/>
      <c r="LNA4"/>
      <c r="LNB4"/>
      <c r="LNC4"/>
      <c r="LND4"/>
      <c r="LNE4"/>
      <c r="LNF4"/>
      <c r="LNG4"/>
      <c r="LNH4"/>
      <c r="LNI4"/>
      <c r="LNJ4"/>
      <c r="LNK4"/>
      <c r="LNL4"/>
      <c r="LNM4"/>
      <c r="LNN4"/>
      <c r="LNO4"/>
      <c r="LNP4"/>
      <c r="LNQ4"/>
      <c r="LNR4"/>
      <c r="LNS4"/>
      <c r="LNT4"/>
      <c r="LNU4"/>
      <c r="LNV4"/>
      <c r="LNW4"/>
      <c r="LNX4"/>
      <c r="LNY4"/>
      <c r="LNZ4"/>
      <c r="LOA4"/>
      <c r="LOB4"/>
      <c r="LOC4"/>
      <c r="LOD4"/>
      <c r="LOE4"/>
      <c r="LOF4"/>
      <c r="LOG4"/>
      <c r="LOH4"/>
      <c r="LOI4"/>
      <c r="LOJ4"/>
      <c r="LOK4"/>
      <c r="LOL4"/>
      <c r="LOM4"/>
      <c r="LON4"/>
      <c r="LOO4"/>
      <c r="LOP4"/>
      <c r="LOQ4"/>
      <c r="LOR4"/>
      <c r="LOS4"/>
      <c r="LOT4"/>
      <c r="LOU4"/>
      <c r="LOV4"/>
      <c r="LOW4"/>
      <c r="LOX4"/>
      <c r="LOY4"/>
      <c r="LOZ4"/>
      <c r="LPA4"/>
      <c r="LPB4"/>
      <c r="LPC4"/>
      <c r="LPD4"/>
      <c r="LPE4"/>
      <c r="LPF4"/>
      <c r="LPG4"/>
      <c r="LPH4"/>
      <c r="LPI4"/>
      <c r="LPJ4"/>
      <c r="LPK4"/>
      <c r="LPL4"/>
      <c r="LPM4"/>
      <c r="LPN4"/>
      <c r="LPO4"/>
      <c r="LPP4"/>
      <c r="LPQ4"/>
      <c r="LPR4"/>
      <c r="LPS4"/>
      <c r="LPT4"/>
      <c r="LPU4"/>
      <c r="LPV4"/>
      <c r="LPW4"/>
      <c r="LPX4"/>
      <c r="LPY4"/>
      <c r="LPZ4"/>
      <c r="LQA4"/>
      <c r="LQB4"/>
      <c r="LQC4"/>
      <c r="LQD4"/>
      <c r="LQE4"/>
      <c r="LQF4"/>
      <c r="LQG4"/>
      <c r="LQH4"/>
      <c r="LQI4"/>
      <c r="LQJ4"/>
      <c r="LQK4"/>
      <c r="LQL4"/>
      <c r="LQM4"/>
      <c r="LQN4"/>
      <c r="LQO4"/>
      <c r="LQP4"/>
      <c r="LQQ4"/>
      <c r="LQR4"/>
      <c r="LQS4"/>
      <c r="LQT4"/>
      <c r="LQU4"/>
      <c r="LQV4"/>
      <c r="LQW4"/>
      <c r="LQX4"/>
      <c r="LQY4"/>
      <c r="LQZ4"/>
      <c r="LRA4"/>
      <c r="LRB4"/>
      <c r="LRC4"/>
      <c r="LRD4"/>
      <c r="LRE4"/>
      <c r="LRF4"/>
      <c r="LRG4"/>
      <c r="LRH4"/>
      <c r="LRI4"/>
      <c r="LRJ4"/>
      <c r="LRK4"/>
      <c r="LRL4"/>
      <c r="LRM4"/>
      <c r="LRN4"/>
      <c r="LRO4"/>
      <c r="LRP4"/>
      <c r="LRQ4"/>
      <c r="LRR4"/>
      <c r="LRS4"/>
      <c r="LRT4"/>
      <c r="LRU4"/>
      <c r="LRV4"/>
      <c r="LRW4"/>
      <c r="LRX4"/>
      <c r="LRY4"/>
      <c r="LRZ4"/>
      <c r="LSA4"/>
      <c r="LSB4"/>
      <c r="LSC4"/>
      <c r="LSD4"/>
      <c r="LSE4"/>
      <c r="LSF4"/>
      <c r="LSG4"/>
      <c r="LSH4"/>
      <c r="LSI4"/>
      <c r="LSJ4"/>
      <c r="LSK4"/>
      <c r="LSL4"/>
      <c r="LSM4"/>
      <c r="LSN4"/>
      <c r="LSO4"/>
      <c r="LSP4"/>
      <c r="LSQ4"/>
      <c r="LSR4"/>
      <c r="LSS4"/>
      <c r="LST4"/>
      <c r="LSU4"/>
      <c r="LSV4"/>
      <c r="LSW4"/>
      <c r="LSX4"/>
      <c r="LSY4"/>
      <c r="LSZ4"/>
      <c r="LTA4"/>
      <c r="LTB4"/>
      <c r="LTC4"/>
      <c r="LTD4"/>
      <c r="LTE4"/>
      <c r="LTF4"/>
      <c r="LTG4"/>
      <c r="LTH4"/>
      <c r="LTI4"/>
      <c r="LTJ4"/>
      <c r="LTK4"/>
      <c r="LTL4"/>
      <c r="LTM4"/>
      <c r="LTN4"/>
      <c r="LTO4"/>
      <c r="LTP4"/>
      <c r="LTQ4"/>
      <c r="LTR4"/>
      <c r="LTS4"/>
      <c r="LTT4"/>
      <c r="LTU4"/>
      <c r="LTV4"/>
      <c r="LTW4"/>
      <c r="LTX4"/>
      <c r="LTY4"/>
      <c r="LTZ4"/>
      <c r="LUA4"/>
      <c r="LUB4"/>
      <c r="LUC4"/>
      <c r="LUD4"/>
      <c r="LUE4"/>
      <c r="LUF4"/>
      <c r="LUG4"/>
      <c r="LUH4"/>
      <c r="LUI4"/>
      <c r="LUJ4"/>
      <c r="LUK4"/>
      <c r="LUL4"/>
      <c r="LUM4"/>
      <c r="LUN4"/>
      <c r="LUO4"/>
      <c r="LUP4"/>
      <c r="LUQ4"/>
      <c r="LUR4"/>
      <c r="LUS4"/>
      <c r="LUT4"/>
      <c r="LUU4"/>
      <c r="LUV4"/>
      <c r="LUW4"/>
      <c r="LUX4"/>
      <c r="LUY4"/>
      <c r="LUZ4"/>
      <c r="LVA4"/>
      <c r="LVB4"/>
      <c r="LVC4"/>
      <c r="LVD4"/>
      <c r="LVE4"/>
      <c r="LVF4"/>
      <c r="LVG4"/>
      <c r="LVH4"/>
      <c r="LVI4"/>
      <c r="LVJ4"/>
      <c r="LVK4"/>
      <c r="LVL4"/>
      <c r="LVM4"/>
      <c r="LVN4"/>
      <c r="LVO4"/>
      <c r="LVP4"/>
      <c r="LVQ4"/>
      <c r="LVR4"/>
      <c r="LVS4"/>
      <c r="LVT4"/>
      <c r="LVU4"/>
      <c r="LVV4"/>
      <c r="LVW4"/>
      <c r="LVX4"/>
      <c r="LVY4"/>
      <c r="LVZ4"/>
      <c r="LWA4"/>
      <c r="LWB4"/>
      <c r="LWC4"/>
      <c r="LWD4"/>
      <c r="LWE4"/>
      <c r="LWF4"/>
      <c r="LWG4"/>
      <c r="LWH4"/>
      <c r="LWI4"/>
      <c r="LWJ4"/>
      <c r="LWK4"/>
      <c r="LWL4"/>
      <c r="LWM4"/>
      <c r="LWN4"/>
      <c r="LWO4"/>
      <c r="LWP4"/>
      <c r="LWQ4"/>
      <c r="LWR4"/>
      <c r="LWS4"/>
      <c r="LWT4"/>
      <c r="LWU4"/>
      <c r="LWV4"/>
      <c r="LWW4"/>
      <c r="LWX4"/>
      <c r="LWY4"/>
      <c r="LWZ4"/>
      <c r="LXA4"/>
      <c r="LXB4"/>
      <c r="LXC4"/>
      <c r="LXD4"/>
      <c r="LXE4"/>
      <c r="LXF4"/>
      <c r="LXG4"/>
      <c r="LXH4"/>
      <c r="LXI4"/>
      <c r="LXJ4"/>
      <c r="LXK4"/>
      <c r="LXL4"/>
      <c r="LXM4"/>
      <c r="LXN4"/>
      <c r="LXO4"/>
      <c r="LXP4"/>
      <c r="LXQ4"/>
      <c r="LXR4"/>
      <c r="LXS4"/>
      <c r="LXT4"/>
      <c r="LXU4"/>
      <c r="LXV4"/>
      <c r="LXW4"/>
      <c r="LXX4"/>
      <c r="LXY4"/>
      <c r="LXZ4"/>
      <c r="LYA4"/>
      <c r="LYB4"/>
      <c r="LYC4"/>
      <c r="LYD4"/>
      <c r="LYE4"/>
      <c r="LYF4"/>
      <c r="LYG4"/>
      <c r="LYH4"/>
      <c r="LYI4"/>
      <c r="LYJ4"/>
      <c r="LYK4"/>
      <c r="LYL4"/>
      <c r="LYM4"/>
      <c r="LYN4"/>
      <c r="LYO4"/>
      <c r="LYP4"/>
      <c r="LYQ4"/>
      <c r="LYR4"/>
      <c r="LYS4"/>
      <c r="LYT4"/>
      <c r="LYU4"/>
      <c r="LYV4"/>
      <c r="LYW4"/>
      <c r="LYX4"/>
      <c r="LYY4"/>
      <c r="LYZ4"/>
      <c r="LZA4"/>
      <c r="LZB4"/>
      <c r="LZC4"/>
      <c r="LZD4"/>
      <c r="LZE4"/>
      <c r="LZF4"/>
      <c r="LZG4"/>
      <c r="LZH4"/>
      <c r="LZI4"/>
      <c r="LZJ4"/>
      <c r="LZK4"/>
      <c r="LZL4"/>
      <c r="LZM4"/>
      <c r="LZN4"/>
      <c r="LZO4"/>
      <c r="LZP4"/>
      <c r="LZQ4"/>
      <c r="LZR4"/>
      <c r="LZS4"/>
      <c r="LZT4"/>
      <c r="LZU4"/>
      <c r="LZV4"/>
      <c r="LZW4"/>
      <c r="LZX4"/>
      <c r="LZY4"/>
      <c r="LZZ4"/>
      <c r="MAA4"/>
      <c r="MAB4"/>
      <c r="MAC4"/>
      <c r="MAD4"/>
      <c r="MAE4"/>
      <c r="MAF4"/>
      <c r="MAG4"/>
      <c r="MAH4"/>
      <c r="MAI4"/>
      <c r="MAJ4"/>
      <c r="MAK4"/>
      <c r="MAL4"/>
      <c r="MAM4"/>
      <c r="MAN4"/>
      <c r="MAO4"/>
      <c r="MAP4"/>
      <c r="MAQ4"/>
      <c r="MAR4"/>
      <c r="MAS4"/>
      <c r="MAT4"/>
      <c r="MAU4"/>
      <c r="MAV4"/>
      <c r="MAW4"/>
      <c r="MAX4"/>
      <c r="MAY4"/>
      <c r="MAZ4"/>
      <c r="MBA4"/>
      <c r="MBB4"/>
      <c r="MBC4"/>
      <c r="MBD4"/>
      <c r="MBE4"/>
      <c r="MBF4"/>
      <c r="MBG4"/>
      <c r="MBH4"/>
      <c r="MBI4"/>
      <c r="MBJ4"/>
      <c r="MBK4"/>
      <c r="MBL4"/>
      <c r="MBM4"/>
      <c r="MBN4"/>
      <c r="MBO4"/>
      <c r="MBP4"/>
      <c r="MBQ4"/>
      <c r="MBR4"/>
      <c r="MBS4"/>
      <c r="MBT4"/>
      <c r="MBU4"/>
      <c r="MBV4"/>
      <c r="MBW4"/>
      <c r="MBX4"/>
      <c r="MBY4"/>
      <c r="MBZ4"/>
      <c r="MCA4"/>
      <c r="MCB4"/>
      <c r="MCC4"/>
      <c r="MCD4"/>
      <c r="MCE4"/>
      <c r="MCF4"/>
      <c r="MCG4"/>
      <c r="MCH4"/>
      <c r="MCI4"/>
      <c r="MCJ4"/>
      <c r="MCK4"/>
      <c r="MCL4"/>
      <c r="MCM4"/>
      <c r="MCN4"/>
      <c r="MCO4"/>
      <c r="MCP4"/>
      <c r="MCQ4"/>
      <c r="MCR4"/>
      <c r="MCS4"/>
      <c r="MCT4"/>
      <c r="MCU4"/>
      <c r="MCV4"/>
      <c r="MCW4"/>
      <c r="MCX4"/>
      <c r="MCY4"/>
      <c r="MCZ4"/>
      <c r="MDA4"/>
      <c r="MDB4"/>
      <c r="MDC4"/>
      <c r="MDD4"/>
      <c r="MDE4"/>
      <c r="MDF4"/>
      <c r="MDG4"/>
      <c r="MDH4"/>
      <c r="MDI4"/>
      <c r="MDJ4"/>
      <c r="MDK4"/>
      <c r="MDL4"/>
      <c r="MDM4"/>
      <c r="MDN4"/>
      <c r="MDO4"/>
      <c r="MDP4"/>
      <c r="MDQ4"/>
      <c r="MDR4"/>
      <c r="MDS4"/>
      <c r="MDT4"/>
      <c r="MDU4"/>
      <c r="MDV4"/>
      <c r="MDW4"/>
      <c r="MDX4"/>
      <c r="MDY4"/>
      <c r="MDZ4"/>
      <c r="MEA4"/>
      <c r="MEB4"/>
      <c r="MEC4"/>
      <c r="MED4"/>
      <c r="MEE4"/>
      <c r="MEF4"/>
      <c r="MEG4"/>
      <c r="MEH4"/>
      <c r="MEI4"/>
      <c r="MEJ4"/>
      <c r="MEK4"/>
      <c r="MEL4"/>
      <c r="MEM4"/>
      <c r="MEN4"/>
      <c r="MEO4"/>
      <c r="MEP4"/>
      <c r="MEQ4"/>
      <c r="MER4"/>
      <c r="MES4"/>
      <c r="MET4"/>
      <c r="MEU4"/>
      <c r="MEV4"/>
      <c r="MEW4"/>
      <c r="MEX4"/>
      <c r="MEY4"/>
      <c r="MEZ4"/>
      <c r="MFA4"/>
      <c r="MFB4"/>
      <c r="MFC4"/>
      <c r="MFD4"/>
      <c r="MFE4"/>
      <c r="MFF4"/>
      <c r="MFG4"/>
      <c r="MFH4"/>
      <c r="MFI4"/>
      <c r="MFJ4"/>
      <c r="MFK4"/>
      <c r="MFL4"/>
      <c r="MFM4"/>
      <c r="MFN4"/>
      <c r="MFO4"/>
      <c r="MFP4"/>
      <c r="MFQ4"/>
      <c r="MFR4"/>
      <c r="MFS4"/>
      <c r="MFT4"/>
      <c r="MFU4"/>
      <c r="MFV4"/>
      <c r="MFW4"/>
      <c r="MFX4"/>
      <c r="MFY4"/>
      <c r="MFZ4"/>
      <c r="MGA4"/>
      <c r="MGB4"/>
      <c r="MGC4"/>
      <c r="MGD4"/>
      <c r="MGE4"/>
      <c r="MGF4"/>
      <c r="MGG4"/>
      <c r="MGH4"/>
      <c r="MGI4"/>
      <c r="MGJ4"/>
      <c r="MGK4"/>
      <c r="MGL4"/>
      <c r="MGM4"/>
      <c r="MGN4"/>
      <c r="MGO4"/>
      <c r="MGP4"/>
      <c r="MGQ4"/>
      <c r="MGR4"/>
      <c r="MGS4"/>
      <c r="MGT4"/>
      <c r="MGU4"/>
      <c r="MGV4"/>
      <c r="MGW4"/>
      <c r="MGX4"/>
      <c r="MGY4"/>
      <c r="MGZ4"/>
      <c r="MHA4"/>
      <c r="MHB4"/>
      <c r="MHC4"/>
      <c r="MHD4"/>
      <c r="MHE4"/>
      <c r="MHF4"/>
      <c r="MHG4"/>
      <c r="MHH4"/>
      <c r="MHI4"/>
      <c r="MHJ4"/>
      <c r="MHK4"/>
      <c r="MHL4"/>
      <c r="MHM4"/>
      <c r="MHN4"/>
      <c r="MHO4"/>
      <c r="MHP4"/>
      <c r="MHQ4"/>
      <c r="MHR4"/>
      <c r="MHS4"/>
      <c r="MHT4"/>
      <c r="MHU4"/>
      <c r="MHV4"/>
      <c r="MHW4"/>
      <c r="MHX4"/>
      <c r="MHY4"/>
      <c r="MHZ4"/>
      <c r="MIA4"/>
      <c r="MIB4"/>
      <c r="MIC4"/>
      <c r="MID4"/>
      <c r="MIE4"/>
      <c r="MIF4"/>
      <c r="MIG4"/>
      <c r="MIH4"/>
      <c r="MII4"/>
      <c r="MIJ4"/>
      <c r="MIK4"/>
      <c r="MIL4"/>
      <c r="MIM4"/>
      <c r="MIN4"/>
      <c r="MIO4"/>
      <c r="MIP4"/>
      <c r="MIQ4"/>
      <c r="MIR4"/>
      <c r="MIS4"/>
      <c r="MIT4"/>
      <c r="MIU4"/>
      <c r="MIV4"/>
      <c r="MIW4"/>
      <c r="MIX4"/>
      <c r="MIY4"/>
      <c r="MIZ4"/>
      <c r="MJA4"/>
      <c r="MJB4"/>
      <c r="MJC4"/>
      <c r="MJD4"/>
      <c r="MJE4"/>
      <c r="MJF4"/>
      <c r="MJG4"/>
      <c r="MJH4"/>
      <c r="MJI4"/>
      <c r="MJJ4"/>
      <c r="MJK4"/>
      <c r="MJL4"/>
      <c r="MJM4"/>
      <c r="MJN4"/>
      <c r="MJO4"/>
      <c r="MJP4"/>
      <c r="MJQ4"/>
      <c r="MJR4"/>
      <c r="MJS4"/>
      <c r="MJT4"/>
      <c r="MJU4"/>
      <c r="MJV4"/>
      <c r="MJW4"/>
      <c r="MJX4"/>
      <c r="MJY4"/>
      <c r="MJZ4"/>
      <c r="MKA4"/>
      <c r="MKB4"/>
      <c r="MKC4"/>
      <c r="MKD4"/>
      <c r="MKE4"/>
      <c r="MKF4"/>
      <c r="MKG4"/>
      <c r="MKH4"/>
      <c r="MKI4"/>
      <c r="MKJ4"/>
      <c r="MKK4"/>
      <c r="MKL4"/>
      <c r="MKM4"/>
      <c r="MKN4"/>
      <c r="MKO4"/>
      <c r="MKP4"/>
      <c r="MKQ4"/>
      <c r="MKR4"/>
      <c r="MKS4"/>
      <c r="MKT4"/>
      <c r="MKU4"/>
      <c r="MKV4"/>
      <c r="MKW4"/>
      <c r="MKX4"/>
      <c r="MKY4"/>
      <c r="MKZ4"/>
      <c r="MLA4"/>
      <c r="MLB4"/>
      <c r="MLC4"/>
      <c r="MLD4"/>
      <c r="MLE4"/>
      <c r="MLF4"/>
      <c r="MLG4"/>
      <c r="MLH4"/>
      <c r="MLI4"/>
      <c r="MLJ4"/>
      <c r="MLK4"/>
      <c r="MLL4"/>
      <c r="MLM4"/>
      <c r="MLN4"/>
      <c r="MLO4"/>
      <c r="MLP4"/>
      <c r="MLQ4"/>
      <c r="MLR4"/>
      <c r="MLS4"/>
      <c r="MLT4"/>
      <c r="MLU4"/>
      <c r="MLV4"/>
      <c r="MLW4"/>
      <c r="MLX4"/>
      <c r="MLY4"/>
      <c r="MLZ4"/>
      <c r="MMA4"/>
      <c r="MMB4"/>
      <c r="MMC4"/>
      <c r="MMD4"/>
      <c r="MME4"/>
      <c r="MMF4"/>
      <c r="MMG4"/>
      <c r="MMH4"/>
      <c r="MMI4"/>
      <c r="MMJ4"/>
      <c r="MMK4"/>
      <c r="MML4"/>
      <c r="MMM4"/>
      <c r="MMN4"/>
      <c r="MMO4"/>
      <c r="MMP4"/>
      <c r="MMQ4"/>
      <c r="MMR4"/>
      <c r="MMS4"/>
      <c r="MMT4"/>
      <c r="MMU4"/>
      <c r="MMV4"/>
      <c r="MMW4"/>
      <c r="MMX4"/>
      <c r="MMY4"/>
      <c r="MMZ4"/>
      <c r="MNA4"/>
      <c r="MNB4"/>
      <c r="MNC4"/>
      <c r="MND4"/>
      <c r="MNE4"/>
      <c r="MNF4"/>
      <c r="MNG4"/>
      <c r="MNH4"/>
      <c r="MNI4"/>
      <c r="MNJ4"/>
      <c r="MNK4"/>
      <c r="MNL4"/>
      <c r="MNM4"/>
      <c r="MNN4"/>
      <c r="MNO4"/>
      <c r="MNP4"/>
      <c r="MNQ4"/>
      <c r="MNR4"/>
      <c r="MNS4"/>
      <c r="MNT4"/>
      <c r="MNU4"/>
      <c r="MNV4"/>
      <c r="MNW4"/>
      <c r="MNX4"/>
      <c r="MNY4"/>
      <c r="MNZ4"/>
      <c r="MOA4"/>
      <c r="MOB4"/>
      <c r="MOC4"/>
      <c r="MOD4"/>
      <c r="MOE4"/>
      <c r="MOF4"/>
      <c r="MOG4"/>
      <c r="MOH4"/>
      <c r="MOI4"/>
      <c r="MOJ4"/>
      <c r="MOK4"/>
      <c r="MOL4"/>
      <c r="MOM4"/>
      <c r="MON4"/>
      <c r="MOO4"/>
      <c r="MOP4"/>
      <c r="MOQ4"/>
      <c r="MOR4"/>
      <c r="MOS4"/>
      <c r="MOT4"/>
      <c r="MOU4"/>
      <c r="MOV4"/>
      <c r="MOW4"/>
      <c r="MOX4"/>
      <c r="MOY4"/>
      <c r="MOZ4"/>
      <c r="MPA4"/>
      <c r="MPB4"/>
      <c r="MPC4"/>
      <c r="MPD4"/>
      <c r="MPE4"/>
      <c r="MPF4"/>
      <c r="MPG4"/>
      <c r="MPH4"/>
      <c r="MPI4"/>
      <c r="MPJ4"/>
      <c r="MPK4"/>
      <c r="MPL4"/>
      <c r="MPM4"/>
      <c r="MPN4"/>
      <c r="MPO4"/>
      <c r="MPP4"/>
      <c r="MPQ4"/>
      <c r="MPR4"/>
      <c r="MPS4"/>
      <c r="MPT4"/>
      <c r="MPU4"/>
      <c r="MPV4"/>
      <c r="MPW4"/>
      <c r="MPX4"/>
      <c r="MPY4"/>
      <c r="MPZ4"/>
      <c r="MQA4"/>
      <c r="MQB4"/>
      <c r="MQC4"/>
      <c r="MQD4"/>
      <c r="MQE4"/>
      <c r="MQF4"/>
      <c r="MQG4"/>
      <c r="MQH4"/>
      <c r="MQI4"/>
      <c r="MQJ4"/>
      <c r="MQK4"/>
      <c r="MQL4"/>
      <c r="MQM4"/>
      <c r="MQN4"/>
      <c r="MQO4"/>
      <c r="MQP4"/>
      <c r="MQQ4"/>
      <c r="MQR4"/>
      <c r="MQS4"/>
      <c r="MQT4"/>
      <c r="MQU4"/>
      <c r="MQV4"/>
      <c r="MQW4"/>
      <c r="MQX4"/>
      <c r="MQY4"/>
      <c r="MQZ4"/>
      <c r="MRA4"/>
      <c r="MRB4"/>
      <c r="MRC4"/>
      <c r="MRD4"/>
      <c r="MRE4"/>
      <c r="MRF4"/>
      <c r="MRG4"/>
      <c r="MRH4"/>
      <c r="MRI4"/>
      <c r="MRJ4"/>
      <c r="MRK4"/>
      <c r="MRL4"/>
      <c r="MRM4"/>
      <c r="MRN4"/>
      <c r="MRO4"/>
      <c r="MRP4"/>
      <c r="MRQ4"/>
      <c r="MRR4"/>
      <c r="MRS4"/>
      <c r="MRT4"/>
      <c r="MRU4"/>
      <c r="MRV4"/>
      <c r="MRW4"/>
      <c r="MRX4"/>
      <c r="MRY4"/>
      <c r="MRZ4"/>
      <c r="MSA4"/>
      <c r="MSB4"/>
      <c r="MSC4"/>
      <c r="MSD4"/>
      <c r="MSE4"/>
      <c r="MSF4"/>
      <c r="MSG4"/>
      <c r="MSH4"/>
      <c r="MSI4"/>
      <c r="MSJ4"/>
      <c r="MSK4"/>
      <c r="MSL4"/>
      <c r="MSM4"/>
      <c r="MSN4"/>
      <c r="MSO4"/>
      <c r="MSP4"/>
      <c r="MSQ4"/>
      <c r="MSR4"/>
      <c r="MSS4"/>
      <c r="MST4"/>
      <c r="MSU4"/>
      <c r="MSV4"/>
      <c r="MSW4"/>
      <c r="MSX4"/>
      <c r="MSY4"/>
      <c r="MSZ4"/>
      <c r="MTA4"/>
      <c r="MTB4"/>
      <c r="MTC4"/>
      <c r="MTD4"/>
      <c r="MTE4"/>
      <c r="MTF4"/>
      <c r="MTG4"/>
      <c r="MTH4"/>
      <c r="MTI4"/>
      <c r="MTJ4"/>
      <c r="MTK4"/>
      <c r="MTL4"/>
      <c r="MTM4"/>
      <c r="MTN4"/>
      <c r="MTO4"/>
      <c r="MTP4"/>
      <c r="MTQ4"/>
      <c r="MTR4"/>
      <c r="MTS4"/>
      <c r="MTT4"/>
      <c r="MTU4"/>
      <c r="MTV4"/>
      <c r="MTW4"/>
      <c r="MTX4"/>
      <c r="MTY4"/>
      <c r="MTZ4"/>
      <c r="MUA4"/>
      <c r="MUB4"/>
      <c r="MUC4"/>
      <c r="MUD4"/>
      <c r="MUE4"/>
      <c r="MUF4"/>
      <c r="MUG4"/>
      <c r="MUH4"/>
      <c r="MUI4"/>
      <c r="MUJ4"/>
      <c r="MUK4"/>
      <c r="MUL4"/>
      <c r="MUM4"/>
      <c r="MUN4"/>
      <c r="MUO4"/>
      <c r="MUP4"/>
      <c r="MUQ4"/>
      <c r="MUR4"/>
      <c r="MUS4"/>
      <c r="MUT4"/>
      <c r="MUU4"/>
      <c r="MUV4"/>
      <c r="MUW4"/>
      <c r="MUX4"/>
      <c r="MUY4"/>
      <c r="MUZ4"/>
      <c r="MVA4"/>
      <c r="MVB4"/>
      <c r="MVC4"/>
      <c r="MVD4"/>
      <c r="MVE4"/>
      <c r="MVF4"/>
      <c r="MVG4"/>
      <c r="MVH4"/>
      <c r="MVI4"/>
      <c r="MVJ4"/>
      <c r="MVK4"/>
      <c r="MVL4"/>
      <c r="MVM4"/>
      <c r="MVN4"/>
      <c r="MVO4"/>
      <c r="MVP4"/>
      <c r="MVQ4"/>
      <c r="MVR4"/>
      <c r="MVS4"/>
      <c r="MVT4"/>
      <c r="MVU4"/>
      <c r="MVV4"/>
      <c r="MVW4"/>
      <c r="MVX4"/>
      <c r="MVY4"/>
      <c r="MVZ4"/>
      <c r="MWA4"/>
      <c r="MWB4"/>
      <c r="MWC4"/>
      <c r="MWD4"/>
      <c r="MWE4"/>
      <c r="MWF4"/>
      <c r="MWG4"/>
      <c r="MWH4"/>
      <c r="MWI4"/>
      <c r="MWJ4"/>
      <c r="MWK4"/>
      <c r="MWL4"/>
      <c r="MWM4"/>
      <c r="MWN4"/>
      <c r="MWO4"/>
      <c r="MWP4"/>
      <c r="MWQ4"/>
      <c r="MWR4"/>
      <c r="MWS4"/>
      <c r="MWT4"/>
      <c r="MWU4"/>
      <c r="MWV4"/>
      <c r="MWW4"/>
      <c r="MWX4"/>
      <c r="MWY4"/>
      <c r="MWZ4"/>
      <c r="MXA4"/>
      <c r="MXB4"/>
      <c r="MXC4"/>
      <c r="MXD4"/>
      <c r="MXE4"/>
      <c r="MXF4"/>
      <c r="MXG4"/>
      <c r="MXH4"/>
      <c r="MXI4"/>
      <c r="MXJ4"/>
      <c r="MXK4"/>
      <c r="MXL4"/>
      <c r="MXM4"/>
      <c r="MXN4"/>
      <c r="MXO4"/>
      <c r="MXP4"/>
      <c r="MXQ4"/>
      <c r="MXR4"/>
      <c r="MXS4"/>
      <c r="MXT4"/>
      <c r="MXU4"/>
      <c r="MXV4"/>
      <c r="MXW4"/>
      <c r="MXX4"/>
      <c r="MXY4"/>
      <c r="MXZ4"/>
      <c r="MYA4"/>
      <c r="MYB4"/>
      <c r="MYC4"/>
      <c r="MYD4"/>
      <c r="MYE4"/>
      <c r="MYF4"/>
      <c r="MYG4"/>
      <c r="MYH4"/>
      <c r="MYI4"/>
      <c r="MYJ4"/>
      <c r="MYK4"/>
      <c r="MYL4"/>
      <c r="MYM4"/>
      <c r="MYN4"/>
      <c r="MYO4"/>
      <c r="MYP4"/>
      <c r="MYQ4"/>
      <c r="MYR4"/>
      <c r="MYS4"/>
      <c r="MYT4"/>
      <c r="MYU4"/>
      <c r="MYV4"/>
      <c r="MYW4"/>
      <c r="MYX4"/>
      <c r="MYY4"/>
      <c r="MYZ4"/>
      <c r="MZA4"/>
      <c r="MZB4"/>
      <c r="MZC4"/>
      <c r="MZD4"/>
      <c r="MZE4"/>
      <c r="MZF4"/>
      <c r="MZG4"/>
      <c r="MZH4"/>
      <c r="MZI4"/>
      <c r="MZJ4"/>
      <c r="MZK4"/>
      <c r="MZL4"/>
      <c r="MZM4"/>
      <c r="MZN4"/>
      <c r="MZO4"/>
      <c r="MZP4"/>
      <c r="MZQ4"/>
      <c r="MZR4"/>
      <c r="MZS4"/>
      <c r="MZT4"/>
      <c r="MZU4"/>
      <c r="MZV4"/>
      <c r="MZW4"/>
      <c r="MZX4"/>
      <c r="MZY4"/>
      <c r="MZZ4"/>
      <c r="NAA4"/>
      <c r="NAB4"/>
      <c r="NAC4"/>
      <c r="NAD4"/>
      <c r="NAE4"/>
      <c r="NAF4"/>
      <c r="NAG4"/>
      <c r="NAH4"/>
      <c r="NAI4"/>
      <c r="NAJ4"/>
      <c r="NAK4"/>
      <c r="NAL4"/>
      <c r="NAM4"/>
      <c r="NAN4"/>
      <c r="NAO4"/>
      <c r="NAP4"/>
      <c r="NAQ4"/>
      <c r="NAR4"/>
      <c r="NAS4"/>
      <c r="NAT4"/>
      <c r="NAU4"/>
      <c r="NAV4"/>
      <c r="NAW4"/>
      <c r="NAX4"/>
      <c r="NAY4"/>
      <c r="NAZ4"/>
      <c r="NBA4"/>
      <c r="NBB4"/>
      <c r="NBC4"/>
      <c r="NBD4"/>
      <c r="NBE4"/>
      <c r="NBF4"/>
      <c r="NBG4"/>
      <c r="NBH4"/>
      <c r="NBI4"/>
      <c r="NBJ4"/>
      <c r="NBK4"/>
      <c r="NBL4"/>
      <c r="NBM4"/>
      <c r="NBN4"/>
      <c r="NBO4"/>
      <c r="NBP4"/>
      <c r="NBQ4"/>
      <c r="NBR4"/>
      <c r="NBS4"/>
      <c r="NBT4"/>
      <c r="NBU4"/>
      <c r="NBV4"/>
      <c r="NBW4"/>
      <c r="NBX4"/>
      <c r="NBY4"/>
      <c r="NBZ4"/>
      <c r="NCA4"/>
      <c r="NCB4"/>
      <c r="NCC4"/>
      <c r="NCD4"/>
      <c r="NCE4"/>
      <c r="NCF4"/>
      <c r="NCG4"/>
      <c r="NCH4"/>
      <c r="NCI4"/>
      <c r="NCJ4"/>
      <c r="NCK4"/>
      <c r="NCL4"/>
      <c r="NCM4"/>
      <c r="NCN4"/>
      <c r="NCO4"/>
      <c r="NCP4"/>
      <c r="NCQ4"/>
      <c r="NCR4"/>
      <c r="NCS4"/>
      <c r="NCT4"/>
      <c r="NCU4"/>
      <c r="NCV4"/>
      <c r="NCW4"/>
      <c r="NCX4"/>
      <c r="NCY4"/>
      <c r="NCZ4"/>
      <c r="NDA4"/>
      <c r="NDB4"/>
      <c r="NDC4"/>
      <c r="NDD4"/>
      <c r="NDE4"/>
      <c r="NDF4"/>
      <c r="NDG4"/>
      <c r="NDH4"/>
      <c r="NDI4"/>
      <c r="NDJ4"/>
      <c r="NDK4"/>
      <c r="NDL4"/>
      <c r="NDM4"/>
      <c r="NDN4"/>
      <c r="NDO4"/>
      <c r="NDP4"/>
      <c r="NDQ4"/>
      <c r="NDR4"/>
      <c r="NDS4"/>
      <c r="NDT4"/>
      <c r="NDU4"/>
      <c r="NDV4"/>
      <c r="NDW4"/>
      <c r="NDX4"/>
      <c r="NDY4"/>
      <c r="NDZ4"/>
      <c r="NEA4"/>
      <c r="NEB4"/>
      <c r="NEC4"/>
      <c r="NED4"/>
      <c r="NEE4"/>
      <c r="NEF4"/>
      <c r="NEG4"/>
      <c r="NEH4"/>
      <c r="NEI4"/>
      <c r="NEJ4"/>
      <c r="NEK4"/>
      <c r="NEL4"/>
      <c r="NEM4"/>
      <c r="NEN4"/>
      <c r="NEO4"/>
      <c r="NEP4"/>
      <c r="NEQ4"/>
      <c r="NER4"/>
      <c r="NES4"/>
      <c r="NET4"/>
      <c r="NEU4"/>
      <c r="NEV4"/>
      <c r="NEW4"/>
      <c r="NEX4"/>
      <c r="NEY4"/>
      <c r="NEZ4"/>
      <c r="NFA4"/>
      <c r="NFB4"/>
      <c r="NFC4"/>
      <c r="NFD4"/>
      <c r="NFE4"/>
      <c r="NFF4"/>
      <c r="NFG4"/>
      <c r="NFH4"/>
      <c r="NFI4"/>
      <c r="NFJ4"/>
      <c r="NFK4"/>
      <c r="NFL4"/>
      <c r="NFM4"/>
      <c r="NFN4"/>
      <c r="NFO4"/>
      <c r="NFP4"/>
      <c r="NFQ4"/>
      <c r="NFR4"/>
      <c r="NFS4"/>
      <c r="NFT4"/>
      <c r="NFU4"/>
      <c r="NFV4"/>
      <c r="NFW4"/>
      <c r="NFX4"/>
      <c r="NFY4"/>
      <c r="NFZ4"/>
      <c r="NGA4"/>
      <c r="NGB4"/>
      <c r="NGC4"/>
      <c r="NGD4"/>
      <c r="NGE4"/>
      <c r="NGF4"/>
      <c r="NGG4"/>
      <c r="NGH4"/>
      <c r="NGI4"/>
      <c r="NGJ4"/>
      <c r="NGK4"/>
      <c r="NGL4"/>
      <c r="NGM4"/>
      <c r="NGN4"/>
      <c r="NGO4"/>
      <c r="NGP4"/>
      <c r="NGQ4"/>
      <c r="NGR4"/>
      <c r="NGS4"/>
      <c r="NGT4"/>
      <c r="NGU4"/>
      <c r="NGV4"/>
      <c r="NGW4"/>
      <c r="NGX4"/>
      <c r="NGY4"/>
      <c r="NGZ4"/>
      <c r="NHA4"/>
      <c r="NHB4"/>
      <c r="NHC4"/>
      <c r="NHD4"/>
      <c r="NHE4"/>
      <c r="NHF4"/>
      <c r="NHG4"/>
      <c r="NHH4"/>
      <c r="NHI4"/>
      <c r="NHJ4"/>
      <c r="NHK4"/>
      <c r="NHL4"/>
      <c r="NHM4"/>
      <c r="NHN4"/>
      <c r="NHO4"/>
      <c r="NHP4"/>
      <c r="NHQ4"/>
      <c r="NHR4"/>
      <c r="NHS4"/>
      <c r="NHT4"/>
      <c r="NHU4"/>
      <c r="NHV4"/>
      <c r="NHW4"/>
      <c r="NHX4"/>
      <c r="NHY4"/>
      <c r="NHZ4"/>
      <c r="NIA4"/>
      <c r="NIB4"/>
      <c r="NIC4"/>
      <c r="NID4"/>
      <c r="NIE4"/>
      <c r="NIF4"/>
      <c r="NIG4"/>
      <c r="NIH4"/>
      <c r="NII4"/>
      <c r="NIJ4"/>
      <c r="NIK4"/>
      <c r="NIL4"/>
      <c r="NIM4"/>
      <c r="NIN4"/>
      <c r="NIO4"/>
      <c r="NIP4"/>
      <c r="NIQ4"/>
      <c r="NIR4"/>
      <c r="NIS4"/>
      <c r="NIT4"/>
      <c r="NIU4"/>
      <c r="NIV4"/>
      <c r="NIW4"/>
      <c r="NIX4"/>
      <c r="NIY4"/>
      <c r="NIZ4"/>
      <c r="NJA4"/>
      <c r="NJB4"/>
      <c r="NJC4"/>
      <c r="NJD4"/>
      <c r="NJE4"/>
      <c r="NJF4"/>
      <c r="NJG4"/>
      <c r="NJH4"/>
      <c r="NJI4"/>
      <c r="NJJ4"/>
      <c r="NJK4"/>
      <c r="NJL4"/>
      <c r="NJM4"/>
      <c r="NJN4"/>
      <c r="NJO4"/>
      <c r="NJP4"/>
      <c r="NJQ4"/>
      <c r="NJR4"/>
      <c r="NJS4"/>
      <c r="NJT4"/>
      <c r="NJU4"/>
      <c r="NJV4"/>
      <c r="NJW4"/>
      <c r="NJX4"/>
      <c r="NJY4"/>
      <c r="NJZ4"/>
      <c r="NKA4"/>
      <c r="NKB4"/>
      <c r="NKC4"/>
      <c r="NKD4"/>
      <c r="NKE4"/>
      <c r="NKF4"/>
      <c r="NKG4"/>
      <c r="NKH4"/>
      <c r="NKI4"/>
      <c r="NKJ4"/>
      <c r="NKK4"/>
      <c r="NKL4"/>
      <c r="NKM4"/>
      <c r="NKN4"/>
      <c r="NKO4"/>
      <c r="NKP4"/>
      <c r="NKQ4"/>
      <c r="NKR4"/>
      <c r="NKS4"/>
      <c r="NKT4"/>
      <c r="NKU4"/>
      <c r="NKV4"/>
      <c r="NKW4"/>
      <c r="NKX4"/>
      <c r="NKY4"/>
      <c r="NKZ4"/>
      <c r="NLA4"/>
      <c r="NLB4"/>
      <c r="NLC4"/>
      <c r="NLD4"/>
      <c r="NLE4"/>
      <c r="NLF4"/>
      <c r="NLG4"/>
      <c r="NLH4"/>
      <c r="NLI4"/>
      <c r="NLJ4"/>
      <c r="NLK4"/>
      <c r="NLL4"/>
      <c r="NLM4"/>
      <c r="NLN4"/>
      <c r="NLO4"/>
      <c r="NLP4"/>
      <c r="NLQ4"/>
      <c r="NLR4"/>
      <c r="NLS4"/>
      <c r="NLT4"/>
      <c r="NLU4"/>
      <c r="NLV4"/>
      <c r="NLW4"/>
      <c r="NLX4"/>
      <c r="NLY4"/>
      <c r="NLZ4"/>
      <c r="NMA4"/>
      <c r="NMB4"/>
      <c r="NMC4"/>
      <c r="NMD4"/>
      <c r="NME4"/>
      <c r="NMF4"/>
      <c r="NMG4"/>
      <c r="NMH4"/>
      <c r="NMI4"/>
      <c r="NMJ4"/>
      <c r="NMK4"/>
      <c r="NML4"/>
      <c r="NMM4"/>
      <c r="NMN4"/>
      <c r="NMO4"/>
      <c r="NMP4"/>
      <c r="NMQ4"/>
      <c r="NMR4"/>
      <c r="NMS4"/>
      <c r="NMT4"/>
      <c r="NMU4"/>
      <c r="NMV4"/>
      <c r="NMW4"/>
      <c r="NMX4"/>
      <c r="NMY4"/>
      <c r="NMZ4"/>
      <c r="NNA4"/>
      <c r="NNB4"/>
      <c r="NNC4"/>
      <c r="NND4"/>
      <c r="NNE4"/>
      <c r="NNF4"/>
      <c r="NNG4"/>
      <c r="NNH4"/>
      <c r="NNI4"/>
      <c r="NNJ4"/>
      <c r="NNK4"/>
      <c r="NNL4"/>
      <c r="NNM4"/>
      <c r="NNN4"/>
      <c r="NNO4"/>
      <c r="NNP4"/>
      <c r="NNQ4"/>
      <c r="NNR4"/>
      <c r="NNS4"/>
      <c r="NNT4"/>
      <c r="NNU4"/>
      <c r="NNV4"/>
      <c r="NNW4"/>
      <c r="NNX4"/>
      <c r="NNY4"/>
      <c r="NNZ4"/>
      <c r="NOA4"/>
      <c r="NOB4"/>
      <c r="NOC4"/>
      <c r="NOD4"/>
      <c r="NOE4"/>
      <c r="NOF4"/>
      <c r="NOG4"/>
      <c r="NOH4"/>
      <c r="NOI4"/>
      <c r="NOJ4"/>
      <c r="NOK4"/>
      <c r="NOL4"/>
      <c r="NOM4"/>
      <c r="NON4"/>
      <c r="NOO4"/>
      <c r="NOP4"/>
      <c r="NOQ4"/>
      <c r="NOR4"/>
      <c r="NOS4"/>
      <c r="NOT4"/>
      <c r="NOU4"/>
      <c r="NOV4"/>
      <c r="NOW4"/>
      <c r="NOX4"/>
      <c r="NOY4"/>
      <c r="NOZ4"/>
      <c r="NPA4"/>
      <c r="NPB4"/>
      <c r="NPC4"/>
      <c r="NPD4"/>
      <c r="NPE4"/>
      <c r="NPF4"/>
      <c r="NPG4"/>
      <c r="NPH4"/>
      <c r="NPI4"/>
      <c r="NPJ4"/>
      <c r="NPK4"/>
      <c r="NPL4"/>
      <c r="NPM4"/>
      <c r="NPN4"/>
      <c r="NPO4"/>
      <c r="NPP4"/>
      <c r="NPQ4"/>
      <c r="NPR4"/>
      <c r="NPS4"/>
      <c r="NPT4"/>
      <c r="NPU4"/>
      <c r="NPV4"/>
      <c r="NPW4"/>
      <c r="NPX4"/>
      <c r="NPY4"/>
      <c r="NPZ4"/>
      <c r="NQA4"/>
      <c r="NQB4"/>
      <c r="NQC4"/>
      <c r="NQD4"/>
      <c r="NQE4"/>
      <c r="NQF4"/>
      <c r="NQG4"/>
      <c r="NQH4"/>
      <c r="NQI4"/>
      <c r="NQJ4"/>
      <c r="NQK4"/>
      <c r="NQL4"/>
      <c r="NQM4"/>
      <c r="NQN4"/>
      <c r="NQO4"/>
      <c r="NQP4"/>
      <c r="NQQ4"/>
      <c r="NQR4"/>
      <c r="NQS4"/>
      <c r="NQT4"/>
      <c r="NQU4"/>
      <c r="NQV4"/>
      <c r="NQW4"/>
      <c r="NQX4"/>
      <c r="NQY4"/>
      <c r="NQZ4"/>
      <c r="NRA4"/>
      <c r="NRB4"/>
      <c r="NRC4"/>
      <c r="NRD4"/>
      <c r="NRE4"/>
      <c r="NRF4"/>
      <c r="NRG4"/>
      <c r="NRH4"/>
      <c r="NRI4"/>
      <c r="NRJ4"/>
      <c r="NRK4"/>
      <c r="NRL4"/>
      <c r="NRM4"/>
      <c r="NRN4"/>
      <c r="NRO4"/>
      <c r="NRP4"/>
      <c r="NRQ4"/>
      <c r="NRR4"/>
      <c r="NRS4"/>
      <c r="NRT4"/>
      <c r="NRU4"/>
      <c r="NRV4"/>
      <c r="NRW4"/>
      <c r="NRX4"/>
      <c r="NRY4"/>
      <c r="NRZ4"/>
      <c r="NSA4"/>
      <c r="NSB4"/>
      <c r="NSC4"/>
      <c r="NSD4"/>
      <c r="NSE4"/>
      <c r="NSF4"/>
      <c r="NSG4"/>
      <c r="NSH4"/>
      <c r="NSI4"/>
      <c r="NSJ4"/>
      <c r="NSK4"/>
      <c r="NSL4"/>
      <c r="NSM4"/>
      <c r="NSN4"/>
      <c r="NSO4"/>
      <c r="NSP4"/>
      <c r="NSQ4"/>
      <c r="NSR4"/>
      <c r="NSS4"/>
      <c r="NST4"/>
      <c r="NSU4"/>
      <c r="NSV4"/>
      <c r="NSW4"/>
      <c r="NSX4"/>
      <c r="NSY4"/>
      <c r="NSZ4"/>
      <c r="NTA4"/>
      <c r="NTB4"/>
      <c r="NTC4"/>
      <c r="NTD4"/>
      <c r="NTE4"/>
      <c r="NTF4"/>
      <c r="NTG4"/>
      <c r="NTH4"/>
      <c r="NTI4"/>
      <c r="NTJ4"/>
      <c r="NTK4"/>
      <c r="NTL4"/>
      <c r="NTM4"/>
      <c r="NTN4"/>
      <c r="NTO4"/>
      <c r="NTP4"/>
      <c r="NTQ4"/>
      <c r="NTR4"/>
      <c r="NTS4"/>
      <c r="NTT4"/>
      <c r="NTU4"/>
      <c r="NTV4"/>
      <c r="NTW4"/>
      <c r="NTX4"/>
      <c r="NTY4"/>
      <c r="NTZ4"/>
      <c r="NUA4"/>
      <c r="NUB4"/>
      <c r="NUC4"/>
      <c r="NUD4"/>
      <c r="NUE4"/>
      <c r="NUF4"/>
      <c r="NUG4"/>
      <c r="NUH4"/>
      <c r="NUI4"/>
      <c r="NUJ4"/>
      <c r="NUK4"/>
      <c r="NUL4"/>
      <c r="NUM4"/>
      <c r="NUN4"/>
      <c r="NUO4"/>
      <c r="NUP4"/>
      <c r="NUQ4"/>
      <c r="NUR4"/>
      <c r="NUS4"/>
      <c r="NUT4"/>
      <c r="NUU4"/>
      <c r="NUV4"/>
      <c r="NUW4"/>
      <c r="NUX4"/>
      <c r="NUY4"/>
      <c r="NUZ4"/>
      <c r="NVA4"/>
      <c r="NVB4"/>
      <c r="NVC4"/>
      <c r="NVD4"/>
      <c r="NVE4"/>
      <c r="NVF4"/>
      <c r="NVG4"/>
      <c r="NVH4"/>
      <c r="NVI4"/>
      <c r="NVJ4"/>
      <c r="NVK4"/>
      <c r="NVL4"/>
      <c r="NVM4"/>
      <c r="NVN4"/>
      <c r="NVO4"/>
      <c r="NVP4"/>
      <c r="NVQ4"/>
      <c r="NVR4"/>
      <c r="NVS4"/>
      <c r="NVT4"/>
      <c r="NVU4"/>
      <c r="NVV4"/>
      <c r="NVW4"/>
      <c r="NVX4"/>
      <c r="NVY4"/>
      <c r="NVZ4"/>
      <c r="NWA4"/>
      <c r="NWB4"/>
      <c r="NWC4"/>
      <c r="NWD4"/>
      <c r="NWE4"/>
      <c r="NWF4"/>
      <c r="NWG4"/>
      <c r="NWH4"/>
      <c r="NWI4"/>
      <c r="NWJ4"/>
      <c r="NWK4"/>
      <c r="NWL4"/>
      <c r="NWM4"/>
      <c r="NWN4"/>
      <c r="NWO4"/>
      <c r="NWP4"/>
      <c r="NWQ4"/>
      <c r="NWR4"/>
      <c r="NWS4"/>
      <c r="NWT4"/>
      <c r="NWU4"/>
      <c r="NWV4"/>
      <c r="NWW4"/>
      <c r="NWX4"/>
      <c r="NWY4"/>
      <c r="NWZ4"/>
      <c r="NXA4"/>
      <c r="NXB4"/>
      <c r="NXC4"/>
      <c r="NXD4"/>
      <c r="NXE4"/>
      <c r="NXF4"/>
      <c r="NXG4"/>
      <c r="NXH4"/>
      <c r="NXI4"/>
      <c r="NXJ4"/>
      <c r="NXK4"/>
      <c r="NXL4"/>
      <c r="NXM4"/>
      <c r="NXN4"/>
      <c r="NXO4"/>
      <c r="NXP4"/>
      <c r="NXQ4"/>
      <c r="NXR4"/>
      <c r="NXS4"/>
      <c r="NXT4"/>
      <c r="NXU4"/>
      <c r="NXV4"/>
      <c r="NXW4"/>
      <c r="NXX4"/>
      <c r="NXY4"/>
      <c r="NXZ4"/>
      <c r="NYA4"/>
      <c r="NYB4"/>
      <c r="NYC4"/>
      <c r="NYD4"/>
      <c r="NYE4"/>
      <c r="NYF4"/>
      <c r="NYG4"/>
      <c r="NYH4"/>
      <c r="NYI4"/>
      <c r="NYJ4"/>
      <c r="NYK4"/>
      <c r="NYL4"/>
      <c r="NYM4"/>
      <c r="NYN4"/>
      <c r="NYO4"/>
      <c r="NYP4"/>
      <c r="NYQ4"/>
      <c r="NYR4"/>
      <c r="NYS4"/>
      <c r="NYT4"/>
      <c r="NYU4"/>
      <c r="NYV4"/>
      <c r="NYW4"/>
      <c r="NYX4"/>
      <c r="NYY4"/>
      <c r="NYZ4"/>
      <c r="NZA4"/>
      <c r="NZB4"/>
      <c r="NZC4"/>
      <c r="NZD4"/>
      <c r="NZE4"/>
      <c r="NZF4"/>
      <c r="NZG4"/>
      <c r="NZH4"/>
      <c r="NZI4"/>
      <c r="NZJ4"/>
      <c r="NZK4"/>
      <c r="NZL4"/>
      <c r="NZM4"/>
      <c r="NZN4"/>
      <c r="NZO4"/>
      <c r="NZP4"/>
      <c r="NZQ4"/>
      <c r="NZR4"/>
      <c r="NZS4"/>
      <c r="NZT4"/>
      <c r="NZU4"/>
      <c r="NZV4"/>
      <c r="NZW4"/>
      <c r="NZX4"/>
      <c r="NZY4"/>
      <c r="NZZ4"/>
      <c r="OAA4"/>
      <c r="OAB4"/>
      <c r="OAC4"/>
      <c r="OAD4"/>
      <c r="OAE4"/>
      <c r="OAF4"/>
      <c r="OAG4"/>
      <c r="OAH4"/>
      <c r="OAI4"/>
      <c r="OAJ4"/>
      <c r="OAK4"/>
      <c r="OAL4"/>
      <c r="OAM4"/>
      <c r="OAN4"/>
      <c r="OAO4"/>
      <c r="OAP4"/>
      <c r="OAQ4"/>
      <c r="OAR4"/>
      <c r="OAS4"/>
      <c r="OAT4"/>
      <c r="OAU4"/>
      <c r="OAV4"/>
      <c r="OAW4"/>
      <c r="OAX4"/>
      <c r="OAY4"/>
      <c r="OAZ4"/>
      <c r="OBA4"/>
      <c r="OBB4"/>
      <c r="OBC4"/>
      <c r="OBD4"/>
      <c r="OBE4"/>
      <c r="OBF4"/>
      <c r="OBG4"/>
      <c r="OBH4"/>
      <c r="OBI4"/>
      <c r="OBJ4"/>
      <c r="OBK4"/>
      <c r="OBL4"/>
      <c r="OBM4"/>
      <c r="OBN4"/>
      <c r="OBO4"/>
      <c r="OBP4"/>
      <c r="OBQ4"/>
      <c r="OBR4"/>
      <c r="OBS4"/>
      <c r="OBT4"/>
      <c r="OBU4"/>
      <c r="OBV4"/>
      <c r="OBW4"/>
      <c r="OBX4"/>
      <c r="OBY4"/>
      <c r="OBZ4"/>
      <c r="OCA4"/>
      <c r="OCB4"/>
      <c r="OCC4"/>
      <c r="OCD4"/>
      <c r="OCE4"/>
      <c r="OCF4"/>
      <c r="OCG4"/>
      <c r="OCH4"/>
      <c r="OCI4"/>
      <c r="OCJ4"/>
      <c r="OCK4"/>
      <c r="OCL4"/>
      <c r="OCM4"/>
      <c r="OCN4"/>
      <c r="OCO4"/>
      <c r="OCP4"/>
      <c r="OCQ4"/>
      <c r="OCR4"/>
      <c r="OCS4"/>
      <c r="OCT4"/>
      <c r="OCU4"/>
      <c r="OCV4"/>
      <c r="OCW4"/>
      <c r="OCX4"/>
      <c r="OCY4"/>
      <c r="OCZ4"/>
      <c r="ODA4"/>
      <c r="ODB4"/>
      <c r="ODC4"/>
      <c r="ODD4"/>
      <c r="ODE4"/>
      <c r="ODF4"/>
      <c r="ODG4"/>
      <c r="ODH4"/>
      <c r="ODI4"/>
      <c r="ODJ4"/>
      <c r="ODK4"/>
      <c r="ODL4"/>
      <c r="ODM4"/>
      <c r="ODN4"/>
      <c r="ODO4"/>
      <c r="ODP4"/>
      <c r="ODQ4"/>
      <c r="ODR4"/>
      <c r="ODS4"/>
      <c r="ODT4"/>
      <c r="ODU4"/>
      <c r="ODV4"/>
      <c r="ODW4"/>
      <c r="ODX4"/>
      <c r="ODY4"/>
      <c r="ODZ4"/>
      <c r="OEA4"/>
      <c r="OEB4"/>
      <c r="OEC4"/>
      <c r="OED4"/>
      <c r="OEE4"/>
      <c r="OEF4"/>
      <c r="OEG4"/>
      <c r="OEH4"/>
      <c r="OEI4"/>
      <c r="OEJ4"/>
      <c r="OEK4"/>
      <c r="OEL4"/>
      <c r="OEM4"/>
      <c r="OEN4"/>
      <c r="OEO4"/>
      <c r="OEP4"/>
      <c r="OEQ4"/>
      <c r="OER4"/>
      <c r="OES4"/>
      <c r="OET4"/>
      <c r="OEU4"/>
      <c r="OEV4"/>
      <c r="OEW4"/>
      <c r="OEX4"/>
      <c r="OEY4"/>
      <c r="OEZ4"/>
      <c r="OFA4"/>
      <c r="OFB4"/>
      <c r="OFC4"/>
      <c r="OFD4"/>
      <c r="OFE4"/>
      <c r="OFF4"/>
      <c r="OFG4"/>
      <c r="OFH4"/>
      <c r="OFI4"/>
      <c r="OFJ4"/>
      <c r="OFK4"/>
      <c r="OFL4"/>
      <c r="OFM4"/>
      <c r="OFN4"/>
      <c r="OFO4"/>
      <c r="OFP4"/>
      <c r="OFQ4"/>
      <c r="OFR4"/>
      <c r="OFS4"/>
      <c r="OFT4"/>
      <c r="OFU4"/>
      <c r="OFV4"/>
      <c r="OFW4"/>
      <c r="OFX4"/>
      <c r="OFY4"/>
      <c r="OFZ4"/>
      <c r="OGA4"/>
      <c r="OGB4"/>
      <c r="OGC4"/>
      <c r="OGD4"/>
      <c r="OGE4"/>
      <c r="OGF4"/>
      <c r="OGG4"/>
      <c r="OGH4"/>
      <c r="OGI4"/>
      <c r="OGJ4"/>
      <c r="OGK4"/>
      <c r="OGL4"/>
      <c r="OGM4"/>
      <c r="OGN4"/>
      <c r="OGO4"/>
      <c r="OGP4"/>
      <c r="OGQ4"/>
      <c r="OGR4"/>
      <c r="OGS4"/>
      <c r="OGT4"/>
      <c r="OGU4"/>
      <c r="OGV4"/>
      <c r="OGW4"/>
      <c r="OGX4"/>
      <c r="OGY4"/>
      <c r="OGZ4"/>
      <c r="OHA4"/>
      <c r="OHB4"/>
      <c r="OHC4"/>
      <c r="OHD4"/>
      <c r="OHE4"/>
      <c r="OHF4"/>
      <c r="OHG4"/>
      <c r="OHH4"/>
      <c r="OHI4"/>
      <c r="OHJ4"/>
      <c r="OHK4"/>
      <c r="OHL4"/>
      <c r="OHM4"/>
      <c r="OHN4"/>
      <c r="OHO4"/>
      <c r="OHP4"/>
      <c r="OHQ4"/>
      <c r="OHR4"/>
      <c r="OHS4"/>
      <c r="OHT4"/>
      <c r="OHU4"/>
      <c r="OHV4"/>
      <c r="OHW4"/>
      <c r="OHX4"/>
      <c r="OHY4"/>
      <c r="OHZ4"/>
      <c r="OIA4"/>
      <c r="OIB4"/>
      <c r="OIC4"/>
      <c r="OID4"/>
      <c r="OIE4"/>
      <c r="OIF4"/>
      <c r="OIG4"/>
      <c r="OIH4"/>
      <c r="OII4"/>
      <c r="OIJ4"/>
      <c r="OIK4"/>
      <c r="OIL4"/>
      <c r="OIM4"/>
      <c r="OIN4"/>
      <c r="OIO4"/>
      <c r="OIP4"/>
      <c r="OIQ4"/>
      <c r="OIR4"/>
      <c r="OIS4"/>
      <c r="OIT4"/>
      <c r="OIU4"/>
      <c r="OIV4"/>
      <c r="OIW4"/>
      <c r="OIX4"/>
      <c r="OIY4"/>
      <c r="OIZ4"/>
      <c r="OJA4"/>
      <c r="OJB4"/>
      <c r="OJC4"/>
      <c r="OJD4"/>
      <c r="OJE4"/>
      <c r="OJF4"/>
      <c r="OJG4"/>
      <c r="OJH4"/>
      <c r="OJI4"/>
      <c r="OJJ4"/>
      <c r="OJK4"/>
      <c r="OJL4"/>
      <c r="OJM4"/>
      <c r="OJN4"/>
      <c r="OJO4"/>
      <c r="OJP4"/>
      <c r="OJQ4"/>
      <c r="OJR4"/>
      <c r="OJS4"/>
      <c r="OJT4"/>
      <c r="OJU4"/>
      <c r="OJV4"/>
      <c r="OJW4"/>
      <c r="OJX4"/>
      <c r="OJY4"/>
      <c r="OJZ4"/>
      <c r="OKA4"/>
      <c r="OKB4"/>
      <c r="OKC4"/>
      <c r="OKD4"/>
      <c r="OKE4"/>
      <c r="OKF4"/>
      <c r="OKG4"/>
      <c r="OKH4"/>
      <c r="OKI4"/>
      <c r="OKJ4"/>
      <c r="OKK4"/>
      <c r="OKL4"/>
      <c r="OKM4"/>
      <c r="OKN4"/>
      <c r="OKO4"/>
      <c r="OKP4"/>
      <c r="OKQ4"/>
      <c r="OKR4"/>
      <c r="OKS4"/>
      <c r="OKT4"/>
      <c r="OKU4"/>
      <c r="OKV4"/>
      <c r="OKW4"/>
      <c r="OKX4"/>
      <c r="OKY4"/>
      <c r="OKZ4"/>
      <c r="OLA4"/>
      <c r="OLB4"/>
      <c r="OLC4"/>
      <c r="OLD4"/>
      <c r="OLE4"/>
      <c r="OLF4"/>
      <c r="OLG4"/>
      <c r="OLH4"/>
      <c r="OLI4"/>
      <c r="OLJ4"/>
      <c r="OLK4"/>
      <c r="OLL4"/>
      <c r="OLM4"/>
      <c r="OLN4"/>
      <c r="OLO4"/>
      <c r="OLP4"/>
      <c r="OLQ4"/>
      <c r="OLR4"/>
      <c r="OLS4"/>
      <c r="OLT4"/>
      <c r="OLU4"/>
      <c r="OLV4"/>
      <c r="OLW4"/>
      <c r="OLX4"/>
      <c r="OLY4"/>
      <c r="OLZ4"/>
      <c r="OMA4"/>
      <c r="OMB4"/>
      <c r="OMC4"/>
      <c r="OMD4"/>
      <c r="OME4"/>
      <c r="OMF4"/>
      <c r="OMG4"/>
      <c r="OMH4"/>
      <c r="OMI4"/>
      <c r="OMJ4"/>
      <c r="OMK4"/>
      <c r="OML4"/>
      <c r="OMM4"/>
      <c r="OMN4"/>
      <c r="OMO4"/>
      <c r="OMP4"/>
      <c r="OMQ4"/>
      <c r="OMR4"/>
      <c r="OMS4"/>
      <c r="OMT4"/>
      <c r="OMU4"/>
      <c r="OMV4"/>
      <c r="OMW4"/>
      <c r="OMX4"/>
      <c r="OMY4"/>
      <c r="OMZ4"/>
      <c r="ONA4"/>
      <c r="ONB4"/>
      <c r="ONC4"/>
      <c r="OND4"/>
      <c r="ONE4"/>
      <c r="ONF4"/>
      <c r="ONG4"/>
      <c r="ONH4"/>
      <c r="ONI4"/>
      <c r="ONJ4"/>
      <c r="ONK4"/>
      <c r="ONL4"/>
      <c r="ONM4"/>
      <c r="ONN4"/>
      <c r="ONO4"/>
      <c r="ONP4"/>
      <c r="ONQ4"/>
      <c r="ONR4"/>
      <c r="ONS4"/>
      <c r="ONT4"/>
      <c r="ONU4"/>
      <c r="ONV4"/>
      <c r="ONW4"/>
      <c r="ONX4"/>
      <c r="ONY4"/>
      <c r="ONZ4"/>
      <c r="OOA4"/>
      <c r="OOB4"/>
      <c r="OOC4"/>
      <c r="OOD4"/>
      <c r="OOE4"/>
      <c r="OOF4"/>
      <c r="OOG4"/>
      <c r="OOH4"/>
      <c r="OOI4"/>
      <c r="OOJ4"/>
      <c r="OOK4"/>
      <c r="OOL4"/>
      <c r="OOM4"/>
      <c r="OON4"/>
      <c r="OOO4"/>
      <c r="OOP4"/>
      <c r="OOQ4"/>
      <c r="OOR4"/>
      <c r="OOS4"/>
      <c r="OOT4"/>
      <c r="OOU4"/>
      <c r="OOV4"/>
      <c r="OOW4"/>
      <c r="OOX4"/>
      <c r="OOY4"/>
      <c r="OOZ4"/>
      <c r="OPA4"/>
      <c r="OPB4"/>
      <c r="OPC4"/>
      <c r="OPD4"/>
      <c r="OPE4"/>
      <c r="OPF4"/>
      <c r="OPG4"/>
      <c r="OPH4"/>
      <c r="OPI4"/>
      <c r="OPJ4"/>
      <c r="OPK4"/>
      <c r="OPL4"/>
      <c r="OPM4"/>
      <c r="OPN4"/>
      <c r="OPO4"/>
      <c r="OPP4"/>
      <c r="OPQ4"/>
      <c r="OPR4"/>
      <c r="OPS4"/>
      <c r="OPT4"/>
      <c r="OPU4"/>
      <c r="OPV4"/>
      <c r="OPW4"/>
      <c r="OPX4"/>
      <c r="OPY4"/>
      <c r="OPZ4"/>
      <c r="OQA4"/>
      <c r="OQB4"/>
      <c r="OQC4"/>
      <c r="OQD4"/>
      <c r="OQE4"/>
      <c r="OQF4"/>
      <c r="OQG4"/>
      <c r="OQH4"/>
      <c r="OQI4"/>
      <c r="OQJ4"/>
      <c r="OQK4"/>
      <c r="OQL4"/>
      <c r="OQM4"/>
      <c r="OQN4"/>
      <c r="OQO4"/>
      <c r="OQP4"/>
      <c r="OQQ4"/>
      <c r="OQR4"/>
      <c r="OQS4"/>
      <c r="OQT4"/>
      <c r="OQU4"/>
      <c r="OQV4"/>
      <c r="OQW4"/>
      <c r="OQX4"/>
      <c r="OQY4"/>
      <c r="OQZ4"/>
      <c r="ORA4"/>
      <c r="ORB4"/>
      <c r="ORC4"/>
      <c r="ORD4"/>
      <c r="ORE4"/>
      <c r="ORF4"/>
      <c r="ORG4"/>
      <c r="ORH4"/>
      <c r="ORI4"/>
      <c r="ORJ4"/>
      <c r="ORK4"/>
      <c r="ORL4"/>
      <c r="ORM4"/>
      <c r="ORN4"/>
      <c r="ORO4"/>
      <c r="ORP4"/>
      <c r="ORQ4"/>
      <c r="ORR4"/>
      <c r="ORS4"/>
      <c r="ORT4"/>
      <c r="ORU4"/>
      <c r="ORV4"/>
      <c r="ORW4"/>
      <c r="ORX4"/>
      <c r="ORY4"/>
      <c r="ORZ4"/>
      <c r="OSA4"/>
      <c r="OSB4"/>
      <c r="OSC4"/>
      <c r="OSD4"/>
      <c r="OSE4"/>
      <c r="OSF4"/>
      <c r="OSG4"/>
      <c r="OSH4"/>
      <c r="OSI4"/>
      <c r="OSJ4"/>
      <c r="OSK4"/>
      <c r="OSL4"/>
      <c r="OSM4"/>
      <c r="OSN4"/>
      <c r="OSO4"/>
      <c r="OSP4"/>
      <c r="OSQ4"/>
      <c r="OSR4"/>
      <c r="OSS4"/>
      <c r="OST4"/>
      <c r="OSU4"/>
      <c r="OSV4"/>
      <c r="OSW4"/>
      <c r="OSX4"/>
      <c r="OSY4"/>
      <c r="OSZ4"/>
      <c r="OTA4"/>
      <c r="OTB4"/>
      <c r="OTC4"/>
      <c r="OTD4"/>
      <c r="OTE4"/>
      <c r="OTF4"/>
      <c r="OTG4"/>
      <c r="OTH4"/>
      <c r="OTI4"/>
      <c r="OTJ4"/>
      <c r="OTK4"/>
      <c r="OTL4"/>
      <c r="OTM4"/>
      <c r="OTN4"/>
      <c r="OTO4"/>
      <c r="OTP4"/>
      <c r="OTQ4"/>
      <c r="OTR4"/>
      <c r="OTS4"/>
      <c r="OTT4"/>
      <c r="OTU4"/>
      <c r="OTV4"/>
      <c r="OTW4"/>
      <c r="OTX4"/>
      <c r="OTY4"/>
      <c r="OTZ4"/>
      <c r="OUA4"/>
      <c r="OUB4"/>
      <c r="OUC4"/>
      <c r="OUD4"/>
      <c r="OUE4"/>
      <c r="OUF4"/>
      <c r="OUG4"/>
      <c r="OUH4"/>
      <c r="OUI4"/>
      <c r="OUJ4"/>
      <c r="OUK4"/>
      <c r="OUL4"/>
      <c r="OUM4"/>
      <c r="OUN4"/>
      <c r="OUO4"/>
      <c r="OUP4"/>
      <c r="OUQ4"/>
      <c r="OUR4"/>
      <c r="OUS4"/>
      <c r="OUT4"/>
      <c r="OUU4"/>
      <c r="OUV4"/>
      <c r="OUW4"/>
      <c r="OUX4"/>
      <c r="OUY4"/>
      <c r="OUZ4"/>
      <c r="OVA4"/>
      <c r="OVB4"/>
      <c r="OVC4"/>
      <c r="OVD4"/>
      <c r="OVE4"/>
      <c r="OVF4"/>
      <c r="OVG4"/>
      <c r="OVH4"/>
      <c r="OVI4"/>
      <c r="OVJ4"/>
      <c r="OVK4"/>
      <c r="OVL4"/>
      <c r="OVM4"/>
      <c r="OVN4"/>
      <c r="OVO4"/>
      <c r="OVP4"/>
      <c r="OVQ4"/>
      <c r="OVR4"/>
      <c r="OVS4"/>
      <c r="OVT4"/>
      <c r="OVU4"/>
      <c r="OVV4"/>
      <c r="OVW4"/>
      <c r="OVX4"/>
      <c r="OVY4"/>
      <c r="OVZ4"/>
      <c r="OWA4"/>
      <c r="OWB4"/>
      <c r="OWC4"/>
      <c r="OWD4"/>
      <c r="OWE4"/>
      <c r="OWF4"/>
      <c r="OWG4"/>
      <c r="OWH4"/>
      <c r="OWI4"/>
      <c r="OWJ4"/>
      <c r="OWK4"/>
      <c r="OWL4"/>
      <c r="OWM4"/>
      <c r="OWN4"/>
      <c r="OWO4"/>
      <c r="OWP4"/>
      <c r="OWQ4"/>
      <c r="OWR4"/>
      <c r="OWS4"/>
      <c r="OWT4"/>
      <c r="OWU4"/>
      <c r="OWV4"/>
      <c r="OWW4"/>
      <c r="OWX4"/>
      <c r="OWY4"/>
      <c r="OWZ4"/>
      <c r="OXA4"/>
      <c r="OXB4"/>
      <c r="OXC4"/>
      <c r="OXD4"/>
      <c r="OXE4"/>
      <c r="OXF4"/>
      <c r="OXG4"/>
      <c r="OXH4"/>
      <c r="OXI4"/>
      <c r="OXJ4"/>
      <c r="OXK4"/>
      <c r="OXL4"/>
      <c r="OXM4"/>
      <c r="OXN4"/>
      <c r="OXO4"/>
      <c r="OXP4"/>
      <c r="OXQ4"/>
      <c r="OXR4"/>
      <c r="OXS4"/>
      <c r="OXT4"/>
      <c r="OXU4"/>
      <c r="OXV4"/>
      <c r="OXW4"/>
      <c r="OXX4"/>
      <c r="OXY4"/>
      <c r="OXZ4"/>
      <c r="OYA4"/>
      <c r="OYB4"/>
      <c r="OYC4"/>
      <c r="OYD4"/>
      <c r="OYE4"/>
      <c r="OYF4"/>
      <c r="OYG4"/>
      <c r="OYH4"/>
      <c r="OYI4"/>
      <c r="OYJ4"/>
      <c r="OYK4"/>
      <c r="OYL4"/>
      <c r="OYM4"/>
      <c r="OYN4"/>
      <c r="OYO4"/>
      <c r="OYP4"/>
      <c r="OYQ4"/>
      <c r="OYR4"/>
      <c r="OYS4"/>
      <c r="OYT4"/>
      <c r="OYU4"/>
      <c r="OYV4"/>
      <c r="OYW4"/>
      <c r="OYX4"/>
      <c r="OYY4"/>
      <c r="OYZ4"/>
      <c r="OZA4"/>
      <c r="OZB4"/>
      <c r="OZC4"/>
      <c r="OZD4"/>
      <c r="OZE4"/>
      <c r="OZF4"/>
      <c r="OZG4"/>
      <c r="OZH4"/>
      <c r="OZI4"/>
      <c r="OZJ4"/>
      <c r="OZK4"/>
      <c r="OZL4"/>
      <c r="OZM4"/>
      <c r="OZN4"/>
      <c r="OZO4"/>
      <c r="OZP4"/>
      <c r="OZQ4"/>
      <c r="OZR4"/>
      <c r="OZS4"/>
      <c r="OZT4"/>
      <c r="OZU4"/>
      <c r="OZV4"/>
      <c r="OZW4"/>
      <c r="OZX4"/>
      <c r="OZY4"/>
      <c r="OZZ4"/>
      <c r="PAA4"/>
      <c r="PAB4"/>
      <c r="PAC4"/>
      <c r="PAD4"/>
      <c r="PAE4"/>
      <c r="PAF4"/>
      <c r="PAG4"/>
      <c r="PAH4"/>
      <c r="PAI4"/>
      <c r="PAJ4"/>
      <c r="PAK4"/>
      <c r="PAL4"/>
      <c r="PAM4"/>
      <c r="PAN4"/>
      <c r="PAO4"/>
      <c r="PAP4"/>
      <c r="PAQ4"/>
      <c r="PAR4"/>
      <c r="PAS4"/>
      <c r="PAT4"/>
      <c r="PAU4"/>
      <c r="PAV4"/>
      <c r="PAW4"/>
      <c r="PAX4"/>
      <c r="PAY4"/>
      <c r="PAZ4"/>
      <c r="PBA4"/>
      <c r="PBB4"/>
      <c r="PBC4"/>
      <c r="PBD4"/>
      <c r="PBE4"/>
      <c r="PBF4"/>
      <c r="PBG4"/>
      <c r="PBH4"/>
      <c r="PBI4"/>
      <c r="PBJ4"/>
      <c r="PBK4"/>
      <c r="PBL4"/>
      <c r="PBM4"/>
      <c r="PBN4"/>
      <c r="PBO4"/>
      <c r="PBP4"/>
      <c r="PBQ4"/>
      <c r="PBR4"/>
      <c r="PBS4"/>
      <c r="PBT4"/>
      <c r="PBU4"/>
      <c r="PBV4"/>
      <c r="PBW4"/>
      <c r="PBX4"/>
      <c r="PBY4"/>
      <c r="PBZ4"/>
      <c r="PCA4"/>
      <c r="PCB4"/>
      <c r="PCC4"/>
      <c r="PCD4"/>
      <c r="PCE4"/>
      <c r="PCF4"/>
      <c r="PCG4"/>
      <c r="PCH4"/>
      <c r="PCI4"/>
      <c r="PCJ4"/>
      <c r="PCK4"/>
      <c r="PCL4"/>
      <c r="PCM4"/>
      <c r="PCN4"/>
      <c r="PCO4"/>
      <c r="PCP4"/>
      <c r="PCQ4"/>
      <c r="PCR4"/>
      <c r="PCS4"/>
      <c r="PCT4"/>
      <c r="PCU4"/>
      <c r="PCV4"/>
      <c r="PCW4"/>
      <c r="PCX4"/>
      <c r="PCY4"/>
      <c r="PCZ4"/>
      <c r="PDA4"/>
      <c r="PDB4"/>
      <c r="PDC4"/>
      <c r="PDD4"/>
      <c r="PDE4"/>
      <c r="PDF4"/>
      <c r="PDG4"/>
      <c r="PDH4"/>
      <c r="PDI4"/>
      <c r="PDJ4"/>
      <c r="PDK4"/>
      <c r="PDL4"/>
      <c r="PDM4"/>
      <c r="PDN4"/>
      <c r="PDO4"/>
      <c r="PDP4"/>
      <c r="PDQ4"/>
      <c r="PDR4"/>
      <c r="PDS4"/>
      <c r="PDT4"/>
      <c r="PDU4"/>
      <c r="PDV4"/>
      <c r="PDW4"/>
      <c r="PDX4"/>
      <c r="PDY4"/>
      <c r="PDZ4"/>
      <c r="PEA4"/>
      <c r="PEB4"/>
      <c r="PEC4"/>
      <c r="PED4"/>
      <c r="PEE4"/>
      <c r="PEF4"/>
      <c r="PEG4"/>
      <c r="PEH4"/>
      <c r="PEI4"/>
      <c r="PEJ4"/>
      <c r="PEK4"/>
      <c r="PEL4"/>
      <c r="PEM4"/>
      <c r="PEN4"/>
      <c r="PEO4"/>
      <c r="PEP4"/>
      <c r="PEQ4"/>
      <c r="PER4"/>
      <c r="PES4"/>
      <c r="PET4"/>
      <c r="PEU4"/>
      <c r="PEV4"/>
      <c r="PEW4"/>
      <c r="PEX4"/>
      <c r="PEY4"/>
      <c r="PEZ4"/>
      <c r="PFA4"/>
      <c r="PFB4"/>
      <c r="PFC4"/>
      <c r="PFD4"/>
      <c r="PFE4"/>
      <c r="PFF4"/>
      <c r="PFG4"/>
      <c r="PFH4"/>
      <c r="PFI4"/>
      <c r="PFJ4"/>
      <c r="PFK4"/>
      <c r="PFL4"/>
      <c r="PFM4"/>
      <c r="PFN4"/>
      <c r="PFO4"/>
      <c r="PFP4"/>
      <c r="PFQ4"/>
      <c r="PFR4"/>
      <c r="PFS4"/>
      <c r="PFT4"/>
      <c r="PFU4"/>
      <c r="PFV4"/>
      <c r="PFW4"/>
      <c r="PFX4"/>
      <c r="PFY4"/>
      <c r="PFZ4"/>
      <c r="PGA4"/>
      <c r="PGB4"/>
      <c r="PGC4"/>
      <c r="PGD4"/>
      <c r="PGE4"/>
      <c r="PGF4"/>
      <c r="PGG4"/>
      <c r="PGH4"/>
      <c r="PGI4"/>
      <c r="PGJ4"/>
      <c r="PGK4"/>
      <c r="PGL4"/>
      <c r="PGM4"/>
      <c r="PGN4"/>
      <c r="PGO4"/>
      <c r="PGP4"/>
      <c r="PGQ4"/>
      <c r="PGR4"/>
      <c r="PGS4"/>
      <c r="PGT4"/>
      <c r="PGU4"/>
      <c r="PGV4"/>
      <c r="PGW4"/>
      <c r="PGX4"/>
      <c r="PGY4"/>
      <c r="PGZ4"/>
      <c r="PHA4"/>
      <c r="PHB4"/>
      <c r="PHC4"/>
      <c r="PHD4"/>
      <c r="PHE4"/>
      <c r="PHF4"/>
      <c r="PHG4"/>
      <c r="PHH4"/>
      <c r="PHI4"/>
      <c r="PHJ4"/>
      <c r="PHK4"/>
      <c r="PHL4"/>
      <c r="PHM4"/>
      <c r="PHN4"/>
      <c r="PHO4"/>
      <c r="PHP4"/>
      <c r="PHQ4"/>
      <c r="PHR4"/>
      <c r="PHS4"/>
      <c r="PHT4"/>
      <c r="PHU4"/>
      <c r="PHV4"/>
      <c r="PHW4"/>
      <c r="PHX4"/>
      <c r="PHY4"/>
      <c r="PHZ4"/>
      <c r="PIA4"/>
      <c r="PIB4"/>
      <c r="PIC4"/>
      <c r="PID4"/>
      <c r="PIE4"/>
      <c r="PIF4"/>
      <c r="PIG4"/>
      <c r="PIH4"/>
      <c r="PII4"/>
      <c r="PIJ4"/>
      <c r="PIK4"/>
      <c r="PIL4"/>
      <c r="PIM4"/>
      <c r="PIN4"/>
      <c r="PIO4"/>
      <c r="PIP4"/>
      <c r="PIQ4"/>
      <c r="PIR4"/>
      <c r="PIS4"/>
      <c r="PIT4"/>
      <c r="PIU4"/>
      <c r="PIV4"/>
      <c r="PIW4"/>
      <c r="PIX4"/>
      <c r="PIY4"/>
      <c r="PIZ4"/>
      <c r="PJA4"/>
      <c r="PJB4"/>
      <c r="PJC4"/>
      <c r="PJD4"/>
      <c r="PJE4"/>
      <c r="PJF4"/>
      <c r="PJG4"/>
      <c r="PJH4"/>
      <c r="PJI4"/>
      <c r="PJJ4"/>
      <c r="PJK4"/>
      <c r="PJL4"/>
      <c r="PJM4"/>
      <c r="PJN4"/>
      <c r="PJO4"/>
      <c r="PJP4"/>
      <c r="PJQ4"/>
      <c r="PJR4"/>
      <c r="PJS4"/>
      <c r="PJT4"/>
      <c r="PJU4"/>
      <c r="PJV4"/>
      <c r="PJW4"/>
      <c r="PJX4"/>
      <c r="PJY4"/>
      <c r="PJZ4"/>
      <c r="PKA4"/>
      <c r="PKB4"/>
      <c r="PKC4"/>
      <c r="PKD4"/>
      <c r="PKE4"/>
      <c r="PKF4"/>
      <c r="PKG4"/>
      <c r="PKH4"/>
      <c r="PKI4"/>
      <c r="PKJ4"/>
      <c r="PKK4"/>
      <c r="PKL4"/>
      <c r="PKM4"/>
      <c r="PKN4"/>
      <c r="PKO4"/>
      <c r="PKP4"/>
      <c r="PKQ4"/>
      <c r="PKR4"/>
      <c r="PKS4"/>
      <c r="PKT4"/>
      <c r="PKU4"/>
      <c r="PKV4"/>
      <c r="PKW4"/>
      <c r="PKX4"/>
      <c r="PKY4"/>
      <c r="PKZ4"/>
      <c r="PLA4"/>
      <c r="PLB4"/>
      <c r="PLC4"/>
      <c r="PLD4"/>
      <c r="PLE4"/>
      <c r="PLF4"/>
      <c r="PLG4"/>
      <c r="PLH4"/>
      <c r="PLI4"/>
      <c r="PLJ4"/>
      <c r="PLK4"/>
      <c r="PLL4"/>
      <c r="PLM4"/>
      <c r="PLN4"/>
      <c r="PLO4"/>
      <c r="PLP4"/>
      <c r="PLQ4"/>
      <c r="PLR4"/>
      <c r="PLS4"/>
      <c r="PLT4"/>
      <c r="PLU4"/>
      <c r="PLV4"/>
      <c r="PLW4"/>
      <c r="PLX4"/>
      <c r="PLY4"/>
      <c r="PLZ4"/>
      <c r="PMA4"/>
      <c r="PMB4"/>
      <c r="PMC4"/>
      <c r="PMD4"/>
      <c r="PME4"/>
      <c r="PMF4"/>
      <c r="PMG4"/>
      <c r="PMH4"/>
      <c r="PMI4"/>
      <c r="PMJ4"/>
      <c r="PMK4"/>
      <c r="PML4"/>
      <c r="PMM4"/>
      <c r="PMN4"/>
      <c r="PMO4"/>
      <c r="PMP4"/>
      <c r="PMQ4"/>
      <c r="PMR4"/>
      <c r="PMS4"/>
      <c r="PMT4"/>
      <c r="PMU4"/>
      <c r="PMV4"/>
      <c r="PMW4"/>
      <c r="PMX4"/>
      <c r="PMY4"/>
      <c r="PMZ4"/>
      <c r="PNA4"/>
      <c r="PNB4"/>
      <c r="PNC4"/>
      <c r="PND4"/>
      <c r="PNE4"/>
      <c r="PNF4"/>
      <c r="PNG4"/>
      <c r="PNH4"/>
      <c r="PNI4"/>
      <c r="PNJ4"/>
      <c r="PNK4"/>
      <c r="PNL4"/>
      <c r="PNM4"/>
      <c r="PNN4"/>
      <c r="PNO4"/>
      <c r="PNP4"/>
      <c r="PNQ4"/>
      <c r="PNR4"/>
      <c r="PNS4"/>
      <c r="PNT4"/>
      <c r="PNU4"/>
      <c r="PNV4"/>
      <c r="PNW4"/>
      <c r="PNX4"/>
      <c r="PNY4"/>
      <c r="PNZ4"/>
      <c r="POA4"/>
      <c r="POB4"/>
      <c r="POC4"/>
      <c r="POD4"/>
      <c r="POE4"/>
      <c r="POF4"/>
      <c r="POG4"/>
      <c r="POH4"/>
      <c r="POI4"/>
      <c r="POJ4"/>
      <c r="POK4"/>
      <c r="POL4"/>
      <c r="POM4"/>
      <c r="PON4"/>
      <c r="POO4"/>
      <c r="POP4"/>
      <c r="POQ4"/>
      <c r="POR4"/>
      <c r="POS4"/>
      <c r="POT4"/>
      <c r="POU4"/>
      <c r="POV4"/>
      <c r="POW4"/>
      <c r="POX4"/>
      <c r="POY4"/>
      <c r="POZ4"/>
      <c r="PPA4"/>
      <c r="PPB4"/>
      <c r="PPC4"/>
      <c r="PPD4"/>
      <c r="PPE4"/>
      <c r="PPF4"/>
      <c r="PPG4"/>
      <c r="PPH4"/>
      <c r="PPI4"/>
      <c r="PPJ4"/>
      <c r="PPK4"/>
      <c r="PPL4"/>
      <c r="PPM4"/>
      <c r="PPN4"/>
      <c r="PPO4"/>
      <c r="PPP4"/>
      <c r="PPQ4"/>
      <c r="PPR4"/>
      <c r="PPS4"/>
      <c r="PPT4"/>
      <c r="PPU4"/>
      <c r="PPV4"/>
      <c r="PPW4"/>
      <c r="PPX4"/>
      <c r="PPY4"/>
      <c r="PPZ4"/>
      <c r="PQA4"/>
      <c r="PQB4"/>
      <c r="PQC4"/>
      <c r="PQD4"/>
      <c r="PQE4"/>
      <c r="PQF4"/>
      <c r="PQG4"/>
      <c r="PQH4"/>
      <c r="PQI4"/>
      <c r="PQJ4"/>
      <c r="PQK4"/>
      <c r="PQL4"/>
      <c r="PQM4"/>
      <c r="PQN4"/>
      <c r="PQO4"/>
      <c r="PQP4"/>
      <c r="PQQ4"/>
      <c r="PQR4"/>
      <c r="PQS4"/>
      <c r="PQT4"/>
      <c r="PQU4"/>
      <c r="PQV4"/>
      <c r="PQW4"/>
      <c r="PQX4"/>
      <c r="PQY4"/>
      <c r="PQZ4"/>
      <c r="PRA4"/>
      <c r="PRB4"/>
      <c r="PRC4"/>
      <c r="PRD4"/>
      <c r="PRE4"/>
      <c r="PRF4"/>
      <c r="PRG4"/>
      <c r="PRH4"/>
      <c r="PRI4"/>
      <c r="PRJ4"/>
      <c r="PRK4"/>
      <c r="PRL4"/>
      <c r="PRM4"/>
      <c r="PRN4"/>
      <c r="PRO4"/>
      <c r="PRP4"/>
      <c r="PRQ4"/>
      <c r="PRR4"/>
      <c r="PRS4"/>
      <c r="PRT4"/>
      <c r="PRU4"/>
      <c r="PRV4"/>
      <c r="PRW4"/>
      <c r="PRX4"/>
      <c r="PRY4"/>
      <c r="PRZ4"/>
      <c r="PSA4"/>
      <c r="PSB4"/>
      <c r="PSC4"/>
      <c r="PSD4"/>
      <c r="PSE4"/>
      <c r="PSF4"/>
      <c r="PSG4"/>
      <c r="PSH4"/>
      <c r="PSI4"/>
      <c r="PSJ4"/>
      <c r="PSK4"/>
      <c r="PSL4"/>
      <c r="PSM4"/>
      <c r="PSN4"/>
      <c r="PSO4"/>
      <c r="PSP4"/>
      <c r="PSQ4"/>
      <c r="PSR4"/>
      <c r="PSS4"/>
      <c r="PST4"/>
      <c r="PSU4"/>
      <c r="PSV4"/>
      <c r="PSW4"/>
      <c r="PSX4"/>
      <c r="PSY4"/>
      <c r="PSZ4"/>
      <c r="PTA4"/>
      <c r="PTB4"/>
      <c r="PTC4"/>
      <c r="PTD4"/>
      <c r="PTE4"/>
      <c r="PTF4"/>
      <c r="PTG4"/>
      <c r="PTH4"/>
      <c r="PTI4"/>
      <c r="PTJ4"/>
      <c r="PTK4"/>
      <c r="PTL4"/>
      <c r="PTM4"/>
      <c r="PTN4"/>
      <c r="PTO4"/>
      <c r="PTP4"/>
      <c r="PTQ4"/>
      <c r="PTR4"/>
      <c r="PTS4"/>
      <c r="PTT4"/>
      <c r="PTU4"/>
      <c r="PTV4"/>
      <c r="PTW4"/>
      <c r="PTX4"/>
      <c r="PTY4"/>
      <c r="PTZ4"/>
      <c r="PUA4"/>
      <c r="PUB4"/>
      <c r="PUC4"/>
      <c r="PUD4"/>
      <c r="PUE4"/>
      <c r="PUF4"/>
      <c r="PUG4"/>
      <c r="PUH4"/>
      <c r="PUI4"/>
      <c r="PUJ4"/>
      <c r="PUK4"/>
      <c r="PUL4"/>
      <c r="PUM4"/>
      <c r="PUN4"/>
      <c r="PUO4"/>
      <c r="PUP4"/>
      <c r="PUQ4"/>
      <c r="PUR4"/>
      <c r="PUS4"/>
      <c r="PUT4"/>
      <c r="PUU4"/>
      <c r="PUV4"/>
      <c r="PUW4"/>
      <c r="PUX4"/>
      <c r="PUY4"/>
      <c r="PUZ4"/>
      <c r="PVA4"/>
      <c r="PVB4"/>
      <c r="PVC4"/>
      <c r="PVD4"/>
      <c r="PVE4"/>
      <c r="PVF4"/>
      <c r="PVG4"/>
      <c r="PVH4"/>
      <c r="PVI4"/>
      <c r="PVJ4"/>
      <c r="PVK4"/>
      <c r="PVL4"/>
      <c r="PVM4"/>
      <c r="PVN4"/>
      <c r="PVO4"/>
      <c r="PVP4"/>
      <c r="PVQ4"/>
      <c r="PVR4"/>
      <c r="PVS4"/>
      <c r="PVT4"/>
      <c r="PVU4"/>
      <c r="PVV4"/>
      <c r="PVW4"/>
      <c r="PVX4"/>
      <c r="PVY4"/>
      <c r="PVZ4"/>
      <c r="PWA4"/>
      <c r="PWB4"/>
      <c r="PWC4"/>
      <c r="PWD4"/>
      <c r="PWE4"/>
      <c r="PWF4"/>
      <c r="PWG4"/>
      <c r="PWH4"/>
      <c r="PWI4"/>
      <c r="PWJ4"/>
      <c r="PWK4"/>
      <c r="PWL4"/>
      <c r="PWM4"/>
      <c r="PWN4"/>
      <c r="PWO4"/>
      <c r="PWP4"/>
      <c r="PWQ4"/>
      <c r="PWR4"/>
      <c r="PWS4"/>
      <c r="PWT4"/>
      <c r="PWU4"/>
      <c r="PWV4"/>
      <c r="PWW4"/>
      <c r="PWX4"/>
      <c r="PWY4"/>
      <c r="PWZ4"/>
      <c r="PXA4"/>
      <c r="PXB4"/>
      <c r="PXC4"/>
      <c r="PXD4"/>
      <c r="PXE4"/>
      <c r="PXF4"/>
      <c r="PXG4"/>
      <c r="PXH4"/>
      <c r="PXI4"/>
      <c r="PXJ4"/>
      <c r="PXK4"/>
      <c r="PXL4"/>
      <c r="PXM4"/>
      <c r="PXN4"/>
      <c r="PXO4"/>
      <c r="PXP4"/>
      <c r="PXQ4"/>
      <c r="PXR4"/>
      <c r="PXS4"/>
      <c r="PXT4"/>
      <c r="PXU4"/>
      <c r="PXV4"/>
      <c r="PXW4"/>
      <c r="PXX4"/>
      <c r="PXY4"/>
      <c r="PXZ4"/>
      <c r="PYA4"/>
      <c r="PYB4"/>
      <c r="PYC4"/>
      <c r="PYD4"/>
      <c r="PYE4"/>
      <c r="PYF4"/>
      <c r="PYG4"/>
      <c r="PYH4"/>
      <c r="PYI4"/>
      <c r="PYJ4"/>
      <c r="PYK4"/>
      <c r="PYL4"/>
      <c r="PYM4"/>
      <c r="PYN4"/>
      <c r="PYO4"/>
      <c r="PYP4"/>
      <c r="PYQ4"/>
      <c r="PYR4"/>
      <c r="PYS4"/>
      <c r="PYT4"/>
      <c r="PYU4"/>
      <c r="PYV4"/>
      <c r="PYW4"/>
      <c r="PYX4"/>
      <c r="PYY4"/>
      <c r="PYZ4"/>
      <c r="PZA4"/>
      <c r="PZB4"/>
      <c r="PZC4"/>
      <c r="PZD4"/>
      <c r="PZE4"/>
      <c r="PZF4"/>
      <c r="PZG4"/>
      <c r="PZH4"/>
      <c r="PZI4"/>
      <c r="PZJ4"/>
      <c r="PZK4"/>
      <c r="PZL4"/>
      <c r="PZM4"/>
      <c r="PZN4"/>
      <c r="PZO4"/>
      <c r="PZP4"/>
      <c r="PZQ4"/>
      <c r="PZR4"/>
      <c r="PZS4"/>
      <c r="PZT4"/>
      <c r="PZU4"/>
      <c r="PZV4"/>
      <c r="PZW4"/>
      <c r="PZX4"/>
      <c r="PZY4"/>
      <c r="PZZ4"/>
      <c r="QAA4"/>
      <c r="QAB4"/>
      <c r="QAC4"/>
      <c r="QAD4"/>
      <c r="QAE4"/>
      <c r="QAF4"/>
      <c r="QAG4"/>
      <c r="QAH4"/>
      <c r="QAI4"/>
      <c r="QAJ4"/>
      <c r="QAK4"/>
      <c r="QAL4"/>
      <c r="QAM4"/>
      <c r="QAN4"/>
      <c r="QAO4"/>
      <c r="QAP4"/>
      <c r="QAQ4"/>
      <c r="QAR4"/>
      <c r="QAS4"/>
      <c r="QAT4"/>
      <c r="QAU4"/>
      <c r="QAV4"/>
      <c r="QAW4"/>
      <c r="QAX4"/>
      <c r="QAY4"/>
      <c r="QAZ4"/>
      <c r="QBA4"/>
      <c r="QBB4"/>
      <c r="QBC4"/>
      <c r="QBD4"/>
      <c r="QBE4"/>
      <c r="QBF4"/>
      <c r="QBG4"/>
      <c r="QBH4"/>
      <c r="QBI4"/>
      <c r="QBJ4"/>
      <c r="QBK4"/>
      <c r="QBL4"/>
      <c r="QBM4"/>
      <c r="QBN4"/>
      <c r="QBO4"/>
      <c r="QBP4"/>
      <c r="QBQ4"/>
      <c r="QBR4"/>
      <c r="QBS4"/>
      <c r="QBT4"/>
      <c r="QBU4"/>
      <c r="QBV4"/>
      <c r="QBW4"/>
      <c r="QBX4"/>
      <c r="QBY4"/>
      <c r="QBZ4"/>
      <c r="QCA4"/>
      <c r="QCB4"/>
      <c r="QCC4"/>
      <c r="QCD4"/>
      <c r="QCE4"/>
      <c r="QCF4"/>
      <c r="QCG4"/>
      <c r="QCH4"/>
      <c r="QCI4"/>
      <c r="QCJ4"/>
      <c r="QCK4"/>
      <c r="QCL4"/>
      <c r="QCM4"/>
      <c r="QCN4"/>
      <c r="QCO4"/>
      <c r="QCP4"/>
      <c r="QCQ4"/>
      <c r="QCR4"/>
      <c r="QCS4"/>
      <c r="QCT4"/>
      <c r="QCU4"/>
      <c r="QCV4"/>
      <c r="QCW4"/>
      <c r="QCX4"/>
      <c r="QCY4"/>
      <c r="QCZ4"/>
      <c r="QDA4"/>
      <c r="QDB4"/>
      <c r="QDC4"/>
      <c r="QDD4"/>
      <c r="QDE4"/>
      <c r="QDF4"/>
      <c r="QDG4"/>
      <c r="QDH4"/>
      <c r="QDI4"/>
      <c r="QDJ4"/>
      <c r="QDK4"/>
      <c r="QDL4"/>
      <c r="QDM4"/>
      <c r="QDN4"/>
      <c r="QDO4"/>
      <c r="QDP4"/>
      <c r="QDQ4"/>
      <c r="QDR4"/>
      <c r="QDS4"/>
      <c r="QDT4"/>
      <c r="QDU4"/>
      <c r="QDV4"/>
      <c r="QDW4"/>
      <c r="QDX4"/>
      <c r="QDY4"/>
      <c r="QDZ4"/>
      <c r="QEA4"/>
      <c r="QEB4"/>
      <c r="QEC4"/>
      <c r="QED4"/>
      <c r="QEE4"/>
      <c r="QEF4"/>
      <c r="QEG4"/>
      <c r="QEH4"/>
      <c r="QEI4"/>
      <c r="QEJ4"/>
      <c r="QEK4"/>
      <c r="QEL4"/>
      <c r="QEM4"/>
      <c r="QEN4"/>
      <c r="QEO4"/>
      <c r="QEP4"/>
      <c r="QEQ4"/>
      <c r="QER4"/>
      <c r="QES4"/>
      <c r="QET4"/>
      <c r="QEU4"/>
      <c r="QEV4"/>
      <c r="QEW4"/>
      <c r="QEX4"/>
      <c r="QEY4"/>
      <c r="QEZ4"/>
      <c r="QFA4"/>
      <c r="QFB4"/>
      <c r="QFC4"/>
      <c r="QFD4"/>
      <c r="QFE4"/>
      <c r="QFF4"/>
      <c r="QFG4"/>
      <c r="QFH4"/>
      <c r="QFI4"/>
      <c r="QFJ4"/>
      <c r="QFK4"/>
      <c r="QFL4"/>
      <c r="QFM4"/>
      <c r="QFN4"/>
      <c r="QFO4"/>
      <c r="QFP4"/>
      <c r="QFQ4"/>
      <c r="QFR4"/>
      <c r="QFS4"/>
      <c r="QFT4"/>
      <c r="QFU4"/>
      <c r="QFV4"/>
      <c r="QFW4"/>
      <c r="QFX4"/>
      <c r="QFY4"/>
      <c r="QFZ4"/>
      <c r="QGA4"/>
      <c r="QGB4"/>
      <c r="QGC4"/>
      <c r="QGD4"/>
      <c r="QGE4"/>
      <c r="QGF4"/>
      <c r="QGG4"/>
      <c r="QGH4"/>
      <c r="QGI4"/>
      <c r="QGJ4"/>
      <c r="QGK4"/>
      <c r="QGL4"/>
      <c r="QGM4"/>
      <c r="QGN4"/>
      <c r="QGO4"/>
      <c r="QGP4"/>
      <c r="QGQ4"/>
      <c r="QGR4"/>
      <c r="QGS4"/>
      <c r="QGT4"/>
      <c r="QGU4"/>
      <c r="QGV4"/>
      <c r="QGW4"/>
      <c r="QGX4"/>
      <c r="QGY4"/>
      <c r="QGZ4"/>
      <c r="QHA4"/>
      <c r="QHB4"/>
      <c r="QHC4"/>
      <c r="QHD4"/>
      <c r="QHE4"/>
      <c r="QHF4"/>
      <c r="QHG4"/>
      <c r="QHH4"/>
      <c r="QHI4"/>
      <c r="QHJ4"/>
      <c r="QHK4"/>
      <c r="QHL4"/>
      <c r="QHM4"/>
      <c r="QHN4"/>
      <c r="QHO4"/>
      <c r="QHP4"/>
      <c r="QHQ4"/>
      <c r="QHR4"/>
      <c r="QHS4"/>
      <c r="QHT4"/>
      <c r="QHU4"/>
      <c r="QHV4"/>
      <c r="QHW4"/>
      <c r="QHX4"/>
      <c r="QHY4"/>
      <c r="QHZ4"/>
      <c r="QIA4"/>
      <c r="QIB4"/>
      <c r="QIC4"/>
      <c r="QID4"/>
      <c r="QIE4"/>
      <c r="QIF4"/>
      <c r="QIG4"/>
      <c r="QIH4"/>
      <c r="QII4"/>
      <c r="QIJ4"/>
      <c r="QIK4"/>
      <c r="QIL4"/>
      <c r="QIM4"/>
      <c r="QIN4"/>
      <c r="QIO4"/>
      <c r="QIP4"/>
      <c r="QIQ4"/>
      <c r="QIR4"/>
      <c r="QIS4"/>
      <c r="QIT4"/>
      <c r="QIU4"/>
      <c r="QIV4"/>
      <c r="QIW4"/>
      <c r="QIX4"/>
      <c r="QIY4"/>
      <c r="QIZ4"/>
      <c r="QJA4"/>
      <c r="QJB4"/>
      <c r="QJC4"/>
      <c r="QJD4"/>
      <c r="QJE4"/>
      <c r="QJF4"/>
      <c r="QJG4"/>
      <c r="QJH4"/>
      <c r="QJI4"/>
      <c r="QJJ4"/>
      <c r="QJK4"/>
      <c r="QJL4"/>
      <c r="QJM4"/>
      <c r="QJN4"/>
      <c r="QJO4"/>
      <c r="QJP4"/>
      <c r="QJQ4"/>
      <c r="QJR4"/>
      <c r="QJS4"/>
      <c r="QJT4"/>
      <c r="QJU4"/>
      <c r="QJV4"/>
      <c r="QJW4"/>
      <c r="QJX4"/>
      <c r="QJY4"/>
      <c r="QJZ4"/>
      <c r="QKA4"/>
      <c r="QKB4"/>
      <c r="QKC4"/>
      <c r="QKD4"/>
      <c r="QKE4"/>
      <c r="QKF4"/>
      <c r="QKG4"/>
      <c r="QKH4"/>
      <c r="QKI4"/>
      <c r="QKJ4"/>
      <c r="QKK4"/>
      <c r="QKL4"/>
      <c r="QKM4"/>
      <c r="QKN4"/>
      <c r="QKO4"/>
      <c r="QKP4"/>
      <c r="QKQ4"/>
      <c r="QKR4"/>
      <c r="QKS4"/>
      <c r="QKT4"/>
      <c r="QKU4"/>
      <c r="QKV4"/>
      <c r="QKW4"/>
      <c r="QKX4"/>
      <c r="QKY4"/>
      <c r="QKZ4"/>
      <c r="QLA4"/>
      <c r="QLB4"/>
      <c r="QLC4"/>
      <c r="QLD4"/>
      <c r="QLE4"/>
      <c r="QLF4"/>
      <c r="QLG4"/>
      <c r="QLH4"/>
      <c r="QLI4"/>
      <c r="QLJ4"/>
      <c r="QLK4"/>
      <c r="QLL4"/>
      <c r="QLM4"/>
      <c r="QLN4"/>
      <c r="QLO4"/>
      <c r="QLP4"/>
      <c r="QLQ4"/>
      <c r="QLR4"/>
      <c r="QLS4"/>
      <c r="QLT4"/>
      <c r="QLU4"/>
      <c r="QLV4"/>
      <c r="QLW4"/>
      <c r="QLX4"/>
      <c r="QLY4"/>
      <c r="QLZ4"/>
      <c r="QMA4"/>
      <c r="QMB4"/>
      <c r="QMC4"/>
      <c r="QMD4"/>
      <c r="QME4"/>
      <c r="QMF4"/>
      <c r="QMG4"/>
      <c r="QMH4"/>
      <c r="QMI4"/>
      <c r="QMJ4"/>
      <c r="QMK4"/>
      <c r="QML4"/>
      <c r="QMM4"/>
      <c r="QMN4"/>
      <c r="QMO4"/>
      <c r="QMP4"/>
      <c r="QMQ4"/>
      <c r="QMR4"/>
      <c r="QMS4"/>
      <c r="QMT4"/>
      <c r="QMU4"/>
      <c r="QMV4"/>
      <c r="QMW4"/>
      <c r="QMX4"/>
      <c r="QMY4"/>
      <c r="QMZ4"/>
      <c r="QNA4"/>
      <c r="QNB4"/>
      <c r="QNC4"/>
      <c r="QND4"/>
      <c r="QNE4"/>
      <c r="QNF4"/>
      <c r="QNG4"/>
      <c r="QNH4"/>
      <c r="QNI4"/>
      <c r="QNJ4"/>
      <c r="QNK4"/>
      <c r="QNL4"/>
      <c r="QNM4"/>
      <c r="QNN4"/>
      <c r="QNO4"/>
      <c r="QNP4"/>
      <c r="QNQ4"/>
      <c r="QNR4"/>
      <c r="QNS4"/>
      <c r="QNT4"/>
      <c r="QNU4"/>
      <c r="QNV4"/>
      <c r="QNW4"/>
      <c r="QNX4"/>
      <c r="QNY4"/>
      <c r="QNZ4"/>
      <c r="QOA4"/>
      <c r="QOB4"/>
      <c r="QOC4"/>
      <c r="QOD4"/>
      <c r="QOE4"/>
      <c r="QOF4"/>
      <c r="QOG4"/>
      <c r="QOH4"/>
      <c r="QOI4"/>
      <c r="QOJ4"/>
      <c r="QOK4"/>
      <c r="QOL4"/>
      <c r="QOM4"/>
      <c r="QON4"/>
      <c r="QOO4"/>
      <c r="QOP4"/>
      <c r="QOQ4"/>
      <c r="QOR4"/>
      <c r="QOS4"/>
      <c r="QOT4"/>
      <c r="QOU4"/>
      <c r="QOV4"/>
      <c r="QOW4"/>
      <c r="QOX4"/>
      <c r="QOY4"/>
      <c r="QOZ4"/>
      <c r="QPA4"/>
      <c r="QPB4"/>
      <c r="QPC4"/>
      <c r="QPD4"/>
      <c r="QPE4"/>
      <c r="QPF4"/>
      <c r="QPG4"/>
      <c r="QPH4"/>
      <c r="QPI4"/>
      <c r="QPJ4"/>
      <c r="QPK4"/>
      <c r="QPL4"/>
      <c r="QPM4"/>
      <c r="QPN4"/>
      <c r="QPO4"/>
      <c r="QPP4"/>
      <c r="QPQ4"/>
      <c r="QPR4"/>
      <c r="QPS4"/>
      <c r="QPT4"/>
      <c r="QPU4"/>
      <c r="QPV4"/>
      <c r="QPW4"/>
      <c r="QPX4"/>
      <c r="QPY4"/>
      <c r="QPZ4"/>
      <c r="QQA4"/>
      <c r="QQB4"/>
      <c r="QQC4"/>
      <c r="QQD4"/>
      <c r="QQE4"/>
      <c r="QQF4"/>
      <c r="QQG4"/>
      <c r="QQH4"/>
      <c r="QQI4"/>
      <c r="QQJ4"/>
      <c r="QQK4"/>
      <c r="QQL4"/>
      <c r="QQM4"/>
      <c r="QQN4"/>
      <c r="QQO4"/>
      <c r="QQP4"/>
      <c r="QQQ4"/>
      <c r="QQR4"/>
      <c r="QQS4"/>
      <c r="QQT4"/>
      <c r="QQU4"/>
      <c r="QQV4"/>
      <c r="QQW4"/>
      <c r="QQX4"/>
      <c r="QQY4"/>
      <c r="QQZ4"/>
      <c r="QRA4"/>
      <c r="QRB4"/>
      <c r="QRC4"/>
      <c r="QRD4"/>
      <c r="QRE4"/>
      <c r="QRF4"/>
      <c r="QRG4"/>
      <c r="QRH4"/>
      <c r="QRI4"/>
      <c r="QRJ4"/>
      <c r="QRK4"/>
      <c r="QRL4"/>
      <c r="QRM4"/>
      <c r="QRN4"/>
      <c r="QRO4"/>
      <c r="QRP4"/>
      <c r="QRQ4"/>
      <c r="QRR4"/>
      <c r="QRS4"/>
      <c r="QRT4"/>
      <c r="QRU4"/>
      <c r="QRV4"/>
      <c r="QRW4"/>
      <c r="QRX4"/>
      <c r="QRY4"/>
      <c r="QRZ4"/>
      <c r="QSA4"/>
      <c r="QSB4"/>
      <c r="QSC4"/>
      <c r="QSD4"/>
      <c r="QSE4"/>
      <c r="QSF4"/>
      <c r="QSG4"/>
      <c r="QSH4"/>
      <c r="QSI4"/>
      <c r="QSJ4"/>
      <c r="QSK4"/>
      <c r="QSL4"/>
      <c r="QSM4"/>
      <c r="QSN4"/>
      <c r="QSO4"/>
      <c r="QSP4"/>
      <c r="QSQ4"/>
      <c r="QSR4"/>
      <c r="QSS4"/>
      <c r="QST4"/>
      <c r="QSU4"/>
      <c r="QSV4"/>
      <c r="QSW4"/>
      <c r="QSX4"/>
      <c r="QSY4"/>
      <c r="QSZ4"/>
      <c r="QTA4"/>
      <c r="QTB4"/>
      <c r="QTC4"/>
      <c r="QTD4"/>
      <c r="QTE4"/>
      <c r="QTF4"/>
      <c r="QTG4"/>
      <c r="QTH4"/>
      <c r="QTI4"/>
      <c r="QTJ4"/>
      <c r="QTK4"/>
      <c r="QTL4"/>
      <c r="QTM4"/>
      <c r="QTN4"/>
      <c r="QTO4"/>
      <c r="QTP4"/>
      <c r="QTQ4"/>
      <c r="QTR4"/>
      <c r="QTS4"/>
      <c r="QTT4"/>
      <c r="QTU4"/>
      <c r="QTV4"/>
      <c r="QTW4"/>
      <c r="QTX4"/>
      <c r="QTY4"/>
      <c r="QTZ4"/>
      <c r="QUA4"/>
      <c r="QUB4"/>
      <c r="QUC4"/>
      <c r="QUD4"/>
      <c r="QUE4"/>
      <c r="QUF4"/>
      <c r="QUG4"/>
      <c r="QUH4"/>
      <c r="QUI4"/>
      <c r="QUJ4"/>
      <c r="QUK4"/>
      <c r="QUL4"/>
      <c r="QUM4"/>
      <c r="QUN4"/>
      <c r="QUO4"/>
      <c r="QUP4"/>
      <c r="QUQ4"/>
      <c r="QUR4"/>
      <c r="QUS4"/>
      <c r="QUT4"/>
      <c r="QUU4"/>
      <c r="QUV4"/>
      <c r="QUW4"/>
      <c r="QUX4"/>
      <c r="QUY4"/>
      <c r="QUZ4"/>
      <c r="QVA4"/>
      <c r="QVB4"/>
      <c r="QVC4"/>
      <c r="QVD4"/>
      <c r="QVE4"/>
      <c r="QVF4"/>
      <c r="QVG4"/>
      <c r="QVH4"/>
      <c r="QVI4"/>
      <c r="QVJ4"/>
      <c r="QVK4"/>
      <c r="QVL4"/>
      <c r="QVM4"/>
      <c r="QVN4"/>
      <c r="QVO4"/>
      <c r="QVP4"/>
      <c r="QVQ4"/>
      <c r="QVR4"/>
      <c r="QVS4"/>
      <c r="QVT4"/>
      <c r="QVU4"/>
      <c r="QVV4"/>
      <c r="QVW4"/>
      <c r="QVX4"/>
      <c r="QVY4"/>
      <c r="QVZ4"/>
      <c r="QWA4"/>
      <c r="QWB4"/>
      <c r="QWC4"/>
      <c r="QWD4"/>
      <c r="QWE4"/>
      <c r="QWF4"/>
      <c r="QWG4"/>
      <c r="QWH4"/>
      <c r="QWI4"/>
      <c r="QWJ4"/>
      <c r="QWK4"/>
      <c r="QWL4"/>
      <c r="QWM4"/>
      <c r="QWN4"/>
      <c r="QWO4"/>
      <c r="QWP4"/>
      <c r="QWQ4"/>
      <c r="QWR4"/>
      <c r="QWS4"/>
      <c r="QWT4"/>
      <c r="QWU4"/>
      <c r="QWV4"/>
      <c r="QWW4"/>
      <c r="QWX4"/>
      <c r="QWY4"/>
      <c r="QWZ4"/>
      <c r="QXA4"/>
      <c r="QXB4"/>
      <c r="QXC4"/>
      <c r="QXD4"/>
      <c r="QXE4"/>
      <c r="QXF4"/>
      <c r="QXG4"/>
      <c r="QXH4"/>
      <c r="QXI4"/>
      <c r="QXJ4"/>
      <c r="QXK4"/>
      <c r="QXL4"/>
      <c r="QXM4"/>
      <c r="QXN4"/>
      <c r="QXO4"/>
      <c r="QXP4"/>
      <c r="QXQ4"/>
      <c r="QXR4"/>
      <c r="QXS4"/>
      <c r="QXT4"/>
      <c r="QXU4"/>
      <c r="QXV4"/>
      <c r="QXW4"/>
      <c r="QXX4"/>
      <c r="QXY4"/>
      <c r="QXZ4"/>
      <c r="QYA4"/>
      <c r="QYB4"/>
      <c r="QYC4"/>
      <c r="QYD4"/>
      <c r="QYE4"/>
      <c r="QYF4"/>
      <c r="QYG4"/>
      <c r="QYH4"/>
      <c r="QYI4"/>
      <c r="QYJ4"/>
      <c r="QYK4"/>
      <c r="QYL4"/>
      <c r="QYM4"/>
      <c r="QYN4"/>
      <c r="QYO4"/>
      <c r="QYP4"/>
      <c r="QYQ4"/>
      <c r="QYR4"/>
      <c r="QYS4"/>
      <c r="QYT4"/>
      <c r="QYU4"/>
      <c r="QYV4"/>
      <c r="QYW4"/>
      <c r="QYX4"/>
      <c r="QYY4"/>
      <c r="QYZ4"/>
      <c r="QZA4"/>
      <c r="QZB4"/>
      <c r="QZC4"/>
      <c r="QZD4"/>
      <c r="QZE4"/>
      <c r="QZF4"/>
      <c r="QZG4"/>
      <c r="QZH4"/>
      <c r="QZI4"/>
      <c r="QZJ4"/>
      <c r="QZK4"/>
      <c r="QZL4"/>
      <c r="QZM4"/>
      <c r="QZN4"/>
      <c r="QZO4"/>
      <c r="QZP4"/>
      <c r="QZQ4"/>
      <c r="QZR4"/>
      <c r="QZS4"/>
      <c r="QZT4"/>
      <c r="QZU4"/>
      <c r="QZV4"/>
      <c r="QZW4"/>
      <c r="QZX4"/>
      <c r="QZY4"/>
      <c r="QZZ4"/>
      <c r="RAA4"/>
      <c r="RAB4"/>
      <c r="RAC4"/>
      <c r="RAD4"/>
      <c r="RAE4"/>
      <c r="RAF4"/>
      <c r="RAG4"/>
      <c r="RAH4"/>
      <c r="RAI4"/>
      <c r="RAJ4"/>
      <c r="RAK4"/>
      <c r="RAL4"/>
      <c r="RAM4"/>
      <c r="RAN4"/>
      <c r="RAO4"/>
      <c r="RAP4"/>
      <c r="RAQ4"/>
      <c r="RAR4"/>
      <c r="RAS4"/>
      <c r="RAT4"/>
      <c r="RAU4"/>
      <c r="RAV4"/>
      <c r="RAW4"/>
      <c r="RAX4"/>
      <c r="RAY4"/>
      <c r="RAZ4"/>
      <c r="RBA4"/>
      <c r="RBB4"/>
      <c r="RBC4"/>
      <c r="RBD4"/>
      <c r="RBE4"/>
      <c r="RBF4"/>
      <c r="RBG4"/>
      <c r="RBH4"/>
      <c r="RBI4"/>
      <c r="RBJ4"/>
      <c r="RBK4"/>
      <c r="RBL4"/>
      <c r="RBM4"/>
      <c r="RBN4"/>
      <c r="RBO4"/>
      <c r="RBP4"/>
      <c r="RBQ4"/>
      <c r="RBR4"/>
      <c r="RBS4"/>
      <c r="RBT4"/>
      <c r="RBU4"/>
      <c r="RBV4"/>
      <c r="RBW4"/>
      <c r="RBX4"/>
      <c r="RBY4"/>
      <c r="RBZ4"/>
      <c r="RCA4"/>
      <c r="RCB4"/>
      <c r="RCC4"/>
      <c r="RCD4"/>
      <c r="RCE4"/>
      <c r="RCF4"/>
      <c r="RCG4"/>
      <c r="RCH4"/>
      <c r="RCI4"/>
      <c r="RCJ4"/>
      <c r="RCK4"/>
      <c r="RCL4"/>
      <c r="RCM4"/>
      <c r="RCN4"/>
      <c r="RCO4"/>
      <c r="RCP4"/>
      <c r="RCQ4"/>
      <c r="RCR4"/>
      <c r="RCS4"/>
      <c r="RCT4"/>
      <c r="RCU4"/>
      <c r="RCV4"/>
      <c r="RCW4"/>
      <c r="RCX4"/>
      <c r="RCY4"/>
      <c r="RCZ4"/>
      <c r="RDA4"/>
      <c r="RDB4"/>
      <c r="RDC4"/>
      <c r="RDD4"/>
      <c r="RDE4"/>
      <c r="RDF4"/>
      <c r="RDG4"/>
      <c r="RDH4"/>
      <c r="RDI4"/>
      <c r="RDJ4"/>
      <c r="RDK4"/>
      <c r="RDL4"/>
      <c r="RDM4"/>
      <c r="RDN4"/>
      <c r="RDO4"/>
      <c r="RDP4"/>
      <c r="RDQ4"/>
      <c r="RDR4"/>
      <c r="RDS4"/>
      <c r="RDT4"/>
      <c r="RDU4"/>
      <c r="RDV4"/>
      <c r="RDW4"/>
      <c r="RDX4"/>
      <c r="RDY4"/>
      <c r="RDZ4"/>
      <c r="REA4"/>
      <c r="REB4"/>
      <c r="REC4"/>
      <c r="RED4"/>
      <c r="REE4"/>
      <c r="REF4"/>
      <c r="REG4"/>
      <c r="REH4"/>
      <c r="REI4"/>
      <c r="REJ4"/>
      <c r="REK4"/>
      <c r="REL4"/>
      <c r="REM4"/>
      <c r="REN4"/>
      <c r="REO4"/>
      <c r="REP4"/>
      <c r="REQ4"/>
      <c r="RER4"/>
      <c r="RES4"/>
      <c r="RET4"/>
      <c r="REU4"/>
      <c r="REV4"/>
      <c r="REW4"/>
      <c r="REX4"/>
      <c r="REY4"/>
      <c r="REZ4"/>
      <c r="RFA4"/>
      <c r="RFB4"/>
      <c r="RFC4"/>
      <c r="RFD4"/>
      <c r="RFE4"/>
      <c r="RFF4"/>
      <c r="RFG4"/>
      <c r="RFH4"/>
      <c r="RFI4"/>
      <c r="RFJ4"/>
      <c r="RFK4"/>
      <c r="RFL4"/>
      <c r="RFM4"/>
      <c r="RFN4"/>
      <c r="RFO4"/>
      <c r="RFP4"/>
      <c r="RFQ4"/>
      <c r="RFR4"/>
      <c r="RFS4"/>
      <c r="RFT4"/>
      <c r="RFU4"/>
      <c r="RFV4"/>
      <c r="RFW4"/>
      <c r="RFX4"/>
      <c r="RFY4"/>
      <c r="RFZ4"/>
      <c r="RGA4"/>
      <c r="RGB4"/>
      <c r="RGC4"/>
      <c r="RGD4"/>
      <c r="RGE4"/>
      <c r="RGF4"/>
      <c r="RGG4"/>
      <c r="RGH4"/>
      <c r="RGI4"/>
      <c r="RGJ4"/>
      <c r="RGK4"/>
      <c r="RGL4"/>
      <c r="RGM4"/>
      <c r="RGN4"/>
      <c r="RGO4"/>
      <c r="RGP4"/>
      <c r="RGQ4"/>
      <c r="RGR4"/>
      <c r="RGS4"/>
      <c r="RGT4"/>
      <c r="RGU4"/>
      <c r="RGV4"/>
      <c r="RGW4"/>
      <c r="RGX4"/>
      <c r="RGY4"/>
      <c r="RGZ4"/>
      <c r="RHA4"/>
      <c r="RHB4"/>
      <c r="RHC4"/>
      <c r="RHD4"/>
      <c r="RHE4"/>
      <c r="RHF4"/>
      <c r="RHG4"/>
      <c r="RHH4"/>
      <c r="RHI4"/>
      <c r="RHJ4"/>
      <c r="RHK4"/>
      <c r="RHL4"/>
      <c r="RHM4"/>
      <c r="RHN4"/>
      <c r="RHO4"/>
      <c r="RHP4"/>
      <c r="RHQ4"/>
      <c r="RHR4"/>
      <c r="RHS4"/>
      <c r="RHT4"/>
      <c r="RHU4"/>
      <c r="RHV4"/>
      <c r="RHW4"/>
      <c r="RHX4"/>
      <c r="RHY4"/>
      <c r="RHZ4"/>
      <c r="RIA4"/>
      <c r="RIB4"/>
      <c r="RIC4"/>
      <c r="RID4"/>
      <c r="RIE4"/>
      <c r="RIF4"/>
      <c r="RIG4"/>
      <c r="RIH4"/>
      <c r="RII4"/>
      <c r="RIJ4"/>
      <c r="RIK4"/>
      <c r="RIL4"/>
      <c r="RIM4"/>
      <c r="RIN4"/>
      <c r="RIO4"/>
      <c r="RIP4"/>
      <c r="RIQ4"/>
      <c r="RIR4"/>
      <c r="RIS4"/>
      <c r="RIT4"/>
      <c r="RIU4"/>
      <c r="RIV4"/>
      <c r="RIW4"/>
      <c r="RIX4"/>
      <c r="RIY4"/>
      <c r="RIZ4"/>
      <c r="RJA4"/>
      <c r="RJB4"/>
      <c r="RJC4"/>
      <c r="RJD4"/>
      <c r="RJE4"/>
      <c r="RJF4"/>
      <c r="RJG4"/>
      <c r="RJH4"/>
      <c r="RJI4"/>
      <c r="RJJ4"/>
      <c r="RJK4"/>
      <c r="RJL4"/>
      <c r="RJM4"/>
      <c r="RJN4"/>
      <c r="RJO4"/>
      <c r="RJP4"/>
      <c r="RJQ4"/>
      <c r="RJR4"/>
      <c r="RJS4"/>
      <c r="RJT4"/>
      <c r="RJU4"/>
      <c r="RJV4"/>
      <c r="RJW4"/>
      <c r="RJX4"/>
      <c r="RJY4"/>
      <c r="RJZ4"/>
      <c r="RKA4"/>
      <c r="RKB4"/>
      <c r="RKC4"/>
      <c r="RKD4"/>
      <c r="RKE4"/>
      <c r="RKF4"/>
      <c r="RKG4"/>
      <c r="RKH4"/>
      <c r="RKI4"/>
      <c r="RKJ4"/>
      <c r="RKK4"/>
      <c r="RKL4"/>
      <c r="RKM4"/>
      <c r="RKN4"/>
      <c r="RKO4"/>
      <c r="RKP4"/>
      <c r="RKQ4"/>
      <c r="RKR4"/>
      <c r="RKS4"/>
      <c r="RKT4"/>
      <c r="RKU4"/>
      <c r="RKV4"/>
      <c r="RKW4"/>
      <c r="RKX4"/>
      <c r="RKY4"/>
      <c r="RKZ4"/>
      <c r="RLA4"/>
      <c r="RLB4"/>
      <c r="RLC4"/>
      <c r="RLD4"/>
      <c r="RLE4"/>
      <c r="RLF4"/>
      <c r="RLG4"/>
      <c r="RLH4"/>
      <c r="RLI4"/>
      <c r="RLJ4"/>
      <c r="RLK4"/>
      <c r="RLL4"/>
      <c r="RLM4"/>
      <c r="RLN4"/>
      <c r="RLO4"/>
      <c r="RLP4"/>
      <c r="RLQ4"/>
      <c r="RLR4"/>
      <c r="RLS4"/>
      <c r="RLT4"/>
      <c r="RLU4"/>
      <c r="RLV4"/>
      <c r="RLW4"/>
      <c r="RLX4"/>
      <c r="RLY4"/>
      <c r="RLZ4"/>
      <c r="RMA4"/>
      <c r="RMB4"/>
      <c r="RMC4"/>
      <c r="RMD4"/>
      <c r="RME4"/>
      <c r="RMF4"/>
      <c r="RMG4"/>
      <c r="RMH4"/>
      <c r="RMI4"/>
      <c r="RMJ4"/>
      <c r="RMK4"/>
      <c r="RML4"/>
      <c r="RMM4"/>
      <c r="RMN4"/>
      <c r="RMO4"/>
      <c r="RMP4"/>
      <c r="RMQ4"/>
      <c r="RMR4"/>
      <c r="RMS4"/>
      <c r="RMT4"/>
      <c r="RMU4"/>
      <c r="RMV4"/>
      <c r="RMW4"/>
      <c r="RMX4"/>
      <c r="RMY4"/>
      <c r="RMZ4"/>
      <c r="RNA4"/>
      <c r="RNB4"/>
      <c r="RNC4"/>
      <c r="RND4"/>
      <c r="RNE4"/>
      <c r="RNF4"/>
      <c r="RNG4"/>
      <c r="RNH4"/>
      <c r="RNI4"/>
      <c r="RNJ4"/>
      <c r="RNK4"/>
      <c r="RNL4"/>
      <c r="RNM4"/>
      <c r="RNN4"/>
      <c r="RNO4"/>
      <c r="RNP4"/>
      <c r="RNQ4"/>
      <c r="RNR4"/>
      <c r="RNS4"/>
      <c r="RNT4"/>
      <c r="RNU4"/>
      <c r="RNV4"/>
      <c r="RNW4"/>
      <c r="RNX4"/>
      <c r="RNY4"/>
      <c r="RNZ4"/>
      <c r="ROA4"/>
      <c r="ROB4"/>
      <c r="ROC4"/>
      <c r="ROD4"/>
      <c r="ROE4"/>
      <c r="ROF4"/>
      <c r="ROG4"/>
      <c r="ROH4"/>
      <c r="ROI4"/>
      <c r="ROJ4"/>
      <c r="ROK4"/>
      <c r="ROL4"/>
      <c r="ROM4"/>
      <c r="RON4"/>
      <c r="ROO4"/>
      <c r="ROP4"/>
      <c r="ROQ4"/>
      <c r="ROR4"/>
      <c r="ROS4"/>
      <c r="ROT4"/>
      <c r="ROU4"/>
      <c r="ROV4"/>
      <c r="ROW4"/>
      <c r="ROX4"/>
      <c r="ROY4"/>
      <c r="ROZ4"/>
      <c r="RPA4"/>
      <c r="RPB4"/>
      <c r="RPC4"/>
      <c r="RPD4"/>
      <c r="RPE4"/>
      <c r="RPF4"/>
      <c r="RPG4"/>
      <c r="RPH4"/>
      <c r="RPI4"/>
      <c r="RPJ4"/>
      <c r="RPK4"/>
      <c r="RPL4"/>
      <c r="RPM4"/>
      <c r="RPN4"/>
      <c r="RPO4"/>
      <c r="RPP4"/>
      <c r="RPQ4"/>
      <c r="RPR4"/>
      <c r="RPS4"/>
      <c r="RPT4"/>
      <c r="RPU4"/>
      <c r="RPV4"/>
      <c r="RPW4"/>
      <c r="RPX4"/>
      <c r="RPY4"/>
      <c r="RPZ4"/>
      <c r="RQA4"/>
      <c r="RQB4"/>
      <c r="RQC4"/>
      <c r="RQD4"/>
      <c r="RQE4"/>
      <c r="RQF4"/>
      <c r="RQG4"/>
      <c r="RQH4"/>
      <c r="RQI4"/>
      <c r="RQJ4"/>
      <c r="RQK4"/>
      <c r="RQL4"/>
      <c r="RQM4"/>
      <c r="RQN4"/>
      <c r="RQO4"/>
      <c r="RQP4"/>
      <c r="RQQ4"/>
      <c r="RQR4"/>
      <c r="RQS4"/>
      <c r="RQT4"/>
      <c r="RQU4"/>
      <c r="RQV4"/>
      <c r="RQW4"/>
      <c r="RQX4"/>
      <c r="RQY4"/>
      <c r="RQZ4"/>
      <c r="RRA4"/>
      <c r="RRB4"/>
      <c r="RRC4"/>
      <c r="RRD4"/>
      <c r="RRE4"/>
      <c r="RRF4"/>
      <c r="RRG4"/>
      <c r="RRH4"/>
      <c r="RRI4"/>
      <c r="RRJ4"/>
      <c r="RRK4"/>
      <c r="RRL4"/>
      <c r="RRM4"/>
      <c r="RRN4"/>
      <c r="RRO4"/>
      <c r="RRP4"/>
      <c r="RRQ4"/>
      <c r="RRR4"/>
      <c r="RRS4"/>
      <c r="RRT4"/>
      <c r="RRU4"/>
      <c r="RRV4"/>
      <c r="RRW4"/>
      <c r="RRX4"/>
      <c r="RRY4"/>
      <c r="RRZ4"/>
      <c r="RSA4"/>
      <c r="RSB4"/>
      <c r="RSC4"/>
      <c r="RSD4"/>
      <c r="RSE4"/>
      <c r="RSF4"/>
      <c r="RSG4"/>
      <c r="RSH4"/>
      <c r="RSI4"/>
      <c r="RSJ4"/>
      <c r="RSK4"/>
      <c r="RSL4"/>
      <c r="RSM4"/>
      <c r="RSN4"/>
      <c r="RSO4"/>
      <c r="RSP4"/>
      <c r="RSQ4"/>
      <c r="RSR4"/>
      <c r="RSS4"/>
      <c r="RST4"/>
      <c r="RSU4"/>
      <c r="RSV4"/>
      <c r="RSW4"/>
      <c r="RSX4"/>
      <c r="RSY4"/>
      <c r="RSZ4"/>
      <c r="RTA4"/>
      <c r="RTB4"/>
      <c r="RTC4"/>
      <c r="RTD4"/>
      <c r="RTE4"/>
      <c r="RTF4"/>
      <c r="RTG4"/>
      <c r="RTH4"/>
      <c r="RTI4"/>
      <c r="RTJ4"/>
      <c r="RTK4"/>
      <c r="RTL4"/>
      <c r="RTM4"/>
      <c r="RTN4"/>
      <c r="RTO4"/>
      <c r="RTP4"/>
      <c r="RTQ4"/>
      <c r="RTR4"/>
      <c r="RTS4"/>
      <c r="RTT4"/>
      <c r="RTU4"/>
      <c r="RTV4"/>
      <c r="RTW4"/>
      <c r="RTX4"/>
      <c r="RTY4"/>
      <c r="RTZ4"/>
      <c r="RUA4"/>
      <c r="RUB4"/>
      <c r="RUC4"/>
      <c r="RUD4"/>
      <c r="RUE4"/>
      <c r="RUF4"/>
      <c r="RUG4"/>
      <c r="RUH4"/>
      <c r="RUI4"/>
      <c r="RUJ4"/>
      <c r="RUK4"/>
      <c r="RUL4"/>
      <c r="RUM4"/>
      <c r="RUN4"/>
      <c r="RUO4"/>
      <c r="RUP4"/>
      <c r="RUQ4"/>
      <c r="RUR4"/>
      <c r="RUS4"/>
      <c r="RUT4"/>
      <c r="RUU4"/>
      <c r="RUV4"/>
      <c r="RUW4"/>
      <c r="RUX4"/>
      <c r="RUY4"/>
      <c r="RUZ4"/>
      <c r="RVA4"/>
      <c r="RVB4"/>
      <c r="RVC4"/>
      <c r="RVD4"/>
      <c r="RVE4"/>
      <c r="RVF4"/>
      <c r="RVG4"/>
      <c r="RVH4"/>
      <c r="RVI4"/>
      <c r="RVJ4"/>
      <c r="RVK4"/>
      <c r="RVL4"/>
      <c r="RVM4"/>
      <c r="RVN4"/>
      <c r="RVO4"/>
      <c r="RVP4"/>
      <c r="RVQ4"/>
      <c r="RVR4"/>
      <c r="RVS4"/>
      <c r="RVT4"/>
      <c r="RVU4"/>
      <c r="RVV4"/>
      <c r="RVW4"/>
      <c r="RVX4"/>
      <c r="RVY4"/>
      <c r="RVZ4"/>
      <c r="RWA4"/>
      <c r="RWB4"/>
      <c r="RWC4"/>
      <c r="RWD4"/>
      <c r="RWE4"/>
      <c r="RWF4"/>
      <c r="RWG4"/>
      <c r="RWH4"/>
      <c r="RWI4"/>
      <c r="RWJ4"/>
      <c r="RWK4"/>
      <c r="RWL4"/>
      <c r="RWM4"/>
      <c r="RWN4"/>
      <c r="RWO4"/>
      <c r="RWP4"/>
      <c r="RWQ4"/>
      <c r="RWR4"/>
      <c r="RWS4"/>
      <c r="RWT4"/>
      <c r="RWU4"/>
      <c r="RWV4"/>
      <c r="RWW4"/>
      <c r="RWX4"/>
      <c r="RWY4"/>
      <c r="RWZ4"/>
      <c r="RXA4"/>
      <c r="RXB4"/>
      <c r="RXC4"/>
      <c r="RXD4"/>
      <c r="RXE4"/>
      <c r="RXF4"/>
      <c r="RXG4"/>
      <c r="RXH4"/>
      <c r="RXI4"/>
      <c r="RXJ4"/>
      <c r="RXK4"/>
      <c r="RXL4"/>
      <c r="RXM4"/>
      <c r="RXN4"/>
      <c r="RXO4"/>
      <c r="RXP4"/>
      <c r="RXQ4"/>
      <c r="RXR4"/>
      <c r="RXS4"/>
      <c r="RXT4"/>
      <c r="RXU4"/>
      <c r="RXV4"/>
      <c r="RXW4"/>
      <c r="RXX4"/>
      <c r="RXY4"/>
      <c r="RXZ4"/>
      <c r="RYA4"/>
      <c r="RYB4"/>
      <c r="RYC4"/>
      <c r="RYD4"/>
      <c r="RYE4"/>
      <c r="RYF4"/>
      <c r="RYG4"/>
      <c r="RYH4"/>
      <c r="RYI4"/>
      <c r="RYJ4"/>
      <c r="RYK4"/>
      <c r="RYL4"/>
      <c r="RYM4"/>
      <c r="RYN4"/>
      <c r="RYO4"/>
      <c r="RYP4"/>
      <c r="RYQ4"/>
      <c r="RYR4"/>
      <c r="RYS4"/>
      <c r="RYT4"/>
      <c r="RYU4"/>
      <c r="RYV4"/>
      <c r="RYW4"/>
      <c r="RYX4"/>
      <c r="RYY4"/>
      <c r="RYZ4"/>
      <c r="RZA4"/>
      <c r="RZB4"/>
      <c r="RZC4"/>
      <c r="RZD4"/>
      <c r="RZE4"/>
      <c r="RZF4"/>
      <c r="RZG4"/>
      <c r="RZH4"/>
      <c r="RZI4"/>
      <c r="RZJ4"/>
      <c r="RZK4"/>
      <c r="RZL4"/>
      <c r="RZM4"/>
      <c r="RZN4"/>
      <c r="RZO4"/>
      <c r="RZP4"/>
      <c r="RZQ4"/>
      <c r="RZR4"/>
      <c r="RZS4"/>
      <c r="RZT4"/>
      <c r="RZU4"/>
      <c r="RZV4"/>
      <c r="RZW4"/>
      <c r="RZX4"/>
      <c r="RZY4"/>
      <c r="RZZ4"/>
      <c r="SAA4"/>
      <c r="SAB4"/>
      <c r="SAC4"/>
      <c r="SAD4"/>
      <c r="SAE4"/>
      <c r="SAF4"/>
      <c r="SAG4"/>
      <c r="SAH4"/>
      <c r="SAI4"/>
      <c r="SAJ4"/>
      <c r="SAK4"/>
      <c r="SAL4"/>
      <c r="SAM4"/>
      <c r="SAN4"/>
      <c r="SAO4"/>
      <c r="SAP4"/>
      <c r="SAQ4"/>
      <c r="SAR4"/>
      <c r="SAS4"/>
      <c r="SAT4"/>
      <c r="SAU4"/>
      <c r="SAV4"/>
      <c r="SAW4"/>
      <c r="SAX4"/>
      <c r="SAY4"/>
      <c r="SAZ4"/>
      <c r="SBA4"/>
      <c r="SBB4"/>
      <c r="SBC4"/>
      <c r="SBD4"/>
      <c r="SBE4"/>
      <c r="SBF4"/>
      <c r="SBG4"/>
      <c r="SBH4"/>
      <c r="SBI4"/>
      <c r="SBJ4"/>
      <c r="SBK4"/>
      <c r="SBL4"/>
      <c r="SBM4"/>
      <c r="SBN4"/>
      <c r="SBO4"/>
      <c r="SBP4"/>
      <c r="SBQ4"/>
      <c r="SBR4"/>
      <c r="SBS4"/>
      <c r="SBT4"/>
      <c r="SBU4"/>
      <c r="SBV4"/>
      <c r="SBW4"/>
      <c r="SBX4"/>
      <c r="SBY4"/>
      <c r="SBZ4"/>
      <c r="SCA4"/>
      <c r="SCB4"/>
      <c r="SCC4"/>
      <c r="SCD4"/>
      <c r="SCE4"/>
      <c r="SCF4"/>
      <c r="SCG4"/>
      <c r="SCH4"/>
      <c r="SCI4"/>
      <c r="SCJ4"/>
      <c r="SCK4"/>
      <c r="SCL4"/>
      <c r="SCM4"/>
      <c r="SCN4"/>
      <c r="SCO4"/>
      <c r="SCP4"/>
      <c r="SCQ4"/>
      <c r="SCR4"/>
      <c r="SCS4"/>
      <c r="SCT4"/>
      <c r="SCU4"/>
      <c r="SCV4"/>
      <c r="SCW4"/>
      <c r="SCX4"/>
      <c r="SCY4"/>
      <c r="SCZ4"/>
      <c r="SDA4"/>
      <c r="SDB4"/>
      <c r="SDC4"/>
      <c r="SDD4"/>
      <c r="SDE4"/>
      <c r="SDF4"/>
      <c r="SDG4"/>
      <c r="SDH4"/>
      <c r="SDI4"/>
      <c r="SDJ4"/>
      <c r="SDK4"/>
      <c r="SDL4"/>
      <c r="SDM4"/>
      <c r="SDN4"/>
      <c r="SDO4"/>
      <c r="SDP4"/>
      <c r="SDQ4"/>
      <c r="SDR4"/>
      <c r="SDS4"/>
      <c r="SDT4"/>
      <c r="SDU4"/>
      <c r="SDV4"/>
      <c r="SDW4"/>
      <c r="SDX4"/>
      <c r="SDY4"/>
      <c r="SDZ4"/>
      <c r="SEA4"/>
      <c r="SEB4"/>
      <c r="SEC4"/>
      <c r="SED4"/>
      <c r="SEE4"/>
      <c r="SEF4"/>
      <c r="SEG4"/>
      <c r="SEH4"/>
      <c r="SEI4"/>
      <c r="SEJ4"/>
      <c r="SEK4"/>
      <c r="SEL4"/>
      <c r="SEM4"/>
      <c r="SEN4"/>
      <c r="SEO4"/>
      <c r="SEP4"/>
      <c r="SEQ4"/>
      <c r="SER4"/>
      <c r="SES4"/>
      <c r="SET4"/>
      <c r="SEU4"/>
      <c r="SEV4"/>
      <c r="SEW4"/>
      <c r="SEX4"/>
      <c r="SEY4"/>
      <c r="SEZ4"/>
      <c r="SFA4"/>
      <c r="SFB4"/>
      <c r="SFC4"/>
      <c r="SFD4"/>
      <c r="SFE4"/>
      <c r="SFF4"/>
      <c r="SFG4"/>
      <c r="SFH4"/>
      <c r="SFI4"/>
      <c r="SFJ4"/>
      <c r="SFK4"/>
      <c r="SFL4"/>
      <c r="SFM4"/>
      <c r="SFN4"/>
      <c r="SFO4"/>
      <c r="SFP4"/>
      <c r="SFQ4"/>
      <c r="SFR4"/>
      <c r="SFS4"/>
      <c r="SFT4"/>
      <c r="SFU4"/>
      <c r="SFV4"/>
      <c r="SFW4"/>
      <c r="SFX4"/>
      <c r="SFY4"/>
      <c r="SFZ4"/>
      <c r="SGA4"/>
      <c r="SGB4"/>
      <c r="SGC4"/>
      <c r="SGD4"/>
      <c r="SGE4"/>
      <c r="SGF4"/>
      <c r="SGG4"/>
      <c r="SGH4"/>
      <c r="SGI4"/>
      <c r="SGJ4"/>
      <c r="SGK4"/>
      <c r="SGL4"/>
      <c r="SGM4"/>
      <c r="SGN4"/>
      <c r="SGO4"/>
      <c r="SGP4"/>
      <c r="SGQ4"/>
      <c r="SGR4"/>
      <c r="SGS4"/>
      <c r="SGT4"/>
      <c r="SGU4"/>
      <c r="SGV4"/>
      <c r="SGW4"/>
      <c r="SGX4"/>
      <c r="SGY4"/>
      <c r="SGZ4"/>
      <c r="SHA4"/>
      <c r="SHB4"/>
      <c r="SHC4"/>
      <c r="SHD4"/>
      <c r="SHE4"/>
      <c r="SHF4"/>
      <c r="SHG4"/>
      <c r="SHH4"/>
      <c r="SHI4"/>
      <c r="SHJ4"/>
      <c r="SHK4"/>
      <c r="SHL4"/>
      <c r="SHM4"/>
      <c r="SHN4"/>
      <c r="SHO4"/>
      <c r="SHP4"/>
      <c r="SHQ4"/>
      <c r="SHR4"/>
      <c r="SHS4"/>
      <c r="SHT4"/>
      <c r="SHU4"/>
      <c r="SHV4"/>
      <c r="SHW4"/>
      <c r="SHX4"/>
      <c r="SHY4"/>
      <c r="SHZ4"/>
      <c r="SIA4"/>
      <c r="SIB4"/>
      <c r="SIC4"/>
      <c r="SID4"/>
      <c r="SIE4"/>
      <c r="SIF4"/>
      <c r="SIG4"/>
      <c r="SIH4"/>
      <c r="SII4"/>
      <c r="SIJ4"/>
      <c r="SIK4"/>
      <c r="SIL4"/>
      <c r="SIM4"/>
      <c r="SIN4"/>
      <c r="SIO4"/>
      <c r="SIP4"/>
      <c r="SIQ4"/>
      <c r="SIR4"/>
      <c r="SIS4"/>
      <c r="SIT4"/>
      <c r="SIU4"/>
      <c r="SIV4"/>
      <c r="SIW4"/>
      <c r="SIX4"/>
      <c r="SIY4"/>
      <c r="SIZ4"/>
      <c r="SJA4"/>
      <c r="SJB4"/>
      <c r="SJC4"/>
      <c r="SJD4"/>
      <c r="SJE4"/>
      <c r="SJF4"/>
      <c r="SJG4"/>
      <c r="SJH4"/>
      <c r="SJI4"/>
      <c r="SJJ4"/>
      <c r="SJK4"/>
      <c r="SJL4"/>
      <c r="SJM4"/>
      <c r="SJN4"/>
      <c r="SJO4"/>
      <c r="SJP4"/>
      <c r="SJQ4"/>
      <c r="SJR4"/>
      <c r="SJS4"/>
      <c r="SJT4"/>
      <c r="SJU4"/>
      <c r="SJV4"/>
      <c r="SJW4"/>
      <c r="SJX4"/>
      <c r="SJY4"/>
      <c r="SJZ4"/>
      <c r="SKA4"/>
      <c r="SKB4"/>
      <c r="SKC4"/>
      <c r="SKD4"/>
      <c r="SKE4"/>
      <c r="SKF4"/>
      <c r="SKG4"/>
      <c r="SKH4"/>
      <c r="SKI4"/>
      <c r="SKJ4"/>
      <c r="SKK4"/>
      <c r="SKL4"/>
      <c r="SKM4"/>
      <c r="SKN4"/>
      <c r="SKO4"/>
      <c r="SKP4"/>
      <c r="SKQ4"/>
      <c r="SKR4"/>
      <c r="SKS4"/>
      <c r="SKT4"/>
      <c r="SKU4"/>
      <c r="SKV4"/>
      <c r="SKW4"/>
      <c r="SKX4"/>
      <c r="SKY4"/>
      <c r="SKZ4"/>
      <c r="SLA4"/>
      <c r="SLB4"/>
      <c r="SLC4"/>
      <c r="SLD4"/>
      <c r="SLE4"/>
      <c r="SLF4"/>
      <c r="SLG4"/>
      <c r="SLH4"/>
      <c r="SLI4"/>
      <c r="SLJ4"/>
      <c r="SLK4"/>
      <c r="SLL4"/>
      <c r="SLM4"/>
      <c r="SLN4"/>
      <c r="SLO4"/>
      <c r="SLP4"/>
      <c r="SLQ4"/>
      <c r="SLR4"/>
      <c r="SLS4"/>
      <c r="SLT4"/>
      <c r="SLU4"/>
      <c r="SLV4"/>
      <c r="SLW4"/>
      <c r="SLX4"/>
      <c r="SLY4"/>
      <c r="SLZ4"/>
      <c r="SMA4"/>
      <c r="SMB4"/>
      <c r="SMC4"/>
      <c r="SMD4"/>
      <c r="SME4"/>
      <c r="SMF4"/>
      <c r="SMG4"/>
      <c r="SMH4"/>
      <c r="SMI4"/>
      <c r="SMJ4"/>
      <c r="SMK4"/>
      <c r="SML4"/>
      <c r="SMM4"/>
      <c r="SMN4"/>
      <c r="SMO4"/>
      <c r="SMP4"/>
      <c r="SMQ4"/>
      <c r="SMR4"/>
      <c r="SMS4"/>
      <c r="SMT4"/>
      <c r="SMU4"/>
      <c r="SMV4"/>
      <c r="SMW4"/>
      <c r="SMX4"/>
      <c r="SMY4"/>
      <c r="SMZ4"/>
      <c r="SNA4"/>
      <c r="SNB4"/>
      <c r="SNC4"/>
      <c r="SND4"/>
      <c r="SNE4"/>
      <c r="SNF4"/>
      <c r="SNG4"/>
      <c r="SNH4"/>
      <c r="SNI4"/>
      <c r="SNJ4"/>
      <c r="SNK4"/>
      <c r="SNL4"/>
      <c r="SNM4"/>
      <c r="SNN4"/>
      <c r="SNO4"/>
      <c r="SNP4"/>
      <c r="SNQ4"/>
      <c r="SNR4"/>
      <c r="SNS4"/>
      <c r="SNT4"/>
      <c r="SNU4"/>
      <c r="SNV4"/>
      <c r="SNW4"/>
      <c r="SNX4"/>
      <c r="SNY4"/>
      <c r="SNZ4"/>
      <c r="SOA4"/>
      <c r="SOB4"/>
      <c r="SOC4"/>
      <c r="SOD4"/>
      <c r="SOE4"/>
      <c r="SOF4"/>
      <c r="SOG4"/>
      <c r="SOH4"/>
      <c r="SOI4"/>
      <c r="SOJ4"/>
      <c r="SOK4"/>
      <c r="SOL4"/>
      <c r="SOM4"/>
      <c r="SON4"/>
      <c r="SOO4"/>
      <c r="SOP4"/>
      <c r="SOQ4"/>
      <c r="SOR4"/>
      <c r="SOS4"/>
      <c r="SOT4"/>
      <c r="SOU4"/>
      <c r="SOV4"/>
      <c r="SOW4"/>
      <c r="SOX4"/>
      <c r="SOY4"/>
      <c r="SOZ4"/>
      <c r="SPA4"/>
      <c r="SPB4"/>
      <c r="SPC4"/>
      <c r="SPD4"/>
      <c r="SPE4"/>
      <c r="SPF4"/>
      <c r="SPG4"/>
      <c r="SPH4"/>
      <c r="SPI4"/>
      <c r="SPJ4"/>
      <c r="SPK4"/>
      <c r="SPL4"/>
      <c r="SPM4"/>
      <c r="SPN4"/>
      <c r="SPO4"/>
      <c r="SPP4"/>
      <c r="SPQ4"/>
      <c r="SPR4"/>
      <c r="SPS4"/>
      <c r="SPT4"/>
      <c r="SPU4"/>
      <c r="SPV4"/>
      <c r="SPW4"/>
      <c r="SPX4"/>
      <c r="SPY4"/>
      <c r="SPZ4"/>
      <c r="SQA4"/>
      <c r="SQB4"/>
      <c r="SQC4"/>
      <c r="SQD4"/>
      <c r="SQE4"/>
      <c r="SQF4"/>
      <c r="SQG4"/>
      <c r="SQH4"/>
      <c r="SQI4"/>
      <c r="SQJ4"/>
      <c r="SQK4"/>
      <c r="SQL4"/>
      <c r="SQM4"/>
      <c r="SQN4"/>
      <c r="SQO4"/>
      <c r="SQP4"/>
      <c r="SQQ4"/>
      <c r="SQR4"/>
      <c r="SQS4"/>
      <c r="SQT4"/>
      <c r="SQU4"/>
      <c r="SQV4"/>
      <c r="SQW4"/>
      <c r="SQX4"/>
      <c r="SQY4"/>
      <c r="SQZ4"/>
      <c r="SRA4"/>
      <c r="SRB4"/>
      <c r="SRC4"/>
      <c r="SRD4"/>
      <c r="SRE4"/>
      <c r="SRF4"/>
      <c r="SRG4"/>
      <c r="SRH4"/>
      <c r="SRI4"/>
      <c r="SRJ4"/>
      <c r="SRK4"/>
      <c r="SRL4"/>
      <c r="SRM4"/>
      <c r="SRN4"/>
      <c r="SRO4"/>
      <c r="SRP4"/>
      <c r="SRQ4"/>
      <c r="SRR4"/>
      <c r="SRS4"/>
      <c r="SRT4"/>
      <c r="SRU4"/>
      <c r="SRV4"/>
      <c r="SRW4"/>
      <c r="SRX4"/>
      <c r="SRY4"/>
      <c r="SRZ4"/>
      <c r="SSA4"/>
      <c r="SSB4"/>
      <c r="SSC4"/>
      <c r="SSD4"/>
      <c r="SSE4"/>
      <c r="SSF4"/>
      <c r="SSG4"/>
      <c r="SSH4"/>
      <c r="SSI4"/>
      <c r="SSJ4"/>
      <c r="SSK4"/>
      <c r="SSL4"/>
      <c r="SSM4"/>
      <c r="SSN4"/>
      <c r="SSO4"/>
      <c r="SSP4"/>
      <c r="SSQ4"/>
      <c r="SSR4"/>
      <c r="SSS4"/>
      <c r="SST4"/>
      <c r="SSU4"/>
      <c r="SSV4"/>
      <c r="SSW4"/>
      <c r="SSX4"/>
      <c r="SSY4"/>
      <c r="SSZ4"/>
      <c r="STA4"/>
      <c r="STB4"/>
      <c r="STC4"/>
      <c r="STD4"/>
      <c r="STE4"/>
      <c r="STF4"/>
      <c r="STG4"/>
      <c r="STH4"/>
      <c r="STI4"/>
      <c r="STJ4"/>
      <c r="STK4"/>
      <c r="STL4"/>
      <c r="STM4"/>
      <c r="STN4"/>
      <c r="STO4"/>
      <c r="STP4"/>
      <c r="STQ4"/>
      <c r="STR4"/>
      <c r="STS4"/>
      <c r="STT4"/>
      <c r="STU4"/>
      <c r="STV4"/>
      <c r="STW4"/>
      <c r="STX4"/>
      <c r="STY4"/>
      <c r="STZ4"/>
      <c r="SUA4"/>
      <c r="SUB4"/>
      <c r="SUC4"/>
      <c r="SUD4"/>
      <c r="SUE4"/>
      <c r="SUF4"/>
      <c r="SUG4"/>
      <c r="SUH4"/>
      <c r="SUI4"/>
      <c r="SUJ4"/>
      <c r="SUK4"/>
      <c r="SUL4"/>
      <c r="SUM4"/>
      <c r="SUN4"/>
      <c r="SUO4"/>
      <c r="SUP4"/>
      <c r="SUQ4"/>
      <c r="SUR4"/>
      <c r="SUS4"/>
      <c r="SUT4"/>
      <c r="SUU4"/>
      <c r="SUV4"/>
      <c r="SUW4"/>
      <c r="SUX4"/>
      <c r="SUY4"/>
      <c r="SUZ4"/>
      <c r="SVA4"/>
      <c r="SVB4"/>
      <c r="SVC4"/>
      <c r="SVD4"/>
      <c r="SVE4"/>
      <c r="SVF4"/>
      <c r="SVG4"/>
      <c r="SVH4"/>
      <c r="SVI4"/>
      <c r="SVJ4"/>
      <c r="SVK4"/>
      <c r="SVL4"/>
      <c r="SVM4"/>
      <c r="SVN4"/>
      <c r="SVO4"/>
      <c r="SVP4"/>
      <c r="SVQ4"/>
      <c r="SVR4"/>
      <c r="SVS4"/>
      <c r="SVT4"/>
      <c r="SVU4"/>
      <c r="SVV4"/>
      <c r="SVW4"/>
      <c r="SVX4"/>
      <c r="SVY4"/>
      <c r="SVZ4"/>
      <c r="SWA4"/>
      <c r="SWB4"/>
      <c r="SWC4"/>
      <c r="SWD4"/>
      <c r="SWE4"/>
      <c r="SWF4"/>
      <c r="SWG4"/>
      <c r="SWH4"/>
      <c r="SWI4"/>
      <c r="SWJ4"/>
      <c r="SWK4"/>
      <c r="SWL4"/>
      <c r="SWM4"/>
      <c r="SWN4"/>
      <c r="SWO4"/>
      <c r="SWP4"/>
      <c r="SWQ4"/>
      <c r="SWR4"/>
      <c r="SWS4"/>
      <c r="SWT4"/>
      <c r="SWU4"/>
      <c r="SWV4"/>
      <c r="SWW4"/>
      <c r="SWX4"/>
      <c r="SWY4"/>
      <c r="SWZ4"/>
      <c r="SXA4"/>
      <c r="SXB4"/>
      <c r="SXC4"/>
      <c r="SXD4"/>
      <c r="SXE4"/>
      <c r="SXF4"/>
      <c r="SXG4"/>
      <c r="SXH4"/>
      <c r="SXI4"/>
      <c r="SXJ4"/>
      <c r="SXK4"/>
      <c r="SXL4"/>
      <c r="SXM4"/>
      <c r="SXN4"/>
      <c r="SXO4"/>
      <c r="SXP4"/>
      <c r="SXQ4"/>
      <c r="SXR4"/>
      <c r="SXS4"/>
      <c r="SXT4"/>
      <c r="SXU4"/>
      <c r="SXV4"/>
      <c r="SXW4"/>
      <c r="SXX4"/>
      <c r="SXY4"/>
      <c r="SXZ4"/>
      <c r="SYA4"/>
      <c r="SYB4"/>
      <c r="SYC4"/>
      <c r="SYD4"/>
      <c r="SYE4"/>
      <c r="SYF4"/>
      <c r="SYG4"/>
      <c r="SYH4"/>
      <c r="SYI4"/>
      <c r="SYJ4"/>
      <c r="SYK4"/>
      <c r="SYL4"/>
      <c r="SYM4"/>
      <c r="SYN4"/>
      <c r="SYO4"/>
      <c r="SYP4"/>
      <c r="SYQ4"/>
      <c r="SYR4"/>
      <c r="SYS4"/>
      <c r="SYT4"/>
      <c r="SYU4"/>
      <c r="SYV4"/>
      <c r="SYW4"/>
      <c r="SYX4"/>
      <c r="SYY4"/>
      <c r="SYZ4"/>
      <c r="SZA4"/>
      <c r="SZB4"/>
      <c r="SZC4"/>
      <c r="SZD4"/>
      <c r="SZE4"/>
      <c r="SZF4"/>
      <c r="SZG4"/>
      <c r="SZH4"/>
      <c r="SZI4"/>
      <c r="SZJ4"/>
      <c r="SZK4"/>
      <c r="SZL4"/>
      <c r="SZM4"/>
      <c r="SZN4"/>
      <c r="SZO4"/>
      <c r="SZP4"/>
      <c r="SZQ4"/>
      <c r="SZR4"/>
      <c r="SZS4"/>
      <c r="SZT4"/>
      <c r="SZU4"/>
      <c r="SZV4"/>
      <c r="SZW4"/>
      <c r="SZX4"/>
      <c r="SZY4"/>
      <c r="SZZ4"/>
      <c r="TAA4"/>
      <c r="TAB4"/>
      <c r="TAC4"/>
      <c r="TAD4"/>
      <c r="TAE4"/>
      <c r="TAF4"/>
      <c r="TAG4"/>
      <c r="TAH4"/>
      <c r="TAI4"/>
      <c r="TAJ4"/>
      <c r="TAK4"/>
      <c r="TAL4"/>
      <c r="TAM4"/>
      <c r="TAN4"/>
      <c r="TAO4"/>
      <c r="TAP4"/>
      <c r="TAQ4"/>
      <c r="TAR4"/>
      <c r="TAS4"/>
      <c r="TAT4"/>
      <c r="TAU4"/>
      <c r="TAV4"/>
      <c r="TAW4"/>
      <c r="TAX4"/>
      <c r="TAY4"/>
      <c r="TAZ4"/>
      <c r="TBA4"/>
      <c r="TBB4"/>
      <c r="TBC4"/>
      <c r="TBD4"/>
      <c r="TBE4"/>
      <c r="TBF4"/>
      <c r="TBG4"/>
      <c r="TBH4"/>
      <c r="TBI4"/>
      <c r="TBJ4"/>
      <c r="TBK4"/>
      <c r="TBL4"/>
      <c r="TBM4"/>
      <c r="TBN4"/>
      <c r="TBO4"/>
      <c r="TBP4"/>
      <c r="TBQ4"/>
      <c r="TBR4"/>
      <c r="TBS4"/>
      <c r="TBT4"/>
      <c r="TBU4"/>
      <c r="TBV4"/>
      <c r="TBW4"/>
      <c r="TBX4"/>
      <c r="TBY4"/>
      <c r="TBZ4"/>
      <c r="TCA4"/>
      <c r="TCB4"/>
      <c r="TCC4"/>
      <c r="TCD4"/>
      <c r="TCE4"/>
      <c r="TCF4"/>
      <c r="TCG4"/>
      <c r="TCH4"/>
      <c r="TCI4"/>
      <c r="TCJ4"/>
      <c r="TCK4"/>
      <c r="TCL4"/>
      <c r="TCM4"/>
      <c r="TCN4"/>
      <c r="TCO4"/>
      <c r="TCP4"/>
      <c r="TCQ4"/>
      <c r="TCR4"/>
      <c r="TCS4"/>
      <c r="TCT4"/>
      <c r="TCU4"/>
      <c r="TCV4"/>
      <c r="TCW4"/>
      <c r="TCX4"/>
      <c r="TCY4"/>
      <c r="TCZ4"/>
      <c r="TDA4"/>
      <c r="TDB4"/>
      <c r="TDC4"/>
      <c r="TDD4"/>
      <c r="TDE4"/>
      <c r="TDF4"/>
      <c r="TDG4"/>
      <c r="TDH4"/>
      <c r="TDI4"/>
      <c r="TDJ4"/>
      <c r="TDK4"/>
      <c r="TDL4"/>
      <c r="TDM4"/>
      <c r="TDN4"/>
      <c r="TDO4"/>
      <c r="TDP4"/>
      <c r="TDQ4"/>
      <c r="TDR4"/>
      <c r="TDS4"/>
      <c r="TDT4"/>
      <c r="TDU4"/>
      <c r="TDV4"/>
      <c r="TDW4"/>
      <c r="TDX4"/>
      <c r="TDY4"/>
      <c r="TDZ4"/>
      <c r="TEA4"/>
      <c r="TEB4"/>
      <c r="TEC4"/>
      <c r="TED4"/>
      <c r="TEE4"/>
      <c r="TEF4"/>
      <c r="TEG4"/>
      <c r="TEH4"/>
      <c r="TEI4"/>
      <c r="TEJ4"/>
      <c r="TEK4"/>
      <c r="TEL4"/>
      <c r="TEM4"/>
      <c r="TEN4"/>
      <c r="TEO4"/>
      <c r="TEP4"/>
      <c r="TEQ4"/>
      <c r="TER4"/>
      <c r="TES4"/>
      <c r="TET4"/>
      <c r="TEU4"/>
      <c r="TEV4"/>
      <c r="TEW4"/>
      <c r="TEX4"/>
      <c r="TEY4"/>
      <c r="TEZ4"/>
      <c r="TFA4"/>
      <c r="TFB4"/>
      <c r="TFC4"/>
      <c r="TFD4"/>
      <c r="TFE4"/>
      <c r="TFF4"/>
      <c r="TFG4"/>
      <c r="TFH4"/>
      <c r="TFI4"/>
      <c r="TFJ4"/>
      <c r="TFK4"/>
      <c r="TFL4"/>
      <c r="TFM4"/>
      <c r="TFN4"/>
      <c r="TFO4"/>
      <c r="TFP4"/>
      <c r="TFQ4"/>
      <c r="TFR4"/>
      <c r="TFS4"/>
      <c r="TFT4"/>
      <c r="TFU4"/>
      <c r="TFV4"/>
      <c r="TFW4"/>
      <c r="TFX4"/>
      <c r="TFY4"/>
      <c r="TFZ4"/>
      <c r="TGA4"/>
      <c r="TGB4"/>
      <c r="TGC4"/>
      <c r="TGD4"/>
      <c r="TGE4"/>
      <c r="TGF4"/>
      <c r="TGG4"/>
      <c r="TGH4"/>
      <c r="TGI4"/>
      <c r="TGJ4"/>
      <c r="TGK4"/>
      <c r="TGL4"/>
      <c r="TGM4"/>
      <c r="TGN4"/>
      <c r="TGO4"/>
      <c r="TGP4"/>
      <c r="TGQ4"/>
      <c r="TGR4"/>
      <c r="TGS4"/>
      <c r="TGT4"/>
      <c r="TGU4"/>
      <c r="TGV4"/>
      <c r="TGW4"/>
      <c r="TGX4"/>
      <c r="TGY4"/>
      <c r="TGZ4"/>
      <c r="THA4"/>
      <c r="THB4"/>
      <c r="THC4"/>
      <c r="THD4"/>
      <c r="THE4"/>
      <c r="THF4"/>
      <c r="THG4"/>
      <c r="THH4"/>
      <c r="THI4"/>
      <c r="THJ4"/>
      <c r="THK4"/>
      <c r="THL4"/>
      <c r="THM4"/>
      <c r="THN4"/>
      <c r="THO4"/>
      <c r="THP4"/>
      <c r="THQ4"/>
      <c r="THR4"/>
      <c r="THS4"/>
      <c r="THT4"/>
      <c r="THU4"/>
      <c r="THV4"/>
      <c r="THW4"/>
      <c r="THX4"/>
      <c r="THY4"/>
      <c r="THZ4"/>
      <c r="TIA4"/>
      <c r="TIB4"/>
      <c r="TIC4"/>
      <c r="TID4"/>
      <c r="TIE4"/>
      <c r="TIF4"/>
      <c r="TIG4"/>
      <c r="TIH4"/>
      <c r="TII4"/>
      <c r="TIJ4"/>
      <c r="TIK4"/>
      <c r="TIL4"/>
      <c r="TIM4"/>
      <c r="TIN4"/>
      <c r="TIO4"/>
      <c r="TIP4"/>
      <c r="TIQ4"/>
      <c r="TIR4"/>
      <c r="TIS4"/>
      <c r="TIT4"/>
      <c r="TIU4"/>
      <c r="TIV4"/>
      <c r="TIW4"/>
      <c r="TIX4"/>
      <c r="TIY4"/>
      <c r="TIZ4"/>
      <c r="TJA4"/>
      <c r="TJB4"/>
      <c r="TJC4"/>
      <c r="TJD4"/>
      <c r="TJE4"/>
      <c r="TJF4"/>
      <c r="TJG4"/>
      <c r="TJH4"/>
      <c r="TJI4"/>
      <c r="TJJ4"/>
      <c r="TJK4"/>
      <c r="TJL4"/>
      <c r="TJM4"/>
      <c r="TJN4"/>
      <c r="TJO4"/>
      <c r="TJP4"/>
      <c r="TJQ4"/>
      <c r="TJR4"/>
      <c r="TJS4"/>
      <c r="TJT4"/>
      <c r="TJU4"/>
      <c r="TJV4"/>
      <c r="TJW4"/>
      <c r="TJX4"/>
      <c r="TJY4"/>
      <c r="TJZ4"/>
      <c r="TKA4"/>
      <c r="TKB4"/>
      <c r="TKC4"/>
      <c r="TKD4"/>
      <c r="TKE4"/>
      <c r="TKF4"/>
      <c r="TKG4"/>
      <c r="TKH4"/>
      <c r="TKI4"/>
      <c r="TKJ4"/>
      <c r="TKK4"/>
      <c r="TKL4"/>
      <c r="TKM4"/>
      <c r="TKN4"/>
      <c r="TKO4"/>
      <c r="TKP4"/>
      <c r="TKQ4"/>
      <c r="TKR4"/>
      <c r="TKS4"/>
      <c r="TKT4"/>
      <c r="TKU4"/>
      <c r="TKV4"/>
      <c r="TKW4"/>
      <c r="TKX4"/>
      <c r="TKY4"/>
      <c r="TKZ4"/>
      <c r="TLA4"/>
      <c r="TLB4"/>
      <c r="TLC4"/>
      <c r="TLD4"/>
      <c r="TLE4"/>
      <c r="TLF4"/>
      <c r="TLG4"/>
      <c r="TLH4"/>
      <c r="TLI4"/>
      <c r="TLJ4"/>
      <c r="TLK4"/>
      <c r="TLL4"/>
      <c r="TLM4"/>
      <c r="TLN4"/>
      <c r="TLO4"/>
      <c r="TLP4"/>
      <c r="TLQ4"/>
      <c r="TLR4"/>
      <c r="TLS4"/>
      <c r="TLT4"/>
      <c r="TLU4"/>
      <c r="TLV4"/>
      <c r="TLW4"/>
      <c r="TLX4"/>
      <c r="TLY4"/>
      <c r="TLZ4"/>
      <c r="TMA4"/>
      <c r="TMB4"/>
      <c r="TMC4"/>
      <c r="TMD4"/>
      <c r="TME4"/>
      <c r="TMF4"/>
      <c r="TMG4"/>
      <c r="TMH4"/>
      <c r="TMI4"/>
      <c r="TMJ4"/>
      <c r="TMK4"/>
      <c r="TML4"/>
      <c r="TMM4"/>
      <c r="TMN4"/>
      <c r="TMO4"/>
      <c r="TMP4"/>
      <c r="TMQ4"/>
      <c r="TMR4"/>
      <c r="TMS4"/>
      <c r="TMT4"/>
      <c r="TMU4"/>
      <c r="TMV4"/>
      <c r="TMW4"/>
      <c r="TMX4"/>
      <c r="TMY4"/>
      <c r="TMZ4"/>
      <c r="TNA4"/>
      <c r="TNB4"/>
      <c r="TNC4"/>
      <c r="TND4"/>
      <c r="TNE4"/>
      <c r="TNF4"/>
      <c r="TNG4"/>
      <c r="TNH4"/>
      <c r="TNI4"/>
      <c r="TNJ4"/>
      <c r="TNK4"/>
      <c r="TNL4"/>
      <c r="TNM4"/>
      <c r="TNN4"/>
      <c r="TNO4"/>
      <c r="TNP4"/>
      <c r="TNQ4"/>
      <c r="TNR4"/>
      <c r="TNS4"/>
      <c r="TNT4"/>
      <c r="TNU4"/>
      <c r="TNV4"/>
      <c r="TNW4"/>
      <c r="TNX4"/>
      <c r="TNY4"/>
      <c r="TNZ4"/>
      <c r="TOA4"/>
      <c r="TOB4"/>
      <c r="TOC4"/>
      <c r="TOD4"/>
      <c r="TOE4"/>
      <c r="TOF4"/>
      <c r="TOG4"/>
      <c r="TOH4"/>
      <c r="TOI4"/>
      <c r="TOJ4"/>
      <c r="TOK4"/>
      <c r="TOL4"/>
      <c r="TOM4"/>
      <c r="TON4"/>
      <c r="TOO4"/>
      <c r="TOP4"/>
      <c r="TOQ4"/>
      <c r="TOR4"/>
      <c r="TOS4"/>
      <c r="TOT4"/>
      <c r="TOU4"/>
      <c r="TOV4"/>
      <c r="TOW4"/>
      <c r="TOX4"/>
      <c r="TOY4"/>
      <c r="TOZ4"/>
      <c r="TPA4"/>
      <c r="TPB4"/>
      <c r="TPC4"/>
      <c r="TPD4"/>
      <c r="TPE4"/>
      <c r="TPF4"/>
      <c r="TPG4"/>
      <c r="TPH4"/>
      <c r="TPI4"/>
      <c r="TPJ4"/>
      <c r="TPK4"/>
      <c r="TPL4"/>
      <c r="TPM4"/>
      <c r="TPN4"/>
      <c r="TPO4"/>
      <c r="TPP4"/>
      <c r="TPQ4"/>
      <c r="TPR4"/>
      <c r="TPS4"/>
      <c r="TPT4"/>
      <c r="TPU4"/>
      <c r="TPV4"/>
      <c r="TPW4"/>
      <c r="TPX4"/>
      <c r="TPY4"/>
      <c r="TPZ4"/>
      <c r="TQA4"/>
      <c r="TQB4"/>
      <c r="TQC4"/>
      <c r="TQD4"/>
      <c r="TQE4"/>
      <c r="TQF4"/>
      <c r="TQG4"/>
      <c r="TQH4"/>
      <c r="TQI4"/>
      <c r="TQJ4"/>
      <c r="TQK4"/>
      <c r="TQL4"/>
      <c r="TQM4"/>
      <c r="TQN4"/>
      <c r="TQO4"/>
      <c r="TQP4"/>
      <c r="TQQ4"/>
      <c r="TQR4"/>
      <c r="TQS4"/>
      <c r="TQT4"/>
      <c r="TQU4"/>
      <c r="TQV4"/>
      <c r="TQW4"/>
      <c r="TQX4"/>
      <c r="TQY4"/>
      <c r="TQZ4"/>
      <c r="TRA4"/>
      <c r="TRB4"/>
      <c r="TRC4"/>
      <c r="TRD4"/>
      <c r="TRE4"/>
      <c r="TRF4"/>
      <c r="TRG4"/>
      <c r="TRH4"/>
      <c r="TRI4"/>
      <c r="TRJ4"/>
      <c r="TRK4"/>
      <c r="TRL4"/>
      <c r="TRM4"/>
      <c r="TRN4"/>
      <c r="TRO4"/>
      <c r="TRP4"/>
      <c r="TRQ4"/>
      <c r="TRR4"/>
      <c r="TRS4"/>
      <c r="TRT4"/>
      <c r="TRU4"/>
      <c r="TRV4"/>
      <c r="TRW4"/>
      <c r="TRX4"/>
      <c r="TRY4"/>
      <c r="TRZ4"/>
      <c r="TSA4"/>
      <c r="TSB4"/>
      <c r="TSC4"/>
      <c r="TSD4"/>
      <c r="TSE4"/>
      <c r="TSF4"/>
      <c r="TSG4"/>
      <c r="TSH4"/>
      <c r="TSI4"/>
      <c r="TSJ4"/>
      <c r="TSK4"/>
      <c r="TSL4"/>
      <c r="TSM4"/>
      <c r="TSN4"/>
      <c r="TSO4"/>
      <c r="TSP4"/>
      <c r="TSQ4"/>
      <c r="TSR4"/>
      <c r="TSS4"/>
      <c r="TST4"/>
      <c r="TSU4"/>
      <c r="TSV4"/>
      <c r="TSW4"/>
      <c r="TSX4"/>
      <c r="TSY4"/>
      <c r="TSZ4"/>
      <c r="TTA4"/>
      <c r="TTB4"/>
      <c r="TTC4"/>
      <c r="TTD4"/>
      <c r="TTE4"/>
      <c r="TTF4"/>
      <c r="TTG4"/>
      <c r="TTH4"/>
      <c r="TTI4"/>
      <c r="TTJ4"/>
      <c r="TTK4"/>
      <c r="TTL4"/>
      <c r="TTM4"/>
      <c r="TTN4"/>
      <c r="TTO4"/>
      <c r="TTP4"/>
      <c r="TTQ4"/>
      <c r="TTR4"/>
      <c r="TTS4"/>
      <c r="TTT4"/>
      <c r="TTU4"/>
      <c r="TTV4"/>
      <c r="TTW4"/>
      <c r="TTX4"/>
      <c r="TTY4"/>
      <c r="TTZ4"/>
      <c r="TUA4"/>
      <c r="TUB4"/>
      <c r="TUC4"/>
      <c r="TUD4"/>
      <c r="TUE4"/>
      <c r="TUF4"/>
      <c r="TUG4"/>
      <c r="TUH4"/>
      <c r="TUI4"/>
      <c r="TUJ4"/>
      <c r="TUK4"/>
      <c r="TUL4"/>
      <c r="TUM4"/>
      <c r="TUN4"/>
      <c r="TUO4"/>
      <c r="TUP4"/>
      <c r="TUQ4"/>
      <c r="TUR4"/>
      <c r="TUS4"/>
      <c r="TUT4"/>
      <c r="TUU4"/>
      <c r="TUV4"/>
      <c r="TUW4"/>
      <c r="TUX4"/>
      <c r="TUY4"/>
      <c r="TUZ4"/>
      <c r="TVA4"/>
      <c r="TVB4"/>
      <c r="TVC4"/>
      <c r="TVD4"/>
      <c r="TVE4"/>
      <c r="TVF4"/>
      <c r="TVG4"/>
      <c r="TVH4"/>
      <c r="TVI4"/>
      <c r="TVJ4"/>
      <c r="TVK4"/>
      <c r="TVL4"/>
      <c r="TVM4"/>
      <c r="TVN4"/>
      <c r="TVO4"/>
      <c r="TVP4"/>
      <c r="TVQ4"/>
      <c r="TVR4"/>
      <c r="TVS4"/>
      <c r="TVT4"/>
      <c r="TVU4"/>
      <c r="TVV4"/>
      <c r="TVW4"/>
      <c r="TVX4"/>
      <c r="TVY4"/>
      <c r="TVZ4"/>
      <c r="TWA4"/>
      <c r="TWB4"/>
      <c r="TWC4"/>
      <c r="TWD4"/>
      <c r="TWE4"/>
      <c r="TWF4"/>
      <c r="TWG4"/>
      <c r="TWH4"/>
      <c r="TWI4"/>
      <c r="TWJ4"/>
      <c r="TWK4"/>
      <c r="TWL4"/>
      <c r="TWM4"/>
      <c r="TWN4"/>
      <c r="TWO4"/>
      <c r="TWP4"/>
      <c r="TWQ4"/>
      <c r="TWR4"/>
      <c r="TWS4"/>
      <c r="TWT4"/>
      <c r="TWU4"/>
      <c r="TWV4"/>
      <c r="TWW4"/>
      <c r="TWX4"/>
      <c r="TWY4"/>
      <c r="TWZ4"/>
      <c r="TXA4"/>
      <c r="TXB4"/>
      <c r="TXC4"/>
      <c r="TXD4"/>
      <c r="TXE4"/>
      <c r="TXF4"/>
      <c r="TXG4"/>
      <c r="TXH4"/>
      <c r="TXI4"/>
      <c r="TXJ4"/>
      <c r="TXK4"/>
      <c r="TXL4"/>
      <c r="TXM4"/>
      <c r="TXN4"/>
      <c r="TXO4"/>
      <c r="TXP4"/>
      <c r="TXQ4"/>
      <c r="TXR4"/>
      <c r="TXS4"/>
      <c r="TXT4"/>
      <c r="TXU4"/>
      <c r="TXV4"/>
      <c r="TXW4"/>
      <c r="TXX4"/>
      <c r="TXY4"/>
      <c r="TXZ4"/>
      <c r="TYA4"/>
      <c r="TYB4"/>
      <c r="TYC4"/>
      <c r="TYD4"/>
      <c r="TYE4"/>
      <c r="TYF4"/>
      <c r="TYG4"/>
      <c r="TYH4"/>
      <c r="TYI4"/>
      <c r="TYJ4"/>
      <c r="TYK4"/>
      <c r="TYL4"/>
      <c r="TYM4"/>
      <c r="TYN4"/>
      <c r="TYO4"/>
      <c r="TYP4"/>
      <c r="TYQ4"/>
      <c r="TYR4"/>
      <c r="TYS4"/>
      <c r="TYT4"/>
      <c r="TYU4"/>
      <c r="TYV4"/>
      <c r="TYW4"/>
      <c r="TYX4"/>
      <c r="TYY4"/>
      <c r="TYZ4"/>
      <c r="TZA4"/>
      <c r="TZB4"/>
      <c r="TZC4"/>
      <c r="TZD4"/>
      <c r="TZE4"/>
      <c r="TZF4"/>
      <c r="TZG4"/>
      <c r="TZH4"/>
      <c r="TZI4"/>
      <c r="TZJ4"/>
      <c r="TZK4"/>
      <c r="TZL4"/>
      <c r="TZM4"/>
      <c r="TZN4"/>
      <c r="TZO4"/>
      <c r="TZP4"/>
      <c r="TZQ4"/>
      <c r="TZR4"/>
      <c r="TZS4"/>
      <c r="TZT4"/>
      <c r="TZU4"/>
      <c r="TZV4"/>
      <c r="TZW4"/>
      <c r="TZX4"/>
      <c r="TZY4"/>
      <c r="TZZ4"/>
      <c r="UAA4"/>
      <c r="UAB4"/>
      <c r="UAC4"/>
      <c r="UAD4"/>
      <c r="UAE4"/>
      <c r="UAF4"/>
      <c r="UAG4"/>
      <c r="UAH4"/>
      <c r="UAI4"/>
      <c r="UAJ4"/>
      <c r="UAK4"/>
      <c r="UAL4"/>
      <c r="UAM4"/>
      <c r="UAN4"/>
      <c r="UAO4"/>
      <c r="UAP4"/>
      <c r="UAQ4"/>
      <c r="UAR4"/>
      <c r="UAS4"/>
      <c r="UAT4"/>
      <c r="UAU4"/>
      <c r="UAV4"/>
      <c r="UAW4"/>
      <c r="UAX4"/>
      <c r="UAY4"/>
      <c r="UAZ4"/>
      <c r="UBA4"/>
      <c r="UBB4"/>
      <c r="UBC4"/>
      <c r="UBD4"/>
      <c r="UBE4"/>
      <c r="UBF4"/>
      <c r="UBG4"/>
      <c r="UBH4"/>
      <c r="UBI4"/>
      <c r="UBJ4"/>
      <c r="UBK4"/>
      <c r="UBL4"/>
      <c r="UBM4"/>
      <c r="UBN4"/>
      <c r="UBO4"/>
      <c r="UBP4"/>
      <c r="UBQ4"/>
      <c r="UBR4"/>
      <c r="UBS4"/>
      <c r="UBT4"/>
      <c r="UBU4"/>
      <c r="UBV4"/>
      <c r="UBW4"/>
      <c r="UBX4"/>
      <c r="UBY4"/>
      <c r="UBZ4"/>
      <c r="UCA4"/>
      <c r="UCB4"/>
      <c r="UCC4"/>
      <c r="UCD4"/>
      <c r="UCE4"/>
      <c r="UCF4"/>
      <c r="UCG4"/>
      <c r="UCH4"/>
      <c r="UCI4"/>
      <c r="UCJ4"/>
      <c r="UCK4"/>
      <c r="UCL4"/>
      <c r="UCM4"/>
      <c r="UCN4"/>
      <c r="UCO4"/>
      <c r="UCP4"/>
      <c r="UCQ4"/>
      <c r="UCR4"/>
      <c r="UCS4"/>
      <c r="UCT4"/>
      <c r="UCU4"/>
      <c r="UCV4"/>
      <c r="UCW4"/>
      <c r="UCX4"/>
      <c r="UCY4"/>
      <c r="UCZ4"/>
      <c r="UDA4"/>
      <c r="UDB4"/>
      <c r="UDC4"/>
      <c r="UDD4"/>
      <c r="UDE4"/>
      <c r="UDF4"/>
      <c r="UDG4"/>
      <c r="UDH4"/>
      <c r="UDI4"/>
      <c r="UDJ4"/>
      <c r="UDK4"/>
      <c r="UDL4"/>
      <c r="UDM4"/>
      <c r="UDN4"/>
      <c r="UDO4"/>
      <c r="UDP4"/>
      <c r="UDQ4"/>
      <c r="UDR4"/>
      <c r="UDS4"/>
      <c r="UDT4"/>
      <c r="UDU4"/>
      <c r="UDV4"/>
      <c r="UDW4"/>
      <c r="UDX4"/>
      <c r="UDY4"/>
      <c r="UDZ4"/>
      <c r="UEA4"/>
      <c r="UEB4"/>
      <c r="UEC4"/>
      <c r="UED4"/>
      <c r="UEE4"/>
      <c r="UEF4"/>
      <c r="UEG4"/>
      <c r="UEH4"/>
      <c r="UEI4"/>
      <c r="UEJ4"/>
      <c r="UEK4"/>
      <c r="UEL4"/>
      <c r="UEM4"/>
      <c r="UEN4"/>
      <c r="UEO4"/>
      <c r="UEP4"/>
      <c r="UEQ4"/>
      <c r="UER4"/>
      <c r="UES4"/>
      <c r="UET4"/>
      <c r="UEU4"/>
      <c r="UEV4"/>
      <c r="UEW4"/>
      <c r="UEX4"/>
      <c r="UEY4"/>
      <c r="UEZ4"/>
      <c r="UFA4"/>
      <c r="UFB4"/>
      <c r="UFC4"/>
      <c r="UFD4"/>
      <c r="UFE4"/>
      <c r="UFF4"/>
      <c r="UFG4"/>
      <c r="UFH4"/>
      <c r="UFI4"/>
      <c r="UFJ4"/>
      <c r="UFK4"/>
      <c r="UFL4"/>
      <c r="UFM4"/>
      <c r="UFN4"/>
      <c r="UFO4"/>
      <c r="UFP4"/>
      <c r="UFQ4"/>
      <c r="UFR4"/>
      <c r="UFS4"/>
      <c r="UFT4"/>
      <c r="UFU4"/>
      <c r="UFV4"/>
      <c r="UFW4"/>
      <c r="UFX4"/>
      <c r="UFY4"/>
      <c r="UFZ4"/>
      <c r="UGA4"/>
      <c r="UGB4"/>
      <c r="UGC4"/>
      <c r="UGD4"/>
      <c r="UGE4"/>
      <c r="UGF4"/>
      <c r="UGG4"/>
      <c r="UGH4"/>
      <c r="UGI4"/>
      <c r="UGJ4"/>
      <c r="UGK4"/>
      <c r="UGL4"/>
      <c r="UGM4"/>
      <c r="UGN4"/>
      <c r="UGO4"/>
      <c r="UGP4"/>
      <c r="UGQ4"/>
      <c r="UGR4"/>
      <c r="UGS4"/>
      <c r="UGT4"/>
      <c r="UGU4"/>
      <c r="UGV4"/>
      <c r="UGW4"/>
      <c r="UGX4"/>
      <c r="UGY4"/>
      <c r="UGZ4"/>
      <c r="UHA4"/>
      <c r="UHB4"/>
      <c r="UHC4"/>
      <c r="UHD4"/>
      <c r="UHE4"/>
      <c r="UHF4"/>
      <c r="UHG4"/>
      <c r="UHH4"/>
      <c r="UHI4"/>
      <c r="UHJ4"/>
      <c r="UHK4"/>
      <c r="UHL4"/>
      <c r="UHM4"/>
      <c r="UHN4"/>
      <c r="UHO4"/>
      <c r="UHP4"/>
      <c r="UHQ4"/>
      <c r="UHR4"/>
      <c r="UHS4"/>
      <c r="UHT4"/>
      <c r="UHU4"/>
      <c r="UHV4"/>
      <c r="UHW4"/>
      <c r="UHX4"/>
      <c r="UHY4"/>
      <c r="UHZ4"/>
      <c r="UIA4"/>
      <c r="UIB4"/>
      <c r="UIC4"/>
      <c r="UID4"/>
      <c r="UIE4"/>
      <c r="UIF4"/>
      <c r="UIG4"/>
      <c r="UIH4"/>
      <c r="UII4"/>
      <c r="UIJ4"/>
      <c r="UIK4"/>
      <c r="UIL4"/>
      <c r="UIM4"/>
      <c r="UIN4"/>
      <c r="UIO4"/>
      <c r="UIP4"/>
      <c r="UIQ4"/>
      <c r="UIR4"/>
      <c r="UIS4"/>
      <c r="UIT4"/>
      <c r="UIU4"/>
      <c r="UIV4"/>
      <c r="UIW4"/>
      <c r="UIX4"/>
      <c r="UIY4"/>
      <c r="UIZ4"/>
      <c r="UJA4"/>
      <c r="UJB4"/>
      <c r="UJC4"/>
      <c r="UJD4"/>
      <c r="UJE4"/>
      <c r="UJF4"/>
      <c r="UJG4"/>
      <c r="UJH4"/>
      <c r="UJI4"/>
      <c r="UJJ4"/>
      <c r="UJK4"/>
      <c r="UJL4"/>
      <c r="UJM4"/>
      <c r="UJN4"/>
      <c r="UJO4"/>
      <c r="UJP4"/>
      <c r="UJQ4"/>
      <c r="UJR4"/>
      <c r="UJS4"/>
      <c r="UJT4"/>
      <c r="UJU4"/>
      <c r="UJV4"/>
      <c r="UJW4"/>
      <c r="UJX4"/>
      <c r="UJY4"/>
      <c r="UJZ4"/>
      <c r="UKA4"/>
      <c r="UKB4"/>
      <c r="UKC4"/>
      <c r="UKD4"/>
      <c r="UKE4"/>
      <c r="UKF4"/>
      <c r="UKG4"/>
      <c r="UKH4"/>
      <c r="UKI4"/>
      <c r="UKJ4"/>
      <c r="UKK4"/>
      <c r="UKL4"/>
      <c r="UKM4"/>
      <c r="UKN4"/>
      <c r="UKO4"/>
      <c r="UKP4"/>
      <c r="UKQ4"/>
      <c r="UKR4"/>
      <c r="UKS4"/>
      <c r="UKT4"/>
      <c r="UKU4"/>
      <c r="UKV4"/>
      <c r="UKW4"/>
      <c r="UKX4"/>
      <c r="UKY4"/>
      <c r="UKZ4"/>
      <c r="ULA4"/>
      <c r="ULB4"/>
      <c r="ULC4"/>
      <c r="ULD4"/>
      <c r="ULE4"/>
      <c r="ULF4"/>
      <c r="ULG4"/>
      <c r="ULH4"/>
      <c r="ULI4"/>
      <c r="ULJ4"/>
      <c r="ULK4"/>
      <c r="ULL4"/>
      <c r="ULM4"/>
      <c r="ULN4"/>
      <c r="ULO4"/>
      <c r="ULP4"/>
      <c r="ULQ4"/>
      <c r="ULR4"/>
      <c r="ULS4"/>
      <c r="ULT4"/>
      <c r="ULU4"/>
      <c r="ULV4"/>
      <c r="ULW4"/>
      <c r="ULX4"/>
      <c r="ULY4"/>
      <c r="ULZ4"/>
      <c r="UMA4"/>
      <c r="UMB4"/>
      <c r="UMC4"/>
      <c r="UMD4"/>
      <c r="UME4"/>
      <c r="UMF4"/>
      <c r="UMG4"/>
      <c r="UMH4"/>
      <c r="UMI4"/>
      <c r="UMJ4"/>
      <c r="UMK4"/>
      <c r="UML4"/>
      <c r="UMM4"/>
      <c r="UMN4"/>
      <c r="UMO4"/>
      <c r="UMP4"/>
      <c r="UMQ4"/>
      <c r="UMR4"/>
      <c r="UMS4"/>
      <c r="UMT4"/>
      <c r="UMU4"/>
      <c r="UMV4"/>
      <c r="UMW4"/>
      <c r="UMX4"/>
      <c r="UMY4"/>
      <c r="UMZ4"/>
      <c r="UNA4"/>
      <c r="UNB4"/>
      <c r="UNC4"/>
      <c r="UND4"/>
      <c r="UNE4"/>
      <c r="UNF4"/>
      <c r="UNG4"/>
      <c r="UNH4"/>
      <c r="UNI4"/>
      <c r="UNJ4"/>
      <c r="UNK4"/>
      <c r="UNL4"/>
      <c r="UNM4"/>
      <c r="UNN4"/>
      <c r="UNO4"/>
      <c r="UNP4"/>
      <c r="UNQ4"/>
      <c r="UNR4"/>
      <c r="UNS4"/>
      <c r="UNT4"/>
      <c r="UNU4"/>
      <c r="UNV4"/>
      <c r="UNW4"/>
      <c r="UNX4"/>
      <c r="UNY4"/>
      <c r="UNZ4"/>
      <c r="UOA4"/>
      <c r="UOB4"/>
      <c r="UOC4"/>
      <c r="UOD4"/>
      <c r="UOE4"/>
      <c r="UOF4"/>
      <c r="UOG4"/>
      <c r="UOH4"/>
      <c r="UOI4"/>
      <c r="UOJ4"/>
      <c r="UOK4"/>
      <c r="UOL4"/>
      <c r="UOM4"/>
      <c r="UON4"/>
      <c r="UOO4"/>
      <c r="UOP4"/>
      <c r="UOQ4"/>
      <c r="UOR4"/>
      <c r="UOS4"/>
      <c r="UOT4"/>
      <c r="UOU4"/>
      <c r="UOV4"/>
      <c r="UOW4"/>
      <c r="UOX4"/>
      <c r="UOY4"/>
      <c r="UOZ4"/>
      <c r="UPA4"/>
      <c r="UPB4"/>
      <c r="UPC4"/>
      <c r="UPD4"/>
      <c r="UPE4"/>
      <c r="UPF4"/>
      <c r="UPG4"/>
      <c r="UPH4"/>
      <c r="UPI4"/>
      <c r="UPJ4"/>
      <c r="UPK4"/>
      <c r="UPL4"/>
      <c r="UPM4"/>
      <c r="UPN4"/>
      <c r="UPO4"/>
      <c r="UPP4"/>
      <c r="UPQ4"/>
      <c r="UPR4"/>
      <c r="UPS4"/>
      <c r="UPT4"/>
      <c r="UPU4"/>
      <c r="UPV4"/>
      <c r="UPW4"/>
      <c r="UPX4"/>
      <c r="UPY4"/>
      <c r="UPZ4"/>
      <c r="UQA4"/>
      <c r="UQB4"/>
      <c r="UQC4"/>
      <c r="UQD4"/>
      <c r="UQE4"/>
      <c r="UQF4"/>
      <c r="UQG4"/>
      <c r="UQH4"/>
      <c r="UQI4"/>
      <c r="UQJ4"/>
      <c r="UQK4"/>
      <c r="UQL4"/>
      <c r="UQM4"/>
      <c r="UQN4"/>
      <c r="UQO4"/>
      <c r="UQP4"/>
      <c r="UQQ4"/>
      <c r="UQR4"/>
      <c r="UQS4"/>
      <c r="UQT4"/>
      <c r="UQU4"/>
      <c r="UQV4"/>
      <c r="UQW4"/>
      <c r="UQX4"/>
      <c r="UQY4"/>
      <c r="UQZ4"/>
      <c r="URA4"/>
      <c r="URB4"/>
      <c r="URC4"/>
      <c r="URD4"/>
      <c r="URE4"/>
      <c r="URF4"/>
      <c r="URG4"/>
      <c r="URH4"/>
      <c r="URI4"/>
      <c r="URJ4"/>
      <c r="URK4"/>
      <c r="URL4"/>
      <c r="URM4"/>
      <c r="URN4"/>
      <c r="URO4"/>
      <c r="URP4"/>
      <c r="URQ4"/>
      <c r="URR4"/>
      <c r="URS4"/>
      <c r="URT4"/>
      <c r="URU4"/>
      <c r="URV4"/>
      <c r="URW4"/>
      <c r="URX4"/>
      <c r="URY4"/>
      <c r="URZ4"/>
      <c r="USA4"/>
      <c r="USB4"/>
      <c r="USC4"/>
      <c r="USD4"/>
      <c r="USE4"/>
      <c r="USF4"/>
      <c r="USG4"/>
      <c r="USH4"/>
      <c r="USI4"/>
      <c r="USJ4"/>
      <c r="USK4"/>
      <c r="USL4"/>
      <c r="USM4"/>
      <c r="USN4"/>
      <c r="USO4"/>
      <c r="USP4"/>
      <c r="USQ4"/>
      <c r="USR4"/>
      <c r="USS4"/>
      <c r="UST4"/>
      <c r="USU4"/>
      <c r="USV4"/>
      <c r="USW4"/>
      <c r="USX4"/>
      <c r="USY4"/>
      <c r="USZ4"/>
      <c r="UTA4"/>
      <c r="UTB4"/>
      <c r="UTC4"/>
      <c r="UTD4"/>
      <c r="UTE4"/>
      <c r="UTF4"/>
      <c r="UTG4"/>
      <c r="UTH4"/>
      <c r="UTI4"/>
      <c r="UTJ4"/>
      <c r="UTK4"/>
      <c r="UTL4"/>
      <c r="UTM4"/>
      <c r="UTN4"/>
      <c r="UTO4"/>
      <c r="UTP4"/>
      <c r="UTQ4"/>
      <c r="UTR4"/>
      <c r="UTS4"/>
      <c r="UTT4"/>
      <c r="UTU4"/>
      <c r="UTV4"/>
      <c r="UTW4"/>
      <c r="UTX4"/>
      <c r="UTY4"/>
      <c r="UTZ4"/>
      <c r="UUA4"/>
      <c r="UUB4"/>
      <c r="UUC4"/>
      <c r="UUD4"/>
      <c r="UUE4"/>
      <c r="UUF4"/>
      <c r="UUG4"/>
      <c r="UUH4"/>
      <c r="UUI4"/>
      <c r="UUJ4"/>
      <c r="UUK4"/>
      <c r="UUL4"/>
      <c r="UUM4"/>
      <c r="UUN4"/>
      <c r="UUO4"/>
      <c r="UUP4"/>
      <c r="UUQ4"/>
      <c r="UUR4"/>
      <c r="UUS4"/>
      <c r="UUT4"/>
      <c r="UUU4"/>
      <c r="UUV4"/>
      <c r="UUW4"/>
      <c r="UUX4"/>
      <c r="UUY4"/>
      <c r="UUZ4"/>
      <c r="UVA4"/>
      <c r="UVB4"/>
      <c r="UVC4"/>
      <c r="UVD4"/>
      <c r="UVE4"/>
      <c r="UVF4"/>
      <c r="UVG4"/>
      <c r="UVH4"/>
      <c r="UVI4"/>
      <c r="UVJ4"/>
      <c r="UVK4"/>
      <c r="UVL4"/>
      <c r="UVM4"/>
      <c r="UVN4"/>
      <c r="UVO4"/>
      <c r="UVP4"/>
      <c r="UVQ4"/>
      <c r="UVR4"/>
      <c r="UVS4"/>
      <c r="UVT4"/>
      <c r="UVU4"/>
      <c r="UVV4"/>
      <c r="UVW4"/>
      <c r="UVX4"/>
      <c r="UVY4"/>
      <c r="UVZ4"/>
      <c r="UWA4"/>
      <c r="UWB4"/>
      <c r="UWC4"/>
      <c r="UWD4"/>
      <c r="UWE4"/>
      <c r="UWF4"/>
      <c r="UWG4"/>
      <c r="UWH4"/>
      <c r="UWI4"/>
      <c r="UWJ4"/>
      <c r="UWK4"/>
      <c r="UWL4"/>
      <c r="UWM4"/>
      <c r="UWN4"/>
      <c r="UWO4"/>
      <c r="UWP4"/>
      <c r="UWQ4"/>
      <c r="UWR4"/>
      <c r="UWS4"/>
      <c r="UWT4"/>
      <c r="UWU4"/>
      <c r="UWV4"/>
      <c r="UWW4"/>
      <c r="UWX4"/>
      <c r="UWY4"/>
      <c r="UWZ4"/>
      <c r="UXA4"/>
      <c r="UXB4"/>
      <c r="UXC4"/>
      <c r="UXD4"/>
      <c r="UXE4"/>
      <c r="UXF4"/>
      <c r="UXG4"/>
      <c r="UXH4"/>
      <c r="UXI4"/>
      <c r="UXJ4"/>
      <c r="UXK4"/>
      <c r="UXL4"/>
      <c r="UXM4"/>
      <c r="UXN4"/>
      <c r="UXO4"/>
      <c r="UXP4"/>
      <c r="UXQ4"/>
      <c r="UXR4"/>
      <c r="UXS4"/>
      <c r="UXT4"/>
      <c r="UXU4"/>
      <c r="UXV4"/>
      <c r="UXW4"/>
      <c r="UXX4"/>
      <c r="UXY4"/>
      <c r="UXZ4"/>
      <c r="UYA4"/>
      <c r="UYB4"/>
      <c r="UYC4"/>
      <c r="UYD4"/>
      <c r="UYE4"/>
      <c r="UYF4"/>
      <c r="UYG4"/>
      <c r="UYH4"/>
      <c r="UYI4"/>
      <c r="UYJ4"/>
      <c r="UYK4"/>
      <c r="UYL4"/>
      <c r="UYM4"/>
      <c r="UYN4"/>
      <c r="UYO4"/>
      <c r="UYP4"/>
      <c r="UYQ4"/>
      <c r="UYR4"/>
      <c r="UYS4"/>
      <c r="UYT4"/>
      <c r="UYU4"/>
      <c r="UYV4"/>
      <c r="UYW4"/>
      <c r="UYX4"/>
      <c r="UYY4"/>
      <c r="UYZ4"/>
      <c r="UZA4"/>
      <c r="UZB4"/>
      <c r="UZC4"/>
      <c r="UZD4"/>
      <c r="UZE4"/>
      <c r="UZF4"/>
      <c r="UZG4"/>
      <c r="UZH4"/>
      <c r="UZI4"/>
      <c r="UZJ4"/>
      <c r="UZK4"/>
      <c r="UZL4"/>
      <c r="UZM4"/>
      <c r="UZN4"/>
      <c r="UZO4"/>
      <c r="UZP4"/>
      <c r="UZQ4"/>
      <c r="UZR4"/>
      <c r="UZS4"/>
      <c r="UZT4"/>
      <c r="UZU4"/>
      <c r="UZV4"/>
      <c r="UZW4"/>
      <c r="UZX4"/>
      <c r="UZY4"/>
      <c r="UZZ4"/>
      <c r="VAA4"/>
      <c r="VAB4"/>
      <c r="VAC4"/>
      <c r="VAD4"/>
      <c r="VAE4"/>
      <c r="VAF4"/>
      <c r="VAG4"/>
      <c r="VAH4"/>
      <c r="VAI4"/>
      <c r="VAJ4"/>
      <c r="VAK4"/>
      <c r="VAL4"/>
      <c r="VAM4"/>
      <c r="VAN4"/>
      <c r="VAO4"/>
      <c r="VAP4"/>
      <c r="VAQ4"/>
      <c r="VAR4"/>
      <c r="VAS4"/>
      <c r="VAT4"/>
      <c r="VAU4"/>
      <c r="VAV4"/>
      <c r="VAW4"/>
      <c r="VAX4"/>
      <c r="VAY4"/>
      <c r="VAZ4"/>
      <c r="VBA4"/>
      <c r="VBB4"/>
      <c r="VBC4"/>
      <c r="VBD4"/>
      <c r="VBE4"/>
      <c r="VBF4"/>
      <c r="VBG4"/>
      <c r="VBH4"/>
      <c r="VBI4"/>
      <c r="VBJ4"/>
      <c r="VBK4"/>
      <c r="VBL4"/>
      <c r="VBM4"/>
      <c r="VBN4"/>
      <c r="VBO4"/>
      <c r="VBP4"/>
      <c r="VBQ4"/>
      <c r="VBR4"/>
      <c r="VBS4"/>
      <c r="VBT4"/>
      <c r="VBU4"/>
      <c r="VBV4"/>
      <c r="VBW4"/>
      <c r="VBX4"/>
      <c r="VBY4"/>
      <c r="VBZ4"/>
      <c r="VCA4"/>
      <c r="VCB4"/>
      <c r="VCC4"/>
      <c r="VCD4"/>
      <c r="VCE4"/>
      <c r="VCF4"/>
      <c r="VCG4"/>
      <c r="VCH4"/>
      <c r="VCI4"/>
      <c r="VCJ4"/>
      <c r="VCK4"/>
      <c r="VCL4"/>
      <c r="VCM4"/>
      <c r="VCN4"/>
      <c r="VCO4"/>
      <c r="VCP4"/>
      <c r="VCQ4"/>
      <c r="VCR4"/>
      <c r="VCS4"/>
      <c r="VCT4"/>
      <c r="VCU4"/>
      <c r="VCV4"/>
      <c r="VCW4"/>
      <c r="VCX4"/>
      <c r="VCY4"/>
      <c r="VCZ4"/>
      <c r="VDA4"/>
      <c r="VDB4"/>
      <c r="VDC4"/>
      <c r="VDD4"/>
      <c r="VDE4"/>
      <c r="VDF4"/>
      <c r="VDG4"/>
      <c r="VDH4"/>
      <c r="VDI4"/>
      <c r="VDJ4"/>
      <c r="VDK4"/>
      <c r="VDL4"/>
      <c r="VDM4"/>
      <c r="VDN4"/>
      <c r="VDO4"/>
      <c r="VDP4"/>
      <c r="VDQ4"/>
      <c r="VDR4"/>
      <c r="VDS4"/>
      <c r="VDT4"/>
      <c r="VDU4"/>
      <c r="VDV4"/>
      <c r="VDW4"/>
      <c r="VDX4"/>
      <c r="VDY4"/>
      <c r="VDZ4"/>
      <c r="VEA4"/>
      <c r="VEB4"/>
      <c r="VEC4"/>
      <c r="VED4"/>
      <c r="VEE4"/>
      <c r="VEF4"/>
      <c r="VEG4"/>
      <c r="VEH4"/>
      <c r="VEI4"/>
      <c r="VEJ4"/>
      <c r="VEK4"/>
      <c r="VEL4"/>
      <c r="VEM4"/>
      <c r="VEN4"/>
      <c r="VEO4"/>
      <c r="VEP4"/>
      <c r="VEQ4"/>
      <c r="VER4"/>
      <c r="VES4"/>
      <c r="VET4"/>
      <c r="VEU4"/>
      <c r="VEV4"/>
      <c r="VEW4"/>
      <c r="VEX4"/>
      <c r="VEY4"/>
      <c r="VEZ4"/>
      <c r="VFA4"/>
      <c r="VFB4"/>
      <c r="VFC4"/>
      <c r="VFD4"/>
      <c r="VFE4"/>
      <c r="VFF4"/>
      <c r="VFG4"/>
      <c r="VFH4"/>
      <c r="VFI4"/>
      <c r="VFJ4"/>
      <c r="VFK4"/>
      <c r="VFL4"/>
      <c r="VFM4"/>
      <c r="VFN4"/>
      <c r="VFO4"/>
      <c r="VFP4"/>
      <c r="VFQ4"/>
      <c r="VFR4"/>
      <c r="VFS4"/>
      <c r="VFT4"/>
      <c r="VFU4"/>
      <c r="VFV4"/>
      <c r="VFW4"/>
      <c r="VFX4"/>
      <c r="VFY4"/>
      <c r="VFZ4"/>
      <c r="VGA4"/>
      <c r="VGB4"/>
      <c r="VGC4"/>
      <c r="VGD4"/>
      <c r="VGE4"/>
      <c r="VGF4"/>
      <c r="VGG4"/>
      <c r="VGH4"/>
      <c r="VGI4"/>
      <c r="VGJ4"/>
      <c r="VGK4"/>
      <c r="VGL4"/>
      <c r="VGM4"/>
      <c r="VGN4"/>
      <c r="VGO4"/>
      <c r="VGP4"/>
      <c r="VGQ4"/>
      <c r="VGR4"/>
      <c r="VGS4"/>
      <c r="VGT4"/>
      <c r="VGU4"/>
      <c r="VGV4"/>
      <c r="VGW4"/>
      <c r="VGX4"/>
      <c r="VGY4"/>
      <c r="VGZ4"/>
      <c r="VHA4"/>
      <c r="VHB4"/>
      <c r="VHC4"/>
      <c r="VHD4"/>
      <c r="VHE4"/>
      <c r="VHF4"/>
      <c r="VHG4"/>
      <c r="VHH4"/>
      <c r="VHI4"/>
      <c r="VHJ4"/>
      <c r="VHK4"/>
      <c r="VHL4"/>
      <c r="VHM4"/>
      <c r="VHN4"/>
      <c r="VHO4"/>
      <c r="VHP4"/>
      <c r="VHQ4"/>
      <c r="VHR4"/>
      <c r="VHS4"/>
      <c r="VHT4"/>
      <c r="VHU4"/>
      <c r="VHV4"/>
      <c r="VHW4"/>
      <c r="VHX4"/>
      <c r="VHY4"/>
      <c r="VHZ4"/>
      <c r="VIA4"/>
      <c r="VIB4"/>
      <c r="VIC4"/>
      <c r="VID4"/>
      <c r="VIE4"/>
      <c r="VIF4"/>
      <c r="VIG4"/>
      <c r="VIH4"/>
      <c r="VII4"/>
      <c r="VIJ4"/>
      <c r="VIK4"/>
      <c r="VIL4"/>
      <c r="VIM4"/>
      <c r="VIN4"/>
      <c r="VIO4"/>
      <c r="VIP4"/>
      <c r="VIQ4"/>
      <c r="VIR4"/>
      <c r="VIS4"/>
      <c r="VIT4"/>
      <c r="VIU4"/>
      <c r="VIV4"/>
      <c r="VIW4"/>
      <c r="VIX4"/>
      <c r="VIY4"/>
      <c r="VIZ4"/>
      <c r="VJA4"/>
      <c r="VJB4"/>
      <c r="VJC4"/>
      <c r="VJD4"/>
      <c r="VJE4"/>
      <c r="VJF4"/>
      <c r="VJG4"/>
      <c r="VJH4"/>
      <c r="VJI4"/>
      <c r="VJJ4"/>
      <c r="VJK4"/>
      <c r="VJL4"/>
      <c r="VJM4"/>
      <c r="VJN4"/>
      <c r="VJO4"/>
      <c r="VJP4"/>
      <c r="VJQ4"/>
      <c r="VJR4"/>
      <c r="VJS4"/>
      <c r="VJT4"/>
      <c r="VJU4"/>
      <c r="VJV4"/>
      <c r="VJW4"/>
      <c r="VJX4"/>
      <c r="VJY4"/>
      <c r="VJZ4"/>
      <c r="VKA4"/>
      <c r="VKB4"/>
      <c r="VKC4"/>
      <c r="VKD4"/>
      <c r="VKE4"/>
      <c r="VKF4"/>
      <c r="VKG4"/>
      <c r="VKH4"/>
      <c r="VKI4"/>
      <c r="VKJ4"/>
      <c r="VKK4"/>
      <c r="VKL4"/>
      <c r="VKM4"/>
      <c r="VKN4"/>
      <c r="VKO4"/>
      <c r="VKP4"/>
      <c r="VKQ4"/>
      <c r="VKR4"/>
      <c r="VKS4"/>
      <c r="VKT4"/>
      <c r="VKU4"/>
      <c r="VKV4"/>
      <c r="VKW4"/>
      <c r="VKX4"/>
      <c r="VKY4"/>
      <c r="VKZ4"/>
      <c r="VLA4"/>
      <c r="VLB4"/>
      <c r="VLC4"/>
      <c r="VLD4"/>
      <c r="VLE4"/>
      <c r="VLF4"/>
      <c r="VLG4"/>
      <c r="VLH4"/>
      <c r="VLI4"/>
      <c r="VLJ4"/>
      <c r="VLK4"/>
      <c r="VLL4"/>
      <c r="VLM4"/>
      <c r="VLN4"/>
      <c r="VLO4"/>
      <c r="VLP4"/>
      <c r="VLQ4"/>
      <c r="VLR4"/>
      <c r="VLS4"/>
      <c r="VLT4"/>
      <c r="VLU4"/>
      <c r="VLV4"/>
      <c r="VLW4"/>
      <c r="VLX4"/>
      <c r="VLY4"/>
      <c r="VLZ4"/>
      <c r="VMA4"/>
      <c r="VMB4"/>
      <c r="VMC4"/>
      <c r="VMD4"/>
      <c r="VME4"/>
      <c r="VMF4"/>
      <c r="VMG4"/>
      <c r="VMH4"/>
      <c r="VMI4"/>
      <c r="VMJ4"/>
      <c r="VMK4"/>
      <c r="VML4"/>
      <c r="VMM4"/>
      <c r="VMN4"/>
      <c r="VMO4"/>
      <c r="VMP4"/>
      <c r="VMQ4"/>
      <c r="VMR4"/>
      <c r="VMS4"/>
      <c r="VMT4"/>
      <c r="VMU4"/>
      <c r="VMV4"/>
      <c r="VMW4"/>
      <c r="VMX4"/>
      <c r="VMY4"/>
      <c r="VMZ4"/>
      <c r="VNA4"/>
      <c r="VNB4"/>
      <c r="VNC4"/>
      <c r="VND4"/>
      <c r="VNE4"/>
      <c r="VNF4"/>
      <c r="VNG4"/>
      <c r="VNH4"/>
      <c r="VNI4"/>
      <c r="VNJ4"/>
      <c r="VNK4"/>
      <c r="VNL4"/>
      <c r="VNM4"/>
      <c r="VNN4"/>
      <c r="VNO4"/>
      <c r="VNP4"/>
      <c r="VNQ4"/>
      <c r="VNR4"/>
      <c r="VNS4"/>
      <c r="VNT4"/>
      <c r="VNU4"/>
      <c r="VNV4"/>
      <c r="VNW4"/>
      <c r="VNX4"/>
      <c r="VNY4"/>
      <c r="VNZ4"/>
      <c r="VOA4"/>
      <c r="VOB4"/>
      <c r="VOC4"/>
      <c r="VOD4"/>
      <c r="VOE4"/>
      <c r="VOF4"/>
      <c r="VOG4"/>
      <c r="VOH4"/>
      <c r="VOI4"/>
      <c r="VOJ4"/>
      <c r="VOK4"/>
      <c r="VOL4"/>
      <c r="VOM4"/>
      <c r="VON4"/>
      <c r="VOO4"/>
      <c r="VOP4"/>
      <c r="VOQ4"/>
      <c r="VOR4"/>
      <c r="VOS4"/>
      <c r="VOT4"/>
      <c r="VOU4"/>
      <c r="VOV4"/>
      <c r="VOW4"/>
      <c r="VOX4"/>
      <c r="VOY4"/>
      <c r="VOZ4"/>
      <c r="VPA4"/>
      <c r="VPB4"/>
      <c r="VPC4"/>
      <c r="VPD4"/>
      <c r="VPE4"/>
      <c r="VPF4"/>
      <c r="VPG4"/>
      <c r="VPH4"/>
      <c r="VPI4"/>
      <c r="VPJ4"/>
      <c r="VPK4"/>
      <c r="VPL4"/>
      <c r="VPM4"/>
      <c r="VPN4"/>
      <c r="VPO4"/>
      <c r="VPP4"/>
      <c r="VPQ4"/>
      <c r="VPR4"/>
      <c r="VPS4"/>
      <c r="VPT4"/>
      <c r="VPU4"/>
      <c r="VPV4"/>
      <c r="VPW4"/>
      <c r="VPX4"/>
      <c r="VPY4"/>
      <c r="VPZ4"/>
      <c r="VQA4"/>
      <c r="VQB4"/>
      <c r="VQC4"/>
      <c r="VQD4"/>
      <c r="VQE4"/>
      <c r="VQF4"/>
      <c r="VQG4"/>
      <c r="VQH4"/>
      <c r="VQI4"/>
      <c r="VQJ4"/>
      <c r="VQK4"/>
      <c r="VQL4"/>
      <c r="VQM4"/>
      <c r="VQN4"/>
      <c r="VQO4"/>
      <c r="VQP4"/>
      <c r="VQQ4"/>
      <c r="VQR4"/>
      <c r="VQS4"/>
      <c r="VQT4"/>
      <c r="VQU4"/>
      <c r="VQV4"/>
      <c r="VQW4"/>
      <c r="VQX4"/>
      <c r="VQY4"/>
      <c r="VQZ4"/>
      <c r="VRA4"/>
      <c r="VRB4"/>
      <c r="VRC4"/>
      <c r="VRD4"/>
      <c r="VRE4"/>
      <c r="VRF4"/>
      <c r="VRG4"/>
      <c r="VRH4"/>
      <c r="VRI4"/>
      <c r="VRJ4"/>
      <c r="VRK4"/>
      <c r="VRL4"/>
      <c r="VRM4"/>
      <c r="VRN4"/>
      <c r="VRO4"/>
      <c r="VRP4"/>
      <c r="VRQ4"/>
      <c r="VRR4"/>
      <c r="VRS4"/>
      <c r="VRT4"/>
      <c r="VRU4"/>
      <c r="VRV4"/>
      <c r="VRW4"/>
      <c r="VRX4"/>
      <c r="VRY4"/>
      <c r="VRZ4"/>
      <c r="VSA4"/>
      <c r="VSB4"/>
      <c r="VSC4"/>
      <c r="VSD4"/>
      <c r="VSE4"/>
      <c r="VSF4"/>
      <c r="VSG4"/>
      <c r="VSH4"/>
      <c r="VSI4"/>
      <c r="VSJ4"/>
      <c r="VSK4"/>
      <c r="VSL4"/>
      <c r="VSM4"/>
      <c r="VSN4"/>
      <c r="VSO4"/>
      <c r="VSP4"/>
      <c r="VSQ4"/>
      <c r="VSR4"/>
      <c r="VSS4"/>
      <c r="VST4"/>
      <c r="VSU4"/>
      <c r="VSV4"/>
      <c r="VSW4"/>
      <c r="VSX4"/>
      <c r="VSY4"/>
      <c r="VSZ4"/>
      <c r="VTA4"/>
      <c r="VTB4"/>
      <c r="VTC4"/>
      <c r="VTD4"/>
      <c r="VTE4"/>
      <c r="VTF4"/>
      <c r="VTG4"/>
      <c r="VTH4"/>
      <c r="VTI4"/>
      <c r="VTJ4"/>
      <c r="VTK4"/>
      <c r="VTL4"/>
      <c r="VTM4"/>
      <c r="VTN4"/>
      <c r="VTO4"/>
      <c r="VTP4"/>
      <c r="VTQ4"/>
      <c r="VTR4"/>
      <c r="VTS4"/>
      <c r="VTT4"/>
      <c r="VTU4"/>
      <c r="VTV4"/>
      <c r="VTW4"/>
      <c r="VTX4"/>
      <c r="VTY4"/>
      <c r="VTZ4"/>
      <c r="VUA4"/>
      <c r="VUB4"/>
      <c r="VUC4"/>
      <c r="VUD4"/>
      <c r="VUE4"/>
      <c r="VUF4"/>
      <c r="VUG4"/>
      <c r="VUH4"/>
      <c r="VUI4"/>
      <c r="VUJ4"/>
      <c r="VUK4"/>
      <c r="VUL4"/>
      <c r="VUM4"/>
      <c r="VUN4"/>
      <c r="VUO4"/>
      <c r="VUP4"/>
      <c r="VUQ4"/>
      <c r="VUR4"/>
      <c r="VUS4"/>
      <c r="VUT4"/>
      <c r="VUU4"/>
      <c r="VUV4"/>
      <c r="VUW4"/>
      <c r="VUX4"/>
      <c r="VUY4"/>
      <c r="VUZ4"/>
      <c r="VVA4"/>
      <c r="VVB4"/>
      <c r="VVC4"/>
      <c r="VVD4"/>
      <c r="VVE4"/>
      <c r="VVF4"/>
      <c r="VVG4"/>
      <c r="VVH4"/>
      <c r="VVI4"/>
      <c r="VVJ4"/>
      <c r="VVK4"/>
      <c r="VVL4"/>
      <c r="VVM4"/>
      <c r="VVN4"/>
      <c r="VVO4"/>
      <c r="VVP4"/>
      <c r="VVQ4"/>
      <c r="VVR4"/>
      <c r="VVS4"/>
      <c r="VVT4"/>
      <c r="VVU4"/>
      <c r="VVV4"/>
      <c r="VVW4"/>
      <c r="VVX4"/>
      <c r="VVY4"/>
      <c r="VVZ4"/>
      <c r="VWA4"/>
      <c r="VWB4"/>
      <c r="VWC4"/>
      <c r="VWD4"/>
      <c r="VWE4"/>
      <c r="VWF4"/>
      <c r="VWG4"/>
      <c r="VWH4"/>
      <c r="VWI4"/>
      <c r="VWJ4"/>
      <c r="VWK4"/>
      <c r="VWL4"/>
      <c r="VWM4"/>
      <c r="VWN4"/>
      <c r="VWO4"/>
      <c r="VWP4"/>
      <c r="VWQ4"/>
      <c r="VWR4"/>
      <c r="VWS4"/>
      <c r="VWT4"/>
      <c r="VWU4"/>
      <c r="VWV4"/>
      <c r="VWW4"/>
      <c r="VWX4"/>
      <c r="VWY4"/>
      <c r="VWZ4"/>
      <c r="VXA4"/>
      <c r="VXB4"/>
      <c r="VXC4"/>
      <c r="VXD4"/>
      <c r="VXE4"/>
      <c r="VXF4"/>
      <c r="VXG4"/>
      <c r="VXH4"/>
      <c r="VXI4"/>
      <c r="VXJ4"/>
      <c r="VXK4"/>
      <c r="VXL4"/>
      <c r="VXM4"/>
      <c r="VXN4"/>
      <c r="VXO4"/>
      <c r="VXP4"/>
      <c r="VXQ4"/>
      <c r="VXR4"/>
      <c r="VXS4"/>
      <c r="VXT4"/>
      <c r="VXU4"/>
      <c r="VXV4"/>
      <c r="VXW4"/>
      <c r="VXX4"/>
      <c r="VXY4"/>
      <c r="VXZ4"/>
      <c r="VYA4"/>
      <c r="VYB4"/>
      <c r="VYC4"/>
      <c r="VYD4"/>
      <c r="VYE4"/>
      <c r="VYF4"/>
      <c r="VYG4"/>
      <c r="VYH4"/>
      <c r="VYI4"/>
      <c r="VYJ4"/>
      <c r="VYK4"/>
      <c r="VYL4"/>
      <c r="VYM4"/>
      <c r="VYN4"/>
      <c r="VYO4"/>
      <c r="VYP4"/>
      <c r="VYQ4"/>
      <c r="VYR4"/>
      <c r="VYS4"/>
      <c r="VYT4"/>
      <c r="VYU4"/>
      <c r="VYV4"/>
      <c r="VYW4"/>
      <c r="VYX4"/>
      <c r="VYY4"/>
      <c r="VYZ4"/>
      <c r="VZA4"/>
      <c r="VZB4"/>
      <c r="VZC4"/>
      <c r="VZD4"/>
      <c r="VZE4"/>
      <c r="VZF4"/>
      <c r="VZG4"/>
      <c r="VZH4"/>
      <c r="VZI4"/>
      <c r="VZJ4"/>
      <c r="VZK4"/>
      <c r="VZL4"/>
      <c r="VZM4"/>
      <c r="VZN4"/>
      <c r="VZO4"/>
      <c r="VZP4"/>
      <c r="VZQ4"/>
      <c r="VZR4"/>
      <c r="VZS4"/>
      <c r="VZT4"/>
      <c r="VZU4"/>
      <c r="VZV4"/>
      <c r="VZW4"/>
      <c r="VZX4"/>
      <c r="VZY4"/>
      <c r="VZZ4"/>
      <c r="WAA4"/>
      <c r="WAB4"/>
      <c r="WAC4"/>
      <c r="WAD4"/>
      <c r="WAE4"/>
      <c r="WAF4"/>
      <c r="WAG4"/>
      <c r="WAH4"/>
      <c r="WAI4"/>
      <c r="WAJ4"/>
      <c r="WAK4"/>
      <c r="WAL4"/>
      <c r="WAM4"/>
      <c r="WAN4"/>
      <c r="WAO4"/>
      <c r="WAP4"/>
      <c r="WAQ4"/>
      <c r="WAR4"/>
      <c r="WAS4"/>
      <c r="WAT4"/>
      <c r="WAU4"/>
      <c r="WAV4"/>
      <c r="WAW4"/>
      <c r="WAX4"/>
      <c r="WAY4"/>
      <c r="WAZ4"/>
      <c r="WBA4"/>
      <c r="WBB4"/>
      <c r="WBC4"/>
      <c r="WBD4"/>
      <c r="WBE4"/>
      <c r="WBF4"/>
      <c r="WBG4"/>
      <c r="WBH4"/>
      <c r="WBI4"/>
      <c r="WBJ4"/>
      <c r="WBK4"/>
      <c r="WBL4"/>
      <c r="WBM4"/>
      <c r="WBN4"/>
      <c r="WBO4"/>
      <c r="WBP4"/>
      <c r="WBQ4"/>
      <c r="WBR4"/>
      <c r="WBS4"/>
      <c r="WBT4"/>
      <c r="WBU4"/>
      <c r="WBV4"/>
      <c r="WBW4"/>
      <c r="WBX4"/>
      <c r="WBY4"/>
      <c r="WBZ4"/>
      <c r="WCA4"/>
      <c r="WCB4"/>
      <c r="WCC4"/>
      <c r="WCD4"/>
      <c r="WCE4"/>
      <c r="WCF4"/>
      <c r="WCG4"/>
      <c r="WCH4"/>
      <c r="WCI4"/>
      <c r="WCJ4"/>
      <c r="WCK4"/>
      <c r="WCL4"/>
      <c r="WCM4"/>
      <c r="WCN4"/>
      <c r="WCO4"/>
      <c r="WCP4"/>
      <c r="WCQ4"/>
      <c r="WCR4"/>
      <c r="WCS4"/>
      <c r="WCT4"/>
      <c r="WCU4"/>
      <c r="WCV4"/>
      <c r="WCW4"/>
      <c r="WCX4"/>
      <c r="WCY4"/>
      <c r="WCZ4"/>
      <c r="WDA4"/>
      <c r="WDB4"/>
      <c r="WDC4"/>
      <c r="WDD4"/>
      <c r="WDE4"/>
      <c r="WDF4"/>
      <c r="WDG4"/>
      <c r="WDH4"/>
      <c r="WDI4"/>
      <c r="WDJ4"/>
      <c r="WDK4"/>
      <c r="WDL4"/>
      <c r="WDM4"/>
      <c r="WDN4"/>
      <c r="WDO4"/>
      <c r="WDP4"/>
      <c r="WDQ4"/>
      <c r="WDR4"/>
      <c r="WDS4"/>
      <c r="WDT4"/>
      <c r="WDU4"/>
      <c r="WDV4"/>
      <c r="WDW4"/>
      <c r="WDX4"/>
      <c r="WDY4"/>
      <c r="WDZ4"/>
      <c r="WEA4"/>
      <c r="WEB4"/>
      <c r="WEC4"/>
      <c r="WED4"/>
      <c r="WEE4"/>
      <c r="WEF4"/>
      <c r="WEG4"/>
      <c r="WEH4"/>
      <c r="WEI4"/>
      <c r="WEJ4"/>
      <c r="WEK4"/>
      <c r="WEL4"/>
      <c r="WEM4"/>
      <c r="WEN4"/>
      <c r="WEO4"/>
      <c r="WEP4"/>
      <c r="WEQ4"/>
      <c r="WER4"/>
      <c r="WES4"/>
      <c r="WET4"/>
      <c r="WEU4"/>
      <c r="WEV4"/>
      <c r="WEW4"/>
      <c r="WEX4"/>
      <c r="WEY4"/>
      <c r="WEZ4"/>
      <c r="WFA4"/>
      <c r="WFB4"/>
      <c r="WFC4"/>
      <c r="WFD4"/>
      <c r="WFE4"/>
      <c r="WFF4"/>
      <c r="WFG4"/>
      <c r="WFH4"/>
      <c r="WFI4"/>
      <c r="WFJ4"/>
      <c r="WFK4"/>
      <c r="WFL4"/>
      <c r="WFM4"/>
      <c r="WFN4"/>
      <c r="WFO4"/>
      <c r="WFP4"/>
      <c r="WFQ4"/>
      <c r="WFR4"/>
      <c r="WFS4"/>
      <c r="WFT4"/>
      <c r="WFU4"/>
      <c r="WFV4"/>
      <c r="WFW4"/>
      <c r="WFX4"/>
      <c r="WFY4"/>
      <c r="WFZ4"/>
      <c r="WGA4"/>
      <c r="WGB4"/>
      <c r="WGC4"/>
      <c r="WGD4"/>
      <c r="WGE4"/>
      <c r="WGF4"/>
      <c r="WGG4"/>
      <c r="WGH4"/>
      <c r="WGI4"/>
      <c r="WGJ4"/>
      <c r="WGK4"/>
      <c r="WGL4"/>
      <c r="WGM4"/>
      <c r="WGN4"/>
      <c r="WGO4"/>
      <c r="WGP4"/>
      <c r="WGQ4"/>
      <c r="WGR4"/>
      <c r="WGS4"/>
      <c r="WGT4"/>
      <c r="WGU4"/>
      <c r="WGV4"/>
      <c r="WGW4"/>
      <c r="WGX4"/>
      <c r="WGY4"/>
      <c r="WGZ4"/>
      <c r="WHA4"/>
      <c r="WHB4"/>
      <c r="WHC4"/>
      <c r="WHD4"/>
      <c r="WHE4"/>
      <c r="WHF4"/>
      <c r="WHG4"/>
      <c r="WHH4"/>
      <c r="WHI4"/>
      <c r="WHJ4"/>
      <c r="WHK4"/>
      <c r="WHL4"/>
      <c r="WHM4"/>
      <c r="WHN4"/>
      <c r="WHO4"/>
      <c r="WHP4"/>
      <c r="WHQ4"/>
      <c r="WHR4"/>
      <c r="WHS4"/>
      <c r="WHT4"/>
      <c r="WHU4"/>
      <c r="WHV4"/>
      <c r="WHW4"/>
      <c r="WHX4"/>
      <c r="WHY4"/>
      <c r="WHZ4"/>
      <c r="WIA4"/>
      <c r="WIB4"/>
      <c r="WIC4"/>
      <c r="WID4"/>
      <c r="WIE4"/>
      <c r="WIF4"/>
      <c r="WIG4"/>
      <c r="WIH4"/>
      <c r="WII4"/>
      <c r="WIJ4"/>
      <c r="WIK4"/>
      <c r="WIL4"/>
      <c r="WIM4"/>
      <c r="WIN4"/>
      <c r="WIO4"/>
      <c r="WIP4"/>
      <c r="WIQ4"/>
      <c r="WIR4"/>
      <c r="WIS4"/>
      <c r="WIT4"/>
      <c r="WIU4"/>
      <c r="WIV4"/>
      <c r="WIW4"/>
      <c r="WIX4"/>
      <c r="WIY4"/>
      <c r="WIZ4"/>
      <c r="WJA4"/>
      <c r="WJB4"/>
      <c r="WJC4"/>
      <c r="WJD4"/>
      <c r="WJE4"/>
      <c r="WJF4"/>
      <c r="WJG4"/>
      <c r="WJH4"/>
      <c r="WJI4"/>
      <c r="WJJ4"/>
      <c r="WJK4"/>
      <c r="WJL4"/>
      <c r="WJM4"/>
      <c r="WJN4"/>
      <c r="WJO4"/>
      <c r="WJP4"/>
      <c r="WJQ4"/>
      <c r="WJR4"/>
      <c r="WJS4"/>
      <c r="WJT4"/>
      <c r="WJU4"/>
      <c r="WJV4"/>
      <c r="WJW4"/>
      <c r="WJX4"/>
      <c r="WJY4"/>
      <c r="WJZ4"/>
      <c r="WKA4"/>
      <c r="WKB4"/>
      <c r="WKC4"/>
      <c r="WKD4"/>
      <c r="WKE4"/>
      <c r="WKF4"/>
      <c r="WKG4"/>
      <c r="WKH4"/>
      <c r="WKI4"/>
      <c r="WKJ4"/>
      <c r="WKK4"/>
      <c r="WKL4"/>
      <c r="WKM4"/>
      <c r="WKN4"/>
      <c r="WKO4"/>
      <c r="WKP4"/>
      <c r="WKQ4"/>
      <c r="WKR4"/>
      <c r="WKS4"/>
      <c r="WKT4"/>
      <c r="WKU4"/>
      <c r="WKV4"/>
      <c r="WKW4"/>
      <c r="WKX4"/>
      <c r="WKY4"/>
      <c r="WKZ4"/>
      <c r="WLA4"/>
      <c r="WLB4"/>
      <c r="WLC4"/>
      <c r="WLD4"/>
      <c r="WLE4"/>
      <c r="WLF4"/>
      <c r="WLG4"/>
      <c r="WLH4"/>
      <c r="WLI4"/>
      <c r="WLJ4"/>
      <c r="WLK4"/>
      <c r="WLL4"/>
      <c r="WLM4"/>
      <c r="WLN4"/>
      <c r="WLO4"/>
      <c r="WLP4"/>
      <c r="WLQ4"/>
      <c r="WLR4"/>
      <c r="WLS4"/>
      <c r="WLT4"/>
      <c r="WLU4"/>
      <c r="WLV4"/>
      <c r="WLW4"/>
      <c r="WLX4"/>
      <c r="WLY4"/>
      <c r="WLZ4"/>
      <c r="WMA4"/>
      <c r="WMB4"/>
      <c r="WMC4"/>
      <c r="WMD4"/>
      <c r="WME4"/>
      <c r="WMF4"/>
      <c r="WMG4"/>
      <c r="WMH4"/>
      <c r="WMI4"/>
      <c r="WMJ4"/>
      <c r="WMK4"/>
      <c r="WML4"/>
      <c r="WMM4"/>
      <c r="WMN4"/>
      <c r="WMO4"/>
      <c r="WMP4"/>
      <c r="WMQ4"/>
      <c r="WMR4"/>
      <c r="WMS4"/>
      <c r="WMT4"/>
      <c r="WMU4"/>
      <c r="WMV4"/>
      <c r="WMW4"/>
      <c r="WMX4"/>
      <c r="WMY4"/>
      <c r="WMZ4"/>
      <c r="WNA4"/>
      <c r="WNB4"/>
      <c r="WNC4"/>
      <c r="WND4"/>
      <c r="WNE4"/>
      <c r="WNF4"/>
      <c r="WNG4"/>
      <c r="WNH4"/>
      <c r="WNI4"/>
      <c r="WNJ4"/>
      <c r="WNK4"/>
      <c r="WNL4"/>
      <c r="WNM4"/>
      <c r="WNN4"/>
      <c r="WNO4"/>
      <c r="WNP4"/>
      <c r="WNQ4"/>
      <c r="WNR4"/>
      <c r="WNS4"/>
      <c r="WNT4"/>
      <c r="WNU4"/>
      <c r="WNV4"/>
      <c r="WNW4"/>
      <c r="WNX4"/>
      <c r="WNY4"/>
      <c r="WNZ4"/>
      <c r="WOA4"/>
      <c r="WOB4"/>
      <c r="WOC4"/>
      <c r="WOD4"/>
      <c r="WOE4"/>
      <c r="WOF4"/>
      <c r="WOG4"/>
      <c r="WOH4"/>
      <c r="WOI4"/>
      <c r="WOJ4"/>
      <c r="WOK4"/>
      <c r="WOL4"/>
      <c r="WOM4"/>
      <c r="WON4"/>
      <c r="WOO4"/>
      <c r="WOP4"/>
      <c r="WOQ4"/>
      <c r="WOR4"/>
      <c r="WOS4"/>
      <c r="WOT4"/>
      <c r="WOU4"/>
      <c r="WOV4"/>
      <c r="WOW4"/>
      <c r="WOX4"/>
      <c r="WOY4"/>
      <c r="WOZ4"/>
      <c r="WPA4"/>
      <c r="WPB4"/>
      <c r="WPC4"/>
      <c r="WPD4"/>
      <c r="WPE4"/>
      <c r="WPF4"/>
      <c r="WPG4"/>
      <c r="WPH4"/>
      <c r="WPI4"/>
      <c r="WPJ4"/>
      <c r="WPK4"/>
      <c r="WPL4"/>
      <c r="WPM4"/>
      <c r="WPN4"/>
      <c r="WPO4"/>
      <c r="WPP4"/>
      <c r="WPQ4"/>
      <c r="WPR4"/>
      <c r="WPS4"/>
      <c r="WPT4"/>
      <c r="WPU4"/>
      <c r="WPV4"/>
      <c r="WPW4"/>
      <c r="WPX4"/>
      <c r="WPY4"/>
      <c r="WPZ4"/>
      <c r="WQA4"/>
      <c r="WQB4"/>
      <c r="WQC4"/>
      <c r="WQD4"/>
      <c r="WQE4"/>
      <c r="WQF4"/>
      <c r="WQG4"/>
      <c r="WQH4"/>
      <c r="WQI4"/>
      <c r="WQJ4"/>
      <c r="WQK4"/>
      <c r="WQL4"/>
      <c r="WQM4"/>
      <c r="WQN4"/>
      <c r="WQO4"/>
      <c r="WQP4"/>
      <c r="WQQ4"/>
      <c r="WQR4"/>
      <c r="WQS4"/>
      <c r="WQT4"/>
      <c r="WQU4"/>
      <c r="WQV4"/>
      <c r="WQW4"/>
      <c r="WQX4"/>
      <c r="WQY4"/>
      <c r="WQZ4"/>
      <c r="WRA4"/>
      <c r="WRB4"/>
      <c r="WRC4"/>
      <c r="WRD4"/>
      <c r="WRE4"/>
      <c r="WRF4"/>
      <c r="WRG4"/>
      <c r="WRH4"/>
      <c r="WRI4"/>
      <c r="WRJ4"/>
      <c r="WRK4"/>
      <c r="WRL4"/>
      <c r="WRM4"/>
      <c r="WRN4"/>
      <c r="WRO4"/>
      <c r="WRP4"/>
      <c r="WRQ4"/>
      <c r="WRR4"/>
      <c r="WRS4"/>
      <c r="WRT4"/>
      <c r="WRU4"/>
      <c r="WRV4"/>
      <c r="WRW4"/>
      <c r="WRX4"/>
      <c r="WRY4"/>
      <c r="WRZ4"/>
      <c r="WSA4"/>
      <c r="WSB4"/>
      <c r="WSC4"/>
      <c r="WSD4"/>
      <c r="WSE4"/>
      <c r="WSF4"/>
      <c r="WSG4"/>
      <c r="WSH4"/>
      <c r="WSI4"/>
      <c r="WSJ4"/>
      <c r="WSK4"/>
      <c r="WSL4"/>
      <c r="WSM4"/>
      <c r="WSN4"/>
      <c r="WSO4"/>
      <c r="WSP4"/>
      <c r="WSQ4"/>
      <c r="WSR4"/>
      <c r="WSS4"/>
      <c r="WST4"/>
      <c r="WSU4"/>
      <c r="WSV4"/>
      <c r="WSW4"/>
      <c r="WSX4"/>
      <c r="WSY4"/>
      <c r="WSZ4"/>
      <c r="WTA4"/>
      <c r="WTB4"/>
      <c r="WTC4"/>
      <c r="WTD4"/>
      <c r="WTE4"/>
      <c r="WTF4"/>
      <c r="WTG4"/>
      <c r="WTH4"/>
      <c r="WTI4"/>
      <c r="WTJ4"/>
      <c r="WTK4"/>
      <c r="WTL4"/>
      <c r="WTM4"/>
      <c r="WTN4"/>
      <c r="WTO4"/>
      <c r="WTP4"/>
      <c r="WTQ4"/>
      <c r="WTR4"/>
      <c r="WTS4"/>
      <c r="WTT4"/>
      <c r="WTU4"/>
      <c r="WTV4"/>
      <c r="WTW4"/>
      <c r="WTX4"/>
      <c r="WTY4"/>
      <c r="WTZ4"/>
      <c r="WUA4"/>
      <c r="WUB4"/>
      <c r="WUC4"/>
      <c r="WUD4"/>
      <c r="WUE4"/>
      <c r="WUF4"/>
      <c r="WUG4"/>
      <c r="WUH4"/>
      <c r="WUI4"/>
      <c r="WUJ4"/>
      <c r="WUK4"/>
      <c r="WUL4"/>
      <c r="WUM4"/>
      <c r="WUN4"/>
      <c r="WUO4"/>
      <c r="WUP4"/>
      <c r="WUQ4"/>
      <c r="WUR4"/>
      <c r="WUS4"/>
      <c r="WUT4"/>
      <c r="WUU4"/>
      <c r="WUV4"/>
      <c r="WUW4"/>
      <c r="WUX4"/>
      <c r="WUY4"/>
      <c r="WUZ4"/>
      <c r="WVA4"/>
      <c r="WVB4"/>
      <c r="WVC4"/>
      <c r="WVD4"/>
      <c r="WVE4"/>
      <c r="WVF4"/>
      <c r="WVG4"/>
      <c r="WVH4"/>
      <c r="WVI4"/>
      <c r="WVJ4"/>
      <c r="WVK4"/>
      <c r="WVL4"/>
      <c r="WVM4"/>
      <c r="WVN4"/>
      <c r="WVO4"/>
      <c r="WVP4"/>
      <c r="WVQ4"/>
      <c r="WVR4"/>
      <c r="WVS4"/>
      <c r="WVT4"/>
      <c r="WVU4"/>
      <c r="WVV4"/>
      <c r="WVW4"/>
      <c r="WVX4"/>
      <c r="WVY4"/>
      <c r="WVZ4"/>
      <c r="WWA4"/>
      <c r="WWB4"/>
      <c r="WWC4"/>
      <c r="WWD4"/>
      <c r="WWE4"/>
      <c r="WWF4"/>
      <c r="WWG4"/>
      <c r="WWH4"/>
      <c r="WWI4"/>
      <c r="WWJ4"/>
      <c r="WWK4"/>
      <c r="WWL4"/>
      <c r="WWM4"/>
      <c r="WWN4"/>
      <c r="WWO4"/>
      <c r="WWP4"/>
      <c r="WWQ4"/>
      <c r="WWR4"/>
      <c r="WWS4"/>
      <c r="WWT4"/>
      <c r="WWU4"/>
      <c r="WWV4"/>
      <c r="WWW4"/>
      <c r="WWX4"/>
      <c r="WWY4"/>
      <c r="WWZ4"/>
      <c r="WXA4"/>
      <c r="WXB4"/>
      <c r="WXC4"/>
      <c r="WXD4"/>
      <c r="WXE4"/>
      <c r="WXF4"/>
      <c r="WXG4"/>
      <c r="WXH4"/>
      <c r="WXI4"/>
      <c r="WXJ4"/>
      <c r="WXK4"/>
      <c r="WXL4"/>
      <c r="WXM4"/>
      <c r="WXN4"/>
      <c r="WXO4"/>
      <c r="WXP4"/>
      <c r="WXQ4"/>
      <c r="WXR4"/>
      <c r="WXS4"/>
      <c r="WXT4"/>
      <c r="WXU4"/>
      <c r="WXV4"/>
      <c r="WXW4"/>
      <c r="WXX4"/>
      <c r="WXY4"/>
      <c r="WXZ4"/>
      <c r="WYA4"/>
      <c r="WYB4"/>
      <c r="WYC4"/>
      <c r="WYD4"/>
      <c r="WYE4"/>
      <c r="WYF4"/>
      <c r="WYG4"/>
      <c r="WYH4"/>
      <c r="WYI4"/>
      <c r="WYJ4"/>
      <c r="WYK4"/>
      <c r="WYL4"/>
      <c r="WYM4"/>
      <c r="WYN4"/>
      <c r="WYO4"/>
      <c r="WYP4"/>
      <c r="WYQ4"/>
      <c r="WYR4"/>
      <c r="WYS4"/>
      <c r="WYT4"/>
      <c r="WYU4"/>
      <c r="WYV4"/>
      <c r="WYW4"/>
      <c r="WYX4"/>
      <c r="WYY4"/>
      <c r="WYZ4"/>
      <c r="WZA4"/>
      <c r="WZB4"/>
      <c r="WZC4"/>
      <c r="WZD4"/>
      <c r="WZE4"/>
      <c r="WZF4"/>
      <c r="WZG4"/>
      <c r="WZH4"/>
      <c r="WZI4"/>
      <c r="WZJ4"/>
      <c r="WZK4"/>
      <c r="WZL4"/>
      <c r="WZM4"/>
      <c r="WZN4"/>
      <c r="WZO4"/>
      <c r="WZP4"/>
      <c r="WZQ4"/>
      <c r="WZR4"/>
      <c r="WZS4"/>
      <c r="WZT4"/>
      <c r="WZU4"/>
      <c r="WZV4"/>
      <c r="WZW4"/>
      <c r="WZX4"/>
      <c r="WZY4"/>
      <c r="WZZ4"/>
      <c r="XAA4"/>
      <c r="XAB4"/>
      <c r="XAC4"/>
      <c r="XAD4"/>
      <c r="XAE4"/>
      <c r="XAF4"/>
      <c r="XAG4"/>
      <c r="XAH4"/>
      <c r="XAI4"/>
      <c r="XAJ4"/>
      <c r="XAK4"/>
      <c r="XAL4"/>
      <c r="XAM4"/>
      <c r="XAN4"/>
      <c r="XAO4"/>
      <c r="XAP4"/>
      <c r="XAQ4"/>
      <c r="XAR4"/>
      <c r="XAS4"/>
      <c r="XAT4"/>
      <c r="XAU4"/>
      <c r="XAV4"/>
      <c r="XAW4"/>
      <c r="XAX4"/>
      <c r="XAY4"/>
      <c r="XAZ4"/>
      <c r="XBA4"/>
      <c r="XBB4"/>
      <c r="XBC4"/>
      <c r="XBD4"/>
      <c r="XBE4"/>
      <c r="XBF4"/>
      <c r="XBG4"/>
      <c r="XBH4"/>
      <c r="XBI4"/>
      <c r="XBJ4"/>
      <c r="XBK4"/>
      <c r="XBL4"/>
      <c r="XBM4"/>
      <c r="XBN4"/>
      <c r="XBO4"/>
      <c r="XBP4"/>
      <c r="XBQ4"/>
      <c r="XBR4"/>
      <c r="XBS4"/>
      <c r="XBT4"/>
      <c r="XBU4"/>
      <c r="XBV4"/>
      <c r="XBW4"/>
      <c r="XBX4"/>
      <c r="XBY4"/>
    </row>
    <row r="5" spans="2:16301" s="9" customFormat="1" ht="63.6" customHeight="1">
      <c r="B5" s="107" t="s">
        <v>2076</v>
      </c>
      <c r="C5" s="112" t="s">
        <v>2324</v>
      </c>
      <c r="D5" s="112" t="s">
        <v>2323</v>
      </c>
      <c r="E5" s="83" t="s">
        <v>2389</v>
      </c>
      <c r="F5" s="86" t="s">
        <v>293</v>
      </c>
      <c r="G5" s="86" t="s">
        <v>1415</v>
      </c>
      <c r="H5" s="84" t="s">
        <v>246</v>
      </c>
      <c r="I5" s="86" t="s">
        <v>164</v>
      </c>
      <c r="J5" s="81" t="s">
        <v>164</v>
      </c>
      <c r="K5"/>
      <c r="L5"/>
      <c r="M5"/>
      <c r="N5"/>
      <c r="O5"/>
      <c r="P5"/>
      <c r="Q5"/>
      <c r="R5"/>
      <c r="S5"/>
      <c r="T5"/>
      <c r="U5"/>
      <c r="V5"/>
      <c r="W5"/>
      <c r="X5"/>
      <c r="Y5"/>
      <c r="Z5"/>
      <c r="AA5"/>
      <c r="AB5"/>
      <c r="AC5"/>
      <c r="AD5"/>
      <c r="AE5"/>
      <c r="AF5"/>
      <c r="AG5"/>
      <c r="AH5"/>
      <c r="AI5"/>
      <c r="AJ5"/>
      <c r="AK5"/>
      <c r="AL5"/>
      <c r="AM5"/>
      <c r="AN5"/>
      <c r="AO5"/>
      <c r="AP5"/>
      <c r="AQ5"/>
      <c r="AR5"/>
      <c r="AS5"/>
      <c r="AT5"/>
      <c r="AU5"/>
      <c r="AV5"/>
      <c r="AW5"/>
      <c r="AX5"/>
      <c r="AY5"/>
      <c r="AZ5"/>
      <c r="BA5"/>
      <c r="BB5"/>
      <c r="BC5"/>
      <c r="BD5"/>
      <c r="BE5"/>
      <c r="BF5"/>
      <c r="BG5"/>
      <c r="BH5"/>
      <c r="BI5"/>
      <c r="BJ5"/>
      <c r="BK5"/>
      <c r="BL5"/>
      <c r="BM5"/>
      <c r="BN5"/>
      <c r="BO5"/>
      <c r="BP5"/>
      <c r="BQ5"/>
      <c r="BR5"/>
      <c r="BS5"/>
      <c r="BT5"/>
      <c r="BU5"/>
      <c r="BV5"/>
      <c r="BW5"/>
      <c r="BX5"/>
      <c r="BY5"/>
      <c r="BZ5"/>
      <c r="CA5"/>
      <c r="CB5"/>
      <c r="CC5"/>
      <c r="CD5"/>
      <c r="CE5"/>
      <c r="CF5"/>
      <c r="CG5"/>
      <c r="CH5"/>
      <c r="CI5"/>
      <c r="CJ5"/>
      <c r="CK5"/>
      <c r="CL5"/>
      <c r="CM5"/>
      <c r="CN5"/>
      <c r="CO5"/>
      <c r="CP5"/>
      <c r="CQ5"/>
      <c r="CR5"/>
      <c r="CS5"/>
      <c r="CT5"/>
      <c r="CU5"/>
      <c r="CV5"/>
      <c r="CW5"/>
      <c r="CX5"/>
      <c r="CY5"/>
      <c r="CZ5"/>
      <c r="DA5"/>
      <c r="DB5"/>
      <c r="DC5"/>
      <c r="DD5"/>
      <c r="DE5"/>
      <c r="DF5"/>
      <c r="DG5"/>
      <c r="DH5"/>
      <c r="DI5"/>
      <c r="DJ5"/>
      <c r="DK5"/>
      <c r="DL5"/>
      <c r="DM5"/>
      <c r="DN5"/>
      <c r="DO5"/>
      <c r="DP5"/>
      <c r="DQ5"/>
      <c r="DR5"/>
      <c r="DS5"/>
      <c r="DT5"/>
      <c r="DU5"/>
      <c r="DV5"/>
      <c r="DW5"/>
      <c r="DX5"/>
      <c r="DY5"/>
      <c r="DZ5"/>
      <c r="EA5"/>
      <c r="EB5"/>
      <c r="EC5"/>
      <c r="ED5"/>
      <c r="EE5"/>
      <c r="EF5"/>
      <c r="EG5"/>
      <c r="EH5"/>
      <c r="EI5"/>
      <c r="EJ5"/>
      <c r="EK5"/>
      <c r="EL5"/>
      <c r="EM5"/>
      <c r="EN5"/>
      <c r="EO5"/>
      <c r="EP5"/>
      <c r="EQ5"/>
      <c r="ER5"/>
      <c r="ES5"/>
      <c r="ET5"/>
      <c r="EU5"/>
      <c r="EV5"/>
      <c r="EW5"/>
      <c r="EX5"/>
      <c r="EY5"/>
      <c r="EZ5"/>
      <c r="FA5"/>
      <c r="FB5"/>
      <c r="FC5"/>
      <c r="FD5"/>
      <c r="FE5"/>
      <c r="FF5"/>
      <c r="FG5"/>
      <c r="FH5"/>
      <c r="FI5"/>
      <c r="FJ5"/>
      <c r="FK5"/>
      <c r="FL5"/>
      <c r="FM5"/>
      <c r="FN5"/>
      <c r="FO5"/>
      <c r="FP5"/>
      <c r="FQ5"/>
      <c r="FR5"/>
      <c r="FS5"/>
      <c r="FT5"/>
      <c r="FU5"/>
      <c r="FV5"/>
      <c r="FW5"/>
      <c r="FX5"/>
      <c r="FY5"/>
      <c r="FZ5"/>
      <c r="GA5"/>
      <c r="GB5"/>
      <c r="GC5"/>
      <c r="GD5"/>
      <c r="GE5"/>
      <c r="GF5"/>
      <c r="GG5"/>
      <c r="GH5"/>
      <c r="GI5"/>
      <c r="GJ5"/>
      <c r="GK5"/>
      <c r="GL5"/>
      <c r="GM5"/>
      <c r="GN5"/>
      <c r="GO5"/>
      <c r="GP5"/>
      <c r="GQ5"/>
      <c r="GR5"/>
      <c r="GS5"/>
      <c r="GT5"/>
      <c r="GU5"/>
      <c r="GV5"/>
      <c r="GW5"/>
      <c r="GX5"/>
      <c r="GY5"/>
      <c r="GZ5"/>
      <c r="HA5"/>
      <c r="HB5"/>
      <c r="HC5"/>
      <c r="HD5"/>
      <c r="HE5"/>
      <c r="HF5"/>
      <c r="HG5"/>
      <c r="HH5"/>
      <c r="HI5"/>
      <c r="HJ5"/>
      <c r="HK5"/>
      <c r="HL5"/>
      <c r="HM5"/>
      <c r="HN5"/>
      <c r="HO5"/>
      <c r="HP5"/>
      <c r="HQ5"/>
      <c r="HR5"/>
      <c r="HS5"/>
      <c r="HT5"/>
      <c r="HU5"/>
      <c r="HV5"/>
      <c r="HW5"/>
      <c r="HX5"/>
      <c r="HY5"/>
      <c r="HZ5"/>
      <c r="IA5"/>
      <c r="IB5"/>
      <c r="IC5"/>
      <c r="ID5"/>
      <c r="IE5"/>
      <c r="IF5"/>
      <c r="IG5"/>
      <c r="IH5"/>
      <c r="II5"/>
      <c r="IJ5"/>
      <c r="IK5"/>
      <c r="IL5"/>
      <c r="IM5"/>
      <c r="IN5"/>
      <c r="IO5"/>
      <c r="IP5"/>
      <c r="IQ5"/>
      <c r="IR5"/>
      <c r="IS5"/>
      <c r="IT5"/>
      <c r="IU5"/>
      <c r="IV5"/>
      <c r="IW5"/>
      <c r="IX5"/>
      <c r="IY5"/>
      <c r="IZ5"/>
      <c r="JA5"/>
      <c r="JB5"/>
      <c r="JC5"/>
      <c r="JD5"/>
      <c r="JE5"/>
      <c r="JF5"/>
      <c r="JG5"/>
      <c r="JH5"/>
      <c r="JI5"/>
      <c r="JJ5"/>
      <c r="JK5"/>
      <c r="JL5"/>
      <c r="JM5"/>
      <c r="JN5"/>
      <c r="JO5"/>
      <c r="JP5"/>
      <c r="JQ5"/>
      <c r="JR5"/>
      <c r="JS5"/>
      <c r="JT5"/>
      <c r="JU5"/>
      <c r="JV5"/>
      <c r="JW5"/>
      <c r="JX5"/>
      <c r="JY5"/>
      <c r="JZ5"/>
      <c r="KA5"/>
      <c r="KB5"/>
      <c r="KC5"/>
      <c r="KD5"/>
      <c r="KE5"/>
      <c r="KF5"/>
      <c r="KG5"/>
      <c r="KH5"/>
      <c r="KI5"/>
      <c r="KJ5"/>
      <c r="KK5"/>
      <c r="KL5"/>
      <c r="KM5"/>
      <c r="KN5"/>
      <c r="KO5"/>
      <c r="KP5"/>
      <c r="KQ5"/>
      <c r="KR5"/>
      <c r="KS5"/>
      <c r="KT5"/>
      <c r="KU5"/>
      <c r="KV5"/>
      <c r="KW5"/>
      <c r="KX5"/>
      <c r="KY5"/>
      <c r="KZ5"/>
      <c r="LA5"/>
      <c r="LB5"/>
      <c r="LC5"/>
      <c r="LD5"/>
      <c r="LE5"/>
      <c r="LF5"/>
      <c r="LG5"/>
      <c r="LH5"/>
      <c r="LI5"/>
      <c r="LJ5"/>
      <c r="LK5"/>
      <c r="LL5"/>
      <c r="LM5"/>
      <c r="LN5"/>
      <c r="LO5"/>
      <c r="LP5"/>
      <c r="LQ5"/>
      <c r="LR5"/>
      <c r="LS5"/>
      <c r="LT5"/>
      <c r="LU5"/>
      <c r="LV5"/>
      <c r="LW5"/>
      <c r="LX5"/>
      <c r="LY5"/>
      <c r="LZ5"/>
      <c r="MA5"/>
      <c r="MB5"/>
      <c r="MC5"/>
      <c r="MD5"/>
      <c r="ME5"/>
      <c r="MF5"/>
      <c r="MG5"/>
      <c r="MH5"/>
      <c r="MI5"/>
      <c r="MJ5"/>
      <c r="MK5"/>
      <c r="ML5"/>
      <c r="MM5"/>
      <c r="MN5"/>
      <c r="MO5"/>
      <c r="MP5"/>
      <c r="MQ5"/>
      <c r="MR5"/>
      <c r="MS5"/>
      <c r="MT5"/>
      <c r="MU5"/>
      <c r="MV5"/>
      <c r="MW5"/>
      <c r="MX5"/>
      <c r="MY5"/>
      <c r="MZ5"/>
      <c r="NA5"/>
      <c r="NB5"/>
      <c r="NC5"/>
      <c r="ND5"/>
      <c r="NE5"/>
      <c r="NF5"/>
      <c r="NG5"/>
      <c r="NH5"/>
      <c r="NI5"/>
      <c r="NJ5"/>
      <c r="NK5"/>
      <c r="NL5"/>
      <c r="NM5"/>
      <c r="NN5"/>
      <c r="NO5"/>
      <c r="NP5"/>
      <c r="NQ5"/>
      <c r="NR5"/>
      <c r="NS5"/>
      <c r="NT5"/>
      <c r="NU5"/>
      <c r="NV5"/>
      <c r="NW5"/>
      <c r="NX5"/>
      <c r="NY5"/>
      <c r="NZ5"/>
      <c r="OA5"/>
      <c r="OB5"/>
      <c r="OC5"/>
      <c r="OD5"/>
      <c r="OE5"/>
      <c r="OF5"/>
      <c r="OG5"/>
      <c r="OH5"/>
      <c r="OI5"/>
      <c r="OJ5"/>
      <c r="OK5"/>
      <c r="OL5"/>
      <c r="OM5"/>
      <c r="ON5"/>
      <c r="OO5"/>
      <c r="OP5"/>
      <c r="OQ5"/>
      <c r="OR5"/>
      <c r="OS5"/>
      <c r="OT5"/>
      <c r="OU5"/>
      <c r="OV5"/>
      <c r="OW5"/>
      <c r="OX5"/>
      <c r="OY5"/>
      <c r="OZ5"/>
      <c r="PA5"/>
      <c r="PB5"/>
      <c r="PC5"/>
      <c r="PD5"/>
      <c r="PE5"/>
      <c r="PF5"/>
      <c r="PG5"/>
      <c r="PH5"/>
      <c r="PI5"/>
      <c r="PJ5"/>
      <c r="PK5"/>
      <c r="PL5"/>
      <c r="PM5"/>
      <c r="PN5"/>
      <c r="PO5"/>
      <c r="PP5"/>
      <c r="PQ5"/>
      <c r="PR5"/>
      <c r="PS5"/>
      <c r="PT5"/>
      <c r="PU5"/>
      <c r="PV5"/>
      <c r="PW5"/>
      <c r="PX5"/>
      <c r="PY5"/>
      <c r="PZ5"/>
      <c r="QA5"/>
      <c r="QB5"/>
      <c r="QC5"/>
      <c r="QD5"/>
      <c r="QE5"/>
      <c r="QF5"/>
      <c r="QG5"/>
      <c r="QH5"/>
      <c r="QI5"/>
      <c r="QJ5"/>
      <c r="QK5"/>
      <c r="QL5"/>
      <c r="QM5"/>
      <c r="QN5"/>
      <c r="QO5"/>
      <c r="QP5"/>
      <c r="QQ5"/>
      <c r="QR5"/>
      <c r="QS5"/>
      <c r="QT5"/>
      <c r="QU5"/>
      <c r="QV5"/>
      <c r="QW5"/>
      <c r="QX5"/>
      <c r="QY5"/>
      <c r="QZ5"/>
      <c r="RA5"/>
      <c r="RB5"/>
      <c r="RC5"/>
      <c r="RD5"/>
      <c r="RE5"/>
      <c r="RF5"/>
      <c r="RG5"/>
      <c r="RH5"/>
      <c r="RI5"/>
      <c r="RJ5"/>
      <c r="RK5"/>
      <c r="RL5"/>
      <c r="RM5"/>
      <c r="RN5"/>
      <c r="RO5"/>
      <c r="RP5"/>
      <c r="RQ5"/>
      <c r="RR5"/>
      <c r="RS5"/>
      <c r="RT5"/>
      <c r="RU5"/>
      <c r="RV5"/>
      <c r="RW5"/>
      <c r="RX5"/>
      <c r="RY5"/>
      <c r="RZ5"/>
      <c r="SA5"/>
      <c r="SB5"/>
      <c r="SC5"/>
      <c r="SD5"/>
      <c r="SE5"/>
      <c r="SF5"/>
      <c r="SG5"/>
      <c r="SH5"/>
      <c r="SI5"/>
      <c r="SJ5"/>
      <c r="SK5"/>
      <c r="SL5"/>
      <c r="SM5"/>
      <c r="SN5"/>
      <c r="SO5"/>
      <c r="SP5"/>
      <c r="SQ5"/>
      <c r="SR5"/>
      <c r="SS5"/>
      <c r="ST5"/>
      <c r="SU5"/>
      <c r="SV5"/>
      <c r="SW5"/>
      <c r="SX5"/>
      <c r="SY5"/>
      <c r="SZ5"/>
      <c r="TA5"/>
      <c r="TB5"/>
      <c r="TC5"/>
      <c r="TD5"/>
      <c r="TE5"/>
      <c r="TF5"/>
      <c r="TG5"/>
      <c r="TH5"/>
      <c r="TI5"/>
      <c r="TJ5"/>
      <c r="TK5"/>
      <c r="TL5"/>
      <c r="TM5"/>
      <c r="TN5"/>
      <c r="TO5"/>
      <c r="TP5"/>
      <c r="TQ5"/>
      <c r="TR5"/>
      <c r="TS5"/>
      <c r="TT5"/>
      <c r="TU5"/>
      <c r="TV5"/>
      <c r="TW5"/>
      <c r="TX5"/>
      <c r="TY5"/>
      <c r="TZ5"/>
      <c r="UA5"/>
      <c r="UB5"/>
      <c r="UC5"/>
      <c r="UD5"/>
      <c r="UE5"/>
      <c r="UF5"/>
      <c r="UG5"/>
      <c r="UH5"/>
      <c r="UI5"/>
      <c r="UJ5"/>
      <c r="UK5"/>
      <c r="UL5"/>
      <c r="UM5"/>
      <c r="UN5"/>
      <c r="UO5"/>
      <c r="UP5"/>
      <c r="UQ5"/>
      <c r="UR5"/>
      <c r="US5"/>
      <c r="UT5"/>
      <c r="UU5"/>
      <c r="UV5"/>
      <c r="UW5"/>
      <c r="UX5"/>
      <c r="UY5"/>
      <c r="UZ5"/>
      <c r="VA5"/>
      <c r="VB5"/>
      <c r="VC5"/>
      <c r="VD5"/>
      <c r="VE5"/>
      <c r="VF5"/>
      <c r="VG5"/>
      <c r="VH5"/>
      <c r="VI5"/>
      <c r="VJ5"/>
      <c r="VK5"/>
      <c r="VL5"/>
      <c r="VM5"/>
      <c r="VN5"/>
      <c r="VO5"/>
      <c r="VP5"/>
      <c r="VQ5"/>
      <c r="VR5"/>
      <c r="VS5"/>
      <c r="VT5"/>
      <c r="VU5"/>
      <c r="VV5"/>
      <c r="VW5"/>
      <c r="VX5"/>
      <c r="VY5"/>
      <c r="VZ5"/>
      <c r="WA5"/>
      <c r="WB5"/>
      <c r="WC5"/>
      <c r="WD5"/>
      <c r="WE5"/>
      <c r="WF5"/>
      <c r="WG5"/>
      <c r="WH5"/>
      <c r="WI5"/>
      <c r="WJ5"/>
      <c r="WK5"/>
      <c r="WL5"/>
      <c r="WM5"/>
      <c r="WN5"/>
      <c r="WO5"/>
      <c r="WP5"/>
      <c r="WQ5"/>
      <c r="WR5"/>
      <c r="WS5"/>
      <c r="WT5"/>
      <c r="WU5"/>
      <c r="WV5"/>
      <c r="WW5"/>
      <c r="WX5"/>
      <c r="WY5"/>
      <c r="WZ5"/>
      <c r="XA5"/>
      <c r="XB5"/>
      <c r="XC5"/>
      <c r="XD5"/>
      <c r="XE5"/>
      <c r="XF5"/>
      <c r="XG5"/>
      <c r="XH5"/>
      <c r="XI5"/>
      <c r="XJ5"/>
      <c r="XK5"/>
      <c r="XL5"/>
      <c r="XM5"/>
      <c r="XN5"/>
      <c r="XO5"/>
      <c r="XP5"/>
      <c r="XQ5"/>
      <c r="XR5"/>
      <c r="XS5"/>
      <c r="XT5"/>
      <c r="XU5"/>
      <c r="XV5"/>
      <c r="XW5"/>
      <c r="XX5"/>
      <c r="XY5"/>
      <c r="XZ5"/>
      <c r="YA5"/>
      <c r="YB5"/>
      <c r="YC5"/>
      <c r="YD5"/>
      <c r="YE5"/>
      <c r="YF5"/>
      <c r="YG5"/>
      <c r="YH5"/>
      <c r="YI5"/>
      <c r="YJ5"/>
      <c r="YK5"/>
      <c r="YL5"/>
      <c r="YM5"/>
      <c r="YN5"/>
      <c r="YO5"/>
      <c r="YP5"/>
      <c r="YQ5"/>
      <c r="YR5"/>
      <c r="YS5"/>
      <c r="YT5"/>
      <c r="YU5"/>
      <c r="YV5"/>
      <c r="YW5"/>
      <c r="YX5"/>
      <c r="YY5"/>
      <c r="YZ5"/>
      <c r="ZA5"/>
      <c r="ZB5"/>
      <c r="ZC5"/>
      <c r="ZD5"/>
      <c r="ZE5"/>
      <c r="ZF5"/>
      <c r="ZG5"/>
      <c r="ZH5"/>
      <c r="ZI5"/>
      <c r="ZJ5"/>
      <c r="ZK5"/>
      <c r="ZL5"/>
      <c r="ZM5"/>
      <c r="ZN5"/>
      <c r="ZO5"/>
      <c r="ZP5"/>
      <c r="ZQ5"/>
      <c r="ZR5"/>
      <c r="ZS5"/>
      <c r="ZT5"/>
      <c r="ZU5"/>
      <c r="ZV5"/>
      <c r="ZW5"/>
      <c r="ZX5"/>
      <c r="ZY5"/>
      <c r="ZZ5"/>
      <c r="AAA5"/>
      <c r="AAB5"/>
      <c r="AAC5"/>
      <c r="AAD5"/>
      <c r="AAE5"/>
      <c r="AAF5"/>
      <c r="AAG5"/>
      <c r="AAH5"/>
      <c r="AAI5"/>
      <c r="AAJ5"/>
      <c r="AAK5"/>
      <c r="AAL5"/>
      <c r="AAM5"/>
      <c r="AAN5"/>
      <c r="AAO5"/>
      <c r="AAP5"/>
      <c r="AAQ5"/>
      <c r="AAR5"/>
      <c r="AAS5"/>
      <c r="AAT5"/>
      <c r="AAU5"/>
      <c r="AAV5"/>
      <c r="AAW5"/>
      <c r="AAX5"/>
      <c r="AAY5"/>
      <c r="AAZ5"/>
      <c r="ABA5"/>
      <c r="ABB5"/>
      <c r="ABC5"/>
      <c r="ABD5"/>
      <c r="ABE5"/>
      <c r="ABF5"/>
      <c r="ABG5"/>
      <c r="ABH5"/>
      <c r="ABI5"/>
      <c r="ABJ5"/>
      <c r="ABK5"/>
      <c r="ABL5"/>
      <c r="ABM5"/>
      <c r="ABN5"/>
      <c r="ABO5"/>
      <c r="ABP5"/>
      <c r="ABQ5"/>
      <c r="ABR5"/>
      <c r="ABS5"/>
      <c r="ABT5"/>
      <c r="ABU5"/>
      <c r="ABV5"/>
      <c r="ABW5"/>
      <c r="ABX5"/>
      <c r="ABY5"/>
      <c r="ABZ5"/>
      <c r="ACA5"/>
      <c r="ACB5"/>
      <c r="ACC5"/>
      <c r="ACD5"/>
      <c r="ACE5"/>
      <c r="ACF5"/>
      <c r="ACG5"/>
      <c r="ACH5"/>
      <c r="ACI5"/>
      <c r="ACJ5"/>
      <c r="ACK5"/>
      <c r="ACL5"/>
      <c r="ACM5"/>
      <c r="ACN5"/>
      <c r="ACO5"/>
      <c r="ACP5"/>
      <c r="ACQ5"/>
      <c r="ACR5"/>
      <c r="ACS5"/>
      <c r="ACT5"/>
      <c r="ACU5"/>
      <c r="ACV5"/>
      <c r="ACW5"/>
      <c r="ACX5"/>
      <c r="ACY5"/>
      <c r="ACZ5"/>
      <c r="ADA5"/>
      <c r="ADB5"/>
      <c r="ADC5"/>
      <c r="ADD5"/>
      <c r="ADE5"/>
      <c r="ADF5"/>
      <c r="ADG5"/>
      <c r="ADH5"/>
      <c r="ADI5"/>
      <c r="ADJ5"/>
      <c r="ADK5"/>
      <c r="ADL5"/>
      <c r="ADM5"/>
      <c r="ADN5"/>
      <c r="ADO5"/>
      <c r="ADP5"/>
      <c r="ADQ5"/>
      <c r="ADR5"/>
      <c r="ADS5"/>
      <c r="ADT5"/>
      <c r="ADU5"/>
      <c r="ADV5"/>
      <c r="ADW5"/>
      <c r="ADX5"/>
      <c r="ADY5"/>
      <c r="ADZ5"/>
      <c r="AEA5"/>
      <c r="AEB5"/>
      <c r="AEC5"/>
      <c r="AED5"/>
      <c r="AEE5"/>
      <c r="AEF5"/>
      <c r="AEG5"/>
      <c r="AEH5"/>
      <c r="AEI5"/>
      <c r="AEJ5"/>
      <c r="AEK5"/>
      <c r="AEL5"/>
      <c r="AEM5"/>
      <c r="AEN5"/>
      <c r="AEO5"/>
      <c r="AEP5"/>
      <c r="AEQ5"/>
      <c r="AER5"/>
      <c r="AES5"/>
      <c r="AET5"/>
      <c r="AEU5"/>
      <c r="AEV5"/>
      <c r="AEW5"/>
      <c r="AEX5"/>
      <c r="AEY5"/>
      <c r="AEZ5"/>
      <c r="AFA5"/>
      <c r="AFB5"/>
      <c r="AFC5"/>
      <c r="AFD5"/>
      <c r="AFE5"/>
      <c r="AFF5"/>
      <c r="AFG5"/>
      <c r="AFH5"/>
      <c r="AFI5"/>
      <c r="AFJ5"/>
      <c r="AFK5"/>
      <c r="AFL5"/>
      <c r="AFM5"/>
      <c r="AFN5"/>
      <c r="AFO5"/>
      <c r="AFP5"/>
      <c r="AFQ5"/>
      <c r="AFR5"/>
      <c r="AFS5"/>
      <c r="AFT5"/>
      <c r="AFU5"/>
      <c r="AFV5"/>
      <c r="AFW5"/>
      <c r="AFX5"/>
      <c r="AFY5"/>
      <c r="AFZ5"/>
      <c r="AGA5"/>
      <c r="AGB5"/>
      <c r="AGC5"/>
      <c r="AGD5"/>
      <c r="AGE5"/>
      <c r="AGF5"/>
      <c r="AGG5"/>
      <c r="AGH5"/>
      <c r="AGI5"/>
      <c r="AGJ5"/>
      <c r="AGK5"/>
      <c r="AGL5"/>
      <c r="AGM5"/>
      <c r="AGN5"/>
      <c r="AGO5"/>
      <c r="AGP5"/>
      <c r="AGQ5"/>
      <c r="AGR5"/>
      <c r="AGS5"/>
      <c r="AGT5"/>
      <c r="AGU5"/>
      <c r="AGV5"/>
      <c r="AGW5"/>
      <c r="AGX5"/>
      <c r="AGY5"/>
      <c r="AGZ5"/>
      <c r="AHA5"/>
      <c r="AHB5"/>
      <c r="AHC5"/>
      <c r="AHD5"/>
      <c r="AHE5"/>
      <c r="AHF5"/>
      <c r="AHG5"/>
      <c r="AHH5"/>
      <c r="AHI5"/>
      <c r="AHJ5"/>
      <c r="AHK5"/>
      <c r="AHL5"/>
      <c r="AHM5"/>
      <c r="AHN5"/>
      <c r="AHO5"/>
      <c r="AHP5"/>
      <c r="AHQ5"/>
      <c r="AHR5"/>
      <c r="AHS5"/>
      <c r="AHT5"/>
      <c r="AHU5"/>
      <c r="AHV5"/>
      <c r="AHW5"/>
      <c r="AHX5"/>
      <c r="AHY5"/>
      <c r="AHZ5"/>
      <c r="AIA5"/>
      <c r="AIB5"/>
      <c r="AIC5"/>
      <c r="AID5"/>
      <c r="AIE5"/>
      <c r="AIF5"/>
      <c r="AIG5"/>
      <c r="AIH5"/>
      <c r="AII5"/>
      <c r="AIJ5"/>
      <c r="AIK5"/>
      <c r="AIL5"/>
      <c r="AIM5"/>
      <c r="AIN5"/>
      <c r="AIO5"/>
      <c r="AIP5"/>
      <c r="AIQ5"/>
      <c r="AIR5"/>
      <c r="AIS5"/>
      <c r="AIT5"/>
      <c r="AIU5"/>
      <c r="AIV5"/>
      <c r="AIW5"/>
      <c r="AIX5"/>
      <c r="AIY5"/>
      <c r="AIZ5"/>
      <c r="AJA5"/>
      <c r="AJB5"/>
      <c r="AJC5"/>
      <c r="AJD5"/>
      <c r="AJE5"/>
      <c r="AJF5"/>
      <c r="AJG5"/>
      <c r="AJH5"/>
      <c r="AJI5"/>
      <c r="AJJ5"/>
      <c r="AJK5"/>
      <c r="AJL5"/>
      <c r="AJM5"/>
      <c r="AJN5"/>
      <c r="AJO5"/>
      <c r="AJP5"/>
      <c r="AJQ5"/>
      <c r="AJR5"/>
      <c r="AJS5"/>
      <c r="AJT5"/>
      <c r="AJU5"/>
      <c r="AJV5"/>
      <c r="AJW5"/>
      <c r="AJX5"/>
      <c r="AJY5"/>
      <c r="AJZ5"/>
      <c r="AKA5"/>
      <c r="AKB5"/>
      <c r="AKC5"/>
      <c r="AKD5"/>
      <c r="AKE5"/>
      <c r="AKF5"/>
      <c r="AKG5"/>
      <c r="AKH5"/>
      <c r="AKI5"/>
      <c r="AKJ5"/>
      <c r="AKK5"/>
      <c r="AKL5"/>
      <c r="AKM5"/>
      <c r="AKN5"/>
      <c r="AKO5"/>
      <c r="AKP5"/>
      <c r="AKQ5"/>
      <c r="AKR5"/>
      <c r="AKS5"/>
      <c r="AKT5"/>
      <c r="AKU5"/>
      <c r="AKV5"/>
      <c r="AKW5"/>
      <c r="AKX5"/>
      <c r="AKY5"/>
      <c r="AKZ5"/>
      <c r="ALA5"/>
      <c r="ALB5"/>
      <c r="ALC5"/>
      <c r="ALD5"/>
      <c r="ALE5"/>
      <c r="ALF5"/>
      <c r="ALG5"/>
      <c r="ALH5"/>
      <c r="ALI5"/>
      <c r="ALJ5"/>
      <c r="ALK5"/>
      <c r="ALL5"/>
      <c r="ALM5"/>
      <c r="ALN5"/>
      <c r="ALO5"/>
      <c r="ALP5"/>
      <c r="ALQ5"/>
      <c r="ALR5"/>
      <c r="ALS5"/>
      <c r="ALT5"/>
      <c r="ALU5"/>
      <c r="ALV5"/>
      <c r="ALW5"/>
      <c r="ALX5"/>
      <c r="ALY5"/>
      <c r="ALZ5"/>
      <c r="AMA5"/>
      <c r="AMB5"/>
      <c r="AMC5"/>
      <c r="AMD5"/>
      <c r="AME5"/>
      <c r="AMF5"/>
      <c r="AMG5"/>
      <c r="AMH5"/>
      <c r="AMI5"/>
      <c r="AMJ5"/>
      <c r="AMK5"/>
      <c r="AML5"/>
      <c r="AMM5"/>
      <c r="AMN5"/>
      <c r="AMO5"/>
      <c r="AMP5"/>
      <c r="AMQ5"/>
      <c r="AMR5"/>
      <c r="AMS5"/>
      <c r="AMT5"/>
      <c r="AMU5"/>
      <c r="AMV5"/>
      <c r="AMW5"/>
      <c r="AMX5"/>
      <c r="AMY5"/>
      <c r="AMZ5"/>
      <c r="ANA5"/>
      <c r="ANB5"/>
      <c r="ANC5"/>
      <c r="AND5"/>
      <c r="ANE5"/>
      <c r="ANF5"/>
      <c r="ANG5"/>
      <c r="ANH5"/>
      <c r="ANI5"/>
      <c r="ANJ5"/>
      <c r="ANK5"/>
      <c r="ANL5"/>
      <c r="ANM5"/>
      <c r="ANN5"/>
      <c r="ANO5"/>
      <c r="ANP5"/>
      <c r="ANQ5"/>
      <c r="ANR5"/>
      <c r="ANS5"/>
      <c r="ANT5"/>
      <c r="ANU5"/>
      <c r="ANV5"/>
      <c r="ANW5"/>
      <c r="ANX5"/>
      <c r="ANY5"/>
      <c r="ANZ5"/>
      <c r="AOA5"/>
      <c r="AOB5"/>
      <c r="AOC5"/>
      <c r="AOD5"/>
      <c r="AOE5"/>
      <c r="AOF5"/>
      <c r="AOG5"/>
      <c r="AOH5"/>
      <c r="AOI5"/>
      <c r="AOJ5"/>
      <c r="AOK5"/>
      <c r="AOL5"/>
      <c r="AOM5"/>
      <c r="AON5"/>
      <c r="AOO5"/>
      <c r="AOP5"/>
      <c r="AOQ5"/>
      <c r="AOR5"/>
      <c r="AOS5"/>
      <c r="AOT5"/>
      <c r="AOU5"/>
      <c r="AOV5"/>
      <c r="AOW5"/>
      <c r="AOX5"/>
      <c r="AOY5"/>
      <c r="AOZ5"/>
      <c r="APA5"/>
      <c r="APB5"/>
      <c r="APC5"/>
      <c r="APD5"/>
      <c r="APE5"/>
      <c r="APF5"/>
      <c r="APG5"/>
      <c r="APH5"/>
      <c r="API5"/>
      <c r="APJ5"/>
      <c r="APK5"/>
      <c r="APL5"/>
      <c r="APM5"/>
      <c r="APN5"/>
      <c r="APO5"/>
      <c r="APP5"/>
      <c r="APQ5"/>
      <c r="APR5"/>
      <c r="APS5"/>
      <c r="APT5"/>
      <c r="APU5"/>
      <c r="APV5"/>
      <c r="APW5"/>
      <c r="APX5"/>
      <c r="APY5"/>
      <c r="APZ5"/>
      <c r="AQA5"/>
      <c r="AQB5"/>
      <c r="AQC5"/>
      <c r="AQD5"/>
      <c r="AQE5"/>
      <c r="AQF5"/>
      <c r="AQG5"/>
      <c r="AQH5"/>
      <c r="AQI5"/>
      <c r="AQJ5"/>
      <c r="AQK5"/>
      <c r="AQL5"/>
      <c r="AQM5"/>
      <c r="AQN5"/>
      <c r="AQO5"/>
      <c r="AQP5"/>
      <c r="AQQ5"/>
      <c r="AQR5"/>
      <c r="AQS5"/>
      <c r="AQT5"/>
      <c r="AQU5"/>
      <c r="AQV5"/>
      <c r="AQW5"/>
      <c r="AQX5"/>
      <c r="AQY5"/>
      <c r="AQZ5"/>
      <c r="ARA5"/>
      <c r="ARB5"/>
      <c r="ARC5"/>
      <c r="ARD5"/>
      <c r="ARE5"/>
      <c r="ARF5"/>
      <c r="ARG5"/>
      <c r="ARH5"/>
      <c r="ARI5"/>
      <c r="ARJ5"/>
      <c r="ARK5"/>
      <c r="ARL5"/>
      <c r="ARM5"/>
      <c r="ARN5"/>
      <c r="ARO5"/>
      <c r="ARP5"/>
      <c r="ARQ5"/>
      <c r="ARR5"/>
      <c r="ARS5"/>
      <c r="ART5"/>
      <c r="ARU5"/>
      <c r="ARV5"/>
      <c r="ARW5"/>
      <c r="ARX5"/>
      <c r="ARY5"/>
      <c r="ARZ5"/>
      <c r="ASA5"/>
      <c r="ASB5"/>
      <c r="ASC5"/>
      <c r="ASD5"/>
      <c r="ASE5"/>
      <c r="ASF5"/>
      <c r="ASG5"/>
      <c r="ASH5"/>
      <c r="ASI5"/>
      <c r="ASJ5"/>
      <c r="ASK5"/>
      <c r="ASL5"/>
      <c r="ASM5"/>
      <c r="ASN5"/>
      <c r="ASO5"/>
      <c r="ASP5"/>
      <c r="ASQ5"/>
      <c r="ASR5"/>
      <c r="ASS5"/>
      <c r="AST5"/>
      <c r="ASU5"/>
      <c r="ASV5"/>
      <c r="ASW5"/>
      <c r="ASX5"/>
      <c r="ASY5"/>
      <c r="ASZ5"/>
      <c r="ATA5"/>
      <c r="ATB5"/>
      <c r="ATC5"/>
      <c r="ATD5"/>
      <c r="ATE5"/>
      <c r="ATF5"/>
      <c r="ATG5"/>
      <c r="ATH5"/>
      <c r="ATI5"/>
      <c r="ATJ5"/>
      <c r="ATK5"/>
      <c r="ATL5"/>
      <c r="ATM5"/>
      <c r="ATN5"/>
      <c r="ATO5"/>
      <c r="ATP5"/>
      <c r="ATQ5"/>
      <c r="ATR5"/>
      <c r="ATS5"/>
      <c r="ATT5"/>
      <c r="ATU5"/>
      <c r="ATV5"/>
      <c r="ATW5"/>
      <c r="ATX5"/>
      <c r="ATY5"/>
      <c r="ATZ5"/>
      <c r="AUA5"/>
      <c r="AUB5"/>
      <c r="AUC5"/>
      <c r="AUD5"/>
      <c r="AUE5"/>
      <c r="AUF5"/>
      <c r="AUG5"/>
      <c r="AUH5"/>
      <c r="AUI5"/>
      <c r="AUJ5"/>
      <c r="AUK5"/>
      <c r="AUL5"/>
      <c r="AUM5"/>
      <c r="AUN5"/>
      <c r="AUO5"/>
      <c r="AUP5"/>
      <c r="AUQ5"/>
      <c r="AUR5"/>
      <c r="AUS5"/>
      <c r="AUT5"/>
      <c r="AUU5"/>
      <c r="AUV5"/>
      <c r="AUW5"/>
      <c r="AUX5"/>
      <c r="AUY5"/>
      <c r="AUZ5"/>
      <c r="AVA5"/>
      <c r="AVB5"/>
      <c r="AVC5"/>
      <c r="AVD5"/>
      <c r="AVE5"/>
      <c r="AVF5"/>
      <c r="AVG5"/>
      <c r="AVH5"/>
      <c r="AVI5"/>
      <c r="AVJ5"/>
      <c r="AVK5"/>
      <c r="AVL5"/>
      <c r="AVM5"/>
      <c r="AVN5"/>
      <c r="AVO5"/>
      <c r="AVP5"/>
      <c r="AVQ5"/>
      <c r="AVR5"/>
      <c r="AVS5"/>
      <c r="AVT5"/>
      <c r="AVU5"/>
      <c r="AVV5"/>
      <c r="AVW5"/>
      <c r="AVX5"/>
      <c r="AVY5"/>
      <c r="AVZ5"/>
      <c r="AWA5"/>
      <c r="AWB5"/>
      <c r="AWC5"/>
      <c r="AWD5"/>
      <c r="AWE5"/>
      <c r="AWF5"/>
      <c r="AWG5"/>
      <c r="AWH5"/>
      <c r="AWI5"/>
      <c r="AWJ5"/>
      <c r="AWK5"/>
      <c r="AWL5"/>
      <c r="AWM5"/>
      <c r="AWN5"/>
      <c r="AWO5"/>
      <c r="AWP5"/>
      <c r="AWQ5"/>
      <c r="AWR5"/>
      <c r="AWS5"/>
      <c r="AWT5"/>
      <c r="AWU5"/>
      <c r="AWV5"/>
      <c r="AWW5"/>
      <c r="AWX5"/>
      <c r="AWY5"/>
      <c r="AWZ5"/>
      <c r="AXA5"/>
      <c r="AXB5"/>
      <c r="AXC5"/>
      <c r="AXD5"/>
      <c r="AXE5"/>
      <c r="AXF5"/>
      <c r="AXG5"/>
      <c r="AXH5"/>
      <c r="AXI5"/>
      <c r="AXJ5"/>
      <c r="AXK5"/>
      <c r="AXL5"/>
      <c r="AXM5"/>
      <c r="AXN5"/>
      <c r="AXO5"/>
      <c r="AXP5"/>
      <c r="AXQ5"/>
      <c r="AXR5"/>
      <c r="AXS5"/>
      <c r="AXT5"/>
      <c r="AXU5"/>
      <c r="AXV5"/>
      <c r="AXW5"/>
      <c r="AXX5"/>
      <c r="AXY5"/>
      <c r="AXZ5"/>
      <c r="AYA5"/>
      <c r="AYB5"/>
      <c r="AYC5"/>
      <c r="AYD5"/>
      <c r="AYE5"/>
      <c r="AYF5"/>
      <c r="AYG5"/>
      <c r="AYH5"/>
      <c r="AYI5"/>
      <c r="AYJ5"/>
      <c r="AYK5"/>
      <c r="AYL5"/>
      <c r="AYM5"/>
      <c r="AYN5"/>
      <c r="AYO5"/>
      <c r="AYP5"/>
      <c r="AYQ5"/>
      <c r="AYR5"/>
      <c r="AYS5"/>
      <c r="AYT5"/>
      <c r="AYU5"/>
      <c r="AYV5"/>
      <c r="AYW5"/>
      <c r="AYX5"/>
      <c r="AYY5"/>
      <c r="AYZ5"/>
      <c r="AZA5"/>
      <c r="AZB5"/>
      <c r="AZC5"/>
      <c r="AZD5"/>
      <c r="AZE5"/>
      <c r="AZF5"/>
      <c r="AZG5"/>
      <c r="AZH5"/>
      <c r="AZI5"/>
      <c r="AZJ5"/>
      <c r="AZK5"/>
      <c r="AZL5"/>
      <c r="AZM5"/>
      <c r="AZN5"/>
      <c r="AZO5"/>
      <c r="AZP5"/>
      <c r="AZQ5"/>
      <c r="AZR5"/>
      <c r="AZS5"/>
      <c r="AZT5"/>
      <c r="AZU5"/>
      <c r="AZV5"/>
      <c r="AZW5"/>
      <c r="AZX5"/>
      <c r="AZY5"/>
      <c r="AZZ5"/>
      <c r="BAA5"/>
      <c r="BAB5"/>
      <c r="BAC5"/>
      <c r="BAD5"/>
      <c r="BAE5"/>
      <c r="BAF5"/>
      <c r="BAG5"/>
      <c r="BAH5"/>
      <c r="BAI5"/>
      <c r="BAJ5"/>
      <c r="BAK5"/>
      <c r="BAL5"/>
      <c r="BAM5"/>
      <c r="BAN5"/>
      <c r="BAO5"/>
      <c r="BAP5"/>
      <c r="BAQ5"/>
      <c r="BAR5"/>
      <c r="BAS5"/>
      <c r="BAT5"/>
      <c r="BAU5"/>
      <c r="BAV5"/>
      <c r="BAW5"/>
      <c r="BAX5"/>
      <c r="BAY5"/>
      <c r="BAZ5"/>
      <c r="BBA5"/>
      <c r="BBB5"/>
      <c r="BBC5"/>
      <c r="BBD5"/>
      <c r="BBE5"/>
      <c r="BBF5"/>
      <c r="BBG5"/>
      <c r="BBH5"/>
      <c r="BBI5"/>
      <c r="BBJ5"/>
      <c r="BBK5"/>
      <c r="BBL5"/>
      <c r="BBM5"/>
      <c r="BBN5"/>
      <c r="BBO5"/>
      <c r="BBP5"/>
      <c r="BBQ5"/>
      <c r="BBR5"/>
      <c r="BBS5"/>
      <c r="BBT5"/>
      <c r="BBU5"/>
      <c r="BBV5"/>
      <c r="BBW5"/>
      <c r="BBX5"/>
      <c r="BBY5"/>
      <c r="BBZ5"/>
      <c r="BCA5"/>
      <c r="BCB5"/>
      <c r="BCC5"/>
      <c r="BCD5"/>
      <c r="BCE5"/>
      <c r="BCF5"/>
      <c r="BCG5"/>
      <c r="BCH5"/>
      <c r="BCI5"/>
      <c r="BCJ5"/>
      <c r="BCK5"/>
      <c r="BCL5"/>
      <c r="BCM5"/>
      <c r="BCN5"/>
      <c r="BCO5"/>
      <c r="BCP5"/>
      <c r="BCQ5"/>
      <c r="BCR5"/>
      <c r="BCS5"/>
      <c r="BCT5"/>
      <c r="BCU5"/>
      <c r="BCV5"/>
      <c r="BCW5"/>
      <c r="BCX5"/>
      <c r="BCY5"/>
      <c r="BCZ5"/>
      <c r="BDA5"/>
      <c r="BDB5"/>
      <c r="BDC5"/>
      <c r="BDD5"/>
      <c r="BDE5"/>
      <c r="BDF5"/>
      <c r="BDG5"/>
      <c r="BDH5"/>
      <c r="BDI5"/>
      <c r="BDJ5"/>
      <c r="BDK5"/>
      <c r="BDL5"/>
      <c r="BDM5"/>
      <c r="BDN5"/>
      <c r="BDO5"/>
      <c r="BDP5"/>
      <c r="BDQ5"/>
      <c r="BDR5"/>
      <c r="BDS5"/>
      <c r="BDT5"/>
      <c r="BDU5"/>
      <c r="BDV5"/>
      <c r="BDW5"/>
      <c r="BDX5"/>
      <c r="BDY5"/>
      <c r="BDZ5"/>
      <c r="BEA5"/>
      <c r="BEB5"/>
      <c r="BEC5"/>
      <c r="BED5"/>
      <c r="BEE5"/>
      <c r="BEF5"/>
      <c r="BEG5"/>
      <c r="BEH5"/>
      <c r="BEI5"/>
      <c r="BEJ5"/>
      <c r="BEK5"/>
      <c r="BEL5"/>
      <c r="BEM5"/>
      <c r="BEN5"/>
      <c r="BEO5"/>
      <c r="BEP5"/>
      <c r="BEQ5"/>
      <c r="BER5"/>
      <c r="BES5"/>
      <c r="BET5"/>
      <c r="BEU5"/>
      <c r="BEV5"/>
      <c r="BEW5"/>
      <c r="BEX5"/>
      <c r="BEY5"/>
      <c r="BEZ5"/>
      <c r="BFA5"/>
      <c r="BFB5"/>
      <c r="BFC5"/>
      <c r="BFD5"/>
      <c r="BFE5"/>
      <c r="BFF5"/>
      <c r="BFG5"/>
      <c r="BFH5"/>
      <c r="BFI5"/>
      <c r="BFJ5"/>
      <c r="BFK5"/>
      <c r="BFL5"/>
      <c r="BFM5"/>
      <c r="BFN5"/>
      <c r="BFO5"/>
      <c r="BFP5"/>
      <c r="BFQ5"/>
      <c r="BFR5"/>
      <c r="BFS5"/>
      <c r="BFT5"/>
      <c r="BFU5"/>
      <c r="BFV5"/>
      <c r="BFW5"/>
      <c r="BFX5"/>
      <c r="BFY5"/>
      <c r="BFZ5"/>
      <c r="BGA5"/>
      <c r="BGB5"/>
      <c r="BGC5"/>
      <c r="BGD5"/>
      <c r="BGE5"/>
      <c r="BGF5"/>
      <c r="BGG5"/>
      <c r="BGH5"/>
      <c r="BGI5"/>
      <c r="BGJ5"/>
      <c r="BGK5"/>
      <c r="BGL5"/>
      <c r="BGM5"/>
      <c r="BGN5"/>
      <c r="BGO5"/>
      <c r="BGP5"/>
      <c r="BGQ5"/>
      <c r="BGR5"/>
      <c r="BGS5"/>
      <c r="BGT5"/>
      <c r="BGU5"/>
      <c r="BGV5"/>
      <c r="BGW5"/>
      <c r="BGX5"/>
      <c r="BGY5"/>
      <c r="BGZ5"/>
      <c r="BHA5"/>
      <c r="BHB5"/>
      <c r="BHC5"/>
      <c r="BHD5"/>
      <c r="BHE5"/>
      <c r="BHF5"/>
      <c r="BHG5"/>
      <c r="BHH5"/>
      <c r="BHI5"/>
      <c r="BHJ5"/>
      <c r="BHK5"/>
      <c r="BHL5"/>
      <c r="BHM5"/>
      <c r="BHN5"/>
      <c r="BHO5"/>
      <c r="BHP5"/>
      <c r="BHQ5"/>
      <c r="BHR5"/>
      <c r="BHS5"/>
      <c r="BHT5"/>
      <c r="BHU5"/>
      <c r="BHV5"/>
      <c r="BHW5"/>
      <c r="BHX5"/>
      <c r="BHY5"/>
      <c r="BHZ5"/>
      <c r="BIA5"/>
      <c r="BIB5"/>
      <c r="BIC5"/>
      <c r="BID5"/>
      <c r="BIE5"/>
      <c r="BIF5"/>
      <c r="BIG5"/>
      <c r="BIH5"/>
      <c r="BII5"/>
      <c r="BIJ5"/>
      <c r="BIK5"/>
      <c r="BIL5"/>
      <c r="BIM5"/>
      <c r="BIN5"/>
      <c r="BIO5"/>
      <c r="BIP5"/>
      <c r="BIQ5"/>
      <c r="BIR5"/>
      <c r="BIS5"/>
      <c r="BIT5"/>
      <c r="BIU5"/>
      <c r="BIV5"/>
      <c r="BIW5"/>
      <c r="BIX5"/>
      <c r="BIY5"/>
      <c r="BIZ5"/>
      <c r="BJA5"/>
      <c r="BJB5"/>
      <c r="BJC5"/>
      <c r="BJD5"/>
      <c r="BJE5"/>
      <c r="BJF5"/>
      <c r="BJG5"/>
      <c r="BJH5"/>
      <c r="BJI5"/>
      <c r="BJJ5"/>
      <c r="BJK5"/>
      <c r="BJL5"/>
      <c r="BJM5"/>
      <c r="BJN5"/>
      <c r="BJO5"/>
      <c r="BJP5"/>
      <c r="BJQ5"/>
      <c r="BJR5"/>
      <c r="BJS5"/>
      <c r="BJT5"/>
      <c r="BJU5"/>
      <c r="BJV5"/>
      <c r="BJW5"/>
      <c r="BJX5"/>
      <c r="BJY5"/>
      <c r="BJZ5"/>
      <c r="BKA5"/>
      <c r="BKB5"/>
      <c r="BKC5"/>
      <c r="BKD5"/>
      <c r="BKE5"/>
      <c r="BKF5"/>
      <c r="BKG5"/>
      <c r="BKH5"/>
      <c r="BKI5"/>
      <c r="BKJ5"/>
      <c r="BKK5"/>
      <c r="BKL5"/>
      <c r="BKM5"/>
      <c r="BKN5"/>
      <c r="BKO5"/>
      <c r="BKP5"/>
      <c r="BKQ5"/>
      <c r="BKR5"/>
      <c r="BKS5"/>
      <c r="BKT5"/>
      <c r="BKU5"/>
      <c r="BKV5"/>
      <c r="BKW5"/>
      <c r="BKX5"/>
      <c r="BKY5"/>
      <c r="BKZ5"/>
      <c r="BLA5"/>
      <c r="BLB5"/>
      <c r="BLC5"/>
      <c r="BLD5"/>
      <c r="BLE5"/>
      <c r="BLF5"/>
      <c r="BLG5"/>
      <c r="BLH5"/>
      <c r="BLI5"/>
      <c r="BLJ5"/>
      <c r="BLK5"/>
      <c r="BLL5"/>
      <c r="BLM5"/>
      <c r="BLN5"/>
      <c r="BLO5"/>
      <c r="BLP5"/>
      <c r="BLQ5"/>
      <c r="BLR5"/>
      <c r="BLS5"/>
      <c r="BLT5"/>
      <c r="BLU5"/>
      <c r="BLV5"/>
      <c r="BLW5"/>
      <c r="BLX5"/>
      <c r="BLY5"/>
      <c r="BLZ5"/>
      <c r="BMA5"/>
      <c r="BMB5"/>
      <c r="BMC5"/>
      <c r="BMD5"/>
      <c r="BME5"/>
      <c r="BMF5"/>
      <c r="BMG5"/>
      <c r="BMH5"/>
      <c r="BMI5"/>
      <c r="BMJ5"/>
      <c r="BMK5"/>
      <c r="BML5"/>
      <c r="BMM5"/>
      <c r="BMN5"/>
      <c r="BMO5"/>
      <c r="BMP5"/>
      <c r="BMQ5"/>
      <c r="BMR5"/>
      <c r="BMS5"/>
      <c r="BMT5"/>
      <c r="BMU5"/>
      <c r="BMV5"/>
      <c r="BMW5"/>
      <c r="BMX5"/>
      <c r="BMY5"/>
      <c r="BMZ5"/>
      <c r="BNA5"/>
      <c r="BNB5"/>
      <c r="BNC5"/>
      <c r="BND5"/>
      <c r="BNE5"/>
      <c r="BNF5"/>
      <c r="BNG5"/>
      <c r="BNH5"/>
      <c r="BNI5"/>
      <c r="BNJ5"/>
      <c r="BNK5"/>
      <c r="BNL5"/>
      <c r="BNM5"/>
      <c r="BNN5"/>
      <c r="BNO5"/>
      <c r="BNP5"/>
      <c r="BNQ5"/>
      <c r="BNR5"/>
      <c r="BNS5"/>
      <c r="BNT5"/>
      <c r="BNU5"/>
      <c r="BNV5"/>
      <c r="BNW5"/>
      <c r="BNX5"/>
      <c r="BNY5"/>
      <c r="BNZ5"/>
      <c r="BOA5"/>
      <c r="BOB5"/>
      <c r="BOC5"/>
      <c r="BOD5"/>
      <c r="BOE5"/>
      <c r="BOF5"/>
      <c r="BOG5"/>
      <c r="BOH5"/>
      <c r="BOI5"/>
      <c r="BOJ5"/>
      <c r="BOK5"/>
      <c r="BOL5"/>
      <c r="BOM5"/>
      <c r="BON5"/>
      <c r="BOO5"/>
      <c r="BOP5"/>
      <c r="BOQ5"/>
      <c r="BOR5"/>
      <c r="BOS5"/>
      <c r="BOT5"/>
      <c r="BOU5"/>
      <c r="BOV5"/>
      <c r="BOW5"/>
      <c r="BOX5"/>
      <c r="BOY5"/>
      <c r="BOZ5"/>
      <c r="BPA5"/>
      <c r="BPB5"/>
      <c r="BPC5"/>
      <c r="BPD5"/>
      <c r="BPE5"/>
      <c r="BPF5"/>
      <c r="BPG5"/>
      <c r="BPH5"/>
      <c r="BPI5"/>
      <c r="BPJ5"/>
      <c r="BPK5"/>
      <c r="BPL5"/>
      <c r="BPM5"/>
      <c r="BPN5"/>
      <c r="BPO5"/>
      <c r="BPP5"/>
      <c r="BPQ5"/>
      <c r="BPR5"/>
      <c r="BPS5"/>
      <c r="BPT5"/>
      <c r="BPU5"/>
      <c r="BPV5"/>
      <c r="BPW5"/>
      <c r="BPX5"/>
      <c r="BPY5"/>
      <c r="BPZ5"/>
      <c r="BQA5"/>
      <c r="BQB5"/>
      <c r="BQC5"/>
      <c r="BQD5"/>
      <c r="BQE5"/>
      <c r="BQF5"/>
      <c r="BQG5"/>
      <c r="BQH5"/>
      <c r="BQI5"/>
      <c r="BQJ5"/>
      <c r="BQK5"/>
      <c r="BQL5"/>
      <c r="BQM5"/>
      <c r="BQN5"/>
      <c r="BQO5"/>
      <c r="BQP5"/>
      <c r="BQQ5"/>
      <c r="BQR5"/>
      <c r="BQS5"/>
      <c r="BQT5"/>
      <c r="BQU5"/>
      <c r="BQV5"/>
      <c r="BQW5"/>
      <c r="BQX5"/>
      <c r="BQY5"/>
      <c r="BQZ5"/>
      <c r="BRA5"/>
      <c r="BRB5"/>
      <c r="BRC5"/>
      <c r="BRD5"/>
      <c r="BRE5"/>
      <c r="BRF5"/>
      <c r="BRG5"/>
      <c r="BRH5"/>
      <c r="BRI5"/>
      <c r="BRJ5"/>
      <c r="BRK5"/>
      <c r="BRL5"/>
      <c r="BRM5"/>
      <c r="BRN5"/>
      <c r="BRO5"/>
      <c r="BRP5"/>
      <c r="BRQ5"/>
      <c r="BRR5"/>
      <c r="BRS5"/>
      <c r="BRT5"/>
      <c r="BRU5"/>
      <c r="BRV5"/>
      <c r="BRW5"/>
      <c r="BRX5"/>
      <c r="BRY5"/>
      <c r="BRZ5"/>
      <c r="BSA5"/>
      <c r="BSB5"/>
      <c r="BSC5"/>
      <c r="BSD5"/>
      <c r="BSE5"/>
      <c r="BSF5"/>
      <c r="BSG5"/>
      <c r="BSH5"/>
      <c r="BSI5"/>
      <c r="BSJ5"/>
      <c r="BSK5"/>
      <c r="BSL5"/>
      <c r="BSM5"/>
      <c r="BSN5"/>
      <c r="BSO5"/>
      <c r="BSP5"/>
      <c r="BSQ5"/>
      <c r="BSR5"/>
      <c r="BSS5"/>
      <c r="BST5"/>
      <c r="BSU5"/>
      <c r="BSV5"/>
      <c r="BSW5"/>
      <c r="BSX5"/>
      <c r="BSY5"/>
      <c r="BSZ5"/>
      <c r="BTA5"/>
      <c r="BTB5"/>
      <c r="BTC5"/>
      <c r="BTD5"/>
      <c r="BTE5"/>
      <c r="BTF5"/>
      <c r="BTG5"/>
      <c r="BTH5"/>
      <c r="BTI5"/>
      <c r="BTJ5"/>
      <c r="BTK5"/>
      <c r="BTL5"/>
      <c r="BTM5"/>
      <c r="BTN5"/>
      <c r="BTO5"/>
      <c r="BTP5"/>
      <c r="BTQ5"/>
      <c r="BTR5"/>
      <c r="BTS5"/>
      <c r="BTT5"/>
      <c r="BTU5"/>
      <c r="BTV5"/>
      <c r="BTW5"/>
      <c r="BTX5"/>
      <c r="BTY5"/>
      <c r="BTZ5"/>
      <c r="BUA5"/>
      <c r="BUB5"/>
      <c r="BUC5"/>
      <c r="BUD5"/>
      <c r="BUE5"/>
      <c r="BUF5"/>
      <c r="BUG5"/>
      <c r="BUH5"/>
      <c r="BUI5"/>
      <c r="BUJ5"/>
      <c r="BUK5"/>
      <c r="BUL5"/>
      <c r="BUM5"/>
      <c r="BUN5"/>
      <c r="BUO5"/>
      <c r="BUP5"/>
      <c r="BUQ5"/>
      <c r="BUR5"/>
      <c r="BUS5"/>
      <c r="BUT5"/>
      <c r="BUU5"/>
      <c r="BUV5"/>
      <c r="BUW5"/>
      <c r="BUX5"/>
      <c r="BUY5"/>
      <c r="BUZ5"/>
      <c r="BVA5"/>
      <c r="BVB5"/>
      <c r="BVC5"/>
      <c r="BVD5"/>
      <c r="BVE5"/>
      <c r="BVF5"/>
      <c r="BVG5"/>
      <c r="BVH5"/>
      <c r="BVI5"/>
      <c r="BVJ5"/>
      <c r="BVK5"/>
      <c r="BVL5"/>
      <c r="BVM5"/>
      <c r="BVN5"/>
      <c r="BVO5"/>
      <c r="BVP5"/>
      <c r="BVQ5"/>
      <c r="BVR5"/>
      <c r="BVS5"/>
      <c r="BVT5"/>
      <c r="BVU5"/>
      <c r="BVV5"/>
      <c r="BVW5"/>
      <c r="BVX5"/>
      <c r="BVY5"/>
      <c r="BVZ5"/>
      <c r="BWA5"/>
      <c r="BWB5"/>
      <c r="BWC5"/>
      <c r="BWD5"/>
      <c r="BWE5"/>
      <c r="BWF5"/>
      <c r="BWG5"/>
      <c r="BWH5"/>
      <c r="BWI5"/>
      <c r="BWJ5"/>
      <c r="BWK5"/>
      <c r="BWL5"/>
      <c r="BWM5"/>
      <c r="BWN5"/>
      <c r="BWO5"/>
      <c r="BWP5"/>
      <c r="BWQ5"/>
      <c r="BWR5"/>
      <c r="BWS5"/>
      <c r="BWT5"/>
      <c r="BWU5"/>
      <c r="BWV5"/>
      <c r="BWW5"/>
      <c r="BWX5"/>
      <c r="BWY5"/>
      <c r="BWZ5"/>
      <c r="BXA5"/>
      <c r="BXB5"/>
      <c r="BXC5"/>
      <c r="BXD5"/>
      <c r="BXE5"/>
      <c r="BXF5"/>
      <c r="BXG5"/>
      <c r="BXH5"/>
      <c r="BXI5"/>
      <c r="BXJ5"/>
      <c r="BXK5"/>
      <c r="BXL5"/>
      <c r="BXM5"/>
      <c r="BXN5"/>
      <c r="BXO5"/>
      <c r="BXP5"/>
      <c r="BXQ5"/>
      <c r="BXR5"/>
      <c r="BXS5"/>
      <c r="BXT5"/>
      <c r="BXU5"/>
      <c r="BXV5"/>
      <c r="BXW5"/>
      <c r="BXX5"/>
      <c r="BXY5"/>
      <c r="BXZ5"/>
      <c r="BYA5"/>
      <c r="BYB5"/>
      <c r="BYC5"/>
      <c r="BYD5"/>
      <c r="BYE5"/>
      <c r="BYF5"/>
      <c r="BYG5"/>
      <c r="BYH5"/>
      <c r="BYI5"/>
      <c r="BYJ5"/>
      <c r="BYK5"/>
      <c r="BYL5"/>
      <c r="BYM5"/>
      <c r="BYN5"/>
      <c r="BYO5"/>
      <c r="BYP5"/>
      <c r="BYQ5"/>
      <c r="BYR5"/>
      <c r="BYS5"/>
      <c r="BYT5"/>
      <c r="BYU5"/>
      <c r="BYV5"/>
      <c r="BYW5"/>
      <c r="BYX5"/>
      <c r="BYY5"/>
      <c r="BYZ5"/>
      <c r="BZA5"/>
      <c r="BZB5"/>
      <c r="BZC5"/>
      <c r="BZD5"/>
      <c r="BZE5"/>
      <c r="BZF5"/>
      <c r="BZG5"/>
      <c r="BZH5"/>
      <c r="BZI5"/>
      <c r="BZJ5"/>
      <c r="BZK5"/>
      <c r="BZL5"/>
      <c r="BZM5"/>
      <c r="BZN5"/>
      <c r="BZO5"/>
      <c r="BZP5"/>
      <c r="BZQ5"/>
      <c r="BZR5"/>
      <c r="BZS5"/>
      <c r="BZT5"/>
      <c r="BZU5"/>
      <c r="BZV5"/>
      <c r="BZW5"/>
      <c r="BZX5"/>
      <c r="BZY5"/>
      <c r="BZZ5"/>
      <c r="CAA5"/>
      <c r="CAB5"/>
      <c r="CAC5"/>
      <c r="CAD5"/>
      <c r="CAE5"/>
      <c r="CAF5"/>
      <c r="CAG5"/>
      <c r="CAH5"/>
      <c r="CAI5"/>
      <c r="CAJ5"/>
      <c r="CAK5"/>
      <c r="CAL5"/>
      <c r="CAM5"/>
      <c r="CAN5"/>
      <c r="CAO5"/>
      <c r="CAP5"/>
      <c r="CAQ5"/>
      <c r="CAR5"/>
      <c r="CAS5"/>
      <c r="CAT5"/>
      <c r="CAU5"/>
      <c r="CAV5"/>
      <c r="CAW5"/>
      <c r="CAX5"/>
      <c r="CAY5"/>
      <c r="CAZ5"/>
      <c r="CBA5"/>
      <c r="CBB5"/>
      <c r="CBC5"/>
      <c r="CBD5"/>
      <c r="CBE5"/>
      <c r="CBF5"/>
      <c r="CBG5"/>
      <c r="CBH5"/>
      <c r="CBI5"/>
      <c r="CBJ5"/>
      <c r="CBK5"/>
      <c r="CBL5"/>
      <c r="CBM5"/>
      <c r="CBN5"/>
      <c r="CBO5"/>
      <c r="CBP5"/>
      <c r="CBQ5"/>
      <c r="CBR5"/>
      <c r="CBS5"/>
      <c r="CBT5"/>
      <c r="CBU5"/>
      <c r="CBV5"/>
      <c r="CBW5"/>
      <c r="CBX5"/>
      <c r="CBY5"/>
      <c r="CBZ5"/>
      <c r="CCA5"/>
      <c r="CCB5"/>
      <c r="CCC5"/>
      <c r="CCD5"/>
      <c r="CCE5"/>
      <c r="CCF5"/>
      <c r="CCG5"/>
      <c r="CCH5"/>
      <c r="CCI5"/>
      <c r="CCJ5"/>
      <c r="CCK5"/>
      <c r="CCL5"/>
      <c r="CCM5"/>
      <c r="CCN5"/>
      <c r="CCO5"/>
      <c r="CCP5"/>
      <c r="CCQ5"/>
      <c r="CCR5"/>
      <c r="CCS5"/>
      <c r="CCT5"/>
      <c r="CCU5"/>
      <c r="CCV5"/>
      <c r="CCW5"/>
      <c r="CCX5"/>
      <c r="CCY5"/>
      <c r="CCZ5"/>
      <c r="CDA5"/>
      <c r="CDB5"/>
      <c r="CDC5"/>
      <c r="CDD5"/>
      <c r="CDE5"/>
      <c r="CDF5"/>
      <c r="CDG5"/>
      <c r="CDH5"/>
      <c r="CDI5"/>
      <c r="CDJ5"/>
      <c r="CDK5"/>
      <c r="CDL5"/>
      <c r="CDM5"/>
      <c r="CDN5"/>
      <c r="CDO5"/>
      <c r="CDP5"/>
      <c r="CDQ5"/>
      <c r="CDR5"/>
      <c r="CDS5"/>
      <c r="CDT5"/>
      <c r="CDU5"/>
      <c r="CDV5"/>
      <c r="CDW5"/>
      <c r="CDX5"/>
      <c r="CDY5"/>
      <c r="CDZ5"/>
      <c r="CEA5"/>
      <c r="CEB5"/>
      <c r="CEC5"/>
      <c r="CED5"/>
      <c r="CEE5"/>
      <c r="CEF5"/>
      <c r="CEG5"/>
      <c r="CEH5"/>
      <c r="CEI5"/>
      <c r="CEJ5"/>
      <c r="CEK5"/>
      <c r="CEL5"/>
      <c r="CEM5"/>
      <c r="CEN5"/>
      <c r="CEO5"/>
      <c r="CEP5"/>
      <c r="CEQ5"/>
      <c r="CER5"/>
      <c r="CES5"/>
      <c r="CET5"/>
      <c r="CEU5"/>
      <c r="CEV5"/>
      <c r="CEW5"/>
      <c r="CEX5"/>
      <c r="CEY5"/>
      <c r="CEZ5"/>
      <c r="CFA5"/>
      <c r="CFB5"/>
      <c r="CFC5"/>
      <c r="CFD5"/>
      <c r="CFE5"/>
      <c r="CFF5"/>
      <c r="CFG5"/>
      <c r="CFH5"/>
      <c r="CFI5"/>
      <c r="CFJ5"/>
      <c r="CFK5"/>
      <c r="CFL5"/>
      <c r="CFM5"/>
      <c r="CFN5"/>
      <c r="CFO5"/>
      <c r="CFP5"/>
      <c r="CFQ5"/>
      <c r="CFR5"/>
      <c r="CFS5"/>
      <c r="CFT5"/>
      <c r="CFU5"/>
      <c r="CFV5"/>
      <c r="CFW5"/>
      <c r="CFX5"/>
      <c r="CFY5"/>
      <c r="CFZ5"/>
      <c r="CGA5"/>
      <c r="CGB5"/>
      <c r="CGC5"/>
      <c r="CGD5"/>
      <c r="CGE5"/>
      <c r="CGF5"/>
      <c r="CGG5"/>
      <c r="CGH5"/>
      <c r="CGI5"/>
      <c r="CGJ5"/>
      <c r="CGK5"/>
      <c r="CGL5"/>
      <c r="CGM5"/>
      <c r="CGN5"/>
      <c r="CGO5"/>
      <c r="CGP5"/>
      <c r="CGQ5"/>
      <c r="CGR5"/>
      <c r="CGS5"/>
      <c r="CGT5"/>
      <c r="CGU5"/>
      <c r="CGV5"/>
      <c r="CGW5"/>
      <c r="CGX5"/>
      <c r="CGY5"/>
      <c r="CGZ5"/>
      <c r="CHA5"/>
      <c r="CHB5"/>
      <c r="CHC5"/>
      <c r="CHD5"/>
      <c r="CHE5"/>
      <c r="CHF5"/>
      <c r="CHG5"/>
      <c r="CHH5"/>
      <c r="CHI5"/>
      <c r="CHJ5"/>
      <c r="CHK5"/>
      <c r="CHL5"/>
      <c r="CHM5"/>
      <c r="CHN5"/>
      <c r="CHO5"/>
      <c r="CHP5"/>
      <c r="CHQ5"/>
      <c r="CHR5"/>
      <c r="CHS5"/>
      <c r="CHT5"/>
      <c r="CHU5"/>
      <c r="CHV5"/>
      <c r="CHW5"/>
      <c r="CHX5"/>
      <c r="CHY5"/>
      <c r="CHZ5"/>
      <c r="CIA5"/>
      <c r="CIB5"/>
      <c r="CIC5"/>
      <c r="CID5"/>
      <c r="CIE5"/>
      <c r="CIF5"/>
      <c r="CIG5"/>
      <c r="CIH5"/>
      <c r="CII5"/>
      <c r="CIJ5"/>
      <c r="CIK5"/>
      <c r="CIL5"/>
      <c r="CIM5"/>
      <c r="CIN5"/>
      <c r="CIO5"/>
      <c r="CIP5"/>
      <c r="CIQ5"/>
      <c r="CIR5"/>
      <c r="CIS5"/>
      <c r="CIT5"/>
      <c r="CIU5"/>
      <c r="CIV5"/>
      <c r="CIW5"/>
      <c r="CIX5"/>
      <c r="CIY5"/>
      <c r="CIZ5"/>
      <c r="CJA5"/>
      <c r="CJB5"/>
      <c r="CJC5"/>
      <c r="CJD5"/>
      <c r="CJE5"/>
      <c r="CJF5"/>
      <c r="CJG5"/>
      <c r="CJH5"/>
      <c r="CJI5"/>
      <c r="CJJ5"/>
      <c r="CJK5"/>
      <c r="CJL5"/>
      <c r="CJM5"/>
      <c r="CJN5"/>
      <c r="CJO5"/>
      <c r="CJP5"/>
      <c r="CJQ5"/>
      <c r="CJR5"/>
      <c r="CJS5"/>
      <c r="CJT5"/>
      <c r="CJU5"/>
      <c r="CJV5"/>
      <c r="CJW5"/>
      <c r="CJX5"/>
      <c r="CJY5"/>
      <c r="CJZ5"/>
      <c r="CKA5"/>
      <c r="CKB5"/>
      <c r="CKC5"/>
      <c r="CKD5"/>
      <c r="CKE5"/>
      <c r="CKF5"/>
      <c r="CKG5"/>
      <c r="CKH5"/>
      <c r="CKI5"/>
      <c r="CKJ5"/>
      <c r="CKK5"/>
      <c r="CKL5"/>
      <c r="CKM5"/>
      <c r="CKN5"/>
      <c r="CKO5"/>
      <c r="CKP5"/>
      <c r="CKQ5"/>
      <c r="CKR5"/>
      <c r="CKS5"/>
      <c r="CKT5"/>
      <c r="CKU5"/>
      <c r="CKV5"/>
      <c r="CKW5"/>
      <c r="CKX5"/>
      <c r="CKY5"/>
      <c r="CKZ5"/>
      <c r="CLA5"/>
      <c r="CLB5"/>
      <c r="CLC5"/>
      <c r="CLD5"/>
      <c r="CLE5"/>
      <c r="CLF5"/>
      <c r="CLG5"/>
      <c r="CLH5"/>
      <c r="CLI5"/>
      <c r="CLJ5"/>
      <c r="CLK5"/>
      <c r="CLL5"/>
      <c r="CLM5"/>
      <c r="CLN5"/>
      <c r="CLO5"/>
      <c r="CLP5"/>
      <c r="CLQ5"/>
      <c r="CLR5"/>
      <c r="CLS5"/>
      <c r="CLT5"/>
      <c r="CLU5"/>
      <c r="CLV5"/>
      <c r="CLW5"/>
      <c r="CLX5"/>
      <c r="CLY5"/>
      <c r="CLZ5"/>
      <c r="CMA5"/>
      <c r="CMB5"/>
      <c r="CMC5"/>
      <c r="CMD5"/>
      <c r="CME5"/>
      <c r="CMF5"/>
      <c r="CMG5"/>
      <c r="CMH5"/>
      <c r="CMI5"/>
      <c r="CMJ5"/>
      <c r="CMK5"/>
      <c r="CML5"/>
      <c r="CMM5"/>
      <c r="CMN5"/>
      <c r="CMO5"/>
      <c r="CMP5"/>
      <c r="CMQ5"/>
      <c r="CMR5"/>
      <c r="CMS5"/>
      <c r="CMT5"/>
      <c r="CMU5"/>
      <c r="CMV5"/>
      <c r="CMW5"/>
      <c r="CMX5"/>
      <c r="CMY5"/>
      <c r="CMZ5"/>
      <c r="CNA5"/>
      <c r="CNB5"/>
      <c r="CNC5"/>
      <c r="CND5"/>
      <c r="CNE5"/>
      <c r="CNF5"/>
      <c r="CNG5"/>
      <c r="CNH5"/>
      <c r="CNI5"/>
      <c r="CNJ5"/>
      <c r="CNK5"/>
      <c r="CNL5"/>
      <c r="CNM5"/>
      <c r="CNN5"/>
      <c r="CNO5"/>
      <c r="CNP5"/>
      <c r="CNQ5"/>
      <c r="CNR5"/>
      <c r="CNS5"/>
      <c r="CNT5"/>
      <c r="CNU5"/>
      <c r="CNV5"/>
      <c r="CNW5"/>
      <c r="CNX5"/>
      <c r="CNY5"/>
      <c r="CNZ5"/>
      <c r="COA5"/>
      <c r="COB5"/>
      <c r="COC5"/>
      <c r="COD5"/>
      <c r="COE5"/>
      <c r="COF5"/>
      <c r="COG5"/>
      <c r="COH5"/>
      <c r="COI5"/>
      <c r="COJ5"/>
      <c r="COK5"/>
      <c r="COL5"/>
      <c r="COM5"/>
      <c r="CON5"/>
      <c r="COO5"/>
      <c r="COP5"/>
      <c r="COQ5"/>
      <c r="COR5"/>
      <c r="COS5"/>
      <c r="COT5"/>
      <c r="COU5"/>
      <c r="COV5"/>
      <c r="COW5"/>
      <c r="COX5"/>
      <c r="COY5"/>
      <c r="COZ5"/>
      <c r="CPA5"/>
      <c r="CPB5"/>
      <c r="CPC5"/>
      <c r="CPD5"/>
      <c r="CPE5"/>
      <c r="CPF5"/>
      <c r="CPG5"/>
      <c r="CPH5"/>
      <c r="CPI5"/>
      <c r="CPJ5"/>
      <c r="CPK5"/>
      <c r="CPL5"/>
      <c r="CPM5"/>
      <c r="CPN5"/>
      <c r="CPO5"/>
      <c r="CPP5"/>
      <c r="CPQ5"/>
      <c r="CPR5"/>
      <c r="CPS5"/>
      <c r="CPT5"/>
      <c r="CPU5"/>
      <c r="CPV5"/>
      <c r="CPW5"/>
      <c r="CPX5"/>
      <c r="CPY5"/>
      <c r="CPZ5"/>
      <c r="CQA5"/>
      <c r="CQB5"/>
      <c r="CQC5"/>
      <c r="CQD5"/>
      <c r="CQE5"/>
      <c r="CQF5"/>
      <c r="CQG5"/>
      <c r="CQH5"/>
      <c r="CQI5"/>
      <c r="CQJ5"/>
      <c r="CQK5"/>
      <c r="CQL5"/>
      <c r="CQM5"/>
      <c r="CQN5"/>
      <c r="CQO5"/>
      <c r="CQP5"/>
      <c r="CQQ5"/>
      <c r="CQR5"/>
      <c r="CQS5"/>
      <c r="CQT5"/>
      <c r="CQU5"/>
      <c r="CQV5"/>
      <c r="CQW5"/>
      <c r="CQX5"/>
      <c r="CQY5"/>
      <c r="CQZ5"/>
      <c r="CRA5"/>
      <c r="CRB5"/>
      <c r="CRC5"/>
      <c r="CRD5"/>
      <c r="CRE5"/>
      <c r="CRF5"/>
      <c r="CRG5"/>
      <c r="CRH5"/>
      <c r="CRI5"/>
      <c r="CRJ5"/>
      <c r="CRK5"/>
      <c r="CRL5"/>
      <c r="CRM5"/>
      <c r="CRN5"/>
      <c r="CRO5"/>
      <c r="CRP5"/>
      <c r="CRQ5"/>
      <c r="CRR5"/>
      <c r="CRS5"/>
      <c r="CRT5"/>
      <c r="CRU5"/>
      <c r="CRV5"/>
      <c r="CRW5"/>
      <c r="CRX5"/>
      <c r="CRY5"/>
      <c r="CRZ5"/>
      <c r="CSA5"/>
      <c r="CSB5"/>
      <c r="CSC5"/>
      <c r="CSD5"/>
      <c r="CSE5"/>
      <c r="CSF5"/>
      <c r="CSG5"/>
      <c r="CSH5"/>
      <c r="CSI5"/>
      <c r="CSJ5"/>
      <c r="CSK5"/>
      <c r="CSL5"/>
      <c r="CSM5"/>
      <c r="CSN5"/>
      <c r="CSO5"/>
      <c r="CSP5"/>
      <c r="CSQ5"/>
      <c r="CSR5"/>
      <c r="CSS5"/>
      <c r="CST5"/>
      <c r="CSU5"/>
      <c r="CSV5"/>
      <c r="CSW5"/>
      <c r="CSX5"/>
      <c r="CSY5"/>
      <c r="CSZ5"/>
      <c r="CTA5"/>
      <c r="CTB5"/>
      <c r="CTC5"/>
      <c r="CTD5"/>
      <c r="CTE5"/>
      <c r="CTF5"/>
      <c r="CTG5"/>
      <c r="CTH5"/>
      <c r="CTI5"/>
      <c r="CTJ5"/>
      <c r="CTK5"/>
      <c r="CTL5"/>
      <c r="CTM5"/>
      <c r="CTN5"/>
      <c r="CTO5"/>
      <c r="CTP5"/>
      <c r="CTQ5"/>
      <c r="CTR5"/>
      <c r="CTS5"/>
      <c r="CTT5"/>
      <c r="CTU5"/>
      <c r="CTV5"/>
      <c r="CTW5"/>
      <c r="CTX5"/>
      <c r="CTY5"/>
      <c r="CTZ5"/>
      <c r="CUA5"/>
      <c r="CUB5"/>
      <c r="CUC5"/>
      <c r="CUD5"/>
      <c r="CUE5"/>
      <c r="CUF5"/>
      <c r="CUG5"/>
      <c r="CUH5"/>
      <c r="CUI5"/>
      <c r="CUJ5"/>
      <c r="CUK5"/>
      <c r="CUL5"/>
      <c r="CUM5"/>
      <c r="CUN5"/>
      <c r="CUO5"/>
      <c r="CUP5"/>
      <c r="CUQ5"/>
      <c r="CUR5"/>
      <c r="CUS5"/>
      <c r="CUT5"/>
      <c r="CUU5"/>
      <c r="CUV5"/>
      <c r="CUW5"/>
      <c r="CUX5"/>
      <c r="CUY5"/>
      <c r="CUZ5"/>
      <c r="CVA5"/>
      <c r="CVB5"/>
      <c r="CVC5"/>
      <c r="CVD5"/>
      <c r="CVE5"/>
      <c r="CVF5"/>
      <c r="CVG5"/>
      <c r="CVH5"/>
      <c r="CVI5"/>
      <c r="CVJ5"/>
      <c r="CVK5"/>
      <c r="CVL5"/>
      <c r="CVM5"/>
      <c r="CVN5"/>
      <c r="CVO5"/>
      <c r="CVP5"/>
      <c r="CVQ5"/>
      <c r="CVR5"/>
      <c r="CVS5"/>
      <c r="CVT5"/>
      <c r="CVU5"/>
      <c r="CVV5"/>
      <c r="CVW5"/>
      <c r="CVX5"/>
      <c r="CVY5"/>
      <c r="CVZ5"/>
      <c r="CWA5"/>
      <c r="CWB5"/>
      <c r="CWC5"/>
      <c r="CWD5"/>
      <c r="CWE5"/>
      <c r="CWF5"/>
      <c r="CWG5"/>
      <c r="CWH5"/>
      <c r="CWI5"/>
      <c r="CWJ5"/>
      <c r="CWK5"/>
      <c r="CWL5"/>
      <c r="CWM5"/>
      <c r="CWN5"/>
      <c r="CWO5"/>
      <c r="CWP5"/>
      <c r="CWQ5"/>
      <c r="CWR5"/>
      <c r="CWS5"/>
      <c r="CWT5"/>
      <c r="CWU5"/>
      <c r="CWV5"/>
      <c r="CWW5"/>
      <c r="CWX5"/>
      <c r="CWY5"/>
      <c r="CWZ5"/>
      <c r="CXA5"/>
      <c r="CXB5"/>
      <c r="CXC5"/>
      <c r="CXD5"/>
      <c r="CXE5"/>
      <c r="CXF5"/>
      <c r="CXG5"/>
      <c r="CXH5"/>
      <c r="CXI5"/>
      <c r="CXJ5"/>
      <c r="CXK5"/>
      <c r="CXL5"/>
      <c r="CXM5"/>
      <c r="CXN5"/>
      <c r="CXO5"/>
      <c r="CXP5"/>
      <c r="CXQ5"/>
      <c r="CXR5"/>
      <c r="CXS5"/>
      <c r="CXT5"/>
      <c r="CXU5"/>
      <c r="CXV5"/>
      <c r="CXW5"/>
      <c r="CXX5"/>
      <c r="CXY5"/>
      <c r="CXZ5"/>
      <c r="CYA5"/>
      <c r="CYB5"/>
      <c r="CYC5"/>
      <c r="CYD5"/>
      <c r="CYE5"/>
      <c r="CYF5"/>
      <c r="CYG5"/>
      <c r="CYH5"/>
      <c r="CYI5"/>
      <c r="CYJ5"/>
      <c r="CYK5"/>
      <c r="CYL5"/>
      <c r="CYM5"/>
      <c r="CYN5"/>
      <c r="CYO5"/>
      <c r="CYP5"/>
      <c r="CYQ5"/>
      <c r="CYR5"/>
      <c r="CYS5"/>
      <c r="CYT5"/>
      <c r="CYU5"/>
      <c r="CYV5"/>
      <c r="CYW5"/>
      <c r="CYX5"/>
      <c r="CYY5"/>
      <c r="CYZ5"/>
      <c r="CZA5"/>
      <c r="CZB5"/>
      <c r="CZC5"/>
      <c r="CZD5"/>
      <c r="CZE5"/>
      <c r="CZF5"/>
      <c r="CZG5"/>
      <c r="CZH5"/>
      <c r="CZI5"/>
      <c r="CZJ5"/>
      <c r="CZK5"/>
      <c r="CZL5"/>
      <c r="CZM5"/>
      <c r="CZN5"/>
      <c r="CZO5"/>
      <c r="CZP5"/>
      <c r="CZQ5"/>
      <c r="CZR5"/>
      <c r="CZS5"/>
      <c r="CZT5"/>
      <c r="CZU5"/>
      <c r="CZV5"/>
      <c r="CZW5"/>
      <c r="CZX5"/>
      <c r="CZY5"/>
      <c r="CZZ5"/>
      <c r="DAA5"/>
      <c r="DAB5"/>
      <c r="DAC5"/>
      <c r="DAD5"/>
      <c r="DAE5"/>
      <c r="DAF5"/>
      <c r="DAG5"/>
      <c r="DAH5"/>
      <c r="DAI5"/>
      <c r="DAJ5"/>
      <c r="DAK5"/>
      <c r="DAL5"/>
      <c r="DAM5"/>
      <c r="DAN5"/>
      <c r="DAO5"/>
      <c r="DAP5"/>
      <c r="DAQ5"/>
      <c r="DAR5"/>
      <c r="DAS5"/>
      <c r="DAT5"/>
      <c r="DAU5"/>
      <c r="DAV5"/>
      <c r="DAW5"/>
      <c r="DAX5"/>
      <c r="DAY5"/>
      <c r="DAZ5"/>
      <c r="DBA5"/>
      <c r="DBB5"/>
      <c r="DBC5"/>
      <c r="DBD5"/>
      <c r="DBE5"/>
      <c r="DBF5"/>
      <c r="DBG5"/>
      <c r="DBH5"/>
      <c r="DBI5"/>
      <c r="DBJ5"/>
      <c r="DBK5"/>
      <c r="DBL5"/>
      <c r="DBM5"/>
      <c r="DBN5"/>
      <c r="DBO5"/>
      <c r="DBP5"/>
      <c r="DBQ5"/>
      <c r="DBR5"/>
      <c r="DBS5"/>
      <c r="DBT5"/>
      <c r="DBU5"/>
      <c r="DBV5"/>
      <c r="DBW5"/>
      <c r="DBX5"/>
      <c r="DBY5"/>
      <c r="DBZ5"/>
      <c r="DCA5"/>
      <c r="DCB5"/>
      <c r="DCC5"/>
      <c r="DCD5"/>
      <c r="DCE5"/>
      <c r="DCF5"/>
      <c r="DCG5"/>
      <c r="DCH5"/>
      <c r="DCI5"/>
      <c r="DCJ5"/>
      <c r="DCK5"/>
      <c r="DCL5"/>
      <c r="DCM5"/>
      <c r="DCN5"/>
      <c r="DCO5"/>
      <c r="DCP5"/>
      <c r="DCQ5"/>
      <c r="DCR5"/>
      <c r="DCS5"/>
      <c r="DCT5"/>
      <c r="DCU5"/>
      <c r="DCV5"/>
      <c r="DCW5"/>
      <c r="DCX5"/>
      <c r="DCY5"/>
      <c r="DCZ5"/>
      <c r="DDA5"/>
      <c r="DDB5"/>
      <c r="DDC5"/>
      <c r="DDD5"/>
      <c r="DDE5"/>
      <c r="DDF5"/>
      <c r="DDG5"/>
      <c r="DDH5"/>
      <c r="DDI5"/>
      <c r="DDJ5"/>
      <c r="DDK5"/>
      <c r="DDL5"/>
      <c r="DDM5"/>
      <c r="DDN5"/>
      <c r="DDO5"/>
      <c r="DDP5"/>
      <c r="DDQ5"/>
      <c r="DDR5"/>
      <c r="DDS5"/>
      <c r="DDT5"/>
      <c r="DDU5"/>
      <c r="DDV5"/>
      <c r="DDW5"/>
      <c r="DDX5"/>
      <c r="DDY5"/>
      <c r="DDZ5"/>
      <c r="DEA5"/>
      <c r="DEB5"/>
      <c r="DEC5"/>
      <c r="DED5"/>
      <c r="DEE5"/>
      <c r="DEF5"/>
      <c r="DEG5"/>
      <c r="DEH5"/>
      <c r="DEI5"/>
      <c r="DEJ5"/>
      <c r="DEK5"/>
      <c r="DEL5"/>
      <c r="DEM5"/>
      <c r="DEN5"/>
      <c r="DEO5"/>
      <c r="DEP5"/>
      <c r="DEQ5"/>
      <c r="DER5"/>
      <c r="DES5"/>
      <c r="DET5"/>
      <c r="DEU5"/>
      <c r="DEV5"/>
      <c r="DEW5"/>
      <c r="DEX5"/>
      <c r="DEY5"/>
      <c r="DEZ5"/>
      <c r="DFA5"/>
      <c r="DFB5"/>
      <c r="DFC5"/>
      <c r="DFD5"/>
      <c r="DFE5"/>
      <c r="DFF5"/>
      <c r="DFG5"/>
      <c r="DFH5"/>
      <c r="DFI5"/>
      <c r="DFJ5"/>
      <c r="DFK5"/>
      <c r="DFL5"/>
      <c r="DFM5"/>
      <c r="DFN5"/>
      <c r="DFO5"/>
      <c r="DFP5"/>
      <c r="DFQ5"/>
      <c r="DFR5"/>
      <c r="DFS5"/>
      <c r="DFT5"/>
      <c r="DFU5"/>
      <c r="DFV5"/>
      <c r="DFW5"/>
      <c r="DFX5"/>
      <c r="DFY5"/>
      <c r="DFZ5"/>
      <c r="DGA5"/>
      <c r="DGB5"/>
      <c r="DGC5"/>
      <c r="DGD5"/>
      <c r="DGE5"/>
      <c r="DGF5"/>
      <c r="DGG5"/>
      <c r="DGH5"/>
      <c r="DGI5"/>
      <c r="DGJ5"/>
      <c r="DGK5"/>
      <c r="DGL5"/>
      <c r="DGM5"/>
      <c r="DGN5"/>
      <c r="DGO5"/>
      <c r="DGP5"/>
      <c r="DGQ5"/>
      <c r="DGR5"/>
      <c r="DGS5"/>
      <c r="DGT5"/>
      <c r="DGU5"/>
      <c r="DGV5"/>
      <c r="DGW5"/>
      <c r="DGX5"/>
      <c r="DGY5"/>
      <c r="DGZ5"/>
      <c r="DHA5"/>
      <c r="DHB5"/>
      <c r="DHC5"/>
      <c r="DHD5"/>
      <c r="DHE5"/>
      <c r="DHF5"/>
      <c r="DHG5"/>
      <c r="DHH5"/>
      <c r="DHI5"/>
      <c r="DHJ5"/>
      <c r="DHK5"/>
      <c r="DHL5"/>
      <c r="DHM5"/>
      <c r="DHN5"/>
      <c r="DHO5"/>
      <c r="DHP5"/>
      <c r="DHQ5"/>
      <c r="DHR5"/>
      <c r="DHS5"/>
      <c r="DHT5"/>
      <c r="DHU5"/>
      <c r="DHV5"/>
      <c r="DHW5"/>
      <c r="DHX5"/>
      <c r="DHY5"/>
      <c r="DHZ5"/>
      <c r="DIA5"/>
      <c r="DIB5"/>
      <c r="DIC5"/>
      <c r="DID5"/>
      <c r="DIE5"/>
      <c r="DIF5"/>
      <c r="DIG5"/>
      <c r="DIH5"/>
      <c r="DII5"/>
      <c r="DIJ5"/>
      <c r="DIK5"/>
      <c r="DIL5"/>
      <c r="DIM5"/>
      <c r="DIN5"/>
      <c r="DIO5"/>
      <c r="DIP5"/>
      <c r="DIQ5"/>
      <c r="DIR5"/>
      <c r="DIS5"/>
      <c r="DIT5"/>
      <c r="DIU5"/>
      <c r="DIV5"/>
      <c r="DIW5"/>
      <c r="DIX5"/>
      <c r="DIY5"/>
      <c r="DIZ5"/>
      <c r="DJA5"/>
      <c r="DJB5"/>
      <c r="DJC5"/>
      <c r="DJD5"/>
      <c r="DJE5"/>
      <c r="DJF5"/>
      <c r="DJG5"/>
      <c r="DJH5"/>
      <c r="DJI5"/>
      <c r="DJJ5"/>
      <c r="DJK5"/>
      <c r="DJL5"/>
      <c r="DJM5"/>
      <c r="DJN5"/>
      <c r="DJO5"/>
      <c r="DJP5"/>
      <c r="DJQ5"/>
      <c r="DJR5"/>
      <c r="DJS5"/>
      <c r="DJT5"/>
      <c r="DJU5"/>
      <c r="DJV5"/>
      <c r="DJW5"/>
      <c r="DJX5"/>
      <c r="DJY5"/>
      <c r="DJZ5"/>
      <c r="DKA5"/>
      <c r="DKB5"/>
      <c r="DKC5"/>
      <c r="DKD5"/>
      <c r="DKE5"/>
      <c r="DKF5"/>
      <c r="DKG5"/>
      <c r="DKH5"/>
      <c r="DKI5"/>
      <c r="DKJ5"/>
      <c r="DKK5"/>
      <c r="DKL5"/>
      <c r="DKM5"/>
      <c r="DKN5"/>
      <c r="DKO5"/>
      <c r="DKP5"/>
      <c r="DKQ5"/>
      <c r="DKR5"/>
      <c r="DKS5"/>
      <c r="DKT5"/>
      <c r="DKU5"/>
      <c r="DKV5"/>
      <c r="DKW5"/>
      <c r="DKX5"/>
      <c r="DKY5"/>
      <c r="DKZ5"/>
      <c r="DLA5"/>
      <c r="DLB5"/>
      <c r="DLC5"/>
      <c r="DLD5"/>
      <c r="DLE5"/>
      <c r="DLF5"/>
      <c r="DLG5"/>
      <c r="DLH5"/>
      <c r="DLI5"/>
      <c r="DLJ5"/>
      <c r="DLK5"/>
      <c r="DLL5"/>
      <c r="DLM5"/>
      <c r="DLN5"/>
      <c r="DLO5"/>
      <c r="DLP5"/>
      <c r="DLQ5"/>
      <c r="DLR5"/>
      <c r="DLS5"/>
      <c r="DLT5"/>
      <c r="DLU5"/>
      <c r="DLV5"/>
      <c r="DLW5"/>
      <c r="DLX5"/>
      <c r="DLY5"/>
      <c r="DLZ5"/>
      <c r="DMA5"/>
      <c r="DMB5"/>
      <c r="DMC5"/>
      <c r="DMD5"/>
      <c r="DME5"/>
      <c r="DMF5"/>
      <c r="DMG5"/>
      <c r="DMH5"/>
      <c r="DMI5"/>
      <c r="DMJ5"/>
      <c r="DMK5"/>
      <c r="DML5"/>
      <c r="DMM5"/>
      <c r="DMN5"/>
      <c r="DMO5"/>
      <c r="DMP5"/>
      <c r="DMQ5"/>
      <c r="DMR5"/>
      <c r="DMS5"/>
      <c r="DMT5"/>
      <c r="DMU5"/>
      <c r="DMV5"/>
      <c r="DMW5"/>
      <c r="DMX5"/>
      <c r="DMY5"/>
      <c r="DMZ5"/>
      <c r="DNA5"/>
      <c r="DNB5"/>
      <c r="DNC5"/>
      <c r="DND5"/>
      <c r="DNE5"/>
      <c r="DNF5"/>
      <c r="DNG5"/>
      <c r="DNH5"/>
      <c r="DNI5"/>
      <c r="DNJ5"/>
      <c r="DNK5"/>
      <c r="DNL5"/>
      <c r="DNM5"/>
      <c r="DNN5"/>
      <c r="DNO5"/>
      <c r="DNP5"/>
      <c r="DNQ5"/>
      <c r="DNR5"/>
      <c r="DNS5"/>
      <c r="DNT5"/>
      <c r="DNU5"/>
      <c r="DNV5"/>
      <c r="DNW5"/>
      <c r="DNX5"/>
      <c r="DNY5"/>
      <c r="DNZ5"/>
      <c r="DOA5"/>
      <c r="DOB5"/>
      <c r="DOC5"/>
      <c r="DOD5"/>
      <c r="DOE5"/>
      <c r="DOF5"/>
      <c r="DOG5"/>
      <c r="DOH5"/>
      <c r="DOI5"/>
      <c r="DOJ5"/>
      <c r="DOK5"/>
      <c r="DOL5"/>
      <c r="DOM5"/>
      <c r="DON5"/>
      <c r="DOO5"/>
      <c r="DOP5"/>
      <c r="DOQ5"/>
      <c r="DOR5"/>
      <c r="DOS5"/>
      <c r="DOT5"/>
      <c r="DOU5"/>
      <c r="DOV5"/>
      <c r="DOW5"/>
      <c r="DOX5"/>
      <c r="DOY5"/>
      <c r="DOZ5"/>
      <c r="DPA5"/>
      <c r="DPB5"/>
      <c r="DPC5"/>
      <c r="DPD5"/>
      <c r="DPE5"/>
      <c r="DPF5"/>
      <c r="DPG5"/>
      <c r="DPH5"/>
      <c r="DPI5"/>
      <c r="DPJ5"/>
      <c r="DPK5"/>
      <c r="DPL5"/>
      <c r="DPM5"/>
      <c r="DPN5"/>
      <c r="DPO5"/>
      <c r="DPP5"/>
      <c r="DPQ5"/>
      <c r="DPR5"/>
      <c r="DPS5"/>
      <c r="DPT5"/>
      <c r="DPU5"/>
      <c r="DPV5"/>
      <c r="DPW5"/>
      <c r="DPX5"/>
      <c r="DPY5"/>
      <c r="DPZ5"/>
      <c r="DQA5"/>
      <c r="DQB5"/>
      <c r="DQC5"/>
      <c r="DQD5"/>
      <c r="DQE5"/>
      <c r="DQF5"/>
      <c r="DQG5"/>
      <c r="DQH5"/>
      <c r="DQI5"/>
      <c r="DQJ5"/>
      <c r="DQK5"/>
      <c r="DQL5"/>
      <c r="DQM5"/>
      <c r="DQN5"/>
      <c r="DQO5"/>
      <c r="DQP5"/>
      <c r="DQQ5"/>
      <c r="DQR5"/>
      <c r="DQS5"/>
      <c r="DQT5"/>
      <c r="DQU5"/>
      <c r="DQV5"/>
      <c r="DQW5"/>
      <c r="DQX5"/>
      <c r="DQY5"/>
      <c r="DQZ5"/>
      <c r="DRA5"/>
      <c r="DRB5"/>
      <c r="DRC5"/>
      <c r="DRD5"/>
      <c r="DRE5"/>
      <c r="DRF5"/>
      <c r="DRG5"/>
      <c r="DRH5"/>
      <c r="DRI5"/>
      <c r="DRJ5"/>
      <c r="DRK5"/>
      <c r="DRL5"/>
      <c r="DRM5"/>
      <c r="DRN5"/>
      <c r="DRO5"/>
      <c r="DRP5"/>
      <c r="DRQ5"/>
      <c r="DRR5"/>
      <c r="DRS5"/>
      <c r="DRT5"/>
      <c r="DRU5"/>
      <c r="DRV5"/>
      <c r="DRW5"/>
      <c r="DRX5"/>
      <c r="DRY5"/>
      <c r="DRZ5"/>
      <c r="DSA5"/>
      <c r="DSB5"/>
      <c r="DSC5"/>
      <c r="DSD5"/>
      <c r="DSE5"/>
      <c r="DSF5"/>
      <c r="DSG5"/>
      <c r="DSH5"/>
      <c r="DSI5"/>
      <c r="DSJ5"/>
      <c r="DSK5"/>
      <c r="DSL5"/>
      <c r="DSM5"/>
      <c r="DSN5"/>
      <c r="DSO5"/>
      <c r="DSP5"/>
      <c r="DSQ5"/>
      <c r="DSR5"/>
      <c r="DSS5"/>
      <c r="DST5"/>
      <c r="DSU5"/>
      <c r="DSV5"/>
      <c r="DSW5"/>
      <c r="DSX5"/>
      <c r="DSY5"/>
      <c r="DSZ5"/>
      <c r="DTA5"/>
      <c r="DTB5"/>
      <c r="DTC5"/>
      <c r="DTD5"/>
      <c r="DTE5"/>
      <c r="DTF5"/>
      <c r="DTG5"/>
      <c r="DTH5"/>
      <c r="DTI5"/>
      <c r="DTJ5"/>
      <c r="DTK5"/>
      <c r="DTL5"/>
      <c r="DTM5"/>
      <c r="DTN5"/>
      <c r="DTO5"/>
      <c r="DTP5"/>
      <c r="DTQ5"/>
      <c r="DTR5"/>
      <c r="DTS5"/>
      <c r="DTT5"/>
      <c r="DTU5"/>
      <c r="DTV5"/>
      <c r="DTW5"/>
      <c r="DTX5"/>
      <c r="DTY5"/>
      <c r="DTZ5"/>
      <c r="DUA5"/>
      <c r="DUB5"/>
      <c r="DUC5"/>
      <c r="DUD5"/>
      <c r="DUE5"/>
      <c r="DUF5"/>
      <c r="DUG5"/>
      <c r="DUH5"/>
      <c r="DUI5"/>
      <c r="DUJ5"/>
      <c r="DUK5"/>
      <c r="DUL5"/>
      <c r="DUM5"/>
      <c r="DUN5"/>
      <c r="DUO5"/>
      <c r="DUP5"/>
      <c r="DUQ5"/>
      <c r="DUR5"/>
      <c r="DUS5"/>
      <c r="DUT5"/>
      <c r="DUU5"/>
      <c r="DUV5"/>
      <c r="DUW5"/>
      <c r="DUX5"/>
      <c r="DUY5"/>
      <c r="DUZ5"/>
      <c r="DVA5"/>
      <c r="DVB5"/>
      <c r="DVC5"/>
      <c r="DVD5"/>
      <c r="DVE5"/>
      <c r="DVF5"/>
      <c r="DVG5"/>
      <c r="DVH5"/>
      <c r="DVI5"/>
      <c r="DVJ5"/>
      <c r="DVK5"/>
      <c r="DVL5"/>
      <c r="DVM5"/>
      <c r="DVN5"/>
      <c r="DVO5"/>
      <c r="DVP5"/>
      <c r="DVQ5"/>
      <c r="DVR5"/>
      <c r="DVS5"/>
      <c r="DVT5"/>
      <c r="DVU5"/>
      <c r="DVV5"/>
      <c r="DVW5"/>
      <c r="DVX5"/>
      <c r="DVY5"/>
      <c r="DVZ5"/>
      <c r="DWA5"/>
      <c r="DWB5"/>
      <c r="DWC5"/>
      <c r="DWD5"/>
      <c r="DWE5"/>
      <c r="DWF5"/>
      <c r="DWG5"/>
      <c r="DWH5"/>
      <c r="DWI5"/>
      <c r="DWJ5"/>
      <c r="DWK5"/>
      <c r="DWL5"/>
      <c r="DWM5"/>
      <c r="DWN5"/>
      <c r="DWO5"/>
      <c r="DWP5"/>
      <c r="DWQ5"/>
      <c r="DWR5"/>
      <c r="DWS5"/>
      <c r="DWT5"/>
      <c r="DWU5"/>
      <c r="DWV5"/>
      <c r="DWW5"/>
      <c r="DWX5"/>
      <c r="DWY5"/>
      <c r="DWZ5"/>
      <c r="DXA5"/>
      <c r="DXB5"/>
      <c r="DXC5"/>
      <c r="DXD5"/>
      <c r="DXE5"/>
      <c r="DXF5"/>
      <c r="DXG5"/>
      <c r="DXH5"/>
      <c r="DXI5"/>
      <c r="DXJ5"/>
      <c r="DXK5"/>
      <c r="DXL5"/>
      <c r="DXM5"/>
      <c r="DXN5"/>
      <c r="DXO5"/>
      <c r="DXP5"/>
      <c r="DXQ5"/>
      <c r="DXR5"/>
      <c r="DXS5"/>
      <c r="DXT5"/>
      <c r="DXU5"/>
      <c r="DXV5"/>
      <c r="DXW5"/>
      <c r="DXX5"/>
      <c r="DXY5"/>
      <c r="DXZ5"/>
      <c r="DYA5"/>
      <c r="DYB5"/>
      <c r="DYC5"/>
      <c r="DYD5"/>
      <c r="DYE5"/>
      <c r="DYF5"/>
      <c r="DYG5"/>
      <c r="DYH5"/>
      <c r="DYI5"/>
      <c r="DYJ5"/>
      <c r="DYK5"/>
      <c r="DYL5"/>
      <c r="DYM5"/>
      <c r="DYN5"/>
      <c r="DYO5"/>
      <c r="DYP5"/>
      <c r="DYQ5"/>
      <c r="DYR5"/>
      <c r="DYS5"/>
      <c r="DYT5"/>
      <c r="DYU5"/>
      <c r="DYV5"/>
      <c r="DYW5"/>
      <c r="DYX5"/>
      <c r="DYY5"/>
      <c r="DYZ5"/>
      <c r="DZA5"/>
      <c r="DZB5"/>
      <c r="DZC5"/>
      <c r="DZD5"/>
      <c r="DZE5"/>
      <c r="DZF5"/>
      <c r="DZG5"/>
      <c r="DZH5"/>
      <c r="DZI5"/>
      <c r="DZJ5"/>
      <c r="DZK5"/>
      <c r="DZL5"/>
      <c r="DZM5"/>
      <c r="DZN5"/>
      <c r="DZO5"/>
      <c r="DZP5"/>
      <c r="DZQ5"/>
      <c r="DZR5"/>
      <c r="DZS5"/>
      <c r="DZT5"/>
      <c r="DZU5"/>
      <c r="DZV5"/>
      <c r="DZW5"/>
      <c r="DZX5"/>
      <c r="DZY5"/>
      <c r="DZZ5"/>
      <c r="EAA5"/>
      <c r="EAB5"/>
      <c r="EAC5"/>
      <c r="EAD5"/>
      <c r="EAE5"/>
      <c r="EAF5"/>
      <c r="EAG5"/>
      <c r="EAH5"/>
      <c r="EAI5"/>
      <c r="EAJ5"/>
      <c r="EAK5"/>
      <c r="EAL5"/>
      <c r="EAM5"/>
      <c r="EAN5"/>
      <c r="EAO5"/>
      <c r="EAP5"/>
      <c r="EAQ5"/>
      <c r="EAR5"/>
      <c r="EAS5"/>
      <c r="EAT5"/>
      <c r="EAU5"/>
      <c r="EAV5"/>
      <c r="EAW5"/>
      <c r="EAX5"/>
      <c r="EAY5"/>
      <c r="EAZ5"/>
      <c r="EBA5"/>
      <c r="EBB5"/>
      <c r="EBC5"/>
      <c r="EBD5"/>
      <c r="EBE5"/>
      <c r="EBF5"/>
      <c r="EBG5"/>
      <c r="EBH5"/>
      <c r="EBI5"/>
      <c r="EBJ5"/>
      <c r="EBK5"/>
      <c r="EBL5"/>
      <c r="EBM5"/>
      <c r="EBN5"/>
      <c r="EBO5"/>
      <c r="EBP5"/>
      <c r="EBQ5"/>
      <c r="EBR5"/>
      <c r="EBS5"/>
      <c r="EBT5"/>
      <c r="EBU5"/>
      <c r="EBV5"/>
      <c r="EBW5"/>
      <c r="EBX5"/>
      <c r="EBY5"/>
      <c r="EBZ5"/>
      <c r="ECA5"/>
      <c r="ECB5"/>
      <c r="ECC5"/>
      <c r="ECD5"/>
      <c r="ECE5"/>
      <c r="ECF5"/>
      <c r="ECG5"/>
      <c r="ECH5"/>
      <c r="ECI5"/>
      <c r="ECJ5"/>
      <c r="ECK5"/>
      <c r="ECL5"/>
      <c r="ECM5"/>
      <c r="ECN5"/>
      <c r="ECO5"/>
      <c r="ECP5"/>
      <c r="ECQ5"/>
      <c r="ECR5"/>
      <c r="ECS5"/>
      <c r="ECT5"/>
      <c r="ECU5"/>
      <c r="ECV5"/>
      <c r="ECW5"/>
      <c r="ECX5"/>
      <c r="ECY5"/>
      <c r="ECZ5"/>
      <c r="EDA5"/>
      <c r="EDB5"/>
      <c r="EDC5"/>
      <c r="EDD5"/>
      <c r="EDE5"/>
      <c r="EDF5"/>
      <c r="EDG5"/>
      <c r="EDH5"/>
      <c r="EDI5"/>
      <c r="EDJ5"/>
      <c r="EDK5"/>
      <c r="EDL5"/>
      <c r="EDM5"/>
      <c r="EDN5"/>
      <c r="EDO5"/>
      <c r="EDP5"/>
      <c r="EDQ5"/>
      <c r="EDR5"/>
      <c r="EDS5"/>
      <c r="EDT5"/>
      <c r="EDU5"/>
      <c r="EDV5"/>
      <c r="EDW5"/>
      <c r="EDX5"/>
      <c r="EDY5"/>
      <c r="EDZ5"/>
      <c r="EEA5"/>
      <c r="EEB5"/>
      <c r="EEC5"/>
      <c r="EED5"/>
      <c r="EEE5"/>
      <c r="EEF5"/>
      <c r="EEG5"/>
      <c r="EEH5"/>
      <c r="EEI5"/>
      <c r="EEJ5"/>
      <c r="EEK5"/>
      <c r="EEL5"/>
      <c r="EEM5"/>
      <c r="EEN5"/>
      <c r="EEO5"/>
      <c r="EEP5"/>
      <c r="EEQ5"/>
      <c r="EER5"/>
      <c r="EES5"/>
      <c r="EET5"/>
      <c r="EEU5"/>
      <c r="EEV5"/>
      <c r="EEW5"/>
      <c r="EEX5"/>
      <c r="EEY5"/>
      <c r="EEZ5"/>
      <c r="EFA5"/>
      <c r="EFB5"/>
      <c r="EFC5"/>
      <c r="EFD5"/>
      <c r="EFE5"/>
      <c r="EFF5"/>
      <c r="EFG5"/>
      <c r="EFH5"/>
      <c r="EFI5"/>
      <c r="EFJ5"/>
      <c r="EFK5"/>
      <c r="EFL5"/>
      <c r="EFM5"/>
      <c r="EFN5"/>
      <c r="EFO5"/>
      <c r="EFP5"/>
      <c r="EFQ5"/>
      <c r="EFR5"/>
      <c r="EFS5"/>
      <c r="EFT5"/>
      <c r="EFU5"/>
      <c r="EFV5"/>
      <c r="EFW5"/>
      <c r="EFX5"/>
      <c r="EFY5"/>
      <c r="EFZ5"/>
      <c r="EGA5"/>
      <c r="EGB5"/>
      <c r="EGC5"/>
      <c r="EGD5"/>
      <c r="EGE5"/>
      <c r="EGF5"/>
      <c r="EGG5"/>
      <c r="EGH5"/>
      <c r="EGI5"/>
      <c r="EGJ5"/>
      <c r="EGK5"/>
      <c r="EGL5"/>
      <c r="EGM5"/>
      <c r="EGN5"/>
      <c r="EGO5"/>
      <c r="EGP5"/>
      <c r="EGQ5"/>
      <c r="EGR5"/>
      <c r="EGS5"/>
      <c r="EGT5"/>
      <c r="EGU5"/>
      <c r="EGV5"/>
      <c r="EGW5"/>
      <c r="EGX5"/>
      <c r="EGY5"/>
      <c r="EGZ5"/>
      <c r="EHA5"/>
      <c r="EHB5"/>
      <c r="EHC5"/>
      <c r="EHD5"/>
      <c r="EHE5"/>
      <c r="EHF5"/>
      <c r="EHG5"/>
      <c r="EHH5"/>
      <c r="EHI5"/>
      <c r="EHJ5"/>
      <c r="EHK5"/>
      <c r="EHL5"/>
      <c r="EHM5"/>
      <c r="EHN5"/>
      <c r="EHO5"/>
      <c r="EHP5"/>
      <c r="EHQ5"/>
      <c r="EHR5"/>
      <c r="EHS5"/>
      <c r="EHT5"/>
      <c r="EHU5"/>
      <c r="EHV5"/>
      <c r="EHW5"/>
      <c r="EHX5"/>
      <c r="EHY5"/>
      <c r="EHZ5"/>
      <c r="EIA5"/>
      <c r="EIB5"/>
      <c r="EIC5"/>
      <c r="EID5"/>
      <c r="EIE5"/>
      <c r="EIF5"/>
      <c r="EIG5"/>
      <c r="EIH5"/>
      <c r="EII5"/>
      <c r="EIJ5"/>
      <c r="EIK5"/>
      <c r="EIL5"/>
      <c r="EIM5"/>
      <c r="EIN5"/>
      <c r="EIO5"/>
      <c r="EIP5"/>
      <c r="EIQ5"/>
      <c r="EIR5"/>
      <c r="EIS5"/>
      <c r="EIT5"/>
      <c r="EIU5"/>
      <c r="EIV5"/>
      <c r="EIW5"/>
      <c r="EIX5"/>
      <c r="EIY5"/>
      <c r="EIZ5"/>
      <c r="EJA5"/>
      <c r="EJB5"/>
      <c r="EJC5"/>
      <c r="EJD5"/>
      <c r="EJE5"/>
      <c r="EJF5"/>
      <c r="EJG5"/>
      <c r="EJH5"/>
      <c r="EJI5"/>
      <c r="EJJ5"/>
      <c r="EJK5"/>
      <c r="EJL5"/>
      <c r="EJM5"/>
      <c r="EJN5"/>
      <c r="EJO5"/>
      <c r="EJP5"/>
      <c r="EJQ5"/>
      <c r="EJR5"/>
      <c r="EJS5"/>
      <c r="EJT5"/>
      <c r="EJU5"/>
      <c r="EJV5"/>
      <c r="EJW5"/>
      <c r="EJX5"/>
      <c r="EJY5"/>
      <c r="EJZ5"/>
      <c r="EKA5"/>
      <c r="EKB5"/>
      <c r="EKC5"/>
      <c r="EKD5"/>
      <c r="EKE5"/>
      <c r="EKF5"/>
      <c r="EKG5"/>
      <c r="EKH5"/>
      <c r="EKI5"/>
      <c r="EKJ5"/>
      <c r="EKK5"/>
      <c r="EKL5"/>
      <c r="EKM5"/>
      <c r="EKN5"/>
      <c r="EKO5"/>
      <c r="EKP5"/>
      <c r="EKQ5"/>
      <c r="EKR5"/>
      <c r="EKS5"/>
      <c r="EKT5"/>
      <c r="EKU5"/>
      <c r="EKV5"/>
      <c r="EKW5"/>
      <c r="EKX5"/>
      <c r="EKY5"/>
      <c r="EKZ5"/>
      <c r="ELA5"/>
      <c r="ELB5"/>
      <c r="ELC5"/>
      <c r="ELD5"/>
      <c r="ELE5"/>
      <c r="ELF5"/>
      <c r="ELG5"/>
      <c r="ELH5"/>
      <c r="ELI5"/>
      <c r="ELJ5"/>
      <c r="ELK5"/>
      <c r="ELL5"/>
      <c r="ELM5"/>
      <c r="ELN5"/>
      <c r="ELO5"/>
      <c r="ELP5"/>
      <c r="ELQ5"/>
      <c r="ELR5"/>
      <c r="ELS5"/>
      <c r="ELT5"/>
      <c r="ELU5"/>
      <c r="ELV5"/>
      <c r="ELW5"/>
      <c r="ELX5"/>
      <c r="ELY5"/>
      <c r="ELZ5"/>
      <c r="EMA5"/>
      <c r="EMB5"/>
      <c r="EMC5"/>
      <c r="EMD5"/>
      <c r="EME5"/>
      <c r="EMF5"/>
      <c r="EMG5"/>
      <c r="EMH5"/>
      <c r="EMI5"/>
      <c r="EMJ5"/>
      <c r="EMK5"/>
      <c r="EML5"/>
      <c r="EMM5"/>
      <c r="EMN5"/>
      <c r="EMO5"/>
      <c r="EMP5"/>
      <c r="EMQ5"/>
      <c r="EMR5"/>
      <c r="EMS5"/>
      <c r="EMT5"/>
      <c r="EMU5"/>
      <c r="EMV5"/>
      <c r="EMW5"/>
      <c r="EMX5"/>
      <c r="EMY5"/>
      <c r="EMZ5"/>
      <c r="ENA5"/>
      <c r="ENB5"/>
      <c r="ENC5"/>
      <c r="END5"/>
      <c r="ENE5"/>
      <c r="ENF5"/>
      <c r="ENG5"/>
      <c r="ENH5"/>
      <c r="ENI5"/>
      <c r="ENJ5"/>
      <c r="ENK5"/>
      <c r="ENL5"/>
      <c r="ENM5"/>
      <c r="ENN5"/>
      <c r="ENO5"/>
      <c r="ENP5"/>
      <c r="ENQ5"/>
      <c r="ENR5"/>
      <c r="ENS5"/>
      <c r="ENT5"/>
      <c r="ENU5"/>
      <c r="ENV5"/>
      <c r="ENW5"/>
      <c r="ENX5"/>
      <c r="ENY5"/>
      <c r="ENZ5"/>
      <c r="EOA5"/>
      <c r="EOB5"/>
      <c r="EOC5"/>
      <c r="EOD5"/>
      <c r="EOE5"/>
      <c r="EOF5"/>
      <c r="EOG5"/>
      <c r="EOH5"/>
      <c r="EOI5"/>
      <c r="EOJ5"/>
      <c r="EOK5"/>
      <c r="EOL5"/>
      <c r="EOM5"/>
      <c r="EON5"/>
      <c r="EOO5"/>
      <c r="EOP5"/>
      <c r="EOQ5"/>
      <c r="EOR5"/>
      <c r="EOS5"/>
      <c r="EOT5"/>
      <c r="EOU5"/>
      <c r="EOV5"/>
      <c r="EOW5"/>
      <c r="EOX5"/>
      <c r="EOY5"/>
      <c r="EOZ5"/>
      <c r="EPA5"/>
      <c r="EPB5"/>
      <c r="EPC5"/>
      <c r="EPD5"/>
      <c r="EPE5"/>
      <c r="EPF5"/>
      <c r="EPG5"/>
      <c r="EPH5"/>
      <c r="EPI5"/>
      <c r="EPJ5"/>
      <c r="EPK5"/>
      <c r="EPL5"/>
      <c r="EPM5"/>
      <c r="EPN5"/>
      <c r="EPO5"/>
      <c r="EPP5"/>
      <c r="EPQ5"/>
      <c r="EPR5"/>
      <c r="EPS5"/>
      <c r="EPT5"/>
      <c r="EPU5"/>
      <c r="EPV5"/>
      <c r="EPW5"/>
      <c r="EPX5"/>
      <c r="EPY5"/>
      <c r="EPZ5"/>
      <c r="EQA5"/>
      <c r="EQB5"/>
      <c r="EQC5"/>
      <c r="EQD5"/>
      <c r="EQE5"/>
      <c r="EQF5"/>
      <c r="EQG5"/>
      <c r="EQH5"/>
      <c r="EQI5"/>
      <c r="EQJ5"/>
      <c r="EQK5"/>
      <c r="EQL5"/>
      <c r="EQM5"/>
      <c r="EQN5"/>
      <c r="EQO5"/>
      <c r="EQP5"/>
      <c r="EQQ5"/>
      <c r="EQR5"/>
      <c r="EQS5"/>
      <c r="EQT5"/>
      <c r="EQU5"/>
      <c r="EQV5"/>
      <c r="EQW5"/>
      <c r="EQX5"/>
      <c r="EQY5"/>
      <c r="EQZ5"/>
      <c r="ERA5"/>
      <c r="ERB5"/>
      <c r="ERC5"/>
      <c r="ERD5"/>
      <c r="ERE5"/>
      <c r="ERF5"/>
      <c r="ERG5"/>
      <c r="ERH5"/>
      <c r="ERI5"/>
      <c r="ERJ5"/>
      <c r="ERK5"/>
      <c r="ERL5"/>
      <c r="ERM5"/>
      <c r="ERN5"/>
      <c r="ERO5"/>
      <c r="ERP5"/>
      <c r="ERQ5"/>
      <c r="ERR5"/>
      <c r="ERS5"/>
      <c r="ERT5"/>
      <c r="ERU5"/>
      <c r="ERV5"/>
      <c r="ERW5"/>
      <c r="ERX5"/>
      <c r="ERY5"/>
      <c r="ERZ5"/>
      <c r="ESA5"/>
      <c r="ESB5"/>
      <c r="ESC5"/>
      <c r="ESD5"/>
      <c r="ESE5"/>
      <c r="ESF5"/>
      <c r="ESG5"/>
      <c r="ESH5"/>
      <c r="ESI5"/>
      <c r="ESJ5"/>
      <c r="ESK5"/>
      <c r="ESL5"/>
      <c r="ESM5"/>
      <c r="ESN5"/>
      <c r="ESO5"/>
      <c r="ESP5"/>
      <c r="ESQ5"/>
      <c r="ESR5"/>
      <c r="ESS5"/>
      <c r="EST5"/>
      <c r="ESU5"/>
      <c r="ESV5"/>
      <c r="ESW5"/>
      <c r="ESX5"/>
      <c r="ESY5"/>
      <c r="ESZ5"/>
      <c r="ETA5"/>
      <c r="ETB5"/>
      <c r="ETC5"/>
      <c r="ETD5"/>
      <c r="ETE5"/>
      <c r="ETF5"/>
      <c r="ETG5"/>
      <c r="ETH5"/>
      <c r="ETI5"/>
      <c r="ETJ5"/>
      <c r="ETK5"/>
      <c r="ETL5"/>
      <c r="ETM5"/>
      <c r="ETN5"/>
      <c r="ETO5"/>
      <c r="ETP5"/>
      <c r="ETQ5"/>
      <c r="ETR5"/>
      <c r="ETS5"/>
      <c r="ETT5"/>
      <c r="ETU5"/>
      <c r="ETV5"/>
      <c r="ETW5"/>
      <c r="ETX5"/>
      <c r="ETY5"/>
      <c r="ETZ5"/>
      <c r="EUA5"/>
      <c r="EUB5"/>
      <c r="EUC5"/>
      <c r="EUD5"/>
      <c r="EUE5"/>
      <c r="EUF5"/>
      <c r="EUG5"/>
      <c r="EUH5"/>
      <c r="EUI5"/>
      <c r="EUJ5"/>
      <c r="EUK5"/>
      <c r="EUL5"/>
      <c r="EUM5"/>
      <c r="EUN5"/>
      <c r="EUO5"/>
      <c r="EUP5"/>
      <c r="EUQ5"/>
      <c r="EUR5"/>
      <c r="EUS5"/>
      <c r="EUT5"/>
      <c r="EUU5"/>
      <c r="EUV5"/>
      <c r="EUW5"/>
      <c r="EUX5"/>
      <c r="EUY5"/>
      <c r="EUZ5"/>
      <c r="EVA5"/>
      <c r="EVB5"/>
      <c r="EVC5"/>
      <c r="EVD5"/>
      <c r="EVE5"/>
      <c r="EVF5"/>
      <c r="EVG5"/>
      <c r="EVH5"/>
      <c r="EVI5"/>
      <c r="EVJ5"/>
      <c r="EVK5"/>
      <c r="EVL5"/>
      <c r="EVM5"/>
      <c r="EVN5"/>
      <c r="EVO5"/>
      <c r="EVP5"/>
      <c r="EVQ5"/>
      <c r="EVR5"/>
      <c r="EVS5"/>
      <c r="EVT5"/>
      <c r="EVU5"/>
      <c r="EVV5"/>
      <c r="EVW5"/>
      <c r="EVX5"/>
      <c r="EVY5"/>
      <c r="EVZ5"/>
      <c r="EWA5"/>
      <c r="EWB5"/>
      <c r="EWC5"/>
      <c r="EWD5"/>
      <c r="EWE5"/>
      <c r="EWF5"/>
      <c r="EWG5"/>
      <c r="EWH5"/>
      <c r="EWI5"/>
      <c r="EWJ5"/>
      <c r="EWK5"/>
      <c r="EWL5"/>
      <c r="EWM5"/>
      <c r="EWN5"/>
      <c r="EWO5"/>
      <c r="EWP5"/>
      <c r="EWQ5"/>
      <c r="EWR5"/>
      <c r="EWS5"/>
      <c r="EWT5"/>
      <c r="EWU5"/>
      <c r="EWV5"/>
      <c r="EWW5"/>
      <c r="EWX5"/>
      <c r="EWY5"/>
      <c r="EWZ5"/>
      <c r="EXA5"/>
      <c r="EXB5"/>
      <c r="EXC5"/>
      <c r="EXD5"/>
      <c r="EXE5"/>
      <c r="EXF5"/>
      <c r="EXG5"/>
      <c r="EXH5"/>
      <c r="EXI5"/>
      <c r="EXJ5"/>
      <c r="EXK5"/>
      <c r="EXL5"/>
      <c r="EXM5"/>
      <c r="EXN5"/>
      <c r="EXO5"/>
      <c r="EXP5"/>
      <c r="EXQ5"/>
      <c r="EXR5"/>
      <c r="EXS5"/>
      <c r="EXT5"/>
      <c r="EXU5"/>
      <c r="EXV5"/>
      <c r="EXW5"/>
      <c r="EXX5"/>
      <c r="EXY5"/>
      <c r="EXZ5"/>
      <c r="EYA5"/>
      <c r="EYB5"/>
      <c r="EYC5"/>
      <c r="EYD5"/>
      <c r="EYE5"/>
      <c r="EYF5"/>
      <c r="EYG5"/>
      <c r="EYH5"/>
      <c r="EYI5"/>
      <c r="EYJ5"/>
      <c r="EYK5"/>
      <c r="EYL5"/>
      <c r="EYM5"/>
      <c r="EYN5"/>
      <c r="EYO5"/>
      <c r="EYP5"/>
      <c r="EYQ5"/>
      <c r="EYR5"/>
      <c r="EYS5"/>
      <c r="EYT5"/>
      <c r="EYU5"/>
      <c r="EYV5"/>
      <c r="EYW5"/>
      <c r="EYX5"/>
      <c r="EYY5"/>
      <c r="EYZ5"/>
      <c r="EZA5"/>
      <c r="EZB5"/>
      <c r="EZC5"/>
      <c r="EZD5"/>
      <c r="EZE5"/>
      <c r="EZF5"/>
      <c r="EZG5"/>
      <c r="EZH5"/>
      <c r="EZI5"/>
      <c r="EZJ5"/>
      <c r="EZK5"/>
      <c r="EZL5"/>
      <c r="EZM5"/>
      <c r="EZN5"/>
      <c r="EZO5"/>
      <c r="EZP5"/>
      <c r="EZQ5"/>
      <c r="EZR5"/>
      <c r="EZS5"/>
      <c r="EZT5"/>
      <c r="EZU5"/>
      <c r="EZV5"/>
      <c r="EZW5"/>
      <c r="EZX5"/>
      <c r="EZY5"/>
      <c r="EZZ5"/>
      <c r="FAA5"/>
      <c r="FAB5"/>
      <c r="FAC5"/>
      <c r="FAD5"/>
      <c r="FAE5"/>
      <c r="FAF5"/>
      <c r="FAG5"/>
      <c r="FAH5"/>
      <c r="FAI5"/>
      <c r="FAJ5"/>
      <c r="FAK5"/>
      <c r="FAL5"/>
      <c r="FAM5"/>
      <c r="FAN5"/>
      <c r="FAO5"/>
      <c r="FAP5"/>
      <c r="FAQ5"/>
      <c r="FAR5"/>
      <c r="FAS5"/>
      <c r="FAT5"/>
      <c r="FAU5"/>
      <c r="FAV5"/>
      <c r="FAW5"/>
      <c r="FAX5"/>
      <c r="FAY5"/>
      <c r="FAZ5"/>
      <c r="FBA5"/>
      <c r="FBB5"/>
      <c r="FBC5"/>
      <c r="FBD5"/>
      <c r="FBE5"/>
      <c r="FBF5"/>
      <c r="FBG5"/>
      <c r="FBH5"/>
      <c r="FBI5"/>
      <c r="FBJ5"/>
      <c r="FBK5"/>
      <c r="FBL5"/>
      <c r="FBM5"/>
      <c r="FBN5"/>
      <c r="FBO5"/>
      <c r="FBP5"/>
      <c r="FBQ5"/>
      <c r="FBR5"/>
      <c r="FBS5"/>
      <c r="FBT5"/>
      <c r="FBU5"/>
      <c r="FBV5"/>
      <c r="FBW5"/>
      <c r="FBX5"/>
      <c r="FBY5"/>
      <c r="FBZ5"/>
      <c r="FCA5"/>
      <c r="FCB5"/>
      <c r="FCC5"/>
      <c r="FCD5"/>
      <c r="FCE5"/>
      <c r="FCF5"/>
      <c r="FCG5"/>
      <c r="FCH5"/>
      <c r="FCI5"/>
      <c r="FCJ5"/>
      <c r="FCK5"/>
      <c r="FCL5"/>
      <c r="FCM5"/>
      <c r="FCN5"/>
      <c r="FCO5"/>
      <c r="FCP5"/>
      <c r="FCQ5"/>
      <c r="FCR5"/>
      <c r="FCS5"/>
      <c r="FCT5"/>
      <c r="FCU5"/>
      <c r="FCV5"/>
      <c r="FCW5"/>
      <c r="FCX5"/>
      <c r="FCY5"/>
      <c r="FCZ5"/>
      <c r="FDA5"/>
      <c r="FDB5"/>
      <c r="FDC5"/>
      <c r="FDD5"/>
      <c r="FDE5"/>
      <c r="FDF5"/>
      <c r="FDG5"/>
      <c r="FDH5"/>
      <c r="FDI5"/>
      <c r="FDJ5"/>
      <c r="FDK5"/>
      <c r="FDL5"/>
      <c r="FDM5"/>
      <c r="FDN5"/>
      <c r="FDO5"/>
      <c r="FDP5"/>
      <c r="FDQ5"/>
      <c r="FDR5"/>
      <c r="FDS5"/>
      <c r="FDT5"/>
      <c r="FDU5"/>
      <c r="FDV5"/>
      <c r="FDW5"/>
      <c r="FDX5"/>
      <c r="FDY5"/>
      <c r="FDZ5"/>
      <c r="FEA5"/>
      <c r="FEB5"/>
      <c r="FEC5"/>
      <c r="FED5"/>
      <c r="FEE5"/>
      <c r="FEF5"/>
      <c r="FEG5"/>
      <c r="FEH5"/>
      <c r="FEI5"/>
      <c r="FEJ5"/>
      <c r="FEK5"/>
      <c r="FEL5"/>
      <c r="FEM5"/>
      <c r="FEN5"/>
      <c r="FEO5"/>
      <c r="FEP5"/>
      <c r="FEQ5"/>
      <c r="FER5"/>
      <c r="FES5"/>
      <c r="FET5"/>
      <c r="FEU5"/>
      <c r="FEV5"/>
      <c r="FEW5"/>
      <c r="FEX5"/>
      <c r="FEY5"/>
      <c r="FEZ5"/>
      <c r="FFA5"/>
      <c r="FFB5"/>
      <c r="FFC5"/>
      <c r="FFD5"/>
      <c r="FFE5"/>
      <c r="FFF5"/>
      <c r="FFG5"/>
      <c r="FFH5"/>
      <c r="FFI5"/>
      <c r="FFJ5"/>
      <c r="FFK5"/>
      <c r="FFL5"/>
      <c r="FFM5"/>
      <c r="FFN5"/>
      <c r="FFO5"/>
      <c r="FFP5"/>
      <c r="FFQ5"/>
      <c r="FFR5"/>
      <c r="FFS5"/>
      <c r="FFT5"/>
      <c r="FFU5"/>
      <c r="FFV5"/>
      <c r="FFW5"/>
      <c r="FFX5"/>
      <c r="FFY5"/>
      <c r="FFZ5"/>
      <c r="FGA5"/>
      <c r="FGB5"/>
      <c r="FGC5"/>
      <c r="FGD5"/>
      <c r="FGE5"/>
      <c r="FGF5"/>
      <c r="FGG5"/>
      <c r="FGH5"/>
      <c r="FGI5"/>
      <c r="FGJ5"/>
      <c r="FGK5"/>
      <c r="FGL5"/>
      <c r="FGM5"/>
      <c r="FGN5"/>
      <c r="FGO5"/>
      <c r="FGP5"/>
      <c r="FGQ5"/>
      <c r="FGR5"/>
      <c r="FGS5"/>
      <c r="FGT5"/>
      <c r="FGU5"/>
      <c r="FGV5"/>
      <c r="FGW5"/>
      <c r="FGX5"/>
      <c r="FGY5"/>
      <c r="FGZ5"/>
      <c r="FHA5"/>
      <c r="FHB5"/>
      <c r="FHC5"/>
      <c r="FHD5"/>
      <c r="FHE5"/>
      <c r="FHF5"/>
      <c r="FHG5"/>
      <c r="FHH5"/>
      <c r="FHI5"/>
      <c r="FHJ5"/>
      <c r="FHK5"/>
      <c r="FHL5"/>
      <c r="FHM5"/>
      <c r="FHN5"/>
      <c r="FHO5"/>
      <c r="FHP5"/>
      <c r="FHQ5"/>
      <c r="FHR5"/>
      <c r="FHS5"/>
      <c r="FHT5"/>
      <c r="FHU5"/>
      <c r="FHV5"/>
      <c r="FHW5"/>
      <c r="FHX5"/>
      <c r="FHY5"/>
      <c r="FHZ5"/>
      <c r="FIA5"/>
      <c r="FIB5"/>
      <c r="FIC5"/>
      <c r="FID5"/>
      <c r="FIE5"/>
      <c r="FIF5"/>
      <c r="FIG5"/>
      <c r="FIH5"/>
      <c r="FII5"/>
      <c r="FIJ5"/>
      <c r="FIK5"/>
      <c r="FIL5"/>
      <c r="FIM5"/>
      <c r="FIN5"/>
      <c r="FIO5"/>
      <c r="FIP5"/>
      <c r="FIQ5"/>
      <c r="FIR5"/>
      <c r="FIS5"/>
      <c r="FIT5"/>
      <c r="FIU5"/>
      <c r="FIV5"/>
      <c r="FIW5"/>
      <c r="FIX5"/>
      <c r="FIY5"/>
      <c r="FIZ5"/>
      <c r="FJA5"/>
      <c r="FJB5"/>
      <c r="FJC5"/>
      <c r="FJD5"/>
      <c r="FJE5"/>
      <c r="FJF5"/>
      <c r="FJG5"/>
      <c r="FJH5"/>
      <c r="FJI5"/>
      <c r="FJJ5"/>
      <c r="FJK5"/>
      <c r="FJL5"/>
      <c r="FJM5"/>
      <c r="FJN5"/>
      <c r="FJO5"/>
      <c r="FJP5"/>
      <c r="FJQ5"/>
      <c r="FJR5"/>
      <c r="FJS5"/>
      <c r="FJT5"/>
      <c r="FJU5"/>
      <c r="FJV5"/>
      <c r="FJW5"/>
      <c r="FJX5"/>
      <c r="FJY5"/>
      <c r="FJZ5"/>
      <c r="FKA5"/>
      <c r="FKB5"/>
      <c r="FKC5"/>
      <c r="FKD5"/>
      <c r="FKE5"/>
      <c r="FKF5"/>
      <c r="FKG5"/>
      <c r="FKH5"/>
      <c r="FKI5"/>
      <c r="FKJ5"/>
      <c r="FKK5"/>
      <c r="FKL5"/>
      <c r="FKM5"/>
      <c r="FKN5"/>
      <c r="FKO5"/>
      <c r="FKP5"/>
      <c r="FKQ5"/>
      <c r="FKR5"/>
      <c r="FKS5"/>
      <c r="FKT5"/>
      <c r="FKU5"/>
      <c r="FKV5"/>
      <c r="FKW5"/>
      <c r="FKX5"/>
      <c r="FKY5"/>
      <c r="FKZ5"/>
      <c r="FLA5"/>
      <c r="FLB5"/>
      <c r="FLC5"/>
      <c r="FLD5"/>
      <c r="FLE5"/>
      <c r="FLF5"/>
      <c r="FLG5"/>
      <c r="FLH5"/>
      <c r="FLI5"/>
      <c r="FLJ5"/>
      <c r="FLK5"/>
      <c r="FLL5"/>
      <c r="FLM5"/>
      <c r="FLN5"/>
      <c r="FLO5"/>
      <c r="FLP5"/>
      <c r="FLQ5"/>
      <c r="FLR5"/>
      <c r="FLS5"/>
      <c r="FLT5"/>
      <c r="FLU5"/>
      <c r="FLV5"/>
      <c r="FLW5"/>
      <c r="FLX5"/>
      <c r="FLY5"/>
      <c r="FLZ5"/>
      <c r="FMA5"/>
      <c r="FMB5"/>
      <c r="FMC5"/>
      <c r="FMD5"/>
      <c r="FME5"/>
      <c r="FMF5"/>
      <c r="FMG5"/>
      <c r="FMH5"/>
      <c r="FMI5"/>
      <c r="FMJ5"/>
      <c r="FMK5"/>
      <c r="FML5"/>
      <c r="FMM5"/>
      <c r="FMN5"/>
      <c r="FMO5"/>
      <c r="FMP5"/>
      <c r="FMQ5"/>
      <c r="FMR5"/>
      <c r="FMS5"/>
      <c r="FMT5"/>
      <c r="FMU5"/>
      <c r="FMV5"/>
      <c r="FMW5"/>
      <c r="FMX5"/>
      <c r="FMY5"/>
      <c r="FMZ5"/>
      <c r="FNA5"/>
      <c r="FNB5"/>
      <c r="FNC5"/>
      <c r="FND5"/>
      <c r="FNE5"/>
      <c r="FNF5"/>
      <c r="FNG5"/>
      <c r="FNH5"/>
      <c r="FNI5"/>
      <c r="FNJ5"/>
      <c r="FNK5"/>
      <c r="FNL5"/>
      <c r="FNM5"/>
      <c r="FNN5"/>
      <c r="FNO5"/>
      <c r="FNP5"/>
      <c r="FNQ5"/>
      <c r="FNR5"/>
      <c r="FNS5"/>
      <c r="FNT5"/>
      <c r="FNU5"/>
      <c r="FNV5"/>
      <c r="FNW5"/>
      <c r="FNX5"/>
      <c r="FNY5"/>
      <c r="FNZ5"/>
      <c r="FOA5"/>
      <c r="FOB5"/>
      <c r="FOC5"/>
      <c r="FOD5"/>
      <c r="FOE5"/>
      <c r="FOF5"/>
      <c r="FOG5"/>
      <c r="FOH5"/>
      <c r="FOI5"/>
      <c r="FOJ5"/>
      <c r="FOK5"/>
      <c r="FOL5"/>
      <c r="FOM5"/>
      <c r="FON5"/>
      <c r="FOO5"/>
      <c r="FOP5"/>
      <c r="FOQ5"/>
      <c r="FOR5"/>
      <c r="FOS5"/>
      <c r="FOT5"/>
      <c r="FOU5"/>
      <c r="FOV5"/>
      <c r="FOW5"/>
      <c r="FOX5"/>
      <c r="FOY5"/>
      <c r="FOZ5"/>
      <c r="FPA5"/>
      <c r="FPB5"/>
      <c r="FPC5"/>
      <c r="FPD5"/>
      <c r="FPE5"/>
      <c r="FPF5"/>
      <c r="FPG5"/>
      <c r="FPH5"/>
      <c r="FPI5"/>
      <c r="FPJ5"/>
      <c r="FPK5"/>
      <c r="FPL5"/>
      <c r="FPM5"/>
      <c r="FPN5"/>
      <c r="FPO5"/>
      <c r="FPP5"/>
      <c r="FPQ5"/>
      <c r="FPR5"/>
      <c r="FPS5"/>
      <c r="FPT5"/>
      <c r="FPU5"/>
      <c r="FPV5"/>
      <c r="FPW5"/>
      <c r="FPX5"/>
      <c r="FPY5"/>
      <c r="FPZ5"/>
      <c r="FQA5"/>
      <c r="FQB5"/>
      <c r="FQC5"/>
      <c r="FQD5"/>
      <c r="FQE5"/>
      <c r="FQF5"/>
      <c r="FQG5"/>
      <c r="FQH5"/>
      <c r="FQI5"/>
      <c r="FQJ5"/>
      <c r="FQK5"/>
      <c r="FQL5"/>
      <c r="FQM5"/>
      <c r="FQN5"/>
      <c r="FQO5"/>
      <c r="FQP5"/>
      <c r="FQQ5"/>
      <c r="FQR5"/>
      <c r="FQS5"/>
      <c r="FQT5"/>
      <c r="FQU5"/>
      <c r="FQV5"/>
      <c r="FQW5"/>
      <c r="FQX5"/>
      <c r="FQY5"/>
      <c r="FQZ5"/>
      <c r="FRA5"/>
      <c r="FRB5"/>
      <c r="FRC5"/>
      <c r="FRD5"/>
      <c r="FRE5"/>
      <c r="FRF5"/>
      <c r="FRG5"/>
      <c r="FRH5"/>
      <c r="FRI5"/>
      <c r="FRJ5"/>
      <c r="FRK5"/>
      <c r="FRL5"/>
      <c r="FRM5"/>
      <c r="FRN5"/>
      <c r="FRO5"/>
      <c r="FRP5"/>
      <c r="FRQ5"/>
      <c r="FRR5"/>
      <c r="FRS5"/>
      <c r="FRT5"/>
      <c r="FRU5"/>
      <c r="FRV5"/>
      <c r="FRW5"/>
      <c r="FRX5"/>
      <c r="FRY5"/>
      <c r="FRZ5"/>
      <c r="FSA5"/>
      <c r="FSB5"/>
      <c r="FSC5"/>
      <c r="FSD5"/>
      <c r="FSE5"/>
      <c r="FSF5"/>
      <c r="FSG5"/>
      <c r="FSH5"/>
      <c r="FSI5"/>
      <c r="FSJ5"/>
      <c r="FSK5"/>
      <c r="FSL5"/>
      <c r="FSM5"/>
      <c r="FSN5"/>
      <c r="FSO5"/>
      <c r="FSP5"/>
      <c r="FSQ5"/>
      <c r="FSR5"/>
      <c r="FSS5"/>
      <c r="FST5"/>
      <c r="FSU5"/>
      <c r="FSV5"/>
      <c r="FSW5"/>
      <c r="FSX5"/>
      <c r="FSY5"/>
      <c r="FSZ5"/>
      <c r="FTA5"/>
      <c r="FTB5"/>
      <c r="FTC5"/>
      <c r="FTD5"/>
      <c r="FTE5"/>
      <c r="FTF5"/>
      <c r="FTG5"/>
      <c r="FTH5"/>
      <c r="FTI5"/>
      <c r="FTJ5"/>
      <c r="FTK5"/>
      <c r="FTL5"/>
      <c r="FTM5"/>
      <c r="FTN5"/>
      <c r="FTO5"/>
      <c r="FTP5"/>
      <c r="FTQ5"/>
      <c r="FTR5"/>
      <c r="FTS5"/>
      <c r="FTT5"/>
      <c r="FTU5"/>
      <c r="FTV5"/>
      <c r="FTW5"/>
      <c r="FTX5"/>
      <c r="FTY5"/>
      <c r="FTZ5"/>
      <c r="FUA5"/>
      <c r="FUB5"/>
      <c r="FUC5"/>
      <c r="FUD5"/>
      <c r="FUE5"/>
      <c r="FUF5"/>
      <c r="FUG5"/>
      <c r="FUH5"/>
      <c r="FUI5"/>
      <c r="FUJ5"/>
      <c r="FUK5"/>
      <c r="FUL5"/>
      <c r="FUM5"/>
      <c r="FUN5"/>
      <c r="FUO5"/>
      <c r="FUP5"/>
      <c r="FUQ5"/>
      <c r="FUR5"/>
      <c r="FUS5"/>
      <c r="FUT5"/>
      <c r="FUU5"/>
      <c r="FUV5"/>
      <c r="FUW5"/>
      <c r="FUX5"/>
      <c r="FUY5"/>
      <c r="FUZ5"/>
      <c r="FVA5"/>
      <c r="FVB5"/>
      <c r="FVC5"/>
      <c r="FVD5"/>
      <c r="FVE5"/>
      <c r="FVF5"/>
      <c r="FVG5"/>
      <c r="FVH5"/>
      <c r="FVI5"/>
      <c r="FVJ5"/>
      <c r="FVK5"/>
      <c r="FVL5"/>
      <c r="FVM5"/>
      <c r="FVN5"/>
      <c r="FVO5"/>
      <c r="FVP5"/>
      <c r="FVQ5"/>
      <c r="FVR5"/>
      <c r="FVS5"/>
      <c r="FVT5"/>
      <c r="FVU5"/>
      <c r="FVV5"/>
      <c r="FVW5"/>
      <c r="FVX5"/>
      <c r="FVY5"/>
      <c r="FVZ5"/>
      <c r="FWA5"/>
      <c r="FWB5"/>
      <c r="FWC5"/>
      <c r="FWD5"/>
      <c r="FWE5"/>
      <c r="FWF5"/>
      <c r="FWG5"/>
      <c r="FWH5"/>
      <c r="FWI5"/>
      <c r="FWJ5"/>
      <c r="FWK5"/>
      <c r="FWL5"/>
      <c r="FWM5"/>
      <c r="FWN5"/>
      <c r="FWO5"/>
      <c r="FWP5"/>
      <c r="FWQ5"/>
      <c r="FWR5"/>
      <c r="FWS5"/>
      <c r="FWT5"/>
      <c r="FWU5"/>
      <c r="FWV5"/>
      <c r="FWW5"/>
      <c r="FWX5"/>
      <c r="FWY5"/>
      <c r="FWZ5"/>
      <c r="FXA5"/>
      <c r="FXB5"/>
      <c r="FXC5"/>
      <c r="FXD5"/>
      <c r="FXE5"/>
      <c r="FXF5"/>
      <c r="FXG5"/>
      <c r="FXH5"/>
      <c r="FXI5"/>
      <c r="FXJ5"/>
      <c r="FXK5"/>
      <c r="FXL5"/>
      <c r="FXM5"/>
      <c r="FXN5"/>
      <c r="FXO5"/>
      <c r="FXP5"/>
      <c r="FXQ5"/>
      <c r="FXR5"/>
      <c r="FXS5"/>
      <c r="FXT5"/>
      <c r="FXU5"/>
      <c r="FXV5"/>
      <c r="FXW5"/>
      <c r="FXX5"/>
      <c r="FXY5"/>
      <c r="FXZ5"/>
      <c r="FYA5"/>
      <c r="FYB5"/>
      <c r="FYC5"/>
      <c r="FYD5"/>
      <c r="FYE5"/>
      <c r="FYF5"/>
      <c r="FYG5"/>
      <c r="FYH5"/>
      <c r="FYI5"/>
      <c r="FYJ5"/>
      <c r="FYK5"/>
      <c r="FYL5"/>
      <c r="FYM5"/>
      <c r="FYN5"/>
      <c r="FYO5"/>
      <c r="FYP5"/>
      <c r="FYQ5"/>
      <c r="FYR5"/>
      <c r="FYS5"/>
      <c r="FYT5"/>
      <c r="FYU5"/>
      <c r="FYV5"/>
      <c r="FYW5"/>
      <c r="FYX5"/>
      <c r="FYY5"/>
      <c r="FYZ5"/>
      <c r="FZA5"/>
      <c r="FZB5"/>
      <c r="FZC5"/>
      <c r="FZD5"/>
      <c r="FZE5"/>
      <c r="FZF5"/>
      <c r="FZG5"/>
      <c r="FZH5"/>
      <c r="FZI5"/>
      <c r="FZJ5"/>
      <c r="FZK5"/>
      <c r="FZL5"/>
      <c r="FZM5"/>
      <c r="FZN5"/>
      <c r="FZO5"/>
      <c r="FZP5"/>
      <c r="FZQ5"/>
      <c r="FZR5"/>
      <c r="FZS5"/>
      <c r="FZT5"/>
      <c r="FZU5"/>
      <c r="FZV5"/>
      <c r="FZW5"/>
      <c r="FZX5"/>
      <c r="FZY5"/>
      <c r="FZZ5"/>
      <c r="GAA5"/>
      <c r="GAB5"/>
      <c r="GAC5"/>
      <c r="GAD5"/>
      <c r="GAE5"/>
      <c r="GAF5"/>
      <c r="GAG5"/>
      <c r="GAH5"/>
      <c r="GAI5"/>
      <c r="GAJ5"/>
      <c r="GAK5"/>
      <c r="GAL5"/>
      <c r="GAM5"/>
      <c r="GAN5"/>
      <c r="GAO5"/>
      <c r="GAP5"/>
      <c r="GAQ5"/>
      <c r="GAR5"/>
      <c r="GAS5"/>
      <c r="GAT5"/>
      <c r="GAU5"/>
      <c r="GAV5"/>
      <c r="GAW5"/>
      <c r="GAX5"/>
      <c r="GAY5"/>
      <c r="GAZ5"/>
      <c r="GBA5"/>
      <c r="GBB5"/>
      <c r="GBC5"/>
      <c r="GBD5"/>
      <c r="GBE5"/>
      <c r="GBF5"/>
      <c r="GBG5"/>
      <c r="GBH5"/>
      <c r="GBI5"/>
      <c r="GBJ5"/>
      <c r="GBK5"/>
      <c r="GBL5"/>
      <c r="GBM5"/>
      <c r="GBN5"/>
      <c r="GBO5"/>
      <c r="GBP5"/>
      <c r="GBQ5"/>
      <c r="GBR5"/>
      <c r="GBS5"/>
      <c r="GBT5"/>
      <c r="GBU5"/>
      <c r="GBV5"/>
      <c r="GBW5"/>
      <c r="GBX5"/>
      <c r="GBY5"/>
      <c r="GBZ5"/>
      <c r="GCA5"/>
      <c r="GCB5"/>
      <c r="GCC5"/>
      <c r="GCD5"/>
      <c r="GCE5"/>
      <c r="GCF5"/>
      <c r="GCG5"/>
      <c r="GCH5"/>
      <c r="GCI5"/>
      <c r="GCJ5"/>
      <c r="GCK5"/>
      <c r="GCL5"/>
      <c r="GCM5"/>
      <c r="GCN5"/>
      <c r="GCO5"/>
      <c r="GCP5"/>
      <c r="GCQ5"/>
      <c r="GCR5"/>
      <c r="GCS5"/>
      <c r="GCT5"/>
      <c r="GCU5"/>
      <c r="GCV5"/>
      <c r="GCW5"/>
      <c r="GCX5"/>
      <c r="GCY5"/>
      <c r="GCZ5"/>
      <c r="GDA5"/>
      <c r="GDB5"/>
      <c r="GDC5"/>
      <c r="GDD5"/>
      <c r="GDE5"/>
      <c r="GDF5"/>
      <c r="GDG5"/>
      <c r="GDH5"/>
      <c r="GDI5"/>
      <c r="GDJ5"/>
      <c r="GDK5"/>
      <c r="GDL5"/>
      <c r="GDM5"/>
      <c r="GDN5"/>
      <c r="GDO5"/>
      <c r="GDP5"/>
      <c r="GDQ5"/>
      <c r="GDR5"/>
      <c r="GDS5"/>
      <c r="GDT5"/>
      <c r="GDU5"/>
      <c r="GDV5"/>
      <c r="GDW5"/>
      <c r="GDX5"/>
      <c r="GDY5"/>
      <c r="GDZ5"/>
      <c r="GEA5"/>
      <c r="GEB5"/>
      <c r="GEC5"/>
      <c r="GED5"/>
      <c r="GEE5"/>
      <c r="GEF5"/>
      <c r="GEG5"/>
      <c r="GEH5"/>
      <c r="GEI5"/>
      <c r="GEJ5"/>
      <c r="GEK5"/>
      <c r="GEL5"/>
      <c r="GEM5"/>
      <c r="GEN5"/>
      <c r="GEO5"/>
      <c r="GEP5"/>
      <c r="GEQ5"/>
      <c r="GER5"/>
      <c r="GES5"/>
      <c r="GET5"/>
      <c r="GEU5"/>
      <c r="GEV5"/>
      <c r="GEW5"/>
      <c r="GEX5"/>
      <c r="GEY5"/>
      <c r="GEZ5"/>
      <c r="GFA5"/>
      <c r="GFB5"/>
      <c r="GFC5"/>
      <c r="GFD5"/>
      <c r="GFE5"/>
      <c r="GFF5"/>
      <c r="GFG5"/>
      <c r="GFH5"/>
      <c r="GFI5"/>
      <c r="GFJ5"/>
      <c r="GFK5"/>
      <c r="GFL5"/>
      <c r="GFM5"/>
      <c r="GFN5"/>
      <c r="GFO5"/>
      <c r="GFP5"/>
      <c r="GFQ5"/>
      <c r="GFR5"/>
      <c r="GFS5"/>
      <c r="GFT5"/>
      <c r="GFU5"/>
      <c r="GFV5"/>
      <c r="GFW5"/>
      <c r="GFX5"/>
      <c r="GFY5"/>
      <c r="GFZ5"/>
      <c r="GGA5"/>
      <c r="GGB5"/>
      <c r="GGC5"/>
      <c r="GGD5"/>
      <c r="GGE5"/>
      <c r="GGF5"/>
      <c r="GGG5"/>
      <c r="GGH5"/>
      <c r="GGI5"/>
      <c r="GGJ5"/>
      <c r="GGK5"/>
      <c r="GGL5"/>
      <c r="GGM5"/>
      <c r="GGN5"/>
      <c r="GGO5"/>
      <c r="GGP5"/>
      <c r="GGQ5"/>
      <c r="GGR5"/>
      <c r="GGS5"/>
      <c r="GGT5"/>
      <c r="GGU5"/>
      <c r="GGV5"/>
      <c r="GGW5"/>
      <c r="GGX5"/>
      <c r="GGY5"/>
      <c r="GGZ5"/>
      <c r="GHA5"/>
      <c r="GHB5"/>
      <c r="GHC5"/>
      <c r="GHD5"/>
      <c r="GHE5"/>
      <c r="GHF5"/>
      <c r="GHG5"/>
      <c r="GHH5"/>
      <c r="GHI5"/>
      <c r="GHJ5"/>
      <c r="GHK5"/>
      <c r="GHL5"/>
      <c r="GHM5"/>
      <c r="GHN5"/>
      <c r="GHO5"/>
      <c r="GHP5"/>
      <c r="GHQ5"/>
      <c r="GHR5"/>
      <c r="GHS5"/>
      <c r="GHT5"/>
      <c r="GHU5"/>
      <c r="GHV5"/>
      <c r="GHW5"/>
      <c r="GHX5"/>
      <c r="GHY5"/>
      <c r="GHZ5"/>
      <c r="GIA5"/>
      <c r="GIB5"/>
      <c r="GIC5"/>
      <c r="GID5"/>
      <c r="GIE5"/>
      <c r="GIF5"/>
      <c r="GIG5"/>
      <c r="GIH5"/>
      <c r="GII5"/>
      <c r="GIJ5"/>
      <c r="GIK5"/>
      <c r="GIL5"/>
      <c r="GIM5"/>
      <c r="GIN5"/>
      <c r="GIO5"/>
      <c r="GIP5"/>
      <c r="GIQ5"/>
      <c r="GIR5"/>
      <c r="GIS5"/>
      <c r="GIT5"/>
      <c r="GIU5"/>
      <c r="GIV5"/>
      <c r="GIW5"/>
      <c r="GIX5"/>
      <c r="GIY5"/>
      <c r="GIZ5"/>
      <c r="GJA5"/>
      <c r="GJB5"/>
      <c r="GJC5"/>
      <c r="GJD5"/>
      <c r="GJE5"/>
      <c r="GJF5"/>
      <c r="GJG5"/>
      <c r="GJH5"/>
      <c r="GJI5"/>
      <c r="GJJ5"/>
      <c r="GJK5"/>
      <c r="GJL5"/>
      <c r="GJM5"/>
      <c r="GJN5"/>
      <c r="GJO5"/>
      <c r="GJP5"/>
      <c r="GJQ5"/>
      <c r="GJR5"/>
      <c r="GJS5"/>
      <c r="GJT5"/>
      <c r="GJU5"/>
      <c r="GJV5"/>
      <c r="GJW5"/>
      <c r="GJX5"/>
      <c r="GJY5"/>
      <c r="GJZ5"/>
      <c r="GKA5"/>
      <c r="GKB5"/>
      <c r="GKC5"/>
      <c r="GKD5"/>
      <c r="GKE5"/>
      <c r="GKF5"/>
      <c r="GKG5"/>
      <c r="GKH5"/>
      <c r="GKI5"/>
      <c r="GKJ5"/>
      <c r="GKK5"/>
      <c r="GKL5"/>
      <c r="GKM5"/>
      <c r="GKN5"/>
      <c r="GKO5"/>
      <c r="GKP5"/>
      <c r="GKQ5"/>
      <c r="GKR5"/>
      <c r="GKS5"/>
      <c r="GKT5"/>
      <c r="GKU5"/>
      <c r="GKV5"/>
      <c r="GKW5"/>
      <c r="GKX5"/>
      <c r="GKY5"/>
      <c r="GKZ5"/>
      <c r="GLA5"/>
      <c r="GLB5"/>
      <c r="GLC5"/>
      <c r="GLD5"/>
      <c r="GLE5"/>
      <c r="GLF5"/>
      <c r="GLG5"/>
      <c r="GLH5"/>
      <c r="GLI5"/>
      <c r="GLJ5"/>
      <c r="GLK5"/>
      <c r="GLL5"/>
      <c r="GLM5"/>
      <c r="GLN5"/>
      <c r="GLO5"/>
      <c r="GLP5"/>
      <c r="GLQ5"/>
      <c r="GLR5"/>
      <c r="GLS5"/>
      <c r="GLT5"/>
      <c r="GLU5"/>
      <c r="GLV5"/>
      <c r="GLW5"/>
      <c r="GLX5"/>
      <c r="GLY5"/>
      <c r="GLZ5"/>
      <c r="GMA5"/>
      <c r="GMB5"/>
      <c r="GMC5"/>
      <c r="GMD5"/>
      <c r="GME5"/>
      <c r="GMF5"/>
      <c r="GMG5"/>
      <c r="GMH5"/>
      <c r="GMI5"/>
      <c r="GMJ5"/>
      <c r="GMK5"/>
      <c r="GML5"/>
      <c r="GMM5"/>
      <c r="GMN5"/>
      <c r="GMO5"/>
      <c r="GMP5"/>
      <c r="GMQ5"/>
      <c r="GMR5"/>
      <c r="GMS5"/>
      <c r="GMT5"/>
      <c r="GMU5"/>
      <c r="GMV5"/>
      <c r="GMW5"/>
      <c r="GMX5"/>
      <c r="GMY5"/>
      <c r="GMZ5"/>
      <c r="GNA5"/>
      <c r="GNB5"/>
      <c r="GNC5"/>
      <c r="GND5"/>
      <c r="GNE5"/>
      <c r="GNF5"/>
      <c r="GNG5"/>
      <c r="GNH5"/>
      <c r="GNI5"/>
      <c r="GNJ5"/>
      <c r="GNK5"/>
      <c r="GNL5"/>
      <c r="GNM5"/>
      <c r="GNN5"/>
      <c r="GNO5"/>
      <c r="GNP5"/>
      <c r="GNQ5"/>
      <c r="GNR5"/>
      <c r="GNS5"/>
      <c r="GNT5"/>
      <c r="GNU5"/>
      <c r="GNV5"/>
      <c r="GNW5"/>
      <c r="GNX5"/>
      <c r="GNY5"/>
      <c r="GNZ5"/>
      <c r="GOA5"/>
      <c r="GOB5"/>
      <c r="GOC5"/>
      <c r="GOD5"/>
      <c r="GOE5"/>
      <c r="GOF5"/>
      <c r="GOG5"/>
      <c r="GOH5"/>
      <c r="GOI5"/>
      <c r="GOJ5"/>
      <c r="GOK5"/>
      <c r="GOL5"/>
      <c r="GOM5"/>
      <c r="GON5"/>
      <c r="GOO5"/>
      <c r="GOP5"/>
      <c r="GOQ5"/>
      <c r="GOR5"/>
      <c r="GOS5"/>
      <c r="GOT5"/>
      <c r="GOU5"/>
      <c r="GOV5"/>
      <c r="GOW5"/>
      <c r="GOX5"/>
      <c r="GOY5"/>
      <c r="GOZ5"/>
      <c r="GPA5"/>
      <c r="GPB5"/>
      <c r="GPC5"/>
      <c r="GPD5"/>
      <c r="GPE5"/>
      <c r="GPF5"/>
      <c r="GPG5"/>
      <c r="GPH5"/>
      <c r="GPI5"/>
      <c r="GPJ5"/>
      <c r="GPK5"/>
      <c r="GPL5"/>
      <c r="GPM5"/>
      <c r="GPN5"/>
      <c r="GPO5"/>
      <c r="GPP5"/>
      <c r="GPQ5"/>
      <c r="GPR5"/>
      <c r="GPS5"/>
      <c r="GPT5"/>
      <c r="GPU5"/>
      <c r="GPV5"/>
      <c r="GPW5"/>
      <c r="GPX5"/>
      <c r="GPY5"/>
      <c r="GPZ5"/>
      <c r="GQA5"/>
      <c r="GQB5"/>
      <c r="GQC5"/>
      <c r="GQD5"/>
      <c r="GQE5"/>
      <c r="GQF5"/>
      <c r="GQG5"/>
      <c r="GQH5"/>
      <c r="GQI5"/>
      <c r="GQJ5"/>
      <c r="GQK5"/>
      <c r="GQL5"/>
      <c r="GQM5"/>
      <c r="GQN5"/>
      <c r="GQO5"/>
      <c r="GQP5"/>
      <c r="GQQ5"/>
      <c r="GQR5"/>
      <c r="GQS5"/>
      <c r="GQT5"/>
      <c r="GQU5"/>
      <c r="GQV5"/>
      <c r="GQW5"/>
      <c r="GQX5"/>
      <c r="GQY5"/>
      <c r="GQZ5"/>
      <c r="GRA5"/>
      <c r="GRB5"/>
      <c r="GRC5"/>
      <c r="GRD5"/>
      <c r="GRE5"/>
      <c r="GRF5"/>
      <c r="GRG5"/>
      <c r="GRH5"/>
      <c r="GRI5"/>
      <c r="GRJ5"/>
      <c r="GRK5"/>
      <c r="GRL5"/>
      <c r="GRM5"/>
      <c r="GRN5"/>
      <c r="GRO5"/>
      <c r="GRP5"/>
      <c r="GRQ5"/>
      <c r="GRR5"/>
      <c r="GRS5"/>
      <c r="GRT5"/>
      <c r="GRU5"/>
      <c r="GRV5"/>
      <c r="GRW5"/>
      <c r="GRX5"/>
      <c r="GRY5"/>
      <c r="GRZ5"/>
      <c r="GSA5"/>
      <c r="GSB5"/>
      <c r="GSC5"/>
      <c r="GSD5"/>
      <c r="GSE5"/>
      <c r="GSF5"/>
      <c r="GSG5"/>
      <c r="GSH5"/>
      <c r="GSI5"/>
      <c r="GSJ5"/>
      <c r="GSK5"/>
      <c r="GSL5"/>
      <c r="GSM5"/>
      <c r="GSN5"/>
      <c r="GSO5"/>
      <c r="GSP5"/>
      <c r="GSQ5"/>
      <c r="GSR5"/>
      <c r="GSS5"/>
      <c r="GST5"/>
      <c r="GSU5"/>
      <c r="GSV5"/>
      <c r="GSW5"/>
      <c r="GSX5"/>
      <c r="GSY5"/>
      <c r="GSZ5"/>
      <c r="GTA5"/>
      <c r="GTB5"/>
      <c r="GTC5"/>
      <c r="GTD5"/>
      <c r="GTE5"/>
      <c r="GTF5"/>
      <c r="GTG5"/>
      <c r="GTH5"/>
      <c r="GTI5"/>
      <c r="GTJ5"/>
      <c r="GTK5"/>
      <c r="GTL5"/>
      <c r="GTM5"/>
      <c r="GTN5"/>
      <c r="GTO5"/>
      <c r="GTP5"/>
      <c r="GTQ5"/>
      <c r="GTR5"/>
      <c r="GTS5"/>
      <c r="GTT5"/>
      <c r="GTU5"/>
      <c r="GTV5"/>
      <c r="GTW5"/>
      <c r="GTX5"/>
      <c r="GTY5"/>
      <c r="GTZ5"/>
      <c r="GUA5"/>
      <c r="GUB5"/>
      <c r="GUC5"/>
      <c r="GUD5"/>
      <c r="GUE5"/>
      <c r="GUF5"/>
      <c r="GUG5"/>
      <c r="GUH5"/>
      <c r="GUI5"/>
      <c r="GUJ5"/>
      <c r="GUK5"/>
      <c r="GUL5"/>
      <c r="GUM5"/>
      <c r="GUN5"/>
      <c r="GUO5"/>
      <c r="GUP5"/>
      <c r="GUQ5"/>
      <c r="GUR5"/>
      <c r="GUS5"/>
      <c r="GUT5"/>
      <c r="GUU5"/>
      <c r="GUV5"/>
      <c r="GUW5"/>
      <c r="GUX5"/>
      <c r="GUY5"/>
      <c r="GUZ5"/>
      <c r="GVA5"/>
      <c r="GVB5"/>
      <c r="GVC5"/>
      <c r="GVD5"/>
      <c r="GVE5"/>
      <c r="GVF5"/>
      <c r="GVG5"/>
      <c r="GVH5"/>
      <c r="GVI5"/>
      <c r="GVJ5"/>
      <c r="GVK5"/>
      <c r="GVL5"/>
      <c r="GVM5"/>
      <c r="GVN5"/>
      <c r="GVO5"/>
      <c r="GVP5"/>
      <c r="GVQ5"/>
      <c r="GVR5"/>
      <c r="GVS5"/>
      <c r="GVT5"/>
      <c r="GVU5"/>
      <c r="GVV5"/>
      <c r="GVW5"/>
      <c r="GVX5"/>
      <c r="GVY5"/>
      <c r="GVZ5"/>
      <c r="GWA5"/>
      <c r="GWB5"/>
      <c r="GWC5"/>
      <c r="GWD5"/>
      <c r="GWE5"/>
      <c r="GWF5"/>
      <c r="GWG5"/>
      <c r="GWH5"/>
      <c r="GWI5"/>
      <c r="GWJ5"/>
      <c r="GWK5"/>
      <c r="GWL5"/>
      <c r="GWM5"/>
      <c r="GWN5"/>
      <c r="GWO5"/>
      <c r="GWP5"/>
      <c r="GWQ5"/>
      <c r="GWR5"/>
      <c r="GWS5"/>
      <c r="GWT5"/>
      <c r="GWU5"/>
      <c r="GWV5"/>
      <c r="GWW5"/>
      <c r="GWX5"/>
      <c r="GWY5"/>
      <c r="GWZ5"/>
      <c r="GXA5"/>
      <c r="GXB5"/>
      <c r="GXC5"/>
      <c r="GXD5"/>
      <c r="GXE5"/>
      <c r="GXF5"/>
      <c r="GXG5"/>
      <c r="GXH5"/>
      <c r="GXI5"/>
      <c r="GXJ5"/>
      <c r="GXK5"/>
      <c r="GXL5"/>
      <c r="GXM5"/>
      <c r="GXN5"/>
      <c r="GXO5"/>
      <c r="GXP5"/>
      <c r="GXQ5"/>
      <c r="GXR5"/>
      <c r="GXS5"/>
      <c r="GXT5"/>
      <c r="GXU5"/>
      <c r="GXV5"/>
      <c r="GXW5"/>
      <c r="GXX5"/>
      <c r="GXY5"/>
      <c r="GXZ5"/>
      <c r="GYA5"/>
      <c r="GYB5"/>
      <c r="GYC5"/>
      <c r="GYD5"/>
      <c r="GYE5"/>
      <c r="GYF5"/>
      <c r="GYG5"/>
      <c r="GYH5"/>
      <c r="GYI5"/>
      <c r="GYJ5"/>
      <c r="GYK5"/>
      <c r="GYL5"/>
      <c r="GYM5"/>
      <c r="GYN5"/>
      <c r="GYO5"/>
      <c r="GYP5"/>
      <c r="GYQ5"/>
      <c r="GYR5"/>
      <c r="GYS5"/>
      <c r="GYT5"/>
      <c r="GYU5"/>
      <c r="GYV5"/>
      <c r="GYW5"/>
      <c r="GYX5"/>
      <c r="GYY5"/>
      <c r="GYZ5"/>
      <c r="GZA5"/>
      <c r="GZB5"/>
      <c r="GZC5"/>
      <c r="GZD5"/>
      <c r="GZE5"/>
      <c r="GZF5"/>
      <c r="GZG5"/>
      <c r="GZH5"/>
      <c r="GZI5"/>
      <c r="GZJ5"/>
      <c r="GZK5"/>
      <c r="GZL5"/>
      <c r="GZM5"/>
      <c r="GZN5"/>
      <c r="GZO5"/>
      <c r="GZP5"/>
      <c r="GZQ5"/>
      <c r="GZR5"/>
      <c r="GZS5"/>
      <c r="GZT5"/>
      <c r="GZU5"/>
      <c r="GZV5"/>
      <c r="GZW5"/>
      <c r="GZX5"/>
      <c r="GZY5"/>
      <c r="GZZ5"/>
      <c r="HAA5"/>
      <c r="HAB5"/>
      <c r="HAC5"/>
      <c r="HAD5"/>
      <c r="HAE5"/>
      <c r="HAF5"/>
      <c r="HAG5"/>
      <c r="HAH5"/>
      <c r="HAI5"/>
      <c r="HAJ5"/>
      <c r="HAK5"/>
      <c r="HAL5"/>
      <c r="HAM5"/>
      <c r="HAN5"/>
      <c r="HAO5"/>
      <c r="HAP5"/>
      <c r="HAQ5"/>
      <c r="HAR5"/>
      <c r="HAS5"/>
      <c r="HAT5"/>
      <c r="HAU5"/>
      <c r="HAV5"/>
      <c r="HAW5"/>
      <c r="HAX5"/>
      <c r="HAY5"/>
      <c r="HAZ5"/>
      <c r="HBA5"/>
      <c r="HBB5"/>
      <c r="HBC5"/>
      <c r="HBD5"/>
      <c r="HBE5"/>
      <c r="HBF5"/>
      <c r="HBG5"/>
      <c r="HBH5"/>
      <c r="HBI5"/>
      <c r="HBJ5"/>
      <c r="HBK5"/>
      <c r="HBL5"/>
      <c r="HBM5"/>
      <c r="HBN5"/>
      <c r="HBO5"/>
      <c r="HBP5"/>
      <c r="HBQ5"/>
      <c r="HBR5"/>
      <c r="HBS5"/>
      <c r="HBT5"/>
      <c r="HBU5"/>
      <c r="HBV5"/>
      <c r="HBW5"/>
      <c r="HBX5"/>
      <c r="HBY5"/>
      <c r="HBZ5"/>
      <c r="HCA5"/>
      <c r="HCB5"/>
      <c r="HCC5"/>
      <c r="HCD5"/>
      <c r="HCE5"/>
      <c r="HCF5"/>
      <c r="HCG5"/>
      <c r="HCH5"/>
      <c r="HCI5"/>
      <c r="HCJ5"/>
      <c r="HCK5"/>
      <c r="HCL5"/>
      <c r="HCM5"/>
      <c r="HCN5"/>
      <c r="HCO5"/>
      <c r="HCP5"/>
      <c r="HCQ5"/>
      <c r="HCR5"/>
      <c r="HCS5"/>
      <c r="HCT5"/>
      <c r="HCU5"/>
      <c r="HCV5"/>
      <c r="HCW5"/>
      <c r="HCX5"/>
      <c r="HCY5"/>
      <c r="HCZ5"/>
      <c r="HDA5"/>
      <c r="HDB5"/>
      <c r="HDC5"/>
      <c r="HDD5"/>
      <c r="HDE5"/>
      <c r="HDF5"/>
      <c r="HDG5"/>
      <c r="HDH5"/>
      <c r="HDI5"/>
      <c r="HDJ5"/>
      <c r="HDK5"/>
      <c r="HDL5"/>
      <c r="HDM5"/>
      <c r="HDN5"/>
      <c r="HDO5"/>
      <c r="HDP5"/>
      <c r="HDQ5"/>
      <c r="HDR5"/>
      <c r="HDS5"/>
      <c r="HDT5"/>
      <c r="HDU5"/>
      <c r="HDV5"/>
      <c r="HDW5"/>
      <c r="HDX5"/>
      <c r="HDY5"/>
      <c r="HDZ5"/>
      <c r="HEA5"/>
      <c r="HEB5"/>
      <c r="HEC5"/>
      <c r="HED5"/>
      <c r="HEE5"/>
      <c r="HEF5"/>
      <c r="HEG5"/>
      <c r="HEH5"/>
      <c r="HEI5"/>
      <c r="HEJ5"/>
      <c r="HEK5"/>
      <c r="HEL5"/>
      <c r="HEM5"/>
      <c r="HEN5"/>
      <c r="HEO5"/>
      <c r="HEP5"/>
      <c r="HEQ5"/>
      <c r="HER5"/>
      <c r="HES5"/>
      <c r="HET5"/>
      <c r="HEU5"/>
      <c r="HEV5"/>
      <c r="HEW5"/>
      <c r="HEX5"/>
      <c r="HEY5"/>
      <c r="HEZ5"/>
      <c r="HFA5"/>
      <c r="HFB5"/>
      <c r="HFC5"/>
      <c r="HFD5"/>
      <c r="HFE5"/>
      <c r="HFF5"/>
      <c r="HFG5"/>
      <c r="HFH5"/>
      <c r="HFI5"/>
      <c r="HFJ5"/>
      <c r="HFK5"/>
      <c r="HFL5"/>
      <c r="HFM5"/>
      <c r="HFN5"/>
      <c r="HFO5"/>
      <c r="HFP5"/>
      <c r="HFQ5"/>
      <c r="HFR5"/>
      <c r="HFS5"/>
      <c r="HFT5"/>
      <c r="HFU5"/>
      <c r="HFV5"/>
      <c r="HFW5"/>
      <c r="HFX5"/>
      <c r="HFY5"/>
      <c r="HFZ5"/>
      <c r="HGA5"/>
      <c r="HGB5"/>
      <c r="HGC5"/>
      <c r="HGD5"/>
      <c r="HGE5"/>
      <c r="HGF5"/>
      <c r="HGG5"/>
      <c r="HGH5"/>
      <c r="HGI5"/>
      <c r="HGJ5"/>
      <c r="HGK5"/>
      <c r="HGL5"/>
      <c r="HGM5"/>
      <c r="HGN5"/>
      <c r="HGO5"/>
      <c r="HGP5"/>
      <c r="HGQ5"/>
      <c r="HGR5"/>
      <c r="HGS5"/>
      <c r="HGT5"/>
      <c r="HGU5"/>
      <c r="HGV5"/>
      <c r="HGW5"/>
      <c r="HGX5"/>
      <c r="HGY5"/>
      <c r="HGZ5"/>
      <c r="HHA5"/>
      <c r="HHB5"/>
      <c r="HHC5"/>
      <c r="HHD5"/>
      <c r="HHE5"/>
      <c r="HHF5"/>
      <c r="HHG5"/>
      <c r="HHH5"/>
      <c r="HHI5"/>
      <c r="HHJ5"/>
      <c r="HHK5"/>
      <c r="HHL5"/>
      <c r="HHM5"/>
      <c r="HHN5"/>
      <c r="HHO5"/>
      <c r="HHP5"/>
      <c r="HHQ5"/>
      <c r="HHR5"/>
      <c r="HHS5"/>
      <c r="HHT5"/>
      <c r="HHU5"/>
      <c r="HHV5"/>
      <c r="HHW5"/>
      <c r="HHX5"/>
      <c r="HHY5"/>
      <c r="HHZ5"/>
      <c r="HIA5"/>
      <c r="HIB5"/>
      <c r="HIC5"/>
      <c r="HID5"/>
      <c r="HIE5"/>
      <c r="HIF5"/>
      <c r="HIG5"/>
      <c r="HIH5"/>
      <c r="HII5"/>
      <c r="HIJ5"/>
      <c r="HIK5"/>
      <c r="HIL5"/>
      <c r="HIM5"/>
      <c r="HIN5"/>
      <c r="HIO5"/>
      <c r="HIP5"/>
      <c r="HIQ5"/>
      <c r="HIR5"/>
      <c r="HIS5"/>
      <c r="HIT5"/>
      <c r="HIU5"/>
      <c r="HIV5"/>
      <c r="HIW5"/>
      <c r="HIX5"/>
      <c r="HIY5"/>
      <c r="HIZ5"/>
      <c r="HJA5"/>
      <c r="HJB5"/>
      <c r="HJC5"/>
      <c r="HJD5"/>
      <c r="HJE5"/>
      <c r="HJF5"/>
      <c r="HJG5"/>
      <c r="HJH5"/>
      <c r="HJI5"/>
      <c r="HJJ5"/>
      <c r="HJK5"/>
      <c r="HJL5"/>
      <c r="HJM5"/>
      <c r="HJN5"/>
      <c r="HJO5"/>
      <c r="HJP5"/>
      <c r="HJQ5"/>
      <c r="HJR5"/>
      <c r="HJS5"/>
      <c r="HJT5"/>
      <c r="HJU5"/>
      <c r="HJV5"/>
      <c r="HJW5"/>
      <c r="HJX5"/>
      <c r="HJY5"/>
      <c r="HJZ5"/>
      <c r="HKA5"/>
      <c r="HKB5"/>
      <c r="HKC5"/>
      <c r="HKD5"/>
      <c r="HKE5"/>
      <c r="HKF5"/>
      <c r="HKG5"/>
      <c r="HKH5"/>
      <c r="HKI5"/>
      <c r="HKJ5"/>
      <c r="HKK5"/>
      <c r="HKL5"/>
      <c r="HKM5"/>
      <c r="HKN5"/>
      <c r="HKO5"/>
      <c r="HKP5"/>
      <c r="HKQ5"/>
      <c r="HKR5"/>
      <c r="HKS5"/>
      <c r="HKT5"/>
      <c r="HKU5"/>
      <c r="HKV5"/>
      <c r="HKW5"/>
      <c r="HKX5"/>
      <c r="HKY5"/>
      <c r="HKZ5"/>
      <c r="HLA5"/>
      <c r="HLB5"/>
      <c r="HLC5"/>
      <c r="HLD5"/>
      <c r="HLE5"/>
      <c r="HLF5"/>
      <c r="HLG5"/>
      <c r="HLH5"/>
      <c r="HLI5"/>
      <c r="HLJ5"/>
      <c r="HLK5"/>
      <c r="HLL5"/>
      <c r="HLM5"/>
      <c r="HLN5"/>
      <c r="HLO5"/>
      <c r="HLP5"/>
      <c r="HLQ5"/>
      <c r="HLR5"/>
      <c r="HLS5"/>
      <c r="HLT5"/>
      <c r="HLU5"/>
      <c r="HLV5"/>
      <c r="HLW5"/>
      <c r="HLX5"/>
      <c r="HLY5"/>
      <c r="HLZ5"/>
      <c r="HMA5"/>
      <c r="HMB5"/>
      <c r="HMC5"/>
      <c r="HMD5"/>
      <c r="HME5"/>
      <c r="HMF5"/>
      <c r="HMG5"/>
      <c r="HMH5"/>
      <c r="HMI5"/>
      <c r="HMJ5"/>
      <c r="HMK5"/>
      <c r="HML5"/>
      <c r="HMM5"/>
      <c r="HMN5"/>
      <c r="HMO5"/>
      <c r="HMP5"/>
      <c r="HMQ5"/>
      <c r="HMR5"/>
      <c r="HMS5"/>
      <c r="HMT5"/>
      <c r="HMU5"/>
      <c r="HMV5"/>
      <c r="HMW5"/>
      <c r="HMX5"/>
      <c r="HMY5"/>
      <c r="HMZ5"/>
      <c r="HNA5"/>
      <c r="HNB5"/>
      <c r="HNC5"/>
      <c r="HND5"/>
      <c r="HNE5"/>
      <c r="HNF5"/>
      <c r="HNG5"/>
      <c r="HNH5"/>
      <c r="HNI5"/>
      <c r="HNJ5"/>
      <c r="HNK5"/>
      <c r="HNL5"/>
      <c r="HNM5"/>
      <c r="HNN5"/>
      <c r="HNO5"/>
      <c r="HNP5"/>
      <c r="HNQ5"/>
      <c r="HNR5"/>
      <c r="HNS5"/>
      <c r="HNT5"/>
      <c r="HNU5"/>
      <c r="HNV5"/>
      <c r="HNW5"/>
      <c r="HNX5"/>
      <c r="HNY5"/>
      <c r="HNZ5"/>
      <c r="HOA5"/>
      <c r="HOB5"/>
      <c r="HOC5"/>
      <c r="HOD5"/>
      <c r="HOE5"/>
      <c r="HOF5"/>
      <c r="HOG5"/>
      <c r="HOH5"/>
      <c r="HOI5"/>
      <c r="HOJ5"/>
      <c r="HOK5"/>
      <c r="HOL5"/>
      <c r="HOM5"/>
      <c r="HON5"/>
      <c r="HOO5"/>
      <c r="HOP5"/>
      <c r="HOQ5"/>
      <c r="HOR5"/>
      <c r="HOS5"/>
      <c r="HOT5"/>
      <c r="HOU5"/>
      <c r="HOV5"/>
      <c r="HOW5"/>
      <c r="HOX5"/>
      <c r="HOY5"/>
      <c r="HOZ5"/>
      <c r="HPA5"/>
      <c r="HPB5"/>
      <c r="HPC5"/>
      <c r="HPD5"/>
      <c r="HPE5"/>
      <c r="HPF5"/>
      <c r="HPG5"/>
      <c r="HPH5"/>
      <c r="HPI5"/>
      <c r="HPJ5"/>
      <c r="HPK5"/>
      <c r="HPL5"/>
      <c r="HPM5"/>
      <c r="HPN5"/>
      <c r="HPO5"/>
      <c r="HPP5"/>
      <c r="HPQ5"/>
      <c r="HPR5"/>
      <c r="HPS5"/>
      <c r="HPT5"/>
      <c r="HPU5"/>
      <c r="HPV5"/>
      <c r="HPW5"/>
      <c r="HPX5"/>
      <c r="HPY5"/>
      <c r="HPZ5"/>
      <c r="HQA5"/>
      <c r="HQB5"/>
      <c r="HQC5"/>
      <c r="HQD5"/>
      <c r="HQE5"/>
      <c r="HQF5"/>
      <c r="HQG5"/>
      <c r="HQH5"/>
      <c r="HQI5"/>
      <c r="HQJ5"/>
      <c r="HQK5"/>
      <c r="HQL5"/>
      <c r="HQM5"/>
      <c r="HQN5"/>
      <c r="HQO5"/>
      <c r="HQP5"/>
      <c r="HQQ5"/>
      <c r="HQR5"/>
      <c r="HQS5"/>
      <c r="HQT5"/>
      <c r="HQU5"/>
      <c r="HQV5"/>
      <c r="HQW5"/>
      <c r="HQX5"/>
      <c r="HQY5"/>
      <c r="HQZ5"/>
      <c r="HRA5"/>
      <c r="HRB5"/>
      <c r="HRC5"/>
      <c r="HRD5"/>
      <c r="HRE5"/>
      <c r="HRF5"/>
      <c r="HRG5"/>
      <c r="HRH5"/>
      <c r="HRI5"/>
      <c r="HRJ5"/>
      <c r="HRK5"/>
      <c r="HRL5"/>
      <c r="HRM5"/>
      <c r="HRN5"/>
      <c r="HRO5"/>
      <c r="HRP5"/>
      <c r="HRQ5"/>
      <c r="HRR5"/>
      <c r="HRS5"/>
      <c r="HRT5"/>
      <c r="HRU5"/>
      <c r="HRV5"/>
      <c r="HRW5"/>
      <c r="HRX5"/>
      <c r="HRY5"/>
      <c r="HRZ5"/>
      <c r="HSA5"/>
      <c r="HSB5"/>
      <c r="HSC5"/>
      <c r="HSD5"/>
      <c r="HSE5"/>
      <c r="HSF5"/>
      <c r="HSG5"/>
      <c r="HSH5"/>
      <c r="HSI5"/>
      <c r="HSJ5"/>
      <c r="HSK5"/>
      <c r="HSL5"/>
      <c r="HSM5"/>
      <c r="HSN5"/>
      <c r="HSO5"/>
      <c r="HSP5"/>
      <c r="HSQ5"/>
      <c r="HSR5"/>
      <c r="HSS5"/>
      <c r="HST5"/>
      <c r="HSU5"/>
      <c r="HSV5"/>
      <c r="HSW5"/>
      <c r="HSX5"/>
      <c r="HSY5"/>
      <c r="HSZ5"/>
      <c r="HTA5"/>
      <c r="HTB5"/>
      <c r="HTC5"/>
      <c r="HTD5"/>
      <c r="HTE5"/>
      <c r="HTF5"/>
      <c r="HTG5"/>
      <c r="HTH5"/>
      <c r="HTI5"/>
      <c r="HTJ5"/>
      <c r="HTK5"/>
      <c r="HTL5"/>
      <c r="HTM5"/>
      <c r="HTN5"/>
      <c r="HTO5"/>
      <c r="HTP5"/>
      <c r="HTQ5"/>
      <c r="HTR5"/>
      <c r="HTS5"/>
      <c r="HTT5"/>
      <c r="HTU5"/>
      <c r="HTV5"/>
      <c r="HTW5"/>
      <c r="HTX5"/>
      <c r="HTY5"/>
      <c r="HTZ5"/>
      <c r="HUA5"/>
      <c r="HUB5"/>
      <c r="HUC5"/>
      <c r="HUD5"/>
      <c r="HUE5"/>
      <c r="HUF5"/>
      <c r="HUG5"/>
      <c r="HUH5"/>
      <c r="HUI5"/>
      <c r="HUJ5"/>
      <c r="HUK5"/>
      <c r="HUL5"/>
      <c r="HUM5"/>
      <c r="HUN5"/>
      <c r="HUO5"/>
      <c r="HUP5"/>
      <c r="HUQ5"/>
      <c r="HUR5"/>
      <c r="HUS5"/>
      <c r="HUT5"/>
      <c r="HUU5"/>
      <c r="HUV5"/>
      <c r="HUW5"/>
      <c r="HUX5"/>
      <c r="HUY5"/>
      <c r="HUZ5"/>
      <c r="HVA5"/>
      <c r="HVB5"/>
      <c r="HVC5"/>
      <c r="HVD5"/>
      <c r="HVE5"/>
      <c r="HVF5"/>
      <c r="HVG5"/>
      <c r="HVH5"/>
      <c r="HVI5"/>
      <c r="HVJ5"/>
      <c r="HVK5"/>
      <c r="HVL5"/>
      <c r="HVM5"/>
      <c r="HVN5"/>
      <c r="HVO5"/>
      <c r="HVP5"/>
      <c r="HVQ5"/>
      <c r="HVR5"/>
      <c r="HVS5"/>
      <c r="HVT5"/>
      <c r="HVU5"/>
      <c r="HVV5"/>
      <c r="HVW5"/>
      <c r="HVX5"/>
      <c r="HVY5"/>
      <c r="HVZ5"/>
      <c r="HWA5"/>
      <c r="HWB5"/>
      <c r="HWC5"/>
      <c r="HWD5"/>
      <c r="HWE5"/>
      <c r="HWF5"/>
      <c r="HWG5"/>
      <c r="HWH5"/>
      <c r="HWI5"/>
      <c r="HWJ5"/>
      <c r="HWK5"/>
      <c r="HWL5"/>
      <c r="HWM5"/>
      <c r="HWN5"/>
      <c r="HWO5"/>
      <c r="HWP5"/>
      <c r="HWQ5"/>
      <c r="HWR5"/>
      <c r="HWS5"/>
      <c r="HWT5"/>
      <c r="HWU5"/>
      <c r="HWV5"/>
      <c r="HWW5"/>
      <c r="HWX5"/>
      <c r="HWY5"/>
      <c r="HWZ5"/>
      <c r="HXA5"/>
      <c r="HXB5"/>
      <c r="HXC5"/>
      <c r="HXD5"/>
      <c r="HXE5"/>
      <c r="HXF5"/>
      <c r="HXG5"/>
      <c r="HXH5"/>
      <c r="HXI5"/>
      <c r="HXJ5"/>
      <c r="HXK5"/>
      <c r="HXL5"/>
      <c r="HXM5"/>
      <c r="HXN5"/>
      <c r="HXO5"/>
      <c r="HXP5"/>
      <c r="HXQ5"/>
      <c r="HXR5"/>
      <c r="HXS5"/>
      <c r="HXT5"/>
      <c r="HXU5"/>
      <c r="HXV5"/>
      <c r="HXW5"/>
      <c r="HXX5"/>
      <c r="HXY5"/>
      <c r="HXZ5"/>
      <c r="HYA5"/>
      <c r="HYB5"/>
      <c r="HYC5"/>
      <c r="HYD5"/>
      <c r="HYE5"/>
      <c r="HYF5"/>
      <c r="HYG5"/>
      <c r="HYH5"/>
      <c r="HYI5"/>
      <c r="HYJ5"/>
      <c r="HYK5"/>
      <c r="HYL5"/>
      <c r="HYM5"/>
      <c r="HYN5"/>
      <c r="HYO5"/>
      <c r="HYP5"/>
      <c r="HYQ5"/>
      <c r="HYR5"/>
      <c r="HYS5"/>
      <c r="HYT5"/>
      <c r="HYU5"/>
      <c r="HYV5"/>
      <c r="HYW5"/>
      <c r="HYX5"/>
      <c r="HYY5"/>
      <c r="HYZ5"/>
      <c r="HZA5"/>
      <c r="HZB5"/>
      <c r="HZC5"/>
      <c r="HZD5"/>
      <c r="HZE5"/>
      <c r="HZF5"/>
      <c r="HZG5"/>
      <c r="HZH5"/>
      <c r="HZI5"/>
      <c r="HZJ5"/>
      <c r="HZK5"/>
      <c r="HZL5"/>
      <c r="HZM5"/>
      <c r="HZN5"/>
      <c r="HZO5"/>
      <c r="HZP5"/>
      <c r="HZQ5"/>
      <c r="HZR5"/>
      <c r="HZS5"/>
      <c r="HZT5"/>
      <c r="HZU5"/>
      <c r="HZV5"/>
      <c r="HZW5"/>
      <c r="HZX5"/>
      <c r="HZY5"/>
      <c r="HZZ5"/>
      <c r="IAA5"/>
      <c r="IAB5"/>
      <c r="IAC5"/>
      <c r="IAD5"/>
      <c r="IAE5"/>
      <c r="IAF5"/>
      <c r="IAG5"/>
      <c r="IAH5"/>
      <c r="IAI5"/>
      <c r="IAJ5"/>
      <c r="IAK5"/>
      <c r="IAL5"/>
      <c r="IAM5"/>
      <c r="IAN5"/>
      <c r="IAO5"/>
      <c r="IAP5"/>
      <c r="IAQ5"/>
      <c r="IAR5"/>
      <c r="IAS5"/>
      <c r="IAT5"/>
      <c r="IAU5"/>
      <c r="IAV5"/>
      <c r="IAW5"/>
      <c r="IAX5"/>
      <c r="IAY5"/>
      <c r="IAZ5"/>
      <c r="IBA5"/>
      <c r="IBB5"/>
      <c r="IBC5"/>
      <c r="IBD5"/>
      <c r="IBE5"/>
      <c r="IBF5"/>
      <c r="IBG5"/>
      <c r="IBH5"/>
      <c r="IBI5"/>
      <c r="IBJ5"/>
      <c r="IBK5"/>
      <c r="IBL5"/>
      <c r="IBM5"/>
      <c r="IBN5"/>
      <c r="IBO5"/>
      <c r="IBP5"/>
      <c r="IBQ5"/>
      <c r="IBR5"/>
      <c r="IBS5"/>
      <c r="IBT5"/>
      <c r="IBU5"/>
      <c r="IBV5"/>
      <c r="IBW5"/>
      <c r="IBX5"/>
      <c r="IBY5"/>
      <c r="IBZ5"/>
      <c r="ICA5"/>
      <c r="ICB5"/>
      <c r="ICC5"/>
      <c r="ICD5"/>
      <c r="ICE5"/>
      <c r="ICF5"/>
      <c r="ICG5"/>
      <c r="ICH5"/>
      <c r="ICI5"/>
      <c r="ICJ5"/>
      <c r="ICK5"/>
      <c r="ICL5"/>
      <c r="ICM5"/>
      <c r="ICN5"/>
      <c r="ICO5"/>
      <c r="ICP5"/>
      <c r="ICQ5"/>
      <c r="ICR5"/>
      <c r="ICS5"/>
      <c r="ICT5"/>
      <c r="ICU5"/>
      <c r="ICV5"/>
      <c r="ICW5"/>
      <c r="ICX5"/>
      <c r="ICY5"/>
      <c r="ICZ5"/>
      <c r="IDA5"/>
      <c r="IDB5"/>
      <c r="IDC5"/>
      <c r="IDD5"/>
      <c r="IDE5"/>
      <c r="IDF5"/>
      <c r="IDG5"/>
      <c r="IDH5"/>
      <c r="IDI5"/>
      <c r="IDJ5"/>
      <c r="IDK5"/>
      <c r="IDL5"/>
      <c r="IDM5"/>
      <c r="IDN5"/>
      <c r="IDO5"/>
      <c r="IDP5"/>
      <c r="IDQ5"/>
      <c r="IDR5"/>
      <c r="IDS5"/>
      <c r="IDT5"/>
      <c r="IDU5"/>
      <c r="IDV5"/>
      <c r="IDW5"/>
      <c r="IDX5"/>
      <c r="IDY5"/>
      <c r="IDZ5"/>
      <c r="IEA5"/>
      <c r="IEB5"/>
      <c r="IEC5"/>
      <c r="IED5"/>
      <c r="IEE5"/>
      <c r="IEF5"/>
      <c r="IEG5"/>
      <c r="IEH5"/>
      <c r="IEI5"/>
      <c r="IEJ5"/>
      <c r="IEK5"/>
      <c r="IEL5"/>
      <c r="IEM5"/>
      <c r="IEN5"/>
      <c r="IEO5"/>
      <c r="IEP5"/>
      <c r="IEQ5"/>
      <c r="IER5"/>
      <c r="IES5"/>
      <c r="IET5"/>
      <c r="IEU5"/>
      <c r="IEV5"/>
      <c r="IEW5"/>
      <c r="IEX5"/>
      <c r="IEY5"/>
      <c r="IEZ5"/>
      <c r="IFA5"/>
      <c r="IFB5"/>
      <c r="IFC5"/>
      <c r="IFD5"/>
      <c r="IFE5"/>
      <c r="IFF5"/>
      <c r="IFG5"/>
      <c r="IFH5"/>
      <c r="IFI5"/>
      <c r="IFJ5"/>
      <c r="IFK5"/>
      <c r="IFL5"/>
      <c r="IFM5"/>
      <c r="IFN5"/>
      <c r="IFO5"/>
      <c r="IFP5"/>
      <c r="IFQ5"/>
      <c r="IFR5"/>
      <c r="IFS5"/>
      <c r="IFT5"/>
      <c r="IFU5"/>
      <c r="IFV5"/>
      <c r="IFW5"/>
      <c r="IFX5"/>
      <c r="IFY5"/>
      <c r="IFZ5"/>
      <c r="IGA5"/>
      <c r="IGB5"/>
      <c r="IGC5"/>
      <c r="IGD5"/>
      <c r="IGE5"/>
      <c r="IGF5"/>
      <c r="IGG5"/>
      <c r="IGH5"/>
      <c r="IGI5"/>
      <c r="IGJ5"/>
      <c r="IGK5"/>
      <c r="IGL5"/>
      <c r="IGM5"/>
      <c r="IGN5"/>
      <c r="IGO5"/>
      <c r="IGP5"/>
      <c r="IGQ5"/>
      <c r="IGR5"/>
      <c r="IGS5"/>
      <c r="IGT5"/>
      <c r="IGU5"/>
      <c r="IGV5"/>
      <c r="IGW5"/>
      <c r="IGX5"/>
      <c r="IGY5"/>
      <c r="IGZ5"/>
      <c r="IHA5"/>
      <c r="IHB5"/>
      <c r="IHC5"/>
      <c r="IHD5"/>
      <c r="IHE5"/>
      <c r="IHF5"/>
      <c r="IHG5"/>
      <c r="IHH5"/>
      <c r="IHI5"/>
      <c r="IHJ5"/>
      <c r="IHK5"/>
      <c r="IHL5"/>
      <c r="IHM5"/>
      <c r="IHN5"/>
      <c r="IHO5"/>
      <c r="IHP5"/>
      <c r="IHQ5"/>
      <c r="IHR5"/>
      <c r="IHS5"/>
      <c r="IHT5"/>
      <c r="IHU5"/>
      <c r="IHV5"/>
      <c r="IHW5"/>
      <c r="IHX5"/>
      <c r="IHY5"/>
      <c r="IHZ5"/>
      <c r="IIA5"/>
      <c r="IIB5"/>
      <c r="IIC5"/>
      <c r="IID5"/>
      <c r="IIE5"/>
      <c r="IIF5"/>
      <c r="IIG5"/>
      <c r="IIH5"/>
      <c r="III5"/>
      <c r="IIJ5"/>
      <c r="IIK5"/>
      <c r="IIL5"/>
      <c r="IIM5"/>
      <c r="IIN5"/>
      <c r="IIO5"/>
      <c r="IIP5"/>
      <c r="IIQ5"/>
      <c r="IIR5"/>
      <c r="IIS5"/>
      <c r="IIT5"/>
      <c r="IIU5"/>
      <c r="IIV5"/>
      <c r="IIW5"/>
      <c r="IIX5"/>
      <c r="IIY5"/>
      <c r="IIZ5"/>
      <c r="IJA5"/>
      <c r="IJB5"/>
      <c r="IJC5"/>
      <c r="IJD5"/>
      <c r="IJE5"/>
      <c r="IJF5"/>
      <c r="IJG5"/>
      <c r="IJH5"/>
      <c r="IJI5"/>
      <c r="IJJ5"/>
      <c r="IJK5"/>
      <c r="IJL5"/>
      <c r="IJM5"/>
      <c r="IJN5"/>
      <c r="IJO5"/>
      <c r="IJP5"/>
      <c r="IJQ5"/>
      <c r="IJR5"/>
      <c r="IJS5"/>
      <c r="IJT5"/>
      <c r="IJU5"/>
      <c r="IJV5"/>
      <c r="IJW5"/>
      <c r="IJX5"/>
      <c r="IJY5"/>
      <c r="IJZ5"/>
      <c r="IKA5"/>
      <c r="IKB5"/>
      <c r="IKC5"/>
      <c r="IKD5"/>
      <c r="IKE5"/>
      <c r="IKF5"/>
      <c r="IKG5"/>
      <c r="IKH5"/>
      <c r="IKI5"/>
      <c r="IKJ5"/>
      <c r="IKK5"/>
      <c r="IKL5"/>
      <c r="IKM5"/>
      <c r="IKN5"/>
      <c r="IKO5"/>
      <c r="IKP5"/>
      <c r="IKQ5"/>
      <c r="IKR5"/>
      <c r="IKS5"/>
      <c r="IKT5"/>
      <c r="IKU5"/>
      <c r="IKV5"/>
      <c r="IKW5"/>
      <c r="IKX5"/>
      <c r="IKY5"/>
      <c r="IKZ5"/>
      <c r="ILA5"/>
      <c r="ILB5"/>
      <c r="ILC5"/>
      <c r="ILD5"/>
      <c r="ILE5"/>
      <c r="ILF5"/>
      <c r="ILG5"/>
      <c r="ILH5"/>
      <c r="ILI5"/>
      <c r="ILJ5"/>
      <c r="ILK5"/>
      <c r="ILL5"/>
      <c r="ILM5"/>
      <c r="ILN5"/>
      <c r="ILO5"/>
      <c r="ILP5"/>
      <c r="ILQ5"/>
      <c r="ILR5"/>
      <c r="ILS5"/>
      <c r="ILT5"/>
      <c r="ILU5"/>
      <c r="ILV5"/>
      <c r="ILW5"/>
      <c r="ILX5"/>
      <c r="ILY5"/>
      <c r="ILZ5"/>
      <c r="IMA5"/>
      <c r="IMB5"/>
      <c r="IMC5"/>
      <c r="IMD5"/>
      <c r="IME5"/>
      <c r="IMF5"/>
      <c r="IMG5"/>
      <c r="IMH5"/>
      <c r="IMI5"/>
      <c r="IMJ5"/>
      <c r="IMK5"/>
      <c r="IML5"/>
      <c r="IMM5"/>
      <c r="IMN5"/>
      <c r="IMO5"/>
      <c r="IMP5"/>
      <c r="IMQ5"/>
      <c r="IMR5"/>
      <c r="IMS5"/>
      <c r="IMT5"/>
      <c r="IMU5"/>
      <c r="IMV5"/>
      <c r="IMW5"/>
      <c r="IMX5"/>
      <c r="IMY5"/>
      <c r="IMZ5"/>
      <c r="INA5"/>
      <c r="INB5"/>
      <c r="INC5"/>
      <c r="IND5"/>
      <c r="INE5"/>
      <c r="INF5"/>
      <c r="ING5"/>
      <c r="INH5"/>
      <c r="INI5"/>
      <c r="INJ5"/>
      <c r="INK5"/>
      <c r="INL5"/>
      <c r="INM5"/>
      <c r="INN5"/>
      <c r="INO5"/>
      <c r="INP5"/>
      <c r="INQ5"/>
      <c r="INR5"/>
      <c r="INS5"/>
      <c r="INT5"/>
      <c r="INU5"/>
      <c r="INV5"/>
      <c r="INW5"/>
      <c r="INX5"/>
      <c r="INY5"/>
      <c r="INZ5"/>
      <c r="IOA5"/>
      <c r="IOB5"/>
      <c r="IOC5"/>
      <c r="IOD5"/>
      <c r="IOE5"/>
      <c r="IOF5"/>
      <c r="IOG5"/>
      <c r="IOH5"/>
      <c r="IOI5"/>
      <c r="IOJ5"/>
      <c r="IOK5"/>
      <c r="IOL5"/>
      <c r="IOM5"/>
      <c r="ION5"/>
      <c r="IOO5"/>
      <c r="IOP5"/>
      <c r="IOQ5"/>
      <c r="IOR5"/>
      <c r="IOS5"/>
      <c r="IOT5"/>
      <c r="IOU5"/>
      <c r="IOV5"/>
      <c r="IOW5"/>
      <c r="IOX5"/>
      <c r="IOY5"/>
      <c r="IOZ5"/>
      <c r="IPA5"/>
      <c r="IPB5"/>
      <c r="IPC5"/>
      <c r="IPD5"/>
      <c r="IPE5"/>
      <c r="IPF5"/>
      <c r="IPG5"/>
      <c r="IPH5"/>
      <c r="IPI5"/>
      <c r="IPJ5"/>
      <c r="IPK5"/>
      <c r="IPL5"/>
      <c r="IPM5"/>
      <c r="IPN5"/>
      <c r="IPO5"/>
      <c r="IPP5"/>
      <c r="IPQ5"/>
      <c r="IPR5"/>
      <c r="IPS5"/>
      <c r="IPT5"/>
      <c r="IPU5"/>
      <c r="IPV5"/>
      <c r="IPW5"/>
      <c r="IPX5"/>
      <c r="IPY5"/>
      <c r="IPZ5"/>
      <c r="IQA5"/>
      <c r="IQB5"/>
      <c r="IQC5"/>
      <c r="IQD5"/>
      <c r="IQE5"/>
      <c r="IQF5"/>
      <c r="IQG5"/>
      <c r="IQH5"/>
      <c r="IQI5"/>
      <c r="IQJ5"/>
      <c r="IQK5"/>
      <c r="IQL5"/>
      <c r="IQM5"/>
      <c r="IQN5"/>
      <c r="IQO5"/>
      <c r="IQP5"/>
      <c r="IQQ5"/>
      <c r="IQR5"/>
      <c r="IQS5"/>
      <c r="IQT5"/>
      <c r="IQU5"/>
      <c r="IQV5"/>
      <c r="IQW5"/>
      <c r="IQX5"/>
      <c r="IQY5"/>
      <c r="IQZ5"/>
      <c r="IRA5"/>
      <c r="IRB5"/>
      <c r="IRC5"/>
      <c r="IRD5"/>
      <c r="IRE5"/>
      <c r="IRF5"/>
      <c r="IRG5"/>
      <c r="IRH5"/>
      <c r="IRI5"/>
      <c r="IRJ5"/>
      <c r="IRK5"/>
      <c r="IRL5"/>
      <c r="IRM5"/>
      <c r="IRN5"/>
      <c r="IRO5"/>
      <c r="IRP5"/>
      <c r="IRQ5"/>
      <c r="IRR5"/>
      <c r="IRS5"/>
      <c r="IRT5"/>
      <c r="IRU5"/>
      <c r="IRV5"/>
      <c r="IRW5"/>
      <c r="IRX5"/>
      <c r="IRY5"/>
      <c r="IRZ5"/>
      <c r="ISA5"/>
      <c r="ISB5"/>
      <c r="ISC5"/>
      <c r="ISD5"/>
      <c r="ISE5"/>
      <c r="ISF5"/>
      <c r="ISG5"/>
      <c r="ISH5"/>
      <c r="ISI5"/>
      <c r="ISJ5"/>
      <c r="ISK5"/>
      <c r="ISL5"/>
      <c r="ISM5"/>
      <c r="ISN5"/>
      <c r="ISO5"/>
      <c r="ISP5"/>
      <c r="ISQ5"/>
      <c r="ISR5"/>
      <c r="ISS5"/>
      <c r="IST5"/>
      <c r="ISU5"/>
      <c r="ISV5"/>
      <c r="ISW5"/>
      <c r="ISX5"/>
      <c r="ISY5"/>
      <c r="ISZ5"/>
      <c r="ITA5"/>
      <c r="ITB5"/>
      <c r="ITC5"/>
      <c r="ITD5"/>
      <c r="ITE5"/>
      <c r="ITF5"/>
      <c r="ITG5"/>
      <c r="ITH5"/>
      <c r="ITI5"/>
      <c r="ITJ5"/>
      <c r="ITK5"/>
      <c r="ITL5"/>
      <c r="ITM5"/>
      <c r="ITN5"/>
      <c r="ITO5"/>
      <c r="ITP5"/>
      <c r="ITQ5"/>
      <c r="ITR5"/>
      <c r="ITS5"/>
      <c r="ITT5"/>
      <c r="ITU5"/>
      <c r="ITV5"/>
      <c r="ITW5"/>
      <c r="ITX5"/>
      <c r="ITY5"/>
      <c r="ITZ5"/>
      <c r="IUA5"/>
      <c r="IUB5"/>
      <c r="IUC5"/>
      <c r="IUD5"/>
      <c r="IUE5"/>
      <c r="IUF5"/>
      <c r="IUG5"/>
      <c r="IUH5"/>
      <c r="IUI5"/>
      <c r="IUJ5"/>
      <c r="IUK5"/>
      <c r="IUL5"/>
      <c r="IUM5"/>
      <c r="IUN5"/>
      <c r="IUO5"/>
      <c r="IUP5"/>
      <c r="IUQ5"/>
      <c r="IUR5"/>
      <c r="IUS5"/>
      <c r="IUT5"/>
      <c r="IUU5"/>
      <c r="IUV5"/>
      <c r="IUW5"/>
      <c r="IUX5"/>
      <c r="IUY5"/>
      <c r="IUZ5"/>
      <c r="IVA5"/>
      <c r="IVB5"/>
      <c r="IVC5"/>
      <c r="IVD5"/>
      <c r="IVE5"/>
      <c r="IVF5"/>
      <c r="IVG5"/>
      <c r="IVH5"/>
      <c r="IVI5"/>
      <c r="IVJ5"/>
      <c r="IVK5"/>
      <c r="IVL5"/>
      <c r="IVM5"/>
      <c r="IVN5"/>
      <c r="IVO5"/>
      <c r="IVP5"/>
      <c r="IVQ5"/>
      <c r="IVR5"/>
      <c r="IVS5"/>
      <c r="IVT5"/>
      <c r="IVU5"/>
      <c r="IVV5"/>
      <c r="IVW5"/>
      <c r="IVX5"/>
      <c r="IVY5"/>
      <c r="IVZ5"/>
      <c r="IWA5"/>
      <c r="IWB5"/>
      <c r="IWC5"/>
      <c r="IWD5"/>
      <c r="IWE5"/>
      <c r="IWF5"/>
      <c r="IWG5"/>
      <c r="IWH5"/>
      <c r="IWI5"/>
      <c r="IWJ5"/>
      <c r="IWK5"/>
      <c r="IWL5"/>
      <c r="IWM5"/>
      <c r="IWN5"/>
      <c r="IWO5"/>
      <c r="IWP5"/>
      <c r="IWQ5"/>
      <c r="IWR5"/>
      <c r="IWS5"/>
      <c r="IWT5"/>
      <c r="IWU5"/>
      <c r="IWV5"/>
      <c r="IWW5"/>
      <c r="IWX5"/>
      <c r="IWY5"/>
      <c r="IWZ5"/>
      <c r="IXA5"/>
      <c r="IXB5"/>
      <c r="IXC5"/>
      <c r="IXD5"/>
      <c r="IXE5"/>
      <c r="IXF5"/>
      <c r="IXG5"/>
      <c r="IXH5"/>
      <c r="IXI5"/>
      <c r="IXJ5"/>
      <c r="IXK5"/>
      <c r="IXL5"/>
      <c r="IXM5"/>
      <c r="IXN5"/>
      <c r="IXO5"/>
      <c r="IXP5"/>
      <c r="IXQ5"/>
      <c r="IXR5"/>
      <c r="IXS5"/>
      <c r="IXT5"/>
      <c r="IXU5"/>
      <c r="IXV5"/>
      <c r="IXW5"/>
      <c r="IXX5"/>
      <c r="IXY5"/>
      <c r="IXZ5"/>
      <c r="IYA5"/>
      <c r="IYB5"/>
      <c r="IYC5"/>
      <c r="IYD5"/>
      <c r="IYE5"/>
      <c r="IYF5"/>
      <c r="IYG5"/>
      <c r="IYH5"/>
      <c r="IYI5"/>
      <c r="IYJ5"/>
      <c r="IYK5"/>
      <c r="IYL5"/>
      <c r="IYM5"/>
      <c r="IYN5"/>
      <c r="IYO5"/>
      <c r="IYP5"/>
      <c r="IYQ5"/>
      <c r="IYR5"/>
      <c r="IYS5"/>
      <c r="IYT5"/>
      <c r="IYU5"/>
      <c r="IYV5"/>
      <c r="IYW5"/>
      <c r="IYX5"/>
      <c r="IYY5"/>
      <c r="IYZ5"/>
      <c r="IZA5"/>
      <c r="IZB5"/>
      <c r="IZC5"/>
      <c r="IZD5"/>
      <c r="IZE5"/>
      <c r="IZF5"/>
      <c r="IZG5"/>
      <c r="IZH5"/>
      <c r="IZI5"/>
      <c r="IZJ5"/>
      <c r="IZK5"/>
      <c r="IZL5"/>
      <c r="IZM5"/>
      <c r="IZN5"/>
      <c r="IZO5"/>
      <c r="IZP5"/>
      <c r="IZQ5"/>
      <c r="IZR5"/>
      <c r="IZS5"/>
      <c r="IZT5"/>
      <c r="IZU5"/>
      <c r="IZV5"/>
      <c r="IZW5"/>
      <c r="IZX5"/>
      <c r="IZY5"/>
      <c r="IZZ5"/>
      <c r="JAA5"/>
      <c r="JAB5"/>
      <c r="JAC5"/>
      <c r="JAD5"/>
      <c r="JAE5"/>
      <c r="JAF5"/>
      <c r="JAG5"/>
      <c r="JAH5"/>
      <c r="JAI5"/>
      <c r="JAJ5"/>
      <c r="JAK5"/>
      <c r="JAL5"/>
      <c r="JAM5"/>
      <c r="JAN5"/>
      <c r="JAO5"/>
      <c r="JAP5"/>
      <c r="JAQ5"/>
      <c r="JAR5"/>
      <c r="JAS5"/>
      <c r="JAT5"/>
      <c r="JAU5"/>
      <c r="JAV5"/>
      <c r="JAW5"/>
      <c r="JAX5"/>
      <c r="JAY5"/>
      <c r="JAZ5"/>
      <c r="JBA5"/>
      <c r="JBB5"/>
      <c r="JBC5"/>
      <c r="JBD5"/>
      <c r="JBE5"/>
      <c r="JBF5"/>
      <c r="JBG5"/>
      <c r="JBH5"/>
      <c r="JBI5"/>
      <c r="JBJ5"/>
      <c r="JBK5"/>
      <c r="JBL5"/>
      <c r="JBM5"/>
      <c r="JBN5"/>
      <c r="JBO5"/>
      <c r="JBP5"/>
      <c r="JBQ5"/>
      <c r="JBR5"/>
      <c r="JBS5"/>
      <c r="JBT5"/>
      <c r="JBU5"/>
      <c r="JBV5"/>
      <c r="JBW5"/>
      <c r="JBX5"/>
      <c r="JBY5"/>
      <c r="JBZ5"/>
      <c r="JCA5"/>
      <c r="JCB5"/>
      <c r="JCC5"/>
      <c r="JCD5"/>
      <c r="JCE5"/>
      <c r="JCF5"/>
      <c r="JCG5"/>
      <c r="JCH5"/>
      <c r="JCI5"/>
      <c r="JCJ5"/>
      <c r="JCK5"/>
      <c r="JCL5"/>
      <c r="JCM5"/>
      <c r="JCN5"/>
      <c r="JCO5"/>
      <c r="JCP5"/>
      <c r="JCQ5"/>
      <c r="JCR5"/>
      <c r="JCS5"/>
      <c r="JCT5"/>
      <c r="JCU5"/>
      <c r="JCV5"/>
      <c r="JCW5"/>
      <c r="JCX5"/>
      <c r="JCY5"/>
      <c r="JCZ5"/>
      <c r="JDA5"/>
      <c r="JDB5"/>
      <c r="JDC5"/>
      <c r="JDD5"/>
      <c r="JDE5"/>
      <c r="JDF5"/>
      <c r="JDG5"/>
      <c r="JDH5"/>
      <c r="JDI5"/>
      <c r="JDJ5"/>
      <c r="JDK5"/>
      <c r="JDL5"/>
      <c r="JDM5"/>
      <c r="JDN5"/>
      <c r="JDO5"/>
      <c r="JDP5"/>
      <c r="JDQ5"/>
      <c r="JDR5"/>
      <c r="JDS5"/>
      <c r="JDT5"/>
      <c r="JDU5"/>
      <c r="JDV5"/>
      <c r="JDW5"/>
      <c r="JDX5"/>
      <c r="JDY5"/>
      <c r="JDZ5"/>
      <c r="JEA5"/>
      <c r="JEB5"/>
      <c r="JEC5"/>
      <c r="JED5"/>
      <c r="JEE5"/>
      <c r="JEF5"/>
      <c r="JEG5"/>
      <c r="JEH5"/>
      <c r="JEI5"/>
      <c r="JEJ5"/>
      <c r="JEK5"/>
      <c r="JEL5"/>
      <c r="JEM5"/>
      <c r="JEN5"/>
      <c r="JEO5"/>
      <c r="JEP5"/>
      <c r="JEQ5"/>
      <c r="JER5"/>
      <c r="JES5"/>
      <c r="JET5"/>
      <c r="JEU5"/>
      <c r="JEV5"/>
      <c r="JEW5"/>
      <c r="JEX5"/>
      <c r="JEY5"/>
      <c r="JEZ5"/>
      <c r="JFA5"/>
      <c r="JFB5"/>
      <c r="JFC5"/>
      <c r="JFD5"/>
      <c r="JFE5"/>
      <c r="JFF5"/>
      <c r="JFG5"/>
      <c r="JFH5"/>
      <c r="JFI5"/>
      <c r="JFJ5"/>
      <c r="JFK5"/>
      <c r="JFL5"/>
      <c r="JFM5"/>
      <c r="JFN5"/>
      <c r="JFO5"/>
      <c r="JFP5"/>
      <c r="JFQ5"/>
      <c r="JFR5"/>
      <c r="JFS5"/>
      <c r="JFT5"/>
      <c r="JFU5"/>
      <c r="JFV5"/>
      <c r="JFW5"/>
      <c r="JFX5"/>
      <c r="JFY5"/>
      <c r="JFZ5"/>
      <c r="JGA5"/>
      <c r="JGB5"/>
      <c r="JGC5"/>
      <c r="JGD5"/>
      <c r="JGE5"/>
      <c r="JGF5"/>
      <c r="JGG5"/>
      <c r="JGH5"/>
      <c r="JGI5"/>
      <c r="JGJ5"/>
      <c r="JGK5"/>
      <c r="JGL5"/>
      <c r="JGM5"/>
      <c r="JGN5"/>
      <c r="JGO5"/>
      <c r="JGP5"/>
      <c r="JGQ5"/>
      <c r="JGR5"/>
      <c r="JGS5"/>
      <c r="JGT5"/>
      <c r="JGU5"/>
      <c r="JGV5"/>
      <c r="JGW5"/>
      <c r="JGX5"/>
      <c r="JGY5"/>
      <c r="JGZ5"/>
      <c r="JHA5"/>
      <c r="JHB5"/>
      <c r="JHC5"/>
      <c r="JHD5"/>
      <c r="JHE5"/>
      <c r="JHF5"/>
      <c r="JHG5"/>
      <c r="JHH5"/>
      <c r="JHI5"/>
      <c r="JHJ5"/>
      <c r="JHK5"/>
      <c r="JHL5"/>
      <c r="JHM5"/>
      <c r="JHN5"/>
      <c r="JHO5"/>
      <c r="JHP5"/>
      <c r="JHQ5"/>
      <c r="JHR5"/>
      <c r="JHS5"/>
      <c r="JHT5"/>
      <c r="JHU5"/>
      <c r="JHV5"/>
      <c r="JHW5"/>
      <c r="JHX5"/>
      <c r="JHY5"/>
      <c r="JHZ5"/>
      <c r="JIA5"/>
      <c r="JIB5"/>
      <c r="JIC5"/>
      <c r="JID5"/>
      <c r="JIE5"/>
      <c r="JIF5"/>
      <c r="JIG5"/>
      <c r="JIH5"/>
      <c r="JII5"/>
      <c r="JIJ5"/>
      <c r="JIK5"/>
      <c r="JIL5"/>
      <c r="JIM5"/>
      <c r="JIN5"/>
      <c r="JIO5"/>
      <c r="JIP5"/>
      <c r="JIQ5"/>
      <c r="JIR5"/>
      <c r="JIS5"/>
      <c r="JIT5"/>
      <c r="JIU5"/>
      <c r="JIV5"/>
      <c r="JIW5"/>
      <c r="JIX5"/>
      <c r="JIY5"/>
      <c r="JIZ5"/>
      <c r="JJA5"/>
      <c r="JJB5"/>
      <c r="JJC5"/>
      <c r="JJD5"/>
      <c r="JJE5"/>
      <c r="JJF5"/>
      <c r="JJG5"/>
      <c r="JJH5"/>
      <c r="JJI5"/>
      <c r="JJJ5"/>
      <c r="JJK5"/>
      <c r="JJL5"/>
      <c r="JJM5"/>
      <c r="JJN5"/>
      <c r="JJO5"/>
      <c r="JJP5"/>
      <c r="JJQ5"/>
      <c r="JJR5"/>
      <c r="JJS5"/>
      <c r="JJT5"/>
      <c r="JJU5"/>
      <c r="JJV5"/>
      <c r="JJW5"/>
      <c r="JJX5"/>
      <c r="JJY5"/>
      <c r="JJZ5"/>
      <c r="JKA5"/>
      <c r="JKB5"/>
      <c r="JKC5"/>
      <c r="JKD5"/>
      <c r="JKE5"/>
      <c r="JKF5"/>
      <c r="JKG5"/>
      <c r="JKH5"/>
      <c r="JKI5"/>
      <c r="JKJ5"/>
      <c r="JKK5"/>
      <c r="JKL5"/>
      <c r="JKM5"/>
      <c r="JKN5"/>
      <c r="JKO5"/>
      <c r="JKP5"/>
      <c r="JKQ5"/>
      <c r="JKR5"/>
      <c r="JKS5"/>
      <c r="JKT5"/>
      <c r="JKU5"/>
      <c r="JKV5"/>
      <c r="JKW5"/>
      <c r="JKX5"/>
      <c r="JKY5"/>
      <c r="JKZ5"/>
      <c r="JLA5"/>
      <c r="JLB5"/>
      <c r="JLC5"/>
      <c r="JLD5"/>
      <c r="JLE5"/>
      <c r="JLF5"/>
      <c r="JLG5"/>
      <c r="JLH5"/>
      <c r="JLI5"/>
      <c r="JLJ5"/>
      <c r="JLK5"/>
      <c r="JLL5"/>
      <c r="JLM5"/>
      <c r="JLN5"/>
      <c r="JLO5"/>
      <c r="JLP5"/>
      <c r="JLQ5"/>
      <c r="JLR5"/>
      <c r="JLS5"/>
      <c r="JLT5"/>
      <c r="JLU5"/>
      <c r="JLV5"/>
      <c r="JLW5"/>
      <c r="JLX5"/>
      <c r="JLY5"/>
      <c r="JLZ5"/>
      <c r="JMA5"/>
      <c r="JMB5"/>
      <c r="JMC5"/>
      <c r="JMD5"/>
      <c r="JME5"/>
      <c r="JMF5"/>
      <c r="JMG5"/>
      <c r="JMH5"/>
      <c r="JMI5"/>
      <c r="JMJ5"/>
      <c r="JMK5"/>
      <c r="JML5"/>
      <c r="JMM5"/>
      <c r="JMN5"/>
      <c r="JMO5"/>
      <c r="JMP5"/>
      <c r="JMQ5"/>
      <c r="JMR5"/>
      <c r="JMS5"/>
      <c r="JMT5"/>
      <c r="JMU5"/>
      <c r="JMV5"/>
      <c r="JMW5"/>
      <c r="JMX5"/>
      <c r="JMY5"/>
      <c r="JMZ5"/>
      <c r="JNA5"/>
      <c r="JNB5"/>
      <c r="JNC5"/>
      <c r="JND5"/>
      <c r="JNE5"/>
      <c r="JNF5"/>
      <c r="JNG5"/>
      <c r="JNH5"/>
      <c r="JNI5"/>
      <c r="JNJ5"/>
      <c r="JNK5"/>
      <c r="JNL5"/>
      <c r="JNM5"/>
      <c r="JNN5"/>
      <c r="JNO5"/>
      <c r="JNP5"/>
      <c r="JNQ5"/>
      <c r="JNR5"/>
      <c r="JNS5"/>
      <c r="JNT5"/>
      <c r="JNU5"/>
      <c r="JNV5"/>
      <c r="JNW5"/>
      <c r="JNX5"/>
      <c r="JNY5"/>
      <c r="JNZ5"/>
      <c r="JOA5"/>
      <c r="JOB5"/>
      <c r="JOC5"/>
      <c r="JOD5"/>
      <c r="JOE5"/>
      <c r="JOF5"/>
      <c r="JOG5"/>
      <c r="JOH5"/>
      <c r="JOI5"/>
      <c r="JOJ5"/>
      <c r="JOK5"/>
      <c r="JOL5"/>
      <c r="JOM5"/>
      <c r="JON5"/>
      <c r="JOO5"/>
      <c r="JOP5"/>
      <c r="JOQ5"/>
      <c r="JOR5"/>
      <c r="JOS5"/>
      <c r="JOT5"/>
      <c r="JOU5"/>
      <c r="JOV5"/>
      <c r="JOW5"/>
      <c r="JOX5"/>
      <c r="JOY5"/>
      <c r="JOZ5"/>
      <c r="JPA5"/>
      <c r="JPB5"/>
      <c r="JPC5"/>
      <c r="JPD5"/>
      <c r="JPE5"/>
      <c r="JPF5"/>
      <c r="JPG5"/>
      <c r="JPH5"/>
      <c r="JPI5"/>
      <c r="JPJ5"/>
      <c r="JPK5"/>
      <c r="JPL5"/>
      <c r="JPM5"/>
      <c r="JPN5"/>
      <c r="JPO5"/>
      <c r="JPP5"/>
      <c r="JPQ5"/>
      <c r="JPR5"/>
      <c r="JPS5"/>
      <c r="JPT5"/>
      <c r="JPU5"/>
      <c r="JPV5"/>
      <c r="JPW5"/>
      <c r="JPX5"/>
      <c r="JPY5"/>
      <c r="JPZ5"/>
      <c r="JQA5"/>
      <c r="JQB5"/>
      <c r="JQC5"/>
      <c r="JQD5"/>
      <c r="JQE5"/>
      <c r="JQF5"/>
      <c r="JQG5"/>
      <c r="JQH5"/>
      <c r="JQI5"/>
      <c r="JQJ5"/>
      <c r="JQK5"/>
      <c r="JQL5"/>
      <c r="JQM5"/>
      <c r="JQN5"/>
      <c r="JQO5"/>
      <c r="JQP5"/>
      <c r="JQQ5"/>
      <c r="JQR5"/>
      <c r="JQS5"/>
      <c r="JQT5"/>
      <c r="JQU5"/>
      <c r="JQV5"/>
      <c r="JQW5"/>
      <c r="JQX5"/>
      <c r="JQY5"/>
      <c r="JQZ5"/>
      <c r="JRA5"/>
      <c r="JRB5"/>
      <c r="JRC5"/>
      <c r="JRD5"/>
      <c r="JRE5"/>
      <c r="JRF5"/>
      <c r="JRG5"/>
      <c r="JRH5"/>
      <c r="JRI5"/>
      <c r="JRJ5"/>
      <c r="JRK5"/>
      <c r="JRL5"/>
      <c r="JRM5"/>
      <c r="JRN5"/>
      <c r="JRO5"/>
      <c r="JRP5"/>
      <c r="JRQ5"/>
      <c r="JRR5"/>
      <c r="JRS5"/>
      <c r="JRT5"/>
      <c r="JRU5"/>
      <c r="JRV5"/>
      <c r="JRW5"/>
      <c r="JRX5"/>
      <c r="JRY5"/>
      <c r="JRZ5"/>
      <c r="JSA5"/>
      <c r="JSB5"/>
      <c r="JSC5"/>
      <c r="JSD5"/>
      <c r="JSE5"/>
      <c r="JSF5"/>
      <c r="JSG5"/>
      <c r="JSH5"/>
      <c r="JSI5"/>
      <c r="JSJ5"/>
      <c r="JSK5"/>
      <c r="JSL5"/>
      <c r="JSM5"/>
      <c r="JSN5"/>
      <c r="JSO5"/>
      <c r="JSP5"/>
      <c r="JSQ5"/>
      <c r="JSR5"/>
      <c r="JSS5"/>
      <c r="JST5"/>
      <c r="JSU5"/>
      <c r="JSV5"/>
      <c r="JSW5"/>
      <c r="JSX5"/>
      <c r="JSY5"/>
      <c r="JSZ5"/>
      <c r="JTA5"/>
      <c r="JTB5"/>
      <c r="JTC5"/>
      <c r="JTD5"/>
      <c r="JTE5"/>
      <c r="JTF5"/>
      <c r="JTG5"/>
      <c r="JTH5"/>
      <c r="JTI5"/>
      <c r="JTJ5"/>
      <c r="JTK5"/>
      <c r="JTL5"/>
      <c r="JTM5"/>
      <c r="JTN5"/>
      <c r="JTO5"/>
      <c r="JTP5"/>
      <c r="JTQ5"/>
      <c r="JTR5"/>
      <c r="JTS5"/>
      <c r="JTT5"/>
      <c r="JTU5"/>
      <c r="JTV5"/>
      <c r="JTW5"/>
      <c r="JTX5"/>
      <c r="JTY5"/>
      <c r="JTZ5"/>
      <c r="JUA5"/>
      <c r="JUB5"/>
      <c r="JUC5"/>
      <c r="JUD5"/>
      <c r="JUE5"/>
      <c r="JUF5"/>
      <c r="JUG5"/>
      <c r="JUH5"/>
      <c r="JUI5"/>
      <c r="JUJ5"/>
      <c r="JUK5"/>
      <c r="JUL5"/>
      <c r="JUM5"/>
      <c r="JUN5"/>
      <c r="JUO5"/>
      <c r="JUP5"/>
      <c r="JUQ5"/>
      <c r="JUR5"/>
      <c r="JUS5"/>
      <c r="JUT5"/>
      <c r="JUU5"/>
      <c r="JUV5"/>
      <c r="JUW5"/>
      <c r="JUX5"/>
      <c r="JUY5"/>
      <c r="JUZ5"/>
      <c r="JVA5"/>
      <c r="JVB5"/>
      <c r="JVC5"/>
      <c r="JVD5"/>
      <c r="JVE5"/>
      <c r="JVF5"/>
      <c r="JVG5"/>
      <c r="JVH5"/>
      <c r="JVI5"/>
      <c r="JVJ5"/>
      <c r="JVK5"/>
      <c r="JVL5"/>
      <c r="JVM5"/>
      <c r="JVN5"/>
      <c r="JVO5"/>
      <c r="JVP5"/>
      <c r="JVQ5"/>
      <c r="JVR5"/>
      <c r="JVS5"/>
      <c r="JVT5"/>
      <c r="JVU5"/>
      <c r="JVV5"/>
      <c r="JVW5"/>
      <c r="JVX5"/>
      <c r="JVY5"/>
      <c r="JVZ5"/>
      <c r="JWA5"/>
      <c r="JWB5"/>
      <c r="JWC5"/>
      <c r="JWD5"/>
      <c r="JWE5"/>
      <c r="JWF5"/>
      <c r="JWG5"/>
      <c r="JWH5"/>
      <c r="JWI5"/>
      <c r="JWJ5"/>
      <c r="JWK5"/>
      <c r="JWL5"/>
      <c r="JWM5"/>
      <c r="JWN5"/>
      <c r="JWO5"/>
      <c r="JWP5"/>
      <c r="JWQ5"/>
      <c r="JWR5"/>
      <c r="JWS5"/>
      <c r="JWT5"/>
      <c r="JWU5"/>
      <c r="JWV5"/>
      <c r="JWW5"/>
      <c r="JWX5"/>
      <c r="JWY5"/>
      <c r="JWZ5"/>
      <c r="JXA5"/>
      <c r="JXB5"/>
      <c r="JXC5"/>
      <c r="JXD5"/>
      <c r="JXE5"/>
      <c r="JXF5"/>
      <c r="JXG5"/>
      <c r="JXH5"/>
      <c r="JXI5"/>
      <c r="JXJ5"/>
      <c r="JXK5"/>
      <c r="JXL5"/>
      <c r="JXM5"/>
      <c r="JXN5"/>
      <c r="JXO5"/>
      <c r="JXP5"/>
      <c r="JXQ5"/>
      <c r="JXR5"/>
      <c r="JXS5"/>
      <c r="JXT5"/>
      <c r="JXU5"/>
      <c r="JXV5"/>
      <c r="JXW5"/>
      <c r="JXX5"/>
      <c r="JXY5"/>
      <c r="JXZ5"/>
      <c r="JYA5"/>
      <c r="JYB5"/>
      <c r="JYC5"/>
      <c r="JYD5"/>
      <c r="JYE5"/>
      <c r="JYF5"/>
      <c r="JYG5"/>
      <c r="JYH5"/>
      <c r="JYI5"/>
      <c r="JYJ5"/>
      <c r="JYK5"/>
      <c r="JYL5"/>
      <c r="JYM5"/>
      <c r="JYN5"/>
      <c r="JYO5"/>
      <c r="JYP5"/>
      <c r="JYQ5"/>
      <c r="JYR5"/>
      <c r="JYS5"/>
      <c r="JYT5"/>
      <c r="JYU5"/>
      <c r="JYV5"/>
      <c r="JYW5"/>
      <c r="JYX5"/>
      <c r="JYY5"/>
      <c r="JYZ5"/>
      <c r="JZA5"/>
      <c r="JZB5"/>
      <c r="JZC5"/>
      <c r="JZD5"/>
      <c r="JZE5"/>
      <c r="JZF5"/>
      <c r="JZG5"/>
      <c r="JZH5"/>
      <c r="JZI5"/>
      <c r="JZJ5"/>
      <c r="JZK5"/>
      <c r="JZL5"/>
      <c r="JZM5"/>
      <c r="JZN5"/>
      <c r="JZO5"/>
      <c r="JZP5"/>
      <c r="JZQ5"/>
      <c r="JZR5"/>
      <c r="JZS5"/>
      <c r="JZT5"/>
      <c r="JZU5"/>
      <c r="JZV5"/>
      <c r="JZW5"/>
      <c r="JZX5"/>
      <c r="JZY5"/>
      <c r="JZZ5"/>
      <c r="KAA5"/>
      <c r="KAB5"/>
      <c r="KAC5"/>
      <c r="KAD5"/>
      <c r="KAE5"/>
      <c r="KAF5"/>
      <c r="KAG5"/>
      <c r="KAH5"/>
      <c r="KAI5"/>
      <c r="KAJ5"/>
      <c r="KAK5"/>
      <c r="KAL5"/>
      <c r="KAM5"/>
      <c r="KAN5"/>
      <c r="KAO5"/>
      <c r="KAP5"/>
      <c r="KAQ5"/>
      <c r="KAR5"/>
      <c r="KAS5"/>
      <c r="KAT5"/>
      <c r="KAU5"/>
      <c r="KAV5"/>
      <c r="KAW5"/>
      <c r="KAX5"/>
      <c r="KAY5"/>
      <c r="KAZ5"/>
      <c r="KBA5"/>
      <c r="KBB5"/>
      <c r="KBC5"/>
      <c r="KBD5"/>
      <c r="KBE5"/>
      <c r="KBF5"/>
      <c r="KBG5"/>
      <c r="KBH5"/>
      <c r="KBI5"/>
      <c r="KBJ5"/>
      <c r="KBK5"/>
      <c r="KBL5"/>
      <c r="KBM5"/>
      <c r="KBN5"/>
      <c r="KBO5"/>
      <c r="KBP5"/>
      <c r="KBQ5"/>
      <c r="KBR5"/>
      <c r="KBS5"/>
      <c r="KBT5"/>
      <c r="KBU5"/>
      <c r="KBV5"/>
      <c r="KBW5"/>
      <c r="KBX5"/>
      <c r="KBY5"/>
      <c r="KBZ5"/>
      <c r="KCA5"/>
      <c r="KCB5"/>
      <c r="KCC5"/>
      <c r="KCD5"/>
      <c r="KCE5"/>
      <c r="KCF5"/>
      <c r="KCG5"/>
      <c r="KCH5"/>
      <c r="KCI5"/>
      <c r="KCJ5"/>
      <c r="KCK5"/>
      <c r="KCL5"/>
      <c r="KCM5"/>
      <c r="KCN5"/>
      <c r="KCO5"/>
      <c r="KCP5"/>
      <c r="KCQ5"/>
      <c r="KCR5"/>
      <c r="KCS5"/>
      <c r="KCT5"/>
      <c r="KCU5"/>
      <c r="KCV5"/>
      <c r="KCW5"/>
      <c r="KCX5"/>
      <c r="KCY5"/>
      <c r="KCZ5"/>
      <c r="KDA5"/>
      <c r="KDB5"/>
      <c r="KDC5"/>
      <c r="KDD5"/>
      <c r="KDE5"/>
      <c r="KDF5"/>
      <c r="KDG5"/>
      <c r="KDH5"/>
      <c r="KDI5"/>
      <c r="KDJ5"/>
      <c r="KDK5"/>
      <c r="KDL5"/>
      <c r="KDM5"/>
      <c r="KDN5"/>
      <c r="KDO5"/>
      <c r="KDP5"/>
      <c r="KDQ5"/>
      <c r="KDR5"/>
      <c r="KDS5"/>
      <c r="KDT5"/>
      <c r="KDU5"/>
      <c r="KDV5"/>
      <c r="KDW5"/>
      <c r="KDX5"/>
      <c r="KDY5"/>
      <c r="KDZ5"/>
      <c r="KEA5"/>
      <c r="KEB5"/>
      <c r="KEC5"/>
      <c r="KED5"/>
      <c r="KEE5"/>
      <c r="KEF5"/>
      <c r="KEG5"/>
      <c r="KEH5"/>
      <c r="KEI5"/>
      <c r="KEJ5"/>
      <c r="KEK5"/>
      <c r="KEL5"/>
      <c r="KEM5"/>
      <c r="KEN5"/>
      <c r="KEO5"/>
      <c r="KEP5"/>
      <c r="KEQ5"/>
      <c r="KER5"/>
      <c r="KES5"/>
      <c r="KET5"/>
      <c r="KEU5"/>
      <c r="KEV5"/>
      <c r="KEW5"/>
      <c r="KEX5"/>
      <c r="KEY5"/>
      <c r="KEZ5"/>
      <c r="KFA5"/>
      <c r="KFB5"/>
      <c r="KFC5"/>
      <c r="KFD5"/>
      <c r="KFE5"/>
      <c r="KFF5"/>
      <c r="KFG5"/>
      <c r="KFH5"/>
      <c r="KFI5"/>
      <c r="KFJ5"/>
      <c r="KFK5"/>
      <c r="KFL5"/>
      <c r="KFM5"/>
      <c r="KFN5"/>
      <c r="KFO5"/>
      <c r="KFP5"/>
      <c r="KFQ5"/>
      <c r="KFR5"/>
      <c r="KFS5"/>
      <c r="KFT5"/>
      <c r="KFU5"/>
      <c r="KFV5"/>
      <c r="KFW5"/>
      <c r="KFX5"/>
      <c r="KFY5"/>
      <c r="KFZ5"/>
      <c r="KGA5"/>
      <c r="KGB5"/>
      <c r="KGC5"/>
      <c r="KGD5"/>
      <c r="KGE5"/>
      <c r="KGF5"/>
      <c r="KGG5"/>
      <c r="KGH5"/>
      <c r="KGI5"/>
      <c r="KGJ5"/>
      <c r="KGK5"/>
      <c r="KGL5"/>
      <c r="KGM5"/>
      <c r="KGN5"/>
      <c r="KGO5"/>
      <c r="KGP5"/>
      <c r="KGQ5"/>
      <c r="KGR5"/>
      <c r="KGS5"/>
      <c r="KGT5"/>
      <c r="KGU5"/>
      <c r="KGV5"/>
      <c r="KGW5"/>
      <c r="KGX5"/>
      <c r="KGY5"/>
      <c r="KGZ5"/>
      <c r="KHA5"/>
      <c r="KHB5"/>
      <c r="KHC5"/>
      <c r="KHD5"/>
      <c r="KHE5"/>
      <c r="KHF5"/>
      <c r="KHG5"/>
      <c r="KHH5"/>
      <c r="KHI5"/>
      <c r="KHJ5"/>
      <c r="KHK5"/>
      <c r="KHL5"/>
      <c r="KHM5"/>
      <c r="KHN5"/>
      <c r="KHO5"/>
      <c r="KHP5"/>
      <c r="KHQ5"/>
      <c r="KHR5"/>
      <c r="KHS5"/>
      <c r="KHT5"/>
      <c r="KHU5"/>
      <c r="KHV5"/>
      <c r="KHW5"/>
      <c r="KHX5"/>
      <c r="KHY5"/>
      <c r="KHZ5"/>
      <c r="KIA5"/>
      <c r="KIB5"/>
      <c r="KIC5"/>
      <c r="KID5"/>
      <c r="KIE5"/>
      <c r="KIF5"/>
      <c r="KIG5"/>
      <c r="KIH5"/>
      <c r="KII5"/>
      <c r="KIJ5"/>
      <c r="KIK5"/>
      <c r="KIL5"/>
      <c r="KIM5"/>
      <c r="KIN5"/>
      <c r="KIO5"/>
      <c r="KIP5"/>
      <c r="KIQ5"/>
      <c r="KIR5"/>
      <c r="KIS5"/>
      <c r="KIT5"/>
      <c r="KIU5"/>
      <c r="KIV5"/>
      <c r="KIW5"/>
      <c r="KIX5"/>
      <c r="KIY5"/>
      <c r="KIZ5"/>
      <c r="KJA5"/>
      <c r="KJB5"/>
      <c r="KJC5"/>
      <c r="KJD5"/>
      <c r="KJE5"/>
      <c r="KJF5"/>
      <c r="KJG5"/>
      <c r="KJH5"/>
      <c r="KJI5"/>
      <c r="KJJ5"/>
      <c r="KJK5"/>
      <c r="KJL5"/>
      <c r="KJM5"/>
      <c r="KJN5"/>
      <c r="KJO5"/>
      <c r="KJP5"/>
      <c r="KJQ5"/>
      <c r="KJR5"/>
      <c r="KJS5"/>
      <c r="KJT5"/>
      <c r="KJU5"/>
      <c r="KJV5"/>
      <c r="KJW5"/>
      <c r="KJX5"/>
      <c r="KJY5"/>
      <c r="KJZ5"/>
      <c r="KKA5"/>
      <c r="KKB5"/>
      <c r="KKC5"/>
      <c r="KKD5"/>
      <c r="KKE5"/>
      <c r="KKF5"/>
      <c r="KKG5"/>
      <c r="KKH5"/>
      <c r="KKI5"/>
      <c r="KKJ5"/>
      <c r="KKK5"/>
      <c r="KKL5"/>
      <c r="KKM5"/>
      <c r="KKN5"/>
      <c r="KKO5"/>
      <c r="KKP5"/>
      <c r="KKQ5"/>
      <c r="KKR5"/>
      <c r="KKS5"/>
      <c r="KKT5"/>
      <c r="KKU5"/>
      <c r="KKV5"/>
      <c r="KKW5"/>
      <c r="KKX5"/>
      <c r="KKY5"/>
      <c r="KKZ5"/>
      <c r="KLA5"/>
      <c r="KLB5"/>
      <c r="KLC5"/>
      <c r="KLD5"/>
      <c r="KLE5"/>
      <c r="KLF5"/>
      <c r="KLG5"/>
      <c r="KLH5"/>
      <c r="KLI5"/>
      <c r="KLJ5"/>
      <c r="KLK5"/>
      <c r="KLL5"/>
      <c r="KLM5"/>
      <c r="KLN5"/>
      <c r="KLO5"/>
      <c r="KLP5"/>
      <c r="KLQ5"/>
      <c r="KLR5"/>
      <c r="KLS5"/>
      <c r="KLT5"/>
      <c r="KLU5"/>
      <c r="KLV5"/>
      <c r="KLW5"/>
      <c r="KLX5"/>
      <c r="KLY5"/>
      <c r="KLZ5"/>
      <c r="KMA5"/>
      <c r="KMB5"/>
      <c r="KMC5"/>
      <c r="KMD5"/>
      <c r="KME5"/>
      <c r="KMF5"/>
      <c r="KMG5"/>
      <c r="KMH5"/>
      <c r="KMI5"/>
      <c r="KMJ5"/>
      <c r="KMK5"/>
      <c r="KML5"/>
      <c r="KMM5"/>
      <c r="KMN5"/>
      <c r="KMO5"/>
      <c r="KMP5"/>
      <c r="KMQ5"/>
      <c r="KMR5"/>
      <c r="KMS5"/>
      <c r="KMT5"/>
      <c r="KMU5"/>
      <c r="KMV5"/>
      <c r="KMW5"/>
      <c r="KMX5"/>
      <c r="KMY5"/>
      <c r="KMZ5"/>
      <c r="KNA5"/>
      <c r="KNB5"/>
      <c r="KNC5"/>
      <c r="KND5"/>
      <c r="KNE5"/>
      <c r="KNF5"/>
      <c r="KNG5"/>
      <c r="KNH5"/>
      <c r="KNI5"/>
      <c r="KNJ5"/>
      <c r="KNK5"/>
      <c r="KNL5"/>
      <c r="KNM5"/>
      <c r="KNN5"/>
      <c r="KNO5"/>
      <c r="KNP5"/>
      <c r="KNQ5"/>
      <c r="KNR5"/>
      <c r="KNS5"/>
      <c r="KNT5"/>
      <c r="KNU5"/>
      <c r="KNV5"/>
      <c r="KNW5"/>
      <c r="KNX5"/>
      <c r="KNY5"/>
      <c r="KNZ5"/>
      <c r="KOA5"/>
      <c r="KOB5"/>
      <c r="KOC5"/>
      <c r="KOD5"/>
      <c r="KOE5"/>
      <c r="KOF5"/>
      <c r="KOG5"/>
      <c r="KOH5"/>
      <c r="KOI5"/>
      <c r="KOJ5"/>
      <c r="KOK5"/>
      <c r="KOL5"/>
      <c r="KOM5"/>
      <c r="KON5"/>
      <c r="KOO5"/>
      <c r="KOP5"/>
      <c r="KOQ5"/>
      <c r="KOR5"/>
      <c r="KOS5"/>
      <c r="KOT5"/>
      <c r="KOU5"/>
      <c r="KOV5"/>
      <c r="KOW5"/>
      <c r="KOX5"/>
      <c r="KOY5"/>
      <c r="KOZ5"/>
      <c r="KPA5"/>
      <c r="KPB5"/>
      <c r="KPC5"/>
      <c r="KPD5"/>
      <c r="KPE5"/>
      <c r="KPF5"/>
      <c r="KPG5"/>
      <c r="KPH5"/>
      <c r="KPI5"/>
      <c r="KPJ5"/>
      <c r="KPK5"/>
      <c r="KPL5"/>
      <c r="KPM5"/>
      <c r="KPN5"/>
      <c r="KPO5"/>
      <c r="KPP5"/>
      <c r="KPQ5"/>
      <c r="KPR5"/>
      <c r="KPS5"/>
      <c r="KPT5"/>
      <c r="KPU5"/>
      <c r="KPV5"/>
      <c r="KPW5"/>
      <c r="KPX5"/>
      <c r="KPY5"/>
      <c r="KPZ5"/>
      <c r="KQA5"/>
      <c r="KQB5"/>
      <c r="KQC5"/>
      <c r="KQD5"/>
      <c r="KQE5"/>
      <c r="KQF5"/>
      <c r="KQG5"/>
      <c r="KQH5"/>
      <c r="KQI5"/>
      <c r="KQJ5"/>
      <c r="KQK5"/>
      <c r="KQL5"/>
      <c r="KQM5"/>
      <c r="KQN5"/>
      <c r="KQO5"/>
      <c r="KQP5"/>
      <c r="KQQ5"/>
      <c r="KQR5"/>
      <c r="KQS5"/>
      <c r="KQT5"/>
      <c r="KQU5"/>
      <c r="KQV5"/>
      <c r="KQW5"/>
      <c r="KQX5"/>
      <c r="KQY5"/>
      <c r="KQZ5"/>
      <c r="KRA5"/>
      <c r="KRB5"/>
      <c r="KRC5"/>
      <c r="KRD5"/>
      <c r="KRE5"/>
      <c r="KRF5"/>
      <c r="KRG5"/>
      <c r="KRH5"/>
      <c r="KRI5"/>
      <c r="KRJ5"/>
      <c r="KRK5"/>
      <c r="KRL5"/>
      <c r="KRM5"/>
      <c r="KRN5"/>
      <c r="KRO5"/>
      <c r="KRP5"/>
      <c r="KRQ5"/>
      <c r="KRR5"/>
      <c r="KRS5"/>
      <c r="KRT5"/>
      <c r="KRU5"/>
      <c r="KRV5"/>
      <c r="KRW5"/>
      <c r="KRX5"/>
      <c r="KRY5"/>
      <c r="KRZ5"/>
      <c r="KSA5"/>
      <c r="KSB5"/>
      <c r="KSC5"/>
      <c r="KSD5"/>
      <c r="KSE5"/>
      <c r="KSF5"/>
      <c r="KSG5"/>
      <c r="KSH5"/>
      <c r="KSI5"/>
      <c r="KSJ5"/>
      <c r="KSK5"/>
      <c r="KSL5"/>
      <c r="KSM5"/>
      <c r="KSN5"/>
      <c r="KSO5"/>
      <c r="KSP5"/>
      <c r="KSQ5"/>
      <c r="KSR5"/>
      <c r="KSS5"/>
      <c r="KST5"/>
      <c r="KSU5"/>
      <c r="KSV5"/>
      <c r="KSW5"/>
      <c r="KSX5"/>
      <c r="KSY5"/>
      <c r="KSZ5"/>
      <c r="KTA5"/>
      <c r="KTB5"/>
      <c r="KTC5"/>
      <c r="KTD5"/>
      <c r="KTE5"/>
      <c r="KTF5"/>
      <c r="KTG5"/>
      <c r="KTH5"/>
      <c r="KTI5"/>
      <c r="KTJ5"/>
      <c r="KTK5"/>
      <c r="KTL5"/>
      <c r="KTM5"/>
      <c r="KTN5"/>
      <c r="KTO5"/>
      <c r="KTP5"/>
      <c r="KTQ5"/>
      <c r="KTR5"/>
      <c r="KTS5"/>
      <c r="KTT5"/>
      <c r="KTU5"/>
      <c r="KTV5"/>
      <c r="KTW5"/>
      <c r="KTX5"/>
      <c r="KTY5"/>
      <c r="KTZ5"/>
      <c r="KUA5"/>
      <c r="KUB5"/>
      <c r="KUC5"/>
      <c r="KUD5"/>
      <c r="KUE5"/>
      <c r="KUF5"/>
      <c r="KUG5"/>
      <c r="KUH5"/>
      <c r="KUI5"/>
      <c r="KUJ5"/>
      <c r="KUK5"/>
      <c r="KUL5"/>
      <c r="KUM5"/>
      <c r="KUN5"/>
      <c r="KUO5"/>
      <c r="KUP5"/>
      <c r="KUQ5"/>
      <c r="KUR5"/>
      <c r="KUS5"/>
      <c r="KUT5"/>
      <c r="KUU5"/>
      <c r="KUV5"/>
      <c r="KUW5"/>
      <c r="KUX5"/>
      <c r="KUY5"/>
      <c r="KUZ5"/>
      <c r="KVA5"/>
      <c r="KVB5"/>
      <c r="KVC5"/>
      <c r="KVD5"/>
      <c r="KVE5"/>
      <c r="KVF5"/>
      <c r="KVG5"/>
      <c r="KVH5"/>
      <c r="KVI5"/>
      <c r="KVJ5"/>
      <c r="KVK5"/>
      <c r="KVL5"/>
      <c r="KVM5"/>
      <c r="KVN5"/>
      <c r="KVO5"/>
      <c r="KVP5"/>
      <c r="KVQ5"/>
      <c r="KVR5"/>
      <c r="KVS5"/>
      <c r="KVT5"/>
      <c r="KVU5"/>
      <c r="KVV5"/>
      <c r="KVW5"/>
      <c r="KVX5"/>
      <c r="KVY5"/>
      <c r="KVZ5"/>
      <c r="KWA5"/>
      <c r="KWB5"/>
      <c r="KWC5"/>
      <c r="KWD5"/>
      <c r="KWE5"/>
      <c r="KWF5"/>
      <c r="KWG5"/>
      <c r="KWH5"/>
      <c r="KWI5"/>
      <c r="KWJ5"/>
      <c r="KWK5"/>
      <c r="KWL5"/>
      <c r="KWM5"/>
      <c r="KWN5"/>
      <c r="KWO5"/>
      <c r="KWP5"/>
      <c r="KWQ5"/>
      <c r="KWR5"/>
      <c r="KWS5"/>
      <c r="KWT5"/>
      <c r="KWU5"/>
      <c r="KWV5"/>
      <c r="KWW5"/>
      <c r="KWX5"/>
      <c r="KWY5"/>
      <c r="KWZ5"/>
      <c r="KXA5"/>
      <c r="KXB5"/>
      <c r="KXC5"/>
      <c r="KXD5"/>
      <c r="KXE5"/>
      <c r="KXF5"/>
      <c r="KXG5"/>
      <c r="KXH5"/>
      <c r="KXI5"/>
      <c r="KXJ5"/>
      <c r="KXK5"/>
      <c r="KXL5"/>
      <c r="KXM5"/>
      <c r="KXN5"/>
      <c r="KXO5"/>
      <c r="KXP5"/>
      <c r="KXQ5"/>
      <c r="KXR5"/>
      <c r="KXS5"/>
      <c r="KXT5"/>
      <c r="KXU5"/>
      <c r="KXV5"/>
      <c r="KXW5"/>
      <c r="KXX5"/>
      <c r="KXY5"/>
      <c r="KXZ5"/>
      <c r="KYA5"/>
      <c r="KYB5"/>
      <c r="KYC5"/>
      <c r="KYD5"/>
      <c r="KYE5"/>
      <c r="KYF5"/>
      <c r="KYG5"/>
      <c r="KYH5"/>
      <c r="KYI5"/>
      <c r="KYJ5"/>
      <c r="KYK5"/>
      <c r="KYL5"/>
      <c r="KYM5"/>
      <c r="KYN5"/>
      <c r="KYO5"/>
      <c r="KYP5"/>
      <c r="KYQ5"/>
      <c r="KYR5"/>
      <c r="KYS5"/>
      <c r="KYT5"/>
      <c r="KYU5"/>
      <c r="KYV5"/>
      <c r="KYW5"/>
      <c r="KYX5"/>
      <c r="KYY5"/>
      <c r="KYZ5"/>
      <c r="KZA5"/>
      <c r="KZB5"/>
      <c r="KZC5"/>
      <c r="KZD5"/>
      <c r="KZE5"/>
      <c r="KZF5"/>
      <c r="KZG5"/>
      <c r="KZH5"/>
      <c r="KZI5"/>
      <c r="KZJ5"/>
      <c r="KZK5"/>
      <c r="KZL5"/>
      <c r="KZM5"/>
      <c r="KZN5"/>
      <c r="KZO5"/>
      <c r="KZP5"/>
      <c r="KZQ5"/>
      <c r="KZR5"/>
      <c r="KZS5"/>
      <c r="KZT5"/>
      <c r="KZU5"/>
      <c r="KZV5"/>
      <c r="KZW5"/>
      <c r="KZX5"/>
      <c r="KZY5"/>
      <c r="KZZ5"/>
      <c r="LAA5"/>
      <c r="LAB5"/>
      <c r="LAC5"/>
      <c r="LAD5"/>
      <c r="LAE5"/>
      <c r="LAF5"/>
      <c r="LAG5"/>
      <c r="LAH5"/>
      <c r="LAI5"/>
      <c r="LAJ5"/>
      <c r="LAK5"/>
      <c r="LAL5"/>
      <c r="LAM5"/>
      <c r="LAN5"/>
      <c r="LAO5"/>
      <c r="LAP5"/>
      <c r="LAQ5"/>
      <c r="LAR5"/>
      <c r="LAS5"/>
      <c r="LAT5"/>
      <c r="LAU5"/>
      <c r="LAV5"/>
      <c r="LAW5"/>
      <c r="LAX5"/>
      <c r="LAY5"/>
      <c r="LAZ5"/>
      <c r="LBA5"/>
      <c r="LBB5"/>
      <c r="LBC5"/>
      <c r="LBD5"/>
      <c r="LBE5"/>
      <c r="LBF5"/>
      <c r="LBG5"/>
      <c r="LBH5"/>
      <c r="LBI5"/>
      <c r="LBJ5"/>
      <c r="LBK5"/>
      <c r="LBL5"/>
      <c r="LBM5"/>
      <c r="LBN5"/>
      <c r="LBO5"/>
      <c r="LBP5"/>
      <c r="LBQ5"/>
      <c r="LBR5"/>
      <c r="LBS5"/>
      <c r="LBT5"/>
      <c r="LBU5"/>
      <c r="LBV5"/>
      <c r="LBW5"/>
      <c r="LBX5"/>
      <c r="LBY5"/>
      <c r="LBZ5"/>
      <c r="LCA5"/>
      <c r="LCB5"/>
      <c r="LCC5"/>
      <c r="LCD5"/>
      <c r="LCE5"/>
      <c r="LCF5"/>
      <c r="LCG5"/>
      <c r="LCH5"/>
      <c r="LCI5"/>
      <c r="LCJ5"/>
      <c r="LCK5"/>
      <c r="LCL5"/>
      <c r="LCM5"/>
      <c r="LCN5"/>
      <c r="LCO5"/>
      <c r="LCP5"/>
      <c r="LCQ5"/>
      <c r="LCR5"/>
      <c r="LCS5"/>
      <c r="LCT5"/>
      <c r="LCU5"/>
      <c r="LCV5"/>
      <c r="LCW5"/>
      <c r="LCX5"/>
      <c r="LCY5"/>
      <c r="LCZ5"/>
      <c r="LDA5"/>
      <c r="LDB5"/>
      <c r="LDC5"/>
      <c r="LDD5"/>
      <c r="LDE5"/>
      <c r="LDF5"/>
      <c r="LDG5"/>
      <c r="LDH5"/>
      <c r="LDI5"/>
      <c r="LDJ5"/>
      <c r="LDK5"/>
      <c r="LDL5"/>
      <c r="LDM5"/>
      <c r="LDN5"/>
      <c r="LDO5"/>
      <c r="LDP5"/>
      <c r="LDQ5"/>
      <c r="LDR5"/>
      <c r="LDS5"/>
      <c r="LDT5"/>
      <c r="LDU5"/>
      <c r="LDV5"/>
      <c r="LDW5"/>
      <c r="LDX5"/>
      <c r="LDY5"/>
      <c r="LDZ5"/>
      <c r="LEA5"/>
      <c r="LEB5"/>
      <c r="LEC5"/>
      <c r="LED5"/>
      <c r="LEE5"/>
      <c r="LEF5"/>
      <c r="LEG5"/>
      <c r="LEH5"/>
      <c r="LEI5"/>
      <c r="LEJ5"/>
      <c r="LEK5"/>
      <c r="LEL5"/>
      <c r="LEM5"/>
      <c r="LEN5"/>
      <c r="LEO5"/>
      <c r="LEP5"/>
      <c r="LEQ5"/>
      <c r="LER5"/>
      <c r="LES5"/>
      <c r="LET5"/>
      <c r="LEU5"/>
      <c r="LEV5"/>
      <c r="LEW5"/>
      <c r="LEX5"/>
      <c r="LEY5"/>
      <c r="LEZ5"/>
      <c r="LFA5"/>
      <c r="LFB5"/>
      <c r="LFC5"/>
      <c r="LFD5"/>
      <c r="LFE5"/>
      <c r="LFF5"/>
      <c r="LFG5"/>
      <c r="LFH5"/>
      <c r="LFI5"/>
      <c r="LFJ5"/>
      <c r="LFK5"/>
      <c r="LFL5"/>
      <c r="LFM5"/>
      <c r="LFN5"/>
      <c r="LFO5"/>
      <c r="LFP5"/>
      <c r="LFQ5"/>
      <c r="LFR5"/>
      <c r="LFS5"/>
      <c r="LFT5"/>
      <c r="LFU5"/>
      <c r="LFV5"/>
      <c r="LFW5"/>
      <c r="LFX5"/>
      <c r="LFY5"/>
      <c r="LFZ5"/>
      <c r="LGA5"/>
      <c r="LGB5"/>
      <c r="LGC5"/>
      <c r="LGD5"/>
      <c r="LGE5"/>
      <c r="LGF5"/>
      <c r="LGG5"/>
      <c r="LGH5"/>
      <c r="LGI5"/>
      <c r="LGJ5"/>
      <c r="LGK5"/>
      <c r="LGL5"/>
      <c r="LGM5"/>
      <c r="LGN5"/>
      <c r="LGO5"/>
      <c r="LGP5"/>
      <c r="LGQ5"/>
      <c r="LGR5"/>
      <c r="LGS5"/>
      <c r="LGT5"/>
      <c r="LGU5"/>
      <c r="LGV5"/>
      <c r="LGW5"/>
      <c r="LGX5"/>
      <c r="LGY5"/>
      <c r="LGZ5"/>
      <c r="LHA5"/>
      <c r="LHB5"/>
      <c r="LHC5"/>
      <c r="LHD5"/>
      <c r="LHE5"/>
      <c r="LHF5"/>
      <c r="LHG5"/>
      <c r="LHH5"/>
      <c r="LHI5"/>
      <c r="LHJ5"/>
      <c r="LHK5"/>
      <c r="LHL5"/>
      <c r="LHM5"/>
      <c r="LHN5"/>
      <c r="LHO5"/>
      <c r="LHP5"/>
      <c r="LHQ5"/>
      <c r="LHR5"/>
      <c r="LHS5"/>
      <c r="LHT5"/>
      <c r="LHU5"/>
      <c r="LHV5"/>
      <c r="LHW5"/>
      <c r="LHX5"/>
      <c r="LHY5"/>
      <c r="LHZ5"/>
      <c r="LIA5"/>
      <c r="LIB5"/>
      <c r="LIC5"/>
      <c r="LID5"/>
      <c r="LIE5"/>
      <c r="LIF5"/>
      <c r="LIG5"/>
      <c r="LIH5"/>
      <c r="LII5"/>
      <c r="LIJ5"/>
      <c r="LIK5"/>
      <c r="LIL5"/>
      <c r="LIM5"/>
      <c r="LIN5"/>
      <c r="LIO5"/>
      <c r="LIP5"/>
      <c r="LIQ5"/>
      <c r="LIR5"/>
      <c r="LIS5"/>
      <c r="LIT5"/>
      <c r="LIU5"/>
      <c r="LIV5"/>
      <c r="LIW5"/>
      <c r="LIX5"/>
      <c r="LIY5"/>
      <c r="LIZ5"/>
      <c r="LJA5"/>
      <c r="LJB5"/>
      <c r="LJC5"/>
      <c r="LJD5"/>
      <c r="LJE5"/>
      <c r="LJF5"/>
      <c r="LJG5"/>
      <c r="LJH5"/>
      <c r="LJI5"/>
      <c r="LJJ5"/>
      <c r="LJK5"/>
      <c r="LJL5"/>
      <c r="LJM5"/>
      <c r="LJN5"/>
      <c r="LJO5"/>
      <c r="LJP5"/>
      <c r="LJQ5"/>
      <c r="LJR5"/>
      <c r="LJS5"/>
      <c r="LJT5"/>
      <c r="LJU5"/>
      <c r="LJV5"/>
      <c r="LJW5"/>
      <c r="LJX5"/>
      <c r="LJY5"/>
      <c r="LJZ5"/>
      <c r="LKA5"/>
      <c r="LKB5"/>
      <c r="LKC5"/>
      <c r="LKD5"/>
      <c r="LKE5"/>
      <c r="LKF5"/>
      <c r="LKG5"/>
      <c r="LKH5"/>
      <c r="LKI5"/>
      <c r="LKJ5"/>
      <c r="LKK5"/>
      <c r="LKL5"/>
      <c r="LKM5"/>
      <c r="LKN5"/>
      <c r="LKO5"/>
      <c r="LKP5"/>
      <c r="LKQ5"/>
      <c r="LKR5"/>
      <c r="LKS5"/>
      <c r="LKT5"/>
      <c r="LKU5"/>
      <c r="LKV5"/>
      <c r="LKW5"/>
      <c r="LKX5"/>
      <c r="LKY5"/>
      <c r="LKZ5"/>
      <c r="LLA5"/>
      <c r="LLB5"/>
      <c r="LLC5"/>
      <c r="LLD5"/>
      <c r="LLE5"/>
      <c r="LLF5"/>
      <c r="LLG5"/>
      <c r="LLH5"/>
      <c r="LLI5"/>
      <c r="LLJ5"/>
      <c r="LLK5"/>
      <c r="LLL5"/>
      <c r="LLM5"/>
      <c r="LLN5"/>
      <c r="LLO5"/>
      <c r="LLP5"/>
      <c r="LLQ5"/>
      <c r="LLR5"/>
      <c r="LLS5"/>
      <c r="LLT5"/>
      <c r="LLU5"/>
      <c r="LLV5"/>
      <c r="LLW5"/>
      <c r="LLX5"/>
      <c r="LLY5"/>
      <c r="LLZ5"/>
      <c r="LMA5"/>
      <c r="LMB5"/>
      <c r="LMC5"/>
      <c r="LMD5"/>
      <c r="LME5"/>
      <c r="LMF5"/>
      <c r="LMG5"/>
      <c r="LMH5"/>
      <c r="LMI5"/>
      <c r="LMJ5"/>
      <c r="LMK5"/>
      <c r="LML5"/>
      <c r="LMM5"/>
      <c r="LMN5"/>
      <c r="LMO5"/>
      <c r="LMP5"/>
      <c r="LMQ5"/>
      <c r="LMR5"/>
      <c r="LMS5"/>
      <c r="LMT5"/>
      <c r="LMU5"/>
      <c r="LMV5"/>
      <c r="LMW5"/>
      <c r="LMX5"/>
      <c r="LMY5"/>
      <c r="LMZ5"/>
      <c r="LNA5"/>
      <c r="LNB5"/>
      <c r="LNC5"/>
      <c r="LND5"/>
      <c r="LNE5"/>
      <c r="LNF5"/>
      <c r="LNG5"/>
      <c r="LNH5"/>
      <c r="LNI5"/>
      <c r="LNJ5"/>
      <c r="LNK5"/>
      <c r="LNL5"/>
      <c r="LNM5"/>
      <c r="LNN5"/>
      <c r="LNO5"/>
      <c r="LNP5"/>
      <c r="LNQ5"/>
      <c r="LNR5"/>
      <c r="LNS5"/>
      <c r="LNT5"/>
      <c r="LNU5"/>
      <c r="LNV5"/>
      <c r="LNW5"/>
      <c r="LNX5"/>
      <c r="LNY5"/>
      <c r="LNZ5"/>
      <c r="LOA5"/>
      <c r="LOB5"/>
      <c r="LOC5"/>
      <c r="LOD5"/>
      <c r="LOE5"/>
      <c r="LOF5"/>
      <c r="LOG5"/>
      <c r="LOH5"/>
      <c r="LOI5"/>
      <c r="LOJ5"/>
      <c r="LOK5"/>
      <c r="LOL5"/>
      <c r="LOM5"/>
      <c r="LON5"/>
      <c r="LOO5"/>
      <c r="LOP5"/>
      <c r="LOQ5"/>
      <c r="LOR5"/>
      <c r="LOS5"/>
      <c r="LOT5"/>
      <c r="LOU5"/>
      <c r="LOV5"/>
      <c r="LOW5"/>
      <c r="LOX5"/>
      <c r="LOY5"/>
      <c r="LOZ5"/>
      <c r="LPA5"/>
      <c r="LPB5"/>
      <c r="LPC5"/>
      <c r="LPD5"/>
      <c r="LPE5"/>
      <c r="LPF5"/>
      <c r="LPG5"/>
      <c r="LPH5"/>
      <c r="LPI5"/>
      <c r="LPJ5"/>
      <c r="LPK5"/>
      <c r="LPL5"/>
      <c r="LPM5"/>
      <c r="LPN5"/>
      <c r="LPO5"/>
      <c r="LPP5"/>
      <c r="LPQ5"/>
      <c r="LPR5"/>
      <c r="LPS5"/>
      <c r="LPT5"/>
      <c r="LPU5"/>
      <c r="LPV5"/>
      <c r="LPW5"/>
      <c r="LPX5"/>
      <c r="LPY5"/>
      <c r="LPZ5"/>
      <c r="LQA5"/>
      <c r="LQB5"/>
      <c r="LQC5"/>
      <c r="LQD5"/>
      <c r="LQE5"/>
      <c r="LQF5"/>
      <c r="LQG5"/>
      <c r="LQH5"/>
      <c r="LQI5"/>
      <c r="LQJ5"/>
      <c r="LQK5"/>
      <c r="LQL5"/>
      <c r="LQM5"/>
      <c r="LQN5"/>
      <c r="LQO5"/>
      <c r="LQP5"/>
      <c r="LQQ5"/>
      <c r="LQR5"/>
      <c r="LQS5"/>
      <c r="LQT5"/>
      <c r="LQU5"/>
      <c r="LQV5"/>
      <c r="LQW5"/>
      <c r="LQX5"/>
      <c r="LQY5"/>
      <c r="LQZ5"/>
      <c r="LRA5"/>
      <c r="LRB5"/>
      <c r="LRC5"/>
      <c r="LRD5"/>
      <c r="LRE5"/>
      <c r="LRF5"/>
      <c r="LRG5"/>
      <c r="LRH5"/>
      <c r="LRI5"/>
      <c r="LRJ5"/>
      <c r="LRK5"/>
      <c r="LRL5"/>
      <c r="LRM5"/>
      <c r="LRN5"/>
      <c r="LRO5"/>
      <c r="LRP5"/>
      <c r="LRQ5"/>
      <c r="LRR5"/>
      <c r="LRS5"/>
      <c r="LRT5"/>
      <c r="LRU5"/>
      <c r="LRV5"/>
      <c r="LRW5"/>
      <c r="LRX5"/>
      <c r="LRY5"/>
      <c r="LRZ5"/>
      <c r="LSA5"/>
      <c r="LSB5"/>
      <c r="LSC5"/>
      <c r="LSD5"/>
      <c r="LSE5"/>
      <c r="LSF5"/>
      <c r="LSG5"/>
      <c r="LSH5"/>
      <c r="LSI5"/>
      <c r="LSJ5"/>
      <c r="LSK5"/>
      <c r="LSL5"/>
      <c r="LSM5"/>
      <c r="LSN5"/>
      <c r="LSO5"/>
      <c r="LSP5"/>
      <c r="LSQ5"/>
      <c r="LSR5"/>
      <c r="LSS5"/>
      <c r="LST5"/>
      <c r="LSU5"/>
      <c r="LSV5"/>
      <c r="LSW5"/>
      <c r="LSX5"/>
      <c r="LSY5"/>
      <c r="LSZ5"/>
      <c r="LTA5"/>
      <c r="LTB5"/>
      <c r="LTC5"/>
      <c r="LTD5"/>
      <c r="LTE5"/>
      <c r="LTF5"/>
      <c r="LTG5"/>
      <c r="LTH5"/>
      <c r="LTI5"/>
      <c r="LTJ5"/>
      <c r="LTK5"/>
      <c r="LTL5"/>
      <c r="LTM5"/>
      <c r="LTN5"/>
      <c r="LTO5"/>
      <c r="LTP5"/>
      <c r="LTQ5"/>
      <c r="LTR5"/>
      <c r="LTS5"/>
      <c r="LTT5"/>
      <c r="LTU5"/>
      <c r="LTV5"/>
      <c r="LTW5"/>
      <c r="LTX5"/>
      <c r="LTY5"/>
      <c r="LTZ5"/>
      <c r="LUA5"/>
      <c r="LUB5"/>
      <c r="LUC5"/>
      <c r="LUD5"/>
      <c r="LUE5"/>
      <c r="LUF5"/>
      <c r="LUG5"/>
      <c r="LUH5"/>
      <c r="LUI5"/>
      <c r="LUJ5"/>
      <c r="LUK5"/>
      <c r="LUL5"/>
      <c r="LUM5"/>
      <c r="LUN5"/>
      <c r="LUO5"/>
      <c r="LUP5"/>
      <c r="LUQ5"/>
      <c r="LUR5"/>
      <c r="LUS5"/>
      <c r="LUT5"/>
      <c r="LUU5"/>
      <c r="LUV5"/>
      <c r="LUW5"/>
      <c r="LUX5"/>
      <c r="LUY5"/>
      <c r="LUZ5"/>
      <c r="LVA5"/>
      <c r="LVB5"/>
      <c r="LVC5"/>
      <c r="LVD5"/>
      <c r="LVE5"/>
      <c r="LVF5"/>
      <c r="LVG5"/>
      <c r="LVH5"/>
      <c r="LVI5"/>
      <c r="LVJ5"/>
      <c r="LVK5"/>
      <c r="LVL5"/>
      <c r="LVM5"/>
      <c r="LVN5"/>
      <c r="LVO5"/>
      <c r="LVP5"/>
      <c r="LVQ5"/>
      <c r="LVR5"/>
      <c r="LVS5"/>
      <c r="LVT5"/>
      <c r="LVU5"/>
      <c r="LVV5"/>
      <c r="LVW5"/>
      <c r="LVX5"/>
      <c r="LVY5"/>
      <c r="LVZ5"/>
      <c r="LWA5"/>
      <c r="LWB5"/>
      <c r="LWC5"/>
      <c r="LWD5"/>
      <c r="LWE5"/>
      <c r="LWF5"/>
      <c r="LWG5"/>
      <c r="LWH5"/>
      <c r="LWI5"/>
      <c r="LWJ5"/>
      <c r="LWK5"/>
      <c r="LWL5"/>
      <c r="LWM5"/>
      <c r="LWN5"/>
      <c r="LWO5"/>
      <c r="LWP5"/>
      <c r="LWQ5"/>
      <c r="LWR5"/>
      <c r="LWS5"/>
      <c r="LWT5"/>
      <c r="LWU5"/>
      <c r="LWV5"/>
      <c r="LWW5"/>
      <c r="LWX5"/>
      <c r="LWY5"/>
      <c r="LWZ5"/>
      <c r="LXA5"/>
      <c r="LXB5"/>
      <c r="LXC5"/>
      <c r="LXD5"/>
      <c r="LXE5"/>
      <c r="LXF5"/>
      <c r="LXG5"/>
      <c r="LXH5"/>
      <c r="LXI5"/>
      <c r="LXJ5"/>
      <c r="LXK5"/>
      <c r="LXL5"/>
      <c r="LXM5"/>
      <c r="LXN5"/>
      <c r="LXO5"/>
      <c r="LXP5"/>
      <c r="LXQ5"/>
      <c r="LXR5"/>
      <c r="LXS5"/>
      <c r="LXT5"/>
      <c r="LXU5"/>
      <c r="LXV5"/>
      <c r="LXW5"/>
      <c r="LXX5"/>
      <c r="LXY5"/>
      <c r="LXZ5"/>
      <c r="LYA5"/>
      <c r="LYB5"/>
      <c r="LYC5"/>
      <c r="LYD5"/>
      <c r="LYE5"/>
      <c r="LYF5"/>
      <c r="LYG5"/>
      <c r="LYH5"/>
      <c r="LYI5"/>
      <c r="LYJ5"/>
      <c r="LYK5"/>
      <c r="LYL5"/>
      <c r="LYM5"/>
      <c r="LYN5"/>
      <c r="LYO5"/>
      <c r="LYP5"/>
      <c r="LYQ5"/>
      <c r="LYR5"/>
      <c r="LYS5"/>
      <c r="LYT5"/>
      <c r="LYU5"/>
      <c r="LYV5"/>
      <c r="LYW5"/>
      <c r="LYX5"/>
      <c r="LYY5"/>
      <c r="LYZ5"/>
      <c r="LZA5"/>
      <c r="LZB5"/>
      <c r="LZC5"/>
      <c r="LZD5"/>
      <c r="LZE5"/>
      <c r="LZF5"/>
      <c r="LZG5"/>
      <c r="LZH5"/>
      <c r="LZI5"/>
      <c r="LZJ5"/>
      <c r="LZK5"/>
      <c r="LZL5"/>
      <c r="LZM5"/>
      <c r="LZN5"/>
      <c r="LZO5"/>
      <c r="LZP5"/>
      <c r="LZQ5"/>
      <c r="LZR5"/>
      <c r="LZS5"/>
      <c r="LZT5"/>
      <c r="LZU5"/>
      <c r="LZV5"/>
      <c r="LZW5"/>
      <c r="LZX5"/>
      <c r="LZY5"/>
      <c r="LZZ5"/>
      <c r="MAA5"/>
      <c r="MAB5"/>
      <c r="MAC5"/>
      <c r="MAD5"/>
      <c r="MAE5"/>
      <c r="MAF5"/>
      <c r="MAG5"/>
      <c r="MAH5"/>
      <c r="MAI5"/>
      <c r="MAJ5"/>
      <c r="MAK5"/>
      <c r="MAL5"/>
      <c r="MAM5"/>
      <c r="MAN5"/>
      <c r="MAO5"/>
      <c r="MAP5"/>
      <c r="MAQ5"/>
      <c r="MAR5"/>
      <c r="MAS5"/>
      <c r="MAT5"/>
      <c r="MAU5"/>
      <c r="MAV5"/>
      <c r="MAW5"/>
      <c r="MAX5"/>
      <c r="MAY5"/>
      <c r="MAZ5"/>
      <c r="MBA5"/>
      <c r="MBB5"/>
      <c r="MBC5"/>
      <c r="MBD5"/>
      <c r="MBE5"/>
      <c r="MBF5"/>
      <c r="MBG5"/>
      <c r="MBH5"/>
      <c r="MBI5"/>
      <c r="MBJ5"/>
      <c r="MBK5"/>
      <c r="MBL5"/>
      <c r="MBM5"/>
      <c r="MBN5"/>
      <c r="MBO5"/>
      <c r="MBP5"/>
      <c r="MBQ5"/>
      <c r="MBR5"/>
      <c r="MBS5"/>
      <c r="MBT5"/>
      <c r="MBU5"/>
      <c r="MBV5"/>
      <c r="MBW5"/>
      <c r="MBX5"/>
      <c r="MBY5"/>
      <c r="MBZ5"/>
      <c r="MCA5"/>
      <c r="MCB5"/>
      <c r="MCC5"/>
      <c r="MCD5"/>
      <c r="MCE5"/>
      <c r="MCF5"/>
      <c r="MCG5"/>
      <c r="MCH5"/>
      <c r="MCI5"/>
      <c r="MCJ5"/>
      <c r="MCK5"/>
      <c r="MCL5"/>
      <c r="MCM5"/>
      <c r="MCN5"/>
      <c r="MCO5"/>
      <c r="MCP5"/>
      <c r="MCQ5"/>
      <c r="MCR5"/>
      <c r="MCS5"/>
      <c r="MCT5"/>
      <c r="MCU5"/>
      <c r="MCV5"/>
      <c r="MCW5"/>
      <c r="MCX5"/>
      <c r="MCY5"/>
      <c r="MCZ5"/>
      <c r="MDA5"/>
      <c r="MDB5"/>
      <c r="MDC5"/>
      <c r="MDD5"/>
      <c r="MDE5"/>
      <c r="MDF5"/>
      <c r="MDG5"/>
      <c r="MDH5"/>
      <c r="MDI5"/>
      <c r="MDJ5"/>
      <c r="MDK5"/>
      <c r="MDL5"/>
      <c r="MDM5"/>
      <c r="MDN5"/>
      <c r="MDO5"/>
      <c r="MDP5"/>
      <c r="MDQ5"/>
      <c r="MDR5"/>
      <c r="MDS5"/>
      <c r="MDT5"/>
      <c r="MDU5"/>
      <c r="MDV5"/>
      <c r="MDW5"/>
      <c r="MDX5"/>
      <c r="MDY5"/>
      <c r="MDZ5"/>
      <c r="MEA5"/>
      <c r="MEB5"/>
      <c r="MEC5"/>
      <c r="MED5"/>
      <c r="MEE5"/>
      <c r="MEF5"/>
      <c r="MEG5"/>
      <c r="MEH5"/>
      <c r="MEI5"/>
      <c r="MEJ5"/>
      <c r="MEK5"/>
      <c r="MEL5"/>
      <c r="MEM5"/>
      <c r="MEN5"/>
      <c r="MEO5"/>
      <c r="MEP5"/>
      <c r="MEQ5"/>
      <c r="MER5"/>
      <c r="MES5"/>
      <c r="MET5"/>
      <c r="MEU5"/>
      <c r="MEV5"/>
      <c r="MEW5"/>
      <c r="MEX5"/>
      <c r="MEY5"/>
      <c r="MEZ5"/>
      <c r="MFA5"/>
      <c r="MFB5"/>
      <c r="MFC5"/>
      <c r="MFD5"/>
      <c r="MFE5"/>
      <c r="MFF5"/>
      <c r="MFG5"/>
      <c r="MFH5"/>
      <c r="MFI5"/>
      <c r="MFJ5"/>
      <c r="MFK5"/>
      <c r="MFL5"/>
      <c r="MFM5"/>
      <c r="MFN5"/>
      <c r="MFO5"/>
      <c r="MFP5"/>
      <c r="MFQ5"/>
      <c r="MFR5"/>
      <c r="MFS5"/>
      <c r="MFT5"/>
      <c r="MFU5"/>
      <c r="MFV5"/>
      <c r="MFW5"/>
      <c r="MFX5"/>
      <c r="MFY5"/>
      <c r="MFZ5"/>
      <c r="MGA5"/>
      <c r="MGB5"/>
      <c r="MGC5"/>
      <c r="MGD5"/>
      <c r="MGE5"/>
      <c r="MGF5"/>
      <c r="MGG5"/>
      <c r="MGH5"/>
      <c r="MGI5"/>
      <c r="MGJ5"/>
      <c r="MGK5"/>
      <c r="MGL5"/>
      <c r="MGM5"/>
      <c r="MGN5"/>
      <c r="MGO5"/>
      <c r="MGP5"/>
      <c r="MGQ5"/>
      <c r="MGR5"/>
      <c r="MGS5"/>
      <c r="MGT5"/>
      <c r="MGU5"/>
      <c r="MGV5"/>
      <c r="MGW5"/>
      <c r="MGX5"/>
      <c r="MGY5"/>
      <c r="MGZ5"/>
      <c r="MHA5"/>
      <c r="MHB5"/>
      <c r="MHC5"/>
      <c r="MHD5"/>
      <c r="MHE5"/>
      <c r="MHF5"/>
      <c r="MHG5"/>
      <c r="MHH5"/>
      <c r="MHI5"/>
      <c r="MHJ5"/>
      <c r="MHK5"/>
      <c r="MHL5"/>
      <c r="MHM5"/>
      <c r="MHN5"/>
      <c r="MHO5"/>
      <c r="MHP5"/>
      <c r="MHQ5"/>
      <c r="MHR5"/>
      <c r="MHS5"/>
      <c r="MHT5"/>
      <c r="MHU5"/>
      <c r="MHV5"/>
      <c r="MHW5"/>
      <c r="MHX5"/>
      <c r="MHY5"/>
      <c r="MHZ5"/>
      <c r="MIA5"/>
      <c r="MIB5"/>
      <c r="MIC5"/>
      <c r="MID5"/>
      <c r="MIE5"/>
      <c r="MIF5"/>
      <c r="MIG5"/>
      <c r="MIH5"/>
      <c r="MII5"/>
      <c r="MIJ5"/>
      <c r="MIK5"/>
      <c r="MIL5"/>
      <c r="MIM5"/>
      <c r="MIN5"/>
      <c r="MIO5"/>
      <c r="MIP5"/>
      <c r="MIQ5"/>
      <c r="MIR5"/>
      <c r="MIS5"/>
      <c r="MIT5"/>
      <c r="MIU5"/>
      <c r="MIV5"/>
      <c r="MIW5"/>
      <c r="MIX5"/>
      <c r="MIY5"/>
      <c r="MIZ5"/>
      <c r="MJA5"/>
      <c r="MJB5"/>
      <c r="MJC5"/>
      <c r="MJD5"/>
      <c r="MJE5"/>
      <c r="MJF5"/>
      <c r="MJG5"/>
      <c r="MJH5"/>
      <c r="MJI5"/>
      <c r="MJJ5"/>
      <c r="MJK5"/>
      <c r="MJL5"/>
      <c r="MJM5"/>
      <c r="MJN5"/>
      <c r="MJO5"/>
      <c r="MJP5"/>
      <c r="MJQ5"/>
      <c r="MJR5"/>
      <c r="MJS5"/>
      <c r="MJT5"/>
      <c r="MJU5"/>
      <c r="MJV5"/>
      <c r="MJW5"/>
      <c r="MJX5"/>
      <c r="MJY5"/>
      <c r="MJZ5"/>
      <c r="MKA5"/>
      <c r="MKB5"/>
      <c r="MKC5"/>
      <c r="MKD5"/>
      <c r="MKE5"/>
      <c r="MKF5"/>
      <c r="MKG5"/>
      <c r="MKH5"/>
      <c r="MKI5"/>
      <c r="MKJ5"/>
      <c r="MKK5"/>
      <c r="MKL5"/>
      <c r="MKM5"/>
      <c r="MKN5"/>
      <c r="MKO5"/>
      <c r="MKP5"/>
      <c r="MKQ5"/>
      <c r="MKR5"/>
      <c r="MKS5"/>
      <c r="MKT5"/>
      <c r="MKU5"/>
      <c r="MKV5"/>
      <c r="MKW5"/>
      <c r="MKX5"/>
      <c r="MKY5"/>
      <c r="MKZ5"/>
      <c r="MLA5"/>
      <c r="MLB5"/>
      <c r="MLC5"/>
      <c r="MLD5"/>
      <c r="MLE5"/>
      <c r="MLF5"/>
      <c r="MLG5"/>
      <c r="MLH5"/>
      <c r="MLI5"/>
      <c r="MLJ5"/>
      <c r="MLK5"/>
      <c r="MLL5"/>
      <c r="MLM5"/>
      <c r="MLN5"/>
      <c r="MLO5"/>
      <c r="MLP5"/>
      <c r="MLQ5"/>
      <c r="MLR5"/>
      <c r="MLS5"/>
      <c r="MLT5"/>
      <c r="MLU5"/>
      <c r="MLV5"/>
      <c r="MLW5"/>
      <c r="MLX5"/>
      <c r="MLY5"/>
      <c r="MLZ5"/>
      <c r="MMA5"/>
      <c r="MMB5"/>
      <c r="MMC5"/>
      <c r="MMD5"/>
      <c r="MME5"/>
      <c r="MMF5"/>
      <c r="MMG5"/>
      <c r="MMH5"/>
      <c r="MMI5"/>
      <c r="MMJ5"/>
      <c r="MMK5"/>
      <c r="MML5"/>
      <c r="MMM5"/>
      <c r="MMN5"/>
      <c r="MMO5"/>
      <c r="MMP5"/>
      <c r="MMQ5"/>
      <c r="MMR5"/>
      <c r="MMS5"/>
      <c r="MMT5"/>
      <c r="MMU5"/>
      <c r="MMV5"/>
      <c r="MMW5"/>
      <c r="MMX5"/>
      <c r="MMY5"/>
      <c r="MMZ5"/>
      <c r="MNA5"/>
      <c r="MNB5"/>
      <c r="MNC5"/>
      <c r="MND5"/>
      <c r="MNE5"/>
      <c r="MNF5"/>
      <c r="MNG5"/>
      <c r="MNH5"/>
      <c r="MNI5"/>
      <c r="MNJ5"/>
      <c r="MNK5"/>
      <c r="MNL5"/>
      <c r="MNM5"/>
      <c r="MNN5"/>
      <c r="MNO5"/>
      <c r="MNP5"/>
      <c r="MNQ5"/>
      <c r="MNR5"/>
      <c r="MNS5"/>
      <c r="MNT5"/>
      <c r="MNU5"/>
      <c r="MNV5"/>
      <c r="MNW5"/>
      <c r="MNX5"/>
      <c r="MNY5"/>
      <c r="MNZ5"/>
      <c r="MOA5"/>
      <c r="MOB5"/>
      <c r="MOC5"/>
      <c r="MOD5"/>
      <c r="MOE5"/>
      <c r="MOF5"/>
      <c r="MOG5"/>
      <c r="MOH5"/>
      <c r="MOI5"/>
      <c r="MOJ5"/>
      <c r="MOK5"/>
      <c r="MOL5"/>
      <c r="MOM5"/>
      <c r="MON5"/>
      <c r="MOO5"/>
      <c r="MOP5"/>
      <c r="MOQ5"/>
      <c r="MOR5"/>
      <c r="MOS5"/>
      <c r="MOT5"/>
      <c r="MOU5"/>
      <c r="MOV5"/>
      <c r="MOW5"/>
      <c r="MOX5"/>
      <c r="MOY5"/>
      <c r="MOZ5"/>
      <c r="MPA5"/>
      <c r="MPB5"/>
      <c r="MPC5"/>
      <c r="MPD5"/>
      <c r="MPE5"/>
      <c r="MPF5"/>
      <c r="MPG5"/>
      <c r="MPH5"/>
      <c r="MPI5"/>
      <c r="MPJ5"/>
      <c r="MPK5"/>
      <c r="MPL5"/>
      <c r="MPM5"/>
      <c r="MPN5"/>
      <c r="MPO5"/>
      <c r="MPP5"/>
      <c r="MPQ5"/>
      <c r="MPR5"/>
      <c r="MPS5"/>
      <c r="MPT5"/>
      <c r="MPU5"/>
      <c r="MPV5"/>
      <c r="MPW5"/>
      <c r="MPX5"/>
      <c r="MPY5"/>
      <c r="MPZ5"/>
      <c r="MQA5"/>
      <c r="MQB5"/>
      <c r="MQC5"/>
      <c r="MQD5"/>
      <c r="MQE5"/>
      <c r="MQF5"/>
      <c r="MQG5"/>
      <c r="MQH5"/>
      <c r="MQI5"/>
      <c r="MQJ5"/>
      <c r="MQK5"/>
      <c r="MQL5"/>
      <c r="MQM5"/>
      <c r="MQN5"/>
      <c r="MQO5"/>
      <c r="MQP5"/>
      <c r="MQQ5"/>
      <c r="MQR5"/>
      <c r="MQS5"/>
      <c r="MQT5"/>
      <c r="MQU5"/>
      <c r="MQV5"/>
      <c r="MQW5"/>
      <c r="MQX5"/>
      <c r="MQY5"/>
      <c r="MQZ5"/>
      <c r="MRA5"/>
      <c r="MRB5"/>
      <c r="MRC5"/>
      <c r="MRD5"/>
      <c r="MRE5"/>
      <c r="MRF5"/>
      <c r="MRG5"/>
      <c r="MRH5"/>
      <c r="MRI5"/>
      <c r="MRJ5"/>
      <c r="MRK5"/>
      <c r="MRL5"/>
      <c r="MRM5"/>
      <c r="MRN5"/>
      <c r="MRO5"/>
      <c r="MRP5"/>
      <c r="MRQ5"/>
      <c r="MRR5"/>
      <c r="MRS5"/>
      <c r="MRT5"/>
      <c r="MRU5"/>
      <c r="MRV5"/>
      <c r="MRW5"/>
      <c r="MRX5"/>
      <c r="MRY5"/>
      <c r="MRZ5"/>
      <c r="MSA5"/>
      <c r="MSB5"/>
      <c r="MSC5"/>
      <c r="MSD5"/>
      <c r="MSE5"/>
      <c r="MSF5"/>
      <c r="MSG5"/>
      <c r="MSH5"/>
      <c r="MSI5"/>
      <c r="MSJ5"/>
      <c r="MSK5"/>
      <c r="MSL5"/>
      <c r="MSM5"/>
      <c r="MSN5"/>
      <c r="MSO5"/>
      <c r="MSP5"/>
      <c r="MSQ5"/>
      <c r="MSR5"/>
      <c r="MSS5"/>
      <c r="MST5"/>
      <c r="MSU5"/>
      <c r="MSV5"/>
      <c r="MSW5"/>
      <c r="MSX5"/>
      <c r="MSY5"/>
      <c r="MSZ5"/>
      <c r="MTA5"/>
      <c r="MTB5"/>
      <c r="MTC5"/>
      <c r="MTD5"/>
      <c r="MTE5"/>
      <c r="MTF5"/>
      <c r="MTG5"/>
      <c r="MTH5"/>
      <c r="MTI5"/>
      <c r="MTJ5"/>
      <c r="MTK5"/>
      <c r="MTL5"/>
      <c r="MTM5"/>
      <c r="MTN5"/>
      <c r="MTO5"/>
      <c r="MTP5"/>
      <c r="MTQ5"/>
      <c r="MTR5"/>
      <c r="MTS5"/>
      <c r="MTT5"/>
      <c r="MTU5"/>
      <c r="MTV5"/>
      <c r="MTW5"/>
      <c r="MTX5"/>
      <c r="MTY5"/>
      <c r="MTZ5"/>
      <c r="MUA5"/>
      <c r="MUB5"/>
      <c r="MUC5"/>
      <c r="MUD5"/>
      <c r="MUE5"/>
      <c r="MUF5"/>
      <c r="MUG5"/>
      <c r="MUH5"/>
      <c r="MUI5"/>
      <c r="MUJ5"/>
      <c r="MUK5"/>
      <c r="MUL5"/>
      <c r="MUM5"/>
      <c r="MUN5"/>
      <c r="MUO5"/>
      <c r="MUP5"/>
      <c r="MUQ5"/>
      <c r="MUR5"/>
      <c r="MUS5"/>
      <c r="MUT5"/>
      <c r="MUU5"/>
      <c r="MUV5"/>
      <c r="MUW5"/>
      <c r="MUX5"/>
      <c r="MUY5"/>
      <c r="MUZ5"/>
      <c r="MVA5"/>
      <c r="MVB5"/>
      <c r="MVC5"/>
      <c r="MVD5"/>
      <c r="MVE5"/>
      <c r="MVF5"/>
      <c r="MVG5"/>
      <c r="MVH5"/>
      <c r="MVI5"/>
      <c r="MVJ5"/>
      <c r="MVK5"/>
      <c r="MVL5"/>
      <c r="MVM5"/>
      <c r="MVN5"/>
      <c r="MVO5"/>
      <c r="MVP5"/>
      <c r="MVQ5"/>
      <c r="MVR5"/>
      <c r="MVS5"/>
      <c r="MVT5"/>
      <c r="MVU5"/>
      <c r="MVV5"/>
      <c r="MVW5"/>
      <c r="MVX5"/>
      <c r="MVY5"/>
      <c r="MVZ5"/>
      <c r="MWA5"/>
      <c r="MWB5"/>
      <c r="MWC5"/>
      <c r="MWD5"/>
      <c r="MWE5"/>
      <c r="MWF5"/>
      <c r="MWG5"/>
      <c r="MWH5"/>
      <c r="MWI5"/>
      <c r="MWJ5"/>
      <c r="MWK5"/>
      <c r="MWL5"/>
      <c r="MWM5"/>
      <c r="MWN5"/>
      <c r="MWO5"/>
      <c r="MWP5"/>
      <c r="MWQ5"/>
      <c r="MWR5"/>
      <c r="MWS5"/>
      <c r="MWT5"/>
      <c r="MWU5"/>
      <c r="MWV5"/>
      <c r="MWW5"/>
      <c r="MWX5"/>
      <c r="MWY5"/>
      <c r="MWZ5"/>
      <c r="MXA5"/>
      <c r="MXB5"/>
      <c r="MXC5"/>
      <c r="MXD5"/>
      <c r="MXE5"/>
      <c r="MXF5"/>
      <c r="MXG5"/>
      <c r="MXH5"/>
      <c r="MXI5"/>
      <c r="MXJ5"/>
      <c r="MXK5"/>
      <c r="MXL5"/>
      <c r="MXM5"/>
      <c r="MXN5"/>
      <c r="MXO5"/>
      <c r="MXP5"/>
      <c r="MXQ5"/>
      <c r="MXR5"/>
      <c r="MXS5"/>
      <c r="MXT5"/>
      <c r="MXU5"/>
      <c r="MXV5"/>
      <c r="MXW5"/>
      <c r="MXX5"/>
      <c r="MXY5"/>
      <c r="MXZ5"/>
      <c r="MYA5"/>
      <c r="MYB5"/>
      <c r="MYC5"/>
      <c r="MYD5"/>
      <c r="MYE5"/>
      <c r="MYF5"/>
      <c r="MYG5"/>
      <c r="MYH5"/>
      <c r="MYI5"/>
      <c r="MYJ5"/>
      <c r="MYK5"/>
      <c r="MYL5"/>
      <c r="MYM5"/>
      <c r="MYN5"/>
      <c r="MYO5"/>
      <c r="MYP5"/>
      <c r="MYQ5"/>
      <c r="MYR5"/>
      <c r="MYS5"/>
      <c r="MYT5"/>
      <c r="MYU5"/>
      <c r="MYV5"/>
      <c r="MYW5"/>
      <c r="MYX5"/>
      <c r="MYY5"/>
      <c r="MYZ5"/>
      <c r="MZA5"/>
      <c r="MZB5"/>
      <c r="MZC5"/>
      <c r="MZD5"/>
      <c r="MZE5"/>
      <c r="MZF5"/>
      <c r="MZG5"/>
      <c r="MZH5"/>
      <c r="MZI5"/>
      <c r="MZJ5"/>
      <c r="MZK5"/>
      <c r="MZL5"/>
      <c r="MZM5"/>
      <c r="MZN5"/>
      <c r="MZO5"/>
      <c r="MZP5"/>
      <c r="MZQ5"/>
      <c r="MZR5"/>
      <c r="MZS5"/>
      <c r="MZT5"/>
      <c r="MZU5"/>
      <c r="MZV5"/>
      <c r="MZW5"/>
      <c r="MZX5"/>
      <c r="MZY5"/>
      <c r="MZZ5"/>
      <c r="NAA5"/>
      <c r="NAB5"/>
      <c r="NAC5"/>
      <c r="NAD5"/>
      <c r="NAE5"/>
      <c r="NAF5"/>
      <c r="NAG5"/>
      <c r="NAH5"/>
      <c r="NAI5"/>
      <c r="NAJ5"/>
      <c r="NAK5"/>
      <c r="NAL5"/>
      <c r="NAM5"/>
      <c r="NAN5"/>
      <c r="NAO5"/>
      <c r="NAP5"/>
      <c r="NAQ5"/>
      <c r="NAR5"/>
      <c r="NAS5"/>
      <c r="NAT5"/>
      <c r="NAU5"/>
      <c r="NAV5"/>
      <c r="NAW5"/>
      <c r="NAX5"/>
      <c r="NAY5"/>
      <c r="NAZ5"/>
      <c r="NBA5"/>
      <c r="NBB5"/>
      <c r="NBC5"/>
      <c r="NBD5"/>
      <c r="NBE5"/>
      <c r="NBF5"/>
      <c r="NBG5"/>
      <c r="NBH5"/>
      <c r="NBI5"/>
      <c r="NBJ5"/>
      <c r="NBK5"/>
      <c r="NBL5"/>
      <c r="NBM5"/>
      <c r="NBN5"/>
      <c r="NBO5"/>
      <c r="NBP5"/>
      <c r="NBQ5"/>
      <c r="NBR5"/>
      <c r="NBS5"/>
      <c r="NBT5"/>
      <c r="NBU5"/>
      <c r="NBV5"/>
      <c r="NBW5"/>
      <c r="NBX5"/>
      <c r="NBY5"/>
      <c r="NBZ5"/>
      <c r="NCA5"/>
      <c r="NCB5"/>
      <c r="NCC5"/>
      <c r="NCD5"/>
      <c r="NCE5"/>
      <c r="NCF5"/>
      <c r="NCG5"/>
      <c r="NCH5"/>
      <c r="NCI5"/>
      <c r="NCJ5"/>
      <c r="NCK5"/>
      <c r="NCL5"/>
      <c r="NCM5"/>
      <c r="NCN5"/>
      <c r="NCO5"/>
      <c r="NCP5"/>
      <c r="NCQ5"/>
      <c r="NCR5"/>
      <c r="NCS5"/>
      <c r="NCT5"/>
      <c r="NCU5"/>
      <c r="NCV5"/>
      <c r="NCW5"/>
      <c r="NCX5"/>
      <c r="NCY5"/>
      <c r="NCZ5"/>
      <c r="NDA5"/>
      <c r="NDB5"/>
      <c r="NDC5"/>
      <c r="NDD5"/>
      <c r="NDE5"/>
      <c r="NDF5"/>
      <c r="NDG5"/>
      <c r="NDH5"/>
      <c r="NDI5"/>
      <c r="NDJ5"/>
      <c r="NDK5"/>
      <c r="NDL5"/>
      <c r="NDM5"/>
      <c r="NDN5"/>
      <c r="NDO5"/>
      <c r="NDP5"/>
      <c r="NDQ5"/>
      <c r="NDR5"/>
      <c r="NDS5"/>
      <c r="NDT5"/>
      <c r="NDU5"/>
      <c r="NDV5"/>
      <c r="NDW5"/>
      <c r="NDX5"/>
      <c r="NDY5"/>
      <c r="NDZ5"/>
      <c r="NEA5"/>
      <c r="NEB5"/>
      <c r="NEC5"/>
      <c r="NED5"/>
      <c r="NEE5"/>
      <c r="NEF5"/>
      <c r="NEG5"/>
      <c r="NEH5"/>
      <c r="NEI5"/>
      <c r="NEJ5"/>
      <c r="NEK5"/>
      <c r="NEL5"/>
      <c r="NEM5"/>
      <c r="NEN5"/>
      <c r="NEO5"/>
      <c r="NEP5"/>
      <c r="NEQ5"/>
      <c r="NER5"/>
      <c r="NES5"/>
      <c r="NET5"/>
      <c r="NEU5"/>
      <c r="NEV5"/>
      <c r="NEW5"/>
      <c r="NEX5"/>
      <c r="NEY5"/>
      <c r="NEZ5"/>
      <c r="NFA5"/>
      <c r="NFB5"/>
      <c r="NFC5"/>
      <c r="NFD5"/>
      <c r="NFE5"/>
      <c r="NFF5"/>
      <c r="NFG5"/>
      <c r="NFH5"/>
      <c r="NFI5"/>
      <c r="NFJ5"/>
      <c r="NFK5"/>
      <c r="NFL5"/>
      <c r="NFM5"/>
      <c r="NFN5"/>
      <c r="NFO5"/>
      <c r="NFP5"/>
      <c r="NFQ5"/>
      <c r="NFR5"/>
      <c r="NFS5"/>
      <c r="NFT5"/>
      <c r="NFU5"/>
      <c r="NFV5"/>
      <c r="NFW5"/>
      <c r="NFX5"/>
      <c r="NFY5"/>
      <c r="NFZ5"/>
      <c r="NGA5"/>
      <c r="NGB5"/>
      <c r="NGC5"/>
      <c r="NGD5"/>
      <c r="NGE5"/>
      <c r="NGF5"/>
      <c r="NGG5"/>
      <c r="NGH5"/>
      <c r="NGI5"/>
      <c r="NGJ5"/>
      <c r="NGK5"/>
      <c r="NGL5"/>
      <c r="NGM5"/>
      <c r="NGN5"/>
      <c r="NGO5"/>
      <c r="NGP5"/>
      <c r="NGQ5"/>
      <c r="NGR5"/>
      <c r="NGS5"/>
      <c r="NGT5"/>
      <c r="NGU5"/>
      <c r="NGV5"/>
      <c r="NGW5"/>
      <c r="NGX5"/>
      <c r="NGY5"/>
      <c r="NGZ5"/>
      <c r="NHA5"/>
      <c r="NHB5"/>
      <c r="NHC5"/>
      <c r="NHD5"/>
      <c r="NHE5"/>
      <c r="NHF5"/>
      <c r="NHG5"/>
      <c r="NHH5"/>
      <c r="NHI5"/>
      <c r="NHJ5"/>
      <c r="NHK5"/>
      <c r="NHL5"/>
      <c r="NHM5"/>
      <c r="NHN5"/>
      <c r="NHO5"/>
      <c r="NHP5"/>
      <c r="NHQ5"/>
      <c r="NHR5"/>
      <c r="NHS5"/>
      <c r="NHT5"/>
      <c r="NHU5"/>
      <c r="NHV5"/>
      <c r="NHW5"/>
      <c r="NHX5"/>
      <c r="NHY5"/>
      <c r="NHZ5"/>
      <c r="NIA5"/>
      <c r="NIB5"/>
      <c r="NIC5"/>
      <c r="NID5"/>
      <c r="NIE5"/>
      <c r="NIF5"/>
      <c r="NIG5"/>
      <c r="NIH5"/>
      <c r="NII5"/>
      <c r="NIJ5"/>
      <c r="NIK5"/>
      <c r="NIL5"/>
      <c r="NIM5"/>
      <c r="NIN5"/>
      <c r="NIO5"/>
      <c r="NIP5"/>
      <c r="NIQ5"/>
      <c r="NIR5"/>
      <c r="NIS5"/>
      <c r="NIT5"/>
      <c r="NIU5"/>
      <c r="NIV5"/>
      <c r="NIW5"/>
      <c r="NIX5"/>
      <c r="NIY5"/>
      <c r="NIZ5"/>
      <c r="NJA5"/>
      <c r="NJB5"/>
      <c r="NJC5"/>
      <c r="NJD5"/>
      <c r="NJE5"/>
      <c r="NJF5"/>
      <c r="NJG5"/>
      <c r="NJH5"/>
      <c r="NJI5"/>
      <c r="NJJ5"/>
      <c r="NJK5"/>
      <c r="NJL5"/>
      <c r="NJM5"/>
      <c r="NJN5"/>
      <c r="NJO5"/>
      <c r="NJP5"/>
      <c r="NJQ5"/>
      <c r="NJR5"/>
      <c r="NJS5"/>
      <c r="NJT5"/>
      <c r="NJU5"/>
      <c r="NJV5"/>
      <c r="NJW5"/>
      <c r="NJX5"/>
      <c r="NJY5"/>
      <c r="NJZ5"/>
      <c r="NKA5"/>
      <c r="NKB5"/>
      <c r="NKC5"/>
      <c r="NKD5"/>
      <c r="NKE5"/>
      <c r="NKF5"/>
      <c r="NKG5"/>
      <c r="NKH5"/>
      <c r="NKI5"/>
      <c r="NKJ5"/>
      <c r="NKK5"/>
      <c r="NKL5"/>
      <c r="NKM5"/>
      <c r="NKN5"/>
      <c r="NKO5"/>
      <c r="NKP5"/>
      <c r="NKQ5"/>
      <c r="NKR5"/>
      <c r="NKS5"/>
      <c r="NKT5"/>
      <c r="NKU5"/>
      <c r="NKV5"/>
      <c r="NKW5"/>
      <c r="NKX5"/>
      <c r="NKY5"/>
      <c r="NKZ5"/>
      <c r="NLA5"/>
      <c r="NLB5"/>
      <c r="NLC5"/>
      <c r="NLD5"/>
      <c r="NLE5"/>
      <c r="NLF5"/>
      <c r="NLG5"/>
      <c r="NLH5"/>
      <c r="NLI5"/>
      <c r="NLJ5"/>
      <c r="NLK5"/>
      <c r="NLL5"/>
      <c r="NLM5"/>
      <c r="NLN5"/>
      <c r="NLO5"/>
      <c r="NLP5"/>
      <c r="NLQ5"/>
      <c r="NLR5"/>
      <c r="NLS5"/>
      <c r="NLT5"/>
      <c r="NLU5"/>
      <c r="NLV5"/>
      <c r="NLW5"/>
      <c r="NLX5"/>
      <c r="NLY5"/>
      <c r="NLZ5"/>
      <c r="NMA5"/>
      <c r="NMB5"/>
      <c r="NMC5"/>
      <c r="NMD5"/>
      <c r="NME5"/>
      <c r="NMF5"/>
      <c r="NMG5"/>
      <c r="NMH5"/>
      <c r="NMI5"/>
      <c r="NMJ5"/>
      <c r="NMK5"/>
      <c r="NML5"/>
      <c r="NMM5"/>
      <c r="NMN5"/>
      <c r="NMO5"/>
      <c r="NMP5"/>
      <c r="NMQ5"/>
      <c r="NMR5"/>
      <c r="NMS5"/>
      <c r="NMT5"/>
      <c r="NMU5"/>
      <c r="NMV5"/>
      <c r="NMW5"/>
      <c r="NMX5"/>
      <c r="NMY5"/>
      <c r="NMZ5"/>
      <c r="NNA5"/>
      <c r="NNB5"/>
      <c r="NNC5"/>
      <c r="NND5"/>
      <c r="NNE5"/>
      <c r="NNF5"/>
      <c r="NNG5"/>
      <c r="NNH5"/>
      <c r="NNI5"/>
      <c r="NNJ5"/>
      <c r="NNK5"/>
      <c r="NNL5"/>
      <c r="NNM5"/>
      <c r="NNN5"/>
      <c r="NNO5"/>
      <c r="NNP5"/>
      <c r="NNQ5"/>
      <c r="NNR5"/>
      <c r="NNS5"/>
      <c r="NNT5"/>
      <c r="NNU5"/>
      <c r="NNV5"/>
      <c r="NNW5"/>
      <c r="NNX5"/>
      <c r="NNY5"/>
      <c r="NNZ5"/>
      <c r="NOA5"/>
      <c r="NOB5"/>
      <c r="NOC5"/>
      <c r="NOD5"/>
      <c r="NOE5"/>
      <c r="NOF5"/>
      <c r="NOG5"/>
      <c r="NOH5"/>
      <c r="NOI5"/>
      <c r="NOJ5"/>
      <c r="NOK5"/>
      <c r="NOL5"/>
      <c r="NOM5"/>
      <c r="NON5"/>
      <c r="NOO5"/>
      <c r="NOP5"/>
      <c r="NOQ5"/>
      <c r="NOR5"/>
      <c r="NOS5"/>
      <c r="NOT5"/>
      <c r="NOU5"/>
      <c r="NOV5"/>
      <c r="NOW5"/>
      <c r="NOX5"/>
      <c r="NOY5"/>
      <c r="NOZ5"/>
      <c r="NPA5"/>
      <c r="NPB5"/>
      <c r="NPC5"/>
      <c r="NPD5"/>
      <c r="NPE5"/>
      <c r="NPF5"/>
      <c r="NPG5"/>
      <c r="NPH5"/>
      <c r="NPI5"/>
      <c r="NPJ5"/>
      <c r="NPK5"/>
      <c r="NPL5"/>
      <c r="NPM5"/>
      <c r="NPN5"/>
      <c r="NPO5"/>
      <c r="NPP5"/>
      <c r="NPQ5"/>
      <c r="NPR5"/>
      <c r="NPS5"/>
      <c r="NPT5"/>
      <c r="NPU5"/>
      <c r="NPV5"/>
      <c r="NPW5"/>
      <c r="NPX5"/>
      <c r="NPY5"/>
      <c r="NPZ5"/>
      <c r="NQA5"/>
      <c r="NQB5"/>
      <c r="NQC5"/>
      <c r="NQD5"/>
      <c r="NQE5"/>
      <c r="NQF5"/>
      <c r="NQG5"/>
      <c r="NQH5"/>
      <c r="NQI5"/>
      <c r="NQJ5"/>
      <c r="NQK5"/>
      <c r="NQL5"/>
      <c r="NQM5"/>
      <c r="NQN5"/>
      <c r="NQO5"/>
      <c r="NQP5"/>
      <c r="NQQ5"/>
      <c r="NQR5"/>
      <c r="NQS5"/>
      <c r="NQT5"/>
      <c r="NQU5"/>
      <c r="NQV5"/>
      <c r="NQW5"/>
      <c r="NQX5"/>
      <c r="NQY5"/>
      <c r="NQZ5"/>
      <c r="NRA5"/>
      <c r="NRB5"/>
      <c r="NRC5"/>
      <c r="NRD5"/>
      <c r="NRE5"/>
      <c r="NRF5"/>
      <c r="NRG5"/>
      <c r="NRH5"/>
      <c r="NRI5"/>
      <c r="NRJ5"/>
      <c r="NRK5"/>
      <c r="NRL5"/>
      <c r="NRM5"/>
      <c r="NRN5"/>
      <c r="NRO5"/>
      <c r="NRP5"/>
      <c r="NRQ5"/>
      <c r="NRR5"/>
      <c r="NRS5"/>
      <c r="NRT5"/>
      <c r="NRU5"/>
      <c r="NRV5"/>
      <c r="NRW5"/>
      <c r="NRX5"/>
      <c r="NRY5"/>
      <c r="NRZ5"/>
      <c r="NSA5"/>
      <c r="NSB5"/>
      <c r="NSC5"/>
      <c r="NSD5"/>
      <c r="NSE5"/>
      <c r="NSF5"/>
      <c r="NSG5"/>
      <c r="NSH5"/>
      <c r="NSI5"/>
      <c r="NSJ5"/>
      <c r="NSK5"/>
      <c r="NSL5"/>
      <c r="NSM5"/>
      <c r="NSN5"/>
      <c r="NSO5"/>
      <c r="NSP5"/>
      <c r="NSQ5"/>
      <c r="NSR5"/>
      <c r="NSS5"/>
      <c r="NST5"/>
      <c r="NSU5"/>
      <c r="NSV5"/>
      <c r="NSW5"/>
      <c r="NSX5"/>
      <c r="NSY5"/>
      <c r="NSZ5"/>
      <c r="NTA5"/>
      <c r="NTB5"/>
      <c r="NTC5"/>
      <c r="NTD5"/>
      <c r="NTE5"/>
      <c r="NTF5"/>
      <c r="NTG5"/>
      <c r="NTH5"/>
      <c r="NTI5"/>
      <c r="NTJ5"/>
      <c r="NTK5"/>
      <c r="NTL5"/>
      <c r="NTM5"/>
      <c r="NTN5"/>
      <c r="NTO5"/>
      <c r="NTP5"/>
      <c r="NTQ5"/>
      <c r="NTR5"/>
      <c r="NTS5"/>
      <c r="NTT5"/>
      <c r="NTU5"/>
      <c r="NTV5"/>
      <c r="NTW5"/>
      <c r="NTX5"/>
      <c r="NTY5"/>
      <c r="NTZ5"/>
      <c r="NUA5"/>
      <c r="NUB5"/>
      <c r="NUC5"/>
      <c r="NUD5"/>
      <c r="NUE5"/>
      <c r="NUF5"/>
      <c r="NUG5"/>
      <c r="NUH5"/>
      <c r="NUI5"/>
      <c r="NUJ5"/>
      <c r="NUK5"/>
      <c r="NUL5"/>
      <c r="NUM5"/>
      <c r="NUN5"/>
      <c r="NUO5"/>
      <c r="NUP5"/>
      <c r="NUQ5"/>
      <c r="NUR5"/>
      <c r="NUS5"/>
      <c r="NUT5"/>
      <c r="NUU5"/>
      <c r="NUV5"/>
      <c r="NUW5"/>
      <c r="NUX5"/>
      <c r="NUY5"/>
      <c r="NUZ5"/>
      <c r="NVA5"/>
      <c r="NVB5"/>
      <c r="NVC5"/>
      <c r="NVD5"/>
      <c r="NVE5"/>
      <c r="NVF5"/>
      <c r="NVG5"/>
      <c r="NVH5"/>
      <c r="NVI5"/>
      <c r="NVJ5"/>
      <c r="NVK5"/>
      <c r="NVL5"/>
      <c r="NVM5"/>
      <c r="NVN5"/>
      <c r="NVO5"/>
      <c r="NVP5"/>
      <c r="NVQ5"/>
      <c r="NVR5"/>
      <c r="NVS5"/>
      <c r="NVT5"/>
      <c r="NVU5"/>
      <c r="NVV5"/>
      <c r="NVW5"/>
      <c r="NVX5"/>
      <c r="NVY5"/>
      <c r="NVZ5"/>
      <c r="NWA5"/>
      <c r="NWB5"/>
      <c r="NWC5"/>
      <c r="NWD5"/>
      <c r="NWE5"/>
      <c r="NWF5"/>
      <c r="NWG5"/>
      <c r="NWH5"/>
      <c r="NWI5"/>
      <c r="NWJ5"/>
      <c r="NWK5"/>
      <c r="NWL5"/>
      <c r="NWM5"/>
      <c r="NWN5"/>
      <c r="NWO5"/>
      <c r="NWP5"/>
      <c r="NWQ5"/>
      <c r="NWR5"/>
      <c r="NWS5"/>
      <c r="NWT5"/>
      <c r="NWU5"/>
      <c r="NWV5"/>
      <c r="NWW5"/>
      <c r="NWX5"/>
      <c r="NWY5"/>
      <c r="NWZ5"/>
      <c r="NXA5"/>
      <c r="NXB5"/>
      <c r="NXC5"/>
      <c r="NXD5"/>
      <c r="NXE5"/>
      <c r="NXF5"/>
      <c r="NXG5"/>
      <c r="NXH5"/>
      <c r="NXI5"/>
      <c r="NXJ5"/>
      <c r="NXK5"/>
      <c r="NXL5"/>
      <c r="NXM5"/>
      <c r="NXN5"/>
      <c r="NXO5"/>
      <c r="NXP5"/>
      <c r="NXQ5"/>
      <c r="NXR5"/>
      <c r="NXS5"/>
      <c r="NXT5"/>
      <c r="NXU5"/>
      <c r="NXV5"/>
      <c r="NXW5"/>
      <c r="NXX5"/>
      <c r="NXY5"/>
      <c r="NXZ5"/>
      <c r="NYA5"/>
      <c r="NYB5"/>
      <c r="NYC5"/>
      <c r="NYD5"/>
      <c r="NYE5"/>
      <c r="NYF5"/>
      <c r="NYG5"/>
      <c r="NYH5"/>
      <c r="NYI5"/>
      <c r="NYJ5"/>
      <c r="NYK5"/>
      <c r="NYL5"/>
      <c r="NYM5"/>
      <c r="NYN5"/>
      <c r="NYO5"/>
      <c r="NYP5"/>
      <c r="NYQ5"/>
      <c r="NYR5"/>
      <c r="NYS5"/>
      <c r="NYT5"/>
      <c r="NYU5"/>
      <c r="NYV5"/>
      <c r="NYW5"/>
      <c r="NYX5"/>
      <c r="NYY5"/>
      <c r="NYZ5"/>
      <c r="NZA5"/>
      <c r="NZB5"/>
      <c r="NZC5"/>
      <c r="NZD5"/>
      <c r="NZE5"/>
      <c r="NZF5"/>
      <c r="NZG5"/>
      <c r="NZH5"/>
      <c r="NZI5"/>
      <c r="NZJ5"/>
      <c r="NZK5"/>
      <c r="NZL5"/>
      <c r="NZM5"/>
      <c r="NZN5"/>
      <c r="NZO5"/>
      <c r="NZP5"/>
      <c r="NZQ5"/>
      <c r="NZR5"/>
      <c r="NZS5"/>
      <c r="NZT5"/>
      <c r="NZU5"/>
      <c r="NZV5"/>
      <c r="NZW5"/>
      <c r="NZX5"/>
      <c r="NZY5"/>
      <c r="NZZ5"/>
      <c r="OAA5"/>
      <c r="OAB5"/>
      <c r="OAC5"/>
      <c r="OAD5"/>
      <c r="OAE5"/>
      <c r="OAF5"/>
      <c r="OAG5"/>
      <c r="OAH5"/>
      <c r="OAI5"/>
      <c r="OAJ5"/>
      <c r="OAK5"/>
      <c r="OAL5"/>
      <c r="OAM5"/>
      <c r="OAN5"/>
      <c r="OAO5"/>
      <c r="OAP5"/>
      <c r="OAQ5"/>
      <c r="OAR5"/>
      <c r="OAS5"/>
      <c r="OAT5"/>
      <c r="OAU5"/>
      <c r="OAV5"/>
      <c r="OAW5"/>
      <c r="OAX5"/>
      <c r="OAY5"/>
      <c r="OAZ5"/>
      <c r="OBA5"/>
      <c r="OBB5"/>
      <c r="OBC5"/>
      <c r="OBD5"/>
      <c r="OBE5"/>
      <c r="OBF5"/>
      <c r="OBG5"/>
      <c r="OBH5"/>
      <c r="OBI5"/>
      <c r="OBJ5"/>
      <c r="OBK5"/>
      <c r="OBL5"/>
      <c r="OBM5"/>
      <c r="OBN5"/>
      <c r="OBO5"/>
      <c r="OBP5"/>
      <c r="OBQ5"/>
      <c r="OBR5"/>
      <c r="OBS5"/>
      <c r="OBT5"/>
      <c r="OBU5"/>
      <c r="OBV5"/>
      <c r="OBW5"/>
      <c r="OBX5"/>
      <c r="OBY5"/>
      <c r="OBZ5"/>
      <c r="OCA5"/>
      <c r="OCB5"/>
      <c r="OCC5"/>
      <c r="OCD5"/>
      <c r="OCE5"/>
      <c r="OCF5"/>
      <c r="OCG5"/>
      <c r="OCH5"/>
      <c r="OCI5"/>
      <c r="OCJ5"/>
      <c r="OCK5"/>
      <c r="OCL5"/>
      <c r="OCM5"/>
      <c r="OCN5"/>
      <c r="OCO5"/>
      <c r="OCP5"/>
      <c r="OCQ5"/>
      <c r="OCR5"/>
      <c r="OCS5"/>
      <c r="OCT5"/>
      <c r="OCU5"/>
      <c r="OCV5"/>
      <c r="OCW5"/>
      <c r="OCX5"/>
      <c r="OCY5"/>
      <c r="OCZ5"/>
      <c r="ODA5"/>
      <c r="ODB5"/>
      <c r="ODC5"/>
      <c r="ODD5"/>
      <c r="ODE5"/>
      <c r="ODF5"/>
      <c r="ODG5"/>
      <c r="ODH5"/>
      <c r="ODI5"/>
      <c r="ODJ5"/>
      <c r="ODK5"/>
      <c r="ODL5"/>
      <c r="ODM5"/>
      <c r="ODN5"/>
      <c r="ODO5"/>
      <c r="ODP5"/>
      <c r="ODQ5"/>
      <c r="ODR5"/>
      <c r="ODS5"/>
      <c r="ODT5"/>
      <c r="ODU5"/>
      <c r="ODV5"/>
      <c r="ODW5"/>
      <c r="ODX5"/>
      <c r="ODY5"/>
      <c r="ODZ5"/>
      <c r="OEA5"/>
      <c r="OEB5"/>
      <c r="OEC5"/>
      <c r="OED5"/>
      <c r="OEE5"/>
      <c r="OEF5"/>
      <c r="OEG5"/>
      <c r="OEH5"/>
      <c r="OEI5"/>
      <c r="OEJ5"/>
      <c r="OEK5"/>
      <c r="OEL5"/>
      <c r="OEM5"/>
      <c r="OEN5"/>
      <c r="OEO5"/>
      <c r="OEP5"/>
      <c r="OEQ5"/>
      <c r="OER5"/>
      <c r="OES5"/>
      <c r="OET5"/>
      <c r="OEU5"/>
      <c r="OEV5"/>
      <c r="OEW5"/>
      <c r="OEX5"/>
      <c r="OEY5"/>
      <c r="OEZ5"/>
      <c r="OFA5"/>
      <c r="OFB5"/>
      <c r="OFC5"/>
      <c r="OFD5"/>
      <c r="OFE5"/>
      <c r="OFF5"/>
      <c r="OFG5"/>
      <c r="OFH5"/>
      <c r="OFI5"/>
      <c r="OFJ5"/>
      <c r="OFK5"/>
      <c r="OFL5"/>
      <c r="OFM5"/>
      <c r="OFN5"/>
      <c r="OFO5"/>
      <c r="OFP5"/>
      <c r="OFQ5"/>
      <c r="OFR5"/>
      <c r="OFS5"/>
      <c r="OFT5"/>
      <c r="OFU5"/>
      <c r="OFV5"/>
      <c r="OFW5"/>
      <c r="OFX5"/>
      <c r="OFY5"/>
      <c r="OFZ5"/>
      <c r="OGA5"/>
      <c r="OGB5"/>
      <c r="OGC5"/>
      <c r="OGD5"/>
      <c r="OGE5"/>
      <c r="OGF5"/>
      <c r="OGG5"/>
      <c r="OGH5"/>
      <c r="OGI5"/>
      <c r="OGJ5"/>
      <c r="OGK5"/>
      <c r="OGL5"/>
      <c r="OGM5"/>
      <c r="OGN5"/>
      <c r="OGO5"/>
      <c r="OGP5"/>
      <c r="OGQ5"/>
      <c r="OGR5"/>
      <c r="OGS5"/>
      <c r="OGT5"/>
      <c r="OGU5"/>
      <c r="OGV5"/>
      <c r="OGW5"/>
      <c r="OGX5"/>
      <c r="OGY5"/>
      <c r="OGZ5"/>
      <c r="OHA5"/>
      <c r="OHB5"/>
      <c r="OHC5"/>
      <c r="OHD5"/>
      <c r="OHE5"/>
      <c r="OHF5"/>
      <c r="OHG5"/>
      <c r="OHH5"/>
      <c r="OHI5"/>
      <c r="OHJ5"/>
      <c r="OHK5"/>
      <c r="OHL5"/>
      <c r="OHM5"/>
      <c r="OHN5"/>
      <c r="OHO5"/>
      <c r="OHP5"/>
      <c r="OHQ5"/>
      <c r="OHR5"/>
      <c r="OHS5"/>
      <c r="OHT5"/>
      <c r="OHU5"/>
      <c r="OHV5"/>
      <c r="OHW5"/>
      <c r="OHX5"/>
      <c r="OHY5"/>
      <c r="OHZ5"/>
      <c r="OIA5"/>
      <c r="OIB5"/>
      <c r="OIC5"/>
      <c r="OID5"/>
      <c r="OIE5"/>
      <c r="OIF5"/>
      <c r="OIG5"/>
      <c r="OIH5"/>
      <c r="OII5"/>
      <c r="OIJ5"/>
      <c r="OIK5"/>
      <c r="OIL5"/>
      <c r="OIM5"/>
      <c r="OIN5"/>
      <c r="OIO5"/>
      <c r="OIP5"/>
      <c r="OIQ5"/>
      <c r="OIR5"/>
      <c r="OIS5"/>
      <c r="OIT5"/>
      <c r="OIU5"/>
      <c r="OIV5"/>
      <c r="OIW5"/>
      <c r="OIX5"/>
      <c r="OIY5"/>
      <c r="OIZ5"/>
      <c r="OJA5"/>
      <c r="OJB5"/>
      <c r="OJC5"/>
      <c r="OJD5"/>
      <c r="OJE5"/>
      <c r="OJF5"/>
      <c r="OJG5"/>
      <c r="OJH5"/>
      <c r="OJI5"/>
      <c r="OJJ5"/>
      <c r="OJK5"/>
      <c r="OJL5"/>
      <c r="OJM5"/>
      <c r="OJN5"/>
      <c r="OJO5"/>
      <c r="OJP5"/>
      <c r="OJQ5"/>
      <c r="OJR5"/>
      <c r="OJS5"/>
      <c r="OJT5"/>
      <c r="OJU5"/>
      <c r="OJV5"/>
      <c r="OJW5"/>
      <c r="OJX5"/>
      <c r="OJY5"/>
      <c r="OJZ5"/>
      <c r="OKA5"/>
      <c r="OKB5"/>
      <c r="OKC5"/>
      <c r="OKD5"/>
      <c r="OKE5"/>
      <c r="OKF5"/>
      <c r="OKG5"/>
      <c r="OKH5"/>
      <c r="OKI5"/>
      <c r="OKJ5"/>
      <c r="OKK5"/>
      <c r="OKL5"/>
      <c r="OKM5"/>
      <c r="OKN5"/>
      <c r="OKO5"/>
      <c r="OKP5"/>
      <c r="OKQ5"/>
      <c r="OKR5"/>
      <c r="OKS5"/>
      <c r="OKT5"/>
      <c r="OKU5"/>
      <c r="OKV5"/>
      <c r="OKW5"/>
      <c r="OKX5"/>
      <c r="OKY5"/>
      <c r="OKZ5"/>
      <c r="OLA5"/>
      <c r="OLB5"/>
      <c r="OLC5"/>
      <c r="OLD5"/>
      <c r="OLE5"/>
      <c r="OLF5"/>
      <c r="OLG5"/>
      <c r="OLH5"/>
      <c r="OLI5"/>
      <c r="OLJ5"/>
      <c r="OLK5"/>
      <c r="OLL5"/>
      <c r="OLM5"/>
      <c r="OLN5"/>
      <c r="OLO5"/>
      <c r="OLP5"/>
      <c r="OLQ5"/>
      <c r="OLR5"/>
      <c r="OLS5"/>
      <c r="OLT5"/>
      <c r="OLU5"/>
      <c r="OLV5"/>
      <c r="OLW5"/>
      <c r="OLX5"/>
      <c r="OLY5"/>
      <c r="OLZ5"/>
      <c r="OMA5"/>
      <c r="OMB5"/>
      <c r="OMC5"/>
      <c r="OMD5"/>
      <c r="OME5"/>
      <c r="OMF5"/>
      <c r="OMG5"/>
      <c r="OMH5"/>
      <c r="OMI5"/>
      <c r="OMJ5"/>
      <c r="OMK5"/>
      <c r="OML5"/>
      <c r="OMM5"/>
      <c r="OMN5"/>
      <c r="OMO5"/>
      <c r="OMP5"/>
      <c r="OMQ5"/>
      <c r="OMR5"/>
      <c r="OMS5"/>
      <c r="OMT5"/>
      <c r="OMU5"/>
      <c r="OMV5"/>
      <c r="OMW5"/>
      <c r="OMX5"/>
      <c r="OMY5"/>
      <c r="OMZ5"/>
      <c r="ONA5"/>
      <c r="ONB5"/>
      <c r="ONC5"/>
      <c r="OND5"/>
      <c r="ONE5"/>
      <c r="ONF5"/>
      <c r="ONG5"/>
      <c r="ONH5"/>
      <c r="ONI5"/>
      <c r="ONJ5"/>
      <c r="ONK5"/>
      <c r="ONL5"/>
      <c r="ONM5"/>
      <c r="ONN5"/>
      <c r="ONO5"/>
      <c r="ONP5"/>
      <c r="ONQ5"/>
      <c r="ONR5"/>
      <c r="ONS5"/>
      <c r="ONT5"/>
      <c r="ONU5"/>
      <c r="ONV5"/>
      <c r="ONW5"/>
      <c r="ONX5"/>
      <c r="ONY5"/>
      <c r="ONZ5"/>
      <c r="OOA5"/>
      <c r="OOB5"/>
      <c r="OOC5"/>
      <c r="OOD5"/>
      <c r="OOE5"/>
      <c r="OOF5"/>
      <c r="OOG5"/>
      <c r="OOH5"/>
      <c r="OOI5"/>
      <c r="OOJ5"/>
      <c r="OOK5"/>
      <c r="OOL5"/>
      <c r="OOM5"/>
      <c r="OON5"/>
      <c r="OOO5"/>
      <c r="OOP5"/>
      <c r="OOQ5"/>
      <c r="OOR5"/>
      <c r="OOS5"/>
      <c r="OOT5"/>
      <c r="OOU5"/>
      <c r="OOV5"/>
      <c r="OOW5"/>
      <c r="OOX5"/>
      <c r="OOY5"/>
      <c r="OOZ5"/>
      <c r="OPA5"/>
      <c r="OPB5"/>
      <c r="OPC5"/>
      <c r="OPD5"/>
      <c r="OPE5"/>
      <c r="OPF5"/>
      <c r="OPG5"/>
      <c r="OPH5"/>
      <c r="OPI5"/>
      <c r="OPJ5"/>
      <c r="OPK5"/>
      <c r="OPL5"/>
      <c r="OPM5"/>
      <c r="OPN5"/>
      <c r="OPO5"/>
      <c r="OPP5"/>
      <c r="OPQ5"/>
      <c r="OPR5"/>
      <c r="OPS5"/>
      <c r="OPT5"/>
      <c r="OPU5"/>
      <c r="OPV5"/>
      <c r="OPW5"/>
      <c r="OPX5"/>
      <c r="OPY5"/>
      <c r="OPZ5"/>
      <c r="OQA5"/>
      <c r="OQB5"/>
      <c r="OQC5"/>
      <c r="OQD5"/>
      <c r="OQE5"/>
      <c r="OQF5"/>
      <c r="OQG5"/>
      <c r="OQH5"/>
      <c r="OQI5"/>
      <c r="OQJ5"/>
      <c r="OQK5"/>
      <c r="OQL5"/>
      <c r="OQM5"/>
      <c r="OQN5"/>
      <c r="OQO5"/>
      <c r="OQP5"/>
      <c r="OQQ5"/>
      <c r="OQR5"/>
      <c r="OQS5"/>
      <c r="OQT5"/>
      <c r="OQU5"/>
      <c r="OQV5"/>
      <c r="OQW5"/>
      <c r="OQX5"/>
      <c r="OQY5"/>
      <c r="OQZ5"/>
      <c r="ORA5"/>
      <c r="ORB5"/>
      <c r="ORC5"/>
      <c r="ORD5"/>
      <c r="ORE5"/>
      <c r="ORF5"/>
      <c r="ORG5"/>
      <c r="ORH5"/>
      <c r="ORI5"/>
      <c r="ORJ5"/>
      <c r="ORK5"/>
      <c r="ORL5"/>
      <c r="ORM5"/>
      <c r="ORN5"/>
      <c r="ORO5"/>
      <c r="ORP5"/>
      <c r="ORQ5"/>
      <c r="ORR5"/>
      <c r="ORS5"/>
      <c r="ORT5"/>
      <c r="ORU5"/>
      <c r="ORV5"/>
      <c r="ORW5"/>
      <c r="ORX5"/>
      <c r="ORY5"/>
      <c r="ORZ5"/>
      <c r="OSA5"/>
      <c r="OSB5"/>
      <c r="OSC5"/>
      <c r="OSD5"/>
      <c r="OSE5"/>
      <c r="OSF5"/>
      <c r="OSG5"/>
      <c r="OSH5"/>
      <c r="OSI5"/>
      <c r="OSJ5"/>
      <c r="OSK5"/>
      <c r="OSL5"/>
      <c r="OSM5"/>
      <c r="OSN5"/>
      <c r="OSO5"/>
      <c r="OSP5"/>
      <c r="OSQ5"/>
      <c r="OSR5"/>
      <c r="OSS5"/>
      <c r="OST5"/>
      <c r="OSU5"/>
      <c r="OSV5"/>
      <c r="OSW5"/>
      <c r="OSX5"/>
      <c r="OSY5"/>
      <c r="OSZ5"/>
      <c r="OTA5"/>
      <c r="OTB5"/>
      <c r="OTC5"/>
      <c r="OTD5"/>
      <c r="OTE5"/>
      <c r="OTF5"/>
      <c r="OTG5"/>
      <c r="OTH5"/>
      <c r="OTI5"/>
      <c r="OTJ5"/>
      <c r="OTK5"/>
      <c r="OTL5"/>
      <c r="OTM5"/>
      <c r="OTN5"/>
      <c r="OTO5"/>
      <c r="OTP5"/>
      <c r="OTQ5"/>
      <c r="OTR5"/>
      <c r="OTS5"/>
      <c r="OTT5"/>
      <c r="OTU5"/>
      <c r="OTV5"/>
      <c r="OTW5"/>
      <c r="OTX5"/>
      <c r="OTY5"/>
      <c r="OTZ5"/>
      <c r="OUA5"/>
      <c r="OUB5"/>
      <c r="OUC5"/>
      <c r="OUD5"/>
      <c r="OUE5"/>
      <c r="OUF5"/>
      <c r="OUG5"/>
      <c r="OUH5"/>
      <c r="OUI5"/>
      <c r="OUJ5"/>
      <c r="OUK5"/>
      <c r="OUL5"/>
      <c r="OUM5"/>
      <c r="OUN5"/>
      <c r="OUO5"/>
      <c r="OUP5"/>
      <c r="OUQ5"/>
      <c r="OUR5"/>
      <c r="OUS5"/>
      <c r="OUT5"/>
      <c r="OUU5"/>
      <c r="OUV5"/>
      <c r="OUW5"/>
      <c r="OUX5"/>
      <c r="OUY5"/>
      <c r="OUZ5"/>
      <c r="OVA5"/>
      <c r="OVB5"/>
      <c r="OVC5"/>
      <c r="OVD5"/>
      <c r="OVE5"/>
      <c r="OVF5"/>
      <c r="OVG5"/>
      <c r="OVH5"/>
      <c r="OVI5"/>
      <c r="OVJ5"/>
      <c r="OVK5"/>
      <c r="OVL5"/>
      <c r="OVM5"/>
      <c r="OVN5"/>
      <c r="OVO5"/>
      <c r="OVP5"/>
      <c r="OVQ5"/>
      <c r="OVR5"/>
      <c r="OVS5"/>
      <c r="OVT5"/>
      <c r="OVU5"/>
      <c r="OVV5"/>
      <c r="OVW5"/>
      <c r="OVX5"/>
      <c r="OVY5"/>
      <c r="OVZ5"/>
      <c r="OWA5"/>
      <c r="OWB5"/>
      <c r="OWC5"/>
      <c r="OWD5"/>
      <c r="OWE5"/>
      <c r="OWF5"/>
      <c r="OWG5"/>
      <c r="OWH5"/>
      <c r="OWI5"/>
      <c r="OWJ5"/>
      <c r="OWK5"/>
      <c r="OWL5"/>
      <c r="OWM5"/>
      <c r="OWN5"/>
      <c r="OWO5"/>
      <c r="OWP5"/>
      <c r="OWQ5"/>
      <c r="OWR5"/>
      <c r="OWS5"/>
      <c r="OWT5"/>
      <c r="OWU5"/>
      <c r="OWV5"/>
      <c r="OWW5"/>
      <c r="OWX5"/>
      <c r="OWY5"/>
      <c r="OWZ5"/>
      <c r="OXA5"/>
      <c r="OXB5"/>
      <c r="OXC5"/>
      <c r="OXD5"/>
      <c r="OXE5"/>
      <c r="OXF5"/>
      <c r="OXG5"/>
      <c r="OXH5"/>
      <c r="OXI5"/>
      <c r="OXJ5"/>
      <c r="OXK5"/>
      <c r="OXL5"/>
      <c r="OXM5"/>
      <c r="OXN5"/>
      <c r="OXO5"/>
      <c r="OXP5"/>
      <c r="OXQ5"/>
      <c r="OXR5"/>
      <c r="OXS5"/>
      <c r="OXT5"/>
      <c r="OXU5"/>
      <c r="OXV5"/>
      <c r="OXW5"/>
      <c r="OXX5"/>
      <c r="OXY5"/>
      <c r="OXZ5"/>
      <c r="OYA5"/>
      <c r="OYB5"/>
      <c r="OYC5"/>
      <c r="OYD5"/>
      <c r="OYE5"/>
      <c r="OYF5"/>
      <c r="OYG5"/>
      <c r="OYH5"/>
      <c r="OYI5"/>
      <c r="OYJ5"/>
      <c r="OYK5"/>
      <c r="OYL5"/>
      <c r="OYM5"/>
      <c r="OYN5"/>
      <c r="OYO5"/>
      <c r="OYP5"/>
      <c r="OYQ5"/>
      <c r="OYR5"/>
      <c r="OYS5"/>
      <c r="OYT5"/>
      <c r="OYU5"/>
      <c r="OYV5"/>
      <c r="OYW5"/>
      <c r="OYX5"/>
      <c r="OYY5"/>
      <c r="OYZ5"/>
      <c r="OZA5"/>
      <c r="OZB5"/>
      <c r="OZC5"/>
      <c r="OZD5"/>
      <c r="OZE5"/>
      <c r="OZF5"/>
      <c r="OZG5"/>
      <c r="OZH5"/>
      <c r="OZI5"/>
      <c r="OZJ5"/>
      <c r="OZK5"/>
      <c r="OZL5"/>
      <c r="OZM5"/>
      <c r="OZN5"/>
      <c r="OZO5"/>
      <c r="OZP5"/>
      <c r="OZQ5"/>
      <c r="OZR5"/>
      <c r="OZS5"/>
      <c r="OZT5"/>
      <c r="OZU5"/>
      <c r="OZV5"/>
      <c r="OZW5"/>
      <c r="OZX5"/>
      <c r="OZY5"/>
      <c r="OZZ5"/>
      <c r="PAA5"/>
      <c r="PAB5"/>
      <c r="PAC5"/>
      <c r="PAD5"/>
      <c r="PAE5"/>
      <c r="PAF5"/>
      <c r="PAG5"/>
      <c r="PAH5"/>
      <c r="PAI5"/>
      <c r="PAJ5"/>
      <c r="PAK5"/>
      <c r="PAL5"/>
      <c r="PAM5"/>
      <c r="PAN5"/>
      <c r="PAO5"/>
      <c r="PAP5"/>
      <c r="PAQ5"/>
      <c r="PAR5"/>
      <c r="PAS5"/>
      <c r="PAT5"/>
      <c r="PAU5"/>
      <c r="PAV5"/>
      <c r="PAW5"/>
      <c r="PAX5"/>
      <c r="PAY5"/>
      <c r="PAZ5"/>
      <c r="PBA5"/>
      <c r="PBB5"/>
      <c r="PBC5"/>
      <c r="PBD5"/>
      <c r="PBE5"/>
      <c r="PBF5"/>
      <c r="PBG5"/>
      <c r="PBH5"/>
      <c r="PBI5"/>
      <c r="PBJ5"/>
      <c r="PBK5"/>
      <c r="PBL5"/>
      <c r="PBM5"/>
      <c r="PBN5"/>
      <c r="PBO5"/>
      <c r="PBP5"/>
      <c r="PBQ5"/>
      <c r="PBR5"/>
      <c r="PBS5"/>
      <c r="PBT5"/>
      <c r="PBU5"/>
      <c r="PBV5"/>
      <c r="PBW5"/>
      <c r="PBX5"/>
      <c r="PBY5"/>
      <c r="PBZ5"/>
      <c r="PCA5"/>
      <c r="PCB5"/>
      <c r="PCC5"/>
      <c r="PCD5"/>
      <c r="PCE5"/>
      <c r="PCF5"/>
      <c r="PCG5"/>
      <c r="PCH5"/>
      <c r="PCI5"/>
      <c r="PCJ5"/>
      <c r="PCK5"/>
      <c r="PCL5"/>
      <c r="PCM5"/>
      <c r="PCN5"/>
      <c r="PCO5"/>
      <c r="PCP5"/>
      <c r="PCQ5"/>
      <c r="PCR5"/>
      <c r="PCS5"/>
      <c r="PCT5"/>
      <c r="PCU5"/>
      <c r="PCV5"/>
      <c r="PCW5"/>
      <c r="PCX5"/>
      <c r="PCY5"/>
      <c r="PCZ5"/>
      <c r="PDA5"/>
      <c r="PDB5"/>
      <c r="PDC5"/>
      <c r="PDD5"/>
      <c r="PDE5"/>
      <c r="PDF5"/>
      <c r="PDG5"/>
      <c r="PDH5"/>
      <c r="PDI5"/>
      <c r="PDJ5"/>
      <c r="PDK5"/>
      <c r="PDL5"/>
      <c r="PDM5"/>
      <c r="PDN5"/>
      <c r="PDO5"/>
      <c r="PDP5"/>
      <c r="PDQ5"/>
      <c r="PDR5"/>
      <c r="PDS5"/>
      <c r="PDT5"/>
      <c r="PDU5"/>
      <c r="PDV5"/>
      <c r="PDW5"/>
      <c r="PDX5"/>
      <c r="PDY5"/>
      <c r="PDZ5"/>
      <c r="PEA5"/>
      <c r="PEB5"/>
      <c r="PEC5"/>
      <c r="PED5"/>
      <c r="PEE5"/>
      <c r="PEF5"/>
      <c r="PEG5"/>
      <c r="PEH5"/>
      <c r="PEI5"/>
      <c r="PEJ5"/>
      <c r="PEK5"/>
      <c r="PEL5"/>
      <c r="PEM5"/>
      <c r="PEN5"/>
      <c r="PEO5"/>
      <c r="PEP5"/>
      <c r="PEQ5"/>
      <c r="PER5"/>
      <c r="PES5"/>
      <c r="PET5"/>
      <c r="PEU5"/>
      <c r="PEV5"/>
      <c r="PEW5"/>
      <c r="PEX5"/>
      <c r="PEY5"/>
      <c r="PEZ5"/>
      <c r="PFA5"/>
      <c r="PFB5"/>
      <c r="PFC5"/>
      <c r="PFD5"/>
      <c r="PFE5"/>
      <c r="PFF5"/>
      <c r="PFG5"/>
      <c r="PFH5"/>
      <c r="PFI5"/>
      <c r="PFJ5"/>
      <c r="PFK5"/>
      <c r="PFL5"/>
      <c r="PFM5"/>
      <c r="PFN5"/>
      <c r="PFO5"/>
      <c r="PFP5"/>
      <c r="PFQ5"/>
      <c r="PFR5"/>
      <c r="PFS5"/>
      <c r="PFT5"/>
      <c r="PFU5"/>
      <c r="PFV5"/>
      <c r="PFW5"/>
      <c r="PFX5"/>
      <c r="PFY5"/>
      <c r="PFZ5"/>
      <c r="PGA5"/>
      <c r="PGB5"/>
      <c r="PGC5"/>
      <c r="PGD5"/>
      <c r="PGE5"/>
      <c r="PGF5"/>
      <c r="PGG5"/>
      <c r="PGH5"/>
      <c r="PGI5"/>
      <c r="PGJ5"/>
      <c r="PGK5"/>
      <c r="PGL5"/>
      <c r="PGM5"/>
      <c r="PGN5"/>
      <c r="PGO5"/>
      <c r="PGP5"/>
      <c r="PGQ5"/>
      <c r="PGR5"/>
      <c r="PGS5"/>
      <c r="PGT5"/>
      <c r="PGU5"/>
      <c r="PGV5"/>
      <c r="PGW5"/>
      <c r="PGX5"/>
      <c r="PGY5"/>
      <c r="PGZ5"/>
      <c r="PHA5"/>
      <c r="PHB5"/>
      <c r="PHC5"/>
      <c r="PHD5"/>
      <c r="PHE5"/>
      <c r="PHF5"/>
      <c r="PHG5"/>
      <c r="PHH5"/>
      <c r="PHI5"/>
      <c r="PHJ5"/>
      <c r="PHK5"/>
      <c r="PHL5"/>
      <c r="PHM5"/>
      <c r="PHN5"/>
      <c r="PHO5"/>
      <c r="PHP5"/>
      <c r="PHQ5"/>
      <c r="PHR5"/>
      <c r="PHS5"/>
      <c r="PHT5"/>
      <c r="PHU5"/>
      <c r="PHV5"/>
      <c r="PHW5"/>
      <c r="PHX5"/>
      <c r="PHY5"/>
      <c r="PHZ5"/>
      <c r="PIA5"/>
      <c r="PIB5"/>
      <c r="PIC5"/>
      <c r="PID5"/>
      <c r="PIE5"/>
      <c r="PIF5"/>
      <c r="PIG5"/>
      <c r="PIH5"/>
      <c r="PII5"/>
      <c r="PIJ5"/>
      <c r="PIK5"/>
      <c r="PIL5"/>
      <c r="PIM5"/>
      <c r="PIN5"/>
      <c r="PIO5"/>
      <c r="PIP5"/>
      <c r="PIQ5"/>
      <c r="PIR5"/>
      <c r="PIS5"/>
      <c r="PIT5"/>
      <c r="PIU5"/>
      <c r="PIV5"/>
      <c r="PIW5"/>
      <c r="PIX5"/>
      <c r="PIY5"/>
      <c r="PIZ5"/>
      <c r="PJA5"/>
      <c r="PJB5"/>
      <c r="PJC5"/>
      <c r="PJD5"/>
      <c r="PJE5"/>
      <c r="PJF5"/>
      <c r="PJG5"/>
      <c r="PJH5"/>
      <c r="PJI5"/>
      <c r="PJJ5"/>
      <c r="PJK5"/>
      <c r="PJL5"/>
      <c r="PJM5"/>
      <c r="PJN5"/>
      <c r="PJO5"/>
      <c r="PJP5"/>
      <c r="PJQ5"/>
      <c r="PJR5"/>
      <c r="PJS5"/>
      <c r="PJT5"/>
      <c r="PJU5"/>
      <c r="PJV5"/>
      <c r="PJW5"/>
      <c r="PJX5"/>
      <c r="PJY5"/>
      <c r="PJZ5"/>
      <c r="PKA5"/>
      <c r="PKB5"/>
      <c r="PKC5"/>
      <c r="PKD5"/>
      <c r="PKE5"/>
      <c r="PKF5"/>
      <c r="PKG5"/>
      <c r="PKH5"/>
      <c r="PKI5"/>
      <c r="PKJ5"/>
      <c r="PKK5"/>
      <c r="PKL5"/>
      <c r="PKM5"/>
      <c r="PKN5"/>
      <c r="PKO5"/>
      <c r="PKP5"/>
      <c r="PKQ5"/>
      <c r="PKR5"/>
      <c r="PKS5"/>
      <c r="PKT5"/>
      <c r="PKU5"/>
      <c r="PKV5"/>
      <c r="PKW5"/>
      <c r="PKX5"/>
      <c r="PKY5"/>
      <c r="PKZ5"/>
      <c r="PLA5"/>
      <c r="PLB5"/>
      <c r="PLC5"/>
      <c r="PLD5"/>
      <c r="PLE5"/>
      <c r="PLF5"/>
      <c r="PLG5"/>
      <c r="PLH5"/>
      <c r="PLI5"/>
      <c r="PLJ5"/>
      <c r="PLK5"/>
      <c r="PLL5"/>
      <c r="PLM5"/>
      <c r="PLN5"/>
      <c r="PLO5"/>
      <c r="PLP5"/>
      <c r="PLQ5"/>
      <c r="PLR5"/>
      <c r="PLS5"/>
      <c r="PLT5"/>
      <c r="PLU5"/>
      <c r="PLV5"/>
      <c r="PLW5"/>
      <c r="PLX5"/>
      <c r="PLY5"/>
      <c r="PLZ5"/>
      <c r="PMA5"/>
      <c r="PMB5"/>
      <c r="PMC5"/>
      <c r="PMD5"/>
      <c r="PME5"/>
      <c r="PMF5"/>
      <c r="PMG5"/>
      <c r="PMH5"/>
      <c r="PMI5"/>
      <c r="PMJ5"/>
      <c r="PMK5"/>
      <c r="PML5"/>
      <c r="PMM5"/>
      <c r="PMN5"/>
      <c r="PMO5"/>
      <c r="PMP5"/>
      <c r="PMQ5"/>
      <c r="PMR5"/>
      <c r="PMS5"/>
      <c r="PMT5"/>
      <c r="PMU5"/>
      <c r="PMV5"/>
      <c r="PMW5"/>
      <c r="PMX5"/>
      <c r="PMY5"/>
      <c r="PMZ5"/>
      <c r="PNA5"/>
      <c r="PNB5"/>
      <c r="PNC5"/>
      <c r="PND5"/>
      <c r="PNE5"/>
      <c r="PNF5"/>
      <c r="PNG5"/>
      <c r="PNH5"/>
      <c r="PNI5"/>
      <c r="PNJ5"/>
      <c r="PNK5"/>
      <c r="PNL5"/>
      <c r="PNM5"/>
      <c r="PNN5"/>
      <c r="PNO5"/>
      <c r="PNP5"/>
      <c r="PNQ5"/>
      <c r="PNR5"/>
      <c r="PNS5"/>
      <c r="PNT5"/>
      <c r="PNU5"/>
      <c r="PNV5"/>
      <c r="PNW5"/>
      <c r="PNX5"/>
      <c r="PNY5"/>
      <c r="PNZ5"/>
      <c r="POA5"/>
      <c r="POB5"/>
      <c r="POC5"/>
      <c r="POD5"/>
      <c r="POE5"/>
      <c r="POF5"/>
      <c r="POG5"/>
      <c r="POH5"/>
      <c r="POI5"/>
      <c r="POJ5"/>
      <c r="POK5"/>
      <c r="POL5"/>
      <c r="POM5"/>
      <c r="PON5"/>
      <c r="POO5"/>
      <c r="POP5"/>
      <c r="POQ5"/>
      <c r="POR5"/>
      <c r="POS5"/>
      <c r="POT5"/>
      <c r="POU5"/>
      <c r="POV5"/>
      <c r="POW5"/>
      <c r="POX5"/>
      <c r="POY5"/>
      <c r="POZ5"/>
      <c r="PPA5"/>
      <c r="PPB5"/>
      <c r="PPC5"/>
      <c r="PPD5"/>
      <c r="PPE5"/>
      <c r="PPF5"/>
      <c r="PPG5"/>
      <c r="PPH5"/>
      <c r="PPI5"/>
      <c r="PPJ5"/>
      <c r="PPK5"/>
      <c r="PPL5"/>
      <c r="PPM5"/>
      <c r="PPN5"/>
      <c r="PPO5"/>
      <c r="PPP5"/>
      <c r="PPQ5"/>
      <c r="PPR5"/>
      <c r="PPS5"/>
      <c r="PPT5"/>
      <c r="PPU5"/>
      <c r="PPV5"/>
      <c r="PPW5"/>
      <c r="PPX5"/>
      <c r="PPY5"/>
      <c r="PPZ5"/>
      <c r="PQA5"/>
      <c r="PQB5"/>
      <c r="PQC5"/>
      <c r="PQD5"/>
      <c r="PQE5"/>
      <c r="PQF5"/>
      <c r="PQG5"/>
      <c r="PQH5"/>
      <c r="PQI5"/>
      <c r="PQJ5"/>
      <c r="PQK5"/>
      <c r="PQL5"/>
      <c r="PQM5"/>
      <c r="PQN5"/>
      <c r="PQO5"/>
      <c r="PQP5"/>
      <c r="PQQ5"/>
      <c r="PQR5"/>
      <c r="PQS5"/>
      <c r="PQT5"/>
      <c r="PQU5"/>
      <c r="PQV5"/>
      <c r="PQW5"/>
      <c r="PQX5"/>
      <c r="PQY5"/>
      <c r="PQZ5"/>
      <c r="PRA5"/>
      <c r="PRB5"/>
      <c r="PRC5"/>
      <c r="PRD5"/>
      <c r="PRE5"/>
      <c r="PRF5"/>
      <c r="PRG5"/>
      <c r="PRH5"/>
      <c r="PRI5"/>
      <c r="PRJ5"/>
      <c r="PRK5"/>
      <c r="PRL5"/>
      <c r="PRM5"/>
      <c r="PRN5"/>
      <c r="PRO5"/>
      <c r="PRP5"/>
      <c r="PRQ5"/>
      <c r="PRR5"/>
      <c r="PRS5"/>
      <c r="PRT5"/>
      <c r="PRU5"/>
      <c r="PRV5"/>
      <c r="PRW5"/>
      <c r="PRX5"/>
      <c r="PRY5"/>
      <c r="PRZ5"/>
      <c r="PSA5"/>
      <c r="PSB5"/>
      <c r="PSC5"/>
      <c r="PSD5"/>
      <c r="PSE5"/>
      <c r="PSF5"/>
      <c r="PSG5"/>
      <c r="PSH5"/>
      <c r="PSI5"/>
      <c r="PSJ5"/>
      <c r="PSK5"/>
      <c r="PSL5"/>
      <c r="PSM5"/>
      <c r="PSN5"/>
      <c r="PSO5"/>
      <c r="PSP5"/>
      <c r="PSQ5"/>
      <c r="PSR5"/>
      <c r="PSS5"/>
      <c r="PST5"/>
      <c r="PSU5"/>
      <c r="PSV5"/>
      <c r="PSW5"/>
      <c r="PSX5"/>
      <c r="PSY5"/>
      <c r="PSZ5"/>
      <c r="PTA5"/>
      <c r="PTB5"/>
      <c r="PTC5"/>
      <c r="PTD5"/>
      <c r="PTE5"/>
      <c r="PTF5"/>
      <c r="PTG5"/>
      <c r="PTH5"/>
      <c r="PTI5"/>
      <c r="PTJ5"/>
      <c r="PTK5"/>
      <c r="PTL5"/>
      <c r="PTM5"/>
      <c r="PTN5"/>
      <c r="PTO5"/>
      <c r="PTP5"/>
      <c r="PTQ5"/>
      <c r="PTR5"/>
      <c r="PTS5"/>
      <c r="PTT5"/>
      <c r="PTU5"/>
      <c r="PTV5"/>
      <c r="PTW5"/>
      <c r="PTX5"/>
      <c r="PTY5"/>
      <c r="PTZ5"/>
      <c r="PUA5"/>
      <c r="PUB5"/>
      <c r="PUC5"/>
      <c r="PUD5"/>
      <c r="PUE5"/>
      <c r="PUF5"/>
      <c r="PUG5"/>
      <c r="PUH5"/>
      <c r="PUI5"/>
      <c r="PUJ5"/>
      <c r="PUK5"/>
      <c r="PUL5"/>
      <c r="PUM5"/>
      <c r="PUN5"/>
      <c r="PUO5"/>
      <c r="PUP5"/>
      <c r="PUQ5"/>
      <c r="PUR5"/>
      <c r="PUS5"/>
      <c r="PUT5"/>
      <c r="PUU5"/>
      <c r="PUV5"/>
      <c r="PUW5"/>
      <c r="PUX5"/>
      <c r="PUY5"/>
      <c r="PUZ5"/>
      <c r="PVA5"/>
      <c r="PVB5"/>
      <c r="PVC5"/>
      <c r="PVD5"/>
      <c r="PVE5"/>
      <c r="PVF5"/>
      <c r="PVG5"/>
      <c r="PVH5"/>
      <c r="PVI5"/>
      <c r="PVJ5"/>
      <c r="PVK5"/>
      <c r="PVL5"/>
      <c r="PVM5"/>
      <c r="PVN5"/>
      <c r="PVO5"/>
      <c r="PVP5"/>
      <c r="PVQ5"/>
      <c r="PVR5"/>
      <c r="PVS5"/>
      <c r="PVT5"/>
      <c r="PVU5"/>
      <c r="PVV5"/>
      <c r="PVW5"/>
      <c r="PVX5"/>
      <c r="PVY5"/>
      <c r="PVZ5"/>
      <c r="PWA5"/>
      <c r="PWB5"/>
      <c r="PWC5"/>
      <c r="PWD5"/>
      <c r="PWE5"/>
      <c r="PWF5"/>
      <c r="PWG5"/>
      <c r="PWH5"/>
      <c r="PWI5"/>
      <c r="PWJ5"/>
      <c r="PWK5"/>
      <c r="PWL5"/>
      <c r="PWM5"/>
      <c r="PWN5"/>
      <c r="PWO5"/>
      <c r="PWP5"/>
      <c r="PWQ5"/>
      <c r="PWR5"/>
      <c r="PWS5"/>
      <c r="PWT5"/>
      <c r="PWU5"/>
      <c r="PWV5"/>
      <c r="PWW5"/>
      <c r="PWX5"/>
      <c r="PWY5"/>
      <c r="PWZ5"/>
      <c r="PXA5"/>
      <c r="PXB5"/>
      <c r="PXC5"/>
      <c r="PXD5"/>
      <c r="PXE5"/>
      <c r="PXF5"/>
      <c r="PXG5"/>
      <c r="PXH5"/>
      <c r="PXI5"/>
      <c r="PXJ5"/>
      <c r="PXK5"/>
      <c r="PXL5"/>
      <c r="PXM5"/>
      <c r="PXN5"/>
      <c r="PXO5"/>
      <c r="PXP5"/>
      <c r="PXQ5"/>
      <c r="PXR5"/>
      <c r="PXS5"/>
      <c r="PXT5"/>
      <c r="PXU5"/>
      <c r="PXV5"/>
      <c r="PXW5"/>
      <c r="PXX5"/>
      <c r="PXY5"/>
      <c r="PXZ5"/>
      <c r="PYA5"/>
      <c r="PYB5"/>
      <c r="PYC5"/>
      <c r="PYD5"/>
      <c r="PYE5"/>
      <c r="PYF5"/>
      <c r="PYG5"/>
      <c r="PYH5"/>
      <c r="PYI5"/>
      <c r="PYJ5"/>
      <c r="PYK5"/>
      <c r="PYL5"/>
      <c r="PYM5"/>
      <c r="PYN5"/>
      <c r="PYO5"/>
      <c r="PYP5"/>
      <c r="PYQ5"/>
      <c r="PYR5"/>
      <c r="PYS5"/>
      <c r="PYT5"/>
      <c r="PYU5"/>
      <c r="PYV5"/>
      <c r="PYW5"/>
      <c r="PYX5"/>
      <c r="PYY5"/>
      <c r="PYZ5"/>
      <c r="PZA5"/>
      <c r="PZB5"/>
      <c r="PZC5"/>
      <c r="PZD5"/>
      <c r="PZE5"/>
      <c r="PZF5"/>
      <c r="PZG5"/>
      <c r="PZH5"/>
      <c r="PZI5"/>
      <c r="PZJ5"/>
      <c r="PZK5"/>
      <c r="PZL5"/>
      <c r="PZM5"/>
      <c r="PZN5"/>
      <c r="PZO5"/>
      <c r="PZP5"/>
      <c r="PZQ5"/>
      <c r="PZR5"/>
      <c r="PZS5"/>
      <c r="PZT5"/>
      <c r="PZU5"/>
      <c r="PZV5"/>
      <c r="PZW5"/>
      <c r="PZX5"/>
      <c r="PZY5"/>
      <c r="PZZ5"/>
      <c r="QAA5"/>
      <c r="QAB5"/>
      <c r="QAC5"/>
      <c r="QAD5"/>
      <c r="QAE5"/>
      <c r="QAF5"/>
      <c r="QAG5"/>
      <c r="QAH5"/>
      <c r="QAI5"/>
      <c r="QAJ5"/>
      <c r="QAK5"/>
      <c r="QAL5"/>
      <c r="QAM5"/>
      <c r="QAN5"/>
      <c r="QAO5"/>
      <c r="QAP5"/>
      <c r="QAQ5"/>
      <c r="QAR5"/>
      <c r="QAS5"/>
      <c r="QAT5"/>
      <c r="QAU5"/>
      <c r="QAV5"/>
      <c r="QAW5"/>
      <c r="QAX5"/>
      <c r="QAY5"/>
      <c r="QAZ5"/>
      <c r="QBA5"/>
      <c r="QBB5"/>
      <c r="QBC5"/>
      <c r="QBD5"/>
      <c r="QBE5"/>
      <c r="QBF5"/>
      <c r="QBG5"/>
      <c r="QBH5"/>
      <c r="QBI5"/>
      <c r="QBJ5"/>
      <c r="QBK5"/>
      <c r="QBL5"/>
      <c r="QBM5"/>
      <c r="QBN5"/>
      <c r="QBO5"/>
      <c r="QBP5"/>
      <c r="QBQ5"/>
      <c r="QBR5"/>
      <c r="QBS5"/>
      <c r="QBT5"/>
      <c r="QBU5"/>
      <c r="QBV5"/>
      <c r="QBW5"/>
      <c r="QBX5"/>
      <c r="QBY5"/>
      <c r="QBZ5"/>
      <c r="QCA5"/>
      <c r="QCB5"/>
      <c r="QCC5"/>
      <c r="QCD5"/>
      <c r="QCE5"/>
      <c r="QCF5"/>
      <c r="QCG5"/>
      <c r="QCH5"/>
      <c r="QCI5"/>
      <c r="QCJ5"/>
      <c r="QCK5"/>
      <c r="QCL5"/>
      <c r="QCM5"/>
      <c r="QCN5"/>
      <c r="QCO5"/>
      <c r="QCP5"/>
      <c r="QCQ5"/>
      <c r="QCR5"/>
      <c r="QCS5"/>
      <c r="QCT5"/>
      <c r="QCU5"/>
      <c r="QCV5"/>
      <c r="QCW5"/>
      <c r="QCX5"/>
      <c r="QCY5"/>
      <c r="QCZ5"/>
      <c r="QDA5"/>
      <c r="QDB5"/>
      <c r="QDC5"/>
      <c r="QDD5"/>
      <c r="QDE5"/>
      <c r="QDF5"/>
      <c r="QDG5"/>
      <c r="QDH5"/>
      <c r="QDI5"/>
      <c r="QDJ5"/>
      <c r="QDK5"/>
      <c r="QDL5"/>
      <c r="QDM5"/>
      <c r="QDN5"/>
      <c r="QDO5"/>
      <c r="QDP5"/>
      <c r="QDQ5"/>
      <c r="QDR5"/>
      <c r="QDS5"/>
      <c r="QDT5"/>
      <c r="QDU5"/>
      <c r="QDV5"/>
      <c r="QDW5"/>
      <c r="QDX5"/>
      <c r="QDY5"/>
      <c r="QDZ5"/>
      <c r="QEA5"/>
      <c r="QEB5"/>
      <c r="QEC5"/>
      <c r="QED5"/>
      <c r="QEE5"/>
      <c r="QEF5"/>
      <c r="QEG5"/>
      <c r="QEH5"/>
      <c r="QEI5"/>
      <c r="QEJ5"/>
      <c r="QEK5"/>
      <c r="QEL5"/>
      <c r="QEM5"/>
      <c r="QEN5"/>
      <c r="QEO5"/>
      <c r="QEP5"/>
      <c r="QEQ5"/>
      <c r="QER5"/>
      <c r="QES5"/>
      <c r="QET5"/>
      <c r="QEU5"/>
      <c r="QEV5"/>
      <c r="QEW5"/>
      <c r="QEX5"/>
      <c r="QEY5"/>
      <c r="QEZ5"/>
      <c r="QFA5"/>
      <c r="QFB5"/>
      <c r="QFC5"/>
      <c r="QFD5"/>
      <c r="QFE5"/>
      <c r="QFF5"/>
      <c r="QFG5"/>
      <c r="QFH5"/>
      <c r="QFI5"/>
      <c r="QFJ5"/>
      <c r="QFK5"/>
      <c r="QFL5"/>
      <c r="QFM5"/>
      <c r="QFN5"/>
      <c r="QFO5"/>
      <c r="QFP5"/>
      <c r="QFQ5"/>
      <c r="QFR5"/>
      <c r="QFS5"/>
      <c r="QFT5"/>
      <c r="QFU5"/>
      <c r="QFV5"/>
      <c r="QFW5"/>
      <c r="QFX5"/>
      <c r="QFY5"/>
      <c r="QFZ5"/>
      <c r="QGA5"/>
      <c r="QGB5"/>
      <c r="QGC5"/>
      <c r="QGD5"/>
      <c r="QGE5"/>
      <c r="QGF5"/>
      <c r="QGG5"/>
      <c r="QGH5"/>
      <c r="QGI5"/>
      <c r="QGJ5"/>
      <c r="QGK5"/>
      <c r="QGL5"/>
      <c r="QGM5"/>
      <c r="QGN5"/>
      <c r="QGO5"/>
      <c r="QGP5"/>
      <c r="QGQ5"/>
      <c r="QGR5"/>
      <c r="QGS5"/>
      <c r="QGT5"/>
      <c r="QGU5"/>
      <c r="QGV5"/>
      <c r="QGW5"/>
      <c r="QGX5"/>
      <c r="QGY5"/>
      <c r="QGZ5"/>
      <c r="QHA5"/>
      <c r="QHB5"/>
      <c r="QHC5"/>
      <c r="QHD5"/>
      <c r="QHE5"/>
      <c r="QHF5"/>
      <c r="QHG5"/>
      <c r="QHH5"/>
      <c r="QHI5"/>
      <c r="QHJ5"/>
      <c r="QHK5"/>
      <c r="QHL5"/>
      <c r="QHM5"/>
      <c r="QHN5"/>
      <c r="QHO5"/>
      <c r="QHP5"/>
      <c r="QHQ5"/>
      <c r="QHR5"/>
      <c r="QHS5"/>
      <c r="QHT5"/>
      <c r="QHU5"/>
      <c r="QHV5"/>
      <c r="QHW5"/>
      <c r="QHX5"/>
      <c r="QHY5"/>
      <c r="QHZ5"/>
      <c r="QIA5"/>
      <c r="QIB5"/>
      <c r="QIC5"/>
      <c r="QID5"/>
      <c r="QIE5"/>
      <c r="QIF5"/>
      <c r="QIG5"/>
      <c r="QIH5"/>
      <c r="QII5"/>
      <c r="QIJ5"/>
      <c r="QIK5"/>
      <c r="QIL5"/>
      <c r="QIM5"/>
      <c r="QIN5"/>
      <c r="QIO5"/>
      <c r="QIP5"/>
      <c r="QIQ5"/>
      <c r="QIR5"/>
      <c r="QIS5"/>
      <c r="QIT5"/>
      <c r="QIU5"/>
      <c r="QIV5"/>
      <c r="QIW5"/>
      <c r="QIX5"/>
      <c r="QIY5"/>
      <c r="QIZ5"/>
      <c r="QJA5"/>
      <c r="QJB5"/>
      <c r="QJC5"/>
      <c r="QJD5"/>
      <c r="QJE5"/>
      <c r="QJF5"/>
      <c r="QJG5"/>
      <c r="QJH5"/>
      <c r="QJI5"/>
      <c r="QJJ5"/>
      <c r="QJK5"/>
      <c r="QJL5"/>
      <c r="QJM5"/>
      <c r="QJN5"/>
      <c r="QJO5"/>
      <c r="QJP5"/>
      <c r="QJQ5"/>
      <c r="QJR5"/>
      <c r="QJS5"/>
      <c r="QJT5"/>
      <c r="QJU5"/>
      <c r="QJV5"/>
      <c r="QJW5"/>
      <c r="QJX5"/>
      <c r="QJY5"/>
      <c r="QJZ5"/>
      <c r="QKA5"/>
      <c r="QKB5"/>
      <c r="QKC5"/>
      <c r="QKD5"/>
      <c r="QKE5"/>
      <c r="QKF5"/>
      <c r="QKG5"/>
      <c r="QKH5"/>
      <c r="QKI5"/>
      <c r="QKJ5"/>
      <c r="QKK5"/>
      <c r="QKL5"/>
      <c r="QKM5"/>
      <c r="QKN5"/>
      <c r="QKO5"/>
      <c r="QKP5"/>
      <c r="QKQ5"/>
      <c r="QKR5"/>
      <c r="QKS5"/>
      <c r="QKT5"/>
      <c r="QKU5"/>
      <c r="QKV5"/>
      <c r="QKW5"/>
      <c r="QKX5"/>
      <c r="QKY5"/>
      <c r="QKZ5"/>
      <c r="QLA5"/>
      <c r="QLB5"/>
      <c r="QLC5"/>
      <c r="QLD5"/>
      <c r="QLE5"/>
      <c r="QLF5"/>
      <c r="QLG5"/>
      <c r="QLH5"/>
      <c r="QLI5"/>
      <c r="QLJ5"/>
      <c r="QLK5"/>
      <c r="QLL5"/>
      <c r="QLM5"/>
      <c r="QLN5"/>
      <c r="QLO5"/>
      <c r="QLP5"/>
      <c r="QLQ5"/>
      <c r="QLR5"/>
      <c r="QLS5"/>
      <c r="QLT5"/>
      <c r="QLU5"/>
      <c r="QLV5"/>
      <c r="QLW5"/>
      <c r="QLX5"/>
      <c r="QLY5"/>
      <c r="QLZ5"/>
      <c r="QMA5"/>
      <c r="QMB5"/>
      <c r="QMC5"/>
      <c r="QMD5"/>
      <c r="QME5"/>
      <c r="QMF5"/>
      <c r="QMG5"/>
      <c r="QMH5"/>
      <c r="QMI5"/>
      <c r="QMJ5"/>
      <c r="QMK5"/>
      <c r="QML5"/>
      <c r="QMM5"/>
      <c r="QMN5"/>
      <c r="QMO5"/>
      <c r="QMP5"/>
      <c r="QMQ5"/>
      <c r="QMR5"/>
      <c r="QMS5"/>
      <c r="QMT5"/>
      <c r="QMU5"/>
      <c r="QMV5"/>
      <c r="QMW5"/>
      <c r="QMX5"/>
      <c r="QMY5"/>
      <c r="QMZ5"/>
      <c r="QNA5"/>
      <c r="QNB5"/>
      <c r="QNC5"/>
      <c r="QND5"/>
      <c r="QNE5"/>
      <c r="QNF5"/>
      <c r="QNG5"/>
      <c r="QNH5"/>
      <c r="QNI5"/>
      <c r="QNJ5"/>
      <c r="QNK5"/>
      <c r="QNL5"/>
      <c r="QNM5"/>
      <c r="QNN5"/>
      <c r="QNO5"/>
      <c r="QNP5"/>
      <c r="QNQ5"/>
      <c r="QNR5"/>
      <c r="QNS5"/>
      <c r="QNT5"/>
      <c r="QNU5"/>
      <c r="QNV5"/>
      <c r="QNW5"/>
      <c r="QNX5"/>
      <c r="QNY5"/>
      <c r="QNZ5"/>
      <c r="QOA5"/>
      <c r="QOB5"/>
      <c r="QOC5"/>
      <c r="QOD5"/>
      <c r="QOE5"/>
      <c r="QOF5"/>
      <c r="QOG5"/>
      <c r="QOH5"/>
      <c r="QOI5"/>
      <c r="QOJ5"/>
      <c r="QOK5"/>
      <c r="QOL5"/>
      <c r="QOM5"/>
      <c r="QON5"/>
      <c r="QOO5"/>
      <c r="QOP5"/>
      <c r="QOQ5"/>
      <c r="QOR5"/>
      <c r="QOS5"/>
      <c r="QOT5"/>
      <c r="QOU5"/>
      <c r="QOV5"/>
      <c r="QOW5"/>
      <c r="QOX5"/>
      <c r="QOY5"/>
      <c r="QOZ5"/>
      <c r="QPA5"/>
      <c r="QPB5"/>
      <c r="QPC5"/>
      <c r="QPD5"/>
      <c r="QPE5"/>
      <c r="QPF5"/>
      <c r="QPG5"/>
      <c r="QPH5"/>
      <c r="QPI5"/>
      <c r="QPJ5"/>
      <c r="QPK5"/>
      <c r="QPL5"/>
      <c r="QPM5"/>
      <c r="QPN5"/>
      <c r="QPO5"/>
      <c r="QPP5"/>
      <c r="QPQ5"/>
      <c r="QPR5"/>
      <c r="QPS5"/>
      <c r="QPT5"/>
      <c r="QPU5"/>
      <c r="QPV5"/>
      <c r="QPW5"/>
      <c r="QPX5"/>
      <c r="QPY5"/>
      <c r="QPZ5"/>
      <c r="QQA5"/>
      <c r="QQB5"/>
      <c r="QQC5"/>
      <c r="QQD5"/>
      <c r="QQE5"/>
      <c r="QQF5"/>
      <c r="QQG5"/>
      <c r="QQH5"/>
      <c r="QQI5"/>
      <c r="QQJ5"/>
      <c r="QQK5"/>
      <c r="QQL5"/>
      <c r="QQM5"/>
      <c r="QQN5"/>
      <c r="QQO5"/>
      <c r="QQP5"/>
      <c r="QQQ5"/>
      <c r="QQR5"/>
      <c r="QQS5"/>
      <c r="QQT5"/>
      <c r="QQU5"/>
      <c r="QQV5"/>
      <c r="QQW5"/>
      <c r="QQX5"/>
      <c r="QQY5"/>
      <c r="QQZ5"/>
      <c r="QRA5"/>
      <c r="QRB5"/>
      <c r="QRC5"/>
      <c r="QRD5"/>
      <c r="QRE5"/>
      <c r="QRF5"/>
      <c r="QRG5"/>
      <c r="QRH5"/>
      <c r="QRI5"/>
      <c r="QRJ5"/>
      <c r="QRK5"/>
      <c r="QRL5"/>
      <c r="QRM5"/>
      <c r="QRN5"/>
      <c r="QRO5"/>
      <c r="QRP5"/>
      <c r="QRQ5"/>
      <c r="QRR5"/>
      <c r="QRS5"/>
      <c r="QRT5"/>
      <c r="QRU5"/>
      <c r="QRV5"/>
      <c r="QRW5"/>
      <c r="QRX5"/>
      <c r="QRY5"/>
      <c r="QRZ5"/>
      <c r="QSA5"/>
      <c r="QSB5"/>
      <c r="QSC5"/>
      <c r="QSD5"/>
      <c r="QSE5"/>
      <c r="QSF5"/>
      <c r="QSG5"/>
      <c r="QSH5"/>
      <c r="QSI5"/>
      <c r="QSJ5"/>
      <c r="QSK5"/>
      <c r="QSL5"/>
      <c r="QSM5"/>
      <c r="QSN5"/>
      <c r="QSO5"/>
      <c r="QSP5"/>
      <c r="QSQ5"/>
      <c r="QSR5"/>
      <c r="QSS5"/>
      <c r="QST5"/>
      <c r="QSU5"/>
      <c r="QSV5"/>
      <c r="QSW5"/>
      <c r="QSX5"/>
      <c r="QSY5"/>
      <c r="QSZ5"/>
      <c r="QTA5"/>
      <c r="QTB5"/>
      <c r="QTC5"/>
      <c r="QTD5"/>
      <c r="QTE5"/>
      <c r="QTF5"/>
      <c r="QTG5"/>
      <c r="QTH5"/>
      <c r="QTI5"/>
      <c r="QTJ5"/>
      <c r="QTK5"/>
      <c r="QTL5"/>
      <c r="QTM5"/>
      <c r="QTN5"/>
      <c r="QTO5"/>
      <c r="QTP5"/>
      <c r="QTQ5"/>
      <c r="QTR5"/>
      <c r="QTS5"/>
      <c r="QTT5"/>
      <c r="QTU5"/>
      <c r="QTV5"/>
      <c r="QTW5"/>
      <c r="QTX5"/>
      <c r="QTY5"/>
      <c r="QTZ5"/>
      <c r="QUA5"/>
      <c r="QUB5"/>
      <c r="QUC5"/>
      <c r="QUD5"/>
      <c r="QUE5"/>
      <c r="QUF5"/>
      <c r="QUG5"/>
      <c r="QUH5"/>
      <c r="QUI5"/>
      <c r="QUJ5"/>
      <c r="QUK5"/>
      <c r="QUL5"/>
      <c r="QUM5"/>
      <c r="QUN5"/>
      <c r="QUO5"/>
      <c r="QUP5"/>
      <c r="QUQ5"/>
      <c r="QUR5"/>
      <c r="QUS5"/>
      <c r="QUT5"/>
      <c r="QUU5"/>
      <c r="QUV5"/>
      <c r="QUW5"/>
      <c r="QUX5"/>
      <c r="QUY5"/>
      <c r="QUZ5"/>
      <c r="QVA5"/>
      <c r="QVB5"/>
      <c r="QVC5"/>
      <c r="QVD5"/>
      <c r="QVE5"/>
      <c r="QVF5"/>
      <c r="QVG5"/>
      <c r="QVH5"/>
      <c r="QVI5"/>
      <c r="QVJ5"/>
      <c r="QVK5"/>
      <c r="QVL5"/>
      <c r="QVM5"/>
      <c r="QVN5"/>
      <c r="QVO5"/>
      <c r="QVP5"/>
      <c r="QVQ5"/>
      <c r="QVR5"/>
      <c r="QVS5"/>
      <c r="QVT5"/>
      <c r="QVU5"/>
      <c r="QVV5"/>
      <c r="QVW5"/>
      <c r="QVX5"/>
      <c r="QVY5"/>
      <c r="QVZ5"/>
      <c r="QWA5"/>
      <c r="QWB5"/>
      <c r="QWC5"/>
      <c r="QWD5"/>
      <c r="QWE5"/>
      <c r="QWF5"/>
      <c r="QWG5"/>
      <c r="QWH5"/>
      <c r="QWI5"/>
      <c r="QWJ5"/>
      <c r="QWK5"/>
      <c r="QWL5"/>
      <c r="QWM5"/>
      <c r="QWN5"/>
      <c r="QWO5"/>
      <c r="QWP5"/>
      <c r="QWQ5"/>
      <c r="QWR5"/>
      <c r="QWS5"/>
      <c r="QWT5"/>
      <c r="QWU5"/>
      <c r="QWV5"/>
      <c r="QWW5"/>
      <c r="QWX5"/>
      <c r="QWY5"/>
      <c r="QWZ5"/>
      <c r="QXA5"/>
      <c r="QXB5"/>
      <c r="QXC5"/>
      <c r="QXD5"/>
      <c r="QXE5"/>
      <c r="QXF5"/>
      <c r="QXG5"/>
      <c r="QXH5"/>
      <c r="QXI5"/>
      <c r="QXJ5"/>
      <c r="QXK5"/>
      <c r="QXL5"/>
      <c r="QXM5"/>
      <c r="QXN5"/>
      <c r="QXO5"/>
      <c r="QXP5"/>
      <c r="QXQ5"/>
      <c r="QXR5"/>
      <c r="QXS5"/>
      <c r="QXT5"/>
      <c r="QXU5"/>
      <c r="QXV5"/>
      <c r="QXW5"/>
      <c r="QXX5"/>
      <c r="QXY5"/>
      <c r="QXZ5"/>
      <c r="QYA5"/>
      <c r="QYB5"/>
      <c r="QYC5"/>
      <c r="QYD5"/>
      <c r="QYE5"/>
      <c r="QYF5"/>
      <c r="QYG5"/>
      <c r="QYH5"/>
      <c r="QYI5"/>
      <c r="QYJ5"/>
      <c r="QYK5"/>
      <c r="QYL5"/>
      <c r="QYM5"/>
      <c r="QYN5"/>
      <c r="QYO5"/>
      <c r="QYP5"/>
      <c r="QYQ5"/>
      <c r="QYR5"/>
      <c r="QYS5"/>
      <c r="QYT5"/>
      <c r="QYU5"/>
      <c r="QYV5"/>
      <c r="QYW5"/>
      <c r="QYX5"/>
      <c r="QYY5"/>
      <c r="QYZ5"/>
      <c r="QZA5"/>
      <c r="QZB5"/>
      <c r="QZC5"/>
      <c r="QZD5"/>
      <c r="QZE5"/>
      <c r="QZF5"/>
      <c r="QZG5"/>
      <c r="QZH5"/>
      <c r="QZI5"/>
      <c r="QZJ5"/>
      <c r="QZK5"/>
      <c r="QZL5"/>
      <c r="QZM5"/>
      <c r="QZN5"/>
      <c r="QZO5"/>
      <c r="QZP5"/>
      <c r="QZQ5"/>
      <c r="QZR5"/>
      <c r="QZS5"/>
      <c r="QZT5"/>
      <c r="QZU5"/>
      <c r="QZV5"/>
      <c r="QZW5"/>
      <c r="QZX5"/>
      <c r="QZY5"/>
      <c r="QZZ5"/>
      <c r="RAA5"/>
      <c r="RAB5"/>
      <c r="RAC5"/>
      <c r="RAD5"/>
      <c r="RAE5"/>
      <c r="RAF5"/>
      <c r="RAG5"/>
      <c r="RAH5"/>
      <c r="RAI5"/>
      <c r="RAJ5"/>
      <c r="RAK5"/>
      <c r="RAL5"/>
      <c r="RAM5"/>
      <c r="RAN5"/>
      <c r="RAO5"/>
      <c r="RAP5"/>
      <c r="RAQ5"/>
      <c r="RAR5"/>
      <c r="RAS5"/>
      <c r="RAT5"/>
      <c r="RAU5"/>
      <c r="RAV5"/>
      <c r="RAW5"/>
      <c r="RAX5"/>
      <c r="RAY5"/>
      <c r="RAZ5"/>
      <c r="RBA5"/>
      <c r="RBB5"/>
      <c r="RBC5"/>
      <c r="RBD5"/>
      <c r="RBE5"/>
      <c r="RBF5"/>
      <c r="RBG5"/>
      <c r="RBH5"/>
      <c r="RBI5"/>
      <c r="RBJ5"/>
      <c r="RBK5"/>
      <c r="RBL5"/>
      <c r="RBM5"/>
      <c r="RBN5"/>
      <c r="RBO5"/>
      <c r="RBP5"/>
      <c r="RBQ5"/>
      <c r="RBR5"/>
      <c r="RBS5"/>
      <c r="RBT5"/>
      <c r="RBU5"/>
      <c r="RBV5"/>
      <c r="RBW5"/>
      <c r="RBX5"/>
      <c r="RBY5"/>
      <c r="RBZ5"/>
      <c r="RCA5"/>
      <c r="RCB5"/>
      <c r="RCC5"/>
      <c r="RCD5"/>
      <c r="RCE5"/>
      <c r="RCF5"/>
      <c r="RCG5"/>
      <c r="RCH5"/>
      <c r="RCI5"/>
      <c r="RCJ5"/>
      <c r="RCK5"/>
      <c r="RCL5"/>
      <c r="RCM5"/>
      <c r="RCN5"/>
      <c r="RCO5"/>
      <c r="RCP5"/>
      <c r="RCQ5"/>
      <c r="RCR5"/>
      <c r="RCS5"/>
      <c r="RCT5"/>
      <c r="RCU5"/>
      <c r="RCV5"/>
      <c r="RCW5"/>
      <c r="RCX5"/>
      <c r="RCY5"/>
      <c r="RCZ5"/>
      <c r="RDA5"/>
      <c r="RDB5"/>
      <c r="RDC5"/>
      <c r="RDD5"/>
      <c r="RDE5"/>
      <c r="RDF5"/>
      <c r="RDG5"/>
      <c r="RDH5"/>
      <c r="RDI5"/>
      <c r="RDJ5"/>
      <c r="RDK5"/>
      <c r="RDL5"/>
      <c r="RDM5"/>
      <c r="RDN5"/>
      <c r="RDO5"/>
      <c r="RDP5"/>
      <c r="RDQ5"/>
      <c r="RDR5"/>
      <c r="RDS5"/>
      <c r="RDT5"/>
      <c r="RDU5"/>
      <c r="RDV5"/>
      <c r="RDW5"/>
      <c r="RDX5"/>
      <c r="RDY5"/>
      <c r="RDZ5"/>
      <c r="REA5"/>
      <c r="REB5"/>
      <c r="REC5"/>
      <c r="RED5"/>
      <c r="REE5"/>
      <c r="REF5"/>
      <c r="REG5"/>
      <c r="REH5"/>
      <c r="REI5"/>
      <c r="REJ5"/>
      <c r="REK5"/>
      <c r="REL5"/>
      <c r="REM5"/>
      <c r="REN5"/>
      <c r="REO5"/>
      <c r="REP5"/>
      <c r="REQ5"/>
      <c r="RER5"/>
      <c r="RES5"/>
      <c r="RET5"/>
      <c r="REU5"/>
      <c r="REV5"/>
      <c r="REW5"/>
      <c r="REX5"/>
      <c r="REY5"/>
      <c r="REZ5"/>
      <c r="RFA5"/>
      <c r="RFB5"/>
      <c r="RFC5"/>
      <c r="RFD5"/>
      <c r="RFE5"/>
      <c r="RFF5"/>
      <c r="RFG5"/>
      <c r="RFH5"/>
      <c r="RFI5"/>
      <c r="RFJ5"/>
      <c r="RFK5"/>
      <c r="RFL5"/>
      <c r="RFM5"/>
      <c r="RFN5"/>
      <c r="RFO5"/>
      <c r="RFP5"/>
      <c r="RFQ5"/>
      <c r="RFR5"/>
      <c r="RFS5"/>
      <c r="RFT5"/>
      <c r="RFU5"/>
      <c r="RFV5"/>
      <c r="RFW5"/>
      <c r="RFX5"/>
      <c r="RFY5"/>
      <c r="RFZ5"/>
      <c r="RGA5"/>
      <c r="RGB5"/>
      <c r="RGC5"/>
      <c r="RGD5"/>
      <c r="RGE5"/>
      <c r="RGF5"/>
      <c r="RGG5"/>
      <c r="RGH5"/>
      <c r="RGI5"/>
      <c r="RGJ5"/>
      <c r="RGK5"/>
      <c r="RGL5"/>
      <c r="RGM5"/>
      <c r="RGN5"/>
      <c r="RGO5"/>
      <c r="RGP5"/>
      <c r="RGQ5"/>
      <c r="RGR5"/>
      <c r="RGS5"/>
      <c r="RGT5"/>
      <c r="RGU5"/>
      <c r="RGV5"/>
      <c r="RGW5"/>
      <c r="RGX5"/>
      <c r="RGY5"/>
      <c r="RGZ5"/>
      <c r="RHA5"/>
      <c r="RHB5"/>
      <c r="RHC5"/>
      <c r="RHD5"/>
      <c r="RHE5"/>
      <c r="RHF5"/>
      <c r="RHG5"/>
      <c r="RHH5"/>
      <c r="RHI5"/>
      <c r="RHJ5"/>
      <c r="RHK5"/>
      <c r="RHL5"/>
      <c r="RHM5"/>
      <c r="RHN5"/>
      <c r="RHO5"/>
      <c r="RHP5"/>
      <c r="RHQ5"/>
      <c r="RHR5"/>
      <c r="RHS5"/>
      <c r="RHT5"/>
      <c r="RHU5"/>
      <c r="RHV5"/>
      <c r="RHW5"/>
      <c r="RHX5"/>
      <c r="RHY5"/>
      <c r="RHZ5"/>
      <c r="RIA5"/>
      <c r="RIB5"/>
      <c r="RIC5"/>
      <c r="RID5"/>
      <c r="RIE5"/>
      <c r="RIF5"/>
      <c r="RIG5"/>
      <c r="RIH5"/>
      <c r="RII5"/>
      <c r="RIJ5"/>
      <c r="RIK5"/>
      <c r="RIL5"/>
      <c r="RIM5"/>
      <c r="RIN5"/>
      <c r="RIO5"/>
      <c r="RIP5"/>
      <c r="RIQ5"/>
      <c r="RIR5"/>
      <c r="RIS5"/>
      <c r="RIT5"/>
      <c r="RIU5"/>
      <c r="RIV5"/>
      <c r="RIW5"/>
      <c r="RIX5"/>
      <c r="RIY5"/>
      <c r="RIZ5"/>
      <c r="RJA5"/>
      <c r="RJB5"/>
      <c r="RJC5"/>
      <c r="RJD5"/>
      <c r="RJE5"/>
      <c r="RJF5"/>
      <c r="RJG5"/>
      <c r="RJH5"/>
      <c r="RJI5"/>
      <c r="RJJ5"/>
      <c r="RJK5"/>
      <c r="RJL5"/>
      <c r="RJM5"/>
      <c r="RJN5"/>
      <c r="RJO5"/>
      <c r="RJP5"/>
      <c r="RJQ5"/>
      <c r="RJR5"/>
      <c r="RJS5"/>
      <c r="RJT5"/>
      <c r="RJU5"/>
      <c r="RJV5"/>
      <c r="RJW5"/>
      <c r="RJX5"/>
      <c r="RJY5"/>
      <c r="RJZ5"/>
      <c r="RKA5"/>
      <c r="RKB5"/>
      <c r="RKC5"/>
      <c r="RKD5"/>
      <c r="RKE5"/>
      <c r="RKF5"/>
      <c r="RKG5"/>
      <c r="RKH5"/>
      <c r="RKI5"/>
      <c r="RKJ5"/>
      <c r="RKK5"/>
      <c r="RKL5"/>
      <c r="RKM5"/>
      <c r="RKN5"/>
      <c r="RKO5"/>
      <c r="RKP5"/>
      <c r="RKQ5"/>
      <c r="RKR5"/>
      <c r="RKS5"/>
      <c r="RKT5"/>
      <c r="RKU5"/>
      <c r="RKV5"/>
      <c r="RKW5"/>
      <c r="RKX5"/>
      <c r="RKY5"/>
      <c r="RKZ5"/>
      <c r="RLA5"/>
      <c r="RLB5"/>
      <c r="RLC5"/>
      <c r="RLD5"/>
      <c r="RLE5"/>
      <c r="RLF5"/>
      <c r="RLG5"/>
      <c r="RLH5"/>
      <c r="RLI5"/>
      <c r="RLJ5"/>
      <c r="RLK5"/>
      <c r="RLL5"/>
      <c r="RLM5"/>
      <c r="RLN5"/>
      <c r="RLO5"/>
      <c r="RLP5"/>
      <c r="RLQ5"/>
      <c r="RLR5"/>
      <c r="RLS5"/>
      <c r="RLT5"/>
      <c r="RLU5"/>
      <c r="RLV5"/>
      <c r="RLW5"/>
      <c r="RLX5"/>
      <c r="RLY5"/>
      <c r="RLZ5"/>
      <c r="RMA5"/>
      <c r="RMB5"/>
      <c r="RMC5"/>
      <c r="RMD5"/>
      <c r="RME5"/>
      <c r="RMF5"/>
      <c r="RMG5"/>
      <c r="RMH5"/>
      <c r="RMI5"/>
      <c r="RMJ5"/>
      <c r="RMK5"/>
      <c r="RML5"/>
      <c r="RMM5"/>
      <c r="RMN5"/>
      <c r="RMO5"/>
      <c r="RMP5"/>
      <c r="RMQ5"/>
      <c r="RMR5"/>
      <c r="RMS5"/>
      <c r="RMT5"/>
      <c r="RMU5"/>
      <c r="RMV5"/>
      <c r="RMW5"/>
      <c r="RMX5"/>
      <c r="RMY5"/>
      <c r="RMZ5"/>
      <c r="RNA5"/>
      <c r="RNB5"/>
      <c r="RNC5"/>
      <c r="RND5"/>
      <c r="RNE5"/>
      <c r="RNF5"/>
      <c r="RNG5"/>
      <c r="RNH5"/>
      <c r="RNI5"/>
      <c r="RNJ5"/>
      <c r="RNK5"/>
      <c r="RNL5"/>
      <c r="RNM5"/>
      <c r="RNN5"/>
      <c r="RNO5"/>
      <c r="RNP5"/>
      <c r="RNQ5"/>
      <c r="RNR5"/>
      <c r="RNS5"/>
      <c r="RNT5"/>
      <c r="RNU5"/>
      <c r="RNV5"/>
      <c r="RNW5"/>
      <c r="RNX5"/>
      <c r="RNY5"/>
      <c r="RNZ5"/>
      <c r="ROA5"/>
      <c r="ROB5"/>
      <c r="ROC5"/>
      <c r="ROD5"/>
      <c r="ROE5"/>
      <c r="ROF5"/>
      <c r="ROG5"/>
      <c r="ROH5"/>
      <c r="ROI5"/>
      <c r="ROJ5"/>
      <c r="ROK5"/>
      <c r="ROL5"/>
      <c r="ROM5"/>
      <c r="RON5"/>
      <c r="ROO5"/>
      <c r="ROP5"/>
      <c r="ROQ5"/>
      <c r="ROR5"/>
      <c r="ROS5"/>
      <c r="ROT5"/>
      <c r="ROU5"/>
      <c r="ROV5"/>
      <c r="ROW5"/>
      <c r="ROX5"/>
      <c r="ROY5"/>
      <c r="ROZ5"/>
      <c r="RPA5"/>
      <c r="RPB5"/>
      <c r="RPC5"/>
      <c r="RPD5"/>
      <c r="RPE5"/>
      <c r="RPF5"/>
      <c r="RPG5"/>
      <c r="RPH5"/>
      <c r="RPI5"/>
      <c r="RPJ5"/>
      <c r="RPK5"/>
      <c r="RPL5"/>
      <c r="RPM5"/>
      <c r="RPN5"/>
      <c r="RPO5"/>
      <c r="RPP5"/>
      <c r="RPQ5"/>
      <c r="RPR5"/>
      <c r="RPS5"/>
      <c r="RPT5"/>
      <c r="RPU5"/>
      <c r="RPV5"/>
      <c r="RPW5"/>
      <c r="RPX5"/>
      <c r="RPY5"/>
      <c r="RPZ5"/>
      <c r="RQA5"/>
      <c r="RQB5"/>
      <c r="RQC5"/>
      <c r="RQD5"/>
      <c r="RQE5"/>
      <c r="RQF5"/>
      <c r="RQG5"/>
      <c r="RQH5"/>
      <c r="RQI5"/>
      <c r="RQJ5"/>
      <c r="RQK5"/>
      <c r="RQL5"/>
      <c r="RQM5"/>
      <c r="RQN5"/>
      <c r="RQO5"/>
      <c r="RQP5"/>
      <c r="RQQ5"/>
      <c r="RQR5"/>
      <c r="RQS5"/>
      <c r="RQT5"/>
      <c r="RQU5"/>
      <c r="RQV5"/>
      <c r="RQW5"/>
      <c r="RQX5"/>
      <c r="RQY5"/>
      <c r="RQZ5"/>
      <c r="RRA5"/>
      <c r="RRB5"/>
      <c r="RRC5"/>
      <c r="RRD5"/>
      <c r="RRE5"/>
      <c r="RRF5"/>
      <c r="RRG5"/>
      <c r="RRH5"/>
      <c r="RRI5"/>
      <c r="RRJ5"/>
      <c r="RRK5"/>
      <c r="RRL5"/>
      <c r="RRM5"/>
      <c r="RRN5"/>
      <c r="RRO5"/>
      <c r="RRP5"/>
      <c r="RRQ5"/>
      <c r="RRR5"/>
      <c r="RRS5"/>
      <c r="RRT5"/>
      <c r="RRU5"/>
      <c r="RRV5"/>
      <c r="RRW5"/>
      <c r="RRX5"/>
      <c r="RRY5"/>
      <c r="RRZ5"/>
      <c r="RSA5"/>
      <c r="RSB5"/>
      <c r="RSC5"/>
      <c r="RSD5"/>
      <c r="RSE5"/>
      <c r="RSF5"/>
      <c r="RSG5"/>
      <c r="RSH5"/>
      <c r="RSI5"/>
      <c r="RSJ5"/>
      <c r="RSK5"/>
      <c r="RSL5"/>
      <c r="RSM5"/>
      <c r="RSN5"/>
      <c r="RSO5"/>
      <c r="RSP5"/>
      <c r="RSQ5"/>
      <c r="RSR5"/>
      <c r="RSS5"/>
      <c r="RST5"/>
      <c r="RSU5"/>
      <c r="RSV5"/>
      <c r="RSW5"/>
      <c r="RSX5"/>
      <c r="RSY5"/>
      <c r="RSZ5"/>
      <c r="RTA5"/>
      <c r="RTB5"/>
      <c r="RTC5"/>
      <c r="RTD5"/>
      <c r="RTE5"/>
      <c r="RTF5"/>
      <c r="RTG5"/>
      <c r="RTH5"/>
      <c r="RTI5"/>
      <c r="RTJ5"/>
      <c r="RTK5"/>
      <c r="RTL5"/>
      <c r="RTM5"/>
      <c r="RTN5"/>
      <c r="RTO5"/>
      <c r="RTP5"/>
      <c r="RTQ5"/>
      <c r="RTR5"/>
      <c r="RTS5"/>
      <c r="RTT5"/>
      <c r="RTU5"/>
      <c r="RTV5"/>
      <c r="RTW5"/>
      <c r="RTX5"/>
      <c r="RTY5"/>
      <c r="RTZ5"/>
      <c r="RUA5"/>
      <c r="RUB5"/>
      <c r="RUC5"/>
      <c r="RUD5"/>
      <c r="RUE5"/>
      <c r="RUF5"/>
      <c r="RUG5"/>
      <c r="RUH5"/>
      <c r="RUI5"/>
      <c r="RUJ5"/>
      <c r="RUK5"/>
      <c r="RUL5"/>
      <c r="RUM5"/>
      <c r="RUN5"/>
      <c r="RUO5"/>
      <c r="RUP5"/>
      <c r="RUQ5"/>
      <c r="RUR5"/>
      <c r="RUS5"/>
      <c r="RUT5"/>
      <c r="RUU5"/>
      <c r="RUV5"/>
      <c r="RUW5"/>
      <c r="RUX5"/>
      <c r="RUY5"/>
      <c r="RUZ5"/>
      <c r="RVA5"/>
      <c r="RVB5"/>
      <c r="RVC5"/>
      <c r="RVD5"/>
      <c r="RVE5"/>
      <c r="RVF5"/>
      <c r="RVG5"/>
      <c r="RVH5"/>
      <c r="RVI5"/>
      <c r="RVJ5"/>
      <c r="RVK5"/>
      <c r="RVL5"/>
      <c r="RVM5"/>
      <c r="RVN5"/>
      <c r="RVO5"/>
      <c r="RVP5"/>
      <c r="RVQ5"/>
      <c r="RVR5"/>
      <c r="RVS5"/>
      <c r="RVT5"/>
      <c r="RVU5"/>
      <c r="RVV5"/>
      <c r="RVW5"/>
      <c r="RVX5"/>
      <c r="RVY5"/>
      <c r="RVZ5"/>
      <c r="RWA5"/>
      <c r="RWB5"/>
      <c r="RWC5"/>
      <c r="RWD5"/>
      <c r="RWE5"/>
      <c r="RWF5"/>
      <c r="RWG5"/>
      <c r="RWH5"/>
      <c r="RWI5"/>
      <c r="RWJ5"/>
      <c r="RWK5"/>
      <c r="RWL5"/>
      <c r="RWM5"/>
      <c r="RWN5"/>
      <c r="RWO5"/>
      <c r="RWP5"/>
      <c r="RWQ5"/>
      <c r="RWR5"/>
      <c r="RWS5"/>
      <c r="RWT5"/>
      <c r="RWU5"/>
      <c r="RWV5"/>
      <c r="RWW5"/>
      <c r="RWX5"/>
      <c r="RWY5"/>
      <c r="RWZ5"/>
      <c r="RXA5"/>
      <c r="RXB5"/>
      <c r="RXC5"/>
      <c r="RXD5"/>
      <c r="RXE5"/>
      <c r="RXF5"/>
      <c r="RXG5"/>
      <c r="RXH5"/>
      <c r="RXI5"/>
      <c r="RXJ5"/>
      <c r="RXK5"/>
      <c r="RXL5"/>
      <c r="RXM5"/>
      <c r="RXN5"/>
      <c r="RXO5"/>
      <c r="RXP5"/>
      <c r="RXQ5"/>
      <c r="RXR5"/>
      <c r="RXS5"/>
      <c r="RXT5"/>
      <c r="RXU5"/>
      <c r="RXV5"/>
      <c r="RXW5"/>
      <c r="RXX5"/>
      <c r="RXY5"/>
      <c r="RXZ5"/>
      <c r="RYA5"/>
      <c r="RYB5"/>
      <c r="RYC5"/>
      <c r="RYD5"/>
      <c r="RYE5"/>
      <c r="RYF5"/>
      <c r="RYG5"/>
      <c r="RYH5"/>
      <c r="RYI5"/>
      <c r="RYJ5"/>
      <c r="RYK5"/>
      <c r="RYL5"/>
      <c r="RYM5"/>
      <c r="RYN5"/>
      <c r="RYO5"/>
      <c r="RYP5"/>
      <c r="RYQ5"/>
      <c r="RYR5"/>
      <c r="RYS5"/>
      <c r="RYT5"/>
      <c r="RYU5"/>
      <c r="RYV5"/>
      <c r="RYW5"/>
      <c r="RYX5"/>
      <c r="RYY5"/>
      <c r="RYZ5"/>
      <c r="RZA5"/>
      <c r="RZB5"/>
      <c r="RZC5"/>
      <c r="RZD5"/>
      <c r="RZE5"/>
      <c r="RZF5"/>
      <c r="RZG5"/>
      <c r="RZH5"/>
      <c r="RZI5"/>
      <c r="RZJ5"/>
      <c r="RZK5"/>
      <c r="RZL5"/>
      <c r="RZM5"/>
      <c r="RZN5"/>
      <c r="RZO5"/>
      <c r="RZP5"/>
      <c r="RZQ5"/>
      <c r="RZR5"/>
      <c r="RZS5"/>
      <c r="RZT5"/>
      <c r="RZU5"/>
      <c r="RZV5"/>
      <c r="RZW5"/>
      <c r="RZX5"/>
      <c r="RZY5"/>
      <c r="RZZ5"/>
      <c r="SAA5"/>
      <c r="SAB5"/>
      <c r="SAC5"/>
      <c r="SAD5"/>
      <c r="SAE5"/>
      <c r="SAF5"/>
      <c r="SAG5"/>
      <c r="SAH5"/>
      <c r="SAI5"/>
      <c r="SAJ5"/>
      <c r="SAK5"/>
      <c r="SAL5"/>
      <c r="SAM5"/>
      <c r="SAN5"/>
      <c r="SAO5"/>
      <c r="SAP5"/>
      <c r="SAQ5"/>
      <c r="SAR5"/>
      <c r="SAS5"/>
      <c r="SAT5"/>
      <c r="SAU5"/>
      <c r="SAV5"/>
      <c r="SAW5"/>
      <c r="SAX5"/>
      <c r="SAY5"/>
      <c r="SAZ5"/>
      <c r="SBA5"/>
      <c r="SBB5"/>
      <c r="SBC5"/>
      <c r="SBD5"/>
      <c r="SBE5"/>
      <c r="SBF5"/>
      <c r="SBG5"/>
      <c r="SBH5"/>
      <c r="SBI5"/>
      <c r="SBJ5"/>
      <c r="SBK5"/>
      <c r="SBL5"/>
      <c r="SBM5"/>
      <c r="SBN5"/>
      <c r="SBO5"/>
      <c r="SBP5"/>
      <c r="SBQ5"/>
      <c r="SBR5"/>
      <c r="SBS5"/>
      <c r="SBT5"/>
      <c r="SBU5"/>
      <c r="SBV5"/>
      <c r="SBW5"/>
      <c r="SBX5"/>
      <c r="SBY5"/>
      <c r="SBZ5"/>
      <c r="SCA5"/>
      <c r="SCB5"/>
      <c r="SCC5"/>
      <c r="SCD5"/>
      <c r="SCE5"/>
      <c r="SCF5"/>
      <c r="SCG5"/>
      <c r="SCH5"/>
      <c r="SCI5"/>
      <c r="SCJ5"/>
      <c r="SCK5"/>
      <c r="SCL5"/>
      <c r="SCM5"/>
      <c r="SCN5"/>
      <c r="SCO5"/>
      <c r="SCP5"/>
      <c r="SCQ5"/>
      <c r="SCR5"/>
      <c r="SCS5"/>
      <c r="SCT5"/>
      <c r="SCU5"/>
      <c r="SCV5"/>
      <c r="SCW5"/>
      <c r="SCX5"/>
      <c r="SCY5"/>
      <c r="SCZ5"/>
      <c r="SDA5"/>
      <c r="SDB5"/>
      <c r="SDC5"/>
      <c r="SDD5"/>
      <c r="SDE5"/>
      <c r="SDF5"/>
      <c r="SDG5"/>
      <c r="SDH5"/>
      <c r="SDI5"/>
      <c r="SDJ5"/>
      <c r="SDK5"/>
      <c r="SDL5"/>
      <c r="SDM5"/>
      <c r="SDN5"/>
      <c r="SDO5"/>
      <c r="SDP5"/>
      <c r="SDQ5"/>
      <c r="SDR5"/>
      <c r="SDS5"/>
      <c r="SDT5"/>
      <c r="SDU5"/>
      <c r="SDV5"/>
      <c r="SDW5"/>
      <c r="SDX5"/>
      <c r="SDY5"/>
      <c r="SDZ5"/>
      <c r="SEA5"/>
      <c r="SEB5"/>
      <c r="SEC5"/>
      <c r="SED5"/>
      <c r="SEE5"/>
      <c r="SEF5"/>
      <c r="SEG5"/>
      <c r="SEH5"/>
      <c r="SEI5"/>
      <c r="SEJ5"/>
      <c r="SEK5"/>
      <c r="SEL5"/>
      <c r="SEM5"/>
      <c r="SEN5"/>
      <c r="SEO5"/>
      <c r="SEP5"/>
      <c r="SEQ5"/>
      <c r="SER5"/>
      <c r="SES5"/>
      <c r="SET5"/>
      <c r="SEU5"/>
      <c r="SEV5"/>
      <c r="SEW5"/>
      <c r="SEX5"/>
      <c r="SEY5"/>
      <c r="SEZ5"/>
      <c r="SFA5"/>
      <c r="SFB5"/>
      <c r="SFC5"/>
      <c r="SFD5"/>
      <c r="SFE5"/>
      <c r="SFF5"/>
      <c r="SFG5"/>
      <c r="SFH5"/>
      <c r="SFI5"/>
      <c r="SFJ5"/>
      <c r="SFK5"/>
      <c r="SFL5"/>
      <c r="SFM5"/>
      <c r="SFN5"/>
      <c r="SFO5"/>
      <c r="SFP5"/>
      <c r="SFQ5"/>
      <c r="SFR5"/>
      <c r="SFS5"/>
      <c r="SFT5"/>
      <c r="SFU5"/>
      <c r="SFV5"/>
      <c r="SFW5"/>
      <c r="SFX5"/>
      <c r="SFY5"/>
      <c r="SFZ5"/>
      <c r="SGA5"/>
      <c r="SGB5"/>
      <c r="SGC5"/>
      <c r="SGD5"/>
      <c r="SGE5"/>
      <c r="SGF5"/>
      <c r="SGG5"/>
      <c r="SGH5"/>
      <c r="SGI5"/>
      <c r="SGJ5"/>
      <c r="SGK5"/>
      <c r="SGL5"/>
      <c r="SGM5"/>
      <c r="SGN5"/>
      <c r="SGO5"/>
      <c r="SGP5"/>
      <c r="SGQ5"/>
      <c r="SGR5"/>
      <c r="SGS5"/>
      <c r="SGT5"/>
      <c r="SGU5"/>
      <c r="SGV5"/>
      <c r="SGW5"/>
      <c r="SGX5"/>
      <c r="SGY5"/>
      <c r="SGZ5"/>
      <c r="SHA5"/>
      <c r="SHB5"/>
      <c r="SHC5"/>
      <c r="SHD5"/>
      <c r="SHE5"/>
      <c r="SHF5"/>
      <c r="SHG5"/>
      <c r="SHH5"/>
      <c r="SHI5"/>
      <c r="SHJ5"/>
      <c r="SHK5"/>
      <c r="SHL5"/>
      <c r="SHM5"/>
      <c r="SHN5"/>
      <c r="SHO5"/>
      <c r="SHP5"/>
      <c r="SHQ5"/>
      <c r="SHR5"/>
      <c r="SHS5"/>
      <c r="SHT5"/>
      <c r="SHU5"/>
      <c r="SHV5"/>
      <c r="SHW5"/>
      <c r="SHX5"/>
      <c r="SHY5"/>
      <c r="SHZ5"/>
      <c r="SIA5"/>
      <c r="SIB5"/>
      <c r="SIC5"/>
      <c r="SID5"/>
      <c r="SIE5"/>
      <c r="SIF5"/>
      <c r="SIG5"/>
      <c r="SIH5"/>
      <c r="SII5"/>
      <c r="SIJ5"/>
      <c r="SIK5"/>
      <c r="SIL5"/>
      <c r="SIM5"/>
      <c r="SIN5"/>
      <c r="SIO5"/>
      <c r="SIP5"/>
      <c r="SIQ5"/>
      <c r="SIR5"/>
      <c r="SIS5"/>
      <c r="SIT5"/>
      <c r="SIU5"/>
      <c r="SIV5"/>
      <c r="SIW5"/>
      <c r="SIX5"/>
      <c r="SIY5"/>
      <c r="SIZ5"/>
      <c r="SJA5"/>
      <c r="SJB5"/>
      <c r="SJC5"/>
      <c r="SJD5"/>
      <c r="SJE5"/>
      <c r="SJF5"/>
      <c r="SJG5"/>
      <c r="SJH5"/>
      <c r="SJI5"/>
      <c r="SJJ5"/>
      <c r="SJK5"/>
      <c r="SJL5"/>
      <c r="SJM5"/>
      <c r="SJN5"/>
      <c r="SJO5"/>
      <c r="SJP5"/>
      <c r="SJQ5"/>
      <c r="SJR5"/>
      <c r="SJS5"/>
      <c r="SJT5"/>
      <c r="SJU5"/>
      <c r="SJV5"/>
      <c r="SJW5"/>
      <c r="SJX5"/>
      <c r="SJY5"/>
      <c r="SJZ5"/>
      <c r="SKA5"/>
      <c r="SKB5"/>
      <c r="SKC5"/>
      <c r="SKD5"/>
      <c r="SKE5"/>
      <c r="SKF5"/>
      <c r="SKG5"/>
      <c r="SKH5"/>
      <c r="SKI5"/>
      <c r="SKJ5"/>
      <c r="SKK5"/>
      <c r="SKL5"/>
      <c r="SKM5"/>
      <c r="SKN5"/>
      <c r="SKO5"/>
      <c r="SKP5"/>
      <c r="SKQ5"/>
      <c r="SKR5"/>
      <c r="SKS5"/>
      <c r="SKT5"/>
      <c r="SKU5"/>
      <c r="SKV5"/>
      <c r="SKW5"/>
      <c r="SKX5"/>
      <c r="SKY5"/>
      <c r="SKZ5"/>
      <c r="SLA5"/>
      <c r="SLB5"/>
      <c r="SLC5"/>
      <c r="SLD5"/>
      <c r="SLE5"/>
      <c r="SLF5"/>
      <c r="SLG5"/>
      <c r="SLH5"/>
      <c r="SLI5"/>
      <c r="SLJ5"/>
      <c r="SLK5"/>
      <c r="SLL5"/>
      <c r="SLM5"/>
      <c r="SLN5"/>
      <c r="SLO5"/>
      <c r="SLP5"/>
      <c r="SLQ5"/>
      <c r="SLR5"/>
      <c r="SLS5"/>
      <c r="SLT5"/>
      <c r="SLU5"/>
      <c r="SLV5"/>
      <c r="SLW5"/>
      <c r="SLX5"/>
      <c r="SLY5"/>
      <c r="SLZ5"/>
      <c r="SMA5"/>
      <c r="SMB5"/>
      <c r="SMC5"/>
      <c r="SMD5"/>
      <c r="SME5"/>
      <c r="SMF5"/>
      <c r="SMG5"/>
      <c r="SMH5"/>
      <c r="SMI5"/>
      <c r="SMJ5"/>
      <c r="SMK5"/>
      <c r="SML5"/>
      <c r="SMM5"/>
      <c r="SMN5"/>
      <c r="SMO5"/>
      <c r="SMP5"/>
      <c r="SMQ5"/>
      <c r="SMR5"/>
      <c r="SMS5"/>
      <c r="SMT5"/>
      <c r="SMU5"/>
      <c r="SMV5"/>
      <c r="SMW5"/>
      <c r="SMX5"/>
      <c r="SMY5"/>
      <c r="SMZ5"/>
      <c r="SNA5"/>
      <c r="SNB5"/>
      <c r="SNC5"/>
      <c r="SND5"/>
      <c r="SNE5"/>
      <c r="SNF5"/>
      <c r="SNG5"/>
      <c r="SNH5"/>
      <c r="SNI5"/>
      <c r="SNJ5"/>
      <c r="SNK5"/>
      <c r="SNL5"/>
      <c r="SNM5"/>
      <c r="SNN5"/>
      <c r="SNO5"/>
      <c r="SNP5"/>
      <c r="SNQ5"/>
      <c r="SNR5"/>
      <c r="SNS5"/>
      <c r="SNT5"/>
      <c r="SNU5"/>
      <c r="SNV5"/>
      <c r="SNW5"/>
      <c r="SNX5"/>
      <c r="SNY5"/>
      <c r="SNZ5"/>
      <c r="SOA5"/>
      <c r="SOB5"/>
      <c r="SOC5"/>
      <c r="SOD5"/>
      <c r="SOE5"/>
      <c r="SOF5"/>
      <c r="SOG5"/>
      <c r="SOH5"/>
      <c r="SOI5"/>
      <c r="SOJ5"/>
      <c r="SOK5"/>
      <c r="SOL5"/>
      <c r="SOM5"/>
      <c r="SON5"/>
      <c r="SOO5"/>
      <c r="SOP5"/>
      <c r="SOQ5"/>
      <c r="SOR5"/>
      <c r="SOS5"/>
      <c r="SOT5"/>
      <c r="SOU5"/>
      <c r="SOV5"/>
      <c r="SOW5"/>
      <c r="SOX5"/>
      <c r="SOY5"/>
      <c r="SOZ5"/>
      <c r="SPA5"/>
      <c r="SPB5"/>
      <c r="SPC5"/>
      <c r="SPD5"/>
      <c r="SPE5"/>
      <c r="SPF5"/>
      <c r="SPG5"/>
      <c r="SPH5"/>
      <c r="SPI5"/>
      <c r="SPJ5"/>
      <c r="SPK5"/>
      <c r="SPL5"/>
      <c r="SPM5"/>
      <c r="SPN5"/>
      <c r="SPO5"/>
      <c r="SPP5"/>
      <c r="SPQ5"/>
      <c r="SPR5"/>
      <c r="SPS5"/>
      <c r="SPT5"/>
      <c r="SPU5"/>
      <c r="SPV5"/>
      <c r="SPW5"/>
      <c r="SPX5"/>
      <c r="SPY5"/>
      <c r="SPZ5"/>
      <c r="SQA5"/>
      <c r="SQB5"/>
      <c r="SQC5"/>
      <c r="SQD5"/>
      <c r="SQE5"/>
      <c r="SQF5"/>
      <c r="SQG5"/>
      <c r="SQH5"/>
      <c r="SQI5"/>
      <c r="SQJ5"/>
      <c r="SQK5"/>
      <c r="SQL5"/>
      <c r="SQM5"/>
      <c r="SQN5"/>
      <c r="SQO5"/>
      <c r="SQP5"/>
      <c r="SQQ5"/>
      <c r="SQR5"/>
      <c r="SQS5"/>
      <c r="SQT5"/>
      <c r="SQU5"/>
      <c r="SQV5"/>
      <c r="SQW5"/>
      <c r="SQX5"/>
      <c r="SQY5"/>
      <c r="SQZ5"/>
      <c r="SRA5"/>
      <c r="SRB5"/>
      <c r="SRC5"/>
      <c r="SRD5"/>
      <c r="SRE5"/>
      <c r="SRF5"/>
      <c r="SRG5"/>
      <c r="SRH5"/>
      <c r="SRI5"/>
      <c r="SRJ5"/>
      <c r="SRK5"/>
      <c r="SRL5"/>
      <c r="SRM5"/>
      <c r="SRN5"/>
      <c r="SRO5"/>
      <c r="SRP5"/>
      <c r="SRQ5"/>
      <c r="SRR5"/>
      <c r="SRS5"/>
      <c r="SRT5"/>
      <c r="SRU5"/>
      <c r="SRV5"/>
      <c r="SRW5"/>
      <c r="SRX5"/>
      <c r="SRY5"/>
      <c r="SRZ5"/>
      <c r="SSA5"/>
      <c r="SSB5"/>
      <c r="SSC5"/>
      <c r="SSD5"/>
      <c r="SSE5"/>
      <c r="SSF5"/>
      <c r="SSG5"/>
      <c r="SSH5"/>
      <c r="SSI5"/>
      <c r="SSJ5"/>
      <c r="SSK5"/>
      <c r="SSL5"/>
      <c r="SSM5"/>
      <c r="SSN5"/>
      <c r="SSO5"/>
      <c r="SSP5"/>
      <c r="SSQ5"/>
      <c r="SSR5"/>
      <c r="SSS5"/>
      <c r="SST5"/>
      <c r="SSU5"/>
      <c r="SSV5"/>
      <c r="SSW5"/>
      <c r="SSX5"/>
      <c r="SSY5"/>
      <c r="SSZ5"/>
      <c r="STA5"/>
      <c r="STB5"/>
      <c r="STC5"/>
      <c r="STD5"/>
      <c r="STE5"/>
      <c r="STF5"/>
      <c r="STG5"/>
      <c r="STH5"/>
      <c r="STI5"/>
      <c r="STJ5"/>
      <c r="STK5"/>
      <c r="STL5"/>
      <c r="STM5"/>
      <c r="STN5"/>
      <c r="STO5"/>
      <c r="STP5"/>
      <c r="STQ5"/>
      <c r="STR5"/>
      <c r="STS5"/>
      <c r="STT5"/>
      <c r="STU5"/>
      <c r="STV5"/>
      <c r="STW5"/>
      <c r="STX5"/>
      <c r="STY5"/>
      <c r="STZ5"/>
      <c r="SUA5"/>
      <c r="SUB5"/>
      <c r="SUC5"/>
      <c r="SUD5"/>
      <c r="SUE5"/>
      <c r="SUF5"/>
      <c r="SUG5"/>
      <c r="SUH5"/>
      <c r="SUI5"/>
      <c r="SUJ5"/>
      <c r="SUK5"/>
      <c r="SUL5"/>
      <c r="SUM5"/>
      <c r="SUN5"/>
      <c r="SUO5"/>
      <c r="SUP5"/>
      <c r="SUQ5"/>
      <c r="SUR5"/>
      <c r="SUS5"/>
      <c r="SUT5"/>
      <c r="SUU5"/>
      <c r="SUV5"/>
      <c r="SUW5"/>
      <c r="SUX5"/>
      <c r="SUY5"/>
      <c r="SUZ5"/>
      <c r="SVA5"/>
      <c r="SVB5"/>
      <c r="SVC5"/>
      <c r="SVD5"/>
      <c r="SVE5"/>
      <c r="SVF5"/>
      <c r="SVG5"/>
      <c r="SVH5"/>
      <c r="SVI5"/>
      <c r="SVJ5"/>
      <c r="SVK5"/>
      <c r="SVL5"/>
      <c r="SVM5"/>
      <c r="SVN5"/>
      <c r="SVO5"/>
      <c r="SVP5"/>
      <c r="SVQ5"/>
      <c r="SVR5"/>
      <c r="SVS5"/>
      <c r="SVT5"/>
      <c r="SVU5"/>
      <c r="SVV5"/>
      <c r="SVW5"/>
      <c r="SVX5"/>
      <c r="SVY5"/>
      <c r="SVZ5"/>
      <c r="SWA5"/>
      <c r="SWB5"/>
      <c r="SWC5"/>
      <c r="SWD5"/>
      <c r="SWE5"/>
      <c r="SWF5"/>
      <c r="SWG5"/>
      <c r="SWH5"/>
      <c r="SWI5"/>
      <c r="SWJ5"/>
      <c r="SWK5"/>
      <c r="SWL5"/>
      <c r="SWM5"/>
      <c r="SWN5"/>
      <c r="SWO5"/>
      <c r="SWP5"/>
      <c r="SWQ5"/>
      <c r="SWR5"/>
      <c r="SWS5"/>
      <c r="SWT5"/>
      <c r="SWU5"/>
      <c r="SWV5"/>
      <c r="SWW5"/>
      <c r="SWX5"/>
      <c r="SWY5"/>
      <c r="SWZ5"/>
      <c r="SXA5"/>
      <c r="SXB5"/>
      <c r="SXC5"/>
      <c r="SXD5"/>
      <c r="SXE5"/>
      <c r="SXF5"/>
      <c r="SXG5"/>
      <c r="SXH5"/>
      <c r="SXI5"/>
      <c r="SXJ5"/>
      <c r="SXK5"/>
      <c r="SXL5"/>
      <c r="SXM5"/>
      <c r="SXN5"/>
      <c r="SXO5"/>
      <c r="SXP5"/>
      <c r="SXQ5"/>
      <c r="SXR5"/>
      <c r="SXS5"/>
      <c r="SXT5"/>
      <c r="SXU5"/>
      <c r="SXV5"/>
      <c r="SXW5"/>
      <c r="SXX5"/>
      <c r="SXY5"/>
      <c r="SXZ5"/>
      <c r="SYA5"/>
      <c r="SYB5"/>
      <c r="SYC5"/>
      <c r="SYD5"/>
      <c r="SYE5"/>
      <c r="SYF5"/>
      <c r="SYG5"/>
      <c r="SYH5"/>
      <c r="SYI5"/>
      <c r="SYJ5"/>
      <c r="SYK5"/>
      <c r="SYL5"/>
      <c r="SYM5"/>
      <c r="SYN5"/>
      <c r="SYO5"/>
      <c r="SYP5"/>
      <c r="SYQ5"/>
      <c r="SYR5"/>
      <c r="SYS5"/>
      <c r="SYT5"/>
      <c r="SYU5"/>
      <c r="SYV5"/>
      <c r="SYW5"/>
      <c r="SYX5"/>
      <c r="SYY5"/>
      <c r="SYZ5"/>
      <c r="SZA5"/>
      <c r="SZB5"/>
      <c r="SZC5"/>
      <c r="SZD5"/>
      <c r="SZE5"/>
      <c r="SZF5"/>
      <c r="SZG5"/>
      <c r="SZH5"/>
      <c r="SZI5"/>
      <c r="SZJ5"/>
      <c r="SZK5"/>
      <c r="SZL5"/>
      <c r="SZM5"/>
      <c r="SZN5"/>
      <c r="SZO5"/>
      <c r="SZP5"/>
      <c r="SZQ5"/>
      <c r="SZR5"/>
      <c r="SZS5"/>
      <c r="SZT5"/>
      <c r="SZU5"/>
      <c r="SZV5"/>
      <c r="SZW5"/>
      <c r="SZX5"/>
      <c r="SZY5"/>
      <c r="SZZ5"/>
      <c r="TAA5"/>
      <c r="TAB5"/>
      <c r="TAC5"/>
      <c r="TAD5"/>
      <c r="TAE5"/>
      <c r="TAF5"/>
      <c r="TAG5"/>
      <c r="TAH5"/>
      <c r="TAI5"/>
      <c r="TAJ5"/>
      <c r="TAK5"/>
      <c r="TAL5"/>
      <c r="TAM5"/>
      <c r="TAN5"/>
      <c r="TAO5"/>
      <c r="TAP5"/>
      <c r="TAQ5"/>
      <c r="TAR5"/>
      <c r="TAS5"/>
      <c r="TAT5"/>
      <c r="TAU5"/>
      <c r="TAV5"/>
      <c r="TAW5"/>
      <c r="TAX5"/>
      <c r="TAY5"/>
      <c r="TAZ5"/>
      <c r="TBA5"/>
      <c r="TBB5"/>
      <c r="TBC5"/>
      <c r="TBD5"/>
      <c r="TBE5"/>
      <c r="TBF5"/>
      <c r="TBG5"/>
      <c r="TBH5"/>
      <c r="TBI5"/>
      <c r="TBJ5"/>
      <c r="TBK5"/>
      <c r="TBL5"/>
      <c r="TBM5"/>
      <c r="TBN5"/>
      <c r="TBO5"/>
      <c r="TBP5"/>
      <c r="TBQ5"/>
      <c r="TBR5"/>
      <c r="TBS5"/>
      <c r="TBT5"/>
      <c r="TBU5"/>
      <c r="TBV5"/>
      <c r="TBW5"/>
      <c r="TBX5"/>
      <c r="TBY5"/>
      <c r="TBZ5"/>
      <c r="TCA5"/>
      <c r="TCB5"/>
      <c r="TCC5"/>
      <c r="TCD5"/>
      <c r="TCE5"/>
      <c r="TCF5"/>
      <c r="TCG5"/>
      <c r="TCH5"/>
      <c r="TCI5"/>
      <c r="TCJ5"/>
      <c r="TCK5"/>
      <c r="TCL5"/>
      <c r="TCM5"/>
      <c r="TCN5"/>
      <c r="TCO5"/>
      <c r="TCP5"/>
      <c r="TCQ5"/>
      <c r="TCR5"/>
      <c r="TCS5"/>
      <c r="TCT5"/>
      <c r="TCU5"/>
      <c r="TCV5"/>
      <c r="TCW5"/>
      <c r="TCX5"/>
      <c r="TCY5"/>
      <c r="TCZ5"/>
      <c r="TDA5"/>
      <c r="TDB5"/>
      <c r="TDC5"/>
      <c r="TDD5"/>
      <c r="TDE5"/>
      <c r="TDF5"/>
      <c r="TDG5"/>
      <c r="TDH5"/>
      <c r="TDI5"/>
      <c r="TDJ5"/>
      <c r="TDK5"/>
      <c r="TDL5"/>
      <c r="TDM5"/>
      <c r="TDN5"/>
      <c r="TDO5"/>
      <c r="TDP5"/>
      <c r="TDQ5"/>
      <c r="TDR5"/>
      <c r="TDS5"/>
      <c r="TDT5"/>
      <c r="TDU5"/>
      <c r="TDV5"/>
      <c r="TDW5"/>
      <c r="TDX5"/>
      <c r="TDY5"/>
      <c r="TDZ5"/>
      <c r="TEA5"/>
      <c r="TEB5"/>
      <c r="TEC5"/>
      <c r="TED5"/>
      <c r="TEE5"/>
      <c r="TEF5"/>
      <c r="TEG5"/>
      <c r="TEH5"/>
      <c r="TEI5"/>
      <c r="TEJ5"/>
      <c r="TEK5"/>
      <c r="TEL5"/>
      <c r="TEM5"/>
      <c r="TEN5"/>
      <c r="TEO5"/>
      <c r="TEP5"/>
      <c r="TEQ5"/>
      <c r="TER5"/>
      <c r="TES5"/>
      <c r="TET5"/>
      <c r="TEU5"/>
      <c r="TEV5"/>
      <c r="TEW5"/>
      <c r="TEX5"/>
      <c r="TEY5"/>
      <c r="TEZ5"/>
      <c r="TFA5"/>
      <c r="TFB5"/>
      <c r="TFC5"/>
      <c r="TFD5"/>
      <c r="TFE5"/>
      <c r="TFF5"/>
      <c r="TFG5"/>
      <c r="TFH5"/>
      <c r="TFI5"/>
      <c r="TFJ5"/>
      <c r="TFK5"/>
      <c r="TFL5"/>
      <c r="TFM5"/>
      <c r="TFN5"/>
      <c r="TFO5"/>
      <c r="TFP5"/>
      <c r="TFQ5"/>
      <c r="TFR5"/>
      <c r="TFS5"/>
      <c r="TFT5"/>
      <c r="TFU5"/>
      <c r="TFV5"/>
      <c r="TFW5"/>
      <c r="TFX5"/>
      <c r="TFY5"/>
      <c r="TFZ5"/>
      <c r="TGA5"/>
      <c r="TGB5"/>
      <c r="TGC5"/>
      <c r="TGD5"/>
      <c r="TGE5"/>
      <c r="TGF5"/>
      <c r="TGG5"/>
      <c r="TGH5"/>
      <c r="TGI5"/>
      <c r="TGJ5"/>
      <c r="TGK5"/>
      <c r="TGL5"/>
      <c r="TGM5"/>
      <c r="TGN5"/>
      <c r="TGO5"/>
      <c r="TGP5"/>
      <c r="TGQ5"/>
      <c r="TGR5"/>
      <c r="TGS5"/>
      <c r="TGT5"/>
      <c r="TGU5"/>
      <c r="TGV5"/>
      <c r="TGW5"/>
      <c r="TGX5"/>
      <c r="TGY5"/>
      <c r="TGZ5"/>
      <c r="THA5"/>
      <c r="THB5"/>
      <c r="THC5"/>
      <c r="THD5"/>
      <c r="THE5"/>
      <c r="THF5"/>
      <c r="THG5"/>
      <c r="THH5"/>
      <c r="THI5"/>
      <c r="THJ5"/>
      <c r="THK5"/>
      <c r="THL5"/>
      <c r="THM5"/>
      <c r="THN5"/>
      <c r="THO5"/>
      <c r="THP5"/>
      <c r="THQ5"/>
      <c r="THR5"/>
      <c r="THS5"/>
      <c r="THT5"/>
      <c r="THU5"/>
      <c r="THV5"/>
      <c r="THW5"/>
      <c r="THX5"/>
      <c r="THY5"/>
      <c r="THZ5"/>
      <c r="TIA5"/>
      <c r="TIB5"/>
      <c r="TIC5"/>
      <c r="TID5"/>
      <c r="TIE5"/>
      <c r="TIF5"/>
      <c r="TIG5"/>
      <c r="TIH5"/>
      <c r="TII5"/>
      <c r="TIJ5"/>
      <c r="TIK5"/>
      <c r="TIL5"/>
      <c r="TIM5"/>
      <c r="TIN5"/>
      <c r="TIO5"/>
      <c r="TIP5"/>
      <c r="TIQ5"/>
      <c r="TIR5"/>
      <c r="TIS5"/>
      <c r="TIT5"/>
      <c r="TIU5"/>
      <c r="TIV5"/>
      <c r="TIW5"/>
      <c r="TIX5"/>
      <c r="TIY5"/>
      <c r="TIZ5"/>
      <c r="TJA5"/>
      <c r="TJB5"/>
      <c r="TJC5"/>
      <c r="TJD5"/>
      <c r="TJE5"/>
      <c r="TJF5"/>
      <c r="TJG5"/>
      <c r="TJH5"/>
      <c r="TJI5"/>
      <c r="TJJ5"/>
      <c r="TJK5"/>
      <c r="TJL5"/>
      <c r="TJM5"/>
      <c r="TJN5"/>
      <c r="TJO5"/>
      <c r="TJP5"/>
      <c r="TJQ5"/>
      <c r="TJR5"/>
      <c r="TJS5"/>
      <c r="TJT5"/>
      <c r="TJU5"/>
      <c r="TJV5"/>
      <c r="TJW5"/>
      <c r="TJX5"/>
      <c r="TJY5"/>
      <c r="TJZ5"/>
      <c r="TKA5"/>
      <c r="TKB5"/>
      <c r="TKC5"/>
      <c r="TKD5"/>
      <c r="TKE5"/>
      <c r="TKF5"/>
      <c r="TKG5"/>
      <c r="TKH5"/>
      <c r="TKI5"/>
      <c r="TKJ5"/>
      <c r="TKK5"/>
      <c r="TKL5"/>
      <c r="TKM5"/>
      <c r="TKN5"/>
      <c r="TKO5"/>
      <c r="TKP5"/>
      <c r="TKQ5"/>
      <c r="TKR5"/>
      <c r="TKS5"/>
      <c r="TKT5"/>
      <c r="TKU5"/>
      <c r="TKV5"/>
      <c r="TKW5"/>
      <c r="TKX5"/>
      <c r="TKY5"/>
      <c r="TKZ5"/>
      <c r="TLA5"/>
      <c r="TLB5"/>
      <c r="TLC5"/>
      <c r="TLD5"/>
      <c r="TLE5"/>
      <c r="TLF5"/>
      <c r="TLG5"/>
      <c r="TLH5"/>
      <c r="TLI5"/>
      <c r="TLJ5"/>
      <c r="TLK5"/>
      <c r="TLL5"/>
      <c r="TLM5"/>
      <c r="TLN5"/>
      <c r="TLO5"/>
      <c r="TLP5"/>
      <c r="TLQ5"/>
      <c r="TLR5"/>
      <c r="TLS5"/>
      <c r="TLT5"/>
      <c r="TLU5"/>
      <c r="TLV5"/>
      <c r="TLW5"/>
      <c r="TLX5"/>
      <c r="TLY5"/>
      <c r="TLZ5"/>
      <c r="TMA5"/>
      <c r="TMB5"/>
      <c r="TMC5"/>
      <c r="TMD5"/>
      <c r="TME5"/>
      <c r="TMF5"/>
      <c r="TMG5"/>
      <c r="TMH5"/>
      <c r="TMI5"/>
      <c r="TMJ5"/>
      <c r="TMK5"/>
      <c r="TML5"/>
      <c r="TMM5"/>
      <c r="TMN5"/>
      <c r="TMO5"/>
      <c r="TMP5"/>
      <c r="TMQ5"/>
      <c r="TMR5"/>
      <c r="TMS5"/>
      <c r="TMT5"/>
      <c r="TMU5"/>
      <c r="TMV5"/>
      <c r="TMW5"/>
      <c r="TMX5"/>
      <c r="TMY5"/>
      <c r="TMZ5"/>
      <c r="TNA5"/>
      <c r="TNB5"/>
      <c r="TNC5"/>
      <c r="TND5"/>
      <c r="TNE5"/>
      <c r="TNF5"/>
      <c r="TNG5"/>
      <c r="TNH5"/>
      <c r="TNI5"/>
      <c r="TNJ5"/>
      <c r="TNK5"/>
      <c r="TNL5"/>
      <c r="TNM5"/>
      <c r="TNN5"/>
      <c r="TNO5"/>
      <c r="TNP5"/>
      <c r="TNQ5"/>
      <c r="TNR5"/>
      <c r="TNS5"/>
      <c r="TNT5"/>
      <c r="TNU5"/>
      <c r="TNV5"/>
      <c r="TNW5"/>
      <c r="TNX5"/>
      <c r="TNY5"/>
      <c r="TNZ5"/>
      <c r="TOA5"/>
      <c r="TOB5"/>
      <c r="TOC5"/>
      <c r="TOD5"/>
      <c r="TOE5"/>
      <c r="TOF5"/>
      <c r="TOG5"/>
      <c r="TOH5"/>
      <c r="TOI5"/>
      <c r="TOJ5"/>
      <c r="TOK5"/>
      <c r="TOL5"/>
      <c r="TOM5"/>
      <c r="TON5"/>
      <c r="TOO5"/>
      <c r="TOP5"/>
      <c r="TOQ5"/>
      <c r="TOR5"/>
      <c r="TOS5"/>
      <c r="TOT5"/>
      <c r="TOU5"/>
      <c r="TOV5"/>
      <c r="TOW5"/>
      <c r="TOX5"/>
      <c r="TOY5"/>
      <c r="TOZ5"/>
      <c r="TPA5"/>
      <c r="TPB5"/>
      <c r="TPC5"/>
      <c r="TPD5"/>
      <c r="TPE5"/>
      <c r="TPF5"/>
      <c r="TPG5"/>
      <c r="TPH5"/>
      <c r="TPI5"/>
      <c r="TPJ5"/>
      <c r="TPK5"/>
      <c r="TPL5"/>
      <c r="TPM5"/>
      <c r="TPN5"/>
      <c r="TPO5"/>
      <c r="TPP5"/>
      <c r="TPQ5"/>
      <c r="TPR5"/>
      <c r="TPS5"/>
      <c r="TPT5"/>
      <c r="TPU5"/>
      <c r="TPV5"/>
      <c r="TPW5"/>
      <c r="TPX5"/>
      <c r="TPY5"/>
      <c r="TPZ5"/>
      <c r="TQA5"/>
      <c r="TQB5"/>
      <c r="TQC5"/>
      <c r="TQD5"/>
      <c r="TQE5"/>
      <c r="TQF5"/>
      <c r="TQG5"/>
      <c r="TQH5"/>
      <c r="TQI5"/>
      <c r="TQJ5"/>
      <c r="TQK5"/>
      <c r="TQL5"/>
      <c r="TQM5"/>
      <c r="TQN5"/>
      <c r="TQO5"/>
      <c r="TQP5"/>
      <c r="TQQ5"/>
      <c r="TQR5"/>
      <c r="TQS5"/>
      <c r="TQT5"/>
      <c r="TQU5"/>
      <c r="TQV5"/>
      <c r="TQW5"/>
      <c r="TQX5"/>
      <c r="TQY5"/>
      <c r="TQZ5"/>
      <c r="TRA5"/>
      <c r="TRB5"/>
      <c r="TRC5"/>
      <c r="TRD5"/>
      <c r="TRE5"/>
      <c r="TRF5"/>
      <c r="TRG5"/>
      <c r="TRH5"/>
      <c r="TRI5"/>
      <c r="TRJ5"/>
      <c r="TRK5"/>
      <c r="TRL5"/>
      <c r="TRM5"/>
      <c r="TRN5"/>
      <c r="TRO5"/>
      <c r="TRP5"/>
      <c r="TRQ5"/>
      <c r="TRR5"/>
      <c r="TRS5"/>
      <c r="TRT5"/>
      <c r="TRU5"/>
      <c r="TRV5"/>
      <c r="TRW5"/>
      <c r="TRX5"/>
      <c r="TRY5"/>
      <c r="TRZ5"/>
      <c r="TSA5"/>
      <c r="TSB5"/>
      <c r="TSC5"/>
      <c r="TSD5"/>
      <c r="TSE5"/>
      <c r="TSF5"/>
      <c r="TSG5"/>
      <c r="TSH5"/>
      <c r="TSI5"/>
      <c r="TSJ5"/>
      <c r="TSK5"/>
      <c r="TSL5"/>
      <c r="TSM5"/>
      <c r="TSN5"/>
      <c r="TSO5"/>
      <c r="TSP5"/>
      <c r="TSQ5"/>
      <c r="TSR5"/>
      <c r="TSS5"/>
      <c r="TST5"/>
      <c r="TSU5"/>
      <c r="TSV5"/>
      <c r="TSW5"/>
      <c r="TSX5"/>
      <c r="TSY5"/>
      <c r="TSZ5"/>
      <c r="TTA5"/>
      <c r="TTB5"/>
      <c r="TTC5"/>
      <c r="TTD5"/>
      <c r="TTE5"/>
      <c r="TTF5"/>
      <c r="TTG5"/>
      <c r="TTH5"/>
      <c r="TTI5"/>
      <c r="TTJ5"/>
      <c r="TTK5"/>
      <c r="TTL5"/>
      <c r="TTM5"/>
      <c r="TTN5"/>
      <c r="TTO5"/>
      <c r="TTP5"/>
      <c r="TTQ5"/>
      <c r="TTR5"/>
      <c r="TTS5"/>
      <c r="TTT5"/>
      <c r="TTU5"/>
      <c r="TTV5"/>
      <c r="TTW5"/>
      <c r="TTX5"/>
      <c r="TTY5"/>
      <c r="TTZ5"/>
      <c r="TUA5"/>
      <c r="TUB5"/>
      <c r="TUC5"/>
      <c r="TUD5"/>
      <c r="TUE5"/>
      <c r="TUF5"/>
      <c r="TUG5"/>
      <c r="TUH5"/>
      <c r="TUI5"/>
      <c r="TUJ5"/>
      <c r="TUK5"/>
      <c r="TUL5"/>
      <c r="TUM5"/>
      <c r="TUN5"/>
      <c r="TUO5"/>
      <c r="TUP5"/>
      <c r="TUQ5"/>
      <c r="TUR5"/>
      <c r="TUS5"/>
      <c r="TUT5"/>
      <c r="TUU5"/>
      <c r="TUV5"/>
      <c r="TUW5"/>
      <c r="TUX5"/>
      <c r="TUY5"/>
      <c r="TUZ5"/>
      <c r="TVA5"/>
      <c r="TVB5"/>
      <c r="TVC5"/>
      <c r="TVD5"/>
      <c r="TVE5"/>
      <c r="TVF5"/>
      <c r="TVG5"/>
      <c r="TVH5"/>
      <c r="TVI5"/>
      <c r="TVJ5"/>
      <c r="TVK5"/>
      <c r="TVL5"/>
      <c r="TVM5"/>
      <c r="TVN5"/>
      <c r="TVO5"/>
      <c r="TVP5"/>
      <c r="TVQ5"/>
      <c r="TVR5"/>
      <c r="TVS5"/>
      <c r="TVT5"/>
      <c r="TVU5"/>
      <c r="TVV5"/>
      <c r="TVW5"/>
      <c r="TVX5"/>
      <c r="TVY5"/>
      <c r="TVZ5"/>
      <c r="TWA5"/>
      <c r="TWB5"/>
      <c r="TWC5"/>
      <c r="TWD5"/>
      <c r="TWE5"/>
      <c r="TWF5"/>
      <c r="TWG5"/>
      <c r="TWH5"/>
      <c r="TWI5"/>
      <c r="TWJ5"/>
      <c r="TWK5"/>
      <c r="TWL5"/>
      <c r="TWM5"/>
      <c r="TWN5"/>
      <c r="TWO5"/>
      <c r="TWP5"/>
      <c r="TWQ5"/>
      <c r="TWR5"/>
      <c r="TWS5"/>
      <c r="TWT5"/>
      <c r="TWU5"/>
      <c r="TWV5"/>
      <c r="TWW5"/>
      <c r="TWX5"/>
      <c r="TWY5"/>
      <c r="TWZ5"/>
      <c r="TXA5"/>
      <c r="TXB5"/>
      <c r="TXC5"/>
      <c r="TXD5"/>
      <c r="TXE5"/>
      <c r="TXF5"/>
      <c r="TXG5"/>
      <c r="TXH5"/>
      <c r="TXI5"/>
      <c r="TXJ5"/>
      <c r="TXK5"/>
      <c r="TXL5"/>
      <c r="TXM5"/>
      <c r="TXN5"/>
      <c r="TXO5"/>
      <c r="TXP5"/>
      <c r="TXQ5"/>
      <c r="TXR5"/>
      <c r="TXS5"/>
      <c r="TXT5"/>
      <c r="TXU5"/>
      <c r="TXV5"/>
      <c r="TXW5"/>
      <c r="TXX5"/>
      <c r="TXY5"/>
      <c r="TXZ5"/>
      <c r="TYA5"/>
      <c r="TYB5"/>
      <c r="TYC5"/>
      <c r="TYD5"/>
      <c r="TYE5"/>
      <c r="TYF5"/>
      <c r="TYG5"/>
      <c r="TYH5"/>
      <c r="TYI5"/>
      <c r="TYJ5"/>
      <c r="TYK5"/>
      <c r="TYL5"/>
      <c r="TYM5"/>
      <c r="TYN5"/>
      <c r="TYO5"/>
      <c r="TYP5"/>
      <c r="TYQ5"/>
      <c r="TYR5"/>
      <c r="TYS5"/>
      <c r="TYT5"/>
      <c r="TYU5"/>
      <c r="TYV5"/>
      <c r="TYW5"/>
      <c r="TYX5"/>
      <c r="TYY5"/>
      <c r="TYZ5"/>
      <c r="TZA5"/>
      <c r="TZB5"/>
      <c r="TZC5"/>
      <c r="TZD5"/>
      <c r="TZE5"/>
      <c r="TZF5"/>
      <c r="TZG5"/>
      <c r="TZH5"/>
      <c r="TZI5"/>
      <c r="TZJ5"/>
      <c r="TZK5"/>
      <c r="TZL5"/>
      <c r="TZM5"/>
      <c r="TZN5"/>
      <c r="TZO5"/>
      <c r="TZP5"/>
      <c r="TZQ5"/>
      <c r="TZR5"/>
      <c r="TZS5"/>
      <c r="TZT5"/>
      <c r="TZU5"/>
      <c r="TZV5"/>
      <c r="TZW5"/>
      <c r="TZX5"/>
      <c r="TZY5"/>
      <c r="TZZ5"/>
      <c r="UAA5"/>
      <c r="UAB5"/>
      <c r="UAC5"/>
      <c r="UAD5"/>
      <c r="UAE5"/>
      <c r="UAF5"/>
      <c r="UAG5"/>
      <c r="UAH5"/>
      <c r="UAI5"/>
      <c r="UAJ5"/>
      <c r="UAK5"/>
      <c r="UAL5"/>
      <c r="UAM5"/>
      <c r="UAN5"/>
      <c r="UAO5"/>
      <c r="UAP5"/>
      <c r="UAQ5"/>
      <c r="UAR5"/>
      <c r="UAS5"/>
      <c r="UAT5"/>
      <c r="UAU5"/>
      <c r="UAV5"/>
      <c r="UAW5"/>
      <c r="UAX5"/>
      <c r="UAY5"/>
      <c r="UAZ5"/>
      <c r="UBA5"/>
      <c r="UBB5"/>
      <c r="UBC5"/>
      <c r="UBD5"/>
      <c r="UBE5"/>
      <c r="UBF5"/>
      <c r="UBG5"/>
      <c r="UBH5"/>
      <c r="UBI5"/>
      <c r="UBJ5"/>
      <c r="UBK5"/>
      <c r="UBL5"/>
      <c r="UBM5"/>
      <c r="UBN5"/>
      <c r="UBO5"/>
      <c r="UBP5"/>
      <c r="UBQ5"/>
      <c r="UBR5"/>
      <c r="UBS5"/>
      <c r="UBT5"/>
      <c r="UBU5"/>
      <c r="UBV5"/>
      <c r="UBW5"/>
      <c r="UBX5"/>
      <c r="UBY5"/>
      <c r="UBZ5"/>
      <c r="UCA5"/>
      <c r="UCB5"/>
      <c r="UCC5"/>
      <c r="UCD5"/>
      <c r="UCE5"/>
      <c r="UCF5"/>
      <c r="UCG5"/>
      <c r="UCH5"/>
      <c r="UCI5"/>
      <c r="UCJ5"/>
      <c r="UCK5"/>
      <c r="UCL5"/>
      <c r="UCM5"/>
      <c r="UCN5"/>
      <c r="UCO5"/>
      <c r="UCP5"/>
      <c r="UCQ5"/>
      <c r="UCR5"/>
      <c r="UCS5"/>
      <c r="UCT5"/>
      <c r="UCU5"/>
      <c r="UCV5"/>
      <c r="UCW5"/>
      <c r="UCX5"/>
      <c r="UCY5"/>
      <c r="UCZ5"/>
      <c r="UDA5"/>
      <c r="UDB5"/>
      <c r="UDC5"/>
      <c r="UDD5"/>
      <c r="UDE5"/>
      <c r="UDF5"/>
      <c r="UDG5"/>
      <c r="UDH5"/>
      <c r="UDI5"/>
      <c r="UDJ5"/>
      <c r="UDK5"/>
      <c r="UDL5"/>
      <c r="UDM5"/>
      <c r="UDN5"/>
      <c r="UDO5"/>
      <c r="UDP5"/>
      <c r="UDQ5"/>
      <c r="UDR5"/>
      <c r="UDS5"/>
      <c r="UDT5"/>
      <c r="UDU5"/>
      <c r="UDV5"/>
      <c r="UDW5"/>
      <c r="UDX5"/>
      <c r="UDY5"/>
      <c r="UDZ5"/>
      <c r="UEA5"/>
      <c r="UEB5"/>
      <c r="UEC5"/>
      <c r="UED5"/>
      <c r="UEE5"/>
      <c r="UEF5"/>
      <c r="UEG5"/>
      <c r="UEH5"/>
      <c r="UEI5"/>
      <c r="UEJ5"/>
      <c r="UEK5"/>
      <c r="UEL5"/>
      <c r="UEM5"/>
      <c r="UEN5"/>
      <c r="UEO5"/>
      <c r="UEP5"/>
      <c r="UEQ5"/>
      <c r="UER5"/>
      <c r="UES5"/>
      <c r="UET5"/>
      <c r="UEU5"/>
      <c r="UEV5"/>
      <c r="UEW5"/>
      <c r="UEX5"/>
      <c r="UEY5"/>
      <c r="UEZ5"/>
      <c r="UFA5"/>
      <c r="UFB5"/>
      <c r="UFC5"/>
      <c r="UFD5"/>
      <c r="UFE5"/>
      <c r="UFF5"/>
      <c r="UFG5"/>
      <c r="UFH5"/>
      <c r="UFI5"/>
      <c r="UFJ5"/>
      <c r="UFK5"/>
      <c r="UFL5"/>
      <c r="UFM5"/>
      <c r="UFN5"/>
      <c r="UFO5"/>
      <c r="UFP5"/>
      <c r="UFQ5"/>
      <c r="UFR5"/>
      <c r="UFS5"/>
      <c r="UFT5"/>
      <c r="UFU5"/>
      <c r="UFV5"/>
      <c r="UFW5"/>
      <c r="UFX5"/>
      <c r="UFY5"/>
      <c r="UFZ5"/>
      <c r="UGA5"/>
      <c r="UGB5"/>
      <c r="UGC5"/>
      <c r="UGD5"/>
      <c r="UGE5"/>
      <c r="UGF5"/>
      <c r="UGG5"/>
      <c r="UGH5"/>
      <c r="UGI5"/>
      <c r="UGJ5"/>
      <c r="UGK5"/>
      <c r="UGL5"/>
      <c r="UGM5"/>
      <c r="UGN5"/>
      <c r="UGO5"/>
      <c r="UGP5"/>
      <c r="UGQ5"/>
      <c r="UGR5"/>
      <c r="UGS5"/>
      <c r="UGT5"/>
      <c r="UGU5"/>
      <c r="UGV5"/>
      <c r="UGW5"/>
      <c r="UGX5"/>
      <c r="UGY5"/>
      <c r="UGZ5"/>
      <c r="UHA5"/>
      <c r="UHB5"/>
      <c r="UHC5"/>
      <c r="UHD5"/>
      <c r="UHE5"/>
      <c r="UHF5"/>
      <c r="UHG5"/>
      <c r="UHH5"/>
      <c r="UHI5"/>
      <c r="UHJ5"/>
      <c r="UHK5"/>
      <c r="UHL5"/>
      <c r="UHM5"/>
      <c r="UHN5"/>
      <c r="UHO5"/>
      <c r="UHP5"/>
      <c r="UHQ5"/>
      <c r="UHR5"/>
      <c r="UHS5"/>
      <c r="UHT5"/>
      <c r="UHU5"/>
      <c r="UHV5"/>
      <c r="UHW5"/>
      <c r="UHX5"/>
      <c r="UHY5"/>
      <c r="UHZ5"/>
      <c r="UIA5"/>
      <c r="UIB5"/>
      <c r="UIC5"/>
      <c r="UID5"/>
      <c r="UIE5"/>
      <c r="UIF5"/>
      <c r="UIG5"/>
      <c r="UIH5"/>
      <c r="UII5"/>
      <c r="UIJ5"/>
      <c r="UIK5"/>
      <c r="UIL5"/>
      <c r="UIM5"/>
      <c r="UIN5"/>
      <c r="UIO5"/>
      <c r="UIP5"/>
      <c r="UIQ5"/>
      <c r="UIR5"/>
      <c r="UIS5"/>
      <c r="UIT5"/>
      <c r="UIU5"/>
      <c r="UIV5"/>
      <c r="UIW5"/>
      <c r="UIX5"/>
      <c r="UIY5"/>
      <c r="UIZ5"/>
      <c r="UJA5"/>
      <c r="UJB5"/>
      <c r="UJC5"/>
      <c r="UJD5"/>
      <c r="UJE5"/>
      <c r="UJF5"/>
      <c r="UJG5"/>
      <c r="UJH5"/>
      <c r="UJI5"/>
      <c r="UJJ5"/>
      <c r="UJK5"/>
      <c r="UJL5"/>
      <c r="UJM5"/>
      <c r="UJN5"/>
      <c r="UJO5"/>
      <c r="UJP5"/>
      <c r="UJQ5"/>
      <c r="UJR5"/>
      <c r="UJS5"/>
      <c r="UJT5"/>
      <c r="UJU5"/>
      <c r="UJV5"/>
      <c r="UJW5"/>
      <c r="UJX5"/>
      <c r="UJY5"/>
      <c r="UJZ5"/>
      <c r="UKA5"/>
      <c r="UKB5"/>
      <c r="UKC5"/>
      <c r="UKD5"/>
      <c r="UKE5"/>
      <c r="UKF5"/>
      <c r="UKG5"/>
      <c r="UKH5"/>
      <c r="UKI5"/>
      <c r="UKJ5"/>
      <c r="UKK5"/>
      <c r="UKL5"/>
      <c r="UKM5"/>
      <c r="UKN5"/>
      <c r="UKO5"/>
      <c r="UKP5"/>
      <c r="UKQ5"/>
      <c r="UKR5"/>
      <c r="UKS5"/>
      <c r="UKT5"/>
      <c r="UKU5"/>
      <c r="UKV5"/>
      <c r="UKW5"/>
      <c r="UKX5"/>
      <c r="UKY5"/>
      <c r="UKZ5"/>
      <c r="ULA5"/>
      <c r="ULB5"/>
      <c r="ULC5"/>
      <c r="ULD5"/>
      <c r="ULE5"/>
      <c r="ULF5"/>
      <c r="ULG5"/>
      <c r="ULH5"/>
      <c r="ULI5"/>
      <c r="ULJ5"/>
      <c r="ULK5"/>
      <c r="ULL5"/>
      <c r="ULM5"/>
      <c r="ULN5"/>
      <c r="ULO5"/>
      <c r="ULP5"/>
      <c r="ULQ5"/>
      <c r="ULR5"/>
      <c r="ULS5"/>
      <c r="ULT5"/>
      <c r="ULU5"/>
      <c r="ULV5"/>
      <c r="ULW5"/>
      <c r="ULX5"/>
      <c r="ULY5"/>
      <c r="ULZ5"/>
      <c r="UMA5"/>
      <c r="UMB5"/>
      <c r="UMC5"/>
      <c r="UMD5"/>
      <c r="UME5"/>
      <c r="UMF5"/>
      <c r="UMG5"/>
      <c r="UMH5"/>
      <c r="UMI5"/>
      <c r="UMJ5"/>
      <c r="UMK5"/>
      <c r="UML5"/>
      <c r="UMM5"/>
      <c r="UMN5"/>
      <c r="UMO5"/>
      <c r="UMP5"/>
      <c r="UMQ5"/>
      <c r="UMR5"/>
      <c r="UMS5"/>
      <c r="UMT5"/>
      <c r="UMU5"/>
      <c r="UMV5"/>
      <c r="UMW5"/>
      <c r="UMX5"/>
      <c r="UMY5"/>
      <c r="UMZ5"/>
      <c r="UNA5"/>
      <c r="UNB5"/>
      <c r="UNC5"/>
      <c r="UND5"/>
      <c r="UNE5"/>
      <c r="UNF5"/>
      <c r="UNG5"/>
      <c r="UNH5"/>
      <c r="UNI5"/>
      <c r="UNJ5"/>
      <c r="UNK5"/>
      <c r="UNL5"/>
      <c r="UNM5"/>
      <c r="UNN5"/>
      <c r="UNO5"/>
      <c r="UNP5"/>
      <c r="UNQ5"/>
      <c r="UNR5"/>
      <c r="UNS5"/>
      <c r="UNT5"/>
      <c r="UNU5"/>
      <c r="UNV5"/>
      <c r="UNW5"/>
      <c r="UNX5"/>
      <c r="UNY5"/>
      <c r="UNZ5"/>
      <c r="UOA5"/>
      <c r="UOB5"/>
      <c r="UOC5"/>
      <c r="UOD5"/>
      <c r="UOE5"/>
      <c r="UOF5"/>
      <c r="UOG5"/>
      <c r="UOH5"/>
      <c r="UOI5"/>
      <c r="UOJ5"/>
      <c r="UOK5"/>
      <c r="UOL5"/>
      <c r="UOM5"/>
      <c r="UON5"/>
      <c r="UOO5"/>
      <c r="UOP5"/>
      <c r="UOQ5"/>
      <c r="UOR5"/>
      <c r="UOS5"/>
      <c r="UOT5"/>
      <c r="UOU5"/>
      <c r="UOV5"/>
      <c r="UOW5"/>
      <c r="UOX5"/>
      <c r="UOY5"/>
      <c r="UOZ5"/>
      <c r="UPA5"/>
      <c r="UPB5"/>
      <c r="UPC5"/>
      <c r="UPD5"/>
      <c r="UPE5"/>
      <c r="UPF5"/>
      <c r="UPG5"/>
      <c r="UPH5"/>
      <c r="UPI5"/>
      <c r="UPJ5"/>
      <c r="UPK5"/>
      <c r="UPL5"/>
      <c r="UPM5"/>
      <c r="UPN5"/>
      <c r="UPO5"/>
      <c r="UPP5"/>
      <c r="UPQ5"/>
      <c r="UPR5"/>
      <c r="UPS5"/>
      <c r="UPT5"/>
      <c r="UPU5"/>
      <c r="UPV5"/>
      <c r="UPW5"/>
      <c r="UPX5"/>
      <c r="UPY5"/>
      <c r="UPZ5"/>
      <c r="UQA5"/>
      <c r="UQB5"/>
      <c r="UQC5"/>
      <c r="UQD5"/>
      <c r="UQE5"/>
      <c r="UQF5"/>
      <c r="UQG5"/>
      <c r="UQH5"/>
      <c r="UQI5"/>
      <c r="UQJ5"/>
      <c r="UQK5"/>
      <c r="UQL5"/>
      <c r="UQM5"/>
      <c r="UQN5"/>
      <c r="UQO5"/>
      <c r="UQP5"/>
      <c r="UQQ5"/>
      <c r="UQR5"/>
      <c r="UQS5"/>
      <c r="UQT5"/>
      <c r="UQU5"/>
      <c r="UQV5"/>
      <c r="UQW5"/>
      <c r="UQX5"/>
      <c r="UQY5"/>
      <c r="UQZ5"/>
      <c r="URA5"/>
      <c r="URB5"/>
      <c r="URC5"/>
      <c r="URD5"/>
      <c r="URE5"/>
      <c r="URF5"/>
      <c r="URG5"/>
      <c r="URH5"/>
      <c r="URI5"/>
      <c r="URJ5"/>
      <c r="URK5"/>
      <c r="URL5"/>
      <c r="URM5"/>
      <c r="URN5"/>
      <c r="URO5"/>
      <c r="URP5"/>
      <c r="URQ5"/>
      <c r="URR5"/>
      <c r="URS5"/>
      <c r="URT5"/>
      <c r="URU5"/>
      <c r="URV5"/>
      <c r="URW5"/>
      <c r="URX5"/>
      <c r="URY5"/>
      <c r="URZ5"/>
      <c r="USA5"/>
      <c r="USB5"/>
      <c r="USC5"/>
      <c r="USD5"/>
      <c r="USE5"/>
      <c r="USF5"/>
      <c r="USG5"/>
      <c r="USH5"/>
      <c r="USI5"/>
      <c r="USJ5"/>
      <c r="USK5"/>
      <c r="USL5"/>
      <c r="USM5"/>
      <c r="USN5"/>
      <c r="USO5"/>
      <c r="USP5"/>
      <c r="USQ5"/>
      <c r="USR5"/>
      <c r="USS5"/>
      <c r="UST5"/>
      <c r="USU5"/>
      <c r="USV5"/>
      <c r="USW5"/>
      <c r="USX5"/>
      <c r="USY5"/>
      <c r="USZ5"/>
      <c r="UTA5"/>
      <c r="UTB5"/>
      <c r="UTC5"/>
      <c r="UTD5"/>
      <c r="UTE5"/>
      <c r="UTF5"/>
      <c r="UTG5"/>
      <c r="UTH5"/>
      <c r="UTI5"/>
      <c r="UTJ5"/>
      <c r="UTK5"/>
      <c r="UTL5"/>
      <c r="UTM5"/>
      <c r="UTN5"/>
      <c r="UTO5"/>
      <c r="UTP5"/>
      <c r="UTQ5"/>
      <c r="UTR5"/>
      <c r="UTS5"/>
      <c r="UTT5"/>
      <c r="UTU5"/>
      <c r="UTV5"/>
      <c r="UTW5"/>
      <c r="UTX5"/>
      <c r="UTY5"/>
      <c r="UTZ5"/>
      <c r="UUA5"/>
      <c r="UUB5"/>
      <c r="UUC5"/>
      <c r="UUD5"/>
      <c r="UUE5"/>
      <c r="UUF5"/>
      <c r="UUG5"/>
      <c r="UUH5"/>
      <c r="UUI5"/>
      <c r="UUJ5"/>
      <c r="UUK5"/>
      <c r="UUL5"/>
      <c r="UUM5"/>
      <c r="UUN5"/>
      <c r="UUO5"/>
      <c r="UUP5"/>
      <c r="UUQ5"/>
      <c r="UUR5"/>
      <c r="UUS5"/>
      <c r="UUT5"/>
      <c r="UUU5"/>
      <c r="UUV5"/>
      <c r="UUW5"/>
      <c r="UUX5"/>
      <c r="UUY5"/>
      <c r="UUZ5"/>
      <c r="UVA5"/>
      <c r="UVB5"/>
      <c r="UVC5"/>
      <c r="UVD5"/>
      <c r="UVE5"/>
      <c r="UVF5"/>
      <c r="UVG5"/>
      <c r="UVH5"/>
      <c r="UVI5"/>
      <c r="UVJ5"/>
      <c r="UVK5"/>
      <c r="UVL5"/>
      <c r="UVM5"/>
      <c r="UVN5"/>
      <c r="UVO5"/>
      <c r="UVP5"/>
      <c r="UVQ5"/>
      <c r="UVR5"/>
      <c r="UVS5"/>
      <c r="UVT5"/>
      <c r="UVU5"/>
      <c r="UVV5"/>
      <c r="UVW5"/>
      <c r="UVX5"/>
      <c r="UVY5"/>
      <c r="UVZ5"/>
      <c r="UWA5"/>
      <c r="UWB5"/>
      <c r="UWC5"/>
      <c r="UWD5"/>
      <c r="UWE5"/>
      <c r="UWF5"/>
      <c r="UWG5"/>
      <c r="UWH5"/>
      <c r="UWI5"/>
      <c r="UWJ5"/>
      <c r="UWK5"/>
      <c r="UWL5"/>
      <c r="UWM5"/>
      <c r="UWN5"/>
      <c r="UWO5"/>
      <c r="UWP5"/>
      <c r="UWQ5"/>
      <c r="UWR5"/>
      <c r="UWS5"/>
      <c r="UWT5"/>
      <c r="UWU5"/>
      <c r="UWV5"/>
      <c r="UWW5"/>
      <c r="UWX5"/>
      <c r="UWY5"/>
      <c r="UWZ5"/>
      <c r="UXA5"/>
      <c r="UXB5"/>
      <c r="UXC5"/>
      <c r="UXD5"/>
      <c r="UXE5"/>
      <c r="UXF5"/>
      <c r="UXG5"/>
      <c r="UXH5"/>
      <c r="UXI5"/>
      <c r="UXJ5"/>
      <c r="UXK5"/>
      <c r="UXL5"/>
      <c r="UXM5"/>
      <c r="UXN5"/>
      <c r="UXO5"/>
      <c r="UXP5"/>
      <c r="UXQ5"/>
      <c r="UXR5"/>
      <c r="UXS5"/>
      <c r="UXT5"/>
      <c r="UXU5"/>
      <c r="UXV5"/>
      <c r="UXW5"/>
      <c r="UXX5"/>
      <c r="UXY5"/>
      <c r="UXZ5"/>
      <c r="UYA5"/>
      <c r="UYB5"/>
      <c r="UYC5"/>
      <c r="UYD5"/>
      <c r="UYE5"/>
      <c r="UYF5"/>
      <c r="UYG5"/>
      <c r="UYH5"/>
      <c r="UYI5"/>
      <c r="UYJ5"/>
      <c r="UYK5"/>
      <c r="UYL5"/>
      <c r="UYM5"/>
      <c r="UYN5"/>
      <c r="UYO5"/>
      <c r="UYP5"/>
      <c r="UYQ5"/>
      <c r="UYR5"/>
      <c r="UYS5"/>
      <c r="UYT5"/>
      <c r="UYU5"/>
      <c r="UYV5"/>
      <c r="UYW5"/>
      <c r="UYX5"/>
      <c r="UYY5"/>
      <c r="UYZ5"/>
      <c r="UZA5"/>
      <c r="UZB5"/>
      <c r="UZC5"/>
      <c r="UZD5"/>
      <c r="UZE5"/>
      <c r="UZF5"/>
      <c r="UZG5"/>
      <c r="UZH5"/>
      <c r="UZI5"/>
      <c r="UZJ5"/>
      <c r="UZK5"/>
      <c r="UZL5"/>
      <c r="UZM5"/>
      <c r="UZN5"/>
      <c r="UZO5"/>
      <c r="UZP5"/>
      <c r="UZQ5"/>
      <c r="UZR5"/>
      <c r="UZS5"/>
      <c r="UZT5"/>
      <c r="UZU5"/>
      <c r="UZV5"/>
      <c r="UZW5"/>
      <c r="UZX5"/>
      <c r="UZY5"/>
      <c r="UZZ5"/>
      <c r="VAA5"/>
      <c r="VAB5"/>
      <c r="VAC5"/>
      <c r="VAD5"/>
      <c r="VAE5"/>
      <c r="VAF5"/>
      <c r="VAG5"/>
      <c r="VAH5"/>
      <c r="VAI5"/>
      <c r="VAJ5"/>
      <c r="VAK5"/>
      <c r="VAL5"/>
      <c r="VAM5"/>
      <c r="VAN5"/>
      <c r="VAO5"/>
      <c r="VAP5"/>
      <c r="VAQ5"/>
      <c r="VAR5"/>
      <c r="VAS5"/>
      <c r="VAT5"/>
      <c r="VAU5"/>
      <c r="VAV5"/>
      <c r="VAW5"/>
      <c r="VAX5"/>
      <c r="VAY5"/>
      <c r="VAZ5"/>
      <c r="VBA5"/>
      <c r="VBB5"/>
      <c r="VBC5"/>
      <c r="VBD5"/>
      <c r="VBE5"/>
      <c r="VBF5"/>
      <c r="VBG5"/>
      <c r="VBH5"/>
      <c r="VBI5"/>
      <c r="VBJ5"/>
      <c r="VBK5"/>
      <c r="VBL5"/>
      <c r="VBM5"/>
      <c r="VBN5"/>
      <c r="VBO5"/>
      <c r="VBP5"/>
      <c r="VBQ5"/>
      <c r="VBR5"/>
      <c r="VBS5"/>
      <c r="VBT5"/>
      <c r="VBU5"/>
      <c r="VBV5"/>
      <c r="VBW5"/>
      <c r="VBX5"/>
      <c r="VBY5"/>
      <c r="VBZ5"/>
      <c r="VCA5"/>
      <c r="VCB5"/>
      <c r="VCC5"/>
      <c r="VCD5"/>
      <c r="VCE5"/>
      <c r="VCF5"/>
      <c r="VCG5"/>
      <c r="VCH5"/>
      <c r="VCI5"/>
      <c r="VCJ5"/>
      <c r="VCK5"/>
      <c r="VCL5"/>
      <c r="VCM5"/>
      <c r="VCN5"/>
      <c r="VCO5"/>
      <c r="VCP5"/>
      <c r="VCQ5"/>
      <c r="VCR5"/>
      <c r="VCS5"/>
      <c r="VCT5"/>
      <c r="VCU5"/>
      <c r="VCV5"/>
      <c r="VCW5"/>
      <c r="VCX5"/>
      <c r="VCY5"/>
      <c r="VCZ5"/>
      <c r="VDA5"/>
      <c r="VDB5"/>
      <c r="VDC5"/>
      <c r="VDD5"/>
      <c r="VDE5"/>
      <c r="VDF5"/>
      <c r="VDG5"/>
      <c r="VDH5"/>
      <c r="VDI5"/>
      <c r="VDJ5"/>
      <c r="VDK5"/>
      <c r="VDL5"/>
      <c r="VDM5"/>
      <c r="VDN5"/>
      <c r="VDO5"/>
      <c r="VDP5"/>
      <c r="VDQ5"/>
      <c r="VDR5"/>
      <c r="VDS5"/>
      <c r="VDT5"/>
      <c r="VDU5"/>
      <c r="VDV5"/>
      <c r="VDW5"/>
      <c r="VDX5"/>
      <c r="VDY5"/>
      <c r="VDZ5"/>
      <c r="VEA5"/>
      <c r="VEB5"/>
      <c r="VEC5"/>
      <c r="VED5"/>
      <c r="VEE5"/>
      <c r="VEF5"/>
      <c r="VEG5"/>
      <c r="VEH5"/>
      <c r="VEI5"/>
      <c r="VEJ5"/>
      <c r="VEK5"/>
      <c r="VEL5"/>
      <c r="VEM5"/>
      <c r="VEN5"/>
      <c r="VEO5"/>
      <c r="VEP5"/>
      <c r="VEQ5"/>
      <c r="VER5"/>
      <c r="VES5"/>
      <c r="VET5"/>
      <c r="VEU5"/>
      <c r="VEV5"/>
      <c r="VEW5"/>
      <c r="VEX5"/>
      <c r="VEY5"/>
      <c r="VEZ5"/>
      <c r="VFA5"/>
      <c r="VFB5"/>
      <c r="VFC5"/>
      <c r="VFD5"/>
      <c r="VFE5"/>
      <c r="VFF5"/>
      <c r="VFG5"/>
      <c r="VFH5"/>
      <c r="VFI5"/>
      <c r="VFJ5"/>
      <c r="VFK5"/>
      <c r="VFL5"/>
      <c r="VFM5"/>
      <c r="VFN5"/>
      <c r="VFO5"/>
      <c r="VFP5"/>
      <c r="VFQ5"/>
      <c r="VFR5"/>
      <c r="VFS5"/>
      <c r="VFT5"/>
      <c r="VFU5"/>
      <c r="VFV5"/>
      <c r="VFW5"/>
      <c r="VFX5"/>
      <c r="VFY5"/>
      <c r="VFZ5"/>
      <c r="VGA5"/>
      <c r="VGB5"/>
      <c r="VGC5"/>
      <c r="VGD5"/>
      <c r="VGE5"/>
      <c r="VGF5"/>
      <c r="VGG5"/>
      <c r="VGH5"/>
      <c r="VGI5"/>
      <c r="VGJ5"/>
      <c r="VGK5"/>
      <c r="VGL5"/>
      <c r="VGM5"/>
      <c r="VGN5"/>
      <c r="VGO5"/>
      <c r="VGP5"/>
      <c r="VGQ5"/>
      <c r="VGR5"/>
      <c r="VGS5"/>
      <c r="VGT5"/>
      <c r="VGU5"/>
      <c r="VGV5"/>
      <c r="VGW5"/>
      <c r="VGX5"/>
      <c r="VGY5"/>
      <c r="VGZ5"/>
      <c r="VHA5"/>
      <c r="VHB5"/>
      <c r="VHC5"/>
      <c r="VHD5"/>
      <c r="VHE5"/>
      <c r="VHF5"/>
      <c r="VHG5"/>
      <c r="VHH5"/>
      <c r="VHI5"/>
      <c r="VHJ5"/>
      <c r="VHK5"/>
      <c r="VHL5"/>
      <c r="VHM5"/>
      <c r="VHN5"/>
      <c r="VHO5"/>
      <c r="VHP5"/>
      <c r="VHQ5"/>
      <c r="VHR5"/>
      <c r="VHS5"/>
      <c r="VHT5"/>
      <c r="VHU5"/>
      <c r="VHV5"/>
      <c r="VHW5"/>
      <c r="VHX5"/>
      <c r="VHY5"/>
      <c r="VHZ5"/>
      <c r="VIA5"/>
      <c r="VIB5"/>
      <c r="VIC5"/>
      <c r="VID5"/>
      <c r="VIE5"/>
      <c r="VIF5"/>
      <c r="VIG5"/>
      <c r="VIH5"/>
      <c r="VII5"/>
      <c r="VIJ5"/>
      <c r="VIK5"/>
      <c r="VIL5"/>
      <c r="VIM5"/>
      <c r="VIN5"/>
      <c r="VIO5"/>
      <c r="VIP5"/>
      <c r="VIQ5"/>
      <c r="VIR5"/>
      <c r="VIS5"/>
      <c r="VIT5"/>
      <c r="VIU5"/>
      <c r="VIV5"/>
      <c r="VIW5"/>
      <c r="VIX5"/>
      <c r="VIY5"/>
      <c r="VIZ5"/>
      <c r="VJA5"/>
      <c r="VJB5"/>
      <c r="VJC5"/>
      <c r="VJD5"/>
      <c r="VJE5"/>
      <c r="VJF5"/>
      <c r="VJG5"/>
      <c r="VJH5"/>
      <c r="VJI5"/>
      <c r="VJJ5"/>
      <c r="VJK5"/>
      <c r="VJL5"/>
      <c r="VJM5"/>
      <c r="VJN5"/>
      <c r="VJO5"/>
      <c r="VJP5"/>
      <c r="VJQ5"/>
      <c r="VJR5"/>
      <c r="VJS5"/>
      <c r="VJT5"/>
      <c r="VJU5"/>
      <c r="VJV5"/>
      <c r="VJW5"/>
      <c r="VJX5"/>
      <c r="VJY5"/>
      <c r="VJZ5"/>
      <c r="VKA5"/>
      <c r="VKB5"/>
      <c r="VKC5"/>
      <c r="VKD5"/>
      <c r="VKE5"/>
      <c r="VKF5"/>
      <c r="VKG5"/>
      <c r="VKH5"/>
      <c r="VKI5"/>
      <c r="VKJ5"/>
      <c r="VKK5"/>
      <c r="VKL5"/>
      <c r="VKM5"/>
      <c r="VKN5"/>
      <c r="VKO5"/>
      <c r="VKP5"/>
      <c r="VKQ5"/>
      <c r="VKR5"/>
      <c r="VKS5"/>
      <c r="VKT5"/>
      <c r="VKU5"/>
      <c r="VKV5"/>
      <c r="VKW5"/>
      <c r="VKX5"/>
      <c r="VKY5"/>
      <c r="VKZ5"/>
      <c r="VLA5"/>
      <c r="VLB5"/>
      <c r="VLC5"/>
      <c r="VLD5"/>
      <c r="VLE5"/>
      <c r="VLF5"/>
      <c r="VLG5"/>
      <c r="VLH5"/>
      <c r="VLI5"/>
      <c r="VLJ5"/>
      <c r="VLK5"/>
      <c r="VLL5"/>
      <c r="VLM5"/>
      <c r="VLN5"/>
      <c r="VLO5"/>
      <c r="VLP5"/>
      <c r="VLQ5"/>
      <c r="VLR5"/>
      <c r="VLS5"/>
      <c r="VLT5"/>
      <c r="VLU5"/>
      <c r="VLV5"/>
      <c r="VLW5"/>
      <c r="VLX5"/>
      <c r="VLY5"/>
      <c r="VLZ5"/>
      <c r="VMA5"/>
      <c r="VMB5"/>
      <c r="VMC5"/>
      <c r="VMD5"/>
      <c r="VME5"/>
      <c r="VMF5"/>
      <c r="VMG5"/>
      <c r="VMH5"/>
      <c r="VMI5"/>
      <c r="VMJ5"/>
      <c r="VMK5"/>
      <c r="VML5"/>
      <c r="VMM5"/>
      <c r="VMN5"/>
      <c r="VMO5"/>
      <c r="VMP5"/>
      <c r="VMQ5"/>
      <c r="VMR5"/>
      <c r="VMS5"/>
      <c r="VMT5"/>
      <c r="VMU5"/>
      <c r="VMV5"/>
      <c r="VMW5"/>
      <c r="VMX5"/>
      <c r="VMY5"/>
      <c r="VMZ5"/>
      <c r="VNA5"/>
      <c r="VNB5"/>
      <c r="VNC5"/>
      <c r="VND5"/>
      <c r="VNE5"/>
      <c r="VNF5"/>
      <c r="VNG5"/>
      <c r="VNH5"/>
      <c r="VNI5"/>
      <c r="VNJ5"/>
      <c r="VNK5"/>
      <c r="VNL5"/>
      <c r="VNM5"/>
      <c r="VNN5"/>
      <c r="VNO5"/>
      <c r="VNP5"/>
      <c r="VNQ5"/>
      <c r="VNR5"/>
      <c r="VNS5"/>
      <c r="VNT5"/>
      <c r="VNU5"/>
      <c r="VNV5"/>
      <c r="VNW5"/>
      <c r="VNX5"/>
      <c r="VNY5"/>
      <c r="VNZ5"/>
      <c r="VOA5"/>
      <c r="VOB5"/>
      <c r="VOC5"/>
      <c r="VOD5"/>
      <c r="VOE5"/>
      <c r="VOF5"/>
      <c r="VOG5"/>
      <c r="VOH5"/>
      <c r="VOI5"/>
      <c r="VOJ5"/>
      <c r="VOK5"/>
      <c r="VOL5"/>
      <c r="VOM5"/>
      <c r="VON5"/>
      <c r="VOO5"/>
      <c r="VOP5"/>
      <c r="VOQ5"/>
      <c r="VOR5"/>
      <c r="VOS5"/>
      <c r="VOT5"/>
      <c r="VOU5"/>
      <c r="VOV5"/>
      <c r="VOW5"/>
      <c r="VOX5"/>
      <c r="VOY5"/>
      <c r="VOZ5"/>
      <c r="VPA5"/>
      <c r="VPB5"/>
      <c r="VPC5"/>
      <c r="VPD5"/>
      <c r="VPE5"/>
      <c r="VPF5"/>
      <c r="VPG5"/>
      <c r="VPH5"/>
      <c r="VPI5"/>
      <c r="VPJ5"/>
      <c r="VPK5"/>
      <c r="VPL5"/>
      <c r="VPM5"/>
      <c r="VPN5"/>
      <c r="VPO5"/>
      <c r="VPP5"/>
      <c r="VPQ5"/>
      <c r="VPR5"/>
      <c r="VPS5"/>
      <c r="VPT5"/>
      <c r="VPU5"/>
      <c r="VPV5"/>
      <c r="VPW5"/>
      <c r="VPX5"/>
      <c r="VPY5"/>
      <c r="VPZ5"/>
      <c r="VQA5"/>
      <c r="VQB5"/>
      <c r="VQC5"/>
      <c r="VQD5"/>
      <c r="VQE5"/>
      <c r="VQF5"/>
      <c r="VQG5"/>
      <c r="VQH5"/>
      <c r="VQI5"/>
      <c r="VQJ5"/>
      <c r="VQK5"/>
      <c r="VQL5"/>
      <c r="VQM5"/>
      <c r="VQN5"/>
      <c r="VQO5"/>
      <c r="VQP5"/>
      <c r="VQQ5"/>
      <c r="VQR5"/>
      <c r="VQS5"/>
      <c r="VQT5"/>
      <c r="VQU5"/>
      <c r="VQV5"/>
      <c r="VQW5"/>
      <c r="VQX5"/>
      <c r="VQY5"/>
      <c r="VQZ5"/>
      <c r="VRA5"/>
      <c r="VRB5"/>
      <c r="VRC5"/>
      <c r="VRD5"/>
      <c r="VRE5"/>
      <c r="VRF5"/>
      <c r="VRG5"/>
      <c r="VRH5"/>
      <c r="VRI5"/>
      <c r="VRJ5"/>
      <c r="VRK5"/>
      <c r="VRL5"/>
      <c r="VRM5"/>
      <c r="VRN5"/>
      <c r="VRO5"/>
      <c r="VRP5"/>
      <c r="VRQ5"/>
      <c r="VRR5"/>
      <c r="VRS5"/>
      <c r="VRT5"/>
      <c r="VRU5"/>
      <c r="VRV5"/>
      <c r="VRW5"/>
      <c r="VRX5"/>
      <c r="VRY5"/>
      <c r="VRZ5"/>
      <c r="VSA5"/>
      <c r="VSB5"/>
      <c r="VSC5"/>
      <c r="VSD5"/>
      <c r="VSE5"/>
      <c r="VSF5"/>
      <c r="VSG5"/>
      <c r="VSH5"/>
      <c r="VSI5"/>
      <c r="VSJ5"/>
      <c r="VSK5"/>
      <c r="VSL5"/>
      <c r="VSM5"/>
      <c r="VSN5"/>
      <c r="VSO5"/>
      <c r="VSP5"/>
      <c r="VSQ5"/>
      <c r="VSR5"/>
      <c r="VSS5"/>
      <c r="VST5"/>
      <c r="VSU5"/>
      <c r="VSV5"/>
      <c r="VSW5"/>
      <c r="VSX5"/>
      <c r="VSY5"/>
      <c r="VSZ5"/>
      <c r="VTA5"/>
      <c r="VTB5"/>
      <c r="VTC5"/>
      <c r="VTD5"/>
      <c r="VTE5"/>
      <c r="VTF5"/>
      <c r="VTG5"/>
      <c r="VTH5"/>
      <c r="VTI5"/>
      <c r="VTJ5"/>
      <c r="VTK5"/>
      <c r="VTL5"/>
      <c r="VTM5"/>
      <c r="VTN5"/>
      <c r="VTO5"/>
      <c r="VTP5"/>
      <c r="VTQ5"/>
      <c r="VTR5"/>
      <c r="VTS5"/>
      <c r="VTT5"/>
      <c r="VTU5"/>
      <c r="VTV5"/>
      <c r="VTW5"/>
      <c r="VTX5"/>
      <c r="VTY5"/>
      <c r="VTZ5"/>
      <c r="VUA5"/>
      <c r="VUB5"/>
      <c r="VUC5"/>
      <c r="VUD5"/>
      <c r="VUE5"/>
      <c r="VUF5"/>
      <c r="VUG5"/>
      <c r="VUH5"/>
      <c r="VUI5"/>
      <c r="VUJ5"/>
      <c r="VUK5"/>
      <c r="VUL5"/>
      <c r="VUM5"/>
      <c r="VUN5"/>
      <c r="VUO5"/>
      <c r="VUP5"/>
      <c r="VUQ5"/>
      <c r="VUR5"/>
      <c r="VUS5"/>
      <c r="VUT5"/>
      <c r="VUU5"/>
      <c r="VUV5"/>
      <c r="VUW5"/>
      <c r="VUX5"/>
      <c r="VUY5"/>
      <c r="VUZ5"/>
      <c r="VVA5"/>
      <c r="VVB5"/>
      <c r="VVC5"/>
      <c r="VVD5"/>
      <c r="VVE5"/>
      <c r="VVF5"/>
      <c r="VVG5"/>
      <c r="VVH5"/>
      <c r="VVI5"/>
      <c r="VVJ5"/>
      <c r="VVK5"/>
      <c r="VVL5"/>
      <c r="VVM5"/>
      <c r="VVN5"/>
      <c r="VVO5"/>
      <c r="VVP5"/>
      <c r="VVQ5"/>
      <c r="VVR5"/>
      <c r="VVS5"/>
      <c r="VVT5"/>
      <c r="VVU5"/>
      <c r="VVV5"/>
      <c r="VVW5"/>
      <c r="VVX5"/>
      <c r="VVY5"/>
      <c r="VVZ5"/>
      <c r="VWA5"/>
      <c r="VWB5"/>
      <c r="VWC5"/>
      <c r="VWD5"/>
      <c r="VWE5"/>
      <c r="VWF5"/>
      <c r="VWG5"/>
      <c r="VWH5"/>
      <c r="VWI5"/>
      <c r="VWJ5"/>
      <c r="VWK5"/>
      <c r="VWL5"/>
      <c r="VWM5"/>
      <c r="VWN5"/>
      <c r="VWO5"/>
      <c r="VWP5"/>
      <c r="VWQ5"/>
      <c r="VWR5"/>
      <c r="VWS5"/>
      <c r="VWT5"/>
      <c r="VWU5"/>
      <c r="VWV5"/>
      <c r="VWW5"/>
      <c r="VWX5"/>
      <c r="VWY5"/>
      <c r="VWZ5"/>
      <c r="VXA5"/>
      <c r="VXB5"/>
      <c r="VXC5"/>
      <c r="VXD5"/>
      <c r="VXE5"/>
      <c r="VXF5"/>
      <c r="VXG5"/>
      <c r="VXH5"/>
      <c r="VXI5"/>
      <c r="VXJ5"/>
      <c r="VXK5"/>
      <c r="VXL5"/>
      <c r="VXM5"/>
      <c r="VXN5"/>
      <c r="VXO5"/>
      <c r="VXP5"/>
      <c r="VXQ5"/>
      <c r="VXR5"/>
      <c r="VXS5"/>
      <c r="VXT5"/>
      <c r="VXU5"/>
      <c r="VXV5"/>
      <c r="VXW5"/>
      <c r="VXX5"/>
      <c r="VXY5"/>
      <c r="VXZ5"/>
      <c r="VYA5"/>
      <c r="VYB5"/>
      <c r="VYC5"/>
      <c r="VYD5"/>
      <c r="VYE5"/>
      <c r="VYF5"/>
      <c r="VYG5"/>
      <c r="VYH5"/>
      <c r="VYI5"/>
      <c r="VYJ5"/>
      <c r="VYK5"/>
      <c r="VYL5"/>
      <c r="VYM5"/>
      <c r="VYN5"/>
      <c r="VYO5"/>
      <c r="VYP5"/>
      <c r="VYQ5"/>
      <c r="VYR5"/>
      <c r="VYS5"/>
      <c r="VYT5"/>
      <c r="VYU5"/>
      <c r="VYV5"/>
      <c r="VYW5"/>
      <c r="VYX5"/>
      <c r="VYY5"/>
      <c r="VYZ5"/>
      <c r="VZA5"/>
      <c r="VZB5"/>
      <c r="VZC5"/>
      <c r="VZD5"/>
      <c r="VZE5"/>
      <c r="VZF5"/>
      <c r="VZG5"/>
      <c r="VZH5"/>
      <c r="VZI5"/>
      <c r="VZJ5"/>
      <c r="VZK5"/>
      <c r="VZL5"/>
      <c r="VZM5"/>
      <c r="VZN5"/>
      <c r="VZO5"/>
      <c r="VZP5"/>
      <c r="VZQ5"/>
      <c r="VZR5"/>
      <c r="VZS5"/>
      <c r="VZT5"/>
      <c r="VZU5"/>
      <c r="VZV5"/>
      <c r="VZW5"/>
      <c r="VZX5"/>
      <c r="VZY5"/>
      <c r="VZZ5"/>
      <c r="WAA5"/>
      <c r="WAB5"/>
      <c r="WAC5"/>
      <c r="WAD5"/>
      <c r="WAE5"/>
      <c r="WAF5"/>
      <c r="WAG5"/>
      <c r="WAH5"/>
      <c r="WAI5"/>
      <c r="WAJ5"/>
      <c r="WAK5"/>
      <c r="WAL5"/>
      <c r="WAM5"/>
      <c r="WAN5"/>
      <c r="WAO5"/>
      <c r="WAP5"/>
      <c r="WAQ5"/>
      <c r="WAR5"/>
      <c r="WAS5"/>
      <c r="WAT5"/>
      <c r="WAU5"/>
      <c r="WAV5"/>
      <c r="WAW5"/>
      <c r="WAX5"/>
      <c r="WAY5"/>
      <c r="WAZ5"/>
      <c r="WBA5"/>
      <c r="WBB5"/>
      <c r="WBC5"/>
      <c r="WBD5"/>
      <c r="WBE5"/>
      <c r="WBF5"/>
      <c r="WBG5"/>
      <c r="WBH5"/>
      <c r="WBI5"/>
      <c r="WBJ5"/>
      <c r="WBK5"/>
      <c r="WBL5"/>
      <c r="WBM5"/>
      <c r="WBN5"/>
      <c r="WBO5"/>
      <c r="WBP5"/>
      <c r="WBQ5"/>
      <c r="WBR5"/>
      <c r="WBS5"/>
      <c r="WBT5"/>
      <c r="WBU5"/>
      <c r="WBV5"/>
      <c r="WBW5"/>
      <c r="WBX5"/>
      <c r="WBY5"/>
      <c r="WBZ5"/>
      <c r="WCA5"/>
      <c r="WCB5"/>
      <c r="WCC5"/>
      <c r="WCD5"/>
      <c r="WCE5"/>
      <c r="WCF5"/>
      <c r="WCG5"/>
      <c r="WCH5"/>
      <c r="WCI5"/>
      <c r="WCJ5"/>
      <c r="WCK5"/>
      <c r="WCL5"/>
      <c r="WCM5"/>
      <c r="WCN5"/>
      <c r="WCO5"/>
      <c r="WCP5"/>
      <c r="WCQ5"/>
      <c r="WCR5"/>
      <c r="WCS5"/>
      <c r="WCT5"/>
      <c r="WCU5"/>
      <c r="WCV5"/>
      <c r="WCW5"/>
      <c r="WCX5"/>
      <c r="WCY5"/>
      <c r="WCZ5"/>
      <c r="WDA5"/>
      <c r="WDB5"/>
      <c r="WDC5"/>
      <c r="WDD5"/>
      <c r="WDE5"/>
      <c r="WDF5"/>
      <c r="WDG5"/>
      <c r="WDH5"/>
      <c r="WDI5"/>
      <c r="WDJ5"/>
      <c r="WDK5"/>
      <c r="WDL5"/>
      <c r="WDM5"/>
      <c r="WDN5"/>
      <c r="WDO5"/>
      <c r="WDP5"/>
      <c r="WDQ5"/>
      <c r="WDR5"/>
      <c r="WDS5"/>
      <c r="WDT5"/>
      <c r="WDU5"/>
      <c r="WDV5"/>
      <c r="WDW5"/>
      <c r="WDX5"/>
      <c r="WDY5"/>
      <c r="WDZ5"/>
      <c r="WEA5"/>
      <c r="WEB5"/>
      <c r="WEC5"/>
      <c r="WED5"/>
      <c r="WEE5"/>
      <c r="WEF5"/>
      <c r="WEG5"/>
      <c r="WEH5"/>
      <c r="WEI5"/>
      <c r="WEJ5"/>
      <c r="WEK5"/>
      <c r="WEL5"/>
      <c r="WEM5"/>
      <c r="WEN5"/>
      <c r="WEO5"/>
      <c r="WEP5"/>
      <c r="WEQ5"/>
      <c r="WER5"/>
      <c r="WES5"/>
      <c r="WET5"/>
      <c r="WEU5"/>
      <c r="WEV5"/>
      <c r="WEW5"/>
      <c r="WEX5"/>
      <c r="WEY5"/>
      <c r="WEZ5"/>
      <c r="WFA5"/>
      <c r="WFB5"/>
      <c r="WFC5"/>
      <c r="WFD5"/>
      <c r="WFE5"/>
      <c r="WFF5"/>
      <c r="WFG5"/>
      <c r="WFH5"/>
      <c r="WFI5"/>
      <c r="WFJ5"/>
      <c r="WFK5"/>
      <c r="WFL5"/>
      <c r="WFM5"/>
      <c r="WFN5"/>
      <c r="WFO5"/>
      <c r="WFP5"/>
      <c r="WFQ5"/>
      <c r="WFR5"/>
      <c r="WFS5"/>
      <c r="WFT5"/>
      <c r="WFU5"/>
      <c r="WFV5"/>
      <c r="WFW5"/>
      <c r="WFX5"/>
      <c r="WFY5"/>
      <c r="WFZ5"/>
      <c r="WGA5"/>
      <c r="WGB5"/>
      <c r="WGC5"/>
      <c r="WGD5"/>
      <c r="WGE5"/>
      <c r="WGF5"/>
      <c r="WGG5"/>
      <c r="WGH5"/>
      <c r="WGI5"/>
      <c r="WGJ5"/>
      <c r="WGK5"/>
      <c r="WGL5"/>
      <c r="WGM5"/>
      <c r="WGN5"/>
      <c r="WGO5"/>
      <c r="WGP5"/>
      <c r="WGQ5"/>
      <c r="WGR5"/>
      <c r="WGS5"/>
      <c r="WGT5"/>
      <c r="WGU5"/>
      <c r="WGV5"/>
      <c r="WGW5"/>
      <c r="WGX5"/>
      <c r="WGY5"/>
      <c r="WGZ5"/>
      <c r="WHA5"/>
      <c r="WHB5"/>
      <c r="WHC5"/>
      <c r="WHD5"/>
      <c r="WHE5"/>
      <c r="WHF5"/>
      <c r="WHG5"/>
      <c r="WHH5"/>
      <c r="WHI5"/>
      <c r="WHJ5"/>
      <c r="WHK5"/>
      <c r="WHL5"/>
      <c r="WHM5"/>
      <c r="WHN5"/>
      <c r="WHO5"/>
      <c r="WHP5"/>
      <c r="WHQ5"/>
      <c r="WHR5"/>
      <c r="WHS5"/>
      <c r="WHT5"/>
      <c r="WHU5"/>
      <c r="WHV5"/>
      <c r="WHW5"/>
      <c r="WHX5"/>
      <c r="WHY5"/>
      <c r="WHZ5"/>
      <c r="WIA5"/>
      <c r="WIB5"/>
      <c r="WIC5"/>
      <c r="WID5"/>
      <c r="WIE5"/>
      <c r="WIF5"/>
      <c r="WIG5"/>
      <c r="WIH5"/>
      <c r="WII5"/>
      <c r="WIJ5"/>
      <c r="WIK5"/>
      <c r="WIL5"/>
      <c r="WIM5"/>
      <c r="WIN5"/>
      <c r="WIO5"/>
      <c r="WIP5"/>
      <c r="WIQ5"/>
      <c r="WIR5"/>
      <c r="WIS5"/>
      <c r="WIT5"/>
      <c r="WIU5"/>
      <c r="WIV5"/>
      <c r="WIW5"/>
      <c r="WIX5"/>
      <c r="WIY5"/>
      <c r="WIZ5"/>
      <c r="WJA5"/>
      <c r="WJB5"/>
      <c r="WJC5"/>
      <c r="WJD5"/>
      <c r="WJE5"/>
      <c r="WJF5"/>
      <c r="WJG5"/>
      <c r="WJH5"/>
      <c r="WJI5"/>
      <c r="WJJ5"/>
      <c r="WJK5"/>
      <c r="WJL5"/>
      <c r="WJM5"/>
      <c r="WJN5"/>
      <c r="WJO5"/>
      <c r="WJP5"/>
      <c r="WJQ5"/>
      <c r="WJR5"/>
      <c r="WJS5"/>
      <c r="WJT5"/>
      <c r="WJU5"/>
      <c r="WJV5"/>
      <c r="WJW5"/>
      <c r="WJX5"/>
      <c r="WJY5"/>
      <c r="WJZ5"/>
      <c r="WKA5"/>
      <c r="WKB5"/>
      <c r="WKC5"/>
      <c r="WKD5"/>
      <c r="WKE5"/>
      <c r="WKF5"/>
      <c r="WKG5"/>
      <c r="WKH5"/>
      <c r="WKI5"/>
      <c r="WKJ5"/>
      <c r="WKK5"/>
      <c r="WKL5"/>
      <c r="WKM5"/>
      <c r="WKN5"/>
      <c r="WKO5"/>
      <c r="WKP5"/>
      <c r="WKQ5"/>
      <c r="WKR5"/>
      <c r="WKS5"/>
      <c r="WKT5"/>
      <c r="WKU5"/>
      <c r="WKV5"/>
      <c r="WKW5"/>
      <c r="WKX5"/>
      <c r="WKY5"/>
      <c r="WKZ5"/>
      <c r="WLA5"/>
      <c r="WLB5"/>
      <c r="WLC5"/>
      <c r="WLD5"/>
      <c r="WLE5"/>
      <c r="WLF5"/>
      <c r="WLG5"/>
      <c r="WLH5"/>
      <c r="WLI5"/>
      <c r="WLJ5"/>
      <c r="WLK5"/>
      <c r="WLL5"/>
      <c r="WLM5"/>
      <c r="WLN5"/>
      <c r="WLO5"/>
      <c r="WLP5"/>
      <c r="WLQ5"/>
      <c r="WLR5"/>
      <c r="WLS5"/>
      <c r="WLT5"/>
      <c r="WLU5"/>
      <c r="WLV5"/>
      <c r="WLW5"/>
      <c r="WLX5"/>
      <c r="WLY5"/>
      <c r="WLZ5"/>
      <c r="WMA5"/>
      <c r="WMB5"/>
      <c r="WMC5"/>
      <c r="WMD5"/>
      <c r="WME5"/>
      <c r="WMF5"/>
      <c r="WMG5"/>
      <c r="WMH5"/>
      <c r="WMI5"/>
      <c r="WMJ5"/>
      <c r="WMK5"/>
      <c r="WML5"/>
      <c r="WMM5"/>
      <c r="WMN5"/>
      <c r="WMO5"/>
      <c r="WMP5"/>
      <c r="WMQ5"/>
      <c r="WMR5"/>
      <c r="WMS5"/>
      <c r="WMT5"/>
      <c r="WMU5"/>
      <c r="WMV5"/>
      <c r="WMW5"/>
      <c r="WMX5"/>
      <c r="WMY5"/>
      <c r="WMZ5"/>
      <c r="WNA5"/>
      <c r="WNB5"/>
      <c r="WNC5"/>
      <c r="WND5"/>
      <c r="WNE5"/>
      <c r="WNF5"/>
      <c r="WNG5"/>
      <c r="WNH5"/>
      <c r="WNI5"/>
      <c r="WNJ5"/>
      <c r="WNK5"/>
      <c r="WNL5"/>
      <c r="WNM5"/>
      <c r="WNN5"/>
      <c r="WNO5"/>
      <c r="WNP5"/>
      <c r="WNQ5"/>
      <c r="WNR5"/>
      <c r="WNS5"/>
      <c r="WNT5"/>
      <c r="WNU5"/>
      <c r="WNV5"/>
      <c r="WNW5"/>
      <c r="WNX5"/>
      <c r="WNY5"/>
      <c r="WNZ5"/>
      <c r="WOA5"/>
      <c r="WOB5"/>
      <c r="WOC5"/>
      <c r="WOD5"/>
      <c r="WOE5"/>
      <c r="WOF5"/>
      <c r="WOG5"/>
      <c r="WOH5"/>
      <c r="WOI5"/>
      <c r="WOJ5"/>
      <c r="WOK5"/>
      <c r="WOL5"/>
      <c r="WOM5"/>
      <c r="WON5"/>
      <c r="WOO5"/>
      <c r="WOP5"/>
      <c r="WOQ5"/>
      <c r="WOR5"/>
      <c r="WOS5"/>
      <c r="WOT5"/>
      <c r="WOU5"/>
      <c r="WOV5"/>
      <c r="WOW5"/>
      <c r="WOX5"/>
      <c r="WOY5"/>
      <c r="WOZ5"/>
      <c r="WPA5"/>
      <c r="WPB5"/>
      <c r="WPC5"/>
      <c r="WPD5"/>
      <c r="WPE5"/>
      <c r="WPF5"/>
      <c r="WPG5"/>
      <c r="WPH5"/>
      <c r="WPI5"/>
      <c r="WPJ5"/>
      <c r="WPK5"/>
      <c r="WPL5"/>
      <c r="WPM5"/>
      <c r="WPN5"/>
      <c r="WPO5"/>
      <c r="WPP5"/>
      <c r="WPQ5"/>
      <c r="WPR5"/>
      <c r="WPS5"/>
      <c r="WPT5"/>
      <c r="WPU5"/>
      <c r="WPV5"/>
      <c r="WPW5"/>
      <c r="WPX5"/>
      <c r="WPY5"/>
      <c r="WPZ5"/>
      <c r="WQA5"/>
      <c r="WQB5"/>
      <c r="WQC5"/>
      <c r="WQD5"/>
      <c r="WQE5"/>
      <c r="WQF5"/>
      <c r="WQG5"/>
      <c r="WQH5"/>
      <c r="WQI5"/>
      <c r="WQJ5"/>
      <c r="WQK5"/>
      <c r="WQL5"/>
      <c r="WQM5"/>
      <c r="WQN5"/>
      <c r="WQO5"/>
      <c r="WQP5"/>
      <c r="WQQ5"/>
      <c r="WQR5"/>
      <c r="WQS5"/>
      <c r="WQT5"/>
      <c r="WQU5"/>
      <c r="WQV5"/>
      <c r="WQW5"/>
      <c r="WQX5"/>
      <c r="WQY5"/>
      <c r="WQZ5"/>
      <c r="WRA5"/>
      <c r="WRB5"/>
      <c r="WRC5"/>
      <c r="WRD5"/>
      <c r="WRE5"/>
      <c r="WRF5"/>
      <c r="WRG5"/>
      <c r="WRH5"/>
      <c r="WRI5"/>
      <c r="WRJ5"/>
      <c r="WRK5"/>
      <c r="WRL5"/>
      <c r="WRM5"/>
      <c r="WRN5"/>
      <c r="WRO5"/>
      <c r="WRP5"/>
      <c r="WRQ5"/>
      <c r="WRR5"/>
      <c r="WRS5"/>
      <c r="WRT5"/>
      <c r="WRU5"/>
      <c r="WRV5"/>
      <c r="WRW5"/>
      <c r="WRX5"/>
      <c r="WRY5"/>
      <c r="WRZ5"/>
      <c r="WSA5"/>
      <c r="WSB5"/>
      <c r="WSC5"/>
      <c r="WSD5"/>
      <c r="WSE5"/>
      <c r="WSF5"/>
      <c r="WSG5"/>
      <c r="WSH5"/>
      <c r="WSI5"/>
      <c r="WSJ5"/>
      <c r="WSK5"/>
      <c r="WSL5"/>
      <c r="WSM5"/>
      <c r="WSN5"/>
      <c r="WSO5"/>
      <c r="WSP5"/>
      <c r="WSQ5"/>
      <c r="WSR5"/>
      <c r="WSS5"/>
      <c r="WST5"/>
      <c r="WSU5"/>
      <c r="WSV5"/>
      <c r="WSW5"/>
      <c r="WSX5"/>
      <c r="WSY5"/>
      <c r="WSZ5"/>
      <c r="WTA5"/>
      <c r="WTB5"/>
      <c r="WTC5"/>
      <c r="WTD5"/>
      <c r="WTE5"/>
      <c r="WTF5"/>
      <c r="WTG5"/>
      <c r="WTH5"/>
      <c r="WTI5"/>
      <c r="WTJ5"/>
      <c r="WTK5"/>
      <c r="WTL5"/>
      <c r="WTM5"/>
      <c r="WTN5"/>
      <c r="WTO5"/>
      <c r="WTP5"/>
      <c r="WTQ5"/>
      <c r="WTR5"/>
      <c r="WTS5"/>
      <c r="WTT5"/>
      <c r="WTU5"/>
      <c r="WTV5"/>
      <c r="WTW5"/>
      <c r="WTX5"/>
      <c r="WTY5"/>
      <c r="WTZ5"/>
      <c r="WUA5"/>
      <c r="WUB5"/>
      <c r="WUC5"/>
      <c r="WUD5"/>
      <c r="WUE5"/>
      <c r="WUF5"/>
      <c r="WUG5"/>
      <c r="WUH5"/>
      <c r="WUI5"/>
      <c r="WUJ5"/>
      <c r="WUK5"/>
      <c r="WUL5"/>
      <c r="WUM5"/>
      <c r="WUN5"/>
      <c r="WUO5"/>
      <c r="WUP5"/>
      <c r="WUQ5"/>
      <c r="WUR5"/>
      <c r="WUS5"/>
      <c r="WUT5"/>
      <c r="WUU5"/>
      <c r="WUV5"/>
      <c r="WUW5"/>
      <c r="WUX5"/>
      <c r="WUY5"/>
      <c r="WUZ5"/>
      <c r="WVA5"/>
      <c r="WVB5"/>
      <c r="WVC5"/>
      <c r="WVD5"/>
      <c r="WVE5"/>
      <c r="WVF5"/>
      <c r="WVG5"/>
      <c r="WVH5"/>
      <c r="WVI5"/>
      <c r="WVJ5"/>
      <c r="WVK5"/>
      <c r="WVL5"/>
      <c r="WVM5"/>
      <c r="WVN5"/>
      <c r="WVO5"/>
      <c r="WVP5"/>
      <c r="WVQ5"/>
      <c r="WVR5"/>
      <c r="WVS5"/>
      <c r="WVT5"/>
      <c r="WVU5"/>
      <c r="WVV5"/>
      <c r="WVW5"/>
      <c r="WVX5"/>
      <c r="WVY5"/>
      <c r="WVZ5"/>
      <c r="WWA5"/>
      <c r="WWB5"/>
      <c r="WWC5"/>
      <c r="WWD5"/>
      <c r="WWE5"/>
      <c r="WWF5"/>
      <c r="WWG5"/>
      <c r="WWH5"/>
      <c r="WWI5"/>
      <c r="WWJ5"/>
      <c r="WWK5"/>
      <c r="WWL5"/>
      <c r="WWM5"/>
      <c r="WWN5"/>
      <c r="WWO5"/>
      <c r="WWP5"/>
      <c r="WWQ5"/>
      <c r="WWR5"/>
      <c r="WWS5"/>
      <c r="WWT5"/>
      <c r="WWU5"/>
      <c r="WWV5"/>
      <c r="WWW5"/>
      <c r="WWX5"/>
      <c r="WWY5"/>
      <c r="WWZ5"/>
      <c r="WXA5"/>
      <c r="WXB5"/>
      <c r="WXC5"/>
      <c r="WXD5"/>
      <c r="WXE5"/>
      <c r="WXF5"/>
      <c r="WXG5"/>
      <c r="WXH5"/>
      <c r="WXI5"/>
      <c r="WXJ5"/>
      <c r="WXK5"/>
      <c r="WXL5"/>
      <c r="WXM5"/>
      <c r="WXN5"/>
      <c r="WXO5"/>
      <c r="WXP5"/>
      <c r="WXQ5"/>
      <c r="WXR5"/>
      <c r="WXS5"/>
      <c r="WXT5"/>
      <c r="WXU5"/>
      <c r="WXV5"/>
      <c r="WXW5"/>
      <c r="WXX5"/>
      <c r="WXY5"/>
      <c r="WXZ5"/>
      <c r="WYA5"/>
      <c r="WYB5"/>
      <c r="WYC5"/>
      <c r="WYD5"/>
      <c r="WYE5"/>
      <c r="WYF5"/>
      <c r="WYG5"/>
      <c r="WYH5"/>
      <c r="WYI5"/>
      <c r="WYJ5"/>
      <c r="WYK5"/>
      <c r="WYL5"/>
      <c r="WYM5"/>
      <c r="WYN5"/>
      <c r="WYO5"/>
      <c r="WYP5"/>
      <c r="WYQ5"/>
      <c r="WYR5"/>
      <c r="WYS5"/>
      <c r="WYT5"/>
      <c r="WYU5"/>
      <c r="WYV5"/>
      <c r="WYW5"/>
      <c r="WYX5"/>
      <c r="WYY5"/>
      <c r="WYZ5"/>
      <c r="WZA5"/>
      <c r="WZB5"/>
      <c r="WZC5"/>
      <c r="WZD5"/>
      <c r="WZE5"/>
      <c r="WZF5"/>
      <c r="WZG5"/>
      <c r="WZH5"/>
      <c r="WZI5"/>
      <c r="WZJ5"/>
      <c r="WZK5"/>
      <c r="WZL5"/>
      <c r="WZM5"/>
      <c r="WZN5"/>
      <c r="WZO5"/>
      <c r="WZP5"/>
      <c r="WZQ5"/>
      <c r="WZR5"/>
      <c r="WZS5"/>
      <c r="WZT5"/>
      <c r="WZU5"/>
      <c r="WZV5"/>
      <c r="WZW5"/>
      <c r="WZX5"/>
      <c r="WZY5"/>
      <c r="WZZ5"/>
      <c r="XAA5"/>
      <c r="XAB5"/>
      <c r="XAC5"/>
      <c r="XAD5"/>
      <c r="XAE5"/>
      <c r="XAF5"/>
      <c r="XAG5"/>
      <c r="XAH5"/>
      <c r="XAI5"/>
      <c r="XAJ5"/>
      <c r="XAK5"/>
      <c r="XAL5"/>
      <c r="XAM5"/>
      <c r="XAN5"/>
      <c r="XAO5"/>
      <c r="XAP5"/>
      <c r="XAQ5"/>
      <c r="XAR5"/>
      <c r="XAS5"/>
      <c r="XAT5"/>
      <c r="XAU5"/>
      <c r="XAV5"/>
      <c r="XAW5"/>
      <c r="XAX5"/>
      <c r="XAY5"/>
      <c r="XAZ5"/>
      <c r="XBA5"/>
      <c r="XBB5"/>
      <c r="XBC5"/>
      <c r="XBD5"/>
      <c r="XBE5"/>
      <c r="XBF5"/>
      <c r="XBG5"/>
      <c r="XBH5"/>
      <c r="XBI5"/>
      <c r="XBJ5"/>
      <c r="XBK5"/>
      <c r="XBL5"/>
      <c r="XBM5"/>
      <c r="XBN5"/>
      <c r="XBO5"/>
      <c r="XBP5"/>
      <c r="XBQ5"/>
      <c r="XBR5"/>
      <c r="XBS5"/>
      <c r="XBT5"/>
      <c r="XBU5"/>
      <c r="XBV5"/>
      <c r="XBW5"/>
      <c r="XBX5"/>
      <c r="XBY5"/>
    </row>
    <row r="6" spans="2:16301" s="9" customFormat="1" ht="63.6" customHeight="1">
      <c r="B6" s="107" t="s">
        <v>2467</v>
      </c>
      <c r="C6" s="108" t="s">
        <v>2306</v>
      </c>
      <c r="D6" s="108" t="s">
        <v>2297</v>
      </c>
      <c r="E6" s="81" t="s">
        <v>2314</v>
      </c>
      <c r="F6" s="86" t="s">
        <v>293</v>
      </c>
      <c r="G6" s="86" t="s">
        <v>1415</v>
      </c>
      <c r="H6" s="86" t="s">
        <v>2321</v>
      </c>
      <c r="I6" s="86" t="s">
        <v>164</v>
      </c>
      <c r="J6" s="81" t="s">
        <v>164</v>
      </c>
      <c r="K6"/>
      <c r="L6"/>
      <c r="M6"/>
      <c r="N6"/>
      <c r="O6"/>
      <c r="P6"/>
      <c r="Q6"/>
      <c r="R6"/>
      <c r="S6"/>
      <c r="T6"/>
      <c r="U6"/>
      <c r="V6"/>
      <c r="W6"/>
      <c r="X6"/>
      <c r="Y6"/>
      <c r="Z6"/>
      <c r="AA6"/>
      <c r="AB6"/>
      <c r="AC6"/>
      <c r="AD6"/>
      <c r="AE6"/>
      <c r="AF6"/>
      <c r="AG6"/>
      <c r="AH6"/>
      <c r="AI6"/>
      <c r="AJ6"/>
      <c r="AK6"/>
      <c r="AL6"/>
      <c r="AM6"/>
      <c r="AN6"/>
      <c r="AO6"/>
      <c r="AP6"/>
      <c r="AQ6"/>
      <c r="AR6"/>
      <c r="AS6"/>
      <c r="AT6"/>
      <c r="AU6"/>
      <c r="AV6"/>
      <c r="AW6"/>
      <c r="AX6"/>
      <c r="AY6"/>
      <c r="AZ6"/>
      <c r="BA6"/>
      <c r="BB6"/>
      <c r="BC6"/>
      <c r="BD6"/>
      <c r="BE6"/>
      <c r="BF6"/>
      <c r="BG6"/>
      <c r="BH6"/>
      <c r="BI6"/>
      <c r="BJ6"/>
      <c r="BK6"/>
      <c r="BL6"/>
      <c r="BM6"/>
      <c r="BN6"/>
      <c r="BO6"/>
      <c r="BP6"/>
      <c r="BQ6"/>
      <c r="BR6"/>
      <c r="BS6"/>
      <c r="BT6"/>
      <c r="BU6"/>
      <c r="BV6"/>
      <c r="BW6"/>
      <c r="BX6"/>
      <c r="BY6"/>
      <c r="BZ6"/>
      <c r="CA6"/>
      <c r="CB6"/>
      <c r="CC6"/>
      <c r="CD6"/>
      <c r="CE6"/>
      <c r="CF6"/>
      <c r="CG6"/>
      <c r="CH6"/>
      <c r="CI6"/>
      <c r="CJ6"/>
      <c r="CK6"/>
      <c r="CL6"/>
      <c r="CM6"/>
      <c r="CN6"/>
      <c r="CO6"/>
      <c r="CP6"/>
      <c r="CQ6"/>
      <c r="CR6"/>
      <c r="CS6"/>
      <c r="CT6"/>
      <c r="CU6"/>
      <c r="CV6"/>
      <c r="CW6"/>
      <c r="CX6"/>
      <c r="CY6"/>
      <c r="CZ6"/>
      <c r="DA6"/>
      <c r="DB6"/>
      <c r="DC6"/>
      <c r="DD6"/>
      <c r="DE6"/>
      <c r="DF6"/>
      <c r="DG6"/>
      <c r="DH6"/>
      <c r="DI6"/>
      <c r="DJ6"/>
      <c r="DK6"/>
      <c r="DL6"/>
      <c r="DM6"/>
      <c r="DN6"/>
      <c r="DO6"/>
      <c r="DP6"/>
      <c r="DQ6"/>
      <c r="DR6"/>
      <c r="DS6"/>
      <c r="DT6"/>
      <c r="DU6"/>
      <c r="DV6"/>
      <c r="DW6"/>
      <c r="DX6"/>
      <c r="DY6"/>
      <c r="DZ6"/>
      <c r="EA6"/>
      <c r="EB6"/>
      <c r="EC6"/>
      <c r="ED6"/>
      <c r="EE6"/>
      <c r="EF6"/>
      <c r="EG6"/>
      <c r="EH6"/>
      <c r="EI6"/>
      <c r="EJ6"/>
      <c r="EK6"/>
      <c r="EL6"/>
      <c r="EM6"/>
      <c r="EN6"/>
      <c r="EO6"/>
      <c r="EP6"/>
      <c r="EQ6"/>
      <c r="ER6"/>
      <c r="ES6"/>
      <c r="ET6"/>
      <c r="EU6"/>
      <c r="EV6"/>
      <c r="EW6"/>
      <c r="EX6"/>
      <c r="EY6"/>
      <c r="EZ6"/>
      <c r="FA6"/>
      <c r="FB6"/>
      <c r="FC6"/>
      <c r="FD6"/>
      <c r="FE6"/>
      <c r="FF6"/>
      <c r="FG6"/>
      <c r="FH6"/>
      <c r="FI6"/>
      <c r="FJ6"/>
      <c r="FK6"/>
      <c r="FL6"/>
      <c r="FM6"/>
      <c r="FN6"/>
      <c r="FO6"/>
      <c r="FP6"/>
      <c r="FQ6"/>
      <c r="FR6"/>
      <c r="FS6"/>
      <c r="FT6"/>
      <c r="FU6"/>
      <c r="FV6"/>
      <c r="FW6"/>
      <c r="FX6"/>
      <c r="FY6"/>
      <c r="FZ6"/>
      <c r="GA6"/>
      <c r="GB6"/>
      <c r="GC6"/>
      <c r="GD6"/>
      <c r="GE6"/>
      <c r="GF6"/>
      <c r="GG6"/>
      <c r="GH6"/>
      <c r="GI6"/>
      <c r="GJ6"/>
      <c r="GK6"/>
      <c r="GL6"/>
      <c r="GM6"/>
      <c r="GN6"/>
      <c r="GO6"/>
      <c r="GP6"/>
      <c r="GQ6"/>
      <c r="GR6"/>
      <c r="GS6"/>
      <c r="GT6"/>
      <c r="GU6"/>
      <c r="GV6"/>
      <c r="GW6"/>
      <c r="GX6"/>
      <c r="GY6"/>
      <c r="GZ6"/>
      <c r="HA6"/>
      <c r="HB6"/>
      <c r="HC6"/>
      <c r="HD6"/>
      <c r="HE6"/>
      <c r="HF6"/>
      <c r="HG6"/>
      <c r="HH6"/>
      <c r="HI6"/>
      <c r="HJ6"/>
      <c r="HK6"/>
      <c r="HL6"/>
      <c r="HM6"/>
      <c r="HN6"/>
      <c r="HO6"/>
      <c r="HP6"/>
      <c r="HQ6"/>
      <c r="HR6"/>
      <c r="HS6"/>
      <c r="HT6"/>
      <c r="HU6"/>
      <c r="HV6"/>
      <c r="HW6"/>
      <c r="HX6"/>
      <c r="HY6"/>
      <c r="HZ6"/>
      <c r="IA6"/>
      <c r="IB6"/>
      <c r="IC6"/>
      <c r="ID6"/>
      <c r="IE6"/>
      <c r="IF6"/>
      <c r="IG6"/>
      <c r="IH6"/>
      <c r="II6"/>
      <c r="IJ6"/>
      <c r="IK6"/>
      <c r="IL6"/>
      <c r="IM6"/>
      <c r="IN6"/>
      <c r="IO6"/>
      <c r="IP6"/>
      <c r="IQ6"/>
      <c r="IR6"/>
      <c r="IS6"/>
      <c r="IT6"/>
      <c r="IU6"/>
      <c r="IV6"/>
      <c r="IW6"/>
      <c r="IX6"/>
      <c r="IY6"/>
      <c r="IZ6"/>
      <c r="JA6"/>
      <c r="JB6"/>
      <c r="JC6"/>
      <c r="JD6"/>
      <c r="JE6"/>
      <c r="JF6"/>
      <c r="JG6"/>
      <c r="JH6"/>
      <c r="JI6"/>
      <c r="JJ6"/>
      <c r="JK6"/>
      <c r="JL6"/>
      <c r="JM6"/>
      <c r="JN6"/>
      <c r="JO6"/>
      <c r="JP6"/>
      <c r="JQ6"/>
      <c r="JR6"/>
      <c r="JS6"/>
      <c r="JT6"/>
      <c r="JU6"/>
      <c r="JV6"/>
      <c r="JW6"/>
      <c r="JX6"/>
      <c r="JY6"/>
      <c r="JZ6"/>
      <c r="KA6"/>
      <c r="KB6"/>
      <c r="KC6"/>
      <c r="KD6"/>
      <c r="KE6"/>
      <c r="KF6"/>
      <c r="KG6"/>
      <c r="KH6"/>
      <c r="KI6"/>
      <c r="KJ6"/>
      <c r="KK6"/>
      <c r="KL6"/>
      <c r="KM6"/>
      <c r="KN6"/>
      <c r="KO6"/>
      <c r="KP6"/>
      <c r="KQ6"/>
      <c r="KR6"/>
      <c r="KS6"/>
      <c r="KT6"/>
      <c r="KU6"/>
      <c r="KV6"/>
      <c r="KW6"/>
      <c r="KX6"/>
      <c r="KY6"/>
      <c r="KZ6"/>
      <c r="LA6"/>
      <c r="LB6"/>
      <c r="LC6"/>
      <c r="LD6"/>
      <c r="LE6"/>
      <c r="LF6"/>
      <c r="LG6"/>
      <c r="LH6"/>
      <c r="LI6"/>
      <c r="LJ6"/>
      <c r="LK6"/>
      <c r="LL6"/>
      <c r="LM6"/>
      <c r="LN6"/>
      <c r="LO6"/>
      <c r="LP6"/>
      <c r="LQ6"/>
      <c r="LR6"/>
      <c r="LS6"/>
      <c r="LT6"/>
      <c r="LU6"/>
      <c r="LV6"/>
      <c r="LW6"/>
      <c r="LX6"/>
      <c r="LY6"/>
      <c r="LZ6"/>
      <c r="MA6"/>
      <c r="MB6"/>
      <c r="MC6"/>
      <c r="MD6"/>
      <c r="ME6"/>
      <c r="MF6"/>
      <c r="MG6"/>
      <c r="MH6"/>
      <c r="MI6"/>
      <c r="MJ6"/>
      <c r="MK6"/>
      <c r="ML6"/>
      <c r="MM6"/>
      <c r="MN6"/>
      <c r="MO6"/>
      <c r="MP6"/>
      <c r="MQ6"/>
      <c r="MR6"/>
      <c r="MS6"/>
      <c r="MT6"/>
      <c r="MU6"/>
      <c r="MV6"/>
      <c r="MW6"/>
      <c r="MX6"/>
      <c r="MY6"/>
      <c r="MZ6"/>
      <c r="NA6"/>
      <c r="NB6"/>
      <c r="NC6"/>
      <c r="ND6"/>
      <c r="NE6"/>
      <c r="NF6"/>
      <c r="NG6"/>
      <c r="NH6"/>
      <c r="NI6"/>
      <c r="NJ6"/>
      <c r="NK6"/>
      <c r="NL6"/>
      <c r="NM6"/>
      <c r="NN6"/>
      <c r="NO6"/>
      <c r="NP6"/>
      <c r="NQ6"/>
      <c r="NR6"/>
      <c r="NS6"/>
      <c r="NT6"/>
      <c r="NU6"/>
      <c r="NV6"/>
      <c r="NW6"/>
      <c r="NX6"/>
      <c r="NY6"/>
      <c r="NZ6"/>
      <c r="OA6"/>
      <c r="OB6"/>
      <c r="OC6"/>
      <c r="OD6"/>
      <c r="OE6"/>
      <c r="OF6"/>
      <c r="OG6"/>
      <c r="OH6"/>
      <c r="OI6"/>
      <c r="OJ6"/>
      <c r="OK6"/>
      <c r="OL6"/>
      <c r="OM6"/>
      <c r="ON6"/>
      <c r="OO6"/>
      <c r="OP6"/>
      <c r="OQ6"/>
      <c r="OR6"/>
      <c r="OS6"/>
      <c r="OT6"/>
      <c r="OU6"/>
      <c r="OV6"/>
      <c r="OW6"/>
      <c r="OX6"/>
      <c r="OY6"/>
      <c r="OZ6"/>
      <c r="PA6"/>
      <c r="PB6"/>
      <c r="PC6"/>
      <c r="PD6"/>
      <c r="PE6"/>
      <c r="PF6"/>
      <c r="PG6"/>
      <c r="PH6"/>
      <c r="PI6"/>
      <c r="PJ6"/>
      <c r="PK6"/>
      <c r="PL6"/>
      <c r="PM6"/>
      <c r="PN6"/>
      <c r="PO6"/>
      <c r="PP6"/>
      <c r="PQ6"/>
      <c r="PR6"/>
      <c r="PS6"/>
      <c r="PT6"/>
      <c r="PU6"/>
      <c r="PV6"/>
      <c r="PW6"/>
      <c r="PX6"/>
      <c r="PY6"/>
      <c r="PZ6"/>
      <c r="QA6"/>
      <c r="QB6"/>
      <c r="QC6"/>
      <c r="QD6"/>
      <c r="QE6"/>
      <c r="QF6"/>
      <c r="QG6"/>
      <c r="QH6"/>
      <c r="QI6"/>
      <c r="QJ6"/>
      <c r="QK6"/>
      <c r="QL6"/>
      <c r="QM6"/>
      <c r="QN6"/>
      <c r="QO6"/>
      <c r="QP6"/>
      <c r="QQ6"/>
      <c r="QR6"/>
      <c r="QS6"/>
      <c r="QT6"/>
      <c r="QU6"/>
      <c r="QV6"/>
      <c r="QW6"/>
      <c r="QX6"/>
      <c r="QY6"/>
      <c r="QZ6"/>
      <c r="RA6"/>
      <c r="RB6"/>
      <c r="RC6"/>
      <c r="RD6"/>
      <c r="RE6"/>
      <c r="RF6"/>
      <c r="RG6"/>
      <c r="RH6"/>
      <c r="RI6"/>
      <c r="RJ6"/>
      <c r="RK6"/>
      <c r="RL6"/>
      <c r="RM6"/>
      <c r="RN6"/>
      <c r="RO6"/>
      <c r="RP6"/>
      <c r="RQ6"/>
      <c r="RR6"/>
      <c r="RS6"/>
      <c r="RT6"/>
      <c r="RU6"/>
      <c r="RV6"/>
      <c r="RW6"/>
      <c r="RX6"/>
      <c r="RY6"/>
      <c r="RZ6"/>
      <c r="SA6"/>
      <c r="SB6"/>
      <c r="SC6"/>
      <c r="SD6"/>
      <c r="SE6"/>
      <c r="SF6"/>
      <c r="SG6"/>
      <c r="SH6"/>
      <c r="SI6"/>
      <c r="SJ6"/>
      <c r="SK6"/>
      <c r="SL6"/>
      <c r="SM6"/>
      <c r="SN6"/>
      <c r="SO6"/>
      <c r="SP6"/>
      <c r="SQ6"/>
      <c r="SR6"/>
      <c r="SS6"/>
      <c r="ST6"/>
      <c r="SU6"/>
      <c r="SV6"/>
      <c r="SW6"/>
      <c r="SX6"/>
      <c r="SY6"/>
      <c r="SZ6"/>
      <c r="TA6"/>
      <c r="TB6"/>
      <c r="TC6"/>
      <c r="TD6"/>
      <c r="TE6"/>
      <c r="TF6"/>
      <c r="TG6"/>
      <c r="TH6"/>
      <c r="TI6"/>
      <c r="TJ6"/>
      <c r="TK6"/>
      <c r="TL6"/>
      <c r="TM6"/>
      <c r="TN6"/>
      <c r="TO6"/>
      <c r="TP6"/>
      <c r="TQ6"/>
      <c r="TR6"/>
      <c r="TS6"/>
      <c r="TT6"/>
      <c r="TU6"/>
      <c r="TV6"/>
      <c r="TW6"/>
      <c r="TX6"/>
      <c r="TY6"/>
      <c r="TZ6"/>
      <c r="UA6"/>
      <c r="UB6"/>
      <c r="UC6"/>
      <c r="UD6"/>
      <c r="UE6"/>
      <c r="UF6"/>
      <c r="UG6"/>
      <c r="UH6"/>
      <c r="UI6"/>
      <c r="UJ6"/>
      <c r="UK6"/>
      <c r="UL6"/>
      <c r="UM6"/>
      <c r="UN6"/>
      <c r="UO6"/>
      <c r="UP6"/>
      <c r="UQ6"/>
      <c r="UR6"/>
      <c r="US6"/>
      <c r="UT6"/>
      <c r="UU6"/>
      <c r="UV6"/>
      <c r="UW6"/>
      <c r="UX6"/>
      <c r="UY6"/>
      <c r="UZ6"/>
      <c r="VA6"/>
      <c r="VB6"/>
      <c r="VC6"/>
      <c r="VD6"/>
      <c r="VE6"/>
      <c r="VF6"/>
      <c r="VG6"/>
      <c r="VH6"/>
      <c r="VI6"/>
      <c r="VJ6"/>
      <c r="VK6"/>
      <c r="VL6"/>
      <c r="VM6"/>
      <c r="VN6"/>
      <c r="VO6"/>
      <c r="VP6"/>
      <c r="VQ6"/>
      <c r="VR6"/>
      <c r="VS6"/>
      <c r="VT6"/>
      <c r="VU6"/>
      <c r="VV6"/>
      <c r="VW6"/>
      <c r="VX6"/>
      <c r="VY6"/>
      <c r="VZ6"/>
      <c r="WA6"/>
      <c r="WB6"/>
      <c r="WC6"/>
      <c r="WD6"/>
      <c r="WE6"/>
      <c r="WF6"/>
      <c r="WG6"/>
      <c r="WH6"/>
      <c r="WI6"/>
      <c r="WJ6"/>
      <c r="WK6"/>
      <c r="WL6"/>
      <c r="WM6"/>
      <c r="WN6"/>
      <c r="WO6"/>
      <c r="WP6"/>
      <c r="WQ6"/>
      <c r="WR6"/>
      <c r="WS6"/>
      <c r="WT6"/>
      <c r="WU6"/>
      <c r="WV6"/>
      <c r="WW6"/>
      <c r="WX6"/>
      <c r="WY6"/>
      <c r="WZ6"/>
      <c r="XA6"/>
      <c r="XB6"/>
      <c r="XC6"/>
      <c r="XD6"/>
      <c r="XE6"/>
      <c r="XF6"/>
      <c r="XG6"/>
      <c r="XH6"/>
      <c r="XI6"/>
      <c r="XJ6"/>
      <c r="XK6"/>
      <c r="XL6"/>
      <c r="XM6"/>
      <c r="XN6"/>
      <c r="XO6"/>
      <c r="XP6"/>
      <c r="XQ6"/>
      <c r="XR6"/>
      <c r="XS6"/>
      <c r="XT6"/>
      <c r="XU6"/>
      <c r="XV6"/>
      <c r="XW6"/>
      <c r="XX6"/>
      <c r="XY6"/>
      <c r="XZ6"/>
      <c r="YA6"/>
      <c r="YB6"/>
      <c r="YC6"/>
      <c r="YD6"/>
      <c r="YE6"/>
      <c r="YF6"/>
      <c r="YG6"/>
      <c r="YH6"/>
      <c r="YI6"/>
      <c r="YJ6"/>
      <c r="YK6"/>
      <c r="YL6"/>
      <c r="YM6"/>
      <c r="YN6"/>
      <c r="YO6"/>
      <c r="YP6"/>
      <c r="YQ6"/>
      <c r="YR6"/>
      <c r="YS6"/>
      <c r="YT6"/>
      <c r="YU6"/>
      <c r="YV6"/>
      <c r="YW6"/>
      <c r="YX6"/>
      <c r="YY6"/>
      <c r="YZ6"/>
      <c r="ZA6"/>
      <c r="ZB6"/>
      <c r="ZC6"/>
      <c r="ZD6"/>
      <c r="ZE6"/>
      <c r="ZF6"/>
      <c r="ZG6"/>
      <c r="ZH6"/>
      <c r="ZI6"/>
      <c r="ZJ6"/>
      <c r="ZK6"/>
      <c r="ZL6"/>
      <c r="ZM6"/>
      <c r="ZN6"/>
      <c r="ZO6"/>
      <c r="ZP6"/>
      <c r="ZQ6"/>
      <c r="ZR6"/>
      <c r="ZS6"/>
      <c r="ZT6"/>
      <c r="ZU6"/>
      <c r="ZV6"/>
      <c r="ZW6"/>
      <c r="ZX6"/>
      <c r="ZY6"/>
      <c r="ZZ6"/>
      <c r="AAA6"/>
      <c r="AAB6"/>
      <c r="AAC6"/>
      <c r="AAD6"/>
      <c r="AAE6"/>
      <c r="AAF6"/>
      <c r="AAG6"/>
      <c r="AAH6"/>
      <c r="AAI6"/>
      <c r="AAJ6"/>
      <c r="AAK6"/>
      <c r="AAL6"/>
      <c r="AAM6"/>
      <c r="AAN6"/>
      <c r="AAO6"/>
      <c r="AAP6"/>
      <c r="AAQ6"/>
      <c r="AAR6"/>
      <c r="AAS6"/>
      <c r="AAT6"/>
      <c r="AAU6"/>
      <c r="AAV6"/>
      <c r="AAW6"/>
      <c r="AAX6"/>
      <c r="AAY6"/>
      <c r="AAZ6"/>
      <c r="ABA6"/>
      <c r="ABB6"/>
      <c r="ABC6"/>
      <c r="ABD6"/>
      <c r="ABE6"/>
      <c r="ABF6"/>
      <c r="ABG6"/>
      <c r="ABH6"/>
      <c r="ABI6"/>
      <c r="ABJ6"/>
      <c r="ABK6"/>
      <c r="ABL6"/>
      <c r="ABM6"/>
      <c r="ABN6"/>
      <c r="ABO6"/>
      <c r="ABP6"/>
      <c r="ABQ6"/>
      <c r="ABR6"/>
      <c r="ABS6"/>
      <c r="ABT6"/>
      <c r="ABU6"/>
      <c r="ABV6"/>
      <c r="ABW6"/>
      <c r="ABX6"/>
      <c r="ABY6"/>
      <c r="ABZ6"/>
      <c r="ACA6"/>
      <c r="ACB6"/>
      <c r="ACC6"/>
      <c r="ACD6"/>
      <c r="ACE6"/>
      <c r="ACF6"/>
      <c r="ACG6"/>
      <c r="ACH6"/>
      <c r="ACI6"/>
      <c r="ACJ6"/>
      <c r="ACK6"/>
      <c r="ACL6"/>
      <c r="ACM6"/>
      <c r="ACN6"/>
      <c r="ACO6"/>
      <c r="ACP6"/>
      <c r="ACQ6"/>
      <c r="ACR6"/>
      <c r="ACS6"/>
      <c r="ACT6"/>
      <c r="ACU6"/>
      <c r="ACV6"/>
      <c r="ACW6"/>
      <c r="ACX6"/>
      <c r="ACY6"/>
      <c r="ACZ6"/>
      <c r="ADA6"/>
      <c r="ADB6"/>
      <c r="ADC6"/>
      <c r="ADD6"/>
      <c r="ADE6"/>
      <c r="ADF6"/>
      <c r="ADG6"/>
      <c r="ADH6"/>
      <c r="ADI6"/>
      <c r="ADJ6"/>
      <c r="ADK6"/>
      <c r="ADL6"/>
      <c r="ADM6"/>
      <c r="ADN6"/>
      <c r="ADO6"/>
      <c r="ADP6"/>
      <c r="ADQ6"/>
      <c r="ADR6"/>
      <c r="ADS6"/>
      <c r="ADT6"/>
      <c r="ADU6"/>
      <c r="ADV6"/>
      <c r="ADW6"/>
      <c r="ADX6"/>
      <c r="ADY6"/>
      <c r="ADZ6"/>
      <c r="AEA6"/>
      <c r="AEB6"/>
      <c r="AEC6"/>
      <c r="AED6"/>
      <c r="AEE6"/>
      <c r="AEF6"/>
      <c r="AEG6"/>
      <c r="AEH6"/>
      <c r="AEI6"/>
      <c r="AEJ6"/>
      <c r="AEK6"/>
      <c r="AEL6"/>
      <c r="AEM6"/>
      <c r="AEN6"/>
      <c r="AEO6"/>
      <c r="AEP6"/>
      <c r="AEQ6"/>
      <c r="AER6"/>
      <c r="AES6"/>
      <c r="AET6"/>
      <c r="AEU6"/>
      <c r="AEV6"/>
      <c r="AEW6"/>
      <c r="AEX6"/>
      <c r="AEY6"/>
      <c r="AEZ6"/>
      <c r="AFA6"/>
      <c r="AFB6"/>
      <c r="AFC6"/>
      <c r="AFD6"/>
      <c r="AFE6"/>
      <c r="AFF6"/>
      <c r="AFG6"/>
      <c r="AFH6"/>
      <c r="AFI6"/>
      <c r="AFJ6"/>
      <c r="AFK6"/>
      <c r="AFL6"/>
      <c r="AFM6"/>
      <c r="AFN6"/>
      <c r="AFO6"/>
      <c r="AFP6"/>
      <c r="AFQ6"/>
      <c r="AFR6"/>
      <c r="AFS6"/>
      <c r="AFT6"/>
      <c r="AFU6"/>
      <c r="AFV6"/>
      <c r="AFW6"/>
      <c r="AFX6"/>
      <c r="AFY6"/>
      <c r="AFZ6"/>
      <c r="AGA6"/>
      <c r="AGB6"/>
      <c r="AGC6"/>
      <c r="AGD6"/>
      <c r="AGE6"/>
      <c r="AGF6"/>
      <c r="AGG6"/>
      <c r="AGH6"/>
      <c r="AGI6"/>
      <c r="AGJ6"/>
      <c r="AGK6"/>
      <c r="AGL6"/>
      <c r="AGM6"/>
      <c r="AGN6"/>
      <c r="AGO6"/>
      <c r="AGP6"/>
      <c r="AGQ6"/>
      <c r="AGR6"/>
      <c r="AGS6"/>
      <c r="AGT6"/>
      <c r="AGU6"/>
      <c r="AGV6"/>
      <c r="AGW6"/>
      <c r="AGX6"/>
      <c r="AGY6"/>
      <c r="AGZ6"/>
      <c r="AHA6"/>
      <c r="AHB6"/>
      <c r="AHC6"/>
      <c r="AHD6"/>
      <c r="AHE6"/>
      <c r="AHF6"/>
      <c r="AHG6"/>
      <c r="AHH6"/>
      <c r="AHI6"/>
      <c r="AHJ6"/>
      <c r="AHK6"/>
      <c r="AHL6"/>
      <c r="AHM6"/>
      <c r="AHN6"/>
      <c r="AHO6"/>
      <c r="AHP6"/>
      <c r="AHQ6"/>
      <c r="AHR6"/>
      <c r="AHS6"/>
      <c r="AHT6"/>
      <c r="AHU6"/>
      <c r="AHV6"/>
      <c r="AHW6"/>
      <c r="AHX6"/>
      <c r="AHY6"/>
      <c r="AHZ6"/>
      <c r="AIA6"/>
      <c r="AIB6"/>
      <c r="AIC6"/>
      <c r="AID6"/>
      <c r="AIE6"/>
      <c r="AIF6"/>
      <c r="AIG6"/>
      <c r="AIH6"/>
      <c r="AII6"/>
      <c r="AIJ6"/>
      <c r="AIK6"/>
      <c r="AIL6"/>
      <c r="AIM6"/>
      <c r="AIN6"/>
      <c r="AIO6"/>
      <c r="AIP6"/>
      <c r="AIQ6"/>
      <c r="AIR6"/>
      <c r="AIS6"/>
      <c r="AIT6"/>
      <c r="AIU6"/>
      <c r="AIV6"/>
      <c r="AIW6"/>
      <c r="AIX6"/>
      <c r="AIY6"/>
      <c r="AIZ6"/>
      <c r="AJA6"/>
      <c r="AJB6"/>
      <c r="AJC6"/>
      <c r="AJD6"/>
      <c r="AJE6"/>
      <c r="AJF6"/>
      <c r="AJG6"/>
      <c r="AJH6"/>
      <c r="AJI6"/>
      <c r="AJJ6"/>
      <c r="AJK6"/>
      <c r="AJL6"/>
      <c r="AJM6"/>
      <c r="AJN6"/>
      <c r="AJO6"/>
      <c r="AJP6"/>
      <c r="AJQ6"/>
      <c r="AJR6"/>
      <c r="AJS6"/>
      <c r="AJT6"/>
      <c r="AJU6"/>
      <c r="AJV6"/>
      <c r="AJW6"/>
      <c r="AJX6"/>
      <c r="AJY6"/>
      <c r="AJZ6"/>
      <c r="AKA6"/>
      <c r="AKB6"/>
      <c r="AKC6"/>
      <c r="AKD6"/>
      <c r="AKE6"/>
      <c r="AKF6"/>
      <c r="AKG6"/>
      <c r="AKH6"/>
      <c r="AKI6"/>
      <c r="AKJ6"/>
      <c r="AKK6"/>
      <c r="AKL6"/>
      <c r="AKM6"/>
      <c r="AKN6"/>
      <c r="AKO6"/>
      <c r="AKP6"/>
      <c r="AKQ6"/>
      <c r="AKR6"/>
      <c r="AKS6"/>
      <c r="AKT6"/>
      <c r="AKU6"/>
      <c r="AKV6"/>
      <c r="AKW6"/>
      <c r="AKX6"/>
      <c r="AKY6"/>
      <c r="AKZ6"/>
      <c r="ALA6"/>
      <c r="ALB6"/>
      <c r="ALC6"/>
      <c r="ALD6"/>
      <c r="ALE6"/>
      <c r="ALF6"/>
      <c r="ALG6"/>
      <c r="ALH6"/>
      <c r="ALI6"/>
      <c r="ALJ6"/>
      <c r="ALK6"/>
      <c r="ALL6"/>
      <c r="ALM6"/>
      <c r="ALN6"/>
      <c r="ALO6"/>
      <c r="ALP6"/>
      <c r="ALQ6"/>
      <c r="ALR6"/>
      <c r="ALS6"/>
      <c r="ALT6"/>
      <c r="ALU6"/>
      <c r="ALV6"/>
      <c r="ALW6"/>
      <c r="ALX6"/>
      <c r="ALY6"/>
      <c r="ALZ6"/>
      <c r="AMA6"/>
      <c r="AMB6"/>
      <c r="AMC6"/>
      <c r="AMD6"/>
      <c r="AME6"/>
      <c r="AMF6"/>
      <c r="AMG6"/>
      <c r="AMH6"/>
      <c r="AMI6"/>
      <c r="AMJ6"/>
      <c r="AMK6"/>
      <c r="AML6"/>
      <c r="AMM6"/>
      <c r="AMN6"/>
      <c r="AMO6"/>
      <c r="AMP6"/>
      <c r="AMQ6"/>
      <c r="AMR6"/>
      <c r="AMS6"/>
      <c r="AMT6"/>
      <c r="AMU6"/>
      <c r="AMV6"/>
      <c r="AMW6"/>
      <c r="AMX6"/>
      <c r="AMY6"/>
      <c r="AMZ6"/>
      <c r="ANA6"/>
      <c r="ANB6"/>
      <c r="ANC6"/>
      <c r="AND6"/>
      <c r="ANE6"/>
      <c r="ANF6"/>
      <c r="ANG6"/>
      <c r="ANH6"/>
      <c r="ANI6"/>
      <c r="ANJ6"/>
      <c r="ANK6"/>
      <c r="ANL6"/>
      <c r="ANM6"/>
      <c r="ANN6"/>
      <c r="ANO6"/>
      <c r="ANP6"/>
      <c r="ANQ6"/>
      <c r="ANR6"/>
      <c r="ANS6"/>
      <c r="ANT6"/>
      <c r="ANU6"/>
      <c r="ANV6"/>
      <c r="ANW6"/>
      <c r="ANX6"/>
      <c r="ANY6"/>
      <c r="ANZ6"/>
      <c r="AOA6"/>
      <c r="AOB6"/>
      <c r="AOC6"/>
      <c r="AOD6"/>
      <c r="AOE6"/>
      <c r="AOF6"/>
      <c r="AOG6"/>
      <c r="AOH6"/>
      <c r="AOI6"/>
      <c r="AOJ6"/>
      <c r="AOK6"/>
      <c r="AOL6"/>
      <c r="AOM6"/>
      <c r="AON6"/>
      <c r="AOO6"/>
      <c r="AOP6"/>
      <c r="AOQ6"/>
      <c r="AOR6"/>
      <c r="AOS6"/>
      <c r="AOT6"/>
      <c r="AOU6"/>
      <c r="AOV6"/>
      <c r="AOW6"/>
      <c r="AOX6"/>
      <c r="AOY6"/>
      <c r="AOZ6"/>
      <c r="APA6"/>
      <c r="APB6"/>
      <c r="APC6"/>
      <c r="APD6"/>
      <c r="APE6"/>
      <c r="APF6"/>
      <c r="APG6"/>
      <c r="APH6"/>
      <c r="API6"/>
      <c r="APJ6"/>
      <c r="APK6"/>
      <c r="APL6"/>
      <c r="APM6"/>
      <c r="APN6"/>
      <c r="APO6"/>
      <c r="APP6"/>
      <c r="APQ6"/>
      <c r="APR6"/>
      <c r="APS6"/>
      <c r="APT6"/>
      <c r="APU6"/>
      <c r="APV6"/>
      <c r="APW6"/>
      <c r="APX6"/>
      <c r="APY6"/>
      <c r="APZ6"/>
      <c r="AQA6"/>
      <c r="AQB6"/>
      <c r="AQC6"/>
      <c r="AQD6"/>
      <c r="AQE6"/>
      <c r="AQF6"/>
      <c r="AQG6"/>
      <c r="AQH6"/>
      <c r="AQI6"/>
      <c r="AQJ6"/>
      <c r="AQK6"/>
      <c r="AQL6"/>
      <c r="AQM6"/>
      <c r="AQN6"/>
      <c r="AQO6"/>
      <c r="AQP6"/>
      <c r="AQQ6"/>
      <c r="AQR6"/>
      <c r="AQS6"/>
      <c r="AQT6"/>
      <c r="AQU6"/>
      <c r="AQV6"/>
      <c r="AQW6"/>
      <c r="AQX6"/>
      <c r="AQY6"/>
      <c r="AQZ6"/>
      <c r="ARA6"/>
      <c r="ARB6"/>
      <c r="ARC6"/>
      <c r="ARD6"/>
      <c r="ARE6"/>
      <c r="ARF6"/>
      <c r="ARG6"/>
      <c r="ARH6"/>
      <c r="ARI6"/>
      <c r="ARJ6"/>
      <c r="ARK6"/>
      <c r="ARL6"/>
      <c r="ARM6"/>
      <c r="ARN6"/>
      <c r="ARO6"/>
      <c r="ARP6"/>
      <c r="ARQ6"/>
      <c r="ARR6"/>
      <c r="ARS6"/>
      <c r="ART6"/>
      <c r="ARU6"/>
      <c r="ARV6"/>
      <c r="ARW6"/>
      <c r="ARX6"/>
      <c r="ARY6"/>
      <c r="ARZ6"/>
      <c r="ASA6"/>
      <c r="ASB6"/>
      <c r="ASC6"/>
      <c r="ASD6"/>
      <c r="ASE6"/>
      <c r="ASF6"/>
      <c r="ASG6"/>
      <c r="ASH6"/>
      <c r="ASI6"/>
      <c r="ASJ6"/>
      <c r="ASK6"/>
      <c r="ASL6"/>
      <c r="ASM6"/>
      <c r="ASN6"/>
      <c r="ASO6"/>
      <c r="ASP6"/>
      <c r="ASQ6"/>
      <c r="ASR6"/>
      <c r="ASS6"/>
      <c r="AST6"/>
      <c r="ASU6"/>
      <c r="ASV6"/>
      <c r="ASW6"/>
      <c r="ASX6"/>
      <c r="ASY6"/>
      <c r="ASZ6"/>
      <c r="ATA6"/>
      <c r="ATB6"/>
      <c r="ATC6"/>
      <c r="ATD6"/>
      <c r="ATE6"/>
      <c r="ATF6"/>
      <c r="ATG6"/>
      <c r="ATH6"/>
      <c r="ATI6"/>
      <c r="ATJ6"/>
      <c r="ATK6"/>
      <c r="ATL6"/>
      <c r="ATM6"/>
      <c r="ATN6"/>
      <c r="ATO6"/>
      <c r="ATP6"/>
      <c r="ATQ6"/>
      <c r="ATR6"/>
      <c r="ATS6"/>
      <c r="ATT6"/>
      <c r="ATU6"/>
      <c r="ATV6"/>
      <c r="ATW6"/>
      <c r="ATX6"/>
      <c r="ATY6"/>
      <c r="ATZ6"/>
      <c r="AUA6"/>
      <c r="AUB6"/>
      <c r="AUC6"/>
      <c r="AUD6"/>
      <c r="AUE6"/>
      <c r="AUF6"/>
      <c r="AUG6"/>
      <c r="AUH6"/>
      <c r="AUI6"/>
      <c r="AUJ6"/>
      <c r="AUK6"/>
      <c r="AUL6"/>
      <c r="AUM6"/>
      <c r="AUN6"/>
      <c r="AUO6"/>
      <c r="AUP6"/>
      <c r="AUQ6"/>
      <c r="AUR6"/>
      <c r="AUS6"/>
      <c r="AUT6"/>
      <c r="AUU6"/>
      <c r="AUV6"/>
      <c r="AUW6"/>
      <c r="AUX6"/>
      <c r="AUY6"/>
      <c r="AUZ6"/>
      <c r="AVA6"/>
      <c r="AVB6"/>
      <c r="AVC6"/>
      <c r="AVD6"/>
      <c r="AVE6"/>
      <c r="AVF6"/>
      <c r="AVG6"/>
      <c r="AVH6"/>
      <c r="AVI6"/>
      <c r="AVJ6"/>
      <c r="AVK6"/>
      <c r="AVL6"/>
      <c r="AVM6"/>
      <c r="AVN6"/>
      <c r="AVO6"/>
      <c r="AVP6"/>
      <c r="AVQ6"/>
      <c r="AVR6"/>
      <c r="AVS6"/>
      <c r="AVT6"/>
      <c r="AVU6"/>
      <c r="AVV6"/>
      <c r="AVW6"/>
      <c r="AVX6"/>
      <c r="AVY6"/>
      <c r="AVZ6"/>
      <c r="AWA6"/>
      <c r="AWB6"/>
      <c r="AWC6"/>
      <c r="AWD6"/>
      <c r="AWE6"/>
      <c r="AWF6"/>
      <c r="AWG6"/>
      <c r="AWH6"/>
      <c r="AWI6"/>
      <c r="AWJ6"/>
      <c r="AWK6"/>
      <c r="AWL6"/>
      <c r="AWM6"/>
      <c r="AWN6"/>
      <c r="AWO6"/>
      <c r="AWP6"/>
      <c r="AWQ6"/>
      <c r="AWR6"/>
      <c r="AWS6"/>
      <c r="AWT6"/>
      <c r="AWU6"/>
      <c r="AWV6"/>
      <c r="AWW6"/>
      <c r="AWX6"/>
      <c r="AWY6"/>
      <c r="AWZ6"/>
      <c r="AXA6"/>
      <c r="AXB6"/>
      <c r="AXC6"/>
      <c r="AXD6"/>
      <c r="AXE6"/>
      <c r="AXF6"/>
      <c r="AXG6"/>
      <c r="AXH6"/>
      <c r="AXI6"/>
      <c r="AXJ6"/>
      <c r="AXK6"/>
      <c r="AXL6"/>
      <c r="AXM6"/>
      <c r="AXN6"/>
      <c r="AXO6"/>
      <c r="AXP6"/>
      <c r="AXQ6"/>
      <c r="AXR6"/>
      <c r="AXS6"/>
      <c r="AXT6"/>
      <c r="AXU6"/>
      <c r="AXV6"/>
      <c r="AXW6"/>
      <c r="AXX6"/>
      <c r="AXY6"/>
      <c r="AXZ6"/>
      <c r="AYA6"/>
      <c r="AYB6"/>
      <c r="AYC6"/>
      <c r="AYD6"/>
      <c r="AYE6"/>
      <c r="AYF6"/>
      <c r="AYG6"/>
      <c r="AYH6"/>
      <c r="AYI6"/>
      <c r="AYJ6"/>
      <c r="AYK6"/>
      <c r="AYL6"/>
      <c r="AYM6"/>
      <c r="AYN6"/>
      <c r="AYO6"/>
      <c r="AYP6"/>
      <c r="AYQ6"/>
      <c r="AYR6"/>
      <c r="AYS6"/>
      <c r="AYT6"/>
      <c r="AYU6"/>
      <c r="AYV6"/>
      <c r="AYW6"/>
      <c r="AYX6"/>
      <c r="AYY6"/>
      <c r="AYZ6"/>
      <c r="AZA6"/>
      <c r="AZB6"/>
      <c r="AZC6"/>
      <c r="AZD6"/>
      <c r="AZE6"/>
      <c r="AZF6"/>
      <c r="AZG6"/>
      <c r="AZH6"/>
      <c r="AZI6"/>
      <c r="AZJ6"/>
      <c r="AZK6"/>
      <c r="AZL6"/>
      <c r="AZM6"/>
      <c r="AZN6"/>
      <c r="AZO6"/>
      <c r="AZP6"/>
      <c r="AZQ6"/>
      <c r="AZR6"/>
      <c r="AZS6"/>
      <c r="AZT6"/>
      <c r="AZU6"/>
      <c r="AZV6"/>
      <c r="AZW6"/>
      <c r="AZX6"/>
      <c r="AZY6"/>
      <c r="AZZ6"/>
      <c r="BAA6"/>
      <c r="BAB6"/>
      <c r="BAC6"/>
      <c r="BAD6"/>
      <c r="BAE6"/>
      <c r="BAF6"/>
      <c r="BAG6"/>
      <c r="BAH6"/>
      <c r="BAI6"/>
      <c r="BAJ6"/>
      <c r="BAK6"/>
      <c r="BAL6"/>
      <c r="BAM6"/>
      <c r="BAN6"/>
      <c r="BAO6"/>
      <c r="BAP6"/>
      <c r="BAQ6"/>
      <c r="BAR6"/>
      <c r="BAS6"/>
      <c r="BAT6"/>
      <c r="BAU6"/>
      <c r="BAV6"/>
      <c r="BAW6"/>
      <c r="BAX6"/>
      <c r="BAY6"/>
      <c r="BAZ6"/>
      <c r="BBA6"/>
      <c r="BBB6"/>
      <c r="BBC6"/>
      <c r="BBD6"/>
      <c r="BBE6"/>
      <c r="BBF6"/>
      <c r="BBG6"/>
      <c r="BBH6"/>
      <c r="BBI6"/>
      <c r="BBJ6"/>
      <c r="BBK6"/>
      <c r="BBL6"/>
      <c r="BBM6"/>
      <c r="BBN6"/>
      <c r="BBO6"/>
      <c r="BBP6"/>
      <c r="BBQ6"/>
      <c r="BBR6"/>
      <c r="BBS6"/>
      <c r="BBT6"/>
      <c r="BBU6"/>
      <c r="BBV6"/>
      <c r="BBW6"/>
      <c r="BBX6"/>
      <c r="BBY6"/>
      <c r="BBZ6"/>
      <c r="BCA6"/>
      <c r="BCB6"/>
      <c r="BCC6"/>
      <c r="BCD6"/>
      <c r="BCE6"/>
      <c r="BCF6"/>
      <c r="BCG6"/>
      <c r="BCH6"/>
      <c r="BCI6"/>
      <c r="BCJ6"/>
      <c r="BCK6"/>
      <c r="BCL6"/>
      <c r="BCM6"/>
      <c r="BCN6"/>
      <c r="BCO6"/>
      <c r="BCP6"/>
      <c r="BCQ6"/>
      <c r="BCR6"/>
      <c r="BCS6"/>
      <c r="BCT6"/>
      <c r="BCU6"/>
      <c r="BCV6"/>
      <c r="BCW6"/>
      <c r="BCX6"/>
      <c r="BCY6"/>
      <c r="BCZ6"/>
      <c r="BDA6"/>
      <c r="BDB6"/>
      <c r="BDC6"/>
      <c r="BDD6"/>
      <c r="BDE6"/>
      <c r="BDF6"/>
      <c r="BDG6"/>
      <c r="BDH6"/>
      <c r="BDI6"/>
      <c r="BDJ6"/>
      <c r="BDK6"/>
      <c r="BDL6"/>
      <c r="BDM6"/>
      <c r="BDN6"/>
      <c r="BDO6"/>
      <c r="BDP6"/>
      <c r="BDQ6"/>
      <c r="BDR6"/>
      <c r="BDS6"/>
      <c r="BDT6"/>
      <c r="BDU6"/>
      <c r="BDV6"/>
      <c r="BDW6"/>
      <c r="BDX6"/>
      <c r="BDY6"/>
      <c r="BDZ6"/>
      <c r="BEA6"/>
      <c r="BEB6"/>
      <c r="BEC6"/>
      <c r="BED6"/>
      <c r="BEE6"/>
      <c r="BEF6"/>
      <c r="BEG6"/>
      <c r="BEH6"/>
      <c r="BEI6"/>
      <c r="BEJ6"/>
      <c r="BEK6"/>
      <c r="BEL6"/>
      <c r="BEM6"/>
      <c r="BEN6"/>
      <c r="BEO6"/>
      <c r="BEP6"/>
      <c r="BEQ6"/>
      <c r="BER6"/>
      <c r="BES6"/>
      <c r="BET6"/>
      <c r="BEU6"/>
      <c r="BEV6"/>
      <c r="BEW6"/>
      <c r="BEX6"/>
      <c r="BEY6"/>
      <c r="BEZ6"/>
      <c r="BFA6"/>
      <c r="BFB6"/>
      <c r="BFC6"/>
      <c r="BFD6"/>
      <c r="BFE6"/>
      <c r="BFF6"/>
      <c r="BFG6"/>
      <c r="BFH6"/>
      <c r="BFI6"/>
      <c r="BFJ6"/>
      <c r="BFK6"/>
      <c r="BFL6"/>
      <c r="BFM6"/>
      <c r="BFN6"/>
      <c r="BFO6"/>
      <c r="BFP6"/>
      <c r="BFQ6"/>
      <c r="BFR6"/>
      <c r="BFS6"/>
      <c r="BFT6"/>
      <c r="BFU6"/>
      <c r="BFV6"/>
      <c r="BFW6"/>
      <c r="BFX6"/>
      <c r="BFY6"/>
      <c r="BFZ6"/>
      <c r="BGA6"/>
      <c r="BGB6"/>
      <c r="BGC6"/>
      <c r="BGD6"/>
      <c r="BGE6"/>
      <c r="BGF6"/>
      <c r="BGG6"/>
      <c r="BGH6"/>
      <c r="BGI6"/>
      <c r="BGJ6"/>
      <c r="BGK6"/>
      <c r="BGL6"/>
      <c r="BGM6"/>
      <c r="BGN6"/>
      <c r="BGO6"/>
      <c r="BGP6"/>
      <c r="BGQ6"/>
      <c r="BGR6"/>
      <c r="BGS6"/>
      <c r="BGT6"/>
      <c r="BGU6"/>
      <c r="BGV6"/>
      <c r="BGW6"/>
      <c r="BGX6"/>
      <c r="BGY6"/>
      <c r="BGZ6"/>
      <c r="BHA6"/>
      <c r="BHB6"/>
      <c r="BHC6"/>
      <c r="BHD6"/>
      <c r="BHE6"/>
      <c r="BHF6"/>
      <c r="BHG6"/>
      <c r="BHH6"/>
      <c r="BHI6"/>
      <c r="BHJ6"/>
      <c r="BHK6"/>
      <c r="BHL6"/>
      <c r="BHM6"/>
      <c r="BHN6"/>
      <c r="BHO6"/>
      <c r="BHP6"/>
      <c r="BHQ6"/>
      <c r="BHR6"/>
      <c r="BHS6"/>
      <c r="BHT6"/>
      <c r="BHU6"/>
      <c r="BHV6"/>
      <c r="BHW6"/>
      <c r="BHX6"/>
      <c r="BHY6"/>
      <c r="BHZ6"/>
      <c r="BIA6"/>
      <c r="BIB6"/>
      <c r="BIC6"/>
      <c r="BID6"/>
      <c r="BIE6"/>
      <c r="BIF6"/>
      <c r="BIG6"/>
      <c r="BIH6"/>
      <c r="BII6"/>
      <c r="BIJ6"/>
      <c r="BIK6"/>
      <c r="BIL6"/>
      <c r="BIM6"/>
      <c r="BIN6"/>
      <c r="BIO6"/>
      <c r="BIP6"/>
      <c r="BIQ6"/>
      <c r="BIR6"/>
      <c r="BIS6"/>
      <c r="BIT6"/>
      <c r="BIU6"/>
      <c r="BIV6"/>
      <c r="BIW6"/>
      <c r="BIX6"/>
      <c r="BIY6"/>
      <c r="BIZ6"/>
      <c r="BJA6"/>
      <c r="BJB6"/>
      <c r="BJC6"/>
      <c r="BJD6"/>
      <c r="BJE6"/>
      <c r="BJF6"/>
      <c r="BJG6"/>
      <c r="BJH6"/>
      <c r="BJI6"/>
      <c r="BJJ6"/>
      <c r="BJK6"/>
      <c r="BJL6"/>
      <c r="BJM6"/>
      <c r="BJN6"/>
      <c r="BJO6"/>
      <c r="BJP6"/>
      <c r="BJQ6"/>
      <c r="BJR6"/>
      <c r="BJS6"/>
      <c r="BJT6"/>
      <c r="BJU6"/>
      <c r="BJV6"/>
      <c r="BJW6"/>
      <c r="BJX6"/>
      <c r="BJY6"/>
      <c r="BJZ6"/>
      <c r="BKA6"/>
      <c r="BKB6"/>
      <c r="BKC6"/>
      <c r="BKD6"/>
      <c r="BKE6"/>
      <c r="BKF6"/>
      <c r="BKG6"/>
      <c r="BKH6"/>
      <c r="BKI6"/>
      <c r="BKJ6"/>
      <c r="BKK6"/>
      <c r="BKL6"/>
      <c r="BKM6"/>
      <c r="BKN6"/>
      <c r="BKO6"/>
      <c r="BKP6"/>
      <c r="BKQ6"/>
      <c r="BKR6"/>
      <c r="BKS6"/>
      <c r="BKT6"/>
      <c r="BKU6"/>
      <c r="BKV6"/>
      <c r="BKW6"/>
      <c r="BKX6"/>
      <c r="BKY6"/>
      <c r="BKZ6"/>
      <c r="BLA6"/>
      <c r="BLB6"/>
      <c r="BLC6"/>
      <c r="BLD6"/>
      <c r="BLE6"/>
      <c r="BLF6"/>
      <c r="BLG6"/>
      <c r="BLH6"/>
      <c r="BLI6"/>
      <c r="BLJ6"/>
      <c r="BLK6"/>
      <c r="BLL6"/>
      <c r="BLM6"/>
      <c r="BLN6"/>
      <c r="BLO6"/>
      <c r="BLP6"/>
      <c r="BLQ6"/>
      <c r="BLR6"/>
      <c r="BLS6"/>
      <c r="BLT6"/>
      <c r="BLU6"/>
      <c r="BLV6"/>
      <c r="BLW6"/>
      <c r="BLX6"/>
      <c r="BLY6"/>
      <c r="BLZ6"/>
      <c r="BMA6"/>
      <c r="BMB6"/>
      <c r="BMC6"/>
      <c r="BMD6"/>
      <c r="BME6"/>
      <c r="BMF6"/>
      <c r="BMG6"/>
      <c r="BMH6"/>
      <c r="BMI6"/>
      <c r="BMJ6"/>
      <c r="BMK6"/>
      <c r="BML6"/>
      <c r="BMM6"/>
      <c r="BMN6"/>
      <c r="BMO6"/>
      <c r="BMP6"/>
      <c r="BMQ6"/>
      <c r="BMR6"/>
      <c r="BMS6"/>
      <c r="BMT6"/>
      <c r="BMU6"/>
      <c r="BMV6"/>
      <c r="BMW6"/>
      <c r="BMX6"/>
      <c r="BMY6"/>
      <c r="BMZ6"/>
      <c r="BNA6"/>
      <c r="BNB6"/>
      <c r="BNC6"/>
      <c r="BND6"/>
      <c r="BNE6"/>
      <c r="BNF6"/>
      <c r="BNG6"/>
      <c r="BNH6"/>
      <c r="BNI6"/>
      <c r="BNJ6"/>
      <c r="BNK6"/>
      <c r="BNL6"/>
      <c r="BNM6"/>
      <c r="BNN6"/>
      <c r="BNO6"/>
      <c r="BNP6"/>
      <c r="BNQ6"/>
      <c r="BNR6"/>
      <c r="BNS6"/>
      <c r="BNT6"/>
      <c r="BNU6"/>
      <c r="BNV6"/>
      <c r="BNW6"/>
      <c r="BNX6"/>
      <c r="BNY6"/>
      <c r="BNZ6"/>
      <c r="BOA6"/>
      <c r="BOB6"/>
      <c r="BOC6"/>
      <c r="BOD6"/>
      <c r="BOE6"/>
      <c r="BOF6"/>
      <c r="BOG6"/>
      <c r="BOH6"/>
      <c r="BOI6"/>
      <c r="BOJ6"/>
      <c r="BOK6"/>
      <c r="BOL6"/>
      <c r="BOM6"/>
      <c r="BON6"/>
      <c r="BOO6"/>
      <c r="BOP6"/>
      <c r="BOQ6"/>
      <c r="BOR6"/>
      <c r="BOS6"/>
      <c r="BOT6"/>
      <c r="BOU6"/>
      <c r="BOV6"/>
      <c r="BOW6"/>
      <c r="BOX6"/>
      <c r="BOY6"/>
      <c r="BOZ6"/>
      <c r="BPA6"/>
      <c r="BPB6"/>
      <c r="BPC6"/>
      <c r="BPD6"/>
      <c r="BPE6"/>
      <c r="BPF6"/>
      <c r="BPG6"/>
      <c r="BPH6"/>
      <c r="BPI6"/>
      <c r="BPJ6"/>
      <c r="BPK6"/>
      <c r="BPL6"/>
      <c r="BPM6"/>
      <c r="BPN6"/>
      <c r="BPO6"/>
      <c r="BPP6"/>
      <c r="BPQ6"/>
      <c r="BPR6"/>
      <c r="BPS6"/>
      <c r="BPT6"/>
      <c r="BPU6"/>
      <c r="BPV6"/>
      <c r="BPW6"/>
      <c r="BPX6"/>
      <c r="BPY6"/>
      <c r="BPZ6"/>
      <c r="BQA6"/>
      <c r="BQB6"/>
      <c r="BQC6"/>
      <c r="BQD6"/>
      <c r="BQE6"/>
      <c r="BQF6"/>
      <c r="BQG6"/>
      <c r="BQH6"/>
      <c r="BQI6"/>
      <c r="BQJ6"/>
      <c r="BQK6"/>
      <c r="BQL6"/>
      <c r="BQM6"/>
      <c r="BQN6"/>
      <c r="BQO6"/>
      <c r="BQP6"/>
      <c r="BQQ6"/>
      <c r="BQR6"/>
      <c r="BQS6"/>
      <c r="BQT6"/>
      <c r="BQU6"/>
      <c r="BQV6"/>
      <c r="BQW6"/>
      <c r="BQX6"/>
      <c r="BQY6"/>
      <c r="BQZ6"/>
      <c r="BRA6"/>
      <c r="BRB6"/>
      <c r="BRC6"/>
      <c r="BRD6"/>
      <c r="BRE6"/>
      <c r="BRF6"/>
      <c r="BRG6"/>
      <c r="BRH6"/>
      <c r="BRI6"/>
      <c r="BRJ6"/>
      <c r="BRK6"/>
      <c r="BRL6"/>
      <c r="BRM6"/>
      <c r="BRN6"/>
      <c r="BRO6"/>
      <c r="BRP6"/>
      <c r="BRQ6"/>
      <c r="BRR6"/>
      <c r="BRS6"/>
      <c r="BRT6"/>
      <c r="BRU6"/>
      <c r="BRV6"/>
      <c r="BRW6"/>
      <c r="BRX6"/>
      <c r="BRY6"/>
      <c r="BRZ6"/>
      <c r="BSA6"/>
      <c r="BSB6"/>
      <c r="BSC6"/>
      <c r="BSD6"/>
      <c r="BSE6"/>
      <c r="BSF6"/>
      <c r="BSG6"/>
      <c r="BSH6"/>
      <c r="BSI6"/>
      <c r="BSJ6"/>
      <c r="BSK6"/>
      <c r="BSL6"/>
      <c r="BSM6"/>
      <c r="BSN6"/>
      <c r="BSO6"/>
      <c r="BSP6"/>
      <c r="BSQ6"/>
      <c r="BSR6"/>
      <c r="BSS6"/>
      <c r="BST6"/>
      <c r="BSU6"/>
      <c r="BSV6"/>
      <c r="BSW6"/>
      <c r="BSX6"/>
      <c r="BSY6"/>
      <c r="BSZ6"/>
      <c r="BTA6"/>
      <c r="BTB6"/>
      <c r="BTC6"/>
      <c r="BTD6"/>
      <c r="BTE6"/>
      <c r="BTF6"/>
      <c r="BTG6"/>
      <c r="BTH6"/>
      <c r="BTI6"/>
      <c r="BTJ6"/>
      <c r="BTK6"/>
      <c r="BTL6"/>
      <c r="BTM6"/>
      <c r="BTN6"/>
      <c r="BTO6"/>
      <c r="BTP6"/>
      <c r="BTQ6"/>
      <c r="BTR6"/>
      <c r="BTS6"/>
      <c r="BTT6"/>
      <c r="BTU6"/>
      <c r="BTV6"/>
      <c r="BTW6"/>
      <c r="BTX6"/>
      <c r="BTY6"/>
      <c r="BTZ6"/>
      <c r="BUA6"/>
      <c r="BUB6"/>
      <c r="BUC6"/>
      <c r="BUD6"/>
      <c r="BUE6"/>
      <c r="BUF6"/>
      <c r="BUG6"/>
      <c r="BUH6"/>
      <c r="BUI6"/>
      <c r="BUJ6"/>
      <c r="BUK6"/>
      <c r="BUL6"/>
      <c r="BUM6"/>
      <c r="BUN6"/>
      <c r="BUO6"/>
      <c r="BUP6"/>
      <c r="BUQ6"/>
      <c r="BUR6"/>
      <c r="BUS6"/>
      <c r="BUT6"/>
      <c r="BUU6"/>
      <c r="BUV6"/>
      <c r="BUW6"/>
      <c r="BUX6"/>
      <c r="BUY6"/>
      <c r="BUZ6"/>
      <c r="BVA6"/>
      <c r="BVB6"/>
      <c r="BVC6"/>
      <c r="BVD6"/>
      <c r="BVE6"/>
      <c r="BVF6"/>
      <c r="BVG6"/>
      <c r="BVH6"/>
      <c r="BVI6"/>
      <c r="BVJ6"/>
      <c r="BVK6"/>
      <c r="BVL6"/>
      <c r="BVM6"/>
      <c r="BVN6"/>
      <c r="BVO6"/>
      <c r="BVP6"/>
      <c r="BVQ6"/>
      <c r="BVR6"/>
      <c r="BVS6"/>
      <c r="BVT6"/>
      <c r="BVU6"/>
      <c r="BVV6"/>
      <c r="BVW6"/>
      <c r="BVX6"/>
      <c r="BVY6"/>
      <c r="BVZ6"/>
      <c r="BWA6"/>
      <c r="BWB6"/>
      <c r="BWC6"/>
      <c r="BWD6"/>
      <c r="BWE6"/>
      <c r="BWF6"/>
      <c r="BWG6"/>
      <c r="BWH6"/>
      <c r="BWI6"/>
      <c r="BWJ6"/>
      <c r="BWK6"/>
      <c r="BWL6"/>
      <c r="BWM6"/>
      <c r="BWN6"/>
      <c r="BWO6"/>
      <c r="BWP6"/>
      <c r="BWQ6"/>
      <c r="BWR6"/>
      <c r="BWS6"/>
      <c r="BWT6"/>
      <c r="BWU6"/>
      <c r="BWV6"/>
      <c r="BWW6"/>
      <c r="BWX6"/>
      <c r="BWY6"/>
      <c r="BWZ6"/>
      <c r="BXA6"/>
      <c r="BXB6"/>
      <c r="BXC6"/>
      <c r="BXD6"/>
      <c r="BXE6"/>
      <c r="BXF6"/>
      <c r="BXG6"/>
      <c r="BXH6"/>
      <c r="BXI6"/>
      <c r="BXJ6"/>
      <c r="BXK6"/>
      <c r="BXL6"/>
      <c r="BXM6"/>
      <c r="BXN6"/>
      <c r="BXO6"/>
      <c r="BXP6"/>
      <c r="BXQ6"/>
      <c r="BXR6"/>
      <c r="BXS6"/>
      <c r="BXT6"/>
      <c r="BXU6"/>
      <c r="BXV6"/>
      <c r="BXW6"/>
      <c r="BXX6"/>
      <c r="BXY6"/>
      <c r="BXZ6"/>
      <c r="BYA6"/>
      <c r="BYB6"/>
      <c r="BYC6"/>
      <c r="BYD6"/>
      <c r="BYE6"/>
      <c r="BYF6"/>
      <c r="BYG6"/>
      <c r="BYH6"/>
      <c r="BYI6"/>
      <c r="BYJ6"/>
      <c r="BYK6"/>
      <c r="BYL6"/>
      <c r="BYM6"/>
      <c r="BYN6"/>
      <c r="BYO6"/>
      <c r="BYP6"/>
      <c r="BYQ6"/>
      <c r="BYR6"/>
      <c r="BYS6"/>
      <c r="BYT6"/>
      <c r="BYU6"/>
      <c r="BYV6"/>
      <c r="BYW6"/>
      <c r="BYX6"/>
      <c r="BYY6"/>
      <c r="BYZ6"/>
      <c r="BZA6"/>
      <c r="BZB6"/>
      <c r="BZC6"/>
      <c r="BZD6"/>
      <c r="BZE6"/>
      <c r="BZF6"/>
      <c r="BZG6"/>
      <c r="BZH6"/>
      <c r="BZI6"/>
      <c r="BZJ6"/>
      <c r="BZK6"/>
      <c r="BZL6"/>
      <c r="BZM6"/>
      <c r="BZN6"/>
      <c r="BZO6"/>
      <c r="BZP6"/>
      <c r="BZQ6"/>
      <c r="BZR6"/>
      <c r="BZS6"/>
      <c r="BZT6"/>
      <c r="BZU6"/>
      <c r="BZV6"/>
      <c r="BZW6"/>
      <c r="BZX6"/>
      <c r="BZY6"/>
      <c r="BZZ6"/>
      <c r="CAA6"/>
      <c r="CAB6"/>
      <c r="CAC6"/>
      <c r="CAD6"/>
      <c r="CAE6"/>
      <c r="CAF6"/>
      <c r="CAG6"/>
      <c r="CAH6"/>
      <c r="CAI6"/>
      <c r="CAJ6"/>
      <c r="CAK6"/>
      <c r="CAL6"/>
      <c r="CAM6"/>
      <c r="CAN6"/>
      <c r="CAO6"/>
      <c r="CAP6"/>
      <c r="CAQ6"/>
      <c r="CAR6"/>
      <c r="CAS6"/>
      <c r="CAT6"/>
      <c r="CAU6"/>
      <c r="CAV6"/>
      <c r="CAW6"/>
      <c r="CAX6"/>
      <c r="CAY6"/>
      <c r="CAZ6"/>
      <c r="CBA6"/>
      <c r="CBB6"/>
      <c r="CBC6"/>
      <c r="CBD6"/>
      <c r="CBE6"/>
      <c r="CBF6"/>
      <c r="CBG6"/>
      <c r="CBH6"/>
      <c r="CBI6"/>
      <c r="CBJ6"/>
      <c r="CBK6"/>
      <c r="CBL6"/>
      <c r="CBM6"/>
      <c r="CBN6"/>
      <c r="CBO6"/>
      <c r="CBP6"/>
      <c r="CBQ6"/>
      <c r="CBR6"/>
      <c r="CBS6"/>
      <c r="CBT6"/>
      <c r="CBU6"/>
      <c r="CBV6"/>
      <c r="CBW6"/>
      <c r="CBX6"/>
      <c r="CBY6"/>
      <c r="CBZ6"/>
      <c r="CCA6"/>
      <c r="CCB6"/>
      <c r="CCC6"/>
      <c r="CCD6"/>
      <c r="CCE6"/>
      <c r="CCF6"/>
      <c r="CCG6"/>
      <c r="CCH6"/>
      <c r="CCI6"/>
      <c r="CCJ6"/>
      <c r="CCK6"/>
      <c r="CCL6"/>
      <c r="CCM6"/>
      <c r="CCN6"/>
      <c r="CCO6"/>
      <c r="CCP6"/>
      <c r="CCQ6"/>
      <c r="CCR6"/>
      <c r="CCS6"/>
      <c r="CCT6"/>
      <c r="CCU6"/>
      <c r="CCV6"/>
      <c r="CCW6"/>
      <c r="CCX6"/>
      <c r="CCY6"/>
      <c r="CCZ6"/>
      <c r="CDA6"/>
      <c r="CDB6"/>
      <c r="CDC6"/>
      <c r="CDD6"/>
      <c r="CDE6"/>
      <c r="CDF6"/>
      <c r="CDG6"/>
      <c r="CDH6"/>
      <c r="CDI6"/>
      <c r="CDJ6"/>
      <c r="CDK6"/>
      <c r="CDL6"/>
      <c r="CDM6"/>
      <c r="CDN6"/>
      <c r="CDO6"/>
      <c r="CDP6"/>
      <c r="CDQ6"/>
      <c r="CDR6"/>
      <c r="CDS6"/>
      <c r="CDT6"/>
      <c r="CDU6"/>
      <c r="CDV6"/>
      <c r="CDW6"/>
      <c r="CDX6"/>
      <c r="CDY6"/>
      <c r="CDZ6"/>
      <c r="CEA6"/>
      <c r="CEB6"/>
      <c r="CEC6"/>
      <c r="CED6"/>
      <c r="CEE6"/>
      <c r="CEF6"/>
      <c r="CEG6"/>
      <c r="CEH6"/>
      <c r="CEI6"/>
      <c r="CEJ6"/>
      <c r="CEK6"/>
      <c r="CEL6"/>
      <c r="CEM6"/>
      <c r="CEN6"/>
      <c r="CEO6"/>
      <c r="CEP6"/>
      <c r="CEQ6"/>
      <c r="CER6"/>
      <c r="CES6"/>
      <c r="CET6"/>
      <c r="CEU6"/>
      <c r="CEV6"/>
      <c r="CEW6"/>
      <c r="CEX6"/>
      <c r="CEY6"/>
      <c r="CEZ6"/>
      <c r="CFA6"/>
      <c r="CFB6"/>
      <c r="CFC6"/>
      <c r="CFD6"/>
      <c r="CFE6"/>
      <c r="CFF6"/>
      <c r="CFG6"/>
      <c r="CFH6"/>
      <c r="CFI6"/>
      <c r="CFJ6"/>
      <c r="CFK6"/>
      <c r="CFL6"/>
      <c r="CFM6"/>
      <c r="CFN6"/>
      <c r="CFO6"/>
      <c r="CFP6"/>
      <c r="CFQ6"/>
      <c r="CFR6"/>
      <c r="CFS6"/>
      <c r="CFT6"/>
      <c r="CFU6"/>
      <c r="CFV6"/>
      <c r="CFW6"/>
      <c r="CFX6"/>
      <c r="CFY6"/>
      <c r="CFZ6"/>
      <c r="CGA6"/>
      <c r="CGB6"/>
      <c r="CGC6"/>
      <c r="CGD6"/>
      <c r="CGE6"/>
      <c r="CGF6"/>
      <c r="CGG6"/>
      <c r="CGH6"/>
      <c r="CGI6"/>
      <c r="CGJ6"/>
      <c r="CGK6"/>
      <c r="CGL6"/>
      <c r="CGM6"/>
      <c r="CGN6"/>
      <c r="CGO6"/>
      <c r="CGP6"/>
      <c r="CGQ6"/>
      <c r="CGR6"/>
      <c r="CGS6"/>
      <c r="CGT6"/>
      <c r="CGU6"/>
      <c r="CGV6"/>
      <c r="CGW6"/>
      <c r="CGX6"/>
      <c r="CGY6"/>
      <c r="CGZ6"/>
      <c r="CHA6"/>
      <c r="CHB6"/>
      <c r="CHC6"/>
      <c r="CHD6"/>
      <c r="CHE6"/>
      <c r="CHF6"/>
      <c r="CHG6"/>
      <c r="CHH6"/>
      <c r="CHI6"/>
      <c r="CHJ6"/>
      <c r="CHK6"/>
      <c r="CHL6"/>
      <c r="CHM6"/>
      <c r="CHN6"/>
      <c r="CHO6"/>
      <c r="CHP6"/>
      <c r="CHQ6"/>
      <c r="CHR6"/>
      <c r="CHS6"/>
      <c r="CHT6"/>
      <c r="CHU6"/>
      <c r="CHV6"/>
      <c r="CHW6"/>
      <c r="CHX6"/>
      <c r="CHY6"/>
      <c r="CHZ6"/>
      <c r="CIA6"/>
      <c r="CIB6"/>
      <c r="CIC6"/>
      <c r="CID6"/>
      <c r="CIE6"/>
      <c r="CIF6"/>
      <c r="CIG6"/>
      <c r="CIH6"/>
      <c r="CII6"/>
      <c r="CIJ6"/>
      <c r="CIK6"/>
      <c r="CIL6"/>
      <c r="CIM6"/>
      <c r="CIN6"/>
      <c r="CIO6"/>
      <c r="CIP6"/>
      <c r="CIQ6"/>
      <c r="CIR6"/>
      <c r="CIS6"/>
      <c r="CIT6"/>
      <c r="CIU6"/>
      <c r="CIV6"/>
      <c r="CIW6"/>
      <c r="CIX6"/>
      <c r="CIY6"/>
      <c r="CIZ6"/>
      <c r="CJA6"/>
      <c r="CJB6"/>
      <c r="CJC6"/>
      <c r="CJD6"/>
      <c r="CJE6"/>
      <c r="CJF6"/>
      <c r="CJG6"/>
      <c r="CJH6"/>
      <c r="CJI6"/>
      <c r="CJJ6"/>
      <c r="CJK6"/>
      <c r="CJL6"/>
      <c r="CJM6"/>
      <c r="CJN6"/>
      <c r="CJO6"/>
      <c r="CJP6"/>
      <c r="CJQ6"/>
      <c r="CJR6"/>
      <c r="CJS6"/>
      <c r="CJT6"/>
      <c r="CJU6"/>
      <c r="CJV6"/>
      <c r="CJW6"/>
      <c r="CJX6"/>
      <c r="CJY6"/>
      <c r="CJZ6"/>
      <c r="CKA6"/>
      <c r="CKB6"/>
      <c r="CKC6"/>
      <c r="CKD6"/>
      <c r="CKE6"/>
      <c r="CKF6"/>
      <c r="CKG6"/>
      <c r="CKH6"/>
      <c r="CKI6"/>
      <c r="CKJ6"/>
      <c r="CKK6"/>
      <c r="CKL6"/>
      <c r="CKM6"/>
      <c r="CKN6"/>
      <c r="CKO6"/>
      <c r="CKP6"/>
      <c r="CKQ6"/>
      <c r="CKR6"/>
      <c r="CKS6"/>
      <c r="CKT6"/>
      <c r="CKU6"/>
      <c r="CKV6"/>
      <c r="CKW6"/>
      <c r="CKX6"/>
      <c r="CKY6"/>
      <c r="CKZ6"/>
      <c r="CLA6"/>
      <c r="CLB6"/>
      <c r="CLC6"/>
      <c r="CLD6"/>
      <c r="CLE6"/>
      <c r="CLF6"/>
      <c r="CLG6"/>
      <c r="CLH6"/>
      <c r="CLI6"/>
      <c r="CLJ6"/>
      <c r="CLK6"/>
      <c r="CLL6"/>
      <c r="CLM6"/>
      <c r="CLN6"/>
      <c r="CLO6"/>
      <c r="CLP6"/>
      <c r="CLQ6"/>
      <c r="CLR6"/>
      <c r="CLS6"/>
      <c r="CLT6"/>
      <c r="CLU6"/>
      <c r="CLV6"/>
      <c r="CLW6"/>
      <c r="CLX6"/>
      <c r="CLY6"/>
      <c r="CLZ6"/>
      <c r="CMA6"/>
      <c r="CMB6"/>
      <c r="CMC6"/>
      <c r="CMD6"/>
      <c r="CME6"/>
      <c r="CMF6"/>
      <c r="CMG6"/>
      <c r="CMH6"/>
      <c r="CMI6"/>
      <c r="CMJ6"/>
      <c r="CMK6"/>
      <c r="CML6"/>
      <c r="CMM6"/>
      <c r="CMN6"/>
      <c r="CMO6"/>
      <c r="CMP6"/>
      <c r="CMQ6"/>
      <c r="CMR6"/>
      <c r="CMS6"/>
      <c r="CMT6"/>
      <c r="CMU6"/>
      <c r="CMV6"/>
      <c r="CMW6"/>
      <c r="CMX6"/>
      <c r="CMY6"/>
      <c r="CMZ6"/>
      <c r="CNA6"/>
      <c r="CNB6"/>
      <c r="CNC6"/>
      <c r="CND6"/>
      <c r="CNE6"/>
      <c r="CNF6"/>
      <c r="CNG6"/>
      <c r="CNH6"/>
      <c r="CNI6"/>
      <c r="CNJ6"/>
      <c r="CNK6"/>
      <c r="CNL6"/>
      <c r="CNM6"/>
      <c r="CNN6"/>
      <c r="CNO6"/>
      <c r="CNP6"/>
      <c r="CNQ6"/>
      <c r="CNR6"/>
      <c r="CNS6"/>
      <c r="CNT6"/>
      <c r="CNU6"/>
      <c r="CNV6"/>
      <c r="CNW6"/>
      <c r="CNX6"/>
      <c r="CNY6"/>
      <c r="CNZ6"/>
      <c r="COA6"/>
      <c r="COB6"/>
      <c r="COC6"/>
      <c r="COD6"/>
      <c r="COE6"/>
      <c r="COF6"/>
      <c r="COG6"/>
      <c r="COH6"/>
      <c r="COI6"/>
      <c r="COJ6"/>
      <c r="COK6"/>
      <c r="COL6"/>
      <c r="COM6"/>
      <c r="CON6"/>
      <c r="COO6"/>
      <c r="COP6"/>
      <c r="COQ6"/>
      <c r="COR6"/>
      <c r="COS6"/>
      <c r="COT6"/>
      <c r="COU6"/>
      <c r="COV6"/>
      <c r="COW6"/>
      <c r="COX6"/>
      <c r="COY6"/>
      <c r="COZ6"/>
      <c r="CPA6"/>
      <c r="CPB6"/>
      <c r="CPC6"/>
      <c r="CPD6"/>
      <c r="CPE6"/>
      <c r="CPF6"/>
      <c r="CPG6"/>
      <c r="CPH6"/>
      <c r="CPI6"/>
      <c r="CPJ6"/>
      <c r="CPK6"/>
      <c r="CPL6"/>
      <c r="CPM6"/>
      <c r="CPN6"/>
      <c r="CPO6"/>
      <c r="CPP6"/>
      <c r="CPQ6"/>
      <c r="CPR6"/>
      <c r="CPS6"/>
      <c r="CPT6"/>
      <c r="CPU6"/>
      <c r="CPV6"/>
      <c r="CPW6"/>
      <c r="CPX6"/>
      <c r="CPY6"/>
      <c r="CPZ6"/>
      <c r="CQA6"/>
      <c r="CQB6"/>
      <c r="CQC6"/>
      <c r="CQD6"/>
      <c r="CQE6"/>
      <c r="CQF6"/>
      <c r="CQG6"/>
      <c r="CQH6"/>
      <c r="CQI6"/>
      <c r="CQJ6"/>
      <c r="CQK6"/>
      <c r="CQL6"/>
      <c r="CQM6"/>
      <c r="CQN6"/>
      <c r="CQO6"/>
      <c r="CQP6"/>
      <c r="CQQ6"/>
      <c r="CQR6"/>
      <c r="CQS6"/>
      <c r="CQT6"/>
      <c r="CQU6"/>
      <c r="CQV6"/>
      <c r="CQW6"/>
      <c r="CQX6"/>
      <c r="CQY6"/>
      <c r="CQZ6"/>
      <c r="CRA6"/>
      <c r="CRB6"/>
      <c r="CRC6"/>
      <c r="CRD6"/>
      <c r="CRE6"/>
      <c r="CRF6"/>
      <c r="CRG6"/>
      <c r="CRH6"/>
      <c r="CRI6"/>
      <c r="CRJ6"/>
      <c r="CRK6"/>
      <c r="CRL6"/>
      <c r="CRM6"/>
      <c r="CRN6"/>
      <c r="CRO6"/>
      <c r="CRP6"/>
      <c r="CRQ6"/>
      <c r="CRR6"/>
      <c r="CRS6"/>
      <c r="CRT6"/>
      <c r="CRU6"/>
      <c r="CRV6"/>
      <c r="CRW6"/>
      <c r="CRX6"/>
      <c r="CRY6"/>
      <c r="CRZ6"/>
      <c r="CSA6"/>
      <c r="CSB6"/>
      <c r="CSC6"/>
      <c r="CSD6"/>
      <c r="CSE6"/>
      <c r="CSF6"/>
      <c r="CSG6"/>
      <c r="CSH6"/>
      <c r="CSI6"/>
      <c r="CSJ6"/>
      <c r="CSK6"/>
      <c r="CSL6"/>
      <c r="CSM6"/>
      <c r="CSN6"/>
      <c r="CSO6"/>
      <c r="CSP6"/>
      <c r="CSQ6"/>
      <c r="CSR6"/>
      <c r="CSS6"/>
      <c r="CST6"/>
      <c r="CSU6"/>
      <c r="CSV6"/>
      <c r="CSW6"/>
      <c r="CSX6"/>
      <c r="CSY6"/>
      <c r="CSZ6"/>
      <c r="CTA6"/>
      <c r="CTB6"/>
      <c r="CTC6"/>
      <c r="CTD6"/>
      <c r="CTE6"/>
      <c r="CTF6"/>
      <c r="CTG6"/>
      <c r="CTH6"/>
      <c r="CTI6"/>
      <c r="CTJ6"/>
      <c r="CTK6"/>
      <c r="CTL6"/>
      <c r="CTM6"/>
      <c r="CTN6"/>
      <c r="CTO6"/>
      <c r="CTP6"/>
      <c r="CTQ6"/>
      <c r="CTR6"/>
      <c r="CTS6"/>
      <c r="CTT6"/>
      <c r="CTU6"/>
      <c r="CTV6"/>
      <c r="CTW6"/>
      <c r="CTX6"/>
      <c r="CTY6"/>
      <c r="CTZ6"/>
      <c r="CUA6"/>
      <c r="CUB6"/>
      <c r="CUC6"/>
      <c r="CUD6"/>
      <c r="CUE6"/>
      <c r="CUF6"/>
      <c r="CUG6"/>
      <c r="CUH6"/>
      <c r="CUI6"/>
      <c r="CUJ6"/>
      <c r="CUK6"/>
      <c r="CUL6"/>
      <c r="CUM6"/>
      <c r="CUN6"/>
      <c r="CUO6"/>
      <c r="CUP6"/>
      <c r="CUQ6"/>
      <c r="CUR6"/>
      <c r="CUS6"/>
      <c r="CUT6"/>
      <c r="CUU6"/>
      <c r="CUV6"/>
      <c r="CUW6"/>
      <c r="CUX6"/>
      <c r="CUY6"/>
      <c r="CUZ6"/>
      <c r="CVA6"/>
      <c r="CVB6"/>
      <c r="CVC6"/>
      <c r="CVD6"/>
      <c r="CVE6"/>
      <c r="CVF6"/>
      <c r="CVG6"/>
      <c r="CVH6"/>
      <c r="CVI6"/>
      <c r="CVJ6"/>
      <c r="CVK6"/>
      <c r="CVL6"/>
      <c r="CVM6"/>
      <c r="CVN6"/>
      <c r="CVO6"/>
      <c r="CVP6"/>
      <c r="CVQ6"/>
      <c r="CVR6"/>
      <c r="CVS6"/>
      <c r="CVT6"/>
      <c r="CVU6"/>
      <c r="CVV6"/>
      <c r="CVW6"/>
      <c r="CVX6"/>
      <c r="CVY6"/>
      <c r="CVZ6"/>
      <c r="CWA6"/>
      <c r="CWB6"/>
      <c r="CWC6"/>
      <c r="CWD6"/>
      <c r="CWE6"/>
      <c r="CWF6"/>
      <c r="CWG6"/>
      <c r="CWH6"/>
      <c r="CWI6"/>
      <c r="CWJ6"/>
      <c r="CWK6"/>
      <c r="CWL6"/>
      <c r="CWM6"/>
      <c r="CWN6"/>
      <c r="CWO6"/>
      <c r="CWP6"/>
      <c r="CWQ6"/>
      <c r="CWR6"/>
      <c r="CWS6"/>
      <c r="CWT6"/>
      <c r="CWU6"/>
      <c r="CWV6"/>
      <c r="CWW6"/>
      <c r="CWX6"/>
      <c r="CWY6"/>
      <c r="CWZ6"/>
      <c r="CXA6"/>
      <c r="CXB6"/>
      <c r="CXC6"/>
      <c r="CXD6"/>
      <c r="CXE6"/>
      <c r="CXF6"/>
      <c r="CXG6"/>
      <c r="CXH6"/>
      <c r="CXI6"/>
      <c r="CXJ6"/>
      <c r="CXK6"/>
      <c r="CXL6"/>
      <c r="CXM6"/>
      <c r="CXN6"/>
      <c r="CXO6"/>
      <c r="CXP6"/>
      <c r="CXQ6"/>
      <c r="CXR6"/>
      <c r="CXS6"/>
      <c r="CXT6"/>
      <c r="CXU6"/>
      <c r="CXV6"/>
      <c r="CXW6"/>
      <c r="CXX6"/>
      <c r="CXY6"/>
      <c r="CXZ6"/>
      <c r="CYA6"/>
      <c r="CYB6"/>
      <c r="CYC6"/>
      <c r="CYD6"/>
      <c r="CYE6"/>
      <c r="CYF6"/>
      <c r="CYG6"/>
      <c r="CYH6"/>
      <c r="CYI6"/>
      <c r="CYJ6"/>
      <c r="CYK6"/>
      <c r="CYL6"/>
      <c r="CYM6"/>
      <c r="CYN6"/>
      <c r="CYO6"/>
      <c r="CYP6"/>
      <c r="CYQ6"/>
      <c r="CYR6"/>
      <c r="CYS6"/>
      <c r="CYT6"/>
      <c r="CYU6"/>
      <c r="CYV6"/>
      <c r="CYW6"/>
      <c r="CYX6"/>
      <c r="CYY6"/>
      <c r="CYZ6"/>
      <c r="CZA6"/>
      <c r="CZB6"/>
      <c r="CZC6"/>
      <c r="CZD6"/>
      <c r="CZE6"/>
      <c r="CZF6"/>
      <c r="CZG6"/>
      <c r="CZH6"/>
      <c r="CZI6"/>
      <c r="CZJ6"/>
      <c r="CZK6"/>
      <c r="CZL6"/>
      <c r="CZM6"/>
      <c r="CZN6"/>
      <c r="CZO6"/>
      <c r="CZP6"/>
      <c r="CZQ6"/>
      <c r="CZR6"/>
      <c r="CZS6"/>
      <c r="CZT6"/>
      <c r="CZU6"/>
      <c r="CZV6"/>
      <c r="CZW6"/>
      <c r="CZX6"/>
      <c r="CZY6"/>
      <c r="CZZ6"/>
      <c r="DAA6"/>
      <c r="DAB6"/>
      <c r="DAC6"/>
      <c r="DAD6"/>
      <c r="DAE6"/>
      <c r="DAF6"/>
      <c r="DAG6"/>
      <c r="DAH6"/>
      <c r="DAI6"/>
      <c r="DAJ6"/>
      <c r="DAK6"/>
      <c r="DAL6"/>
      <c r="DAM6"/>
      <c r="DAN6"/>
      <c r="DAO6"/>
      <c r="DAP6"/>
      <c r="DAQ6"/>
      <c r="DAR6"/>
      <c r="DAS6"/>
      <c r="DAT6"/>
      <c r="DAU6"/>
      <c r="DAV6"/>
      <c r="DAW6"/>
      <c r="DAX6"/>
      <c r="DAY6"/>
      <c r="DAZ6"/>
      <c r="DBA6"/>
      <c r="DBB6"/>
      <c r="DBC6"/>
      <c r="DBD6"/>
      <c r="DBE6"/>
      <c r="DBF6"/>
      <c r="DBG6"/>
      <c r="DBH6"/>
      <c r="DBI6"/>
      <c r="DBJ6"/>
      <c r="DBK6"/>
      <c r="DBL6"/>
      <c r="DBM6"/>
      <c r="DBN6"/>
      <c r="DBO6"/>
      <c r="DBP6"/>
      <c r="DBQ6"/>
      <c r="DBR6"/>
      <c r="DBS6"/>
      <c r="DBT6"/>
      <c r="DBU6"/>
      <c r="DBV6"/>
      <c r="DBW6"/>
      <c r="DBX6"/>
      <c r="DBY6"/>
      <c r="DBZ6"/>
      <c r="DCA6"/>
      <c r="DCB6"/>
      <c r="DCC6"/>
      <c r="DCD6"/>
      <c r="DCE6"/>
      <c r="DCF6"/>
      <c r="DCG6"/>
      <c r="DCH6"/>
      <c r="DCI6"/>
      <c r="DCJ6"/>
      <c r="DCK6"/>
      <c r="DCL6"/>
      <c r="DCM6"/>
      <c r="DCN6"/>
      <c r="DCO6"/>
      <c r="DCP6"/>
      <c r="DCQ6"/>
      <c r="DCR6"/>
      <c r="DCS6"/>
      <c r="DCT6"/>
      <c r="DCU6"/>
      <c r="DCV6"/>
      <c r="DCW6"/>
      <c r="DCX6"/>
      <c r="DCY6"/>
      <c r="DCZ6"/>
      <c r="DDA6"/>
      <c r="DDB6"/>
      <c r="DDC6"/>
      <c r="DDD6"/>
      <c r="DDE6"/>
      <c r="DDF6"/>
      <c r="DDG6"/>
      <c r="DDH6"/>
      <c r="DDI6"/>
      <c r="DDJ6"/>
      <c r="DDK6"/>
      <c r="DDL6"/>
      <c r="DDM6"/>
      <c r="DDN6"/>
      <c r="DDO6"/>
      <c r="DDP6"/>
      <c r="DDQ6"/>
      <c r="DDR6"/>
      <c r="DDS6"/>
      <c r="DDT6"/>
      <c r="DDU6"/>
      <c r="DDV6"/>
      <c r="DDW6"/>
      <c r="DDX6"/>
      <c r="DDY6"/>
      <c r="DDZ6"/>
      <c r="DEA6"/>
      <c r="DEB6"/>
      <c r="DEC6"/>
      <c r="DED6"/>
      <c r="DEE6"/>
      <c r="DEF6"/>
      <c r="DEG6"/>
      <c r="DEH6"/>
      <c r="DEI6"/>
      <c r="DEJ6"/>
      <c r="DEK6"/>
      <c r="DEL6"/>
      <c r="DEM6"/>
      <c r="DEN6"/>
      <c r="DEO6"/>
      <c r="DEP6"/>
      <c r="DEQ6"/>
      <c r="DER6"/>
      <c r="DES6"/>
      <c r="DET6"/>
      <c r="DEU6"/>
      <c r="DEV6"/>
      <c r="DEW6"/>
      <c r="DEX6"/>
      <c r="DEY6"/>
      <c r="DEZ6"/>
      <c r="DFA6"/>
      <c r="DFB6"/>
      <c r="DFC6"/>
      <c r="DFD6"/>
      <c r="DFE6"/>
      <c r="DFF6"/>
      <c r="DFG6"/>
      <c r="DFH6"/>
      <c r="DFI6"/>
      <c r="DFJ6"/>
      <c r="DFK6"/>
      <c r="DFL6"/>
      <c r="DFM6"/>
      <c r="DFN6"/>
      <c r="DFO6"/>
      <c r="DFP6"/>
      <c r="DFQ6"/>
      <c r="DFR6"/>
      <c r="DFS6"/>
      <c r="DFT6"/>
      <c r="DFU6"/>
      <c r="DFV6"/>
      <c r="DFW6"/>
      <c r="DFX6"/>
      <c r="DFY6"/>
      <c r="DFZ6"/>
      <c r="DGA6"/>
      <c r="DGB6"/>
      <c r="DGC6"/>
      <c r="DGD6"/>
      <c r="DGE6"/>
      <c r="DGF6"/>
      <c r="DGG6"/>
      <c r="DGH6"/>
      <c r="DGI6"/>
      <c r="DGJ6"/>
      <c r="DGK6"/>
      <c r="DGL6"/>
      <c r="DGM6"/>
      <c r="DGN6"/>
      <c r="DGO6"/>
      <c r="DGP6"/>
      <c r="DGQ6"/>
      <c r="DGR6"/>
      <c r="DGS6"/>
      <c r="DGT6"/>
      <c r="DGU6"/>
      <c r="DGV6"/>
      <c r="DGW6"/>
      <c r="DGX6"/>
      <c r="DGY6"/>
      <c r="DGZ6"/>
      <c r="DHA6"/>
      <c r="DHB6"/>
      <c r="DHC6"/>
      <c r="DHD6"/>
      <c r="DHE6"/>
      <c r="DHF6"/>
      <c r="DHG6"/>
      <c r="DHH6"/>
      <c r="DHI6"/>
      <c r="DHJ6"/>
      <c r="DHK6"/>
      <c r="DHL6"/>
      <c r="DHM6"/>
      <c r="DHN6"/>
      <c r="DHO6"/>
      <c r="DHP6"/>
      <c r="DHQ6"/>
      <c r="DHR6"/>
      <c r="DHS6"/>
      <c r="DHT6"/>
      <c r="DHU6"/>
      <c r="DHV6"/>
      <c r="DHW6"/>
      <c r="DHX6"/>
      <c r="DHY6"/>
      <c r="DHZ6"/>
      <c r="DIA6"/>
      <c r="DIB6"/>
      <c r="DIC6"/>
      <c r="DID6"/>
      <c r="DIE6"/>
      <c r="DIF6"/>
      <c r="DIG6"/>
      <c r="DIH6"/>
      <c r="DII6"/>
      <c r="DIJ6"/>
      <c r="DIK6"/>
      <c r="DIL6"/>
      <c r="DIM6"/>
      <c r="DIN6"/>
      <c r="DIO6"/>
      <c r="DIP6"/>
      <c r="DIQ6"/>
      <c r="DIR6"/>
      <c r="DIS6"/>
      <c r="DIT6"/>
      <c r="DIU6"/>
      <c r="DIV6"/>
      <c r="DIW6"/>
      <c r="DIX6"/>
      <c r="DIY6"/>
      <c r="DIZ6"/>
      <c r="DJA6"/>
      <c r="DJB6"/>
      <c r="DJC6"/>
      <c r="DJD6"/>
      <c r="DJE6"/>
      <c r="DJF6"/>
      <c r="DJG6"/>
      <c r="DJH6"/>
      <c r="DJI6"/>
      <c r="DJJ6"/>
      <c r="DJK6"/>
      <c r="DJL6"/>
      <c r="DJM6"/>
      <c r="DJN6"/>
      <c r="DJO6"/>
      <c r="DJP6"/>
      <c r="DJQ6"/>
      <c r="DJR6"/>
      <c r="DJS6"/>
      <c r="DJT6"/>
      <c r="DJU6"/>
      <c r="DJV6"/>
      <c r="DJW6"/>
      <c r="DJX6"/>
      <c r="DJY6"/>
      <c r="DJZ6"/>
      <c r="DKA6"/>
      <c r="DKB6"/>
      <c r="DKC6"/>
      <c r="DKD6"/>
      <c r="DKE6"/>
      <c r="DKF6"/>
      <c r="DKG6"/>
      <c r="DKH6"/>
      <c r="DKI6"/>
      <c r="DKJ6"/>
      <c r="DKK6"/>
      <c r="DKL6"/>
      <c r="DKM6"/>
      <c r="DKN6"/>
      <c r="DKO6"/>
      <c r="DKP6"/>
      <c r="DKQ6"/>
      <c r="DKR6"/>
      <c r="DKS6"/>
      <c r="DKT6"/>
      <c r="DKU6"/>
      <c r="DKV6"/>
      <c r="DKW6"/>
      <c r="DKX6"/>
      <c r="DKY6"/>
      <c r="DKZ6"/>
      <c r="DLA6"/>
      <c r="DLB6"/>
      <c r="DLC6"/>
      <c r="DLD6"/>
      <c r="DLE6"/>
      <c r="DLF6"/>
      <c r="DLG6"/>
      <c r="DLH6"/>
      <c r="DLI6"/>
      <c r="DLJ6"/>
      <c r="DLK6"/>
      <c r="DLL6"/>
      <c r="DLM6"/>
      <c r="DLN6"/>
      <c r="DLO6"/>
      <c r="DLP6"/>
      <c r="DLQ6"/>
      <c r="DLR6"/>
      <c r="DLS6"/>
      <c r="DLT6"/>
      <c r="DLU6"/>
      <c r="DLV6"/>
      <c r="DLW6"/>
      <c r="DLX6"/>
      <c r="DLY6"/>
      <c r="DLZ6"/>
      <c r="DMA6"/>
      <c r="DMB6"/>
      <c r="DMC6"/>
      <c r="DMD6"/>
      <c r="DME6"/>
      <c r="DMF6"/>
      <c r="DMG6"/>
      <c r="DMH6"/>
      <c r="DMI6"/>
      <c r="DMJ6"/>
      <c r="DMK6"/>
      <c r="DML6"/>
      <c r="DMM6"/>
      <c r="DMN6"/>
      <c r="DMO6"/>
      <c r="DMP6"/>
      <c r="DMQ6"/>
      <c r="DMR6"/>
      <c r="DMS6"/>
      <c r="DMT6"/>
      <c r="DMU6"/>
      <c r="DMV6"/>
      <c r="DMW6"/>
      <c r="DMX6"/>
      <c r="DMY6"/>
      <c r="DMZ6"/>
      <c r="DNA6"/>
      <c r="DNB6"/>
      <c r="DNC6"/>
      <c r="DND6"/>
      <c r="DNE6"/>
      <c r="DNF6"/>
      <c r="DNG6"/>
      <c r="DNH6"/>
      <c r="DNI6"/>
      <c r="DNJ6"/>
      <c r="DNK6"/>
      <c r="DNL6"/>
      <c r="DNM6"/>
      <c r="DNN6"/>
      <c r="DNO6"/>
      <c r="DNP6"/>
      <c r="DNQ6"/>
      <c r="DNR6"/>
      <c r="DNS6"/>
      <c r="DNT6"/>
      <c r="DNU6"/>
      <c r="DNV6"/>
      <c r="DNW6"/>
      <c r="DNX6"/>
      <c r="DNY6"/>
      <c r="DNZ6"/>
      <c r="DOA6"/>
      <c r="DOB6"/>
      <c r="DOC6"/>
      <c r="DOD6"/>
      <c r="DOE6"/>
      <c r="DOF6"/>
      <c r="DOG6"/>
      <c r="DOH6"/>
      <c r="DOI6"/>
      <c r="DOJ6"/>
      <c r="DOK6"/>
      <c r="DOL6"/>
      <c r="DOM6"/>
      <c r="DON6"/>
      <c r="DOO6"/>
      <c r="DOP6"/>
      <c r="DOQ6"/>
      <c r="DOR6"/>
      <c r="DOS6"/>
      <c r="DOT6"/>
      <c r="DOU6"/>
      <c r="DOV6"/>
      <c r="DOW6"/>
      <c r="DOX6"/>
      <c r="DOY6"/>
      <c r="DOZ6"/>
      <c r="DPA6"/>
      <c r="DPB6"/>
      <c r="DPC6"/>
      <c r="DPD6"/>
      <c r="DPE6"/>
      <c r="DPF6"/>
      <c r="DPG6"/>
      <c r="DPH6"/>
      <c r="DPI6"/>
      <c r="DPJ6"/>
      <c r="DPK6"/>
      <c r="DPL6"/>
      <c r="DPM6"/>
      <c r="DPN6"/>
      <c r="DPO6"/>
      <c r="DPP6"/>
      <c r="DPQ6"/>
      <c r="DPR6"/>
      <c r="DPS6"/>
      <c r="DPT6"/>
      <c r="DPU6"/>
      <c r="DPV6"/>
      <c r="DPW6"/>
      <c r="DPX6"/>
      <c r="DPY6"/>
      <c r="DPZ6"/>
      <c r="DQA6"/>
      <c r="DQB6"/>
      <c r="DQC6"/>
      <c r="DQD6"/>
      <c r="DQE6"/>
      <c r="DQF6"/>
      <c r="DQG6"/>
      <c r="DQH6"/>
      <c r="DQI6"/>
      <c r="DQJ6"/>
      <c r="DQK6"/>
      <c r="DQL6"/>
      <c r="DQM6"/>
      <c r="DQN6"/>
      <c r="DQO6"/>
      <c r="DQP6"/>
      <c r="DQQ6"/>
      <c r="DQR6"/>
      <c r="DQS6"/>
      <c r="DQT6"/>
      <c r="DQU6"/>
      <c r="DQV6"/>
      <c r="DQW6"/>
      <c r="DQX6"/>
      <c r="DQY6"/>
      <c r="DQZ6"/>
      <c r="DRA6"/>
      <c r="DRB6"/>
      <c r="DRC6"/>
      <c r="DRD6"/>
      <c r="DRE6"/>
      <c r="DRF6"/>
      <c r="DRG6"/>
      <c r="DRH6"/>
      <c r="DRI6"/>
      <c r="DRJ6"/>
      <c r="DRK6"/>
      <c r="DRL6"/>
      <c r="DRM6"/>
      <c r="DRN6"/>
      <c r="DRO6"/>
      <c r="DRP6"/>
      <c r="DRQ6"/>
      <c r="DRR6"/>
      <c r="DRS6"/>
      <c r="DRT6"/>
      <c r="DRU6"/>
      <c r="DRV6"/>
      <c r="DRW6"/>
      <c r="DRX6"/>
      <c r="DRY6"/>
      <c r="DRZ6"/>
      <c r="DSA6"/>
      <c r="DSB6"/>
      <c r="DSC6"/>
      <c r="DSD6"/>
      <c r="DSE6"/>
      <c r="DSF6"/>
      <c r="DSG6"/>
      <c r="DSH6"/>
      <c r="DSI6"/>
      <c r="DSJ6"/>
      <c r="DSK6"/>
      <c r="DSL6"/>
      <c r="DSM6"/>
      <c r="DSN6"/>
      <c r="DSO6"/>
      <c r="DSP6"/>
      <c r="DSQ6"/>
      <c r="DSR6"/>
      <c r="DSS6"/>
      <c r="DST6"/>
      <c r="DSU6"/>
      <c r="DSV6"/>
      <c r="DSW6"/>
      <c r="DSX6"/>
      <c r="DSY6"/>
      <c r="DSZ6"/>
      <c r="DTA6"/>
      <c r="DTB6"/>
      <c r="DTC6"/>
      <c r="DTD6"/>
      <c r="DTE6"/>
      <c r="DTF6"/>
      <c r="DTG6"/>
      <c r="DTH6"/>
      <c r="DTI6"/>
      <c r="DTJ6"/>
      <c r="DTK6"/>
      <c r="DTL6"/>
      <c r="DTM6"/>
      <c r="DTN6"/>
      <c r="DTO6"/>
      <c r="DTP6"/>
      <c r="DTQ6"/>
      <c r="DTR6"/>
      <c r="DTS6"/>
      <c r="DTT6"/>
      <c r="DTU6"/>
      <c r="DTV6"/>
      <c r="DTW6"/>
      <c r="DTX6"/>
      <c r="DTY6"/>
      <c r="DTZ6"/>
      <c r="DUA6"/>
      <c r="DUB6"/>
      <c r="DUC6"/>
      <c r="DUD6"/>
      <c r="DUE6"/>
      <c r="DUF6"/>
      <c r="DUG6"/>
      <c r="DUH6"/>
      <c r="DUI6"/>
      <c r="DUJ6"/>
      <c r="DUK6"/>
      <c r="DUL6"/>
      <c r="DUM6"/>
      <c r="DUN6"/>
      <c r="DUO6"/>
      <c r="DUP6"/>
      <c r="DUQ6"/>
      <c r="DUR6"/>
      <c r="DUS6"/>
      <c r="DUT6"/>
      <c r="DUU6"/>
      <c r="DUV6"/>
      <c r="DUW6"/>
      <c r="DUX6"/>
      <c r="DUY6"/>
      <c r="DUZ6"/>
      <c r="DVA6"/>
      <c r="DVB6"/>
      <c r="DVC6"/>
      <c r="DVD6"/>
      <c r="DVE6"/>
      <c r="DVF6"/>
      <c r="DVG6"/>
      <c r="DVH6"/>
      <c r="DVI6"/>
      <c r="DVJ6"/>
      <c r="DVK6"/>
      <c r="DVL6"/>
      <c r="DVM6"/>
      <c r="DVN6"/>
      <c r="DVO6"/>
      <c r="DVP6"/>
      <c r="DVQ6"/>
      <c r="DVR6"/>
      <c r="DVS6"/>
      <c r="DVT6"/>
      <c r="DVU6"/>
      <c r="DVV6"/>
      <c r="DVW6"/>
      <c r="DVX6"/>
      <c r="DVY6"/>
      <c r="DVZ6"/>
      <c r="DWA6"/>
      <c r="DWB6"/>
      <c r="DWC6"/>
      <c r="DWD6"/>
      <c r="DWE6"/>
      <c r="DWF6"/>
      <c r="DWG6"/>
      <c r="DWH6"/>
      <c r="DWI6"/>
      <c r="DWJ6"/>
      <c r="DWK6"/>
      <c r="DWL6"/>
      <c r="DWM6"/>
      <c r="DWN6"/>
      <c r="DWO6"/>
      <c r="DWP6"/>
      <c r="DWQ6"/>
      <c r="DWR6"/>
      <c r="DWS6"/>
      <c r="DWT6"/>
      <c r="DWU6"/>
      <c r="DWV6"/>
      <c r="DWW6"/>
      <c r="DWX6"/>
      <c r="DWY6"/>
      <c r="DWZ6"/>
      <c r="DXA6"/>
      <c r="DXB6"/>
      <c r="DXC6"/>
      <c r="DXD6"/>
      <c r="DXE6"/>
      <c r="DXF6"/>
      <c r="DXG6"/>
      <c r="DXH6"/>
      <c r="DXI6"/>
      <c r="DXJ6"/>
      <c r="DXK6"/>
      <c r="DXL6"/>
      <c r="DXM6"/>
      <c r="DXN6"/>
      <c r="DXO6"/>
      <c r="DXP6"/>
      <c r="DXQ6"/>
      <c r="DXR6"/>
      <c r="DXS6"/>
      <c r="DXT6"/>
      <c r="DXU6"/>
      <c r="DXV6"/>
      <c r="DXW6"/>
      <c r="DXX6"/>
      <c r="DXY6"/>
      <c r="DXZ6"/>
      <c r="DYA6"/>
      <c r="DYB6"/>
      <c r="DYC6"/>
      <c r="DYD6"/>
      <c r="DYE6"/>
      <c r="DYF6"/>
      <c r="DYG6"/>
      <c r="DYH6"/>
      <c r="DYI6"/>
      <c r="DYJ6"/>
      <c r="DYK6"/>
      <c r="DYL6"/>
      <c r="DYM6"/>
      <c r="DYN6"/>
      <c r="DYO6"/>
      <c r="DYP6"/>
      <c r="DYQ6"/>
      <c r="DYR6"/>
      <c r="DYS6"/>
      <c r="DYT6"/>
      <c r="DYU6"/>
      <c r="DYV6"/>
      <c r="DYW6"/>
      <c r="DYX6"/>
      <c r="DYY6"/>
      <c r="DYZ6"/>
      <c r="DZA6"/>
      <c r="DZB6"/>
      <c r="DZC6"/>
      <c r="DZD6"/>
      <c r="DZE6"/>
      <c r="DZF6"/>
      <c r="DZG6"/>
      <c r="DZH6"/>
      <c r="DZI6"/>
      <c r="DZJ6"/>
      <c r="DZK6"/>
      <c r="DZL6"/>
      <c r="DZM6"/>
      <c r="DZN6"/>
      <c r="DZO6"/>
      <c r="DZP6"/>
      <c r="DZQ6"/>
      <c r="DZR6"/>
      <c r="DZS6"/>
      <c r="DZT6"/>
      <c r="DZU6"/>
      <c r="DZV6"/>
      <c r="DZW6"/>
      <c r="DZX6"/>
      <c r="DZY6"/>
      <c r="DZZ6"/>
      <c r="EAA6"/>
      <c r="EAB6"/>
      <c r="EAC6"/>
      <c r="EAD6"/>
      <c r="EAE6"/>
      <c r="EAF6"/>
      <c r="EAG6"/>
      <c r="EAH6"/>
      <c r="EAI6"/>
      <c r="EAJ6"/>
      <c r="EAK6"/>
      <c r="EAL6"/>
      <c r="EAM6"/>
      <c r="EAN6"/>
      <c r="EAO6"/>
      <c r="EAP6"/>
      <c r="EAQ6"/>
      <c r="EAR6"/>
      <c r="EAS6"/>
      <c r="EAT6"/>
      <c r="EAU6"/>
      <c r="EAV6"/>
      <c r="EAW6"/>
      <c r="EAX6"/>
      <c r="EAY6"/>
      <c r="EAZ6"/>
      <c r="EBA6"/>
      <c r="EBB6"/>
      <c r="EBC6"/>
      <c r="EBD6"/>
      <c r="EBE6"/>
      <c r="EBF6"/>
      <c r="EBG6"/>
      <c r="EBH6"/>
      <c r="EBI6"/>
      <c r="EBJ6"/>
      <c r="EBK6"/>
      <c r="EBL6"/>
      <c r="EBM6"/>
      <c r="EBN6"/>
      <c r="EBO6"/>
      <c r="EBP6"/>
      <c r="EBQ6"/>
      <c r="EBR6"/>
      <c r="EBS6"/>
      <c r="EBT6"/>
      <c r="EBU6"/>
      <c r="EBV6"/>
      <c r="EBW6"/>
      <c r="EBX6"/>
      <c r="EBY6"/>
      <c r="EBZ6"/>
      <c r="ECA6"/>
      <c r="ECB6"/>
      <c r="ECC6"/>
      <c r="ECD6"/>
      <c r="ECE6"/>
      <c r="ECF6"/>
      <c r="ECG6"/>
      <c r="ECH6"/>
      <c r="ECI6"/>
      <c r="ECJ6"/>
      <c r="ECK6"/>
      <c r="ECL6"/>
      <c r="ECM6"/>
      <c r="ECN6"/>
      <c r="ECO6"/>
      <c r="ECP6"/>
      <c r="ECQ6"/>
      <c r="ECR6"/>
      <c r="ECS6"/>
      <c r="ECT6"/>
      <c r="ECU6"/>
      <c r="ECV6"/>
      <c r="ECW6"/>
      <c r="ECX6"/>
      <c r="ECY6"/>
      <c r="ECZ6"/>
      <c r="EDA6"/>
      <c r="EDB6"/>
      <c r="EDC6"/>
      <c r="EDD6"/>
      <c r="EDE6"/>
      <c r="EDF6"/>
      <c r="EDG6"/>
      <c r="EDH6"/>
      <c r="EDI6"/>
      <c r="EDJ6"/>
      <c r="EDK6"/>
      <c r="EDL6"/>
      <c r="EDM6"/>
      <c r="EDN6"/>
      <c r="EDO6"/>
      <c r="EDP6"/>
      <c r="EDQ6"/>
      <c r="EDR6"/>
      <c r="EDS6"/>
      <c r="EDT6"/>
      <c r="EDU6"/>
      <c r="EDV6"/>
      <c r="EDW6"/>
      <c r="EDX6"/>
      <c r="EDY6"/>
      <c r="EDZ6"/>
      <c r="EEA6"/>
      <c r="EEB6"/>
      <c r="EEC6"/>
      <c r="EED6"/>
      <c r="EEE6"/>
      <c r="EEF6"/>
      <c r="EEG6"/>
      <c r="EEH6"/>
      <c r="EEI6"/>
      <c r="EEJ6"/>
      <c r="EEK6"/>
      <c r="EEL6"/>
      <c r="EEM6"/>
      <c r="EEN6"/>
      <c r="EEO6"/>
      <c r="EEP6"/>
      <c r="EEQ6"/>
      <c r="EER6"/>
      <c r="EES6"/>
      <c r="EET6"/>
      <c r="EEU6"/>
      <c r="EEV6"/>
      <c r="EEW6"/>
      <c r="EEX6"/>
      <c r="EEY6"/>
      <c r="EEZ6"/>
      <c r="EFA6"/>
      <c r="EFB6"/>
      <c r="EFC6"/>
      <c r="EFD6"/>
      <c r="EFE6"/>
      <c r="EFF6"/>
      <c r="EFG6"/>
      <c r="EFH6"/>
      <c r="EFI6"/>
      <c r="EFJ6"/>
      <c r="EFK6"/>
      <c r="EFL6"/>
      <c r="EFM6"/>
      <c r="EFN6"/>
      <c r="EFO6"/>
      <c r="EFP6"/>
      <c r="EFQ6"/>
      <c r="EFR6"/>
      <c r="EFS6"/>
      <c r="EFT6"/>
      <c r="EFU6"/>
      <c r="EFV6"/>
      <c r="EFW6"/>
      <c r="EFX6"/>
      <c r="EFY6"/>
      <c r="EFZ6"/>
      <c r="EGA6"/>
      <c r="EGB6"/>
      <c r="EGC6"/>
      <c r="EGD6"/>
      <c r="EGE6"/>
      <c r="EGF6"/>
      <c r="EGG6"/>
      <c r="EGH6"/>
      <c r="EGI6"/>
      <c r="EGJ6"/>
      <c r="EGK6"/>
      <c r="EGL6"/>
      <c r="EGM6"/>
      <c r="EGN6"/>
      <c r="EGO6"/>
      <c r="EGP6"/>
      <c r="EGQ6"/>
      <c r="EGR6"/>
      <c r="EGS6"/>
      <c r="EGT6"/>
      <c r="EGU6"/>
      <c r="EGV6"/>
      <c r="EGW6"/>
      <c r="EGX6"/>
      <c r="EGY6"/>
      <c r="EGZ6"/>
      <c r="EHA6"/>
      <c r="EHB6"/>
      <c r="EHC6"/>
      <c r="EHD6"/>
      <c r="EHE6"/>
      <c r="EHF6"/>
      <c r="EHG6"/>
      <c r="EHH6"/>
      <c r="EHI6"/>
      <c r="EHJ6"/>
      <c r="EHK6"/>
      <c r="EHL6"/>
      <c r="EHM6"/>
      <c r="EHN6"/>
      <c r="EHO6"/>
      <c r="EHP6"/>
      <c r="EHQ6"/>
      <c r="EHR6"/>
      <c r="EHS6"/>
      <c r="EHT6"/>
      <c r="EHU6"/>
      <c r="EHV6"/>
      <c r="EHW6"/>
      <c r="EHX6"/>
      <c r="EHY6"/>
      <c r="EHZ6"/>
      <c r="EIA6"/>
      <c r="EIB6"/>
      <c r="EIC6"/>
      <c r="EID6"/>
      <c r="EIE6"/>
      <c r="EIF6"/>
      <c r="EIG6"/>
      <c r="EIH6"/>
      <c r="EII6"/>
      <c r="EIJ6"/>
      <c r="EIK6"/>
      <c r="EIL6"/>
      <c r="EIM6"/>
      <c r="EIN6"/>
      <c r="EIO6"/>
      <c r="EIP6"/>
      <c r="EIQ6"/>
      <c r="EIR6"/>
      <c r="EIS6"/>
      <c r="EIT6"/>
      <c r="EIU6"/>
      <c r="EIV6"/>
      <c r="EIW6"/>
      <c r="EIX6"/>
      <c r="EIY6"/>
      <c r="EIZ6"/>
      <c r="EJA6"/>
      <c r="EJB6"/>
      <c r="EJC6"/>
      <c r="EJD6"/>
      <c r="EJE6"/>
      <c r="EJF6"/>
      <c r="EJG6"/>
      <c r="EJH6"/>
      <c r="EJI6"/>
      <c r="EJJ6"/>
      <c r="EJK6"/>
      <c r="EJL6"/>
      <c r="EJM6"/>
      <c r="EJN6"/>
      <c r="EJO6"/>
      <c r="EJP6"/>
      <c r="EJQ6"/>
      <c r="EJR6"/>
      <c r="EJS6"/>
      <c r="EJT6"/>
      <c r="EJU6"/>
      <c r="EJV6"/>
      <c r="EJW6"/>
      <c r="EJX6"/>
      <c r="EJY6"/>
      <c r="EJZ6"/>
      <c r="EKA6"/>
      <c r="EKB6"/>
      <c r="EKC6"/>
      <c r="EKD6"/>
      <c r="EKE6"/>
      <c r="EKF6"/>
      <c r="EKG6"/>
      <c r="EKH6"/>
      <c r="EKI6"/>
      <c r="EKJ6"/>
      <c r="EKK6"/>
      <c r="EKL6"/>
      <c r="EKM6"/>
      <c r="EKN6"/>
      <c r="EKO6"/>
      <c r="EKP6"/>
      <c r="EKQ6"/>
      <c r="EKR6"/>
      <c r="EKS6"/>
      <c r="EKT6"/>
      <c r="EKU6"/>
      <c r="EKV6"/>
      <c r="EKW6"/>
      <c r="EKX6"/>
      <c r="EKY6"/>
      <c r="EKZ6"/>
      <c r="ELA6"/>
      <c r="ELB6"/>
      <c r="ELC6"/>
      <c r="ELD6"/>
      <c r="ELE6"/>
      <c r="ELF6"/>
      <c r="ELG6"/>
      <c r="ELH6"/>
      <c r="ELI6"/>
      <c r="ELJ6"/>
      <c r="ELK6"/>
      <c r="ELL6"/>
      <c r="ELM6"/>
      <c r="ELN6"/>
      <c r="ELO6"/>
      <c r="ELP6"/>
      <c r="ELQ6"/>
      <c r="ELR6"/>
      <c r="ELS6"/>
      <c r="ELT6"/>
      <c r="ELU6"/>
      <c r="ELV6"/>
      <c r="ELW6"/>
      <c r="ELX6"/>
      <c r="ELY6"/>
      <c r="ELZ6"/>
      <c r="EMA6"/>
      <c r="EMB6"/>
      <c r="EMC6"/>
      <c r="EMD6"/>
      <c r="EME6"/>
      <c r="EMF6"/>
      <c r="EMG6"/>
      <c r="EMH6"/>
      <c r="EMI6"/>
      <c r="EMJ6"/>
      <c r="EMK6"/>
      <c r="EML6"/>
      <c r="EMM6"/>
      <c r="EMN6"/>
      <c r="EMO6"/>
      <c r="EMP6"/>
      <c r="EMQ6"/>
      <c r="EMR6"/>
      <c r="EMS6"/>
      <c r="EMT6"/>
      <c r="EMU6"/>
      <c r="EMV6"/>
      <c r="EMW6"/>
      <c r="EMX6"/>
      <c r="EMY6"/>
      <c r="EMZ6"/>
      <c r="ENA6"/>
      <c r="ENB6"/>
      <c r="ENC6"/>
      <c r="END6"/>
      <c r="ENE6"/>
      <c r="ENF6"/>
      <c r="ENG6"/>
      <c r="ENH6"/>
      <c r="ENI6"/>
      <c r="ENJ6"/>
      <c r="ENK6"/>
      <c r="ENL6"/>
      <c r="ENM6"/>
      <c r="ENN6"/>
      <c r="ENO6"/>
      <c r="ENP6"/>
      <c r="ENQ6"/>
      <c r="ENR6"/>
      <c r="ENS6"/>
      <c r="ENT6"/>
      <c r="ENU6"/>
      <c r="ENV6"/>
      <c r="ENW6"/>
      <c r="ENX6"/>
      <c r="ENY6"/>
      <c r="ENZ6"/>
      <c r="EOA6"/>
      <c r="EOB6"/>
      <c r="EOC6"/>
      <c r="EOD6"/>
      <c r="EOE6"/>
      <c r="EOF6"/>
      <c r="EOG6"/>
      <c r="EOH6"/>
      <c r="EOI6"/>
      <c r="EOJ6"/>
      <c r="EOK6"/>
      <c r="EOL6"/>
      <c r="EOM6"/>
      <c r="EON6"/>
      <c r="EOO6"/>
      <c r="EOP6"/>
      <c r="EOQ6"/>
      <c r="EOR6"/>
      <c r="EOS6"/>
      <c r="EOT6"/>
      <c r="EOU6"/>
      <c r="EOV6"/>
      <c r="EOW6"/>
      <c r="EOX6"/>
      <c r="EOY6"/>
      <c r="EOZ6"/>
      <c r="EPA6"/>
      <c r="EPB6"/>
      <c r="EPC6"/>
      <c r="EPD6"/>
      <c r="EPE6"/>
      <c r="EPF6"/>
      <c r="EPG6"/>
      <c r="EPH6"/>
      <c r="EPI6"/>
      <c r="EPJ6"/>
      <c r="EPK6"/>
      <c r="EPL6"/>
      <c r="EPM6"/>
      <c r="EPN6"/>
      <c r="EPO6"/>
      <c r="EPP6"/>
      <c r="EPQ6"/>
      <c r="EPR6"/>
      <c r="EPS6"/>
      <c r="EPT6"/>
      <c r="EPU6"/>
      <c r="EPV6"/>
      <c r="EPW6"/>
      <c r="EPX6"/>
      <c r="EPY6"/>
      <c r="EPZ6"/>
      <c r="EQA6"/>
      <c r="EQB6"/>
      <c r="EQC6"/>
      <c r="EQD6"/>
      <c r="EQE6"/>
      <c r="EQF6"/>
      <c r="EQG6"/>
      <c r="EQH6"/>
      <c r="EQI6"/>
      <c r="EQJ6"/>
      <c r="EQK6"/>
      <c r="EQL6"/>
      <c r="EQM6"/>
      <c r="EQN6"/>
      <c r="EQO6"/>
      <c r="EQP6"/>
      <c r="EQQ6"/>
      <c r="EQR6"/>
      <c r="EQS6"/>
      <c r="EQT6"/>
      <c r="EQU6"/>
      <c r="EQV6"/>
      <c r="EQW6"/>
      <c r="EQX6"/>
      <c r="EQY6"/>
      <c r="EQZ6"/>
      <c r="ERA6"/>
      <c r="ERB6"/>
      <c r="ERC6"/>
      <c r="ERD6"/>
      <c r="ERE6"/>
      <c r="ERF6"/>
      <c r="ERG6"/>
      <c r="ERH6"/>
      <c r="ERI6"/>
      <c r="ERJ6"/>
      <c r="ERK6"/>
      <c r="ERL6"/>
      <c r="ERM6"/>
      <c r="ERN6"/>
      <c r="ERO6"/>
      <c r="ERP6"/>
      <c r="ERQ6"/>
      <c r="ERR6"/>
      <c r="ERS6"/>
      <c r="ERT6"/>
      <c r="ERU6"/>
      <c r="ERV6"/>
      <c r="ERW6"/>
      <c r="ERX6"/>
      <c r="ERY6"/>
      <c r="ERZ6"/>
      <c r="ESA6"/>
      <c r="ESB6"/>
      <c r="ESC6"/>
      <c r="ESD6"/>
      <c r="ESE6"/>
      <c r="ESF6"/>
      <c r="ESG6"/>
      <c r="ESH6"/>
      <c r="ESI6"/>
      <c r="ESJ6"/>
      <c r="ESK6"/>
      <c r="ESL6"/>
      <c r="ESM6"/>
      <c r="ESN6"/>
      <c r="ESO6"/>
      <c r="ESP6"/>
      <c r="ESQ6"/>
      <c r="ESR6"/>
      <c r="ESS6"/>
      <c r="EST6"/>
      <c r="ESU6"/>
      <c r="ESV6"/>
      <c r="ESW6"/>
      <c r="ESX6"/>
      <c r="ESY6"/>
      <c r="ESZ6"/>
      <c r="ETA6"/>
      <c r="ETB6"/>
      <c r="ETC6"/>
      <c r="ETD6"/>
      <c r="ETE6"/>
      <c r="ETF6"/>
      <c r="ETG6"/>
      <c r="ETH6"/>
      <c r="ETI6"/>
      <c r="ETJ6"/>
      <c r="ETK6"/>
      <c r="ETL6"/>
      <c r="ETM6"/>
      <c r="ETN6"/>
      <c r="ETO6"/>
      <c r="ETP6"/>
      <c r="ETQ6"/>
      <c r="ETR6"/>
      <c r="ETS6"/>
      <c r="ETT6"/>
      <c r="ETU6"/>
      <c r="ETV6"/>
      <c r="ETW6"/>
      <c r="ETX6"/>
      <c r="ETY6"/>
      <c r="ETZ6"/>
      <c r="EUA6"/>
      <c r="EUB6"/>
      <c r="EUC6"/>
      <c r="EUD6"/>
      <c r="EUE6"/>
      <c r="EUF6"/>
      <c r="EUG6"/>
      <c r="EUH6"/>
      <c r="EUI6"/>
      <c r="EUJ6"/>
      <c r="EUK6"/>
      <c r="EUL6"/>
      <c r="EUM6"/>
      <c r="EUN6"/>
      <c r="EUO6"/>
      <c r="EUP6"/>
      <c r="EUQ6"/>
      <c r="EUR6"/>
      <c r="EUS6"/>
      <c r="EUT6"/>
      <c r="EUU6"/>
      <c r="EUV6"/>
      <c r="EUW6"/>
      <c r="EUX6"/>
      <c r="EUY6"/>
      <c r="EUZ6"/>
      <c r="EVA6"/>
      <c r="EVB6"/>
      <c r="EVC6"/>
      <c r="EVD6"/>
      <c r="EVE6"/>
      <c r="EVF6"/>
      <c r="EVG6"/>
      <c r="EVH6"/>
      <c r="EVI6"/>
      <c r="EVJ6"/>
      <c r="EVK6"/>
      <c r="EVL6"/>
      <c r="EVM6"/>
      <c r="EVN6"/>
      <c r="EVO6"/>
      <c r="EVP6"/>
      <c r="EVQ6"/>
      <c r="EVR6"/>
      <c r="EVS6"/>
      <c r="EVT6"/>
      <c r="EVU6"/>
      <c r="EVV6"/>
      <c r="EVW6"/>
      <c r="EVX6"/>
      <c r="EVY6"/>
      <c r="EVZ6"/>
      <c r="EWA6"/>
      <c r="EWB6"/>
      <c r="EWC6"/>
      <c r="EWD6"/>
      <c r="EWE6"/>
      <c r="EWF6"/>
      <c r="EWG6"/>
      <c r="EWH6"/>
      <c r="EWI6"/>
      <c r="EWJ6"/>
      <c r="EWK6"/>
      <c r="EWL6"/>
      <c r="EWM6"/>
      <c r="EWN6"/>
      <c r="EWO6"/>
      <c r="EWP6"/>
      <c r="EWQ6"/>
      <c r="EWR6"/>
      <c r="EWS6"/>
      <c r="EWT6"/>
      <c r="EWU6"/>
      <c r="EWV6"/>
      <c r="EWW6"/>
      <c r="EWX6"/>
      <c r="EWY6"/>
      <c r="EWZ6"/>
      <c r="EXA6"/>
      <c r="EXB6"/>
      <c r="EXC6"/>
      <c r="EXD6"/>
      <c r="EXE6"/>
      <c r="EXF6"/>
      <c r="EXG6"/>
      <c r="EXH6"/>
      <c r="EXI6"/>
      <c r="EXJ6"/>
      <c r="EXK6"/>
      <c r="EXL6"/>
      <c r="EXM6"/>
      <c r="EXN6"/>
      <c r="EXO6"/>
      <c r="EXP6"/>
      <c r="EXQ6"/>
      <c r="EXR6"/>
      <c r="EXS6"/>
      <c r="EXT6"/>
      <c r="EXU6"/>
      <c r="EXV6"/>
      <c r="EXW6"/>
      <c r="EXX6"/>
      <c r="EXY6"/>
      <c r="EXZ6"/>
      <c r="EYA6"/>
      <c r="EYB6"/>
      <c r="EYC6"/>
      <c r="EYD6"/>
      <c r="EYE6"/>
      <c r="EYF6"/>
      <c r="EYG6"/>
      <c r="EYH6"/>
      <c r="EYI6"/>
      <c r="EYJ6"/>
      <c r="EYK6"/>
      <c r="EYL6"/>
      <c r="EYM6"/>
      <c r="EYN6"/>
      <c r="EYO6"/>
      <c r="EYP6"/>
      <c r="EYQ6"/>
      <c r="EYR6"/>
      <c r="EYS6"/>
      <c r="EYT6"/>
      <c r="EYU6"/>
      <c r="EYV6"/>
      <c r="EYW6"/>
      <c r="EYX6"/>
      <c r="EYY6"/>
      <c r="EYZ6"/>
      <c r="EZA6"/>
      <c r="EZB6"/>
      <c r="EZC6"/>
      <c r="EZD6"/>
      <c r="EZE6"/>
      <c r="EZF6"/>
      <c r="EZG6"/>
      <c r="EZH6"/>
      <c r="EZI6"/>
      <c r="EZJ6"/>
      <c r="EZK6"/>
      <c r="EZL6"/>
      <c r="EZM6"/>
      <c r="EZN6"/>
      <c r="EZO6"/>
      <c r="EZP6"/>
      <c r="EZQ6"/>
      <c r="EZR6"/>
      <c r="EZS6"/>
      <c r="EZT6"/>
      <c r="EZU6"/>
      <c r="EZV6"/>
      <c r="EZW6"/>
      <c r="EZX6"/>
      <c r="EZY6"/>
      <c r="EZZ6"/>
      <c r="FAA6"/>
      <c r="FAB6"/>
      <c r="FAC6"/>
      <c r="FAD6"/>
      <c r="FAE6"/>
      <c r="FAF6"/>
      <c r="FAG6"/>
      <c r="FAH6"/>
      <c r="FAI6"/>
      <c r="FAJ6"/>
      <c r="FAK6"/>
      <c r="FAL6"/>
      <c r="FAM6"/>
      <c r="FAN6"/>
      <c r="FAO6"/>
      <c r="FAP6"/>
      <c r="FAQ6"/>
      <c r="FAR6"/>
      <c r="FAS6"/>
      <c r="FAT6"/>
      <c r="FAU6"/>
      <c r="FAV6"/>
      <c r="FAW6"/>
      <c r="FAX6"/>
      <c r="FAY6"/>
      <c r="FAZ6"/>
      <c r="FBA6"/>
      <c r="FBB6"/>
      <c r="FBC6"/>
      <c r="FBD6"/>
      <c r="FBE6"/>
      <c r="FBF6"/>
      <c r="FBG6"/>
      <c r="FBH6"/>
      <c r="FBI6"/>
      <c r="FBJ6"/>
      <c r="FBK6"/>
      <c r="FBL6"/>
      <c r="FBM6"/>
      <c r="FBN6"/>
      <c r="FBO6"/>
      <c r="FBP6"/>
      <c r="FBQ6"/>
      <c r="FBR6"/>
      <c r="FBS6"/>
      <c r="FBT6"/>
      <c r="FBU6"/>
      <c r="FBV6"/>
      <c r="FBW6"/>
      <c r="FBX6"/>
      <c r="FBY6"/>
      <c r="FBZ6"/>
      <c r="FCA6"/>
      <c r="FCB6"/>
      <c r="FCC6"/>
      <c r="FCD6"/>
      <c r="FCE6"/>
      <c r="FCF6"/>
      <c r="FCG6"/>
      <c r="FCH6"/>
      <c r="FCI6"/>
      <c r="FCJ6"/>
      <c r="FCK6"/>
      <c r="FCL6"/>
      <c r="FCM6"/>
      <c r="FCN6"/>
      <c r="FCO6"/>
      <c r="FCP6"/>
      <c r="FCQ6"/>
      <c r="FCR6"/>
      <c r="FCS6"/>
      <c r="FCT6"/>
      <c r="FCU6"/>
      <c r="FCV6"/>
      <c r="FCW6"/>
      <c r="FCX6"/>
      <c r="FCY6"/>
      <c r="FCZ6"/>
      <c r="FDA6"/>
      <c r="FDB6"/>
      <c r="FDC6"/>
      <c r="FDD6"/>
      <c r="FDE6"/>
      <c r="FDF6"/>
      <c r="FDG6"/>
      <c r="FDH6"/>
      <c r="FDI6"/>
      <c r="FDJ6"/>
      <c r="FDK6"/>
      <c r="FDL6"/>
      <c r="FDM6"/>
      <c r="FDN6"/>
      <c r="FDO6"/>
      <c r="FDP6"/>
      <c r="FDQ6"/>
      <c r="FDR6"/>
      <c r="FDS6"/>
      <c r="FDT6"/>
      <c r="FDU6"/>
      <c r="FDV6"/>
      <c r="FDW6"/>
      <c r="FDX6"/>
      <c r="FDY6"/>
      <c r="FDZ6"/>
      <c r="FEA6"/>
      <c r="FEB6"/>
      <c r="FEC6"/>
      <c r="FED6"/>
      <c r="FEE6"/>
      <c r="FEF6"/>
      <c r="FEG6"/>
      <c r="FEH6"/>
      <c r="FEI6"/>
      <c r="FEJ6"/>
      <c r="FEK6"/>
      <c r="FEL6"/>
      <c r="FEM6"/>
      <c r="FEN6"/>
      <c r="FEO6"/>
      <c r="FEP6"/>
      <c r="FEQ6"/>
      <c r="FER6"/>
      <c r="FES6"/>
      <c r="FET6"/>
      <c r="FEU6"/>
      <c r="FEV6"/>
      <c r="FEW6"/>
      <c r="FEX6"/>
      <c r="FEY6"/>
      <c r="FEZ6"/>
      <c r="FFA6"/>
      <c r="FFB6"/>
      <c r="FFC6"/>
      <c r="FFD6"/>
      <c r="FFE6"/>
      <c r="FFF6"/>
      <c r="FFG6"/>
      <c r="FFH6"/>
      <c r="FFI6"/>
      <c r="FFJ6"/>
      <c r="FFK6"/>
      <c r="FFL6"/>
      <c r="FFM6"/>
      <c r="FFN6"/>
      <c r="FFO6"/>
      <c r="FFP6"/>
      <c r="FFQ6"/>
      <c r="FFR6"/>
      <c r="FFS6"/>
      <c r="FFT6"/>
      <c r="FFU6"/>
      <c r="FFV6"/>
      <c r="FFW6"/>
      <c r="FFX6"/>
      <c r="FFY6"/>
      <c r="FFZ6"/>
      <c r="FGA6"/>
      <c r="FGB6"/>
      <c r="FGC6"/>
      <c r="FGD6"/>
      <c r="FGE6"/>
      <c r="FGF6"/>
      <c r="FGG6"/>
      <c r="FGH6"/>
      <c r="FGI6"/>
      <c r="FGJ6"/>
      <c r="FGK6"/>
      <c r="FGL6"/>
      <c r="FGM6"/>
      <c r="FGN6"/>
      <c r="FGO6"/>
      <c r="FGP6"/>
      <c r="FGQ6"/>
      <c r="FGR6"/>
      <c r="FGS6"/>
      <c r="FGT6"/>
      <c r="FGU6"/>
      <c r="FGV6"/>
      <c r="FGW6"/>
      <c r="FGX6"/>
      <c r="FGY6"/>
      <c r="FGZ6"/>
      <c r="FHA6"/>
      <c r="FHB6"/>
      <c r="FHC6"/>
      <c r="FHD6"/>
      <c r="FHE6"/>
      <c r="FHF6"/>
      <c r="FHG6"/>
      <c r="FHH6"/>
      <c r="FHI6"/>
      <c r="FHJ6"/>
      <c r="FHK6"/>
      <c r="FHL6"/>
      <c r="FHM6"/>
      <c r="FHN6"/>
      <c r="FHO6"/>
      <c r="FHP6"/>
      <c r="FHQ6"/>
      <c r="FHR6"/>
      <c r="FHS6"/>
      <c r="FHT6"/>
      <c r="FHU6"/>
      <c r="FHV6"/>
      <c r="FHW6"/>
      <c r="FHX6"/>
      <c r="FHY6"/>
      <c r="FHZ6"/>
      <c r="FIA6"/>
      <c r="FIB6"/>
      <c r="FIC6"/>
      <c r="FID6"/>
      <c r="FIE6"/>
      <c r="FIF6"/>
      <c r="FIG6"/>
      <c r="FIH6"/>
      <c r="FII6"/>
      <c r="FIJ6"/>
      <c r="FIK6"/>
      <c r="FIL6"/>
      <c r="FIM6"/>
      <c r="FIN6"/>
      <c r="FIO6"/>
      <c r="FIP6"/>
      <c r="FIQ6"/>
      <c r="FIR6"/>
      <c r="FIS6"/>
      <c r="FIT6"/>
      <c r="FIU6"/>
      <c r="FIV6"/>
      <c r="FIW6"/>
      <c r="FIX6"/>
      <c r="FIY6"/>
      <c r="FIZ6"/>
      <c r="FJA6"/>
      <c r="FJB6"/>
      <c r="FJC6"/>
      <c r="FJD6"/>
      <c r="FJE6"/>
      <c r="FJF6"/>
      <c r="FJG6"/>
      <c r="FJH6"/>
      <c r="FJI6"/>
      <c r="FJJ6"/>
      <c r="FJK6"/>
      <c r="FJL6"/>
      <c r="FJM6"/>
      <c r="FJN6"/>
      <c r="FJO6"/>
      <c r="FJP6"/>
      <c r="FJQ6"/>
      <c r="FJR6"/>
      <c r="FJS6"/>
      <c r="FJT6"/>
      <c r="FJU6"/>
      <c r="FJV6"/>
      <c r="FJW6"/>
      <c r="FJX6"/>
      <c r="FJY6"/>
      <c r="FJZ6"/>
      <c r="FKA6"/>
      <c r="FKB6"/>
      <c r="FKC6"/>
      <c r="FKD6"/>
      <c r="FKE6"/>
      <c r="FKF6"/>
      <c r="FKG6"/>
      <c r="FKH6"/>
      <c r="FKI6"/>
      <c r="FKJ6"/>
      <c r="FKK6"/>
      <c r="FKL6"/>
      <c r="FKM6"/>
      <c r="FKN6"/>
      <c r="FKO6"/>
      <c r="FKP6"/>
      <c r="FKQ6"/>
      <c r="FKR6"/>
      <c r="FKS6"/>
      <c r="FKT6"/>
      <c r="FKU6"/>
      <c r="FKV6"/>
      <c r="FKW6"/>
      <c r="FKX6"/>
      <c r="FKY6"/>
      <c r="FKZ6"/>
      <c r="FLA6"/>
      <c r="FLB6"/>
      <c r="FLC6"/>
      <c r="FLD6"/>
      <c r="FLE6"/>
      <c r="FLF6"/>
      <c r="FLG6"/>
      <c r="FLH6"/>
      <c r="FLI6"/>
      <c r="FLJ6"/>
      <c r="FLK6"/>
      <c r="FLL6"/>
      <c r="FLM6"/>
      <c r="FLN6"/>
      <c r="FLO6"/>
      <c r="FLP6"/>
      <c r="FLQ6"/>
      <c r="FLR6"/>
      <c r="FLS6"/>
      <c r="FLT6"/>
      <c r="FLU6"/>
      <c r="FLV6"/>
      <c r="FLW6"/>
      <c r="FLX6"/>
      <c r="FLY6"/>
      <c r="FLZ6"/>
      <c r="FMA6"/>
      <c r="FMB6"/>
      <c r="FMC6"/>
      <c r="FMD6"/>
      <c r="FME6"/>
      <c r="FMF6"/>
      <c r="FMG6"/>
      <c r="FMH6"/>
      <c r="FMI6"/>
      <c r="FMJ6"/>
      <c r="FMK6"/>
      <c r="FML6"/>
      <c r="FMM6"/>
      <c r="FMN6"/>
      <c r="FMO6"/>
      <c r="FMP6"/>
      <c r="FMQ6"/>
      <c r="FMR6"/>
      <c r="FMS6"/>
      <c r="FMT6"/>
      <c r="FMU6"/>
      <c r="FMV6"/>
      <c r="FMW6"/>
      <c r="FMX6"/>
      <c r="FMY6"/>
      <c r="FMZ6"/>
      <c r="FNA6"/>
      <c r="FNB6"/>
      <c r="FNC6"/>
      <c r="FND6"/>
      <c r="FNE6"/>
      <c r="FNF6"/>
      <c r="FNG6"/>
      <c r="FNH6"/>
      <c r="FNI6"/>
      <c r="FNJ6"/>
      <c r="FNK6"/>
      <c r="FNL6"/>
      <c r="FNM6"/>
      <c r="FNN6"/>
      <c r="FNO6"/>
      <c r="FNP6"/>
      <c r="FNQ6"/>
      <c r="FNR6"/>
      <c r="FNS6"/>
      <c r="FNT6"/>
      <c r="FNU6"/>
      <c r="FNV6"/>
      <c r="FNW6"/>
      <c r="FNX6"/>
      <c r="FNY6"/>
      <c r="FNZ6"/>
      <c r="FOA6"/>
      <c r="FOB6"/>
      <c r="FOC6"/>
      <c r="FOD6"/>
      <c r="FOE6"/>
      <c r="FOF6"/>
      <c r="FOG6"/>
      <c r="FOH6"/>
      <c r="FOI6"/>
      <c r="FOJ6"/>
      <c r="FOK6"/>
      <c r="FOL6"/>
      <c r="FOM6"/>
      <c r="FON6"/>
      <c r="FOO6"/>
      <c r="FOP6"/>
      <c r="FOQ6"/>
      <c r="FOR6"/>
      <c r="FOS6"/>
      <c r="FOT6"/>
      <c r="FOU6"/>
      <c r="FOV6"/>
      <c r="FOW6"/>
      <c r="FOX6"/>
      <c r="FOY6"/>
      <c r="FOZ6"/>
      <c r="FPA6"/>
      <c r="FPB6"/>
      <c r="FPC6"/>
      <c r="FPD6"/>
      <c r="FPE6"/>
      <c r="FPF6"/>
      <c r="FPG6"/>
      <c r="FPH6"/>
      <c r="FPI6"/>
      <c r="FPJ6"/>
      <c r="FPK6"/>
      <c r="FPL6"/>
      <c r="FPM6"/>
      <c r="FPN6"/>
      <c r="FPO6"/>
      <c r="FPP6"/>
      <c r="FPQ6"/>
      <c r="FPR6"/>
      <c r="FPS6"/>
      <c r="FPT6"/>
      <c r="FPU6"/>
      <c r="FPV6"/>
      <c r="FPW6"/>
      <c r="FPX6"/>
      <c r="FPY6"/>
      <c r="FPZ6"/>
      <c r="FQA6"/>
      <c r="FQB6"/>
      <c r="FQC6"/>
      <c r="FQD6"/>
      <c r="FQE6"/>
      <c r="FQF6"/>
      <c r="FQG6"/>
      <c r="FQH6"/>
      <c r="FQI6"/>
      <c r="FQJ6"/>
      <c r="FQK6"/>
      <c r="FQL6"/>
      <c r="FQM6"/>
      <c r="FQN6"/>
      <c r="FQO6"/>
      <c r="FQP6"/>
      <c r="FQQ6"/>
      <c r="FQR6"/>
      <c r="FQS6"/>
      <c r="FQT6"/>
      <c r="FQU6"/>
      <c r="FQV6"/>
      <c r="FQW6"/>
      <c r="FQX6"/>
      <c r="FQY6"/>
      <c r="FQZ6"/>
      <c r="FRA6"/>
      <c r="FRB6"/>
      <c r="FRC6"/>
      <c r="FRD6"/>
      <c r="FRE6"/>
      <c r="FRF6"/>
      <c r="FRG6"/>
      <c r="FRH6"/>
      <c r="FRI6"/>
      <c r="FRJ6"/>
      <c r="FRK6"/>
      <c r="FRL6"/>
      <c r="FRM6"/>
      <c r="FRN6"/>
      <c r="FRO6"/>
      <c r="FRP6"/>
      <c r="FRQ6"/>
      <c r="FRR6"/>
      <c r="FRS6"/>
      <c r="FRT6"/>
      <c r="FRU6"/>
      <c r="FRV6"/>
      <c r="FRW6"/>
      <c r="FRX6"/>
      <c r="FRY6"/>
      <c r="FRZ6"/>
      <c r="FSA6"/>
      <c r="FSB6"/>
      <c r="FSC6"/>
      <c r="FSD6"/>
      <c r="FSE6"/>
      <c r="FSF6"/>
      <c r="FSG6"/>
      <c r="FSH6"/>
      <c r="FSI6"/>
      <c r="FSJ6"/>
      <c r="FSK6"/>
      <c r="FSL6"/>
      <c r="FSM6"/>
      <c r="FSN6"/>
      <c r="FSO6"/>
      <c r="FSP6"/>
      <c r="FSQ6"/>
      <c r="FSR6"/>
      <c r="FSS6"/>
      <c r="FST6"/>
      <c r="FSU6"/>
      <c r="FSV6"/>
      <c r="FSW6"/>
      <c r="FSX6"/>
      <c r="FSY6"/>
      <c r="FSZ6"/>
      <c r="FTA6"/>
      <c r="FTB6"/>
      <c r="FTC6"/>
      <c r="FTD6"/>
      <c r="FTE6"/>
      <c r="FTF6"/>
      <c r="FTG6"/>
      <c r="FTH6"/>
      <c r="FTI6"/>
      <c r="FTJ6"/>
      <c r="FTK6"/>
      <c r="FTL6"/>
      <c r="FTM6"/>
      <c r="FTN6"/>
      <c r="FTO6"/>
      <c r="FTP6"/>
      <c r="FTQ6"/>
      <c r="FTR6"/>
      <c r="FTS6"/>
      <c r="FTT6"/>
      <c r="FTU6"/>
      <c r="FTV6"/>
      <c r="FTW6"/>
      <c r="FTX6"/>
      <c r="FTY6"/>
      <c r="FTZ6"/>
      <c r="FUA6"/>
      <c r="FUB6"/>
      <c r="FUC6"/>
      <c r="FUD6"/>
      <c r="FUE6"/>
      <c r="FUF6"/>
      <c r="FUG6"/>
      <c r="FUH6"/>
      <c r="FUI6"/>
      <c r="FUJ6"/>
      <c r="FUK6"/>
      <c r="FUL6"/>
      <c r="FUM6"/>
      <c r="FUN6"/>
      <c r="FUO6"/>
      <c r="FUP6"/>
      <c r="FUQ6"/>
      <c r="FUR6"/>
      <c r="FUS6"/>
      <c r="FUT6"/>
      <c r="FUU6"/>
      <c r="FUV6"/>
      <c r="FUW6"/>
      <c r="FUX6"/>
      <c r="FUY6"/>
      <c r="FUZ6"/>
      <c r="FVA6"/>
      <c r="FVB6"/>
      <c r="FVC6"/>
      <c r="FVD6"/>
      <c r="FVE6"/>
      <c r="FVF6"/>
      <c r="FVG6"/>
      <c r="FVH6"/>
      <c r="FVI6"/>
      <c r="FVJ6"/>
      <c r="FVK6"/>
      <c r="FVL6"/>
      <c r="FVM6"/>
      <c r="FVN6"/>
      <c r="FVO6"/>
      <c r="FVP6"/>
      <c r="FVQ6"/>
      <c r="FVR6"/>
      <c r="FVS6"/>
      <c r="FVT6"/>
      <c r="FVU6"/>
      <c r="FVV6"/>
      <c r="FVW6"/>
      <c r="FVX6"/>
      <c r="FVY6"/>
      <c r="FVZ6"/>
      <c r="FWA6"/>
      <c r="FWB6"/>
      <c r="FWC6"/>
      <c r="FWD6"/>
      <c r="FWE6"/>
      <c r="FWF6"/>
      <c r="FWG6"/>
      <c r="FWH6"/>
      <c r="FWI6"/>
      <c r="FWJ6"/>
      <c r="FWK6"/>
      <c r="FWL6"/>
      <c r="FWM6"/>
      <c r="FWN6"/>
      <c r="FWO6"/>
      <c r="FWP6"/>
      <c r="FWQ6"/>
      <c r="FWR6"/>
      <c r="FWS6"/>
      <c r="FWT6"/>
      <c r="FWU6"/>
      <c r="FWV6"/>
      <c r="FWW6"/>
      <c r="FWX6"/>
      <c r="FWY6"/>
      <c r="FWZ6"/>
      <c r="FXA6"/>
      <c r="FXB6"/>
      <c r="FXC6"/>
      <c r="FXD6"/>
      <c r="FXE6"/>
      <c r="FXF6"/>
      <c r="FXG6"/>
      <c r="FXH6"/>
      <c r="FXI6"/>
      <c r="FXJ6"/>
      <c r="FXK6"/>
      <c r="FXL6"/>
      <c r="FXM6"/>
      <c r="FXN6"/>
      <c r="FXO6"/>
      <c r="FXP6"/>
      <c r="FXQ6"/>
      <c r="FXR6"/>
      <c r="FXS6"/>
      <c r="FXT6"/>
      <c r="FXU6"/>
      <c r="FXV6"/>
      <c r="FXW6"/>
      <c r="FXX6"/>
      <c r="FXY6"/>
      <c r="FXZ6"/>
      <c r="FYA6"/>
      <c r="FYB6"/>
      <c r="FYC6"/>
      <c r="FYD6"/>
      <c r="FYE6"/>
      <c r="FYF6"/>
      <c r="FYG6"/>
      <c r="FYH6"/>
      <c r="FYI6"/>
      <c r="FYJ6"/>
      <c r="FYK6"/>
      <c r="FYL6"/>
      <c r="FYM6"/>
      <c r="FYN6"/>
      <c r="FYO6"/>
      <c r="FYP6"/>
      <c r="FYQ6"/>
      <c r="FYR6"/>
      <c r="FYS6"/>
      <c r="FYT6"/>
      <c r="FYU6"/>
      <c r="FYV6"/>
      <c r="FYW6"/>
      <c r="FYX6"/>
      <c r="FYY6"/>
      <c r="FYZ6"/>
      <c r="FZA6"/>
      <c r="FZB6"/>
      <c r="FZC6"/>
      <c r="FZD6"/>
      <c r="FZE6"/>
      <c r="FZF6"/>
      <c r="FZG6"/>
      <c r="FZH6"/>
      <c r="FZI6"/>
      <c r="FZJ6"/>
      <c r="FZK6"/>
      <c r="FZL6"/>
      <c r="FZM6"/>
      <c r="FZN6"/>
      <c r="FZO6"/>
      <c r="FZP6"/>
      <c r="FZQ6"/>
      <c r="FZR6"/>
      <c r="FZS6"/>
      <c r="FZT6"/>
      <c r="FZU6"/>
      <c r="FZV6"/>
      <c r="FZW6"/>
      <c r="FZX6"/>
      <c r="FZY6"/>
      <c r="FZZ6"/>
      <c r="GAA6"/>
      <c r="GAB6"/>
      <c r="GAC6"/>
      <c r="GAD6"/>
      <c r="GAE6"/>
      <c r="GAF6"/>
      <c r="GAG6"/>
      <c r="GAH6"/>
      <c r="GAI6"/>
      <c r="GAJ6"/>
      <c r="GAK6"/>
      <c r="GAL6"/>
      <c r="GAM6"/>
      <c r="GAN6"/>
      <c r="GAO6"/>
      <c r="GAP6"/>
      <c r="GAQ6"/>
      <c r="GAR6"/>
      <c r="GAS6"/>
      <c r="GAT6"/>
      <c r="GAU6"/>
      <c r="GAV6"/>
      <c r="GAW6"/>
      <c r="GAX6"/>
      <c r="GAY6"/>
      <c r="GAZ6"/>
      <c r="GBA6"/>
      <c r="GBB6"/>
      <c r="GBC6"/>
      <c r="GBD6"/>
      <c r="GBE6"/>
      <c r="GBF6"/>
      <c r="GBG6"/>
      <c r="GBH6"/>
      <c r="GBI6"/>
      <c r="GBJ6"/>
      <c r="GBK6"/>
      <c r="GBL6"/>
      <c r="GBM6"/>
      <c r="GBN6"/>
      <c r="GBO6"/>
      <c r="GBP6"/>
      <c r="GBQ6"/>
      <c r="GBR6"/>
      <c r="GBS6"/>
      <c r="GBT6"/>
      <c r="GBU6"/>
      <c r="GBV6"/>
      <c r="GBW6"/>
      <c r="GBX6"/>
      <c r="GBY6"/>
      <c r="GBZ6"/>
      <c r="GCA6"/>
      <c r="GCB6"/>
      <c r="GCC6"/>
      <c r="GCD6"/>
      <c r="GCE6"/>
      <c r="GCF6"/>
      <c r="GCG6"/>
      <c r="GCH6"/>
      <c r="GCI6"/>
      <c r="GCJ6"/>
      <c r="GCK6"/>
      <c r="GCL6"/>
      <c r="GCM6"/>
      <c r="GCN6"/>
      <c r="GCO6"/>
      <c r="GCP6"/>
      <c r="GCQ6"/>
      <c r="GCR6"/>
      <c r="GCS6"/>
      <c r="GCT6"/>
      <c r="GCU6"/>
      <c r="GCV6"/>
      <c r="GCW6"/>
      <c r="GCX6"/>
      <c r="GCY6"/>
      <c r="GCZ6"/>
      <c r="GDA6"/>
      <c r="GDB6"/>
      <c r="GDC6"/>
      <c r="GDD6"/>
      <c r="GDE6"/>
      <c r="GDF6"/>
      <c r="GDG6"/>
      <c r="GDH6"/>
      <c r="GDI6"/>
      <c r="GDJ6"/>
      <c r="GDK6"/>
      <c r="GDL6"/>
      <c r="GDM6"/>
      <c r="GDN6"/>
      <c r="GDO6"/>
      <c r="GDP6"/>
      <c r="GDQ6"/>
      <c r="GDR6"/>
      <c r="GDS6"/>
      <c r="GDT6"/>
      <c r="GDU6"/>
      <c r="GDV6"/>
      <c r="GDW6"/>
      <c r="GDX6"/>
      <c r="GDY6"/>
      <c r="GDZ6"/>
      <c r="GEA6"/>
      <c r="GEB6"/>
      <c r="GEC6"/>
      <c r="GED6"/>
      <c r="GEE6"/>
      <c r="GEF6"/>
      <c r="GEG6"/>
      <c r="GEH6"/>
      <c r="GEI6"/>
      <c r="GEJ6"/>
      <c r="GEK6"/>
      <c r="GEL6"/>
      <c r="GEM6"/>
      <c r="GEN6"/>
      <c r="GEO6"/>
      <c r="GEP6"/>
      <c r="GEQ6"/>
      <c r="GER6"/>
      <c r="GES6"/>
      <c r="GET6"/>
      <c r="GEU6"/>
      <c r="GEV6"/>
      <c r="GEW6"/>
      <c r="GEX6"/>
      <c r="GEY6"/>
      <c r="GEZ6"/>
      <c r="GFA6"/>
      <c r="GFB6"/>
      <c r="GFC6"/>
      <c r="GFD6"/>
      <c r="GFE6"/>
      <c r="GFF6"/>
      <c r="GFG6"/>
      <c r="GFH6"/>
      <c r="GFI6"/>
      <c r="GFJ6"/>
      <c r="GFK6"/>
      <c r="GFL6"/>
      <c r="GFM6"/>
      <c r="GFN6"/>
      <c r="GFO6"/>
      <c r="GFP6"/>
      <c r="GFQ6"/>
      <c r="GFR6"/>
      <c r="GFS6"/>
      <c r="GFT6"/>
      <c r="GFU6"/>
      <c r="GFV6"/>
      <c r="GFW6"/>
      <c r="GFX6"/>
      <c r="GFY6"/>
      <c r="GFZ6"/>
      <c r="GGA6"/>
      <c r="GGB6"/>
      <c r="GGC6"/>
      <c r="GGD6"/>
      <c r="GGE6"/>
      <c r="GGF6"/>
      <c r="GGG6"/>
      <c r="GGH6"/>
      <c r="GGI6"/>
      <c r="GGJ6"/>
      <c r="GGK6"/>
      <c r="GGL6"/>
      <c r="GGM6"/>
      <c r="GGN6"/>
      <c r="GGO6"/>
      <c r="GGP6"/>
      <c r="GGQ6"/>
      <c r="GGR6"/>
      <c r="GGS6"/>
      <c r="GGT6"/>
      <c r="GGU6"/>
      <c r="GGV6"/>
      <c r="GGW6"/>
      <c r="GGX6"/>
      <c r="GGY6"/>
      <c r="GGZ6"/>
      <c r="GHA6"/>
      <c r="GHB6"/>
      <c r="GHC6"/>
      <c r="GHD6"/>
      <c r="GHE6"/>
      <c r="GHF6"/>
      <c r="GHG6"/>
      <c r="GHH6"/>
      <c r="GHI6"/>
      <c r="GHJ6"/>
      <c r="GHK6"/>
      <c r="GHL6"/>
      <c r="GHM6"/>
      <c r="GHN6"/>
      <c r="GHO6"/>
      <c r="GHP6"/>
      <c r="GHQ6"/>
      <c r="GHR6"/>
      <c r="GHS6"/>
      <c r="GHT6"/>
      <c r="GHU6"/>
      <c r="GHV6"/>
      <c r="GHW6"/>
      <c r="GHX6"/>
      <c r="GHY6"/>
      <c r="GHZ6"/>
      <c r="GIA6"/>
      <c r="GIB6"/>
      <c r="GIC6"/>
      <c r="GID6"/>
      <c r="GIE6"/>
      <c r="GIF6"/>
      <c r="GIG6"/>
      <c r="GIH6"/>
      <c r="GII6"/>
      <c r="GIJ6"/>
      <c r="GIK6"/>
      <c r="GIL6"/>
      <c r="GIM6"/>
      <c r="GIN6"/>
      <c r="GIO6"/>
      <c r="GIP6"/>
      <c r="GIQ6"/>
      <c r="GIR6"/>
      <c r="GIS6"/>
      <c r="GIT6"/>
      <c r="GIU6"/>
      <c r="GIV6"/>
      <c r="GIW6"/>
      <c r="GIX6"/>
      <c r="GIY6"/>
      <c r="GIZ6"/>
      <c r="GJA6"/>
      <c r="GJB6"/>
      <c r="GJC6"/>
      <c r="GJD6"/>
      <c r="GJE6"/>
      <c r="GJF6"/>
      <c r="GJG6"/>
      <c r="GJH6"/>
      <c r="GJI6"/>
      <c r="GJJ6"/>
      <c r="GJK6"/>
      <c r="GJL6"/>
      <c r="GJM6"/>
      <c r="GJN6"/>
      <c r="GJO6"/>
      <c r="GJP6"/>
      <c r="GJQ6"/>
      <c r="GJR6"/>
      <c r="GJS6"/>
      <c r="GJT6"/>
      <c r="GJU6"/>
      <c r="GJV6"/>
      <c r="GJW6"/>
      <c r="GJX6"/>
      <c r="GJY6"/>
      <c r="GJZ6"/>
      <c r="GKA6"/>
      <c r="GKB6"/>
      <c r="GKC6"/>
      <c r="GKD6"/>
      <c r="GKE6"/>
      <c r="GKF6"/>
      <c r="GKG6"/>
      <c r="GKH6"/>
      <c r="GKI6"/>
      <c r="GKJ6"/>
      <c r="GKK6"/>
      <c r="GKL6"/>
      <c r="GKM6"/>
      <c r="GKN6"/>
      <c r="GKO6"/>
      <c r="GKP6"/>
      <c r="GKQ6"/>
      <c r="GKR6"/>
      <c r="GKS6"/>
      <c r="GKT6"/>
      <c r="GKU6"/>
      <c r="GKV6"/>
      <c r="GKW6"/>
      <c r="GKX6"/>
      <c r="GKY6"/>
      <c r="GKZ6"/>
      <c r="GLA6"/>
      <c r="GLB6"/>
      <c r="GLC6"/>
      <c r="GLD6"/>
      <c r="GLE6"/>
      <c r="GLF6"/>
      <c r="GLG6"/>
      <c r="GLH6"/>
      <c r="GLI6"/>
      <c r="GLJ6"/>
      <c r="GLK6"/>
      <c r="GLL6"/>
      <c r="GLM6"/>
      <c r="GLN6"/>
      <c r="GLO6"/>
      <c r="GLP6"/>
      <c r="GLQ6"/>
      <c r="GLR6"/>
      <c r="GLS6"/>
      <c r="GLT6"/>
      <c r="GLU6"/>
      <c r="GLV6"/>
      <c r="GLW6"/>
      <c r="GLX6"/>
      <c r="GLY6"/>
      <c r="GLZ6"/>
      <c r="GMA6"/>
      <c r="GMB6"/>
      <c r="GMC6"/>
      <c r="GMD6"/>
      <c r="GME6"/>
      <c r="GMF6"/>
      <c r="GMG6"/>
      <c r="GMH6"/>
      <c r="GMI6"/>
      <c r="GMJ6"/>
      <c r="GMK6"/>
      <c r="GML6"/>
      <c r="GMM6"/>
      <c r="GMN6"/>
      <c r="GMO6"/>
      <c r="GMP6"/>
      <c r="GMQ6"/>
      <c r="GMR6"/>
      <c r="GMS6"/>
      <c r="GMT6"/>
      <c r="GMU6"/>
      <c r="GMV6"/>
      <c r="GMW6"/>
      <c r="GMX6"/>
      <c r="GMY6"/>
      <c r="GMZ6"/>
      <c r="GNA6"/>
      <c r="GNB6"/>
      <c r="GNC6"/>
      <c r="GND6"/>
      <c r="GNE6"/>
      <c r="GNF6"/>
      <c r="GNG6"/>
      <c r="GNH6"/>
      <c r="GNI6"/>
      <c r="GNJ6"/>
      <c r="GNK6"/>
      <c r="GNL6"/>
      <c r="GNM6"/>
      <c r="GNN6"/>
      <c r="GNO6"/>
      <c r="GNP6"/>
      <c r="GNQ6"/>
      <c r="GNR6"/>
      <c r="GNS6"/>
      <c r="GNT6"/>
      <c r="GNU6"/>
      <c r="GNV6"/>
      <c r="GNW6"/>
      <c r="GNX6"/>
      <c r="GNY6"/>
      <c r="GNZ6"/>
      <c r="GOA6"/>
      <c r="GOB6"/>
      <c r="GOC6"/>
      <c r="GOD6"/>
      <c r="GOE6"/>
      <c r="GOF6"/>
      <c r="GOG6"/>
      <c r="GOH6"/>
      <c r="GOI6"/>
      <c r="GOJ6"/>
      <c r="GOK6"/>
      <c r="GOL6"/>
      <c r="GOM6"/>
      <c r="GON6"/>
      <c r="GOO6"/>
      <c r="GOP6"/>
      <c r="GOQ6"/>
      <c r="GOR6"/>
      <c r="GOS6"/>
      <c r="GOT6"/>
      <c r="GOU6"/>
      <c r="GOV6"/>
      <c r="GOW6"/>
      <c r="GOX6"/>
      <c r="GOY6"/>
      <c r="GOZ6"/>
      <c r="GPA6"/>
      <c r="GPB6"/>
      <c r="GPC6"/>
      <c r="GPD6"/>
      <c r="GPE6"/>
      <c r="GPF6"/>
      <c r="GPG6"/>
      <c r="GPH6"/>
      <c r="GPI6"/>
      <c r="GPJ6"/>
      <c r="GPK6"/>
      <c r="GPL6"/>
      <c r="GPM6"/>
      <c r="GPN6"/>
      <c r="GPO6"/>
      <c r="GPP6"/>
      <c r="GPQ6"/>
      <c r="GPR6"/>
      <c r="GPS6"/>
      <c r="GPT6"/>
      <c r="GPU6"/>
      <c r="GPV6"/>
      <c r="GPW6"/>
      <c r="GPX6"/>
      <c r="GPY6"/>
      <c r="GPZ6"/>
      <c r="GQA6"/>
      <c r="GQB6"/>
      <c r="GQC6"/>
      <c r="GQD6"/>
      <c r="GQE6"/>
      <c r="GQF6"/>
      <c r="GQG6"/>
      <c r="GQH6"/>
      <c r="GQI6"/>
      <c r="GQJ6"/>
      <c r="GQK6"/>
      <c r="GQL6"/>
      <c r="GQM6"/>
      <c r="GQN6"/>
      <c r="GQO6"/>
      <c r="GQP6"/>
      <c r="GQQ6"/>
      <c r="GQR6"/>
      <c r="GQS6"/>
      <c r="GQT6"/>
      <c r="GQU6"/>
      <c r="GQV6"/>
      <c r="GQW6"/>
      <c r="GQX6"/>
      <c r="GQY6"/>
      <c r="GQZ6"/>
      <c r="GRA6"/>
      <c r="GRB6"/>
      <c r="GRC6"/>
      <c r="GRD6"/>
      <c r="GRE6"/>
      <c r="GRF6"/>
      <c r="GRG6"/>
      <c r="GRH6"/>
      <c r="GRI6"/>
      <c r="GRJ6"/>
      <c r="GRK6"/>
      <c r="GRL6"/>
      <c r="GRM6"/>
      <c r="GRN6"/>
      <c r="GRO6"/>
      <c r="GRP6"/>
      <c r="GRQ6"/>
      <c r="GRR6"/>
      <c r="GRS6"/>
      <c r="GRT6"/>
      <c r="GRU6"/>
      <c r="GRV6"/>
      <c r="GRW6"/>
      <c r="GRX6"/>
      <c r="GRY6"/>
      <c r="GRZ6"/>
      <c r="GSA6"/>
      <c r="GSB6"/>
      <c r="GSC6"/>
      <c r="GSD6"/>
      <c r="GSE6"/>
      <c r="GSF6"/>
      <c r="GSG6"/>
      <c r="GSH6"/>
      <c r="GSI6"/>
      <c r="GSJ6"/>
      <c r="GSK6"/>
      <c r="GSL6"/>
      <c r="GSM6"/>
      <c r="GSN6"/>
      <c r="GSO6"/>
      <c r="GSP6"/>
      <c r="GSQ6"/>
      <c r="GSR6"/>
      <c r="GSS6"/>
      <c r="GST6"/>
      <c r="GSU6"/>
      <c r="GSV6"/>
      <c r="GSW6"/>
      <c r="GSX6"/>
      <c r="GSY6"/>
      <c r="GSZ6"/>
      <c r="GTA6"/>
      <c r="GTB6"/>
      <c r="GTC6"/>
      <c r="GTD6"/>
      <c r="GTE6"/>
      <c r="GTF6"/>
      <c r="GTG6"/>
      <c r="GTH6"/>
      <c r="GTI6"/>
      <c r="GTJ6"/>
      <c r="GTK6"/>
      <c r="GTL6"/>
      <c r="GTM6"/>
      <c r="GTN6"/>
      <c r="GTO6"/>
      <c r="GTP6"/>
      <c r="GTQ6"/>
      <c r="GTR6"/>
      <c r="GTS6"/>
      <c r="GTT6"/>
      <c r="GTU6"/>
      <c r="GTV6"/>
      <c r="GTW6"/>
      <c r="GTX6"/>
      <c r="GTY6"/>
      <c r="GTZ6"/>
      <c r="GUA6"/>
      <c r="GUB6"/>
      <c r="GUC6"/>
      <c r="GUD6"/>
      <c r="GUE6"/>
      <c r="GUF6"/>
      <c r="GUG6"/>
      <c r="GUH6"/>
      <c r="GUI6"/>
      <c r="GUJ6"/>
      <c r="GUK6"/>
      <c r="GUL6"/>
      <c r="GUM6"/>
      <c r="GUN6"/>
      <c r="GUO6"/>
      <c r="GUP6"/>
      <c r="GUQ6"/>
      <c r="GUR6"/>
      <c r="GUS6"/>
      <c r="GUT6"/>
      <c r="GUU6"/>
      <c r="GUV6"/>
      <c r="GUW6"/>
      <c r="GUX6"/>
      <c r="GUY6"/>
      <c r="GUZ6"/>
      <c r="GVA6"/>
      <c r="GVB6"/>
      <c r="GVC6"/>
      <c r="GVD6"/>
      <c r="GVE6"/>
      <c r="GVF6"/>
      <c r="GVG6"/>
      <c r="GVH6"/>
      <c r="GVI6"/>
      <c r="GVJ6"/>
      <c r="GVK6"/>
      <c r="GVL6"/>
      <c r="GVM6"/>
      <c r="GVN6"/>
      <c r="GVO6"/>
      <c r="GVP6"/>
      <c r="GVQ6"/>
      <c r="GVR6"/>
      <c r="GVS6"/>
      <c r="GVT6"/>
      <c r="GVU6"/>
      <c r="GVV6"/>
      <c r="GVW6"/>
      <c r="GVX6"/>
      <c r="GVY6"/>
      <c r="GVZ6"/>
      <c r="GWA6"/>
      <c r="GWB6"/>
      <c r="GWC6"/>
      <c r="GWD6"/>
      <c r="GWE6"/>
      <c r="GWF6"/>
      <c r="GWG6"/>
      <c r="GWH6"/>
      <c r="GWI6"/>
      <c r="GWJ6"/>
      <c r="GWK6"/>
      <c r="GWL6"/>
      <c r="GWM6"/>
      <c r="GWN6"/>
      <c r="GWO6"/>
      <c r="GWP6"/>
      <c r="GWQ6"/>
      <c r="GWR6"/>
      <c r="GWS6"/>
      <c r="GWT6"/>
      <c r="GWU6"/>
      <c r="GWV6"/>
      <c r="GWW6"/>
      <c r="GWX6"/>
      <c r="GWY6"/>
      <c r="GWZ6"/>
      <c r="GXA6"/>
      <c r="GXB6"/>
      <c r="GXC6"/>
      <c r="GXD6"/>
      <c r="GXE6"/>
      <c r="GXF6"/>
      <c r="GXG6"/>
      <c r="GXH6"/>
      <c r="GXI6"/>
      <c r="GXJ6"/>
      <c r="GXK6"/>
      <c r="GXL6"/>
      <c r="GXM6"/>
      <c r="GXN6"/>
      <c r="GXO6"/>
      <c r="GXP6"/>
      <c r="GXQ6"/>
      <c r="GXR6"/>
      <c r="GXS6"/>
      <c r="GXT6"/>
      <c r="GXU6"/>
      <c r="GXV6"/>
      <c r="GXW6"/>
      <c r="GXX6"/>
      <c r="GXY6"/>
      <c r="GXZ6"/>
      <c r="GYA6"/>
      <c r="GYB6"/>
      <c r="GYC6"/>
      <c r="GYD6"/>
      <c r="GYE6"/>
      <c r="GYF6"/>
      <c r="GYG6"/>
      <c r="GYH6"/>
      <c r="GYI6"/>
      <c r="GYJ6"/>
      <c r="GYK6"/>
      <c r="GYL6"/>
      <c r="GYM6"/>
      <c r="GYN6"/>
      <c r="GYO6"/>
      <c r="GYP6"/>
      <c r="GYQ6"/>
      <c r="GYR6"/>
      <c r="GYS6"/>
      <c r="GYT6"/>
      <c r="GYU6"/>
      <c r="GYV6"/>
      <c r="GYW6"/>
      <c r="GYX6"/>
      <c r="GYY6"/>
      <c r="GYZ6"/>
      <c r="GZA6"/>
      <c r="GZB6"/>
      <c r="GZC6"/>
      <c r="GZD6"/>
      <c r="GZE6"/>
      <c r="GZF6"/>
      <c r="GZG6"/>
      <c r="GZH6"/>
      <c r="GZI6"/>
      <c r="GZJ6"/>
      <c r="GZK6"/>
      <c r="GZL6"/>
      <c r="GZM6"/>
      <c r="GZN6"/>
      <c r="GZO6"/>
      <c r="GZP6"/>
      <c r="GZQ6"/>
      <c r="GZR6"/>
      <c r="GZS6"/>
      <c r="GZT6"/>
      <c r="GZU6"/>
      <c r="GZV6"/>
      <c r="GZW6"/>
      <c r="GZX6"/>
      <c r="GZY6"/>
      <c r="GZZ6"/>
      <c r="HAA6"/>
      <c r="HAB6"/>
      <c r="HAC6"/>
      <c r="HAD6"/>
      <c r="HAE6"/>
      <c r="HAF6"/>
      <c r="HAG6"/>
      <c r="HAH6"/>
      <c r="HAI6"/>
      <c r="HAJ6"/>
      <c r="HAK6"/>
      <c r="HAL6"/>
      <c r="HAM6"/>
      <c r="HAN6"/>
      <c r="HAO6"/>
      <c r="HAP6"/>
      <c r="HAQ6"/>
      <c r="HAR6"/>
      <c r="HAS6"/>
      <c r="HAT6"/>
      <c r="HAU6"/>
      <c r="HAV6"/>
      <c r="HAW6"/>
      <c r="HAX6"/>
      <c r="HAY6"/>
      <c r="HAZ6"/>
      <c r="HBA6"/>
      <c r="HBB6"/>
      <c r="HBC6"/>
      <c r="HBD6"/>
      <c r="HBE6"/>
      <c r="HBF6"/>
      <c r="HBG6"/>
      <c r="HBH6"/>
      <c r="HBI6"/>
      <c r="HBJ6"/>
      <c r="HBK6"/>
      <c r="HBL6"/>
      <c r="HBM6"/>
      <c r="HBN6"/>
      <c r="HBO6"/>
      <c r="HBP6"/>
      <c r="HBQ6"/>
      <c r="HBR6"/>
      <c r="HBS6"/>
      <c r="HBT6"/>
      <c r="HBU6"/>
      <c r="HBV6"/>
      <c r="HBW6"/>
      <c r="HBX6"/>
      <c r="HBY6"/>
      <c r="HBZ6"/>
      <c r="HCA6"/>
      <c r="HCB6"/>
      <c r="HCC6"/>
      <c r="HCD6"/>
      <c r="HCE6"/>
      <c r="HCF6"/>
      <c r="HCG6"/>
      <c r="HCH6"/>
      <c r="HCI6"/>
      <c r="HCJ6"/>
      <c r="HCK6"/>
      <c r="HCL6"/>
      <c r="HCM6"/>
      <c r="HCN6"/>
      <c r="HCO6"/>
      <c r="HCP6"/>
      <c r="HCQ6"/>
      <c r="HCR6"/>
      <c r="HCS6"/>
      <c r="HCT6"/>
      <c r="HCU6"/>
      <c r="HCV6"/>
      <c r="HCW6"/>
      <c r="HCX6"/>
      <c r="HCY6"/>
      <c r="HCZ6"/>
      <c r="HDA6"/>
      <c r="HDB6"/>
      <c r="HDC6"/>
      <c r="HDD6"/>
      <c r="HDE6"/>
      <c r="HDF6"/>
      <c r="HDG6"/>
      <c r="HDH6"/>
      <c r="HDI6"/>
      <c r="HDJ6"/>
      <c r="HDK6"/>
      <c r="HDL6"/>
      <c r="HDM6"/>
      <c r="HDN6"/>
      <c r="HDO6"/>
      <c r="HDP6"/>
      <c r="HDQ6"/>
      <c r="HDR6"/>
      <c r="HDS6"/>
      <c r="HDT6"/>
      <c r="HDU6"/>
      <c r="HDV6"/>
      <c r="HDW6"/>
      <c r="HDX6"/>
      <c r="HDY6"/>
      <c r="HDZ6"/>
      <c r="HEA6"/>
      <c r="HEB6"/>
      <c r="HEC6"/>
      <c r="HED6"/>
      <c r="HEE6"/>
      <c r="HEF6"/>
      <c r="HEG6"/>
      <c r="HEH6"/>
      <c r="HEI6"/>
      <c r="HEJ6"/>
      <c r="HEK6"/>
      <c r="HEL6"/>
      <c r="HEM6"/>
      <c r="HEN6"/>
      <c r="HEO6"/>
      <c r="HEP6"/>
      <c r="HEQ6"/>
      <c r="HER6"/>
      <c r="HES6"/>
      <c r="HET6"/>
      <c r="HEU6"/>
      <c r="HEV6"/>
      <c r="HEW6"/>
      <c r="HEX6"/>
      <c r="HEY6"/>
      <c r="HEZ6"/>
      <c r="HFA6"/>
      <c r="HFB6"/>
      <c r="HFC6"/>
      <c r="HFD6"/>
      <c r="HFE6"/>
      <c r="HFF6"/>
      <c r="HFG6"/>
      <c r="HFH6"/>
      <c r="HFI6"/>
      <c r="HFJ6"/>
      <c r="HFK6"/>
      <c r="HFL6"/>
      <c r="HFM6"/>
      <c r="HFN6"/>
      <c r="HFO6"/>
      <c r="HFP6"/>
      <c r="HFQ6"/>
      <c r="HFR6"/>
      <c r="HFS6"/>
      <c r="HFT6"/>
      <c r="HFU6"/>
      <c r="HFV6"/>
      <c r="HFW6"/>
      <c r="HFX6"/>
      <c r="HFY6"/>
      <c r="HFZ6"/>
      <c r="HGA6"/>
      <c r="HGB6"/>
      <c r="HGC6"/>
      <c r="HGD6"/>
      <c r="HGE6"/>
      <c r="HGF6"/>
      <c r="HGG6"/>
      <c r="HGH6"/>
      <c r="HGI6"/>
      <c r="HGJ6"/>
      <c r="HGK6"/>
      <c r="HGL6"/>
      <c r="HGM6"/>
      <c r="HGN6"/>
      <c r="HGO6"/>
      <c r="HGP6"/>
      <c r="HGQ6"/>
      <c r="HGR6"/>
      <c r="HGS6"/>
      <c r="HGT6"/>
      <c r="HGU6"/>
      <c r="HGV6"/>
      <c r="HGW6"/>
      <c r="HGX6"/>
      <c r="HGY6"/>
      <c r="HGZ6"/>
      <c r="HHA6"/>
      <c r="HHB6"/>
      <c r="HHC6"/>
      <c r="HHD6"/>
      <c r="HHE6"/>
      <c r="HHF6"/>
      <c r="HHG6"/>
      <c r="HHH6"/>
      <c r="HHI6"/>
      <c r="HHJ6"/>
      <c r="HHK6"/>
      <c r="HHL6"/>
      <c r="HHM6"/>
      <c r="HHN6"/>
      <c r="HHO6"/>
      <c r="HHP6"/>
      <c r="HHQ6"/>
      <c r="HHR6"/>
      <c r="HHS6"/>
      <c r="HHT6"/>
      <c r="HHU6"/>
      <c r="HHV6"/>
      <c r="HHW6"/>
      <c r="HHX6"/>
      <c r="HHY6"/>
      <c r="HHZ6"/>
      <c r="HIA6"/>
      <c r="HIB6"/>
      <c r="HIC6"/>
      <c r="HID6"/>
      <c r="HIE6"/>
      <c r="HIF6"/>
      <c r="HIG6"/>
      <c r="HIH6"/>
      <c r="HII6"/>
      <c r="HIJ6"/>
      <c r="HIK6"/>
      <c r="HIL6"/>
      <c r="HIM6"/>
      <c r="HIN6"/>
      <c r="HIO6"/>
      <c r="HIP6"/>
      <c r="HIQ6"/>
      <c r="HIR6"/>
      <c r="HIS6"/>
      <c r="HIT6"/>
      <c r="HIU6"/>
      <c r="HIV6"/>
      <c r="HIW6"/>
      <c r="HIX6"/>
      <c r="HIY6"/>
      <c r="HIZ6"/>
      <c r="HJA6"/>
      <c r="HJB6"/>
      <c r="HJC6"/>
      <c r="HJD6"/>
      <c r="HJE6"/>
      <c r="HJF6"/>
      <c r="HJG6"/>
      <c r="HJH6"/>
      <c r="HJI6"/>
      <c r="HJJ6"/>
      <c r="HJK6"/>
      <c r="HJL6"/>
      <c r="HJM6"/>
      <c r="HJN6"/>
      <c r="HJO6"/>
      <c r="HJP6"/>
      <c r="HJQ6"/>
      <c r="HJR6"/>
      <c r="HJS6"/>
      <c r="HJT6"/>
      <c r="HJU6"/>
      <c r="HJV6"/>
      <c r="HJW6"/>
      <c r="HJX6"/>
      <c r="HJY6"/>
      <c r="HJZ6"/>
      <c r="HKA6"/>
      <c r="HKB6"/>
      <c r="HKC6"/>
      <c r="HKD6"/>
      <c r="HKE6"/>
      <c r="HKF6"/>
      <c r="HKG6"/>
      <c r="HKH6"/>
      <c r="HKI6"/>
      <c r="HKJ6"/>
      <c r="HKK6"/>
      <c r="HKL6"/>
      <c r="HKM6"/>
      <c r="HKN6"/>
      <c r="HKO6"/>
      <c r="HKP6"/>
      <c r="HKQ6"/>
      <c r="HKR6"/>
      <c r="HKS6"/>
      <c r="HKT6"/>
      <c r="HKU6"/>
      <c r="HKV6"/>
      <c r="HKW6"/>
      <c r="HKX6"/>
      <c r="HKY6"/>
      <c r="HKZ6"/>
      <c r="HLA6"/>
      <c r="HLB6"/>
      <c r="HLC6"/>
      <c r="HLD6"/>
      <c r="HLE6"/>
      <c r="HLF6"/>
      <c r="HLG6"/>
      <c r="HLH6"/>
      <c r="HLI6"/>
      <c r="HLJ6"/>
      <c r="HLK6"/>
      <c r="HLL6"/>
      <c r="HLM6"/>
      <c r="HLN6"/>
      <c r="HLO6"/>
      <c r="HLP6"/>
      <c r="HLQ6"/>
      <c r="HLR6"/>
      <c r="HLS6"/>
      <c r="HLT6"/>
      <c r="HLU6"/>
      <c r="HLV6"/>
      <c r="HLW6"/>
      <c r="HLX6"/>
      <c r="HLY6"/>
      <c r="HLZ6"/>
      <c r="HMA6"/>
      <c r="HMB6"/>
      <c r="HMC6"/>
      <c r="HMD6"/>
      <c r="HME6"/>
      <c r="HMF6"/>
      <c r="HMG6"/>
      <c r="HMH6"/>
      <c r="HMI6"/>
      <c r="HMJ6"/>
      <c r="HMK6"/>
      <c r="HML6"/>
      <c r="HMM6"/>
      <c r="HMN6"/>
      <c r="HMO6"/>
      <c r="HMP6"/>
      <c r="HMQ6"/>
      <c r="HMR6"/>
      <c r="HMS6"/>
      <c r="HMT6"/>
      <c r="HMU6"/>
      <c r="HMV6"/>
      <c r="HMW6"/>
      <c r="HMX6"/>
      <c r="HMY6"/>
      <c r="HMZ6"/>
      <c r="HNA6"/>
      <c r="HNB6"/>
      <c r="HNC6"/>
      <c r="HND6"/>
      <c r="HNE6"/>
      <c r="HNF6"/>
      <c r="HNG6"/>
      <c r="HNH6"/>
      <c r="HNI6"/>
      <c r="HNJ6"/>
      <c r="HNK6"/>
      <c r="HNL6"/>
      <c r="HNM6"/>
      <c r="HNN6"/>
      <c r="HNO6"/>
      <c r="HNP6"/>
      <c r="HNQ6"/>
      <c r="HNR6"/>
      <c r="HNS6"/>
      <c r="HNT6"/>
      <c r="HNU6"/>
      <c r="HNV6"/>
      <c r="HNW6"/>
      <c r="HNX6"/>
      <c r="HNY6"/>
      <c r="HNZ6"/>
      <c r="HOA6"/>
      <c r="HOB6"/>
      <c r="HOC6"/>
      <c r="HOD6"/>
      <c r="HOE6"/>
      <c r="HOF6"/>
      <c r="HOG6"/>
      <c r="HOH6"/>
      <c r="HOI6"/>
      <c r="HOJ6"/>
      <c r="HOK6"/>
      <c r="HOL6"/>
      <c r="HOM6"/>
      <c r="HON6"/>
      <c r="HOO6"/>
      <c r="HOP6"/>
      <c r="HOQ6"/>
      <c r="HOR6"/>
      <c r="HOS6"/>
      <c r="HOT6"/>
      <c r="HOU6"/>
      <c r="HOV6"/>
      <c r="HOW6"/>
      <c r="HOX6"/>
      <c r="HOY6"/>
      <c r="HOZ6"/>
      <c r="HPA6"/>
      <c r="HPB6"/>
      <c r="HPC6"/>
      <c r="HPD6"/>
      <c r="HPE6"/>
      <c r="HPF6"/>
      <c r="HPG6"/>
      <c r="HPH6"/>
      <c r="HPI6"/>
      <c r="HPJ6"/>
      <c r="HPK6"/>
      <c r="HPL6"/>
      <c r="HPM6"/>
      <c r="HPN6"/>
      <c r="HPO6"/>
      <c r="HPP6"/>
      <c r="HPQ6"/>
      <c r="HPR6"/>
      <c r="HPS6"/>
      <c r="HPT6"/>
      <c r="HPU6"/>
      <c r="HPV6"/>
      <c r="HPW6"/>
      <c r="HPX6"/>
      <c r="HPY6"/>
      <c r="HPZ6"/>
      <c r="HQA6"/>
      <c r="HQB6"/>
      <c r="HQC6"/>
      <c r="HQD6"/>
      <c r="HQE6"/>
      <c r="HQF6"/>
      <c r="HQG6"/>
      <c r="HQH6"/>
      <c r="HQI6"/>
      <c r="HQJ6"/>
      <c r="HQK6"/>
      <c r="HQL6"/>
      <c r="HQM6"/>
      <c r="HQN6"/>
      <c r="HQO6"/>
      <c r="HQP6"/>
      <c r="HQQ6"/>
      <c r="HQR6"/>
      <c r="HQS6"/>
      <c r="HQT6"/>
      <c r="HQU6"/>
      <c r="HQV6"/>
      <c r="HQW6"/>
      <c r="HQX6"/>
      <c r="HQY6"/>
      <c r="HQZ6"/>
      <c r="HRA6"/>
      <c r="HRB6"/>
      <c r="HRC6"/>
      <c r="HRD6"/>
      <c r="HRE6"/>
      <c r="HRF6"/>
      <c r="HRG6"/>
      <c r="HRH6"/>
      <c r="HRI6"/>
      <c r="HRJ6"/>
      <c r="HRK6"/>
      <c r="HRL6"/>
      <c r="HRM6"/>
      <c r="HRN6"/>
      <c r="HRO6"/>
      <c r="HRP6"/>
      <c r="HRQ6"/>
      <c r="HRR6"/>
      <c r="HRS6"/>
      <c r="HRT6"/>
      <c r="HRU6"/>
      <c r="HRV6"/>
      <c r="HRW6"/>
      <c r="HRX6"/>
      <c r="HRY6"/>
      <c r="HRZ6"/>
      <c r="HSA6"/>
      <c r="HSB6"/>
      <c r="HSC6"/>
      <c r="HSD6"/>
      <c r="HSE6"/>
      <c r="HSF6"/>
      <c r="HSG6"/>
      <c r="HSH6"/>
      <c r="HSI6"/>
      <c r="HSJ6"/>
      <c r="HSK6"/>
      <c r="HSL6"/>
      <c r="HSM6"/>
      <c r="HSN6"/>
      <c r="HSO6"/>
      <c r="HSP6"/>
      <c r="HSQ6"/>
      <c r="HSR6"/>
      <c r="HSS6"/>
      <c r="HST6"/>
      <c r="HSU6"/>
      <c r="HSV6"/>
      <c r="HSW6"/>
      <c r="HSX6"/>
      <c r="HSY6"/>
      <c r="HSZ6"/>
      <c r="HTA6"/>
      <c r="HTB6"/>
      <c r="HTC6"/>
      <c r="HTD6"/>
      <c r="HTE6"/>
      <c r="HTF6"/>
      <c r="HTG6"/>
      <c r="HTH6"/>
      <c r="HTI6"/>
      <c r="HTJ6"/>
      <c r="HTK6"/>
      <c r="HTL6"/>
      <c r="HTM6"/>
      <c r="HTN6"/>
      <c r="HTO6"/>
      <c r="HTP6"/>
      <c r="HTQ6"/>
      <c r="HTR6"/>
      <c r="HTS6"/>
      <c r="HTT6"/>
      <c r="HTU6"/>
      <c r="HTV6"/>
      <c r="HTW6"/>
      <c r="HTX6"/>
      <c r="HTY6"/>
      <c r="HTZ6"/>
      <c r="HUA6"/>
      <c r="HUB6"/>
      <c r="HUC6"/>
      <c r="HUD6"/>
      <c r="HUE6"/>
      <c r="HUF6"/>
      <c r="HUG6"/>
      <c r="HUH6"/>
      <c r="HUI6"/>
      <c r="HUJ6"/>
      <c r="HUK6"/>
      <c r="HUL6"/>
      <c r="HUM6"/>
      <c r="HUN6"/>
      <c r="HUO6"/>
      <c r="HUP6"/>
      <c r="HUQ6"/>
      <c r="HUR6"/>
      <c r="HUS6"/>
      <c r="HUT6"/>
      <c r="HUU6"/>
      <c r="HUV6"/>
      <c r="HUW6"/>
      <c r="HUX6"/>
      <c r="HUY6"/>
      <c r="HUZ6"/>
      <c r="HVA6"/>
      <c r="HVB6"/>
      <c r="HVC6"/>
      <c r="HVD6"/>
      <c r="HVE6"/>
      <c r="HVF6"/>
      <c r="HVG6"/>
      <c r="HVH6"/>
      <c r="HVI6"/>
      <c r="HVJ6"/>
      <c r="HVK6"/>
      <c r="HVL6"/>
      <c r="HVM6"/>
      <c r="HVN6"/>
      <c r="HVO6"/>
      <c r="HVP6"/>
      <c r="HVQ6"/>
      <c r="HVR6"/>
      <c r="HVS6"/>
      <c r="HVT6"/>
      <c r="HVU6"/>
      <c r="HVV6"/>
      <c r="HVW6"/>
      <c r="HVX6"/>
      <c r="HVY6"/>
      <c r="HVZ6"/>
      <c r="HWA6"/>
      <c r="HWB6"/>
      <c r="HWC6"/>
      <c r="HWD6"/>
      <c r="HWE6"/>
      <c r="HWF6"/>
      <c r="HWG6"/>
      <c r="HWH6"/>
      <c r="HWI6"/>
      <c r="HWJ6"/>
      <c r="HWK6"/>
      <c r="HWL6"/>
      <c r="HWM6"/>
      <c r="HWN6"/>
      <c r="HWO6"/>
      <c r="HWP6"/>
      <c r="HWQ6"/>
      <c r="HWR6"/>
      <c r="HWS6"/>
      <c r="HWT6"/>
      <c r="HWU6"/>
      <c r="HWV6"/>
      <c r="HWW6"/>
      <c r="HWX6"/>
      <c r="HWY6"/>
      <c r="HWZ6"/>
      <c r="HXA6"/>
      <c r="HXB6"/>
      <c r="HXC6"/>
      <c r="HXD6"/>
      <c r="HXE6"/>
      <c r="HXF6"/>
      <c r="HXG6"/>
      <c r="HXH6"/>
      <c r="HXI6"/>
      <c r="HXJ6"/>
      <c r="HXK6"/>
      <c r="HXL6"/>
      <c r="HXM6"/>
      <c r="HXN6"/>
      <c r="HXO6"/>
      <c r="HXP6"/>
      <c r="HXQ6"/>
      <c r="HXR6"/>
      <c r="HXS6"/>
      <c r="HXT6"/>
      <c r="HXU6"/>
      <c r="HXV6"/>
      <c r="HXW6"/>
      <c r="HXX6"/>
      <c r="HXY6"/>
      <c r="HXZ6"/>
      <c r="HYA6"/>
      <c r="HYB6"/>
      <c r="HYC6"/>
      <c r="HYD6"/>
      <c r="HYE6"/>
      <c r="HYF6"/>
      <c r="HYG6"/>
      <c r="HYH6"/>
      <c r="HYI6"/>
      <c r="HYJ6"/>
      <c r="HYK6"/>
      <c r="HYL6"/>
      <c r="HYM6"/>
      <c r="HYN6"/>
      <c r="HYO6"/>
      <c r="HYP6"/>
      <c r="HYQ6"/>
      <c r="HYR6"/>
      <c r="HYS6"/>
      <c r="HYT6"/>
      <c r="HYU6"/>
      <c r="HYV6"/>
      <c r="HYW6"/>
      <c r="HYX6"/>
      <c r="HYY6"/>
      <c r="HYZ6"/>
      <c r="HZA6"/>
      <c r="HZB6"/>
      <c r="HZC6"/>
      <c r="HZD6"/>
      <c r="HZE6"/>
      <c r="HZF6"/>
      <c r="HZG6"/>
      <c r="HZH6"/>
      <c r="HZI6"/>
      <c r="HZJ6"/>
      <c r="HZK6"/>
      <c r="HZL6"/>
      <c r="HZM6"/>
      <c r="HZN6"/>
      <c r="HZO6"/>
      <c r="HZP6"/>
      <c r="HZQ6"/>
      <c r="HZR6"/>
      <c r="HZS6"/>
      <c r="HZT6"/>
      <c r="HZU6"/>
      <c r="HZV6"/>
      <c r="HZW6"/>
      <c r="HZX6"/>
      <c r="HZY6"/>
      <c r="HZZ6"/>
      <c r="IAA6"/>
      <c r="IAB6"/>
      <c r="IAC6"/>
      <c r="IAD6"/>
      <c r="IAE6"/>
      <c r="IAF6"/>
      <c r="IAG6"/>
      <c r="IAH6"/>
      <c r="IAI6"/>
      <c r="IAJ6"/>
      <c r="IAK6"/>
      <c r="IAL6"/>
      <c r="IAM6"/>
      <c r="IAN6"/>
      <c r="IAO6"/>
      <c r="IAP6"/>
      <c r="IAQ6"/>
      <c r="IAR6"/>
      <c r="IAS6"/>
      <c r="IAT6"/>
      <c r="IAU6"/>
      <c r="IAV6"/>
      <c r="IAW6"/>
      <c r="IAX6"/>
      <c r="IAY6"/>
      <c r="IAZ6"/>
      <c r="IBA6"/>
      <c r="IBB6"/>
      <c r="IBC6"/>
      <c r="IBD6"/>
      <c r="IBE6"/>
      <c r="IBF6"/>
      <c r="IBG6"/>
      <c r="IBH6"/>
      <c r="IBI6"/>
      <c r="IBJ6"/>
      <c r="IBK6"/>
      <c r="IBL6"/>
      <c r="IBM6"/>
      <c r="IBN6"/>
      <c r="IBO6"/>
      <c r="IBP6"/>
      <c r="IBQ6"/>
      <c r="IBR6"/>
      <c r="IBS6"/>
      <c r="IBT6"/>
      <c r="IBU6"/>
      <c r="IBV6"/>
      <c r="IBW6"/>
      <c r="IBX6"/>
      <c r="IBY6"/>
      <c r="IBZ6"/>
      <c r="ICA6"/>
      <c r="ICB6"/>
      <c r="ICC6"/>
      <c r="ICD6"/>
      <c r="ICE6"/>
      <c r="ICF6"/>
      <c r="ICG6"/>
      <c r="ICH6"/>
      <c r="ICI6"/>
      <c r="ICJ6"/>
      <c r="ICK6"/>
      <c r="ICL6"/>
      <c r="ICM6"/>
      <c r="ICN6"/>
      <c r="ICO6"/>
      <c r="ICP6"/>
      <c r="ICQ6"/>
      <c r="ICR6"/>
      <c r="ICS6"/>
      <c r="ICT6"/>
      <c r="ICU6"/>
      <c r="ICV6"/>
      <c r="ICW6"/>
      <c r="ICX6"/>
      <c r="ICY6"/>
      <c r="ICZ6"/>
      <c r="IDA6"/>
      <c r="IDB6"/>
      <c r="IDC6"/>
      <c r="IDD6"/>
      <c r="IDE6"/>
      <c r="IDF6"/>
      <c r="IDG6"/>
      <c r="IDH6"/>
      <c r="IDI6"/>
      <c r="IDJ6"/>
      <c r="IDK6"/>
      <c r="IDL6"/>
      <c r="IDM6"/>
      <c r="IDN6"/>
      <c r="IDO6"/>
      <c r="IDP6"/>
      <c r="IDQ6"/>
      <c r="IDR6"/>
      <c r="IDS6"/>
      <c r="IDT6"/>
      <c r="IDU6"/>
      <c r="IDV6"/>
      <c r="IDW6"/>
      <c r="IDX6"/>
      <c r="IDY6"/>
      <c r="IDZ6"/>
      <c r="IEA6"/>
      <c r="IEB6"/>
      <c r="IEC6"/>
      <c r="IED6"/>
      <c r="IEE6"/>
      <c r="IEF6"/>
      <c r="IEG6"/>
      <c r="IEH6"/>
      <c r="IEI6"/>
      <c r="IEJ6"/>
      <c r="IEK6"/>
      <c r="IEL6"/>
      <c r="IEM6"/>
      <c r="IEN6"/>
      <c r="IEO6"/>
      <c r="IEP6"/>
      <c r="IEQ6"/>
      <c r="IER6"/>
      <c r="IES6"/>
      <c r="IET6"/>
      <c r="IEU6"/>
      <c r="IEV6"/>
      <c r="IEW6"/>
      <c r="IEX6"/>
      <c r="IEY6"/>
      <c r="IEZ6"/>
      <c r="IFA6"/>
      <c r="IFB6"/>
      <c r="IFC6"/>
      <c r="IFD6"/>
      <c r="IFE6"/>
      <c r="IFF6"/>
      <c r="IFG6"/>
      <c r="IFH6"/>
      <c r="IFI6"/>
      <c r="IFJ6"/>
      <c r="IFK6"/>
      <c r="IFL6"/>
      <c r="IFM6"/>
      <c r="IFN6"/>
      <c r="IFO6"/>
      <c r="IFP6"/>
      <c r="IFQ6"/>
      <c r="IFR6"/>
      <c r="IFS6"/>
      <c r="IFT6"/>
      <c r="IFU6"/>
      <c r="IFV6"/>
      <c r="IFW6"/>
      <c r="IFX6"/>
      <c r="IFY6"/>
      <c r="IFZ6"/>
      <c r="IGA6"/>
      <c r="IGB6"/>
      <c r="IGC6"/>
      <c r="IGD6"/>
      <c r="IGE6"/>
      <c r="IGF6"/>
      <c r="IGG6"/>
      <c r="IGH6"/>
      <c r="IGI6"/>
      <c r="IGJ6"/>
      <c r="IGK6"/>
      <c r="IGL6"/>
      <c r="IGM6"/>
      <c r="IGN6"/>
      <c r="IGO6"/>
      <c r="IGP6"/>
      <c r="IGQ6"/>
      <c r="IGR6"/>
      <c r="IGS6"/>
      <c r="IGT6"/>
      <c r="IGU6"/>
      <c r="IGV6"/>
      <c r="IGW6"/>
      <c r="IGX6"/>
      <c r="IGY6"/>
      <c r="IGZ6"/>
      <c r="IHA6"/>
      <c r="IHB6"/>
      <c r="IHC6"/>
      <c r="IHD6"/>
      <c r="IHE6"/>
      <c r="IHF6"/>
      <c r="IHG6"/>
      <c r="IHH6"/>
      <c r="IHI6"/>
      <c r="IHJ6"/>
      <c r="IHK6"/>
      <c r="IHL6"/>
      <c r="IHM6"/>
      <c r="IHN6"/>
      <c r="IHO6"/>
      <c r="IHP6"/>
      <c r="IHQ6"/>
      <c r="IHR6"/>
      <c r="IHS6"/>
      <c r="IHT6"/>
      <c r="IHU6"/>
      <c r="IHV6"/>
      <c r="IHW6"/>
      <c r="IHX6"/>
      <c r="IHY6"/>
      <c r="IHZ6"/>
      <c r="IIA6"/>
      <c r="IIB6"/>
      <c r="IIC6"/>
      <c r="IID6"/>
      <c r="IIE6"/>
      <c r="IIF6"/>
      <c r="IIG6"/>
      <c r="IIH6"/>
      <c r="III6"/>
      <c r="IIJ6"/>
      <c r="IIK6"/>
      <c r="IIL6"/>
      <c r="IIM6"/>
      <c r="IIN6"/>
      <c r="IIO6"/>
      <c r="IIP6"/>
      <c r="IIQ6"/>
      <c r="IIR6"/>
      <c r="IIS6"/>
      <c r="IIT6"/>
      <c r="IIU6"/>
      <c r="IIV6"/>
      <c r="IIW6"/>
      <c r="IIX6"/>
      <c r="IIY6"/>
      <c r="IIZ6"/>
      <c r="IJA6"/>
      <c r="IJB6"/>
      <c r="IJC6"/>
      <c r="IJD6"/>
      <c r="IJE6"/>
      <c r="IJF6"/>
      <c r="IJG6"/>
      <c r="IJH6"/>
      <c r="IJI6"/>
      <c r="IJJ6"/>
      <c r="IJK6"/>
      <c r="IJL6"/>
      <c r="IJM6"/>
      <c r="IJN6"/>
      <c r="IJO6"/>
      <c r="IJP6"/>
      <c r="IJQ6"/>
      <c r="IJR6"/>
      <c r="IJS6"/>
      <c r="IJT6"/>
      <c r="IJU6"/>
      <c r="IJV6"/>
      <c r="IJW6"/>
      <c r="IJX6"/>
      <c r="IJY6"/>
      <c r="IJZ6"/>
      <c r="IKA6"/>
      <c r="IKB6"/>
      <c r="IKC6"/>
      <c r="IKD6"/>
      <c r="IKE6"/>
      <c r="IKF6"/>
      <c r="IKG6"/>
      <c r="IKH6"/>
      <c r="IKI6"/>
      <c r="IKJ6"/>
      <c r="IKK6"/>
      <c r="IKL6"/>
      <c r="IKM6"/>
      <c r="IKN6"/>
      <c r="IKO6"/>
      <c r="IKP6"/>
      <c r="IKQ6"/>
      <c r="IKR6"/>
      <c r="IKS6"/>
      <c r="IKT6"/>
      <c r="IKU6"/>
      <c r="IKV6"/>
      <c r="IKW6"/>
      <c r="IKX6"/>
      <c r="IKY6"/>
      <c r="IKZ6"/>
      <c r="ILA6"/>
      <c r="ILB6"/>
      <c r="ILC6"/>
      <c r="ILD6"/>
      <c r="ILE6"/>
      <c r="ILF6"/>
      <c r="ILG6"/>
      <c r="ILH6"/>
      <c r="ILI6"/>
      <c r="ILJ6"/>
      <c r="ILK6"/>
      <c r="ILL6"/>
      <c r="ILM6"/>
      <c r="ILN6"/>
      <c r="ILO6"/>
      <c r="ILP6"/>
      <c r="ILQ6"/>
      <c r="ILR6"/>
      <c r="ILS6"/>
      <c r="ILT6"/>
      <c r="ILU6"/>
      <c r="ILV6"/>
      <c r="ILW6"/>
      <c r="ILX6"/>
      <c r="ILY6"/>
      <c r="ILZ6"/>
      <c r="IMA6"/>
      <c r="IMB6"/>
      <c r="IMC6"/>
      <c r="IMD6"/>
      <c r="IME6"/>
      <c r="IMF6"/>
      <c r="IMG6"/>
      <c r="IMH6"/>
      <c r="IMI6"/>
      <c r="IMJ6"/>
      <c r="IMK6"/>
      <c r="IML6"/>
      <c r="IMM6"/>
      <c r="IMN6"/>
      <c r="IMO6"/>
      <c r="IMP6"/>
      <c r="IMQ6"/>
      <c r="IMR6"/>
      <c r="IMS6"/>
      <c r="IMT6"/>
      <c r="IMU6"/>
      <c r="IMV6"/>
      <c r="IMW6"/>
      <c r="IMX6"/>
      <c r="IMY6"/>
      <c r="IMZ6"/>
      <c r="INA6"/>
      <c r="INB6"/>
      <c r="INC6"/>
      <c r="IND6"/>
      <c r="INE6"/>
      <c r="INF6"/>
      <c r="ING6"/>
      <c r="INH6"/>
      <c r="INI6"/>
      <c r="INJ6"/>
      <c r="INK6"/>
      <c r="INL6"/>
      <c r="INM6"/>
      <c r="INN6"/>
      <c r="INO6"/>
      <c r="INP6"/>
      <c r="INQ6"/>
      <c r="INR6"/>
      <c r="INS6"/>
      <c r="INT6"/>
      <c r="INU6"/>
      <c r="INV6"/>
      <c r="INW6"/>
      <c r="INX6"/>
      <c r="INY6"/>
      <c r="INZ6"/>
      <c r="IOA6"/>
      <c r="IOB6"/>
      <c r="IOC6"/>
      <c r="IOD6"/>
      <c r="IOE6"/>
      <c r="IOF6"/>
      <c r="IOG6"/>
      <c r="IOH6"/>
      <c r="IOI6"/>
      <c r="IOJ6"/>
      <c r="IOK6"/>
      <c r="IOL6"/>
      <c r="IOM6"/>
      <c r="ION6"/>
      <c r="IOO6"/>
      <c r="IOP6"/>
      <c r="IOQ6"/>
      <c r="IOR6"/>
      <c r="IOS6"/>
      <c r="IOT6"/>
      <c r="IOU6"/>
      <c r="IOV6"/>
      <c r="IOW6"/>
      <c r="IOX6"/>
      <c r="IOY6"/>
      <c r="IOZ6"/>
      <c r="IPA6"/>
      <c r="IPB6"/>
      <c r="IPC6"/>
      <c r="IPD6"/>
      <c r="IPE6"/>
      <c r="IPF6"/>
      <c r="IPG6"/>
      <c r="IPH6"/>
      <c r="IPI6"/>
      <c r="IPJ6"/>
      <c r="IPK6"/>
      <c r="IPL6"/>
      <c r="IPM6"/>
      <c r="IPN6"/>
      <c r="IPO6"/>
      <c r="IPP6"/>
      <c r="IPQ6"/>
      <c r="IPR6"/>
      <c r="IPS6"/>
      <c r="IPT6"/>
      <c r="IPU6"/>
      <c r="IPV6"/>
      <c r="IPW6"/>
      <c r="IPX6"/>
      <c r="IPY6"/>
      <c r="IPZ6"/>
      <c r="IQA6"/>
      <c r="IQB6"/>
      <c r="IQC6"/>
      <c r="IQD6"/>
      <c r="IQE6"/>
      <c r="IQF6"/>
      <c r="IQG6"/>
      <c r="IQH6"/>
      <c r="IQI6"/>
      <c r="IQJ6"/>
      <c r="IQK6"/>
      <c r="IQL6"/>
      <c r="IQM6"/>
      <c r="IQN6"/>
      <c r="IQO6"/>
      <c r="IQP6"/>
      <c r="IQQ6"/>
      <c r="IQR6"/>
      <c r="IQS6"/>
      <c r="IQT6"/>
      <c r="IQU6"/>
      <c r="IQV6"/>
      <c r="IQW6"/>
      <c r="IQX6"/>
      <c r="IQY6"/>
      <c r="IQZ6"/>
      <c r="IRA6"/>
      <c r="IRB6"/>
      <c r="IRC6"/>
      <c r="IRD6"/>
      <c r="IRE6"/>
      <c r="IRF6"/>
      <c r="IRG6"/>
      <c r="IRH6"/>
      <c r="IRI6"/>
      <c r="IRJ6"/>
      <c r="IRK6"/>
      <c r="IRL6"/>
      <c r="IRM6"/>
      <c r="IRN6"/>
      <c r="IRO6"/>
      <c r="IRP6"/>
      <c r="IRQ6"/>
      <c r="IRR6"/>
      <c r="IRS6"/>
      <c r="IRT6"/>
      <c r="IRU6"/>
      <c r="IRV6"/>
      <c r="IRW6"/>
      <c r="IRX6"/>
      <c r="IRY6"/>
      <c r="IRZ6"/>
      <c r="ISA6"/>
      <c r="ISB6"/>
      <c r="ISC6"/>
      <c r="ISD6"/>
      <c r="ISE6"/>
      <c r="ISF6"/>
      <c r="ISG6"/>
      <c r="ISH6"/>
      <c r="ISI6"/>
      <c r="ISJ6"/>
      <c r="ISK6"/>
      <c r="ISL6"/>
      <c r="ISM6"/>
      <c r="ISN6"/>
      <c r="ISO6"/>
      <c r="ISP6"/>
      <c r="ISQ6"/>
      <c r="ISR6"/>
      <c r="ISS6"/>
      <c r="IST6"/>
      <c r="ISU6"/>
      <c r="ISV6"/>
      <c r="ISW6"/>
      <c r="ISX6"/>
      <c r="ISY6"/>
      <c r="ISZ6"/>
      <c r="ITA6"/>
      <c r="ITB6"/>
      <c r="ITC6"/>
      <c r="ITD6"/>
      <c r="ITE6"/>
      <c r="ITF6"/>
      <c r="ITG6"/>
      <c r="ITH6"/>
      <c r="ITI6"/>
      <c r="ITJ6"/>
      <c r="ITK6"/>
      <c r="ITL6"/>
      <c r="ITM6"/>
      <c r="ITN6"/>
      <c r="ITO6"/>
      <c r="ITP6"/>
      <c r="ITQ6"/>
      <c r="ITR6"/>
      <c r="ITS6"/>
      <c r="ITT6"/>
      <c r="ITU6"/>
      <c r="ITV6"/>
      <c r="ITW6"/>
      <c r="ITX6"/>
      <c r="ITY6"/>
      <c r="ITZ6"/>
      <c r="IUA6"/>
      <c r="IUB6"/>
      <c r="IUC6"/>
      <c r="IUD6"/>
      <c r="IUE6"/>
      <c r="IUF6"/>
      <c r="IUG6"/>
      <c r="IUH6"/>
      <c r="IUI6"/>
      <c r="IUJ6"/>
      <c r="IUK6"/>
      <c r="IUL6"/>
      <c r="IUM6"/>
      <c r="IUN6"/>
      <c r="IUO6"/>
      <c r="IUP6"/>
      <c r="IUQ6"/>
      <c r="IUR6"/>
      <c r="IUS6"/>
      <c r="IUT6"/>
      <c r="IUU6"/>
      <c r="IUV6"/>
      <c r="IUW6"/>
      <c r="IUX6"/>
      <c r="IUY6"/>
      <c r="IUZ6"/>
      <c r="IVA6"/>
      <c r="IVB6"/>
      <c r="IVC6"/>
      <c r="IVD6"/>
      <c r="IVE6"/>
      <c r="IVF6"/>
      <c r="IVG6"/>
      <c r="IVH6"/>
      <c r="IVI6"/>
      <c r="IVJ6"/>
      <c r="IVK6"/>
      <c r="IVL6"/>
      <c r="IVM6"/>
      <c r="IVN6"/>
      <c r="IVO6"/>
      <c r="IVP6"/>
      <c r="IVQ6"/>
      <c r="IVR6"/>
      <c r="IVS6"/>
      <c r="IVT6"/>
      <c r="IVU6"/>
      <c r="IVV6"/>
      <c r="IVW6"/>
      <c r="IVX6"/>
      <c r="IVY6"/>
      <c r="IVZ6"/>
      <c r="IWA6"/>
      <c r="IWB6"/>
      <c r="IWC6"/>
      <c r="IWD6"/>
      <c r="IWE6"/>
      <c r="IWF6"/>
      <c r="IWG6"/>
      <c r="IWH6"/>
      <c r="IWI6"/>
      <c r="IWJ6"/>
      <c r="IWK6"/>
      <c r="IWL6"/>
      <c r="IWM6"/>
      <c r="IWN6"/>
      <c r="IWO6"/>
      <c r="IWP6"/>
      <c r="IWQ6"/>
      <c r="IWR6"/>
      <c r="IWS6"/>
      <c r="IWT6"/>
      <c r="IWU6"/>
      <c r="IWV6"/>
      <c r="IWW6"/>
      <c r="IWX6"/>
      <c r="IWY6"/>
      <c r="IWZ6"/>
      <c r="IXA6"/>
      <c r="IXB6"/>
      <c r="IXC6"/>
      <c r="IXD6"/>
      <c r="IXE6"/>
      <c r="IXF6"/>
      <c r="IXG6"/>
      <c r="IXH6"/>
      <c r="IXI6"/>
      <c r="IXJ6"/>
      <c r="IXK6"/>
      <c r="IXL6"/>
      <c r="IXM6"/>
      <c r="IXN6"/>
      <c r="IXO6"/>
      <c r="IXP6"/>
      <c r="IXQ6"/>
      <c r="IXR6"/>
      <c r="IXS6"/>
      <c r="IXT6"/>
      <c r="IXU6"/>
      <c r="IXV6"/>
      <c r="IXW6"/>
      <c r="IXX6"/>
      <c r="IXY6"/>
      <c r="IXZ6"/>
      <c r="IYA6"/>
      <c r="IYB6"/>
      <c r="IYC6"/>
      <c r="IYD6"/>
      <c r="IYE6"/>
      <c r="IYF6"/>
      <c r="IYG6"/>
      <c r="IYH6"/>
      <c r="IYI6"/>
      <c r="IYJ6"/>
      <c r="IYK6"/>
      <c r="IYL6"/>
      <c r="IYM6"/>
      <c r="IYN6"/>
      <c r="IYO6"/>
      <c r="IYP6"/>
      <c r="IYQ6"/>
      <c r="IYR6"/>
      <c r="IYS6"/>
      <c r="IYT6"/>
      <c r="IYU6"/>
      <c r="IYV6"/>
      <c r="IYW6"/>
      <c r="IYX6"/>
      <c r="IYY6"/>
      <c r="IYZ6"/>
      <c r="IZA6"/>
      <c r="IZB6"/>
      <c r="IZC6"/>
      <c r="IZD6"/>
      <c r="IZE6"/>
      <c r="IZF6"/>
      <c r="IZG6"/>
      <c r="IZH6"/>
      <c r="IZI6"/>
      <c r="IZJ6"/>
      <c r="IZK6"/>
      <c r="IZL6"/>
      <c r="IZM6"/>
      <c r="IZN6"/>
      <c r="IZO6"/>
      <c r="IZP6"/>
      <c r="IZQ6"/>
      <c r="IZR6"/>
      <c r="IZS6"/>
      <c r="IZT6"/>
      <c r="IZU6"/>
      <c r="IZV6"/>
      <c r="IZW6"/>
      <c r="IZX6"/>
      <c r="IZY6"/>
      <c r="IZZ6"/>
      <c r="JAA6"/>
      <c r="JAB6"/>
      <c r="JAC6"/>
      <c r="JAD6"/>
      <c r="JAE6"/>
      <c r="JAF6"/>
      <c r="JAG6"/>
      <c r="JAH6"/>
      <c r="JAI6"/>
      <c r="JAJ6"/>
      <c r="JAK6"/>
      <c r="JAL6"/>
      <c r="JAM6"/>
      <c r="JAN6"/>
      <c r="JAO6"/>
      <c r="JAP6"/>
      <c r="JAQ6"/>
      <c r="JAR6"/>
      <c r="JAS6"/>
      <c r="JAT6"/>
      <c r="JAU6"/>
      <c r="JAV6"/>
      <c r="JAW6"/>
      <c r="JAX6"/>
      <c r="JAY6"/>
      <c r="JAZ6"/>
      <c r="JBA6"/>
      <c r="JBB6"/>
      <c r="JBC6"/>
      <c r="JBD6"/>
      <c r="JBE6"/>
      <c r="JBF6"/>
      <c r="JBG6"/>
      <c r="JBH6"/>
      <c r="JBI6"/>
      <c r="JBJ6"/>
      <c r="JBK6"/>
      <c r="JBL6"/>
      <c r="JBM6"/>
      <c r="JBN6"/>
      <c r="JBO6"/>
      <c r="JBP6"/>
      <c r="JBQ6"/>
      <c r="JBR6"/>
      <c r="JBS6"/>
      <c r="JBT6"/>
      <c r="JBU6"/>
      <c r="JBV6"/>
      <c r="JBW6"/>
      <c r="JBX6"/>
      <c r="JBY6"/>
      <c r="JBZ6"/>
      <c r="JCA6"/>
      <c r="JCB6"/>
      <c r="JCC6"/>
      <c r="JCD6"/>
      <c r="JCE6"/>
      <c r="JCF6"/>
      <c r="JCG6"/>
      <c r="JCH6"/>
      <c r="JCI6"/>
      <c r="JCJ6"/>
      <c r="JCK6"/>
      <c r="JCL6"/>
      <c r="JCM6"/>
      <c r="JCN6"/>
      <c r="JCO6"/>
      <c r="JCP6"/>
      <c r="JCQ6"/>
      <c r="JCR6"/>
      <c r="JCS6"/>
      <c r="JCT6"/>
      <c r="JCU6"/>
      <c r="JCV6"/>
      <c r="JCW6"/>
      <c r="JCX6"/>
      <c r="JCY6"/>
      <c r="JCZ6"/>
      <c r="JDA6"/>
      <c r="JDB6"/>
      <c r="JDC6"/>
      <c r="JDD6"/>
      <c r="JDE6"/>
      <c r="JDF6"/>
      <c r="JDG6"/>
      <c r="JDH6"/>
      <c r="JDI6"/>
      <c r="JDJ6"/>
      <c r="JDK6"/>
      <c r="JDL6"/>
      <c r="JDM6"/>
      <c r="JDN6"/>
      <c r="JDO6"/>
      <c r="JDP6"/>
      <c r="JDQ6"/>
      <c r="JDR6"/>
      <c r="JDS6"/>
      <c r="JDT6"/>
      <c r="JDU6"/>
      <c r="JDV6"/>
      <c r="JDW6"/>
      <c r="JDX6"/>
      <c r="JDY6"/>
      <c r="JDZ6"/>
      <c r="JEA6"/>
      <c r="JEB6"/>
      <c r="JEC6"/>
      <c r="JED6"/>
      <c r="JEE6"/>
      <c r="JEF6"/>
      <c r="JEG6"/>
      <c r="JEH6"/>
      <c r="JEI6"/>
      <c r="JEJ6"/>
      <c r="JEK6"/>
      <c r="JEL6"/>
      <c r="JEM6"/>
      <c r="JEN6"/>
      <c r="JEO6"/>
      <c r="JEP6"/>
      <c r="JEQ6"/>
      <c r="JER6"/>
      <c r="JES6"/>
      <c r="JET6"/>
      <c r="JEU6"/>
      <c r="JEV6"/>
      <c r="JEW6"/>
      <c r="JEX6"/>
      <c r="JEY6"/>
      <c r="JEZ6"/>
      <c r="JFA6"/>
      <c r="JFB6"/>
      <c r="JFC6"/>
      <c r="JFD6"/>
      <c r="JFE6"/>
      <c r="JFF6"/>
      <c r="JFG6"/>
      <c r="JFH6"/>
      <c r="JFI6"/>
      <c r="JFJ6"/>
      <c r="JFK6"/>
      <c r="JFL6"/>
      <c r="JFM6"/>
      <c r="JFN6"/>
      <c r="JFO6"/>
      <c r="JFP6"/>
      <c r="JFQ6"/>
      <c r="JFR6"/>
      <c r="JFS6"/>
      <c r="JFT6"/>
      <c r="JFU6"/>
      <c r="JFV6"/>
      <c r="JFW6"/>
      <c r="JFX6"/>
      <c r="JFY6"/>
      <c r="JFZ6"/>
      <c r="JGA6"/>
      <c r="JGB6"/>
      <c r="JGC6"/>
      <c r="JGD6"/>
      <c r="JGE6"/>
      <c r="JGF6"/>
      <c r="JGG6"/>
      <c r="JGH6"/>
      <c r="JGI6"/>
      <c r="JGJ6"/>
      <c r="JGK6"/>
      <c r="JGL6"/>
      <c r="JGM6"/>
      <c r="JGN6"/>
      <c r="JGO6"/>
      <c r="JGP6"/>
      <c r="JGQ6"/>
      <c r="JGR6"/>
      <c r="JGS6"/>
      <c r="JGT6"/>
      <c r="JGU6"/>
      <c r="JGV6"/>
      <c r="JGW6"/>
      <c r="JGX6"/>
      <c r="JGY6"/>
      <c r="JGZ6"/>
      <c r="JHA6"/>
      <c r="JHB6"/>
      <c r="JHC6"/>
      <c r="JHD6"/>
      <c r="JHE6"/>
      <c r="JHF6"/>
      <c r="JHG6"/>
      <c r="JHH6"/>
      <c r="JHI6"/>
      <c r="JHJ6"/>
      <c r="JHK6"/>
      <c r="JHL6"/>
      <c r="JHM6"/>
      <c r="JHN6"/>
      <c r="JHO6"/>
      <c r="JHP6"/>
      <c r="JHQ6"/>
      <c r="JHR6"/>
      <c r="JHS6"/>
      <c r="JHT6"/>
      <c r="JHU6"/>
      <c r="JHV6"/>
      <c r="JHW6"/>
      <c r="JHX6"/>
      <c r="JHY6"/>
      <c r="JHZ6"/>
      <c r="JIA6"/>
      <c r="JIB6"/>
      <c r="JIC6"/>
      <c r="JID6"/>
      <c r="JIE6"/>
      <c r="JIF6"/>
      <c r="JIG6"/>
      <c r="JIH6"/>
      <c r="JII6"/>
      <c r="JIJ6"/>
      <c r="JIK6"/>
      <c r="JIL6"/>
      <c r="JIM6"/>
      <c r="JIN6"/>
      <c r="JIO6"/>
      <c r="JIP6"/>
      <c r="JIQ6"/>
      <c r="JIR6"/>
      <c r="JIS6"/>
      <c r="JIT6"/>
      <c r="JIU6"/>
      <c r="JIV6"/>
      <c r="JIW6"/>
      <c r="JIX6"/>
      <c r="JIY6"/>
      <c r="JIZ6"/>
      <c r="JJA6"/>
      <c r="JJB6"/>
      <c r="JJC6"/>
      <c r="JJD6"/>
      <c r="JJE6"/>
      <c r="JJF6"/>
      <c r="JJG6"/>
      <c r="JJH6"/>
      <c r="JJI6"/>
      <c r="JJJ6"/>
      <c r="JJK6"/>
      <c r="JJL6"/>
      <c r="JJM6"/>
      <c r="JJN6"/>
      <c r="JJO6"/>
      <c r="JJP6"/>
      <c r="JJQ6"/>
      <c r="JJR6"/>
      <c r="JJS6"/>
      <c r="JJT6"/>
      <c r="JJU6"/>
      <c r="JJV6"/>
      <c r="JJW6"/>
      <c r="JJX6"/>
      <c r="JJY6"/>
      <c r="JJZ6"/>
      <c r="JKA6"/>
      <c r="JKB6"/>
      <c r="JKC6"/>
      <c r="JKD6"/>
      <c r="JKE6"/>
      <c r="JKF6"/>
      <c r="JKG6"/>
      <c r="JKH6"/>
      <c r="JKI6"/>
      <c r="JKJ6"/>
      <c r="JKK6"/>
      <c r="JKL6"/>
      <c r="JKM6"/>
      <c r="JKN6"/>
      <c r="JKO6"/>
      <c r="JKP6"/>
      <c r="JKQ6"/>
      <c r="JKR6"/>
      <c r="JKS6"/>
      <c r="JKT6"/>
      <c r="JKU6"/>
      <c r="JKV6"/>
      <c r="JKW6"/>
      <c r="JKX6"/>
      <c r="JKY6"/>
      <c r="JKZ6"/>
      <c r="JLA6"/>
      <c r="JLB6"/>
      <c r="JLC6"/>
      <c r="JLD6"/>
      <c r="JLE6"/>
      <c r="JLF6"/>
      <c r="JLG6"/>
      <c r="JLH6"/>
      <c r="JLI6"/>
      <c r="JLJ6"/>
      <c r="JLK6"/>
      <c r="JLL6"/>
      <c r="JLM6"/>
      <c r="JLN6"/>
      <c r="JLO6"/>
      <c r="JLP6"/>
      <c r="JLQ6"/>
      <c r="JLR6"/>
      <c r="JLS6"/>
      <c r="JLT6"/>
      <c r="JLU6"/>
      <c r="JLV6"/>
      <c r="JLW6"/>
      <c r="JLX6"/>
      <c r="JLY6"/>
      <c r="JLZ6"/>
      <c r="JMA6"/>
      <c r="JMB6"/>
      <c r="JMC6"/>
      <c r="JMD6"/>
      <c r="JME6"/>
      <c r="JMF6"/>
      <c r="JMG6"/>
      <c r="JMH6"/>
      <c r="JMI6"/>
      <c r="JMJ6"/>
      <c r="JMK6"/>
      <c r="JML6"/>
      <c r="JMM6"/>
      <c r="JMN6"/>
      <c r="JMO6"/>
      <c r="JMP6"/>
      <c r="JMQ6"/>
      <c r="JMR6"/>
      <c r="JMS6"/>
      <c r="JMT6"/>
      <c r="JMU6"/>
      <c r="JMV6"/>
      <c r="JMW6"/>
      <c r="JMX6"/>
      <c r="JMY6"/>
      <c r="JMZ6"/>
      <c r="JNA6"/>
      <c r="JNB6"/>
      <c r="JNC6"/>
      <c r="JND6"/>
      <c r="JNE6"/>
      <c r="JNF6"/>
      <c r="JNG6"/>
      <c r="JNH6"/>
      <c r="JNI6"/>
      <c r="JNJ6"/>
      <c r="JNK6"/>
      <c r="JNL6"/>
      <c r="JNM6"/>
      <c r="JNN6"/>
      <c r="JNO6"/>
      <c r="JNP6"/>
      <c r="JNQ6"/>
      <c r="JNR6"/>
      <c r="JNS6"/>
      <c r="JNT6"/>
      <c r="JNU6"/>
      <c r="JNV6"/>
      <c r="JNW6"/>
      <c r="JNX6"/>
      <c r="JNY6"/>
      <c r="JNZ6"/>
      <c r="JOA6"/>
      <c r="JOB6"/>
      <c r="JOC6"/>
      <c r="JOD6"/>
      <c r="JOE6"/>
      <c r="JOF6"/>
      <c r="JOG6"/>
      <c r="JOH6"/>
      <c r="JOI6"/>
      <c r="JOJ6"/>
      <c r="JOK6"/>
      <c r="JOL6"/>
      <c r="JOM6"/>
      <c r="JON6"/>
      <c r="JOO6"/>
      <c r="JOP6"/>
      <c r="JOQ6"/>
      <c r="JOR6"/>
      <c r="JOS6"/>
      <c r="JOT6"/>
      <c r="JOU6"/>
      <c r="JOV6"/>
      <c r="JOW6"/>
      <c r="JOX6"/>
      <c r="JOY6"/>
      <c r="JOZ6"/>
      <c r="JPA6"/>
      <c r="JPB6"/>
      <c r="JPC6"/>
      <c r="JPD6"/>
      <c r="JPE6"/>
      <c r="JPF6"/>
      <c r="JPG6"/>
      <c r="JPH6"/>
      <c r="JPI6"/>
      <c r="JPJ6"/>
      <c r="JPK6"/>
      <c r="JPL6"/>
      <c r="JPM6"/>
      <c r="JPN6"/>
      <c r="JPO6"/>
      <c r="JPP6"/>
      <c r="JPQ6"/>
      <c r="JPR6"/>
      <c r="JPS6"/>
      <c r="JPT6"/>
      <c r="JPU6"/>
      <c r="JPV6"/>
      <c r="JPW6"/>
      <c r="JPX6"/>
      <c r="JPY6"/>
      <c r="JPZ6"/>
      <c r="JQA6"/>
      <c r="JQB6"/>
      <c r="JQC6"/>
      <c r="JQD6"/>
      <c r="JQE6"/>
      <c r="JQF6"/>
      <c r="JQG6"/>
      <c r="JQH6"/>
      <c r="JQI6"/>
      <c r="JQJ6"/>
      <c r="JQK6"/>
      <c r="JQL6"/>
      <c r="JQM6"/>
      <c r="JQN6"/>
      <c r="JQO6"/>
      <c r="JQP6"/>
      <c r="JQQ6"/>
      <c r="JQR6"/>
      <c r="JQS6"/>
      <c r="JQT6"/>
      <c r="JQU6"/>
      <c r="JQV6"/>
      <c r="JQW6"/>
      <c r="JQX6"/>
      <c r="JQY6"/>
      <c r="JQZ6"/>
      <c r="JRA6"/>
      <c r="JRB6"/>
      <c r="JRC6"/>
      <c r="JRD6"/>
      <c r="JRE6"/>
      <c r="JRF6"/>
      <c r="JRG6"/>
      <c r="JRH6"/>
      <c r="JRI6"/>
      <c r="JRJ6"/>
      <c r="JRK6"/>
      <c r="JRL6"/>
      <c r="JRM6"/>
      <c r="JRN6"/>
      <c r="JRO6"/>
      <c r="JRP6"/>
      <c r="JRQ6"/>
      <c r="JRR6"/>
      <c r="JRS6"/>
      <c r="JRT6"/>
      <c r="JRU6"/>
      <c r="JRV6"/>
      <c r="JRW6"/>
      <c r="JRX6"/>
      <c r="JRY6"/>
      <c r="JRZ6"/>
      <c r="JSA6"/>
      <c r="JSB6"/>
      <c r="JSC6"/>
      <c r="JSD6"/>
      <c r="JSE6"/>
      <c r="JSF6"/>
      <c r="JSG6"/>
      <c r="JSH6"/>
      <c r="JSI6"/>
      <c r="JSJ6"/>
      <c r="JSK6"/>
      <c r="JSL6"/>
      <c r="JSM6"/>
      <c r="JSN6"/>
      <c r="JSO6"/>
      <c r="JSP6"/>
      <c r="JSQ6"/>
      <c r="JSR6"/>
      <c r="JSS6"/>
      <c r="JST6"/>
      <c r="JSU6"/>
      <c r="JSV6"/>
      <c r="JSW6"/>
      <c r="JSX6"/>
      <c r="JSY6"/>
      <c r="JSZ6"/>
      <c r="JTA6"/>
      <c r="JTB6"/>
      <c r="JTC6"/>
      <c r="JTD6"/>
      <c r="JTE6"/>
      <c r="JTF6"/>
      <c r="JTG6"/>
      <c r="JTH6"/>
      <c r="JTI6"/>
      <c r="JTJ6"/>
      <c r="JTK6"/>
      <c r="JTL6"/>
      <c r="JTM6"/>
      <c r="JTN6"/>
      <c r="JTO6"/>
      <c r="JTP6"/>
      <c r="JTQ6"/>
      <c r="JTR6"/>
      <c r="JTS6"/>
      <c r="JTT6"/>
      <c r="JTU6"/>
      <c r="JTV6"/>
      <c r="JTW6"/>
      <c r="JTX6"/>
      <c r="JTY6"/>
      <c r="JTZ6"/>
      <c r="JUA6"/>
      <c r="JUB6"/>
      <c r="JUC6"/>
      <c r="JUD6"/>
      <c r="JUE6"/>
      <c r="JUF6"/>
      <c r="JUG6"/>
      <c r="JUH6"/>
      <c r="JUI6"/>
      <c r="JUJ6"/>
      <c r="JUK6"/>
      <c r="JUL6"/>
      <c r="JUM6"/>
      <c r="JUN6"/>
      <c r="JUO6"/>
      <c r="JUP6"/>
      <c r="JUQ6"/>
      <c r="JUR6"/>
      <c r="JUS6"/>
      <c r="JUT6"/>
      <c r="JUU6"/>
      <c r="JUV6"/>
      <c r="JUW6"/>
      <c r="JUX6"/>
      <c r="JUY6"/>
      <c r="JUZ6"/>
      <c r="JVA6"/>
      <c r="JVB6"/>
      <c r="JVC6"/>
      <c r="JVD6"/>
      <c r="JVE6"/>
      <c r="JVF6"/>
      <c r="JVG6"/>
      <c r="JVH6"/>
      <c r="JVI6"/>
      <c r="JVJ6"/>
      <c r="JVK6"/>
      <c r="JVL6"/>
      <c r="JVM6"/>
      <c r="JVN6"/>
      <c r="JVO6"/>
      <c r="JVP6"/>
      <c r="JVQ6"/>
      <c r="JVR6"/>
      <c r="JVS6"/>
      <c r="JVT6"/>
      <c r="JVU6"/>
      <c r="JVV6"/>
      <c r="JVW6"/>
      <c r="JVX6"/>
      <c r="JVY6"/>
      <c r="JVZ6"/>
      <c r="JWA6"/>
      <c r="JWB6"/>
      <c r="JWC6"/>
      <c r="JWD6"/>
      <c r="JWE6"/>
      <c r="JWF6"/>
      <c r="JWG6"/>
      <c r="JWH6"/>
      <c r="JWI6"/>
      <c r="JWJ6"/>
      <c r="JWK6"/>
      <c r="JWL6"/>
      <c r="JWM6"/>
      <c r="JWN6"/>
      <c r="JWO6"/>
      <c r="JWP6"/>
      <c r="JWQ6"/>
      <c r="JWR6"/>
      <c r="JWS6"/>
      <c r="JWT6"/>
      <c r="JWU6"/>
      <c r="JWV6"/>
      <c r="JWW6"/>
      <c r="JWX6"/>
      <c r="JWY6"/>
      <c r="JWZ6"/>
      <c r="JXA6"/>
      <c r="JXB6"/>
      <c r="JXC6"/>
      <c r="JXD6"/>
      <c r="JXE6"/>
      <c r="JXF6"/>
      <c r="JXG6"/>
      <c r="JXH6"/>
      <c r="JXI6"/>
      <c r="JXJ6"/>
      <c r="JXK6"/>
      <c r="JXL6"/>
      <c r="JXM6"/>
      <c r="JXN6"/>
      <c r="JXO6"/>
      <c r="JXP6"/>
      <c r="JXQ6"/>
      <c r="JXR6"/>
      <c r="JXS6"/>
      <c r="JXT6"/>
      <c r="JXU6"/>
      <c r="JXV6"/>
      <c r="JXW6"/>
      <c r="JXX6"/>
      <c r="JXY6"/>
      <c r="JXZ6"/>
      <c r="JYA6"/>
      <c r="JYB6"/>
      <c r="JYC6"/>
      <c r="JYD6"/>
      <c r="JYE6"/>
      <c r="JYF6"/>
      <c r="JYG6"/>
      <c r="JYH6"/>
      <c r="JYI6"/>
      <c r="JYJ6"/>
      <c r="JYK6"/>
      <c r="JYL6"/>
      <c r="JYM6"/>
      <c r="JYN6"/>
      <c r="JYO6"/>
      <c r="JYP6"/>
      <c r="JYQ6"/>
      <c r="JYR6"/>
      <c r="JYS6"/>
      <c r="JYT6"/>
      <c r="JYU6"/>
      <c r="JYV6"/>
      <c r="JYW6"/>
      <c r="JYX6"/>
      <c r="JYY6"/>
      <c r="JYZ6"/>
      <c r="JZA6"/>
      <c r="JZB6"/>
      <c r="JZC6"/>
      <c r="JZD6"/>
      <c r="JZE6"/>
      <c r="JZF6"/>
      <c r="JZG6"/>
      <c r="JZH6"/>
      <c r="JZI6"/>
      <c r="JZJ6"/>
      <c r="JZK6"/>
      <c r="JZL6"/>
      <c r="JZM6"/>
      <c r="JZN6"/>
      <c r="JZO6"/>
      <c r="JZP6"/>
      <c r="JZQ6"/>
      <c r="JZR6"/>
      <c r="JZS6"/>
      <c r="JZT6"/>
      <c r="JZU6"/>
      <c r="JZV6"/>
      <c r="JZW6"/>
      <c r="JZX6"/>
      <c r="JZY6"/>
      <c r="JZZ6"/>
      <c r="KAA6"/>
      <c r="KAB6"/>
      <c r="KAC6"/>
      <c r="KAD6"/>
      <c r="KAE6"/>
      <c r="KAF6"/>
      <c r="KAG6"/>
      <c r="KAH6"/>
      <c r="KAI6"/>
      <c r="KAJ6"/>
      <c r="KAK6"/>
      <c r="KAL6"/>
      <c r="KAM6"/>
      <c r="KAN6"/>
      <c r="KAO6"/>
      <c r="KAP6"/>
      <c r="KAQ6"/>
      <c r="KAR6"/>
      <c r="KAS6"/>
      <c r="KAT6"/>
      <c r="KAU6"/>
      <c r="KAV6"/>
      <c r="KAW6"/>
      <c r="KAX6"/>
      <c r="KAY6"/>
      <c r="KAZ6"/>
      <c r="KBA6"/>
      <c r="KBB6"/>
      <c r="KBC6"/>
      <c r="KBD6"/>
      <c r="KBE6"/>
      <c r="KBF6"/>
      <c r="KBG6"/>
      <c r="KBH6"/>
      <c r="KBI6"/>
      <c r="KBJ6"/>
      <c r="KBK6"/>
      <c r="KBL6"/>
      <c r="KBM6"/>
      <c r="KBN6"/>
      <c r="KBO6"/>
      <c r="KBP6"/>
      <c r="KBQ6"/>
      <c r="KBR6"/>
      <c r="KBS6"/>
      <c r="KBT6"/>
      <c r="KBU6"/>
      <c r="KBV6"/>
      <c r="KBW6"/>
      <c r="KBX6"/>
      <c r="KBY6"/>
      <c r="KBZ6"/>
      <c r="KCA6"/>
      <c r="KCB6"/>
      <c r="KCC6"/>
      <c r="KCD6"/>
      <c r="KCE6"/>
      <c r="KCF6"/>
      <c r="KCG6"/>
      <c r="KCH6"/>
      <c r="KCI6"/>
      <c r="KCJ6"/>
      <c r="KCK6"/>
      <c r="KCL6"/>
      <c r="KCM6"/>
      <c r="KCN6"/>
      <c r="KCO6"/>
      <c r="KCP6"/>
      <c r="KCQ6"/>
      <c r="KCR6"/>
      <c r="KCS6"/>
      <c r="KCT6"/>
      <c r="KCU6"/>
      <c r="KCV6"/>
      <c r="KCW6"/>
      <c r="KCX6"/>
      <c r="KCY6"/>
      <c r="KCZ6"/>
      <c r="KDA6"/>
      <c r="KDB6"/>
      <c r="KDC6"/>
      <c r="KDD6"/>
      <c r="KDE6"/>
      <c r="KDF6"/>
      <c r="KDG6"/>
      <c r="KDH6"/>
      <c r="KDI6"/>
      <c r="KDJ6"/>
      <c r="KDK6"/>
      <c r="KDL6"/>
      <c r="KDM6"/>
      <c r="KDN6"/>
      <c r="KDO6"/>
      <c r="KDP6"/>
      <c r="KDQ6"/>
      <c r="KDR6"/>
      <c r="KDS6"/>
      <c r="KDT6"/>
      <c r="KDU6"/>
      <c r="KDV6"/>
      <c r="KDW6"/>
      <c r="KDX6"/>
      <c r="KDY6"/>
      <c r="KDZ6"/>
      <c r="KEA6"/>
      <c r="KEB6"/>
      <c r="KEC6"/>
      <c r="KED6"/>
      <c r="KEE6"/>
      <c r="KEF6"/>
      <c r="KEG6"/>
      <c r="KEH6"/>
      <c r="KEI6"/>
      <c r="KEJ6"/>
      <c r="KEK6"/>
      <c r="KEL6"/>
      <c r="KEM6"/>
      <c r="KEN6"/>
      <c r="KEO6"/>
      <c r="KEP6"/>
      <c r="KEQ6"/>
      <c r="KER6"/>
      <c r="KES6"/>
      <c r="KET6"/>
      <c r="KEU6"/>
      <c r="KEV6"/>
      <c r="KEW6"/>
      <c r="KEX6"/>
      <c r="KEY6"/>
      <c r="KEZ6"/>
      <c r="KFA6"/>
      <c r="KFB6"/>
      <c r="KFC6"/>
      <c r="KFD6"/>
      <c r="KFE6"/>
      <c r="KFF6"/>
      <c r="KFG6"/>
      <c r="KFH6"/>
      <c r="KFI6"/>
      <c r="KFJ6"/>
      <c r="KFK6"/>
      <c r="KFL6"/>
      <c r="KFM6"/>
      <c r="KFN6"/>
      <c r="KFO6"/>
      <c r="KFP6"/>
      <c r="KFQ6"/>
      <c r="KFR6"/>
      <c r="KFS6"/>
      <c r="KFT6"/>
      <c r="KFU6"/>
      <c r="KFV6"/>
      <c r="KFW6"/>
      <c r="KFX6"/>
      <c r="KFY6"/>
      <c r="KFZ6"/>
      <c r="KGA6"/>
      <c r="KGB6"/>
      <c r="KGC6"/>
      <c r="KGD6"/>
      <c r="KGE6"/>
      <c r="KGF6"/>
      <c r="KGG6"/>
      <c r="KGH6"/>
      <c r="KGI6"/>
      <c r="KGJ6"/>
      <c r="KGK6"/>
      <c r="KGL6"/>
      <c r="KGM6"/>
      <c r="KGN6"/>
      <c r="KGO6"/>
      <c r="KGP6"/>
      <c r="KGQ6"/>
      <c r="KGR6"/>
      <c r="KGS6"/>
      <c r="KGT6"/>
      <c r="KGU6"/>
      <c r="KGV6"/>
      <c r="KGW6"/>
      <c r="KGX6"/>
      <c r="KGY6"/>
      <c r="KGZ6"/>
      <c r="KHA6"/>
      <c r="KHB6"/>
      <c r="KHC6"/>
      <c r="KHD6"/>
      <c r="KHE6"/>
      <c r="KHF6"/>
      <c r="KHG6"/>
      <c r="KHH6"/>
      <c r="KHI6"/>
      <c r="KHJ6"/>
      <c r="KHK6"/>
      <c r="KHL6"/>
      <c r="KHM6"/>
      <c r="KHN6"/>
      <c r="KHO6"/>
      <c r="KHP6"/>
      <c r="KHQ6"/>
      <c r="KHR6"/>
      <c r="KHS6"/>
      <c r="KHT6"/>
      <c r="KHU6"/>
      <c r="KHV6"/>
      <c r="KHW6"/>
      <c r="KHX6"/>
      <c r="KHY6"/>
      <c r="KHZ6"/>
      <c r="KIA6"/>
      <c r="KIB6"/>
      <c r="KIC6"/>
      <c r="KID6"/>
      <c r="KIE6"/>
      <c r="KIF6"/>
      <c r="KIG6"/>
      <c r="KIH6"/>
      <c r="KII6"/>
      <c r="KIJ6"/>
      <c r="KIK6"/>
      <c r="KIL6"/>
      <c r="KIM6"/>
      <c r="KIN6"/>
      <c r="KIO6"/>
      <c r="KIP6"/>
      <c r="KIQ6"/>
      <c r="KIR6"/>
      <c r="KIS6"/>
      <c r="KIT6"/>
      <c r="KIU6"/>
      <c r="KIV6"/>
      <c r="KIW6"/>
      <c r="KIX6"/>
      <c r="KIY6"/>
      <c r="KIZ6"/>
      <c r="KJA6"/>
      <c r="KJB6"/>
      <c r="KJC6"/>
      <c r="KJD6"/>
      <c r="KJE6"/>
      <c r="KJF6"/>
      <c r="KJG6"/>
      <c r="KJH6"/>
      <c r="KJI6"/>
      <c r="KJJ6"/>
      <c r="KJK6"/>
      <c r="KJL6"/>
      <c r="KJM6"/>
      <c r="KJN6"/>
      <c r="KJO6"/>
      <c r="KJP6"/>
      <c r="KJQ6"/>
      <c r="KJR6"/>
      <c r="KJS6"/>
      <c r="KJT6"/>
      <c r="KJU6"/>
      <c r="KJV6"/>
      <c r="KJW6"/>
      <c r="KJX6"/>
      <c r="KJY6"/>
      <c r="KJZ6"/>
      <c r="KKA6"/>
      <c r="KKB6"/>
      <c r="KKC6"/>
      <c r="KKD6"/>
      <c r="KKE6"/>
      <c r="KKF6"/>
      <c r="KKG6"/>
      <c r="KKH6"/>
      <c r="KKI6"/>
      <c r="KKJ6"/>
      <c r="KKK6"/>
      <c r="KKL6"/>
      <c r="KKM6"/>
      <c r="KKN6"/>
      <c r="KKO6"/>
      <c r="KKP6"/>
      <c r="KKQ6"/>
      <c r="KKR6"/>
      <c r="KKS6"/>
      <c r="KKT6"/>
      <c r="KKU6"/>
      <c r="KKV6"/>
      <c r="KKW6"/>
      <c r="KKX6"/>
      <c r="KKY6"/>
      <c r="KKZ6"/>
      <c r="KLA6"/>
      <c r="KLB6"/>
      <c r="KLC6"/>
      <c r="KLD6"/>
      <c r="KLE6"/>
      <c r="KLF6"/>
      <c r="KLG6"/>
      <c r="KLH6"/>
      <c r="KLI6"/>
      <c r="KLJ6"/>
      <c r="KLK6"/>
      <c r="KLL6"/>
      <c r="KLM6"/>
      <c r="KLN6"/>
      <c r="KLO6"/>
      <c r="KLP6"/>
      <c r="KLQ6"/>
      <c r="KLR6"/>
      <c r="KLS6"/>
      <c r="KLT6"/>
      <c r="KLU6"/>
      <c r="KLV6"/>
      <c r="KLW6"/>
      <c r="KLX6"/>
      <c r="KLY6"/>
      <c r="KLZ6"/>
      <c r="KMA6"/>
      <c r="KMB6"/>
      <c r="KMC6"/>
      <c r="KMD6"/>
      <c r="KME6"/>
      <c r="KMF6"/>
      <c r="KMG6"/>
      <c r="KMH6"/>
      <c r="KMI6"/>
      <c r="KMJ6"/>
      <c r="KMK6"/>
      <c r="KML6"/>
      <c r="KMM6"/>
      <c r="KMN6"/>
      <c r="KMO6"/>
      <c r="KMP6"/>
      <c r="KMQ6"/>
      <c r="KMR6"/>
      <c r="KMS6"/>
      <c r="KMT6"/>
      <c r="KMU6"/>
      <c r="KMV6"/>
      <c r="KMW6"/>
      <c r="KMX6"/>
      <c r="KMY6"/>
      <c r="KMZ6"/>
      <c r="KNA6"/>
      <c r="KNB6"/>
      <c r="KNC6"/>
      <c r="KND6"/>
      <c r="KNE6"/>
      <c r="KNF6"/>
      <c r="KNG6"/>
      <c r="KNH6"/>
      <c r="KNI6"/>
      <c r="KNJ6"/>
      <c r="KNK6"/>
      <c r="KNL6"/>
      <c r="KNM6"/>
      <c r="KNN6"/>
      <c r="KNO6"/>
      <c r="KNP6"/>
      <c r="KNQ6"/>
      <c r="KNR6"/>
      <c r="KNS6"/>
      <c r="KNT6"/>
      <c r="KNU6"/>
      <c r="KNV6"/>
      <c r="KNW6"/>
      <c r="KNX6"/>
      <c r="KNY6"/>
      <c r="KNZ6"/>
      <c r="KOA6"/>
      <c r="KOB6"/>
      <c r="KOC6"/>
      <c r="KOD6"/>
      <c r="KOE6"/>
      <c r="KOF6"/>
      <c r="KOG6"/>
      <c r="KOH6"/>
      <c r="KOI6"/>
      <c r="KOJ6"/>
      <c r="KOK6"/>
      <c r="KOL6"/>
      <c r="KOM6"/>
      <c r="KON6"/>
      <c r="KOO6"/>
      <c r="KOP6"/>
      <c r="KOQ6"/>
      <c r="KOR6"/>
      <c r="KOS6"/>
      <c r="KOT6"/>
      <c r="KOU6"/>
      <c r="KOV6"/>
      <c r="KOW6"/>
      <c r="KOX6"/>
      <c r="KOY6"/>
      <c r="KOZ6"/>
      <c r="KPA6"/>
      <c r="KPB6"/>
      <c r="KPC6"/>
      <c r="KPD6"/>
      <c r="KPE6"/>
      <c r="KPF6"/>
      <c r="KPG6"/>
      <c r="KPH6"/>
      <c r="KPI6"/>
      <c r="KPJ6"/>
      <c r="KPK6"/>
      <c r="KPL6"/>
      <c r="KPM6"/>
      <c r="KPN6"/>
      <c r="KPO6"/>
      <c r="KPP6"/>
      <c r="KPQ6"/>
      <c r="KPR6"/>
      <c r="KPS6"/>
      <c r="KPT6"/>
      <c r="KPU6"/>
      <c r="KPV6"/>
      <c r="KPW6"/>
      <c r="KPX6"/>
      <c r="KPY6"/>
      <c r="KPZ6"/>
      <c r="KQA6"/>
      <c r="KQB6"/>
      <c r="KQC6"/>
      <c r="KQD6"/>
      <c r="KQE6"/>
      <c r="KQF6"/>
      <c r="KQG6"/>
      <c r="KQH6"/>
      <c r="KQI6"/>
      <c r="KQJ6"/>
      <c r="KQK6"/>
      <c r="KQL6"/>
      <c r="KQM6"/>
      <c r="KQN6"/>
      <c r="KQO6"/>
      <c r="KQP6"/>
      <c r="KQQ6"/>
      <c r="KQR6"/>
      <c r="KQS6"/>
      <c r="KQT6"/>
      <c r="KQU6"/>
      <c r="KQV6"/>
      <c r="KQW6"/>
      <c r="KQX6"/>
      <c r="KQY6"/>
      <c r="KQZ6"/>
      <c r="KRA6"/>
      <c r="KRB6"/>
      <c r="KRC6"/>
      <c r="KRD6"/>
      <c r="KRE6"/>
      <c r="KRF6"/>
      <c r="KRG6"/>
      <c r="KRH6"/>
      <c r="KRI6"/>
      <c r="KRJ6"/>
      <c r="KRK6"/>
      <c r="KRL6"/>
      <c r="KRM6"/>
      <c r="KRN6"/>
      <c r="KRO6"/>
      <c r="KRP6"/>
      <c r="KRQ6"/>
      <c r="KRR6"/>
      <c r="KRS6"/>
      <c r="KRT6"/>
      <c r="KRU6"/>
      <c r="KRV6"/>
      <c r="KRW6"/>
      <c r="KRX6"/>
      <c r="KRY6"/>
      <c r="KRZ6"/>
      <c r="KSA6"/>
      <c r="KSB6"/>
      <c r="KSC6"/>
      <c r="KSD6"/>
      <c r="KSE6"/>
      <c r="KSF6"/>
      <c r="KSG6"/>
      <c r="KSH6"/>
      <c r="KSI6"/>
      <c r="KSJ6"/>
      <c r="KSK6"/>
      <c r="KSL6"/>
      <c r="KSM6"/>
      <c r="KSN6"/>
      <c r="KSO6"/>
      <c r="KSP6"/>
      <c r="KSQ6"/>
      <c r="KSR6"/>
      <c r="KSS6"/>
      <c r="KST6"/>
      <c r="KSU6"/>
      <c r="KSV6"/>
      <c r="KSW6"/>
      <c r="KSX6"/>
      <c r="KSY6"/>
      <c r="KSZ6"/>
      <c r="KTA6"/>
      <c r="KTB6"/>
      <c r="KTC6"/>
      <c r="KTD6"/>
      <c r="KTE6"/>
      <c r="KTF6"/>
      <c r="KTG6"/>
      <c r="KTH6"/>
      <c r="KTI6"/>
      <c r="KTJ6"/>
      <c r="KTK6"/>
      <c r="KTL6"/>
      <c r="KTM6"/>
      <c r="KTN6"/>
      <c r="KTO6"/>
      <c r="KTP6"/>
      <c r="KTQ6"/>
      <c r="KTR6"/>
      <c r="KTS6"/>
      <c r="KTT6"/>
      <c r="KTU6"/>
      <c r="KTV6"/>
      <c r="KTW6"/>
      <c r="KTX6"/>
      <c r="KTY6"/>
      <c r="KTZ6"/>
      <c r="KUA6"/>
      <c r="KUB6"/>
      <c r="KUC6"/>
      <c r="KUD6"/>
      <c r="KUE6"/>
      <c r="KUF6"/>
      <c r="KUG6"/>
      <c r="KUH6"/>
      <c r="KUI6"/>
      <c r="KUJ6"/>
      <c r="KUK6"/>
      <c r="KUL6"/>
      <c r="KUM6"/>
      <c r="KUN6"/>
      <c r="KUO6"/>
      <c r="KUP6"/>
      <c r="KUQ6"/>
      <c r="KUR6"/>
      <c r="KUS6"/>
      <c r="KUT6"/>
      <c r="KUU6"/>
      <c r="KUV6"/>
      <c r="KUW6"/>
      <c r="KUX6"/>
      <c r="KUY6"/>
      <c r="KUZ6"/>
      <c r="KVA6"/>
      <c r="KVB6"/>
      <c r="KVC6"/>
      <c r="KVD6"/>
      <c r="KVE6"/>
      <c r="KVF6"/>
      <c r="KVG6"/>
      <c r="KVH6"/>
      <c r="KVI6"/>
      <c r="KVJ6"/>
      <c r="KVK6"/>
      <c r="KVL6"/>
      <c r="KVM6"/>
      <c r="KVN6"/>
      <c r="KVO6"/>
      <c r="KVP6"/>
      <c r="KVQ6"/>
      <c r="KVR6"/>
      <c r="KVS6"/>
      <c r="KVT6"/>
      <c r="KVU6"/>
      <c r="KVV6"/>
      <c r="KVW6"/>
      <c r="KVX6"/>
      <c r="KVY6"/>
      <c r="KVZ6"/>
      <c r="KWA6"/>
      <c r="KWB6"/>
      <c r="KWC6"/>
      <c r="KWD6"/>
      <c r="KWE6"/>
      <c r="KWF6"/>
      <c r="KWG6"/>
      <c r="KWH6"/>
      <c r="KWI6"/>
      <c r="KWJ6"/>
      <c r="KWK6"/>
      <c r="KWL6"/>
      <c r="KWM6"/>
      <c r="KWN6"/>
      <c r="KWO6"/>
      <c r="KWP6"/>
      <c r="KWQ6"/>
      <c r="KWR6"/>
      <c r="KWS6"/>
      <c r="KWT6"/>
      <c r="KWU6"/>
      <c r="KWV6"/>
      <c r="KWW6"/>
      <c r="KWX6"/>
      <c r="KWY6"/>
      <c r="KWZ6"/>
      <c r="KXA6"/>
      <c r="KXB6"/>
      <c r="KXC6"/>
      <c r="KXD6"/>
      <c r="KXE6"/>
      <c r="KXF6"/>
      <c r="KXG6"/>
      <c r="KXH6"/>
      <c r="KXI6"/>
      <c r="KXJ6"/>
      <c r="KXK6"/>
      <c r="KXL6"/>
      <c r="KXM6"/>
      <c r="KXN6"/>
      <c r="KXO6"/>
      <c r="KXP6"/>
      <c r="KXQ6"/>
      <c r="KXR6"/>
      <c r="KXS6"/>
      <c r="KXT6"/>
      <c r="KXU6"/>
      <c r="KXV6"/>
      <c r="KXW6"/>
      <c r="KXX6"/>
      <c r="KXY6"/>
      <c r="KXZ6"/>
      <c r="KYA6"/>
      <c r="KYB6"/>
      <c r="KYC6"/>
      <c r="KYD6"/>
      <c r="KYE6"/>
      <c r="KYF6"/>
      <c r="KYG6"/>
      <c r="KYH6"/>
      <c r="KYI6"/>
      <c r="KYJ6"/>
      <c r="KYK6"/>
      <c r="KYL6"/>
      <c r="KYM6"/>
      <c r="KYN6"/>
      <c r="KYO6"/>
      <c r="KYP6"/>
      <c r="KYQ6"/>
      <c r="KYR6"/>
      <c r="KYS6"/>
      <c r="KYT6"/>
      <c r="KYU6"/>
      <c r="KYV6"/>
      <c r="KYW6"/>
      <c r="KYX6"/>
      <c r="KYY6"/>
      <c r="KYZ6"/>
      <c r="KZA6"/>
      <c r="KZB6"/>
      <c r="KZC6"/>
      <c r="KZD6"/>
      <c r="KZE6"/>
      <c r="KZF6"/>
      <c r="KZG6"/>
      <c r="KZH6"/>
      <c r="KZI6"/>
      <c r="KZJ6"/>
      <c r="KZK6"/>
      <c r="KZL6"/>
      <c r="KZM6"/>
      <c r="KZN6"/>
      <c r="KZO6"/>
      <c r="KZP6"/>
      <c r="KZQ6"/>
      <c r="KZR6"/>
      <c r="KZS6"/>
      <c r="KZT6"/>
      <c r="KZU6"/>
      <c r="KZV6"/>
      <c r="KZW6"/>
      <c r="KZX6"/>
      <c r="KZY6"/>
      <c r="KZZ6"/>
      <c r="LAA6"/>
      <c r="LAB6"/>
      <c r="LAC6"/>
      <c r="LAD6"/>
      <c r="LAE6"/>
      <c r="LAF6"/>
      <c r="LAG6"/>
      <c r="LAH6"/>
      <c r="LAI6"/>
      <c r="LAJ6"/>
      <c r="LAK6"/>
      <c r="LAL6"/>
      <c r="LAM6"/>
      <c r="LAN6"/>
      <c r="LAO6"/>
      <c r="LAP6"/>
      <c r="LAQ6"/>
      <c r="LAR6"/>
      <c r="LAS6"/>
      <c r="LAT6"/>
      <c r="LAU6"/>
      <c r="LAV6"/>
      <c r="LAW6"/>
      <c r="LAX6"/>
      <c r="LAY6"/>
      <c r="LAZ6"/>
      <c r="LBA6"/>
      <c r="LBB6"/>
      <c r="LBC6"/>
      <c r="LBD6"/>
      <c r="LBE6"/>
      <c r="LBF6"/>
      <c r="LBG6"/>
      <c r="LBH6"/>
      <c r="LBI6"/>
      <c r="LBJ6"/>
      <c r="LBK6"/>
      <c r="LBL6"/>
      <c r="LBM6"/>
      <c r="LBN6"/>
      <c r="LBO6"/>
      <c r="LBP6"/>
      <c r="LBQ6"/>
      <c r="LBR6"/>
      <c r="LBS6"/>
      <c r="LBT6"/>
      <c r="LBU6"/>
      <c r="LBV6"/>
      <c r="LBW6"/>
      <c r="LBX6"/>
      <c r="LBY6"/>
      <c r="LBZ6"/>
      <c r="LCA6"/>
      <c r="LCB6"/>
      <c r="LCC6"/>
      <c r="LCD6"/>
      <c r="LCE6"/>
      <c r="LCF6"/>
      <c r="LCG6"/>
      <c r="LCH6"/>
      <c r="LCI6"/>
      <c r="LCJ6"/>
      <c r="LCK6"/>
      <c r="LCL6"/>
      <c r="LCM6"/>
      <c r="LCN6"/>
      <c r="LCO6"/>
      <c r="LCP6"/>
      <c r="LCQ6"/>
      <c r="LCR6"/>
      <c r="LCS6"/>
      <c r="LCT6"/>
      <c r="LCU6"/>
      <c r="LCV6"/>
      <c r="LCW6"/>
      <c r="LCX6"/>
      <c r="LCY6"/>
      <c r="LCZ6"/>
      <c r="LDA6"/>
      <c r="LDB6"/>
      <c r="LDC6"/>
      <c r="LDD6"/>
      <c r="LDE6"/>
      <c r="LDF6"/>
      <c r="LDG6"/>
      <c r="LDH6"/>
      <c r="LDI6"/>
      <c r="LDJ6"/>
      <c r="LDK6"/>
      <c r="LDL6"/>
      <c r="LDM6"/>
      <c r="LDN6"/>
      <c r="LDO6"/>
      <c r="LDP6"/>
      <c r="LDQ6"/>
      <c r="LDR6"/>
      <c r="LDS6"/>
      <c r="LDT6"/>
      <c r="LDU6"/>
      <c r="LDV6"/>
      <c r="LDW6"/>
      <c r="LDX6"/>
      <c r="LDY6"/>
      <c r="LDZ6"/>
      <c r="LEA6"/>
      <c r="LEB6"/>
      <c r="LEC6"/>
      <c r="LED6"/>
      <c r="LEE6"/>
      <c r="LEF6"/>
      <c r="LEG6"/>
      <c r="LEH6"/>
      <c r="LEI6"/>
      <c r="LEJ6"/>
      <c r="LEK6"/>
      <c r="LEL6"/>
      <c r="LEM6"/>
      <c r="LEN6"/>
      <c r="LEO6"/>
      <c r="LEP6"/>
      <c r="LEQ6"/>
      <c r="LER6"/>
      <c r="LES6"/>
      <c r="LET6"/>
      <c r="LEU6"/>
      <c r="LEV6"/>
      <c r="LEW6"/>
      <c r="LEX6"/>
      <c r="LEY6"/>
      <c r="LEZ6"/>
      <c r="LFA6"/>
      <c r="LFB6"/>
      <c r="LFC6"/>
      <c r="LFD6"/>
      <c r="LFE6"/>
      <c r="LFF6"/>
      <c r="LFG6"/>
      <c r="LFH6"/>
      <c r="LFI6"/>
      <c r="LFJ6"/>
      <c r="LFK6"/>
      <c r="LFL6"/>
      <c r="LFM6"/>
      <c r="LFN6"/>
      <c r="LFO6"/>
      <c r="LFP6"/>
      <c r="LFQ6"/>
      <c r="LFR6"/>
      <c r="LFS6"/>
      <c r="LFT6"/>
      <c r="LFU6"/>
      <c r="LFV6"/>
      <c r="LFW6"/>
      <c r="LFX6"/>
      <c r="LFY6"/>
      <c r="LFZ6"/>
      <c r="LGA6"/>
      <c r="LGB6"/>
      <c r="LGC6"/>
      <c r="LGD6"/>
      <c r="LGE6"/>
      <c r="LGF6"/>
      <c r="LGG6"/>
      <c r="LGH6"/>
      <c r="LGI6"/>
      <c r="LGJ6"/>
      <c r="LGK6"/>
      <c r="LGL6"/>
      <c r="LGM6"/>
      <c r="LGN6"/>
      <c r="LGO6"/>
      <c r="LGP6"/>
      <c r="LGQ6"/>
      <c r="LGR6"/>
      <c r="LGS6"/>
      <c r="LGT6"/>
      <c r="LGU6"/>
      <c r="LGV6"/>
      <c r="LGW6"/>
      <c r="LGX6"/>
      <c r="LGY6"/>
      <c r="LGZ6"/>
      <c r="LHA6"/>
      <c r="LHB6"/>
      <c r="LHC6"/>
      <c r="LHD6"/>
      <c r="LHE6"/>
      <c r="LHF6"/>
      <c r="LHG6"/>
      <c r="LHH6"/>
      <c r="LHI6"/>
      <c r="LHJ6"/>
      <c r="LHK6"/>
      <c r="LHL6"/>
      <c r="LHM6"/>
      <c r="LHN6"/>
      <c r="LHO6"/>
      <c r="LHP6"/>
      <c r="LHQ6"/>
      <c r="LHR6"/>
      <c r="LHS6"/>
      <c r="LHT6"/>
      <c r="LHU6"/>
      <c r="LHV6"/>
      <c r="LHW6"/>
      <c r="LHX6"/>
      <c r="LHY6"/>
      <c r="LHZ6"/>
      <c r="LIA6"/>
      <c r="LIB6"/>
      <c r="LIC6"/>
      <c r="LID6"/>
      <c r="LIE6"/>
      <c r="LIF6"/>
      <c r="LIG6"/>
      <c r="LIH6"/>
      <c r="LII6"/>
      <c r="LIJ6"/>
      <c r="LIK6"/>
      <c r="LIL6"/>
      <c r="LIM6"/>
      <c r="LIN6"/>
      <c r="LIO6"/>
      <c r="LIP6"/>
      <c r="LIQ6"/>
      <c r="LIR6"/>
      <c r="LIS6"/>
      <c r="LIT6"/>
      <c r="LIU6"/>
      <c r="LIV6"/>
      <c r="LIW6"/>
      <c r="LIX6"/>
      <c r="LIY6"/>
      <c r="LIZ6"/>
      <c r="LJA6"/>
      <c r="LJB6"/>
      <c r="LJC6"/>
      <c r="LJD6"/>
      <c r="LJE6"/>
      <c r="LJF6"/>
      <c r="LJG6"/>
      <c r="LJH6"/>
      <c r="LJI6"/>
      <c r="LJJ6"/>
      <c r="LJK6"/>
      <c r="LJL6"/>
      <c r="LJM6"/>
      <c r="LJN6"/>
      <c r="LJO6"/>
      <c r="LJP6"/>
      <c r="LJQ6"/>
      <c r="LJR6"/>
      <c r="LJS6"/>
      <c r="LJT6"/>
      <c r="LJU6"/>
      <c r="LJV6"/>
      <c r="LJW6"/>
      <c r="LJX6"/>
      <c r="LJY6"/>
      <c r="LJZ6"/>
      <c r="LKA6"/>
      <c r="LKB6"/>
      <c r="LKC6"/>
      <c r="LKD6"/>
      <c r="LKE6"/>
      <c r="LKF6"/>
      <c r="LKG6"/>
      <c r="LKH6"/>
      <c r="LKI6"/>
      <c r="LKJ6"/>
      <c r="LKK6"/>
      <c r="LKL6"/>
      <c r="LKM6"/>
      <c r="LKN6"/>
      <c r="LKO6"/>
      <c r="LKP6"/>
      <c r="LKQ6"/>
      <c r="LKR6"/>
      <c r="LKS6"/>
      <c r="LKT6"/>
      <c r="LKU6"/>
      <c r="LKV6"/>
      <c r="LKW6"/>
      <c r="LKX6"/>
      <c r="LKY6"/>
      <c r="LKZ6"/>
      <c r="LLA6"/>
      <c r="LLB6"/>
      <c r="LLC6"/>
      <c r="LLD6"/>
      <c r="LLE6"/>
      <c r="LLF6"/>
      <c r="LLG6"/>
      <c r="LLH6"/>
      <c r="LLI6"/>
      <c r="LLJ6"/>
      <c r="LLK6"/>
      <c r="LLL6"/>
      <c r="LLM6"/>
      <c r="LLN6"/>
      <c r="LLO6"/>
      <c r="LLP6"/>
      <c r="LLQ6"/>
      <c r="LLR6"/>
      <c r="LLS6"/>
      <c r="LLT6"/>
      <c r="LLU6"/>
      <c r="LLV6"/>
      <c r="LLW6"/>
      <c r="LLX6"/>
      <c r="LLY6"/>
      <c r="LLZ6"/>
      <c r="LMA6"/>
      <c r="LMB6"/>
      <c r="LMC6"/>
      <c r="LMD6"/>
      <c r="LME6"/>
      <c r="LMF6"/>
      <c r="LMG6"/>
      <c r="LMH6"/>
      <c r="LMI6"/>
      <c r="LMJ6"/>
      <c r="LMK6"/>
      <c r="LML6"/>
      <c r="LMM6"/>
      <c r="LMN6"/>
      <c r="LMO6"/>
      <c r="LMP6"/>
      <c r="LMQ6"/>
      <c r="LMR6"/>
      <c r="LMS6"/>
      <c r="LMT6"/>
      <c r="LMU6"/>
      <c r="LMV6"/>
      <c r="LMW6"/>
      <c r="LMX6"/>
      <c r="LMY6"/>
      <c r="LMZ6"/>
      <c r="LNA6"/>
      <c r="LNB6"/>
      <c r="LNC6"/>
      <c r="LND6"/>
      <c r="LNE6"/>
      <c r="LNF6"/>
      <c r="LNG6"/>
      <c r="LNH6"/>
      <c r="LNI6"/>
      <c r="LNJ6"/>
      <c r="LNK6"/>
      <c r="LNL6"/>
      <c r="LNM6"/>
      <c r="LNN6"/>
      <c r="LNO6"/>
      <c r="LNP6"/>
      <c r="LNQ6"/>
      <c r="LNR6"/>
      <c r="LNS6"/>
      <c r="LNT6"/>
      <c r="LNU6"/>
      <c r="LNV6"/>
      <c r="LNW6"/>
      <c r="LNX6"/>
      <c r="LNY6"/>
      <c r="LNZ6"/>
      <c r="LOA6"/>
      <c r="LOB6"/>
      <c r="LOC6"/>
      <c r="LOD6"/>
      <c r="LOE6"/>
      <c r="LOF6"/>
      <c r="LOG6"/>
      <c r="LOH6"/>
      <c r="LOI6"/>
      <c r="LOJ6"/>
      <c r="LOK6"/>
      <c r="LOL6"/>
      <c r="LOM6"/>
      <c r="LON6"/>
      <c r="LOO6"/>
      <c r="LOP6"/>
      <c r="LOQ6"/>
      <c r="LOR6"/>
      <c r="LOS6"/>
      <c r="LOT6"/>
      <c r="LOU6"/>
      <c r="LOV6"/>
      <c r="LOW6"/>
      <c r="LOX6"/>
      <c r="LOY6"/>
      <c r="LOZ6"/>
      <c r="LPA6"/>
      <c r="LPB6"/>
      <c r="LPC6"/>
      <c r="LPD6"/>
      <c r="LPE6"/>
      <c r="LPF6"/>
      <c r="LPG6"/>
      <c r="LPH6"/>
      <c r="LPI6"/>
      <c r="LPJ6"/>
      <c r="LPK6"/>
      <c r="LPL6"/>
      <c r="LPM6"/>
      <c r="LPN6"/>
      <c r="LPO6"/>
      <c r="LPP6"/>
      <c r="LPQ6"/>
      <c r="LPR6"/>
      <c r="LPS6"/>
      <c r="LPT6"/>
      <c r="LPU6"/>
      <c r="LPV6"/>
      <c r="LPW6"/>
      <c r="LPX6"/>
      <c r="LPY6"/>
      <c r="LPZ6"/>
      <c r="LQA6"/>
      <c r="LQB6"/>
      <c r="LQC6"/>
      <c r="LQD6"/>
      <c r="LQE6"/>
      <c r="LQF6"/>
      <c r="LQG6"/>
      <c r="LQH6"/>
      <c r="LQI6"/>
      <c r="LQJ6"/>
      <c r="LQK6"/>
      <c r="LQL6"/>
      <c r="LQM6"/>
      <c r="LQN6"/>
      <c r="LQO6"/>
      <c r="LQP6"/>
      <c r="LQQ6"/>
      <c r="LQR6"/>
      <c r="LQS6"/>
      <c r="LQT6"/>
      <c r="LQU6"/>
      <c r="LQV6"/>
      <c r="LQW6"/>
      <c r="LQX6"/>
      <c r="LQY6"/>
      <c r="LQZ6"/>
      <c r="LRA6"/>
      <c r="LRB6"/>
      <c r="LRC6"/>
      <c r="LRD6"/>
      <c r="LRE6"/>
      <c r="LRF6"/>
      <c r="LRG6"/>
      <c r="LRH6"/>
      <c r="LRI6"/>
      <c r="LRJ6"/>
      <c r="LRK6"/>
      <c r="LRL6"/>
      <c r="LRM6"/>
      <c r="LRN6"/>
      <c r="LRO6"/>
      <c r="LRP6"/>
      <c r="LRQ6"/>
      <c r="LRR6"/>
      <c r="LRS6"/>
      <c r="LRT6"/>
      <c r="LRU6"/>
      <c r="LRV6"/>
      <c r="LRW6"/>
      <c r="LRX6"/>
      <c r="LRY6"/>
      <c r="LRZ6"/>
      <c r="LSA6"/>
      <c r="LSB6"/>
      <c r="LSC6"/>
      <c r="LSD6"/>
      <c r="LSE6"/>
      <c r="LSF6"/>
      <c r="LSG6"/>
      <c r="LSH6"/>
      <c r="LSI6"/>
      <c r="LSJ6"/>
      <c r="LSK6"/>
      <c r="LSL6"/>
      <c r="LSM6"/>
      <c r="LSN6"/>
      <c r="LSO6"/>
      <c r="LSP6"/>
      <c r="LSQ6"/>
      <c r="LSR6"/>
      <c r="LSS6"/>
      <c r="LST6"/>
      <c r="LSU6"/>
      <c r="LSV6"/>
      <c r="LSW6"/>
      <c r="LSX6"/>
      <c r="LSY6"/>
      <c r="LSZ6"/>
      <c r="LTA6"/>
      <c r="LTB6"/>
      <c r="LTC6"/>
      <c r="LTD6"/>
      <c r="LTE6"/>
      <c r="LTF6"/>
      <c r="LTG6"/>
      <c r="LTH6"/>
      <c r="LTI6"/>
      <c r="LTJ6"/>
      <c r="LTK6"/>
      <c r="LTL6"/>
      <c r="LTM6"/>
      <c r="LTN6"/>
      <c r="LTO6"/>
      <c r="LTP6"/>
      <c r="LTQ6"/>
      <c r="LTR6"/>
      <c r="LTS6"/>
      <c r="LTT6"/>
      <c r="LTU6"/>
      <c r="LTV6"/>
      <c r="LTW6"/>
      <c r="LTX6"/>
      <c r="LTY6"/>
      <c r="LTZ6"/>
      <c r="LUA6"/>
      <c r="LUB6"/>
      <c r="LUC6"/>
      <c r="LUD6"/>
      <c r="LUE6"/>
      <c r="LUF6"/>
      <c r="LUG6"/>
      <c r="LUH6"/>
      <c r="LUI6"/>
      <c r="LUJ6"/>
      <c r="LUK6"/>
      <c r="LUL6"/>
      <c r="LUM6"/>
      <c r="LUN6"/>
      <c r="LUO6"/>
      <c r="LUP6"/>
      <c r="LUQ6"/>
      <c r="LUR6"/>
      <c r="LUS6"/>
      <c r="LUT6"/>
      <c r="LUU6"/>
      <c r="LUV6"/>
      <c r="LUW6"/>
      <c r="LUX6"/>
      <c r="LUY6"/>
      <c r="LUZ6"/>
      <c r="LVA6"/>
      <c r="LVB6"/>
      <c r="LVC6"/>
      <c r="LVD6"/>
      <c r="LVE6"/>
      <c r="LVF6"/>
      <c r="LVG6"/>
      <c r="LVH6"/>
      <c r="LVI6"/>
      <c r="LVJ6"/>
      <c r="LVK6"/>
      <c r="LVL6"/>
      <c r="LVM6"/>
      <c r="LVN6"/>
      <c r="LVO6"/>
      <c r="LVP6"/>
      <c r="LVQ6"/>
      <c r="LVR6"/>
      <c r="LVS6"/>
      <c r="LVT6"/>
      <c r="LVU6"/>
      <c r="LVV6"/>
      <c r="LVW6"/>
      <c r="LVX6"/>
      <c r="LVY6"/>
      <c r="LVZ6"/>
      <c r="LWA6"/>
      <c r="LWB6"/>
      <c r="LWC6"/>
      <c r="LWD6"/>
      <c r="LWE6"/>
      <c r="LWF6"/>
      <c r="LWG6"/>
      <c r="LWH6"/>
      <c r="LWI6"/>
      <c r="LWJ6"/>
      <c r="LWK6"/>
      <c r="LWL6"/>
      <c r="LWM6"/>
      <c r="LWN6"/>
      <c r="LWO6"/>
      <c r="LWP6"/>
      <c r="LWQ6"/>
      <c r="LWR6"/>
      <c r="LWS6"/>
      <c r="LWT6"/>
      <c r="LWU6"/>
      <c r="LWV6"/>
      <c r="LWW6"/>
      <c r="LWX6"/>
      <c r="LWY6"/>
      <c r="LWZ6"/>
      <c r="LXA6"/>
      <c r="LXB6"/>
      <c r="LXC6"/>
      <c r="LXD6"/>
      <c r="LXE6"/>
      <c r="LXF6"/>
      <c r="LXG6"/>
      <c r="LXH6"/>
      <c r="LXI6"/>
      <c r="LXJ6"/>
      <c r="LXK6"/>
      <c r="LXL6"/>
      <c r="LXM6"/>
      <c r="LXN6"/>
      <c r="LXO6"/>
      <c r="LXP6"/>
      <c r="LXQ6"/>
      <c r="LXR6"/>
      <c r="LXS6"/>
      <c r="LXT6"/>
      <c r="LXU6"/>
      <c r="LXV6"/>
      <c r="LXW6"/>
      <c r="LXX6"/>
      <c r="LXY6"/>
      <c r="LXZ6"/>
      <c r="LYA6"/>
      <c r="LYB6"/>
      <c r="LYC6"/>
      <c r="LYD6"/>
      <c r="LYE6"/>
      <c r="LYF6"/>
      <c r="LYG6"/>
      <c r="LYH6"/>
      <c r="LYI6"/>
      <c r="LYJ6"/>
      <c r="LYK6"/>
      <c r="LYL6"/>
      <c r="LYM6"/>
      <c r="LYN6"/>
      <c r="LYO6"/>
      <c r="LYP6"/>
      <c r="LYQ6"/>
      <c r="LYR6"/>
      <c r="LYS6"/>
      <c r="LYT6"/>
      <c r="LYU6"/>
      <c r="LYV6"/>
      <c r="LYW6"/>
      <c r="LYX6"/>
      <c r="LYY6"/>
      <c r="LYZ6"/>
      <c r="LZA6"/>
      <c r="LZB6"/>
      <c r="LZC6"/>
      <c r="LZD6"/>
      <c r="LZE6"/>
      <c r="LZF6"/>
      <c r="LZG6"/>
      <c r="LZH6"/>
      <c r="LZI6"/>
      <c r="LZJ6"/>
      <c r="LZK6"/>
      <c r="LZL6"/>
      <c r="LZM6"/>
      <c r="LZN6"/>
      <c r="LZO6"/>
      <c r="LZP6"/>
      <c r="LZQ6"/>
      <c r="LZR6"/>
      <c r="LZS6"/>
      <c r="LZT6"/>
      <c r="LZU6"/>
      <c r="LZV6"/>
      <c r="LZW6"/>
      <c r="LZX6"/>
      <c r="LZY6"/>
      <c r="LZZ6"/>
      <c r="MAA6"/>
      <c r="MAB6"/>
      <c r="MAC6"/>
      <c r="MAD6"/>
      <c r="MAE6"/>
      <c r="MAF6"/>
      <c r="MAG6"/>
      <c r="MAH6"/>
      <c r="MAI6"/>
      <c r="MAJ6"/>
      <c r="MAK6"/>
      <c r="MAL6"/>
      <c r="MAM6"/>
      <c r="MAN6"/>
      <c r="MAO6"/>
      <c r="MAP6"/>
      <c r="MAQ6"/>
      <c r="MAR6"/>
      <c r="MAS6"/>
      <c r="MAT6"/>
      <c r="MAU6"/>
      <c r="MAV6"/>
      <c r="MAW6"/>
      <c r="MAX6"/>
      <c r="MAY6"/>
      <c r="MAZ6"/>
      <c r="MBA6"/>
      <c r="MBB6"/>
      <c r="MBC6"/>
      <c r="MBD6"/>
      <c r="MBE6"/>
      <c r="MBF6"/>
      <c r="MBG6"/>
      <c r="MBH6"/>
      <c r="MBI6"/>
      <c r="MBJ6"/>
      <c r="MBK6"/>
      <c r="MBL6"/>
      <c r="MBM6"/>
      <c r="MBN6"/>
      <c r="MBO6"/>
      <c r="MBP6"/>
      <c r="MBQ6"/>
      <c r="MBR6"/>
      <c r="MBS6"/>
      <c r="MBT6"/>
      <c r="MBU6"/>
      <c r="MBV6"/>
      <c r="MBW6"/>
      <c r="MBX6"/>
      <c r="MBY6"/>
      <c r="MBZ6"/>
      <c r="MCA6"/>
      <c r="MCB6"/>
      <c r="MCC6"/>
      <c r="MCD6"/>
      <c r="MCE6"/>
      <c r="MCF6"/>
      <c r="MCG6"/>
      <c r="MCH6"/>
      <c r="MCI6"/>
      <c r="MCJ6"/>
      <c r="MCK6"/>
      <c r="MCL6"/>
      <c r="MCM6"/>
      <c r="MCN6"/>
      <c r="MCO6"/>
      <c r="MCP6"/>
      <c r="MCQ6"/>
      <c r="MCR6"/>
      <c r="MCS6"/>
      <c r="MCT6"/>
      <c r="MCU6"/>
      <c r="MCV6"/>
      <c r="MCW6"/>
      <c r="MCX6"/>
      <c r="MCY6"/>
      <c r="MCZ6"/>
      <c r="MDA6"/>
      <c r="MDB6"/>
      <c r="MDC6"/>
      <c r="MDD6"/>
      <c r="MDE6"/>
      <c r="MDF6"/>
      <c r="MDG6"/>
      <c r="MDH6"/>
      <c r="MDI6"/>
      <c r="MDJ6"/>
      <c r="MDK6"/>
      <c r="MDL6"/>
      <c r="MDM6"/>
      <c r="MDN6"/>
      <c r="MDO6"/>
      <c r="MDP6"/>
      <c r="MDQ6"/>
      <c r="MDR6"/>
      <c r="MDS6"/>
      <c r="MDT6"/>
      <c r="MDU6"/>
      <c r="MDV6"/>
      <c r="MDW6"/>
      <c r="MDX6"/>
      <c r="MDY6"/>
      <c r="MDZ6"/>
      <c r="MEA6"/>
      <c r="MEB6"/>
      <c r="MEC6"/>
      <c r="MED6"/>
      <c r="MEE6"/>
      <c r="MEF6"/>
      <c r="MEG6"/>
      <c r="MEH6"/>
      <c r="MEI6"/>
      <c r="MEJ6"/>
      <c r="MEK6"/>
      <c r="MEL6"/>
      <c r="MEM6"/>
      <c r="MEN6"/>
      <c r="MEO6"/>
      <c r="MEP6"/>
      <c r="MEQ6"/>
      <c r="MER6"/>
      <c r="MES6"/>
      <c r="MET6"/>
      <c r="MEU6"/>
      <c r="MEV6"/>
      <c r="MEW6"/>
      <c r="MEX6"/>
      <c r="MEY6"/>
      <c r="MEZ6"/>
      <c r="MFA6"/>
      <c r="MFB6"/>
      <c r="MFC6"/>
      <c r="MFD6"/>
      <c r="MFE6"/>
      <c r="MFF6"/>
      <c r="MFG6"/>
      <c r="MFH6"/>
      <c r="MFI6"/>
      <c r="MFJ6"/>
      <c r="MFK6"/>
      <c r="MFL6"/>
      <c r="MFM6"/>
      <c r="MFN6"/>
      <c r="MFO6"/>
      <c r="MFP6"/>
      <c r="MFQ6"/>
      <c r="MFR6"/>
      <c r="MFS6"/>
      <c r="MFT6"/>
      <c r="MFU6"/>
      <c r="MFV6"/>
      <c r="MFW6"/>
      <c r="MFX6"/>
      <c r="MFY6"/>
      <c r="MFZ6"/>
      <c r="MGA6"/>
      <c r="MGB6"/>
      <c r="MGC6"/>
      <c r="MGD6"/>
      <c r="MGE6"/>
      <c r="MGF6"/>
      <c r="MGG6"/>
      <c r="MGH6"/>
      <c r="MGI6"/>
      <c r="MGJ6"/>
      <c r="MGK6"/>
      <c r="MGL6"/>
      <c r="MGM6"/>
      <c r="MGN6"/>
      <c r="MGO6"/>
      <c r="MGP6"/>
      <c r="MGQ6"/>
      <c r="MGR6"/>
      <c r="MGS6"/>
      <c r="MGT6"/>
      <c r="MGU6"/>
      <c r="MGV6"/>
      <c r="MGW6"/>
      <c r="MGX6"/>
      <c r="MGY6"/>
      <c r="MGZ6"/>
      <c r="MHA6"/>
      <c r="MHB6"/>
      <c r="MHC6"/>
      <c r="MHD6"/>
      <c r="MHE6"/>
      <c r="MHF6"/>
      <c r="MHG6"/>
      <c r="MHH6"/>
      <c r="MHI6"/>
      <c r="MHJ6"/>
      <c r="MHK6"/>
      <c r="MHL6"/>
      <c r="MHM6"/>
      <c r="MHN6"/>
      <c r="MHO6"/>
      <c r="MHP6"/>
      <c r="MHQ6"/>
      <c r="MHR6"/>
      <c r="MHS6"/>
      <c r="MHT6"/>
      <c r="MHU6"/>
      <c r="MHV6"/>
      <c r="MHW6"/>
      <c r="MHX6"/>
      <c r="MHY6"/>
      <c r="MHZ6"/>
      <c r="MIA6"/>
      <c r="MIB6"/>
      <c r="MIC6"/>
      <c r="MID6"/>
      <c r="MIE6"/>
      <c r="MIF6"/>
      <c r="MIG6"/>
      <c r="MIH6"/>
      <c r="MII6"/>
      <c r="MIJ6"/>
      <c r="MIK6"/>
      <c r="MIL6"/>
      <c r="MIM6"/>
      <c r="MIN6"/>
      <c r="MIO6"/>
      <c r="MIP6"/>
      <c r="MIQ6"/>
      <c r="MIR6"/>
      <c r="MIS6"/>
      <c r="MIT6"/>
      <c r="MIU6"/>
      <c r="MIV6"/>
      <c r="MIW6"/>
      <c r="MIX6"/>
      <c r="MIY6"/>
      <c r="MIZ6"/>
      <c r="MJA6"/>
      <c r="MJB6"/>
      <c r="MJC6"/>
      <c r="MJD6"/>
      <c r="MJE6"/>
      <c r="MJF6"/>
      <c r="MJG6"/>
      <c r="MJH6"/>
      <c r="MJI6"/>
      <c r="MJJ6"/>
      <c r="MJK6"/>
      <c r="MJL6"/>
      <c r="MJM6"/>
      <c r="MJN6"/>
      <c r="MJO6"/>
      <c r="MJP6"/>
      <c r="MJQ6"/>
      <c r="MJR6"/>
      <c r="MJS6"/>
      <c r="MJT6"/>
      <c r="MJU6"/>
      <c r="MJV6"/>
      <c r="MJW6"/>
      <c r="MJX6"/>
      <c r="MJY6"/>
      <c r="MJZ6"/>
      <c r="MKA6"/>
      <c r="MKB6"/>
      <c r="MKC6"/>
      <c r="MKD6"/>
      <c r="MKE6"/>
      <c r="MKF6"/>
      <c r="MKG6"/>
      <c r="MKH6"/>
      <c r="MKI6"/>
      <c r="MKJ6"/>
      <c r="MKK6"/>
      <c r="MKL6"/>
      <c r="MKM6"/>
      <c r="MKN6"/>
      <c r="MKO6"/>
      <c r="MKP6"/>
      <c r="MKQ6"/>
      <c r="MKR6"/>
      <c r="MKS6"/>
      <c r="MKT6"/>
      <c r="MKU6"/>
      <c r="MKV6"/>
      <c r="MKW6"/>
      <c r="MKX6"/>
      <c r="MKY6"/>
      <c r="MKZ6"/>
      <c r="MLA6"/>
      <c r="MLB6"/>
      <c r="MLC6"/>
      <c r="MLD6"/>
      <c r="MLE6"/>
      <c r="MLF6"/>
      <c r="MLG6"/>
      <c r="MLH6"/>
      <c r="MLI6"/>
      <c r="MLJ6"/>
      <c r="MLK6"/>
      <c r="MLL6"/>
      <c r="MLM6"/>
      <c r="MLN6"/>
      <c r="MLO6"/>
      <c r="MLP6"/>
      <c r="MLQ6"/>
      <c r="MLR6"/>
      <c r="MLS6"/>
      <c r="MLT6"/>
      <c r="MLU6"/>
      <c r="MLV6"/>
      <c r="MLW6"/>
      <c r="MLX6"/>
      <c r="MLY6"/>
      <c r="MLZ6"/>
      <c r="MMA6"/>
      <c r="MMB6"/>
      <c r="MMC6"/>
      <c r="MMD6"/>
      <c r="MME6"/>
      <c r="MMF6"/>
      <c r="MMG6"/>
      <c r="MMH6"/>
      <c r="MMI6"/>
      <c r="MMJ6"/>
      <c r="MMK6"/>
      <c r="MML6"/>
      <c r="MMM6"/>
      <c r="MMN6"/>
      <c r="MMO6"/>
      <c r="MMP6"/>
      <c r="MMQ6"/>
      <c r="MMR6"/>
      <c r="MMS6"/>
      <c r="MMT6"/>
      <c r="MMU6"/>
      <c r="MMV6"/>
      <c r="MMW6"/>
      <c r="MMX6"/>
      <c r="MMY6"/>
      <c r="MMZ6"/>
      <c r="MNA6"/>
      <c r="MNB6"/>
      <c r="MNC6"/>
      <c r="MND6"/>
      <c r="MNE6"/>
      <c r="MNF6"/>
      <c r="MNG6"/>
      <c r="MNH6"/>
      <c r="MNI6"/>
      <c r="MNJ6"/>
      <c r="MNK6"/>
      <c r="MNL6"/>
      <c r="MNM6"/>
      <c r="MNN6"/>
      <c r="MNO6"/>
      <c r="MNP6"/>
      <c r="MNQ6"/>
      <c r="MNR6"/>
      <c r="MNS6"/>
      <c r="MNT6"/>
      <c r="MNU6"/>
      <c r="MNV6"/>
      <c r="MNW6"/>
      <c r="MNX6"/>
      <c r="MNY6"/>
      <c r="MNZ6"/>
      <c r="MOA6"/>
      <c r="MOB6"/>
      <c r="MOC6"/>
      <c r="MOD6"/>
      <c r="MOE6"/>
      <c r="MOF6"/>
      <c r="MOG6"/>
      <c r="MOH6"/>
      <c r="MOI6"/>
      <c r="MOJ6"/>
      <c r="MOK6"/>
      <c r="MOL6"/>
      <c r="MOM6"/>
      <c r="MON6"/>
      <c r="MOO6"/>
      <c r="MOP6"/>
      <c r="MOQ6"/>
      <c r="MOR6"/>
      <c r="MOS6"/>
      <c r="MOT6"/>
      <c r="MOU6"/>
      <c r="MOV6"/>
      <c r="MOW6"/>
      <c r="MOX6"/>
      <c r="MOY6"/>
      <c r="MOZ6"/>
      <c r="MPA6"/>
      <c r="MPB6"/>
      <c r="MPC6"/>
      <c r="MPD6"/>
      <c r="MPE6"/>
      <c r="MPF6"/>
      <c r="MPG6"/>
      <c r="MPH6"/>
      <c r="MPI6"/>
      <c r="MPJ6"/>
      <c r="MPK6"/>
      <c r="MPL6"/>
      <c r="MPM6"/>
      <c r="MPN6"/>
      <c r="MPO6"/>
      <c r="MPP6"/>
      <c r="MPQ6"/>
      <c r="MPR6"/>
      <c r="MPS6"/>
      <c r="MPT6"/>
      <c r="MPU6"/>
      <c r="MPV6"/>
      <c r="MPW6"/>
      <c r="MPX6"/>
      <c r="MPY6"/>
      <c r="MPZ6"/>
      <c r="MQA6"/>
      <c r="MQB6"/>
      <c r="MQC6"/>
      <c r="MQD6"/>
      <c r="MQE6"/>
      <c r="MQF6"/>
      <c r="MQG6"/>
      <c r="MQH6"/>
      <c r="MQI6"/>
      <c r="MQJ6"/>
      <c r="MQK6"/>
      <c r="MQL6"/>
      <c r="MQM6"/>
      <c r="MQN6"/>
      <c r="MQO6"/>
      <c r="MQP6"/>
      <c r="MQQ6"/>
      <c r="MQR6"/>
      <c r="MQS6"/>
      <c r="MQT6"/>
      <c r="MQU6"/>
      <c r="MQV6"/>
      <c r="MQW6"/>
      <c r="MQX6"/>
      <c r="MQY6"/>
      <c r="MQZ6"/>
      <c r="MRA6"/>
      <c r="MRB6"/>
      <c r="MRC6"/>
      <c r="MRD6"/>
      <c r="MRE6"/>
      <c r="MRF6"/>
      <c r="MRG6"/>
      <c r="MRH6"/>
      <c r="MRI6"/>
      <c r="MRJ6"/>
      <c r="MRK6"/>
      <c r="MRL6"/>
      <c r="MRM6"/>
      <c r="MRN6"/>
      <c r="MRO6"/>
      <c r="MRP6"/>
      <c r="MRQ6"/>
      <c r="MRR6"/>
      <c r="MRS6"/>
      <c r="MRT6"/>
      <c r="MRU6"/>
      <c r="MRV6"/>
      <c r="MRW6"/>
      <c r="MRX6"/>
      <c r="MRY6"/>
      <c r="MRZ6"/>
      <c r="MSA6"/>
      <c r="MSB6"/>
      <c r="MSC6"/>
      <c r="MSD6"/>
      <c r="MSE6"/>
      <c r="MSF6"/>
      <c r="MSG6"/>
      <c r="MSH6"/>
      <c r="MSI6"/>
      <c r="MSJ6"/>
      <c r="MSK6"/>
      <c r="MSL6"/>
      <c r="MSM6"/>
      <c r="MSN6"/>
      <c r="MSO6"/>
      <c r="MSP6"/>
      <c r="MSQ6"/>
      <c r="MSR6"/>
      <c r="MSS6"/>
      <c r="MST6"/>
      <c r="MSU6"/>
      <c r="MSV6"/>
      <c r="MSW6"/>
      <c r="MSX6"/>
      <c r="MSY6"/>
      <c r="MSZ6"/>
      <c r="MTA6"/>
      <c r="MTB6"/>
      <c r="MTC6"/>
      <c r="MTD6"/>
      <c r="MTE6"/>
      <c r="MTF6"/>
      <c r="MTG6"/>
      <c r="MTH6"/>
      <c r="MTI6"/>
      <c r="MTJ6"/>
      <c r="MTK6"/>
      <c r="MTL6"/>
      <c r="MTM6"/>
      <c r="MTN6"/>
      <c r="MTO6"/>
      <c r="MTP6"/>
      <c r="MTQ6"/>
      <c r="MTR6"/>
      <c r="MTS6"/>
      <c r="MTT6"/>
      <c r="MTU6"/>
      <c r="MTV6"/>
      <c r="MTW6"/>
      <c r="MTX6"/>
      <c r="MTY6"/>
      <c r="MTZ6"/>
      <c r="MUA6"/>
      <c r="MUB6"/>
      <c r="MUC6"/>
      <c r="MUD6"/>
      <c r="MUE6"/>
      <c r="MUF6"/>
      <c r="MUG6"/>
      <c r="MUH6"/>
      <c r="MUI6"/>
      <c r="MUJ6"/>
      <c r="MUK6"/>
      <c r="MUL6"/>
      <c r="MUM6"/>
      <c r="MUN6"/>
      <c r="MUO6"/>
      <c r="MUP6"/>
      <c r="MUQ6"/>
      <c r="MUR6"/>
      <c r="MUS6"/>
      <c r="MUT6"/>
      <c r="MUU6"/>
      <c r="MUV6"/>
      <c r="MUW6"/>
      <c r="MUX6"/>
      <c r="MUY6"/>
      <c r="MUZ6"/>
      <c r="MVA6"/>
      <c r="MVB6"/>
      <c r="MVC6"/>
      <c r="MVD6"/>
      <c r="MVE6"/>
      <c r="MVF6"/>
      <c r="MVG6"/>
      <c r="MVH6"/>
      <c r="MVI6"/>
      <c r="MVJ6"/>
      <c r="MVK6"/>
      <c r="MVL6"/>
      <c r="MVM6"/>
      <c r="MVN6"/>
      <c r="MVO6"/>
      <c r="MVP6"/>
      <c r="MVQ6"/>
      <c r="MVR6"/>
      <c r="MVS6"/>
      <c r="MVT6"/>
      <c r="MVU6"/>
      <c r="MVV6"/>
      <c r="MVW6"/>
      <c r="MVX6"/>
      <c r="MVY6"/>
      <c r="MVZ6"/>
      <c r="MWA6"/>
      <c r="MWB6"/>
      <c r="MWC6"/>
      <c r="MWD6"/>
      <c r="MWE6"/>
      <c r="MWF6"/>
      <c r="MWG6"/>
      <c r="MWH6"/>
      <c r="MWI6"/>
      <c r="MWJ6"/>
      <c r="MWK6"/>
      <c r="MWL6"/>
      <c r="MWM6"/>
      <c r="MWN6"/>
      <c r="MWO6"/>
      <c r="MWP6"/>
      <c r="MWQ6"/>
      <c r="MWR6"/>
      <c r="MWS6"/>
      <c r="MWT6"/>
      <c r="MWU6"/>
      <c r="MWV6"/>
      <c r="MWW6"/>
      <c r="MWX6"/>
      <c r="MWY6"/>
      <c r="MWZ6"/>
      <c r="MXA6"/>
      <c r="MXB6"/>
      <c r="MXC6"/>
      <c r="MXD6"/>
      <c r="MXE6"/>
      <c r="MXF6"/>
      <c r="MXG6"/>
      <c r="MXH6"/>
      <c r="MXI6"/>
      <c r="MXJ6"/>
      <c r="MXK6"/>
      <c r="MXL6"/>
      <c r="MXM6"/>
      <c r="MXN6"/>
      <c r="MXO6"/>
      <c r="MXP6"/>
      <c r="MXQ6"/>
      <c r="MXR6"/>
      <c r="MXS6"/>
      <c r="MXT6"/>
      <c r="MXU6"/>
      <c r="MXV6"/>
      <c r="MXW6"/>
      <c r="MXX6"/>
      <c r="MXY6"/>
      <c r="MXZ6"/>
      <c r="MYA6"/>
      <c r="MYB6"/>
      <c r="MYC6"/>
      <c r="MYD6"/>
      <c r="MYE6"/>
      <c r="MYF6"/>
      <c r="MYG6"/>
      <c r="MYH6"/>
      <c r="MYI6"/>
      <c r="MYJ6"/>
      <c r="MYK6"/>
      <c r="MYL6"/>
      <c r="MYM6"/>
      <c r="MYN6"/>
      <c r="MYO6"/>
      <c r="MYP6"/>
      <c r="MYQ6"/>
      <c r="MYR6"/>
      <c r="MYS6"/>
      <c r="MYT6"/>
      <c r="MYU6"/>
      <c r="MYV6"/>
      <c r="MYW6"/>
      <c r="MYX6"/>
      <c r="MYY6"/>
      <c r="MYZ6"/>
      <c r="MZA6"/>
      <c r="MZB6"/>
      <c r="MZC6"/>
      <c r="MZD6"/>
      <c r="MZE6"/>
      <c r="MZF6"/>
      <c r="MZG6"/>
      <c r="MZH6"/>
      <c r="MZI6"/>
      <c r="MZJ6"/>
      <c r="MZK6"/>
      <c r="MZL6"/>
      <c r="MZM6"/>
      <c r="MZN6"/>
      <c r="MZO6"/>
      <c r="MZP6"/>
      <c r="MZQ6"/>
      <c r="MZR6"/>
      <c r="MZS6"/>
      <c r="MZT6"/>
      <c r="MZU6"/>
      <c r="MZV6"/>
      <c r="MZW6"/>
      <c r="MZX6"/>
      <c r="MZY6"/>
      <c r="MZZ6"/>
      <c r="NAA6"/>
      <c r="NAB6"/>
      <c r="NAC6"/>
      <c r="NAD6"/>
      <c r="NAE6"/>
      <c r="NAF6"/>
      <c r="NAG6"/>
      <c r="NAH6"/>
      <c r="NAI6"/>
      <c r="NAJ6"/>
      <c r="NAK6"/>
      <c r="NAL6"/>
      <c r="NAM6"/>
      <c r="NAN6"/>
      <c r="NAO6"/>
      <c r="NAP6"/>
      <c r="NAQ6"/>
      <c r="NAR6"/>
      <c r="NAS6"/>
      <c r="NAT6"/>
      <c r="NAU6"/>
      <c r="NAV6"/>
      <c r="NAW6"/>
      <c r="NAX6"/>
      <c r="NAY6"/>
      <c r="NAZ6"/>
      <c r="NBA6"/>
      <c r="NBB6"/>
      <c r="NBC6"/>
      <c r="NBD6"/>
      <c r="NBE6"/>
      <c r="NBF6"/>
      <c r="NBG6"/>
      <c r="NBH6"/>
      <c r="NBI6"/>
      <c r="NBJ6"/>
      <c r="NBK6"/>
      <c r="NBL6"/>
      <c r="NBM6"/>
      <c r="NBN6"/>
      <c r="NBO6"/>
      <c r="NBP6"/>
      <c r="NBQ6"/>
      <c r="NBR6"/>
      <c r="NBS6"/>
      <c r="NBT6"/>
      <c r="NBU6"/>
      <c r="NBV6"/>
      <c r="NBW6"/>
      <c r="NBX6"/>
      <c r="NBY6"/>
      <c r="NBZ6"/>
      <c r="NCA6"/>
      <c r="NCB6"/>
      <c r="NCC6"/>
      <c r="NCD6"/>
      <c r="NCE6"/>
      <c r="NCF6"/>
      <c r="NCG6"/>
      <c r="NCH6"/>
      <c r="NCI6"/>
      <c r="NCJ6"/>
      <c r="NCK6"/>
      <c r="NCL6"/>
      <c r="NCM6"/>
      <c r="NCN6"/>
      <c r="NCO6"/>
      <c r="NCP6"/>
      <c r="NCQ6"/>
      <c r="NCR6"/>
      <c r="NCS6"/>
      <c r="NCT6"/>
      <c r="NCU6"/>
      <c r="NCV6"/>
      <c r="NCW6"/>
      <c r="NCX6"/>
      <c r="NCY6"/>
      <c r="NCZ6"/>
      <c r="NDA6"/>
      <c r="NDB6"/>
      <c r="NDC6"/>
      <c r="NDD6"/>
      <c r="NDE6"/>
      <c r="NDF6"/>
      <c r="NDG6"/>
      <c r="NDH6"/>
      <c r="NDI6"/>
      <c r="NDJ6"/>
      <c r="NDK6"/>
      <c r="NDL6"/>
      <c r="NDM6"/>
      <c r="NDN6"/>
      <c r="NDO6"/>
      <c r="NDP6"/>
      <c r="NDQ6"/>
      <c r="NDR6"/>
      <c r="NDS6"/>
      <c r="NDT6"/>
      <c r="NDU6"/>
      <c r="NDV6"/>
      <c r="NDW6"/>
      <c r="NDX6"/>
      <c r="NDY6"/>
      <c r="NDZ6"/>
      <c r="NEA6"/>
      <c r="NEB6"/>
      <c r="NEC6"/>
      <c r="NED6"/>
      <c r="NEE6"/>
      <c r="NEF6"/>
      <c r="NEG6"/>
      <c r="NEH6"/>
      <c r="NEI6"/>
      <c r="NEJ6"/>
      <c r="NEK6"/>
      <c r="NEL6"/>
      <c r="NEM6"/>
      <c r="NEN6"/>
      <c r="NEO6"/>
      <c r="NEP6"/>
      <c r="NEQ6"/>
      <c r="NER6"/>
      <c r="NES6"/>
      <c r="NET6"/>
      <c r="NEU6"/>
      <c r="NEV6"/>
      <c r="NEW6"/>
      <c r="NEX6"/>
      <c r="NEY6"/>
      <c r="NEZ6"/>
      <c r="NFA6"/>
      <c r="NFB6"/>
      <c r="NFC6"/>
      <c r="NFD6"/>
      <c r="NFE6"/>
      <c r="NFF6"/>
      <c r="NFG6"/>
      <c r="NFH6"/>
      <c r="NFI6"/>
      <c r="NFJ6"/>
      <c r="NFK6"/>
      <c r="NFL6"/>
      <c r="NFM6"/>
      <c r="NFN6"/>
      <c r="NFO6"/>
      <c r="NFP6"/>
      <c r="NFQ6"/>
      <c r="NFR6"/>
      <c r="NFS6"/>
      <c r="NFT6"/>
      <c r="NFU6"/>
      <c r="NFV6"/>
      <c r="NFW6"/>
      <c r="NFX6"/>
      <c r="NFY6"/>
      <c r="NFZ6"/>
      <c r="NGA6"/>
      <c r="NGB6"/>
      <c r="NGC6"/>
      <c r="NGD6"/>
      <c r="NGE6"/>
      <c r="NGF6"/>
      <c r="NGG6"/>
      <c r="NGH6"/>
      <c r="NGI6"/>
      <c r="NGJ6"/>
      <c r="NGK6"/>
      <c r="NGL6"/>
      <c r="NGM6"/>
      <c r="NGN6"/>
      <c r="NGO6"/>
      <c r="NGP6"/>
      <c r="NGQ6"/>
      <c r="NGR6"/>
      <c r="NGS6"/>
      <c r="NGT6"/>
      <c r="NGU6"/>
      <c r="NGV6"/>
      <c r="NGW6"/>
      <c r="NGX6"/>
      <c r="NGY6"/>
      <c r="NGZ6"/>
      <c r="NHA6"/>
      <c r="NHB6"/>
      <c r="NHC6"/>
      <c r="NHD6"/>
      <c r="NHE6"/>
      <c r="NHF6"/>
      <c r="NHG6"/>
      <c r="NHH6"/>
      <c r="NHI6"/>
      <c r="NHJ6"/>
      <c r="NHK6"/>
      <c r="NHL6"/>
      <c r="NHM6"/>
      <c r="NHN6"/>
      <c r="NHO6"/>
      <c r="NHP6"/>
      <c r="NHQ6"/>
      <c r="NHR6"/>
      <c r="NHS6"/>
      <c r="NHT6"/>
      <c r="NHU6"/>
      <c r="NHV6"/>
      <c r="NHW6"/>
      <c r="NHX6"/>
      <c r="NHY6"/>
      <c r="NHZ6"/>
      <c r="NIA6"/>
      <c r="NIB6"/>
      <c r="NIC6"/>
      <c r="NID6"/>
      <c r="NIE6"/>
      <c r="NIF6"/>
      <c r="NIG6"/>
      <c r="NIH6"/>
      <c r="NII6"/>
      <c r="NIJ6"/>
      <c r="NIK6"/>
      <c r="NIL6"/>
      <c r="NIM6"/>
      <c r="NIN6"/>
      <c r="NIO6"/>
      <c r="NIP6"/>
      <c r="NIQ6"/>
      <c r="NIR6"/>
      <c r="NIS6"/>
      <c r="NIT6"/>
      <c r="NIU6"/>
      <c r="NIV6"/>
      <c r="NIW6"/>
      <c r="NIX6"/>
      <c r="NIY6"/>
      <c r="NIZ6"/>
      <c r="NJA6"/>
      <c r="NJB6"/>
      <c r="NJC6"/>
      <c r="NJD6"/>
      <c r="NJE6"/>
      <c r="NJF6"/>
      <c r="NJG6"/>
      <c r="NJH6"/>
      <c r="NJI6"/>
      <c r="NJJ6"/>
      <c r="NJK6"/>
      <c r="NJL6"/>
      <c r="NJM6"/>
      <c r="NJN6"/>
      <c r="NJO6"/>
      <c r="NJP6"/>
      <c r="NJQ6"/>
      <c r="NJR6"/>
      <c r="NJS6"/>
      <c r="NJT6"/>
      <c r="NJU6"/>
      <c r="NJV6"/>
      <c r="NJW6"/>
      <c r="NJX6"/>
      <c r="NJY6"/>
      <c r="NJZ6"/>
      <c r="NKA6"/>
      <c r="NKB6"/>
      <c r="NKC6"/>
      <c r="NKD6"/>
      <c r="NKE6"/>
      <c r="NKF6"/>
      <c r="NKG6"/>
      <c r="NKH6"/>
      <c r="NKI6"/>
      <c r="NKJ6"/>
      <c r="NKK6"/>
      <c r="NKL6"/>
      <c r="NKM6"/>
      <c r="NKN6"/>
      <c r="NKO6"/>
      <c r="NKP6"/>
      <c r="NKQ6"/>
      <c r="NKR6"/>
      <c r="NKS6"/>
      <c r="NKT6"/>
      <c r="NKU6"/>
      <c r="NKV6"/>
      <c r="NKW6"/>
      <c r="NKX6"/>
      <c r="NKY6"/>
      <c r="NKZ6"/>
      <c r="NLA6"/>
      <c r="NLB6"/>
      <c r="NLC6"/>
      <c r="NLD6"/>
      <c r="NLE6"/>
      <c r="NLF6"/>
      <c r="NLG6"/>
      <c r="NLH6"/>
      <c r="NLI6"/>
      <c r="NLJ6"/>
      <c r="NLK6"/>
      <c r="NLL6"/>
      <c r="NLM6"/>
      <c r="NLN6"/>
      <c r="NLO6"/>
      <c r="NLP6"/>
      <c r="NLQ6"/>
      <c r="NLR6"/>
      <c r="NLS6"/>
      <c r="NLT6"/>
      <c r="NLU6"/>
      <c r="NLV6"/>
      <c r="NLW6"/>
      <c r="NLX6"/>
      <c r="NLY6"/>
      <c r="NLZ6"/>
      <c r="NMA6"/>
      <c r="NMB6"/>
      <c r="NMC6"/>
      <c r="NMD6"/>
      <c r="NME6"/>
      <c r="NMF6"/>
      <c r="NMG6"/>
      <c r="NMH6"/>
      <c r="NMI6"/>
      <c r="NMJ6"/>
      <c r="NMK6"/>
      <c r="NML6"/>
      <c r="NMM6"/>
      <c r="NMN6"/>
      <c r="NMO6"/>
      <c r="NMP6"/>
      <c r="NMQ6"/>
      <c r="NMR6"/>
      <c r="NMS6"/>
      <c r="NMT6"/>
      <c r="NMU6"/>
      <c r="NMV6"/>
      <c r="NMW6"/>
      <c r="NMX6"/>
      <c r="NMY6"/>
      <c r="NMZ6"/>
      <c r="NNA6"/>
      <c r="NNB6"/>
      <c r="NNC6"/>
      <c r="NND6"/>
      <c r="NNE6"/>
      <c r="NNF6"/>
      <c r="NNG6"/>
      <c r="NNH6"/>
      <c r="NNI6"/>
      <c r="NNJ6"/>
      <c r="NNK6"/>
      <c r="NNL6"/>
      <c r="NNM6"/>
      <c r="NNN6"/>
      <c r="NNO6"/>
      <c r="NNP6"/>
      <c r="NNQ6"/>
      <c r="NNR6"/>
      <c r="NNS6"/>
      <c r="NNT6"/>
      <c r="NNU6"/>
      <c r="NNV6"/>
      <c r="NNW6"/>
      <c r="NNX6"/>
      <c r="NNY6"/>
      <c r="NNZ6"/>
      <c r="NOA6"/>
      <c r="NOB6"/>
      <c r="NOC6"/>
      <c r="NOD6"/>
      <c r="NOE6"/>
      <c r="NOF6"/>
      <c r="NOG6"/>
      <c r="NOH6"/>
      <c r="NOI6"/>
      <c r="NOJ6"/>
      <c r="NOK6"/>
      <c r="NOL6"/>
      <c r="NOM6"/>
      <c r="NON6"/>
      <c r="NOO6"/>
      <c r="NOP6"/>
      <c r="NOQ6"/>
      <c r="NOR6"/>
      <c r="NOS6"/>
      <c r="NOT6"/>
      <c r="NOU6"/>
      <c r="NOV6"/>
      <c r="NOW6"/>
      <c r="NOX6"/>
      <c r="NOY6"/>
      <c r="NOZ6"/>
      <c r="NPA6"/>
      <c r="NPB6"/>
      <c r="NPC6"/>
      <c r="NPD6"/>
      <c r="NPE6"/>
      <c r="NPF6"/>
      <c r="NPG6"/>
      <c r="NPH6"/>
      <c r="NPI6"/>
      <c r="NPJ6"/>
      <c r="NPK6"/>
      <c r="NPL6"/>
      <c r="NPM6"/>
      <c r="NPN6"/>
      <c r="NPO6"/>
      <c r="NPP6"/>
      <c r="NPQ6"/>
      <c r="NPR6"/>
      <c r="NPS6"/>
      <c r="NPT6"/>
      <c r="NPU6"/>
      <c r="NPV6"/>
      <c r="NPW6"/>
      <c r="NPX6"/>
      <c r="NPY6"/>
      <c r="NPZ6"/>
      <c r="NQA6"/>
      <c r="NQB6"/>
      <c r="NQC6"/>
      <c r="NQD6"/>
      <c r="NQE6"/>
      <c r="NQF6"/>
      <c r="NQG6"/>
      <c r="NQH6"/>
      <c r="NQI6"/>
      <c r="NQJ6"/>
      <c r="NQK6"/>
      <c r="NQL6"/>
      <c r="NQM6"/>
      <c r="NQN6"/>
      <c r="NQO6"/>
      <c r="NQP6"/>
      <c r="NQQ6"/>
      <c r="NQR6"/>
      <c r="NQS6"/>
      <c r="NQT6"/>
      <c r="NQU6"/>
      <c r="NQV6"/>
      <c r="NQW6"/>
      <c r="NQX6"/>
      <c r="NQY6"/>
      <c r="NQZ6"/>
      <c r="NRA6"/>
      <c r="NRB6"/>
      <c r="NRC6"/>
      <c r="NRD6"/>
      <c r="NRE6"/>
      <c r="NRF6"/>
      <c r="NRG6"/>
      <c r="NRH6"/>
      <c r="NRI6"/>
      <c r="NRJ6"/>
      <c r="NRK6"/>
      <c r="NRL6"/>
      <c r="NRM6"/>
      <c r="NRN6"/>
      <c r="NRO6"/>
      <c r="NRP6"/>
      <c r="NRQ6"/>
      <c r="NRR6"/>
      <c r="NRS6"/>
      <c r="NRT6"/>
      <c r="NRU6"/>
      <c r="NRV6"/>
      <c r="NRW6"/>
      <c r="NRX6"/>
      <c r="NRY6"/>
      <c r="NRZ6"/>
      <c r="NSA6"/>
      <c r="NSB6"/>
      <c r="NSC6"/>
      <c r="NSD6"/>
      <c r="NSE6"/>
      <c r="NSF6"/>
      <c r="NSG6"/>
      <c r="NSH6"/>
      <c r="NSI6"/>
      <c r="NSJ6"/>
      <c r="NSK6"/>
      <c r="NSL6"/>
      <c r="NSM6"/>
      <c r="NSN6"/>
      <c r="NSO6"/>
      <c r="NSP6"/>
      <c r="NSQ6"/>
      <c r="NSR6"/>
      <c r="NSS6"/>
      <c r="NST6"/>
      <c r="NSU6"/>
      <c r="NSV6"/>
      <c r="NSW6"/>
      <c r="NSX6"/>
      <c r="NSY6"/>
      <c r="NSZ6"/>
      <c r="NTA6"/>
      <c r="NTB6"/>
      <c r="NTC6"/>
      <c r="NTD6"/>
      <c r="NTE6"/>
      <c r="NTF6"/>
      <c r="NTG6"/>
      <c r="NTH6"/>
      <c r="NTI6"/>
      <c r="NTJ6"/>
      <c r="NTK6"/>
      <c r="NTL6"/>
      <c r="NTM6"/>
      <c r="NTN6"/>
      <c r="NTO6"/>
      <c r="NTP6"/>
      <c r="NTQ6"/>
      <c r="NTR6"/>
      <c r="NTS6"/>
      <c r="NTT6"/>
      <c r="NTU6"/>
      <c r="NTV6"/>
      <c r="NTW6"/>
      <c r="NTX6"/>
      <c r="NTY6"/>
      <c r="NTZ6"/>
      <c r="NUA6"/>
      <c r="NUB6"/>
      <c r="NUC6"/>
      <c r="NUD6"/>
      <c r="NUE6"/>
      <c r="NUF6"/>
      <c r="NUG6"/>
      <c r="NUH6"/>
      <c r="NUI6"/>
      <c r="NUJ6"/>
      <c r="NUK6"/>
      <c r="NUL6"/>
      <c r="NUM6"/>
      <c r="NUN6"/>
      <c r="NUO6"/>
      <c r="NUP6"/>
      <c r="NUQ6"/>
      <c r="NUR6"/>
      <c r="NUS6"/>
      <c r="NUT6"/>
      <c r="NUU6"/>
      <c r="NUV6"/>
      <c r="NUW6"/>
      <c r="NUX6"/>
      <c r="NUY6"/>
      <c r="NUZ6"/>
      <c r="NVA6"/>
      <c r="NVB6"/>
      <c r="NVC6"/>
      <c r="NVD6"/>
      <c r="NVE6"/>
      <c r="NVF6"/>
      <c r="NVG6"/>
      <c r="NVH6"/>
      <c r="NVI6"/>
      <c r="NVJ6"/>
      <c r="NVK6"/>
      <c r="NVL6"/>
      <c r="NVM6"/>
      <c r="NVN6"/>
      <c r="NVO6"/>
      <c r="NVP6"/>
      <c r="NVQ6"/>
      <c r="NVR6"/>
      <c r="NVS6"/>
      <c r="NVT6"/>
      <c r="NVU6"/>
      <c r="NVV6"/>
      <c r="NVW6"/>
      <c r="NVX6"/>
      <c r="NVY6"/>
      <c r="NVZ6"/>
      <c r="NWA6"/>
      <c r="NWB6"/>
      <c r="NWC6"/>
      <c r="NWD6"/>
      <c r="NWE6"/>
      <c r="NWF6"/>
      <c r="NWG6"/>
      <c r="NWH6"/>
      <c r="NWI6"/>
      <c r="NWJ6"/>
      <c r="NWK6"/>
      <c r="NWL6"/>
      <c r="NWM6"/>
      <c r="NWN6"/>
      <c r="NWO6"/>
      <c r="NWP6"/>
      <c r="NWQ6"/>
      <c r="NWR6"/>
      <c r="NWS6"/>
      <c r="NWT6"/>
      <c r="NWU6"/>
      <c r="NWV6"/>
      <c r="NWW6"/>
      <c r="NWX6"/>
      <c r="NWY6"/>
      <c r="NWZ6"/>
      <c r="NXA6"/>
      <c r="NXB6"/>
      <c r="NXC6"/>
      <c r="NXD6"/>
      <c r="NXE6"/>
      <c r="NXF6"/>
      <c r="NXG6"/>
      <c r="NXH6"/>
      <c r="NXI6"/>
      <c r="NXJ6"/>
      <c r="NXK6"/>
      <c r="NXL6"/>
      <c r="NXM6"/>
      <c r="NXN6"/>
      <c r="NXO6"/>
      <c r="NXP6"/>
      <c r="NXQ6"/>
      <c r="NXR6"/>
      <c r="NXS6"/>
      <c r="NXT6"/>
      <c r="NXU6"/>
      <c r="NXV6"/>
      <c r="NXW6"/>
      <c r="NXX6"/>
      <c r="NXY6"/>
      <c r="NXZ6"/>
      <c r="NYA6"/>
      <c r="NYB6"/>
      <c r="NYC6"/>
      <c r="NYD6"/>
      <c r="NYE6"/>
      <c r="NYF6"/>
      <c r="NYG6"/>
      <c r="NYH6"/>
      <c r="NYI6"/>
      <c r="NYJ6"/>
      <c r="NYK6"/>
      <c r="NYL6"/>
      <c r="NYM6"/>
      <c r="NYN6"/>
      <c r="NYO6"/>
      <c r="NYP6"/>
      <c r="NYQ6"/>
      <c r="NYR6"/>
      <c r="NYS6"/>
      <c r="NYT6"/>
      <c r="NYU6"/>
      <c r="NYV6"/>
      <c r="NYW6"/>
      <c r="NYX6"/>
      <c r="NYY6"/>
      <c r="NYZ6"/>
      <c r="NZA6"/>
      <c r="NZB6"/>
      <c r="NZC6"/>
      <c r="NZD6"/>
      <c r="NZE6"/>
      <c r="NZF6"/>
      <c r="NZG6"/>
      <c r="NZH6"/>
      <c r="NZI6"/>
      <c r="NZJ6"/>
      <c r="NZK6"/>
      <c r="NZL6"/>
      <c r="NZM6"/>
      <c r="NZN6"/>
      <c r="NZO6"/>
      <c r="NZP6"/>
      <c r="NZQ6"/>
      <c r="NZR6"/>
      <c r="NZS6"/>
      <c r="NZT6"/>
      <c r="NZU6"/>
      <c r="NZV6"/>
      <c r="NZW6"/>
      <c r="NZX6"/>
      <c r="NZY6"/>
      <c r="NZZ6"/>
      <c r="OAA6"/>
      <c r="OAB6"/>
      <c r="OAC6"/>
      <c r="OAD6"/>
      <c r="OAE6"/>
      <c r="OAF6"/>
      <c r="OAG6"/>
      <c r="OAH6"/>
      <c r="OAI6"/>
      <c r="OAJ6"/>
      <c r="OAK6"/>
      <c r="OAL6"/>
      <c r="OAM6"/>
      <c r="OAN6"/>
      <c r="OAO6"/>
      <c r="OAP6"/>
      <c r="OAQ6"/>
      <c r="OAR6"/>
      <c r="OAS6"/>
      <c r="OAT6"/>
      <c r="OAU6"/>
      <c r="OAV6"/>
      <c r="OAW6"/>
      <c r="OAX6"/>
      <c r="OAY6"/>
      <c r="OAZ6"/>
      <c r="OBA6"/>
      <c r="OBB6"/>
      <c r="OBC6"/>
      <c r="OBD6"/>
      <c r="OBE6"/>
      <c r="OBF6"/>
      <c r="OBG6"/>
      <c r="OBH6"/>
      <c r="OBI6"/>
      <c r="OBJ6"/>
      <c r="OBK6"/>
      <c r="OBL6"/>
      <c r="OBM6"/>
      <c r="OBN6"/>
      <c r="OBO6"/>
      <c r="OBP6"/>
      <c r="OBQ6"/>
      <c r="OBR6"/>
      <c r="OBS6"/>
      <c r="OBT6"/>
      <c r="OBU6"/>
      <c r="OBV6"/>
      <c r="OBW6"/>
      <c r="OBX6"/>
      <c r="OBY6"/>
      <c r="OBZ6"/>
      <c r="OCA6"/>
      <c r="OCB6"/>
      <c r="OCC6"/>
      <c r="OCD6"/>
      <c r="OCE6"/>
      <c r="OCF6"/>
      <c r="OCG6"/>
      <c r="OCH6"/>
      <c r="OCI6"/>
      <c r="OCJ6"/>
      <c r="OCK6"/>
      <c r="OCL6"/>
      <c r="OCM6"/>
      <c r="OCN6"/>
      <c r="OCO6"/>
      <c r="OCP6"/>
      <c r="OCQ6"/>
      <c r="OCR6"/>
      <c r="OCS6"/>
      <c r="OCT6"/>
      <c r="OCU6"/>
      <c r="OCV6"/>
      <c r="OCW6"/>
      <c r="OCX6"/>
      <c r="OCY6"/>
      <c r="OCZ6"/>
      <c r="ODA6"/>
      <c r="ODB6"/>
      <c r="ODC6"/>
      <c r="ODD6"/>
      <c r="ODE6"/>
      <c r="ODF6"/>
      <c r="ODG6"/>
      <c r="ODH6"/>
      <c r="ODI6"/>
      <c r="ODJ6"/>
      <c r="ODK6"/>
      <c r="ODL6"/>
      <c r="ODM6"/>
      <c r="ODN6"/>
      <c r="ODO6"/>
      <c r="ODP6"/>
      <c r="ODQ6"/>
      <c r="ODR6"/>
      <c r="ODS6"/>
      <c r="ODT6"/>
      <c r="ODU6"/>
      <c r="ODV6"/>
      <c r="ODW6"/>
      <c r="ODX6"/>
      <c r="ODY6"/>
      <c r="ODZ6"/>
      <c r="OEA6"/>
      <c r="OEB6"/>
      <c r="OEC6"/>
      <c r="OED6"/>
      <c r="OEE6"/>
      <c r="OEF6"/>
      <c r="OEG6"/>
      <c r="OEH6"/>
      <c r="OEI6"/>
      <c r="OEJ6"/>
      <c r="OEK6"/>
      <c r="OEL6"/>
      <c r="OEM6"/>
      <c r="OEN6"/>
      <c r="OEO6"/>
      <c r="OEP6"/>
      <c r="OEQ6"/>
      <c r="OER6"/>
      <c r="OES6"/>
      <c r="OET6"/>
      <c r="OEU6"/>
      <c r="OEV6"/>
      <c r="OEW6"/>
      <c r="OEX6"/>
      <c r="OEY6"/>
      <c r="OEZ6"/>
      <c r="OFA6"/>
      <c r="OFB6"/>
      <c r="OFC6"/>
      <c r="OFD6"/>
      <c r="OFE6"/>
      <c r="OFF6"/>
      <c r="OFG6"/>
      <c r="OFH6"/>
      <c r="OFI6"/>
      <c r="OFJ6"/>
      <c r="OFK6"/>
      <c r="OFL6"/>
      <c r="OFM6"/>
      <c r="OFN6"/>
      <c r="OFO6"/>
      <c r="OFP6"/>
      <c r="OFQ6"/>
      <c r="OFR6"/>
      <c r="OFS6"/>
      <c r="OFT6"/>
      <c r="OFU6"/>
      <c r="OFV6"/>
      <c r="OFW6"/>
      <c r="OFX6"/>
      <c r="OFY6"/>
      <c r="OFZ6"/>
      <c r="OGA6"/>
      <c r="OGB6"/>
      <c r="OGC6"/>
      <c r="OGD6"/>
      <c r="OGE6"/>
      <c r="OGF6"/>
      <c r="OGG6"/>
      <c r="OGH6"/>
      <c r="OGI6"/>
      <c r="OGJ6"/>
      <c r="OGK6"/>
      <c r="OGL6"/>
      <c r="OGM6"/>
      <c r="OGN6"/>
      <c r="OGO6"/>
      <c r="OGP6"/>
      <c r="OGQ6"/>
      <c r="OGR6"/>
      <c r="OGS6"/>
      <c r="OGT6"/>
      <c r="OGU6"/>
      <c r="OGV6"/>
      <c r="OGW6"/>
      <c r="OGX6"/>
      <c r="OGY6"/>
      <c r="OGZ6"/>
      <c r="OHA6"/>
      <c r="OHB6"/>
      <c r="OHC6"/>
      <c r="OHD6"/>
      <c r="OHE6"/>
      <c r="OHF6"/>
      <c r="OHG6"/>
      <c r="OHH6"/>
      <c r="OHI6"/>
      <c r="OHJ6"/>
      <c r="OHK6"/>
      <c r="OHL6"/>
      <c r="OHM6"/>
      <c r="OHN6"/>
      <c r="OHO6"/>
      <c r="OHP6"/>
      <c r="OHQ6"/>
      <c r="OHR6"/>
      <c r="OHS6"/>
      <c r="OHT6"/>
      <c r="OHU6"/>
      <c r="OHV6"/>
      <c r="OHW6"/>
      <c r="OHX6"/>
      <c r="OHY6"/>
      <c r="OHZ6"/>
      <c r="OIA6"/>
      <c r="OIB6"/>
      <c r="OIC6"/>
      <c r="OID6"/>
      <c r="OIE6"/>
      <c r="OIF6"/>
      <c r="OIG6"/>
      <c r="OIH6"/>
      <c r="OII6"/>
      <c r="OIJ6"/>
      <c r="OIK6"/>
      <c r="OIL6"/>
      <c r="OIM6"/>
      <c r="OIN6"/>
      <c r="OIO6"/>
      <c r="OIP6"/>
      <c r="OIQ6"/>
      <c r="OIR6"/>
      <c r="OIS6"/>
      <c r="OIT6"/>
      <c r="OIU6"/>
      <c r="OIV6"/>
      <c r="OIW6"/>
      <c r="OIX6"/>
      <c r="OIY6"/>
      <c r="OIZ6"/>
      <c r="OJA6"/>
      <c r="OJB6"/>
      <c r="OJC6"/>
      <c r="OJD6"/>
      <c r="OJE6"/>
      <c r="OJF6"/>
      <c r="OJG6"/>
      <c r="OJH6"/>
      <c r="OJI6"/>
      <c r="OJJ6"/>
      <c r="OJK6"/>
      <c r="OJL6"/>
      <c r="OJM6"/>
      <c r="OJN6"/>
      <c r="OJO6"/>
      <c r="OJP6"/>
      <c r="OJQ6"/>
      <c r="OJR6"/>
      <c r="OJS6"/>
      <c r="OJT6"/>
      <c r="OJU6"/>
      <c r="OJV6"/>
      <c r="OJW6"/>
      <c r="OJX6"/>
      <c r="OJY6"/>
      <c r="OJZ6"/>
      <c r="OKA6"/>
      <c r="OKB6"/>
      <c r="OKC6"/>
      <c r="OKD6"/>
      <c r="OKE6"/>
      <c r="OKF6"/>
      <c r="OKG6"/>
      <c r="OKH6"/>
      <c r="OKI6"/>
      <c r="OKJ6"/>
      <c r="OKK6"/>
      <c r="OKL6"/>
      <c r="OKM6"/>
      <c r="OKN6"/>
      <c r="OKO6"/>
      <c r="OKP6"/>
      <c r="OKQ6"/>
      <c r="OKR6"/>
      <c r="OKS6"/>
      <c r="OKT6"/>
      <c r="OKU6"/>
      <c r="OKV6"/>
      <c r="OKW6"/>
      <c r="OKX6"/>
      <c r="OKY6"/>
      <c r="OKZ6"/>
      <c r="OLA6"/>
      <c r="OLB6"/>
      <c r="OLC6"/>
      <c r="OLD6"/>
      <c r="OLE6"/>
      <c r="OLF6"/>
      <c r="OLG6"/>
      <c r="OLH6"/>
      <c r="OLI6"/>
      <c r="OLJ6"/>
      <c r="OLK6"/>
      <c r="OLL6"/>
      <c r="OLM6"/>
      <c r="OLN6"/>
      <c r="OLO6"/>
      <c r="OLP6"/>
      <c r="OLQ6"/>
      <c r="OLR6"/>
      <c r="OLS6"/>
      <c r="OLT6"/>
      <c r="OLU6"/>
      <c r="OLV6"/>
      <c r="OLW6"/>
      <c r="OLX6"/>
      <c r="OLY6"/>
      <c r="OLZ6"/>
      <c r="OMA6"/>
      <c r="OMB6"/>
      <c r="OMC6"/>
      <c r="OMD6"/>
      <c r="OME6"/>
      <c r="OMF6"/>
      <c r="OMG6"/>
      <c r="OMH6"/>
      <c r="OMI6"/>
      <c r="OMJ6"/>
      <c r="OMK6"/>
      <c r="OML6"/>
      <c r="OMM6"/>
      <c r="OMN6"/>
      <c r="OMO6"/>
      <c r="OMP6"/>
      <c r="OMQ6"/>
      <c r="OMR6"/>
      <c r="OMS6"/>
      <c r="OMT6"/>
      <c r="OMU6"/>
      <c r="OMV6"/>
      <c r="OMW6"/>
      <c r="OMX6"/>
      <c r="OMY6"/>
      <c r="OMZ6"/>
      <c r="ONA6"/>
      <c r="ONB6"/>
      <c r="ONC6"/>
      <c r="OND6"/>
      <c r="ONE6"/>
      <c r="ONF6"/>
      <c r="ONG6"/>
      <c r="ONH6"/>
      <c r="ONI6"/>
      <c r="ONJ6"/>
      <c r="ONK6"/>
      <c r="ONL6"/>
      <c r="ONM6"/>
      <c r="ONN6"/>
      <c r="ONO6"/>
      <c r="ONP6"/>
      <c r="ONQ6"/>
      <c r="ONR6"/>
      <c r="ONS6"/>
      <c r="ONT6"/>
      <c r="ONU6"/>
      <c r="ONV6"/>
      <c r="ONW6"/>
      <c r="ONX6"/>
      <c r="ONY6"/>
      <c r="ONZ6"/>
      <c r="OOA6"/>
      <c r="OOB6"/>
      <c r="OOC6"/>
      <c r="OOD6"/>
      <c r="OOE6"/>
      <c r="OOF6"/>
      <c r="OOG6"/>
      <c r="OOH6"/>
      <c r="OOI6"/>
      <c r="OOJ6"/>
      <c r="OOK6"/>
      <c r="OOL6"/>
      <c r="OOM6"/>
      <c r="OON6"/>
      <c r="OOO6"/>
      <c r="OOP6"/>
      <c r="OOQ6"/>
      <c r="OOR6"/>
      <c r="OOS6"/>
      <c r="OOT6"/>
      <c r="OOU6"/>
      <c r="OOV6"/>
      <c r="OOW6"/>
      <c r="OOX6"/>
      <c r="OOY6"/>
      <c r="OOZ6"/>
      <c r="OPA6"/>
      <c r="OPB6"/>
      <c r="OPC6"/>
      <c r="OPD6"/>
      <c r="OPE6"/>
      <c r="OPF6"/>
      <c r="OPG6"/>
      <c r="OPH6"/>
      <c r="OPI6"/>
      <c r="OPJ6"/>
      <c r="OPK6"/>
      <c r="OPL6"/>
      <c r="OPM6"/>
      <c r="OPN6"/>
      <c r="OPO6"/>
      <c r="OPP6"/>
      <c r="OPQ6"/>
      <c r="OPR6"/>
      <c r="OPS6"/>
      <c r="OPT6"/>
      <c r="OPU6"/>
      <c r="OPV6"/>
      <c r="OPW6"/>
      <c r="OPX6"/>
      <c r="OPY6"/>
      <c r="OPZ6"/>
      <c r="OQA6"/>
      <c r="OQB6"/>
      <c r="OQC6"/>
      <c r="OQD6"/>
      <c r="OQE6"/>
      <c r="OQF6"/>
      <c r="OQG6"/>
      <c r="OQH6"/>
      <c r="OQI6"/>
      <c r="OQJ6"/>
      <c r="OQK6"/>
      <c r="OQL6"/>
      <c r="OQM6"/>
      <c r="OQN6"/>
      <c r="OQO6"/>
      <c r="OQP6"/>
      <c r="OQQ6"/>
      <c r="OQR6"/>
      <c r="OQS6"/>
      <c r="OQT6"/>
      <c r="OQU6"/>
      <c r="OQV6"/>
      <c r="OQW6"/>
      <c r="OQX6"/>
      <c r="OQY6"/>
      <c r="OQZ6"/>
      <c r="ORA6"/>
      <c r="ORB6"/>
      <c r="ORC6"/>
      <c r="ORD6"/>
      <c r="ORE6"/>
      <c r="ORF6"/>
      <c r="ORG6"/>
      <c r="ORH6"/>
      <c r="ORI6"/>
      <c r="ORJ6"/>
      <c r="ORK6"/>
      <c r="ORL6"/>
      <c r="ORM6"/>
      <c r="ORN6"/>
      <c r="ORO6"/>
      <c r="ORP6"/>
      <c r="ORQ6"/>
      <c r="ORR6"/>
      <c r="ORS6"/>
      <c r="ORT6"/>
      <c r="ORU6"/>
      <c r="ORV6"/>
      <c r="ORW6"/>
      <c r="ORX6"/>
      <c r="ORY6"/>
      <c r="ORZ6"/>
      <c r="OSA6"/>
      <c r="OSB6"/>
      <c r="OSC6"/>
      <c r="OSD6"/>
      <c r="OSE6"/>
      <c r="OSF6"/>
      <c r="OSG6"/>
      <c r="OSH6"/>
      <c r="OSI6"/>
      <c r="OSJ6"/>
      <c r="OSK6"/>
      <c r="OSL6"/>
      <c r="OSM6"/>
      <c r="OSN6"/>
      <c r="OSO6"/>
      <c r="OSP6"/>
      <c r="OSQ6"/>
      <c r="OSR6"/>
      <c r="OSS6"/>
      <c r="OST6"/>
      <c r="OSU6"/>
      <c r="OSV6"/>
      <c r="OSW6"/>
      <c r="OSX6"/>
      <c r="OSY6"/>
      <c r="OSZ6"/>
      <c r="OTA6"/>
      <c r="OTB6"/>
      <c r="OTC6"/>
      <c r="OTD6"/>
      <c r="OTE6"/>
      <c r="OTF6"/>
      <c r="OTG6"/>
      <c r="OTH6"/>
      <c r="OTI6"/>
      <c r="OTJ6"/>
      <c r="OTK6"/>
      <c r="OTL6"/>
      <c r="OTM6"/>
      <c r="OTN6"/>
      <c r="OTO6"/>
      <c r="OTP6"/>
      <c r="OTQ6"/>
      <c r="OTR6"/>
      <c r="OTS6"/>
      <c r="OTT6"/>
      <c r="OTU6"/>
      <c r="OTV6"/>
      <c r="OTW6"/>
      <c r="OTX6"/>
      <c r="OTY6"/>
      <c r="OTZ6"/>
      <c r="OUA6"/>
      <c r="OUB6"/>
      <c r="OUC6"/>
      <c r="OUD6"/>
      <c r="OUE6"/>
      <c r="OUF6"/>
      <c r="OUG6"/>
      <c r="OUH6"/>
      <c r="OUI6"/>
      <c r="OUJ6"/>
      <c r="OUK6"/>
      <c r="OUL6"/>
      <c r="OUM6"/>
      <c r="OUN6"/>
      <c r="OUO6"/>
      <c r="OUP6"/>
      <c r="OUQ6"/>
      <c r="OUR6"/>
      <c r="OUS6"/>
      <c r="OUT6"/>
      <c r="OUU6"/>
      <c r="OUV6"/>
      <c r="OUW6"/>
      <c r="OUX6"/>
      <c r="OUY6"/>
      <c r="OUZ6"/>
      <c r="OVA6"/>
      <c r="OVB6"/>
      <c r="OVC6"/>
      <c r="OVD6"/>
      <c r="OVE6"/>
      <c r="OVF6"/>
      <c r="OVG6"/>
      <c r="OVH6"/>
      <c r="OVI6"/>
      <c r="OVJ6"/>
      <c r="OVK6"/>
      <c r="OVL6"/>
      <c r="OVM6"/>
      <c r="OVN6"/>
      <c r="OVO6"/>
      <c r="OVP6"/>
      <c r="OVQ6"/>
      <c r="OVR6"/>
      <c r="OVS6"/>
      <c r="OVT6"/>
      <c r="OVU6"/>
      <c r="OVV6"/>
      <c r="OVW6"/>
      <c r="OVX6"/>
      <c r="OVY6"/>
      <c r="OVZ6"/>
      <c r="OWA6"/>
      <c r="OWB6"/>
      <c r="OWC6"/>
      <c r="OWD6"/>
      <c r="OWE6"/>
      <c r="OWF6"/>
      <c r="OWG6"/>
      <c r="OWH6"/>
      <c r="OWI6"/>
      <c r="OWJ6"/>
      <c r="OWK6"/>
      <c r="OWL6"/>
      <c r="OWM6"/>
      <c r="OWN6"/>
      <c r="OWO6"/>
      <c r="OWP6"/>
      <c r="OWQ6"/>
      <c r="OWR6"/>
      <c r="OWS6"/>
      <c r="OWT6"/>
      <c r="OWU6"/>
      <c r="OWV6"/>
      <c r="OWW6"/>
      <c r="OWX6"/>
      <c r="OWY6"/>
      <c r="OWZ6"/>
      <c r="OXA6"/>
      <c r="OXB6"/>
      <c r="OXC6"/>
      <c r="OXD6"/>
      <c r="OXE6"/>
      <c r="OXF6"/>
      <c r="OXG6"/>
      <c r="OXH6"/>
      <c r="OXI6"/>
      <c r="OXJ6"/>
      <c r="OXK6"/>
      <c r="OXL6"/>
      <c r="OXM6"/>
      <c r="OXN6"/>
      <c r="OXO6"/>
      <c r="OXP6"/>
      <c r="OXQ6"/>
      <c r="OXR6"/>
      <c r="OXS6"/>
      <c r="OXT6"/>
      <c r="OXU6"/>
      <c r="OXV6"/>
      <c r="OXW6"/>
      <c r="OXX6"/>
      <c r="OXY6"/>
      <c r="OXZ6"/>
      <c r="OYA6"/>
      <c r="OYB6"/>
      <c r="OYC6"/>
      <c r="OYD6"/>
      <c r="OYE6"/>
      <c r="OYF6"/>
      <c r="OYG6"/>
      <c r="OYH6"/>
      <c r="OYI6"/>
      <c r="OYJ6"/>
      <c r="OYK6"/>
      <c r="OYL6"/>
      <c r="OYM6"/>
      <c r="OYN6"/>
      <c r="OYO6"/>
      <c r="OYP6"/>
      <c r="OYQ6"/>
      <c r="OYR6"/>
      <c r="OYS6"/>
      <c r="OYT6"/>
      <c r="OYU6"/>
      <c r="OYV6"/>
      <c r="OYW6"/>
      <c r="OYX6"/>
      <c r="OYY6"/>
      <c r="OYZ6"/>
      <c r="OZA6"/>
      <c r="OZB6"/>
      <c r="OZC6"/>
      <c r="OZD6"/>
      <c r="OZE6"/>
      <c r="OZF6"/>
      <c r="OZG6"/>
      <c r="OZH6"/>
      <c r="OZI6"/>
      <c r="OZJ6"/>
      <c r="OZK6"/>
      <c r="OZL6"/>
      <c r="OZM6"/>
      <c r="OZN6"/>
      <c r="OZO6"/>
      <c r="OZP6"/>
      <c r="OZQ6"/>
      <c r="OZR6"/>
      <c r="OZS6"/>
      <c r="OZT6"/>
      <c r="OZU6"/>
      <c r="OZV6"/>
      <c r="OZW6"/>
      <c r="OZX6"/>
      <c r="OZY6"/>
      <c r="OZZ6"/>
      <c r="PAA6"/>
      <c r="PAB6"/>
      <c r="PAC6"/>
      <c r="PAD6"/>
      <c r="PAE6"/>
      <c r="PAF6"/>
      <c r="PAG6"/>
      <c r="PAH6"/>
      <c r="PAI6"/>
      <c r="PAJ6"/>
      <c r="PAK6"/>
      <c r="PAL6"/>
      <c r="PAM6"/>
      <c r="PAN6"/>
      <c r="PAO6"/>
      <c r="PAP6"/>
      <c r="PAQ6"/>
      <c r="PAR6"/>
      <c r="PAS6"/>
      <c r="PAT6"/>
      <c r="PAU6"/>
      <c r="PAV6"/>
      <c r="PAW6"/>
      <c r="PAX6"/>
      <c r="PAY6"/>
      <c r="PAZ6"/>
      <c r="PBA6"/>
      <c r="PBB6"/>
      <c r="PBC6"/>
      <c r="PBD6"/>
      <c r="PBE6"/>
      <c r="PBF6"/>
      <c r="PBG6"/>
      <c r="PBH6"/>
      <c r="PBI6"/>
      <c r="PBJ6"/>
      <c r="PBK6"/>
      <c r="PBL6"/>
      <c r="PBM6"/>
      <c r="PBN6"/>
      <c r="PBO6"/>
      <c r="PBP6"/>
      <c r="PBQ6"/>
      <c r="PBR6"/>
      <c r="PBS6"/>
      <c r="PBT6"/>
      <c r="PBU6"/>
      <c r="PBV6"/>
      <c r="PBW6"/>
      <c r="PBX6"/>
      <c r="PBY6"/>
      <c r="PBZ6"/>
      <c r="PCA6"/>
      <c r="PCB6"/>
      <c r="PCC6"/>
      <c r="PCD6"/>
      <c r="PCE6"/>
      <c r="PCF6"/>
      <c r="PCG6"/>
      <c r="PCH6"/>
      <c r="PCI6"/>
      <c r="PCJ6"/>
      <c r="PCK6"/>
      <c r="PCL6"/>
      <c r="PCM6"/>
      <c r="PCN6"/>
      <c r="PCO6"/>
      <c r="PCP6"/>
      <c r="PCQ6"/>
      <c r="PCR6"/>
      <c r="PCS6"/>
      <c r="PCT6"/>
      <c r="PCU6"/>
      <c r="PCV6"/>
      <c r="PCW6"/>
      <c r="PCX6"/>
      <c r="PCY6"/>
      <c r="PCZ6"/>
      <c r="PDA6"/>
      <c r="PDB6"/>
      <c r="PDC6"/>
      <c r="PDD6"/>
      <c r="PDE6"/>
      <c r="PDF6"/>
      <c r="PDG6"/>
      <c r="PDH6"/>
      <c r="PDI6"/>
      <c r="PDJ6"/>
      <c r="PDK6"/>
      <c r="PDL6"/>
      <c r="PDM6"/>
      <c r="PDN6"/>
      <c r="PDO6"/>
      <c r="PDP6"/>
      <c r="PDQ6"/>
      <c r="PDR6"/>
      <c r="PDS6"/>
      <c r="PDT6"/>
      <c r="PDU6"/>
      <c r="PDV6"/>
      <c r="PDW6"/>
      <c r="PDX6"/>
      <c r="PDY6"/>
      <c r="PDZ6"/>
      <c r="PEA6"/>
      <c r="PEB6"/>
      <c r="PEC6"/>
      <c r="PED6"/>
      <c r="PEE6"/>
      <c r="PEF6"/>
      <c r="PEG6"/>
      <c r="PEH6"/>
      <c r="PEI6"/>
      <c r="PEJ6"/>
      <c r="PEK6"/>
      <c r="PEL6"/>
      <c r="PEM6"/>
      <c r="PEN6"/>
      <c r="PEO6"/>
      <c r="PEP6"/>
      <c r="PEQ6"/>
      <c r="PER6"/>
      <c r="PES6"/>
      <c r="PET6"/>
      <c r="PEU6"/>
      <c r="PEV6"/>
      <c r="PEW6"/>
      <c r="PEX6"/>
      <c r="PEY6"/>
      <c r="PEZ6"/>
      <c r="PFA6"/>
      <c r="PFB6"/>
      <c r="PFC6"/>
      <c r="PFD6"/>
      <c r="PFE6"/>
      <c r="PFF6"/>
      <c r="PFG6"/>
      <c r="PFH6"/>
      <c r="PFI6"/>
      <c r="PFJ6"/>
      <c r="PFK6"/>
      <c r="PFL6"/>
      <c r="PFM6"/>
      <c r="PFN6"/>
      <c r="PFO6"/>
      <c r="PFP6"/>
      <c r="PFQ6"/>
      <c r="PFR6"/>
      <c r="PFS6"/>
      <c r="PFT6"/>
      <c r="PFU6"/>
      <c r="PFV6"/>
      <c r="PFW6"/>
      <c r="PFX6"/>
      <c r="PFY6"/>
      <c r="PFZ6"/>
      <c r="PGA6"/>
      <c r="PGB6"/>
      <c r="PGC6"/>
      <c r="PGD6"/>
      <c r="PGE6"/>
      <c r="PGF6"/>
      <c r="PGG6"/>
      <c r="PGH6"/>
      <c r="PGI6"/>
      <c r="PGJ6"/>
      <c r="PGK6"/>
      <c r="PGL6"/>
      <c r="PGM6"/>
      <c r="PGN6"/>
      <c r="PGO6"/>
      <c r="PGP6"/>
      <c r="PGQ6"/>
      <c r="PGR6"/>
      <c r="PGS6"/>
      <c r="PGT6"/>
      <c r="PGU6"/>
      <c r="PGV6"/>
      <c r="PGW6"/>
      <c r="PGX6"/>
      <c r="PGY6"/>
      <c r="PGZ6"/>
      <c r="PHA6"/>
      <c r="PHB6"/>
      <c r="PHC6"/>
      <c r="PHD6"/>
      <c r="PHE6"/>
      <c r="PHF6"/>
      <c r="PHG6"/>
      <c r="PHH6"/>
      <c r="PHI6"/>
      <c r="PHJ6"/>
      <c r="PHK6"/>
      <c r="PHL6"/>
      <c r="PHM6"/>
      <c r="PHN6"/>
      <c r="PHO6"/>
      <c r="PHP6"/>
      <c r="PHQ6"/>
      <c r="PHR6"/>
      <c r="PHS6"/>
      <c r="PHT6"/>
      <c r="PHU6"/>
      <c r="PHV6"/>
      <c r="PHW6"/>
      <c r="PHX6"/>
      <c r="PHY6"/>
      <c r="PHZ6"/>
      <c r="PIA6"/>
      <c r="PIB6"/>
      <c r="PIC6"/>
      <c r="PID6"/>
      <c r="PIE6"/>
      <c r="PIF6"/>
      <c r="PIG6"/>
      <c r="PIH6"/>
      <c r="PII6"/>
      <c r="PIJ6"/>
      <c r="PIK6"/>
      <c r="PIL6"/>
      <c r="PIM6"/>
      <c r="PIN6"/>
      <c r="PIO6"/>
      <c r="PIP6"/>
      <c r="PIQ6"/>
      <c r="PIR6"/>
      <c r="PIS6"/>
      <c r="PIT6"/>
      <c r="PIU6"/>
      <c r="PIV6"/>
      <c r="PIW6"/>
      <c r="PIX6"/>
      <c r="PIY6"/>
      <c r="PIZ6"/>
      <c r="PJA6"/>
      <c r="PJB6"/>
      <c r="PJC6"/>
      <c r="PJD6"/>
      <c r="PJE6"/>
      <c r="PJF6"/>
      <c r="PJG6"/>
      <c r="PJH6"/>
      <c r="PJI6"/>
      <c r="PJJ6"/>
      <c r="PJK6"/>
      <c r="PJL6"/>
      <c r="PJM6"/>
      <c r="PJN6"/>
      <c r="PJO6"/>
      <c r="PJP6"/>
      <c r="PJQ6"/>
      <c r="PJR6"/>
      <c r="PJS6"/>
      <c r="PJT6"/>
      <c r="PJU6"/>
      <c r="PJV6"/>
      <c r="PJW6"/>
      <c r="PJX6"/>
      <c r="PJY6"/>
      <c r="PJZ6"/>
      <c r="PKA6"/>
      <c r="PKB6"/>
      <c r="PKC6"/>
      <c r="PKD6"/>
      <c r="PKE6"/>
      <c r="PKF6"/>
      <c r="PKG6"/>
      <c r="PKH6"/>
      <c r="PKI6"/>
      <c r="PKJ6"/>
      <c r="PKK6"/>
      <c r="PKL6"/>
      <c r="PKM6"/>
      <c r="PKN6"/>
      <c r="PKO6"/>
      <c r="PKP6"/>
      <c r="PKQ6"/>
      <c r="PKR6"/>
      <c r="PKS6"/>
      <c r="PKT6"/>
      <c r="PKU6"/>
      <c r="PKV6"/>
      <c r="PKW6"/>
      <c r="PKX6"/>
      <c r="PKY6"/>
      <c r="PKZ6"/>
      <c r="PLA6"/>
      <c r="PLB6"/>
      <c r="PLC6"/>
      <c r="PLD6"/>
      <c r="PLE6"/>
      <c r="PLF6"/>
      <c r="PLG6"/>
      <c r="PLH6"/>
      <c r="PLI6"/>
      <c r="PLJ6"/>
      <c r="PLK6"/>
      <c r="PLL6"/>
      <c r="PLM6"/>
      <c r="PLN6"/>
      <c r="PLO6"/>
      <c r="PLP6"/>
      <c r="PLQ6"/>
      <c r="PLR6"/>
      <c r="PLS6"/>
      <c r="PLT6"/>
      <c r="PLU6"/>
      <c r="PLV6"/>
      <c r="PLW6"/>
      <c r="PLX6"/>
      <c r="PLY6"/>
      <c r="PLZ6"/>
      <c r="PMA6"/>
      <c r="PMB6"/>
      <c r="PMC6"/>
      <c r="PMD6"/>
      <c r="PME6"/>
      <c r="PMF6"/>
      <c r="PMG6"/>
      <c r="PMH6"/>
      <c r="PMI6"/>
      <c r="PMJ6"/>
      <c r="PMK6"/>
      <c r="PML6"/>
      <c r="PMM6"/>
      <c r="PMN6"/>
      <c r="PMO6"/>
      <c r="PMP6"/>
      <c r="PMQ6"/>
      <c r="PMR6"/>
      <c r="PMS6"/>
      <c r="PMT6"/>
      <c r="PMU6"/>
      <c r="PMV6"/>
      <c r="PMW6"/>
      <c r="PMX6"/>
      <c r="PMY6"/>
      <c r="PMZ6"/>
      <c r="PNA6"/>
      <c r="PNB6"/>
      <c r="PNC6"/>
      <c r="PND6"/>
      <c r="PNE6"/>
      <c r="PNF6"/>
      <c r="PNG6"/>
      <c r="PNH6"/>
      <c r="PNI6"/>
      <c r="PNJ6"/>
      <c r="PNK6"/>
      <c r="PNL6"/>
      <c r="PNM6"/>
      <c r="PNN6"/>
      <c r="PNO6"/>
      <c r="PNP6"/>
      <c r="PNQ6"/>
      <c r="PNR6"/>
      <c r="PNS6"/>
      <c r="PNT6"/>
      <c r="PNU6"/>
      <c r="PNV6"/>
      <c r="PNW6"/>
      <c r="PNX6"/>
      <c r="PNY6"/>
      <c r="PNZ6"/>
      <c r="POA6"/>
      <c r="POB6"/>
      <c r="POC6"/>
      <c r="POD6"/>
      <c r="POE6"/>
      <c r="POF6"/>
      <c r="POG6"/>
      <c r="POH6"/>
      <c r="POI6"/>
      <c r="POJ6"/>
      <c r="POK6"/>
      <c r="POL6"/>
      <c r="POM6"/>
      <c r="PON6"/>
      <c r="POO6"/>
      <c r="POP6"/>
      <c r="POQ6"/>
      <c r="POR6"/>
      <c r="POS6"/>
      <c r="POT6"/>
      <c r="POU6"/>
      <c r="POV6"/>
      <c r="POW6"/>
      <c r="POX6"/>
      <c r="POY6"/>
      <c r="POZ6"/>
      <c r="PPA6"/>
      <c r="PPB6"/>
      <c r="PPC6"/>
      <c r="PPD6"/>
      <c r="PPE6"/>
      <c r="PPF6"/>
      <c r="PPG6"/>
      <c r="PPH6"/>
      <c r="PPI6"/>
      <c r="PPJ6"/>
      <c r="PPK6"/>
      <c r="PPL6"/>
      <c r="PPM6"/>
      <c r="PPN6"/>
      <c r="PPO6"/>
      <c r="PPP6"/>
      <c r="PPQ6"/>
      <c r="PPR6"/>
      <c r="PPS6"/>
      <c r="PPT6"/>
      <c r="PPU6"/>
      <c r="PPV6"/>
      <c r="PPW6"/>
      <c r="PPX6"/>
      <c r="PPY6"/>
      <c r="PPZ6"/>
      <c r="PQA6"/>
      <c r="PQB6"/>
      <c r="PQC6"/>
      <c r="PQD6"/>
      <c r="PQE6"/>
      <c r="PQF6"/>
      <c r="PQG6"/>
      <c r="PQH6"/>
      <c r="PQI6"/>
      <c r="PQJ6"/>
      <c r="PQK6"/>
      <c r="PQL6"/>
      <c r="PQM6"/>
      <c r="PQN6"/>
      <c r="PQO6"/>
      <c r="PQP6"/>
      <c r="PQQ6"/>
      <c r="PQR6"/>
      <c r="PQS6"/>
      <c r="PQT6"/>
      <c r="PQU6"/>
      <c r="PQV6"/>
      <c r="PQW6"/>
      <c r="PQX6"/>
      <c r="PQY6"/>
      <c r="PQZ6"/>
      <c r="PRA6"/>
      <c r="PRB6"/>
      <c r="PRC6"/>
      <c r="PRD6"/>
      <c r="PRE6"/>
      <c r="PRF6"/>
      <c r="PRG6"/>
      <c r="PRH6"/>
      <c r="PRI6"/>
      <c r="PRJ6"/>
      <c r="PRK6"/>
      <c r="PRL6"/>
      <c r="PRM6"/>
      <c r="PRN6"/>
      <c r="PRO6"/>
      <c r="PRP6"/>
      <c r="PRQ6"/>
      <c r="PRR6"/>
      <c r="PRS6"/>
      <c r="PRT6"/>
      <c r="PRU6"/>
      <c r="PRV6"/>
      <c r="PRW6"/>
      <c r="PRX6"/>
      <c r="PRY6"/>
      <c r="PRZ6"/>
      <c r="PSA6"/>
      <c r="PSB6"/>
      <c r="PSC6"/>
      <c r="PSD6"/>
      <c r="PSE6"/>
      <c r="PSF6"/>
      <c r="PSG6"/>
      <c r="PSH6"/>
      <c r="PSI6"/>
      <c r="PSJ6"/>
      <c r="PSK6"/>
      <c r="PSL6"/>
      <c r="PSM6"/>
      <c r="PSN6"/>
      <c r="PSO6"/>
      <c r="PSP6"/>
      <c r="PSQ6"/>
      <c r="PSR6"/>
      <c r="PSS6"/>
      <c r="PST6"/>
      <c r="PSU6"/>
      <c r="PSV6"/>
      <c r="PSW6"/>
      <c r="PSX6"/>
      <c r="PSY6"/>
      <c r="PSZ6"/>
      <c r="PTA6"/>
      <c r="PTB6"/>
      <c r="PTC6"/>
      <c r="PTD6"/>
      <c r="PTE6"/>
      <c r="PTF6"/>
      <c r="PTG6"/>
      <c r="PTH6"/>
      <c r="PTI6"/>
      <c r="PTJ6"/>
      <c r="PTK6"/>
      <c r="PTL6"/>
      <c r="PTM6"/>
      <c r="PTN6"/>
      <c r="PTO6"/>
      <c r="PTP6"/>
      <c r="PTQ6"/>
      <c r="PTR6"/>
      <c r="PTS6"/>
      <c r="PTT6"/>
      <c r="PTU6"/>
      <c r="PTV6"/>
      <c r="PTW6"/>
      <c r="PTX6"/>
      <c r="PTY6"/>
      <c r="PTZ6"/>
      <c r="PUA6"/>
      <c r="PUB6"/>
      <c r="PUC6"/>
      <c r="PUD6"/>
      <c r="PUE6"/>
      <c r="PUF6"/>
      <c r="PUG6"/>
      <c r="PUH6"/>
      <c r="PUI6"/>
      <c r="PUJ6"/>
      <c r="PUK6"/>
      <c r="PUL6"/>
      <c r="PUM6"/>
      <c r="PUN6"/>
      <c r="PUO6"/>
      <c r="PUP6"/>
      <c r="PUQ6"/>
      <c r="PUR6"/>
      <c r="PUS6"/>
      <c r="PUT6"/>
      <c r="PUU6"/>
      <c r="PUV6"/>
      <c r="PUW6"/>
      <c r="PUX6"/>
      <c r="PUY6"/>
      <c r="PUZ6"/>
      <c r="PVA6"/>
      <c r="PVB6"/>
      <c r="PVC6"/>
      <c r="PVD6"/>
      <c r="PVE6"/>
      <c r="PVF6"/>
      <c r="PVG6"/>
      <c r="PVH6"/>
      <c r="PVI6"/>
      <c r="PVJ6"/>
      <c r="PVK6"/>
      <c r="PVL6"/>
      <c r="PVM6"/>
      <c r="PVN6"/>
      <c r="PVO6"/>
      <c r="PVP6"/>
      <c r="PVQ6"/>
      <c r="PVR6"/>
      <c r="PVS6"/>
      <c r="PVT6"/>
      <c r="PVU6"/>
      <c r="PVV6"/>
      <c r="PVW6"/>
      <c r="PVX6"/>
      <c r="PVY6"/>
      <c r="PVZ6"/>
      <c r="PWA6"/>
      <c r="PWB6"/>
      <c r="PWC6"/>
      <c r="PWD6"/>
      <c r="PWE6"/>
      <c r="PWF6"/>
      <c r="PWG6"/>
      <c r="PWH6"/>
      <c r="PWI6"/>
      <c r="PWJ6"/>
      <c r="PWK6"/>
      <c r="PWL6"/>
      <c r="PWM6"/>
      <c r="PWN6"/>
      <c r="PWO6"/>
      <c r="PWP6"/>
      <c r="PWQ6"/>
      <c r="PWR6"/>
      <c r="PWS6"/>
      <c r="PWT6"/>
      <c r="PWU6"/>
      <c r="PWV6"/>
      <c r="PWW6"/>
      <c r="PWX6"/>
      <c r="PWY6"/>
      <c r="PWZ6"/>
      <c r="PXA6"/>
      <c r="PXB6"/>
      <c r="PXC6"/>
      <c r="PXD6"/>
      <c r="PXE6"/>
      <c r="PXF6"/>
      <c r="PXG6"/>
      <c r="PXH6"/>
      <c r="PXI6"/>
      <c r="PXJ6"/>
      <c r="PXK6"/>
      <c r="PXL6"/>
      <c r="PXM6"/>
      <c r="PXN6"/>
      <c r="PXO6"/>
      <c r="PXP6"/>
      <c r="PXQ6"/>
      <c r="PXR6"/>
      <c r="PXS6"/>
      <c r="PXT6"/>
      <c r="PXU6"/>
      <c r="PXV6"/>
      <c r="PXW6"/>
      <c r="PXX6"/>
      <c r="PXY6"/>
      <c r="PXZ6"/>
      <c r="PYA6"/>
      <c r="PYB6"/>
      <c r="PYC6"/>
      <c r="PYD6"/>
      <c r="PYE6"/>
      <c r="PYF6"/>
      <c r="PYG6"/>
      <c r="PYH6"/>
      <c r="PYI6"/>
      <c r="PYJ6"/>
      <c r="PYK6"/>
      <c r="PYL6"/>
      <c r="PYM6"/>
      <c r="PYN6"/>
      <c r="PYO6"/>
      <c r="PYP6"/>
      <c r="PYQ6"/>
      <c r="PYR6"/>
      <c r="PYS6"/>
      <c r="PYT6"/>
      <c r="PYU6"/>
      <c r="PYV6"/>
      <c r="PYW6"/>
      <c r="PYX6"/>
      <c r="PYY6"/>
      <c r="PYZ6"/>
      <c r="PZA6"/>
      <c r="PZB6"/>
      <c r="PZC6"/>
      <c r="PZD6"/>
      <c r="PZE6"/>
      <c r="PZF6"/>
      <c r="PZG6"/>
      <c r="PZH6"/>
      <c r="PZI6"/>
      <c r="PZJ6"/>
      <c r="PZK6"/>
      <c r="PZL6"/>
      <c r="PZM6"/>
      <c r="PZN6"/>
      <c r="PZO6"/>
      <c r="PZP6"/>
      <c r="PZQ6"/>
      <c r="PZR6"/>
      <c r="PZS6"/>
      <c r="PZT6"/>
      <c r="PZU6"/>
      <c r="PZV6"/>
      <c r="PZW6"/>
      <c r="PZX6"/>
      <c r="PZY6"/>
      <c r="PZZ6"/>
      <c r="QAA6"/>
      <c r="QAB6"/>
      <c r="QAC6"/>
      <c r="QAD6"/>
      <c r="QAE6"/>
      <c r="QAF6"/>
      <c r="QAG6"/>
      <c r="QAH6"/>
      <c r="QAI6"/>
      <c r="QAJ6"/>
      <c r="QAK6"/>
      <c r="QAL6"/>
      <c r="QAM6"/>
      <c r="QAN6"/>
      <c r="QAO6"/>
      <c r="QAP6"/>
      <c r="QAQ6"/>
      <c r="QAR6"/>
      <c r="QAS6"/>
      <c r="QAT6"/>
      <c r="QAU6"/>
      <c r="QAV6"/>
      <c r="QAW6"/>
      <c r="QAX6"/>
      <c r="QAY6"/>
      <c r="QAZ6"/>
      <c r="QBA6"/>
      <c r="QBB6"/>
      <c r="QBC6"/>
      <c r="QBD6"/>
      <c r="QBE6"/>
      <c r="QBF6"/>
      <c r="QBG6"/>
      <c r="QBH6"/>
      <c r="QBI6"/>
      <c r="QBJ6"/>
      <c r="QBK6"/>
      <c r="QBL6"/>
      <c r="QBM6"/>
      <c r="QBN6"/>
      <c r="QBO6"/>
      <c r="QBP6"/>
      <c r="QBQ6"/>
      <c r="QBR6"/>
      <c r="QBS6"/>
      <c r="QBT6"/>
      <c r="QBU6"/>
      <c r="QBV6"/>
      <c r="QBW6"/>
      <c r="QBX6"/>
      <c r="QBY6"/>
      <c r="QBZ6"/>
      <c r="QCA6"/>
      <c r="QCB6"/>
      <c r="QCC6"/>
      <c r="QCD6"/>
      <c r="QCE6"/>
      <c r="QCF6"/>
      <c r="QCG6"/>
      <c r="QCH6"/>
      <c r="QCI6"/>
      <c r="QCJ6"/>
      <c r="QCK6"/>
      <c r="QCL6"/>
      <c r="QCM6"/>
      <c r="QCN6"/>
      <c r="QCO6"/>
      <c r="QCP6"/>
      <c r="QCQ6"/>
      <c r="QCR6"/>
      <c r="QCS6"/>
      <c r="QCT6"/>
      <c r="QCU6"/>
      <c r="QCV6"/>
      <c r="QCW6"/>
      <c r="QCX6"/>
      <c r="QCY6"/>
      <c r="QCZ6"/>
      <c r="QDA6"/>
      <c r="QDB6"/>
      <c r="QDC6"/>
      <c r="QDD6"/>
      <c r="QDE6"/>
      <c r="QDF6"/>
      <c r="QDG6"/>
      <c r="QDH6"/>
      <c r="QDI6"/>
      <c r="QDJ6"/>
      <c r="QDK6"/>
      <c r="QDL6"/>
      <c r="QDM6"/>
      <c r="QDN6"/>
      <c r="QDO6"/>
      <c r="QDP6"/>
      <c r="QDQ6"/>
      <c r="QDR6"/>
      <c r="QDS6"/>
      <c r="QDT6"/>
      <c r="QDU6"/>
      <c r="QDV6"/>
      <c r="QDW6"/>
      <c r="QDX6"/>
      <c r="QDY6"/>
      <c r="QDZ6"/>
      <c r="QEA6"/>
      <c r="QEB6"/>
      <c r="QEC6"/>
      <c r="QED6"/>
      <c r="QEE6"/>
      <c r="QEF6"/>
      <c r="QEG6"/>
      <c r="QEH6"/>
      <c r="QEI6"/>
      <c r="QEJ6"/>
      <c r="QEK6"/>
      <c r="QEL6"/>
      <c r="QEM6"/>
      <c r="QEN6"/>
      <c r="QEO6"/>
      <c r="QEP6"/>
      <c r="QEQ6"/>
      <c r="QER6"/>
      <c r="QES6"/>
      <c r="QET6"/>
      <c r="QEU6"/>
      <c r="QEV6"/>
      <c r="QEW6"/>
      <c r="QEX6"/>
      <c r="QEY6"/>
      <c r="QEZ6"/>
      <c r="QFA6"/>
      <c r="QFB6"/>
      <c r="QFC6"/>
      <c r="QFD6"/>
      <c r="QFE6"/>
      <c r="QFF6"/>
      <c r="QFG6"/>
      <c r="QFH6"/>
      <c r="QFI6"/>
      <c r="QFJ6"/>
      <c r="QFK6"/>
      <c r="QFL6"/>
      <c r="QFM6"/>
      <c r="QFN6"/>
      <c r="QFO6"/>
      <c r="QFP6"/>
      <c r="QFQ6"/>
      <c r="QFR6"/>
      <c r="QFS6"/>
      <c r="QFT6"/>
      <c r="QFU6"/>
      <c r="QFV6"/>
      <c r="QFW6"/>
      <c r="QFX6"/>
      <c r="QFY6"/>
      <c r="QFZ6"/>
      <c r="QGA6"/>
      <c r="QGB6"/>
      <c r="QGC6"/>
      <c r="QGD6"/>
      <c r="QGE6"/>
      <c r="QGF6"/>
      <c r="QGG6"/>
      <c r="QGH6"/>
      <c r="QGI6"/>
      <c r="QGJ6"/>
      <c r="QGK6"/>
      <c r="QGL6"/>
      <c r="QGM6"/>
      <c r="QGN6"/>
      <c r="QGO6"/>
      <c r="QGP6"/>
      <c r="QGQ6"/>
      <c r="QGR6"/>
      <c r="QGS6"/>
      <c r="QGT6"/>
      <c r="QGU6"/>
      <c r="QGV6"/>
      <c r="QGW6"/>
      <c r="QGX6"/>
      <c r="QGY6"/>
      <c r="QGZ6"/>
      <c r="QHA6"/>
      <c r="QHB6"/>
      <c r="QHC6"/>
      <c r="QHD6"/>
      <c r="QHE6"/>
      <c r="QHF6"/>
      <c r="QHG6"/>
      <c r="QHH6"/>
      <c r="QHI6"/>
      <c r="QHJ6"/>
      <c r="QHK6"/>
      <c r="QHL6"/>
      <c r="QHM6"/>
      <c r="QHN6"/>
      <c r="QHO6"/>
      <c r="QHP6"/>
      <c r="QHQ6"/>
      <c r="QHR6"/>
      <c r="QHS6"/>
      <c r="QHT6"/>
      <c r="QHU6"/>
      <c r="QHV6"/>
      <c r="QHW6"/>
      <c r="QHX6"/>
      <c r="QHY6"/>
      <c r="QHZ6"/>
      <c r="QIA6"/>
      <c r="QIB6"/>
      <c r="QIC6"/>
      <c r="QID6"/>
      <c r="QIE6"/>
      <c r="QIF6"/>
      <c r="QIG6"/>
      <c r="QIH6"/>
      <c r="QII6"/>
      <c r="QIJ6"/>
      <c r="QIK6"/>
      <c r="QIL6"/>
      <c r="QIM6"/>
      <c r="QIN6"/>
      <c r="QIO6"/>
      <c r="QIP6"/>
      <c r="QIQ6"/>
      <c r="QIR6"/>
      <c r="QIS6"/>
      <c r="QIT6"/>
      <c r="QIU6"/>
      <c r="QIV6"/>
      <c r="QIW6"/>
      <c r="QIX6"/>
      <c r="QIY6"/>
      <c r="QIZ6"/>
      <c r="QJA6"/>
      <c r="QJB6"/>
      <c r="QJC6"/>
      <c r="QJD6"/>
      <c r="QJE6"/>
      <c r="QJF6"/>
      <c r="QJG6"/>
      <c r="QJH6"/>
      <c r="QJI6"/>
      <c r="QJJ6"/>
      <c r="QJK6"/>
      <c r="QJL6"/>
      <c r="QJM6"/>
      <c r="QJN6"/>
      <c r="QJO6"/>
      <c r="QJP6"/>
      <c r="QJQ6"/>
      <c r="QJR6"/>
      <c r="QJS6"/>
      <c r="QJT6"/>
      <c r="QJU6"/>
      <c r="QJV6"/>
      <c r="QJW6"/>
      <c r="QJX6"/>
      <c r="QJY6"/>
      <c r="QJZ6"/>
      <c r="QKA6"/>
      <c r="QKB6"/>
      <c r="QKC6"/>
      <c r="QKD6"/>
      <c r="QKE6"/>
      <c r="QKF6"/>
      <c r="QKG6"/>
      <c r="QKH6"/>
      <c r="QKI6"/>
      <c r="QKJ6"/>
      <c r="QKK6"/>
      <c r="QKL6"/>
      <c r="QKM6"/>
      <c r="QKN6"/>
      <c r="QKO6"/>
      <c r="QKP6"/>
      <c r="QKQ6"/>
      <c r="QKR6"/>
      <c r="QKS6"/>
      <c r="QKT6"/>
      <c r="QKU6"/>
      <c r="QKV6"/>
      <c r="QKW6"/>
      <c r="QKX6"/>
      <c r="QKY6"/>
      <c r="QKZ6"/>
      <c r="QLA6"/>
      <c r="QLB6"/>
      <c r="QLC6"/>
      <c r="QLD6"/>
      <c r="QLE6"/>
      <c r="QLF6"/>
      <c r="QLG6"/>
      <c r="QLH6"/>
      <c r="QLI6"/>
      <c r="QLJ6"/>
      <c r="QLK6"/>
      <c r="QLL6"/>
      <c r="QLM6"/>
      <c r="QLN6"/>
      <c r="QLO6"/>
      <c r="QLP6"/>
      <c r="QLQ6"/>
      <c r="QLR6"/>
      <c r="QLS6"/>
      <c r="QLT6"/>
      <c r="QLU6"/>
      <c r="QLV6"/>
      <c r="QLW6"/>
      <c r="QLX6"/>
      <c r="QLY6"/>
      <c r="QLZ6"/>
      <c r="QMA6"/>
      <c r="QMB6"/>
      <c r="QMC6"/>
      <c r="QMD6"/>
      <c r="QME6"/>
      <c r="QMF6"/>
      <c r="QMG6"/>
      <c r="QMH6"/>
      <c r="QMI6"/>
      <c r="QMJ6"/>
      <c r="QMK6"/>
      <c r="QML6"/>
      <c r="QMM6"/>
      <c r="QMN6"/>
      <c r="QMO6"/>
      <c r="QMP6"/>
      <c r="QMQ6"/>
      <c r="QMR6"/>
      <c r="QMS6"/>
      <c r="QMT6"/>
      <c r="QMU6"/>
      <c r="QMV6"/>
      <c r="QMW6"/>
      <c r="QMX6"/>
      <c r="QMY6"/>
      <c r="QMZ6"/>
      <c r="QNA6"/>
      <c r="QNB6"/>
      <c r="QNC6"/>
      <c r="QND6"/>
      <c r="QNE6"/>
      <c r="QNF6"/>
      <c r="QNG6"/>
      <c r="QNH6"/>
      <c r="QNI6"/>
      <c r="QNJ6"/>
      <c r="QNK6"/>
      <c r="QNL6"/>
      <c r="QNM6"/>
      <c r="QNN6"/>
      <c r="QNO6"/>
      <c r="QNP6"/>
      <c r="QNQ6"/>
      <c r="QNR6"/>
      <c r="QNS6"/>
      <c r="QNT6"/>
      <c r="QNU6"/>
      <c r="QNV6"/>
      <c r="QNW6"/>
      <c r="QNX6"/>
      <c r="QNY6"/>
      <c r="QNZ6"/>
      <c r="QOA6"/>
      <c r="QOB6"/>
      <c r="QOC6"/>
      <c r="QOD6"/>
      <c r="QOE6"/>
      <c r="QOF6"/>
      <c r="QOG6"/>
      <c r="QOH6"/>
      <c r="QOI6"/>
      <c r="QOJ6"/>
      <c r="QOK6"/>
      <c r="QOL6"/>
      <c r="QOM6"/>
      <c r="QON6"/>
      <c r="QOO6"/>
      <c r="QOP6"/>
      <c r="QOQ6"/>
      <c r="QOR6"/>
      <c r="QOS6"/>
      <c r="QOT6"/>
      <c r="QOU6"/>
      <c r="QOV6"/>
      <c r="QOW6"/>
      <c r="QOX6"/>
      <c r="QOY6"/>
      <c r="QOZ6"/>
      <c r="QPA6"/>
      <c r="QPB6"/>
      <c r="QPC6"/>
      <c r="QPD6"/>
      <c r="QPE6"/>
      <c r="QPF6"/>
      <c r="QPG6"/>
      <c r="QPH6"/>
      <c r="QPI6"/>
      <c r="QPJ6"/>
      <c r="QPK6"/>
      <c r="QPL6"/>
      <c r="QPM6"/>
      <c r="QPN6"/>
      <c r="QPO6"/>
      <c r="QPP6"/>
      <c r="QPQ6"/>
      <c r="QPR6"/>
      <c r="QPS6"/>
      <c r="QPT6"/>
      <c r="QPU6"/>
      <c r="QPV6"/>
      <c r="QPW6"/>
      <c r="QPX6"/>
      <c r="QPY6"/>
      <c r="QPZ6"/>
      <c r="QQA6"/>
      <c r="QQB6"/>
      <c r="QQC6"/>
      <c r="QQD6"/>
      <c r="QQE6"/>
      <c r="QQF6"/>
      <c r="QQG6"/>
      <c r="QQH6"/>
      <c r="QQI6"/>
      <c r="QQJ6"/>
      <c r="QQK6"/>
      <c r="QQL6"/>
      <c r="QQM6"/>
      <c r="QQN6"/>
      <c r="QQO6"/>
      <c r="QQP6"/>
      <c r="QQQ6"/>
      <c r="QQR6"/>
      <c r="QQS6"/>
      <c r="QQT6"/>
      <c r="QQU6"/>
      <c r="QQV6"/>
      <c r="QQW6"/>
      <c r="QQX6"/>
      <c r="QQY6"/>
      <c r="QQZ6"/>
      <c r="QRA6"/>
      <c r="QRB6"/>
      <c r="QRC6"/>
      <c r="QRD6"/>
      <c r="QRE6"/>
      <c r="QRF6"/>
      <c r="QRG6"/>
      <c r="QRH6"/>
      <c r="QRI6"/>
      <c r="QRJ6"/>
      <c r="QRK6"/>
      <c r="QRL6"/>
      <c r="QRM6"/>
      <c r="QRN6"/>
      <c r="QRO6"/>
      <c r="QRP6"/>
      <c r="QRQ6"/>
      <c r="QRR6"/>
      <c r="QRS6"/>
      <c r="QRT6"/>
      <c r="QRU6"/>
      <c r="QRV6"/>
      <c r="QRW6"/>
      <c r="QRX6"/>
      <c r="QRY6"/>
      <c r="QRZ6"/>
      <c r="QSA6"/>
      <c r="QSB6"/>
      <c r="QSC6"/>
      <c r="QSD6"/>
      <c r="QSE6"/>
      <c r="QSF6"/>
      <c r="QSG6"/>
      <c r="QSH6"/>
      <c r="QSI6"/>
      <c r="QSJ6"/>
      <c r="QSK6"/>
      <c r="QSL6"/>
      <c r="QSM6"/>
      <c r="QSN6"/>
      <c r="QSO6"/>
      <c r="QSP6"/>
      <c r="QSQ6"/>
      <c r="QSR6"/>
      <c r="QSS6"/>
      <c r="QST6"/>
      <c r="QSU6"/>
      <c r="QSV6"/>
      <c r="QSW6"/>
      <c r="QSX6"/>
      <c r="QSY6"/>
      <c r="QSZ6"/>
      <c r="QTA6"/>
      <c r="QTB6"/>
      <c r="QTC6"/>
      <c r="QTD6"/>
      <c r="QTE6"/>
      <c r="QTF6"/>
      <c r="QTG6"/>
      <c r="QTH6"/>
      <c r="QTI6"/>
      <c r="QTJ6"/>
      <c r="QTK6"/>
      <c r="QTL6"/>
      <c r="QTM6"/>
      <c r="QTN6"/>
      <c r="QTO6"/>
      <c r="QTP6"/>
      <c r="QTQ6"/>
      <c r="QTR6"/>
      <c r="QTS6"/>
      <c r="QTT6"/>
      <c r="QTU6"/>
      <c r="QTV6"/>
      <c r="QTW6"/>
      <c r="QTX6"/>
      <c r="QTY6"/>
      <c r="QTZ6"/>
      <c r="QUA6"/>
      <c r="QUB6"/>
      <c r="QUC6"/>
      <c r="QUD6"/>
      <c r="QUE6"/>
      <c r="QUF6"/>
      <c r="QUG6"/>
      <c r="QUH6"/>
      <c r="QUI6"/>
      <c r="QUJ6"/>
      <c r="QUK6"/>
      <c r="QUL6"/>
      <c r="QUM6"/>
      <c r="QUN6"/>
      <c r="QUO6"/>
      <c r="QUP6"/>
      <c r="QUQ6"/>
      <c r="QUR6"/>
      <c r="QUS6"/>
      <c r="QUT6"/>
      <c r="QUU6"/>
      <c r="QUV6"/>
      <c r="QUW6"/>
      <c r="QUX6"/>
      <c r="QUY6"/>
      <c r="QUZ6"/>
      <c r="QVA6"/>
      <c r="QVB6"/>
      <c r="QVC6"/>
      <c r="QVD6"/>
      <c r="QVE6"/>
      <c r="QVF6"/>
      <c r="QVG6"/>
      <c r="QVH6"/>
      <c r="QVI6"/>
      <c r="QVJ6"/>
      <c r="QVK6"/>
      <c r="QVL6"/>
      <c r="QVM6"/>
      <c r="QVN6"/>
      <c r="QVO6"/>
      <c r="QVP6"/>
      <c r="QVQ6"/>
      <c r="QVR6"/>
      <c r="QVS6"/>
      <c r="QVT6"/>
      <c r="QVU6"/>
      <c r="QVV6"/>
      <c r="QVW6"/>
      <c r="QVX6"/>
      <c r="QVY6"/>
      <c r="QVZ6"/>
      <c r="QWA6"/>
      <c r="QWB6"/>
      <c r="QWC6"/>
      <c r="QWD6"/>
      <c r="QWE6"/>
      <c r="QWF6"/>
      <c r="QWG6"/>
      <c r="QWH6"/>
      <c r="QWI6"/>
      <c r="QWJ6"/>
      <c r="QWK6"/>
      <c r="QWL6"/>
      <c r="QWM6"/>
      <c r="QWN6"/>
      <c r="QWO6"/>
      <c r="QWP6"/>
      <c r="QWQ6"/>
      <c r="QWR6"/>
      <c r="QWS6"/>
      <c r="QWT6"/>
      <c r="QWU6"/>
      <c r="QWV6"/>
      <c r="QWW6"/>
      <c r="QWX6"/>
      <c r="QWY6"/>
      <c r="QWZ6"/>
      <c r="QXA6"/>
      <c r="QXB6"/>
      <c r="QXC6"/>
      <c r="QXD6"/>
      <c r="QXE6"/>
      <c r="QXF6"/>
      <c r="QXG6"/>
      <c r="QXH6"/>
      <c r="QXI6"/>
      <c r="QXJ6"/>
      <c r="QXK6"/>
      <c r="QXL6"/>
      <c r="QXM6"/>
      <c r="QXN6"/>
      <c r="QXO6"/>
      <c r="QXP6"/>
      <c r="QXQ6"/>
      <c r="QXR6"/>
      <c r="QXS6"/>
      <c r="QXT6"/>
      <c r="QXU6"/>
      <c r="QXV6"/>
      <c r="QXW6"/>
      <c r="QXX6"/>
      <c r="QXY6"/>
      <c r="QXZ6"/>
      <c r="QYA6"/>
      <c r="QYB6"/>
      <c r="QYC6"/>
      <c r="QYD6"/>
      <c r="QYE6"/>
      <c r="QYF6"/>
      <c r="QYG6"/>
      <c r="QYH6"/>
      <c r="QYI6"/>
      <c r="QYJ6"/>
      <c r="QYK6"/>
      <c r="QYL6"/>
      <c r="QYM6"/>
      <c r="QYN6"/>
      <c r="QYO6"/>
      <c r="QYP6"/>
      <c r="QYQ6"/>
      <c r="QYR6"/>
      <c r="QYS6"/>
      <c r="QYT6"/>
      <c r="QYU6"/>
      <c r="QYV6"/>
      <c r="QYW6"/>
      <c r="QYX6"/>
      <c r="QYY6"/>
      <c r="QYZ6"/>
      <c r="QZA6"/>
      <c r="QZB6"/>
      <c r="QZC6"/>
      <c r="QZD6"/>
      <c r="QZE6"/>
      <c r="QZF6"/>
      <c r="QZG6"/>
      <c r="QZH6"/>
      <c r="QZI6"/>
      <c r="QZJ6"/>
      <c r="QZK6"/>
      <c r="QZL6"/>
      <c r="QZM6"/>
      <c r="QZN6"/>
      <c r="QZO6"/>
      <c r="QZP6"/>
      <c r="QZQ6"/>
      <c r="QZR6"/>
      <c r="QZS6"/>
      <c r="QZT6"/>
      <c r="QZU6"/>
      <c r="QZV6"/>
      <c r="QZW6"/>
      <c r="QZX6"/>
      <c r="QZY6"/>
      <c r="QZZ6"/>
      <c r="RAA6"/>
      <c r="RAB6"/>
      <c r="RAC6"/>
      <c r="RAD6"/>
      <c r="RAE6"/>
      <c r="RAF6"/>
      <c r="RAG6"/>
      <c r="RAH6"/>
      <c r="RAI6"/>
      <c r="RAJ6"/>
      <c r="RAK6"/>
      <c r="RAL6"/>
      <c r="RAM6"/>
      <c r="RAN6"/>
      <c r="RAO6"/>
      <c r="RAP6"/>
      <c r="RAQ6"/>
      <c r="RAR6"/>
      <c r="RAS6"/>
      <c r="RAT6"/>
      <c r="RAU6"/>
      <c r="RAV6"/>
      <c r="RAW6"/>
      <c r="RAX6"/>
      <c r="RAY6"/>
      <c r="RAZ6"/>
      <c r="RBA6"/>
      <c r="RBB6"/>
      <c r="RBC6"/>
      <c r="RBD6"/>
      <c r="RBE6"/>
      <c r="RBF6"/>
      <c r="RBG6"/>
      <c r="RBH6"/>
      <c r="RBI6"/>
      <c r="RBJ6"/>
      <c r="RBK6"/>
      <c r="RBL6"/>
      <c r="RBM6"/>
      <c r="RBN6"/>
      <c r="RBO6"/>
      <c r="RBP6"/>
      <c r="RBQ6"/>
      <c r="RBR6"/>
      <c r="RBS6"/>
      <c r="RBT6"/>
      <c r="RBU6"/>
      <c r="RBV6"/>
      <c r="RBW6"/>
      <c r="RBX6"/>
      <c r="RBY6"/>
      <c r="RBZ6"/>
      <c r="RCA6"/>
      <c r="RCB6"/>
      <c r="RCC6"/>
      <c r="RCD6"/>
      <c r="RCE6"/>
      <c r="RCF6"/>
      <c r="RCG6"/>
      <c r="RCH6"/>
      <c r="RCI6"/>
      <c r="RCJ6"/>
      <c r="RCK6"/>
      <c r="RCL6"/>
      <c r="RCM6"/>
      <c r="RCN6"/>
      <c r="RCO6"/>
      <c r="RCP6"/>
      <c r="RCQ6"/>
      <c r="RCR6"/>
      <c r="RCS6"/>
      <c r="RCT6"/>
      <c r="RCU6"/>
      <c r="RCV6"/>
      <c r="RCW6"/>
      <c r="RCX6"/>
      <c r="RCY6"/>
      <c r="RCZ6"/>
      <c r="RDA6"/>
      <c r="RDB6"/>
      <c r="RDC6"/>
      <c r="RDD6"/>
      <c r="RDE6"/>
      <c r="RDF6"/>
      <c r="RDG6"/>
      <c r="RDH6"/>
      <c r="RDI6"/>
      <c r="RDJ6"/>
      <c r="RDK6"/>
      <c r="RDL6"/>
      <c r="RDM6"/>
      <c r="RDN6"/>
      <c r="RDO6"/>
      <c r="RDP6"/>
      <c r="RDQ6"/>
      <c r="RDR6"/>
      <c r="RDS6"/>
      <c r="RDT6"/>
      <c r="RDU6"/>
      <c r="RDV6"/>
      <c r="RDW6"/>
      <c r="RDX6"/>
      <c r="RDY6"/>
      <c r="RDZ6"/>
      <c r="REA6"/>
      <c r="REB6"/>
      <c r="REC6"/>
      <c r="RED6"/>
      <c r="REE6"/>
      <c r="REF6"/>
      <c r="REG6"/>
      <c r="REH6"/>
      <c r="REI6"/>
      <c r="REJ6"/>
      <c r="REK6"/>
      <c r="REL6"/>
      <c r="REM6"/>
      <c r="REN6"/>
      <c r="REO6"/>
      <c r="REP6"/>
      <c r="REQ6"/>
      <c r="RER6"/>
      <c r="RES6"/>
      <c r="RET6"/>
      <c r="REU6"/>
      <c r="REV6"/>
      <c r="REW6"/>
      <c r="REX6"/>
      <c r="REY6"/>
      <c r="REZ6"/>
      <c r="RFA6"/>
      <c r="RFB6"/>
      <c r="RFC6"/>
      <c r="RFD6"/>
      <c r="RFE6"/>
      <c r="RFF6"/>
      <c r="RFG6"/>
      <c r="RFH6"/>
      <c r="RFI6"/>
      <c r="RFJ6"/>
      <c r="RFK6"/>
      <c r="RFL6"/>
      <c r="RFM6"/>
      <c r="RFN6"/>
      <c r="RFO6"/>
      <c r="RFP6"/>
      <c r="RFQ6"/>
      <c r="RFR6"/>
      <c r="RFS6"/>
      <c r="RFT6"/>
      <c r="RFU6"/>
      <c r="RFV6"/>
      <c r="RFW6"/>
      <c r="RFX6"/>
      <c r="RFY6"/>
      <c r="RFZ6"/>
      <c r="RGA6"/>
      <c r="RGB6"/>
      <c r="RGC6"/>
      <c r="RGD6"/>
      <c r="RGE6"/>
      <c r="RGF6"/>
      <c r="RGG6"/>
      <c r="RGH6"/>
      <c r="RGI6"/>
      <c r="RGJ6"/>
      <c r="RGK6"/>
      <c r="RGL6"/>
      <c r="RGM6"/>
      <c r="RGN6"/>
      <c r="RGO6"/>
      <c r="RGP6"/>
      <c r="RGQ6"/>
      <c r="RGR6"/>
      <c r="RGS6"/>
      <c r="RGT6"/>
      <c r="RGU6"/>
      <c r="RGV6"/>
      <c r="RGW6"/>
      <c r="RGX6"/>
      <c r="RGY6"/>
      <c r="RGZ6"/>
      <c r="RHA6"/>
      <c r="RHB6"/>
      <c r="RHC6"/>
      <c r="RHD6"/>
      <c r="RHE6"/>
      <c r="RHF6"/>
      <c r="RHG6"/>
      <c r="RHH6"/>
      <c r="RHI6"/>
      <c r="RHJ6"/>
      <c r="RHK6"/>
      <c r="RHL6"/>
      <c r="RHM6"/>
      <c r="RHN6"/>
      <c r="RHO6"/>
      <c r="RHP6"/>
      <c r="RHQ6"/>
      <c r="RHR6"/>
      <c r="RHS6"/>
      <c r="RHT6"/>
      <c r="RHU6"/>
      <c r="RHV6"/>
      <c r="RHW6"/>
      <c r="RHX6"/>
      <c r="RHY6"/>
      <c r="RHZ6"/>
      <c r="RIA6"/>
      <c r="RIB6"/>
      <c r="RIC6"/>
      <c r="RID6"/>
      <c r="RIE6"/>
      <c r="RIF6"/>
      <c r="RIG6"/>
      <c r="RIH6"/>
      <c r="RII6"/>
      <c r="RIJ6"/>
      <c r="RIK6"/>
      <c r="RIL6"/>
      <c r="RIM6"/>
      <c r="RIN6"/>
      <c r="RIO6"/>
      <c r="RIP6"/>
      <c r="RIQ6"/>
      <c r="RIR6"/>
      <c r="RIS6"/>
      <c r="RIT6"/>
      <c r="RIU6"/>
      <c r="RIV6"/>
      <c r="RIW6"/>
      <c r="RIX6"/>
      <c r="RIY6"/>
      <c r="RIZ6"/>
      <c r="RJA6"/>
      <c r="RJB6"/>
      <c r="RJC6"/>
      <c r="RJD6"/>
      <c r="RJE6"/>
      <c r="RJF6"/>
      <c r="RJG6"/>
      <c r="RJH6"/>
      <c r="RJI6"/>
      <c r="RJJ6"/>
      <c r="RJK6"/>
      <c r="RJL6"/>
      <c r="RJM6"/>
      <c r="RJN6"/>
      <c r="RJO6"/>
      <c r="RJP6"/>
      <c r="RJQ6"/>
      <c r="RJR6"/>
      <c r="RJS6"/>
      <c r="RJT6"/>
      <c r="RJU6"/>
      <c r="RJV6"/>
      <c r="RJW6"/>
      <c r="RJX6"/>
      <c r="RJY6"/>
      <c r="RJZ6"/>
      <c r="RKA6"/>
      <c r="RKB6"/>
      <c r="RKC6"/>
      <c r="RKD6"/>
      <c r="RKE6"/>
      <c r="RKF6"/>
      <c r="RKG6"/>
      <c r="RKH6"/>
      <c r="RKI6"/>
      <c r="RKJ6"/>
      <c r="RKK6"/>
      <c r="RKL6"/>
      <c r="RKM6"/>
      <c r="RKN6"/>
      <c r="RKO6"/>
      <c r="RKP6"/>
      <c r="RKQ6"/>
      <c r="RKR6"/>
      <c r="RKS6"/>
      <c r="RKT6"/>
      <c r="RKU6"/>
      <c r="RKV6"/>
      <c r="RKW6"/>
      <c r="RKX6"/>
      <c r="RKY6"/>
      <c r="RKZ6"/>
      <c r="RLA6"/>
      <c r="RLB6"/>
      <c r="RLC6"/>
      <c r="RLD6"/>
      <c r="RLE6"/>
      <c r="RLF6"/>
      <c r="RLG6"/>
      <c r="RLH6"/>
      <c r="RLI6"/>
      <c r="RLJ6"/>
      <c r="RLK6"/>
      <c r="RLL6"/>
      <c r="RLM6"/>
      <c r="RLN6"/>
      <c r="RLO6"/>
      <c r="RLP6"/>
      <c r="RLQ6"/>
      <c r="RLR6"/>
      <c r="RLS6"/>
      <c r="RLT6"/>
      <c r="RLU6"/>
      <c r="RLV6"/>
      <c r="RLW6"/>
      <c r="RLX6"/>
      <c r="RLY6"/>
      <c r="RLZ6"/>
      <c r="RMA6"/>
      <c r="RMB6"/>
      <c r="RMC6"/>
      <c r="RMD6"/>
      <c r="RME6"/>
      <c r="RMF6"/>
      <c r="RMG6"/>
      <c r="RMH6"/>
      <c r="RMI6"/>
      <c r="RMJ6"/>
      <c r="RMK6"/>
      <c r="RML6"/>
      <c r="RMM6"/>
      <c r="RMN6"/>
      <c r="RMO6"/>
      <c r="RMP6"/>
      <c r="RMQ6"/>
      <c r="RMR6"/>
      <c r="RMS6"/>
      <c r="RMT6"/>
      <c r="RMU6"/>
      <c r="RMV6"/>
      <c r="RMW6"/>
      <c r="RMX6"/>
      <c r="RMY6"/>
      <c r="RMZ6"/>
      <c r="RNA6"/>
      <c r="RNB6"/>
      <c r="RNC6"/>
      <c r="RND6"/>
      <c r="RNE6"/>
      <c r="RNF6"/>
      <c r="RNG6"/>
      <c r="RNH6"/>
      <c r="RNI6"/>
      <c r="RNJ6"/>
      <c r="RNK6"/>
      <c r="RNL6"/>
      <c r="RNM6"/>
      <c r="RNN6"/>
      <c r="RNO6"/>
      <c r="RNP6"/>
      <c r="RNQ6"/>
      <c r="RNR6"/>
      <c r="RNS6"/>
      <c r="RNT6"/>
      <c r="RNU6"/>
      <c r="RNV6"/>
      <c r="RNW6"/>
      <c r="RNX6"/>
      <c r="RNY6"/>
      <c r="RNZ6"/>
      <c r="ROA6"/>
      <c r="ROB6"/>
      <c r="ROC6"/>
      <c r="ROD6"/>
      <c r="ROE6"/>
      <c r="ROF6"/>
      <c r="ROG6"/>
      <c r="ROH6"/>
      <c r="ROI6"/>
      <c r="ROJ6"/>
      <c r="ROK6"/>
      <c r="ROL6"/>
      <c r="ROM6"/>
      <c r="RON6"/>
      <c r="ROO6"/>
      <c r="ROP6"/>
      <c r="ROQ6"/>
      <c r="ROR6"/>
      <c r="ROS6"/>
      <c r="ROT6"/>
      <c r="ROU6"/>
      <c r="ROV6"/>
      <c r="ROW6"/>
      <c r="ROX6"/>
      <c r="ROY6"/>
      <c r="ROZ6"/>
      <c r="RPA6"/>
      <c r="RPB6"/>
      <c r="RPC6"/>
      <c r="RPD6"/>
      <c r="RPE6"/>
      <c r="RPF6"/>
      <c r="RPG6"/>
      <c r="RPH6"/>
      <c r="RPI6"/>
      <c r="RPJ6"/>
      <c r="RPK6"/>
      <c r="RPL6"/>
      <c r="RPM6"/>
      <c r="RPN6"/>
      <c r="RPO6"/>
      <c r="RPP6"/>
      <c r="RPQ6"/>
      <c r="RPR6"/>
      <c r="RPS6"/>
      <c r="RPT6"/>
      <c r="RPU6"/>
      <c r="RPV6"/>
      <c r="RPW6"/>
      <c r="RPX6"/>
      <c r="RPY6"/>
      <c r="RPZ6"/>
      <c r="RQA6"/>
      <c r="RQB6"/>
      <c r="RQC6"/>
      <c r="RQD6"/>
      <c r="RQE6"/>
      <c r="RQF6"/>
      <c r="RQG6"/>
      <c r="RQH6"/>
      <c r="RQI6"/>
      <c r="RQJ6"/>
      <c r="RQK6"/>
      <c r="RQL6"/>
      <c r="RQM6"/>
      <c r="RQN6"/>
      <c r="RQO6"/>
      <c r="RQP6"/>
      <c r="RQQ6"/>
      <c r="RQR6"/>
      <c r="RQS6"/>
      <c r="RQT6"/>
      <c r="RQU6"/>
      <c r="RQV6"/>
      <c r="RQW6"/>
      <c r="RQX6"/>
      <c r="RQY6"/>
      <c r="RQZ6"/>
      <c r="RRA6"/>
      <c r="RRB6"/>
      <c r="RRC6"/>
      <c r="RRD6"/>
      <c r="RRE6"/>
      <c r="RRF6"/>
      <c r="RRG6"/>
      <c r="RRH6"/>
      <c r="RRI6"/>
      <c r="RRJ6"/>
      <c r="RRK6"/>
      <c r="RRL6"/>
      <c r="RRM6"/>
      <c r="RRN6"/>
      <c r="RRO6"/>
      <c r="RRP6"/>
      <c r="RRQ6"/>
      <c r="RRR6"/>
      <c r="RRS6"/>
      <c r="RRT6"/>
      <c r="RRU6"/>
      <c r="RRV6"/>
      <c r="RRW6"/>
      <c r="RRX6"/>
      <c r="RRY6"/>
      <c r="RRZ6"/>
      <c r="RSA6"/>
      <c r="RSB6"/>
      <c r="RSC6"/>
      <c r="RSD6"/>
      <c r="RSE6"/>
      <c r="RSF6"/>
      <c r="RSG6"/>
      <c r="RSH6"/>
      <c r="RSI6"/>
      <c r="RSJ6"/>
      <c r="RSK6"/>
      <c r="RSL6"/>
      <c r="RSM6"/>
      <c r="RSN6"/>
      <c r="RSO6"/>
      <c r="RSP6"/>
      <c r="RSQ6"/>
      <c r="RSR6"/>
      <c r="RSS6"/>
      <c r="RST6"/>
      <c r="RSU6"/>
      <c r="RSV6"/>
      <c r="RSW6"/>
      <c r="RSX6"/>
      <c r="RSY6"/>
      <c r="RSZ6"/>
      <c r="RTA6"/>
      <c r="RTB6"/>
      <c r="RTC6"/>
      <c r="RTD6"/>
      <c r="RTE6"/>
      <c r="RTF6"/>
      <c r="RTG6"/>
      <c r="RTH6"/>
      <c r="RTI6"/>
      <c r="RTJ6"/>
      <c r="RTK6"/>
      <c r="RTL6"/>
      <c r="RTM6"/>
      <c r="RTN6"/>
      <c r="RTO6"/>
      <c r="RTP6"/>
      <c r="RTQ6"/>
      <c r="RTR6"/>
      <c r="RTS6"/>
      <c r="RTT6"/>
      <c r="RTU6"/>
      <c r="RTV6"/>
      <c r="RTW6"/>
      <c r="RTX6"/>
      <c r="RTY6"/>
      <c r="RTZ6"/>
      <c r="RUA6"/>
      <c r="RUB6"/>
      <c r="RUC6"/>
      <c r="RUD6"/>
      <c r="RUE6"/>
      <c r="RUF6"/>
      <c r="RUG6"/>
      <c r="RUH6"/>
      <c r="RUI6"/>
      <c r="RUJ6"/>
      <c r="RUK6"/>
      <c r="RUL6"/>
      <c r="RUM6"/>
      <c r="RUN6"/>
      <c r="RUO6"/>
      <c r="RUP6"/>
      <c r="RUQ6"/>
      <c r="RUR6"/>
      <c r="RUS6"/>
      <c r="RUT6"/>
      <c r="RUU6"/>
      <c r="RUV6"/>
      <c r="RUW6"/>
      <c r="RUX6"/>
      <c r="RUY6"/>
      <c r="RUZ6"/>
      <c r="RVA6"/>
      <c r="RVB6"/>
      <c r="RVC6"/>
      <c r="RVD6"/>
      <c r="RVE6"/>
      <c r="RVF6"/>
      <c r="RVG6"/>
      <c r="RVH6"/>
      <c r="RVI6"/>
      <c r="RVJ6"/>
      <c r="RVK6"/>
      <c r="RVL6"/>
      <c r="RVM6"/>
      <c r="RVN6"/>
      <c r="RVO6"/>
      <c r="RVP6"/>
      <c r="RVQ6"/>
      <c r="RVR6"/>
      <c r="RVS6"/>
      <c r="RVT6"/>
      <c r="RVU6"/>
      <c r="RVV6"/>
      <c r="RVW6"/>
      <c r="RVX6"/>
      <c r="RVY6"/>
      <c r="RVZ6"/>
      <c r="RWA6"/>
      <c r="RWB6"/>
      <c r="RWC6"/>
      <c r="RWD6"/>
      <c r="RWE6"/>
      <c r="RWF6"/>
      <c r="RWG6"/>
      <c r="RWH6"/>
      <c r="RWI6"/>
      <c r="RWJ6"/>
      <c r="RWK6"/>
      <c r="RWL6"/>
      <c r="RWM6"/>
      <c r="RWN6"/>
      <c r="RWO6"/>
      <c r="RWP6"/>
      <c r="RWQ6"/>
      <c r="RWR6"/>
      <c r="RWS6"/>
      <c r="RWT6"/>
      <c r="RWU6"/>
      <c r="RWV6"/>
      <c r="RWW6"/>
      <c r="RWX6"/>
      <c r="RWY6"/>
      <c r="RWZ6"/>
      <c r="RXA6"/>
      <c r="RXB6"/>
      <c r="RXC6"/>
      <c r="RXD6"/>
      <c r="RXE6"/>
      <c r="RXF6"/>
      <c r="RXG6"/>
      <c r="RXH6"/>
      <c r="RXI6"/>
      <c r="RXJ6"/>
      <c r="RXK6"/>
      <c r="RXL6"/>
      <c r="RXM6"/>
      <c r="RXN6"/>
      <c r="RXO6"/>
      <c r="RXP6"/>
      <c r="RXQ6"/>
      <c r="RXR6"/>
      <c r="RXS6"/>
      <c r="RXT6"/>
      <c r="RXU6"/>
      <c r="RXV6"/>
      <c r="RXW6"/>
      <c r="RXX6"/>
      <c r="RXY6"/>
      <c r="RXZ6"/>
      <c r="RYA6"/>
      <c r="RYB6"/>
      <c r="RYC6"/>
      <c r="RYD6"/>
      <c r="RYE6"/>
      <c r="RYF6"/>
      <c r="RYG6"/>
      <c r="RYH6"/>
      <c r="RYI6"/>
      <c r="RYJ6"/>
      <c r="RYK6"/>
      <c r="RYL6"/>
      <c r="RYM6"/>
      <c r="RYN6"/>
      <c r="RYO6"/>
      <c r="RYP6"/>
      <c r="RYQ6"/>
      <c r="RYR6"/>
      <c r="RYS6"/>
      <c r="RYT6"/>
      <c r="RYU6"/>
      <c r="RYV6"/>
      <c r="RYW6"/>
      <c r="RYX6"/>
      <c r="RYY6"/>
      <c r="RYZ6"/>
      <c r="RZA6"/>
      <c r="RZB6"/>
      <c r="RZC6"/>
      <c r="RZD6"/>
      <c r="RZE6"/>
      <c r="RZF6"/>
      <c r="RZG6"/>
      <c r="RZH6"/>
      <c r="RZI6"/>
      <c r="RZJ6"/>
      <c r="RZK6"/>
      <c r="RZL6"/>
      <c r="RZM6"/>
      <c r="RZN6"/>
      <c r="RZO6"/>
      <c r="RZP6"/>
      <c r="RZQ6"/>
      <c r="RZR6"/>
      <c r="RZS6"/>
      <c r="RZT6"/>
      <c r="RZU6"/>
      <c r="RZV6"/>
      <c r="RZW6"/>
      <c r="RZX6"/>
      <c r="RZY6"/>
      <c r="RZZ6"/>
      <c r="SAA6"/>
      <c r="SAB6"/>
      <c r="SAC6"/>
      <c r="SAD6"/>
      <c r="SAE6"/>
      <c r="SAF6"/>
      <c r="SAG6"/>
      <c r="SAH6"/>
      <c r="SAI6"/>
      <c r="SAJ6"/>
      <c r="SAK6"/>
      <c r="SAL6"/>
      <c r="SAM6"/>
      <c r="SAN6"/>
      <c r="SAO6"/>
      <c r="SAP6"/>
      <c r="SAQ6"/>
      <c r="SAR6"/>
      <c r="SAS6"/>
      <c r="SAT6"/>
      <c r="SAU6"/>
      <c r="SAV6"/>
      <c r="SAW6"/>
      <c r="SAX6"/>
      <c r="SAY6"/>
      <c r="SAZ6"/>
      <c r="SBA6"/>
      <c r="SBB6"/>
      <c r="SBC6"/>
      <c r="SBD6"/>
      <c r="SBE6"/>
      <c r="SBF6"/>
      <c r="SBG6"/>
      <c r="SBH6"/>
      <c r="SBI6"/>
      <c r="SBJ6"/>
      <c r="SBK6"/>
      <c r="SBL6"/>
      <c r="SBM6"/>
      <c r="SBN6"/>
      <c r="SBO6"/>
      <c r="SBP6"/>
      <c r="SBQ6"/>
      <c r="SBR6"/>
      <c r="SBS6"/>
      <c r="SBT6"/>
      <c r="SBU6"/>
      <c r="SBV6"/>
      <c r="SBW6"/>
      <c r="SBX6"/>
      <c r="SBY6"/>
      <c r="SBZ6"/>
      <c r="SCA6"/>
      <c r="SCB6"/>
      <c r="SCC6"/>
      <c r="SCD6"/>
      <c r="SCE6"/>
      <c r="SCF6"/>
      <c r="SCG6"/>
      <c r="SCH6"/>
      <c r="SCI6"/>
      <c r="SCJ6"/>
      <c r="SCK6"/>
      <c r="SCL6"/>
      <c r="SCM6"/>
      <c r="SCN6"/>
      <c r="SCO6"/>
      <c r="SCP6"/>
      <c r="SCQ6"/>
      <c r="SCR6"/>
      <c r="SCS6"/>
      <c r="SCT6"/>
      <c r="SCU6"/>
      <c r="SCV6"/>
      <c r="SCW6"/>
      <c r="SCX6"/>
      <c r="SCY6"/>
      <c r="SCZ6"/>
      <c r="SDA6"/>
      <c r="SDB6"/>
      <c r="SDC6"/>
      <c r="SDD6"/>
      <c r="SDE6"/>
      <c r="SDF6"/>
      <c r="SDG6"/>
      <c r="SDH6"/>
      <c r="SDI6"/>
      <c r="SDJ6"/>
      <c r="SDK6"/>
      <c r="SDL6"/>
      <c r="SDM6"/>
      <c r="SDN6"/>
      <c r="SDO6"/>
      <c r="SDP6"/>
      <c r="SDQ6"/>
      <c r="SDR6"/>
      <c r="SDS6"/>
      <c r="SDT6"/>
      <c r="SDU6"/>
      <c r="SDV6"/>
      <c r="SDW6"/>
      <c r="SDX6"/>
      <c r="SDY6"/>
      <c r="SDZ6"/>
      <c r="SEA6"/>
      <c r="SEB6"/>
      <c r="SEC6"/>
      <c r="SED6"/>
      <c r="SEE6"/>
      <c r="SEF6"/>
      <c r="SEG6"/>
      <c r="SEH6"/>
      <c r="SEI6"/>
      <c r="SEJ6"/>
      <c r="SEK6"/>
      <c r="SEL6"/>
      <c r="SEM6"/>
      <c r="SEN6"/>
      <c r="SEO6"/>
      <c r="SEP6"/>
      <c r="SEQ6"/>
      <c r="SER6"/>
      <c r="SES6"/>
      <c r="SET6"/>
      <c r="SEU6"/>
      <c r="SEV6"/>
      <c r="SEW6"/>
      <c r="SEX6"/>
      <c r="SEY6"/>
      <c r="SEZ6"/>
      <c r="SFA6"/>
      <c r="SFB6"/>
      <c r="SFC6"/>
      <c r="SFD6"/>
      <c r="SFE6"/>
      <c r="SFF6"/>
      <c r="SFG6"/>
      <c r="SFH6"/>
      <c r="SFI6"/>
      <c r="SFJ6"/>
      <c r="SFK6"/>
      <c r="SFL6"/>
      <c r="SFM6"/>
      <c r="SFN6"/>
      <c r="SFO6"/>
      <c r="SFP6"/>
      <c r="SFQ6"/>
      <c r="SFR6"/>
      <c r="SFS6"/>
      <c r="SFT6"/>
      <c r="SFU6"/>
      <c r="SFV6"/>
      <c r="SFW6"/>
      <c r="SFX6"/>
      <c r="SFY6"/>
      <c r="SFZ6"/>
      <c r="SGA6"/>
      <c r="SGB6"/>
      <c r="SGC6"/>
      <c r="SGD6"/>
      <c r="SGE6"/>
      <c r="SGF6"/>
      <c r="SGG6"/>
      <c r="SGH6"/>
      <c r="SGI6"/>
      <c r="SGJ6"/>
      <c r="SGK6"/>
      <c r="SGL6"/>
      <c r="SGM6"/>
      <c r="SGN6"/>
      <c r="SGO6"/>
      <c r="SGP6"/>
      <c r="SGQ6"/>
      <c r="SGR6"/>
      <c r="SGS6"/>
      <c r="SGT6"/>
      <c r="SGU6"/>
      <c r="SGV6"/>
      <c r="SGW6"/>
      <c r="SGX6"/>
      <c r="SGY6"/>
      <c r="SGZ6"/>
      <c r="SHA6"/>
      <c r="SHB6"/>
      <c r="SHC6"/>
      <c r="SHD6"/>
      <c r="SHE6"/>
      <c r="SHF6"/>
      <c r="SHG6"/>
      <c r="SHH6"/>
      <c r="SHI6"/>
      <c r="SHJ6"/>
      <c r="SHK6"/>
      <c r="SHL6"/>
      <c r="SHM6"/>
      <c r="SHN6"/>
      <c r="SHO6"/>
      <c r="SHP6"/>
      <c r="SHQ6"/>
      <c r="SHR6"/>
      <c r="SHS6"/>
      <c r="SHT6"/>
      <c r="SHU6"/>
      <c r="SHV6"/>
      <c r="SHW6"/>
      <c r="SHX6"/>
      <c r="SHY6"/>
      <c r="SHZ6"/>
      <c r="SIA6"/>
      <c r="SIB6"/>
      <c r="SIC6"/>
      <c r="SID6"/>
      <c r="SIE6"/>
      <c r="SIF6"/>
      <c r="SIG6"/>
      <c r="SIH6"/>
      <c r="SII6"/>
      <c r="SIJ6"/>
      <c r="SIK6"/>
      <c r="SIL6"/>
      <c r="SIM6"/>
      <c r="SIN6"/>
      <c r="SIO6"/>
      <c r="SIP6"/>
      <c r="SIQ6"/>
      <c r="SIR6"/>
      <c r="SIS6"/>
      <c r="SIT6"/>
      <c r="SIU6"/>
      <c r="SIV6"/>
      <c r="SIW6"/>
      <c r="SIX6"/>
      <c r="SIY6"/>
      <c r="SIZ6"/>
      <c r="SJA6"/>
      <c r="SJB6"/>
      <c r="SJC6"/>
      <c r="SJD6"/>
      <c r="SJE6"/>
      <c r="SJF6"/>
      <c r="SJG6"/>
      <c r="SJH6"/>
      <c r="SJI6"/>
      <c r="SJJ6"/>
      <c r="SJK6"/>
      <c r="SJL6"/>
      <c r="SJM6"/>
      <c r="SJN6"/>
      <c r="SJO6"/>
      <c r="SJP6"/>
      <c r="SJQ6"/>
      <c r="SJR6"/>
      <c r="SJS6"/>
      <c r="SJT6"/>
      <c r="SJU6"/>
      <c r="SJV6"/>
      <c r="SJW6"/>
      <c r="SJX6"/>
      <c r="SJY6"/>
      <c r="SJZ6"/>
      <c r="SKA6"/>
      <c r="SKB6"/>
      <c r="SKC6"/>
      <c r="SKD6"/>
      <c r="SKE6"/>
      <c r="SKF6"/>
      <c r="SKG6"/>
      <c r="SKH6"/>
      <c r="SKI6"/>
      <c r="SKJ6"/>
      <c r="SKK6"/>
      <c r="SKL6"/>
      <c r="SKM6"/>
      <c r="SKN6"/>
      <c r="SKO6"/>
      <c r="SKP6"/>
      <c r="SKQ6"/>
      <c r="SKR6"/>
      <c r="SKS6"/>
      <c r="SKT6"/>
      <c r="SKU6"/>
      <c r="SKV6"/>
      <c r="SKW6"/>
      <c r="SKX6"/>
      <c r="SKY6"/>
      <c r="SKZ6"/>
      <c r="SLA6"/>
      <c r="SLB6"/>
      <c r="SLC6"/>
      <c r="SLD6"/>
      <c r="SLE6"/>
      <c r="SLF6"/>
      <c r="SLG6"/>
      <c r="SLH6"/>
      <c r="SLI6"/>
      <c r="SLJ6"/>
      <c r="SLK6"/>
      <c r="SLL6"/>
      <c r="SLM6"/>
      <c r="SLN6"/>
      <c r="SLO6"/>
      <c r="SLP6"/>
      <c r="SLQ6"/>
      <c r="SLR6"/>
      <c r="SLS6"/>
      <c r="SLT6"/>
      <c r="SLU6"/>
      <c r="SLV6"/>
      <c r="SLW6"/>
      <c r="SLX6"/>
      <c r="SLY6"/>
      <c r="SLZ6"/>
      <c r="SMA6"/>
      <c r="SMB6"/>
      <c r="SMC6"/>
      <c r="SMD6"/>
      <c r="SME6"/>
      <c r="SMF6"/>
      <c r="SMG6"/>
      <c r="SMH6"/>
      <c r="SMI6"/>
      <c r="SMJ6"/>
      <c r="SMK6"/>
      <c r="SML6"/>
      <c r="SMM6"/>
      <c r="SMN6"/>
      <c r="SMO6"/>
      <c r="SMP6"/>
      <c r="SMQ6"/>
      <c r="SMR6"/>
      <c r="SMS6"/>
      <c r="SMT6"/>
      <c r="SMU6"/>
      <c r="SMV6"/>
      <c r="SMW6"/>
      <c r="SMX6"/>
      <c r="SMY6"/>
      <c r="SMZ6"/>
      <c r="SNA6"/>
      <c r="SNB6"/>
      <c r="SNC6"/>
      <c r="SND6"/>
      <c r="SNE6"/>
      <c r="SNF6"/>
      <c r="SNG6"/>
      <c r="SNH6"/>
      <c r="SNI6"/>
      <c r="SNJ6"/>
      <c r="SNK6"/>
      <c r="SNL6"/>
      <c r="SNM6"/>
      <c r="SNN6"/>
      <c r="SNO6"/>
      <c r="SNP6"/>
      <c r="SNQ6"/>
      <c r="SNR6"/>
      <c r="SNS6"/>
      <c r="SNT6"/>
      <c r="SNU6"/>
      <c r="SNV6"/>
      <c r="SNW6"/>
      <c r="SNX6"/>
      <c r="SNY6"/>
      <c r="SNZ6"/>
      <c r="SOA6"/>
      <c r="SOB6"/>
      <c r="SOC6"/>
      <c r="SOD6"/>
      <c r="SOE6"/>
      <c r="SOF6"/>
      <c r="SOG6"/>
      <c r="SOH6"/>
      <c r="SOI6"/>
      <c r="SOJ6"/>
      <c r="SOK6"/>
      <c r="SOL6"/>
      <c r="SOM6"/>
      <c r="SON6"/>
      <c r="SOO6"/>
      <c r="SOP6"/>
      <c r="SOQ6"/>
      <c r="SOR6"/>
      <c r="SOS6"/>
      <c r="SOT6"/>
      <c r="SOU6"/>
      <c r="SOV6"/>
      <c r="SOW6"/>
      <c r="SOX6"/>
      <c r="SOY6"/>
      <c r="SOZ6"/>
      <c r="SPA6"/>
      <c r="SPB6"/>
      <c r="SPC6"/>
      <c r="SPD6"/>
      <c r="SPE6"/>
      <c r="SPF6"/>
      <c r="SPG6"/>
      <c r="SPH6"/>
      <c r="SPI6"/>
      <c r="SPJ6"/>
      <c r="SPK6"/>
      <c r="SPL6"/>
      <c r="SPM6"/>
      <c r="SPN6"/>
      <c r="SPO6"/>
      <c r="SPP6"/>
      <c r="SPQ6"/>
      <c r="SPR6"/>
      <c r="SPS6"/>
      <c r="SPT6"/>
      <c r="SPU6"/>
      <c r="SPV6"/>
      <c r="SPW6"/>
      <c r="SPX6"/>
      <c r="SPY6"/>
      <c r="SPZ6"/>
      <c r="SQA6"/>
      <c r="SQB6"/>
      <c r="SQC6"/>
      <c r="SQD6"/>
      <c r="SQE6"/>
      <c r="SQF6"/>
      <c r="SQG6"/>
      <c r="SQH6"/>
      <c r="SQI6"/>
      <c r="SQJ6"/>
      <c r="SQK6"/>
      <c r="SQL6"/>
      <c r="SQM6"/>
      <c r="SQN6"/>
      <c r="SQO6"/>
      <c r="SQP6"/>
      <c r="SQQ6"/>
      <c r="SQR6"/>
      <c r="SQS6"/>
      <c r="SQT6"/>
      <c r="SQU6"/>
      <c r="SQV6"/>
      <c r="SQW6"/>
      <c r="SQX6"/>
      <c r="SQY6"/>
      <c r="SQZ6"/>
      <c r="SRA6"/>
      <c r="SRB6"/>
      <c r="SRC6"/>
      <c r="SRD6"/>
      <c r="SRE6"/>
      <c r="SRF6"/>
      <c r="SRG6"/>
      <c r="SRH6"/>
      <c r="SRI6"/>
      <c r="SRJ6"/>
      <c r="SRK6"/>
      <c r="SRL6"/>
      <c r="SRM6"/>
      <c r="SRN6"/>
      <c r="SRO6"/>
      <c r="SRP6"/>
      <c r="SRQ6"/>
      <c r="SRR6"/>
      <c r="SRS6"/>
      <c r="SRT6"/>
      <c r="SRU6"/>
      <c r="SRV6"/>
      <c r="SRW6"/>
      <c r="SRX6"/>
      <c r="SRY6"/>
      <c r="SRZ6"/>
      <c r="SSA6"/>
      <c r="SSB6"/>
      <c r="SSC6"/>
      <c r="SSD6"/>
      <c r="SSE6"/>
      <c r="SSF6"/>
      <c r="SSG6"/>
      <c r="SSH6"/>
      <c r="SSI6"/>
      <c r="SSJ6"/>
      <c r="SSK6"/>
      <c r="SSL6"/>
      <c r="SSM6"/>
      <c r="SSN6"/>
      <c r="SSO6"/>
      <c r="SSP6"/>
      <c r="SSQ6"/>
      <c r="SSR6"/>
      <c r="SSS6"/>
      <c r="SST6"/>
      <c r="SSU6"/>
      <c r="SSV6"/>
      <c r="SSW6"/>
      <c r="SSX6"/>
      <c r="SSY6"/>
      <c r="SSZ6"/>
      <c r="STA6"/>
      <c r="STB6"/>
      <c r="STC6"/>
      <c r="STD6"/>
      <c r="STE6"/>
      <c r="STF6"/>
      <c r="STG6"/>
      <c r="STH6"/>
      <c r="STI6"/>
      <c r="STJ6"/>
      <c r="STK6"/>
      <c r="STL6"/>
      <c r="STM6"/>
      <c r="STN6"/>
      <c r="STO6"/>
      <c r="STP6"/>
      <c r="STQ6"/>
      <c r="STR6"/>
      <c r="STS6"/>
      <c r="STT6"/>
      <c r="STU6"/>
      <c r="STV6"/>
      <c r="STW6"/>
      <c r="STX6"/>
      <c r="STY6"/>
      <c r="STZ6"/>
      <c r="SUA6"/>
      <c r="SUB6"/>
      <c r="SUC6"/>
      <c r="SUD6"/>
      <c r="SUE6"/>
      <c r="SUF6"/>
      <c r="SUG6"/>
      <c r="SUH6"/>
      <c r="SUI6"/>
      <c r="SUJ6"/>
      <c r="SUK6"/>
      <c r="SUL6"/>
      <c r="SUM6"/>
      <c r="SUN6"/>
      <c r="SUO6"/>
      <c r="SUP6"/>
      <c r="SUQ6"/>
      <c r="SUR6"/>
      <c r="SUS6"/>
      <c r="SUT6"/>
      <c r="SUU6"/>
      <c r="SUV6"/>
      <c r="SUW6"/>
      <c r="SUX6"/>
      <c r="SUY6"/>
      <c r="SUZ6"/>
      <c r="SVA6"/>
      <c r="SVB6"/>
      <c r="SVC6"/>
      <c r="SVD6"/>
      <c r="SVE6"/>
      <c r="SVF6"/>
      <c r="SVG6"/>
      <c r="SVH6"/>
      <c r="SVI6"/>
      <c r="SVJ6"/>
      <c r="SVK6"/>
      <c r="SVL6"/>
      <c r="SVM6"/>
      <c r="SVN6"/>
      <c r="SVO6"/>
      <c r="SVP6"/>
      <c r="SVQ6"/>
      <c r="SVR6"/>
      <c r="SVS6"/>
      <c r="SVT6"/>
      <c r="SVU6"/>
      <c r="SVV6"/>
      <c r="SVW6"/>
      <c r="SVX6"/>
      <c r="SVY6"/>
      <c r="SVZ6"/>
      <c r="SWA6"/>
      <c r="SWB6"/>
      <c r="SWC6"/>
      <c r="SWD6"/>
      <c r="SWE6"/>
      <c r="SWF6"/>
      <c r="SWG6"/>
      <c r="SWH6"/>
      <c r="SWI6"/>
      <c r="SWJ6"/>
      <c r="SWK6"/>
      <c r="SWL6"/>
      <c r="SWM6"/>
      <c r="SWN6"/>
      <c r="SWO6"/>
      <c r="SWP6"/>
      <c r="SWQ6"/>
      <c r="SWR6"/>
      <c r="SWS6"/>
      <c r="SWT6"/>
      <c r="SWU6"/>
      <c r="SWV6"/>
      <c r="SWW6"/>
      <c r="SWX6"/>
      <c r="SWY6"/>
      <c r="SWZ6"/>
      <c r="SXA6"/>
      <c r="SXB6"/>
      <c r="SXC6"/>
      <c r="SXD6"/>
      <c r="SXE6"/>
      <c r="SXF6"/>
      <c r="SXG6"/>
      <c r="SXH6"/>
      <c r="SXI6"/>
      <c r="SXJ6"/>
      <c r="SXK6"/>
      <c r="SXL6"/>
      <c r="SXM6"/>
      <c r="SXN6"/>
      <c r="SXO6"/>
      <c r="SXP6"/>
      <c r="SXQ6"/>
      <c r="SXR6"/>
      <c r="SXS6"/>
      <c r="SXT6"/>
      <c r="SXU6"/>
      <c r="SXV6"/>
      <c r="SXW6"/>
      <c r="SXX6"/>
      <c r="SXY6"/>
      <c r="SXZ6"/>
      <c r="SYA6"/>
      <c r="SYB6"/>
      <c r="SYC6"/>
      <c r="SYD6"/>
      <c r="SYE6"/>
      <c r="SYF6"/>
      <c r="SYG6"/>
      <c r="SYH6"/>
      <c r="SYI6"/>
      <c r="SYJ6"/>
      <c r="SYK6"/>
      <c r="SYL6"/>
      <c r="SYM6"/>
      <c r="SYN6"/>
      <c r="SYO6"/>
      <c r="SYP6"/>
      <c r="SYQ6"/>
      <c r="SYR6"/>
      <c r="SYS6"/>
      <c r="SYT6"/>
      <c r="SYU6"/>
      <c r="SYV6"/>
      <c r="SYW6"/>
      <c r="SYX6"/>
      <c r="SYY6"/>
      <c r="SYZ6"/>
      <c r="SZA6"/>
      <c r="SZB6"/>
      <c r="SZC6"/>
      <c r="SZD6"/>
      <c r="SZE6"/>
      <c r="SZF6"/>
      <c r="SZG6"/>
      <c r="SZH6"/>
      <c r="SZI6"/>
      <c r="SZJ6"/>
      <c r="SZK6"/>
      <c r="SZL6"/>
      <c r="SZM6"/>
      <c r="SZN6"/>
      <c r="SZO6"/>
      <c r="SZP6"/>
      <c r="SZQ6"/>
      <c r="SZR6"/>
      <c r="SZS6"/>
      <c r="SZT6"/>
      <c r="SZU6"/>
      <c r="SZV6"/>
      <c r="SZW6"/>
      <c r="SZX6"/>
      <c r="SZY6"/>
      <c r="SZZ6"/>
      <c r="TAA6"/>
      <c r="TAB6"/>
      <c r="TAC6"/>
      <c r="TAD6"/>
      <c r="TAE6"/>
      <c r="TAF6"/>
      <c r="TAG6"/>
      <c r="TAH6"/>
      <c r="TAI6"/>
      <c r="TAJ6"/>
      <c r="TAK6"/>
      <c r="TAL6"/>
      <c r="TAM6"/>
      <c r="TAN6"/>
      <c r="TAO6"/>
      <c r="TAP6"/>
      <c r="TAQ6"/>
      <c r="TAR6"/>
      <c r="TAS6"/>
      <c r="TAT6"/>
      <c r="TAU6"/>
      <c r="TAV6"/>
      <c r="TAW6"/>
      <c r="TAX6"/>
      <c r="TAY6"/>
      <c r="TAZ6"/>
      <c r="TBA6"/>
      <c r="TBB6"/>
      <c r="TBC6"/>
      <c r="TBD6"/>
      <c r="TBE6"/>
      <c r="TBF6"/>
      <c r="TBG6"/>
      <c r="TBH6"/>
      <c r="TBI6"/>
      <c r="TBJ6"/>
      <c r="TBK6"/>
      <c r="TBL6"/>
      <c r="TBM6"/>
      <c r="TBN6"/>
      <c r="TBO6"/>
      <c r="TBP6"/>
      <c r="TBQ6"/>
      <c r="TBR6"/>
      <c r="TBS6"/>
      <c r="TBT6"/>
      <c r="TBU6"/>
      <c r="TBV6"/>
      <c r="TBW6"/>
      <c r="TBX6"/>
      <c r="TBY6"/>
      <c r="TBZ6"/>
      <c r="TCA6"/>
      <c r="TCB6"/>
      <c r="TCC6"/>
      <c r="TCD6"/>
      <c r="TCE6"/>
      <c r="TCF6"/>
      <c r="TCG6"/>
      <c r="TCH6"/>
      <c r="TCI6"/>
      <c r="TCJ6"/>
      <c r="TCK6"/>
      <c r="TCL6"/>
      <c r="TCM6"/>
      <c r="TCN6"/>
      <c r="TCO6"/>
      <c r="TCP6"/>
      <c r="TCQ6"/>
      <c r="TCR6"/>
      <c r="TCS6"/>
      <c r="TCT6"/>
      <c r="TCU6"/>
      <c r="TCV6"/>
      <c r="TCW6"/>
      <c r="TCX6"/>
      <c r="TCY6"/>
      <c r="TCZ6"/>
      <c r="TDA6"/>
      <c r="TDB6"/>
      <c r="TDC6"/>
      <c r="TDD6"/>
      <c r="TDE6"/>
      <c r="TDF6"/>
      <c r="TDG6"/>
      <c r="TDH6"/>
      <c r="TDI6"/>
      <c r="TDJ6"/>
      <c r="TDK6"/>
      <c r="TDL6"/>
      <c r="TDM6"/>
      <c r="TDN6"/>
      <c r="TDO6"/>
      <c r="TDP6"/>
      <c r="TDQ6"/>
      <c r="TDR6"/>
      <c r="TDS6"/>
      <c r="TDT6"/>
      <c r="TDU6"/>
      <c r="TDV6"/>
      <c r="TDW6"/>
      <c r="TDX6"/>
      <c r="TDY6"/>
      <c r="TDZ6"/>
      <c r="TEA6"/>
      <c r="TEB6"/>
      <c r="TEC6"/>
      <c r="TED6"/>
      <c r="TEE6"/>
      <c r="TEF6"/>
      <c r="TEG6"/>
      <c r="TEH6"/>
      <c r="TEI6"/>
      <c r="TEJ6"/>
      <c r="TEK6"/>
      <c r="TEL6"/>
      <c r="TEM6"/>
      <c r="TEN6"/>
      <c r="TEO6"/>
      <c r="TEP6"/>
      <c r="TEQ6"/>
      <c r="TER6"/>
      <c r="TES6"/>
      <c r="TET6"/>
      <c r="TEU6"/>
      <c r="TEV6"/>
      <c r="TEW6"/>
      <c r="TEX6"/>
      <c r="TEY6"/>
      <c r="TEZ6"/>
      <c r="TFA6"/>
      <c r="TFB6"/>
      <c r="TFC6"/>
      <c r="TFD6"/>
      <c r="TFE6"/>
      <c r="TFF6"/>
      <c r="TFG6"/>
      <c r="TFH6"/>
      <c r="TFI6"/>
      <c r="TFJ6"/>
      <c r="TFK6"/>
      <c r="TFL6"/>
      <c r="TFM6"/>
      <c r="TFN6"/>
      <c r="TFO6"/>
      <c r="TFP6"/>
      <c r="TFQ6"/>
      <c r="TFR6"/>
      <c r="TFS6"/>
      <c r="TFT6"/>
      <c r="TFU6"/>
      <c r="TFV6"/>
      <c r="TFW6"/>
      <c r="TFX6"/>
      <c r="TFY6"/>
      <c r="TFZ6"/>
      <c r="TGA6"/>
      <c r="TGB6"/>
      <c r="TGC6"/>
      <c r="TGD6"/>
      <c r="TGE6"/>
      <c r="TGF6"/>
      <c r="TGG6"/>
      <c r="TGH6"/>
      <c r="TGI6"/>
      <c r="TGJ6"/>
      <c r="TGK6"/>
      <c r="TGL6"/>
      <c r="TGM6"/>
      <c r="TGN6"/>
      <c r="TGO6"/>
      <c r="TGP6"/>
      <c r="TGQ6"/>
      <c r="TGR6"/>
      <c r="TGS6"/>
      <c r="TGT6"/>
      <c r="TGU6"/>
      <c r="TGV6"/>
      <c r="TGW6"/>
      <c r="TGX6"/>
      <c r="TGY6"/>
      <c r="TGZ6"/>
      <c r="THA6"/>
      <c r="THB6"/>
      <c r="THC6"/>
      <c r="THD6"/>
      <c r="THE6"/>
      <c r="THF6"/>
      <c r="THG6"/>
      <c r="THH6"/>
      <c r="THI6"/>
      <c r="THJ6"/>
      <c r="THK6"/>
      <c r="THL6"/>
      <c r="THM6"/>
      <c r="THN6"/>
      <c r="THO6"/>
      <c r="THP6"/>
      <c r="THQ6"/>
      <c r="THR6"/>
      <c r="THS6"/>
      <c r="THT6"/>
      <c r="THU6"/>
      <c r="THV6"/>
      <c r="THW6"/>
      <c r="THX6"/>
      <c r="THY6"/>
      <c r="THZ6"/>
      <c r="TIA6"/>
      <c r="TIB6"/>
      <c r="TIC6"/>
      <c r="TID6"/>
      <c r="TIE6"/>
      <c r="TIF6"/>
      <c r="TIG6"/>
      <c r="TIH6"/>
      <c r="TII6"/>
      <c r="TIJ6"/>
      <c r="TIK6"/>
      <c r="TIL6"/>
      <c r="TIM6"/>
      <c r="TIN6"/>
      <c r="TIO6"/>
      <c r="TIP6"/>
      <c r="TIQ6"/>
      <c r="TIR6"/>
      <c r="TIS6"/>
      <c r="TIT6"/>
      <c r="TIU6"/>
      <c r="TIV6"/>
      <c r="TIW6"/>
      <c r="TIX6"/>
      <c r="TIY6"/>
      <c r="TIZ6"/>
      <c r="TJA6"/>
      <c r="TJB6"/>
      <c r="TJC6"/>
      <c r="TJD6"/>
      <c r="TJE6"/>
      <c r="TJF6"/>
      <c r="TJG6"/>
      <c r="TJH6"/>
      <c r="TJI6"/>
      <c r="TJJ6"/>
      <c r="TJK6"/>
      <c r="TJL6"/>
      <c r="TJM6"/>
      <c r="TJN6"/>
      <c r="TJO6"/>
      <c r="TJP6"/>
      <c r="TJQ6"/>
      <c r="TJR6"/>
      <c r="TJS6"/>
      <c r="TJT6"/>
      <c r="TJU6"/>
      <c r="TJV6"/>
      <c r="TJW6"/>
      <c r="TJX6"/>
      <c r="TJY6"/>
      <c r="TJZ6"/>
      <c r="TKA6"/>
      <c r="TKB6"/>
      <c r="TKC6"/>
      <c r="TKD6"/>
      <c r="TKE6"/>
      <c r="TKF6"/>
      <c r="TKG6"/>
      <c r="TKH6"/>
      <c r="TKI6"/>
      <c r="TKJ6"/>
      <c r="TKK6"/>
      <c r="TKL6"/>
      <c r="TKM6"/>
      <c r="TKN6"/>
      <c r="TKO6"/>
      <c r="TKP6"/>
      <c r="TKQ6"/>
      <c r="TKR6"/>
      <c r="TKS6"/>
      <c r="TKT6"/>
      <c r="TKU6"/>
      <c r="TKV6"/>
      <c r="TKW6"/>
      <c r="TKX6"/>
      <c r="TKY6"/>
      <c r="TKZ6"/>
      <c r="TLA6"/>
      <c r="TLB6"/>
      <c r="TLC6"/>
      <c r="TLD6"/>
      <c r="TLE6"/>
      <c r="TLF6"/>
      <c r="TLG6"/>
      <c r="TLH6"/>
      <c r="TLI6"/>
      <c r="TLJ6"/>
      <c r="TLK6"/>
      <c r="TLL6"/>
      <c r="TLM6"/>
      <c r="TLN6"/>
      <c r="TLO6"/>
      <c r="TLP6"/>
      <c r="TLQ6"/>
      <c r="TLR6"/>
      <c r="TLS6"/>
      <c r="TLT6"/>
      <c r="TLU6"/>
      <c r="TLV6"/>
      <c r="TLW6"/>
      <c r="TLX6"/>
      <c r="TLY6"/>
      <c r="TLZ6"/>
      <c r="TMA6"/>
      <c r="TMB6"/>
      <c r="TMC6"/>
      <c r="TMD6"/>
      <c r="TME6"/>
      <c r="TMF6"/>
      <c r="TMG6"/>
      <c r="TMH6"/>
      <c r="TMI6"/>
      <c r="TMJ6"/>
      <c r="TMK6"/>
      <c r="TML6"/>
      <c r="TMM6"/>
      <c r="TMN6"/>
      <c r="TMO6"/>
      <c r="TMP6"/>
      <c r="TMQ6"/>
      <c r="TMR6"/>
      <c r="TMS6"/>
      <c r="TMT6"/>
      <c r="TMU6"/>
      <c r="TMV6"/>
      <c r="TMW6"/>
      <c r="TMX6"/>
      <c r="TMY6"/>
      <c r="TMZ6"/>
      <c r="TNA6"/>
      <c r="TNB6"/>
      <c r="TNC6"/>
      <c r="TND6"/>
      <c r="TNE6"/>
      <c r="TNF6"/>
      <c r="TNG6"/>
      <c r="TNH6"/>
      <c r="TNI6"/>
      <c r="TNJ6"/>
      <c r="TNK6"/>
      <c r="TNL6"/>
      <c r="TNM6"/>
      <c r="TNN6"/>
      <c r="TNO6"/>
      <c r="TNP6"/>
      <c r="TNQ6"/>
      <c r="TNR6"/>
      <c r="TNS6"/>
      <c r="TNT6"/>
      <c r="TNU6"/>
      <c r="TNV6"/>
      <c r="TNW6"/>
      <c r="TNX6"/>
      <c r="TNY6"/>
      <c r="TNZ6"/>
      <c r="TOA6"/>
      <c r="TOB6"/>
      <c r="TOC6"/>
      <c r="TOD6"/>
      <c r="TOE6"/>
      <c r="TOF6"/>
      <c r="TOG6"/>
      <c r="TOH6"/>
      <c r="TOI6"/>
      <c r="TOJ6"/>
      <c r="TOK6"/>
      <c r="TOL6"/>
      <c r="TOM6"/>
      <c r="TON6"/>
      <c r="TOO6"/>
      <c r="TOP6"/>
      <c r="TOQ6"/>
      <c r="TOR6"/>
      <c r="TOS6"/>
      <c r="TOT6"/>
      <c r="TOU6"/>
      <c r="TOV6"/>
      <c r="TOW6"/>
      <c r="TOX6"/>
      <c r="TOY6"/>
      <c r="TOZ6"/>
      <c r="TPA6"/>
      <c r="TPB6"/>
      <c r="TPC6"/>
      <c r="TPD6"/>
      <c r="TPE6"/>
      <c r="TPF6"/>
      <c r="TPG6"/>
      <c r="TPH6"/>
      <c r="TPI6"/>
      <c r="TPJ6"/>
      <c r="TPK6"/>
      <c r="TPL6"/>
      <c r="TPM6"/>
      <c r="TPN6"/>
      <c r="TPO6"/>
      <c r="TPP6"/>
      <c r="TPQ6"/>
      <c r="TPR6"/>
      <c r="TPS6"/>
      <c r="TPT6"/>
      <c r="TPU6"/>
      <c r="TPV6"/>
      <c r="TPW6"/>
      <c r="TPX6"/>
      <c r="TPY6"/>
      <c r="TPZ6"/>
      <c r="TQA6"/>
      <c r="TQB6"/>
      <c r="TQC6"/>
      <c r="TQD6"/>
      <c r="TQE6"/>
      <c r="TQF6"/>
      <c r="TQG6"/>
      <c r="TQH6"/>
      <c r="TQI6"/>
      <c r="TQJ6"/>
      <c r="TQK6"/>
      <c r="TQL6"/>
      <c r="TQM6"/>
      <c r="TQN6"/>
      <c r="TQO6"/>
      <c r="TQP6"/>
      <c r="TQQ6"/>
      <c r="TQR6"/>
      <c r="TQS6"/>
      <c r="TQT6"/>
      <c r="TQU6"/>
      <c r="TQV6"/>
      <c r="TQW6"/>
      <c r="TQX6"/>
      <c r="TQY6"/>
      <c r="TQZ6"/>
      <c r="TRA6"/>
      <c r="TRB6"/>
      <c r="TRC6"/>
      <c r="TRD6"/>
      <c r="TRE6"/>
      <c r="TRF6"/>
      <c r="TRG6"/>
      <c r="TRH6"/>
      <c r="TRI6"/>
      <c r="TRJ6"/>
      <c r="TRK6"/>
      <c r="TRL6"/>
      <c r="TRM6"/>
      <c r="TRN6"/>
      <c r="TRO6"/>
      <c r="TRP6"/>
      <c r="TRQ6"/>
      <c r="TRR6"/>
      <c r="TRS6"/>
      <c r="TRT6"/>
      <c r="TRU6"/>
      <c r="TRV6"/>
      <c r="TRW6"/>
      <c r="TRX6"/>
      <c r="TRY6"/>
      <c r="TRZ6"/>
      <c r="TSA6"/>
      <c r="TSB6"/>
      <c r="TSC6"/>
      <c r="TSD6"/>
      <c r="TSE6"/>
      <c r="TSF6"/>
      <c r="TSG6"/>
      <c r="TSH6"/>
      <c r="TSI6"/>
      <c r="TSJ6"/>
      <c r="TSK6"/>
      <c r="TSL6"/>
      <c r="TSM6"/>
      <c r="TSN6"/>
      <c r="TSO6"/>
      <c r="TSP6"/>
      <c r="TSQ6"/>
      <c r="TSR6"/>
      <c r="TSS6"/>
      <c r="TST6"/>
      <c r="TSU6"/>
      <c r="TSV6"/>
      <c r="TSW6"/>
      <c r="TSX6"/>
      <c r="TSY6"/>
      <c r="TSZ6"/>
      <c r="TTA6"/>
      <c r="TTB6"/>
      <c r="TTC6"/>
      <c r="TTD6"/>
      <c r="TTE6"/>
      <c r="TTF6"/>
      <c r="TTG6"/>
      <c r="TTH6"/>
      <c r="TTI6"/>
      <c r="TTJ6"/>
      <c r="TTK6"/>
      <c r="TTL6"/>
      <c r="TTM6"/>
      <c r="TTN6"/>
      <c r="TTO6"/>
      <c r="TTP6"/>
      <c r="TTQ6"/>
      <c r="TTR6"/>
      <c r="TTS6"/>
      <c r="TTT6"/>
      <c r="TTU6"/>
      <c r="TTV6"/>
      <c r="TTW6"/>
      <c r="TTX6"/>
      <c r="TTY6"/>
      <c r="TTZ6"/>
      <c r="TUA6"/>
      <c r="TUB6"/>
      <c r="TUC6"/>
      <c r="TUD6"/>
      <c r="TUE6"/>
      <c r="TUF6"/>
      <c r="TUG6"/>
      <c r="TUH6"/>
      <c r="TUI6"/>
      <c r="TUJ6"/>
      <c r="TUK6"/>
      <c r="TUL6"/>
      <c r="TUM6"/>
      <c r="TUN6"/>
      <c r="TUO6"/>
      <c r="TUP6"/>
      <c r="TUQ6"/>
      <c r="TUR6"/>
      <c r="TUS6"/>
      <c r="TUT6"/>
      <c r="TUU6"/>
      <c r="TUV6"/>
      <c r="TUW6"/>
      <c r="TUX6"/>
      <c r="TUY6"/>
      <c r="TUZ6"/>
      <c r="TVA6"/>
      <c r="TVB6"/>
      <c r="TVC6"/>
      <c r="TVD6"/>
      <c r="TVE6"/>
      <c r="TVF6"/>
      <c r="TVG6"/>
      <c r="TVH6"/>
      <c r="TVI6"/>
      <c r="TVJ6"/>
      <c r="TVK6"/>
      <c r="TVL6"/>
      <c r="TVM6"/>
      <c r="TVN6"/>
      <c r="TVO6"/>
      <c r="TVP6"/>
      <c r="TVQ6"/>
      <c r="TVR6"/>
      <c r="TVS6"/>
      <c r="TVT6"/>
      <c r="TVU6"/>
      <c r="TVV6"/>
      <c r="TVW6"/>
      <c r="TVX6"/>
      <c r="TVY6"/>
      <c r="TVZ6"/>
      <c r="TWA6"/>
      <c r="TWB6"/>
      <c r="TWC6"/>
      <c r="TWD6"/>
      <c r="TWE6"/>
      <c r="TWF6"/>
      <c r="TWG6"/>
      <c r="TWH6"/>
      <c r="TWI6"/>
      <c r="TWJ6"/>
      <c r="TWK6"/>
      <c r="TWL6"/>
      <c r="TWM6"/>
      <c r="TWN6"/>
      <c r="TWO6"/>
      <c r="TWP6"/>
      <c r="TWQ6"/>
      <c r="TWR6"/>
      <c r="TWS6"/>
      <c r="TWT6"/>
      <c r="TWU6"/>
      <c r="TWV6"/>
      <c r="TWW6"/>
      <c r="TWX6"/>
      <c r="TWY6"/>
      <c r="TWZ6"/>
      <c r="TXA6"/>
      <c r="TXB6"/>
      <c r="TXC6"/>
      <c r="TXD6"/>
      <c r="TXE6"/>
      <c r="TXF6"/>
      <c r="TXG6"/>
      <c r="TXH6"/>
      <c r="TXI6"/>
      <c r="TXJ6"/>
      <c r="TXK6"/>
      <c r="TXL6"/>
      <c r="TXM6"/>
      <c r="TXN6"/>
      <c r="TXO6"/>
      <c r="TXP6"/>
      <c r="TXQ6"/>
      <c r="TXR6"/>
      <c r="TXS6"/>
      <c r="TXT6"/>
      <c r="TXU6"/>
      <c r="TXV6"/>
      <c r="TXW6"/>
      <c r="TXX6"/>
      <c r="TXY6"/>
      <c r="TXZ6"/>
      <c r="TYA6"/>
      <c r="TYB6"/>
      <c r="TYC6"/>
      <c r="TYD6"/>
      <c r="TYE6"/>
      <c r="TYF6"/>
      <c r="TYG6"/>
      <c r="TYH6"/>
      <c r="TYI6"/>
      <c r="TYJ6"/>
      <c r="TYK6"/>
      <c r="TYL6"/>
      <c r="TYM6"/>
      <c r="TYN6"/>
      <c r="TYO6"/>
      <c r="TYP6"/>
      <c r="TYQ6"/>
      <c r="TYR6"/>
      <c r="TYS6"/>
      <c r="TYT6"/>
      <c r="TYU6"/>
      <c r="TYV6"/>
      <c r="TYW6"/>
      <c r="TYX6"/>
      <c r="TYY6"/>
      <c r="TYZ6"/>
      <c r="TZA6"/>
      <c r="TZB6"/>
      <c r="TZC6"/>
      <c r="TZD6"/>
      <c r="TZE6"/>
      <c r="TZF6"/>
      <c r="TZG6"/>
      <c r="TZH6"/>
      <c r="TZI6"/>
      <c r="TZJ6"/>
      <c r="TZK6"/>
      <c r="TZL6"/>
      <c r="TZM6"/>
      <c r="TZN6"/>
      <c r="TZO6"/>
      <c r="TZP6"/>
      <c r="TZQ6"/>
      <c r="TZR6"/>
      <c r="TZS6"/>
      <c r="TZT6"/>
      <c r="TZU6"/>
      <c r="TZV6"/>
      <c r="TZW6"/>
      <c r="TZX6"/>
      <c r="TZY6"/>
      <c r="TZZ6"/>
      <c r="UAA6"/>
      <c r="UAB6"/>
      <c r="UAC6"/>
      <c r="UAD6"/>
      <c r="UAE6"/>
      <c r="UAF6"/>
      <c r="UAG6"/>
      <c r="UAH6"/>
      <c r="UAI6"/>
      <c r="UAJ6"/>
      <c r="UAK6"/>
      <c r="UAL6"/>
      <c r="UAM6"/>
      <c r="UAN6"/>
      <c r="UAO6"/>
      <c r="UAP6"/>
      <c r="UAQ6"/>
      <c r="UAR6"/>
      <c r="UAS6"/>
      <c r="UAT6"/>
      <c r="UAU6"/>
      <c r="UAV6"/>
      <c r="UAW6"/>
      <c r="UAX6"/>
      <c r="UAY6"/>
      <c r="UAZ6"/>
      <c r="UBA6"/>
      <c r="UBB6"/>
      <c r="UBC6"/>
      <c r="UBD6"/>
      <c r="UBE6"/>
      <c r="UBF6"/>
      <c r="UBG6"/>
      <c r="UBH6"/>
      <c r="UBI6"/>
      <c r="UBJ6"/>
      <c r="UBK6"/>
      <c r="UBL6"/>
      <c r="UBM6"/>
      <c r="UBN6"/>
      <c r="UBO6"/>
      <c r="UBP6"/>
      <c r="UBQ6"/>
      <c r="UBR6"/>
      <c r="UBS6"/>
      <c r="UBT6"/>
      <c r="UBU6"/>
      <c r="UBV6"/>
      <c r="UBW6"/>
      <c r="UBX6"/>
      <c r="UBY6"/>
      <c r="UBZ6"/>
      <c r="UCA6"/>
      <c r="UCB6"/>
      <c r="UCC6"/>
      <c r="UCD6"/>
      <c r="UCE6"/>
      <c r="UCF6"/>
      <c r="UCG6"/>
      <c r="UCH6"/>
      <c r="UCI6"/>
      <c r="UCJ6"/>
      <c r="UCK6"/>
      <c r="UCL6"/>
      <c r="UCM6"/>
      <c r="UCN6"/>
      <c r="UCO6"/>
      <c r="UCP6"/>
      <c r="UCQ6"/>
      <c r="UCR6"/>
      <c r="UCS6"/>
      <c r="UCT6"/>
      <c r="UCU6"/>
      <c r="UCV6"/>
      <c r="UCW6"/>
      <c r="UCX6"/>
      <c r="UCY6"/>
      <c r="UCZ6"/>
      <c r="UDA6"/>
      <c r="UDB6"/>
      <c r="UDC6"/>
      <c r="UDD6"/>
      <c r="UDE6"/>
      <c r="UDF6"/>
      <c r="UDG6"/>
      <c r="UDH6"/>
      <c r="UDI6"/>
      <c r="UDJ6"/>
      <c r="UDK6"/>
      <c r="UDL6"/>
      <c r="UDM6"/>
      <c r="UDN6"/>
      <c r="UDO6"/>
      <c r="UDP6"/>
      <c r="UDQ6"/>
      <c r="UDR6"/>
      <c r="UDS6"/>
      <c r="UDT6"/>
      <c r="UDU6"/>
      <c r="UDV6"/>
      <c r="UDW6"/>
      <c r="UDX6"/>
      <c r="UDY6"/>
      <c r="UDZ6"/>
      <c r="UEA6"/>
      <c r="UEB6"/>
      <c r="UEC6"/>
      <c r="UED6"/>
      <c r="UEE6"/>
      <c r="UEF6"/>
      <c r="UEG6"/>
      <c r="UEH6"/>
      <c r="UEI6"/>
      <c r="UEJ6"/>
      <c r="UEK6"/>
      <c r="UEL6"/>
      <c r="UEM6"/>
      <c r="UEN6"/>
      <c r="UEO6"/>
      <c r="UEP6"/>
      <c r="UEQ6"/>
      <c r="UER6"/>
      <c r="UES6"/>
      <c r="UET6"/>
      <c r="UEU6"/>
      <c r="UEV6"/>
      <c r="UEW6"/>
      <c r="UEX6"/>
      <c r="UEY6"/>
      <c r="UEZ6"/>
      <c r="UFA6"/>
      <c r="UFB6"/>
      <c r="UFC6"/>
      <c r="UFD6"/>
      <c r="UFE6"/>
      <c r="UFF6"/>
      <c r="UFG6"/>
      <c r="UFH6"/>
      <c r="UFI6"/>
      <c r="UFJ6"/>
      <c r="UFK6"/>
      <c r="UFL6"/>
      <c r="UFM6"/>
      <c r="UFN6"/>
      <c r="UFO6"/>
      <c r="UFP6"/>
      <c r="UFQ6"/>
      <c r="UFR6"/>
      <c r="UFS6"/>
      <c r="UFT6"/>
      <c r="UFU6"/>
      <c r="UFV6"/>
      <c r="UFW6"/>
      <c r="UFX6"/>
      <c r="UFY6"/>
      <c r="UFZ6"/>
      <c r="UGA6"/>
      <c r="UGB6"/>
      <c r="UGC6"/>
      <c r="UGD6"/>
      <c r="UGE6"/>
      <c r="UGF6"/>
      <c r="UGG6"/>
      <c r="UGH6"/>
      <c r="UGI6"/>
      <c r="UGJ6"/>
      <c r="UGK6"/>
      <c r="UGL6"/>
      <c r="UGM6"/>
      <c r="UGN6"/>
      <c r="UGO6"/>
      <c r="UGP6"/>
      <c r="UGQ6"/>
      <c r="UGR6"/>
      <c r="UGS6"/>
      <c r="UGT6"/>
      <c r="UGU6"/>
      <c r="UGV6"/>
      <c r="UGW6"/>
      <c r="UGX6"/>
      <c r="UGY6"/>
      <c r="UGZ6"/>
      <c r="UHA6"/>
      <c r="UHB6"/>
      <c r="UHC6"/>
      <c r="UHD6"/>
      <c r="UHE6"/>
      <c r="UHF6"/>
      <c r="UHG6"/>
      <c r="UHH6"/>
      <c r="UHI6"/>
      <c r="UHJ6"/>
      <c r="UHK6"/>
      <c r="UHL6"/>
      <c r="UHM6"/>
      <c r="UHN6"/>
      <c r="UHO6"/>
      <c r="UHP6"/>
      <c r="UHQ6"/>
      <c r="UHR6"/>
      <c r="UHS6"/>
      <c r="UHT6"/>
      <c r="UHU6"/>
      <c r="UHV6"/>
      <c r="UHW6"/>
      <c r="UHX6"/>
      <c r="UHY6"/>
      <c r="UHZ6"/>
      <c r="UIA6"/>
      <c r="UIB6"/>
      <c r="UIC6"/>
      <c r="UID6"/>
      <c r="UIE6"/>
      <c r="UIF6"/>
      <c r="UIG6"/>
      <c r="UIH6"/>
      <c r="UII6"/>
      <c r="UIJ6"/>
      <c r="UIK6"/>
      <c r="UIL6"/>
      <c r="UIM6"/>
      <c r="UIN6"/>
      <c r="UIO6"/>
      <c r="UIP6"/>
      <c r="UIQ6"/>
      <c r="UIR6"/>
      <c r="UIS6"/>
      <c r="UIT6"/>
      <c r="UIU6"/>
      <c r="UIV6"/>
      <c r="UIW6"/>
      <c r="UIX6"/>
      <c r="UIY6"/>
      <c r="UIZ6"/>
      <c r="UJA6"/>
      <c r="UJB6"/>
      <c r="UJC6"/>
      <c r="UJD6"/>
      <c r="UJE6"/>
      <c r="UJF6"/>
      <c r="UJG6"/>
      <c r="UJH6"/>
      <c r="UJI6"/>
      <c r="UJJ6"/>
      <c r="UJK6"/>
      <c r="UJL6"/>
      <c r="UJM6"/>
      <c r="UJN6"/>
      <c r="UJO6"/>
      <c r="UJP6"/>
      <c r="UJQ6"/>
      <c r="UJR6"/>
      <c r="UJS6"/>
      <c r="UJT6"/>
      <c r="UJU6"/>
      <c r="UJV6"/>
      <c r="UJW6"/>
      <c r="UJX6"/>
      <c r="UJY6"/>
      <c r="UJZ6"/>
      <c r="UKA6"/>
      <c r="UKB6"/>
      <c r="UKC6"/>
      <c r="UKD6"/>
      <c r="UKE6"/>
      <c r="UKF6"/>
      <c r="UKG6"/>
      <c r="UKH6"/>
      <c r="UKI6"/>
      <c r="UKJ6"/>
      <c r="UKK6"/>
      <c r="UKL6"/>
      <c r="UKM6"/>
      <c r="UKN6"/>
      <c r="UKO6"/>
      <c r="UKP6"/>
      <c r="UKQ6"/>
      <c r="UKR6"/>
      <c r="UKS6"/>
      <c r="UKT6"/>
      <c r="UKU6"/>
      <c r="UKV6"/>
      <c r="UKW6"/>
      <c r="UKX6"/>
      <c r="UKY6"/>
      <c r="UKZ6"/>
      <c r="ULA6"/>
      <c r="ULB6"/>
      <c r="ULC6"/>
      <c r="ULD6"/>
      <c r="ULE6"/>
      <c r="ULF6"/>
      <c r="ULG6"/>
      <c r="ULH6"/>
      <c r="ULI6"/>
      <c r="ULJ6"/>
      <c r="ULK6"/>
      <c r="ULL6"/>
      <c r="ULM6"/>
      <c r="ULN6"/>
      <c r="ULO6"/>
      <c r="ULP6"/>
      <c r="ULQ6"/>
      <c r="ULR6"/>
      <c r="ULS6"/>
      <c r="ULT6"/>
      <c r="ULU6"/>
      <c r="ULV6"/>
      <c r="ULW6"/>
      <c r="ULX6"/>
      <c r="ULY6"/>
      <c r="ULZ6"/>
      <c r="UMA6"/>
      <c r="UMB6"/>
      <c r="UMC6"/>
      <c r="UMD6"/>
      <c r="UME6"/>
      <c r="UMF6"/>
      <c r="UMG6"/>
      <c r="UMH6"/>
      <c r="UMI6"/>
      <c r="UMJ6"/>
      <c r="UMK6"/>
      <c r="UML6"/>
      <c r="UMM6"/>
      <c r="UMN6"/>
      <c r="UMO6"/>
      <c r="UMP6"/>
      <c r="UMQ6"/>
      <c r="UMR6"/>
      <c r="UMS6"/>
      <c r="UMT6"/>
      <c r="UMU6"/>
      <c r="UMV6"/>
      <c r="UMW6"/>
      <c r="UMX6"/>
      <c r="UMY6"/>
      <c r="UMZ6"/>
      <c r="UNA6"/>
      <c r="UNB6"/>
      <c r="UNC6"/>
      <c r="UND6"/>
      <c r="UNE6"/>
      <c r="UNF6"/>
      <c r="UNG6"/>
      <c r="UNH6"/>
      <c r="UNI6"/>
      <c r="UNJ6"/>
      <c r="UNK6"/>
      <c r="UNL6"/>
      <c r="UNM6"/>
      <c r="UNN6"/>
      <c r="UNO6"/>
      <c r="UNP6"/>
      <c r="UNQ6"/>
      <c r="UNR6"/>
      <c r="UNS6"/>
      <c r="UNT6"/>
      <c r="UNU6"/>
      <c r="UNV6"/>
      <c r="UNW6"/>
      <c r="UNX6"/>
      <c r="UNY6"/>
      <c r="UNZ6"/>
      <c r="UOA6"/>
      <c r="UOB6"/>
      <c r="UOC6"/>
      <c r="UOD6"/>
      <c r="UOE6"/>
      <c r="UOF6"/>
      <c r="UOG6"/>
      <c r="UOH6"/>
      <c r="UOI6"/>
      <c r="UOJ6"/>
      <c r="UOK6"/>
      <c r="UOL6"/>
      <c r="UOM6"/>
      <c r="UON6"/>
      <c r="UOO6"/>
      <c r="UOP6"/>
      <c r="UOQ6"/>
      <c r="UOR6"/>
      <c r="UOS6"/>
      <c r="UOT6"/>
      <c r="UOU6"/>
      <c r="UOV6"/>
      <c r="UOW6"/>
      <c r="UOX6"/>
      <c r="UOY6"/>
      <c r="UOZ6"/>
      <c r="UPA6"/>
      <c r="UPB6"/>
      <c r="UPC6"/>
      <c r="UPD6"/>
      <c r="UPE6"/>
      <c r="UPF6"/>
      <c r="UPG6"/>
      <c r="UPH6"/>
      <c r="UPI6"/>
      <c r="UPJ6"/>
      <c r="UPK6"/>
      <c r="UPL6"/>
      <c r="UPM6"/>
      <c r="UPN6"/>
      <c r="UPO6"/>
      <c r="UPP6"/>
      <c r="UPQ6"/>
      <c r="UPR6"/>
      <c r="UPS6"/>
      <c r="UPT6"/>
      <c r="UPU6"/>
      <c r="UPV6"/>
      <c r="UPW6"/>
      <c r="UPX6"/>
      <c r="UPY6"/>
      <c r="UPZ6"/>
      <c r="UQA6"/>
      <c r="UQB6"/>
      <c r="UQC6"/>
      <c r="UQD6"/>
      <c r="UQE6"/>
      <c r="UQF6"/>
      <c r="UQG6"/>
      <c r="UQH6"/>
      <c r="UQI6"/>
      <c r="UQJ6"/>
      <c r="UQK6"/>
      <c r="UQL6"/>
      <c r="UQM6"/>
      <c r="UQN6"/>
      <c r="UQO6"/>
      <c r="UQP6"/>
      <c r="UQQ6"/>
      <c r="UQR6"/>
      <c r="UQS6"/>
      <c r="UQT6"/>
      <c r="UQU6"/>
      <c r="UQV6"/>
      <c r="UQW6"/>
      <c r="UQX6"/>
      <c r="UQY6"/>
      <c r="UQZ6"/>
      <c r="URA6"/>
      <c r="URB6"/>
      <c r="URC6"/>
      <c r="URD6"/>
      <c r="URE6"/>
      <c r="URF6"/>
      <c r="URG6"/>
      <c r="URH6"/>
      <c r="URI6"/>
      <c r="URJ6"/>
      <c r="URK6"/>
      <c r="URL6"/>
      <c r="URM6"/>
      <c r="URN6"/>
      <c r="URO6"/>
      <c r="URP6"/>
      <c r="URQ6"/>
      <c r="URR6"/>
      <c r="URS6"/>
      <c r="URT6"/>
      <c r="URU6"/>
      <c r="URV6"/>
      <c r="URW6"/>
      <c r="URX6"/>
      <c r="URY6"/>
      <c r="URZ6"/>
      <c r="USA6"/>
      <c r="USB6"/>
      <c r="USC6"/>
      <c r="USD6"/>
      <c r="USE6"/>
      <c r="USF6"/>
      <c r="USG6"/>
      <c r="USH6"/>
      <c r="USI6"/>
      <c r="USJ6"/>
      <c r="USK6"/>
      <c r="USL6"/>
      <c r="USM6"/>
      <c r="USN6"/>
      <c r="USO6"/>
      <c r="USP6"/>
      <c r="USQ6"/>
      <c r="USR6"/>
      <c r="USS6"/>
      <c r="UST6"/>
      <c r="USU6"/>
      <c r="USV6"/>
      <c r="USW6"/>
      <c r="USX6"/>
      <c r="USY6"/>
      <c r="USZ6"/>
      <c r="UTA6"/>
      <c r="UTB6"/>
      <c r="UTC6"/>
      <c r="UTD6"/>
      <c r="UTE6"/>
      <c r="UTF6"/>
      <c r="UTG6"/>
      <c r="UTH6"/>
      <c r="UTI6"/>
      <c r="UTJ6"/>
      <c r="UTK6"/>
      <c r="UTL6"/>
      <c r="UTM6"/>
      <c r="UTN6"/>
      <c r="UTO6"/>
      <c r="UTP6"/>
      <c r="UTQ6"/>
      <c r="UTR6"/>
      <c r="UTS6"/>
      <c r="UTT6"/>
      <c r="UTU6"/>
      <c r="UTV6"/>
      <c r="UTW6"/>
      <c r="UTX6"/>
      <c r="UTY6"/>
      <c r="UTZ6"/>
      <c r="UUA6"/>
      <c r="UUB6"/>
      <c r="UUC6"/>
      <c r="UUD6"/>
      <c r="UUE6"/>
      <c r="UUF6"/>
      <c r="UUG6"/>
      <c r="UUH6"/>
      <c r="UUI6"/>
      <c r="UUJ6"/>
      <c r="UUK6"/>
      <c r="UUL6"/>
      <c r="UUM6"/>
      <c r="UUN6"/>
      <c r="UUO6"/>
      <c r="UUP6"/>
      <c r="UUQ6"/>
      <c r="UUR6"/>
      <c r="UUS6"/>
      <c r="UUT6"/>
      <c r="UUU6"/>
      <c r="UUV6"/>
      <c r="UUW6"/>
      <c r="UUX6"/>
      <c r="UUY6"/>
      <c r="UUZ6"/>
      <c r="UVA6"/>
      <c r="UVB6"/>
      <c r="UVC6"/>
      <c r="UVD6"/>
      <c r="UVE6"/>
      <c r="UVF6"/>
      <c r="UVG6"/>
      <c r="UVH6"/>
      <c r="UVI6"/>
      <c r="UVJ6"/>
      <c r="UVK6"/>
      <c r="UVL6"/>
      <c r="UVM6"/>
      <c r="UVN6"/>
      <c r="UVO6"/>
      <c r="UVP6"/>
      <c r="UVQ6"/>
      <c r="UVR6"/>
      <c r="UVS6"/>
      <c r="UVT6"/>
      <c r="UVU6"/>
      <c r="UVV6"/>
      <c r="UVW6"/>
      <c r="UVX6"/>
      <c r="UVY6"/>
      <c r="UVZ6"/>
      <c r="UWA6"/>
      <c r="UWB6"/>
      <c r="UWC6"/>
      <c r="UWD6"/>
      <c r="UWE6"/>
      <c r="UWF6"/>
      <c r="UWG6"/>
      <c r="UWH6"/>
      <c r="UWI6"/>
      <c r="UWJ6"/>
      <c r="UWK6"/>
      <c r="UWL6"/>
      <c r="UWM6"/>
      <c r="UWN6"/>
      <c r="UWO6"/>
      <c r="UWP6"/>
      <c r="UWQ6"/>
      <c r="UWR6"/>
      <c r="UWS6"/>
      <c r="UWT6"/>
      <c r="UWU6"/>
      <c r="UWV6"/>
      <c r="UWW6"/>
      <c r="UWX6"/>
      <c r="UWY6"/>
      <c r="UWZ6"/>
      <c r="UXA6"/>
      <c r="UXB6"/>
      <c r="UXC6"/>
      <c r="UXD6"/>
      <c r="UXE6"/>
      <c r="UXF6"/>
      <c r="UXG6"/>
      <c r="UXH6"/>
      <c r="UXI6"/>
      <c r="UXJ6"/>
      <c r="UXK6"/>
      <c r="UXL6"/>
      <c r="UXM6"/>
      <c r="UXN6"/>
      <c r="UXO6"/>
      <c r="UXP6"/>
      <c r="UXQ6"/>
      <c r="UXR6"/>
      <c r="UXS6"/>
      <c r="UXT6"/>
      <c r="UXU6"/>
      <c r="UXV6"/>
      <c r="UXW6"/>
      <c r="UXX6"/>
      <c r="UXY6"/>
      <c r="UXZ6"/>
      <c r="UYA6"/>
      <c r="UYB6"/>
      <c r="UYC6"/>
      <c r="UYD6"/>
      <c r="UYE6"/>
      <c r="UYF6"/>
      <c r="UYG6"/>
      <c r="UYH6"/>
      <c r="UYI6"/>
      <c r="UYJ6"/>
      <c r="UYK6"/>
      <c r="UYL6"/>
      <c r="UYM6"/>
      <c r="UYN6"/>
      <c r="UYO6"/>
      <c r="UYP6"/>
      <c r="UYQ6"/>
      <c r="UYR6"/>
      <c r="UYS6"/>
      <c r="UYT6"/>
      <c r="UYU6"/>
      <c r="UYV6"/>
      <c r="UYW6"/>
      <c r="UYX6"/>
      <c r="UYY6"/>
      <c r="UYZ6"/>
      <c r="UZA6"/>
      <c r="UZB6"/>
      <c r="UZC6"/>
      <c r="UZD6"/>
      <c r="UZE6"/>
      <c r="UZF6"/>
      <c r="UZG6"/>
      <c r="UZH6"/>
      <c r="UZI6"/>
      <c r="UZJ6"/>
      <c r="UZK6"/>
      <c r="UZL6"/>
      <c r="UZM6"/>
      <c r="UZN6"/>
      <c r="UZO6"/>
      <c r="UZP6"/>
      <c r="UZQ6"/>
      <c r="UZR6"/>
      <c r="UZS6"/>
      <c r="UZT6"/>
      <c r="UZU6"/>
      <c r="UZV6"/>
      <c r="UZW6"/>
      <c r="UZX6"/>
      <c r="UZY6"/>
      <c r="UZZ6"/>
      <c r="VAA6"/>
      <c r="VAB6"/>
      <c r="VAC6"/>
      <c r="VAD6"/>
      <c r="VAE6"/>
      <c r="VAF6"/>
      <c r="VAG6"/>
      <c r="VAH6"/>
      <c r="VAI6"/>
      <c r="VAJ6"/>
      <c r="VAK6"/>
      <c r="VAL6"/>
      <c r="VAM6"/>
      <c r="VAN6"/>
      <c r="VAO6"/>
      <c r="VAP6"/>
      <c r="VAQ6"/>
      <c r="VAR6"/>
      <c r="VAS6"/>
      <c r="VAT6"/>
      <c r="VAU6"/>
      <c r="VAV6"/>
      <c r="VAW6"/>
      <c r="VAX6"/>
      <c r="VAY6"/>
      <c r="VAZ6"/>
      <c r="VBA6"/>
      <c r="VBB6"/>
      <c r="VBC6"/>
      <c r="VBD6"/>
      <c r="VBE6"/>
      <c r="VBF6"/>
      <c r="VBG6"/>
      <c r="VBH6"/>
      <c r="VBI6"/>
      <c r="VBJ6"/>
      <c r="VBK6"/>
      <c r="VBL6"/>
      <c r="VBM6"/>
      <c r="VBN6"/>
      <c r="VBO6"/>
      <c r="VBP6"/>
      <c r="VBQ6"/>
      <c r="VBR6"/>
      <c r="VBS6"/>
      <c r="VBT6"/>
      <c r="VBU6"/>
      <c r="VBV6"/>
      <c r="VBW6"/>
      <c r="VBX6"/>
      <c r="VBY6"/>
      <c r="VBZ6"/>
      <c r="VCA6"/>
      <c r="VCB6"/>
      <c r="VCC6"/>
      <c r="VCD6"/>
      <c r="VCE6"/>
      <c r="VCF6"/>
      <c r="VCG6"/>
      <c r="VCH6"/>
      <c r="VCI6"/>
      <c r="VCJ6"/>
      <c r="VCK6"/>
      <c r="VCL6"/>
      <c r="VCM6"/>
      <c r="VCN6"/>
      <c r="VCO6"/>
      <c r="VCP6"/>
      <c r="VCQ6"/>
      <c r="VCR6"/>
      <c r="VCS6"/>
      <c r="VCT6"/>
      <c r="VCU6"/>
      <c r="VCV6"/>
      <c r="VCW6"/>
      <c r="VCX6"/>
      <c r="VCY6"/>
      <c r="VCZ6"/>
      <c r="VDA6"/>
      <c r="VDB6"/>
      <c r="VDC6"/>
      <c r="VDD6"/>
      <c r="VDE6"/>
      <c r="VDF6"/>
      <c r="VDG6"/>
      <c r="VDH6"/>
      <c r="VDI6"/>
      <c r="VDJ6"/>
      <c r="VDK6"/>
      <c r="VDL6"/>
      <c r="VDM6"/>
      <c r="VDN6"/>
      <c r="VDO6"/>
      <c r="VDP6"/>
      <c r="VDQ6"/>
      <c r="VDR6"/>
      <c r="VDS6"/>
      <c r="VDT6"/>
      <c r="VDU6"/>
      <c r="VDV6"/>
      <c r="VDW6"/>
      <c r="VDX6"/>
      <c r="VDY6"/>
      <c r="VDZ6"/>
      <c r="VEA6"/>
      <c r="VEB6"/>
      <c r="VEC6"/>
      <c r="VED6"/>
      <c r="VEE6"/>
      <c r="VEF6"/>
      <c r="VEG6"/>
      <c r="VEH6"/>
      <c r="VEI6"/>
      <c r="VEJ6"/>
      <c r="VEK6"/>
      <c r="VEL6"/>
      <c r="VEM6"/>
      <c r="VEN6"/>
      <c r="VEO6"/>
      <c r="VEP6"/>
      <c r="VEQ6"/>
      <c r="VER6"/>
      <c r="VES6"/>
      <c r="VET6"/>
      <c r="VEU6"/>
      <c r="VEV6"/>
      <c r="VEW6"/>
      <c r="VEX6"/>
      <c r="VEY6"/>
      <c r="VEZ6"/>
      <c r="VFA6"/>
      <c r="VFB6"/>
      <c r="VFC6"/>
      <c r="VFD6"/>
      <c r="VFE6"/>
      <c r="VFF6"/>
      <c r="VFG6"/>
      <c r="VFH6"/>
      <c r="VFI6"/>
      <c r="VFJ6"/>
      <c r="VFK6"/>
      <c r="VFL6"/>
      <c r="VFM6"/>
      <c r="VFN6"/>
      <c r="VFO6"/>
      <c r="VFP6"/>
      <c r="VFQ6"/>
      <c r="VFR6"/>
      <c r="VFS6"/>
      <c r="VFT6"/>
      <c r="VFU6"/>
      <c r="VFV6"/>
      <c r="VFW6"/>
      <c r="VFX6"/>
      <c r="VFY6"/>
      <c r="VFZ6"/>
      <c r="VGA6"/>
      <c r="VGB6"/>
      <c r="VGC6"/>
      <c r="VGD6"/>
      <c r="VGE6"/>
      <c r="VGF6"/>
      <c r="VGG6"/>
      <c r="VGH6"/>
      <c r="VGI6"/>
      <c r="VGJ6"/>
      <c r="VGK6"/>
      <c r="VGL6"/>
      <c r="VGM6"/>
      <c r="VGN6"/>
      <c r="VGO6"/>
      <c r="VGP6"/>
      <c r="VGQ6"/>
      <c r="VGR6"/>
      <c r="VGS6"/>
      <c r="VGT6"/>
      <c r="VGU6"/>
      <c r="VGV6"/>
      <c r="VGW6"/>
      <c r="VGX6"/>
      <c r="VGY6"/>
      <c r="VGZ6"/>
      <c r="VHA6"/>
      <c r="VHB6"/>
      <c r="VHC6"/>
      <c r="VHD6"/>
      <c r="VHE6"/>
      <c r="VHF6"/>
      <c r="VHG6"/>
      <c r="VHH6"/>
      <c r="VHI6"/>
      <c r="VHJ6"/>
      <c r="VHK6"/>
      <c r="VHL6"/>
      <c r="VHM6"/>
      <c r="VHN6"/>
      <c r="VHO6"/>
      <c r="VHP6"/>
      <c r="VHQ6"/>
      <c r="VHR6"/>
      <c r="VHS6"/>
      <c r="VHT6"/>
      <c r="VHU6"/>
      <c r="VHV6"/>
      <c r="VHW6"/>
      <c r="VHX6"/>
      <c r="VHY6"/>
      <c r="VHZ6"/>
      <c r="VIA6"/>
      <c r="VIB6"/>
      <c r="VIC6"/>
      <c r="VID6"/>
      <c r="VIE6"/>
      <c r="VIF6"/>
      <c r="VIG6"/>
      <c r="VIH6"/>
      <c r="VII6"/>
      <c r="VIJ6"/>
      <c r="VIK6"/>
      <c r="VIL6"/>
      <c r="VIM6"/>
      <c r="VIN6"/>
      <c r="VIO6"/>
      <c r="VIP6"/>
      <c r="VIQ6"/>
      <c r="VIR6"/>
      <c r="VIS6"/>
      <c r="VIT6"/>
      <c r="VIU6"/>
      <c r="VIV6"/>
      <c r="VIW6"/>
      <c r="VIX6"/>
      <c r="VIY6"/>
      <c r="VIZ6"/>
      <c r="VJA6"/>
      <c r="VJB6"/>
      <c r="VJC6"/>
      <c r="VJD6"/>
      <c r="VJE6"/>
      <c r="VJF6"/>
      <c r="VJG6"/>
      <c r="VJH6"/>
      <c r="VJI6"/>
      <c r="VJJ6"/>
      <c r="VJK6"/>
      <c r="VJL6"/>
      <c r="VJM6"/>
      <c r="VJN6"/>
      <c r="VJO6"/>
      <c r="VJP6"/>
      <c r="VJQ6"/>
      <c r="VJR6"/>
      <c r="VJS6"/>
      <c r="VJT6"/>
      <c r="VJU6"/>
      <c r="VJV6"/>
      <c r="VJW6"/>
      <c r="VJX6"/>
      <c r="VJY6"/>
      <c r="VJZ6"/>
      <c r="VKA6"/>
      <c r="VKB6"/>
      <c r="VKC6"/>
      <c r="VKD6"/>
      <c r="VKE6"/>
      <c r="VKF6"/>
      <c r="VKG6"/>
      <c r="VKH6"/>
      <c r="VKI6"/>
      <c r="VKJ6"/>
      <c r="VKK6"/>
      <c r="VKL6"/>
      <c r="VKM6"/>
      <c r="VKN6"/>
      <c r="VKO6"/>
      <c r="VKP6"/>
      <c r="VKQ6"/>
      <c r="VKR6"/>
      <c r="VKS6"/>
      <c r="VKT6"/>
      <c r="VKU6"/>
      <c r="VKV6"/>
      <c r="VKW6"/>
      <c r="VKX6"/>
      <c r="VKY6"/>
      <c r="VKZ6"/>
      <c r="VLA6"/>
      <c r="VLB6"/>
      <c r="VLC6"/>
      <c r="VLD6"/>
      <c r="VLE6"/>
      <c r="VLF6"/>
      <c r="VLG6"/>
      <c r="VLH6"/>
      <c r="VLI6"/>
      <c r="VLJ6"/>
      <c r="VLK6"/>
      <c r="VLL6"/>
      <c r="VLM6"/>
      <c r="VLN6"/>
      <c r="VLO6"/>
      <c r="VLP6"/>
      <c r="VLQ6"/>
      <c r="VLR6"/>
      <c r="VLS6"/>
      <c r="VLT6"/>
      <c r="VLU6"/>
      <c r="VLV6"/>
      <c r="VLW6"/>
      <c r="VLX6"/>
      <c r="VLY6"/>
      <c r="VLZ6"/>
      <c r="VMA6"/>
      <c r="VMB6"/>
      <c r="VMC6"/>
      <c r="VMD6"/>
      <c r="VME6"/>
      <c r="VMF6"/>
      <c r="VMG6"/>
      <c r="VMH6"/>
      <c r="VMI6"/>
      <c r="VMJ6"/>
      <c r="VMK6"/>
      <c r="VML6"/>
      <c r="VMM6"/>
      <c r="VMN6"/>
      <c r="VMO6"/>
      <c r="VMP6"/>
      <c r="VMQ6"/>
      <c r="VMR6"/>
      <c r="VMS6"/>
      <c r="VMT6"/>
      <c r="VMU6"/>
      <c r="VMV6"/>
      <c r="VMW6"/>
      <c r="VMX6"/>
      <c r="VMY6"/>
      <c r="VMZ6"/>
      <c r="VNA6"/>
      <c r="VNB6"/>
      <c r="VNC6"/>
      <c r="VND6"/>
      <c r="VNE6"/>
      <c r="VNF6"/>
      <c r="VNG6"/>
      <c r="VNH6"/>
      <c r="VNI6"/>
      <c r="VNJ6"/>
      <c r="VNK6"/>
      <c r="VNL6"/>
      <c r="VNM6"/>
      <c r="VNN6"/>
      <c r="VNO6"/>
      <c r="VNP6"/>
      <c r="VNQ6"/>
      <c r="VNR6"/>
      <c r="VNS6"/>
      <c r="VNT6"/>
      <c r="VNU6"/>
      <c r="VNV6"/>
      <c r="VNW6"/>
      <c r="VNX6"/>
      <c r="VNY6"/>
      <c r="VNZ6"/>
      <c r="VOA6"/>
      <c r="VOB6"/>
      <c r="VOC6"/>
      <c r="VOD6"/>
      <c r="VOE6"/>
      <c r="VOF6"/>
      <c r="VOG6"/>
      <c r="VOH6"/>
      <c r="VOI6"/>
      <c r="VOJ6"/>
      <c r="VOK6"/>
      <c r="VOL6"/>
      <c r="VOM6"/>
      <c r="VON6"/>
      <c r="VOO6"/>
      <c r="VOP6"/>
      <c r="VOQ6"/>
      <c r="VOR6"/>
      <c r="VOS6"/>
      <c r="VOT6"/>
      <c r="VOU6"/>
      <c r="VOV6"/>
      <c r="VOW6"/>
      <c r="VOX6"/>
      <c r="VOY6"/>
      <c r="VOZ6"/>
      <c r="VPA6"/>
      <c r="VPB6"/>
      <c r="VPC6"/>
      <c r="VPD6"/>
      <c r="VPE6"/>
      <c r="VPF6"/>
      <c r="VPG6"/>
      <c r="VPH6"/>
      <c r="VPI6"/>
      <c r="VPJ6"/>
      <c r="VPK6"/>
      <c r="VPL6"/>
      <c r="VPM6"/>
      <c r="VPN6"/>
      <c r="VPO6"/>
      <c r="VPP6"/>
      <c r="VPQ6"/>
      <c r="VPR6"/>
      <c r="VPS6"/>
      <c r="VPT6"/>
      <c r="VPU6"/>
      <c r="VPV6"/>
      <c r="VPW6"/>
      <c r="VPX6"/>
      <c r="VPY6"/>
      <c r="VPZ6"/>
      <c r="VQA6"/>
      <c r="VQB6"/>
      <c r="VQC6"/>
      <c r="VQD6"/>
      <c r="VQE6"/>
      <c r="VQF6"/>
      <c r="VQG6"/>
      <c r="VQH6"/>
      <c r="VQI6"/>
      <c r="VQJ6"/>
      <c r="VQK6"/>
      <c r="VQL6"/>
      <c r="VQM6"/>
      <c r="VQN6"/>
      <c r="VQO6"/>
      <c r="VQP6"/>
      <c r="VQQ6"/>
      <c r="VQR6"/>
      <c r="VQS6"/>
      <c r="VQT6"/>
      <c r="VQU6"/>
      <c r="VQV6"/>
      <c r="VQW6"/>
      <c r="VQX6"/>
      <c r="VQY6"/>
      <c r="VQZ6"/>
      <c r="VRA6"/>
      <c r="VRB6"/>
      <c r="VRC6"/>
      <c r="VRD6"/>
      <c r="VRE6"/>
      <c r="VRF6"/>
      <c r="VRG6"/>
      <c r="VRH6"/>
      <c r="VRI6"/>
      <c r="VRJ6"/>
      <c r="VRK6"/>
      <c r="VRL6"/>
      <c r="VRM6"/>
      <c r="VRN6"/>
      <c r="VRO6"/>
      <c r="VRP6"/>
      <c r="VRQ6"/>
      <c r="VRR6"/>
      <c r="VRS6"/>
      <c r="VRT6"/>
      <c r="VRU6"/>
      <c r="VRV6"/>
      <c r="VRW6"/>
      <c r="VRX6"/>
      <c r="VRY6"/>
      <c r="VRZ6"/>
      <c r="VSA6"/>
      <c r="VSB6"/>
      <c r="VSC6"/>
      <c r="VSD6"/>
      <c r="VSE6"/>
      <c r="VSF6"/>
      <c r="VSG6"/>
      <c r="VSH6"/>
      <c r="VSI6"/>
      <c r="VSJ6"/>
      <c r="VSK6"/>
      <c r="VSL6"/>
      <c r="VSM6"/>
      <c r="VSN6"/>
      <c r="VSO6"/>
      <c r="VSP6"/>
      <c r="VSQ6"/>
      <c r="VSR6"/>
      <c r="VSS6"/>
      <c r="VST6"/>
      <c r="VSU6"/>
      <c r="VSV6"/>
      <c r="VSW6"/>
      <c r="VSX6"/>
      <c r="VSY6"/>
      <c r="VSZ6"/>
      <c r="VTA6"/>
      <c r="VTB6"/>
      <c r="VTC6"/>
      <c r="VTD6"/>
      <c r="VTE6"/>
      <c r="VTF6"/>
      <c r="VTG6"/>
      <c r="VTH6"/>
      <c r="VTI6"/>
      <c r="VTJ6"/>
      <c r="VTK6"/>
      <c r="VTL6"/>
      <c r="VTM6"/>
      <c r="VTN6"/>
      <c r="VTO6"/>
      <c r="VTP6"/>
      <c r="VTQ6"/>
      <c r="VTR6"/>
      <c r="VTS6"/>
      <c r="VTT6"/>
      <c r="VTU6"/>
      <c r="VTV6"/>
      <c r="VTW6"/>
      <c r="VTX6"/>
      <c r="VTY6"/>
      <c r="VTZ6"/>
      <c r="VUA6"/>
      <c r="VUB6"/>
      <c r="VUC6"/>
      <c r="VUD6"/>
      <c r="VUE6"/>
      <c r="VUF6"/>
      <c r="VUG6"/>
      <c r="VUH6"/>
      <c r="VUI6"/>
      <c r="VUJ6"/>
      <c r="VUK6"/>
      <c r="VUL6"/>
      <c r="VUM6"/>
      <c r="VUN6"/>
      <c r="VUO6"/>
      <c r="VUP6"/>
      <c r="VUQ6"/>
      <c r="VUR6"/>
      <c r="VUS6"/>
      <c r="VUT6"/>
      <c r="VUU6"/>
      <c r="VUV6"/>
      <c r="VUW6"/>
      <c r="VUX6"/>
      <c r="VUY6"/>
      <c r="VUZ6"/>
      <c r="VVA6"/>
      <c r="VVB6"/>
      <c r="VVC6"/>
      <c r="VVD6"/>
      <c r="VVE6"/>
      <c r="VVF6"/>
      <c r="VVG6"/>
      <c r="VVH6"/>
      <c r="VVI6"/>
      <c r="VVJ6"/>
      <c r="VVK6"/>
      <c r="VVL6"/>
      <c r="VVM6"/>
      <c r="VVN6"/>
      <c r="VVO6"/>
      <c r="VVP6"/>
      <c r="VVQ6"/>
      <c r="VVR6"/>
      <c r="VVS6"/>
      <c r="VVT6"/>
      <c r="VVU6"/>
      <c r="VVV6"/>
      <c r="VVW6"/>
      <c r="VVX6"/>
      <c r="VVY6"/>
      <c r="VVZ6"/>
      <c r="VWA6"/>
      <c r="VWB6"/>
      <c r="VWC6"/>
      <c r="VWD6"/>
      <c r="VWE6"/>
      <c r="VWF6"/>
      <c r="VWG6"/>
      <c r="VWH6"/>
      <c r="VWI6"/>
      <c r="VWJ6"/>
      <c r="VWK6"/>
      <c r="VWL6"/>
      <c r="VWM6"/>
      <c r="VWN6"/>
      <c r="VWO6"/>
      <c r="VWP6"/>
      <c r="VWQ6"/>
      <c r="VWR6"/>
      <c r="VWS6"/>
      <c r="VWT6"/>
      <c r="VWU6"/>
      <c r="VWV6"/>
      <c r="VWW6"/>
      <c r="VWX6"/>
      <c r="VWY6"/>
      <c r="VWZ6"/>
      <c r="VXA6"/>
      <c r="VXB6"/>
      <c r="VXC6"/>
      <c r="VXD6"/>
      <c r="VXE6"/>
      <c r="VXF6"/>
      <c r="VXG6"/>
      <c r="VXH6"/>
      <c r="VXI6"/>
      <c r="VXJ6"/>
      <c r="VXK6"/>
      <c r="VXL6"/>
      <c r="VXM6"/>
      <c r="VXN6"/>
      <c r="VXO6"/>
      <c r="VXP6"/>
      <c r="VXQ6"/>
      <c r="VXR6"/>
      <c r="VXS6"/>
      <c r="VXT6"/>
      <c r="VXU6"/>
      <c r="VXV6"/>
      <c r="VXW6"/>
      <c r="VXX6"/>
      <c r="VXY6"/>
      <c r="VXZ6"/>
      <c r="VYA6"/>
      <c r="VYB6"/>
      <c r="VYC6"/>
      <c r="VYD6"/>
      <c r="VYE6"/>
      <c r="VYF6"/>
      <c r="VYG6"/>
      <c r="VYH6"/>
      <c r="VYI6"/>
      <c r="VYJ6"/>
      <c r="VYK6"/>
      <c r="VYL6"/>
      <c r="VYM6"/>
      <c r="VYN6"/>
      <c r="VYO6"/>
      <c r="VYP6"/>
      <c r="VYQ6"/>
      <c r="VYR6"/>
      <c r="VYS6"/>
      <c r="VYT6"/>
      <c r="VYU6"/>
      <c r="VYV6"/>
      <c r="VYW6"/>
      <c r="VYX6"/>
      <c r="VYY6"/>
      <c r="VYZ6"/>
      <c r="VZA6"/>
      <c r="VZB6"/>
      <c r="VZC6"/>
      <c r="VZD6"/>
      <c r="VZE6"/>
      <c r="VZF6"/>
      <c r="VZG6"/>
      <c r="VZH6"/>
      <c r="VZI6"/>
      <c r="VZJ6"/>
      <c r="VZK6"/>
      <c r="VZL6"/>
      <c r="VZM6"/>
      <c r="VZN6"/>
      <c r="VZO6"/>
      <c r="VZP6"/>
      <c r="VZQ6"/>
      <c r="VZR6"/>
      <c r="VZS6"/>
      <c r="VZT6"/>
      <c r="VZU6"/>
      <c r="VZV6"/>
      <c r="VZW6"/>
      <c r="VZX6"/>
      <c r="VZY6"/>
      <c r="VZZ6"/>
      <c r="WAA6"/>
      <c r="WAB6"/>
      <c r="WAC6"/>
      <c r="WAD6"/>
      <c r="WAE6"/>
      <c r="WAF6"/>
      <c r="WAG6"/>
      <c r="WAH6"/>
      <c r="WAI6"/>
      <c r="WAJ6"/>
      <c r="WAK6"/>
      <c r="WAL6"/>
      <c r="WAM6"/>
      <c r="WAN6"/>
      <c r="WAO6"/>
      <c r="WAP6"/>
      <c r="WAQ6"/>
      <c r="WAR6"/>
      <c r="WAS6"/>
      <c r="WAT6"/>
      <c r="WAU6"/>
      <c r="WAV6"/>
      <c r="WAW6"/>
      <c r="WAX6"/>
      <c r="WAY6"/>
      <c r="WAZ6"/>
      <c r="WBA6"/>
      <c r="WBB6"/>
      <c r="WBC6"/>
      <c r="WBD6"/>
      <c r="WBE6"/>
      <c r="WBF6"/>
      <c r="WBG6"/>
      <c r="WBH6"/>
      <c r="WBI6"/>
      <c r="WBJ6"/>
      <c r="WBK6"/>
      <c r="WBL6"/>
      <c r="WBM6"/>
      <c r="WBN6"/>
      <c r="WBO6"/>
      <c r="WBP6"/>
      <c r="WBQ6"/>
      <c r="WBR6"/>
      <c r="WBS6"/>
      <c r="WBT6"/>
      <c r="WBU6"/>
      <c r="WBV6"/>
      <c r="WBW6"/>
      <c r="WBX6"/>
      <c r="WBY6"/>
      <c r="WBZ6"/>
      <c r="WCA6"/>
      <c r="WCB6"/>
      <c r="WCC6"/>
      <c r="WCD6"/>
      <c r="WCE6"/>
      <c r="WCF6"/>
      <c r="WCG6"/>
      <c r="WCH6"/>
      <c r="WCI6"/>
      <c r="WCJ6"/>
      <c r="WCK6"/>
      <c r="WCL6"/>
      <c r="WCM6"/>
      <c r="WCN6"/>
      <c r="WCO6"/>
      <c r="WCP6"/>
      <c r="WCQ6"/>
      <c r="WCR6"/>
      <c r="WCS6"/>
      <c r="WCT6"/>
      <c r="WCU6"/>
      <c r="WCV6"/>
      <c r="WCW6"/>
      <c r="WCX6"/>
      <c r="WCY6"/>
      <c r="WCZ6"/>
      <c r="WDA6"/>
      <c r="WDB6"/>
      <c r="WDC6"/>
      <c r="WDD6"/>
      <c r="WDE6"/>
      <c r="WDF6"/>
      <c r="WDG6"/>
      <c r="WDH6"/>
      <c r="WDI6"/>
      <c r="WDJ6"/>
      <c r="WDK6"/>
      <c r="WDL6"/>
      <c r="WDM6"/>
      <c r="WDN6"/>
      <c r="WDO6"/>
      <c r="WDP6"/>
      <c r="WDQ6"/>
      <c r="WDR6"/>
      <c r="WDS6"/>
      <c r="WDT6"/>
      <c r="WDU6"/>
      <c r="WDV6"/>
      <c r="WDW6"/>
      <c r="WDX6"/>
      <c r="WDY6"/>
      <c r="WDZ6"/>
      <c r="WEA6"/>
      <c r="WEB6"/>
      <c r="WEC6"/>
      <c r="WED6"/>
      <c r="WEE6"/>
      <c r="WEF6"/>
      <c r="WEG6"/>
      <c r="WEH6"/>
      <c r="WEI6"/>
      <c r="WEJ6"/>
      <c r="WEK6"/>
      <c r="WEL6"/>
      <c r="WEM6"/>
      <c r="WEN6"/>
      <c r="WEO6"/>
      <c r="WEP6"/>
      <c r="WEQ6"/>
      <c r="WER6"/>
      <c r="WES6"/>
      <c r="WET6"/>
      <c r="WEU6"/>
      <c r="WEV6"/>
      <c r="WEW6"/>
      <c r="WEX6"/>
      <c r="WEY6"/>
      <c r="WEZ6"/>
      <c r="WFA6"/>
      <c r="WFB6"/>
      <c r="WFC6"/>
      <c r="WFD6"/>
      <c r="WFE6"/>
      <c r="WFF6"/>
      <c r="WFG6"/>
      <c r="WFH6"/>
      <c r="WFI6"/>
      <c r="WFJ6"/>
      <c r="WFK6"/>
      <c r="WFL6"/>
      <c r="WFM6"/>
      <c r="WFN6"/>
      <c r="WFO6"/>
      <c r="WFP6"/>
      <c r="WFQ6"/>
      <c r="WFR6"/>
      <c r="WFS6"/>
      <c r="WFT6"/>
      <c r="WFU6"/>
      <c r="WFV6"/>
      <c r="WFW6"/>
      <c r="WFX6"/>
      <c r="WFY6"/>
      <c r="WFZ6"/>
      <c r="WGA6"/>
      <c r="WGB6"/>
      <c r="WGC6"/>
      <c r="WGD6"/>
      <c r="WGE6"/>
      <c r="WGF6"/>
      <c r="WGG6"/>
      <c r="WGH6"/>
      <c r="WGI6"/>
      <c r="WGJ6"/>
      <c r="WGK6"/>
      <c r="WGL6"/>
      <c r="WGM6"/>
      <c r="WGN6"/>
      <c r="WGO6"/>
      <c r="WGP6"/>
      <c r="WGQ6"/>
      <c r="WGR6"/>
      <c r="WGS6"/>
      <c r="WGT6"/>
      <c r="WGU6"/>
      <c r="WGV6"/>
      <c r="WGW6"/>
      <c r="WGX6"/>
      <c r="WGY6"/>
      <c r="WGZ6"/>
      <c r="WHA6"/>
      <c r="WHB6"/>
      <c r="WHC6"/>
      <c r="WHD6"/>
      <c r="WHE6"/>
      <c r="WHF6"/>
      <c r="WHG6"/>
      <c r="WHH6"/>
      <c r="WHI6"/>
      <c r="WHJ6"/>
      <c r="WHK6"/>
      <c r="WHL6"/>
      <c r="WHM6"/>
      <c r="WHN6"/>
      <c r="WHO6"/>
      <c r="WHP6"/>
      <c r="WHQ6"/>
      <c r="WHR6"/>
      <c r="WHS6"/>
      <c r="WHT6"/>
      <c r="WHU6"/>
      <c r="WHV6"/>
      <c r="WHW6"/>
      <c r="WHX6"/>
      <c r="WHY6"/>
      <c r="WHZ6"/>
      <c r="WIA6"/>
      <c r="WIB6"/>
      <c r="WIC6"/>
      <c r="WID6"/>
      <c r="WIE6"/>
      <c r="WIF6"/>
      <c r="WIG6"/>
      <c r="WIH6"/>
      <c r="WII6"/>
      <c r="WIJ6"/>
      <c r="WIK6"/>
      <c r="WIL6"/>
      <c r="WIM6"/>
      <c r="WIN6"/>
      <c r="WIO6"/>
      <c r="WIP6"/>
      <c r="WIQ6"/>
      <c r="WIR6"/>
      <c r="WIS6"/>
      <c r="WIT6"/>
      <c r="WIU6"/>
      <c r="WIV6"/>
      <c r="WIW6"/>
      <c r="WIX6"/>
      <c r="WIY6"/>
      <c r="WIZ6"/>
      <c r="WJA6"/>
      <c r="WJB6"/>
      <c r="WJC6"/>
      <c r="WJD6"/>
      <c r="WJE6"/>
      <c r="WJF6"/>
      <c r="WJG6"/>
      <c r="WJH6"/>
      <c r="WJI6"/>
      <c r="WJJ6"/>
      <c r="WJK6"/>
      <c r="WJL6"/>
      <c r="WJM6"/>
      <c r="WJN6"/>
      <c r="WJO6"/>
      <c r="WJP6"/>
      <c r="WJQ6"/>
      <c r="WJR6"/>
      <c r="WJS6"/>
      <c r="WJT6"/>
      <c r="WJU6"/>
      <c r="WJV6"/>
      <c r="WJW6"/>
      <c r="WJX6"/>
      <c r="WJY6"/>
      <c r="WJZ6"/>
      <c r="WKA6"/>
      <c r="WKB6"/>
      <c r="WKC6"/>
      <c r="WKD6"/>
      <c r="WKE6"/>
      <c r="WKF6"/>
      <c r="WKG6"/>
      <c r="WKH6"/>
      <c r="WKI6"/>
      <c r="WKJ6"/>
      <c r="WKK6"/>
      <c r="WKL6"/>
      <c r="WKM6"/>
      <c r="WKN6"/>
      <c r="WKO6"/>
      <c r="WKP6"/>
      <c r="WKQ6"/>
      <c r="WKR6"/>
      <c r="WKS6"/>
      <c r="WKT6"/>
      <c r="WKU6"/>
      <c r="WKV6"/>
      <c r="WKW6"/>
      <c r="WKX6"/>
      <c r="WKY6"/>
      <c r="WKZ6"/>
      <c r="WLA6"/>
      <c r="WLB6"/>
      <c r="WLC6"/>
      <c r="WLD6"/>
      <c r="WLE6"/>
      <c r="WLF6"/>
      <c r="WLG6"/>
      <c r="WLH6"/>
      <c r="WLI6"/>
      <c r="WLJ6"/>
      <c r="WLK6"/>
      <c r="WLL6"/>
      <c r="WLM6"/>
      <c r="WLN6"/>
      <c r="WLO6"/>
      <c r="WLP6"/>
      <c r="WLQ6"/>
      <c r="WLR6"/>
      <c r="WLS6"/>
      <c r="WLT6"/>
      <c r="WLU6"/>
      <c r="WLV6"/>
      <c r="WLW6"/>
      <c r="WLX6"/>
      <c r="WLY6"/>
      <c r="WLZ6"/>
      <c r="WMA6"/>
      <c r="WMB6"/>
      <c r="WMC6"/>
      <c r="WMD6"/>
      <c r="WME6"/>
      <c r="WMF6"/>
      <c r="WMG6"/>
      <c r="WMH6"/>
      <c r="WMI6"/>
      <c r="WMJ6"/>
      <c r="WMK6"/>
      <c r="WML6"/>
      <c r="WMM6"/>
      <c r="WMN6"/>
      <c r="WMO6"/>
      <c r="WMP6"/>
      <c r="WMQ6"/>
      <c r="WMR6"/>
      <c r="WMS6"/>
      <c r="WMT6"/>
      <c r="WMU6"/>
      <c r="WMV6"/>
      <c r="WMW6"/>
      <c r="WMX6"/>
      <c r="WMY6"/>
      <c r="WMZ6"/>
      <c r="WNA6"/>
      <c r="WNB6"/>
      <c r="WNC6"/>
      <c r="WND6"/>
      <c r="WNE6"/>
      <c r="WNF6"/>
      <c r="WNG6"/>
      <c r="WNH6"/>
      <c r="WNI6"/>
      <c r="WNJ6"/>
      <c r="WNK6"/>
      <c r="WNL6"/>
      <c r="WNM6"/>
      <c r="WNN6"/>
      <c r="WNO6"/>
      <c r="WNP6"/>
      <c r="WNQ6"/>
      <c r="WNR6"/>
      <c r="WNS6"/>
      <c r="WNT6"/>
      <c r="WNU6"/>
      <c r="WNV6"/>
      <c r="WNW6"/>
      <c r="WNX6"/>
      <c r="WNY6"/>
      <c r="WNZ6"/>
      <c r="WOA6"/>
      <c r="WOB6"/>
      <c r="WOC6"/>
      <c r="WOD6"/>
      <c r="WOE6"/>
      <c r="WOF6"/>
      <c r="WOG6"/>
      <c r="WOH6"/>
      <c r="WOI6"/>
      <c r="WOJ6"/>
      <c r="WOK6"/>
      <c r="WOL6"/>
      <c r="WOM6"/>
      <c r="WON6"/>
      <c r="WOO6"/>
      <c r="WOP6"/>
      <c r="WOQ6"/>
      <c r="WOR6"/>
      <c r="WOS6"/>
      <c r="WOT6"/>
      <c r="WOU6"/>
      <c r="WOV6"/>
      <c r="WOW6"/>
      <c r="WOX6"/>
      <c r="WOY6"/>
      <c r="WOZ6"/>
      <c r="WPA6"/>
      <c r="WPB6"/>
      <c r="WPC6"/>
      <c r="WPD6"/>
      <c r="WPE6"/>
      <c r="WPF6"/>
      <c r="WPG6"/>
      <c r="WPH6"/>
      <c r="WPI6"/>
      <c r="WPJ6"/>
      <c r="WPK6"/>
      <c r="WPL6"/>
      <c r="WPM6"/>
      <c r="WPN6"/>
      <c r="WPO6"/>
      <c r="WPP6"/>
      <c r="WPQ6"/>
      <c r="WPR6"/>
      <c r="WPS6"/>
      <c r="WPT6"/>
      <c r="WPU6"/>
      <c r="WPV6"/>
      <c r="WPW6"/>
      <c r="WPX6"/>
      <c r="WPY6"/>
      <c r="WPZ6"/>
      <c r="WQA6"/>
      <c r="WQB6"/>
      <c r="WQC6"/>
      <c r="WQD6"/>
      <c r="WQE6"/>
      <c r="WQF6"/>
      <c r="WQG6"/>
      <c r="WQH6"/>
      <c r="WQI6"/>
      <c r="WQJ6"/>
      <c r="WQK6"/>
      <c r="WQL6"/>
      <c r="WQM6"/>
      <c r="WQN6"/>
      <c r="WQO6"/>
      <c r="WQP6"/>
      <c r="WQQ6"/>
      <c r="WQR6"/>
      <c r="WQS6"/>
      <c r="WQT6"/>
      <c r="WQU6"/>
      <c r="WQV6"/>
      <c r="WQW6"/>
      <c r="WQX6"/>
      <c r="WQY6"/>
      <c r="WQZ6"/>
      <c r="WRA6"/>
      <c r="WRB6"/>
      <c r="WRC6"/>
      <c r="WRD6"/>
      <c r="WRE6"/>
      <c r="WRF6"/>
      <c r="WRG6"/>
      <c r="WRH6"/>
      <c r="WRI6"/>
      <c r="WRJ6"/>
      <c r="WRK6"/>
      <c r="WRL6"/>
      <c r="WRM6"/>
      <c r="WRN6"/>
      <c r="WRO6"/>
      <c r="WRP6"/>
      <c r="WRQ6"/>
      <c r="WRR6"/>
      <c r="WRS6"/>
      <c r="WRT6"/>
      <c r="WRU6"/>
      <c r="WRV6"/>
      <c r="WRW6"/>
      <c r="WRX6"/>
      <c r="WRY6"/>
      <c r="WRZ6"/>
      <c r="WSA6"/>
      <c r="WSB6"/>
      <c r="WSC6"/>
      <c r="WSD6"/>
      <c r="WSE6"/>
      <c r="WSF6"/>
      <c r="WSG6"/>
      <c r="WSH6"/>
      <c r="WSI6"/>
      <c r="WSJ6"/>
      <c r="WSK6"/>
      <c r="WSL6"/>
      <c r="WSM6"/>
      <c r="WSN6"/>
      <c r="WSO6"/>
      <c r="WSP6"/>
      <c r="WSQ6"/>
      <c r="WSR6"/>
      <c r="WSS6"/>
      <c r="WST6"/>
      <c r="WSU6"/>
      <c r="WSV6"/>
      <c r="WSW6"/>
      <c r="WSX6"/>
      <c r="WSY6"/>
      <c r="WSZ6"/>
      <c r="WTA6"/>
      <c r="WTB6"/>
      <c r="WTC6"/>
      <c r="WTD6"/>
      <c r="WTE6"/>
      <c r="WTF6"/>
      <c r="WTG6"/>
      <c r="WTH6"/>
      <c r="WTI6"/>
      <c r="WTJ6"/>
      <c r="WTK6"/>
      <c r="WTL6"/>
      <c r="WTM6"/>
      <c r="WTN6"/>
      <c r="WTO6"/>
      <c r="WTP6"/>
      <c r="WTQ6"/>
      <c r="WTR6"/>
      <c r="WTS6"/>
      <c r="WTT6"/>
      <c r="WTU6"/>
      <c r="WTV6"/>
      <c r="WTW6"/>
      <c r="WTX6"/>
      <c r="WTY6"/>
      <c r="WTZ6"/>
      <c r="WUA6"/>
      <c r="WUB6"/>
      <c r="WUC6"/>
      <c r="WUD6"/>
      <c r="WUE6"/>
      <c r="WUF6"/>
      <c r="WUG6"/>
      <c r="WUH6"/>
      <c r="WUI6"/>
      <c r="WUJ6"/>
      <c r="WUK6"/>
      <c r="WUL6"/>
      <c r="WUM6"/>
      <c r="WUN6"/>
      <c r="WUO6"/>
      <c r="WUP6"/>
      <c r="WUQ6"/>
      <c r="WUR6"/>
      <c r="WUS6"/>
      <c r="WUT6"/>
      <c r="WUU6"/>
      <c r="WUV6"/>
      <c r="WUW6"/>
      <c r="WUX6"/>
      <c r="WUY6"/>
      <c r="WUZ6"/>
      <c r="WVA6"/>
      <c r="WVB6"/>
      <c r="WVC6"/>
      <c r="WVD6"/>
      <c r="WVE6"/>
      <c r="WVF6"/>
      <c r="WVG6"/>
      <c r="WVH6"/>
      <c r="WVI6"/>
      <c r="WVJ6"/>
      <c r="WVK6"/>
      <c r="WVL6"/>
      <c r="WVM6"/>
      <c r="WVN6"/>
      <c r="WVO6"/>
      <c r="WVP6"/>
      <c r="WVQ6"/>
      <c r="WVR6"/>
      <c r="WVS6"/>
      <c r="WVT6"/>
      <c r="WVU6"/>
      <c r="WVV6"/>
      <c r="WVW6"/>
      <c r="WVX6"/>
      <c r="WVY6"/>
      <c r="WVZ6"/>
      <c r="WWA6"/>
      <c r="WWB6"/>
      <c r="WWC6"/>
      <c r="WWD6"/>
      <c r="WWE6"/>
      <c r="WWF6"/>
      <c r="WWG6"/>
      <c r="WWH6"/>
      <c r="WWI6"/>
      <c r="WWJ6"/>
      <c r="WWK6"/>
      <c r="WWL6"/>
      <c r="WWM6"/>
      <c r="WWN6"/>
      <c r="WWO6"/>
      <c r="WWP6"/>
      <c r="WWQ6"/>
      <c r="WWR6"/>
      <c r="WWS6"/>
      <c r="WWT6"/>
      <c r="WWU6"/>
      <c r="WWV6"/>
      <c r="WWW6"/>
      <c r="WWX6"/>
      <c r="WWY6"/>
      <c r="WWZ6"/>
      <c r="WXA6"/>
      <c r="WXB6"/>
      <c r="WXC6"/>
      <c r="WXD6"/>
      <c r="WXE6"/>
      <c r="WXF6"/>
      <c r="WXG6"/>
      <c r="WXH6"/>
      <c r="WXI6"/>
      <c r="WXJ6"/>
      <c r="WXK6"/>
      <c r="WXL6"/>
      <c r="WXM6"/>
      <c r="WXN6"/>
      <c r="WXO6"/>
      <c r="WXP6"/>
      <c r="WXQ6"/>
      <c r="WXR6"/>
      <c r="WXS6"/>
      <c r="WXT6"/>
      <c r="WXU6"/>
      <c r="WXV6"/>
      <c r="WXW6"/>
      <c r="WXX6"/>
      <c r="WXY6"/>
      <c r="WXZ6"/>
      <c r="WYA6"/>
      <c r="WYB6"/>
      <c r="WYC6"/>
      <c r="WYD6"/>
      <c r="WYE6"/>
      <c r="WYF6"/>
      <c r="WYG6"/>
      <c r="WYH6"/>
      <c r="WYI6"/>
      <c r="WYJ6"/>
      <c r="WYK6"/>
      <c r="WYL6"/>
      <c r="WYM6"/>
      <c r="WYN6"/>
      <c r="WYO6"/>
      <c r="WYP6"/>
      <c r="WYQ6"/>
      <c r="WYR6"/>
      <c r="WYS6"/>
      <c r="WYT6"/>
      <c r="WYU6"/>
      <c r="WYV6"/>
      <c r="WYW6"/>
      <c r="WYX6"/>
      <c r="WYY6"/>
      <c r="WYZ6"/>
      <c r="WZA6"/>
      <c r="WZB6"/>
      <c r="WZC6"/>
      <c r="WZD6"/>
      <c r="WZE6"/>
      <c r="WZF6"/>
      <c r="WZG6"/>
      <c r="WZH6"/>
      <c r="WZI6"/>
      <c r="WZJ6"/>
      <c r="WZK6"/>
      <c r="WZL6"/>
      <c r="WZM6"/>
      <c r="WZN6"/>
      <c r="WZO6"/>
      <c r="WZP6"/>
      <c r="WZQ6"/>
      <c r="WZR6"/>
      <c r="WZS6"/>
      <c r="WZT6"/>
      <c r="WZU6"/>
      <c r="WZV6"/>
      <c r="WZW6"/>
      <c r="WZX6"/>
      <c r="WZY6"/>
      <c r="WZZ6"/>
      <c r="XAA6"/>
      <c r="XAB6"/>
      <c r="XAC6"/>
      <c r="XAD6"/>
      <c r="XAE6"/>
      <c r="XAF6"/>
      <c r="XAG6"/>
      <c r="XAH6"/>
      <c r="XAI6"/>
      <c r="XAJ6"/>
      <c r="XAK6"/>
      <c r="XAL6"/>
      <c r="XAM6"/>
      <c r="XAN6"/>
      <c r="XAO6"/>
      <c r="XAP6"/>
      <c r="XAQ6"/>
      <c r="XAR6"/>
      <c r="XAS6"/>
      <c r="XAT6"/>
      <c r="XAU6"/>
      <c r="XAV6"/>
      <c r="XAW6"/>
      <c r="XAX6"/>
      <c r="XAY6"/>
      <c r="XAZ6"/>
      <c r="XBA6"/>
      <c r="XBB6"/>
      <c r="XBC6"/>
      <c r="XBD6"/>
      <c r="XBE6"/>
      <c r="XBF6"/>
      <c r="XBG6"/>
      <c r="XBH6"/>
      <c r="XBI6"/>
      <c r="XBJ6"/>
      <c r="XBK6"/>
      <c r="XBL6"/>
      <c r="XBM6"/>
      <c r="XBN6"/>
      <c r="XBO6"/>
      <c r="XBP6"/>
      <c r="XBQ6"/>
      <c r="XBR6"/>
      <c r="XBS6"/>
      <c r="XBT6"/>
      <c r="XBU6"/>
      <c r="XBV6"/>
      <c r="XBW6"/>
      <c r="XBX6"/>
      <c r="XBY6"/>
    </row>
    <row r="7" spans="2:16301" s="9" customFormat="1" ht="63.6" customHeight="1">
      <c r="B7" s="107" t="s">
        <v>2468</v>
      </c>
      <c r="C7" s="108" t="s">
        <v>2307</v>
      </c>
      <c r="D7" s="108" t="s">
        <v>2298</v>
      </c>
      <c r="E7" s="81" t="s">
        <v>2315</v>
      </c>
      <c r="F7" s="86" t="s">
        <v>293</v>
      </c>
      <c r="G7" s="86" t="s">
        <v>1415</v>
      </c>
      <c r="H7" s="86" t="s">
        <v>1416</v>
      </c>
      <c r="I7" s="86" t="s">
        <v>164</v>
      </c>
      <c r="J7" s="81" t="s">
        <v>164</v>
      </c>
      <c r="K7"/>
      <c r="L7"/>
      <c r="M7"/>
      <c r="N7"/>
      <c r="O7"/>
      <c r="P7"/>
      <c r="Q7"/>
      <c r="R7"/>
      <c r="S7"/>
      <c r="T7"/>
      <c r="U7"/>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c r="EC7"/>
      <c r="ED7"/>
      <c r="EE7"/>
      <c r="EF7"/>
      <c r="EG7"/>
      <c r="EH7"/>
      <c r="EI7"/>
      <c r="EJ7"/>
      <c r="EK7"/>
      <c r="EL7"/>
      <c r="EM7"/>
      <c r="EN7"/>
      <c r="EO7"/>
      <c r="EP7"/>
      <c r="EQ7"/>
      <c r="ER7"/>
      <c r="ES7"/>
      <c r="ET7"/>
      <c r="EU7"/>
      <c r="EV7"/>
      <c r="EW7"/>
      <c r="EX7"/>
      <c r="EY7"/>
      <c r="EZ7"/>
      <c r="FA7"/>
      <c r="FB7"/>
      <c r="FC7"/>
      <c r="FD7"/>
      <c r="FE7"/>
      <c r="FF7"/>
      <c r="FG7"/>
      <c r="FH7"/>
      <c r="FI7"/>
      <c r="FJ7"/>
      <c r="FK7"/>
      <c r="FL7"/>
      <c r="FM7"/>
      <c r="FN7"/>
      <c r="FO7"/>
      <c r="FP7"/>
      <c r="FQ7"/>
      <c r="FR7"/>
      <c r="FS7"/>
      <c r="FT7"/>
      <c r="FU7"/>
      <c r="FV7"/>
      <c r="FW7"/>
      <c r="FX7"/>
      <c r="FY7"/>
      <c r="FZ7"/>
      <c r="GA7"/>
      <c r="GB7"/>
      <c r="GC7"/>
      <c r="GD7"/>
      <c r="GE7"/>
      <c r="GF7"/>
      <c r="GG7"/>
      <c r="GH7"/>
      <c r="GI7"/>
      <c r="GJ7"/>
      <c r="GK7"/>
      <c r="GL7"/>
      <c r="GM7"/>
      <c r="GN7"/>
      <c r="GO7"/>
      <c r="GP7"/>
      <c r="GQ7"/>
      <c r="GR7"/>
      <c r="GS7"/>
      <c r="GT7"/>
      <c r="GU7"/>
      <c r="GV7"/>
      <c r="GW7"/>
      <c r="GX7"/>
      <c r="GY7"/>
      <c r="GZ7"/>
      <c r="HA7"/>
      <c r="HB7"/>
      <c r="HC7"/>
      <c r="HD7"/>
      <c r="HE7"/>
      <c r="HF7"/>
      <c r="HG7"/>
      <c r="HH7"/>
      <c r="HI7"/>
      <c r="HJ7"/>
      <c r="HK7"/>
      <c r="HL7"/>
      <c r="HM7"/>
      <c r="HN7"/>
      <c r="HO7"/>
      <c r="HP7"/>
      <c r="HQ7"/>
      <c r="HR7"/>
      <c r="HS7"/>
      <c r="HT7"/>
      <c r="HU7"/>
      <c r="HV7"/>
      <c r="HW7"/>
      <c r="HX7"/>
      <c r="HY7"/>
      <c r="HZ7"/>
      <c r="IA7"/>
      <c r="IB7"/>
      <c r="IC7"/>
      <c r="ID7"/>
      <c r="IE7"/>
      <c r="IF7"/>
      <c r="IG7"/>
      <c r="IH7"/>
      <c r="II7"/>
      <c r="IJ7"/>
      <c r="IK7"/>
      <c r="IL7"/>
      <c r="IM7"/>
      <c r="IN7"/>
      <c r="IO7"/>
      <c r="IP7"/>
      <c r="IQ7"/>
      <c r="IR7"/>
      <c r="IS7"/>
      <c r="IT7"/>
      <c r="IU7"/>
      <c r="IV7"/>
      <c r="IW7"/>
      <c r="IX7"/>
      <c r="IY7"/>
      <c r="IZ7"/>
      <c r="JA7"/>
      <c r="JB7"/>
      <c r="JC7"/>
      <c r="JD7"/>
      <c r="JE7"/>
      <c r="JF7"/>
      <c r="JG7"/>
      <c r="JH7"/>
      <c r="JI7"/>
      <c r="JJ7"/>
      <c r="JK7"/>
      <c r="JL7"/>
      <c r="JM7"/>
      <c r="JN7"/>
      <c r="JO7"/>
      <c r="JP7"/>
      <c r="JQ7"/>
      <c r="JR7"/>
      <c r="JS7"/>
      <c r="JT7"/>
      <c r="JU7"/>
      <c r="JV7"/>
      <c r="JW7"/>
      <c r="JX7"/>
      <c r="JY7"/>
      <c r="JZ7"/>
      <c r="KA7"/>
      <c r="KB7"/>
      <c r="KC7"/>
      <c r="KD7"/>
      <c r="KE7"/>
      <c r="KF7"/>
      <c r="KG7"/>
      <c r="KH7"/>
      <c r="KI7"/>
      <c r="KJ7"/>
      <c r="KK7"/>
      <c r="KL7"/>
      <c r="KM7"/>
      <c r="KN7"/>
      <c r="KO7"/>
      <c r="KP7"/>
      <c r="KQ7"/>
      <c r="KR7"/>
      <c r="KS7"/>
      <c r="KT7"/>
      <c r="KU7"/>
      <c r="KV7"/>
      <c r="KW7"/>
      <c r="KX7"/>
      <c r="KY7"/>
      <c r="KZ7"/>
      <c r="LA7"/>
      <c r="LB7"/>
      <c r="LC7"/>
      <c r="LD7"/>
      <c r="LE7"/>
      <c r="LF7"/>
      <c r="LG7"/>
      <c r="LH7"/>
      <c r="LI7"/>
      <c r="LJ7"/>
      <c r="LK7"/>
      <c r="LL7"/>
      <c r="LM7"/>
      <c r="LN7"/>
      <c r="LO7"/>
      <c r="LP7"/>
      <c r="LQ7"/>
      <c r="LR7"/>
      <c r="LS7"/>
      <c r="LT7"/>
      <c r="LU7"/>
      <c r="LV7"/>
      <c r="LW7"/>
      <c r="LX7"/>
      <c r="LY7"/>
      <c r="LZ7"/>
      <c r="MA7"/>
      <c r="MB7"/>
      <c r="MC7"/>
      <c r="MD7"/>
      <c r="ME7"/>
      <c r="MF7"/>
      <c r="MG7"/>
      <c r="MH7"/>
      <c r="MI7"/>
      <c r="MJ7"/>
      <c r="MK7"/>
      <c r="ML7"/>
      <c r="MM7"/>
      <c r="MN7"/>
      <c r="MO7"/>
      <c r="MP7"/>
      <c r="MQ7"/>
      <c r="MR7"/>
      <c r="MS7"/>
      <c r="MT7"/>
      <c r="MU7"/>
      <c r="MV7"/>
      <c r="MW7"/>
      <c r="MX7"/>
      <c r="MY7"/>
      <c r="MZ7"/>
      <c r="NA7"/>
      <c r="NB7"/>
      <c r="NC7"/>
      <c r="ND7"/>
      <c r="NE7"/>
      <c r="NF7"/>
      <c r="NG7"/>
      <c r="NH7"/>
      <c r="NI7"/>
      <c r="NJ7"/>
      <c r="NK7"/>
      <c r="NL7"/>
      <c r="NM7"/>
      <c r="NN7"/>
      <c r="NO7"/>
      <c r="NP7"/>
      <c r="NQ7"/>
      <c r="NR7"/>
      <c r="NS7"/>
      <c r="NT7"/>
      <c r="NU7"/>
      <c r="NV7"/>
      <c r="NW7"/>
      <c r="NX7"/>
      <c r="NY7"/>
      <c r="NZ7"/>
      <c r="OA7"/>
      <c r="OB7"/>
      <c r="OC7"/>
      <c r="OD7"/>
      <c r="OE7"/>
      <c r="OF7"/>
      <c r="OG7"/>
      <c r="OH7"/>
      <c r="OI7"/>
      <c r="OJ7"/>
      <c r="OK7"/>
      <c r="OL7"/>
      <c r="OM7"/>
      <c r="ON7"/>
      <c r="OO7"/>
      <c r="OP7"/>
      <c r="OQ7"/>
      <c r="OR7"/>
      <c r="OS7"/>
      <c r="OT7"/>
      <c r="OU7"/>
      <c r="OV7"/>
      <c r="OW7"/>
      <c r="OX7"/>
      <c r="OY7"/>
      <c r="OZ7"/>
      <c r="PA7"/>
      <c r="PB7"/>
      <c r="PC7"/>
      <c r="PD7"/>
      <c r="PE7"/>
      <c r="PF7"/>
      <c r="PG7"/>
      <c r="PH7"/>
      <c r="PI7"/>
      <c r="PJ7"/>
      <c r="PK7"/>
      <c r="PL7"/>
      <c r="PM7"/>
      <c r="PN7"/>
      <c r="PO7"/>
      <c r="PP7"/>
      <c r="PQ7"/>
      <c r="PR7"/>
      <c r="PS7"/>
      <c r="PT7"/>
      <c r="PU7"/>
      <c r="PV7"/>
      <c r="PW7"/>
      <c r="PX7"/>
      <c r="PY7"/>
      <c r="PZ7"/>
      <c r="QA7"/>
      <c r="QB7"/>
      <c r="QC7"/>
      <c r="QD7"/>
      <c r="QE7"/>
      <c r="QF7"/>
      <c r="QG7"/>
      <c r="QH7"/>
      <c r="QI7"/>
      <c r="QJ7"/>
      <c r="QK7"/>
      <c r="QL7"/>
      <c r="QM7"/>
      <c r="QN7"/>
      <c r="QO7"/>
      <c r="QP7"/>
      <c r="QQ7"/>
      <c r="QR7"/>
      <c r="QS7"/>
      <c r="QT7"/>
      <c r="QU7"/>
      <c r="QV7"/>
      <c r="QW7"/>
      <c r="QX7"/>
      <c r="QY7"/>
      <c r="QZ7"/>
      <c r="RA7"/>
      <c r="RB7"/>
      <c r="RC7"/>
      <c r="RD7"/>
      <c r="RE7"/>
      <c r="RF7"/>
      <c r="RG7"/>
      <c r="RH7"/>
      <c r="RI7"/>
      <c r="RJ7"/>
      <c r="RK7"/>
      <c r="RL7"/>
      <c r="RM7"/>
      <c r="RN7"/>
      <c r="RO7"/>
      <c r="RP7"/>
      <c r="RQ7"/>
      <c r="RR7"/>
      <c r="RS7"/>
      <c r="RT7"/>
      <c r="RU7"/>
      <c r="RV7"/>
      <c r="RW7"/>
      <c r="RX7"/>
      <c r="RY7"/>
      <c r="RZ7"/>
      <c r="SA7"/>
      <c r="SB7"/>
      <c r="SC7"/>
      <c r="SD7"/>
      <c r="SE7"/>
      <c r="SF7"/>
      <c r="SG7"/>
      <c r="SH7"/>
      <c r="SI7"/>
      <c r="SJ7"/>
      <c r="SK7"/>
      <c r="SL7"/>
      <c r="SM7"/>
      <c r="SN7"/>
      <c r="SO7"/>
      <c r="SP7"/>
      <c r="SQ7"/>
      <c r="SR7"/>
      <c r="SS7"/>
      <c r="ST7"/>
      <c r="SU7"/>
      <c r="SV7"/>
      <c r="SW7"/>
      <c r="SX7"/>
      <c r="SY7"/>
      <c r="SZ7"/>
      <c r="TA7"/>
      <c r="TB7"/>
      <c r="TC7"/>
      <c r="TD7"/>
      <c r="TE7"/>
      <c r="TF7"/>
      <c r="TG7"/>
      <c r="TH7"/>
      <c r="TI7"/>
      <c r="TJ7"/>
      <c r="TK7"/>
      <c r="TL7"/>
      <c r="TM7"/>
      <c r="TN7"/>
      <c r="TO7"/>
      <c r="TP7"/>
      <c r="TQ7"/>
      <c r="TR7"/>
      <c r="TS7"/>
      <c r="TT7"/>
      <c r="TU7"/>
      <c r="TV7"/>
      <c r="TW7"/>
      <c r="TX7"/>
      <c r="TY7"/>
      <c r="TZ7"/>
      <c r="UA7"/>
      <c r="UB7"/>
      <c r="UC7"/>
      <c r="UD7"/>
      <c r="UE7"/>
      <c r="UF7"/>
      <c r="UG7"/>
      <c r="UH7"/>
      <c r="UI7"/>
      <c r="UJ7"/>
      <c r="UK7"/>
      <c r="UL7"/>
      <c r="UM7"/>
      <c r="UN7"/>
      <c r="UO7"/>
      <c r="UP7"/>
      <c r="UQ7"/>
      <c r="UR7"/>
      <c r="US7"/>
      <c r="UT7"/>
      <c r="UU7"/>
      <c r="UV7"/>
      <c r="UW7"/>
      <c r="UX7"/>
      <c r="UY7"/>
      <c r="UZ7"/>
      <c r="VA7"/>
      <c r="VB7"/>
      <c r="VC7"/>
      <c r="VD7"/>
      <c r="VE7"/>
      <c r="VF7"/>
      <c r="VG7"/>
      <c r="VH7"/>
      <c r="VI7"/>
      <c r="VJ7"/>
      <c r="VK7"/>
      <c r="VL7"/>
      <c r="VM7"/>
      <c r="VN7"/>
      <c r="VO7"/>
      <c r="VP7"/>
      <c r="VQ7"/>
      <c r="VR7"/>
      <c r="VS7"/>
      <c r="VT7"/>
      <c r="VU7"/>
      <c r="VV7"/>
      <c r="VW7"/>
      <c r="VX7"/>
      <c r="VY7"/>
      <c r="VZ7"/>
      <c r="WA7"/>
      <c r="WB7"/>
      <c r="WC7"/>
      <c r="WD7"/>
      <c r="WE7"/>
      <c r="WF7"/>
      <c r="WG7"/>
      <c r="WH7"/>
      <c r="WI7"/>
      <c r="WJ7"/>
      <c r="WK7"/>
      <c r="WL7"/>
      <c r="WM7"/>
      <c r="WN7"/>
      <c r="WO7"/>
      <c r="WP7"/>
      <c r="WQ7"/>
      <c r="WR7"/>
      <c r="WS7"/>
      <c r="WT7"/>
      <c r="WU7"/>
      <c r="WV7"/>
      <c r="WW7"/>
      <c r="WX7"/>
      <c r="WY7"/>
      <c r="WZ7"/>
      <c r="XA7"/>
      <c r="XB7"/>
      <c r="XC7"/>
      <c r="XD7"/>
      <c r="XE7"/>
      <c r="XF7"/>
      <c r="XG7"/>
      <c r="XH7"/>
      <c r="XI7"/>
      <c r="XJ7"/>
      <c r="XK7"/>
      <c r="XL7"/>
      <c r="XM7"/>
      <c r="XN7"/>
      <c r="XO7"/>
      <c r="XP7"/>
      <c r="XQ7"/>
      <c r="XR7"/>
      <c r="XS7"/>
      <c r="XT7"/>
      <c r="XU7"/>
      <c r="XV7"/>
      <c r="XW7"/>
      <c r="XX7"/>
      <c r="XY7"/>
      <c r="XZ7"/>
      <c r="YA7"/>
      <c r="YB7"/>
      <c r="YC7"/>
      <c r="YD7"/>
      <c r="YE7"/>
      <c r="YF7"/>
      <c r="YG7"/>
      <c r="YH7"/>
      <c r="YI7"/>
      <c r="YJ7"/>
      <c r="YK7"/>
      <c r="YL7"/>
      <c r="YM7"/>
      <c r="YN7"/>
      <c r="YO7"/>
      <c r="YP7"/>
      <c r="YQ7"/>
      <c r="YR7"/>
      <c r="YS7"/>
      <c r="YT7"/>
      <c r="YU7"/>
      <c r="YV7"/>
      <c r="YW7"/>
      <c r="YX7"/>
      <c r="YY7"/>
      <c r="YZ7"/>
      <c r="ZA7"/>
      <c r="ZB7"/>
      <c r="ZC7"/>
      <c r="ZD7"/>
      <c r="ZE7"/>
      <c r="ZF7"/>
      <c r="ZG7"/>
      <c r="ZH7"/>
      <c r="ZI7"/>
      <c r="ZJ7"/>
      <c r="ZK7"/>
      <c r="ZL7"/>
      <c r="ZM7"/>
      <c r="ZN7"/>
      <c r="ZO7"/>
      <c r="ZP7"/>
      <c r="ZQ7"/>
      <c r="ZR7"/>
      <c r="ZS7"/>
      <c r="ZT7"/>
      <c r="ZU7"/>
      <c r="ZV7"/>
      <c r="ZW7"/>
      <c r="ZX7"/>
      <c r="ZY7"/>
      <c r="ZZ7"/>
      <c r="AAA7"/>
      <c r="AAB7"/>
      <c r="AAC7"/>
      <c r="AAD7"/>
      <c r="AAE7"/>
      <c r="AAF7"/>
      <c r="AAG7"/>
      <c r="AAH7"/>
      <c r="AAI7"/>
      <c r="AAJ7"/>
      <c r="AAK7"/>
      <c r="AAL7"/>
      <c r="AAM7"/>
      <c r="AAN7"/>
      <c r="AAO7"/>
      <c r="AAP7"/>
      <c r="AAQ7"/>
      <c r="AAR7"/>
      <c r="AAS7"/>
      <c r="AAT7"/>
      <c r="AAU7"/>
      <c r="AAV7"/>
      <c r="AAW7"/>
      <c r="AAX7"/>
      <c r="AAY7"/>
      <c r="AAZ7"/>
      <c r="ABA7"/>
      <c r="ABB7"/>
      <c r="ABC7"/>
      <c r="ABD7"/>
      <c r="ABE7"/>
      <c r="ABF7"/>
      <c r="ABG7"/>
      <c r="ABH7"/>
      <c r="ABI7"/>
      <c r="ABJ7"/>
      <c r="ABK7"/>
      <c r="ABL7"/>
      <c r="ABM7"/>
      <c r="ABN7"/>
      <c r="ABO7"/>
      <c r="ABP7"/>
      <c r="ABQ7"/>
      <c r="ABR7"/>
      <c r="ABS7"/>
      <c r="ABT7"/>
      <c r="ABU7"/>
      <c r="ABV7"/>
      <c r="ABW7"/>
      <c r="ABX7"/>
      <c r="ABY7"/>
      <c r="ABZ7"/>
      <c r="ACA7"/>
      <c r="ACB7"/>
      <c r="ACC7"/>
      <c r="ACD7"/>
      <c r="ACE7"/>
      <c r="ACF7"/>
      <c r="ACG7"/>
      <c r="ACH7"/>
      <c r="ACI7"/>
      <c r="ACJ7"/>
      <c r="ACK7"/>
      <c r="ACL7"/>
      <c r="ACM7"/>
      <c r="ACN7"/>
      <c r="ACO7"/>
      <c r="ACP7"/>
      <c r="ACQ7"/>
      <c r="ACR7"/>
      <c r="ACS7"/>
      <c r="ACT7"/>
      <c r="ACU7"/>
      <c r="ACV7"/>
      <c r="ACW7"/>
      <c r="ACX7"/>
      <c r="ACY7"/>
      <c r="ACZ7"/>
      <c r="ADA7"/>
      <c r="ADB7"/>
      <c r="ADC7"/>
      <c r="ADD7"/>
      <c r="ADE7"/>
      <c r="ADF7"/>
      <c r="ADG7"/>
      <c r="ADH7"/>
      <c r="ADI7"/>
      <c r="ADJ7"/>
      <c r="ADK7"/>
      <c r="ADL7"/>
      <c r="ADM7"/>
      <c r="ADN7"/>
      <c r="ADO7"/>
      <c r="ADP7"/>
      <c r="ADQ7"/>
      <c r="ADR7"/>
      <c r="ADS7"/>
      <c r="ADT7"/>
      <c r="ADU7"/>
      <c r="ADV7"/>
      <c r="ADW7"/>
      <c r="ADX7"/>
      <c r="ADY7"/>
      <c r="ADZ7"/>
      <c r="AEA7"/>
      <c r="AEB7"/>
      <c r="AEC7"/>
      <c r="AED7"/>
      <c r="AEE7"/>
      <c r="AEF7"/>
      <c r="AEG7"/>
      <c r="AEH7"/>
      <c r="AEI7"/>
      <c r="AEJ7"/>
      <c r="AEK7"/>
      <c r="AEL7"/>
      <c r="AEM7"/>
      <c r="AEN7"/>
      <c r="AEO7"/>
      <c r="AEP7"/>
      <c r="AEQ7"/>
      <c r="AER7"/>
      <c r="AES7"/>
      <c r="AET7"/>
      <c r="AEU7"/>
      <c r="AEV7"/>
      <c r="AEW7"/>
      <c r="AEX7"/>
      <c r="AEY7"/>
      <c r="AEZ7"/>
      <c r="AFA7"/>
      <c r="AFB7"/>
      <c r="AFC7"/>
      <c r="AFD7"/>
      <c r="AFE7"/>
      <c r="AFF7"/>
      <c r="AFG7"/>
      <c r="AFH7"/>
      <c r="AFI7"/>
      <c r="AFJ7"/>
      <c r="AFK7"/>
      <c r="AFL7"/>
      <c r="AFM7"/>
      <c r="AFN7"/>
      <c r="AFO7"/>
      <c r="AFP7"/>
      <c r="AFQ7"/>
      <c r="AFR7"/>
      <c r="AFS7"/>
      <c r="AFT7"/>
      <c r="AFU7"/>
      <c r="AFV7"/>
      <c r="AFW7"/>
      <c r="AFX7"/>
      <c r="AFY7"/>
      <c r="AFZ7"/>
      <c r="AGA7"/>
      <c r="AGB7"/>
      <c r="AGC7"/>
      <c r="AGD7"/>
      <c r="AGE7"/>
      <c r="AGF7"/>
      <c r="AGG7"/>
      <c r="AGH7"/>
      <c r="AGI7"/>
      <c r="AGJ7"/>
      <c r="AGK7"/>
      <c r="AGL7"/>
      <c r="AGM7"/>
      <c r="AGN7"/>
      <c r="AGO7"/>
      <c r="AGP7"/>
      <c r="AGQ7"/>
      <c r="AGR7"/>
      <c r="AGS7"/>
      <c r="AGT7"/>
      <c r="AGU7"/>
      <c r="AGV7"/>
      <c r="AGW7"/>
      <c r="AGX7"/>
      <c r="AGY7"/>
      <c r="AGZ7"/>
      <c r="AHA7"/>
      <c r="AHB7"/>
      <c r="AHC7"/>
      <c r="AHD7"/>
      <c r="AHE7"/>
      <c r="AHF7"/>
      <c r="AHG7"/>
      <c r="AHH7"/>
      <c r="AHI7"/>
      <c r="AHJ7"/>
      <c r="AHK7"/>
      <c r="AHL7"/>
      <c r="AHM7"/>
      <c r="AHN7"/>
      <c r="AHO7"/>
      <c r="AHP7"/>
      <c r="AHQ7"/>
      <c r="AHR7"/>
      <c r="AHS7"/>
      <c r="AHT7"/>
      <c r="AHU7"/>
      <c r="AHV7"/>
      <c r="AHW7"/>
      <c r="AHX7"/>
      <c r="AHY7"/>
      <c r="AHZ7"/>
      <c r="AIA7"/>
      <c r="AIB7"/>
      <c r="AIC7"/>
      <c r="AID7"/>
      <c r="AIE7"/>
      <c r="AIF7"/>
      <c r="AIG7"/>
      <c r="AIH7"/>
      <c r="AII7"/>
      <c r="AIJ7"/>
      <c r="AIK7"/>
      <c r="AIL7"/>
      <c r="AIM7"/>
      <c r="AIN7"/>
      <c r="AIO7"/>
      <c r="AIP7"/>
      <c r="AIQ7"/>
      <c r="AIR7"/>
      <c r="AIS7"/>
      <c r="AIT7"/>
      <c r="AIU7"/>
      <c r="AIV7"/>
      <c r="AIW7"/>
      <c r="AIX7"/>
      <c r="AIY7"/>
      <c r="AIZ7"/>
      <c r="AJA7"/>
      <c r="AJB7"/>
      <c r="AJC7"/>
      <c r="AJD7"/>
      <c r="AJE7"/>
      <c r="AJF7"/>
      <c r="AJG7"/>
      <c r="AJH7"/>
      <c r="AJI7"/>
      <c r="AJJ7"/>
      <c r="AJK7"/>
      <c r="AJL7"/>
      <c r="AJM7"/>
      <c r="AJN7"/>
      <c r="AJO7"/>
      <c r="AJP7"/>
      <c r="AJQ7"/>
      <c r="AJR7"/>
      <c r="AJS7"/>
      <c r="AJT7"/>
      <c r="AJU7"/>
      <c r="AJV7"/>
      <c r="AJW7"/>
      <c r="AJX7"/>
      <c r="AJY7"/>
      <c r="AJZ7"/>
      <c r="AKA7"/>
      <c r="AKB7"/>
      <c r="AKC7"/>
      <c r="AKD7"/>
      <c r="AKE7"/>
      <c r="AKF7"/>
      <c r="AKG7"/>
      <c r="AKH7"/>
      <c r="AKI7"/>
      <c r="AKJ7"/>
      <c r="AKK7"/>
      <c r="AKL7"/>
      <c r="AKM7"/>
      <c r="AKN7"/>
      <c r="AKO7"/>
      <c r="AKP7"/>
      <c r="AKQ7"/>
      <c r="AKR7"/>
      <c r="AKS7"/>
      <c r="AKT7"/>
      <c r="AKU7"/>
      <c r="AKV7"/>
      <c r="AKW7"/>
      <c r="AKX7"/>
      <c r="AKY7"/>
      <c r="AKZ7"/>
      <c r="ALA7"/>
      <c r="ALB7"/>
      <c r="ALC7"/>
      <c r="ALD7"/>
      <c r="ALE7"/>
      <c r="ALF7"/>
      <c r="ALG7"/>
      <c r="ALH7"/>
      <c r="ALI7"/>
      <c r="ALJ7"/>
      <c r="ALK7"/>
      <c r="ALL7"/>
      <c r="ALM7"/>
      <c r="ALN7"/>
      <c r="ALO7"/>
      <c r="ALP7"/>
      <c r="ALQ7"/>
      <c r="ALR7"/>
      <c r="ALS7"/>
      <c r="ALT7"/>
      <c r="ALU7"/>
      <c r="ALV7"/>
      <c r="ALW7"/>
      <c r="ALX7"/>
      <c r="ALY7"/>
      <c r="ALZ7"/>
      <c r="AMA7"/>
      <c r="AMB7"/>
      <c r="AMC7"/>
      <c r="AMD7"/>
      <c r="AME7"/>
      <c r="AMF7"/>
      <c r="AMG7"/>
      <c r="AMH7"/>
      <c r="AMI7"/>
      <c r="AMJ7"/>
      <c r="AMK7"/>
      <c r="AML7"/>
      <c r="AMM7"/>
      <c r="AMN7"/>
      <c r="AMO7"/>
      <c r="AMP7"/>
      <c r="AMQ7"/>
      <c r="AMR7"/>
      <c r="AMS7"/>
      <c r="AMT7"/>
      <c r="AMU7"/>
      <c r="AMV7"/>
      <c r="AMW7"/>
      <c r="AMX7"/>
      <c r="AMY7"/>
      <c r="AMZ7"/>
      <c r="ANA7"/>
      <c r="ANB7"/>
      <c r="ANC7"/>
      <c r="AND7"/>
      <c r="ANE7"/>
      <c r="ANF7"/>
      <c r="ANG7"/>
      <c r="ANH7"/>
      <c r="ANI7"/>
      <c r="ANJ7"/>
      <c r="ANK7"/>
      <c r="ANL7"/>
      <c r="ANM7"/>
      <c r="ANN7"/>
      <c r="ANO7"/>
      <c r="ANP7"/>
      <c r="ANQ7"/>
      <c r="ANR7"/>
      <c r="ANS7"/>
      <c r="ANT7"/>
      <c r="ANU7"/>
      <c r="ANV7"/>
      <c r="ANW7"/>
      <c r="ANX7"/>
      <c r="ANY7"/>
      <c r="ANZ7"/>
      <c r="AOA7"/>
      <c r="AOB7"/>
      <c r="AOC7"/>
      <c r="AOD7"/>
      <c r="AOE7"/>
      <c r="AOF7"/>
      <c r="AOG7"/>
      <c r="AOH7"/>
      <c r="AOI7"/>
      <c r="AOJ7"/>
      <c r="AOK7"/>
      <c r="AOL7"/>
      <c r="AOM7"/>
      <c r="AON7"/>
      <c r="AOO7"/>
      <c r="AOP7"/>
      <c r="AOQ7"/>
      <c r="AOR7"/>
      <c r="AOS7"/>
      <c r="AOT7"/>
      <c r="AOU7"/>
      <c r="AOV7"/>
      <c r="AOW7"/>
      <c r="AOX7"/>
      <c r="AOY7"/>
      <c r="AOZ7"/>
      <c r="APA7"/>
      <c r="APB7"/>
      <c r="APC7"/>
      <c r="APD7"/>
      <c r="APE7"/>
      <c r="APF7"/>
      <c r="APG7"/>
      <c r="APH7"/>
      <c r="API7"/>
      <c r="APJ7"/>
      <c r="APK7"/>
      <c r="APL7"/>
      <c r="APM7"/>
      <c r="APN7"/>
      <c r="APO7"/>
      <c r="APP7"/>
      <c r="APQ7"/>
      <c r="APR7"/>
      <c r="APS7"/>
      <c r="APT7"/>
      <c r="APU7"/>
      <c r="APV7"/>
      <c r="APW7"/>
      <c r="APX7"/>
      <c r="APY7"/>
      <c r="APZ7"/>
      <c r="AQA7"/>
      <c r="AQB7"/>
      <c r="AQC7"/>
      <c r="AQD7"/>
      <c r="AQE7"/>
      <c r="AQF7"/>
      <c r="AQG7"/>
      <c r="AQH7"/>
      <c r="AQI7"/>
      <c r="AQJ7"/>
      <c r="AQK7"/>
      <c r="AQL7"/>
      <c r="AQM7"/>
      <c r="AQN7"/>
      <c r="AQO7"/>
      <c r="AQP7"/>
      <c r="AQQ7"/>
      <c r="AQR7"/>
      <c r="AQS7"/>
      <c r="AQT7"/>
      <c r="AQU7"/>
      <c r="AQV7"/>
      <c r="AQW7"/>
      <c r="AQX7"/>
      <c r="AQY7"/>
      <c r="AQZ7"/>
      <c r="ARA7"/>
      <c r="ARB7"/>
      <c r="ARC7"/>
      <c r="ARD7"/>
      <c r="ARE7"/>
      <c r="ARF7"/>
      <c r="ARG7"/>
      <c r="ARH7"/>
      <c r="ARI7"/>
      <c r="ARJ7"/>
      <c r="ARK7"/>
      <c r="ARL7"/>
      <c r="ARM7"/>
      <c r="ARN7"/>
      <c r="ARO7"/>
      <c r="ARP7"/>
      <c r="ARQ7"/>
      <c r="ARR7"/>
      <c r="ARS7"/>
      <c r="ART7"/>
      <c r="ARU7"/>
      <c r="ARV7"/>
      <c r="ARW7"/>
      <c r="ARX7"/>
      <c r="ARY7"/>
      <c r="ARZ7"/>
      <c r="ASA7"/>
      <c r="ASB7"/>
      <c r="ASC7"/>
      <c r="ASD7"/>
      <c r="ASE7"/>
      <c r="ASF7"/>
      <c r="ASG7"/>
      <c r="ASH7"/>
      <c r="ASI7"/>
      <c r="ASJ7"/>
      <c r="ASK7"/>
      <c r="ASL7"/>
      <c r="ASM7"/>
      <c r="ASN7"/>
      <c r="ASO7"/>
      <c r="ASP7"/>
      <c r="ASQ7"/>
      <c r="ASR7"/>
      <c r="ASS7"/>
      <c r="AST7"/>
      <c r="ASU7"/>
      <c r="ASV7"/>
      <c r="ASW7"/>
      <c r="ASX7"/>
      <c r="ASY7"/>
      <c r="ASZ7"/>
      <c r="ATA7"/>
      <c r="ATB7"/>
      <c r="ATC7"/>
      <c r="ATD7"/>
      <c r="ATE7"/>
      <c r="ATF7"/>
      <c r="ATG7"/>
      <c r="ATH7"/>
      <c r="ATI7"/>
      <c r="ATJ7"/>
      <c r="ATK7"/>
      <c r="ATL7"/>
      <c r="ATM7"/>
      <c r="ATN7"/>
      <c r="ATO7"/>
      <c r="ATP7"/>
      <c r="ATQ7"/>
      <c r="ATR7"/>
      <c r="ATS7"/>
      <c r="ATT7"/>
      <c r="ATU7"/>
      <c r="ATV7"/>
      <c r="ATW7"/>
      <c r="ATX7"/>
      <c r="ATY7"/>
      <c r="ATZ7"/>
      <c r="AUA7"/>
      <c r="AUB7"/>
      <c r="AUC7"/>
      <c r="AUD7"/>
      <c r="AUE7"/>
      <c r="AUF7"/>
      <c r="AUG7"/>
      <c r="AUH7"/>
      <c r="AUI7"/>
      <c r="AUJ7"/>
      <c r="AUK7"/>
      <c r="AUL7"/>
      <c r="AUM7"/>
      <c r="AUN7"/>
      <c r="AUO7"/>
      <c r="AUP7"/>
      <c r="AUQ7"/>
      <c r="AUR7"/>
      <c r="AUS7"/>
      <c r="AUT7"/>
      <c r="AUU7"/>
      <c r="AUV7"/>
      <c r="AUW7"/>
      <c r="AUX7"/>
      <c r="AUY7"/>
      <c r="AUZ7"/>
      <c r="AVA7"/>
      <c r="AVB7"/>
      <c r="AVC7"/>
      <c r="AVD7"/>
      <c r="AVE7"/>
      <c r="AVF7"/>
      <c r="AVG7"/>
      <c r="AVH7"/>
      <c r="AVI7"/>
      <c r="AVJ7"/>
      <c r="AVK7"/>
      <c r="AVL7"/>
      <c r="AVM7"/>
      <c r="AVN7"/>
      <c r="AVO7"/>
      <c r="AVP7"/>
      <c r="AVQ7"/>
      <c r="AVR7"/>
      <c r="AVS7"/>
      <c r="AVT7"/>
      <c r="AVU7"/>
      <c r="AVV7"/>
      <c r="AVW7"/>
      <c r="AVX7"/>
      <c r="AVY7"/>
      <c r="AVZ7"/>
      <c r="AWA7"/>
      <c r="AWB7"/>
      <c r="AWC7"/>
      <c r="AWD7"/>
      <c r="AWE7"/>
      <c r="AWF7"/>
      <c r="AWG7"/>
      <c r="AWH7"/>
      <c r="AWI7"/>
      <c r="AWJ7"/>
      <c r="AWK7"/>
      <c r="AWL7"/>
      <c r="AWM7"/>
      <c r="AWN7"/>
      <c r="AWO7"/>
      <c r="AWP7"/>
      <c r="AWQ7"/>
      <c r="AWR7"/>
      <c r="AWS7"/>
      <c r="AWT7"/>
      <c r="AWU7"/>
      <c r="AWV7"/>
      <c r="AWW7"/>
      <c r="AWX7"/>
      <c r="AWY7"/>
      <c r="AWZ7"/>
      <c r="AXA7"/>
      <c r="AXB7"/>
      <c r="AXC7"/>
      <c r="AXD7"/>
      <c r="AXE7"/>
      <c r="AXF7"/>
      <c r="AXG7"/>
      <c r="AXH7"/>
      <c r="AXI7"/>
      <c r="AXJ7"/>
      <c r="AXK7"/>
      <c r="AXL7"/>
      <c r="AXM7"/>
      <c r="AXN7"/>
      <c r="AXO7"/>
      <c r="AXP7"/>
      <c r="AXQ7"/>
      <c r="AXR7"/>
      <c r="AXS7"/>
      <c r="AXT7"/>
      <c r="AXU7"/>
      <c r="AXV7"/>
      <c r="AXW7"/>
      <c r="AXX7"/>
      <c r="AXY7"/>
      <c r="AXZ7"/>
      <c r="AYA7"/>
      <c r="AYB7"/>
      <c r="AYC7"/>
      <c r="AYD7"/>
      <c r="AYE7"/>
      <c r="AYF7"/>
      <c r="AYG7"/>
      <c r="AYH7"/>
      <c r="AYI7"/>
      <c r="AYJ7"/>
      <c r="AYK7"/>
      <c r="AYL7"/>
      <c r="AYM7"/>
      <c r="AYN7"/>
      <c r="AYO7"/>
      <c r="AYP7"/>
      <c r="AYQ7"/>
      <c r="AYR7"/>
      <c r="AYS7"/>
      <c r="AYT7"/>
      <c r="AYU7"/>
      <c r="AYV7"/>
      <c r="AYW7"/>
      <c r="AYX7"/>
      <c r="AYY7"/>
      <c r="AYZ7"/>
      <c r="AZA7"/>
      <c r="AZB7"/>
      <c r="AZC7"/>
      <c r="AZD7"/>
      <c r="AZE7"/>
      <c r="AZF7"/>
      <c r="AZG7"/>
      <c r="AZH7"/>
      <c r="AZI7"/>
      <c r="AZJ7"/>
      <c r="AZK7"/>
      <c r="AZL7"/>
      <c r="AZM7"/>
      <c r="AZN7"/>
      <c r="AZO7"/>
      <c r="AZP7"/>
      <c r="AZQ7"/>
      <c r="AZR7"/>
      <c r="AZS7"/>
      <c r="AZT7"/>
      <c r="AZU7"/>
      <c r="AZV7"/>
      <c r="AZW7"/>
      <c r="AZX7"/>
      <c r="AZY7"/>
      <c r="AZZ7"/>
      <c r="BAA7"/>
      <c r="BAB7"/>
      <c r="BAC7"/>
      <c r="BAD7"/>
      <c r="BAE7"/>
      <c r="BAF7"/>
      <c r="BAG7"/>
      <c r="BAH7"/>
      <c r="BAI7"/>
      <c r="BAJ7"/>
      <c r="BAK7"/>
      <c r="BAL7"/>
      <c r="BAM7"/>
      <c r="BAN7"/>
      <c r="BAO7"/>
      <c r="BAP7"/>
      <c r="BAQ7"/>
      <c r="BAR7"/>
      <c r="BAS7"/>
      <c r="BAT7"/>
      <c r="BAU7"/>
      <c r="BAV7"/>
      <c r="BAW7"/>
      <c r="BAX7"/>
      <c r="BAY7"/>
      <c r="BAZ7"/>
      <c r="BBA7"/>
      <c r="BBB7"/>
      <c r="BBC7"/>
      <c r="BBD7"/>
      <c r="BBE7"/>
      <c r="BBF7"/>
      <c r="BBG7"/>
      <c r="BBH7"/>
      <c r="BBI7"/>
      <c r="BBJ7"/>
      <c r="BBK7"/>
      <c r="BBL7"/>
      <c r="BBM7"/>
      <c r="BBN7"/>
      <c r="BBO7"/>
      <c r="BBP7"/>
      <c r="BBQ7"/>
      <c r="BBR7"/>
      <c r="BBS7"/>
      <c r="BBT7"/>
      <c r="BBU7"/>
      <c r="BBV7"/>
      <c r="BBW7"/>
      <c r="BBX7"/>
      <c r="BBY7"/>
      <c r="BBZ7"/>
      <c r="BCA7"/>
      <c r="BCB7"/>
      <c r="BCC7"/>
      <c r="BCD7"/>
      <c r="BCE7"/>
      <c r="BCF7"/>
      <c r="BCG7"/>
      <c r="BCH7"/>
      <c r="BCI7"/>
      <c r="BCJ7"/>
      <c r="BCK7"/>
      <c r="BCL7"/>
      <c r="BCM7"/>
      <c r="BCN7"/>
      <c r="BCO7"/>
      <c r="BCP7"/>
      <c r="BCQ7"/>
      <c r="BCR7"/>
      <c r="BCS7"/>
      <c r="BCT7"/>
      <c r="BCU7"/>
      <c r="BCV7"/>
      <c r="BCW7"/>
      <c r="BCX7"/>
      <c r="BCY7"/>
      <c r="BCZ7"/>
      <c r="BDA7"/>
      <c r="BDB7"/>
      <c r="BDC7"/>
      <c r="BDD7"/>
      <c r="BDE7"/>
      <c r="BDF7"/>
      <c r="BDG7"/>
      <c r="BDH7"/>
      <c r="BDI7"/>
      <c r="BDJ7"/>
      <c r="BDK7"/>
      <c r="BDL7"/>
      <c r="BDM7"/>
      <c r="BDN7"/>
      <c r="BDO7"/>
      <c r="BDP7"/>
      <c r="BDQ7"/>
      <c r="BDR7"/>
      <c r="BDS7"/>
      <c r="BDT7"/>
      <c r="BDU7"/>
      <c r="BDV7"/>
      <c r="BDW7"/>
      <c r="BDX7"/>
      <c r="BDY7"/>
      <c r="BDZ7"/>
      <c r="BEA7"/>
      <c r="BEB7"/>
      <c r="BEC7"/>
      <c r="BED7"/>
      <c r="BEE7"/>
      <c r="BEF7"/>
      <c r="BEG7"/>
      <c r="BEH7"/>
      <c r="BEI7"/>
      <c r="BEJ7"/>
      <c r="BEK7"/>
      <c r="BEL7"/>
      <c r="BEM7"/>
      <c r="BEN7"/>
      <c r="BEO7"/>
      <c r="BEP7"/>
      <c r="BEQ7"/>
      <c r="BER7"/>
      <c r="BES7"/>
      <c r="BET7"/>
      <c r="BEU7"/>
      <c r="BEV7"/>
      <c r="BEW7"/>
      <c r="BEX7"/>
      <c r="BEY7"/>
      <c r="BEZ7"/>
      <c r="BFA7"/>
      <c r="BFB7"/>
      <c r="BFC7"/>
      <c r="BFD7"/>
      <c r="BFE7"/>
      <c r="BFF7"/>
      <c r="BFG7"/>
      <c r="BFH7"/>
      <c r="BFI7"/>
      <c r="BFJ7"/>
      <c r="BFK7"/>
      <c r="BFL7"/>
      <c r="BFM7"/>
      <c r="BFN7"/>
      <c r="BFO7"/>
      <c r="BFP7"/>
      <c r="BFQ7"/>
      <c r="BFR7"/>
      <c r="BFS7"/>
      <c r="BFT7"/>
      <c r="BFU7"/>
      <c r="BFV7"/>
      <c r="BFW7"/>
      <c r="BFX7"/>
      <c r="BFY7"/>
      <c r="BFZ7"/>
      <c r="BGA7"/>
      <c r="BGB7"/>
      <c r="BGC7"/>
      <c r="BGD7"/>
      <c r="BGE7"/>
      <c r="BGF7"/>
      <c r="BGG7"/>
      <c r="BGH7"/>
      <c r="BGI7"/>
      <c r="BGJ7"/>
      <c r="BGK7"/>
      <c r="BGL7"/>
      <c r="BGM7"/>
      <c r="BGN7"/>
      <c r="BGO7"/>
      <c r="BGP7"/>
      <c r="BGQ7"/>
      <c r="BGR7"/>
      <c r="BGS7"/>
      <c r="BGT7"/>
      <c r="BGU7"/>
      <c r="BGV7"/>
      <c r="BGW7"/>
      <c r="BGX7"/>
      <c r="BGY7"/>
      <c r="BGZ7"/>
      <c r="BHA7"/>
      <c r="BHB7"/>
      <c r="BHC7"/>
      <c r="BHD7"/>
      <c r="BHE7"/>
      <c r="BHF7"/>
      <c r="BHG7"/>
      <c r="BHH7"/>
      <c r="BHI7"/>
      <c r="BHJ7"/>
      <c r="BHK7"/>
      <c r="BHL7"/>
      <c r="BHM7"/>
      <c r="BHN7"/>
      <c r="BHO7"/>
      <c r="BHP7"/>
      <c r="BHQ7"/>
      <c r="BHR7"/>
      <c r="BHS7"/>
      <c r="BHT7"/>
      <c r="BHU7"/>
      <c r="BHV7"/>
      <c r="BHW7"/>
      <c r="BHX7"/>
      <c r="BHY7"/>
      <c r="BHZ7"/>
      <c r="BIA7"/>
      <c r="BIB7"/>
      <c r="BIC7"/>
      <c r="BID7"/>
      <c r="BIE7"/>
      <c r="BIF7"/>
      <c r="BIG7"/>
      <c r="BIH7"/>
      <c r="BII7"/>
      <c r="BIJ7"/>
      <c r="BIK7"/>
      <c r="BIL7"/>
      <c r="BIM7"/>
      <c r="BIN7"/>
      <c r="BIO7"/>
      <c r="BIP7"/>
      <c r="BIQ7"/>
      <c r="BIR7"/>
      <c r="BIS7"/>
      <c r="BIT7"/>
      <c r="BIU7"/>
      <c r="BIV7"/>
      <c r="BIW7"/>
      <c r="BIX7"/>
      <c r="BIY7"/>
      <c r="BIZ7"/>
      <c r="BJA7"/>
      <c r="BJB7"/>
      <c r="BJC7"/>
      <c r="BJD7"/>
      <c r="BJE7"/>
      <c r="BJF7"/>
      <c r="BJG7"/>
      <c r="BJH7"/>
      <c r="BJI7"/>
      <c r="BJJ7"/>
      <c r="BJK7"/>
      <c r="BJL7"/>
      <c r="BJM7"/>
      <c r="BJN7"/>
      <c r="BJO7"/>
      <c r="BJP7"/>
      <c r="BJQ7"/>
      <c r="BJR7"/>
      <c r="BJS7"/>
      <c r="BJT7"/>
      <c r="BJU7"/>
      <c r="BJV7"/>
      <c r="BJW7"/>
      <c r="BJX7"/>
      <c r="BJY7"/>
      <c r="BJZ7"/>
      <c r="BKA7"/>
      <c r="BKB7"/>
      <c r="BKC7"/>
      <c r="BKD7"/>
      <c r="BKE7"/>
      <c r="BKF7"/>
      <c r="BKG7"/>
      <c r="BKH7"/>
      <c r="BKI7"/>
      <c r="BKJ7"/>
      <c r="BKK7"/>
      <c r="BKL7"/>
      <c r="BKM7"/>
      <c r="BKN7"/>
      <c r="BKO7"/>
      <c r="BKP7"/>
      <c r="BKQ7"/>
      <c r="BKR7"/>
      <c r="BKS7"/>
      <c r="BKT7"/>
      <c r="BKU7"/>
      <c r="BKV7"/>
      <c r="BKW7"/>
      <c r="BKX7"/>
      <c r="BKY7"/>
      <c r="BKZ7"/>
      <c r="BLA7"/>
      <c r="BLB7"/>
      <c r="BLC7"/>
      <c r="BLD7"/>
      <c r="BLE7"/>
      <c r="BLF7"/>
      <c r="BLG7"/>
      <c r="BLH7"/>
      <c r="BLI7"/>
      <c r="BLJ7"/>
      <c r="BLK7"/>
      <c r="BLL7"/>
      <c r="BLM7"/>
      <c r="BLN7"/>
      <c r="BLO7"/>
      <c r="BLP7"/>
      <c r="BLQ7"/>
      <c r="BLR7"/>
      <c r="BLS7"/>
      <c r="BLT7"/>
      <c r="BLU7"/>
      <c r="BLV7"/>
      <c r="BLW7"/>
      <c r="BLX7"/>
      <c r="BLY7"/>
      <c r="BLZ7"/>
      <c r="BMA7"/>
      <c r="BMB7"/>
      <c r="BMC7"/>
      <c r="BMD7"/>
      <c r="BME7"/>
      <c r="BMF7"/>
      <c r="BMG7"/>
      <c r="BMH7"/>
      <c r="BMI7"/>
      <c r="BMJ7"/>
      <c r="BMK7"/>
      <c r="BML7"/>
      <c r="BMM7"/>
      <c r="BMN7"/>
      <c r="BMO7"/>
      <c r="BMP7"/>
      <c r="BMQ7"/>
      <c r="BMR7"/>
      <c r="BMS7"/>
      <c r="BMT7"/>
      <c r="BMU7"/>
      <c r="BMV7"/>
      <c r="BMW7"/>
      <c r="BMX7"/>
      <c r="BMY7"/>
      <c r="BMZ7"/>
      <c r="BNA7"/>
      <c r="BNB7"/>
      <c r="BNC7"/>
      <c r="BND7"/>
      <c r="BNE7"/>
      <c r="BNF7"/>
      <c r="BNG7"/>
      <c r="BNH7"/>
      <c r="BNI7"/>
      <c r="BNJ7"/>
      <c r="BNK7"/>
      <c r="BNL7"/>
      <c r="BNM7"/>
      <c r="BNN7"/>
      <c r="BNO7"/>
      <c r="BNP7"/>
      <c r="BNQ7"/>
      <c r="BNR7"/>
      <c r="BNS7"/>
      <c r="BNT7"/>
      <c r="BNU7"/>
      <c r="BNV7"/>
      <c r="BNW7"/>
      <c r="BNX7"/>
      <c r="BNY7"/>
      <c r="BNZ7"/>
      <c r="BOA7"/>
      <c r="BOB7"/>
      <c r="BOC7"/>
      <c r="BOD7"/>
      <c r="BOE7"/>
      <c r="BOF7"/>
      <c r="BOG7"/>
      <c r="BOH7"/>
      <c r="BOI7"/>
      <c r="BOJ7"/>
      <c r="BOK7"/>
      <c r="BOL7"/>
      <c r="BOM7"/>
      <c r="BON7"/>
      <c r="BOO7"/>
      <c r="BOP7"/>
      <c r="BOQ7"/>
      <c r="BOR7"/>
      <c r="BOS7"/>
      <c r="BOT7"/>
      <c r="BOU7"/>
      <c r="BOV7"/>
      <c r="BOW7"/>
      <c r="BOX7"/>
      <c r="BOY7"/>
      <c r="BOZ7"/>
      <c r="BPA7"/>
      <c r="BPB7"/>
      <c r="BPC7"/>
      <c r="BPD7"/>
      <c r="BPE7"/>
      <c r="BPF7"/>
      <c r="BPG7"/>
      <c r="BPH7"/>
      <c r="BPI7"/>
      <c r="BPJ7"/>
      <c r="BPK7"/>
      <c r="BPL7"/>
      <c r="BPM7"/>
      <c r="BPN7"/>
      <c r="BPO7"/>
      <c r="BPP7"/>
      <c r="BPQ7"/>
      <c r="BPR7"/>
      <c r="BPS7"/>
      <c r="BPT7"/>
      <c r="BPU7"/>
      <c r="BPV7"/>
      <c r="BPW7"/>
      <c r="BPX7"/>
      <c r="BPY7"/>
      <c r="BPZ7"/>
      <c r="BQA7"/>
      <c r="BQB7"/>
      <c r="BQC7"/>
      <c r="BQD7"/>
      <c r="BQE7"/>
      <c r="BQF7"/>
      <c r="BQG7"/>
      <c r="BQH7"/>
      <c r="BQI7"/>
      <c r="BQJ7"/>
      <c r="BQK7"/>
      <c r="BQL7"/>
      <c r="BQM7"/>
      <c r="BQN7"/>
      <c r="BQO7"/>
      <c r="BQP7"/>
      <c r="BQQ7"/>
      <c r="BQR7"/>
      <c r="BQS7"/>
      <c r="BQT7"/>
      <c r="BQU7"/>
      <c r="BQV7"/>
      <c r="BQW7"/>
      <c r="BQX7"/>
      <c r="BQY7"/>
      <c r="BQZ7"/>
      <c r="BRA7"/>
      <c r="BRB7"/>
      <c r="BRC7"/>
      <c r="BRD7"/>
      <c r="BRE7"/>
      <c r="BRF7"/>
      <c r="BRG7"/>
      <c r="BRH7"/>
      <c r="BRI7"/>
      <c r="BRJ7"/>
      <c r="BRK7"/>
      <c r="BRL7"/>
      <c r="BRM7"/>
      <c r="BRN7"/>
      <c r="BRO7"/>
      <c r="BRP7"/>
      <c r="BRQ7"/>
      <c r="BRR7"/>
      <c r="BRS7"/>
      <c r="BRT7"/>
      <c r="BRU7"/>
      <c r="BRV7"/>
      <c r="BRW7"/>
      <c r="BRX7"/>
      <c r="BRY7"/>
      <c r="BRZ7"/>
      <c r="BSA7"/>
      <c r="BSB7"/>
      <c r="BSC7"/>
      <c r="BSD7"/>
      <c r="BSE7"/>
      <c r="BSF7"/>
      <c r="BSG7"/>
      <c r="BSH7"/>
      <c r="BSI7"/>
      <c r="BSJ7"/>
      <c r="BSK7"/>
      <c r="BSL7"/>
      <c r="BSM7"/>
      <c r="BSN7"/>
      <c r="BSO7"/>
      <c r="BSP7"/>
      <c r="BSQ7"/>
      <c r="BSR7"/>
      <c r="BSS7"/>
      <c r="BST7"/>
      <c r="BSU7"/>
      <c r="BSV7"/>
      <c r="BSW7"/>
      <c r="BSX7"/>
      <c r="BSY7"/>
      <c r="BSZ7"/>
      <c r="BTA7"/>
      <c r="BTB7"/>
      <c r="BTC7"/>
      <c r="BTD7"/>
      <c r="BTE7"/>
      <c r="BTF7"/>
      <c r="BTG7"/>
      <c r="BTH7"/>
      <c r="BTI7"/>
      <c r="BTJ7"/>
      <c r="BTK7"/>
      <c r="BTL7"/>
      <c r="BTM7"/>
      <c r="BTN7"/>
      <c r="BTO7"/>
      <c r="BTP7"/>
      <c r="BTQ7"/>
      <c r="BTR7"/>
      <c r="BTS7"/>
      <c r="BTT7"/>
      <c r="BTU7"/>
      <c r="BTV7"/>
      <c r="BTW7"/>
      <c r="BTX7"/>
      <c r="BTY7"/>
      <c r="BTZ7"/>
      <c r="BUA7"/>
      <c r="BUB7"/>
      <c r="BUC7"/>
      <c r="BUD7"/>
      <c r="BUE7"/>
      <c r="BUF7"/>
      <c r="BUG7"/>
      <c r="BUH7"/>
      <c r="BUI7"/>
      <c r="BUJ7"/>
      <c r="BUK7"/>
      <c r="BUL7"/>
      <c r="BUM7"/>
      <c r="BUN7"/>
      <c r="BUO7"/>
      <c r="BUP7"/>
      <c r="BUQ7"/>
      <c r="BUR7"/>
      <c r="BUS7"/>
      <c r="BUT7"/>
      <c r="BUU7"/>
      <c r="BUV7"/>
      <c r="BUW7"/>
      <c r="BUX7"/>
      <c r="BUY7"/>
      <c r="BUZ7"/>
      <c r="BVA7"/>
      <c r="BVB7"/>
      <c r="BVC7"/>
      <c r="BVD7"/>
      <c r="BVE7"/>
      <c r="BVF7"/>
      <c r="BVG7"/>
      <c r="BVH7"/>
      <c r="BVI7"/>
      <c r="BVJ7"/>
      <c r="BVK7"/>
      <c r="BVL7"/>
      <c r="BVM7"/>
      <c r="BVN7"/>
      <c r="BVO7"/>
      <c r="BVP7"/>
      <c r="BVQ7"/>
      <c r="BVR7"/>
      <c r="BVS7"/>
      <c r="BVT7"/>
      <c r="BVU7"/>
      <c r="BVV7"/>
      <c r="BVW7"/>
      <c r="BVX7"/>
      <c r="BVY7"/>
      <c r="BVZ7"/>
      <c r="BWA7"/>
      <c r="BWB7"/>
      <c r="BWC7"/>
      <c r="BWD7"/>
      <c r="BWE7"/>
      <c r="BWF7"/>
      <c r="BWG7"/>
      <c r="BWH7"/>
      <c r="BWI7"/>
      <c r="BWJ7"/>
      <c r="BWK7"/>
      <c r="BWL7"/>
      <c r="BWM7"/>
      <c r="BWN7"/>
      <c r="BWO7"/>
      <c r="BWP7"/>
      <c r="BWQ7"/>
      <c r="BWR7"/>
      <c r="BWS7"/>
      <c r="BWT7"/>
      <c r="BWU7"/>
      <c r="BWV7"/>
      <c r="BWW7"/>
      <c r="BWX7"/>
      <c r="BWY7"/>
      <c r="BWZ7"/>
      <c r="BXA7"/>
      <c r="BXB7"/>
      <c r="BXC7"/>
      <c r="BXD7"/>
      <c r="BXE7"/>
      <c r="BXF7"/>
      <c r="BXG7"/>
      <c r="BXH7"/>
      <c r="BXI7"/>
      <c r="BXJ7"/>
      <c r="BXK7"/>
      <c r="BXL7"/>
      <c r="BXM7"/>
      <c r="BXN7"/>
      <c r="BXO7"/>
      <c r="BXP7"/>
      <c r="BXQ7"/>
      <c r="BXR7"/>
      <c r="BXS7"/>
      <c r="BXT7"/>
      <c r="BXU7"/>
      <c r="BXV7"/>
      <c r="BXW7"/>
      <c r="BXX7"/>
      <c r="BXY7"/>
      <c r="BXZ7"/>
      <c r="BYA7"/>
      <c r="BYB7"/>
      <c r="BYC7"/>
      <c r="BYD7"/>
      <c r="BYE7"/>
      <c r="BYF7"/>
      <c r="BYG7"/>
      <c r="BYH7"/>
      <c r="BYI7"/>
      <c r="BYJ7"/>
      <c r="BYK7"/>
      <c r="BYL7"/>
      <c r="BYM7"/>
      <c r="BYN7"/>
      <c r="BYO7"/>
      <c r="BYP7"/>
      <c r="BYQ7"/>
      <c r="BYR7"/>
      <c r="BYS7"/>
      <c r="BYT7"/>
      <c r="BYU7"/>
      <c r="BYV7"/>
      <c r="BYW7"/>
      <c r="BYX7"/>
      <c r="BYY7"/>
      <c r="BYZ7"/>
      <c r="BZA7"/>
      <c r="BZB7"/>
      <c r="BZC7"/>
      <c r="BZD7"/>
      <c r="BZE7"/>
      <c r="BZF7"/>
      <c r="BZG7"/>
      <c r="BZH7"/>
      <c r="BZI7"/>
      <c r="BZJ7"/>
      <c r="BZK7"/>
      <c r="BZL7"/>
      <c r="BZM7"/>
      <c r="BZN7"/>
      <c r="BZO7"/>
      <c r="BZP7"/>
      <c r="BZQ7"/>
      <c r="BZR7"/>
      <c r="BZS7"/>
      <c r="BZT7"/>
      <c r="BZU7"/>
      <c r="BZV7"/>
      <c r="BZW7"/>
      <c r="BZX7"/>
      <c r="BZY7"/>
      <c r="BZZ7"/>
      <c r="CAA7"/>
      <c r="CAB7"/>
      <c r="CAC7"/>
      <c r="CAD7"/>
      <c r="CAE7"/>
      <c r="CAF7"/>
      <c r="CAG7"/>
      <c r="CAH7"/>
      <c r="CAI7"/>
      <c r="CAJ7"/>
      <c r="CAK7"/>
      <c r="CAL7"/>
      <c r="CAM7"/>
      <c r="CAN7"/>
      <c r="CAO7"/>
      <c r="CAP7"/>
      <c r="CAQ7"/>
      <c r="CAR7"/>
      <c r="CAS7"/>
      <c r="CAT7"/>
      <c r="CAU7"/>
      <c r="CAV7"/>
      <c r="CAW7"/>
      <c r="CAX7"/>
      <c r="CAY7"/>
      <c r="CAZ7"/>
      <c r="CBA7"/>
      <c r="CBB7"/>
      <c r="CBC7"/>
      <c r="CBD7"/>
      <c r="CBE7"/>
      <c r="CBF7"/>
      <c r="CBG7"/>
      <c r="CBH7"/>
      <c r="CBI7"/>
      <c r="CBJ7"/>
      <c r="CBK7"/>
      <c r="CBL7"/>
      <c r="CBM7"/>
      <c r="CBN7"/>
      <c r="CBO7"/>
      <c r="CBP7"/>
      <c r="CBQ7"/>
      <c r="CBR7"/>
      <c r="CBS7"/>
      <c r="CBT7"/>
      <c r="CBU7"/>
      <c r="CBV7"/>
      <c r="CBW7"/>
      <c r="CBX7"/>
      <c r="CBY7"/>
      <c r="CBZ7"/>
      <c r="CCA7"/>
      <c r="CCB7"/>
      <c r="CCC7"/>
      <c r="CCD7"/>
      <c r="CCE7"/>
      <c r="CCF7"/>
      <c r="CCG7"/>
      <c r="CCH7"/>
      <c r="CCI7"/>
      <c r="CCJ7"/>
      <c r="CCK7"/>
      <c r="CCL7"/>
      <c r="CCM7"/>
      <c r="CCN7"/>
      <c r="CCO7"/>
      <c r="CCP7"/>
      <c r="CCQ7"/>
      <c r="CCR7"/>
      <c r="CCS7"/>
      <c r="CCT7"/>
      <c r="CCU7"/>
      <c r="CCV7"/>
      <c r="CCW7"/>
      <c r="CCX7"/>
      <c r="CCY7"/>
      <c r="CCZ7"/>
      <c r="CDA7"/>
      <c r="CDB7"/>
      <c r="CDC7"/>
      <c r="CDD7"/>
      <c r="CDE7"/>
      <c r="CDF7"/>
      <c r="CDG7"/>
      <c r="CDH7"/>
      <c r="CDI7"/>
      <c r="CDJ7"/>
      <c r="CDK7"/>
      <c r="CDL7"/>
      <c r="CDM7"/>
      <c r="CDN7"/>
      <c r="CDO7"/>
      <c r="CDP7"/>
      <c r="CDQ7"/>
      <c r="CDR7"/>
      <c r="CDS7"/>
      <c r="CDT7"/>
      <c r="CDU7"/>
      <c r="CDV7"/>
      <c r="CDW7"/>
      <c r="CDX7"/>
      <c r="CDY7"/>
      <c r="CDZ7"/>
      <c r="CEA7"/>
      <c r="CEB7"/>
      <c r="CEC7"/>
      <c r="CED7"/>
      <c r="CEE7"/>
      <c r="CEF7"/>
      <c r="CEG7"/>
      <c r="CEH7"/>
      <c r="CEI7"/>
      <c r="CEJ7"/>
      <c r="CEK7"/>
      <c r="CEL7"/>
      <c r="CEM7"/>
      <c r="CEN7"/>
      <c r="CEO7"/>
      <c r="CEP7"/>
      <c r="CEQ7"/>
      <c r="CER7"/>
      <c r="CES7"/>
      <c r="CET7"/>
      <c r="CEU7"/>
      <c r="CEV7"/>
      <c r="CEW7"/>
      <c r="CEX7"/>
      <c r="CEY7"/>
      <c r="CEZ7"/>
      <c r="CFA7"/>
      <c r="CFB7"/>
      <c r="CFC7"/>
      <c r="CFD7"/>
      <c r="CFE7"/>
      <c r="CFF7"/>
      <c r="CFG7"/>
      <c r="CFH7"/>
      <c r="CFI7"/>
      <c r="CFJ7"/>
      <c r="CFK7"/>
      <c r="CFL7"/>
      <c r="CFM7"/>
      <c r="CFN7"/>
      <c r="CFO7"/>
      <c r="CFP7"/>
      <c r="CFQ7"/>
      <c r="CFR7"/>
      <c r="CFS7"/>
      <c r="CFT7"/>
      <c r="CFU7"/>
      <c r="CFV7"/>
      <c r="CFW7"/>
      <c r="CFX7"/>
      <c r="CFY7"/>
      <c r="CFZ7"/>
      <c r="CGA7"/>
      <c r="CGB7"/>
      <c r="CGC7"/>
      <c r="CGD7"/>
      <c r="CGE7"/>
      <c r="CGF7"/>
      <c r="CGG7"/>
      <c r="CGH7"/>
      <c r="CGI7"/>
      <c r="CGJ7"/>
      <c r="CGK7"/>
      <c r="CGL7"/>
      <c r="CGM7"/>
      <c r="CGN7"/>
      <c r="CGO7"/>
      <c r="CGP7"/>
      <c r="CGQ7"/>
      <c r="CGR7"/>
      <c r="CGS7"/>
      <c r="CGT7"/>
      <c r="CGU7"/>
      <c r="CGV7"/>
      <c r="CGW7"/>
      <c r="CGX7"/>
      <c r="CGY7"/>
      <c r="CGZ7"/>
      <c r="CHA7"/>
      <c r="CHB7"/>
      <c r="CHC7"/>
      <c r="CHD7"/>
      <c r="CHE7"/>
      <c r="CHF7"/>
      <c r="CHG7"/>
      <c r="CHH7"/>
      <c r="CHI7"/>
      <c r="CHJ7"/>
      <c r="CHK7"/>
      <c r="CHL7"/>
      <c r="CHM7"/>
      <c r="CHN7"/>
      <c r="CHO7"/>
      <c r="CHP7"/>
      <c r="CHQ7"/>
      <c r="CHR7"/>
      <c r="CHS7"/>
      <c r="CHT7"/>
      <c r="CHU7"/>
      <c r="CHV7"/>
      <c r="CHW7"/>
      <c r="CHX7"/>
      <c r="CHY7"/>
      <c r="CHZ7"/>
      <c r="CIA7"/>
      <c r="CIB7"/>
      <c r="CIC7"/>
      <c r="CID7"/>
      <c r="CIE7"/>
      <c r="CIF7"/>
      <c r="CIG7"/>
      <c r="CIH7"/>
      <c r="CII7"/>
      <c r="CIJ7"/>
      <c r="CIK7"/>
      <c r="CIL7"/>
      <c r="CIM7"/>
      <c r="CIN7"/>
      <c r="CIO7"/>
      <c r="CIP7"/>
      <c r="CIQ7"/>
      <c r="CIR7"/>
      <c r="CIS7"/>
      <c r="CIT7"/>
      <c r="CIU7"/>
      <c r="CIV7"/>
      <c r="CIW7"/>
      <c r="CIX7"/>
      <c r="CIY7"/>
      <c r="CIZ7"/>
      <c r="CJA7"/>
      <c r="CJB7"/>
      <c r="CJC7"/>
      <c r="CJD7"/>
      <c r="CJE7"/>
      <c r="CJF7"/>
      <c r="CJG7"/>
      <c r="CJH7"/>
      <c r="CJI7"/>
      <c r="CJJ7"/>
      <c r="CJK7"/>
      <c r="CJL7"/>
      <c r="CJM7"/>
      <c r="CJN7"/>
      <c r="CJO7"/>
      <c r="CJP7"/>
      <c r="CJQ7"/>
      <c r="CJR7"/>
      <c r="CJS7"/>
      <c r="CJT7"/>
      <c r="CJU7"/>
      <c r="CJV7"/>
      <c r="CJW7"/>
      <c r="CJX7"/>
      <c r="CJY7"/>
      <c r="CJZ7"/>
      <c r="CKA7"/>
      <c r="CKB7"/>
      <c r="CKC7"/>
      <c r="CKD7"/>
      <c r="CKE7"/>
      <c r="CKF7"/>
      <c r="CKG7"/>
      <c r="CKH7"/>
      <c r="CKI7"/>
      <c r="CKJ7"/>
      <c r="CKK7"/>
      <c r="CKL7"/>
      <c r="CKM7"/>
      <c r="CKN7"/>
      <c r="CKO7"/>
      <c r="CKP7"/>
      <c r="CKQ7"/>
      <c r="CKR7"/>
      <c r="CKS7"/>
      <c r="CKT7"/>
      <c r="CKU7"/>
      <c r="CKV7"/>
      <c r="CKW7"/>
      <c r="CKX7"/>
      <c r="CKY7"/>
      <c r="CKZ7"/>
      <c r="CLA7"/>
      <c r="CLB7"/>
      <c r="CLC7"/>
      <c r="CLD7"/>
      <c r="CLE7"/>
      <c r="CLF7"/>
      <c r="CLG7"/>
      <c r="CLH7"/>
      <c r="CLI7"/>
      <c r="CLJ7"/>
      <c r="CLK7"/>
      <c r="CLL7"/>
      <c r="CLM7"/>
      <c r="CLN7"/>
      <c r="CLO7"/>
      <c r="CLP7"/>
      <c r="CLQ7"/>
      <c r="CLR7"/>
      <c r="CLS7"/>
      <c r="CLT7"/>
      <c r="CLU7"/>
      <c r="CLV7"/>
      <c r="CLW7"/>
      <c r="CLX7"/>
      <c r="CLY7"/>
      <c r="CLZ7"/>
      <c r="CMA7"/>
      <c r="CMB7"/>
      <c r="CMC7"/>
      <c r="CMD7"/>
      <c r="CME7"/>
      <c r="CMF7"/>
      <c r="CMG7"/>
      <c r="CMH7"/>
      <c r="CMI7"/>
      <c r="CMJ7"/>
      <c r="CMK7"/>
      <c r="CML7"/>
      <c r="CMM7"/>
      <c r="CMN7"/>
      <c r="CMO7"/>
      <c r="CMP7"/>
      <c r="CMQ7"/>
      <c r="CMR7"/>
      <c r="CMS7"/>
      <c r="CMT7"/>
      <c r="CMU7"/>
      <c r="CMV7"/>
      <c r="CMW7"/>
      <c r="CMX7"/>
      <c r="CMY7"/>
      <c r="CMZ7"/>
      <c r="CNA7"/>
      <c r="CNB7"/>
      <c r="CNC7"/>
      <c r="CND7"/>
      <c r="CNE7"/>
      <c r="CNF7"/>
      <c r="CNG7"/>
      <c r="CNH7"/>
      <c r="CNI7"/>
      <c r="CNJ7"/>
      <c r="CNK7"/>
      <c r="CNL7"/>
      <c r="CNM7"/>
      <c r="CNN7"/>
      <c r="CNO7"/>
      <c r="CNP7"/>
      <c r="CNQ7"/>
      <c r="CNR7"/>
      <c r="CNS7"/>
      <c r="CNT7"/>
      <c r="CNU7"/>
      <c r="CNV7"/>
      <c r="CNW7"/>
      <c r="CNX7"/>
      <c r="CNY7"/>
      <c r="CNZ7"/>
      <c r="COA7"/>
      <c r="COB7"/>
      <c r="COC7"/>
      <c r="COD7"/>
      <c r="COE7"/>
      <c r="COF7"/>
      <c r="COG7"/>
      <c r="COH7"/>
      <c r="COI7"/>
      <c r="COJ7"/>
      <c r="COK7"/>
      <c r="COL7"/>
      <c r="COM7"/>
      <c r="CON7"/>
      <c r="COO7"/>
      <c r="COP7"/>
      <c r="COQ7"/>
      <c r="COR7"/>
      <c r="COS7"/>
      <c r="COT7"/>
      <c r="COU7"/>
      <c r="COV7"/>
      <c r="COW7"/>
      <c r="COX7"/>
      <c r="COY7"/>
      <c r="COZ7"/>
      <c r="CPA7"/>
      <c r="CPB7"/>
      <c r="CPC7"/>
      <c r="CPD7"/>
      <c r="CPE7"/>
      <c r="CPF7"/>
      <c r="CPG7"/>
      <c r="CPH7"/>
      <c r="CPI7"/>
      <c r="CPJ7"/>
      <c r="CPK7"/>
      <c r="CPL7"/>
      <c r="CPM7"/>
      <c r="CPN7"/>
      <c r="CPO7"/>
      <c r="CPP7"/>
      <c r="CPQ7"/>
      <c r="CPR7"/>
      <c r="CPS7"/>
      <c r="CPT7"/>
      <c r="CPU7"/>
      <c r="CPV7"/>
      <c r="CPW7"/>
      <c r="CPX7"/>
      <c r="CPY7"/>
      <c r="CPZ7"/>
      <c r="CQA7"/>
      <c r="CQB7"/>
      <c r="CQC7"/>
      <c r="CQD7"/>
      <c r="CQE7"/>
      <c r="CQF7"/>
      <c r="CQG7"/>
      <c r="CQH7"/>
      <c r="CQI7"/>
      <c r="CQJ7"/>
      <c r="CQK7"/>
      <c r="CQL7"/>
      <c r="CQM7"/>
      <c r="CQN7"/>
      <c r="CQO7"/>
      <c r="CQP7"/>
      <c r="CQQ7"/>
      <c r="CQR7"/>
      <c r="CQS7"/>
      <c r="CQT7"/>
      <c r="CQU7"/>
      <c r="CQV7"/>
      <c r="CQW7"/>
      <c r="CQX7"/>
      <c r="CQY7"/>
      <c r="CQZ7"/>
      <c r="CRA7"/>
      <c r="CRB7"/>
      <c r="CRC7"/>
      <c r="CRD7"/>
      <c r="CRE7"/>
      <c r="CRF7"/>
      <c r="CRG7"/>
      <c r="CRH7"/>
      <c r="CRI7"/>
      <c r="CRJ7"/>
      <c r="CRK7"/>
      <c r="CRL7"/>
      <c r="CRM7"/>
      <c r="CRN7"/>
      <c r="CRO7"/>
      <c r="CRP7"/>
      <c r="CRQ7"/>
      <c r="CRR7"/>
      <c r="CRS7"/>
      <c r="CRT7"/>
      <c r="CRU7"/>
      <c r="CRV7"/>
      <c r="CRW7"/>
      <c r="CRX7"/>
      <c r="CRY7"/>
      <c r="CRZ7"/>
      <c r="CSA7"/>
      <c r="CSB7"/>
      <c r="CSC7"/>
      <c r="CSD7"/>
      <c r="CSE7"/>
      <c r="CSF7"/>
      <c r="CSG7"/>
      <c r="CSH7"/>
      <c r="CSI7"/>
      <c r="CSJ7"/>
      <c r="CSK7"/>
      <c r="CSL7"/>
      <c r="CSM7"/>
      <c r="CSN7"/>
      <c r="CSO7"/>
      <c r="CSP7"/>
      <c r="CSQ7"/>
      <c r="CSR7"/>
      <c r="CSS7"/>
      <c r="CST7"/>
      <c r="CSU7"/>
      <c r="CSV7"/>
      <c r="CSW7"/>
      <c r="CSX7"/>
      <c r="CSY7"/>
      <c r="CSZ7"/>
      <c r="CTA7"/>
      <c r="CTB7"/>
      <c r="CTC7"/>
      <c r="CTD7"/>
      <c r="CTE7"/>
      <c r="CTF7"/>
      <c r="CTG7"/>
      <c r="CTH7"/>
      <c r="CTI7"/>
      <c r="CTJ7"/>
      <c r="CTK7"/>
      <c r="CTL7"/>
      <c r="CTM7"/>
      <c r="CTN7"/>
      <c r="CTO7"/>
      <c r="CTP7"/>
      <c r="CTQ7"/>
      <c r="CTR7"/>
      <c r="CTS7"/>
      <c r="CTT7"/>
      <c r="CTU7"/>
      <c r="CTV7"/>
      <c r="CTW7"/>
      <c r="CTX7"/>
      <c r="CTY7"/>
      <c r="CTZ7"/>
      <c r="CUA7"/>
      <c r="CUB7"/>
      <c r="CUC7"/>
      <c r="CUD7"/>
      <c r="CUE7"/>
      <c r="CUF7"/>
      <c r="CUG7"/>
      <c r="CUH7"/>
      <c r="CUI7"/>
      <c r="CUJ7"/>
      <c r="CUK7"/>
      <c r="CUL7"/>
      <c r="CUM7"/>
      <c r="CUN7"/>
      <c r="CUO7"/>
      <c r="CUP7"/>
      <c r="CUQ7"/>
      <c r="CUR7"/>
      <c r="CUS7"/>
      <c r="CUT7"/>
      <c r="CUU7"/>
      <c r="CUV7"/>
      <c r="CUW7"/>
      <c r="CUX7"/>
      <c r="CUY7"/>
      <c r="CUZ7"/>
      <c r="CVA7"/>
      <c r="CVB7"/>
      <c r="CVC7"/>
      <c r="CVD7"/>
      <c r="CVE7"/>
      <c r="CVF7"/>
      <c r="CVG7"/>
      <c r="CVH7"/>
      <c r="CVI7"/>
      <c r="CVJ7"/>
      <c r="CVK7"/>
      <c r="CVL7"/>
      <c r="CVM7"/>
      <c r="CVN7"/>
      <c r="CVO7"/>
      <c r="CVP7"/>
      <c r="CVQ7"/>
      <c r="CVR7"/>
      <c r="CVS7"/>
      <c r="CVT7"/>
      <c r="CVU7"/>
      <c r="CVV7"/>
      <c r="CVW7"/>
      <c r="CVX7"/>
      <c r="CVY7"/>
      <c r="CVZ7"/>
      <c r="CWA7"/>
      <c r="CWB7"/>
      <c r="CWC7"/>
      <c r="CWD7"/>
      <c r="CWE7"/>
      <c r="CWF7"/>
      <c r="CWG7"/>
      <c r="CWH7"/>
      <c r="CWI7"/>
      <c r="CWJ7"/>
      <c r="CWK7"/>
      <c r="CWL7"/>
      <c r="CWM7"/>
      <c r="CWN7"/>
      <c r="CWO7"/>
      <c r="CWP7"/>
      <c r="CWQ7"/>
      <c r="CWR7"/>
      <c r="CWS7"/>
      <c r="CWT7"/>
      <c r="CWU7"/>
      <c r="CWV7"/>
      <c r="CWW7"/>
      <c r="CWX7"/>
      <c r="CWY7"/>
      <c r="CWZ7"/>
      <c r="CXA7"/>
      <c r="CXB7"/>
      <c r="CXC7"/>
      <c r="CXD7"/>
      <c r="CXE7"/>
      <c r="CXF7"/>
      <c r="CXG7"/>
      <c r="CXH7"/>
      <c r="CXI7"/>
      <c r="CXJ7"/>
      <c r="CXK7"/>
      <c r="CXL7"/>
      <c r="CXM7"/>
      <c r="CXN7"/>
      <c r="CXO7"/>
      <c r="CXP7"/>
      <c r="CXQ7"/>
      <c r="CXR7"/>
      <c r="CXS7"/>
      <c r="CXT7"/>
      <c r="CXU7"/>
      <c r="CXV7"/>
      <c r="CXW7"/>
      <c r="CXX7"/>
      <c r="CXY7"/>
      <c r="CXZ7"/>
      <c r="CYA7"/>
      <c r="CYB7"/>
      <c r="CYC7"/>
      <c r="CYD7"/>
      <c r="CYE7"/>
      <c r="CYF7"/>
      <c r="CYG7"/>
      <c r="CYH7"/>
      <c r="CYI7"/>
      <c r="CYJ7"/>
      <c r="CYK7"/>
      <c r="CYL7"/>
      <c r="CYM7"/>
      <c r="CYN7"/>
      <c r="CYO7"/>
      <c r="CYP7"/>
      <c r="CYQ7"/>
      <c r="CYR7"/>
      <c r="CYS7"/>
      <c r="CYT7"/>
      <c r="CYU7"/>
      <c r="CYV7"/>
      <c r="CYW7"/>
      <c r="CYX7"/>
      <c r="CYY7"/>
      <c r="CYZ7"/>
      <c r="CZA7"/>
      <c r="CZB7"/>
      <c r="CZC7"/>
      <c r="CZD7"/>
      <c r="CZE7"/>
      <c r="CZF7"/>
      <c r="CZG7"/>
      <c r="CZH7"/>
      <c r="CZI7"/>
      <c r="CZJ7"/>
      <c r="CZK7"/>
      <c r="CZL7"/>
      <c r="CZM7"/>
      <c r="CZN7"/>
      <c r="CZO7"/>
      <c r="CZP7"/>
      <c r="CZQ7"/>
      <c r="CZR7"/>
      <c r="CZS7"/>
      <c r="CZT7"/>
      <c r="CZU7"/>
      <c r="CZV7"/>
      <c r="CZW7"/>
      <c r="CZX7"/>
      <c r="CZY7"/>
      <c r="CZZ7"/>
      <c r="DAA7"/>
      <c r="DAB7"/>
      <c r="DAC7"/>
      <c r="DAD7"/>
      <c r="DAE7"/>
      <c r="DAF7"/>
      <c r="DAG7"/>
      <c r="DAH7"/>
      <c r="DAI7"/>
      <c r="DAJ7"/>
      <c r="DAK7"/>
      <c r="DAL7"/>
      <c r="DAM7"/>
      <c r="DAN7"/>
      <c r="DAO7"/>
      <c r="DAP7"/>
      <c r="DAQ7"/>
      <c r="DAR7"/>
      <c r="DAS7"/>
      <c r="DAT7"/>
      <c r="DAU7"/>
      <c r="DAV7"/>
      <c r="DAW7"/>
      <c r="DAX7"/>
      <c r="DAY7"/>
      <c r="DAZ7"/>
      <c r="DBA7"/>
      <c r="DBB7"/>
      <c r="DBC7"/>
      <c r="DBD7"/>
      <c r="DBE7"/>
      <c r="DBF7"/>
      <c r="DBG7"/>
      <c r="DBH7"/>
      <c r="DBI7"/>
      <c r="DBJ7"/>
      <c r="DBK7"/>
      <c r="DBL7"/>
      <c r="DBM7"/>
      <c r="DBN7"/>
      <c r="DBO7"/>
      <c r="DBP7"/>
      <c r="DBQ7"/>
      <c r="DBR7"/>
      <c r="DBS7"/>
      <c r="DBT7"/>
      <c r="DBU7"/>
      <c r="DBV7"/>
      <c r="DBW7"/>
      <c r="DBX7"/>
      <c r="DBY7"/>
      <c r="DBZ7"/>
      <c r="DCA7"/>
      <c r="DCB7"/>
      <c r="DCC7"/>
      <c r="DCD7"/>
      <c r="DCE7"/>
      <c r="DCF7"/>
      <c r="DCG7"/>
      <c r="DCH7"/>
      <c r="DCI7"/>
      <c r="DCJ7"/>
      <c r="DCK7"/>
      <c r="DCL7"/>
      <c r="DCM7"/>
      <c r="DCN7"/>
      <c r="DCO7"/>
      <c r="DCP7"/>
      <c r="DCQ7"/>
      <c r="DCR7"/>
      <c r="DCS7"/>
      <c r="DCT7"/>
      <c r="DCU7"/>
      <c r="DCV7"/>
      <c r="DCW7"/>
      <c r="DCX7"/>
      <c r="DCY7"/>
      <c r="DCZ7"/>
      <c r="DDA7"/>
      <c r="DDB7"/>
      <c r="DDC7"/>
      <c r="DDD7"/>
      <c r="DDE7"/>
      <c r="DDF7"/>
      <c r="DDG7"/>
      <c r="DDH7"/>
      <c r="DDI7"/>
      <c r="DDJ7"/>
      <c r="DDK7"/>
      <c r="DDL7"/>
      <c r="DDM7"/>
      <c r="DDN7"/>
      <c r="DDO7"/>
      <c r="DDP7"/>
      <c r="DDQ7"/>
      <c r="DDR7"/>
      <c r="DDS7"/>
      <c r="DDT7"/>
      <c r="DDU7"/>
      <c r="DDV7"/>
      <c r="DDW7"/>
      <c r="DDX7"/>
      <c r="DDY7"/>
      <c r="DDZ7"/>
      <c r="DEA7"/>
      <c r="DEB7"/>
      <c r="DEC7"/>
      <c r="DED7"/>
      <c r="DEE7"/>
      <c r="DEF7"/>
      <c r="DEG7"/>
      <c r="DEH7"/>
      <c r="DEI7"/>
      <c r="DEJ7"/>
      <c r="DEK7"/>
      <c r="DEL7"/>
      <c r="DEM7"/>
      <c r="DEN7"/>
      <c r="DEO7"/>
      <c r="DEP7"/>
      <c r="DEQ7"/>
      <c r="DER7"/>
      <c r="DES7"/>
      <c r="DET7"/>
      <c r="DEU7"/>
      <c r="DEV7"/>
      <c r="DEW7"/>
      <c r="DEX7"/>
      <c r="DEY7"/>
      <c r="DEZ7"/>
      <c r="DFA7"/>
      <c r="DFB7"/>
      <c r="DFC7"/>
      <c r="DFD7"/>
      <c r="DFE7"/>
      <c r="DFF7"/>
      <c r="DFG7"/>
      <c r="DFH7"/>
      <c r="DFI7"/>
      <c r="DFJ7"/>
      <c r="DFK7"/>
      <c r="DFL7"/>
      <c r="DFM7"/>
      <c r="DFN7"/>
      <c r="DFO7"/>
      <c r="DFP7"/>
      <c r="DFQ7"/>
      <c r="DFR7"/>
      <c r="DFS7"/>
      <c r="DFT7"/>
      <c r="DFU7"/>
      <c r="DFV7"/>
      <c r="DFW7"/>
      <c r="DFX7"/>
      <c r="DFY7"/>
      <c r="DFZ7"/>
      <c r="DGA7"/>
      <c r="DGB7"/>
      <c r="DGC7"/>
      <c r="DGD7"/>
      <c r="DGE7"/>
      <c r="DGF7"/>
      <c r="DGG7"/>
      <c r="DGH7"/>
      <c r="DGI7"/>
      <c r="DGJ7"/>
      <c r="DGK7"/>
      <c r="DGL7"/>
      <c r="DGM7"/>
      <c r="DGN7"/>
      <c r="DGO7"/>
      <c r="DGP7"/>
      <c r="DGQ7"/>
      <c r="DGR7"/>
      <c r="DGS7"/>
      <c r="DGT7"/>
      <c r="DGU7"/>
      <c r="DGV7"/>
      <c r="DGW7"/>
      <c r="DGX7"/>
      <c r="DGY7"/>
      <c r="DGZ7"/>
      <c r="DHA7"/>
      <c r="DHB7"/>
      <c r="DHC7"/>
      <c r="DHD7"/>
      <c r="DHE7"/>
      <c r="DHF7"/>
      <c r="DHG7"/>
      <c r="DHH7"/>
      <c r="DHI7"/>
      <c r="DHJ7"/>
      <c r="DHK7"/>
      <c r="DHL7"/>
      <c r="DHM7"/>
      <c r="DHN7"/>
      <c r="DHO7"/>
      <c r="DHP7"/>
      <c r="DHQ7"/>
      <c r="DHR7"/>
      <c r="DHS7"/>
      <c r="DHT7"/>
      <c r="DHU7"/>
      <c r="DHV7"/>
      <c r="DHW7"/>
      <c r="DHX7"/>
      <c r="DHY7"/>
      <c r="DHZ7"/>
      <c r="DIA7"/>
      <c r="DIB7"/>
      <c r="DIC7"/>
      <c r="DID7"/>
      <c r="DIE7"/>
      <c r="DIF7"/>
      <c r="DIG7"/>
      <c r="DIH7"/>
      <c r="DII7"/>
      <c r="DIJ7"/>
      <c r="DIK7"/>
      <c r="DIL7"/>
      <c r="DIM7"/>
      <c r="DIN7"/>
      <c r="DIO7"/>
      <c r="DIP7"/>
      <c r="DIQ7"/>
      <c r="DIR7"/>
      <c r="DIS7"/>
      <c r="DIT7"/>
      <c r="DIU7"/>
      <c r="DIV7"/>
      <c r="DIW7"/>
      <c r="DIX7"/>
      <c r="DIY7"/>
      <c r="DIZ7"/>
      <c r="DJA7"/>
      <c r="DJB7"/>
      <c r="DJC7"/>
      <c r="DJD7"/>
      <c r="DJE7"/>
      <c r="DJF7"/>
      <c r="DJG7"/>
      <c r="DJH7"/>
      <c r="DJI7"/>
      <c r="DJJ7"/>
      <c r="DJK7"/>
      <c r="DJL7"/>
      <c r="DJM7"/>
      <c r="DJN7"/>
      <c r="DJO7"/>
      <c r="DJP7"/>
      <c r="DJQ7"/>
      <c r="DJR7"/>
      <c r="DJS7"/>
      <c r="DJT7"/>
      <c r="DJU7"/>
      <c r="DJV7"/>
      <c r="DJW7"/>
      <c r="DJX7"/>
      <c r="DJY7"/>
      <c r="DJZ7"/>
      <c r="DKA7"/>
      <c r="DKB7"/>
      <c r="DKC7"/>
      <c r="DKD7"/>
      <c r="DKE7"/>
      <c r="DKF7"/>
      <c r="DKG7"/>
      <c r="DKH7"/>
      <c r="DKI7"/>
      <c r="DKJ7"/>
      <c r="DKK7"/>
      <c r="DKL7"/>
      <c r="DKM7"/>
      <c r="DKN7"/>
      <c r="DKO7"/>
      <c r="DKP7"/>
      <c r="DKQ7"/>
      <c r="DKR7"/>
      <c r="DKS7"/>
      <c r="DKT7"/>
      <c r="DKU7"/>
      <c r="DKV7"/>
      <c r="DKW7"/>
      <c r="DKX7"/>
      <c r="DKY7"/>
      <c r="DKZ7"/>
      <c r="DLA7"/>
      <c r="DLB7"/>
      <c r="DLC7"/>
      <c r="DLD7"/>
      <c r="DLE7"/>
      <c r="DLF7"/>
      <c r="DLG7"/>
      <c r="DLH7"/>
      <c r="DLI7"/>
      <c r="DLJ7"/>
      <c r="DLK7"/>
      <c r="DLL7"/>
      <c r="DLM7"/>
      <c r="DLN7"/>
      <c r="DLO7"/>
      <c r="DLP7"/>
      <c r="DLQ7"/>
      <c r="DLR7"/>
      <c r="DLS7"/>
      <c r="DLT7"/>
      <c r="DLU7"/>
      <c r="DLV7"/>
      <c r="DLW7"/>
      <c r="DLX7"/>
      <c r="DLY7"/>
      <c r="DLZ7"/>
      <c r="DMA7"/>
      <c r="DMB7"/>
      <c r="DMC7"/>
      <c r="DMD7"/>
      <c r="DME7"/>
      <c r="DMF7"/>
      <c r="DMG7"/>
      <c r="DMH7"/>
      <c r="DMI7"/>
      <c r="DMJ7"/>
      <c r="DMK7"/>
      <c r="DML7"/>
      <c r="DMM7"/>
      <c r="DMN7"/>
      <c r="DMO7"/>
      <c r="DMP7"/>
      <c r="DMQ7"/>
      <c r="DMR7"/>
      <c r="DMS7"/>
      <c r="DMT7"/>
      <c r="DMU7"/>
      <c r="DMV7"/>
      <c r="DMW7"/>
      <c r="DMX7"/>
      <c r="DMY7"/>
      <c r="DMZ7"/>
      <c r="DNA7"/>
      <c r="DNB7"/>
      <c r="DNC7"/>
      <c r="DND7"/>
      <c r="DNE7"/>
      <c r="DNF7"/>
      <c r="DNG7"/>
      <c r="DNH7"/>
      <c r="DNI7"/>
      <c r="DNJ7"/>
      <c r="DNK7"/>
      <c r="DNL7"/>
      <c r="DNM7"/>
      <c r="DNN7"/>
      <c r="DNO7"/>
      <c r="DNP7"/>
      <c r="DNQ7"/>
      <c r="DNR7"/>
      <c r="DNS7"/>
      <c r="DNT7"/>
      <c r="DNU7"/>
      <c r="DNV7"/>
      <c r="DNW7"/>
      <c r="DNX7"/>
      <c r="DNY7"/>
      <c r="DNZ7"/>
      <c r="DOA7"/>
      <c r="DOB7"/>
      <c r="DOC7"/>
      <c r="DOD7"/>
      <c r="DOE7"/>
      <c r="DOF7"/>
      <c r="DOG7"/>
      <c r="DOH7"/>
      <c r="DOI7"/>
      <c r="DOJ7"/>
      <c r="DOK7"/>
      <c r="DOL7"/>
      <c r="DOM7"/>
      <c r="DON7"/>
      <c r="DOO7"/>
      <c r="DOP7"/>
      <c r="DOQ7"/>
      <c r="DOR7"/>
      <c r="DOS7"/>
      <c r="DOT7"/>
      <c r="DOU7"/>
      <c r="DOV7"/>
      <c r="DOW7"/>
      <c r="DOX7"/>
      <c r="DOY7"/>
      <c r="DOZ7"/>
      <c r="DPA7"/>
      <c r="DPB7"/>
      <c r="DPC7"/>
      <c r="DPD7"/>
      <c r="DPE7"/>
      <c r="DPF7"/>
      <c r="DPG7"/>
      <c r="DPH7"/>
      <c r="DPI7"/>
      <c r="DPJ7"/>
      <c r="DPK7"/>
      <c r="DPL7"/>
      <c r="DPM7"/>
      <c r="DPN7"/>
      <c r="DPO7"/>
      <c r="DPP7"/>
      <c r="DPQ7"/>
      <c r="DPR7"/>
      <c r="DPS7"/>
      <c r="DPT7"/>
      <c r="DPU7"/>
      <c r="DPV7"/>
      <c r="DPW7"/>
      <c r="DPX7"/>
      <c r="DPY7"/>
      <c r="DPZ7"/>
      <c r="DQA7"/>
      <c r="DQB7"/>
      <c r="DQC7"/>
      <c r="DQD7"/>
      <c r="DQE7"/>
      <c r="DQF7"/>
      <c r="DQG7"/>
      <c r="DQH7"/>
      <c r="DQI7"/>
      <c r="DQJ7"/>
      <c r="DQK7"/>
      <c r="DQL7"/>
      <c r="DQM7"/>
      <c r="DQN7"/>
      <c r="DQO7"/>
      <c r="DQP7"/>
      <c r="DQQ7"/>
      <c r="DQR7"/>
      <c r="DQS7"/>
      <c r="DQT7"/>
      <c r="DQU7"/>
      <c r="DQV7"/>
      <c r="DQW7"/>
      <c r="DQX7"/>
      <c r="DQY7"/>
      <c r="DQZ7"/>
      <c r="DRA7"/>
      <c r="DRB7"/>
      <c r="DRC7"/>
      <c r="DRD7"/>
      <c r="DRE7"/>
      <c r="DRF7"/>
      <c r="DRG7"/>
      <c r="DRH7"/>
      <c r="DRI7"/>
      <c r="DRJ7"/>
      <c r="DRK7"/>
      <c r="DRL7"/>
      <c r="DRM7"/>
      <c r="DRN7"/>
      <c r="DRO7"/>
      <c r="DRP7"/>
      <c r="DRQ7"/>
      <c r="DRR7"/>
      <c r="DRS7"/>
      <c r="DRT7"/>
      <c r="DRU7"/>
      <c r="DRV7"/>
      <c r="DRW7"/>
      <c r="DRX7"/>
      <c r="DRY7"/>
      <c r="DRZ7"/>
      <c r="DSA7"/>
      <c r="DSB7"/>
      <c r="DSC7"/>
      <c r="DSD7"/>
      <c r="DSE7"/>
      <c r="DSF7"/>
      <c r="DSG7"/>
      <c r="DSH7"/>
      <c r="DSI7"/>
      <c r="DSJ7"/>
      <c r="DSK7"/>
      <c r="DSL7"/>
      <c r="DSM7"/>
      <c r="DSN7"/>
      <c r="DSO7"/>
      <c r="DSP7"/>
      <c r="DSQ7"/>
      <c r="DSR7"/>
      <c r="DSS7"/>
      <c r="DST7"/>
      <c r="DSU7"/>
      <c r="DSV7"/>
      <c r="DSW7"/>
      <c r="DSX7"/>
      <c r="DSY7"/>
      <c r="DSZ7"/>
      <c r="DTA7"/>
      <c r="DTB7"/>
      <c r="DTC7"/>
      <c r="DTD7"/>
      <c r="DTE7"/>
      <c r="DTF7"/>
      <c r="DTG7"/>
      <c r="DTH7"/>
      <c r="DTI7"/>
      <c r="DTJ7"/>
      <c r="DTK7"/>
      <c r="DTL7"/>
      <c r="DTM7"/>
      <c r="DTN7"/>
      <c r="DTO7"/>
      <c r="DTP7"/>
      <c r="DTQ7"/>
      <c r="DTR7"/>
      <c r="DTS7"/>
      <c r="DTT7"/>
      <c r="DTU7"/>
      <c r="DTV7"/>
      <c r="DTW7"/>
      <c r="DTX7"/>
      <c r="DTY7"/>
      <c r="DTZ7"/>
      <c r="DUA7"/>
      <c r="DUB7"/>
      <c r="DUC7"/>
      <c r="DUD7"/>
      <c r="DUE7"/>
      <c r="DUF7"/>
      <c r="DUG7"/>
      <c r="DUH7"/>
      <c r="DUI7"/>
      <c r="DUJ7"/>
      <c r="DUK7"/>
      <c r="DUL7"/>
      <c r="DUM7"/>
      <c r="DUN7"/>
      <c r="DUO7"/>
      <c r="DUP7"/>
      <c r="DUQ7"/>
      <c r="DUR7"/>
      <c r="DUS7"/>
      <c r="DUT7"/>
      <c r="DUU7"/>
      <c r="DUV7"/>
      <c r="DUW7"/>
      <c r="DUX7"/>
      <c r="DUY7"/>
      <c r="DUZ7"/>
      <c r="DVA7"/>
      <c r="DVB7"/>
      <c r="DVC7"/>
      <c r="DVD7"/>
      <c r="DVE7"/>
      <c r="DVF7"/>
      <c r="DVG7"/>
      <c r="DVH7"/>
      <c r="DVI7"/>
      <c r="DVJ7"/>
      <c r="DVK7"/>
      <c r="DVL7"/>
      <c r="DVM7"/>
      <c r="DVN7"/>
      <c r="DVO7"/>
      <c r="DVP7"/>
      <c r="DVQ7"/>
      <c r="DVR7"/>
      <c r="DVS7"/>
      <c r="DVT7"/>
      <c r="DVU7"/>
      <c r="DVV7"/>
      <c r="DVW7"/>
      <c r="DVX7"/>
      <c r="DVY7"/>
      <c r="DVZ7"/>
      <c r="DWA7"/>
      <c r="DWB7"/>
      <c r="DWC7"/>
      <c r="DWD7"/>
      <c r="DWE7"/>
      <c r="DWF7"/>
      <c r="DWG7"/>
      <c r="DWH7"/>
      <c r="DWI7"/>
      <c r="DWJ7"/>
      <c r="DWK7"/>
      <c r="DWL7"/>
      <c r="DWM7"/>
      <c r="DWN7"/>
      <c r="DWO7"/>
      <c r="DWP7"/>
      <c r="DWQ7"/>
      <c r="DWR7"/>
      <c r="DWS7"/>
      <c r="DWT7"/>
      <c r="DWU7"/>
      <c r="DWV7"/>
      <c r="DWW7"/>
      <c r="DWX7"/>
      <c r="DWY7"/>
      <c r="DWZ7"/>
      <c r="DXA7"/>
      <c r="DXB7"/>
      <c r="DXC7"/>
      <c r="DXD7"/>
      <c r="DXE7"/>
      <c r="DXF7"/>
      <c r="DXG7"/>
      <c r="DXH7"/>
      <c r="DXI7"/>
      <c r="DXJ7"/>
      <c r="DXK7"/>
      <c r="DXL7"/>
      <c r="DXM7"/>
      <c r="DXN7"/>
      <c r="DXO7"/>
      <c r="DXP7"/>
      <c r="DXQ7"/>
      <c r="DXR7"/>
      <c r="DXS7"/>
      <c r="DXT7"/>
      <c r="DXU7"/>
      <c r="DXV7"/>
      <c r="DXW7"/>
      <c r="DXX7"/>
      <c r="DXY7"/>
      <c r="DXZ7"/>
      <c r="DYA7"/>
      <c r="DYB7"/>
      <c r="DYC7"/>
      <c r="DYD7"/>
      <c r="DYE7"/>
      <c r="DYF7"/>
      <c r="DYG7"/>
      <c r="DYH7"/>
      <c r="DYI7"/>
      <c r="DYJ7"/>
      <c r="DYK7"/>
      <c r="DYL7"/>
      <c r="DYM7"/>
      <c r="DYN7"/>
      <c r="DYO7"/>
      <c r="DYP7"/>
      <c r="DYQ7"/>
      <c r="DYR7"/>
      <c r="DYS7"/>
      <c r="DYT7"/>
      <c r="DYU7"/>
      <c r="DYV7"/>
      <c r="DYW7"/>
      <c r="DYX7"/>
      <c r="DYY7"/>
      <c r="DYZ7"/>
      <c r="DZA7"/>
      <c r="DZB7"/>
      <c r="DZC7"/>
      <c r="DZD7"/>
      <c r="DZE7"/>
      <c r="DZF7"/>
      <c r="DZG7"/>
      <c r="DZH7"/>
      <c r="DZI7"/>
      <c r="DZJ7"/>
      <c r="DZK7"/>
      <c r="DZL7"/>
      <c r="DZM7"/>
      <c r="DZN7"/>
      <c r="DZO7"/>
      <c r="DZP7"/>
      <c r="DZQ7"/>
      <c r="DZR7"/>
      <c r="DZS7"/>
      <c r="DZT7"/>
      <c r="DZU7"/>
      <c r="DZV7"/>
      <c r="DZW7"/>
      <c r="DZX7"/>
      <c r="DZY7"/>
      <c r="DZZ7"/>
      <c r="EAA7"/>
      <c r="EAB7"/>
      <c r="EAC7"/>
      <c r="EAD7"/>
      <c r="EAE7"/>
      <c r="EAF7"/>
      <c r="EAG7"/>
      <c r="EAH7"/>
      <c r="EAI7"/>
      <c r="EAJ7"/>
      <c r="EAK7"/>
      <c r="EAL7"/>
      <c r="EAM7"/>
      <c r="EAN7"/>
      <c r="EAO7"/>
      <c r="EAP7"/>
      <c r="EAQ7"/>
      <c r="EAR7"/>
      <c r="EAS7"/>
      <c r="EAT7"/>
      <c r="EAU7"/>
      <c r="EAV7"/>
      <c r="EAW7"/>
      <c r="EAX7"/>
      <c r="EAY7"/>
      <c r="EAZ7"/>
      <c r="EBA7"/>
      <c r="EBB7"/>
      <c r="EBC7"/>
      <c r="EBD7"/>
      <c r="EBE7"/>
      <c r="EBF7"/>
      <c r="EBG7"/>
      <c r="EBH7"/>
      <c r="EBI7"/>
      <c r="EBJ7"/>
      <c r="EBK7"/>
      <c r="EBL7"/>
      <c r="EBM7"/>
      <c r="EBN7"/>
      <c r="EBO7"/>
      <c r="EBP7"/>
      <c r="EBQ7"/>
      <c r="EBR7"/>
      <c r="EBS7"/>
      <c r="EBT7"/>
      <c r="EBU7"/>
      <c r="EBV7"/>
      <c r="EBW7"/>
      <c r="EBX7"/>
      <c r="EBY7"/>
      <c r="EBZ7"/>
      <c r="ECA7"/>
      <c r="ECB7"/>
      <c r="ECC7"/>
      <c r="ECD7"/>
      <c r="ECE7"/>
      <c r="ECF7"/>
      <c r="ECG7"/>
      <c r="ECH7"/>
      <c r="ECI7"/>
      <c r="ECJ7"/>
      <c r="ECK7"/>
      <c r="ECL7"/>
      <c r="ECM7"/>
      <c r="ECN7"/>
      <c r="ECO7"/>
      <c r="ECP7"/>
      <c r="ECQ7"/>
      <c r="ECR7"/>
      <c r="ECS7"/>
      <c r="ECT7"/>
      <c r="ECU7"/>
      <c r="ECV7"/>
      <c r="ECW7"/>
      <c r="ECX7"/>
      <c r="ECY7"/>
      <c r="ECZ7"/>
      <c r="EDA7"/>
      <c r="EDB7"/>
      <c r="EDC7"/>
      <c r="EDD7"/>
      <c r="EDE7"/>
      <c r="EDF7"/>
      <c r="EDG7"/>
      <c r="EDH7"/>
      <c r="EDI7"/>
      <c r="EDJ7"/>
      <c r="EDK7"/>
      <c r="EDL7"/>
      <c r="EDM7"/>
      <c r="EDN7"/>
      <c r="EDO7"/>
      <c r="EDP7"/>
      <c r="EDQ7"/>
      <c r="EDR7"/>
      <c r="EDS7"/>
      <c r="EDT7"/>
      <c r="EDU7"/>
      <c r="EDV7"/>
      <c r="EDW7"/>
      <c r="EDX7"/>
      <c r="EDY7"/>
      <c r="EDZ7"/>
      <c r="EEA7"/>
      <c r="EEB7"/>
      <c r="EEC7"/>
      <c r="EED7"/>
      <c r="EEE7"/>
      <c r="EEF7"/>
      <c r="EEG7"/>
      <c r="EEH7"/>
      <c r="EEI7"/>
      <c r="EEJ7"/>
      <c r="EEK7"/>
      <c r="EEL7"/>
      <c r="EEM7"/>
      <c r="EEN7"/>
      <c r="EEO7"/>
      <c r="EEP7"/>
      <c r="EEQ7"/>
      <c r="EER7"/>
      <c r="EES7"/>
      <c r="EET7"/>
      <c r="EEU7"/>
      <c r="EEV7"/>
      <c r="EEW7"/>
      <c r="EEX7"/>
      <c r="EEY7"/>
      <c r="EEZ7"/>
      <c r="EFA7"/>
      <c r="EFB7"/>
      <c r="EFC7"/>
      <c r="EFD7"/>
      <c r="EFE7"/>
      <c r="EFF7"/>
      <c r="EFG7"/>
      <c r="EFH7"/>
      <c r="EFI7"/>
      <c r="EFJ7"/>
      <c r="EFK7"/>
      <c r="EFL7"/>
      <c r="EFM7"/>
      <c r="EFN7"/>
      <c r="EFO7"/>
      <c r="EFP7"/>
      <c r="EFQ7"/>
      <c r="EFR7"/>
      <c r="EFS7"/>
      <c r="EFT7"/>
      <c r="EFU7"/>
      <c r="EFV7"/>
      <c r="EFW7"/>
      <c r="EFX7"/>
      <c r="EFY7"/>
      <c r="EFZ7"/>
      <c r="EGA7"/>
      <c r="EGB7"/>
      <c r="EGC7"/>
      <c r="EGD7"/>
      <c r="EGE7"/>
      <c r="EGF7"/>
      <c r="EGG7"/>
      <c r="EGH7"/>
      <c r="EGI7"/>
      <c r="EGJ7"/>
      <c r="EGK7"/>
      <c r="EGL7"/>
      <c r="EGM7"/>
      <c r="EGN7"/>
      <c r="EGO7"/>
      <c r="EGP7"/>
      <c r="EGQ7"/>
      <c r="EGR7"/>
      <c r="EGS7"/>
      <c r="EGT7"/>
      <c r="EGU7"/>
      <c r="EGV7"/>
      <c r="EGW7"/>
      <c r="EGX7"/>
      <c r="EGY7"/>
      <c r="EGZ7"/>
      <c r="EHA7"/>
      <c r="EHB7"/>
      <c r="EHC7"/>
      <c r="EHD7"/>
      <c r="EHE7"/>
      <c r="EHF7"/>
      <c r="EHG7"/>
      <c r="EHH7"/>
      <c r="EHI7"/>
      <c r="EHJ7"/>
      <c r="EHK7"/>
      <c r="EHL7"/>
      <c r="EHM7"/>
      <c r="EHN7"/>
      <c r="EHO7"/>
      <c r="EHP7"/>
      <c r="EHQ7"/>
      <c r="EHR7"/>
      <c r="EHS7"/>
      <c r="EHT7"/>
      <c r="EHU7"/>
      <c r="EHV7"/>
      <c r="EHW7"/>
      <c r="EHX7"/>
      <c r="EHY7"/>
      <c r="EHZ7"/>
      <c r="EIA7"/>
      <c r="EIB7"/>
      <c r="EIC7"/>
      <c r="EID7"/>
      <c r="EIE7"/>
      <c r="EIF7"/>
      <c r="EIG7"/>
      <c r="EIH7"/>
      <c r="EII7"/>
      <c r="EIJ7"/>
      <c r="EIK7"/>
      <c r="EIL7"/>
      <c r="EIM7"/>
      <c r="EIN7"/>
      <c r="EIO7"/>
      <c r="EIP7"/>
      <c r="EIQ7"/>
      <c r="EIR7"/>
      <c r="EIS7"/>
      <c r="EIT7"/>
      <c r="EIU7"/>
      <c r="EIV7"/>
      <c r="EIW7"/>
      <c r="EIX7"/>
      <c r="EIY7"/>
      <c r="EIZ7"/>
      <c r="EJA7"/>
      <c r="EJB7"/>
      <c r="EJC7"/>
      <c r="EJD7"/>
      <c r="EJE7"/>
      <c r="EJF7"/>
      <c r="EJG7"/>
      <c r="EJH7"/>
      <c r="EJI7"/>
      <c r="EJJ7"/>
      <c r="EJK7"/>
      <c r="EJL7"/>
      <c r="EJM7"/>
      <c r="EJN7"/>
      <c r="EJO7"/>
      <c r="EJP7"/>
      <c r="EJQ7"/>
      <c r="EJR7"/>
      <c r="EJS7"/>
      <c r="EJT7"/>
      <c r="EJU7"/>
      <c r="EJV7"/>
      <c r="EJW7"/>
      <c r="EJX7"/>
      <c r="EJY7"/>
      <c r="EJZ7"/>
      <c r="EKA7"/>
      <c r="EKB7"/>
      <c r="EKC7"/>
      <c r="EKD7"/>
      <c r="EKE7"/>
      <c r="EKF7"/>
      <c r="EKG7"/>
      <c r="EKH7"/>
      <c r="EKI7"/>
      <c r="EKJ7"/>
      <c r="EKK7"/>
      <c r="EKL7"/>
      <c r="EKM7"/>
      <c r="EKN7"/>
      <c r="EKO7"/>
      <c r="EKP7"/>
      <c r="EKQ7"/>
      <c r="EKR7"/>
      <c r="EKS7"/>
      <c r="EKT7"/>
      <c r="EKU7"/>
      <c r="EKV7"/>
      <c r="EKW7"/>
      <c r="EKX7"/>
      <c r="EKY7"/>
      <c r="EKZ7"/>
      <c r="ELA7"/>
      <c r="ELB7"/>
      <c r="ELC7"/>
      <c r="ELD7"/>
      <c r="ELE7"/>
      <c r="ELF7"/>
      <c r="ELG7"/>
      <c r="ELH7"/>
      <c r="ELI7"/>
      <c r="ELJ7"/>
      <c r="ELK7"/>
      <c r="ELL7"/>
      <c r="ELM7"/>
      <c r="ELN7"/>
      <c r="ELO7"/>
      <c r="ELP7"/>
      <c r="ELQ7"/>
      <c r="ELR7"/>
      <c r="ELS7"/>
      <c r="ELT7"/>
      <c r="ELU7"/>
      <c r="ELV7"/>
      <c r="ELW7"/>
      <c r="ELX7"/>
      <c r="ELY7"/>
      <c r="ELZ7"/>
      <c r="EMA7"/>
      <c r="EMB7"/>
      <c r="EMC7"/>
      <c r="EMD7"/>
      <c r="EME7"/>
      <c r="EMF7"/>
      <c r="EMG7"/>
      <c r="EMH7"/>
      <c r="EMI7"/>
      <c r="EMJ7"/>
      <c r="EMK7"/>
      <c r="EML7"/>
      <c r="EMM7"/>
      <c r="EMN7"/>
      <c r="EMO7"/>
      <c r="EMP7"/>
      <c r="EMQ7"/>
      <c r="EMR7"/>
      <c r="EMS7"/>
      <c r="EMT7"/>
      <c r="EMU7"/>
      <c r="EMV7"/>
      <c r="EMW7"/>
      <c r="EMX7"/>
      <c r="EMY7"/>
      <c r="EMZ7"/>
      <c r="ENA7"/>
      <c r="ENB7"/>
      <c r="ENC7"/>
      <c r="END7"/>
      <c r="ENE7"/>
      <c r="ENF7"/>
      <c r="ENG7"/>
      <c r="ENH7"/>
      <c r="ENI7"/>
      <c r="ENJ7"/>
      <c r="ENK7"/>
      <c r="ENL7"/>
      <c r="ENM7"/>
      <c r="ENN7"/>
      <c r="ENO7"/>
      <c r="ENP7"/>
      <c r="ENQ7"/>
      <c r="ENR7"/>
      <c r="ENS7"/>
      <c r="ENT7"/>
      <c r="ENU7"/>
      <c r="ENV7"/>
      <c r="ENW7"/>
      <c r="ENX7"/>
      <c r="ENY7"/>
      <c r="ENZ7"/>
      <c r="EOA7"/>
      <c r="EOB7"/>
      <c r="EOC7"/>
      <c r="EOD7"/>
      <c r="EOE7"/>
      <c r="EOF7"/>
      <c r="EOG7"/>
      <c r="EOH7"/>
      <c r="EOI7"/>
      <c r="EOJ7"/>
      <c r="EOK7"/>
      <c r="EOL7"/>
      <c r="EOM7"/>
      <c r="EON7"/>
      <c r="EOO7"/>
      <c r="EOP7"/>
      <c r="EOQ7"/>
      <c r="EOR7"/>
      <c r="EOS7"/>
      <c r="EOT7"/>
      <c r="EOU7"/>
      <c r="EOV7"/>
      <c r="EOW7"/>
      <c r="EOX7"/>
      <c r="EOY7"/>
      <c r="EOZ7"/>
      <c r="EPA7"/>
      <c r="EPB7"/>
      <c r="EPC7"/>
      <c r="EPD7"/>
      <c r="EPE7"/>
      <c r="EPF7"/>
      <c r="EPG7"/>
      <c r="EPH7"/>
      <c r="EPI7"/>
      <c r="EPJ7"/>
      <c r="EPK7"/>
      <c r="EPL7"/>
      <c r="EPM7"/>
      <c r="EPN7"/>
      <c r="EPO7"/>
      <c r="EPP7"/>
      <c r="EPQ7"/>
      <c r="EPR7"/>
      <c r="EPS7"/>
      <c r="EPT7"/>
      <c r="EPU7"/>
      <c r="EPV7"/>
      <c r="EPW7"/>
      <c r="EPX7"/>
      <c r="EPY7"/>
      <c r="EPZ7"/>
      <c r="EQA7"/>
      <c r="EQB7"/>
      <c r="EQC7"/>
      <c r="EQD7"/>
      <c r="EQE7"/>
      <c r="EQF7"/>
      <c r="EQG7"/>
      <c r="EQH7"/>
      <c r="EQI7"/>
      <c r="EQJ7"/>
      <c r="EQK7"/>
      <c r="EQL7"/>
      <c r="EQM7"/>
      <c r="EQN7"/>
      <c r="EQO7"/>
      <c r="EQP7"/>
      <c r="EQQ7"/>
      <c r="EQR7"/>
      <c r="EQS7"/>
      <c r="EQT7"/>
      <c r="EQU7"/>
      <c r="EQV7"/>
      <c r="EQW7"/>
      <c r="EQX7"/>
      <c r="EQY7"/>
      <c r="EQZ7"/>
      <c r="ERA7"/>
      <c r="ERB7"/>
      <c r="ERC7"/>
      <c r="ERD7"/>
      <c r="ERE7"/>
      <c r="ERF7"/>
      <c r="ERG7"/>
      <c r="ERH7"/>
      <c r="ERI7"/>
      <c r="ERJ7"/>
      <c r="ERK7"/>
      <c r="ERL7"/>
      <c r="ERM7"/>
      <c r="ERN7"/>
      <c r="ERO7"/>
      <c r="ERP7"/>
      <c r="ERQ7"/>
      <c r="ERR7"/>
      <c r="ERS7"/>
      <c r="ERT7"/>
      <c r="ERU7"/>
      <c r="ERV7"/>
      <c r="ERW7"/>
      <c r="ERX7"/>
      <c r="ERY7"/>
      <c r="ERZ7"/>
      <c r="ESA7"/>
      <c r="ESB7"/>
      <c r="ESC7"/>
      <c r="ESD7"/>
      <c r="ESE7"/>
      <c r="ESF7"/>
      <c r="ESG7"/>
      <c r="ESH7"/>
      <c r="ESI7"/>
      <c r="ESJ7"/>
      <c r="ESK7"/>
      <c r="ESL7"/>
      <c r="ESM7"/>
      <c r="ESN7"/>
      <c r="ESO7"/>
      <c r="ESP7"/>
      <c r="ESQ7"/>
      <c r="ESR7"/>
      <c r="ESS7"/>
      <c r="EST7"/>
      <c r="ESU7"/>
      <c r="ESV7"/>
      <c r="ESW7"/>
      <c r="ESX7"/>
      <c r="ESY7"/>
      <c r="ESZ7"/>
      <c r="ETA7"/>
      <c r="ETB7"/>
      <c r="ETC7"/>
      <c r="ETD7"/>
      <c r="ETE7"/>
      <c r="ETF7"/>
      <c r="ETG7"/>
      <c r="ETH7"/>
      <c r="ETI7"/>
      <c r="ETJ7"/>
      <c r="ETK7"/>
      <c r="ETL7"/>
      <c r="ETM7"/>
      <c r="ETN7"/>
      <c r="ETO7"/>
      <c r="ETP7"/>
      <c r="ETQ7"/>
      <c r="ETR7"/>
      <c r="ETS7"/>
      <c r="ETT7"/>
      <c r="ETU7"/>
      <c r="ETV7"/>
      <c r="ETW7"/>
      <c r="ETX7"/>
      <c r="ETY7"/>
      <c r="ETZ7"/>
      <c r="EUA7"/>
      <c r="EUB7"/>
      <c r="EUC7"/>
      <c r="EUD7"/>
      <c r="EUE7"/>
      <c r="EUF7"/>
      <c r="EUG7"/>
      <c r="EUH7"/>
      <c r="EUI7"/>
      <c r="EUJ7"/>
      <c r="EUK7"/>
      <c r="EUL7"/>
      <c r="EUM7"/>
      <c r="EUN7"/>
      <c r="EUO7"/>
      <c r="EUP7"/>
      <c r="EUQ7"/>
      <c r="EUR7"/>
      <c r="EUS7"/>
      <c r="EUT7"/>
      <c r="EUU7"/>
      <c r="EUV7"/>
      <c r="EUW7"/>
      <c r="EUX7"/>
      <c r="EUY7"/>
      <c r="EUZ7"/>
      <c r="EVA7"/>
      <c r="EVB7"/>
      <c r="EVC7"/>
      <c r="EVD7"/>
      <c r="EVE7"/>
      <c r="EVF7"/>
      <c r="EVG7"/>
      <c r="EVH7"/>
      <c r="EVI7"/>
      <c r="EVJ7"/>
      <c r="EVK7"/>
      <c r="EVL7"/>
      <c r="EVM7"/>
      <c r="EVN7"/>
      <c r="EVO7"/>
      <c r="EVP7"/>
      <c r="EVQ7"/>
      <c r="EVR7"/>
      <c r="EVS7"/>
      <c r="EVT7"/>
      <c r="EVU7"/>
      <c r="EVV7"/>
      <c r="EVW7"/>
      <c r="EVX7"/>
      <c r="EVY7"/>
      <c r="EVZ7"/>
      <c r="EWA7"/>
      <c r="EWB7"/>
      <c r="EWC7"/>
      <c r="EWD7"/>
      <c r="EWE7"/>
      <c r="EWF7"/>
      <c r="EWG7"/>
      <c r="EWH7"/>
      <c r="EWI7"/>
      <c r="EWJ7"/>
      <c r="EWK7"/>
      <c r="EWL7"/>
      <c r="EWM7"/>
      <c r="EWN7"/>
      <c r="EWO7"/>
      <c r="EWP7"/>
      <c r="EWQ7"/>
      <c r="EWR7"/>
      <c r="EWS7"/>
      <c r="EWT7"/>
      <c r="EWU7"/>
      <c r="EWV7"/>
      <c r="EWW7"/>
      <c r="EWX7"/>
      <c r="EWY7"/>
      <c r="EWZ7"/>
      <c r="EXA7"/>
      <c r="EXB7"/>
      <c r="EXC7"/>
      <c r="EXD7"/>
      <c r="EXE7"/>
      <c r="EXF7"/>
      <c r="EXG7"/>
      <c r="EXH7"/>
      <c r="EXI7"/>
      <c r="EXJ7"/>
      <c r="EXK7"/>
      <c r="EXL7"/>
      <c r="EXM7"/>
      <c r="EXN7"/>
      <c r="EXO7"/>
      <c r="EXP7"/>
      <c r="EXQ7"/>
      <c r="EXR7"/>
      <c r="EXS7"/>
      <c r="EXT7"/>
      <c r="EXU7"/>
      <c r="EXV7"/>
      <c r="EXW7"/>
      <c r="EXX7"/>
      <c r="EXY7"/>
      <c r="EXZ7"/>
      <c r="EYA7"/>
      <c r="EYB7"/>
      <c r="EYC7"/>
      <c r="EYD7"/>
      <c r="EYE7"/>
      <c r="EYF7"/>
      <c r="EYG7"/>
      <c r="EYH7"/>
      <c r="EYI7"/>
      <c r="EYJ7"/>
      <c r="EYK7"/>
      <c r="EYL7"/>
      <c r="EYM7"/>
      <c r="EYN7"/>
      <c r="EYO7"/>
      <c r="EYP7"/>
      <c r="EYQ7"/>
      <c r="EYR7"/>
      <c r="EYS7"/>
      <c r="EYT7"/>
      <c r="EYU7"/>
      <c r="EYV7"/>
      <c r="EYW7"/>
      <c r="EYX7"/>
      <c r="EYY7"/>
      <c r="EYZ7"/>
      <c r="EZA7"/>
      <c r="EZB7"/>
      <c r="EZC7"/>
      <c r="EZD7"/>
      <c r="EZE7"/>
      <c r="EZF7"/>
      <c r="EZG7"/>
      <c r="EZH7"/>
      <c r="EZI7"/>
      <c r="EZJ7"/>
      <c r="EZK7"/>
      <c r="EZL7"/>
      <c r="EZM7"/>
      <c r="EZN7"/>
      <c r="EZO7"/>
      <c r="EZP7"/>
      <c r="EZQ7"/>
      <c r="EZR7"/>
      <c r="EZS7"/>
      <c r="EZT7"/>
      <c r="EZU7"/>
      <c r="EZV7"/>
      <c r="EZW7"/>
      <c r="EZX7"/>
      <c r="EZY7"/>
      <c r="EZZ7"/>
      <c r="FAA7"/>
      <c r="FAB7"/>
      <c r="FAC7"/>
      <c r="FAD7"/>
      <c r="FAE7"/>
      <c r="FAF7"/>
      <c r="FAG7"/>
      <c r="FAH7"/>
      <c r="FAI7"/>
      <c r="FAJ7"/>
      <c r="FAK7"/>
      <c r="FAL7"/>
      <c r="FAM7"/>
      <c r="FAN7"/>
      <c r="FAO7"/>
      <c r="FAP7"/>
      <c r="FAQ7"/>
      <c r="FAR7"/>
      <c r="FAS7"/>
      <c r="FAT7"/>
      <c r="FAU7"/>
      <c r="FAV7"/>
      <c r="FAW7"/>
      <c r="FAX7"/>
      <c r="FAY7"/>
      <c r="FAZ7"/>
      <c r="FBA7"/>
      <c r="FBB7"/>
      <c r="FBC7"/>
      <c r="FBD7"/>
      <c r="FBE7"/>
      <c r="FBF7"/>
      <c r="FBG7"/>
      <c r="FBH7"/>
      <c r="FBI7"/>
      <c r="FBJ7"/>
      <c r="FBK7"/>
      <c r="FBL7"/>
      <c r="FBM7"/>
      <c r="FBN7"/>
      <c r="FBO7"/>
      <c r="FBP7"/>
      <c r="FBQ7"/>
      <c r="FBR7"/>
      <c r="FBS7"/>
      <c r="FBT7"/>
      <c r="FBU7"/>
      <c r="FBV7"/>
      <c r="FBW7"/>
      <c r="FBX7"/>
      <c r="FBY7"/>
      <c r="FBZ7"/>
      <c r="FCA7"/>
      <c r="FCB7"/>
      <c r="FCC7"/>
      <c r="FCD7"/>
      <c r="FCE7"/>
      <c r="FCF7"/>
      <c r="FCG7"/>
      <c r="FCH7"/>
      <c r="FCI7"/>
      <c r="FCJ7"/>
      <c r="FCK7"/>
      <c r="FCL7"/>
      <c r="FCM7"/>
      <c r="FCN7"/>
      <c r="FCO7"/>
      <c r="FCP7"/>
      <c r="FCQ7"/>
      <c r="FCR7"/>
      <c r="FCS7"/>
      <c r="FCT7"/>
      <c r="FCU7"/>
      <c r="FCV7"/>
      <c r="FCW7"/>
      <c r="FCX7"/>
      <c r="FCY7"/>
      <c r="FCZ7"/>
      <c r="FDA7"/>
      <c r="FDB7"/>
      <c r="FDC7"/>
      <c r="FDD7"/>
      <c r="FDE7"/>
      <c r="FDF7"/>
      <c r="FDG7"/>
      <c r="FDH7"/>
      <c r="FDI7"/>
      <c r="FDJ7"/>
      <c r="FDK7"/>
      <c r="FDL7"/>
      <c r="FDM7"/>
      <c r="FDN7"/>
      <c r="FDO7"/>
      <c r="FDP7"/>
      <c r="FDQ7"/>
      <c r="FDR7"/>
      <c r="FDS7"/>
      <c r="FDT7"/>
      <c r="FDU7"/>
      <c r="FDV7"/>
      <c r="FDW7"/>
      <c r="FDX7"/>
      <c r="FDY7"/>
      <c r="FDZ7"/>
      <c r="FEA7"/>
      <c r="FEB7"/>
      <c r="FEC7"/>
      <c r="FED7"/>
      <c r="FEE7"/>
      <c r="FEF7"/>
      <c r="FEG7"/>
      <c r="FEH7"/>
      <c r="FEI7"/>
      <c r="FEJ7"/>
      <c r="FEK7"/>
      <c r="FEL7"/>
      <c r="FEM7"/>
      <c r="FEN7"/>
      <c r="FEO7"/>
      <c r="FEP7"/>
      <c r="FEQ7"/>
      <c r="FER7"/>
      <c r="FES7"/>
      <c r="FET7"/>
      <c r="FEU7"/>
      <c r="FEV7"/>
      <c r="FEW7"/>
      <c r="FEX7"/>
      <c r="FEY7"/>
      <c r="FEZ7"/>
      <c r="FFA7"/>
      <c r="FFB7"/>
      <c r="FFC7"/>
      <c r="FFD7"/>
      <c r="FFE7"/>
      <c r="FFF7"/>
      <c r="FFG7"/>
      <c r="FFH7"/>
      <c r="FFI7"/>
      <c r="FFJ7"/>
      <c r="FFK7"/>
      <c r="FFL7"/>
      <c r="FFM7"/>
      <c r="FFN7"/>
      <c r="FFO7"/>
      <c r="FFP7"/>
      <c r="FFQ7"/>
      <c r="FFR7"/>
      <c r="FFS7"/>
      <c r="FFT7"/>
      <c r="FFU7"/>
      <c r="FFV7"/>
      <c r="FFW7"/>
      <c r="FFX7"/>
      <c r="FFY7"/>
      <c r="FFZ7"/>
      <c r="FGA7"/>
      <c r="FGB7"/>
      <c r="FGC7"/>
      <c r="FGD7"/>
      <c r="FGE7"/>
      <c r="FGF7"/>
      <c r="FGG7"/>
      <c r="FGH7"/>
      <c r="FGI7"/>
      <c r="FGJ7"/>
      <c r="FGK7"/>
      <c r="FGL7"/>
      <c r="FGM7"/>
      <c r="FGN7"/>
      <c r="FGO7"/>
      <c r="FGP7"/>
      <c r="FGQ7"/>
      <c r="FGR7"/>
      <c r="FGS7"/>
      <c r="FGT7"/>
      <c r="FGU7"/>
      <c r="FGV7"/>
      <c r="FGW7"/>
      <c r="FGX7"/>
      <c r="FGY7"/>
      <c r="FGZ7"/>
      <c r="FHA7"/>
      <c r="FHB7"/>
      <c r="FHC7"/>
      <c r="FHD7"/>
      <c r="FHE7"/>
      <c r="FHF7"/>
      <c r="FHG7"/>
      <c r="FHH7"/>
      <c r="FHI7"/>
      <c r="FHJ7"/>
      <c r="FHK7"/>
      <c r="FHL7"/>
      <c r="FHM7"/>
      <c r="FHN7"/>
      <c r="FHO7"/>
      <c r="FHP7"/>
      <c r="FHQ7"/>
      <c r="FHR7"/>
      <c r="FHS7"/>
      <c r="FHT7"/>
      <c r="FHU7"/>
      <c r="FHV7"/>
      <c r="FHW7"/>
      <c r="FHX7"/>
      <c r="FHY7"/>
      <c r="FHZ7"/>
      <c r="FIA7"/>
      <c r="FIB7"/>
      <c r="FIC7"/>
      <c r="FID7"/>
      <c r="FIE7"/>
      <c r="FIF7"/>
      <c r="FIG7"/>
      <c r="FIH7"/>
      <c r="FII7"/>
      <c r="FIJ7"/>
      <c r="FIK7"/>
      <c r="FIL7"/>
      <c r="FIM7"/>
      <c r="FIN7"/>
      <c r="FIO7"/>
      <c r="FIP7"/>
      <c r="FIQ7"/>
      <c r="FIR7"/>
      <c r="FIS7"/>
      <c r="FIT7"/>
      <c r="FIU7"/>
      <c r="FIV7"/>
      <c r="FIW7"/>
      <c r="FIX7"/>
      <c r="FIY7"/>
      <c r="FIZ7"/>
      <c r="FJA7"/>
      <c r="FJB7"/>
      <c r="FJC7"/>
      <c r="FJD7"/>
      <c r="FJE7"/>
      <c r="FJF7"/>
      <c r="FJG7"/>
      <c r="FJH7"/>
      <c r="FJI7"/>
      <c r="FJJ7"/>
      <c r="FJK7"/>
      <c r="FJL7"/>
      <c r="FJM7"/>
      <c r="FJN7"/>
      <c r="FJO7"/>
      <c r="FJP7"/>
      <c r="FJQ7"/>
      <c r="FJR7"/>
      <c r="FJS7"/>
      <c r="FJT7"/>
      <c r="FJU7"/>
      <c r="FJV7"/>
      <c r="FJW7"/>
      <c r="FJX7"/>
      <c r="FJY7"/>
      <c r="FJZ7"/>
      <c r="FKA7"/>
      <c r="FKB7"/>
      <c r="FKC7"/>
      <c r="FKD7"/>
      <c r="FKE7"/>
      <c r="FKF7"/>
      <c r="FKG7"/>
      <c r="FKH7"/>
      <c r="FKI7"/>
      <c r="FKJ7"/>
      <c r="FKK7"/>
      <c r="FKL7"/>
      <c r="FKM7"/>
      <c r="FKN7"/>
      <c r="FKO7"/>
      <c r="FKP7"/>
      <c r="FKQ7"/>
      <c r="FKR7"/>
      <c r="FKS7"/>
      <c r="FKT7"/>
      <c r="FKU7"/>
      <c r="FKV7"/>
      <c r="FKW7"/>
      <c r="FKX7"/>
      <c r="FKY7"/>
      <c r="FKZ7"/>
      <c r="FLA7"/>
      <c r="FLB7"/>
      <c r="FLC7"/>
      <c r="FLD7"/>
      <c r="FLE7"/>
      <c r="FLF7"/>
      <c r="FLG7"/>
      <c r="FLH7"/>
      <c r="FLI7"/>
      <c r="FLJ7"/>
      <c r="FLK7"/>
      <c r="FLL7"/>
      <c r="FLM7"/>
      <c r="FLN7"/>
      <c r="FLO7"/>
      <c r="FLP7"/>
      <c r="FLQ7"/>
      <c r="FLR7"/>
      <c r="FLS7"/>
      <c r="FLT7"/>
      <c r="FLU7"/>
      <c r="FLV7"/>
      <c r="FLW7"/>
      <c r="FLX7"/>
      <c r="FLY7"/>
      <c r="FLZ7"/>
      <c r="FMA7"/>
      <c r="FMB7"/>
      <c r="FMC7"/>
      <c r="FMD7"/>
      <c r="FME7"/>
      <c r="FMF7"/>
      <c r="FMG7"/>
      <c r="FMH7"/>
      <c r="FMI7"/>
      <c r="FMJ7"/>
      <c r="FMK7"/>
      <c r="FML7"/>
      <c r="FMM7"/>
      <c r="FMN7"/>
      <c r="FMO7"/>
      <c r="FMP7"/>
      <c r="FMQ7"/>
      <c r="FMR7"/>
      <c r="FMS7"/>
      <c r="FMT7"/>
      <c r="FMU7"/>
      <c r="FMV7"/>
      <c r="FMW7"/>
      <c r="FMX7"/>
      <c r="FMY7"/>
      <c r="FMZ7"/>
      <c r="FNA7"/>
      <c r="FNB7"/>
      <c r="FNC7"/>
      <c r="FND7"/>
      <c r="FNE7"/>
      <c r="FNF7"/>
      <c r="FNG7"/>
      <c r="FNH7"/>
      <c r="FNI7"/>
      <c r="FNJ7"/>
      <c r="FNK7"/>
      <c r="FNL7"/>
      <c r="FNM7"/>
      <c r="FNN7"/>
      <c r="FNO7"/>
      <c r="FNP7"/>
      <c r="FNQ7"/>
      <c r="FNR7"/>
      <c r="FNS7"/>
      <c r="FNT7"/>
      <c r="FNU7"/>
      <c r="FNV7"/>
      <c r="FNW7"/>
      <c r="FNX7"/>
      <c r="FNY7"/>
      <c r="FNZ7"/>
      <c r="FOA7"/>
      <c r="FOB7"/>
      <c r="FOC7"/>
      <c r="FOD7"/>
      <c r="FOE7"/>
      <c r="FOF7"/>
      <c r="FOG7"/>
      <c r="FOH7"/>
      <c r="FOI7"/>
      <c r="FOJ7"/>
      <c r="FOK7"/>
      <c r="FOL7"/>
      <c r="FOM7"/>
      <c r="FON7"/>
      <c r="FOO7"/>
      <c r="FOP7"/>
      <c r="FOQ7"/>
      <c r="FOR7"/>
      <c r="FOS7"/>
      <c r="FOT7"/>
      <c r="FOU7"/>
      <c r="FOV7"/>
      <c r="FOW7"/>
      <c r="FOX7"/>
      <c r="FOY7"/>
      <c r="FOZ7"/>
      <c r="FPA7"/>
      <c r="FPB7"/>
      <c r="FPC7"/>
      <c r="FPD7"/>
      <c r="FPE7"/>
      <c r="FPF7"/>
      <c r="FPG7"/>
      <c r="FPH7"/>
      <c r="FPI7"/>
      <c r="FPJ7"/>
      <c r="FPK7"/>
      <c r="FPL7"/>
      <c r="FPM7"/>
      <c r="FPN7"/>
      <c r="FPO7"/>
      <c r="FPP7"/>
      <c r="FPQ7"/>
      <c r="FPR7"/>
      <c r="FPS7"/>
      <c r="FPT7"/>
      <c r="FPU7"/>
      <c r="FPV7"/>
      <c r="FPW7"/>
      <c r="FPX7"/>
      <c r="FPY7"/>
      <c r="FPZ7"/>
      <c r="FQA7"/>
      <c r="FQB7"/>
      <c r="FQC7"/>
      <c r="FQD7"/>
      <c r="FQE7"/>
      <c r="FQF7"/>
      <c r="FQG7"/>
      <c r="FQH7"/>
      <c r="FQI7"/>
      <c r="FQJ7"/>
      <c r="FQK7"/>
      <c r="FQL7"/>
      <c r="FQM7"/>
      <c r="FQN7"/>
      <c r="FQO7"/>
      <c r="FQP7"/>
      <c r="FQQ7"/>
      <c r="FQR7"/>
      <c r="FQS7"/>
      <c r="FQT7"/>
      <c r="FQU7"/>
      <c r="FQV7"/>
      <c r="FQW7"/>
      <c r="FQX7"/>
      <c r="FQY7"/>
      <c r="FQZ7"/>
      <c r="FRA7"/>
      <c r="FRB7"/>
      <c r="FRC7"/>
      <c r="FRD7"/>
      <c r="FRE7"/>
      <c r="FRF7"/>
      <c r="FRG7"/>
      <c r="FRH7"/>
      <c r="FRI7"/>
      <c r="FRJ7"/>
      <c r="FRK7"/>
      <c r="FRL7"/>
      <c r="FRM7"/>
      <c r="FRN7"/>
      <c r="FRO7"/>
      <c r="FRP7"/>
      <c r="FRQ7"/>
      <c r="FRR7"/>
      <c r="FRS7"/>
      <c r="FRT7"/>
      <c r="FRU7"/>
      <c r="FRV7"/>
      <c r="FRW7"/>
      <c r="FRX7"/>
      <c r="FRY7"/>
      <c r="FRZ7"/>
      <c r="FSA7"/>
      <c r="FSB7"/>
      <c r="FSC7"/>
      <c r="FSD7"/>
      <c r="FSE7"/>
      <c r="FSF7"/>
      <c r="FSG7"/>
      <c r="FSH7"/>
      <c r="FSI7"/>
      <c r="FSJ7"/>
      <c r="FSK7"/>
      <c r="FSL7"/>
      <c r="FSM7"/>
      <c r="FSN7"/>
      <c r="FSO7"/>
      <c r="FSP7"/>
      <c r="FSQ7"/>
      <c r="FSR7"/>
      <c r="FSS7"/>
      <c r="FST7"/>
      <c r="FSU7"/>
      <c r="FSV7"/>
      <c r="FSW7"/>
      <c r="FSX7"/>
      <c r="FSY7"/>
      <c r="FSZ7"/>
      <c r="FTA7"/>
      <c r="FTB7"/>
      <c r="FTC7"/>
      <c r="FTD7"/>
      <c r="FTE7"/>
      <c r="FTF7"/>
      <c r="FTG7"/>
      <c r="FTH7"/>
      <c r="FTI7"/>
      <c r="FTJ7"/>
      <c r="FTK7"/>
      <c r="FTL7"/>
      <c r="FTM7"/>
      <c r="FTN7"/>
      <c r="FTO7"/>
      <c r="FTP7"/>
      <c r="FTQ7"/>
      <c r="FTR7"/>
      <c r="FTS7"/>
      <c r="FTT7"/>
      <c r="FTU7"/>
      <c r="FTV7"/>
      <c r="FTW7"/>
      <c r="FTX7"/>
      <c r="FTY7"/>
      <c r="FTZ7"/>
      <c r="FUA7"/>
      <c r="FUB7"/>
      <c r="FUC7"/>
      <c r="FUD7"/>
      <c r="FUE7"/>
      <c r="FUF7"/>
      <c r="FUG7"/>
      <c r="FUH7"/>
      <c r="FUI7"/>
      <c r="FUJ7"/>
      <c r="FUK7"/>
      <c r="FUL7"/>
      <c r="FUM7"/>
      <c r="FUN7"/>
      <c r="FUO7"/>
      <c r="FUP7"/>
      <c r="FUQ7"/>
      <c r="FUR7"/>
      <c r="FUS7"/>
      <c r="FUT7"/>
      <c r="FUU7"/>
      <c r="FUV7"/>
      <c r="FUW7"/>
      <c r="FUX7"/>
      <c r="FUY7"/>
      <c r="FUZ7"/>
      <c r="FVA7"/>
      <c r="FVB7"/>
      <c r="FVC7"/>
      <c r="FVD7"/>
      <c r="FVE7"/>
      <c r="FVF7"/>
      <c r="FVG7"/>
      <c r="FVH7"/>
      <c r="FVI7"/>
      <c r="FVJ7"/>
      <c r="FVK7"/>
      <c r="FVL7"/>
      <c r="FVM7"/>
      <c r="FVN7"/>
      <c r="FVO7"/>
      <c r="FVP7"/>
      <c r="FVQ7"/>
      <c r="FVR7"/>
      <c r="FVS7"/>
      <c r="FVT7"/>
      <c r="FVU7"/>
      <c r="FVV7"/>
      <c r="FVW7"/>
      <c r="FVX7"/>
      <c r="FVY7"/>
      <c r="FVZ7"/>
      <c r="FWA7"/>
      <c r="FWB7"/>
      <c r="FWC7"/>
      <c r="FWD7"/>
      <c r="FWE7"/>
      <c r="FWF7"/>
      <c r="FWG7"/>
      <c r="FWH7"/>
      <c r="FWI7"/>
      <c r="FWJ7"/>
      <c r="FWK7"/>
      <c r="FWL7"/>
      <c r="FWM7"/>
      <c r="FWN7"/>
      <c r="FWO7"/>
      <c r="FWP7"/>
      <c r="FWQ7"/>
      <c r="FWR7"/>
      <c r="FWS7"/>
      <c r="FWT7"/>
      <c r="FWU7"/>
      <c r="FWV7"/>
      <c r="FWW7"/>
      <c r="FWX7"/>
      <c r="FWY7"/>
      <c r="FWZ7"/>
      <c r="FXA7"/>
      <c r="FXB7"/>
      <c r="FXC7"/>
      <c r="FXD7"/>
      <c r="FXE7"/>
      <c r="FXF7"/>
      <c r="FXG7"/>
      <c r="FXH7"/>
      <c r="FXI7"/>
      <c r="FXJ7"/>
      <c r="FXK7"/>
      <c r="FXL7"/>
      <c r="FXM7"/>
      <c r="FXN7"/>
      <c r="FXO7"/>
      <c r="FXP7"/>
      <c r="FXQ7"/>
      <c r="FXR7"/>
      <c r="FXS7"/>
      <c r="FXT7"/>
      <c r="FXU7"/>
      <c r="FXV7"/>
      <c r="FXW7"/>
      <c r="FXX7"/>
      <c r="FXY7"/>
      <c r="FXZ7"/>
      <c r="FYA7"/>
      <c r="FYB7"/>
      <c r="FYC7"/>
      <c r="FYD7"/>
      <c r="FYE7"/>
      <c r="FYF7"/>
      <c r="FYG7"/>
      <c r="FYH7"/>
      <c r="FYI7"/>
      <c r="FYJ7"/>
      <c r="FYK7"/>
      <c r="FYL7"/>
      <c r="FYM7"/>
      <c r="FYN7"/>
      <c r="FYO7"/>
      <c r="FYP7"/>
      <c r="FYQ7"/>
      <c r="FYR7"/>
      <c r="FYS7"/>
      <c r="FYT7"/>
      <c r="FYU7"/>
      <c r="FYV7"/>
      <c r="FYW7"/>
      <c r="FYX7"/>
      <c r="FYY7"/>
      <c r="FYZ7"/>
      <c r="FZA7"/>
      <c r="FZB7"/>
      <c r="FZC7"/>
      <c r="FZD7"/>
      <c r="FZE7"/>
      <c r="FZF7"/>
      <c r="FZG7"/>
      <c r="FZH7"/>
      <c r="FZI7"/>
      <c r="FZJ7"/>
      <c r="FZK7"/>
      <c r="FZL7"/>
      <c r="FZM7"/>
      <c r="FZN7"/>
      <c r="FZO7"/>
      <c r="FZP7"/>
      <c r="FZQ7"/>
      <c r="FZR7"/>
      <c r="FZS7"/>
      <c r="FZT7"/>
      <c r="FZU7"/>
      <c r="FZV7"/>
      <c r="FZW7"/>
      <c r="FZX7"/>
      <c r="FZY7"/>
      <c r="FZZ7"/>
      <c r="GAA7"/>
      <c r="GAB7"/>
      <c r="GAC7"/>
      <c r="GAD7"/>
      <c r="GAE7"/>
      <c r="GAF7"/>
      <c r="GAG7"/>
      <c r="GAH7"/>
      <c r="GAI7"/>
      <c r="GAJ7"/>
      <c r="GAK7"/>
      <c r="GAL7"/>
      <c r="GAM7"/>
      <c r="GAN7"/>
      <c r="GAO7"/>
      <c r="GAP7"/>
      <c r="GAQ7"/>
      <c r="GAR7"/>
      <c r="GAS7"/>
      <c r="GAT7"/>
      <c r="GAU7"/>
      <c r="GAV7"/>
      <c r="GAW7"/>
      <c r="GAX7"/>
      <c r="GAY7"/>
      <c r="GAZ7"/>
      <c r="GBA7"/>
      <c r="GBB7"/>
      <c r="GBC7"/>
      <c r="GBD7"/>
      <c r="GBE7"/>
      <c r="GBF7"/>
      <c r="GBG7"/>
      <c r="GBH7"/>
      <c r="GBI7"/>
      <c r="GBJ7"/>
      <c r="GBK7"/>
      <c r="GBL7"/>
      <c r="GBM7"/>
      <c r="GBN7"/>
      <c r="GBO7"/>
      <c r="GBP7"/>
      <c r="GBQ7"/>
      <c r="GBR7"/>
      <c r="GBS7"/>
      <c r="GBT7"/>
      <c r="GBU7"/>
      <c r="GBV7"/>
      <c r="GBW7"/>
      <c r="GBX7"/>
      <c r="GBY7"/>
      <c r="GBZ7"/>
      <c r="GCA7"/>
      <c r="GCB7"/>
      <c r="GCC7"/>
      <c r="GCD7"/>
      <c r="GCE7"/>
      <c r="GCF7"/>
      <c r="GCG7"/>
      <c r="GCH7"/>
      <c r="GCI7"/>
      <c r="GCJ7"/>
      <c r="GCK7"/>
      <c r="GCL7"/>
      <c r="GCM7"/>
      <c r="GCN7"/>
      <c r="GCO7"/>
      <c r="GCP7"/>
      <c r="GCQ7"/>
      <c r="GCR7"/>
      <c r="GCS7"/>
      <c r="GCT7"/>
      <c r="GCU7"/>
      <c r="GCV7"/>
      <c r="GCW7"/>
      <c r="GCX7"/>
      <c r="GCY7"/>
      <c r="GCZ7"/>
      <c r="GDA7"/>
      <c r="GDB7"/>
      <c r="GDC7"/>
      <c r="GDD7"/>
      <c r="GDE7"/>
      <c r="GDF7"/>
      <c r="GDG7"/>
      <c r="GDH7"/>
      <c r="GDI7"/>
      <c r="GDJ7"/>
      <c r="GDK7"/>
      <c r="GDL7"/>
      <c r="GDM7"/>
      <c r="GDN7"/>
      <c r="GDO7"/>
      <c r="GDP7"/>
      <c r="GDQ7"/>
      <c r="GDR7"/>
      <c r="GDS7"/>
      <c r="GDT7"/>
      <c r="GDU7"/>
      <c r="GDV7"/>
      <c r="GDW7"/>
      <c r="GDX7"/>
      <c r="GDY7"/>
      <c r="GDZ7"/>
      <c r="GEA7"/>
      <c r="GEB7"/>
      <c r="GEC7"/>
      <c r="GED7"/>
      <c r="GEE7"/>
      <c r="GEF7"/>
      <c r="GEG7"/>
      <c r="GEH7"/>
      <c r="GEI7"/>
      <c r="GEJ7"/>
      <c r="GEK7"/>
      <c r="GEL7"/>
      <c r="GEM7"/>
      <c r="GEN7"/>
      <c r="GEO7"/>
      <c r="GEP7"/>
      <c r="GEQ7"/>
      <c r="GER7"/>
      <c r="GES7"/>
      <c r="GET7"/>
      <c r="GEU7"/>
      <c r="GEV7"/>
      <c r="GEW7"/>
      <c r="GEX7"/>
      <c r="GEY7"/>
      <c r="GEZ7"/>
      <c r="GFA7"/>
      <c r="GFB7"/>
      <c r="GFC7"/>
      <c r="GFD7"/>
      <c r="GFE7"/>
      <c r="GFF7"/>
      <c r="GFG7"/>
      <c r="GFH7"/>
      <c r="GFI7"/>
      <c r="GFJ7"/>
      <c r="GFK7"/>
      <c r="GFL7"/>
      <c r="GFM7"/>
      <c r="GFN7"/>
      <c r="GFO7"/>
      <c r="GFP7"/>
      <c r="GFQ7"/>
      <c r="GFR7"/>
      <c r="GFS7"/>
      <c r="GFT7"/>
      <c r="GFU7"/>
      <c r="GFV7"/>
      <c r="GFW7"/>
      <c r="GFX7"/>
      <c r="GFY7"/>
      <c r="GFZ7"/>
      <c r="GGA7"/>
      <c r="GGB7"/>
      <c r="GGC7"/>
      <c r="GGD7"/>
      <c r="GGE7"/>
      <c r="GGF7"/>
      <c r="GGG7"/>
      <c r="GGH7"/>
      <c r="GGI7"/>
      <c r="GGJ7"/>
      <c r="GGK7"/>
      <c r="GGL7"/>
      <c r="GGM7"/>
      <c r="GGN7"/>
      <c r="GGO7"/>
      <c r="GGP7"/>
      <c r="GGQ7"/>
      <c r="GGR7"/>
      <c r="GGS7"/>
      <c r="GGT7"/>
      <c r="GGU7"/>
      <c r="GGV7"/>
      <c r="GGW7"/>
      <c r="GGX7"/>
      <c r="GGY7"/>
      <c r="GGZ7"/>
      <c r="GHA7"/>
      <c r="GHB7"/>
      <c r="GHC7"/>
      <c r="GHD7"/>
      <c r="GHE7"/>
      <c r="GHF7"/>
      <c r="GHG7"/>
      <c r="GHH7"/>
      <c r="GHI7"/>
      <c r="GHJ7"/>
      <c r="GHK7"/>
      <c r="GHL7"/>
      <c r="GHM7"/>
      <c r="GHN7"/>
      <c r="GHO7"/>
      <c r="GHP7"/>
      <c r="GHQ7"/>
      <c r="GHR7"/>
      <c r="GHS7"/>
      <c r="GHT7"/>
      <c r="GHU7"/>
      <c r="GHV7"/>
      <c r="GHW7"/>
      <c r="GHX7"/>
      <c r="GHY7"/>
      <c r="GHZ7"/>
      <c r="GIA7"/>
      <c r="GIB7"/>
      <c r="GIC7"/>
      <c r="GID7"/>
      <c r="GIE7"/>
      <c r="GIF7"/>
      <c r="GIG7"/>
      <c r="GIH7"/>
      <c r="GII7"/>
      <c r="GIJ7"/>
      <c r="GIK7"/>
      <c r="GIL7"/>
      <c r="GIM7"/>
      <c r="GIN7"/>
      <c r="GIO7"/>
      <c r="GIP7"/>
      <c r="GIQ7"/>
      <c r="GIR7"/>
      <c r="GIS7"/>
      <c r="GIT7"/>
      <c r="GIU7"/>
      <c r="GIV7"/>
      <c r="GIW7"/>
      <c r="GIX7"/>
      <c r="GIY7"/>
      <c r="GIZ7"/>
      <c r="GJA7"/>
      <c r="GJB7"/>
      <c r="GJC7"/>
      <c r="GJD7"/>
      <c r="GJE7"/>
      <c r="GJF7"/>
      <c r="GJG7"/>
      <c r="GJH7"/>
      <c r="GJI7"/>
      <c r="GJJ7"/>
      <c r="GJK7"/>
      <c r="GJL7"/>
      <c r="GJM7"/>
      <c r="GJN7"/>
      <c r="GJO7"/>
      <c r="GJP7"/>
      <c r="GJQ7"/>
      <c r="GJR7"/>
      <c r="GJS7"/>
      <c r="GJT7"/>
      <c r="GJU7"/>
      <c r="GJV7"/>
      <c r="GJW7"/>
      <c r="GJX7"/>
      <c r="GJY7"/>
      <c r="GJZ7"/>
      <c r="GKA7"/>
      <c r="GKB7"/>
      <c r="GKC7"/>
      <c r="GKD7"/>
      <c r="GKE7"/>
      <c r="GKF7"/>
      <c r="GKG7"/>
      <c r="GKH7"/>
      <c r="GKI7"/>
      <c r="GKJ7"/>
      <c r="GKK7"/>
      <c r="GKL7"/>
      <c r="GKM7"/>
      <c r="GKN7"/>
      <c r="GKO7"/>
      <c r="GKP7"/>
      <c r="GKQ7"/>
      <c r="GKR7"/>
      <c r="GKS7"/>
      <c r="GKT7"/>
      <c r="GKU7"/>
      <c r="GKV7"/>
      <c r="GKW7"/>
      <c r="GKX7"/>
      <c r="GKY7"/>
      <c r="GKZ7"/>
      <c r="GLA7"/>
      <c r="GLB7"/>
      <c r="GLC7"/>
      <c r="GLD7"/>
      <c r="GLE7"/>
      <c r="GLF7"/>
      <c r="GLG7"/>
      <c r="GLH7"/>
      <c r="GLI7"/>
      <c r="GLJ7"/>
      <c r="GLK7"/>
      <c r="GLL7"/>
      <c r="GLM7"/>
      <c r="GLN7"/>
      <c r="GLO7"/>
      <c r="GLP7"/>
      <c r="GLQ7"/>
      <c r="GLR7"/>
      <c r="GLS7"/>
      <c r="GLT7"/>
      <c r="GLU7"/>
      <c r="GLV7"/>
      <c r="GLW7"/>
      <c r="GLX7"/>
      <c r="GLY7"/>
      <c r="GLZ7"/>
      <c r="GMA7"/>
      <c r="GMB7"/>
      <c r="GMC7"/>
      <c r="GMD7"/>
      <c r="GME7"/>
      <c r="GMF7"/>
      <c r="GMG7"/>
      <c r="GMH7"/>
      <c r="GMI7"/>
      <c r="GMJ7"/>
      <c r="GMK7"/>
      <c r="GML7"/>
      <c r="GMM7"/>
      <c r="GMN7"/>
      <c r="GMO7"/>
      <c r="GMP7"/>
      <c r="GMQ7"/>
      <c r="GMR7"/>
      <c r="GMS7"/>
      <c r="GMT7"/>
      <c r="GMU7"/>
      <c r="GMV7"/>
      <c r="GMW7"/>
      <c r="GMX7"/>
      <c r="GMY7"/>
      <c r="GMZ7"/>
      <c r="GNA7"/>
      <c r="GNB7"/>
      <c r="GNC7"/>
      <c r="GND7"/>
      <c r="GNE7"/>
      <c r="GNF7"/>
      <c r="GNG7"/>
      <c r="GNH7"/>
      <c r="GNI7"/>
      <c r="GNJ7"/>
      <c r="GNK7"/>
      <c r="GNL7"/>
      <c r="GNM7"/>
      <c r="GNN7"/>
      <c r="GNO7"/>
      <c r="GNP7"/>
      <c r="GNQ7"/>
      <c r="GNR7"/>
      <c r="GNS7"/>
      <c r="GNT7"/>
      <c r="GNU7"/>
      <c r="GNV7"/>
      <c r="GNW7"/>
      <c r="GNX7"/>
      <c r="GNY7"/>
      <c r="GNZ7"/>
      <c r="GOA7"/>
      <c r="GOB7"/>
      <c r="GOC7"/>
      <c r="GOD7"/>
      <c r="GOE7"/>
      <c r="GOF7"/>
      <c r="GOG7"/>
      <c r="GOH7"/>
      <c r="GOI7"/>
      <c r="GOJ7"/>
      <c r="GOK7"/>
      <c r="GOL7"/>
      <c r="GOM7"/>
      <c r="GON7"/>
      <c r="GOO7"/>
      <c r="GOP7"/>
      <c r="GOQ7"/>
      <c r="GOR7"/>
      <c r="GOS7"/>
      <c r="GOT7"/>
      <c r="GOU7"/>
      <c r="GOV7"/>
      <c r="GOW7"/>
      <c r="GOX7"/>
      <c r="GOY7"/>
      <c r="GOZ7"/>
      <c r="GPA7"/>
      <c r="GPB7"/>
      <c r="GPC7"/>
      <c r="GPD7"/>
      <c r="GPE7"/>
      <c r="GPF7"/>
      <c r="GPG7"/>
      <c r="GPH7"/>
      <c r="GPI7"/>
      <c r="GPJ7"/>
      <c r="GPK7"/>
      <c r="GPL7"/>
      <c r="GPM7"/>
      <c r="GPN7"/>
      <c r="GPO7"/>
      <c r="GPP7"/>
      <c r="GPQ7"/>
      <c r="GPR7"/>
      <c r="GPS7"/>
      <c r="GPT7"/>
      <c r="GPU7"/>
      <c r="GPV7"/>
      <c r="GPW7"/>
      <c r="GPX7"/>
      <c r="GPY7"/>
      <c r="GPZ7"/>
      <c r="GQA7"/>
      <c r="GQB7"/>
      <c r="GQC7"/>
      <c r="GQD7"/>
      <c r="GQE7"/>
      <c r="GQF7"/>
      <c r="GQG7"/>
      <c r="GQH7"/>
      <c r="GQI7"/>
      <c r="GQJ7"/>
      <c r="GQK7"/>
      <c r="GQL7"/>
      <c r="GQM7"/>
      <c r="GQN7"/>
      <c r="GQO7"/>
      <c r="GQP7"/>
      <c r="GQQ7"/>
      <c r="GQR7"/>
      <c r="GQS7"/>
      <c r="GQT7"/>
      <c r="GQU7"/>
      <c r="GQV7"/>
      <c r="GQW7"/>
      <c r="GQX7"/>
      <c r="GQY7"/>
      <c r="GQZ7"/>
      <c r="GRA7"/>
      <c r="GRB7"/>
      <c r="GRC7"/>
      <c r="GRD7"/>
      <c r="GRE7"/>
      <c r="GRF7"/>
      <c r="GRG7"/>
      <c r="GRH7"/>
      <c r="GRI7"/>
      <c r="GRJ7"/>
      <c r="GRK7"/>
      <c r="GRL7"/>
      <c r="GRM7"/>
      <c r="GRN7"/>
      <c r="GRO7"/>
      <c r="GRP7"/>
      <c r="GRQ7"/>
      <c r="GRR7"/>
      <c r="GRS7"/>
      <c r="GRT7"/>
      <c r="GRU7"/>
      <c r="GRV7"/>
      <c r="GRW7"/>
      <c r="GRX7"/>
      <c r="GRY7"/>
      <c r="GRZ7"/>
      <c r="GSA7"/>
      <c r="GSB7"/>
      <c r="GSC7"/>
      <c r="GSD7"/>
      <c r="GSE7"/>
      <c r="GSF7"/>
      <c r="GSG7"/>
      <c r="GSH7"/>
      <c r="GSI7"/>
      <c r="GSJ7"/>
      <c r="GSK7"/>
      <c r="GSL7"/>
      <c r="GSM7"/>
      <c r="GSN7"/>
      <c r="GSO7"/>
      <c r="GSP7"/>
      <c r="GSQ7"/>
      <c r="GSR7"/>
      <c r="GSS7"/>
      <c r="GST7"/>
      <c r="GSU7"/>
      <c r="GSV7"/>
      <c r="GSW7"/>
      <c r="GSX7"/>
      <c r="GSY7"/>
      <c r="GSZ7"/>
      <c r="GTA7"/>
      <c r="GTB7"/>
      <c r="GTC7"/>
      <c r="GTD7"/>
      <c r="GTE7"/>
      <c r="GTF7"/>
      <c r="GTG7"/>
      <c r="GTH7"/>
      <c r="GTI7"/>
      <c r="GTJ7"/>
      <c r="GTK7"/>
      <c r="GTL7"/>
      <c r="GTM7"/>
      <c r="GTN7"/>
      <c r="GTO7"/>
      <c r="GTP7"/>
      <c r="GTQ7"/>
      <c r="GTR7"/>
      <c r="GTS7"/>
      <c r="GTT7"/>
      <c r="GTU7"/>
      <c r="GTV7"/>
      <c r="GTW7"/>
      <c r="GTX7"/>
      <c r="GTY7"/>
      <c r="GTZ7"/>
      <c r="GUA7"/>
      <c r="GUB7"/>
      <c r="GUC7"/>
      <c r="GUD7"/>
      <c r="GUE7"/>
      <c r="GUF7"/>
      <c r="GUG7"/>
      <c r="GUH7"/>
      <c r="GUI7"/>
      <c r="GUJ7"/>
      <c r="GUK7"/>
      <c r="GUL7"/>
      <c r="GUM7"/>
      <c r="GUN7"/>
      <c r="GUO7"/>
      <c r="GUP7"/>
      <c r="GUQ7"/>
      <c r="GUR7"/>
      <c r="GUS7"/>
      <c r="GUT7"/>
      <c r="GUU7"/>
      <c r="GUV7"/>
      <c r="GUW7"/>
      <c r="GUX7"/>
      <c r="GUY7"/>
      <c r="GUZ7"/>
      <c r="GVA7"/>
      <c r="GVB7"/>
      <c r="GVC7"/>
      <c r="GVD7"/>
      <c r="GVE7"/>
      <c r="GVF7"/>
      <c r="GVG7"/>
      <c r="GVH7"/>
      <c r="GVI7"/>
      <c r="GVJ7"/>
      <c r="GVK7"/>
      <c r="GVL7"/>
      <c r="GVM7"/>
      <c r="GVN7"/>
      <c r="GVO7"/>
      <c r="GVP7"/>
      <c r="GVQ7"/>
      <c r="GVR7"/>
      <c r="GVS7"/>
      <c r="GVT7"/>
      <c r="GVU7"/>
      <c r="GVV7"/>
      <c r="GVW7"/>
      <c r="GVX7"/>
      <c r="GVY7"/>
      <c r="GVZ7"/>
      <c r="GWA7"/>
      <c r="GWB7"/>
      <c r="GWC7"/>
      <c r="GWD7"/>
      <c r="GWE7"/>
      <c r="GWF7"/>
      <c r="GWG7"/>
      <c r="GWH7"/>
      <c r="GWI7"/>
      <c r="GWJ7"/>
      <c r="GWK7"/>
      <c r="GWL7"/>
      <c r="GWM7"/>
      <c r="GWN7"/>
      <c r="GWO7"/>
      <c r="GWP7"/>
      <c r="GWQ7"/>
      <c r="GWR7"/>
      <c r="GWS7"/>
      <c r="GWT7"/>
      <c r="GWU7"/>
      <c r="GWV7"/>
      <c r="GWW7"/>
      <c r="GWX7"/>
      <c r="GWY7"/>
      <c r="GWZ7"/>
      <c r="GXA7"/>
      <c r="GXB7"/>
      <c r="GXC7"/>
      <c r="GXD7"/>
      <c r="GXE7"/>
      <c r="GXF7"/>
      <c r="GXG7"/>
      <c r="GXH7"/>
      <c r="GXI7"/>
      <c r="GXJ7"/>
      <c r="GXK7"/>
      <c r="GXL7"/>
      <c r="GXM7"/>
      <c r="GXN7"/>
      <c r="GXO7"/>
      <c r="GXP7"/>
      <c r="GXQ7"/>
      <c r="GXR7"/>
      <c r="GXS7"/>
      <c r="GXT7"/>
      <c r="GXU7"/>
      <c r="GXV7"/>
      <c r="GXW7"/>
      <c r="GXX7"/>
      <c r="GXY7"/>
      <c r="GXZ7"/>
      <c r="GYA7"/>
      <c r="GYB7"/>
      <c r="GYC7"/>
      <c r="GYD7"/>
      <c r="GYE7"/>
      <c r="GYF7"/>
      <c r="GYG7"/>
      <c r="GYH7"/>
      <c r="GYI7"/>
      <c r="GYJ7"/>
      <c r="GYK7"/>
      <c r="GYL7"/>
      <c r="GYM7"/>
      <c r="GYN7"/>
      <c r="GYO7"/>
      <c r="GYP7"/>
      <c r="GYQ7"/>
      <c r="GYR7"/>
      <c r="GYS7"/>
      <c r="GYT7"/>
      <c r="GYU7"/>
      <c r="GYV7"/>
      <c r="GYW7"/>
      <c r="GYX7"/>
      <c r="GYY7"/>
      <c r="GYZ7"/>
      <c r="GZA7"/>
      <c r="GZB7"/>
      <c r="GZC7"/>
      <c r="GZD7"/>
      <c r="GZE7"/>
      <c r="GZF7"/>
      <c r="GZG7"/>
      <c r="GZH7"/>
      <c r="GZI7"/>
      <c r="GZJ7"/>
      <c r="GZK7"/>
      <c r="GZL7"/>
      <c r="GZM7"/>
      <c r="GZN7"/>
      <c r="GZO7"/>
      <c r="GZP7"/>
      <c r="GZQ7"/>
      <c r="GZR7"/>
      <c r="GZS7"/>
      <c r="GZT7"/>
      <c r="GZU7"/>
      <c r="GZV7"/>
      <c r="GZW7"/>
      <c r="GZX7"/>
      <c r="GZY7"/>
      <c r="GZZ7"/>
      <c r="HAA7"/>
      <c r="HAB7"/>
      <c r="HAC7"/>
      <c r="HAD7"/>
      <c r="HAE7"/>
      <c r="HAF7"/>
      <c r="HAG7"/>
      <c r="HAH7"/>
      <c r="HAI7"/>
      <c r="HAJ7"/>
      <c r="HAK7"/>
      <c r="HAL7"/>
      <c r="HAM7"/>
      <c r="HAN7"/>
      <c r="HAO7"/>
      <c r="HAP7"/>
      <c r="HAQ7"/>
      <c r="HAR7"/>
      <c r="HAS7"/>
      <c r="HAT7"/>
      <c r="HAU7"/>
      <c r="HAV7"/>
      <c r="HAW7"/>
      <c r="HAX7"/>
      <c r="HAY7"/>
      <c r="HAZ7"/>
      <c r="HBA7"/>
      <c r="HBB7"/>
      <c r="HBC7"/>
      <c r="HBD7"/>
      <c r="HBE7"/>
      <c r="HBF7"/>
      <c r="HBG7"/>
      <c r="HBH7"/>
      <c r="HBI7"/>
      <c r="HBJ7"/>
      <c r="HBK7"/>
      <c r="HBL7"/>
      <c r="HBM7"/>
      <c r="HBN7"/>
      <c r="HBO7"/>
      <c r="HBP7"/>
      <c r="HBQ7"/>
      <c r="HBR7"/>
      <c r="HBS7"/>
      <c r="HBT7"/>
      <c r="HBU7"/>
      <c r="HBV7"/>
      <c r="HBW7"/>
      <c r="HBX7"/>
      <c r="HBY7"/>
      <c r="HBZ7"/>
      <c r="HCA7"/>
      <c r="HCB7"/>
      <c r="HCC7"/>
      <c r="HCD7"/>
      <c r="HCE7"/>
      <c r="HCF7"/>
      <c r="HCG7"/>
      <c r="HCH7"/>
      <c r="HCI7"/>
      <c r="HCJ7"/>
      <c r="HCK7"/>
      <c r="HCL7"/>
      <c r="HCM7"/>
      <c r="HCN7"/>
      <c r="HCO7"/>
      <c r="HCP7"/>
      <c r="HCQ7"/>
      <c r="HCR7"/>
      <c r="HCS7"/>
      <c r="HCT7"/>
      <c r="HCU7"/>
      <c r="HCV7"/>
      <c r="HCW7"/>
      <c r="HCX7"/>
      <c r="HCY7"/>
      <c r="HCZ7"/>
      <c r="HDA7"/>
      <c r="HDB7"/>
      <c r="HDC7"/>
      <c r="HDD7"/>
      <c r="HDE7"/>
      <c r="HDF7"/>
      <c r="HDG7"/>
      <c r="HDH7"/>
      <c r="HDI7"/>
      <c r="HDJ7"/>
      <c r="HDK7"/>
      <c r="HDL7"/>
      <c r="HDM7"/>
      <c r="HDN7"/>
      <c r="HDO7"/>
      <c r="HDP7"/>
      <c r="HDQ7"/>
      <c r="HDR7"/>
      <c r="HDS7"/>
      <c r="HDT7"/>
      <c r="HDU7"/>
      <c r="HDV7"/>
      <c r="HDW7"/>
      <c r="HDX7"/>
      <c r="HDY7"/>
      <c r="HDZ7"/>
      <c r="HEA7"/>
      <c r="HEB7"/>
      <c r="HEC7"/>
      <c r="HED7"/>
      <c r="HEE7"/>
      <c r="HEF7"/>
      <c r="HEG7"/>
      <c r="HEH7"/>
      <c r="HEI7"/>
      <c r="HEJ7"/>
      <c r="HEK7"/>
      <c r="HEL7"/>
      <c r="HEM7"/>
      <c r="HEN7"/>
      <c r="HEO7"/>
      <c r="HEP7"/>
      <c r="HEQ7"/>
      <c r="HER7"/>
      <c r="HES7"/>
      <c r="HET7"/>
      <c r="HEU7"/>
      <c r="HEV7"/>
      <c r="HEW7"/>
      <c r="HEX7"/>
      <c r="HEY7"/>
      <c r="HEZ7"/>
      <c r="HFA7"/>
      <c r="HFB7"/>
      <c r="HFC7"/>
      <c r="HFD7"/>
      <c r="HFE7"/>
      <c r="HFF7"/>
      <c r="HFG7"/>
      <c r="HFH7"/>
      <c r="HFI7"/>
      <c r="HFJ7"/>
      <c r="HFK7"/>
      <c r="HFL7"/>
      <c r="HFM7"/>
      <c r="HFN7"/>
      <c r="HFO7"/>
      <c r="HFP7"/>
      <c r="HFQ7"/>
      <c r="HFR7"/>
      <c r="HFS7"/>
      <c r="HFT7"/>
      <c r="HFU7"/>
      <c r="HFV7"/>
      <c r="HFW7"/>
      <c r="HFX7"/>
      <c r="HFY7"/>
      <c r="HFZ7"/>
      <c r="HGA7"/>
      <c r="HGB7"/>
      <c r="HGC7"/>
      <c r="HGD7"/>
      <c r="HGE7"/>
      <c r="HGF7"/>
      <c r="HGG7"/>
      <c r="HGH7"/>
      <c r="HGI7"/>
      <c r="HGJ7"/>
      <c r="HGK7"/>
      <c r="HGL7"/>
      <c r="HGM7"/>
      <c r="HGN7"/>
      <c r="HGO7"/>
      <c r="HGP7"/>
      <c r="HGQ7"/>
      <c r="HGR7"/>
      <c r="HGS7"/>
      <c r="HGT7"/>
      <c r="HGU7"/>
      <c r="HGV7"/>
      <c r="HGW7"/>
      <c r="HGX7"/>
      <c r="HGY7"/>
      <c r="HGZ7"/>
      <c r="HHA7"/>
      <c r="HHB7"/>
      <c r="HHC7"/>
      <c r="HHD7"/>
      <c r="HHE7"/>
      <c r="HHF7"/>
      <c r="HHG7"/>
      <c r="HHH7"/>
      <c r="HHI7"/>
      <c r="HHJ7"/>
      <c r="HHK7"/>
      <c r="HHL7"/>
      <c r="HHM7"/>
      <c r="HHN7"/>
      <c r="HHO7"/>
      <c r="HHP7"/>
      <c r="HHQ7"/>
      <c r="HHR7"/>
      <c r="HHS7"/>
      <c r="HHT7"/>
      <c r="HHU7"/>
      <c r="HHV7"/>
      <c r="HHW7"/>
      <c r="HHX7"/>
      <c r="HHY7"/>
      <c r="HHZ7"/>
      <c r="HIA7"/>
      <c r="HIB7"/>
      <c r="HIC7"/>
      <c r="HID7"/>
      <c r="HIE7"/>
      <c r="HIF7"/>
      <c r="HIG7"/>
      <c r="HIH7"/>
      <c r="HII7"/>
      <c r="HIJ7"/>
      <c r="HIK7"/>
      <c r="HIL7"/>
      <c r="HIM7"/>
      <c r="HIN7"/>
      <c r="HIO7"/>
      <c r="HIP7"/>
      <c r="HIQ7"/>
      <c r="HIR7"/>
      <c r="HIS7"/>
      <c r="HIT7"/>
      <c r="HIU7"/>
      <c r="HIV7"/>
      <c r="HIW7"/>
      <c r="HIX7"/>
      <c r="HIY7"/>
      <c r="HIZ7"/>
      <c r="HJA7"/>
      <c r="HJB7"/>
      <c r="HJC7"/>
      <c r="HJD7"/>
      <c r="HJE7"/>
      <c r="HJF7"/>
      <c r="HJG7"/>
      <c r="HJH7"/>
      <c r="HJI7"/>
      <c r="HJJ7"/>
      <c r="HJK7"/>
      <c r="HJL7"/>
      <c r="HJM7"/>
      <c r="HJN7"/>
      <c r="HJO7"/>
      <c r="HJP7"/>
      <c r="HJQ7"/>
      <c r="HJR7"/>
      <c r="HJS7"/>
      <c r="HJT7"/>
      <c r="HJU7"/>
      <c r="HJV7"/>
      <c r="HJW7"/>
      <c r="HJX7"/>
      <c r="HJY7"/>
      <c r="HJZ7"/>
      <c r="HKA7"/>
      <c r="HKB7"/>
      <c r="HKC7"/>
      <c r="HKD7"/>
      <c r="HKE7"/>
      <c r="HKF7"/>
      <c r="HKG7"/>
      <c r="HKH7"/>
      <c r="HKI7"/>
      <c r="HKJ7"/>
      <c r="HKK7"/>
      <c r="HKL7"/>
      <c r="HKM7"/>
      <c r="HKN7"/>
      <c r="HKO7"/>
      <c r="HKP7"/>
      <c r="HKQ7"/>
      <c r="HKR7"/>
      <c r="HKS7"/>
      <c r="HKT7"/>
      <c r="HKU7"/>
      <c r="HKV7"/>
      <c r="HKW7"/>
      <c r="HKX7"/>
      <c r="HKY7"/>
      <c r="HKZ7"/>
      <c r="HLA7"/>
      <c r="HLB7"/>
      <c r="HLC7"/>
      <c r="HLD7"/>
      <c r="HLE7"/>
      <c r="HLF7"/>
      <c r="HLG7"/>
      <c r="HLH7"/>
      <c r="HLI7"/>
      <c r="HLJ7"/>
      <c r="HLK7"/>
      <c r="HLL7"/>
      <c r="HLM7"/>
      <c r="HLN7"/>
      <c r="HLO7"/>
      <c r="HLP7"/>
      <c r="HLQ7"/>
      <c r="HLR7"/>
      <c r="HLS7"/>
      <c r="HLT7"/>
      <c r="HLU7"/>
      <c r="HLV7"/>
      <c r="HLW7"/>
      <c r="HLX7"/>
      <c r="HLY7"/>
      <c r="HLZ7"/>
      <c r="HMA7"/>
      <c r="HMB7"/>
      <c r="HMC7"/>
      <c r="HMD7"/>
      <c r="HME7"/>
      <c r="HMF7"/>
      <c r="HMG7"/>
      <c r="HMH7"/>
      <c r="HMI7"/>
      <c r="HMJ7"/>
      <c r="HMK7"/>
      <c r="HML7"/>
      <c r="HMM7"/>
      <c r="HMN7"/>
      <c r="HMO7"/>
      <c r="HMP7"/>
      <c r="HMQ7"/>
      <c r="HMR7"/>
      <c r="HMS7"/>
      <c r="HMT7"/>
      <c r="HMU7"/>
      <c r="HMV7"/>
      <c r="HMW7"/>
      <c r="HMX7"/>
      <c r="HMY7"/>
      <c r="HMZ7"/>
      <c r="HNA7"/>
      <c r="HNB7"/>
      <c r="HNC7"/>
      <c r="HND7"/>
      <c r="HNE7"/>
      <c r="HNF7"/>
      <c r="HNG7"/>
      <c r="HNH7"/>
      <c r="HNI7"/>
      <c r="HNJ7"/>
      <c r="HNK7"/>
      <c r="HNL7"/>
      <c r="HNM7"/>
      <c r="HNN7"/>
      <c r="HNO7"/>
      <c r="HNP7"/>
      <c r="HNQ7"/>
      <c r="HNR7"/>
      <c r="HNS7"/>
      <c r="HNT7"/>
      <c r="HNU7"/>
      <c r="HNV7"/>
      <c r="HNW7"/>
      <c r="HNX7"/>
      <c r="HNY7"/>
      <c r="HNZ7"/>
      <c r="HOA7"/>
      <c r="HOB7"/>
      <c r="HOC7"/>
      <c r="HOD7"/>
      <c r="HOE7"/>
      <c r="HOF7"/>
      <c r="HOG7"/>
      <c r="HOH7"/>
      <c r="HOI7"/>
      <c r="HOJ7"/>
      <c r="HOK7"/>
      <c r="HOL7"/>
      <c r="HOM7"/>
      <c r="HON7"/>
      <c r="HOO7"/>
      <c r="HOP7"/>
      <c r="HOQ7"/>
      <c r="HOR7"/>
      <c r="HOS7"/>
      <c r="HOT7"/>
      <c r="HOU7"/>
      <c r="HOV7"/>
      <c r="HOW7"/>
      <c r="HOX7"/>
      <c r="HOY7"/>
      <c r="HOZ7"/>
      <c r="HPA7"/>
      <c r="HPB7"/>
      <c r="HPC7"/>
      <c r="HPD7"/>
      <c r="HPE7"/>
      <c r="HPF7"/>
      <c r="HPG7"/>
      <c r="HPH7"/>
      <c r="HPI7"/>
      <c r="HPJ7"/>
      <c r="HPK7"/>
      <c r="HPL7"/>
      <c r="HPM7"/>
      <c r="HPN7"/>
      <c r="HPO7"/>
      <c r="HPP7"/>
      <c r="HPQ7"/>
      <c r="HPR7"/>
      <c r="HPS7"/>
      <c r="HPT7"/>
      <c r="HPU7"/>
      <c r="HPV7"/>
      <c r="HPW7"/>
      <c r="HPX7"/>
      <c r="HPY7"/>
      <c r="HPZ7"/>
      <c r="HQA7"/>
      <c r="HQB7"/>
      <c r="HQC7"/>
      <c r="HQD7"/>
      <c r="HQE7"/>
      <c r="HQF7"/>
      <c r="HQG7"/>
      <c r="HQH7"/>
      <c r="HQI7"/>
      <c r="HQJ7"/>
      <c r="HQK7"/>
      <c r="HQL7"/>
      <c r="HQM7"/>
      <c r="HQN7"/>
      <c r="HQO7"/>
      <c r="HQP7"/>
      <c r="HQQ7"/>
      <c r="HQR7"/>
      <c r="HQS7"/>
      <c r="HQT7"/>
      <c r="HQU7"/>
      <c r="HQV7"/>
      <c r="HQW7"/>
      <c r="HQX7"/>
      <c r="HQY7"/>
      <c r="HQZ7"/>
      <c r="HRA7"/>
      <c r="HRB7"/>
      <c r="HRC7"/>
      <c r="HRD7"/>
      <c r="HRE7"/>
      <c r="HRF7"/>
      <c r="HRG7"/>
      <c r="HRH7"/>
      <c r="HRI7"/>
      <c r="HRJ7"/>
      <c r="HRK7"/>
      <c r="HRL7"/>
      <c r="HRM7"/>
      <c r="HRN7"/>
      <c r="HRO7"/>
      <c r="HRP7"/>
      <c r="HRQ7"/>
      <c r="HRR7"/>
      <c r="HRS7"/>
      <c r="HRT7"/>
      <c r="HRU7"/>
      <c r="HRV7"/>
      <c r="HRW7"/>
      <c r="HRX7"/>
      <c r="HRY7"/>
      <c r="HRZ7"/>
      <c r="HSA7"/>
      <c r="HSB7"/>
      <c r="HSC7"/>
      <c r="HSD7"/>
      <c r="HSE7"/>
      <c r="HSF7"/>
      <c r="HSG7"/>
      <c r="HSH7"/>
      <c r="HSI7"/>
      <c r="HSJ7"/>
      <c r="HSK7"/>
      <c r="HSL7"/>
      <c r="HSM7"/>
      <c r="HSN7"/>
      <c r="HSO7"/>
      <c r="HSP7"/>
      <c r="HSQ7"/>
      <c r="HSR7"/>
      <c r="HSS7"/>
      <c r="HST7"/>
      <c r="HSU7"/>
      <c r="HSV7"/>
      <c r="HSW7"/>
      <c r="HSX7"/>
      <c r="HSY7"/>
      <c r="HSZ7"/>
      <c r="HTA7"/>
      <c r="HTB7"/>
      <c r="HTC7"/>
      <c r="HTD7"/>
      <c r="HTE7"/>
      <c r="HTF7"/>
      <c r="HTG7"/>
      <c r="HTH7"/>
      <c r="HTI7"/>
      <c r="HTJ7"/>
      <c r="HTK7"/>
      <c r="HTL7"/>
      <c r="HTM7"/>
      <c r="HTN7"/>
      <c r="HTO7"/>
      <c r="HTP7"/>
      <c r="HTQ7"/>
      <c r="HTR7"/>
      <c r="HTS7"/>
      <c r="HTT7"/>
      <c r="HTU7"/>
      <c r="HTV7"/>
      <c r="HTW7"/>
      <c r="HTX7"/>
      <c r="HTY7"/>
      <c r="HTZ7"/>
      <c r="HUA7"/>
      <c r="HUB7"/>
      <c r="HUC7"/>
      <c r="HUD7"/>
      <c r="HUE7"/>
      <c r="HUF7"/>
      <c r="HUG7"/>
      <c r="HUH7"/>
      <c r="HUI7"/>
      <c r="HUJ7"/>
      <c r="HUK7"/>
      <c r="HUL7"/>
      <c r="HUM7"/>
      <c r="HUN7"/>
      <c r="HUO7"/>
      <c r="HUP7"/>
      <c r="HUQ7"/>
      <c r="HUR7"/>
      <c r="HUS7"/>
      <c r="HUT7"/>
      <c r="HUU7"/>
      <c r="HUV7"/>
      <c r="HUW7"/>
      <c r="HUX7"/>
      <c r="HUY7"/>
      <c r="HUZ7"/>
      <c r="HVA7"/>
      <c r="HVB7"/>
      <c r="HVC7"/>
      <c r="HVD7"/>
      <c r="HVE7"/>
      <c r="HVF7"/>
      <c r="HVG7"/>
      <c r="HVH7"/>
      <c r="HVI7"/>
      <c r="HVJ7"/>
      <c r="HVK7"/>
      <c r="HVL7"/>
      <c r="HVM7"/>
      <c r="HVN7"/>
      <c r="HVO7"/>
      <c r="HVP7"/>
      <c r="HVQ7"/>
      <c r="HVR7"/>
      <c r="HVS7"/>
      <c r="HVT7"/>
      <c r="HVU7"/>
      <c r="HVV7"/>
      <c r="HVW7"/>
      <c r="HVX7"/>
      <c r="HVY7"/>
      <c r="HVZ7"/>
      <c r="HWA7"/>
      <c r="HWB7"/>
      <c r="HWC7"/>
      <c r="HWD7"/>
      <c r="HWE7"/>
      <c r="HWF7"/>
      <c r="HWG7"/>
      <c r="HWH7"/>
      <c r="HWI7"/>
      <c r="HWJ7"/>
      <c r="HWK7"/>
      <c r="HWL7"/>
      <c r="HWM7"/>
      <c r="HWN7"/>
      <c r="HWO7"/>
      <c r="HWP7"/>
      <c r="HWQ7"/>
      <c r="HWR7"/>
      <c r="HWS7"/>
      <c r="HWT7"/>
      <c r="HWU7"/>
      <c r="HWV7"/>
      <c r="HWW7"/>
      <c r="HWX7"/>
      <c r="HWY7"/>
      <c r="HWZ7"/>
      <c r="HXA7"/>
      <c r="HXB7"/>
      <c r="HXC7"/>
      <c r="HXD7"/>
      <c r="HXE7"/>
      <c r="HXF7"/>
      <c r="HXG7"/>
      <c r="HXH7"/>
      <c r="HXI7"/>
      <c r="HXJ7"/>
      <c r="HXK7"/>
      <c r="HXL7"/>
      <c r="HXM7"/>
      <c r="HXN7"/>
      <c r="HXO7"/>
      <c r="HXP7"/>
      <c r="HXQ7"/>
      <c r="HXR7"/>
      <c r="HXS7"/>
      <c r="HXT7"/>
      <c r="HXU7"/>
      <c r="HXV7"/>
      <c r="HXW7"/>
      <c r="HXX7"/>
      <c r="HXY7"/>
      <c r="HXZ7"/>
      <c r="HYA7"/>
      <c r="HYB7"/>
      <c r="HYC7"/>
      <c r="HYD7"/>
      <c r="HYE7"/>
      <c r="HYF7"/>
      <c r="HYG7"/>
      <c r="HYH7"/>
      <c r="HYI7"/>
      <c r="HYJ7"/>
      <c r="HYK7"/>
      <c r="HYL7"/>
      <c r="HYM7"/>
      <c r="HYN7"/>
      <c r="HYO7"/>
      <c r="HYP7"/>
      <c r="HYQ7"/>
      <c r="HYR7"/>
      <c r="HYS7"/>
      <c r="HYT7"/>
      <c r="HYU7"/>
      <c r="HYV7"/>
      <c r="HYW7"/>
      <c r="HYX7"/>
      <c r="HYY7"/>
      <c r="HYZ7"/>
      <c r="HZA7"/>
      <c r="HZB7"/>
      <c r="HZC7"/>
      <c r="HZD7"/>
      <c r="HZE7"/>
      <c r="HZF7"/>
      <c r="HZG7"/>
      <c r="HZH7"/>
      <c r="HZI7"/>
      <c r="HZJ7"/>
      <c r="HZK7"/>
      <c r="HZL7"/>
      <c r="HZM7"/>
      <c r="HZN7"/>
      <c r="HZO7"/>
      <c r="HZP7"/>
      <c r="HZQ7"/>
      <c r="HZR7"/>
      <c r="HZS7"/>
      <c r="HZT7"/>
      <c r="HZU7"/>
      <c r="HZV7"/>
      <c r="HZW7"/>
      <c r="HZX7"/>
      <c r="HZY7"/>
      <c r="HZZ7"/>
      <c r="IAA7"/>
      <c r="IAB7"/>
      <c r="IAC7"/>
      <c r="IAD7"/>
      <c r="IAE7"/>
      <c r="IAF7"/>
      <c r="IAG7"/>
      <c r="IAH7"/>
      <c r="IAI7"/>
      <c r="IAJ7"/>
      <c r="IAK7"/>
      <c r="IAL7"/>
      <c r="IAM7"/>
      <c r="IAN7"/>
      <c r="IAO7"/>
      <c r="IAP7"/>
      <c r="IAQ7"/>
      <c r="IAR7"/>
      <c r="IAS7"/>
      <c r="IAT7"/>
      <c r="IAU7"/>
      <c r="IAV7"/>
      <c r="IAW7"/>
      <c r="IAX7"/>
      <c r="IAY7"/>
      <c r="IAZ7"/>
      <c r="IBA7"/>
      <c r="IBB7"/>
      <c r="IBC7"/>
      <c r="IBD7"/>
      <c r="IBE7"/>
      <c r="IBF7"/>
      <c r="IBG7"/>
      <c r="IBH7"/>
      <c r="IBI7"/>
      <c r="IBJ7"/>
      <c r="IBK7"/>
      <c r="IBL7"/>
      <c r="IBM7"/>
      <c r="IBN7"/>
      <c r="IBO7"/>
      <c r="IBP7"/>
      <c r="IBQ7"/>
      <c r="IBR7"/>
      <c r="IBS7"/>
      <c r="IBT7"/>
      <c r="IBU7"/>
      <c r="IBV7"/>
      <c r="IBW7"/>
      <c r="IBX7"/>
      <c r="IBY7"/>
      <c r="IBZ7"/>
      <c r="ICA7"/>
      <c r="ICB7"/>
      <c r="ICC7"/>
      <c r="ICD7"/>
      <c r="ICE7"/>
      <c r="ICF7"/>
      <c r="ICG7"/>
      <c r="ICH7"/>
      <c r="ICI7"/>
      <c r="ICJ7"/>
      <c r="ICK7"/>
      <c r="ICL7"/>
      <c r="ICM7"/>
      <c r="ICN7"/>
      <c r="ICO7"/>
      <c r="ICP7"/>
      <c r="ICQ7"/>
      <c r="ICR7"/>
      <c r="ICS7"/>
      <c r="ICT7"/>
      <c r="ICU7"/>
      <c r="ICV7"/>
      <c r="ICW7"/>
      <c r="ICX7"/>
      <c r="ICY7"/>
      <c r="ICZ7"/>
      <c r="IDA7"/>
      <c r="IDB7"/>
      <c r="IDC7"/>
      <c r="IDD7"/>
      <c r="IDE7"/>
      <c r="IDF7"/>
      <c r="IDG7"/>
      <c r="IDH7"/>
      <c r="IDI7"/>
      <c r="IDJ7"/>
      <c r="IDK7"/>
      <c r="IDL7"/>
      <c r="IDM7"/>
      <c r="IDN7"/>
      <c r="IDO7"/>
      <c r="IDP7"/>
      <c r="IDQ7"/>
      <c r="IDR7"/>
      <c r="IDS7"/>
      <c r="IDT7"/>
      <c r="IDU7"/>
      <c r="IDV7"/>
      <c r="IDW7"/>
      <c r="IDX7"/>
      <c r="IDY7"/>
      <c r="IDZ7"/>
      <c r="IEA7"/>
      <c r="IEB7"/>
      <c r="IEC7"/>
      <c r="IED7"/>
      <c r="IEE7"/>
      <c r="IEF7"/>
      <c r="IEG7"/>
      <c r="IEH7"/>
      <c r="IEI7"/>
      <c r="IEJ7"/>
      <c r="IEK7"/>
      <c r="IEL7"/>
      <c r="IEM7"/>
      <c r="IEN7"/>
      <c r="IEO7"/>
      <c r="IEP7"/>
      <c r="IEQ7"/>
      <c r="IER7"/>
      <c r="IES7"/>
      <c r="IET7"/>
      <c r="IEU7"/>
      <c r="IEV7"/>
      <c r="IEW7"/>
      <c r="IEX7"/>
      <c r="IEY7"/>
      <c r="IEZ7"/>
      <c r="IFA7"/>
      <c r="IFB7"/>
      <c r="IFC7"/>
      <c r="IFD7"/>
      <c r="IFE7"/>
      <c r="IFF7"/>
      <c r="IFG7"/>
      <c r="IFH7"/>
      <c r="IFI7"/>
      <c r="IFJ7"/>
      <c r="IFK7"/>
      <c r="IFL7"/>
      <c r="IFM7"/>
      <c r="IFN7"/>
      <c r="IFO7"/>
      <c r="IFP7"/>
      <c r="IFQ7"/>
      <c r="IFR7"/>
      <c r="IFS7"/>
      <c r="IFT7"/>
      <c r="IFU7"/>
      <c r="IFV7"/>
      <c r="IFW7"/>
      <c r="IFX7"/>
      <c r="IFY7"/>
      <c r="IFZ7"/>
      <c r="IGA7"/>
      <c r="IGB7"/>
      <c r="IGC7"/>
      <c r="IGD7"/>
      <c r="IGE7"/>
      <c r="IGF7"/>
      <c r="IGG7"/>
      <c r="IGH7"/>
      <c r="IGI7"/>
      <c r="IGJ7"/>
      <c r="IGK7"/>
      <c r="IGL7"/>
      <c r="IGM7"/>
      <c r="IGN7"/>
      <c r="IGO7"/>
      <c r="IGP7"/>
      <c r="IGQ7"/>
      <c r="IGR7"/>
      <c r="IGS7"/>
      <c r="IGT7"/>
      <c r="IGU7"/>
      <c r="IGV7"/>
      <c r="IGW7"/>
      <c r="IGX7"/>
      <c r="IGY7"/>
      <c r="IGZ7"/>
      <c r="IHA7"/>
      <c r="IHB7"/>
      <c r="IHC7"/>
      <c r="IHD7"/>
      <c r="IHE7"/>
      <c r="IHF7"/>
      <c r="IHG7"/>
      <c r="IHH7"/>
      <c r="IHI7"/>
      <c r="IHJ7"/>
      <c r="IHK7"/>
      <c r="IHL7"/>
      <c r="IHM7"/>
      <c r="IHN7"/>
      <c r="IHO7"/>
      <c r="IHP7"/>
      <c r="IHQ7"/>
      <c r="IHR7"/>
      <c r="IHS7"/>
      <c r="IHT7"/>
      <c r="IHU7"/>
      <c r="IHV7"/>
      <c r="IHW7"/>
      <c r="IHX7"/>
      <c r="IHY7"/>
      <c r="IHZ7"/>
      <c r="IIA7"/>
      <c r="IIB7"/>
      <c r="IIC7"/>
      <c r="IID7"/>
      <c r="IIE7"/>
      <c r="IIF7"/>
      <c r="IIG7"/>
      <c r="IIH7"/>
      <c r="III7"/>
      <c r="IIJ7"/>
      <c r="IIK7"/>
      <c r="IIL7"/>
      <c r="IIM7"/>
      <c r="IIN7"/>
      <c r="IIO7"/>
      <c r="IIP7"/>
      <c r="IIQ7"/>
      <c r="IIR7"/>
      <c r="IIS7"/>
      <c r="IIT7"/>
      <c r="IIU7"/>
      <c r="IIV7"/>
      <c r="IIW7"/>
      <c r="IIX7"/>
      <c r="IIY7"/>
      <c r="IIZ7"/>
      <c r="IJA7"/>
      <c r="IJB7"/>
      <c r="IJC7"/>
      <c r="IJD7"/>
      <c r="IJE7"/>
      <c r="IJF7"/>
      <c r="IJG7"/>
      <c r="IJH7"/>
      <c r="IJI7"/>
      <c r="IJJ7"/>
      <c r="IJK7"/>
      <c r="IJL7"/>
      <c r="IJM7"/>
      <c r="IJN7"/>
      <c r="IJO7"/>
      <c r="IJP7"/>
      <c r="IJQ7"/>
      <c r="IJR7"/>
      <c r="IJS7"/>
      <c r="IJT7"/>
      <c r="IJU7"/>
      <c r="IJV7"/>
      <c r="IJW7"/>
      <c r="IJX7"/>
      <c r="IJY7"/>
      <c r="IJZ7"/>
      <c r="IKA7"/>
      <c r="IKB7"/>
      <c r="IKC7"/>
      <c r="IKD7"/>
      <c r="IKE7"/>
      <c r="IKF7"/>
      <c r="IKG7"/>
      <c r="IKH7"/>
      <c r="IKI7"/>
      <c r="IKJ7"/>
      <c r="IKK7"/>
      <c r="IKL7"/>
      <c r="IKM7"/>
      <c r="IKN7"/>
      <c r="IKO7"/>
      <c r="IKP7"/>
      <c r="IKQ7"/>
      <c r="IKR7"/>
      <c r="IKS7"/>
      <c r="IKT7"/>
      <c r="IKU7"/>
      <c r="IKV7"/>
      <c r="IKW7"/>
      <c r="IKX7"/>
      <c r="IKY7"/>
      <c r="IKZ7"/>
      <c r="ILA7"/>
      <c r="ILB7"/>
      <c r="ILC7"/>
      <c r="ILD7"/>
      <c r="ILE7"/>
      <c r="ILF7"/>
      <c r="ILG7"/>
      <c r="ILH7"/>
      <c r="ILI7"/>
      <c r="ILJ7"/>
      <c r="ILK7"/>
      <c r="ILL7"/>
      <c r="ILM7"/>
      <c r="ILN7"/>
      <c r="ILO7"/>
      <c r="ILP7"/>
      <c r="ILQ7"/>
      <c r="ILR7"/>
      <c r="ILS7"/>
      <c r="ILT7"/>
      <c r="ILU7"/>
      <c r="ILV7"/>
      <c r="ILW7"/>
      <c r="ILX7"/>
      <c r="ILY7"/>
      <c r="ILZ7"/>
      <c r="IMA7"/>
      <c r="IMB7"/>
      <c r="IMC7"/>
      <c r="IMD7"/>
      <c r="IME7"/>
      <c r="IMF7"/>
      <c r="IMG7"/>
      <c r="IMH7"/>
      <c r="IMI7"/>
      <c r="IMJ7"/>
      <c r="IMK7"/>
      <c r="IML7"/>
      <c r="IMM7"/>
      <c r="IMN7"/>
      <c r="IMO7"/>
      <c r="IMP7"/>
      <c r="IMQ7"/>
      <c r="IMR7"/>
      <c r="IMS7"/>
      <c r="IMT7"/>
      <c r="IMU7"/>
      <c r="IMV7"/>
      <c r="IMW7"/>
      <c r="IMX7"/>
      <c r="IMY7"/>
      <c r="IMZ7"/>
      <c r="INA7"/>
      <c r="INB7"/>
      <c r="INC7"/>
      <c r="IND7"/>
      <c r="INE7"/>
      <c r="INF7"/>
      <c r="ING7"/>
      <c r="INH7"/>
      <c r="INI7"/>
      <c r="INJ7"/>
      <c r="INK7"/>
      <c r="INL7"/>
      <c r="INM7"/>
      <c r="INN7"/>
      <c r="INO7"/>
      <c r="INP7"/>
      <c r="INQ7"/>
      <c r="INR7"/>
      <c r="INS7"/>
      <c r="INT7"/>
      <c r="INU7"/>
      <c r="INV7"/>
      <c r="INW7"/>
      <c r="INX7"/>
      <c r="INY7"/>
      <c r="INZ7"/>
      <c r="IOA7"/>
      <c r="IOB7"/>
      <c r="IOC7"/>
      <c r="IOD7"/>
      <c r="IOE7"/>
      <c r="IOF7"/>
      <c r="IOG7"/>
      <c r="IOH7"/>
      <c r="IOI7"/>
      <c r="IOJ7"/>
      <c r="IOK7"/>
      <c r="IOL7"/>
      <c r="IOM7"/>
      <c r="ION7"/>
      <c r="IOO7"/>
      <c r="IOP7"/>
      <c r="IOQ7"/>
      <c r="IOR7"/>
      <c r="IOS7"/>
      <c r="IOT7"/>
      <c r="IOU7"/>
      <c r="IOV7"/>
      <c r="IOW7"/>
      <c r="IOX7"/>
      <c r="IOY7"/>
      <c r="IOZ7"/>
      <c r="IPA7"/>
      <c r="IPB7"/>
      <c r="IPC7"/>
      <c r="IPD7"/>
      <c r="IPE7"/>
      <c r="IPF7"/>
      <c r="IPG7"/>
      <c r="IPH7"/>
      <c r="IPI7"/>
      <c r="IPJ7"/>
      <c r="IPK7"/>
      <c r="IPL7"/>
      <c r="IPM7"/>
      <c r="IPN7"/>
      <c r="IPO7"/>
      <c r="IPP7"/>
      <c r="IPQ7"/>
      <c r="IPR7"/>
      <c r="IPS7"/>
      <c r="IPT7"/>
      <c r="IPU7"/>
      <c r="IPV7"/>
      <c r="IPW7"/>
      <c r="IPX7"/>
      <c r="IPY7"/>
      <c r="IPZ7"/>
      <c r="IQA7"/>
      <c r="IQB7"/>
      <c r="IQC7"/>
      <c r="IQD7"/>
      <c r="IQE7"/>
      <c r="IQF7"/>
      <c r="IQG7"/>
      <c r="IQH7"/>
      <c r="IQI7"/>
      <c r="IQJ7"/>
      <c r="IQK7"/>
      <c r="IQL7"/>
      <c r="IQM7"/>
      <c r="IQN7"/>
      <c r="IQO7"/>
      <c r="IQP7"/>
      <c r="IQQ7"/>
      <c r="IQR7"/>
      <c r="IQS7"/>
      <c r="IQT7"/>
      <c r="IQU7"/>
      <c r="IQV7"/>
      <c r="IQW7"/>
      <c r="IQX7"/>
      <c r="IQY7"/>
      <c r="IQZ7"/>
      <c r="IRA7"/>
      <c r="IRB7"/>
      <c r="IRC7"/>
      <c r="IRD7"/>
      <c r="IRE7"/>
      <c r="IRF7"/>
      <c r="IRG7"/>
      <c r="IRH7"/>
      <c r="IRI7"/>
      <c r="IRJ7"/>
      <c r="IRK7"/>
      <c r="IRL7"/>
      <c r="IRM7"/>
      <c r="IRN7"/>
      <c r="IRO7"/>
      <c r="IRP7"/>
      <c r="IRQ7"/>
      <c r="IRR7"/>
      <c r="IRS7"/>
      <c r="IRT7"/>
      <c r="IRU7"/>
      <c r="IRV7"/>
      <c r="IRW7"/>
      <c r="IRX7"/>
      <c r="IRY7"/>
      <c r="IRZ7"/>
      <c r="ISA7"/>
      <c r="ISB7"/>
      <c r="ISC7"/>
      <c r="ISD7"/>
      <c r="ISE7"/>
      <c r="ISF7"/>
      <c r="ISG7"/>
      <c r="ISH7"/>
      <c r="ISI7"/>
      <c r="ISJ7"/>
      <c r="ISK7"/>
      <c r="ISL7"/>
      <c r="ISM7"/>
      <c r="ISN7"/>
      <c r="ISO7"/>
      <c r="ISP7"/>
      <c r="ISQ7"/>
      <c r="ISR7"/>
      <c r="ISS7"/>
      <c r="IST7"/>
      <c r="ISU7"/>
      <c r="ISV7"/>
      <c r="ISW7"/>
      <c r="ISX7"/>
      <c r="ISY7"/>
      <c r="ISZ7"/>
      <c r="ITA7"/>
      <c r="ITB7"/>
      <c r="ITC7"/>
      <c r="ITD7"/>
      <c r="ITE7"/>
      <c r="ITF7"/>
      <c r="ITG7"/>
      <c r="ITH7"/>
      <c r="ITI7"/>
      <c r="ITJ7"/>
      <c r="ITK7"/>
      <c r="ITL7"/>
      <c r="ITM7"/>
      <c r="ITN7"/>
      <c r="ITO7"/>
      <c r="ITP7"/>
      <c r="ITQ7"/>
      <c r="ITR7"/>
      <c r="ITS7"/>
      <c r="ITT7"/>
      <c r="ITU7"/>
      <c r="ITV7"/>
      <c r="ITW7"/>
      <c r="ITX7"/>
      <c r="ITY7"/>
      <c r="ITZ7"/>
      <c r="IUA7"/>
      <c r="IUB7"/>
      <c r="IUC7"/>
      <c r="IUD7"/>
      <c r="IUE7"/>
      <c r="IUF7"/>
      <c r="IUG7"/>
      <c r="IUH7"/>
      <c r="IUI7"/>
      <c r="IUJ7"/>
      <c r="IUK7"/>
      <c r="IUL7"/>
      <c r="IUM7"/>
      <c r="IUN7"/>
      <c r="IUO7"/>
      <c r="IUP7"/>
      <c r="IUQ7"/>
      <c r="IUR7"/>
      <c r="IUS7"/>
      <c r="IUT7"/>
      <c r="IUU7"/>
      <c r="IUV7"/>
      <c r="IUW7"/>
      <c r="IUX7"/>
      <c r="IUY7"/>
      <c r="IUZ7"/>
      <c r="IVA7"/>
      <c r="IVB7"/>
      <c r="IVC7"/>
      <c r="IVD7"/>
      <c r="IVE7"/>
      <c r="IVF7"/>
      <c r="IVG7"/>
      <c r="IVH7"/>
      <c r="IVI7"/>
      <c r="IVJ7"/>
      <c r="IVK7"/>
      <c r="IVL7"/>
      <c r="IVM7"/>
      <c r="IVN7"/>
      <c r="IVO7"/>
      <c r="IVP7"/>
      <c r="IVQ7"/>
      <c r="IVR7"/>
      <c r="IVS7"/>
      <c r="IVT7"/>
      <c r="IVU7"/>
      <c r="IVV7"/>
      <c r="IVW7"/>
      <c r="IVX7"/>
      <c r="IVY7"/>
      <c r="IVZ7"/>
      <c r="IWA7"/>
      <c r="IWB7"/>
      <c r="IWC7"/>
      <c r="IWD7"/>
      <c r="IWE7"/>
      <c r="IWF7"/>
      <c r="IWG7"/>
      <c r="IWH7"/>
      <c r="IWI7"/>
      <c r="IWJ7"/>
      <c r="IWK7"/>
      <c r="IWL7"/>
      <c r="IWM7"/>
      <c r="IWN7"/>
      <c r="IWO7"/>
      <c r="IWP7"/>
      <c r="IWQ7"/>
      <c r="IWR7"/>
      <c r="IWS7"/>
      <c r="IWT7"/>
      <c r="IWU7"/>
      <c r="IWV7"/>
      <c r="IWW7"/>
      <c r="IWX7"/>
      <c r="IWY7"/>
      <c r="IWZ7"/>
      <c r="IXA7"/>
      <c r="IXB7"/>
      <c r="IXC7"/>
      <c r="IXD7"/>
      <c r="IXE7"/>
      <c r="IXF7"/>
      <c r="IXG7"/>
      <c r="IXH7"/>
      <c r="IXI7"/>
      <c r="IXJ7"/>
      <c r="IXK7"/>
      <c r="IXL7"/>
      <c r="IXM7"/>
      <c r="IXN7"/>
      <c r="IXO7"/>
      <c r="IXP7"/>
      <c r="IXQ7"/>
      <c r="IXR7"/>
      <c r="IXS7"/>
      <c r="IXT7"/>
      <c r="IXU7"/>
      <c r="IXV7"/>
      <c r="IXW7"/>
      <c r="IXX7"/>
      <c r="IXY7"/>
      <c r="IXZ7"/>
      <c r="IYA7"/>
      <c r="IYB7"/>
      <c r="IYC7"/>
      <c r="IYD7"/>
      <c r="IYE7"/>
      <c r="IYF7"/>
      <c r="IYG7"/>
      <c r="IYH7"/>
      <c r="IYI7"/>
      <c r="IYJ7"/>
      <c r="IYK7"/>
      <c r="IYL7"/>
      <c r="IYM7"/>
      <c r="IYN7"/>
      <c r="IYO7"/>
      <c r="IYP7"/>
      <c r="IYQ7"/>
      <c r="IYR7"/>
      <c r="IYS7"/>
      <c r="IYT7"/>
      <c r="IYU7"/>
      <c r="IYV7"/>
      <c r="IYW7"/>
      <c r="IYX7"/>
      <c r="IYY7"/>
      <c r="IYZ7"/>
      <c r="IZA7"/>
      <c r="IZB7"/>
      <c r="IZC7"/>
      <c r="IZD7"/>
      <c r="IZE7"/>
      <c r="IZF7"/>
      <c r="IZG7"/>
      <c r="IZH7"/>
      <c r="IZI7"/>
      <c r="IZJ7"/>
      <c r="IZK7"/>
      <c r="IZL7"/>
      <c r="IZM7"/>
      <c r="IZN7"/>
      <c r="IZO7"/>
      <c r="IZP7"/>
      <c r="IZQ7"/>
      <c r="IZR7"/>
      <c r="IZS7"/>
      <c r="IZT7"/>
      <c r="IZU7"/>
      <c r="IZV7"/>
      <c r="IZW7"/>
      <c r="IZX7"/>
      <c r="IZY7"/>
      <c r="IZZ7"/>
      <c r="JAA7"/>
      <c r="JAB7"/>
      <c r="JAC7"/>
      <c r="JAD7"/>
      <c r="JAE7"/>
      <c r="JAF7"/>
      <c r="JAG7"/>
      <c r="JAH7"/>
      <c r="JAI7"/>
      <c r="JAJ7"/>
      <c r="JAK7"/>
      <c r="JAL7"/>
      <c r="JAM7"/>
      <c r="JAN7"/>
      <c r="JAO7"/>
      <c r="JAP7"/>
      <c r="JAQ7"/>
      <c r="JAR7"/>
      <c r="JAS7"/>
      <c r="JAT7"/>
      <c r="JAU7"/>
      <c r="JAV7"/>
      <c r="JAW7"/>
      <c r="JAX7"/>
      <c r="JAY7"/>
      <c r="JAZ7"/>
      <c r="JBA7"/>
      <c r="JBB7"/>
      <c r="JBC7"/>
      <c r="JBD7"/>
      <c r="JBE7"/>
      <c r="JBF7"/>
      <c r="JBG7"/>
      <c r="JBH7"/>
      <c r="JBI7"/>
      <c r="JBJ7"/>
      <c r="JBK7"/>
      <c r="JBL7"/>
      <c r="JBM7"/>
      <c r="JBN7"/>
      <c r="JBO7"/>
      <c r="JBP7"/>
      <c r="JBQ7"/>
      <c r="JBR7"/>
      <c r="JBS7"/>
      <c r="JBT7"/>
      <c r="JBU7"/>
      <c r="JBV7"/>
      <c r="JBW7"/>
      <c r="JBX7"/>
      <c r="JBY7"/>
      <c r="JBZ7"/>
      <c r="JCA7"/>
      <c r="JCB7"/>
      <c r="JCC7"/>
      <c r="JCD7"/>
      <c r="JCE7"/>
      <c r="JCF7"/>
      <c r="JCG7"/>
      <c r="JCH7"/>
      <c r="JCI7"/>
      <c r="JCJ7"/>
      <c r="JCK7"/>
      <c r="JCL7"/>
      <c r="JCM7"/>
      <c r="JCN7"/>
      <c r="JCO7"/>
      <c r="JCP7"/>
      <c r="JCQ7"/>
      <c r="JCR7"/>
      <c r="JCS7"/>
      <c r="JCT7"/>
      <c r="JCU7"/>
      <c r="JCV7"/>
      <c r="JCW7"/>
      <c r="JCX7"/>
      <c r="JCY7"/>
      <c r="JCZ7"/>
      <c r="JDA7"/>
      <c r="JDB7"/>
      <c r="JDC7"/>
      <c r="JDD7"/>
      <c r="JDE7"/>
      <c r="JDF7"/>
      <c r="JDG7"/>
      <c r="JDH7"/>
      <c r="JDI7"/>
      <c r="JDJ7"/>
      <c r="JDK7"/>
      <c r="JDL7"/>
      <c r="JDM7"/>
      <c r="JDN7"/>
      <c r="JDO7"/>
      <c r="JDP7"/>
      <c r="JDQ7"/>
      <c r="JDR7"/>
      <c r="JDS7"/>
      <c r="JDT7"/>
      <c r="JDU7"/>
      <c r="JDV7"/>
      <c r="JDW7"/>
      <c r="JDX7"/>
      <c r="JDY7"/>
      <c r="JDZ7"/>
      <c r="JEA7"/>
      <c r="JEB7"/>
      <c r="JEC7"/>
      <c r="JED7"/>
      <c r="JEE7"/>
      <c r="JEF7"/>
      <c r="JEG7"/>
      <c r="JEH7"/>
      <c r="JEI7"/>
      <c r="JEJ7"/>
      <c r="JEK7"/>
      <c r="JEL7"/>
      <c r="JEM7"/>
      <c r="JEN7"/>
      <c r="JEO7"/>
      <c r="JEP7"/>
      <c r="JEQ7"/>
      <c r="JER7"/>
      <c r="JES7"/>
      <c r="JET7"/>
      <c r="JEU7"/>
      <c r="JEV7"/>
      <c r="JEW7"/>
      <c r="JEX7"/>
      <c r="JEY7"/>
      <c r="JEZ7"/>
      <c r="JFA7"/>
      <c r="JFB7"/>
      <c r="JFC7"/>
      <c r="JFD7"/>
      <c r="JFE7"/>
      <c r="JFF7"/>
      <c r="JFG7"/>
      <c r="JFH7"/>
      <c r="JFI7"/>
      <c r="JFJ7"/>
      <c r="JFK7"/>
      <c r="JFL7"/>
      <c r="JFM7"/>
      <c r="JFN7"/>
      <c r="JFO7"/>
      <c r="JFP7"/>
      <c r="JFQ7"/>
      <c r="JFR7"/>
      <c r="JFS7"/>
      <c r="JFT7"/>
      <c r="JFU7"/>
      <c r="JFV7"/>
      <c r="JFW7"/>
      <c r="JFX7"/>
      <c r="JFY7"/>
      <c r="JFZ7"/>
      <c r="JGA7"/>
      <c r="JGB7"/>
      <c r="JGC7"/>
      <c r="JGD7"/>
      <c r="JGE7"/>
      <c r="JGF7"/>
      <c r="JGG7"/>
      <c r="JGH7"/>
      <c r="JGI7"/>
      <c r="JGJ7"/>
      <c r="JGK7"/>
      <c r="JGL7"/>
      <c r="JGM7"/>
      <c r="JGN7"/>
      <c r="JGO7"/>
      <c r="JGP7"/>
      <c r="JGQ7"/>
      <c r="JGR7"/>
      <c r="JGS7"/>
      <c r="JGT7"/>
      <c r="JGU7"/>
      <c r="JGV7"/>
      <c r="JGW7"/>
      <c r="JGX7"/>
      <c r="JGY7"/>
      <c r="JGZ7"/>
      <c r="JHA7"/>
      <c r="JHB7"/>
      <c r="JHC7"/>
      <c r="JHD7"/>
      <c r="JHE7"/>
      <c r="JHF7"/>
      <c r="JHG7"/>
      <c r="JHH7"/>
      <c r="JHI7"/>
      <c r="JHJ7"/>
      <c r="JHK7"/>
      <c r="JHL7"/>
      <c r="JHM7"/>
      <c r="JHN7"/>
      <c r="JHO7"/>
      <c r="JHP7"/>
      <c r="JHQ7"/>
      <c r="JHR7"/>
      <c r="JHS7"/>
      <c r="JHT7"/>
      <c r="JHU7"/>
      <c r="JHV7"/>
      <c r="JHW7"/>
      <c r="JHX7"/>
      <c r="JHY7"/>
      <c r="JHZ7"/>
      <c r="JIA7"/>
      <c r="JIB7"/>
      <c r="JIC7"/>
      <c r="JID7"/>
      <c r="JIE7"/>
      <c r="JIF7"/>
      <c r="JIG7"/>
      <c r="JIH7"/>
      <c r="JII7"/>
      <c r="JIJ7"/>
      <c r="JIK7"/>
      <c r="JIL7"/>
      <c r="JIM7"/>
      <c r="JIN7"/>
      <c r="JIO7"/>
      <c r="JIP7"/>
      <c r="JIQ7"/>
      <c r="JIR7"/>
      <c r="JIS7"/>
      <c r="JIT7"/>
      <c r="JIU7"/>
      <c r="JIV7"/>
      <c r="JIW7"/>
      <c r="JIX7"/>
      <c r="JIY7"/>
      <c r="JIZ7"/>
      <c r="JJA7"/>
      <c r="JJB7"/>
      <c r="JJC7"/>
      <c r="JJD7"/>
      <c r="JJE7"/>
      <c r="JJF7"/>
      <c r="JJG7"/>
      <c r="JJH7"/>
      <c r="JJI7"/>
      <c r="JJJ7"/>
      <c r="JJK7"/>
      <c r="JJL7"/>
      <c r="JJM7"/>
      <c r="JJN7"/>
      <c r="JJO7"/>
      <c r="JJP7"/>
      <c r="JJQ7"/>
      <c r="JJR7"/>
      <c r="JJS7"/>
      <c r="JJT7"/>
      <c r="JJU7"/>
      <c r="JJV7"/>
      <c r="JJW7"/>
      <c r="JJX7"/>
      <c r="JJY7"/>
      <c r="JJZ7"/>
      <c r="JKA7"/>
      <c r="JKB7"/>
      <c r="JKC7"/>
      <c r="JKD7"/>
      <c r="JKE7"/>
      <c r="JKF7"/>
      <c r="JKG7"/>
      <c r="JKH7"/>
      <c r="JKI7"/>
      <c r="JKJ7"/>
      <c r="JKK7"/>
      <c r="JKL7"/>
      <c r="JKM7"/>
      <c r="JKN7"/>
      <c r="JKO7"/>
      <c r="JKP7"/>
      <c r="JKQ7"/>
      <c r="JKR7"/>
      <c r="JKS7"/>
      <c r="JKT7"/>
      <c r="JKU7"/>
      <c r="JKV7"/>
      <c r="JKW7"/>
      <c r="JKX7"/>
      <c r="JKY7"/>
      <c r="JKZ7"/>
      <c r="JLA7"/>
      <c r="JLB7"/>
      <c r="JLC7"/>
      <c r="JLD7"/>
      <c r="JLE7"/>
      <c r="JLF7"/>
      <c r="JLG7"/>
      <c r="JLH7"/>
      <c r="JLI7"/>
      <c r="JLJ7"/>
      <c r="JLK7"/>
      <c r="JLL7"/>
      <c r="JLM7"/>
      <c r="JLN7"/>
      <c r="JLO7"/>
      <c r="JLP7"/>
      <c r="JLQ7"/>
      <c r="JLR7"/>
      <c r="JLS7"/>
      <c r="JLT7"/>
      <c r="JLU7"/>
      <c r="JLV7"/>
      <c r="JLW7"/>
      <c r="JLX7"/>
      <c r="JLY7"/>
      <c r="JLZ7"/>
      <c r="JMA7"/>
      <c r="JMB7"/>
      <c r="JMC7"/>
      <c r="JMD7"/>
      <c r="JME7"/>
      <c r="JMF7"/>
      <c r="JMG7"/>
      <c r="JMH7"/>
      <c r="JMI7"/>
      <c r="JMJ7"/>
      <c r="JMK7"/>
      <c r="JML7"/>
      <c r="JMM7"/>
      <c r="JMN7"/>
      <c r="JMO7"/>
      <c r="JMP7"/>
      <c r="JMQ7"/>
      <c r="JMR7"/>
      <c r="JMS7"/>
      <c r="JMT7"/>
      <c r="JMU7"/>
      <c r="JMV7"/>
      <c r="JMW7"/>
      <c r="JMX7"/>
      <c r="JMY7"/>
      <c r="JMZ7"/>
      <c r="JNA7"/>
      <c r="JNB7"/>
      <c r="JNC7"/>
      <c r="JND7"/>
      <c r="JNE7"/>
      <c r="JNF7"/>
      <c r="JNG7"/>
      <c r="JNH7"/>
      <c r="JNI7"/>
      <c r="JNJ7"/>
      <c r="JNK7"/>
      <c r="JNL7"/>
      <c r="JNM7"/>
      <c r="JNN7"/>
      <c r="JNO7"/>
      <c r="JNP7"/>
      <c r="JNQ7"/>
      <c r="JNR7"/>
      <c r="JNS7"/>
      <c r="JNT7"/>
      <c r="JNU7"/>
      <c r="JNV7"/>
      <c r="JNW7"/>
      <c r="JNX7"/>
      <c r="JNY7"/>
      <c r="JNZ7"/>
      <c r="JOA7"/>
      <c r="JOB7"/>
      <c r="JOC7"/>
      <c r="JOD7"/>
      <c r="JOE7"/>
      <c r="JOF7"/>
      <c r="JOG7"/>
      <c r="JOH7"/>
      <c r="JOI7"/>
      <c r="JOJ7"/>
      <c r="JOK7"/>
      <c r="JOL7"/>
      <c r="JOM7"/>
      <c r="JON7"/>
      <c r="JOO7"/>
      <c r="JOP7"/>
      <c r="JOQ7"/>
      <c r="JOR7"/>
      <c r="JOS7"/>
      <c r="JOT7"/>
      <c r="JOU7"/>
      <c r="JOV7"/>
      <c r="JOW7"/>
      <c r="JOX7"/>
      <c r="JOY7"/>
      <c r="JOZ7"/>
      <c r="JPA7"/>
      <c r="JPB7"/>
      <c r="JPC7"/>
      <c r="JPD7"/>
      <c r="JPE7"/>
      <c r="JPF7"/>
      <c r="JPG7"/>
      <c r="JPH7"/>
      <c r="JPI7"/>
      <c r="JPJ7"/>
      <c r="JPK7"/>
      <c r="JPL7"/>
      <c r="JPM7"/>
      <c r="JPN7"/>
      <c r="JPO7"/>
      <c r="JPP7"/>
      <c r="JPQ7"/>
      <c r="JPR7"/>
      <c r="JPS7"/>
      <c r="JPT7"/>
      <c r="JPU7"/>
      <c r="JPV7"/>
      <c r="JPW7"/>
      <c r="JPX7"/>
      <c r="JPY7"/>
      <c r="JPZ7"/>
      <c r="JQA7"/>
      <c r="JQB7"/>
      <c r="JQC7"/>
      <c r="JQD7"/>
      <c r="JQE7"/>
      <c r="JQF7"/>
      <c r="JQG7"/>
      <c r="JQH7"/>
      <c r="JQI7"/>
      <c r="JQJ7"/>
      <c r="JQK7"/>
      <c r="JQL7"/>
      <c r="JQM7"/>
      <c r="JQN7"/>
      <c r="JQO7"/>
      <c r="JQP7"/>
      <c r="JQQ7"/>
      <c r="JQR7"/>
      <c r="JQS7"/>
      <c r="JQT7"/>
      <c r="JQU7"/>
      <c r="JQV7"/>
      <c r="JQW7"/>
      <c r="JQX7"/>
      <c r="JQY7"/>
      <c r="JQZ7"/>
      <c r="JRA7"/>
      <c r="JRB7"/>
      <c r="JRC7"/>
      <c r="JRD7"/>
      <c r="JRE7"/>
      <c r="JRF7"/>
      <c r="JRG7"/>
      <c r="JRH7"/>
      <c r="JRI7"/>
      <c r="JRJ7"/>
      <c r="JRK7"/>
      <c r="JRL7"/>
      <c r="JRM7"/>
      <c r="JRN7"/>
      <c r="JRO7"/>
      <c r="JRP7"/>
      <c r="JRQ7"/>
      <c r="JRR7"/>
      <c r="JRS7"/>
      <c r="JRT7"/>
      <c r="JRU7"/>
      <c r="JRV7"/>
      <c r="JRW7"/>
      <c r="JRX7"/>
      <c r="JRY7"/>
      <c r="JRZ7"/>
      <c r="JSA7"/>
      <c r="JSB7"/>
      <c r="JSC7"/>
      <c r="JSD7"/>
      <c r="JSE7"/>
      <c r="JSF7"/>
      <c r="JSG7"/>
      <c r="JSH7"/>
      <c r="JSI7"/>
      <c r="JSJ7"/>
      <c r="JSK7"/>
      <c r="JSL7"/>
      <c r="JSM7"/>
      <c r="JSN7"/>
      <c r="JSO7"/>
      <c r="JSP7"/>
      <c r="JSQ7"/>
      <c r="JSR7"/>
      <c r="JSS7"/>
      <c r="JST7"/>
      <c r="JSU7"/>
      <c r="JSV7"/>
      <c r="JSW7"/>
      <c r="JSX7"/>
      <c r="JSY7"/>
      <c r="JSZ7"/>
      <c r="JTA7"/>
      <c r="JTB7"/>
      <c r="JTC7"/>
      <c r="JTD7"/>
      <c r="JTE7"/>
      <c r="JTF7"/>
      <c r="JTG7"/>
      <c r="JTH7"/>
      <c r="JTI7"/>
      <c r="JTJ7"/>
      <c r="JTK7"/>
      <c r="JTL7"/>
      <c r="JTM7"/>
      <c r="JTN7"/>
      <c r="JTO7"/>
      <c r="JTP7"/>
      <c r="JTQ7"/>
      <c r="JTR7"/>
      <c r="JTS7"/>
      <c r="JTT7"/>
      <c r="JTU7"/>
      <c r="JTV7"/>
      <c r="JTW7"/>
      <c r="JTX7"/>
      <c r="JTY7"/>
      <c r="JTZ7"/>
      <c r="JUA7"/>
      <c r="JUB7"/>
      <c r="JUC7"/>
      <c r="JUD7"/>
      <c r="JUE7"/>
      <c r="JUF7"/>
      <c r="JUG7"/>
      <c r="JUH7"/>
      <c r="JUI7"/>
      <c r="JUJ7"/>
      <c r="JUK7"/>
      <c r="JUL7"/>
      <c r="JUM7"/>
      <c r="JUN7"/>
      <c r="JUO7"/>
      <c r="JUP7"/>
      <c r="JUQ7"/>
      <c r="JUR7"/>
      <c r="JUS7"/>
      <c r="JUT7"/>
      <c r="JUU7"/>
      <c r="JUV7"/>
      <c r="JUW7"/>
      <c r="JUX7"/>
      <c r="JUY7"/>
      <c r="JUZ7"/>
      <c r="JVA7"/>
      <c r="JVB7"/>
      <c r="JVC7"/>
      <c r="JVD7"/>
      <c r="JVE7"/>
      <c r="JVF7"/>
      <c r="JVG7"/>
      <c r="JVH7"/>
      <c r="JVI7"/>
      <c r="JVJ7"/>
      <c r="JVK7"/>
      <c r="JVL7"/>
      <c r="JVM7"/>
      <c r="JVN7"/>
      <c r="JVO7"/>
      <c r="JVP7"/>
      <c r="JVQ7"/>
      <c r="JVR7"/>
      <c r="JVS7"/>
      <c r="JVT7"/>
      <c r="JVU7"/>
      <c r="JVV7"/>
      <c r="JVW7"/>
      <c r="JVX7"/>
      <c r="JVY7"/>
      <c r="JVZ7"/>
      <c r="JWA7"/>
      <c r="JWB7"/>
      <c r="JWC7"/>
      <c r="JWD7"/>
      <c r="JWE7"/>
      <c r="JWF7"/>
      <c r="JWG7"/>
      <c r="JWH7"/>
      <c r="JWI7"/>
      <c r="JWJ7"/>
      <c r="JWK7"/>
      <c r="JWL7"/>
      <c r="JWM7"/>
      <c r="JWN7"/>
      <c r="JWO7"/>
      <c r="JWP7"/>
      <c r="JWQ7"/>
      <c r="JWR7"/>
      <c r="JWS7"/>
      <c r="JWT7"/>
      <c r="JWU7"/>
      <c r="JWV7"/>
      <c r="JWW7"/>
      <c r="JWX7"/>
      <c r="JWY7"/>
      <c r="JWZ7"/>
      <c r="JXA7"/>
      <c r="JXB7"/>
      <c r="JXC7"/>
      <c r="JXD7"/>
      <c r="JXE7"/>
      <c r="JXF7"/>
      <c r="JXG7"/>
      <c r="JXH7"/>
      <c r="JXI7"/>
      <c r="JXJ7"/>
      <c r="JXK7"/>
      <c r="JXL7"/>
      <c r="JXM7"/>
      <c r="JXN7"/>
      <c r="JXO7"/>
      <c r="JXP7"/>
      <c r="JXQ7"/>
      <c r="JXR7"/>
      <c r="JXS7"/>
      <c r="JXT7"/>
      <c r="JXU7"/>
      <c r="JXV7"/>
      <c r="JXW7"/>
      <c r="JXX7"/>
      <c r="JXY7"/>
      <c r="JXZ7"/>
      <c r="JYA7"/>
      <c r="JYB7"/>
      <c r="JYC7"/>
      <c r="JYD7"/>
      <c r="JYE7"/>
      <c r="JYF7"/>
      <c r="JYG7"/>
      <c r="JYH7"/>
      <c r="JYI7"/>
      <c r="JYJ7"/>
      <c r="JYK7"/>
      <c r="JYL7"/>
      <c r="JYM7"/>
      <c r="JYN7"/>
      <c r="JYO7"/>
      <c r="JYP7"/>
      <c r="JYQ7"/>
      <c r="JYR7"/>
      <c r="JYS7"/>
      <c r="JYT7"/>
      <c r="JYU7"/>
      <c r="JYV7"/>
      <c r="JYW7"/>
      <c r="JYX7"/>
      <c r="JYY7"/>
      <c r="JYZ7"/>
      <c r="JZA7"/>
      <c r="JZB7"/>
      <c r="JZC7"/>
      <c r="JZD7"/>
      <c r="JZE7"/>
      <c r="JZF7"/>
      <c r="JZG7"/>
      <c r="JZH7"/>
      <c r="JZI7"/>
      <c r="JZJ7"/>
      <c r="JZK7"/>
      <c r="JZL7"/>
      <c r="JZM7"/>
      <c r="JZN7"/>
      <c r="JZO7"/>
      <c r="JZP7"/>
      <c r="JZQ7"/>
      <c r="JZR7"/>
      <c r="JZS7"/>
      <c r="JZT7"/>
      <c r="JZU7"/>
      <c r="JZV7"/>
      <c r="JZW7"/>
      <c r="JZX7"/>
      <c r="JZY7"/>
      <c r="JZZ7"/>
      <c r="KAA7"/>
      <c r="KAB7"/>
      <c r="KAC7"/>
      <c r="KAD7"/>
      <c r="KAE7"/>
      <c r="KAF7"/>
      <c r="KAG7"/>
      <c r="KAH7"/>
      <c r="KAI7"/>
      <c r="KAJ7"/>
      <c r="KAK7"/>
      <c r="KAL7"/>
      <c r="KAM7"/>
      <c r="KAN7"/>
      <c r="KAO7"/>
      <c r="KAP7"/>
      <c r="KAQ7"/>
      <c r="KAR7"/>
      <c r="KAS7"/>
      <c r="KAT7"/>
      <c r="KAU7"/>
      <c r="KAV7"/>
      <c r="KAW7"/>
      <c r="KAX7"/>
      <c r="KAY7"/>
      <c r="KAZ7"/>
      <c r="KBA7"/>
      <c r="KBB7"/>
      <c r="KBC7"/>
      <c r="KBD7"/>
      <c r="KBE7"/>
      <c r="KBF7"/>
      <c r="KBG7"/>
      <c r="KBH7"/>
      <c r="KBI7"/>
      <c r="KBJ7"/>
      <c r="KBK7"/>
      <c r="KBL7"/>
      <c r="KBM7"/>
      <c r="KBN7"/>
      <c r="KBO7"/>
      <c r="KBP7"/>
      <c r="KBQ7"/>
      <c r="KBR7"/>
      <c r="KBS7"/>
      <c r="KBT7"/>
      <c r="KBU7"/>
      <c r="KBV7"/>
      <c r="KBW7"/>
      <c r="KBX7"/>
      <c r="KBY7"/>
      <c r="KBZ7"/>
      <c r="KCA7"/>
      <c r="KCB7"/>
      <c r="KCC7"/>
      <c r="KCD7"/>
      <c r="KCE7"/>
      <c r="KCF7"/>
      <c r="KCG7"/>
      <c r="KCH7"/>
      <c r="KCI7"/>
      <c r="KCJ7"/>
      <c r="KCK7"/>
      <c r="KCL7"/>
      <c r="KCM7"/>
      <c r="KCN7"/>
      <c r="KCO7"/>
      <c r="KCP7"/>
      <c r="KCQ7"/>
      <c r="KCR7"/>
      <c r="KCS7"/>
      <c r="KCT7"/>
      <c r="KCU7"/>
      <c r="KCV7"/>
      <c r="KCW7"/>
      <c r="KCX7"/>
      <c r="KCY7"/>
      <c r="KCZ7"/>
      <c r="KDA7"/>
      <c r="KDB7"/>
      <c r="KDC7"/>
      <c r="KDD7"/>
      <c r="KDE7"/>
      <c r="KDF7"/>
      <c r="KDG7"/>
      <c r="KDH7"/>
      <c r="KDI7"/>
      <c r="KDJ7"/>
      <c r="KDK7"/>
      <c r="KDL7"/>
      <c r="KDM7"/>
      <c r="KDN7"/>
      <c r="KDO7"/>
      <c r="KDP7"/>
      <c r="KDQ7"/>
      <c r="KDR7"/>
      <c r="KDS7"/>
      <c r="KDT7"/>
      <c r="KDU7"/>
      <c r="KDV7"/>
      <c r="KDW7"/>
      <c r="KDX7"/>
      <c r="KDY7"/>
      <c r="KDZ7"/>
      <c r="KEA7"/>
      <c r="KEB7"/>
      <c r="KEC7"/>
      <c r="KED7"/>
      <c r="KEE7"/>
      <c r="KEF7"/>
      <c r="KEG7"/>
      <c r="KEH7"/>
      <c r="KEI7"/>
      <c r="KEJ7"/>
      <c r="KEK7"/>
      <c r="KEL7"/>
      <c r="KEM7"/>
      <c r="KEN7"/>
      <c r="KEO7"/>
      <c r="KEP7"/>
      <c r="KEQ7"/>
      <c r="KER7"/>
      <c r="KES7"/>
      <c r="KET7"/>
      <c r="KEU7"/>
      <c r="KEV7"/>
      <c r="KEW7"/>
      <c r="KEX7"/>
      <c r="KEY7"/>
      <c r="KEZ7"/>
      <c r="KFA7"/>
      <c r="KFB7"/>
      <c r="KFC7"/>
      <c r="KFD7"/>
      <c r="KFE7"/>
      <c r="KFF7"/>
      <c r="KFG7"/>
      <c r="KFH7"/>
      <c r="KFI7"/>
      <c r="KFJ7"/>
      <c r="KFK7"/>
      <c r="KFL7"/>
      <c r="KFM7"/>
      <c r="KFN7"/>
      <c r="KFO7"/>
      <c r="KFP7"/>
      <c r="KFQ7"/>
      <c r="KFR7"/>
      <c r="KFS7"/>
      <c r="KFT7"/>
      <c r="KFU7"/>
      <c r="KFV7"/>
      <c r="KFW7"/>
      <c r="KFX7"/>
      <c r="KFY7"/>
      <c r="KFZ7"/>
      <c r="KGA7"/>
      <c r="KGB7"/>
      <c r="KGC7"/>
      <c r="KGD7"/>
      <c r="KGE7"/>
      <c r="KGF7"/>
      <c r="KGG7"/>
      <c r="KGH7"/>
      <c r="KGI7"/>
      <c r="KGJ7"/>
      <c r="KGK7"/>
      <c r="KGL7"/>
      <c r="KGM7"/>
      <c r="KGN7"/>
      <c r="KGO7"/>
      <c r="KGP7"/>
      <c r="KGQ7"/>
      <c r="KGR7"/>
      <c r="KGS7"/>
      <c r="KGT7"/>
      <c r="KGU7"/>
      <c r="KGV7"/>
      <c r="KGW7"/>
      <c r="KGX7"/>
      <c r="KGY7"/>
      <c r="KGZ7"/>
      <c r="KHA7"/>
      <c r="KHB7"/>
      <c r="KHC7"/>
      <c r="KHD7"/>
      <c r="KHE7"/>
      <c r="KHF7"/>
      <c r="KHG7"/>
      <c r="KHH7"/>
      <c r="KHI7"/>
      <c r="KHJ7"/>
      <c r="KHK7"/>
      <c r="KHL7"/>
      <c r="KHM7"/>
      <c r="KHN7"/>
      <c r="KHO7"/>
      <c r="KHP7"/>
      <c r="KHQ7"/>
      <c r="KHR7"/>
      <c r="KHS7"/>
      <c r="KHT7"/>
      <c r="KHU7"/>
      <c r="KHV7"/>
      <c r="KHW7"/>
      <c r="KHX7"/>
      <c r="KHY7"/>
      <c r="KHZ7"/>
      <c r="KIA7"/>
      <c r="KIB7"/>
      <c r="KIC7"/>
      <c r="KID7"/>
      <c r="KIE7"/>
      <c r="KIF7"/>
      <c r="KIG7"/>
      <c r="KIH7"/>
      <c r="KII7"/>
      <c r="KIJ7"/>
      <c r="KIK7"/>
      <c r="KIL7"/>
      <c r="KIM7"/>
      <c r="KIN7"/>
      <c r="KIO7"/>
      <c r="KIP7"/>
      <c r="KIQ7"/>
      <c r="KIR7"/>
      <c r="KIS7"/>
      <c r="KIT7"/>
      <c r="KIU7"/>
      <c r="KIV7"/>
      <c r="KIW7"/>
      <c r="KIX7"/>
      <c r="KIY7"/>
      <c r="KIZ7"/>
      <c r="KJA7"/>
      <c r="KJB7"/>
      <c r="KJC7"/>
      <c r="KJD7"/>
      <c r="KJE7"/>
      <c r="KJF7"/>
      <c r="KJG7"/>
      <c r="KJH7"/>
      <c r="KJI7"/>
      <c r="KJJ7"/>
      <c r="KJK7"/>
      <c r="KJL7"/>
      <c r="KJM7"/>
      <c r="KJN7"/>
      <c r="KJO7"/>
      <c r="KJP7"/>
      <c r="KJQ7"/>
      <c r="KJR7"/>
      <c r="KJS7"/>
      <c r="KJT7"/>
      <c r="KJU7"/>
      <c r="KJV7"/>
      <c r="KJW7"/>
      <c r="KJX7"/>
      <c r="KJY7"/>
      <c r="KJZ7"/>
      <c r="KKA7"/>
      <c r="KKB7"/>
      <c r="KKC7"/>
      <c r="KKD7"/>
      <c r="KKE7"/>
      <c r="KKF7"/>
      <c r="KKG7"/>
      <c r="KKH7"/>
      <c r="KKI7"/>
      <c r="KKJ7"/>
      <c r="KKK7"/>
      <c r="KKL7"/>
      <c r="KKM7"/>
      <c r="KKN7"/>
      <c r="KKO7"/>
      <c r="KKP7"/>
      <c r="KKQ7"/>
      <c r="KKR7"/>
      <c r="KKS7"/>
      <c r="KKT7"/>
      <c r="KKU7"/>
      <c r="KKV7"/>
      <c r="KKW7"/>
      <c r="KKX7"/>
      <c r="KKY7"/>
      <c r="KKZ7"/>
      <c r="KLA7"/>
      <c r="KLB7"/>
      <c r="KLC7"/>
      <c r="KLD7"/>
      <c r="KLE7"/>
      <c r="KLF7"/>
      <c r="KLG7"/>
      <c r="KLH7"/>
      <c r="KLI7"/>
      <c r="KLJ7"/>
      <c r="KLK7"/>
      <c r="KLL7"/>
      <c r="KLM7"/>
      <c r="KLN7"/>
      <c r="KLO7"/>
      <c r="KLP7"/>
      <c r="KLQ7"/>
      <c r="KLR7"/>
      <c r="KLS7"/>
      <c r="KLT7"/>
      <c r="KLU7"/>
      <c r="KLV7"/>
      <c r="KLW7"/>
      <c r="KLX7"/>
      <c r="KLY7"/>
      <c r="KLZ7"/>
      <c r="KMA7"/>
      <c r="KMB7"/>
      <c r="KMC7"/>
      <c r="KMD7"/>
      <c r="KME7"/>
      <c r="KMF7"/>
      <c r="KMG7"/>
      <c r="KMH7"/>
      <c r="KMI7"/>
      <c r="KMJ7"/>
      <c r="KMK7"/>
      <c r="KML7"/>
      <c r="KMM7"/>
      <c r="KMN7"/>
      <c r="KMO7"/>
      <c r="KMP7"/>
      <c r="KMQ7"/>
      <c r="KMR7"/>
      <c r="KMS7"/>
      <c r="KMT7"/>
      <c r="KMU7"/>
      <c r="KMV7"/>
      <c r="KMW7"/>
      <c r="KMX7"/>
      <c r="KMY7"/>
      <c r="KMZ7"/>
      <c r="KNA7"/>
      <c r="KNB7"/>
      <c r="KNC7"/>
      <c r="KND7"/>
      <c r="KNE7"/>
      <c r="KNF7"/>
      <c r="KNG7"/>
      <c r="KNH7"/>
      <c r="KNI7"/>
      <c r="KNJ7"/>
      <c r="KNK7"/>
      <c r="KNL7"/>
      <c r="KNM7"/>
      <c r="KNN7"/>
      <c r="KNO7"/>
      <c r="KNP7"/>
      <c r="KNQ7"/>
      <c r="KNR7"/>
      <c r="KNS7"/>
      <c r="KNT7"/>
      <c r="KNU7"/>
      <c r="KNV7"/>
      <c r="KNW7"/>
      <c r="KNX7"/>
      <c r="KNY7"/>
      <c r="KNZ7"/>
      <c r="KOA7"/>
      <c r="KOB7"/>
      <c r="KOC7"/>
      <c r="KOD7"/>
      <c r="KOE7"/>
      <c r="KOF7"/>
      <c r="KOG7"/>
      <c r="KOH7"/>
      <c r="KOI7"/>
      <c r="KOJ7"/>
      <c r="KOK7"/>
      <c r="KOL7"/>
      <c r="KOM7"/>
      <c r="KON7"/>
      <c r="KOO7"/>
      <c r="KOP7"/>
      <c r="KOQ7"/>
      <c r="KOR7"/>
      <c r="KOS7"/>
      <c r="KOT7"/>
      <c r="KOU7"/>
      <c r="KOV7"/>
      <c r="KOW7"/>
      <c r="KOX7"/>
      <c r="KOY7"/>
      <c r="KOZ7"/>
      <c r="KPA7"/>
      <c r="KPB7"/>
      <c r="KPC7"/>
      <c r="KPD7"/>
      <c r="KPE7"/>
      <c r="KPF7"/>
      <c r="KPG7"/>
      <c r="KPH7"/>
      <c r="KPI7"/>
      <c r="KPJ7"/>
      <c r="KPK7"/>
      <c r="KPL7"/>
      <c r="KPM7"/>
      <c r="KPN7"/>
      <c r="KPO7"/>
      <c r="KPP7"/>
      <c r="KPQ7"/>
      <c r="KPR7"/>
      <c r="KPS7"/>
      <c r="KPT7"/>
      <c r="KPU7"/>
      <c r="KPV7"/>
      <c r="KPW7"/>
      <c r="KPX7"/>
      <c r="KPY7"/>
      <c r="KPZ7"/>
      <c r="KQA7"/>
      <c r="KQB7"/>
      <c r="KQC7"/>
      <c r="KQD7"/>
      <c r="KQE7"/>
      <c r="KQF7"/>
      <c r="KQG7"/>
      <c r="KQH7"/>
      <c r="KQI7"/>
      <c r="KQJ7"/>
      <c r="KQK7"/>
      <c r="KQL7"/>
      <c r="KQM7"/>
      <c r="KQN7"/>
      <c r="KQO7"/>
      <c r="KQP7"/>
      <c r="KQQ7"/>
      <c r="KQR7"/>
      <c r="KQS7"/>
      <c r="KQT7"/>
      <c r="KQU7"/>
      <c r="KQV7"/>
      <c r="KQW7"/>
      <c r="KQX7"/>
      <c r="KQY7"/>
      <c r="KQZ7"/>
      <c r="KRA7"/>
      <c r="KRB7"/>
      <c r="KRC7"/>
      <c r="KRD7"/>
      <c r="KRE7"/>
      <c r="KRF7"/>
      <c r="KRG7"/>
      <c r="KRH7"/>
      <c r="KRI7"/>
      <c r="KRJ7"/>
      <c r="KRK7"/>
      <c r="KRL7"/>
      <c r="KRM7"/>
      <c r="KRN7"/>
      <c r="KRO7"/>
      <c r="KRP7"/>
      <c r="KRQ7"/>
      <c r="KRR7"/>
      <c r="KRS7"/>
      <c r="KRT7"/>
      <c r="KRU7"/>
      <c r="KRV7"/>
      <c r="KRW7"/>
      <c r="KRX7"/>
      <c r="KRY7"/>
      <c r="KRZ7"/>
      <c r="KSA7"/>
      <c r="KSB7"/>
      <c r="KSC7"/>
      <c r="KSD7"/>
      <c r="KSE7"/>
      <c r="KSF7"/>
      <c r="KSG7"/>
      <c r="KSH7"/>
      <c r="KSI7"/>
      <c r="KSJ7"/>
      <c r="KSK7"/>
      <c r="KSL7"/>
      <c r="KSM7"/>
      <c r="KSN7"/>
      <c r="KSO7"/>
      <c r="KSP7"/>
      <c r="KSQ7"/>
      <c r="KSR7"/>
      <c r="KSS7"/>
      <c r="KST7"/>
      <c r="KSU7"/>
      <c r="KSV7"/>
      <c r="KSW7"/>
      <c r="KSX7"/>
      <c r="KSY7"/>
      <c r="KSZ7"/>
      <c r="KTA7"/>
      <c r="KTB7"/>
      <c r="KTC7"/>
      <c r="KTD7"/>
      <c r="KTE7"/>
      <c r="KTF7"/>
      <c r="KTG7"/>
      <c r="KTH7"/>
      <c r="KTI7"/>
      <c r="KTJ7"/>
      <c r="KTK7"/>
      <c r="KTL7"/>
      <c r="KTM7"/>
      <c r="KTN7"/>
      <c r="KTO7"/>
      <c r="KTP7"/>
      <c r="KTQ7"/>
      <c r="KTR7"/>
      <c r="KTS7"/>
      <c r="KTT7"/>
      <c r="KTU7"/>
      <c r="KTV7"/>
      <c r="KTW7"/>
      <c r="KTX7"/>
      <c r="KTY7"/>
      <c r="KTZ7"/>
      <c r="KUA7"/>
      <c r="KUB7"/>
      <c r="KUC7"/>
      <c r="KUD7"/>
      <c r="KUE7"/>
      <c r="KUF7"/>
      <c r="KUG7"/>
      <c r="KUH7"/>
      <c r="KUI7"/>
      <c r="KUJ7"/>
      <c r="KUK7"/>
      <c r="KUL7"/>
      <c r="KUM7"/>
      <c r="KUN7"/>
      <c r="KUO7"/>
      <c r="KUP7"/>
      <c r="KUQ7"/>
      <c r="KUR7"/>
      <c r="KUS7"/>
      <c r="KUT7"/>
      <c r="KUU7"/>
      <c r="KUV7"/>
      <c r="KUW7"/>
      <c r="KUX7"/>
      <c r="KUY7"/>
      <c r="KUZ7"/>
      <c r="KVA7"/>
      <c r="KVB7"/>
      <c r="KVC7"/>
      <c r="KVD7"/>
      <c r="KVE7"/>
      <c r="KVF7"/>
      <c r="KVG7"/>
      <c r="KVH7"/>
      <c r="KVI7"/>
      <c r="KVJ7"/>
      <c r="KVK7"/>
      <c r="KVL7"/>
      <c r="KVM7"/>
      <c r="KVN7"/>
      <c r="KVO7"/>
      <c r="KVP7"/>
      <c r="KVQ7"/>
      <c r="KVR7"/>
      <c r="KVS7"/>
      <c r="KVT7"/>
      <c r="KVU7"/>
      <c r="KVV7"/>
      <c r="KVW7"/>
      <c r="KVX7"/>
      <c r="KVY7"/>
      <c r="KVZ7"/>
      <c r="KWA7"/>
      <c r="KWB7"/>
      <c r="KWC7"/>
      <c r="KWD7"/>
      <c r="KWE7"/>
      <c r="KWF7"/>
      <c r="KWG7"/>
      <c r="KWH7"/>
      <c r="KWI7"/>
      <c r="KWJ7"/>
      <c r="KWK7"/>
      <c r="KWL7"/>
      <c r="KWM7"/>
      <c r="KWN7"/>
      <c r="KWO7"/>
      <c r="KWP7"/>
      <c r="KWQ7"/>
      <c r="KWR7"/>
      <c r="KWS7"/>
      <c r="KWT7"/>
      <c r="KWU7"/>
      <c r="KWV7"/>
      <c r="KWW7"/>
      <c r="KWX7"/>
      <c r="KWY7"/>
      <c r="KWZ7"/>
      <c r="KXA7"/>
      <c r="KXB7"/>
      <c r="KXC7"/>
      <c r="KXD7"/>
      <c r="KXE7"/>
      <c r="KXF7"/>
      <c r="KXG7"/>
      <c r="KXH7"/>
      <c r="KXI7"/>
      <c r="KXJ7"/>
      <c r="KXK7"/>
      <c r="KXL7"/>
      <c r="KXM7"/>
      <c r="KXN7"/>
      <c r="KXO7"/>
      <c r="KXP7"/>
      <c r="KXQ7"/>
      <c r="KXR7"/>
      <c r="KXS7"/>
      <c r="KXT7"/>
      <c r="KXU7"/>
      <c r="KXV7"/>
      <c r="KXW7"/>
      <c r="KXX7"/>
      <c r="KXY7"/>
      <c r="KXZ7"/>
      <c r="KYA7"/>
      <c r="KYB7"/>
      <c r="KYC7"/>
      <c r="KYD7"/>
      <c r="KYE7"/>
      <c r="KYF7"/>
      <c r="KYG7"/>
      <c r="KYH7"/>
      <c r="KYI7"/>
      <c r="KYJ7"/>
      <c r="KYK7"/>
      <c r="KYL7"/>
      <c r="KYM7"/>
      <c r="KYN7"/>
      <c r="KYO7"/>
      <c r="KYP7"/>
      <c r="KYQ7"/>
      <c r="KYR7"/>
      <c r="KYS7"/>
      <c r="KYT7"/>
      <c r="KYU7"/>
      <c r="KYV7"/>
      <c r="KYW7"/>
      <c r="KYX7"/>
      <c r="KYY7"/>
      <c r="KYZ7"/>
      <c r="KZA7"/>
      <c r="KZB7"/>
      <c r="KZC7"/>
      <c r="KZD7"/>
      <c r="KZE7"/>
      <c r="KZF7"/>
      <c r="KZG7"/>
      <c r="KZH7"/>
      <c r="KZI7"/>
      <c r="KZJ7"/>
      <c r="KZK7"/>
      <c r="KZL7"/>
      <c r="KZM7"/>
      <c r="KZN7"/>
      <c r="KZO7"/>
      <c r="KZP7"/>
      <c r="KZQ7"/>
      <c r="KZR7"/>
      <c r="KZS7"/>
      <c r="KZT7"/>
      <c r="KZU7"/>
      <c r="KZV7"/>
      <c r="KZW7"/>
      <c r="KZX7"/>
      <c r="KZY7"/>
      <c r="KZZ7"/>
      <c r="LAA7"/>
      <c r="LAB7"/>
      <c r="LAC7"/>
      <c r="LAD7"/>
      <c r="LAE7"/>
      <c r="LAF7"/>
      <c r="LAG7"/>
      <c r="LAH7"/>
      <c r="LAI7"/>
      <c r="LAJ7"/>
      <c r="LAK7"/>
      <c r="LAL7"/>
      <c r="LAM7"/>
      <c r="LAN7"/>
      <c r="LAO7"/>
      <c r="LAP7"/>
      <c r="LAQ7"/>
      <c r="LAR7"/>
      <c r="LAS7"/>
      <c r="LAT7"/>
      <c r="LAU7"/>
      <c r="LAV7"/>
      <c r="LAW7"/>
      <c r="LAX7"/>
      <c r="LAY7"/>
      <c r="LAZ7"/>
      <c r="LBA7"/>
      <c r="LBB7"/>
      <c r="LBC7"/>
      <c r="LBD7"/>
      <c r="LBE7"/>
      <c r="LBF7"/>
      <c r="LBG7"/>
      <c r="LBH7"/>
      <c r="LBI7"/>
      <c r="LBJ7"/>
      <c r="LBK7"/>
      <c r="LBL7"/>
      <c r="LBM7"/>
      <c r="LBN7"/>
      <c r="LBO7"/>
      <c r="LBP7"/>
      <c r="LBQ7"/>
      <c r="LBR7"/>
      <c r="LBS7"/>
      <c r="LBT7"/>
      <c r="LBU7"/>
      <c r="LBV7"/>
      <c r="LBW7"/>
      <c r="LBX7"/>
      <c r="LBY7"/>
      <c r="LBZ7"/>
      <c r="LCA7"/>
      <c r="LCB7"/>
      <c r="LCC7"/>
      <c r="LCD7"/>
      <c r="LCE7"/>
      <c r="LCF7"/>
      <c r="LCG7"/>
      <c r="LCH7"/>
      <c r="LCI7"/>
      <c r="LCJ7"/>
      <c r="LCK7"/>
      <c r="LCL7"/>
      <c r="LCM7"/>
      <c r="LCN7"/>
      <c r="LCO7"/>
      <c r="LCP7"/>
      <c r="LCQ7"/>
      <c r="LCR7"/>
      <c r="LCS7"/>
      <c r="LCT7"/>
      <c r="LCU7"/>
      <c r="LCV7"/>
      <c r="LCW7"/>
      <c r="LCX7"/>
      <c r="LCY7"/>
      <c r="LCZ7"/>
      <c r="LDA7"/>
      <c r="LDB7"/>
      <c r="LDC7"/>
      <c r="LDD7"/>
      <c r="LDE7"/>
      <c r="LDF7"/>
      <c r="LDG7"/>
      <c r="LDH7"/>
      <c r="LDI7"/>
      <c r="LDJ7"/>
      <c r="LDK7"/>
      <c r="LDL7"/>
      <c r="LDM7"/>
      <c r="LDN7"/>
      <c r="LDO7"/>
      <c r="LDP7"/>
      <c r="LDQ7"/>
      <c r="LDR7"/>
      <c r="LDS7"/>
      <c r="LDT7"/>
      <c r="LDU7"/>
      <c r="LDV7"/>
      <c r="LDW7"/>
      <c r="LDX7"/>
      <c r="LDY7"/>
      <c r="LDZ7"/>
      <c r="LEA7"/>
      <c r="LEB7"/>
      <c r="LEC7"/>
      <c r="LED7"/>
      <c r="LEE7"/>
      <c r="LEF7"/>
      <c r="LEG7"/>
      <c r="LEH7"/>
      <c r="LEI7"/>
      <c r="LEJ7"/>
      <c r="LEK7"/>
      <c r="LEL7"/>
      <c r="LEM7"/>
      <c r="LEN7"/>
      <c r="LEO7"/>
      <c r="LEP7"/>
      <c r="LEQ7"/>
      <c r="LER7"/>
      <c r="LES7"/>
      <c r="LET7"/>
      <c r="LEU7"/>
      <c r="LEV7"/>
      <c r="LEW7"/>
      <c r="LEX7"/>
      <c r="LEY7"/>
      <c r="LEZ7"/>
      <c r="LFA7"/>
      <c r="LFB7"/>
      <c r="LFC7"/>
      <c r="LFD7"/>
      <c r="LFE7"/>
      <c r="LFF7"/>
      <c r="LFG7"/>
      <c r="LFH7"/>
      <c r="LFI7"/>
      <c r="LFJ7"/>
      <c r="LFK7"/>
      <c r="LFL7"/>
      <c r="LFM7"/>
      <c r="LFN7"/>
      <c r="LFO7"/>
      <c r="LFP7"/>
      <c r="LFQ7"/>
      <c r="LFR7"/>
      <c r="LFS7"/>
      <c r="LFT7"/>
      <c r="LFU7"/>
      <c r="LFV7"/>
      <c r="LFW7"/>
      <c r="LFX7"/>
      <c r="LFY7"/>
      <c r="LFZ7"/>
      <c r="LGA7"/>
      <c r="LGB7"/>
      <c r="LGC7"/>
      <c r="LGD7"/>
      <c r="LGE7"/>
      <c r="LGF7"/>
      <c r="LGG7"/>
      <c r="LGH7"/>
      <c r="LGI7"/>
      <c r="LGJ7"/>
      <c r="LGK7"/>
      <c r="LGL7"/>
      <c r="LGM7"/>
      <c r="LGN7"/>
      <c r="LGO7"/>
      <c r="LGP7"/>
      <c r="LGQ7"/>
      <c r="LGR7"/>
      <c r="LGS7"/>
      <c r="LGT7"/>
      <c r="LGU7"/>
      <c r="LGV7"/>
      <c r="LGW7"/>
      <c r="LGX7"/>
      <c r="LGY7"/>
      <c r="LGZ7"/>
      <c r="LHA7"/>
      <c r="LHB7"/>
      <c r="LHC7"/>
      <c r="LHD7"/>
      <c r="LHE7"/>
      <c r="LHF7"/>
      <c r="LHG7"/>
      <c r="LHH7"/>
      <c r="LHI7"/>
      <c r="LHJ7"/>
      <c r="LHK7"/>
      <c r="LHL7"/>
      <c r="LHM7"/>
      <c r="LHN7"/>
      <c r="LHO7"/>
      <c r="LHP7"/>
      <c r="LHQ7"/>
      <c r="LHR7"/>
      <c r="LHS7"/>
      <c r="LHT7"/>
      <c r="LHU7"/>
      <c r="LHV7"/>
      <c r="LHW7"/>
      <c r="LHX7"/>
      <c r="LHY7"/>
      <c r="LHZ7"/>
      <c r="LIA7"/>
      <c r="LIB7"/>
      <c r="LIC7"/>
      <c r="LID7"/>
      <c r="LIE7"/>
      <c r="LIF7"/>
      <c r="LIG7"/>
      <c r="LIH7"/>
      <c r="LII7"/>
      <c r="LIJ7"/>
      <c r="LIK7"/>
      <c r="LIL7"/>
      <c r="LIM7"/>
      <c r="LIN7"/>
      <c r="LIO7"/>
      <c r="LIP7"/>
      <c r="LIQ7"/>
      <c r="LIR7"/>
      <c r="LIS7"/>
      <c r="LIT7"/>
      <c r="LIU7"/>
      <c r="LIV7"/>
      <c r="LIW7"/>
      <c r="LIX7"/>
      <c r="LIY7"/>
      <c r="LIZ7"/>
      <c r="LJA7"/>
      <c r="LJB7"/>
      <c r="LJC7"/>
      <c r="LJD7"/>
      <c r="LJE7"/>
      <c r="LJF7"/>
      <c r="LJG7"/>
      <c r="LJH7"/>
      <c r="LJI7"/>
      <c r="LJJ7"/>
      <c r="LJK7"/>
      <c r="LJL7"/>
      <c r="LJM7"/>
      <c r="LJN7"/>
      <c r="LJO7"/>
      <c r="LJP7"/>
      <c r="LJQ7"/>
      <c r="LJR7"/>
      <c r="LJS7"/>
      <c r="LJT7"/>
      <c r="LJU7"/>
      <c r="LJV7"/>
      <c r="LJW7"/>
      <c r="LJX7"/>
      <c r="LJY7"/>
      <c r="LJZ7"/>
      <c r="LKA7"/>
      <c r="LKB7"/>
      <c r="LKC7"/>
      <c r="LKD7"/>
      <c r="LKE7"/>
      <c r="LKF7"/>
      <c r="LKG7"/>
      <c r="LKH7"/>
      <c r="LKI7"/>
      <c r="LKJ7"/>
      <c r="LKK7"/>
      <c r="LKL7"/>
      <c r="LKM7"/>
      <c r="LKN7"/>
      <c r="LKO7"/>
      <c r="LKP7"/>
      <c r="LKQ7"/>
      <c r="LKR7"/>
      <c r="LKS7"/>
      <c r="LKT7"/>
      <c r="LKU7"/>
      <c r="LKV7"/>
      <c r="LKW7"/>
      <c r="LKX7"/>
      <c r="LKY7"/>
      <c r="LKZ7"/>
      <c r="LLA7"/>
      <c r="LLB7"/>
      <c r="LLC7"/>
      <c r="LLD7"/>
      <c r="LLE7"/>
      <c r="LLF7"/>
      <c r="LLG7"/>
      <c r="LLH7"/>
      <c r="LLI7"/>
      <c r="LLJ7"/>
      <c r="LLK7"/>
      <c r="LLL7"/>
      <c r="LLM7"/>
      <c r="LLN7"/>
      <c r="LLO7"/>
      <c r="LLP7"/>
      <c r="LLQ7"/>
      <c r="LLR7"/>
      <c r="LLS7"/>
      <c r="LLT7"/>
      <c r="LLU7"/>
      <c r="LLV7"/>
      <c r="LLW7"/>
      <c r="LLX7"/>
      <c r="LLY7"/>
      <c r="LLZ7"/>
      <c r="LMA7"/>
      <c r="LMB7"/>
      <c r="LMC7"/>
      <c r="LMD7"/>
      <c r="LME7"/>
      <c r="LMF7"/>
      <c r="LMG7"/>
      <c r="LMH7"/>
      <c r="LMI7"/>
      <c r="LMJ7"/>
      <c r="LMK7"/>
      <c r="LML7"/>
      <c r="LMM7"/>
      <c r="LMN7"/>
      <c r="LMO7"/>
      <c r="LMP7"/>
      <c r="LMQ7"/>
      <c r="LMR7"/>
      <c r="LMS7"/>
      <c r="LMT7"/>
      <c r="LMU7"/>
      <c r="LMV7"/>
      <c r="LMW7"/>
      <c r="LMX7"/>
      <c r="LMY7"/>
      <c r="LMZ7"/>
      <c r="LNA7"/>
      <c r="LNB7"/>
      <c r="LNC7"/>
      <c r="LND7"/>
      <c r="LNE7"/>
      <c r="LNF7"/>
      <c r="LNG7"/>
      <c r="LNH7"/>
      <c r="LNI7"/>
      <c r="LNJ7"/>
      <c r="LNK7"/>
      <c r="LNL7"/>
      <c r="LNM7"/>
      <c r="LNN7"/>
      <c r="LNO7"/>
      <c r="LNP7"/>
      <c r="LNQ7"/>
      <c r="LNR7"/>
      <c r="LNS7"/>
      <c r="LNT7"/>
      <c r="LNU7"/>
      <c r="LNV7"/>
      <c r="LNW7"/>
      <c r="LNX7"/>
      <c r="LNY7"/>
      <c r="LNZ7"/>
      <c r="LOA7"/>
      <c r="LOB7"/>
      <c r="LOC7"/>
      <c r="LOD7"/>
      <c r="LOE7"/>
      <c r="LOF7"/>
      <c r="LOG7"/>
      <c r="LOH7"/>
      <c r="LOI7"/>
      <c r="LOJ7"/>
      <c r="LOK7"/>
      <c r="LOL7"/>
      <c r="LOM7"/>
      <c r="LON7"/>
      <c r="LOO7"/>
      <c r="LOP7"/>
      <c r="LOQ7"/>
      <c r="LOR7"/>
      <c r="LOS7"/>
      <c r="LOT7"/>
      <c r="LOU7"/>
      <c r="LOV7"/>
      <c r="LOW7"/>
      <c r="LOX7"/>
      <c r="LOY7"/>
      <c r="LOZ7"/>
      <c r="LPA7"/>
      <c r="LPB7"/>
      <c r="LPC7"/>
      <c r="LPD7"/>
      <c r="LPE7"/>
      <c r="LPF7"/>
      <c r="LPG7"/>
      <c r="LPH7"/>
      <c r="LPI7"/>
      <c r="LPJ7"/>
      <c r="LPK7"/>
      <c r="LPL7"/>
      <c r="LPM7"/>
      <c r="LPN7"/>
      <c r="LPO7"/>
      <c r="LPP7"/>
      <c r="LPQ7"/>
      <c r="LPR7"/>
      <c r="LPS7"/>
      <c r="LPT7"/>
      <c r="LPU7"/>
      <c r="LPV7"/>
      <c r="LPW7"/>
      <c r="LPX7"/>
      <c r="LPY7"/>
      <c r="LPZ7"/>
      <c r="LQA7"/>
      <c r="LQB7"/>
      <c r="LQC7"/>
      <c r="LQD7"/>
      <c r="LQE7"/>
      <c r="LQF7"/>
      <c r="LQG7"/>
      <c r="LQH7"/>
      <c r="LQI7"/>
      <c r="LQJ7"/>
      <c r="LQK7"/>
      <c r="LQL7"/>
      <c r="LQM7"/>
      <c r="LQN7"/>
      <c r="LQO7"/>
      <c r="LQP7"/>
      <c r="LQQ7"/>
      <c r="LQR7"/>
      <c r="LQS7"/>
      <c r="LQT7"/>
      <c r="LQU7"/>
      <c r="LQV7"/>
      <c r="LQW7"/>
      <c r="LQX7"/>
      <c r="LQY7"/>
      <c r="LQZ7"/>
      <c r="LRA7"/>
      <c r="LRB7"/>
      <c r="LRC7"/>
      <c r="LRD7"/>
      <c r="LRE7"/>
      <c r="LRF7"/>
      <c r="LRG7"/>
      <c r="LRH7"/>
      <c r="LRI7"/>
      <c r="LRJ7"/>
      <c r="LRK7"/>
      <c r="LRL7"/>
      <c r="LRM7"/>
      <c r="LRN7"/>
      <c r="LRO7"/>
      <c r="LRP7"/>
      <c r="LRQ7"/>
      <c r="LRR7"/>
      <c r="LRS7"/>
      <c r="LRT7"/>
      <c r="LRU7"/>
      <c r="LRV7"/>
      <c r="LRW7"/>
      <c r="LRX7"/>
      <c r="LRY7"/>
      <c r="LRZ7"/>
      <c r="LSA7"/>
      <c r="LSB7"/>
      <c r="LSC7"/>
      <c r="LSD7"/>
      <c r="LSE7"/>
      <c r="LSF7"/>
      <c r="LSG7"/>
      <c r="LSH7"/>
      <c r="LSI7"/>
      <c r="LSJ7"/>
      <c r="LSK7"/>
      <c r="LSL7"/>
      <c r="LSM7"/>
      <c r="LSN7"/>
      <c r="LSO7"/>
      <c r="LSP7"/>
      <c r="LSQ7"/>
      <c r="LSR7"/>
      <c r="LSS7"/>
      <c r="LST7"/>
      <c r="LSU7"/>
      <c r="LSV7"/>
      <c r="LSW7"/>
      <c r="LSX7"/>
      <c r="LSY7"/>
      <c r="LSZ7"/>
      <c r="LTA7"/>
      <c r="LTB7"/>
      <c r="LTC7"/>
      <c r="LTD7"/>
      <c r="LTE7"/>
      <c r="LTF7"/>
      <c r="LTG7"/>
      <c r="LTH7"/>
      <c r="LTI7"/>
      <c r="LTJ7"/>
      <c r="LTK7"/>
      <c r="LTL7"/>
      <c r="LTM7"/>
      <c r="LTN7"/>
      <c r="LTO7"/>
      <c r="LTP7"/>
      <c r="LTQ7"/>
      <c r="LTR7"/>
      <c r="LTS7"/>
      <c r="LTT7"/>
      <c r="LTU7"/>
      <c r="LTV7"/>
      <c r="LTW7"/>
      <c r="LTX7"/>
      <c r="LTY7"/>
      <c r="LTZ7"/>
      <c r="LUA7"/>
      <c r="LUB7"/>
      <c r="LUC7"/>
      <c r="LUD7"/>
      <c r="LUE7"/>
      <c r="LUF7"/>
      <c r="LUG7"/>
      <c r="LUH7"/>
      <c r="LUI7"/>
      <c r="LUJ7"/>
      <c r="LUK7"/>
      <c r="LUL7"/>
      <c r="LUM7"/>
      <c r="LUN7"/>
      <c r="LUO7"/>
      <c r="LUP7"/>
      <c r="LUQ7"/>
      <c r="LUR7"/>
      <c r="LUS7"/>
      <c r="LUT7"/>
      <c r="LUU7"/>
      <c r="LUV7"/>
      <c r="LUW7"/>
      <c r="LUX7"/>
      <c r="LUY7"/>
      <c r="LUZ7"/>
      <c r="LVA7"/>
      <c r="LVB7"/>
      <c r="LVC7"/>
      <c r="LVD7"/>
      <c r="LVE7"/>
      <c r="LVF7"/>
      <c r="LVG7"/>
      <c r="LVH7"/>
      <c r="LVI7"/>
      <c r="LVJ7"/>
      <c r="LVK7"/>
      <c r="LVL7"/>
      <c r="LVM7"/>
      <c r="LVN7"/>
      <c r="LVO7"/>
      <c r="LVP7"/>
      <c r="LVQ7"/>
      <c r="LVR7"/>
      <c r="LVS7"/>
      <c r="LVT7"/>
      <c r="LVU7"/>
      <c r="LVV7"/>
      <c r="LVW7"/>
      <c r="LVX7"/>
      <c r="LVY7"/>
      <c r="LVZ7"/>
      <c r="LWA7"/>
      <c r="LWB7"/>
      <c r="LWC7"/>
      <c r="LWD7"/>
      <c r="LWE7"/>
      <c r="LWF7"/>
      <c r="LWG7"/>
      <c r="LWH7"/>
      <c r="LWI7"/>
      <c r="LWJ7"/>
      <c r="LWK7"/>
      <c r="LWL7"/>
      <c r="LWM7"/>
      <c r="LWN7"/>
      <c r="LWO7"/>
      <c r="LWP7"/>
      <c r="LWQ7"/>
      <c r="LWR7"/>
      <c r="LWS7"/>
      <c r="LWT7"/>
      <c r="LWU7"/>
      <c r="LWV7"/>
      <c r="LWW7"/>
      <c r="LWX7"/>
      <c r="LWY7"/>
      <c r="LWZ7"/>
      <c r="LXA7"/>
      <c r="LXB7"/>
      <c r="LXC7"/>
      <c r="LXD7"/>
      <c r="LXE7"/>
      <c r="LXF7"/>
      <c r="LXG7"/>
      <c r="LXH7"/>
      <c r="LXI7"/>
      <c r="LXJ7"/>
      <c r="LXK7"/>
      <c r="LXL7"/>
      <c r="LXM7"/>
      <c r="LXN7"/>
      <c r="LXO7"/>
      <c r="LXP7"/>
      <c r="LXQ7"/>
      <c r="LXR7"/>
      <c r="LXS7"/>
      <c r="LXT7"/>
      <c r="LXU7"/>
      <c r="LXV7"/>
      <c r="LXW7"/>
      <c r="LXX7"/>
      <c r="LXY7"/>
      <c r="LXZ7"/>
      <c r="LYA7"/>
      <c r="LYB7"/>
      <c r="LYC7"/>
      <c r="LYD7"/>
      <c r="LYE7"/>
      <c r="LYF7"/>
      <c r="LYG7"/>
      <c r="LYH7"/>
      <c r="LYI7"/>
      <c r="LYJ7"/>
      <c r="LYK7"/>
      <c r="LYL7"/>
      <c r="LYM7"/>
      <c r="LYN7"/>
      <c r="LYO7"/>
      <c r="LYP7"/>
      <c r="LYQ7"/>
      <c r="LYR7"/>
      <c r="LYS7"/>
      <c r="LYT7"/>
      <c r="LYU7"/>
      <c r="LYV7"/>
      <c r="LYW7"/>
      <c r="LYX7"/>
      <c r="LYY7"/>
      <c r="LYZ7"/>
      <c r="LZA7"/>
      <c r="LZB7"/>
      <c r="LZC7"/>
      <c r="LZD7"/>
      <c r="LZE7"/>
      <c r="LZF7"/>
      <c r="LZG7"/>
      <c r="LZH7"/>
      <c r="LZI7"/>
      <c r="LZJ7"/>
      <c r="LZK7"/>
      <c r="LZL7"/>
      <c r="LZM7"/>
      <c r="LZN7"/>
      <c r="LZO7"/>
      <c r="LZP7"/>
      <c r="LZQ7"/>
      <c r="LZR7"/>
      <c r="LZS7"/>
      <c r="LZT7"/>
      <c r="LZU7"/>
      <c r="LZV7"/>
      <c r="LZW7"/>
      <c r="LZX7"/>
      <c r="LZY7"/>
      <c r="LZZ7"/>
      <c r="MAA7"/>
      <c r="MAB7"/>
      <c r="MAC7"/>
      <c r="MAD7"/>
      <c r="MAE7"/>
      <c r="MAF7"/>
      <c r="MAG7"/>
      <c r="MAH7"/>
      <c r="MAI7"/>
      <c r="MAJ7"/>
      <c r="MAK7"/>
      <c r="MAL7"/>
      <c r="MAM7"/>
      <c r="MAN7"/>
      <c r="MAO7"/>
      <c r="MAP7"/>
      <c r="MAQ7"/>
      <c r="MAR7"/>
      <c r="MAS7"/>
      <c r="MAT7"/>
      <c r="MAU7"/>
      <c r="MAV7"/>
      <c r="MAW7"/>
      <c r="MAX7"/>
      <c r="MAY7"/>
      <c r="MAZ7"/>
      <c r="MBA7"/>
      <c r="MBB7"/>
      <c r="MBC7"/>
      <c r="MBD7"/>
      <c r="MBE7"/>
      <c r="MBF7"/>
      <c r="MBG7"/>
      <c r="MBH7"/>
      <c r="MBI7"/>
      <c r="MBJ7"/>
      <c r="MBK7"/>
      <c r="MBL7"/>
      <c r="MBM7"/>
      <c r="MBN7"/>
      <c r="MBO7"/>
      <c r="MBP7"/>
      <c r="MBQ7"/>
      <c r="MBR7"/>
      <c r="MBS7"/>
      <c r="MBT7"/>
      <c r="MBU7"/>
      <c r="MBV7"/>
      <c r="MBW7"/>
      <c r="MBX7"/>
      <c r="MBY7"/>
      <c r="MBZ7"/>
      <c r="MCA7"/>
      <c r="MCB7"/>
      <c r="MCC7"/>
      <c r="MCD7"/>
      <c r="MCE7"/>
      <c r="MCF7"/>
      <c r="MCG7"/>
      <c r="MCH7"/>
      <c r="MCI7"/>
      <c r="MCJ7"/>
      <c r="MCK7"/>
      <c r="MCL7"/>
      <c r="MCM7"/>
      <c r="MCN7"/>
      <c r="MCO7"/>
      <c r="MCP7"/>
      <c r="MCQ7"/>
      <c r="MCR7"/>
      <c r="MCS7"/>
      <c r="MCT7"/>
      <c r="MCU7"/>
      <c r="MCV7"/>
      <c r="MCW7"/>
      <c r="MCX7"/>
      <c r="MCY7"/>
      <c r="MCZ7"/>
      <c r="MDA7"/>
      <c r="MDB7"/>
      <c r="MDC7"/>
      <c r="MDD7"/>
      <c r="MDE7"/>
      <c r="MDF7"/>
      <c r="MDG7"/>
      <c r="MDH7"/>
      <c r="MDI7"/>
      <c r="MDJ7"/>
      <c r="MDK7"/>
      <c r="MDL7"/>
      <c r="MDM7"/>
      <c r="MDN7"/>
      <c r="MDO7"/>
      <c r="MDP7"/>
      <c r="MDQ7"/>
      <c r="MDR7"/>
      <c r="MDS7"/>
      <c r="MDT7"/>
      <c r="MDU7"/>
      <c r="MDV7"/>
      <c r="MDW7"/>
      <c r="MDX7"/>
      <c r="MDY7"/>
      <c r="MDZ7"/>
      <c r="MEA7"/>
      <c r="MEB7"/>
      <c r="MEC7"/>
      <c r="MED7"/>
      <c r="MEE7"/>
      <c r="MEF7"/>
      <c r="MEG7"/>
      <c r="MEH7"/>
      <c r="MEI7"/>
      <c r="MEJ7"/>
      <c r="MEK7"/>
      <c r="MEL7"/>
      <c r="MEM7"/>
      <c r="MEN7"/>
      <c r="MEO7"/>
      <c r="MEP7"/>
      <c r="MEQ7"/>
      <c r="MER7"/>
      <c r="MES7"/>
      <c r="MET7"/>
      <c r="MEU7"/>
      <c r="MEV7"/>
      <c r="MEW7"/>
      <c r="MEX7"/>
      <c r="MEY7"/>
      <c r="MEZ7"/>
      <c r="MFA7"/>
      <c r="MFB7"/>
      <c r="MFC7"/>
      <c r="MFD7"/>
      <c r="MFE7"/>
      <c r="MFF7"/>
      <c r="MFG7"/>
      <c r="MFH7"/>
      <c r="MFI7"/>
      <c r="MFJ7"/>
      <c r="MFK7"/>
      <c r="MFL7"/>
      <c r="MFM7"/>
      <c r="MFN7"/>
      <c r="MFO7"/>
      <c r="MFP7"/>
      <c r="MFQ7"/>
      <c r="MFR7"/>
      <c r="MFS7"/>
      <c r="MFT7"/>
      <c r="MFU7"/>
      <c r="MFV7"/>
      <c r="MFW7"/>
      <c r="MFX7"/>
      <c r="MFY7"/>
      <c r="MFZ7"/>
      <c r="MGA7"/>
      <c r="MGB7"/>
      <c r="MGC7"/>
      <c r="MGD7"/>
      <c r="MGE7"/>
      <c r="MGF7"/>
      <c r="MGG7"/>
      <c r="MGH7"/>
      <c r="MGI7"/>
      <c r="MGJ7"/>
      <c r="MGK7"/>
      <c r="MGL7"/>
      <c r="MGM7"/>
      <c r="MGN7"/>
      <c r="MGO7"/>
      <c r="MGP7"/>
      <c r="MGQ7"/>
      <c r="MGR7"/>
      <c r="MGS7"/>
      <c r="MGT7"/>
      <c r="MGU7"/>
      <c r="MGV7"/>
      <c r="MGW7"/>
      <c r="MGX7"/>
      <c r="MGY7"/>
      <c r="MGZ7"/>
      <c r="MHA7"/>
      <c r="MHB7"/>
      <c r="MHC7"/>
      <c r="MHD7"/>
      <c r="MHE7"/>
      <c r="MHF7"/>
      <c r="MHG7"/>
      <c r="MHH7"/>
      <c r="MHI7"/>
      <c r="MHJ7"/>
      <c r="MHK7"/>
      <c r="MHL7"/>
      <c r="MHM7"/>
      <c r="MHN7"/>
      <c r="MHO7"/>
      <c r="MHP7"/>
      <c r="MHQ7"/>
      <c r="MHR7"/>
      <c r="MHS7"/>
      <c r="MHT7"/>
      <c r="MHU7"/>
      <c r="MHV7"/>
      <c r="MHW7"/>
      <c r="MHX7"/>
      <c r="MHY7"/>
      <c r="MHZ7"/>
      <c r="MIA7"/>
      <c r="MIB7"/>
      <c r="MIC7"/>
      <c r="MID7"/>
      <c r="MIE7"/>
      <c r="MIF7"/>
      <c r="MIG7"/>
      <c r="MIH7"/>
      <c r="MII7"/>
      <c r="MIJ7"/>
      <c r="MIK7"/>
      <c r="MIL7"/>
      <c r="MIM7"/>
      <c r="MIN7"/>
      <c r="MIO7"/>
      <c r="MIP7"/>
      <c r="MIQ7"/>
      <c r="MIR7"/>
      <c r="MIS7"/>
      <c r="MIT7"/>
      <c r="MIU7"/>
      <c r="MIV7"/>
      <c r="MIW7"/>
      <c r="MIX7"/>
      <c r="MIY7"/>
      <c r="MIZ7"/>
      <c r="MJA7"/>
      <c r="MJB7"/>
      <c r="MJC7"/>
      <c r="MJD7"/>
      <c r="MJE7"/>
      <c r="MJF7"/>
      <c r="MJG7"/>
      <c r="MJH7"/>
      <c r="MJI7"/>
      <c r="MJJ7"/>
      <c r="MJK7"/>
      <c r="MJL7"/>
      <c r="MJM7"/>
      <c r="MJN7"/>
      <c r="MJO7"/>
      <c r="MJP7"/>
      <c r="MJQ7"/>
      <c r="MJR7"/>
      <c r="MJS7"/>
      <c r="MJT7"/>
      <c r="MJU7"/>
      <c r="MJV7"/>
      <c r="MJW7"/>
      <c r="MJX7"/>
      <c r="MJY7"/>
      <c r="MJZ7"/>
      <c r="MKA7"/>
      <c r="MKB7"/>
      <c r="MKC7"/>
      <c r="MKD7"/>
      <c r="MKE7"/>
      <c r="MKF7"/>
      <c r="MKG7"/>
      <c r="MKH7"/>
      <c r="MKI7"/>
      <c r="MKJ7"/>
      <c r="MKK7"/>
      <c r="MKL7"/>
      <c r="MKM7"/>
      <c r="MKN7"/>
      <c r="MKO7"/>
      <c r="MKP7"/>
      <c r="MKQ7"/>
      <c r="MKR7"/>
      <c r="MKS7"/>
      <c r="MKT7"/>
      <c r="MKU7"/>
      <c r="MKV7"/>
      <c r="MKW7"/>
      <c r="MKX7"/>
      <c r="MKY7"/>
      <c r="MKZ7"/>
      <c r="MLA7"/>
      <c r="MLB7"/>
      <c r="MLC7"/>
      <c r="MLD7"/>
      <c r="MLE7"/>
      <c r="MLF7"/>
      <c r="MLG7"/>
      <c r="MLH7"/>
      <c r="MLI7"/>
      <c r="MLJ7"/>
      <c r="MLK7"/>
      <c r="MLL7"/>
      <c r="MLM7"/>
      <c r="MLN7"/>
      <c r="MLO7"/>
      <c r="MLP7"/>
      <c r="MLQ7"/>
      <c r="MLR7"/>
      <c r="MLS7"/>
      <c r="MLT7"/>
      <c r="MLU7"/>
      <c r="MLV7"/>
      <c r="MLW7"/>
      <c r="MLX7"/>
      <c r="MLY7"/>
      <c r="MLZ7"/>
      <c r="MMA7"/>
      <c r="MMB7"/>
      <c r="MMC7"/>
      <c r="MMD7"/>
      <c r="MME7"/>
      <c r="MMF7"/>
      <c r="MMG7"/>
      <c r="MMH7"/>
      <c r="MMI7"/>
      <c r="MMJ7"/>
      <c r="MMK7"/>
      <c r="MML7"/>
      <c r="MMM7"/>
      <c r="MMN7"/>
      <c r="MMO7"/>
      <c r="MMP7"/>
      <c r="MMQ7"/>
      <c r="MMR7"/>
      <c r="MMS7"/>
      <c r="MMT7"/>
      <c r="MMU7"/>
      <c r="MMV7"/>
      <c r="MMW7"/>
      <c r="MMX7"/>
      <c r="MMY7"/>
      <c r="MMZ7"/>
      <c r="MNA7"/>
      <c r="MNB7"/>
      <c r="MNC7"/>
      <c r="MND7"/>
      <c r="MNE7"/>
      <c r="MNF7"/>
      <c r="MNG7"/>
      <c r="MNH7"/>
      <c r="MNI7"/>
      <c r="MNJ7"/>
      <c r="MNK7"/>
      <c r="MNL7"/>
      <c r="MNM7"/>
      <c r="MNN7"/>
      <c r="MNO7"/>
      <c r="MNP7"/>
      <c r="MNQ7"/>
      <c r="MNR7"/>
      <c r="MNS7"/>
      <c r="MNT7"/>
      <c r="MNU7"/>
      <c r="MNV7"/>
      <c r="MNW7"/>
      <c r="MNX7"/>
      <c r="MNY7"/>
      <c r="MNZ7"/>
      <c r="MOA7"/>
      <c r="MOB7"/>
      <c r="MOC7"/>
      <c r="MOD7"/>
      <c r="MOE7"/>
      <c r="MOF7"/>
      <c r="MOG7"/>
      <c r="MOH7"/>
      <c r="MOI7"/>
      <c r="MOJ7"/>
      <c r="MOK7"/>
      <c r="MOL7"/>
      <c r="MOM7"/>
      <c r="MON7"/>
      <c r="MOO7"/>
      <c r="MOP7"/>
      <c r="MOQ7"/>
      <c r="MOR7"/>
      <c r="MOS7"/>
      <c r="MOT7"/>
      <c r="MOU7"/>
      <c r="MOV7"/>
      <c r="MOW7"/>
      <c r="MOX7"/>
      <c r="MOY7"/>
      <c r="MOZ7"/>
      <c r="MPA7"/>
      <c r="MPB7"/>
      <c r="MPC7"/>
      <c r="MPD7"/>
      <c r="MPE7"/>
      <c r="MPF7"/>
      <c r="MPG7"/>
      <c r="MPH7"/>
      <c r="MPI7"/>
      <c r="MPJ7"/>
      <c r="MPK7"/>
      <c r="MPL7"/>
      <c r="MPM7"/>
      <c r="MPN7"/>
      <c r="MPO7"/>
      <c r="MPP7"/>
      <c r="MPQ7"/>
      <c r="MPR7"/>
      <c r="MPS7"/>
      <c r="MPT7"/>
      <c r="MPU7"/>
      <c r="MPV7"/>
      <c r="MPW7"/>
      <c r="MPX7"/>
      <c r="MPY7"/>
      <c r="MPZ7"/>
      <c r="MQA7"/>
      <c r="MQB7"/>
      <c r="MQC7"/>
      <c r="MQD7"/>
      <c r="MQE7"/>
      <c r="MQF7"/>
      <c r="MQG7"/>
      <c r="MQH7"/>
      <c r="MQI7"/>
      <c r="MQJ7"/>
      <c r="MQK7"/>
      <c r="MQL7"/>
      <c r="MQM7"/>
      <c r="MQN7"/>
      <c r="MQO7"/>
      <c r="MQP7"/>
      <c r="MQQ7"/>
      <c r="MQR7"/>
      <c r="MQS7"/>
      <c r="MQT7"/>
      <c r="MQU7"/>
      <c r="MQV7"/>
      <c r="MQW7"/>
      <c r="MQX7"/>
      <c r="MQY7"/>
      <c r="MQZ7"/>
      <c r="MRA7"/>
      <c r="MRB7"/>
      <c r="MRC7"/>
      <c r="MRD7"/>
      <c r="MRE7"/>
      <c r="MRF7"/>
      <c r="MRG7"/>
      <c r="MRH7"/>
      <c r="MRI7"/>
      <c r="MRJ7"/>
      <c r="MRK7"/>
      <c r="MRL7"/>
      <c r="MRM7"/>
      <c r="MRN7"/>
      <c r="MRO7"/>
      <c r="MRP7"/>
      <c r="MRQ7"/>
      <c r="MRR7"/>
      <c r="MRS7"/>
      <c r="MRT7"/>
      <c r="MRU7"/>
      <c r="MRV7"/>
      <c r="MRW7"/>
      <c r="MRX7"/>
      <c r="MRY7"/>
      <c r="MRZ7"/>
      <c r="MSA7"/>
      <c r="MSB7"/>
      <c r="MSC7"/>
      <c r="MSD7"/>
      <c r="MSE7"/>
      <c r="MSF7"/>
      <c r="MSG7"/>
      <c r="MSH7"/>
      <c r="MSI7"/>
      <c r="MSJ7"/>
      <c r="MSK7"/>
      <c r="MSL7"/>
      <c r="MSM7"/>
      <c r="MSN7"/>
      <c r="MSO7"/>
      <c r="MSP7"/>
      <c r="MSQ7"/>
      <c r="MSR7"/>
      <c r="MSS7"/>
      <c r="MST7"/>
      <c r="MSU7"/>
      <c r="MSV7"/>
      <c r="MSW7"/>
      <c r="MSX7"/>
      <c r="MSY7"/>
      <c r="MSZ7"/>
      <c r="MTA7"/>
      <c r="MTB7"/>
      <c r="MTC7"/>
      <c r="MTD7"/>
      <c r="MTE7"/>
      <c r="MTF7"/>
      <c r="MTG7"/>
      <c r="MTH7"/>
      <c r="MTI7"/>
      <c r="MTJ7"/>
      <c r="MTK7"/>
      <c r="MTL7"/>
      <c r="MTM7"/>
      <c r="MTN7"/>
      <c r="MTO7"/>
      <c r="MTP7"/>
      <c r="MTQ7"/>
      <c r="MTR7"/>
      <c r="MTS7"/>
      <c r="MTT7"/>
      <c r="MTU7"/>
      <c r="MTV7"/>
      <c r="MTW7"/>
      <c r="MTX7"/>
      <c r="MTY7"/>
      <c r="MTZ7"/>
      <c r="MUA7"/>
      <c r="MUB7"/>
      <c r="MUC7"/>
      <c r="MUD7"/>
      <c r="MUE7"/>
      <c r="MUF7"/>
      <c r="MUG7"/>
      <c r="MUH7"/>
      <c r="MUI7"/>
      <c r="MUJ7"/>
      <c r="MUK7"/>
      <c r="MUL7"/>
      <c r="MUM7"/>
      <c r="MUN7"/>
      <c r="MUO7"/>
      <c r="MUP7"/>
      <c r="MUQ7"/>
      <c r="MUR7"/>
      <c r="MUS7"/>
      <c r="MUT7"/>
      <c r="MUU7"/>
      <c r="MUV7"/>
      <c r="MUW7"/>
      <c r="MUX7"/>
      <c r="MUY7"/>
      <c r="MUZ7"/>
      <c r="MVA7"/>
      <c r="MVB7"/>
      <c r="MVC7"/>
      <c r="MVD7"/>
      <c r="MVE7"/>
      <c r="MVF7"/>
      <c r="MVG7"/>
      <c r="MVH7"/>
      <c r="MVI7"/>
      <c r="MVJ7"/>
      <c r="MVK7"/>
      <c r="MVL7"/>
      <c r="MVM7"/>
      <c r="MVN7"/>
      <c r="MVO7"/>
      <c r="MVP7"/>
      <c r="MVQ7"/>
      <c r="MVR7"/>
      <c r="MVS7"/>
      <c r="MVT7"/>
      <c r="MVU7"/>
      <c r="MVV7"/>
      <c r="MVW7"/>
      <c r="MVX7"/>
      <c r="MVY7"/>
      <c r="MVZ7"/>
      <c r="MWA7"/>
      <c r="MWB7"/>
      <c r="MWC7"/>
      <c r="MWD7"/>
      <c r="MWE7"/>
      <c r="MWF7"/>
      <c r="MWG7"/>
      <c r="MWH7"/>
      <c r="MWI7"/>
      <c r="MWJ7"/>
      <c r="MWK7"/>
      <c r="MWL7"/>
      <c r="MWM7"/>
      <c r="MWN7"/>
      <c r="MWO7"/>
      <c r="MWP7"/>
      <c r="MWQ7"/>
      <c r="MWR7"/>
      <c r="MWS7"/>
      <c r="MWT7"/>
      <c r="MWU7"/>
      <c r="MWV7"/>
      <c r="MWW7"/>
      <c r="MWX7"/>
      <c r="MWY7"/>
      <c r="MWZ7"/>
      <c r="MXA7"/>
      <c r="MXB7"/>
      <c r="MXC7"/>
      <c r="MXD7"/>
      <c r="MXE7"/>
      <c r="MXF7"/>
      <c r="MXG7"/>
      <c r="MXH7"/>
      <c r="MXI7"/>
      <c r="MXJ7"/>
      <c r="MXK7"/>
      <c r="MXL7"/>
      <c r="MXM7"/>
      <c r="MXN7"/>
      <c r="MXO7"/>
      <c r="MXP7"/>
      <c r="MXQ7"/>
      <c r="MXR7"/>
      <c r="MXS7"/>
      <c r="MXT7"/>
      <c r="MXU7"/>
      <c r="MXV7"/>
      <c r="MXW7"/>
      <c r="MXX7"/>
      <c r="MXY7"/>
      <c r="MXZ7"/>
      <c r="MYA7"/>
      <c r="MYB7"/>
      <c r="MYC7"/>
      <c r="MYD7"/>
      <c r="MYE7"/>
      <c r="MYF7"/>
      <c r="MYG7"/>
      <c r="MYH7"/>
      <c r="MYI7"/>
      <c r="MYJ7"/>
      <c r="MYK7"/>
      <c r="MYL7"/>
      <c r="MYM7"/>
      <c r="MYN7"/>
      <c r="MYO7"/>
      <c r="MYP7"/>
      <c r="MYQ7"/>
      <c r="MYR7"/>
      <c r="MYS7"/>
      <c r="MYT7"/>
      <c r="MYU7"/>
      <c r="MYV7"/>
      <c r="MYW7"/>
      <c r="MYX7"/>
      <c r="MYY7"/>
      <c r="MYZ7"/>
      <c r="MZA7"/>
      <c r="MZB7"/>
      <c r="MZC7"/>
      <c r="MZD7"/>
      <c r="MZE7"/>
      <c r="MZF7"/>
      <c r="MZG7"/>
      <c r="MZH7"/>
      <c r="MZI7"/>
      <c r="MZJ7"/>
      <c r="MZK7"/>
      <c r="MZL7"/>
      <c r="MZM7"/>
      <c r="MZN7"/>
      <c r="MZO7"/>
      <c r="MZP7"/>
      <c r="MZQ7"/>
      <c r="MZR7"/>
      <c r="MZS7"/>
      <c r="MZT7"/>
      <c r="MZU7"/>
      <c r="MZV7"/>
      <c r="MZW7"/>
      <c r="MZX7"/>
      <c r="MZY7"/>
      <c r="MZZ7"/>
      <c r="NAA7"/>
      <c r="NAB7"/>
      <c r="NAC7"/>
      <c r="NAD7"/>
      <c r="NAE7"/>
      <c r="NAF7"/>
      <c r="NAG7"/>
      <c r="NAH7"/>
      <c r="NAI7"/>
      <c r="NAJ7"/>
      <c r="NAK7"/>
      <c r="NAL7"/>
      <c r="NAM7"/>
      <c r="NAN7"/>
      <c r="NAO7"/>
      <c r="NAP7"/>
      <c r="NAQ7"/>
      <c r="NAR7"/>
      <c r="NAS7"/>
      <c r="NAT7"/>
      <c r="NAU7"/>
      <c r="NAV7"/>
      <c r="NAW7"/>
      <c r="NAX7"/>
      <c r="NAY7"/>
      <c r="NAZ7"/>
      <c r="NBA7"/>
      <c r="NBB7"/>
      <c r="NBC7"/>
      <c r="NBD7"/>
      <c r="NBE7"/>
      <c r="NBF7"/>
      <c r="NBG7"/>
      <c r="NBH7"/>
      <c r="NBI7"/>
      <c r="NBJ7"/>
      <c r="NBK7"/>
      <c r="NBL7"/>
      <c r="NBM7"/>
      <c r="NBN7"/>
      <c r="NBO7"/>
      <c r="NBP7"/>
      <c r="NBQ7"/>
      <c r="NBR7"/>
      <c r="NBS7"/>
      <c r="NBT7"/>
      <c r="NBU7"/>
      <c r="NBV7"/>
      <c r="NBW7"/>
      <c r="NBX7"/>
      <c r="NBY7"/>
      <c r="NBZ7"/>
      <c r="NCA7"/>
      <c r="NCB7"/>
      <c r="NCC7"/>
      <c r="NCD7"/>
      <c r="NCE7"/>
      <c r="NCF7"/>
      <c r="NCG7"/>
      <c r="NCH7"/>
      <c r="NCI7"/>
      <c r="NCJ7"/>
      <c r="NCK7"/>
      <c r="NCL7"/>
      <c r="NCM7"/>
      <c r="NCN7"/>
      <c r="NCO7"/>
      <c r="NCP7"/>
      <c r="NCQ7"/>
      <c r="NCR7"/>
      <c r="NCS7"/>
      <c r="NCT7"/>
      <c r="NCU7"/>
      <c r="NCV7"/>
      <c r="NCW7"/>
      <c r="NCX7"/>
      <c r="NCY7"/>
      <c r="NCZ7"/>
      <c r="NDA7"/>
      <c r="NDB7"/>
      <c r="NDC7"/>
      <c r="NDD7"/>
      <c r="NDE7"/>
      <c r="NDF7"/>
      <c r="NDG7"/>
      <c r="NDH7"/>
      <c r="NDI7"/>
      <c r="NDJ7"/>
      <c r="NDK7"/>
      <c r="NDL7"/>
      <c r="NDM7"/>
      <c r="NDN7"/>
      <c r="NDO7"/>
      <c r="NDP7"/>
      <c r="NDQ7"/>
      <c r="NDR7"/>
      <c r="NDS7"/>
      <c r="NDT7"/>
      <c r="NDU7"/>
      <c r="NDV7"/>
      <c r="NDW7"/>
      <c r="NDX7"/>
      <c r="NDY7"/>
      <c r="NDZ7"/>
      <c r="NEA7"/>
      <c r="NEB7"/>
      <c r="NEC7"/>
      <c r="NED7"/>
      <c r="NEE7"/>
      <c r="NEF7"/>
      <c r="NEG7"/>
      <c r="NEH7"/>
      <c r="NEI7"/>
      <c r="NEJ7"/>
      <c r="NEK7"/>
      <c r="NEL7"/>
      <c r="NEM7"/>
      <c r="NEN7"/>
      <c r="NEO7"/>
      <c r="NEP7"/>
      <c r="NEQ7"/>
      <c r="NER7"/>
      <c r="NES7"/>
      <c r="NET7"/>
      <c r="NEU7"/>
      <c r="NEV7"/>
      <c r="NEW7"/>
      <c r="NEX7"/>
      <c r="NEY7"/>
      <c r="NEZ7"/>
      <c r="NFA7"/>
      <c r="NFB7"/>
      <c r="NFC7"/>
      <c r="NFD7"/>
      <c r="NFE7"/>
      <c r="NFF7"/>
      <c r="NFG7"/>
      <c r="NFH7"/>
      <c r="NFI7"/>
      <c r="NFJ7"/>
      <c r="NFK7"/>
      <c r="NFL7"/>
      <c r="NFM7"/>
      <c r="NFN7"/>
      <c r="NFO7"/>
      <c r="NFP7"/>
      <c r="NFQ7"/>
      <c r="NFR7"/>
      <c r="NFS7"/>
      <c r="NFT7"/>
      <c r="NFU7"/>
      <c r="NFV7"/>
      <c r="NFW7"/>
      <c r="NFX7"/>
      <c r="NFY7"/>
      <c r="NFZ7"/>
      <c r="NGA7"/>
      <c r="NGB7"/>
      <c r="NGC7"/>
      <c r="NGD7"/>
      <c r="NGE7"/>
      <c r="NGF7"/>
      <c r="NGG7"/>
      <c r="NGH7"/>
      <c r="NGI7"/>
      <c r="NGJ7"/>
      <c r="NGK7"/>
      <c r="NGL7"/>
      <c r="NGM7"/>
      <c r="NGN7"/>
      <c r="NGO7"/>
      <c r="NGP7"/>
      <c r="NGQ7"/>
      <c r="NGR7"/>
      <c r="NGS7"/>
      <c r="NGT7"/>
      <c r="NGU7"/>
      <c r="NGV7"/>
      <c r="NGW7"/>
      <c r="NGX7"/>
      <c r="NGY7"/>
      <c r="NGZ7"/>
      <c r="NHA7"/>
      <c r="NHB7"/>
      <c r="NHC7"/>
      <c r="NHD7"/>
      <c r="NHE7"/>
      <c r="NHF7"/>
      <c r="NHG7"/>
      <c r="NHH7"/>
      <c r="NHI7"/>
      <c r="NHJ7"/>
      <c r="NHK7"/>
      <c r="NHL7"/>
      <c r="NHM7"/>
      <c r="NHN7"/>
      <c r="NHO7"/>
      <c r="NHP7"/>
      <c r="NHQ7"/>
      <c r="NHR7"/>
      <c r="NHS7"/>
      <c r="NHT7"/>
      <c r="NHU7"/>
      <c r="NHV7"/>
      <c r="NHW7"/>
      <c r="NHX7"/>
      <c r="NHY7"/>
      <c r="NHZ7"/>
      <c r="NIA7"/>
      <c r="NIB7"/>
      <c r="NIC7"/>
      <c r="NID7"/>
      <c r="NIE7"/>
      <c r="NIF7"/>
      <c r="NIG7"/>
      <c r="NIH7"/>
      <c r="NII7"/>
      <c r="NIJ7"/>
      <c r="NIK7"/>
      <c r="NIL7"/>
      <c r="NIM7"/>
      <c r="NIN7"/>
      <c r="NIO7"/>
      <c r="NIP7"/>
      <c r="NIQ7"/>
      <c r="NIR7"/>
      <c r="NIS7"/>
      <c r="NIT7"/>
      <c r="NIU7"/>
      <c r="NIV7"/>
      <c r="NIW7"/>
      <c r="NIX7"/>
      <c r="NIY7"/>
      <c r="NIZ7"/>
      <c r="NJA7"/>
      <c r="NJB7"/>
      <c r="NJC7"/>
      <c r="NJD7"/>
      <c r="NJE7"/>
      <c r="NJF7"/>
      <c r="NJG7"/>
      <c r="NJH7"/>
      <c r="NJI7"/>
      <c r="NJJ7"/>
      <c r="NJK7"/>
      <c r="NJL7"/>
      <c r="NJM7"/>
      <c r="NJN7"/>
      <c r="NJO7"/>
      <c r="NJP7"/>
      <c r="NJQ7"/>
      <c r="NJR7"/>
      <c r="NJS7"/>
      <c r="NJT7"/>
      <c r="NJU7"/>
      <c r="NJV7"/>
      <c r="NJW7"/>
      <c r="NJX7"/>
      <c r="NJY7"/>
      <c r="NJZ7"/>
      <c r="NKA7"/>
      <c r="NKB7"/>
      <c r="NKC7"/>
      <c r="NKD7"/>
      <c r="NKE7"/>
      <c r="NKF7"/>
      <c r="NKG7"/>
      <c r="NKH7"/>
      <c r="NKI7"/>
      <c r="NKJ7"/>
      <c r="NKK7"/>
      <c r="NKL7"/>
      <c r="NKM7"/>
      <c r="NKN7"/>
      <c r="NKO7"/>
      <c r="NKP7"/>
      <c r="NKQ7"/>
      <c r="NKR7"/>
      <c r="NKS7"/>
      <c r="NKT7"/>
      <c r="NKU7"/>
      <c r="NKV7"/>
      <c r="NKW7"/>
      <c r="NKX7"/>
      <c r="NKY7"/>
      <c r="NKZ7"/>
      <c r="NLA7"/>
      <c r="NLB7"/>
      <c r="NLC7"/>
      <c r="NLD7"/>
      <c r="NLE7"/>
      <c r="NLF7"/>
      <c r="NLG7"/>
      <c r="NLH7"/>
      <c r="NLI7"/>
      <c r="NLJ7"/>
      <c r="NLK7"/>
      <c r="NLL7"/>
      <c r="NLM7"/>
      <c r="NLN7"/>
      <c r="NLO7"/>
      <c r="NLP7"/>
      <c r="NLQ7"/>
      <c r="NLR7"/>
      <c r="NLS7"/>
      <c r="NLT7"/>
      <c r="NLU7"/>
      <c r="NLV7"/>
      <c r="NLW7"/>
      <c r="NLX7"/>
      <c r="NLY7"/>
      <c r="NLZ7"/>
      <c r="NMA7"/>
      <c r="NMB7"/>
      <c r="NMC7"/>
      <c r="NMD7"/>
      <c r="NME7"/>
      <c r="NMF7"/>
      <c r="NMG7"/>
      <c r="NMH7"/>
      <c r="NMI7"/>
      <c r="NMJ7"/>
      <c r="NMK7"/>
      <c r="NML7"/>
      <c r="NMM7"/>
      <c r="NMN7"/>
      <c r="NMO7"/>
      <c r="NMP7"/>
      <c r="NMQ7"/>
      <c r="NMR7"/>
      <c r="NMS7"/>
      <c r="NMT7"/>
      <c r="NMU7"/>
      <c r="NMV7"/>
      <c r="NMW7"/>
      <c r="NMX7"/>
      <c r="NMY7"/>
      <c r="NMZ7"/>
      <c r="NNA7"/>
      <c r="NNB7"/>
      <c r="NNC7"/>
      <c r="NND7"/>
      <c r="NNE7"/>
      <c r="NNF7"/>
      <c r="NNG7"/>
      <c r="NNH7"/>
      <c r="NNI7"/>
      <c r="NNJ7"/>
      <c r="NNK7"/>
      <c r="NNL7"/>
      <c r="NNM7"/>
      <c r="NNN7"/>
      <c r="NNO7"/>
      <c r="NNP7"/>
      <c r="NNQ7"/>
      <c r="NNR7"/>
      <c r="NNS7"/>
      <c r="NNT7"/>
      <c r="NNU7"/>
      <c r="NNV7"/>
      <c r="NNW7"/>
      <c r="NNX7"/>
      <c r="NNY7"/>
      <c r="NNZ7"/>
      <c r="NOA7"/>
      <c r="NOB7"/>
      <c r="NOC7"/>
      <c r="NOD7"/>
      <c r="NOE7"/>
      <c r="NOF7"/>
      <c r="NOG7"/>
      <c r="NOH7"/>
      <c r="NOI7"/>
      <c r="NOJ7"/>
      <c r="NOK7"/>
      <c r="NOL7"/>
      <c r="NOM7"/>
      <c r="NON7"/>
      <c r="NOO7"/>
      <c r="NOP7"/>
      <c r="NOQ7"/>
      <c r="NOR7"/>
      <c r="NOS7"/>
      <c r="NOT7"/>
      <c r="NOU7"/>
      <c r="NOV7"/>
      <c r="NOW7"/>
      <c r="NOX7"/>
      <c r="NOY7"/>
      <c r="NOZ7"/>
      <c r="NPA7"/>
      <c r="NPB7"/>
      <c r="NPC7"/>
      <c r="NPD7"/>
      <c r="NPE7"/>
      <c r="NPF7"/>
      <c r="NPG7"/>
      <c r="NPH7"/>
      <c r="NPI7"/>
      <c r="NPJ7"/>
      <c r="NPK7"/>
      <c r="NPL7"/>
      <c r="NPM7"/>
      <c r="NPN7"/>
      <c r="NPO7"/>
      <c r="NPP7"/>
      <c r="NPQ7"/>
      <c r="NPR7"/>
      <c r="NPS7"/>
      <c r="NPT7"/>
      <c r="NPU7"/>
      <c r="NPV7"/>
      <c r="NPW7"/>
      <c r="NPX7"/>
      <c r="NPY7"/>
      <c r="NPZ7"/>
      <c r="NQA7"/>
      <c r="NQB7"/>
      <c r="NQC7"/>
      <c r="NQD7"/>
      <c r="NQE7"/>
      <c r="NQF7"/>
      <c r="NQG7"/>
      <c r="NQH7"/>
      <c r="NQI7"/>
      <c r="NQJ7"/>
      <c r="NQK7"/>
      <c r="NQL7"/>
      <c r="NQM7"/>
      <c r="NQN7"/>
      <c r="NQO7"/>
      <c r="NQP7"/>
      <c r="NQQ7"/>
      <c r="NQR7"/>
      <c r="NQS7"/>
      <c r="NQT7"/>
      <c r="NQU7"/>
      <c r="NQV7"/>
      <c r="NQW7"/>
      <c r="NQX7"/>
      <c r="NQY7"/>
      <c r="NQZ7"/>
      <c r="NRA7"/>
      <c r="NRB7"/>
      <c r="NRC7"/>
      <c r="NRD7"/>
      <c r="NRE7"/>
      <c r="NRF7"/>
      <c r="NRG7"/>
      <c r="NRH7"/>
      <c r="NRI7"/>
      <c r="NRJ7"/>
      <c r="NRK7"/>
      <c r="NRL7"/>
      <c r="NRM7"/>
      <c r="NRN7"/>
      <c r="NRO7"/>
      <c r="NRP7"/>
      <c r="NRQ7"/>
      <c r="NRR7"/>
      <c r="NRS7"/>
      <c r="NRT7"/>
      <c r="NRU7"/>
      <c r="NRV7"/>
      <c r="NRW7"/>
      <c r="NRX7"/>
      <c r="NRY7"/>
      <c r="NRZ7"/>
      <c r="NSA7"/>
      <c r="NSB7"/>
      <c r="NSC7"/>
      <c r="NSD7"/>
      <c r="NSE7"/>
      <c r="NSF7"/>
      <c r="NSG7"/>
      <c r="NSH7"/>
      <c r="NSI7"/>
      <c r="NSJ7"/>
      <c r="NSK7"/>
      <c r="NSL7"/>
      <c r="NSM7"/>
      <c r="NSN7"/>
      <c r="NSO7"/>
      <c r="NSP7"/>
      <c r="NSQ7"/>
      <c r="NSR7"/>
      <c r="NSS7"/>
      <c r="NST7"/>
      <c r="NSU7"/>
      <c r="NSV7"/>
      <c r="NSW7"/>
      <c r="NSX7"/>
      <c r="NSY7"/>
      <c r="NSZ7"/>
      <c r="NTA7"/>
      <c r="NTB7"/>
      <c r="NTC7"/>
      <c r="NTD7"/>
      <c r="NTE7"/>
      <c r="NTF7"/>
      <c r="NTG7"/>
      <c r="NTH7"/>
      <c r="NTI7"/>
      <c r="NTJ7"/>
      <c r="NTK7"/>
      <c r="NTL7"/>
      <c r="NTM7"/>
      <c r="NTN7"/>
      <c r="NTO7"/>
      <c r="NTP7"/>
      <c r="NTQ7"/>
      <c r="NTR7"/>
      <c r="NTS7"/>
      <c r="NTT7"/>
      <c r="NTU7"/>
      <c r="NTV7"/>
      <c r="NTW7"/>
      <c r="NTX7"/>
      <c r="NTY7"/>
      <c r="NTZ7"/>
      <c r="NUA7"/>
      <c r="NUB7"/>
      <c r="NUC7"/>
      <c r="NUD7"/>
      <c r="NUE7"/>
      <c r="NUF7"/>
      <c r="NUG7"/>
      <c r="NUH7"/>
      <c r="NUI7"/>
      <c r="NUJ7"/>
      <c r="NUK7"/>
      <c r="NUL7"/>
      <c r="NUM7"/>
      <c r="NUN7"/>
      <c r="NUO7"/>
      <c r="NUP7"/>
      <c r="NUQ7"/>
      <c r="NUR7"/>
      <c r="NUS7"/>
      <c r="NUT7"/>
      <c r="NUU7"/>
      <c r="NUV7"/>
      <c r="NUW7"/>
      <c r="NUX7"/>
      <c r="NUY7"/>
      <c r="NUZ7"/>
      <c r="NVA7"/>
      <c r="NVB7"/>
      <c r="NVC7"/>
      <c r="NVD7"/>
      <c r="NVE7"/>
      <c r="NVF7"/>
      <c r="NVG7"/>
      <c r="NVH7"/>
      <c r="NVI7"/>
      <c r="NVJ7"/>
      <c r="NVK7"/>
      <c r="NVL7"/>
      <c r="NVM7"/>
      <c r="NVN7"/>
      <c r="NVO7"/>
      <c r="NVP7"/>
      <c r="NVQ7"/>
      <c r="NVR7"/>
      <c r="NVS7"/>
      <c r="NVT7"/>
      <c r="NVU7"/>
      <c r="NVV7"/>
      <c r="NVW7"/>
      <c r="NVX7"/>
      <c r="NVY7"/>
      <c r="NVZ7"/>
      <c r="NWA7"/>
      <c r="NWB7"/>
      <c r="NWC7"/>
      <c r="NWD7"/>
      <c r="NWE7"/>
      <c r="NWF7"/>
      <c r="NWG7"/>
      <c r="NWH7"/>
      <c r="NWI7"/>
      <c r="NWJ7"/>
      <c r="NWK7"/>
      <c r="NWL7"/>
      <c r="NWM7"/>
      <c r="NWN7"/>
      <c r="NWO7"/>
      <c r="NWP7"/>
      <c r="NWQ7"/>
      <c r="NWR7"/>
      <c r="NWS7"/>
      <c r="NWT7"/>
      <c r="NWU7"/>
      <c r="NWV7"/>
      <c r="NWW7"/>
      <c r="NWX7"/>
      <c r="NWY7"/>
      <c r="NWZ7"/>
      <c r="NXA7"/>
      <c r="NXB7"/>
      <c r="NXC7"/>
      <c r="NXD7"/>
      <c r="NXE7"/>
      <c r="NXF7"/>
      <c r="NXG7"/>
      <c r="NXH7"/>
      <c r="NXI7"/>
      <c r="NXJ7"/>
      <c r="NXK7"/>
      <c r="NXL7"/>
      <c r="NXM7"/>
      <c r="NXN7"/>
      <c r="NXO7"/>
      <c r="NXP7"/>
      <c r="NXQ7"/>
      <c r="NXR7"/>
      <c r="NXS7"/>
      <c r="NXT7"/>
      <c r="NXU7"/>
      <c r="NXV7"/>
      <c r="NXW7"/>
      <c r="NXX7"/>
      <c r="NXY7"/>
      <c r="NXZ7"/>
      <c r="NYA7"/>
      <c r="NYB7"/>
      <c r="NYC7"/>
      <c r="NYD7"/>
      <c r="NYE7"/>
      <c r="NYF7"/>
      <c r="NYG7"/>
      <c r="NYH7"/>
      <c r="NYI7"/>
      <c r="NYJ7"/>
      <c r="NYK7"/>
      <c r="NYL7"/>
      <c r="NYM7"/>
      <c r="NYN7"/>
      <c r="NYO7"/>
      <c r="NYP7"/>
      <c r="NYQ7"/>
      <c r="NYR7"/>
      <c r="NYS7"/>
      <c r="NYT7"/>
      <c r="NYU7"/>
      <c r="NYV7"/>
      <c r="NYW7"/>
      <c r="NYX7"/>
      <c r="NYY7"/>
      <c r="NYZ7"/>
      <c r="NZA7"/>
      <c r="NZB7"/>
      <c r="NZC7"/>
      <c r="NZD7"/>
      <c r="NZE7"/>
      <c r="NZF7"/>
      <c r="NZG7"/>
      <c r="NZH7"/>
      <c r="NZI7"/>
      <c r="NZJ7"/>
      <c r="NZK7"/>
      <c r="NZL7"/>
      <c r="NZM7"/>
      <c r="NZN7"/>
      <c r="NZO7"/>
      <c r="NZP7"/>
      <c r="NZQ7"/>
      <c r="NZR7"/>
      <c r="NZS7"/>
      <c r="NZT7"/>
      <c r="NZU7"/>
      <c r="NZV7"/>
      <c r="NZW7"/>
      <c r="NZX7"/>
      <c r="NZY7"/>
      <c r="NZZ7"/>
      <c r="OAA7"/>
      <c r="OAB7"/>
      <c r="OAC7"/>
      <c r="OAD7"/>
      <c r="OAE7"/>
      <c r="OAF7"/>
      <c r="OAG7"/>
      <c r="OAH7"/>
      <c r="OAI7"/>
      <c r="OAJ7"/>
      <c r="OAK7"/>
      <c r="OAL7"/>
      <c r="OAM7"/>
      <c r="OAN7"/>
      <c r="OAO7"/>
      <c r="OAP7"/>
      <c r="OAQ7"/>
      <c r="OAR7"/>
      <c r="OAS7"/>
      <c r="OAT7"/>
      <c r="OAU7"/>
      <c r="OAV7"/>
      <c r="OAW7"/>
      <c r="OAX7"/>
      <c r="OAY7"/>
      <c r="OAZ7"/>
      <c r="OBA7"/>
      <c r="OBB7"/>
      <c r="OBC7"/>
      <c r="OBD7"/>
      <c r="OBE7"/>
      <c r="OBF7"/>
      <c r="OBG7"/>
      <c r="OBH7"/>
      <c r="OBI7"/>
      <c r="OBJ7"/>
      <c r="OBK7"/>
      <c r="OBL7"/>
      <c r="OBM7"/>
      <c r="OBN7"/>
      <c r="OBO7"/>
      <c r="OBP7"/>
      <c r="OBQ7"/>
      <c r="OBR7"/>
      <c r="OBS7"/>
      <c r="OBT7"/>
      <c r="OBU7"/>
      <c r="OBV7"/>
      <c r="OBW7"/>
      <c r="OBX7"/>
      <c r="OBY7"/>
      <c r="OBZ7"/>
      <c r="OCA7"/>
      <c r="OCB7"/>
      <c r="OCC7"/>
      <c r="OCD7"/>
      <c r="OCE7"/>
      <c r="OCF7"/>
      <c r="OCG7"/>
      <c r="OCH7"/>
      <c r="OCI7"/>
      <c r="OCJ7"/>
      <c r="OCK7"/>
      <c r="OCL7"/>
      <c r="OCM7"/>
      <c r="OCN7"/>
      <c r="OCO7"/>
      <c r="OCP7"/>
      <c r="OCQ7"/>
      <c r="OCR7"/>
      <c r="OCS7"/>
      <c r="OCT7"/>
      <c r="OCU7"/>
      <c r="OCV7"/>
      <c r="OCW7"/>
      <c r="OCX7"/>
      <c r="OCY7"/>
      <c r="OCZ7"/>
      <c r="ODA7"/>
      <c r="ODB7"/>
      <c r="ODC7"/>
      <c r="ODD7"/>
      <c r="ODE7"/>
      <c r="ODF7"/>
      <c r="ODG7"/>
      <c r="ODH7"/>
      <c r="ODI7"/>
      <c r="ODJ7"/>
      <c r="ODK7"/>
      <c r="ODL7"/>
      <c r="ODM7"/>
      <c r="ODN7"/>
      <c r="ODO7"/>
      <c r="ODP7"/>
      <c r="ODQ7"/>
      <c r="ODR7"/>
      <c r="ODS7"/>
      <c r="ODT7"/>
      <c r="ODU7"/>
      <c r="ODV7"/>
      <c r="ODW7"/>
      <c r="ODX7"/>
      <c r="ODY7"/>
      <c r="ODZ7"/>
      <c r="OEA7"/>
      <c r="OEB7"/>
      <c r="OEC7"/>
      <c r="OED7"/>
      <c r="OEE7"/>
      <c r="OEF7"/>
      <c r="OEG7"/>
      <c r="OEH7"/>
      <c r="OEI7"/>
      <c r="OEJ7"/>
      <c r="OEK7"/>
      <c r="OEL7"/>
      <c r="OEM7"/>
      <c r="OEN7"/>
      <c r="OEO7"/>
      <c r="OEP7"/>
      <c r="OEQ7"/>
      <c r="OER7"/>
      <c r="OES7"/>
      <c r="OET7"/>
      <c r="OEU7"/>
      <c r="OEV7"/>
      <c r="OEW7"/>
      <c r="OEX7"/>
      <c r="OEY7"/>
      <c r="OEZ7"/>
      <c r="OFA7"/>
      <c r="OFB7"/>
      <c r="OFC7"/>
      <c r="OFD7"/>
      <c r="OFE7"/>
      <c r="OFF7"/>
      <c r="OFG7"/>
      <c r="OFH7"/>
      <c r="OFI7"/>
      <c r="OFJ7"/>
      <c r="OFK7"/>
      <c r="OFL7"/>
      <c r="OFM7"/>
      <c r="OFN7"/>
      <c r="OFO7"/>
      <c r="OFP7"/>
      <c r="OFQ7"/>
      <c r="OFR7"/>
      <c r="OFS7"/>
      <c r="OFT7"/>
      <c r="OFU7"/>
      <c r="OFV7"/>
      <c r="OFW7"/>
      <c r="OFX7"/>
      <c r="OFY7"/>
      <c r="OFZ7"/>
      <c r="OGA7"/>
      <c r="OGB7"/>
      <c r="OGC7"/>
      <c r="OGD7"/>
      <c r="OGE7"/>
      <c r="OGF7"/>
      <c r="OGG7"/>
      <c r="OGH7"/>
      <c r="OGI7"/>
      <c r="OGJ7"/>
      <c r="OGK7"/>
      <c r="OGL7"/>
      <c r="OGM7"/>
      <c r="OGN7"/>
      <c r="OGO7"/>
      <c r="OGP7"/>
      <c r="OGQ7"/>
      <c r="OGR7"/>
      <c r="OGS7"/>
      <c r="OGT7"/>
      <c r="OGU7"/>
      <c r="OGV7"/>
      <c r="OGW7"/>
      <c r="OGX7"/>
      <c r="OGY7"/>
      <c r="OGZ7"/>
      <c r="OHA7"/>
      <c r="OHB7"/>
      <c r="OHC7"/>
      <c r="OHD7"/>
      <c r="OHE7"/>
      <c r="OHF7"/>
      <c r="OHG7"/>
      <c r="OHH7"/>
      <c r="OHI7"/>
      <c r="OHJ7"/>
      <c r="OHK7"/>
      <c r="OHL7"/>
      <c r="OHM7"/>
      <c r="OHN7"/>
      <c r="OHO7"/>
      <c r="OHP7"/>
      <c r="OHQ7"/>
      <c r="OHR7"/>
      <c r="OHS7"/>
      <c r="OHT7"/>
      <c r="OHU7"/>
      <c r="OHV7"/>
      <c r="OHW7"/>
      <c r="OHX7"/>
      <c r="OHY7"/>
      <c r="OHZ7"/>
      <c r="OIA7"/>
      <c r="OIB7"/>
      <c r="OIC7"/>
      <c r="OID7"/>
      <c r="OIE7"/>
      <c r="OIF7"/>
      <c r="OIG7"/>
      <c r="OIH7"/>
      <c r="OII7"/>
      <c r="OIJ7"/>
      <c r="OIK7"/>
      <c r="OIL7"/>
      <c r="OIM7"/>
      <c r="OIN7"/>
      <c r="OIO7"/>
      <c r="OIP7"/>
      <c r="OIQ7"/>
      <c r="OIR7"/>
      <c r="OIS7"/>
      <c r="OIT7"/>
      <c r="OIU7"/>
      <c r="OIV7"/>
      <c r="OIW7"/>
      <c r="OIX7"/>
      <c r="OIY7"/>
      <c r="OIZ7"/>
      <c r="OJA7"/>
      <c r="OJB7"/>
      <c r="OJC7"/>
      <c r="OJD7"/>
      <c r="OJE7"/>
      <c r="OJF7"/>
      <c r="OJG7"/>
      <c r="OJH7"/>
      <c r="OJI7"/>
      <c r="OJJ7"/>
      <c r="OJK7"/>
      <c r="OJL7"/>
      <c r="OJM7"/>
      <c r="OJN7"/>
      <c r="OJO7"/>
      <c r="OJP7"/>
      <c r="OJQ7"/>
      <c r="OJR7"/>
      <c r="OJS7"/>
      <c r="OJT7"/>
      <c r="OJU7"/>
      <c r="OJV7"/>
      <c r="OJW7"/>
      <c r="OJX7"/>
      <c r="OJY7"/>
      <c r="OJZ7"/>
      <c r="OKA7"/>
      <c r="OKB7"/>
      <c r="OKC7"/>
      <c r="OKD7"/>
      <c r="OKE7"/>
      <c r="OKF7"/>
      <c r="OKG7"/>
      <c r="OKH7"/>
      <c r="OKI7"/>
      <c r="OKJ7"/>
      <c r="OKK7"/>
      <c r="OKL7"/>
      <c r="OKM7"/>
      <c r="OKN7"/>
      <c r="OKO7"/>
      <c r="OKP7"/>
      <c r="OKQ7"/>
      <c r="OKR7"/>
      <c r="OKS7"/>
      <c r="OKT7"/>
      <c r="OKU7"/>
      <c r="OKV7"/>
      <c r="OKW7"/>
      <c r="OKX7"/>
      <c r="OKY7"/>
      <c r="OKZ7"/>
      <c r="OLA7"/>
      <c r="OLB7"/>
      <c r="OLC7"/>
      <c r="OLD7"/>
      <c r="OLE7"/>
      <c r="OLF7"/>
      <c r="OLG7"/>
      <c r="OLH7"/>
      <c r="OLI7"/>
      <c r="OLJ7"/>
      <c r="OLK7"/>
      <c r="OLL7"/>
      <c r="OLM7"/>
      <c r="OLN7"/>
      <c r="OLO7"/>
      <c r="OLP7"/>
      <c r="OLQ7"/>
      <c r="OLR7"/>
      <c r="OLS7"/>
      <c r="OLT7"/>
      <c r="OLU7"/>
      <c r="OLV7"/>
      <c r="OLW7"/>
      <c r="OLX7"/>
      <c r="OLY7"/>
      <c r="OLZ7"/>
      <c r="OMA7"/>
      <c r="OMB7"/>
      <c r="OMC7"/>
      <c r="OMD7"/>
      <c r="OME7"/>
      <c r="OMF7"/>
      <c r="OMG7"/>
      <c r="OMH7"/>
      <c r="OMI7"/>
      <c r="OMJ7"/>
      <c r="OMK7"/>
      <c r="OML7"/>
      <c r="OMM7"/>
      <c r="OMN7"/>
      <c r="OMO7"/>
      <c r="OMP7"/>
      <c r="OMQ7"/>
      <c r="OMR7"/>
      <c r="OMS7"/>
      <c r="OMT7"/>
      <c r="OMU7"/>
      <c r="OMV7"/>
      <c r="OMW7"/>
      <c r="OMX7"/>
      <c r="OMY7"/>
      <c r="OMZ7"/>
      <c r="ONA7"/>
      <c r="ONB7"/>
      <c r="ONC7"/>
      <c r="OND7"/>
      <c r="ONE7"/>
      <c r="ONF7"/>
      <c r="ONG7"/>
      <c r="ONH7"/>
      <c r="ONI7"/>
      <c r="ONJ7"/>
      <c r="ONK7"/>
      <c r="ONL7"/>
      <c r="ONM7"/>
      <c r="ONN7"/>
      <c r="ONO7"/>
      <c r="ONP7"/>
      <c r="ONQ7"/>
      <c r="ONR7"/>
      <c r="ONS7"/>
      <c r="ONT7"/>
      <c r="ONU7"/>
      <c r="ONV7"/>
      <c r="ONW7"/>
      <c r="ONX7"/>
      <c r="ONY7"/>
      <c r="ONZ7"/>
      <c r="OOA7"/>
      <c r="OOB7"/>
      <c r="OOC7"/>
      <c r="OOD7"/>
      <c r="OOE7"/>
      <c r="OOF7"/>
      <c r="OOG7"/>
      <c r="OOH7"/>
      <c r="OOI7"/>
      <c r="OOJ7"/>
      <c r="OOK7"/>
      <c r="OOL7"/>
      <c r="OOM7"/>
      <c r="OON7"/>
      <c r="OOO7"/>
      <c r="OOP7"/>
      <c r="OOQ7"/>
      <c r="OOR7"/>
      <c r="OOS7"/>
      <c r="OOT7"/>
      <c r="OOU7"/>
      <c r="OOV7"/>
      <c r="OOW7"/>
      <c r="OOX7"/>
      <c r="OOY7"/>
      <c r="OOZ7"/>
      <c r="OPA7"/>
      <c r="OPB7"/>
      <c r="OPC7"/>
      <c r="OPD7"/>
      <c r="OPE7"/>
      <c r="OPF7"/>
      <c r="OPG7"/>
      <c r="OPH7"/>
      <c r="OPI7"/>
      <c r="OPJ7"/>
      <c r="OPK7"/>
      <c r="OPL7"/>
      <c r="OPM7"/>
      <c r="OPN7"/>
      <c r="OPO7"/>
      <c r="OPP7"/>
      <c r="OPQ7"/>
      <c r="OPR7"/>
      <c r="OPS7"/>
      <c r="OPT7"/>
      <c r="OPU7"/>
      <c r="OPV7"/>
      <c r="OPW7"/>
      <c r="OPX7"/>
      <c r="OPY7"/>
      <c r="OPZ7"/>
      <c r="OQA7"/>
      <c r="OQB7"/>
      <c r="OQC7"/>
      <c r="OQD7"/>
      <c r="OQE7"/>
      <c r="OQF7"/>
      <c r="OQG7"/>
      <c r="OQH7"/>
      <c r="OQI7"/>
      <c r="OQJ7"/>
      <c r="OQK7"/>
      <c r="OQL7"/>
      <c r="OQM7"/>
      <c r="OQN7"/>
      <c r="OQO7"/>
      <c r="OQP7"/>
      <c r="OQQ7"/>
      <c r="OQR7"/>
      <c r="OQS7"/>
      <c r="OQT7"/>
      <c r="OQU7"/>
      <c r="OQV7"/>
      <c r="OQW7"/>
      <c r="OQX7"/>
      <c r="OQY7"/>
      <c r="OQZ7"/>
      <c r="ORA7"/>
      <c r="ORB7"/>
      <c r="ORC7"/>
      <c r="ORD7"/>
      <c r="ORE7"/>
      <c r="ORF7"/>
      <c r="ORG7"/>
      <c r="ORH7"/>
      <c r="ORI7"/>
      <c r="ORJ7"/>
      <c r="ORK7"/>
      <c r="ORL7"/>
      <c r="ORM7"/>
      <c r="ORN7"/>
      <c r="ORO7"/>
      <c r="ORP7"/>
      <c r="ORQ7"/>
      <c r="ORR7"/>
      <c r="ORS7"/>
      <c r="ORT7"/>
      <c r="ORU7"/>
      <c r="ORV7"/>
      <c r="ORW7"/>
      <c r="ORX7"/>
      <c r="ORY7"/>
      <c r="ORZ7"/>
      <c r="OSA7"/>
      <c r="OSB7"/>
      <c r="OSC7"/>
      <c r="OSD7"/>
      <c r="OSE7"/>
      <c r="OSF7"/>
      <c r="OSG7"/>
      <c r="OSH7"/>
      <c r="OSI7"/>
      <c r="OSJ7"/>
      <c r="OSK7"/>
      <c r="OSL7"/>
      <c r="OSM7"/>
      <c r="OSN7"/>
      <c r="OSO7"/>
      <c r="OSP7"/>
      <c r="OSQ7"/>
      <c r="OSR7"/>
      <c r="OSS7"/>
      <c r="OST7"/>
      <c r="OSU7"/>
      <c r="OSV7"/>
      <c r="OSW7"/>
      <c r="OSX7"/>
      <c r="OSY7"/>
      <c r="OSZ7"/>
      <c r="OTA7"/>
      <c r="OTB7"/>
      <c r="OTC7"/>
      <c r="OTD7"/>
      <c r="OTE7"/>
      <c r="OTF7"/>
      <c r="OTG7"/>
      <c r="OTH7"/>
      <c r="OTI7"/>
      <c r="OTJ7"/>
      <c r="OTK7"/>
      <c r="OTL7"/>
      <c r="OTM7"/>
      <c r="OTN7"/>
      <c r="OTO7"/>
      <c r="OTP7"/>
      <c r="OTQ7"/>
      <c r="OTR7"/>
      <c r="OTS7"/>
      <c r="OTT7"/>
      <c r="OTU7"/>
      <c r="OTV7"/>
      <c r="OTW7"/>
      <c r="OTX7"/>
      <c r="OTY7"/>
      <c r="OTZ7"/>
      <c r="OUA7"/>
      <c r="OUB7"/>
      <c r="OUC7"/>
      <c r="OUD7"/>
      <c r="OUE7"/>
      <c r="OUF7"/>
      <c r="OUG7"/>
      <c r="OUH7"/>
      <c r="OUI7"/>
      <c r="OUJ7"/>
      <c r="OUK7"/>
      <c r="OUL7"/>
      <c r="OUM7"/>
      <c r="OUN7"/>
      <c r="OUO7"/>
      <c r="OUP7"/>
      <c r="OUQ7"/>
      <c r="OUR7"/>
      <c r="OUS7"/>
      <c r="OUT7"/>
      <c r="OUU7"/>
      <c r="OUV7"/>
      <c r="OUW7"/>
      <c r="OUX7"/>
      <c r="OUY7"/>
      <c r="OUZ7"/>
      <c r="OVA7"/>
      <c r="OVB7"/>
      <c r="OVC7"/>
      <c r="OVD7"/>
      <c r="OVE7"/>
      <c r="OVF7"/>
      <c r="OVG7"/>
      <c r="OVH7"/>
      <c r="OVI7"/>
      <c r="OVJ7"/>
      <c r="OVK7"/>
      <c r="OVL7"/>
      <c r="OVM7"/>
      <c r="OVN7"/>
      <c r="OVO7"/>
      <c r="OVP7"/>
      <c r="OVQ7"/>
      <c r="OVR7"/>
      <c r="OVS7"/>
      <c r="OVT7"/>
      <c r="OVU7"/>
      <c r="OVV7"/>
      <c r="OVW7"/>
      <c r="OVX7"/>
      <c r="OVY7"/>
      <c r="OVZ7"/>
      <c r="OWA7"/>
      <c r="OWB7"/>
      <c r="OWC7"/>
      <c r="OWD7"/>
      <c r="OWE7"/>
      <c r="OWF7"/>
      <c r="OWG7"/>
      <c r="OWH7"/>
      <c r="OWI7"/>
      <c r="OWJ7"/>
      <c r="OWK7"/>
      <c r="OWL7"/>
      <c r="OWM7"/>
      <c r="OWN7"/>
      <c r="OWO7"/>
      <c r="OWP7"/>
      <c r="OWQ7"/>
      <c r="OWR7"/>
      <c r="OWS7"/>
      <c r="OWT7"/>
      <c r="OWU7"/>
      <c r="OWV7"/>
      <c r="OWW7"/>
      <c r="OWX7"/>
      <c r="OWY7"/>
      <c r="OWZ7"/>
      <c r="OXA7"/>
      <c r="OXB7"/>
      <c r="OXC7"/>
      <c r="OXD7"/>
      <c r="OXE7"/>
      <c r="OXF7"/>
      <c r="OXG7"/>
      <c r="OXH7"/>
      <c r="OXI7"/>
      <c r="OXJ7"/>
      <c r="OXK7"/>
      <c r="OXL7"/>
      <c r="OXM7"/>
      <c r="OXN7"/>
      <c r="OXO7"/>
      <c r="OXP7"/>
      <c r="OXQ7"/>
      <c r="OXR7"/>
      <c r="OXS7"/>
      <c r="OXT7"/>
      <c r="OXU7"/>
      <c r="OXV7"/>
      <c r="OXW7"/>
      <c r="OXX7"/>
      <c r="OXY7"/>
      <c r="OXZ7"/>
      <c r="OYA7"/>
      <c r="OYB7"/>
      <c r="OYC7"/>
      <c r="OYD7"/>
      <c r="OYE7"/>
      <c r="OYF7"/>
      <c r="OYG7"/>
      <c r="OYH7"/>
      <c r="OYI7"/>
      <c r="OYJ7"/>
      <c r="OYK7"/>
      <c r="OYL7"/>
      <c r="OYM7"/>
      <c r="OYN7"/>
      <c r="OYO7"/>
      <c r="OYP7"/>
      <c r="OYQ7"/>
      <c r="OYR7"/>
      <c r="OYS7"/>
      <c r="OYT7"/>
      <c r="OYU7"/>
      <c r="OYV7"/>
      <c r="OYW7"/>
      <c r="OYX7"/>
      <c r="OYY7"/>
      <c r="OYZ7"/>
      <c r="OZA7"/>
      <c r="OZB7"/>
      <c r="OZC7"/>
      <c r="OZD7"/>
      <c r="OZE7"/>
      <c r="OZF7"/>
      <c r="OZG7"/>
      <c r="OZH7"/>
      <c r="OZI7"/>
      <c r="OZJ7"/>
      <c r="OZK7"/>
      <c r="OZL7"/>
      <c r="OZM7"/>
      <c r="OZN7"/>
      <c r="OZO7"/>
      <c r="OZP7"/>
      <c r="OZQ7"/>
      <c r="OZR7"/>
      <c r="OZS7"/>
      <c r="OZT7"/>
      <c r="OZU7"/>
      <c r="OZV7"/>
      <c r="OZW7"/>
      <c r="OZX7"/>
      <c r="OZY7"/>
      <c r="OZZ7"/>
      <c r="PAA7"/>
      <c r="PAB7"/>
      <c r="PAC7"/>
      <c r="PAD7"/>
      <c r="PAE7"/>
      <c r="PAF7"/>
      <c r="PAG7"/>
      <c r="PAH7"/>
      <c r="PAI7"/>
      <c r="PAJ7"/>
      <c r="PAK7"/>
      <c r="PAL7"/>
      <c r="PAM7"/>
      <c r="PAN7"/>
      <c r="PAO7"/>
      <c r="PAP7"/>
      <c r="PAQ7"/>
      <c r="PAR7"/>
      <c r="PAS7"/>
      <c r="PAT7"/>
      <c r="PAU7"/>
      <c r="PAV7"/>
      <c r="PAW7"/>
      <c r="PAX7"/>
      <c r="PAY7"/>
      <c r="PAZ7"/>
      <c r="PBA7"/>
      <c r="PBB7"/>
      <c r="PBC7"/>
      <c r="PBD7"/>
      <c r="PBE7"/>
      <c r="PBF7"/>
      <c r="PBG7"/>
      <c r="PBH7"/>
      <c r="PBI7"/>
      <c r="PBJ7"/>
      <c r="PBK7"/>
      <c r="PBL7"/>
      <c r="PBM7"/>
      <c r="PBN7"/>
      <c r="PBO7"/>
      <c r="PBP7"/>
      <c r="PBQ7"/>
      <c r="PBR7"/>
      <c r="PBS7"/>
      <c r="PBT7"/>
      <c r="PBU7"/>
      <c r="PBV7"/>
      <c r="PBW7"/>
      <c r="PBX7"/>
      <c r="PBY7"/>
      <c r="PBZ7"/>
      <c r="PCA7"/>
      <c r="PCB7"/>
      <c r="PCC7"/>
      <c r="PCD7"/>
      <c r="PCE7"/>
      <c r="PCF7"/>
      <c r="PCG7"/>
      <c r="PCH7"/>
      <c r="PCI7"/>
      <c r="PCJ7"/>
      <c r="PCK7"/>
      <c r="PCL7"/>
      <c r="PCM7"/>
      <c r="PCN7"/>
      <c r="PCO7"/>
      <c r="PCP7"/>
      <c r="PCQ7"/>
      <c r="PCR7"/>
      <c r="PCS7"/>
      <c r="PCT7"/>
      <c r="PCU7"/>
      <c r="PCV7"/>
      <c r="PCW7"/>
      <c r="PCX7"/>
      <c r="PCY7"/>
      <c r="PCZ7"/>
      <c r="PDA7"/>
      <c r="PDB7"/>
      <c r="PDC7"/>
      <c r="PDD7"/>
      <c r="PDE7"/>
      <c r="PDF7"/>
      <c r="PDG7"/>
      <c r="PDH7"/>
      <c r="PDI7"/>
      <c r="PDJ7"/>
      <c r="PDK7"/>
      <c r="PDL7"/>
      <c r="PDM7"/>
      <c r="PDN7"/>
      <c r="PDO7"/>
      <c r="PDP7"/>
      <c r="PDQ7"/>
      <c r="PDR7"/>
      <c r="PDS7"/>
      <c r="PDT7"/>
      <c r="PDU7"/>
      <c r="PDV7"/>
      <c r="PDW7"/>
      <c r="PDX7"/>
      <c r="PDY7"/>
      <c r="PDZ7"/>
      <c r="PEA7"/>
      <c r="PEB7"/>
      <c r="PEC7"/>
      <c r="PED7"/>
      <c r="PEE7"/>
      <c r="PEF7"/>
      <c r="PEG7"/>
      <c r="PEH7"/>
      <c r="PEI7"/>
      <c r="PEJ7"/>
      <c r="PEK7"/>
      <c r="PEL7"/>
      <c r="PEM7"/>
      <c r="PEN7"/>
      <c r="PEO7"/>
      <c r="PEP7"/>
      <c r="PEQ7"/>
      <c r="PER7"/>
      <c r="PES7"/>
      <c r="PET7"/>
      <c r="PEU7"/>
      <c r="PEV7"/>
      <c r="PEW7"/>
      <c r="PEX7"/>
      <c r="PEY7"/>
      <c r="PEZ7"/>
      <c r="PFA7"/>
      <c r="PFB7"/>
      <c r="PFC7"/>
      <c r="PFD7"/>
      <c r="PFE7"/>
      <c r="PFF7"/>
      <c r="PFG7"/>
      <c r="PFH7"/>
      <c r="PFI7"/>
      <c r="PFJ7"/>
      <c r="PFK7"/>
      <c r="PFL7"/>
      <c r="PFM7"/>
      <c r="PFN7"/>
      <c r="PFO7"/>
      <c r="PFP7"/>
      <c r="PFQ7"/>
      <c r="PFR7"/>
      <c r="PFS7"/>
      <c r="PFT7"/>
      <c r="PFU7"/>
      <c r="PFV7"/>
      <c r="PFW7"/>
      <c r="PFX7"/>
      <c r="PFY7"/>
      <c r="PFZ7"/>
      <c r="PGA7"/>
      <c r="PGB7"/>
      <c r="PGC7"/>
      <c r="PGD7"/>
      <c r="PGE7"/>
      <c r="PGF7"/>
      <c r="PGG7"/>
      <c r="PGH7"/>
      <c r="PGI7"/>
      <c r="PGJ7"/>
      <c r="PGK7"/>
      <c r="PGL7"/>
      <c r="PGM7"/>
      <c r="PGN7"/>
      <c r="PGO7"/>
      <c r="PGP7"/>
      <c r="PGQ7"/>
      <c r="PGR7"/>
      <c r="PGS7"/>
      <c r="PGT7"/>
      <c r="PGU7"/>
      <c r="PGV7"/>
      <c r="PGW7"/>
      <c r="PGX7"/>
      <c r="PGY7"/>
      <c r="PGZ7"/>
      <c r="PHA7"/>
      <c r="PHB7"/>
      <c r="PHC7"/>
      <c r="PHD7"/>
      <c r="PHE7"/>
      <c r="PHF7"/>
      <c r="PHG7"/>
      <c r="PHH7"/>
      <c r="PHI7"/>
      <c r="PHJ7"/>
      <c r="PHK7"/>
      <c r="PHL7"/>
      <c r="PHM7"/>
      <c r="PHN7"/>
      <c r="PHO7"/>
      <c r="PHP7"/>
      <c r="PHQ7"/>
      <c r="PHR7"/>
      <c r="PHS7"/>
      <c r="PHT7"/>
      <c r="PHU7"/>
      <c r="PHV7"/>
      <c r="PHW7"/>
      <c r="PHX7"/>
      <c r="PHY7"/>
      <c r="PHZ7"/>
      <c r="PIA7"/>
      <c r="PIB7"/>
      <c r="PIC7"/>
      <c r="PID7"/>
      <c r="PIE7"/>
      <c r="PIF7"/>
      <c r="PIG7"/>
      <c r="PIH7"/>
      <c r="PII7"/>
      <c r="PIJ7"/>
      <c r="PIK7"/>
      <c r="PIL7"/>
      <c r="PIM7"/>
      <c r="PIN7"/>
      <c r="PIO7"/>
      <c r="PIP7"/>
      <c r="PIQ7"/>
      <c r="PIR7"/>
      <c r="PIS7"/>
      <c r="PIT7"/>
      <c r="PIU7"/>
      <c r="PIV7"/>
      <c r="PIW7"/>
      <c r="PIX7"/>
      <c r="PIY7"/>
      <c r="PIZ7"/>
      <c r="PJA7"/>
      <c r="PJB7"/>
      <c r="PJC7"/>
      <c r="PJD7"/>
      <c r="PJE7"/>
      <c r="PJF7"/>
      <c r="PJG7"/>
      <c r="PJH7"/>
      <c r="PJI7"/>
      <c r="PJJ7"/>
      <c r="PJK7"/>
      <c r="PJL7"/>
      <c r="PJM7"/>
      <c r="PJN7"/>
      <c r="PJO7"/>
      <c r="PJP7"/>
      <c r="PJQ7"/>
      <c r="PJR7"/>
      <c r="PJS7"/>
      <c r="PJT7"/>
      <c r="PJU7"/>
      <c r="PJV7"/>
      <c r="PJW7"/>
      <c r="PJX7"/>
      <c r="PJY7"/>
      <c r="PJZ7"/>
      <c r="PKA7"/>
      <c r="PKB7"/>
      <c r="PKC7"/>
      <c r="PKD7"/>
      <c r="PKE7"/>
      <c r="PKF7"/>
      <c r="PKG7"/>
      <c r="PKH7"/>
      <c r="PKI7"/>
      <c r="PKJ7"/>
      <c r="PKK7"/>
      <c r="PKL7"/>
      <c r="PKM7"/>
      <c r="PKN7"/>
      <c r="PKO7"/>
      <c r="PKP7"/>
      <c r="PKQ7"/>
      <c r="PKR7"/>
      <c r="PKS7"/>
      <c r="PKT7"/>
      <c r="PKU7"/>
      <c r="PKV7"/>
      <c r="PKW7"/>
      <c r="PKX7"/>
      <c r="PKY7"/>
      <c r="PKZ7"/>
      <c r="PLA7"/>
      <c r="PLB7"/>
      <c r="PLC7"/>
      <c r="PLD7"/>
      <c r="PLE7"/>
      <c r="PLF7"/>
      <c r="PLG7"/>
      <c r="PLH7"/>
      <c r="PLI7"/>
      <c r="PLJ7"/>
      <c r="PLK7"/>
      <c r="PLL7"/>
      <c r="PLM7"/>
      <c r="PLN7"/>
      <c r="PLO7"/>
      <c r="PLP7"/>
      <c r="PLQ7"/>
      <c r="PLR7"/>
      <c r="PLS7"/>
      <c r="PLT7"/>
      <c r="PLU7"/>
      <c r="PLV7"/>
      <c r="PLW7"/>
      <c r="PLX7"/>
      <c r="PLY7"/>
      <c r="PLZ7"/>
      <c r="PMA7"/>
      <c r="PMB7"/>
      <c r="PMC7"/>
      <c r="PMD7"/>
      <c r="PME7"/>
      <c r="PMF7"/>
      <c r="PMG7"/>
      <c r="PMH7"/>
      <c r="PMI7"/>
      <c r="PMJ7"/>
      <c r="PMK7"/>
      <c r="PML7"/>
      <c r="PMM7"/>
      <c r="PMN7"/>
      <c r="PMO7"/>
      <c r="PMP7"/>
      <c r="PMQ7"/>
      <c r="PMR7"/>
      <c r="PMS7"/>
      <c r="PMT7"/>
      <c r="PMU7"/>
      <c r="PMV7"/>
      <c r="PMW7"/>
      <c r="PMX7"/>
      <c r="PMY7"/>
      <c r="PMZ7"/>
      <c r="PNA7"/>
      <c r="PNB7"/>
      <c r="PNC7"/>
      <c r="PND7"/>
      <c r="PNE7"/>
      <c r="PNF7"/>
      <c r="PNG7"/>
      <c r="PNH7"/>
      <c r="PNI7"/>
      <c r="PNJ7"/>
      <c r="PNK7"/>
      <c r="PNL7"/>
      <c r="PNM7"/>
      <c r="PNN7"/>
      <c r="PNO7"/>
      <c r="PNP7"/>
      <c r="PNQ7"/>
      <c r="PNR7"/>
      <c r="PNS7"/>
      <c r="PNT7"/>
      <c r="PNU7"/>
      <c r="PNV7"/>
      <c r="PNW7"/>
      <c r="PNX7"/>
      <c r="PNY7"/>
      <c r="PNZ7"/>
      <c r="POA7"/>
      <c r="POB7"/>
      <c r="POC7"/>
      <c r="POD7"/>
      <c r="POE7"/>
      <c r="POF7"/>
      <c r="POG7"/>
      <c r="POH7"/>
      <c r="POI7"/>
      <c r="POJ7"/>
      <c r="POK7"/>
      <c r="POL7"/>
      <c r="POM7"/>
      <c r="PON7"/>
      <c r="POO7"/>
      <c r="POP7"/>
      <c r="POQ7"/>
      <c r="POR7"/>
      <c r="POS7"/>
      <c r="POT7"/>
      <c r="POU7"/>
      <c r="POV7"/>
      <c r="POW7"/>
      <c r="POX7"/>
      <c r="POY7"/>
      <c r="POZ7"/>
      <c r="PPA7"/>
      <c r="PPB7"/>
      <c r="PPC7"/>
      <c r="PPD7"/>
      <c r="PPE7"/>
      <c r="PPF7"/>
      <c r="PPG7"/>
      <c r="PPH7"/>
      <c r="PPI7"/>
      <c r="PPJ7"/>
      <c r="PPK7"/>
      <c r="PPL7"/>
      <c r="PPM7"/>
      <c r="PPN7"/>
      <c r="PPO7"/>
      <c r="PPP7"/>
      <c r="PPQ7"/>
      <c r="PPR7"/>
      <c r="PPS7"/>
      <c r="PPT7"/>
      <c r="PPU7"/>
      <c r="PPV7"/>
      <c r="PPW7"/>
      <c r="PPX7"/>
      <c r="PPY7"/>
      <c r="PPZ7"/>
      <c r="PQA7"/>
      <c r="PQB7"/>
      <c r="PQC7"/>
      <c r="PQD7"/>
      <c r="PQE7"/>
      <c r="PQF7"/>
      <c r="PQG7"/>
      <c r="PQH7"/>
      <c r="PQI7"/>
      <c r="PQJ7"/>
      <c r="PQK7"/>
      <c r="PQL7"/>
      <c r="PQM7"/>
      <c r="PQN7"/>
      <c r="PQO7"/>
      <c r="PQP7"/>
      <c r="PQQ7"/>
      <c r="PQR7"/>
      <c r="PQS7"/>
      <c r="PQT7"/>
      <c r="PQU7"/>
      <c r="PQV7"/>
      <c r="PQW7"/>
      <c r="PQX7"/>
      <c r="PQY7"/>
      <c r="PQZ7"/>
      <c r="PRA7"/>
      <c r="PRB7"/>
      <c r="PRC7"/>
      <c r="PRD7"/>
      <c r="PRE7"/>
      <c r="PRF7"/>
      <c r="PRG7"/>
      <c r="PRH7"/>
      <c r="PRI7"/>
      <c r="PRJ7"/>
      <c r="PRK7"/>
      <c r="PRL7"/>
      <c r="PRM7"/>
      <c r="PRN7"/>
      <c r="PRO7"/>
      <c r="PRP7"/>
      <c r="PRQ7"/>
      <c r="PRR7"/>
      <c r="PRS7"/>
      <c r="PRT7"/>
      <c r="PRU7"/>
      <c r="PRV7"/>
      <c r="PRW7"/>
      <c r="PRX7"/>
      <c r="PRY7"/>
      <c r="PRZ7"/>
      <c r="PSA7"/>
      <c r="PSB7"/>
      <c r="PSC7"/>
      <c r="PSD7"/>
      <c r="PSE7"/>
      <c r="PSF7"/>
      <c r="PSG7"/>
      <c r="PSH7"/>
      <c r="PSI7"/>
      <c r="PSJ7"/>
      <c r="PSK7"/>
      <c r="PSL7"/>
      <c r="PSM7"/>
      <c r="PSN7"/>
      <c r="PSO7"/>
      <c r="PSP7"/>
      <c r="PSQ7"/>
      <c r="PSR7"/>
      <c r="PSS7"/>
      <c r="PST7"/>
      <c r="PSU7"/>
      <c r="PSV7"/>
      <c r="PSW7"/>
      <c r="PSX7"/>
      <c r="PSY7"/>
      <c r="PSZ7"/>
      <c r="PTA7"/>
      <c r="PTB7"/>
      <c r="PTC7"/>
      <c r="PTD7"/>
      <c r="PTE7"/>
      <c r="PTF7"/>
      <c r="PTG7"/>
      <c r="PTH7"/>
      <c r="PTI7"/>
      <c r="PTJ7"/>
      <c r="PTK7"/>
      <c r="PTL7"/>
      <c r="PTM7"/>
      <c r="PTN7"/>
      <c r="PTO7"/>
      <c r="PTP7"/>
      <c r="PTQ7"/>
      <c r="PTR7"/>
      <c r="PTS7"/>
      <c r="PTT7"/>
      <c r="PTU7"/>
      <c r="PTV7"/>
      <c r="PTW7"/>
      <c r="PTX7"/>
      <c r="PTY7"/>
      <c r="PTZ7"/>
      <c r="PUA7"/>
      <c r="PUB7"/>
      <c r="PUC7"/>
      <c r="PUD7"/>
      <c r="PUE7"/>
      <c r="PUF7"/>
      <c r="PUG7"/>
      <c r="PUH7"/>
      <c r="PUI7"/>
      <c r="PUJ7"/>
      <c r="PUK7"/>
      <c r="PUL7"/>
      <c r="PUM7"/>
      <c r="PUN7"/>
      <c r="PUO7"/>
      <c r="PUP7"/>
      <c r="PUQ7"/>
      <c r="PUR7"/>
      <c r="PUS7"/>
      <c r="PUT7"/>
      <c r="PUU7"/>
      <c r="PUV7"/>
      <c r="PUW7"/>
      <c r="PUX7"/>
      <c r="PUY7"/>
      <c r="PUZ7"/>
      <c r="PVA7"/>
      <c r="PVB7"/>
      <c r="PVC7"/>
      <c r="PVD7"/>
      <c r="PVE7"/>
      <c r="PVF7"/>
      <c r="PVG7"/>
      <c r="PVH7"/>
      <c r="PVI7"/>
      <c r="PVJ7"/>
      <c r="PVK7"/>
      <c r="PVL7"/>
      <c r="PVM7"/>
      <c r="PVN7"/>
      <c r="PVO7"/>
      <c r="PVP7"/>
      <c r="PVQ7"/>
      <c r="PVR7"/>
      <c r="PVS7"/>
      <c r="PVT7"/>
      <c r="PVU7"/>
      <c r="PVV7"/>
      <c r="PVW7"/>
      <c r="PVX7"/>
      <c r="PVY7"/>
      <c r="PVZ7"/>
      <c r="PWA7"/>
      <c r="PWB7"/>
      <c r="PWC7"/>
      <c r="PWD7"/>
      <c r="PWE7"/>
      <c r="PWF7"/>
      <c r="PWG7"/>
      <c r="PWH7"/>
      <c r="PWI7"/>
      <c r="PWJ7"/>
      <c r="PWK7"/>
      <c r="PWL7"/>
      <c r="PWM7"/>
      <c r="PWN7"/>
      <c r="PWO7"/>
      <c r="PWP7"/>
      <c r="PWQ7"/>
      <c r="PWR7"/>
      <c r="PWS7"/>
      <c r="PWT7"/>
      <c r="PWU7"/>
      <c r="PWV7"/>
      <c r="PWW7"/>
      <c r="PWX7"/>
      <c r="PWY7"/>
      <c r="PWZ7"/>
      <c r="PXA7"/>
      <c r="PXB7"/>
      <c r="PXC7"/>
      <c r="PXD7"/>
      <c r="PXE7"/>
      <c r="PXF7"/>
      <c r="PXG7"/>
      <c r="PXH7"/>
      <c r="PXI7"/>
      <c r="PXJ7"/>
      <c r="PXK7"/>
      <c r="PXL7"/>
      <c r="PXM7"/>
      <c r="PXN7"/>
      <c r="PXO7"/>
      <c r="PXP7"/>
      <c r="PXQ7"/>
      <c r="PXR7"/>
      <c r="PXS7"/>
      <c r="PXT7"/>
      <c r="PXU7"/>
      <c r="PXV7"/>
      <c r="PXW7"/>
      <c r="PXX7"/>
      <c r="PXY7"/>
      <c r="PXZ7"/>
      <c r="PYA7"/>
      <c r="PYB7"/>
      <c r="PYC7"/>
      <c r="PYD7"/>
      <c r="PYE7"/>
      <c r="PYF7"/>
      <c r="PYG7"/>
      <c r="PYH7"/>
      <c r="PYI7"/>
      <c r="PYJ7"/>
      <c r="PYK7"/>
      <c r="PYL7"/>
      <c r="PYM7"/>
      <c r="PYN7"/>
      <c r="PYO7"/>
      <c r="PYP7"/>
      <c r="PYQ7"/>
      <c r="PYR7"/>
      <c r="PYS7"/>
      <c r="PYT7"/>
      <c r="PYU7"/>
      <c r="PYV7"/>
      <c r="PYW7"/>
      <c r="PYX7"/>
      <c r="PYY7"/>
      <c r="PYZ7"/>
      <c r="PZA7"/>
      <c r="PZB7"/>
      <c r="PZC7"/>
      <c r="PZD7"/>
      <c r="PZE7"/>
      <c r="PZF7"/>
      <c r="PZG7"/>
      <c r="PZH7"/>
      <c r="PZI7"/>
      <c r="PZJ7"/>
      <c r="PZK7"/>
      <c r="PZL7"/>
      <c r="PZM7"/>
      <c r="PZN7"/>
      <c r="PZO7"/>
      <c r="PZP7"/>
      <c r="PZQ7"/>
      <c r="PZR7"/>
      <c r="PZS7"/>
      <c r="PZT7"/>
      <c r="PZU7"/>
      <c r="PZV7"/>
      <c r="PZW7"/>
      <c r="PZX7"/>
      <c r="PZY7"/>
      <c r="PZZ7"/>
      <c r="QAA7"/>
      <c r="QAB7"/>
      <c r="QAC7"/>
      <c r="QAD7"/>
      <c r="QAE7"/>
      <c r="QAF7"/>
      <c r="QAG7"/>
      <c r="QAH7"/>
      <c r="QAI7"/>
      <c r="QAJ7"/>
      <c r="QAK7"/>
      <c r="QAL7"/>
      <c r="QAM7"/>
      <c r="QAN7"/>
      <c r="QAO7"/>
      <c r="QAP7"/>
      <c r="QAQ7"/>
      <c r="QAR7"/>
      <c r="QAS7"/>
      <c r="QAT7"/>
      <c r="QAU7"/>
      <c r="QAV7"/>
      <c r="QAW7"/>
      <c r="QAX7"/>
      <c r="QAY7"/>
      <c r="QAZ7"/>
      <c r="QBA7"/>
      <c r="QBB7"/>
      <c r="QBC7"/>
      <c r="QBD7"/>
      <c r="QBE7"/>
      <c r="QBF7"/>
      <c r="QBG7"/>
      <c r="QBH7"/>
      <c r="QBI7"/>
      <c r="QBJ7"/>
      <c r="QBK7"/>
      <c r="QBL7"/>
      <c r="QBM7"/>
      <c r="QBN7"/>
      <c r="QBO7"/>
      <c r="QBP7"/>
      <c r="QBQ7"/>
      <c r="QBR7"/>
      <c r="QBS7"/>
      <c r="QBT7"/>
      <c r="QBU7"/>
      <c r="QBV7"/>
      <c r="QBW7"/>
      <c r="QBX7"/>
      <c r="QBY7"/>
      <c r="QBZ7"/>
      <c r="QCA7"/>
      <c r="QCB7"/>
      <c r="QCC7"/>
      <c r="QCD7"/>
      <c r="QCE7"/>
      <c r="QCF7"/>
      <c r="QCG7"/>
      <c r="QCH7"/>
      <c r="QCI7"/>
      <c r="QCJ7"/>
      <c r="QCK7"/>
      <c r="QCL7"/>
      <c r="QCM7"/>
      <c r="QCN7"/>
      <c r="QCO7"/>
      <c r="QCP7"/>
      <c r="QCQ7"/>
      <c r="QCR7"/>
      <c r="QCS7"/>
      <c r="QCT7"/>
      <c r="QCU7"/>
      <c r="QCV7"/>
      <c r="QCW7"/>
      <c r="QCX7"/>
      <c r="QCY7"/>
      <c r="QCZ7"/>
      <c r="QDA7"/>
      <c r="QDB7"/>
      <c r="QDC7"/>
      <c r="QDD7"/>
      <c r="QDE7"/>
      <c r="QDF7"/>
      <c r="QDG7"/>
      <c r="QDH7"/>
      <c r="QDI7"/>
      <c r="QDJ7"/>
      <c r="QDK7"/>
      <c r="QDL7"/>
      <c r="QDM7"/>
      <c r="QDN7"/>
      <c r="QDO7"/>
      <c r="QDP7"/>
      <c r="QDQ7"/>
      <c r="QDR7"/>
      <c r="QDS7"/>
      <c r="QDT7"/>
      <c r="QDU7"/>
      <c r="QDV7"/>
      <c r="QDW7"/>
      <c r="QDX7"/>
      <c r="QDY7"/>
      <c r="QDZ7"/>
      <c r="QEA7"/>
      <c r="QEB7"/>
      <c r="QEC7"/>
      <c r="QED7"/>
      <c r="QEE7"/>
      <c r="QEF7"/>
      <c r="QEG7"/>
      <c r="QEH7"/>
      <c r="QEI7"/>
      <c r="QEJ7"/>
      <c r="QEK7"/>
      <c r="QEL7"/>
      <c r="QEM7"/>
      <c r="QEN7"/>
      <c r="QEO7"/>
      <c r="QEP7"/>
      <c r="QEQ7"/>
      <c r="QER7"/>
      <c r="QES7"/>
      <c r="QET7"/>
      <c r="QEU7"/>
      <c r="QEV7"/>
      <c r="QEW7"/>
      <c r="QEX7"/>
      <c r="QEY7"/>
      <c r="QEZ7"/>
      <c r="QFA7"/>
      <c r="QFB7"/>
      <c r="QFC7"/>
      <c r="QFD7"/>
      <c r="QFE7"/>
      <c r="QFF7"/>
      <c r="QFG7"/>
      <c r="QFH7"/>
      <c r="QFI7"/>
      <c r="QFJ7"/>
      <c r="QFK7"/>
      <c r="QFL7"/>
      <c r="QFM7"/>
      <c r="QFN7"/>
      <c r="QFO7"/>
      <c r="QFP7"/>
      <c r="QFQ7"/>
      <c r="QFR7"/>
      <c r="QFS7"/>
      <c r="QFT7"/>
      <c r="QFU7"/>
      <c r="QFV7"/>
      <c r="QFW7"/>
      <c r="QFX7"/>
      <c r="QFY7"/>
      <c r="QFZ7"/>
      <c r="QGA7"/>
      <c r="QGB7"/>
      <c r="QGC7"/>
      <c r="QGD7"/>
      <c r="QGE7"/>
      <c r="QGF7"/>
      <c r="QGG7"/>
      <c r="QGH7"/>
      <c r="QGI7"/>
      <c r="QGJ7"/>
      <c r="QGK7"/>
      <c r="QGL7"/>
      <c r="QGM7"/>
      <c r="QGN7"/>
      <c r="QGO7"/>
      <c r="QGP7"/>
      <c r="QGQ7"/>
      <c r="QGR7"/>
      <c r="QGS7"/>
      <c r="QGT7"/>
      <c r="QGU7"/>
      <c r="QGV7"/>
      <c r="QGW7"/>
      <c r="QGX7"/>
      <c r="QGY7"/>
      <c r="QGZ7"/>
      <c r="QHA7"/>
      <c r="QHB7"/>
      <c r="QHC7"/>
      <c r="QHD7"/>
      <c r="QHE7"/>
      <c r="QHF7"/>
      <c r="QHG7"/>
      <c r="QHH7"/>
      <c r="QHI7"/>
      <c r="QHJ7"/>
      <c r="QHK7"/>
      <c r="QHL7"/>
      <c r="QHM7"/>
      <c r="QHN7"/>
      <c r="QHO7"/>
      <c r="QHP7"/>
      <c r="QHQ7"/>
      <c r="QHR7"/>
      <c r="QHS7"/>
      <c r="QHT7"/>
      <c r="QHU7"/>
      <c r="QHV7"/>
      <c r="QHW7"/>
      <c r="QHX7"/>
      <c r="QHY7"/>
      <c r="QHZ7"/>
      <c r="QIA7"/>
      <c r="QIB7"/>
      <c r="QIC7"/>
      <c r="QID7"/>
      <c r="QIE7"/>
      <c r="QIF7"/>
      <c r="QIG7"/>
      <c r="QIH7"/>
      <c r="QII7"/>
      <c r="QIJ7"/>
      <c r="QIK7"/>
      <c r="QIL7"/>
      <c r="QIM7"/>
      <c r="QIN7"/>
      <c r="QIO7"/>
      <c r="QIP7"/>
      <c r="QIQ7"/>
      <c r="QIR7"/>
      <c r="QIS7"/>
      <c r="QIT7"/>
      <c r="QIU7"/>
      <c r="QIV7"/>
      <c r="QIW7"/>
      <c r="QIX7"/>
      <c r="QIY7"/>
      <c r="QIZ7"/>
      <c r="QJA7"/>
      <c r="QJB7"/>
      <c r="QJC7"/>
      <c r="QJD7"/>
      <c r="QJE7"/>
      <c r="QJF7"/>
      <c r="QJG7"/>
      <c r="QJH7"/>
      <c r="QJI7"/>
      <c r="QJJ7"/>
      <c r="QJK7"/>
      <c r="QJL7"/>
      <c r="QJM7"/>
      <c r="QJN7"/>
      <c r="QJO7"/>
      <c r="QJP7"/>
      <c r="QJQ7"/>
      <c r="QJR7"/>
      <c r="QJS7"/>
      <c r="QJT7"/>
      <c r="QJU7"/>
      <c r="QJV7"/>
      <c r="QJW7"/>
      <c r="QJX7"/>
      <c r="QJY7"/>
      <c r="QJZ7"/>
      <c r="QKA7"/>
      <c r="QKB7"/>
      <c r="QKC7"/>
      <c r="QKD7"/>
      <c r="QKE7"/>
      <c r="QKF7"/>
      <c r="QKG7"/>
      <c r="QKH7"/>
      <c r="QKI7"/>
      <c r="QKJ7"/>
      <c r="QKK7"/>
      <c r="QKL7"/>
      <c r="QKM7"/>
      <c r="QKN7"/>
      <c r="QKO7"/>
      <c r="QKP7"/>
      <c r="QKQ7"/>
      <c r="QKR7"/>
      <c r="QKS7"/>
      <c r="QKT7"/>
      <c r="QKU7"/>
      <c r="QKV7"/>
      <c r="QKW7"/>
      <c r="QKX7"/>
      <c r="QKY7"/>
      <c r="QKZ7"/>
      <c r="QLA7"/>
      <c r="QLB7"/>
      <c r="QLC7"/>
      <c r="QLD7"/>
      <c r="QLE7"/>
      <c r="QLF7"/>
      <c r="QLG7"/>
      <c r="QLH7"/>
      <c r="QLI7"/>
      <c r="QLJ7"/>
      <c r="QLK7"/>
      <c r="QLL7"/>
      <c r="QLM7"/>
      <c r="QLN7"/>
      <c r="QLO7"/>
      <c r="QLP7"/>
      <c r="QLQ7"/>
      <c r="QLR7"/>
      <c r="QLS7"/>
      <c r="QLT7"/>
      <c r="QLU7"/>
      <c r="QLV7"/>
      <c r="QLW7"/>
      <c r="QLX7"/>
      <c r="QLY7"/>
      <c r="QLZ7"/>
      <c r="QMA7"/>
      <c r="QMB7"/>
      <c r="QMC7"/>
      <c r="QMD7"/>
      <c r="QME7"/>
      <c r="QMF7"/>
      <c r="QMG7"/>
      <c r="QMH7"/>
      <c r="QMI7"/>
      <c r="QMJ7"/>
      <c r="QMK7"/>
      <c r="QML7"/>
      <c r="QMM7"/>
      <c r="QMN7"/>
      <c r="QMO7"/>
      <c r="QMP7"/>
      <c r="QMQ7"/>
      <c r="QMR7"/>
      <c r="QMS7"/>
      <c r="QMT7"/>
      <c r="QMU7"/>
      <c r="QMV7"/>
      <c r="QMW7"/>
      <c r="QMX7"/>
      <c r="QMY7"/>
      <c r="QMZ7"/>
      <c r="QNA7"/>
      <c r="QNB7"/>
      <c r="QNC7"/>
      <c r="QND7"/>
      <c r="QNE7"/>
      <c r="QNF7"/>
      <c r="QNG7"/>
      <c r="QNH7"/>
      <c r="QNI7"/>
      <c r="QNJ7"/>
      <c r="QNK7"/>
      <c r="QNL7"/>
      <c r="QNM7"/>
      <c r="QNN7"/>
      <c r="QNO7"/>
      <c r="QNP7"/>
      <c r="QNQ7"/>
      <c r="QNR7"/>
      <c r="QNS7"/>
      <c r="QNT7"/>
      <c r="QNU7"/>
      <c r="QNV7"/>
      <c r="QNW7"/>
      <c r="QNX7"/>
      <c r="QNY7"/>
      <c r="QNZ7"/>
      <c r="QOA7"/>
      <c r="QOB7"/>
      <c r="QOC7"/>
      <c r="QOD7"/>
      <c r="QOE7"/>
      <c r="QOF7"/>
      <c r="QOG7"/>
      <c r="QOH7"/>
      <c r="QOI7"/>
      <c r="QOJ7"/>
      <c r="QOK7"/>
      <c r="QOL7"/>
      <c r="QOM7"/>
      <c r="QON7"/>
      <c r="QOO7"/>
      <c r="QOP7"/>
      <c r="QOQ7"/>
      <c r="QOR7"/>
      <c r="QOS7"/>
      <c r="QOT7"/>
      <c r="QOU7"/>
      <c r="QOV7"/>
      <c r="QOW7"/>
      <c r="QOX7"/>
      <c r="QOY7"/>
      <c r="QOZ7"/>
      <c r="QPA7"/>
      <c r="QPB7"/>
      <c r="QPC7"/>
      <c r="QPD7"/>
      <c r="QPE7"/>
      <c r="QPF7"/>
      <c r="QPG7"/>
      <c r="QPH7"/>
      <c r="QPI7"/>
      <c r="QPJ7"/>
      <c r="QPK7"/>
      <c r="QPL7"/>
      <c r="QPM7"/>
      <c r="QPN7"/>
      <c r="QPO7"/>
      <c r="QPP7"/>
      <c r="QPQ7"/>
      <c r="QPR7"/>
      <c r="QPS7"/>
      <c r="QPT7"/>
      <c r="QPU7"/>
      <c r="QPV7"/>
      <c r="QPW7"/>
      <c r="QPX7"/>
      <c r="QPY7"/>
      <c r="QPZ7"/>
      <c r="QQA7"/>
      <c r="QQB7"/>
      <c r="QQC7"/>
      <c r="QQD7"/>
      <c r="QQE7"/>
      <c r="QQF7"/>
      <c r="QQG7"/>
      <c r="QQH7"/>
      <c r="QQI7"/>
      <c r="QQJ7"/>
      <c r="QQK7"/>
      <c r="QQL7"/>
      <c r="QQM7"/>
      <c r="QQN7"/>
      <c r="QQO7"/>
      <c r="QQP7"/>
      <c r="QQQ7"/>
      <c r="QQR7"/>
      <c r="QQS7"/>
      <c r="QQT7"/>
      <c r="QQU7"/>
      <c r="QQV7"/>
      <c r="QQW7"/>
      <c r="QQX7"/>
      <c r="QQY7"/>
      <c r="QQZ7"/>
      <c r="QRA7"/>
      <c r="QRB7"/>
      <c r="QRC7"/>
      <c r="QRD7"/>
      <c r="QRE7"/>
      <c r="QRF7"/>
      <c r="QRG7"/>
      <c r="QRH7"/>
      <c r="QRI7"/>
      <c r="QRJ7"/>
      <c r="QRK7"/>
      <c r="QRL7"/>
      <c r="QRM7"/>
      <c r="QRN7"/>
      <c r="QRO7"/>
      <c r="QRP7"/>
      <c r="QRQ7"/>
      <c r="QRR7"/>
      <c r="QRS7"/>
      <c r="QRT7"/>
      <c r="QRU7"/>
      <c r="QRV7"/>
      <c r="QRW7"/>
      <c r="QRX7"/>
      <c r="QRY7"/>
      <c r="QRZ7"/>
      <c r="QSA7"/>
      <c r="QSB7"/>
      <c r="QSC7"/>
      <c r="QSD7"/>
      <c r="QSE7"/>
      <c r="QSF7"/>
      <c r="QSG7"/>
      <c r="QSH7"/>
      <c r="QSI7"/>
      <c r="QSJ7"/>
      <c r="QSK7"/>
      <c r="QSL7"/>
      <c r="QSM7"/>
      <c r="QSN7"/>
      <c r="QSO7"/>
      <c r="QSP7"/>
      <c r="QSQ7"/>
      <c r="QSR7"/>
      <c r="QSS7"/>
      <c r="QST7"/>
      <c r="QSU7"/>
      <c r="QSV7"/>
      <c r="QSW7"/>
      <c r="QSX7"/>
      <c r="QSY7"/>
      <c r="QSZ7"/>
      <c r="QTA7"/>
      <c r="QTB7"/>
      <c r="QTC7"/>
      <c r="QTD7"/>
      <c r="QTE7"/>
      <c r="QTF7"/>
      <c r="QTG7"/>
      <c r="QTH7"/>
      <c r="QTI7"/>
      <c r="QTJ7"/>
      <c r="QTK7"/>
      <c r="QTL7"/>
      <c r="QTM7"/>
      <c r="QTN7"/>
      <c r="QTO7"/>
      <c r="QTP7"/>
      <c r="QTQ7"/>
      <c r="QTR7"/>
      <c r="QTS7"/>
      <c r="QTT7"/>
      <c r="QTU7"/>
      <c r="QTV7"/>
      <c r="QTW7"/>
      <c r="QTX7"/>
      <c r="QTY7"/>
      <c r="QTZ7"/>
      <c r="QUA7"/>
      <c r="QUB7"/>
      <c r="QUC7"/>
      <c r="QUD7"/>
      <c r="QUE7"/>
      <c r="QUF7"/>
      <c r="QUG7"/>
      <c r="QUH7"/>
      <c r="QUI7"/>
      <c r="QUJ7"/>
      <c r="QUK7"/>
      <c r="QUL7"/>
      <c r="QUM7"/>
      <c r="QUN7"/>
      <c r="QUO7"/>
      <c r="QUP7"/>
      <c r="QUQ7"/>
      <c r="QUR7"/>
      <c r="QUS7"/>
      <c r="QUT7"/>
      <c r="QUU7"/>
      <c r="QUV7"/>
      <c r="QUW7"/>
      <c r="QUX7"/>
      <c r="QUY7"/>
      <c r="QUZ7"/>
      <c r="QVA7"/>
      <c r="QVB7"/>
      <c r="QVC7"/>
      <c r="QVD7"/>
      <c r="QVE7"/>
      <c r="QVF7"/>
      <c r="QVG7"/>
      <c r="QVH7"/>
      <c r="QVI7"/>
      <c r="QVJ7"/>
      <c r="QVK7"/>
      <c r="QVL7"/>
      <c r="QVM7"/>
      <c r="QVN7"/>
      <c r="QVO7"/>
      <c r="QVP7"/>
      <c r="QVQ7"/>
      <c r="QVR7"/>
      <c r="QVS7"/>
      <c r="QVT7"/>
      <c r="QVU7"/>
      <c r="QVV7"/>
      <c r="QVW7"/>
      <c r="QVX7"/>
      <c r="QVY7"/>
      <c r="QVZ7"/>
      <c r="QWA7"/>
      <c r="QWB7"/>
      <c r="QWC7"/>
      <c r="QWD7"/>
      <c r="QWE7"/>
      <c r="QWF7"/>
      <c r="QWG7"/>
      <c r="QWH7"/>
      <c r="QWI7"/>
      <c r="QWJ7"/>
      <c r="QWK7"/>
      <c r="QWL7"/>
      <c r="QWM7"/>
      <c r="QWN7"/>
      <c r="QWO7"/>
      <c r="QWP7"/>
      <c r="QWQ7"/>
      <c r="QWR7"/>
      <c r="QWS7"/>
      <c r="QWT7"/>
      <c r="QWU7"/>
      <c r="QWV7"/>
      <c r="QWW7"/>
      <c r="QWX7"/>
      <c r="QWY7"/>
      <c r="QWZ7"/>
      <c r="QXA7"/>
      <c r="QXB7"/>
      <c r="QXC7"/>
      <c r="QXD7"/>
      <c r="QXE7"/>
      <c r="QXF7"/>
      <c r="QXG7"/>
      <c r="QXH7"/>
      <c r="QXI7"/>
      <c r="QXJ7"/>
      <c r="QXK7"/>
      <c r="QXL7"/>
      <c r="QXM7"/>
      <c r="QXN7"/>
      <c r="QXO7"/>
      <c r="QXP7"/>
      <c r="QXQ7"/>
      <c r="QXR7"/>
      <c r="QXS7"/>
      <c r="QXT7"/>
      <c r="QXU7"/>
      <c r="QXV7"/>
      <c r="QXW7"/>
      <c r="QXX7"/>
      <c r="QXY7"/>
      <c r="QXZ7"/>
      <c r="QYA7"/>
      <c r="QYB7"/>
      <c r="QYC7"/>
      <c r="QYD7"/>
      <c r="QYE7"/>
      <c r="QYF7"/>
      <c r="QYG7"/>
      <c r="QYH7"/>
      <c r="QYI7"/>
      <c r="QYJ7"/>
      <c r="QYK7"/>
      <c r="QYL7"/>
      <c r="QYM7"/>
      <c r="QYN7"/>
      <c r="QYO7"/>
      <c r="QYP7"/>
      <c r="QYQ7"/>
      <c r="QYR7"/>
      <c r="QYS7"/>
      <c r="QYT7"/>
      <c r="QYU7"/>
      <c r="QYV7"/>
      <c r="QYW7"/>
      <c r="QYX7"/>
      <c r="QYY7"/>
      <c r="QYZ7"/>
      <c r="QZA7"/>
      <c r="QZB7"/>
      <c r="QZC7"/>
      <c r="QZD7"/>
      <c r="QZE7"/>
      <c r="QZF7"/>
      <c r="QZG7"/>
      <c r="QZH7"/>
      <c r="QZI7"/>
      <c r="QZJ7"/>
      <c r="QZK7"/>
      <c r="QZL7"/>
      <c r="QZM7"/>
      <c r="QZN7"/>
      <c r="QZO7"/>
      <c r="QZP7"/>
      <c r="QZQ7"/>
      <c r="QZR7"/>
      <c r="QZS7"/>
      <c r="QZT7"/>
      <c r="QZU7"/>
      <c r="QZV7"/>
      <c r="QZW7"/>
      <c r="QZX7"/>
      <c r="QZY7"/>
      <c r="QZZ7"/>
      <c r="RAA7"/>
      <c r="RAB7"/>
      <c r="RAC7"/>
      <c r="RAD7"/>
      <c r="RAE7"/>
      <c r="RAF7"/>
      <c r="RAG7"/>
      <c r="RAH7"/>
      <c r="RAI7"/>
      <c r="RAJ7"/>
      <c r="RAK7"/>
      <c r="RAL7"/>
      <c r="RAM7"/>
      <c r="RAN7"/>
      <c r="RAO7"/>
      <c r="RAP7"/>
      <c r="RAQ7"/>
      <c r="RAR7"/>
      <c r="RAS7"/>
      <c r="RAT7"/>
      <c r="RAU7"/>
      <c r="RAV7"/>
      <c r="RAW7"/>
      <c r="RAX7"/>
      <c r="RAY7"/>
      <c r="RAZ7"/>
      <c r="RBA7"/>
      <c r="RBB7"/>
      <c r="RBC7"/>
      <c r="RBD7"/>
      <c r="RBE7"/>
      <c r="RBF7"/>
      <c r="RBG7"/>
      <c r="RBH7"/>
      <c r="RBI7"/>
      <c r="RBJ7"/>
      <c r="RBK7"/>
      <c r="RBL7"/>
      <c r="RBM7"/>
      <c r="RBN7"/>
      <c r="RBO7"/>
      <c r="RBP7"/>
      <c r="RBQ7"/>
      <c r="RBR7"/>
      <c r="RBS7"/>
      <c r="RBT7"/>
      <c r="RBU7"/>
      <c r="RBV7"/>
      <c r="RBW7"/>
      <c r="RBX7"/>
      <c r="RBY7"/>
      <c r="RBZ7"/>
      <c r="RCA7"/>
      <c r="RCB7"/>
      <c r="RCC7"/>
      <c r="RCD7"/>
      <c r="RCE7"/>
      <c r="RCF7"/>
      <c r="RCG7"/>
      <c r="RCH7"/>
      <c r="RCI7"/>
      <c r="RCJ7"/>
      <c r="RCK7"/>
      <c r="RCL7"/>
      <c r="RCM7"/>
      <c r="RCN7"/>
      <c r="RCO7"/>
      <c r="RCP7"/>
      <c r="RCQ7"/>
      <c r="RCR7"/>
      <c r="RCS7"/>
      <c r="RCT7"/>
      <c r="RCU7"/>
      <c r="RCV7"/>
      <c r="RCW7"/>
      <c r="RCX7"/>
      <c r="RCY7"/>
      <c r="RCZ7"/>
      <c r="RDA7"/>
      <c r="RDB7"/>
      <c r="RDC7"/>
      <c r="RDD7"/>
      <c r="RDE7"/>
      <c r="RDF7"/>
      <c r="RDG7"/>
      <c r="RDH7"/>
      <c r="RDI7"/>
      <c r="RDJ7"/>
      <c r="RDK7"/>
      <c r="RDL7"/>
      <c r="RDM7"/>
      <c r="RDN7"/>
      <c r="RDO7"/>
      <c r="RDP7"/>
      <c r="RDQ7"/>
      <c r="RDR7"/>
      <c r="RDS7"/>
      <c r="RDT7"/>
      <c r="RDU7"/>
      <c r="RDV7"/>
      <c r="RDW7"/>
      <c r="RDX7"/>
      <c r="RDY7"/>
      <c r="RDZ7"/>
      <c r="REA7"/>
      <c r="REB7"/>
      <c r="REC7"/>
      <c r="RED7"/>
      <c r="REE7"/>
      <c r="REF7"/>
      <c r="REG7"/>
      <c r="REH7"/>
      <c r="REI7"/>
      <c r="REJ7"/>
      <c r="REK7"/>
      <c r="REL7"/>
      <c r="REM7"/>
      <c r="REN7"/>
      <c r="REO7"/>
      <c r="REP7"/>
      <c r="REQ7"/>
      <c r="RER7"/>
      <c r="RES7"/>
      <c r="RET7"/>
      <c r="REU7"/>
      <c r="REV7"/>
      <c r="REW7"/>
      <c r="REX7"/>
      <c r="REY7"/>
      <c r="REZ7"/>
      <c r="RFA7"/>
      <c r="RFB7"/>
      <c r="RFC7"/>
      <c r="RFD7"/>
      <c r="RFE7"/>
      <c r="RFF7"/>
      <c r="RFG7"/>
      <c r="RFH7"/>
      <c r="RFI7"/>
      <c r="RFJ7"/>
      <c r="RFK7"/>
      <c r="RFL7"/>
      <c r="RFM7"/>
      <c r="RFN7"/>
      <c r="RFO7"/>
      <c r="RFP7"/>
      <c r="RFQ7"/>
      <c r="RFR7"/>
      <c r="RFS7"/>
      <c r="RFT7"/>
      <c r="RFU7"/>
      <c r="RFV7"/>
      <c r="RFW7"/>
      <c r="RFX7"/>
      <c r="RFY7"/>
      <c r="RFZ7"/>
      <c r="RGA7"/>
      <c r="RGB7"/>
      <c r="RGC7"/>
      <c r="RGD7"/>
      <c r="RGE7"/>
      <c r="RGF7"/>
      <c r="RGG7"/>
      <c r="RGH7"/>
      <c r="RGI7"/>
      <c r="RGJ7"/>
      <c r="RGK7"/>
      <c r="RGL7"/>
      <c r="RGM7"/>
      <c r="RGN7"/>
      <c r="RGO7"/>
      <c r="RGP7"/>
      <c r="RGQ7"/>
      <c r="RGR7"/>
      <c r="RGS7"/>
      <c r="RGT7"/>
      <c r="RGU7"/>
      <c r="RGV7"/>
      <c r="RGW7"/>
      <c r="RGX7"/>
      <c r="RGY7"/>
      <c r="RGZ7"/>
      <c r="RHA7"/>
      <c r="RHB7"/>
      <c r="RHC7"/>
      <c r="RHD7"/>
      <c r="RHE7"/>
      <c r="RHF7"/>
      <c r="RHG7"/>
      <c r="RHH7"/>
      <c r="RHI7"/>
      <c r="RHJ7"/>
      <c r="RHK7"/>
      <c r="RHL7"/>
      <c r="RHM7"/>
      <c r="RHN7"/>
      <c r="RHO7"/>
      <c r="RHP7"/>
      <c r="RHQ7"/>
      <c r="RHR7"/>
      <c r="RHS7"/>
      <c r="RHT7"/>
      <c r="RHU7"/>
      <c r="RHV7"/>
      <c r="RHW7"/>
      <c r="RHX7"/>
      <c r="RHY7"/>
      <c r="RHZ7"/>
      <c r="RIA7"/>
      <c r="RIB7"/>
      <c r="RIC7"/>
      <c r="RID7"/>
      <c r="RIE7"/>
      <c r="RIF7"/>
      <c r="RIG7"/>
      <c r="RIH7"/>
      <c r="RII7"/>
      <c r="RIJ7"/>
      <c r="RIK7"/>
      <c r="RIL7"/>
      <c r="RIM7"/>
      <c r="RIN7"/>
      <c r="RIO7"/>
      <c r="RIP7"/>
      <c r="RIQ7"/>
      <c r="RIR7"/>
      <c r="RIS7"/>
      <c r="RIT7"/>
      <c r="RIU7"/>
      <c r="RIV7"/>
      <c r="RIW7"/>
      <c r="RIX7"/>
      <c r="RIY7"/>
      <c r="RIZ7"/>
      <c r="RJA7"/>
      <c r="RJB7"/>
      <c r="RJC7"/>
      <c r="RJD7"/>
      <c r="RJE7"/>
      <c r="RJF7"/>
      <c r="RJG7"/>
      <c r="RJH7"/>
      <c r="RJI7"/>
      <c r="RJJ7"/>
      <c r="RJK7"/>
      <c r="RJL7"/>
      <c r="RJM7"/>
      <c r="RJN7"/>
      <c r="RJO7"/>
      <c r="RJP7"/>
      <c r="RJQ7"/>
      <c r="RJR7"/>
      <c r="RJS7"/>
      <c r="RJT7"/>
      <c r="RJU7"/>
      <c r="RJV7"/>
      <c r="RJW7"/>
      <c r="RJX7"/>
      <c r="RJY7"/>
      <c r="RJZ7"/>
      <c r="RKA7"/>
      <c r="RKB7"/>
      <c r="RKC7"/>
      <c r="RKD7"/>
      <c r="RKE7"/>
      <c r="RKF7"/>
      <c r="RKG7"/>
      <c r="RKH7"/>
      <c r="RKI7"/>
      <c r="RKJ7"/>
      <c r="RKK7"/>
      <c r="RKL7"/>
      <c r="RKM7"/>
      <c r="RKN7"/>
      <c r="RKO7"/>
      <c r="RKP7"/>
      <c r="RKQ7"/>
      <c r="RKR7"/>
      <c r="RKS7"/>
      <c r="RKT7"/>
      <c r="RKU7"/>
      <c r="RKV7"/>
      <c r="RKW7"/>
      <c r="RKX7"/>
      <c r="RKY7"/>
      <c r="RKZ7"/>
      <c r="RLA7"/>
      <c r="RLB7"/>
      <c r="RLC7"/>
      <c r="RLD7"/>
      <c r="RLE7"/>
      <c r="RLF7"/>
      <c r="RLG7"/>
      <c r="RLH7"/>
      <c r="RLI7"/>
      <c r="RLJ7"/>
      <c r="RLK7"/>
      <c r="RLL7"/>
      <c r="RLM7"/>
      <c r="RLN7"/>
      <c r="RLO7"/>
      <c r="RLP7"/>
      <c r="RLQ7"/>
      <c r="RLR7"/>
      <c r="RLS7"/>
      <c r="RLT7"/>
      <c r="RLU7"/>
      <c r="RLV7"/>
      <c r="RLW7"/>
      <c r="RLX7"/>
      <c r="RLY7"/>
      <c r="RLZ7"/>
      <c r="RMA7"/>
      <c r="RMB7"/>
      <c r="RMC7"/>
      <c r="RMD7"/>
      <c r="RME7"/>
      <c r="RMF7"/>
      <c r="RMG7"/>
      <c r="RMH7"/>
      <c r="RMI7"/>
      <c r="RMJ7"/>
      <c r="RMK7"/>
      <c r="RML7"/>
      <c r="RMM7"/>
      <c r="RMN7"/>
      <c r="RMO7"/>
      <c r="RMP7"/>
      <c r="RMQ7"/>
      <c r="RMR7"/>
      <c r="RMS7"/>
      <c r="RMT7"/>
      <c r="RMU7"/>
      <c r="RMV7"/>
      <c r="RMW7"/>
      <c r="RMX7"/>
      <c r="RMY7"/>
      <c r="RMZ7"/>
      <c r="RNA7"/>
      <c r="RNB7"/>
      <c r="RNC7"/>
      <c r="RND7"/>
      <c r="RNE7"/>
      <c r="RNF7"/>
      <c r="RNG7"/>
      <c r="RNH7"/>
      <c r="RNI7"/>
      <c r="RNJ7"/>
      <c r="RNK7"/>
      <c r="RNL7"/>
      <c r="RNM7"/>
      <c r="RNN7"/>
      <c r="RNO7"/>
      <c r="RNP7"/>
      <c r="RNQ7"/>
      <c r="RNR7"/>
      <c r="RNS7"/>
      <c r="RNT7"/>
      <c r="RNU7"/>
      <c r="RNV7"/>
      <c r="RNW7"/>
      <c r="RNX7"/>
      <c r="RNY7"/>
      <c r="RNZ7"/>
      <c r="ROA7"/>
      <c r="ROB7"/>
      <c r="ROC7"/>
      <c r="ROD7"/>
      <c r="ROE7"/>
      <c r="ROF7"/>
      <c r="ROG7"/>
      <c r="ROH7"/>
      <c r="ROI7"/>
      <c r="ROJ7"/>
      <c r="ROK7"/>
      <c r="ROL7"/>
      <c r="ROM7"/>
      <c r="RON7"/>
      <c r="ROO7"/>
      <c r="ROP7"/>
      <c r="ROQ7"/>
      <c r="ROR7"/>
      <c r="ROS7"/>
      <c r="ROT7"/>
      <c r="ROU7"/>
      <c r="ROV7"/>
      <c r="ROW7"/>
      <c r="ROX7"/>
      <c r="ROY7"/>
      <c r="ROZ7"/>
      <c r="RPA7"/>
      <c r="RPB7"/>
      <c r="RPC7"/>
      <c r="RPD7"/>
      <c r="RPE7"/>
      <c r="RPF7"/>
      <c r="RPG7"/>
      <c r="RPH7"/>
      <c r="RPI7"/>
      <c r="RPJ7"/>
      <c r="RPK7"/>
      <c r="RPL7"/>
      <c r="RPM7"/>
      <c r="RPN7"/>
      <c r="RPO7"/>
      <c r="RPP7"/>
      <c r="RPQ7"/>
      <c r="RPR7"/>
      <c r="RPS7"/>
      <c r="RPT7"/>
      <c r="RPU7"/>
      <c r="RPV7"/>
      <c r="RPW7"/>
      <c r="RPX7"/>
      <c r="RPY7"/>
      <c r="RPZ7"/>
      <c r="RQA7"/>
      <c r="RQB7"/>
      <c r="RQC7"/>
      <c r="RQD7"/>
      <c r="RQE7"/>
      <c r="RQF7"/>
      <c r="RQG7"/>
      <c r="RQH7"/>
      <c r="RQI7"/>
      <c r="RQJ7"/>
      <c r="RQK7"/>
      <c r="RQL7"/>
      <c r="RQM7"/>
      <c r="RQN7"/>
      <c r="RQO7"/>
      <c r="RQP7"/>
      <c r="RQQ7"/>
      <c r="RQR7"/>
      <c r="RQS7"/>
      <c r="RQT7"/>
      <c r="RQU7"/>
      <c r="RQV7"/>
      <c r="RQW7"/>
      <c r="RQX7"/>
      <c r="RQY7"/>
      <c r="RQZ7"/>
      <c r="RRA7"/>
      <c r="RRB7"/>
      <c r="RRC7"/>
      <c r="RRD7"/>
      <c r="RRE7"/>
      <c r="RRF7"/>
      <c r="RRG7"/>
      <c r="RRH7"/>
      <c r="RRI7"/>
      <c r="RRJ7"/>
      <c r="RRK7"/>
      <c r="RRL7"/>
      <c r="RRM7"/>
      <c r="RRN7"/>
      <c r="RRO7"/>
      <c r="RRP7"/>
      <c r="RRQ7"/>
      <c r="RRR7"/>
      <c r="RRS7"/>
      <c r="RRT7"/>
      <c r="RRU7"/>
      <c r="RRV7"/>
      <c r="RRW7"/>
      <c r="RRX7"/>
      <c r="RRY7"/>
      <c r="RRZ7"/>
      <c r="RSA7"/>
      <c r="RSB7"/>
      <c r="RSC7"/>
      <c r="RSD7"/>
      <c r="RSE7"/>
      <c r="RSF7"/>
      <c r="RSG7"/>
      <c r="RSH7"/>
      <c r="RSI7"/>
      <c r="RSJ7"/>
      <c r="RSK7"/>
      <c r="RSL7"/>
      <c r="RSM7"/>
      <c r="RSN7"/>
      <c r="RSO7"/>
      <c r="RSP7"/>
      <c r="RSQ7"/>
      <c r="RSR7"/>
      <c r="RSS7"/>
      <c r="RST7"/>
      <c r="RSU7"/>
      <c r="RSV7"/>
      <c r="RSW7"/>
      <c r="RSX7"/>
      <c r="RSY7"/>
      <c r="RSZ7"/>
      <c r="RTA7"/>
      <c r="RTB7"/>
      <c r="RTC7"/>
      <c r="RTD7"/>
      <c r="RTE7"/>
      <c r="RTF7"/>
      <c r="RTG7"/>
      <c r="RTH7"/>
      <c r="RTI7"/>
      <c r="RTJ7"/>
      <c r="RTK7"/>
      <c r="RTL7"/>
      <c r="RTM7"/>
      <c r="RTN7"/>
      <c r="RTO7"/>
      <c r="RTP7"/>
      <c r="RTQ7"/>
      <c r="RTR7"/>
      <c r="RTS7"/>
      <c r="RTT7"/>
      <c r="RTU7"/>
      <c r="RTV7"/>
      <c r="RTW7"/>
      <c r="RTX7"/>
      <c r="RTY7"/>
      <c r="RTZ7"/>
      <c r="RUA7"/>
      <c r="RUB7"/>
      <c r="RUC7"/>
      <c r="RUD7"/>
      <c r="RUE7"/>
      <c r="RUF7"/>
      <c r="RUG7"/>
      <c r="RUH7"/>
      <c r="RUI7"/>
      <c r="RUJ7"/>
      <c r="RUK7"/>
      <c r="RUL7"/>
      <c r="RUM7"/>
      <c r="RUN7"/>
      <c r="RUO7"/>
      <c r="RUP7"/>
      <c r="RUQ7"/>
      <c r="RUR7"/>
      <c r="RUS7"/>
      <c r="RUT7"/>
      <c r="RUU7"/>
      <c r="RUV7"/>
      <c r="RUW7"/>
      <c r="RUX7"/>
      <c r="RUY7"/>
      <c r="RUZ7"/>
      <c r="RVA7"/>
      <c r="RVB7"/>
      <c r="RVC7"/>
      <c r="RVD7"/>
      <c r="RVE7"/>
      <c r="RVF7"/>
      <c r="RVG7"/>
      <c r="RVH7"/>
      <c r="RVI7"/>
      <c r="RVJ7"/>
      <c r="RVK7"/>
      <c r="RVL7"/>
      <c r="RVM7"/>
      <c r="RVN7"/>
      <c r="RVO7"/>
      <c r="RVP7"/>
      <c r="RVQ7"/>
      <c r="RVR7"/>
      <c r="RVS7"/>
      <c r="RVT7"/>
      <c r="RVU7"/>
      <c r="RVV7"/>
      <c r="RVW7"/>
      <c r="RVX7"/>
      <c r="RVY7"/>
      <c r="RVZ7"/>
      <c r="RWA7"/>
      <c r="RWB7"/>
      <c r="RWC7"/>
      <c r="RWD7"/>
      <c r="RWE7"/>
      <c r="RWF7"/>
      <c r="RWG7"/>
      <c r="RWH7"/>
      <c r="RWI7"/>
      <c r="RWJ7"/>
      <c r="RWK7"/>
      <c r="RWL7"/>
      <c r="RWM7"/>
      <c r="RWN7"/>
      <c r="RWO7"/>
      <c r="RWP7"/>
      <c r="RWQ7"/>
      <c r="RWR7"/>
      <c r="RWS7"/>
      <c r="RWT7"/>
      <c r="RWU7"/>
      <c r="RWV7"/>
      <c r="RWW7"/>
      <c r="RWX7"/>
      <c r="RWY7"/>
      <c r="RWZ7"/>
      <c r="RXA7"/>
      <c r="RXB7"/>
      <c r="RXC7"/>
      <c r="RXD7"/>
      <c r="RXE7"/>
      <c r="RXF7"/>
      <c r="RXG7"/>
      <c r="RXH7"/>
      <c r="RXI7"/>
      <c r="RXJ7"/>
      <c r="RXK7"/>
      <c r="RXL7"/>
      <c r="RXM7"/>
      <c r="RXN7"/>
      <c r="RXO7"/>
      <c r="RXP7"/>
      <c r="RXQ7"/>
      <c r="RXR7"/>
      <c r="RXS7"/>
      <c r="RXT7"/>
      <c r="RXU7"/>
      <c r="RXV7"/>
      <c r="RXW7"/>
      <c r="RXX7"/>
      <c r="RXY7"/>
      <c r="RXZ7"/>
      <c r="RYA7"/>
      <c r="RYB7"/>
      <c r="RYC7"/>
      <c r="RYD7"/>
      <c r="RYE7"/>
      <c r="RYF7"/>
      <c r="RYG7"/>
      <c r="RYH7"/>
      <c r="RYI7"/>
      <c r="RYJ7"/>
      <c r="RYK7"/>
      <c r="RYL7"/>
      <c r="RYM7"/>
      <c r="RYN7"/>
      <c r="RYO7"/>
      <c r="RYP7"/>
      <c r="RYQ7"/>
      <c r="RYR7"/>
      <c r="RYS7"/>
      <c r="RYT7"/>
      <c r="RYU7"/>
      <c r="RYV7"/>
      <c r="RYW7"/>
      <c r="RYX7"/>
      <c r="RYY7"/>
      <c r="RYZ7"/>
      <c r="RZA7"/>
      <c r="RZB7"/>
      <c r="RZC7"/>
      <c r="RZD7"/>
      <c r="RZE7"/>
      <c r="RZF7"/>
      <c r="RZG7"/>
      <c r="RZH7"/>
      <c r="RZI7"/>
      <c r="RZJ7"/>
      <c r="RZK7"/>
      <c r="RZL7"/>
      <c r="RZM7"/>
      <c r="RZN7"/>
      <c r="RZO7"/>
      <c r="RZP7"/>
      <c r="RZQ7"/>
      <c r="RZR7"/>
      <c r="RZS7"/>
      <c r="RZT7"/>
      <c r="RZU7"/>
      <c r="RZV7"/>
      <c r="RZW7"/>
      <c r="RZX7"/>
      <c r="RZY7"/>
      <c r="RZZ7"/>
      <c r="SAA7"/>
      <c r="SAB7"/>
      <c r="SAC7"/>
      <c r="SAD7"/>
      <c r="SAE7"/>
      <c r="SAF7"/>
      <c r="SAG7"/>
      <c r="SAH7"/>
      <c r="SAI7"/>
      <c r="SAJ7"/>
      <c r="SAK7"/>
      <c r="SAL7"/>
      <c r="SAM7"/>
      <c r="SAN7"/>
      <c r="SAO7"/>
      <c r="SAP7"/>
      <c r="SAQ7"/>
      <c r="SAR7"/>
      <c r="SAS7"/>
      <c r="SAT7"/>
      <c r="SAU7"/>
      <c r="SAV7"/>
      <c r="SAW7"/>
      <c r="SAX7"/>
      <c r="SAY7"/>
      <c r="SAZ7"/>
      <c r="SBA7"/>
      <c r="SBB7"/>
      <c r="SBC7"/>
      <c r="SBD7"/>
      <c r="SBE7"/>
      <c r="SBF7"/>
      <c r="SBG7"/>
      <c r="SBH7"/>
      <c r="SBI7"/>
      <c r="SBJ7"/>
      <c r="SBK7"/>
      <c r="SBL7"/>
      <c r="SBM7"/>
      <c r="SBN7"/>
      <c r="SBO7"/>
      <c r="SBP7"/>
      <c r="SBQ7"/>
      <c r="SBR7"/>
      <c r="SBS7"/>
      <c r="SBT7"/>
      <c r="SBU7"/>
      <c r="SBV7"/>
      <c r="SBW7"/>
      <c r="SBX7"/>
      <c r="SBY7"/>
      <c r="SBZ7"/>
      <c r="SCA7"/>
      <c r="SCB7"/>
      <c r="SCC7"/>
      <c r="SCD7"/>
      <c r="SCE7"/>
      <c r="SCF7"/>
      <c r="SCG7"/>
      <c r="SCH7"/>
      <c r="SCI7"/>
      <c r="SCJ7"/>
      <c r="SCK7"/>
      <c r="SCL7"/>
      <c r="SCM7"/>
      <c r="SCN7"/>
      <c r="SCO7"/>
      <c r="SCP7"/>
      <c r="SCQ7"/>
      <c r="SCR7"/>
      <c r="SCS7"/>
      <c r="SCT7"/>
      <c r="SCU7"/>
      <c r="SCV7"/>
      <c r="SCW7"/>
      <c r="SCX7"/>
      <c r="SCY7"/>
      <c r="SCZ7"/>
      <c r="SDA7"/>
      <c r="SDB7"/>
      <c r="SDC7"/>
      <c r="SDD7"/>
      <c r="SDE7"/>
      <c r="SDF7"/>
      <c r="SDG7"/>
      <c r="SDH7"/>
      <c r="SDI7"/>
      <c r="SDJ7"/>
      <c r="SDK7"/>
      <c r="SDL7"/>
      <c r="SDM7"/>
      <c r="SDN7"/>
      <c r="SDO7"/>
      <c r="SDP7"/>
      <c r="SDQ7"/>
      <c r="SDR7"/>
      <c r="SDS7"/>
      <c r="SDT7"/>
      <c r="SDU7"/>
      <c r="SDV7"/>
      <c r="SDW7"/>
      <c r="SDX7"/>
      <c r="SDY7"/>
      <c r="SDZ7"/>
      <c r="SEA7"/>
      <c r="SEB7"/>
      <c r="SEC7"/>
      <c r="SED7"/>
      <c r="SEE7"/>
      <c r="SEF7"/>
      <c r="SEG7"/>
      <c r="SEH7"/>
      <c r="SEI7"/>
      <c r="SEJ7"/>
      <c r="SEK7"/>
      <c r="SEL7"/>
      <c r="SEM7"/>
      <c r="SEN7"/>
      <c r="SEO7"/>
      <c r="SEP7"/>
      <c r="SEQ7"/>
      <c r="SER7"/>
      <c r="SES7"/>
      <c r="SET7"/>
      <c r="SEU7"/>
      <c r="SEV7"/>
      <c r="SEW7"/>
      <c r="SEX7"/>
      <c r="SEY7"/>
      <c r="SEZ7"/>
      <c r="SFA7"/>
      <c r="SFB7"/>
      <c r="SFC7"/>
      <c r="SFD7"/>
      <c r="SFE7"/>
      <c r="SFF7"/>
      <c r="SFG7"/>
      <c r="SFH7"/>
      <c r="SFI7"/>
      <c r="SFJ7"/>
      <c r="SFK7"/>
      <c r="SFL7"/>
      <c r="SFM7"/>
      <c r="SFN7"/>
      <c r="SFO7"/>
      <c r="SFP7"/>
      <c r="SFQ7"/>
      <c r="SFR7"/>
      <c r="SFS7"/>
      <c r="SFT7"/>
      <c r="SFU7"/>
      <c r="SFV7"/>
      <c r="SFW7"/>
      <c r="SFX7"/>
      <c r="SFY7"/>
      <c r="SFZ7"/>
      <c r="SGA7"/>
      <c r="SGB7"/>
      <c r="SGC7"/>
      <c r="SGD7"/>
      <c r="SGE7"/>
      <c r="SGF7"/>
      <c r="SGG7"/>
      <c r="SGH7"/>
      <c r="SGI7"/>
      <c r="SGJ7"/>
      <c r="SGK7"/>
      <c r="SGL7"/>
      <c r="SGM7"/>
      <c r="SGN7"/>
      <c r="SGO7"/>
      <c r="SGP7"/>
      <c r="SGQ7"/>
      <c r="SGR7"/>
      <c r="SGS7"/>
      <c r="SGT7"/>
      <c r="SGU7"/>
      <c r="SGV7"/>
      <c r="SGW7"/>
      <c r="SGX7"/>
      <c r="SGY7"/>
      <c r="SGZ7"/>
      <c r="SHA7"/>
      <c r="SHB7"/>
      <c r="SHC7"/>
      <c r="SHD7"/>
      <c r="SHE7"/>
      <c r="SHF7"/>
      <c r="SHG7"/>
      <c r="SHH7"/>
      <c r="SHI7"/>
      <c r="SHJ7"/>
      <c r="SHK7"/>
      <c r="SHL7"/>
      <c r="SHM7"/>
      <c r="SHN7"/>
      <c r="SHO7"/>
      <c r="SHP7"/>
      <c r="SHQ7"/>
      <c r="SHR7"/>
      <c r="SHS7"/>
      <c r="SHT7"/>
      <c r="SHU7"/>
      <c r="SHV7"/>
      <c r="SHW7"/>
      <c r="SHX7"/>
      <c r="SHY7"/>
      <c r="SHZ7"/>
      <c r="SIA7"/>
      <c r="SIB7"/>
      <c r="SIC7"/>
      <c r="SID7"/>
      <c r="SIE7"/>
      <c r="SIF7"/>
      <c r="SIG7"/>
      <c r="SIH7"/>
      <c r="SII7"/>
      <c r="SIJ7"/>
      <c r="SIK7"/>
      <c r="SIL7"/>
      <c r="SIM7"/>
      <c r="SIN7"/>
      <c r="SIO7"/>
      <c r="SIP7"/>
      <c r="SIQ7"/>
      <c r="SIR7"/>
      <c r="SIS7"/>
      <c r="SIT7"/>
      <c r="SIU7"/>
      <c r="SIV7"/>
      <c r="SIW7"/>
      <c r="SIX7"/>
      <c r="SIY7"/>
      <c r="SIZ7"/>
      <c r="SJA7"/>
      <c r="SJB7"/>
      <c r="SJC7"/>
      <c r="SJD7"/>
      <c r="SJE7"/>
      <c r="SJF7"/>
      <c r="SJG7"/>
      <c r="SJH7"/>
      <c r="SJI7"/>
      <c r="SJJ7"/>
      <c r="SJK7"/>
      <c r="SJL7"/>
      <c r="SJM7"/>
      <c r="SJN7"/>
      <c r="SJO7"/>
      <c r="SJP7"/>
      <c r="SJQ7"/>
      <c r="SJR7"/>
      <c r="SJS7"/>
      <c r="SJT7"/>
      <c r="SJU7"/>
      <c r="SJV7"/>
      <c r="SJW7"/>
      <c r="SJX7"/>
      <c r="SJY7"/>
      <c r="SJZ7"/>
      <c r="SKA7"/>
      <c r="SKB7"/>
      <c r="SKC7"/>
      <c r="SKD7"/>
      <c r="SKE7"/>
      <c r="SKF7"/>
      <c r="SKG7"/>
      <c r="SKH7"/>
      <c r="SKI7"/>
      <c r="SKJ7"/>
      <c r="SKK7"/>
      <c r="SKL7"/>
      <c r="SKM7"/>
      <c r="SKN7"/>
      <c r="SKO7"/>
      <c r="SKP7"/>
      <c r="SKQ7"/>
      <c r="SKR7"/>
      <c r="SKS7"/>
      <c r="SKT7"/>
      <c r="SKU7"/>
      <c r="SKV7"/>
      <c r="SKW7"/>
      <c r="SKX7"/>
      <c r="SKY7"/>
      <c r="SKZ7"/>
      <c r="SLA7"/>
      <c r="SLB7"/>
      <c r="SLC7"/>
      <c r="SLD7"/>
      <c r="SLE7"/>
      <c r="SLF7"/>
      <c r="SLG7"/>
      <c r="SLH7"/>
      <c r="SLI7"/>
      <c r="SLJ7"/>
      <c r="SLK7"/>
      <c r="SLL7"/>
      <c r="SLM7"/>
      <c r="SLN7"/>
      <c r="SLO7"/>
      <c r="SLP7"/>
      <c r="SLQ7"/>
      <c r="SLR7"/>
      <c r="SLS7"/>
      <c r="SLT7"/>
      <c r="SLU7"/>
      <c r="SLV7"/>
      <c r="SLW7"/>
      <c r="SLX7"/>
      <c r="SLY7"/>
      <c r="SLZ7"/>
      <c r="SMA7"/>
      <c r="SMB7"/>
      <c r="SMC7"/>
      <c r="SMD7"/>
      <c r="SME7"/>
      <c r="SMF7"/>
      <c r="SMG7"/>
      <c r="SMH7"/>
      <c r="SMI7"/>
      <c r="SMJ7"/>
      <c r="SMK7"/>
      <c r="SML7"/>
      <c r="SMM7"/>
      <c r="SMN7"/>
      <c r="SMO7"/>
      <c r="SMP7"/>
      <c r="SMQ7"/>
      <c r="SMR7"/>
      <c r="SMS7"/>
      <c r="SMT7"/>
      <c r="SMU7"/>
      <c r="SMV7"/>
      <c r="SMW7"/>
      <c r="SMX7"/>
      <c r="SMY7"/>
      <c r="SMZ7"/>
      <c r="SNA7"/>
      <c r="SNB7"/>
      <c r="SNC7"/>
      <c r="SND7"/>
      <c r="SNE7"/>
      <c r="SNF7"/>
      <c r="SNG7"/>
      <c r="SNH7"/>
      <c r="SNI7"/>
      <c r="SNJ7"/>
      <c r="SNK7"/>
      <c r="SNL7"/>
      <c r="SNM7"/>
      <c r="SNN7"/>
      <c r="SNO7"/>
      <c r="SNP7"/>
      <c r="SNQ7"/>
      <c r="SNR7"/>
      <c r="SNS7"/>
      <c r="SNT7"/>
      <c r="SNU7"/>
      <c r="SNV7"/>
      <c r="SNW7"/>
      <c r="SNX7"/>
      <c r="SNY7"/>
      <c r="SNZ7"/>
      <c r="SOA7"/>
      <c r="SOB7"/>
      <c r="SOC7"/>
      <c r="SOD7"/>
      <c r="SOE7"/>
      <c r="SOF7"/>
      <c r="SOG7"/>
      <c r="SOH7"/>
      <c r="SOI7"/>
      <c r="SOJ7"/>
      <c r="SOK7"/>
      <c r="SOL7"/>
      <c r="SOM7"/>
      <c r="SON7"/>
      <c r="SOO7"/>
      <c r="SOP7"/>
      <c r="SOQ7"/>
      <c r="SOR7"/>
      <c r="SOS7"/>
      <c r="SOT7"/>
      <c r="SOU7"/>
      <c r="SOV7"/>
      <c r="SOW7"/>
      <c r="SOX7"/>
      <c r="SOY7"/>
      <c r="SOZ7"/>
      <c r="SPA7"/>
      <c r="SPB7"/>
      <c r="SPC7"/>
      <c r="SPD7"/>
      <c r="SPE7"/>
      <c r="SPF7"/>
      <c r="SPG7"/>
      <c r="SPH7"/>
      <c r="SPI7"/>
      <c r="SPJ7"/>
      <c r="SPK7"/>
      <c r="SPL7"/>
      <c r="SPM7"/>
      <c r="SPN7"/>
      <c r="SPO7"/>
      <c r="SPP7"/>
      <c r="SPQ7"/>
      <c r="SPR7"/>
      <c r="SPS7"/>
      <c r="SPT7"/>
      <c r="SPU7"/>
      <c r="SPV7"/>
      <c r="SPW7"/>
      <c r="SPX7"/>
      <c r="SPY7"/>
      <c r="SPZ7"/>
      <c r="SQA7"/>
      <c r="SQB7"/>
      <c r="SQC7"/>
      <c r="SQD7"/>
      <c r="SQE7"/>
      <c r="SQF7"/>
      <c r="SQG7"/>
      <c r="SQH7"/>
      <c r="SQI7"/>
      <c r="SQJ7"/>
      <c r="SQK7"/>
      <c r="SQL7"/>
      <c r="SQM7"/>
      <c r="SQN7"/>
      <c r="SQO7"/>
      <c r="SQP7"/>
      <c r="SQQ7"/>
      <c r="SQR7"/>
      <c r="SQS7"/>
      <c r="SQT7"/>
      <c r="SQU7"/>
      <c r="SQV7"/>
      <c r="SQW7"/>
      <c r="SQX7"/>
      <c r="SQY7"/>
      <c r="SQZ7"/>
      <c r="SRA7"/>
      <c r="SRB7"/>
      <c r="SRC7"/>
      <c r="SRD7"/>
      <c r="SRE7"/>
      <c r="SRF7"/>
      <c r="SRG7"/>
      <c r="SRH7"/>
      <c r="SRI7"/>
      <c r="SRJ7"/>
      <c r="SRK7"/>
      <c r="SRL7"/>
      <c r="SRM7"/>
      <c r="SRN7"/>
      <c r="SRO7"/>
      <c r="SRP7"/>
      <c r="SRQ7"/>
      <c r="SRR7"/>
      <c r="SRS7"/>
      <c r="SRT7"/>
      <c r="SRU7"/>
      <c r="SRV7"/>
      <c r="SRW7"/>
      <c r="SRX7"/>
      <c r="SRY7"/>
      <c r="SRZ7"/>
      <c r="SSA7"/>
      <c r="SSB7"/>
      <c r="SSC7"/>
      <c r="SSD7"/>
      <c r="SSE7"/>
      <c r="SSF7"/>
      <c r="SSG7"/>
      <c r="SSH7"/>
      <c r="SSI7"/>
      <c r="SSJ7"/>
      <c r="SSK7"/>
      <c r="SSL7"/>
      <c r="SSM7"/>
      <c r="SSN7"/>
      <c r="SSO7"/>
      <c r="SSP7"/>
      <c r="SSQ7"/>
      <c r="SSR7"/>
      <c r="SSS7"/>
      <c r="SST7"/>
      <c r="SSU7"/>
      <c r="SSV7"/>
      <c r="SSW7"/>
      <c r="SSX7"/>
      <c r="SSY7"/>
      <c r="SSZ7"/>
      <c r="STA7"/>
      <c r="STB7"/>
      <c r="STC7"/>
      <c r="STD7"/>
      <c r="STE7"/>
      <c r="STF7"/>
      <c r="STG7"/>
      <c r="STH7"/>
      <c r="STI7"/>
      <c r="STJ7"/>
      <c r="STK7"/>
      <c r="STL7"/>
      <c r="STM7"/>
      <c r="STN7"/>
      <c r="STO7"/>
      <c r="STP7"/>
      <c r="STQ7"/>
      <c r="STR7"/>
      <c r="STS7"/>
      <c r="STT7"/>
      <c r="STU7"/>
      <c r="STV7"/>
      <c r="STW7"/>
      <c r="STX7"/>
      <c r="STY7"/>
      <c r="STZ7"/>
      <c r="SUA7"/>
      <c r="SUB7"/>
      <c r="SUC7"/>
      <c r="SUD7"/>
      <c r="SUE7"/>
      <c r="SUF7"/>
      <c r="SUG7"/>
      <c r="SUH7"/>
      <c r="SUI7"/>
      <c r="SUJ7"/>
      <c r="SUK7"/>
      <c r="SUL7"/>
      <c r="SUM7"/>
      <c r="SUN7"/>
      <c r="SUO7"/>
      <c r="SUP7"/>
      <c r="SUQ7"/>
      <c r="SUR7"/>
      <c r="SUS7"/>
      <c r="SUT7"/>
      <c r="SUU7"/>
      <c r="SUV7"/>
      <c r="SUW7"/>
      <c r="SUX7"/>
      <c r="SUY7"/>
      <c r="SUZ7"/>
      <c r="SVA7"/>
      <c r="SVB7"/>
      <c r="SVC7"/>
      <c r="SVD7"/>
      <c r="SVE7"/>
      <c r="SVF7"/>
      <c r="SVG7"/>
      <c r="SVH7"/>
      <c r="SVI7"/>
      <c r="SVJ7"/>
      <c r="SVK7"/>
      <c r="SVL7"/>
      <c r="SVM7"/>
      <c r="SVN7"/>
      <c r="SVO7"/>
      <c r="SVP7"/>
      <c r="SVQ7"/>
      <c r="SVR7"/>
      <c r="SVS7"/>
      <c r="SVT7"/>
      <c r="SVU7"/>
      <c r="SVV7"/>
      <c r="SVW7"/>
      <c r="SVX7"/>
      <c r="SVY7"/>
      <c r="SVZ7"/>
      <c r="SWA7"/>
      <c r="SWB7"/>
      <c r="SWC7"/>
      <c r="SWD7"/>
      <c r="SWE7"/>
      <c r="SWF7"/>
      <c r="SWG7"/>
      <c r="SWH7"/>
      <c r="SWI7"/>
      <c r="SWJ7"/>
      <c r="SWK7"/>
      <c r="SWL7"/>
      <c r="SWM7"/>
      <c r="SWN7"/>
      <c r="SWO7"/>
      <c r="SWP7"/>
      <c r="SWQ7"/>
      <c r="SWR7"/>
      <c r="SWS7"/>
      <c r="SWT7"/>
      <c r="SWU7"/>
      <c r="SWV7"/>
      <c r="SWW7"/>
      <c r="SWX7"/>
      <c r="SWY7"/>
      <c r="SWZ7"/>
      <c r="SXA7"/>
      <c r="SXB7"/>
      <c r="SXC7"/>
      <c r="SXD7"/>
      <c r="SXE7"/>
      <c r="SXF7"/>
      <c r="SXG7"/>
      <c r="SXH7"/>
      <c r="SXI7"/>
      <c r="SXJ7"/>
      <c r="SXK7"/>
      <c r="SXL7"/>
      <c r="SXM7"/>
      <c r="SXN7"/>
      <c r="SXO7"/>
      <c r="SXP7"/>
      <c r="SXQ7"/>
      <c r="SXR7"/>
      <c r="SXS7"/>
      <c r="SXT7"/>
      <c r="SXU7"/>
      <c r="SXV7"/>
      <c r="SXW7"/>
      <c r="SXX7"/>
      <c r="SXY7"/>
      <c r="SXZ7"/>
      <c r="SYA7"/>
      <c r="SYB7"/>
      <c r="SYC7"/>
      <c r="SYD7"/>
      <c r="SYE7"/>
      <c r="SYF7"/>
      <c r="SYG7"/>
      <c r="SYH7"/>
      <c r="SYI7"/>
      <c r="SYJ7"/>
      <c r="SYK7"/>
      <c r="SYL7"/>
      <c r="SYM7"/>
      <c r="SYN7"/>
      <c r="SYO7"/>
      <c r="SYP7"/>
      <c r="SYQ7"/>
      <c r="SYR7"/>
      <c r="SYS7"/>
      <c r="SYT7"/>
      <c r="SYU7"/>
      <c r="SYV7"/>
      <c r="SYW7"/>
      <c r="SYX7"/>
      <c r="SYY7"/>
      <c r="SYZ7"/>
      <c r="SZA7"/>
      <c r="SZB7"/>
      <c r="SZC7"/>
      <c r="SZD7"/>
      <c r="SZE7"/>
      <c r="SZF7"/>
      <c r="SZG7"/>
      <c r="SZH7"/>
      <c r="SZI7"/>
      <c r="SZJ7"/>
      <c r="SZK7"/>
      <c r="SZL7"/>
      <c r="SZM7"/>
      <c r="SZN7"/>
      <c r="SZO7"/>
      <c r="SZP7"/>
      <c r="SZQ7"/>
      <c r="SZR7"/>
      <c r="SZS7"/>
      <c r="SZT7"/>
      <c r="SZU7"/>
      <c r="SZV7"/>
      <c r="SZW7"/>
      <c r="SZX7"/>
      <c r="SZY7"/>
      <c r="SZZ7"/>
      <c r="TAA7"/>
      <c r="TAB7"/>
      <c r="TAC7"/>
      <c r="TAD7"/>
      <c r="TAE7"/>
      <c r="TAF7"/>
      <c r="TAG7"/>
      <c r="TAH7"/>
      <c r="TAI7"/>
      <c r="TAJ7"/>
      <c r="TAK7"/>
      <c r="TAL7"/>
      <c r="TAM7"/>
      <c r="TAN7"/>
      <c r="TAO7"/>
      <c r="TAP7"/>
      <c r="TAQ7"/>
      <c r="TAR7"/>
      <c r="TAS7"/>
      <c r="TAT7"/>
      <c r="TAU7"/>
      <c r="TAV7"/>
      <c r="TAW7"/>
      <c r="TAX7"/>
      <c r="TAY7"/>
      <c r="TAZ7"/>
      <c r="TBA7"/>
      <c r="TBB7"/>
      <c r="TBC7"/>
      <c r="TBD7"/>
      <c r="TBE7"/>
      <c r="TBF7"/>
      <c r="TBG7"/>
      <c r="TBH7"/>
      <c r="TBI7"/>
      <c r="TBJ7"/>
      <c r="TBK7"/>
      <c r="TBL7"/>
      <c r="TBM7"/>
      <c r="TBN7"/>
      <c r="TBO7"/>
      <c r="TBP7"/>
      <c r="TBQ7"/>
      <c r="TBR7"/>
      <c r="TBS7"/>
      <c r="TBT7"/>
      <c r="TBU7"/>
      <c r="TBV7"/>
      <c r="TBW7"/>
      <c r="TBX7"/>
      <c r="TBY7"/>
      <c r="TBZ7"/>
      <c r="TCA7"/>
      <c r="TCB7"/>
      <c r="TCC7"/>
      <c r="TCD7"/>
      <c r="TCE7"/>
      <c r="TCF7"/>
      <c r="TCG7"/>
      <c r="TCH7"/>
      <c r="TCI7"/>
      <c r="TCJ7"/>
      <c r="TCK7"/>
      <c r="TCL7"/>
      <c r="TCM7"/>
      <c r="TCN7"/>
      <c r="TCO7"/>
      <c r="TCP7"/>
      <c r="TCQ7"/>
      <c r="TCR7"/>
      <c r="TCS7"/>
      <c r="TCT7"/>
      <c r="TCU7"/>
      <c r="TCV7"/>
      <c r="TCW7"/>
      <c r="TCX7"/>
      <c r="TCY7"/>
      <c r="TCZ7"/>
      <c r="TDA7"/>
      <c r="TDB7"/>
      <c r="TDC7"/>
      <c r="TDD7"/>
      <c r="TDE7"/>
      <c r="TDF7"/>
      <c r="TDG7"/>
      <c r="TDH7"/>
      <c r="TDI7"/>
      <c r="TDJ7"/>
      <c r="TDK7"/>
      <c r="TDL7"/>
      <c r="TDM7"/>
      <c r="TDN7"/>
      <c r="TDO7"/>
      <c r="TDP7"/>
      <c r="TDQ7"/>
      <c r="TDR7"/>
      <c r="TDS7"/>
      <c r="TDT7"/>
      <c r="TDU7"/>
      <c r="TDV7"/>
      <c r="TDW7"/>
      <c r="TDX7"/>
      <c r="TDY7"/>
      <c r="TDZ7"/>
      <c r="TEA7"/>
      <c r="TEB7"/>
      <c r="TEC7"/>
      <c r="TED7"/>
      <c r="TEE7"/>
      <c r="TEF7"/>
      <c r="TEG7"/>
      <c r="TEH7"/>
      <c r="TEI7"/>
      <c r="TEJ7"/>
      <c r="TEK7"/>
      <c r="TEL7"/>
      <c r="TEM7"/>
      <c r="TEN7"/>
      <c r="TEO7"/>
      <c r="TEP7"/>
      <c r="TEQ7"/>
      <c r="TER7"/>
      <c r="TES7"/>
      <c r="TET7"/>
      <c r="TEU7"/>
      <c r="TEV7"/>
      <c r="TEW7"/>
      <c r="TEX7"/>
      <c r="TEY7"/>
      <c r="TEZ7"/>
      <c r="TFA7"/>
      <c r="TFB7"/>
      <c r="TFC7"/>
      <c r="TFD7"/>
      <c r="TFE7"/>
      <c r="TFF7"/>
      <c r="TFG7"/>
      <c r="TFH7"/>
      <c r="TFI7"/>
      <c r="TFJ7"/>
      <c r="TFK7"/>
      <c r="TFL7"/>
      <c r="TFM7"/>
      <c r="TFN7"/>
      <c r="TFO7"/>
      <c r="TFP7"/>
      <c r="TFQ7"/>
      <c r="TFR7"/>
      <c r="TFS7"/>
      <c r="TFT7"/>
      <c r="TFU7"/>
      <c r="TFV7"/>
      <c r="TFW7"/>
      <c r="TFX7"/>
      <c r="TFY7"/>
      <c r="TFZ7"/>
      <c r="TGA7"/>
      <c r="TGB7"/>
      <c r="TGC7"/>
      <c r="TGD7"/>
      <c r="TGE7"/>
      <c r="TGF7"/>
      <c r="TGG7"/>
      <c r="TGH7"/>
      <c r="TGI7"/>
      <c r="TGJ7"/>
      <c r="TGK7"/>
      <c r="TGL7"/>
      <c r="TGM7"/>
      <c r="TGN7"/>
      <c r="TGO7"/>
      <c r="TGP7"/>
      <c r="TGQ7"/>
      <c r="TGR7"/>
      <c r="TGS7"/>
      <c r="TGT7"/>
      <c r="TGU7"/>
      <c r="TGV7"/>
      <c r="TGW7"/>
      <c r="TGX7"/>
      <c r="TGY7"/>
      <c r="TGZ7"/>
      <c r="THA7"/>
      <c r="THB7"/>
      <c r="THC7"/>
      <c r="THD7"/>
      <c r="THE7"/>
      <c r="THF7"/>
      <c r="THG7"/>
      <c r="THH7"/>
      <c r="THI7"/>
      <c r="THJ7"/>
      <c r="THK7"/>
      <c r="THL7"/>
      <c r="THM7"/>
      <c r="THN7"/>
      <c r="THO7"/>
      <c r="THP7"/>
      <c r="THQ7"/>
      <c r="THR7"/>
      <c r="THS7"/>
      <c r="THT7"/>
      <c r="THU7"/>
      <c r="THV7"/>
      <c r="THW7"/>
      <c r="THX7"/>
      <c r="THY7"/>
      <c r="THZ7"/>
      <c r="TIA7"/>
      <c r="TIB7"/>
      <c r="TIC7"/>
      <c r="TID7"/>
      <c r="TIE7"/>
      <c r="TIF7"/>
      <c r="TIG7"/>
      <c r="TIH7"/>
      <c r="TII7"/>
      <c r="TIJ7"/>
      <c r="TIK7"/>
      <c r="TIL7"/>
      <c r="TIM7"/>
      <c r="TIN7"/>
      <c r="TIO7"/>
      <c r="TIP7"/>
      <c r="TIQ7"/>
      <c r="TIR7"/>
      <c r="TIS7"/>
      <c r="TIT7"/>
      <c r="TIU7"/>
      <c r="TIV7"/>
      <c r="TIW7"/>
      <c r="TIX7"/>
      <c r="TIY7"/>
      <c r="TIZ7"/>
      <c r="TJA7"/>
      <c r="TJB7"/>
      <c r="TJC7"/>
      <c r="TJD7"/>
      <c r="TJE7"/>
      <c r="TJF7"/>
      <c r="TJG7"/>
      <c r="TJH7"/>
      <c r="TJI7"/>
      <c r="TJJ7"/>
      <c r="TJK7"/>
      <c r="TJL7"/>
      <c r="TJM7"/>
      <c r="TJN7"/>
      <c r="TJO7"/>
      <c r="TJP7"/>
      <c r="TJQ7"/>
      <c r="TJR7"/>
      <c r="TJS7"/>
      <c r="TJT7"/>
      <c r="TJU7"/>
      <c r="TJV7"/>
      <c r="TJW7"/>
      <c r="TJX7"/>
      <c r="TJY7"/>
      <c r="TJZ7"/>
      <c r="TKA7"/>
      <c r="TKB7"/>
      <c r="TKC7"/>
      <c r="TKD7"/>
      <c r="TKE7"/>
      <c r="TKF7"/>
      <c r="TKG7"/>
      <c r="TKH7"/>
      <c r="TKI7"/>
      <c r="TKJ7"/>
      <c r="TKK7"/>
      <c r="TKL7"/>
      <c r="TKM7"/>
      <c r="TKN7"/>
      <c r="TKO7"/>
      <c r="TKP7"/>
      <c r="TKQ7"/>
      <c r="TKR7"/>
      <c r="TKS7"/>
      <c r="TKT7"/>
      <c r="TKU7"/>
      <c r="TKV7"/>
      <c r="TKW7"/>
      <c r="TKX7"/>
      <c r="TKY7"/>
      <c r="TKZ7"/>
      <c r="TLA7"/>
      <c r="TLB7"/>
      <c r="TLC7"/>
      <c r="TLD7"/>
      <c r="TLE7"/>
      <c r="TLF7"/>
      <c r="TLG7"/>
      <c r="TLH7"/>
      <c r="TLI7"/>
      <c r="TLJ7"/>
      <c r="TLK7"/>
      <c r="TLL7"/>
      <c r="TLM7"/>
      <c r="TLN7"/>
      <c r="TLO7"/>
      <c r="TLP7"/>
      <c r="TLQ7"/>
      <c r="TLR7"/>
      <c r="TLS7"/>
      <c r="TLT7"/>
      <c r="TLU7"/>
      <c r="TLV7"/>
      <c r="TLW7"/>
      <c r="TLX7"/>
      <c r="TLY7"/>
      <c r="TLZ7"/>
      <c r="TMA7"/>
      <c r="TMB7"/>
      <c r="TMC7"/>
      <c r="TMD7"/>
      <c r="TME7"/>
      <c r="TMF7"/>
      <c r="TMG7"/>
      <c r="TMH7"/>
      <c r="TMI7"/>
      <c r="TMJ7"/>
      <c r="TMK7"/>
      <c r="TML7"/>
      <c r="TMM7"/>
      <c r="TMN7"/>
      <c r="TMO7"/>
      <c r="TMP7"/>
      <c r="TMQ7"/>
      <c r="TMR7"/>
      <c r="TMS7"/>
      <c r="TMT7"/>
      <c r="TMU7"/>
      <c r="TMV7"/>
      <c r="TMW7"/>
      <c r="TMX7"/>
      <c r="TMY7"/>
      <c r="TMZ7"/>
      <c r="TNA7"/>
      <c r="TNB7"/>
      <c r="TNC7"/>
      <c r="TND7"/>
      <c r="TNE7"/>
      <c r="TNF7"/>
      <c r="TNG7"/>
      <c r="TNH7"/>
      <c r="TNI7"/>
      <c r="TNJ7"/>
      <c r="TNK7"/>
      <c r="TNL7"/>
      <c r="TNM7"/>
      <c r="TNN7"/>
      <c r="TNO7"/>
      <c r="TNP7"/>
      <c r="TNQ7"/>
      <c r="TNR7"/>
      <c r="TNS7"/>
      <c r="TNT7"/>
      <c r="TNU7"/>
      <c r="TNV7"/>
      <c r="TNW7"/>
      <c r="TNX7"/>
      <c r="TNY7"/>
      <c r="TNZ7"/>
      <c r="TOA7"/>
      <c r="TOB7"/>
      <c r="TOC7"/>
      <c r="TOD7"/>
      <c r="TOE7"/>
      <c r="TOF7"/>
      <c r="TOG7"/>
      <c r="TOH7"/>
      <c r="TOI7"/>
      <c r="TOJ7"/>
      <c r="TOK7"/>
      <c r="TOL7"/>
      <c r="TOM7"/>
      <c r="TON7"/>
      <c r="TOO7"/>
      <c r="TOP7"/>
      <c r="TOQ7"/>
      <c r="TOR7"/>
      <c r="TOS7"/>
      <c r="TOT7"/>
      <c r="TOU7"/>
      <c r="TOV7"/>
      <c r="TOW7"/>
      <c r="TOX7"/>
      <c r="TOY7"/>
      <c r="TOZ7"/>
      <c r="TPA7"/>
      <c r="TPB7"/>
      <c r="TPC7"/>
      <c r="TPD7"/>
      <c r="TPE7"/>
      <c r="TPF7"/>
      <c r="TPG7"/>
      <c r="TPH7"/>
      <c r="TPI7"/>
      <c r="TPJ7"/>
      <c r="TPK7"/>
      <c r="TPL7"/>
      <c r="TPM7"/>
      <c r="TPN7"/>
      <c r="TPO7"/>
      <c r="TPP7"/>
      <c r="TPQ7"/>
      <c r="TPR7"/>
      <c r="TPS7"/>
      <c r="TPT7"/>
      <c r="TPU7"/>
      <c r="TPV7"/>
      <c r="TPW7"/>
      <c r="TPX7"/>
      <c r="TPY7"/>
      <c r="TPZ7"/>
      <c r="TQA7"/>
      <c r="TQB7"/>
      <c r="TQC7"/>
      <c r="TQD7"/>
      <c r="TQE7"/>
      <c r="TQF7"/>
      <c r="TQG7"/>
      <c r="TQH7"/>
      <c r="TQI7"/>
      <c r="TQJ7"/>
      <c r="TQK7"/>
      <c r="TQL7"/>
      <c r="TQM7"/>
      <c r="TQN7"/>
      <c r="TQO7"/>
      <c r="TQP7"/>
      <c r="TQQ7"/>
      <c r="TQR7"/>
      <c r="TQS7"/>
      <c r="TQT7"/>
      <c r="TQU7"/>
      <c r="TQV7"/>
      <c r="TQW7"/>
      <c r="TQX7"/>
      <c r="TQY7"/>
      <c r="TQZ7"/>
      <c r="TRA7"/>
      <c r="TRB7"/>
      <c r="TRC7"/>
      <c r="TRD7"/>
      <c r="TRE7"/>
      <c r="TRF7"/>
      <c r="TRG7"/>
      <c r="TRH7"/>
      <c r="TRI7"/>
      <c r="TRJ7"/>
      <c r="TRK7"/>
      <c r="TRL7"/>
      <c r="TRM7"/>
      <c r="TRN7"/>
      <c r="TRO7"/>
      <c r="TRP7"/>
      <c r="TRQ7"/>
      <c r="TRR7"/>
      <c r="TRS7"/>
      <c r="TRT7"/>
      <c r="TRU7"/>
      <c r="TRV7"/>
      <c r="TRW7"/>
      <c r="TRX7"/>
      <c r="TRY7"/>
      <c r="TRZ7"/>
      <c r="TSA7"/>
      <c r="TSB7"/>
      <c r="TSC7"/>
      <c r="TSD7"/>
      <c r="TSE7"/>
      <c r="TSF7"/>
      <c r="TSG7"/>
      <c r="TSH7"/>
      <c r="TSI7"/>
      <c r="TSJ7"/>
      <c r="TSK7"/>
      <c r="TSL7"/>
      <c r="TSM7"/>
      <c r="TSN7"/>
      <c r="TSO7"/>
      <c r="TSP7"/>
      <c r="TSQ7"/>
      <c r="TSR7"/>
      <c r="TSS7"/>
      <c r="TST7"/>
      <c r="TSU7"/>
      <c r="TSV7"/>
      <c r="TSW7"/>
      <c r="TSX7"/>
      <c r="TSY7"/>
      <c r="TSZ7"/>
      <c r="TTA7"/>
      <c r="TTB7"/>
      <c r="TTC7"/>
      <c r="TTD7"/>
      <c r="TTE7"/>
      <c r="TTF7"/>
      <c r="TTG7"/>
      <c r="TTH7"/>
      <c r="TTI7"/>
      <c r="TTJ7"/>
      <c r="TTK7"/>
      <c r="TTL7"/>
      <c r="TTM7"/>
      <c r="TTN7"/>
      <c r="TTO7"/>
      <c r="TTP7"/>
      <c r="TTQ7"/>
      <c r="TTR7"/>
      <c r="TTS7"/>
      <c r="TTT7"/>
      <c r="TTU7"/>
      <c r="TTV7"/>
      <c r="TTW7"/>
      <c r="TTX7"/>
      <c r="TTY7"/>
      <c r="TTZ7"/>
      <c r="TUA7"/>
      <c r="TUB7"/>
      <c r="TUC7"/>
      <c r="TUD7"/>
      <c r="TUE7"/>
      <c r="TUF7"/>
      <c r="TUG7"/>
      <c r="TUH7"/>
      <c r="TUI7"/>
      <c r="TUJ7"/>
      <c r="TUK7"/>
      <c r="TUL7"/>
      <c r="TUM7"/>
      <c r="TUN7"/>
      <c r="TUO7"/>
      <c r="TUP7"/>
      <c r="TUQ7"/>
      <c r="TUR7"/>
      <c r="TUS7"/>
      <c r="TUT7"/>
      <c r="TUU7"/>
      <c r="TUV7"/>
      <c r="TUW7"/>
      <c r="TUX7"/>
      <c r="TUY7"/>
      <c r="TUZ7"/>
      <c r="TVA7"/>
      <c r="TVB7"/>
      <c r="TVC7"/>
      <c r="TVD7"/>
      <c r="TVE7"/>
      <c r="TVF7"/>
      <c r="TVG7"/>
      <c r="TVH7"/>
      <c r="TVI7"/>
      <c r="TVJ7"/>
      <c r="TVK7"/>
      <c r="TVL7"/>
      <c r="TVM7"/>
      <c r="TVN7"/>
      <c r="TVO7"/>
      <c r="TVP7"/>
      <c r="TVQ7"/>
      <c r="TVR7"/>
      <c r="TVS7"/>
      <c r="TVT7"/>
      <c r="TVU7"/>
      <c r="TVV7"/>
      <c r="TVW7"/>
      <c r="TVX7"/>
      <c r="TVY7"/>
      <c r="TVZ7"/>
      <c r="TWA7"/>
      <c r="TWB7"/>
      <c r="TWC7"/>
      <c r="TWD7"/>
      <c r="TWE7"/>
      <c r="TWF7"/>
      <c r="TWG7"/>
      <c r="TWH7"/>
      <c r="TWI7"/>
      <c r="TWJ7"/>
      <c r="TWK7"/>
      <c r="TWL7"/>
      <c r="TWM7"/>
      <c r="TWN7"/>
      <c r="TWO7"/>
      <c r="TWP7"/>
      <c r="TWQ7"/>
      <c r="TWR7"/>
      <c r="TWS7"/>
      <c r="TWT7"/>
      <c r="TWU7"/>
      <c r="TWV7"/>
      <c r="TWW7"/>
      <c r="TWX7"/>
      <c r="TWY7"/>
      <c r="TWZ7"/>
      <c r="TXA7"/>
      <c r="TXB7"/>
      <c r="TXC7"/>
      <c r="TXD7"/>
      <c r="TXE7"/>
      <c r="TXF7"/>
      <c r="TXG7"/>
      <c r="TXH7"/>
      <c r="TXI7"/>
      <c r="TXJ7"/>
      <c r="TXK7"/>
      <c r="TXL7"/>
      <c r="TXM7"/>
      <c r="TXN7"/>
      <c r="TXO7"/>
      <c r="TXP7"/>
      <c r="TXQ7"/>
      <c r="TXR7"/>
      <c r="TXS7"/>
      <c r="TXT7"/>
      <c r="TXU7"/>
      <c r="TXV7"/>
      <c r="TXW7"/>
      <c r="TXX7"/>
      <c r="TXY7"/>
      <c r="TXZ7"/>
      <c r="TYA7"/>
      <c r="TYB7"/>
      <c r="TYC7"/>
      <c r="TYD7"/>
      <c r="TYE7"/>
      <c r="TYF7"/>
      <c r="TYG7"/>
      <c r="TYH7"/>
      <c r="TYI7"/>
      <c r="TYJ7"/>
      <c r="TYK7"/>
      <c r="TYL7"/>
      <c r="TYM7"/>
      <c r="TYN7"/>
      <c r="TYO7"/>
      <c r="TYP7"/>
      <c r="TYQ7"/>
      <c r="TYR7"/>
      <c r="TYS7"/>
      <c r="TYT7"/>
      <c r="TYU7"/>
      <c r="TYV7"/>
      <c r="TYW7"/>
      <c r="TYX7"/>
      <c r="TYY7"/>
      <c r="TYZ7"/>
      <c r="TZA7"/>
      <c r="TZB7"/>
      <c r="TZC7"/>
      <c r="TZD7"/>
      <c r="TZE7"/>
      <c r="TZF7"/>
      <c r="TZG7"/>
      <c r="TZH7"/>
      <c r="TZI7"/>
      <c r="TZJ7"/>
      <c r="TZK7"/>
      <c r="TZL7"/>
      <c r="TZM7"/>
      <c r="TZN7"/>
      <c r="TZO7"/>
      <c r="TZP7"/>
      <c r="TZQ7"/>
      <c r="TZR7"/>
      <c r="TZS7"/>
      <c r="TZT7"/>
      <c r="TZU7"/>
      <c r="TZV7"/>
      <c r="TZW7"/>
      <c r="TZX7"/>
      <c r="TZY7"/>
      <c r="TZZ7"/>
      <c r="UAA7"/>
      <c r="UAB7"/>
      <c r="UAC7"/>
      <c r="UAD7"/>
      <c r="UAE7"/>
      <c r="UAF7"/>
      <c r="UAG7"/>
      <c r="UAH7"/>
      <c r="UAI7"/>
      <c r="UAJ7"/>
      <c r="UAK7"/>
      <c r="UAL7"/>
      <c r="UAM7"/>
      <c r="UAN7"/>
      <c r="UAO7"/>
      <c r="UAP7"/>
      <c r="UAQ7"/>
      <c r="UAR7"/>
      <c r="UAS7"/>
      <c r="UAT7"/>
      <c r="UAU7"/>
      <c r="UAV7"/>
      <c r="UAW7"/>
      <c r="UAX7"/>
      <c r="UAY7"/>
      <c r="UAZ7"/>
      <c r="UBA7"/>
      <c r="UBB7"/>
      <c r="UBC7"/>
      <c r="UBD7"/>
      <c r="UBE7"/>
      <c r="UBF7"/>
      <c r="UBG7"/>
      <c r="UBH7"/>
      <c r="UBI7"/>
      <c r="UBJ7"/>
      <c r="UBK7"/>
      <c r="UBL7"/>
      <c r="UBM7"/>
      <c r="UBN7"/>
      <c r="UBO7"/>
      <c r="UBP7"/>
      <c r="UBQ7"/>
      <c r="UBR7"/>
      <c r="UBS7"/>
      <c r="UBT7"/>
      <c r="UBU7"/>
      <c r="UBV7"/>
      <c r="UBW7"/>
      <c r="UBX7"/>
      <c r="UBY7"/>
      <c r="UBZ7"/>
      <c r="UCA7"/>
      <c r="UCB7"/>
      <c r="UCC7"/>
      <c r="UCD7"/>
      <c r="UCE7"/>
      <c r="UCF7"/>
      <c r="UCG7"/>
      <c r="UCH7"/>
      <c r="UCI7"/>
      <c r="UCJ7"/>
      <c r="UCK7"/>
      <c r="UCL7"/>
      <c r="UCM7"/>
      <c r="UCN7"/>
      <c r="UCO7"/>
      <c r="UCP7"/>
      <c r="UCQ7"/>
      <c r="UCR7"/>
      <c r="UCS7"/>
      <c r="UCT7"/>
      <c r="UCU7"/>
      <c r="UCV7"/>
      <c r="UCW7"/>
      <c r="UCX7"/>
      <c r="UCY7"/>
      <c r="UCZ7"/>
      <c r="UDA7"/>
      <c r="UDB7"/>
      <c r="UDC7"/>
      <c r="UDD7"/>
      <c r="UDE7"/>
      <c r="UDF7"/>
      <c r="UDG7"/>
      <c r="UDH7"/>
      <c r="UDI7"/>
      <c r="UDJ7"/>
      <c r="UDK7"/>
      <c r="UDL7"/>
      <c r="UDM7"/>
      <c r="UDN7"/>
      <c r="UDO7"/>
      <c r="UDP7"/>
      <c r="UDQ7"/>
      <c r="UDR7"/>
      <c r="UDS7"/>
      <c r="UDT7"/>
      <c r="UDU7"/>
      <c r="UDV7"/>
      <c r="UDW7"/>
      <c r="UDX7"/>
      <c r="UDY7"/>
      <c r="UDZ7"/>
      <c r="UEA7"/>
      <c r="UEB7"/>
      <c r="UEC7"/>
      <c r="UED7"/>
      <c r="UEE7"/>
      <c r="UEF7"/>
      <c r="UEG7"/>
      <c r="UEH7"/>
      <c r="UEI7"/>
      <c r="UEJ7"/>
      <c r="UEK7"/>
      <c r="UEL7"/>
      <c r="UEM7"/>
      <c r="UEN7"/>
      <c r="UEO7"/>
      <c r="UEP7"/>
      <c r="UEQ7"/>
      <c r="UER7"/>
      <c r="UES7"/>
      <c r="UET7"/>
      <c r="UEU7"/>
      <c r="UEV7"/>
      <c r="UEW7"/>
      <c r="UEX7"/>
      <c r="UEY7"/>
      <c r="UEZ7"/>
      <c r="UFA7"/>
      <c r="UFB7"/>
      <c r="UFC7"/>
      <c r="UFD7"/>
      <c r="UFE7"/>
      <c r="UFF7"/>
      <c r="UFG7"/>
      <c r="UFH7"/>
      <c r="UFI7"/>
      <c r="UFJ7"/>
      <c r="UFK7"/>
      <c r="UFL7"/>
      <c r="UFM7"/>
      <c r="UFN7"/>
      <c r="UFO7"/>
      <c r="UFP7"/>
      <c r="UFQ7"/>
      <c r="UFR7"/>
      <c r="UFS7"/>
      <c r="UFT7"/>
      <c r="UFU7"/>
      <c r="UFV7"/>
      <c r="UFW7"/>
      <c r="UFX7"/>
      <c r="UFY7"/>
      <c r="UFZ7"/>
      <c r="UGA7"/>
      <c r="UGB7"/>
      <c r="UGC7"/>
      <c r="UGD7"/>
      <c r="UGE7"/>
      <c r="UGF7"/>
      <c r="UGG7"/>
      <c r="UGH7"/>
      <c r="UGI7"/>
      <c r="UGJ7"/>
      <c r="UGK7"/>
      <c r="UGL7"/>
      <c r="UGM7"/>
      <c r="UGN7"/>
      <c r="UGO7"/>
      <c r="UGP7"/>
      <c r="UGQ7"/>
      <c r="UGR7"/>
      <c r="UGS7"/>
      <c r="UGT7"/>
      <c r="UGU7"/>
      <c r="UGV7"/>
      <c r="UGW7"/>
      <c r="UGX7"/>
      <c r="UGY7"/>
      <c r="UGZ7"/>
      <c r="UHA7"/>
      <c r="UHB7"/>
      <c r="UHC7"/>
      <c r="UHD7"/>
      <c r="UHE7"/>
      <c r="UHF7"/>
      <c r="UHG7"/>
      <c r="UHH7"/>
      <c r="UHI7"/>
      <c r="UHJ7"/>
      <c r="UHK7"/>
      <c r="UHL7"/>
      <c r="UHM7"/>
      <c r="UHN7"/>
      <c r="UHO7"/>
      <c r="UHP7"/>
      <c r="UHQ7"/>
      <c r="UHR7"/>
      <c r="UHS7"/>
      <c r="UHT7"/>
      <c r="UHU7"/>
      <c r="UHV7"/>
      <c r="UHW7"/>
      <c r="UHX7"/>
      <c r="UHY7"/>
      <c r="UHZ7"/>
      <c r="UIA7"/>
      <c r="UIB7"/>
      <c r="UIC7"/>
      <c r="UID7"/>
      <c r="UIE7"/>
      <c r="UIF7"/>
      <c r="UIG7"/>
      <c r="UIH7"/>
      <c r="UII7"/>
      <c r="UIJ7"/>
      <c r="UIK7"/>
      <c r="UIL7"/>
      <c r="UIM7"/>
      <c r="UIN7"/>
      <c r="UIO7"/>
      <c r="UIP7"/>
      <c r="UIQ7"/>
      <c r="UIR7"/>
      <c r="UIS7"/>
      <c r="UIT7"/>
      <c r="UIU7"/>
      <c r="UIV7"/>
      <c r="UIW7"/>
      <c r="UIX7"/>
      <c r="UIY7"/>
      <c r="UIZ7"/>
      <c r="UJA7"/>
      <c r="UJB7"/>
      <c r="UJC7"/>
      <c r="UJD7"/>
      <c r="UJE7"/>
      <c r="UJF7"/>
      <c r="UJG7"/>
      <c r="UJH7"/>
      <c r="UJI7"/>
      <c r="UJJ7"/>
      <c r="UJK7"/>
      <c r="UJL7"/>
      <c r="UJM7"/>
      <c r="UJN7"/>
      <c r="UJO7"/>
      <c r="UJP7"/>
      <c r="UJQ7"/>
      <c r="UJR7"/>
      <c r="UJS7"/>
      <c r="UJT7"/>
      <c r="UJU7"/>
      <c r="UJV7"/>
      <c r="UJW7"/>
      <c r="UJX7"/>
      <c r="UJY7"/>
      <c r="UJZ7"/>
      <c r="UKA7"/>
      <c r="UKB7"/>
      <c r="UKC7"/>
      <c r="UKD7"/>
      <c r="UKE7"/>
      <c r="UKF7"/>
      <c r="UKG7"/>
      <c r="UKH7"/>
      <c r="UKI7"/>
      <c r="UKJ7"/>
      <c r="UKK7"/>
      <c r="UKL7"/>
      <c r="UKM7"/>
      <c r="UKN7"/>
      <c r="UKO7"/>
      <c r="UKP7"/>
      <c r="UKQ7"/>
      <c r="UKR7"/>
      <c r="UKS7"/>
      <c r="UKT7"/>
      <c r="UKU7"/>
      <c r="UKV7"/>
      <c r="UKW7"/>
      <c r="UKX7"/>
      <c r="UKY7"/>
      <c r="UKZ7"/>
      <c r="ULA7"/>
      <c r="ULB7"/>
      <c r="ULC7"/>
      <c r="ULD7"/>
      <c r="ULE7"/>
      <c r="ULF7"/>
      <c r="ULG7"/>
      <c r="ULH7"/>
      <c r="ULI7"/>
      <c r="ULJ7"/>
      <c r="ULK7"/>
      <c r="ULL7"/>
      <c r="ULM7"/>
      <c r="ULN7"/>
      <c r="ULO7"/>
      <c r="ULP7"/>
      <c r="ULQ7"/>
      <c r="ULR7"/>
      <c r="ULS7"/>
      <c r="ULT7"/>
      <c r="ULU7"/>
      <c r="ULV7"/>
      <c r="ULW7"/>
      <c r="ULX7"/>
      <c r="ULY7"/>
      <c r="ULZ7"/>
      <c r="UMA7"/>
      <c r="UMB7"/>
      <c r="UMC7"/>
      <c r="UMD7"/>
      <c r="UME7"/>
      <c r="UMF7"/>
      <c r="UMG7"/>
      <c r="UMH7"/>
      <c r="UMI7"/>
      <c r="UMJ7"/>
      <c r="UMK7"/>
      <c r="UML7"/>
      <c r="UMM7"/>
      <c r="UMN7"/>
      <c r="UMO7"/>
      <c r="UMP7"/>
      <c r="UMQ7"/>
      <c r="UMR7"/>
      <c r="UMS7"/>
      <c r="UMT7"/>
      <c r="UMU7"/>
      <c r="UMV7"/>
      <c r="UMW7"/>
      <c r="UMX7"/>
      <c r="UMY7"/>
      <c r="UMZ7"/>
      <c r="UNA7"/>
      <c r="UNB7"/>
      <c r="UNC7"/>
      <c r="UND7"/>
      <c r="UNE7"/>
      <c r="UNF7"/>
      <c r="UNG7"/>
      <c r="UNH7"/>
      <c r="UNI7"/>
      <c r="UNJ7"/>
      <c r="UNK7"/>
      <c r="UNL7"/>
      <c r="UNM7"/>
      <c r="UNN7"/>
      <c r="UNO7"/>
      <c r="UNP7"/>
      <c r="UNQ7"/>
      <c r="UNR7"/>
      <c r="UNS7"/>
      <c r="UNT7"/>
      <c r="UNU7"/>
      <c r="UNV7"/>
      <c r="UNW7"/>
      <c r="UNX7"/>
      <c r="UNY7"/>
      <c r="UNZ7"/>
      <c r="UOA7"/>
      <c r="UOB7"/>
      <c r="UOC7"/>
      <c r="UOD7"/>
      <c r="UOE7"/>
      <c r="UOF7"/>
      <c r="UOG7"/>
      <c r="UOH7"/>
      <c r="UOI7"/>
      <c r="UOJ7"/>
      <c r="UOK7"/>
      <c r="UOL7"/>
      <c r="UOM7"/>
      <c r="UON7"/>
      <c r="UOO7"/>
      <c r="UOP7"/>
      <c r="UOQ7"/>
      <c r="UOR7"/>
      <c r="UOS7"/>
      <c r="UOT7"/>
      <c r="UOU7"/>
      <c r="UOV7"/>
      <c r="UOW7"/>
      <c r="UOX7"/>
      <c r="UOY7"/>
      <c r="UOZ7"/>
      <c r="UPA7"/>
      <c r="UPB7"/>
      <c r="UPC7"/>
      <c r="UPD7"/>
      <c r="UPE7"/>
      <c r="UPF7"/>
      <c r="UPG7"/>
      <c r="UPH7"/>
      <c r="UPI7"/>
      <c r="UPJ7"/>
      <c r="UPK7"/>
      <c r="UPL7"/>
      <c r="UPM7"/>
      <c r="UPN7"/>
      <c r="UPO7"/>
      <c r="UPP7"/>
      <c r="UPQ7"/>
      <c r="UPR7"/>
      <c r="UPS7"/>
      <c r="UPT7"/>
      <c r="UPU7"/>
      <c r="UPV7"/>
      <c r="UPW7"/>
      <c r="UPX7"/>
      <c r="UPY7"/>
      <c r="UPZ7"/>
      <c r="UQA7"/>
      <c r="UQB7"/>
      <c r="UQC7"/>
      <c r="UQD7"/>
      <c r="UQE7"/>
      <c r="UQF7"/>
      <c r="UQG7"/>
      <c r="UQH7"/>
      <c r="UQI7"/>
      <c r="UQJ7"/>
      <c r="UQK7"/>
      <c r="UQL7"/>
      <c r="UQM7"/>
      <c r="UQN7"/>
      <c r="UQO7"/>
      <c r="UQP7"/>
      <c r="UQQ7"/>
      <c r="UQR7"/>
      <c r="UQS7"/>
      <c r="UQT7"/>
      <c r="UQU7"/>
      <c r="UQV7"/>
      <c r="UQW7"/>
      <c r="UQX7"/>
      <c r="UQY7"/>
      <c r="UQZ7"/>
      <c r="URA7"/>
      <c r="URB7"/>
      <c r="URC7"/>
      <c r="URD7"/>
      <c r="URE7"/>
      <c r="URF7"/>
      <c r="URG7"/>
      <c r="URH7"/>
      <c r="URI7"/>
      <c r="URJ7"/>
      <c r="URK7"/>
      <c r="URL7"/>
      <c r="URM7"/>
      <c r="URN7"/>
      <c r="URO7"/>
      <c r="URP7"/>
      <c r="URQ7"/>
      <c r="URR7"/>
      <c r="URS7"/>
      <c r="URT7"/>
      <c r="URU7"/>
      <c r="URV7"/>
      <c r="URW7"/>
      <c r="URX7"/>
      <c r="URY7"/>
      <c r="URZ7"/>
      <c r="USA7"/>
      <c r="USB7"/>
      <c r="USC7"/>
      <c r="USD7"/>
      <c r="USE7"/>
      <c r="USF7"/>
      <c r="USG7"/>
      <c r="USH7"/>
      <c r="USI7"/>
      <c r="USJ7"/>
      <c r="USK7"/>
      <c r="USL7"/>
      <c r="USM7"/>
      <c r="USN7"/>
      <c r="USO7"/>
      <c r="USP7"/>
      <c r="USQ7"/>
      <c r="USR7"/>
      <c r="USS7"/>
      <c r="UST7"/>
      <c r="USU7"/>
      <c r="USV7"/>
      <c r="USW7"/>
      <c r="USX7"/>
      <c r="USY7"/>
      <c r="USZ7"/>
      <c r="UTA7"/>
      <c r="UTB7"/>
      <c r="UTC7"/>
      <c r="UTD7"/>
      <c r="UTE7"/>
      <c r="UTF7"/>
      <c r="UTG7"/>
      <c r="UTH7"/>
      <c r="UTI7"/>
      <c r="UTJ7"/>
      <c r="UTK7"/>
      <c r="UTL7"/>
      <c r="UTM7"/>
      <c r="UTN7"/>
      <c r="UTO7"/>
      <c r="UTP7"/>
      <c r="UTQ7"/>
      <c r="UTR7"/>
      <c r="UTS7"/>
      <c r="UTT7"/>
      <c r="UTU7"/>
      <c r="UTV7"/>
      <c r="UTW7"/>
      <c r="UTX7"/>
      <c r="UTY7"/>
      <c r="UTZ7"/>
      <c r="UUA7"/>
      <c r="UUB7"/>
      <c r="UUC7"/>
      <c r="UUD7"/>
      <c r="UUE7"/>
      <c r="UUF7"/>
      <c r="UUG7"/>
      <c r="UUH7"/>
      <c r="UUI7"/>
      <c r="UUJ7"/>
      <c r="UUK7"/>
      <c r="UUL7"/>
      <c r="UUM7"/>
      <c r="UUN7"/>
      <c r="UUO7"/>
      <c r="UUP7"/>
      <c r="UUQ7"/>
      <c r="UUR7"/>
      <c r="UUS7"/>
      <c r="UUT7"/>
      <c r="UUU7"/>
      <c r="UUV7"/>
      <c r="UUW7"/>
      <c r="UUX7"/>
      <c r="UUY7"/>
      <c r="UUZ7"/>
      <c r="UVA7"/>
      <c r="UVB7"/>
      <c r="UVC7"/>
      <c r="UVD7"/>
      <c r="UVE7"/>
      <c r="UVF7"/>
      <c r="UVG7"/>
      <c r="UVH7"/>
      <c r="UVI7"/>
      <c r="UVJ7"/>
      <c r="UVK7"/>
      <c r="UVL7"/>
      <c r="UVM7"/>
      <c r="UVN7"/>
      <c r="UVO7"/>
      <c r="UVP7"/>
      <c r="UVQ7"/>
      <c r="UVR7"/>
      <c r="UVS7"/>
      <c r="UVT7"/>
      <c r="UVU7"/>
      <c r="UVV7"/>
      <c r="UVW7"/>
      <c r="UVX7"/>
      <c r="UVY7"/>
      <c r="UVZ7"/>
      <c r="UWA7"/>
      <c r="UWB7"/>
      <c r="UWC7"/>
      <c r="UWD7"/>
      <c r="UWE7"/>
      <c r="UWF7"/>
      <c r="UWG7"/>
      <c r="UWH7"/>
      <c r="UWI7"/>
      <c r="UWJ7"/>
      <c r="UWK7"/>
      <c r="UWL7"/>
      <c r="UWM7"/>
      <c r="UWN7"/>
      <c r="UWO7"/>
      <c r="UWP7"/>
      <c r="UWQ7"/>
      <c r="UWR7"/>
      <c r="UWS7"/>
      <c r="UWT7"/>
      <c r="UWU7"/>
      <c r="UWV7"/>
      <c r="UWW7"/>
      <c r="UWX7"/>
      <c r="UWY7"/>
      <c r="UWZ7"/>
      <c r="UXA7"/>
      <c r="UXB7"/>
      <c r="UXC7"/>
      <c r="UXD7"/>
      <c r="UXE7"/>
      <c r="UXF7"/>
      <c r="UXG7"/>
      <c r="UXH7"/>
      <c r="UXI7"/>
      <c r="UXJ7"/>
      <c r="UXK7"/>
      <c r="UXL7"/>
      <c r="UXM7"/>
      <c r="UXN7"/>
      <c r="UXO7"/>
      <c r="UXP7"/>
      <c r="UXQ7"/>
      <c r="UXR7"/>
      <c r="UXS7"/>
      <c r="UXT7"/>
      <c r="UXU7"/>
      <c r="UXV7"/>
      <c r="UXW7"/>
      <c r="UXX7"/>
      <c r="UXY7"/>
      <c r="UXZ7"/>
      <c r="UYA7"/>
      <c r="UYB7"/>
      <c r="UYC7"/>
      <c r="UYD7"/>
      <c r="UYE7"/>
      <c r="UYF7"/>
      <c r="UYG7"/>
      <c r="UYH7"/>
      <c r="UYI7"/>
      <c r="UYJ7"/>
      <c r="UYK7"/>
      <c r="UYL7"/>
      <c r="UYM7"/>
      <c r="UYN7"/>
      <c r="UYO7"/>
      <c r="UYP7"/>
      <c r="UYQ7"/>
      <c r="UYR7"/>
      <c r="UYS7"/>
      <c r="UYT7"/>
      <c r="UYU7"/>
      <c r="UYV7"/>
      <c r="UYW7"/>
      <c r="UYX7"/>
      <c r="UYY7"/>
      <c r="UYZ7"/>
      <c r="UZA7"/>
      <c r="UZB7"/>
      <c r="UZC7"/>
      <c r="UZD7"/>
      <c r="UZE7"/>
      <c r="UZF7"/>
      <c r="UZG7"/>
      <c r="UZH7"/>
      <c r="UZI7"/>
      <c r="UZJ7"/>
      <c r="UZK7"/>
      <c r="UZL7"/>
      <c r="UZM7"/>
      <c r="UZN7"/>
      <c r="UZO7"/>
      <c r="UZP7"/>
      <c r="UZQ7"/>
      <c r="UZR7"/>
      <c r="UZS7"/>
      <c r="UZT7"/>
      <c r="UZU7"/>
      <c r="UZV7"/>
      <c r="UZW7"/>
      <c r="UZX7"/>
      <c r="UZY7"/>
      <c r="UZZ7"/>
      <c r="VAA7"/>
      <c r="VAB7"/>
      <c r="VAC7"/>
      <c r="VAD7"/>
      <c r="VAE7"/>
      <c r="VAF7"/>
      <c r="VAG7"/>
      <c r="VAH7"/>
      <c r="VAI7"/>
      <c r="VAJ7"/>
      <c r="VAK7"/>
      <c r="VAL7"/>
      <c r="VAM7"/>
      <c r="VAN7"/>
      <c r="VAO7"/>
      <c r="VAP7"/>
      <c r="VAQ7"/>
      <c r="VAR7"/>
      <c r="VAS7"/>
      <c r="VAT7"/>
      <c r="VAU7"/>
      <c r="VAV7"/>
      <c r="VAW7"/>
      <c r="VAX7"/>
      <c r="VAY7"/>
      <c r="VAZ7"/>
      <c r="VBA7"/>
      <c r="VBB7"/>
      <c r="VBC7"/>
      <c r="VBD7"/>
      <c r="VBE7"/>
      <c r="VBF7"/>
      <c r="VBG7"/>
      <c r="VBH7"/>
      <c r="VBI7"/>
      <c r="VBJ7"/>
      <c r="VBK7"/>
      <c r="VBL7"/>
      <c r="VBM7"/>
      <c r="VBN7"/>
      <c r="VBO7"/>
      <c r="VBP7"/>
      <c r="VBQ7"/>
      <c r="VBR7"/>
      <c r="VBS7"/>
      <c r="VBT7"/>
      <c r="VBU7"/>
      <c r="VBV7"/>
      <c r="VBW7"/>
      <c r="VBX7"/>
      <c r="VBY7"/>
      <c r="VBZ7"/>
      <c r="VCA7"/>
      <c r="VCB7"/>
      <c r="VCC7"/>
      <c r="VCD7"/>
      <c r="VCE7"/>
      <c r="VCF7"/>
      <c r="VCG7"/>
      <c r="VCH7"/>
      <c r="VCI7"/>
      <c r="VCJ7"/>
      <c r="VCK7"/>
      <c r="VCL7"/>
      <c r="VCM7"/>
      <c r="VCN7"/>
      <c r="VCO7"/>
      <c r="VCP7"/>
      <c r="VCQ7"/>
      <c r="VCR7"/>
      <c r="VCS7"/>
      <c r="VCT7"/>
      <c r="VCU7"/>
      <c r="VCV7"/>
      <c r="VCW7"/>
      <c r="VCX7"/>
      <c r="VCY7"/>
      <c r="VCZ7"/>
      <c r="VDA7"/>
      <c r="VDB7"/>
      <c r="VDC7"/>
      <c r="VDD7"/>
      <c r="VDE7"/>
      <c r="VDF7"/>
      <c r="VDG7"/>
      <c r="VDH7"/>
      <c r="VDI7"/>
      <c r="VDJ7"/>
      <c r="VDK7"/>
      <c r="VDL7"/>
      <c r="VDM7"/>
      <c r="VDN7"/>
      <c r="VDO7"/>
      <c r="VDP7"/>
      <c r="VDQ7"/>
      <c r="VDR7"/>
      <c r="VDS7"/>
      <c r="VDT7"/>
      <c r="VDU7"/>
      <c r="VDV7"/>
      <c r="VDW7"/>
      <c r="VDX7"/>
      <c r="VDY7"/>
      <c r="VDZ7"/>
      <c r="VEA7"/>
      <c r="VEB7"/>
      <c r="VEC7"/>
      <c r="VED7"/>
      <c r="VEE7"/>
      <c r="VEF7"/>
      <c r="VEG7"/>
      <c r="VEH7"/>
      <c r="VEI7"/>
      <c r="VEJ7"/>
      <c r="VEK7"/>
      <c r="VEL7"/>
      <c r="VEM7"/>
      <c r="VEN7"/>
      <c r="VEO7"/>
      <c r="VEP7"/>
      <c r="VEQ7"/>
      <c r="VER7"/>
      <c r="VES7"/>
      <c r="VET7"/>
      <c r="VEU7"/>
      <c r="VEV7"/>
      <c r="VEW7"/>
      <c r="VEX7"/>
      <c r="VEY7"/>
      <c r="VEZ7"/>
      <c r="VFA7"/>
      <c r="VFB7"/>
      <c r="VFC7"/>
      <c r="VFD7"/>
      <c r="VFE7"/>
      <c r="VFF7"/>
      <c r="VFG7"/>
      <c r="VFH7"/>
      <c r="VFI7"/>
      <c r="VFJ7"/>
      <c r="VFK7"/>
      <c r="VFL7"/>
      <c r="VFM7"/>
      <c r="VFN7"/>
      <c r="VFO7"/>
      <c r="VFP7"/>
      <c r="VFQ7"/>
      <c r="VFR7"/>
      <c r="VFS7"/>
      <c r="VFT7"/>
      <c r="VFU7"/>
      <c r="VFV7"/>
      <c r="VFW7"/>
      <c r="VFX7"/>
      <c r="VFY7"/>
      <c r="VFZ7"/>
      <c r="VGA7"/>
      <c r="VGB7"/>
      <c r="VGC7"/>
      <c r="VGD7"/>
      <c r="VGE7"/>
      <c r="VGF7"/>
      <c r="VGG7"/>
      <c r="VGH7"/>
      <c r="VGI7"/>
      <c r="VGJ7"/>
      <c r="VGK7"/>
      <c r="VGL7"/>
      <c r="VGM7"/>
      <c r="VGN7"/>
      <c r="VGO7"/>
      <c r="VGP7"/>
      <c r="VGQ7"/>
      <c r="VGR7"/>
      <c r="VGS7"/>
      <c r="VGT7"/>
      <c r="VGU7"/>
      <c r="VGV7"/>
      <c r="VGW7"/>
      <c r="VGX7"/>
      <c r="VGY7"/>
      <c r="VGZ7"/>
      <c r="VHA7"/>
      <c r="VHB7"/>
      <c r="VHC7"/>
      <c r="VHD7"/>
      <c r="VHE7"/>
      <c r="VHF7"/>
      <c r="VHG7"/>
      <c r="VHH7"/>
      <c r="VHI7"/>
      <c r="VHJ7"/>
      <c r="VHK7"/>
      <c r="VHL7"/>
      <c r="VHM7"/>
      <c r="VHN7"/>
      <c r="VHO7"/>
      <c r="VHP7"/>
      <c r="VHQ7"/>
      <c r="VHR7"/>
      <c r="VHS7"/>
      <c r="VHT7"/>
      <c r="VHU7"/>
      <c r="VHV7"/>
      <c r="VHW7"/>
      <c r="VHX7"/>
      <c r="VHY7"/>
      <c r="VHZ7"/>
      <c r="VIA7"/>
      <c r="VIB7"/>
      <c r="VIC7"/>
      <c r="VID7"/>
      <c r="VIE7"/>
      <c r="VIF7"/>
      <c r="VIG7"/>
      <c r="VIH7"/>
      <c r="VII7"/>
      <c r="VIJ7"/>
      <c r="VIK7"/>
      <c r="VIL7"/>
      <c r="VIM7"/>
      <c r="VIN7"/>
      <c r="VIO7"/>
      <c r="VIP7"/>
      <c r="VIQ7"/>
      <c r="VIR7"/>
      <c r="VIS7"/>
      <c r="VIT7"/>
      <c r="VIU7"/>
      <c r="VIV7"/>
      <c r="VIW7"/>
      <c r="VIX7"/>
      <c r="VIY7"/>
      <c r="VIZ7"/>
      <c r="VJA7"/>
      <c r="VJB7"/>
      <c r="VJC7"/>
      <c r="VJD7"/>
      <c r="VJE7"/>
      <c r="VJF7"/>
      <c r="VJG7"/>
      <c r="VJH7"/>
      <c r="VJI7"/>
      <c r="VJJ7"/>
      <c r="VJK7"/>
      <c r="VJL7"/>
      <c r="VJM7"/>
      <c r="VJN7"/>
      <c r="VJO7"/>
      <c r="VJP7"/>
      <c r="VJQ7"/>
      <c r="VJR7"/>
      <c r="VJS7"/>
      <c r="VJT7"/>
      <c r="VJU7"/>
      <c r="VJV7"/>
      <c r="VJW7"/>
      <c r="VJX7"/>
      <c r="VJY7"/>
      <c r="VJZ7"/>
      <c r="VKA7"/>
      <c r="VKB7"/>
      <c r="VKC7"/>
      <c r="VKD7"/>
      <c r="VKE7"/>
      <c r="VKF7"/>
      <c r="VKG7"/>
      <c r="VKH7"/>
      <c r="VKI7"/>
      <c r="VKJ7"/>
      <c r="VKK7"/>
      <c r="VKL7"/>
      <c r="VKM7"/>
      <c r="VKN7"/>
      <c r="VKO7"/>
      <c r="VKP7"/>
      <c r="VKQ7"/>
      <c r="VKR7"/>
      <c r="VKS7"/>
      <c r="VKT7"/>
      <c r="VKU7"/>
      <c r="VKV7"/>
      <c r="VKW7"/>
      <c r="VKX7"/>
      <c r="VKY7"/>
      <c r="VKZ7"/>
      <c r="VLA7"/>
      <c r="VLB7"/>
      <c r="VLC7"/>
      <c r="VLD7"/>
      <c r="VLE7"/>
      <c r="VLF7"/>
      <c r="VLG7"/>
      <c r="VLH7"/>
      <c r="VLI7"/>
      <c r="VLJ7"/>
      <c r="VLK7"/>
      <c r="VLL7"/>
      <c r="VLM7"/>
      <c r="VLN7"/>
      <c r="VLO7"/>
      <c r="VLP7"/>
      <c r="VLQ7"/>
      <c r="VLR7"/>
      <c r="VLS7"/>
      <c r="VLT7"/>
      <c r="VLU7"/>
      <c r="VLV7"/>
      <c r="VLW7"/>
      <c r="VLX7"/>
      <c r="VLY7"/>
      <c r="VLZ7"/>
      <c r="VMA7"/>
      <c r="VMB7"/>
      <c r="VMC7"/>
      <c r="VMD7"/>
      <c r="VME7"/>
      <c r="VMF7"/>
      <c r="VMG7"/>
      <c r="VMH7"/>
      <c r="VMI7"/>
      <c r="VMJ7"/>
      <c r="VMK7"/>
      <c r="VML7"/>
      <c r="VMM7"/>
      <c r="VMN7"/>
      <c r="VMO7"/>
      <c r="VMP7"/>
      <c r="VMQ7"/>
      <c r="VMR7"/>
      <c r="VMS7"/>
      <c r="VMT7"/>
      <c r="VMU7"/>
      <c r="VMV7"/>
      <c r="VMW7"/>
      <c r="VMX7"/>
      <c r="VMY7"/>
      <c r="VMZ7"/>
      <c r="VNA7"/>
      <c r="VNB7"/>
      <c r="VNC7"/>
      <c r="VND7"/>
      <c r="VNE7"/>
      <c r="VNF7"/>
      <c r="VNG7"/>
      <c r="VNH7"/>
      <c r="VNI7"/>
      <c r="VNJ7"/>
      <c r="VNK7"/>
      <c r="VNL7"/>
      <c r="VNM7"/>
      <c r="VNN7"/>
      <c r="VNO7"/>
      <c r="VNP7"/>
      <c r="VNQ7"/>
      <c r="VNR7"/>
      <c r="VNS7"/>
      <c r="VNT7"/>
      <c r="VNU7"/>
      <c r="VNV7"/>
      <c r="VNW7"/>
      <c r="VNX7"/>
      <c r="VNY7"/>
      <c r="VNZ7"/>
      <c r="VOA7"/>
      <c r="VOB7"/>
      <c r="VOC7"/>
      <c r="VOD7"/>
      <c r="VOE7"/>
      <c r="VOF7"/>
      <c r="VOG7"/>
      <c r="VOH7"/>
      <c r="VOI7"/>
      <c r="VOJ7"/>
      <c r="VOK7"/>
      <c r="VOL7"/>
      <c r="VOM7"/>
      <c r="VON7"/>
      <c r="VOO7"/>
      <c r="VOP7"/>
      <c r="VOQ7"/>
      <c r="VOR7"/>
      <c r="VOS7"/>
      <c r="VOT7"/>
      <c r="VOU7"/>
      <c r="VOV7"/>
      <c r="VOW7"/>
      <c r="VOX7"/>
      <c r="VOY7"/>
      <c r="VOZ7"/>
      <c r="VPA7"/>
      <c r="VPB7"/>
      <c r="VPC7"/>
      <c r="VPD7"/>
      <c r="VPE7"/>
      <c r="VPF7"/>
      <c r="VPG7"/>
      <c r="VPH7"/>
      <c r="VPI7"/>
      <c r="VPJ7"/>
      <c r="VPK7"/>
      <c r="VPL7"/>
      <c r="VPM7"/>
      <c r="VPN7"/>
      <c r="VPO7"/>
      <c r="VPP7"/>
      <c r="VPQ7"/>
      <c r="VPR7"/>
      <c r="VPS7"/>
      <c r="VPT7"/>
      <c r="VPU7"/>
      <c r="VPV7"/>
      <c r="VPW7"/>
      <c r="VPX7"/>
      <c r="VPY7"/>
      <c r="VPZ7"/>
      <c r="VQA7"/>
      <c r="VQB7"/>
      <c r="VQC7"/>
      <c r="VQD7"/>
      <c r="VQE7"/>
      <c r="VQF7"/>
      <c r="VQG7"/>
      <c r="VQH7"/>
      <c r="VQI7"/>
      <c r="VQJ7"/>
      <c r="VQK7"/>
      <c r="VQL7"/>
      <c r="VQM7"/>
      <c r="VQN7"/>
      <c r="VQO7"/>
      <c r="VQP7"/>
      <c r="VQQ7"/>
      <c r="VQR7"/>
      <c r="VQS7"/>
      <c r="VQT7"/>
      <c r="VQU7"/>
      <c r="VQV7"/>
      <c r="VQW7"/>
      <c r="VQX7"/>
      <c r="VQY7"/>
      <c r="VQZ7"/>
      <c r="VRA7"/>
      <c r="VRB7"/>
      <c r="VRC7"/>
      <c r="VRD7"/>
      <c r="VRE7"/>
      <c r="VRF7"/>
      <c r="VRG7"/>
      <c r="VRH7"/>
      <c r="VRI7"/>
      <c r="VRJ7"/>
      <c r="VRK7"/>
      <c r="VRL7"/>
      <c r="VRM7"/>
      <c r="VRN7"/>
      <c r="VRO7"/>
      <c r="VRP7"/>
      <c r="VRQ7"/>
      <c r="VRR7"/>
      <c r="VRS7"/>
      <c r="VRT7"/>
      <c r="VRU7"/>
      <c r="VRV7"/>
      <c r="VRW7"/>
      <c r="VRX7"/>
      <c r="VRY7"/>
      <c r="VRZ7"/>
      <c r="VSA7"/>
      <c r="VSB7"/>
      <c r="VSC7"/>
      <c r="VSD7"/>
      <c r="VSE7"/>
      <c r="VSF7"/>
      <c r="VSG7"/>
      <c r="VSH7"/>
      <c r="VSI7"/>
      <c r="VSJ7"/>
      <c r="VSK7"/>
      <c r="VSL7"/>
      <c r="VSM7"/>
      <c r="VSN7"/>
      <c r="VSO7"/>
      <c r="VSP7"/>
      <c r="VSQ7"/>
      <c r="VSR7"/>
      <c r="VSS7"/>
      <c r="VST7"/>
      <c r="VSU7"/>
      <c r="VSV7"/>
      <c r="VSW7"/>
      <c r="VSX7"/>
      <c r="VSY7"/>
      <c r="VSZ7"/>
      <c r="VTA7"/>
      <c r="VTB7"/>
      <c r="VTC7"/>
      <c r="VTD7"/>
      <c r="VTE7"/>
      <c r="VTF7"/>
      <c r="VTG7"/>
      <c r="VTH7"/>
      <c r="VTI7"/>
      <c r="VTJ7"/>
      <c r="VTK7"/>
      <c r="VTL7"/>
      <c r="VTM7"/>
      <c r="VTN7"/>
      <c r="VTO7"/>
      <c r="VTP7"/>
      <c r="VTQ7"/>
      <c r="VTR7"/>
      <c r="VTS7"/>
      <c r="VTT7"/>
      <c r="VTU7"/>
      <c r="VTV7"/>
      <c r="VTW7"/>
      <c r="VTX7"/>
      <c r="VTY7"/>
      <c r="VTZ7"/>
      <c r="VUA7"/>
      <c r="VUB7"/>
      <c r="VUC7"/>
      <c r="VUD7"/>
      <c r="VUE7"/>
      <c r="VUF7"/>
      <c r="VUG7"/>
      <c r="VUH7"/>
      <c r="VUI7"/>
      <c r="VUJ7"/>
      <c r="VUK7"/>
      <c r="VUL7"/>
      <c r="VUM7"/>
      <c r="VUN7"/>
      <c r="VUO7"/>
      <c r="VUP7"/>
      <c r="VUQ7"/>
      <c r="VUR7"/>
      <c r="VUS7"/>
      <c r="VUT7"/>
      <c r="VUU7"/>
      <c r="VUV7"/>
      <c r="VUW7"/>
      <c r="VUX7"/>
      <c r="VUY7"/>
      <c r="VUZ7"/>
      <c r="VVA7"/>
      <c r="VVB7"/>
      <c r="VVC7"/>
      <c r="VVD7"/>
      <c r="VVE7"/>
      <c r="VVF7"/>
      <c r="VVG7"/>
      <c r="VVH7"/>
      <c r="VVI7"/>
      <c r="VVJ7"/>
      <c r="VVK7"/>
      <c r="VVL7"/>
      <c r="VVM7"/>
      <c r="VVN7"/>
      <c r="VVO7"/>
      <c r="VVP7"/>
      <c r="VVQ7"/>
      <c r="VVR7"/>
      <c r="VVS7"/>
      <c r="VVT7"/>
      <c r="VVU7"/>
      <c r="VVV7"/>
      <c r="VVW7"/>
      <c r="VVX7"/>
      <c r="VVY7"/>
      <c r="VVZ7"/>
      <c r="VWA7"/>
      <c r="VWB7"/>
      <c r="VWC7"/>
      <c r="VWD7"/>
      <c r="VWE7"/>
      <c r="VWF7"/>
      <c r="VWG7"/>
      <c r="VWH7"/>
      <c r="VWI7"/>
      <c r="VWJ7"/>
      <c r="VWK7"/>
      <c r="VWL7"/>
      <c r="VWM7"/>
      <c r="VWN7"/>
      <c r="VWO7"/>
      <c r="VWP7"/>
      <c r="VWQ7"/>
      <c r="VWR7"/>
      <c r="VWS7"/>
      <c r="VWT7"/>
      <c r="VWU7"/>
      <c r="VWV7"/>
      <c r="VWW7"/>
      <c r="VWX7"/>
      <c r="VWY7"/>
      <c r="VWZ7"/>
      <c r="VXA7"/>
      <c r="VXB7"/>
      <c r="VXC7"/>
      <c r="VXD7"/>
      <c r="VXE7"/>
      <c r="VXF7"/>
      <c r="VXG7"/>
      <c r="VXH7"/>
      <c r="VXI7"/>
      <c r="VXJ7"/>
      <c r="VXK7"/>
      <c r="VXL7"/>
      <c r="VXM7"/>
      <c r="VXN7"/>
      <c r="VXO7"/>
      <c r="VXP7"/>
      <c r="VXQ7"/>
      <c r="VXR7"/>
      <c r="VXS7"/>
      <c r="VXT7"/>
      <c r="VXU7"/>
      <c r="VXV7"/>
      <c r="VXW7"/>
      <c r="VXX7"/>
      <c r="VXY7"/>
      <c r="VXZ7"/>
      <c r="VYA7"/>
      <c r="VYB7"/>
      <c r="VYC7"/>
      <c r="VYD7"/>
      <c r="VYE7"/>
      <c r="VYF7"/>
      <c r="VYG7"/>
      <c r="VYH7"/>
      <c r="VYI7"/>
      <c r="VYJ7"/>
      <c r="VYK7"/>
      <c r="VYL7"/>
      <c r="VYM7"/>
      <c r="VYN7"/>
      <c r="VYO7"/>
      <c r="VYP7"/>
      <c r="VYQ7"/>
      <c r="VYR7"/>
      <c r="VYS7"/>
      <c r="VYT7"/>
      <c r="VYU7"/>
      <c r="VYV7"/>
      <c r="VYW7"/>
      <c r="VYX7"/>
      <c r="VYY7"/>
      <c r="VYZ7"/>
      <c r="VZA7"/>
      <c r="VZB7"/>
      <c r="VZC7"/>
      <c r="VZD7"/>
      <c r="VZE7"/>
      <c r="VZF7"/>
      <c r="VZG7"/>
      <c r="VZH7"/>
      <c r="VZI7"/>
      <c r="VZJ7"/>
      <c r="VZK7"/>
      <c r="VZL7"/>
      <c r="VZM7"/>
      <c r="VZN7"/>
      <c r="VZO7"/>
      <c r="VZP7"/>
      <c r="VZQ7"/>
      <c r="VZR7"/>
      <c r="VZS7"/>
      <c r="VZT7"/>
      <c r="VZU7"/>
      <c r="VZV7"/>
      <c r="VZW7"/>
      <c r="VZX7"/>
      <c r="VZY7"/>
      <c r="VZZ7"/>
      <c r="WAA7"/>
      <c r="WAB7"/>
      <c r="WAC7"/>
      <c r="WAD7"/>
      <c r="WAE7"/>
      <c r="WAF7"/>
      <c r="WAG7"/>
      <c r="WAH7"/>
      <c r="WAI7"/>
      <c r="WAJ7"/>
      <c r="WAK7"/>
      <c r="WAL7"/>
      <c r="WAM7"/>
      <c r="WAN7"/>
      <c r="WAO7"/>
      <c r="WAP7"/>
      <c r="WAQ7"/>
      <c r="WAR7"/>
      <c r="WAS7"/>
      <c r="WAT7"/>
      <c r="WAU7"/>
      <c r="WAV7"/>
      <c r="WAW7"/>
      <c r="WAX7"/>
      <c r="WAY7"/>
      <c r="WAZ7"/>
      <c r="WBA7"/>
      <c r="WBB7"/>
      <c r="WBC7"/>
      <c r="WBD7"/>
      <c r="WBE7"/>
      <c r="WBF7"/>
      <c r="WBG7"/>
      <c r="WBH7"/>
      <c r="WBI7"/>
      <c r="WBJ7"/>
      <c r="WBK7"/>
      <c r="WBL7"/>
      <c r="WBM7"/>
      <c r="WBN7"/>
      <c r="WBO7"/>
      <c r="WBP7"/>
      <c r="WBQ7"/>
      <c r="WBR7"/>
      <c r="WBS7"/>
      <c r="WBT7"/>
      <c r="WBU7"/>
      <c r="WBV7"/>
      <c r="WBW7"/>
      <c r="WBX7"/>
      <c r="WBY7"/>
      <c r="WBZ7"/>
      <c r="WCA7"/>
      <c r="WCB7"/>
      <c r="WCC7"/>
      <c r="WCD7"/>
      <c r="WCE7"/>
      <c r="WCF7"/>
      <c r="WCG7"/>
      <c r="WCH7"/>
      <c r="WCI7"/>
      <c r="WCJ7"/>
      <c r="WCK7"/>
      <c r="WCL7"/>
      <c r="WCM7"/>
      <c r="WCN7"/>
      <c r="WCO7"/>
      <c r="WCP7"/>
      <c r="WCQ7"/>
      <c r="WCR7"/>
      <c r="WCS7"/>
      <c r="WCT7"/>
      <c r="WCU7"/>
      <c r="WCV7"/>
      <c r="WCW7"/>
      <c r="WCX7"/>
      <c r="WCY7"/>
      <c r="WCZ7"/>
      <c r="WDA7"/>
      <c r="WDB7"/>
      <c r="WDC7"/>
      <c r="WDD7"/>
      <c r="WDE7"/>
      <c r="WDF7"/>
      <c r="WDG7"/>
      <c r="WDH7"/>
      <c r="WDI7"/>
      <c r="WDJ7"/>
      <c r="WDK7"/>
      <c r="WDL7"/>
      <c r="WDM7"/>
      <c r="WDN7"/>
      <c r="WDO7"/>
      <c r="WDP7"/>
      <c r="WDQ7"/>
      <c r="WDR7"/>
      <c r="WDS7"/>
      <c r="WDT7"/>
      <c r="WDU7"/>
      <c r="WDV7"/>
      <c r="WDW7"/>
      <c r="WDX7"/>
      <c r="WDY7"/>
      <c r="WDZ7"/>
      <c r="WEA7"/>
      <c r="WEB7"/>
      <c r="WEC7"/>
      <c r="WED7"/>
      <c r="WEE7"/>
      <c r="WEF7"/>
      <c r="WEG7"/>
      <c r="WEH7"/>
      <c r="WEI7"/>
      <c r="WEJ7"/>
      <c r="WEK7"/>
      <c r="WEL7"/>
      <c r="WEM7"/>
      <c r="WEN7"/>
      <c r="WEO7"/>
      <c r="WEP7"/>
      <c r="WEQ7"/>
      <c r="WER7"/>
      <c r="WES7"/>
      <c r="WET7"/>
      <c r="WEU7"/>
      <c r="WEV7"/>
      <c r="WEW7"/>
      <c r="WEX7"/>
      <c r="WEY7"/>
      <c r="WEZ7"/>
      <c r="WFA7"/>
      <c r="WFB7"/>
      <c r="WFC7"/>
      <c r="WFD7"/>
      <c r="WFE7"/>
      <c r="WFF7"/>
      <c r="WFG7"/>
      <c r="WFH7"/>
      <c r="WFI7"/>
      <c r="WFJ7"/>
      <c r="WFK7"/>
      <c r="WFL7"/>
      <c r="WFM7"/>
      <c r="WFN7"/>
      <c r="WFO7"/>
      <c r="WFP7"/>
      <c r="WFQ7"/>
      <c r="WFR7"/>
      <c r="WFS7"/>
      <c r="WFT7"/>
      <c r="WFU7"/>
      <c r="WFV7"/>
      <c r="WFW7"/>
      <c r="WFX7"/>
      <c r="WFY7"/>
      <c r="WFZ7"/>
      <c r="WGA7"/>
      <c r="WGB7"/>
      <c r="WGC7"/>
      <c r="WGD7"/>
      <c r="WGE7"/>
      <c r="WGF7"/>
      <c r="WGG7"/>
      <c r="WGH7"/>
      <c r="WGI7"/>
      <c r="WGJ7"/>
      <c r="WGK7"/>
      <c r="WGL7"/>
      <c r="WGM7"/>
      <c r="WGN7"/>
      <c r="WGO7"/>
      <c r="WGP7"/>
      <c r="WGQ7"/>
      <c r="WGR7"/>
      <c r="WGS7"/>
      <c r="WGT7"/>
      <c r="WGU7"/>
      <c r="WGV7"/>
      <c r="WGW7"/>
      <c r="WGX7"/>
      <c r="WGY7"/>
      <c r="WGZ7"/>
      <c r="WHA7"/>
      <c r="WHB7"/>
      <c r="WHC7"/>
      <c r="WHD7"/>
      <c r="WHE7"/>
      <c r="WHF7"/>
      <c r="WHG7"/>
      <c r="WHH7"/>
      <c r="WHI7"/>
      <c r="WHJ7"/>
      <c r="WHK7"/>
      <c r="WHL7"/>
      <c r="WHM7"/>
      <c r="WHN7"/>
      <c r="WHO7"/>
      <c r="WHP7"/>
      <c r="WHQ7"/>
      <c r="WHR7"/>
      <c r="WHS7"/>
      <c r="WHT7"/>
      <c r="WHU7"/>
      <c r="WHV7"/>
      <c r="WHW7"/>
      <c r="WHX7"/>
      <c r="WHY7"/>
      <c r="WHZ7"/>
      <c r="WIA7"/>
      <c r="WIB7"/>
      <c r="WIC7"/>
      <c r="WID7"/>
      <c r="WIE7"/>
      <c r="WIF7"/>
      <c r="WIG7"/>
      <c r="WIH7"/>
      <c r="WII7"/>
      <c r="WIJ7"/>
      <c r="WIK7"/>
      <c r="WIL7"/>
      <c r="WIM7"/>
      <c r="WIN7"/>
      <c r="WIO7"/>
      <c r="WIP7"/>
      <c r="WIQ7"/>
      <c r="WIR7"/>
      <c r="WIS7"/>
      <c r="WIT7"/>
      <c r="WIU7"/>
      <c r="WIV7"/>
      <c r="WIW7"/>
      <c r="WIX7"/>
      <c r="WIY7"/>
      <c r="WIZ7"/>
      <c r="WJA7"/>
      <c r="WJB7"/>
      <c r="WJC7"/>
      <c r="WJD7"/>
      <c r="WJE7"/>
      <c r="WJF7"/>
      <c r="WJG7"/>
      <c r="WJH7"/>
      <c r="WJI7"/>
      <c r="WJJ7"/>
      <c r="WJK7"/>
      <c r="WJL7"/>
      <c r="WJM7"/>
      <c r="WJN7"/>
      <c r="WJO7"/>
      <c r="WJP7"/>
      <c r="WJQ7"/>
      <c r="WJR7"/>
      <c r="WJS7"/>
      <c r="WJT7"/>
      <c r="WJU7"/>
      <c r="WJV7"/>
      <c r="WJW7"/>
      <c r="WJX7"/>
      <c r="WJY7"/>
      <c r="WJZ7"/>
      <c r="WKA7"/>
      <c r="WKB7"/>
      <c r="WKC7"/>
      <c r="WKD7"/>
      <c r="WKE7"/>
      <c r="WKF7"/>
      <c r="WKG7"/>
      <c r="WKH7"/>
      <c r="WKI7"/>
      <c r="WKJ7"/>
      <c r="WKK7"/>
      <c r="WKL7"/>
      <c r="WKM7"/>
      <c r="WKN7"/>
      <c r="WKO7"/>
      <c r="WKP7"/>
      <c r="WKQ7"/>
      <c r="WKR7"/>
      <c r="WKS7"/>
      <c r="WKT7"/>
      <c r="WKU7"/>
      <c r="WKV7"/>
      <c r="WKW7"/>
      <c r="WKX7"/>
      <c r="WKY7"/>
      <c r="WKZ7"/>
      <c r="WLA7"/>
      <c r="WLB7"/>
      <c r="WLC7"/>
      <c r="WLD7"/>
      <c r="WLE7"/>
      <c r="WLF7"/>
      <c r="WLG7"/>
      <c r="WLH7"/>
      <c r="WLI7"/>
      <c r="WLJ7"/>
      <c r="WLK7"/>
      <c r="WLL7"/>
      <c r="WLM7"/>
      <c r="WLN7"/>
      <c r="WLO7"/>
      <c r="WLP7"/>
      <c r="WLQ7"/>
      <c r="WLR7"/>
      <c r="WLS7"/>
      <c r="WLT7"/>
      <c r="WLU7"/>
      <c r="WLV7"/>
      <c r="WLW7"/>
      <c r="WLX7"/>
      <c r="WLY7"/>
      <c r="WLZ7"/>
      <c r="WMA7"/>
      <c r="WMB7"/>
      <c r="WMC7"/>
      <c r="WMD7"/>
      <c r="WME7"/>
      <c r="WMF7"/>
      <c r="WMG7"/>
      <c r="WMH7"/>
      <c r="WMI7"/>
      <c r="WMJ7"/>
      <c r="WMK7"/>
      <c r="WML7"/>
      <c r="WMM7"/>
      <c r="WMN7"/>
      <c r="WMO7"/>
      <c r="WMP7"/>
      <c r="WMQ7"/>
      <c r="WMR7"/>
      <c r="WMS7"/>
      <c r="WMT7"/>
      <c r="WMU7"/>
      <c r="WMV7"/>
      <c r="WMW7"/>
      <c r="WMX7"/>
      <c r="WMY7"/>
      <c r="WMZ7"/>
      <c r="WNA7"/>
      <c r="WNB7"/>
      <c r="WNC7"/>
      <c r="WND7"/>
      <c r="WNE7"/>
      <c r="WNF7"/>
      <c r="WNG7"/>
      <c r="WNH7"/>
      <c r="WNI7"/>
      <c r="WNJ7"/>
      <c r="WNK7"/>
      <c r="WNL7"/>
      <c r="WNM7"/>
      <c r="WNN7"/>
      <c r="WNO7"/>
      <c r="WNP7"/>
      <c r="WNQ7"/>
      <c r="WNR7"/>
      <c r="WNS7"/>
      <c r="WNT7"/>
      <c r="WNU7"/>
      <c r="WNV7"/>
      <c r="WNW7"/>
      <c r="WNX7"/>
      <c r="WNY7"/>
      <c r="WNZ7"/>
      <c r="WOA7"/>
      <c r="WOB7"/>
      <c r="WOC7"/>
      <c r="WOD7"/>
      <c r="WOE7"/>
      <c r="WOF7"/>
      <c r="WOG7"/>
      <c r="WOH7"/>
      <c r="WOI7"/>
      <c r="WOJ7"/>
      <c r="WOK7"/>
      <c r="WOL7"/>
      <c r="WOM7"/>
      <c r="WON7"/>
      <c r="WOO7"/>
      <c r="WOP7"/>
      <c r="WOQ7"/>
      <c r="WOR7"/>
      <c r="WOS7"/>
      <c r="WOT7"/>
      <c r="WOU7"/>
      <c r="WOV7"/>
      <c r="WOW7"/>
      <c r="WOX7"/>
      <c r="WOY7"/>
      <c r="WOZ7"/>
      <c r="WPA7"/>
      <c r="WPB7"/>
      <c r="WPC7"/>
      <c r="WPD7"/>
      <c r="WPE7"/>
      <c r="WPF7"/>
      <c r="WPG7"/>
      <c r="WPH7"/>
      <c r="WPI7"/>
      <c r="WPJ7"/>
      <c r="WPK7"/>
      <c r="WPL7"/>
      <c r="WPM7"/>
      <c r="WPN7"/>
      <c r="WPO7"/>
      <c r="WPP7"/>
      <c r="WPQ7"/>
      <c r="WPR7"/>
      <c r="WPS7"/>
      <c r="WPT7"/>
      <c r="WPU7"/>
      <c r="WPV7"/>
      <c r="WPW7"/>
      <c r="WPX7"/>
      <c r="WPY7"/>
      <c r="WPZ7"/>
      <c r="WQA7"/>
      <c r="WQB7"/>
      <c r="WQC7"/>
      <c r="WQD7"/>
      <c r="WQE7"/>
      <c r="WQF7"/>
      <c r="WQG7"/>
      <c r="WQH7"/>
      <c r="WQI7"/>
      <c r="WQJ7"/>
      <c r="WQK7"/>
      <c r="WQL7"/>
      <c r="WQM7"/>
      <c r="WQN7"/>
      <c r="WQO7"/>
      <c r="WQP7"/>
      <c r="WQQ7"/>
      <c r="WQR7"/>
      <c r="WQS7"/>
      <c r="WQT7"/>
      <c r="WQU7"/>
      <c r="WQV7"/>
      <c r="WQW7"/>
      <c r="WQX7"/>
      <c r="WQY7"/>
      <c r="WQZ7"/>
      <c r="WRA7"/>
      <c r="WRB7"/>
      <c r="WRC7"/>
      <c r="WRD7"/>
      <c r="WRE7"/>
      <c r="WRF7"/>
      <c r="WRG7"/>
      <c r="WRH7"/>
      <c r="WRI7"/>
      <c r="WRJ7"/>
      <c r="WRK7"/>
      <c r="WRL7"/>
      <c r="WRM7"/>
      <c r="WRN7"/>
      <c r="WRO7"/>
      <c r="WRP7"/>
      <c r="WRQ7"/>
      <c r="WRR7"/>
      <c r="WRS7"/>
      <c r="WRT7"/>
      <c r="WRU7"/>
      <c r="WRV7"/>
      <c r="WRW7"/>
      <c r="WRX7"/>
      <c r="WRY7"/>
      <c r="WRZ7"/>
      <c r="WSA7"/>
      <c r="WSB7"/>
      <c r="WSC7"/>
      <c r="WSD7"/>
      <c r="WSE7"/>
      <c r="WSF7"/>
      <c r="WSG7"/>
      <c r="WSH7"/>
      <c r="WSI7"/>
      <c r="WSJ7"/>
      <c r="WSK7"/>
      <c r="WSL7"/>
      <c r="WSM7"/>
      <c r="WSN7"/>
      <c r="WSO7"/>
      <c r="WSP7"/>
      <c r="WSQ7"/>
      <c r="WSR7"/>
      <c r="WSS7"/>
      <c r="WST7"/>
      <c r="WSU7"/>
      <c r="WSV7"/>
      <c r="WSW7"/>
      <c r="WSX7"/>
      <c r="WSY7"/>
      <c r="WSZ7"/>
      <c r="WTA7"/>
      <c r="WTB7"/>
      <c r="WTC7"/>
      <c r="WTD7"/>
      <c r="WTE7"/>
      <c r="WTF7"/>
      <c r="WTG7"/>
      <c r="WTH7"/>
      <c r="WTI7"/>
      <c r="WTJ7"/>
      <c r="WTK7"/>
      <c r="WTL7"/>
      <c r="WTM7"/>
      <c r="WTN7"/>
      <c r="WTO7"/>
      <c r="WTP7"/>
      <c r="WTQ7"/>
      <c r="WTR7"/>
      <c r="WTS7"/>
      <c r="WTT7"/>
      <c r="WTU7"/>
      <c r="WTV7"/>
      <c r="WTW7"/>
      <c r="WTX7"/>
      <c r="WTY7"/>
      <c r="WTZ7"/>
      <c r="WUA7"/>
      <c r="WUB7"/>
      <c r="WUC7"/>
      <c r="WUD7"/>
      <c r="WUE7"/>
      <c r="WUF7"/>
      <c r="WUG7"/>
      <c r="WUH7"/>
      <c r="WUI7"/>
      <c r="WUJ7"/>
      <c r="WUK7"/>
      <c r="WUL7"/>
      <c r="WUM7"/>
      <c r="WUN7"/>
      <c r="WUO7"/>
      <c r="WUP7"/>
      <c r="WUQ7"/>
      <c r="WUR7"/>
      <c r="WUS7"/>
      <c r="WUT7"/>
      <c r="WUU7"/>
      <c r="WUV7"/>
      <c r="WUW7"/>
      <c r="WUX7"/>
      <c r="WUY7"/>
      <c r="WUZ7"/>
      <c r="WVA7"/>
      <c r="WVB7"/>
      <c r="WVC7"/>
      <c r="WVD7"/>
      <c r="WVE7"/>
      <c r="WVF7"/>
      <c r="WVG7"/>
      <c r="WVH7"/>
      <c r="WVI7"/>
      <c r="WVJ7"/>
      <c r="WVK7"/>
      <c r="WVL7"/>
      <c r="WVM7"/>
      <c r="WVN7"/>
      <c r="WVO7"/>
      <c r="WVP7"/>
      <c r="WVQ7"/>
      <c r="WVR7"/>
      <c r="WVS7"/>
      <c r="WVT7"/>
      <c r="WVU7"/>
      <c r="WVV7"/>
      <c r="WVW7"/>
      <c r="WVX7"/>
      <c r="WVY7"/>
      <c r="WVZ7"/>
      <c r="WWA7"/>
      <c r="WWB7"/>
      <c r="WWC7"/>
      <c r="WWD7"/>
      <c r="WWE7"/>
      <c r="WWF7"/>
      <c r="WWG7"/>
      <c r="WWH7"/>
      <c r="WWI7"/>
      <c r="WWJ7"/>
      <c r="WWK7"/>
      <c r="WWL7"/>
      <c r="WWM7"/>
      <c r="WWN7"/>
      <c r="WWO7"/>
      <c r="WWP7"/>
      <c r="WWQ7"/>
      <c r="WWR7"/>
      <c r="WWS7"/>
      <c r="WWT7"/>
      <c r="WWU7"/>
      <c r="WWV7"/>
      <c r="WWW7"/>
      <c r="WWX7"/>
      <c r="WWY7"/>
      <c r="WWZ7"/>
      <c r="WXA7"/>
      <c r="WXB7"/>
      <c r="WXC7"/>
      <c r="WXD7"/>
      <c r="WXE7"/>
      <c r="WXF7"/>
      <c r="WXG7"/>
      <c r="WXH7"/>
      <c r="WXI7"/>
      <c r="WXJ7"/>
      <c r="WXK7"/>
      <c r="WXL7"/>
      <c r="WXM7"/>
      <c r="WXN7"/>
      <c r="WXO7"/>
      <c r="WXP7"/>
      <c r="WXQ7"/>
      <c r="WXR7"/>
      <c r="WXS7"/>
      <c r="WXT7"/>
      <c r="WXU7"/>
      <c r="WXV7"/>
      <c r="WXW7"/>
      <c r="WXX7"/>
      <c r="WXY7"/>
      <c r="WXZ7"/>
      <c r="WYA7"/>
      <c r="WYB7"/>
      <c r="WYC7"/>
      <c r="WYD7"/>
      <c r="WYE7"/>
      <c r="WYF7"/>
      <c r="WYG7"/>
      <c r="WYH7"/>
      <c r="WYI7"/>
      <c r="WYJ7"/>
      <c r="WYK7"/>
      <c r="WYL7"/>
      <c r="WYM7"/>
      <c r="WYN7"/>
      <c r="WYO7"/>
      <c r="WYP7"/>
      <c r="WYQ7"/>
      <c r="WYR7"/>
      <c r="WYS7"/>
      <c r="WYT7"/>
      <c r="WYU7"/>
      <c r="WYV7"/>
      <c r="WYW7"/>
      <c r="WYX7"/>
      <c r="WYY7"/>
      <c r="WYZ7"/>
      <c r="WZA7"/>
      <c r="WZB7"/>
      <c r="WZC7"/>
      <c r="WZD7"/>
      <c r="WZE7"/>
      <c r="WZF7"/>
      <c r="WZG7"/>
      <c r="WZH7"/>
      <c r="WZI7"/>
      <c r="WZJ7"/>
      <c r="WZK7"/>
      <c r="WZL7"/>
      <c r="WZM7"/>
      <c r="WZN7"/>
      <c r="WZO7"/>
      <c r="WZP7"/>
      <c r="WZQ7"/>
      <c r="WZR7"/>
      <c r="WZS7"/>
      <c r="WZT7"/>
      <c r="WZU7"/>
      <c r="WZV7"/>
      <c r="WZW7"/>
      <c r="WZX7"/>
      <c r="WZY7"/>
      <c r="WZZ7"/>
      <c r="XAA7"/>
      <c r="XAB7"/>
      <c r="XAC7"/>
      <c r="XAD7"/>
      <c r="XAE7"/>
      <c r="XAF7"/>
      <c r="XAG7"/>
      <c r="XAH7"/>
      <c r="XAI7"/>
      <c r="XAJ7"/>
      <c r="XAK7"/>
      <c r="XAL7"/>
      <c r="XAM7"/>
      <c r="XAN7"/>
      <c r="XAO7"/>
      <c r="XAP7"/>
      <c r="XAQ7"/>
      <c r="XAR7"/>
      <c r="XAS7"/>
      <c r="XAT7"/>
      <c r="XAU7"/>
      <c r="XAV7"/>
      <c r="XAW7"/>
      <c r="XAX7"/>
      <c r="XAY7"/>
      <c r="XAZ7"/>
      <c r="XBA7"/>
      <c r="XBB7"/>
      <c r="XBC7"/>
      <c r="XBD7"/>
      <c r="XBE7"/>
      <c r="XBF7"/>
      <c r="XBG7"/>
      <c r="XBH7"/>
      <c r="XBI7"/>
      <c r="XBJ7"/>
      <c r="XBK7"/>
      <c r="XBL7"/>
      <c r="XBM7"/>
      <c r="XBN7"/>
      <c r="XBO7"/>
      <c r="XBP7"/>
      <c r="XBQ7"/>
      <c r="XBR7"/>
      <c r="XBS7"/>
      <c r="XBT7"/>
      <c r="XBU7"/>
      <c r="XBV7"/>
      <c r="XBW7"/>
      <c r="XBX7"/>
      <c r="XBY7"/>
    </row>
    <row r="8" spans="2:16301" s="9" customFormat="1" ht="63.6" customHeight="1">
      <c r="B8" s="107" t="s">
        <v>2469</v>
      </c>
      <c r="C8" s="108" t="s">
        <v>2308</v>
      </c>
      <c r="D8" s="108" t="s">
        <v>2299</v>
      </c>
      <c r="E8" s="81" t="s">
        <v>2316</v>
      </c>
      <c r="F8" s="86" t="s">
        <v>293</v>
      </c>
      <c r="G8" s="86" t="s">
        <v>1415</v>
      </c>
      <c r="H8" s="86" t="s">
        <v>1416</v>
      </c>
      <c r="I8" s="86" t="s">
        <v>164</v>
      </c>
      <c r="J8" s="81" t="s">
        <v>164</v>
      </c>
      <c r="K8"/>
      <c r="L8"/>
      <c r="M8"/>
      <c r="N8"/>
      <c r="O8"/>
      <c r="P8"/>
      <c r="Q8"/>
      <c r="R8"/>
      <c r="S8"/>
      <c r="T8"/>
      <c r="U8"/>
      <c r="V8"/>
      <c r="W8"/>
      <c r="X8"/>
      <c r="Y8"/>
      <c r="Z8"/>
      <c r="AA8"/>
      <c r="AB8"/>
      <c r="AC8"/>
      <c r="AD8"/>
      <c r="AE8"/>
      <c r="AF8"/>
      <c r="AG8"/>
      <c r="AH8"/>
      <c r="AI8"/>
      <c r="AJ8"/>
      <c r="AK8"/>
      <c r="AL8"/>
      <c r="AM8"/>
      <c r="AN8"/>
      <c r="AO8"/>
      <c r="AP8"/>
      <c r="AQ8"/>
      <c r="AR8"/>
      <c r="AS8"/>
      <c r="AT8"/>
      <c r="AU8"/>
      <c r="AV8"/>
      <c r="AW8"/>
      <c r="AX8"/>
      <c r="AY8"/>
      <c r="AZ8"/>
      <c r="BA8"/>
      <c r="BB8"/>
      <c r="BC8"/>
      <c r="BD8"/>
      <c r="BE8"/>
      <c r="BF8"/>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c r="DC8"/>
      <c r="DD8"/>
      <c r="DE8"/>
      <c r="DF8"/>
      <c r="DG8"/>
      <c r="DH8"/>
      <c r="DI8"/>
      <c r="DJ8"/>
      <c r="DK8"/>
      <c r="DL8"/>
      <c r="DM8"/>
      <c r="DN8"/>
      <c r="DO8"/>
      <c r="DP8"/>
      <c r="DQ8"/>
      <c r="DR8"/>
      <c r="DS8"/>
      <c r="DT8"/>
      <c r="DU8"/>
      <c r="DV8"/>
      <c r="DW8"/>
      <c r="DX8"/>
      <c r="DY8"/>
      <c r="DZ8"/>
      <c r="EA8"/>
      <c r="EB8"/>
      <c r="EC8"/>
      <c r="ED8"/>
      <c r="EE8"/>
      <c r="EF8"/>
      <c r="EG8"/>
      <c r="EH8"/>
      <c r="EI8"/>
      <c r="EJ8"/>
      <c r="EK8"/>
      <c r="EL8"/>
      <c r="EM8"/>
      <c r="EN8"/>
      <c r="EO8"/>
      <c r="EP8"/>
      <c r="EQ8"/>
      <c r="ER8"/>
      <c r="ES8"/>
      <c r="ET8"/>
      <c r="EU8"/>
      <c r="EV8"/>
      <c r="EW8"/>
      <c r="EX8"/>
      <c r="EY8"/>
      <c r="EZ8"/>
      <c r="FA8"/>
      <c r="FB8"/>
      <c r="FC8"/>
      <c r="FD8"/>
      <c r="FE8"/>
      <c r="FF8"/>
      <c r="FG8"/>
      <c r="FH8"/>
      <c r="FI8"/>
      <c r="FJ8"/>
      <c r="FK8"/>
      <c r="FL8"/>
      <c r="FM8"/>
      <c r="FN8"/>
      <c r="FO8"/>
      <c r="FP8"/>
      <c r="FQ8"/>
      <c r="FR8"/>
      <c r="FS8"/>
      <c r="FT8"/>
      <c r="FU8"/>
      <c r="FV8"/>
      <c r="FW8"/>
      <c r="FX8"/>
      <c r="FY8"/>
      <c r="FZ8"/>
      <c r="GA8"/>
      <c r="GB8"/>
      <c r="GC8"/>
      <c r="GD8"/>
      <c r="GE8"/>
      <c r="GF8"/>
      <c r="GG8"/>
      <c r="GH8"/>
      <c r="GI8"/>
      <c r="GJ8"/>
      <c r="GK8"/>
      <c r="GL8"/>
      <c r="GM8"/>
      <c r="GN8"/>
      <c r="GO8"/>
      <c r="GP8"/>
      <c r="GQ8"/>
      <c r="GR8"/>
      <c r="GS8"/>
      <c r="GT8"/>
      <c r="GU8"/>
      <c r="GV8"/>
      <c r="GW8"/>
      <c r="GX8"/>
      <c r="GY8"/>
      <c r="GZ8"/>
      <c r="HA8"/>
      <c r="HB8"/>
      <c r="HC8"/>
      <c r="HD8"/>
      <c r="HE8"/>
      <c r="HF8"/>
      <c r="HG8"/>
      <c r="HH8"/>
      <c r="HI8"/>
      <c r="HJ8"/>
      <c r="HK8"/>
      <c r="HL8"/>
      <c r="HM8"/>
      <c r="HN8"/>
      <c r="HO8"/>
      <c r="HP8"/>
      <c r="HQ8"/>
      <c r="HR8"/>
      <c r="HS8"/>
      <c r="HT8"/>
      <c r="HU8"/>
      <c r="HV8"/>
      <c r="HW8"/>
      <c r="HX8"/>
      <c r="HY8"/>
      <c r="HZ8"/>
      <c r="IA8"/>
      <c r="IB8"/>
      <c r="IC8"/>
      <c r="ID8"/>
      <c r="IE8"/>
      <c r="IF8"/>
      <c r="IG8"/>
      <c r="IH8"/>
      <c r="II8"/>
      <c r="IJ8"/>
      <c r="IK8"/>
      <c r="IL8"/>
      <c r="IM8"/>
      <c r="IN8"/>
      <c r="IO8"/>
      <c r="IP8"/>
      <c r="IQ8"/>
      <c r="IR8"/>
      <c r="IS8"/>
      <c r="IT8"/>
      <c r="IU8"/>
      <c r="IV8"/>
      <c r="IW8"/>
      <c r="IX8"/>
      <c r="IY8"/>
      <c r="IZ8"/>
      <c r="JA8"/>
      <c r="JB8"/>
      <c r="JC8"/>
      <c r="JD8"/>
      <c r="JE8"/>
      <c r="JF8"/>
      <c r="JG8"/>
      <c r="JH8"/>
      <c r="JI8"/>
      <c r="JJ8"/>
      <c r="JK8"/>
      <c r="JL8"/>
      <c r="JM8"/>
      <c r="JN8"/>
      <c r="JO8"/>
      <c r="JP8"/>
      <c r="JQ8"/>
      <c r="JR8"/>
      <c r="JS8"/>
      <c r="JT8"/>
      <c r="JU8"/>
      <c r="JV8"/>
      <c r="JW8"/>
      <c r="JX8"/>
      <c r="JY8"/>
      <c r="JZ8"/>
      <c r="KA8"/>
      <c r="KB8"/>
      <c r="KC8"/>
      <c r="KD8"/>
      <c r="KE8"/>
      <c r="KF8"/>
      <c r="KG8"/>
      <c r="KH8"/>
      <c r="KI8"/>
      <c r="KJ8"/>
      <c r="KK8"/>
      <c r="KL8"/>
      <c r="KM8"/>
      <c r="KN8"/>
      <c r="KO8"/>
      <c r="KP8"/>
      <c r="KQ8"/>
      <c r="KR8"/>
      <c r="KS8"/>
      <c r="KT8"/>
      <c r="KU8"/>
      <c r="KV8"/>
      <c r="KW8"/>
      <c r="KX8"/>
      <c r="KY8"/>
      <c r="KZ8"/>
      <c r="LA8"/>
      <c r="LB8"/>
      <c r="LC8"/>
      <c r="LD8"/>
      <c r="LE8"/>
      <c r="LF8"/>
      <c r="LG8"/>
      <c r="LH8"/>
      <c r="LI8"/>
      <c r="LJ8"/>
      <c r="LK8"/>
      <c r="LL8"/>
      <c r="LM8"/>
      <c r="LN8"/>
      <c r="LO8"/>
      <c r="LP8"/>
      <c r="LQ8"/>
      <c r="LR8"/>
      <c r="LS8"/>
      <c r="LT8"/>
      <c r="LU8"/>
      <c r="LV8"/>
      <c r="LW8"/>
      <c r="LX8"/>
      <c r="LY8"/>
      <c r="LZ8"/>
      <c r="MA8"/>
      <c r="MB8"/>
      <c r="MC8"/>
      <c r="MD8"/>
      <c r="ME8"/>
      <c r="MF8"/>
      <c r="MG8"/>
      <c r="MH8"/>
      <c r="MI8"/>
      <c r="MJ8"/>
      <c r="MK8"/>
      <c r="ML8"/>
      <c r="MM8"/>
      <c r="MN8"/>
      <c r="MO8"/>
      <c r="MP8"/>
      <c r="MQ8"/>
      <c r="MR8"/>
      <c r="MS8"/>
      <c r="MT8"/>
      <c r="MU8"/>
      <c r="MV8"/>
      <c r="MW8"/>
      <c r="MX8"/>
      <c r="MY8"/>
      <c r="MZ8"/>
      <c r="NA8"/>
      <c r="NB8"/>
      <c r="NC8"/>
      <c r="ND8"/>
      <c r="NE8"/>
      <c r="NF8"/>
      <c r="NG8"/>
      <c r="NH8"/>
      <c r="NI8"/>
      <c r="NJ8"/>
      <c r="NK8"/>
      <c r="NL8"/>
      <c r="NM8"/>
      <c r="NN8"/>
      <c r="NO8"/>
      <c r="NP8"/>
      <c r="NQ8"/>
      <c r="NR8"/>
      <c r="NS8"/>
      <c r="NT8"/>
      <c r="NU8"/>
      <c r="NV8"/>
      <c r="NW8"/>
      <c r="NX8"/>
      <c r="NY8"/>
      <c r="NZ8"/>
      <c r="OA8"/>
      <c r="OB8"/>
      <c r="OC8"/>
      <c r="OD8"/>
      <c r="OE8"/>
      <c r="OF8"/>
      <c r="OG8"/>
      <c r="OH8"/>
      <c r="OI8"/>
      <c r="OJ8"/>
      <c r="OK8"/>
      <c r="OL8"/>
      <c r="OM8"/>
      <c r="ON8"/>
      <c r="OO8"/>
      <c r="OP8"/>
      <c r="OQ8"/>
      <c r="OR8"/>
      <c r="OS8"/>
      <c r="OT8"/>
      <c r="OU8"/>
      <c r="OV8"/>
      <c r="OW8"/>
      <c r="OX8"/>
      <c r="OY8"/>
      <c r="OZ8"/>
      <c r="PA8"/>
      <c r="PB8"/>
      <c r="PC8"/>
      <c r="PD8"/>
      <c r="PE8"/>
      <c r="PF8"/>
      <c r="PG8"/>
      <c r="PH8"/>
      <c r="PI8"/>
      <c r="PJ8"/>
      <c r="PK8"/>
      <c r="PL8"/>
      <c r="PM8"/>
      <c r="PN8"/>
      <c r="PO8"/>
      <c r="PP8"/>
      <c r="PQ8"/>
      <c r="PR8"/>
      <c r="PS8"/>
      <c r="PT8"/>
      <c r="PU8"/>
      <c r="PV8"/>
      <c r="PW8"/>
      <c r="PX8"/>
      <c r="PY8"/>
      <c r="PZ8"/>
      <c r="QA8"/>
      <c r="QB8"/>
      <c r="QC8"/>
      <c r="QD8"/>
      <c r="QE8"/>
      <c r="QF8"/>
      <c r="QG8"/>
      <c r="QH8"/>
      <c r="QI8"/>
      <c r="QJ8"/>
      <c r="QK8"/>
      <c r="QL8"/>
      <c r="QM8"/>
      <c r="QN8"/>
      <c r="QO8"/>
      <c r="QP8"/>
      <c r="QQ8"/>
      <c r="QR8"/>
      <c r="QS8"/>
      <c r="QT8"/>
      <c r="QU8"/>
      <c r="QV8"/>
      <c r="QW8"/>
      <c r="QX8"/>
      <c r="QY8"/>
      <c r="QZ8"/>
      <c r="RA8"/>
      <c r="RB8"/>
      <c r="RC8"/>
      <c r="RD8"/>
      <c r="RE8"/>
      <c r="RF8"/>
      <c r="RG8"/>
      <c r="RH8"/>
      <c r="RI8"/>
      <c r="RJ8"/>
      <c r="RK8"/>
      <c r="RL8"/>
      <c r="RM8"/>
      <c r="RN8"/>
      <c r="RO8"/>
      <c r="RP8"/>
      <c r="RQ8"/>
      <c r="RR8"/>
      <c r="RS8"/>
      <c r="RT8"/>
      <c r="RU8"/>
      <c r="RV8"/>
      <c r="RW8"/>
      <c r="RX8"/>
      <c r="RY8"/>
      <c r="RZ8"/>
      <c r="SA8"/>
      <c r="SB8"/>
      <c r="SC8"/>
      <c r="SD8"/>
      <c r="SE8"/>
      <c r="SF8"/>
      <c r="SG8"/>
      <c r="SH8"/>
      <c r="SI8"/>
      <c r="SJ8"/>
      <c r="SK8"/>
      <c r="SL8"/>
      <c r="SM8"/>
      <c r="SN8"/>
      <c r="SO8"/>
      <c r="SP8"/>
      <c r="SQ8"/>
      <c r="SR8"/>
      <c r="SS8"/>
      <c r="ST8"/>
      <c r="SU8"/>
      <c r="SV8"/>
      <c r="SW8"/>
      <c r="SX8"/>
      <c r="SY8"/>
      <c r="SZ8"/>
      <c r="TA8"/>
      <c r="TB8"/>
      <c r="TC8"/>
      <c r="TD8"/>
      <c r="TE8"/>
      <c r="TF8"/>
      <c r="TG8"/>
      <c r="TH8"/>
      <c r="TI8"/>
      <c r="TJ8"/>
      <c r="TK8"/>
      <c r="TL8"/>
      <c r="TM8"/>
      <c r="TN8"/>
      <c r="TO8"/>
      <c r="TP8"/>
      <c r="TQ8"/>
      <c r="TR8"/>
      <c r="TS8"/>
      <c r="TT8"/>
      <c r="TU8"/>
      <c r="TV8"/>
      <c r="TW8"/>
      <c r="TX8"/>
      <c r="TY8"/>
      <c r="TZ8"/>
      <c r="UA8"/>
      <c r="UB8"/>
      <c r="UC8"/>
      <c r="UD8"/>
      <c r="UE8"/>
      <c r="UF8"/>
      <c r="UG8"/>
      <c r="UH8"/>
      <c r="UI8"/>
      <c r="UJ8"/>
      <c r="UK8"/>
      <c r="UL8"/>
      <c r="UM8"/>
      <c r="UN8"/>
      <c r="UO8"/>
      <c r="UP8"/>
      <c r="UQ8"/>
      <c r="UR8"/>
      <c r="US8"/>
      <c r="UT8"/>
      <c r="UU8"/>
      <c r="UV8"/>
      <c r="UW8"/>
      <c r="UX8"/>
      <c r="UY8"/>
      <c r="UZ8"/>
      <c r="VA8"/>
      <c r="VB8"/>
      <c r="VC8"/>
      <c r="VD8"/>
      <c r="VE8"/>
      <c r="VF8"/>
      <c r="VG8"/>
      <c r="VH8"/>
      <c r="VI8"/>
      <c r="VJ8"/>
      <c r="VK8"/>
      <c r="VL8"/>
      <c r="VM8"/>
      <c r="VN8"/>
      <c r="VO8"/>
      <c r="VP8"/>
      <c r="VQ8"/>
      <c r="VR8"/>
      <c r="VS8"/>
      <c r="VT8"/>
      <c r="VU8"/>
      <c r="VV8"/>
      <c r="VW8"/>
      <c r="VX8"/>
      <c r="VY8"/>
      <c r="VZ8"/>
      <c r="WA8"/>
      <c r="WB8"/>
      <c r="WC8"/>
      <c r="WD8"/>
      <c r="WE8"/>
      <c r="WF8"/>
      <c r="WG8"/>
      <c r="WH8"/>
      <c r="WI8"/>
      <c r="WJ8"/>
      <c r="WK8"/>
      <c r="WL8"/>
      <c r="WM8"/>
      <c r="WN8"/>
      <c r="WO8"/>
      <c r="WP8"/>
      <c r="WQ8"/>
      <c r="WR8"/>
      <c r="WS8"/>
      <c r="WT8"/>
      <c r="WU8"/>
      <c r="WV8"/>
      <c r="WW8"/>
      <c r="WX8"/>
      <c r="WY8"/>
      <c r="WZ8"/>
      <c r="XA8"/>
      <c r="XB8"/>
      <c r="XC8"/>
      <c r="XD8"/>
      <c r="XE8"/>
      <c r="XF8"/>
      <c r="XG8"/>
      <c r="XH8"/>
      <c r="XI8"/>
      <c r="XJ8"/>
      <c r="XK8"/>
      <c r="XL8"/>
      <c r="XM8"/>
      <c r="XN8"/>
      <c r="XO8"/>
      <c r="XP8"/>
      <c r="XQ8"/>
      <c r="XR8"/>
      <c r="XS8"/>
      <c r="XT8"/>
      <c r="XU8"/>
      <c r="XV8"/>
      <c r="XW8"/>
      <c r="XX8"/>
      <c r="XY8"/>
      <c r="XZ8"/>
      <c r="YA8"/>
      <c r="YB8"/>
      <c r="YC8"/>
      <c r="YD8"/>
      <c r="YE8"/>
      <c r="YF8"/>
      <c r="YG8"/>
      <c r="YH8"/>
      <c r="YI8"/>
      <c r="YJ8"/>
      <c r="YK8"/>
      <c r="YL8"/>
      <c r="YM8"/>
      <c r="YN8"/>
      <c r="YO8"/>
      <c r="YP8"/>
      <c r="YQ8"/>
      <c r="YR8"/>
      <c r="YS8"/>
      <c r="YT8"/>
      <c r="YU8"/>
      <c r="YV8"/>
      <c r="YW8"/>
      <c r="YX8"/>
      <c r="YY8"/>
      <c r="YZ8"/>
      <c r="ZA8"/>
      <c r="ZB8"/>
      <c r="ZC8"/>
      <c r="ZD8"/>
      <c r="ZE8"/>
      <c r="ZF8"/>
      <c r="ZG8"/>
      <c r="ZH8"/>
      <c r="ZI8"/>
      <c r="ZJ8"/>
      <c r="ZK8"/>
      <c r="ZL8"/>
      <c r="ZM8"/>
      <c r="ZN8"/>
      <c r="ZO8"/>
      <c r="ZP8"/>
      <c r="ZQ8"/>
      <c r="ZR8"/>
      <c r="ZS8"/>
      <c r="ZT8"/>
      <c r="ZU8"/>
      <c r="ZV8"/>
      <c r="ZW8"/>
      <c r="ZX8"/>
      <c r="ZY8"/>
      <c r="ZZ8"/>
      <c r="AAA8"/>
      <c r="AAB8"/>
      <c r="AAC8"/>
      <c r="AAD8"/>
      <c r="AAE8"/>
      <c r="AAF8"/>
      <c r="AAG8"/>
      <c r="AAH8"/>
      <c r="AAI8"/>
      <c r="AAJ8"/>
      <c r="AAK8"/>
      <c r="AAL8"/>
      <c r="AAM8"/>
      <c r="AAN8"/>
      <c r="AAO8"/>
      <c r="AAP8"/>
      <c r="AAQ8"/>
      <c r="AAR8"/>
      <c r="AAS8"/>
      <c r="AAT8"/>
      <c r="AAU8"/>
      <c r="AAV8"/>
      <c r="AAW8"/>
      <c r="AAX8"/>
      <c r="AAY8"/>
      <c r="AAZ8"/>
      <c r="ABA8"/>
      <c r="ABB8"/>
      <c r="ABC8"/>
      <c r="ABD8"/>
      <c r="ABE8"/>
      <c r="ABF8"/>
      <c r="ABG8"/>
      <c r="ABH8"/>
      <c r="ABI8"/>
      <c r="ABJ8"/>
      <c r="ABK8"/>
      <c r="ABL8"/>
      <c r="ABM8"/>
      <c r="ABN8"/>
      <c r="ABO8"/>
      <c r="ABP8"/>
      <c r="ABQ8"/>
      <c r="ABR8"/>
      <c r="ABS8"/>
      <c r="ABT8"/>
      <c r="ABU8"/>
      <c r="ABV8"/>
      <c r="ABW8"/>
      <c r="ABX8"/>
      <c r="ABY8"/>
      <c r="ABZ8"/>
      <c r="ACA8"/>
      <c r="ACB8"/>
      <c r="ACC8"/>
      <c r="ACD8"/>
      <c r="ACE8"/>
      <c r="ACF8"/>
      <c r="ACG8"/>
      <c r="ACH8"/>
      <c r="ACI8"/>
      <c r="ACJ8"/>
      <c r="ACK8"/>
      <c r="ACL8"/>
      <c r="ACM8"/>
      <c r="ACN8"/>
      <c r="ACO8"/>
      <c r="ACP8"/>
      <c r="ACQ8"/>
      <c r="ACR8"/>
      <c r="ACS8"/>
      <c r="ACT8"/>
      <c r="ACU8"/>
      <c r="ACV8"/>
      <c r="ACW8"/>
      <c r="ACX8"/>
      <c r="ACY8"/>
      <c r="ACZ8"/>
      <c r="ADA8"/>
      <c r="ADB8"/>
      <c r="ADC8"/>
      <c r="ADD8"/>
      <c r="ADE8"/>
      <c r="ADF8"/>
      <c r="ADG8"/>
      <c r="ADH8"/>
      <c r="ADI8"/>
      <c r="ADJ8"/>
      <c r="ADK8"/>
      <c r="ADL8"/>
      <c r="ADM8"/>
      <c r="ADN8"/>
      <c r="ADO8"/>
      <c r="ADP8"/>
      <c r="ADQ8"/>
      <c r="ADR8"/>
      <c r="ADS8"/>
      <c r="ADT8"/>
      <c r="ADU8"/>
      <c r="ADV8"/>
      <c r="ADW8"/>
      <c r="ADX8"/>
      <c r="ADY8"/>
      <c r="ADZ8"/>
      <c r="AEA8"/>
      <c r="AEB8"/>
      <c r="AEC8"/>
      <c r="AED8"/>
      <c r="AEE8"/>
      <c r="AEF8"/>
      <c r="AEG8"/>
      <c r="AEH8"/>
      <c r="AEI8"/>
      <c r="AEJ8"/>
      <c r="AEK8"/>
      <c r="AEL8"/>
      <c r="AEM8"/>
      <c r="AEN8"/>
      <c r="AEO8"/>
      <c r="AEP8"/>
      <c r="AEQ8"/>
      <c r="AER8"/>
      <c r="AES8"/>
      <c r="AET8"/>
      <c r="AEU8"/>
      <c r="AEV8"/>
      <c r="AEW8"/>
      <c r="AEX8"/>
      <c r="AEY8"/>
      <c r="AEZ8"/>
      <c r="AFA8"/>
      <c r="AFB8"/>
      <c r="AFC8"/>
      <c r="AFD8"/>
      <c r="AFE8"/>
      <c r="AFF8"/>
      <c r="AFG8"/>
      <c r="AFH8"/>
      <c r="AFI8"/>
      <c r="AFJ8"/>
      <c r="AFK8"/>
      <c r="AFL8"/>
      <c r="AFM8"/>
      <c r="AFN8"/>
      <c r="AFO8"/>
      <c r="AFP8"/>
      <c r="AFQ8"/>
      <c r="AFR8"/>
      <c r="AFS8"/>
      <c r="AFT8"/>
      <c r="AFU8"/>
      <c r="AFV8"/>
      <c r="AFW8"/>
      <c r="AFX8"/>
      <c r="AFY8"/>
      <c r="AFZ8"/>
      <c r="AGA8"/>
      <c r="AGB8"/>
      <c r="AGC8"/>
      <c r="AGD8"/>
      <c r="AGE8"/>
      <c r="AGF8"/>
      <c r="AGG8"/>
      <c r="AGH8"/>
      <c r="AGI8"/>
      <c r="AGJ8"/>
      <c r="AGK8"/>
      <c r="AGL8"/>
      <c r="AGM8"/>
      <c r="AGN8"/>
      <c r="AGO8"/>
      <c r="AGP8"/>
      <c r="AGQ8"/>
      <c r="AGR8"/>
      <c r="AGS8"/>
      <c r="AGT8"/>
      <c r="AGU8"/>
      <c r="AGV8"/>
      <c r="AGW8"/>
      <c r="AGX8"/>
      <c r="AGY8"/>
      <c r="AGZ8"/>
      <c r="AHA8"/>
      <c r="AHB8"/>
      <c r="AHC8"/>
      <c r="AHD8"/>
      <c r="AHE8"/>
      <c r="AHF8"/>
      <c r="AHG8"/>
      <c r="AHH8"/>
      <c r="AHI8"/>
      <c r="AHJ8"/>
      <c r="AHK8"/>
      <c r="AHL8"/>
      <c r="AHM8"/>
      <c r="AHN8"/>
      <c r="AHO8"/>
      <c r="AHP8"/>
      <c r="AHQ8"/>
      <c r="AHR8"/>
      <c r="AHS8"/>
      <c r="AHT8"/>
      <c r="AHU8"/>
      <c r="AHV8"/>
      <c r="AHW8"/>
      <c r="AHX8"/>
      <c r="AHY8"/>
      <c r="AHZ8"/>
      <c r="AIA8"/>
      <c r="AIB8"/>
      <c r="AIC8"/>
      <c r="AID8"/>
      <c r="AIE8"/>
      <c r="AIF8"/>
      <c r="AIG8"/>
      <c r="AIH8"/>
      <c r="AII8"/>
      <c r="AIJ8"/>
      <c r="AIK8"/>
      <c r="AIL8"/>
      <c r="AIM8"/>
      <c r="AIN8"/>
      <c r="AIO8"/>
      <c r="AIP8"/>
      <c r="AIQ8"/>
      <c r="AIR8"/>
      <c r="AIS8"/>
      <c r="AIT8"/>
      <c r="AIU8"/>
      <c r="AIV8"/>
      <c r="AIW8"/>
      <c r="AIX8"/>
      <c r="AIY8"/>
      <c r="AIZ8"/>
      <c r="AJA8"/>
      <c r="AJB8"/>
      <c r="AJC8"/>
      <c r="AJD8"/>
      <c r="AJE8"/>
      <c r="AJF8"/>
      <c r="AJG8"/>
      <c r="AJH8"/>
      <c r="AJI8"/>
      <c r="AJJ8"/>
      <c r="AJK8"/>
      <c r="AJL8"/>
      <c r="AJM8"/>
      <c r="AJN8"/>
      <c r="AJO8"/>
      <c r="AJP8"/>
      <c r="AJQ8"/>
      <c r="AJR8"/>
      <c r="AJS8"/>
      <c r="AJT8"/>
      <c r="AJU8"/>
      <c r="AJV8"/>
      <c r="AJW8"/>
      <c r="AJX8"/>
      <c r="AJY8"/>
      <c r="AJZ8"/>
      <c r="AKA8"/>
      <c r="AKB8"/>
      <c r="AKC8"/>
      <c r="AKD8"/>
      <c r="AKE8"/>
      <c r="AKF8"/>
      <c r="AKG8"/>
      <c r="AKH8"/>
      <c r="AKI8"/>
      <c r="AKJ8"/>
      <c r="AKK8"/>
      <c r="AKL8"/>
      <c r="AKM8"/>
      <c r="AKN8"/>
      <c r="AKO8"/>
      <c r="AKP8"/>
      <c r="AKQ8"/>
      <c r="AKR8"/>
      <c r="AKS8"/>
      <c r="AKT8"/>
      <c r="AKU8"/>
      <c r="AKV8"/>
      <c r="AKW8"/>
      <c r="AKX8"/>
      <c r="AKY8"/>
      <c r="AKZ8"/>
      <c r="ALA8"/>
      <c r="ALB8"/>
      <c r="ALC8"/>
      <c r="ALD8"/>
      <c r="ALE8"/>
      <c r="ALF8"/>
      <c r="ALG8"/>
      <c r="ALH8"/>
      <c r="ALI8"/>
      <c r="ALJ8"/>
      <c r="ALK8"/>
      <c r="ALL8"/>
      <c r="ALM8"/>
      <c r="ALN8"/>
      <c r="ALO8"/>
      <c r="ALP8"/>
      <c r="ALQ8"/>
      <c r="ALR8"/>
      <c r="ALS8"/>
      <c r="ALT8"/>
      <c r="ALU8"/>
      <c r="ALV8"/>
      <c r="ALW8"/>
      <c r="ALX8"/>
      <c r="ALY8"/>
      <c r="ALZ8"/>
      <c r="AMA8"/>
      <c r="AMB8"/>
      <c r="AMC8"/>
      <c r="AMD8"/>
      <c r="AME8"/>
      <c r="AMF8"/>
      <c r="AMG8"/>
      <c r="AMH8"/>
      <c r="AMI8"/>
      <c r="AMJ8"/>
      <c r="AMK8"/>
      <c r="AML8"/>
      <c r="AMM8"/>
      <c r="AMN8"/>
      <c r="AMO8"/>
      <c r="AMP8"/>
      <c r="AMQ8"/>
      <c r="AMR8"/>
      <c r="AMS8"/>
      <c r="AMT8"/>
      <c r="AMU8"/>
      <c r="AMV8"/>
      <c r="AMW8"/>
      <c r="AMX8"/>
      <c r="AMY8"/>
      <c r="AMZ8"/>
      <c r="ANA8"/>
      <c r="ANB8"/>
      <c r="ANC8"/>
      <c r="AND8"/>
      <c r="ANE8"/>
      <c r="ANF8"/>
      <c r="ANG8"/>
      <c r="ANH8"/>
      <c r="ANI8"/>
      <c r="ANJ8"/>
      <c r="ANK8"/>
      <c r="ANL8"/>
      <c r="ANM8"/>
      <c r="ANN8"/>
      <c r="ANO8"/>
      <c r="ANP8"/>
      <c r="ANQ8"/>
      <c r="ANR8"/>
      <c r="ANS8"/>
      <c r="ANT8"/>
      <c r="ANU8"/>
      <c r="ANV8"/>
      <c r="ANW8"/>
      <c r="ANX8"/>
      <c r="ANY8"/>
      <c r="ANZ8"/>
      <c r="AOA8"/>
      <c r="AOB8"/>
      <c r="AOC8"/>
      <c r="AOD8"/>
      <c r="AOE8"/>
      <c r="AOF8"/>
      <c r="AOG8"/>
      <c r="AOH8"/>
      <c r="AOI8"/>
      <c r="AOJ8"/>
      <c r="AOK8"/>
      <c r="AOL8"/>
      <c r="AOM8"/>
      <c r="AON8"/>
      <c r="AOO8"/>
      <c r="AOP8"/>
      <c r="AOQ8"/>
      <c r="AOR8"/>
      <c r="AOS8"/>
      <c r="AOT8"/>
      <c r="AOU8"/>
      <c r="AOV8"/>
      <c r="AOW8"/>
      <c r="AOX8"/>
      <c r="AOY8"/>
      <c r="AOZ8"/>
      <c r="APA8"/>
      <c r="APB8"/>
      <c r="APC8"/>
      <c r="APD8"/>
      <c r="APE8"/>
      <c r="APF8"/>
      <c r="APG8"/>
      <c r="APH8"/>
      <c r="API8"/>
      <c r="APJ8"/>
      <c r="APK8"/>
      <c r="APL8"/>
      <c r="APM8"/>
      <c r="APN8"/>
      <c r="APO8"/>
      <c r="APP8"/>
      <c r="APQ8"/>
      <c r="APR8"/>
      <c r="APS8"/>
      <c r="APT8"/>
      <c r="APU8"/>
      <c r="APV8"/>
      <c r="APW8"/>
      <c r="APX8"/>
      <c r="APY8"/>
      <c r="APZ8"/>
      <c r="AQA8"/>
      <c r="AQB8"/>
      <c r="AQC8"/>
      <c r="AQD8"/>
      <c r="AQE8"/>
      <c r="AQF8"/>
      <c r="AQG8"/>
      <c r="AQH8"/>
      <c r="AQI8"/>
      <c r="AQJ8"/>
      <c r="AQK8"/>
      <c r="AQL8"/>
      <c r="AQM8"/>
      <c r="AQN8"/>
      <c r="AQO8"/>
      <c r="AQP8"/>
      <c r="AQQ8"/>
      <c r="AQR8"/>
      <c r="AQS8"/>
      <c r="AQT8"/>
      <c r="AQU8"/>
      <c r="AQV8"/>
      <c r="AQW8"/>
      <c r="AQX8"/>
      <c r="AQY8"/>
      <c r="AQZ8"/>
      <c r="ARA8"/>
      <c r="ARB8"/>
      <c r="ARC8"/>
      <c r="ARD8"/>
      <c r="ARE8"/>
      <c r="ARF8"/>
      <c r="ARG8"/>
      <c r="ARH8"/>
      <c r="ARI8"/>
      <c r="ARJ8"/>
      <c r="ARK8"/>
      <c r="ARL8"/>
      <c r="ARM8"/>
      <c r="ARN8"/>
      <c r="ARO8"/>
      <c r="ARP8"/>
      <c r="ARQ8"/>
      <c r="ARR8"/>
      <c r="ARS8"/>
      <c r="ART8"/>
      <c r="ARU8"/>
      <c r="ARV8"/>
      <c r="ARW8"/>
      <c r="ARX8"/>
      <c r="ARY8"/>
      <c r="ARZ8"/>
      <c r="ASA8"/>
      <c r="ASB8"/>
      <c r="ASC8"/>
      <c r="ASD8"/>
      <c r="ASE8"/>
      <c r="ASF8"/>
      <c r="ASG8"/>
      <c r="ASH8"/>
      <c r="ASI8"/>
      <c r="ASJ8"/>
      <c r="ASK8"/>
      <c r="ASL8"/>
      <c r="ASM8"/>
      <c r="ASN8"/>
      <c r="ASO8"/>
      <c r="ASP8"/>
      <c r="ASQ8"/>
      <c r="ASR8"/>
      <c r="ASS8"/>
      <c r="AST8"/>
      <c r="ASU8"/>
      <c r="ASV8"/>
      <c r="ASW8"/>
      <c r="ASX8"/>
      <c r="ASY8"/>
      <c r="ASZ8"/>
      <c r="ATA8"/>
      <c r="ATB8"/>
      <c r="ATC8"/>
      <c r="ATD8"/>
      <c r="ATE8"/>
      <c r="ATF8"/>
      <c r="ATG8"/>
      <c r="ATH8"/>
      <c r="ATI8"/>
      <c r="ATJ8"/>
      <c r="ATK8"/>
      <c r="ATL8"/>
      <c r="ATM8"/>
      <c r="ATN8"/>
      <c r="ATO8"/>
      <c r="ATP8"/>
      <c r="ATQ8"/>
      <c r="ATR8"/>
      <c r="ATS8"/>
      <c r="ATT8"/>
      <c r="ATU8"/>
      <c r="ATV8"/>
      <c r="ATW8"/>
      <c r="ATX8"/>
      <c r="ATY8"/>
      <c r="ATZ8"/>
      <c r="AUA8"/>
      <c r="AUB8"/>
      <c r="AUC8"/>
      <c r="AUD8"/>
      <c r="AUE8"/>
      <c r="AUF8"/>
      <c r="AUG8"/>
      <c r="AUH8"/>
      <c r="AUI8"/>
      <c r="AUJ8"/>
      <c r="AUK8"/>
      <c r="AUL8"/>
      <c r="AUM8"/>
      <c r="AUN8"/>
      <c r="AUO8"/>
      <c r="AUP8"/>
      <c r="AUQ8"/>
      <c r="AUR8"/>
      <c r="AUS8"/>
      <c r="AUT8"/>
      <c r="AUU8"/>
      <c r="AUV8"/>
      <c r="AUW8"/>
      <c r="AUX8"/>
      <c r="AUY8"/>
      <c r="AUZ8"/>
      <c r="AVA8"/>
      <c r="AVB8"/>
      <c r="AVC8"/>
      <c r="AVD8"/>
      <c r="AVE8"/>
      <c r="AVF8"/>
      <c r="AVG8"/>
      <c r="AVH8"/>
      <c r="AVI8"/>
      <c r="AVJ8"/>
      <c r="AVK8"/>
      <c r="AVL8"/>
      <c r="AVM8"/>
      <c r="AVN8"/>
      <c r="AVO8"/>
      <c r="AVP8"/>
      <c r="AVQ8"/>
      <c r="AVR8"/>
      <c r="AVS8"/>
      <c r="AVT8"/>
      <c r="AVU8"/>
      <c r="AVV8"/>
      <c r="AVW8"/>
      <c r="AVX8"/>
      <c r="AVY8"/>
      <c r="AVZ8"/>
      <c r="AWA8"/>
      <c r="AWB8"/>
      <c r="AWC8"/>
      <c r="AWD8"/>
      <c r="AWE8"/>
      <c r="AWF8"/>
      <c r="AWG8"/>
      <c r="AWH8"/>
      <c r="AWI8"/>
      <c r="AWJ8"/>
      <c r="AWK8"/>
      <c r="AWL8"/>
      <c r="AWM8"/>
      <c r="AWN8"/>
      <c r="AWO8"/>
      <c r="AWP8"/>
      <c r="AWQ8"/>
      <c r="AWR8"/>
      <c r="AWS8"/>
      <c r="AWT8"/>
      <c r="AWU8"/>
      <c r="AWV8"/>
      <c r="AWW8"/>
      <c r="AWX8"/>
      <c r="AWY8"/>
      <c r="AWZ8"/>
      <c r="AXA8"/>
      <c r="AXB8"/>
      <c r="AXC8"/>
      <c r="AXD8"/>
      <c r="AXE8"/>
      <c r="AXF8"/>
      <c r="AXG8"/>
      <c r="AXH8"/>
      <c r="AXI8"/>
      <c r="AXJ8"/>
      <c r="AXK8"/>
      <c r="AXL8"/>
      <c r="AXM8"/>
      <c r="AXN8"/>
      <c r="AXO8"/>
      <c r="AXP8"/>
      <c r="AXQ8"/>
      <c r="AXR8"/>
      <c r="AXS8"/>
      <c r="AXT8"/>
      <c r="AXU8"/>
      <c r="AXV8"/>
      <c r="AXW8"/>
      <c r="AXX8"/>
      <c r="AXY8"/>
      <c r="AXZ8"/>
      <c r="AYA8"/>
      <c r="AYB8"/>
      <c r="AYC8"/>
      <c r="AYD8"/>
      <c r="AYE8"/>
      <c r="AYF8"/>
      <c r="AYG8"/>
      <c r="AYH8"/>
      <c r="AYI8"/>
      <c r="AYJ8"/>
      <c r="AYK8"/>
      <c r="AYL8"/>
      <c r="AYM8"/>
      <c r="AYN8"/>
      <c r="AYO8"/>
      <c r="AYP8"/>
      <c r="AYQ8"/>
      <c r="AYR8"/>
      <c r="AYS8"/>
      <c r="AYT8"/>
      <c r="AYU8"/>
      <c r="AYV8"/>
      <c r="AYW8"/>
      <c r="AYX8"/>
      <c r="AYY8"/>
      <c r="AYZ8"/>
      <c r="AZA8"/>
      <c r="AZB8"/>
      <c r="AZC8"/>
      <c r="AZD8"/>
      <c r="AZE8"/>
      <c r="AZF8"/>
      <c r="AZG8"/>
      <c r="AZH8"/>
      <c r="AZI8"/>
      <c r="AZJ8"/>
      <c r="AZK8"/>
      <c r="AZL8"/>
      <c r="AZM8"/>
      <c r="AZN8"/>
      <c r="AZO8"/>
      <c r="AZP8"/>
      <c r="AZQ8"/>
      <c r="AZR8"/>
      <c r="AZS8"/>
      <c r="AZT8"/>
      <c r="AZU8"/>
      <c r="AZV8"/>
      <c r="AZW8"/>
      <c r="AZX8"/>
      <c r="AZY8"/>
      <c r="AZZ8"/>
      <c r="BAA8"/>
      <c r="BAB8"/>
      <c r="BAC8"/>
      <c r="BAD8"/>
      <c r="BAE8"/>
      <c r="BAF8"/>
      <c r="BAG8"/>
      <c r="BAH8"/>
      <c r="BAI8"/>
      <c r="BAJ8"/>
      <c r="BAK8"/>
      <c r="BAL8"/>
      <c r="BAM8"/>
      <c r="BAN8"/>
      <c r="BAO8"/>
      <c r="BAP8"/>
      <c r="BAQ8"/>
      <c r="BAR8"/>
      <c r="BAS8"/>
      <c r="BAT8"/>
      <c r="BAU8"/>
      <c r="BAV8"/>
      <c r="BAW8"/>
      <c r="BAX8"/>
      <c r="BAY8"/>
      <c r="BAZ8"/>
      <c r="BBA8"/>
      <c r="BBB8"/>
      <c r="BBC8"/>
      <c r="BBD8"/>
      <c r="BBE8"/>
      <c r="BBF8"/>
      <c r="BBG8"/>
      <c r="BBH8"/>
      <c r="BBI8"/>
      <c r="BBJ8"/>
      <c r="BBK8"/>
      <c r="BBL8"/>
      <c r="BBM8"/>
      <c r="BBN8"/>
      <c r="BBO8"/>
      <c r="BBP8"/>
      <c r="BBQ8"/>
      <c r="BBR8"/>
      <c r="BBS8"/>
      <c r="BBT8"/>
      <c r="BBU8"/>
      <c r="BBV8"/>
      <c r="BBW8"/>
      <c r="BBX8"/>
      <c r="BBY8"/>
      <c r="BBZ8"/>
      <c r="BCA8"/>
      <c r="BCB8"/>
      <c r="BCC8"/>
      <c r="BCD8"/>
      <c r="BCE8"/>
      <c r="BCF8"/>
      <c r="BCG8"/>
      <c r="BCH8"/>
      <c r="BCI8"/>
      <c r="BCJ8"/>
      <c r="BCK8"/>
      <c r="BCL8"/>
      <c r="BCM8"/>
      <c r="BCN8"/>
      <c r="BCO8"/>
      <c r="BCP8"/>
      <c r="BCQ8"/>
      <c r="BCR8"/>
      <c r="BCS8"/>
      <c r="BCT8"/>
      <c r="BCU8"/>
      <c r="BCV8"/>
      <c r="BCW8"/>
      <c r="BCX8"/>
      <c r="BCY8"/>
      <c r="BCZ8"/>
      <c r="BDA8"/>
      <c r="BDB8"/>
      <c r="BDC8"/>
      <c r="BDD8"/>
      <c r="BDE8"/>
      <c r="BDF8"/>
      <c r="BDG8"/>
      <c r="BDH8"/>
      <c r="BDI8"/>
      <c r="BDJ8"/>
      <c r="BDK8"/>
      <c r="BDL8"/>
      <c r="BDM8"/>
      <c r="BDN8"/>
      <c r="BDO8"/>
      <c r="BDP8"/>
      <c r="BDQ8"/>
      <c r="BDR8"/>
      <c r="BDS8"/>
      <c r="BDT8"/>
      <c r="BDU8"/>
      <c r="BDV8"/>
      <c r="BDW8"/>
      <c r="BDX8"/>
      <c r="BDY8"/>
      <c r="BDZ8"/>
      <c r="BEA8"/>
      <c r="BEB8"/>
      <c r="BEC8"/>
      <c r="BED8"/>
      <c r="BEE8"/>
      <c r="BEF8"/>
      <c r="BEG8"/>
      <c r="BEH8"/>
      <c r="BEI8"/>
      <c r="BEJ8"/>
      <c r="BEK8"/>
      <c r="BEL8"/>
      <c r="BEM8"/>
      <c r="BEN8"/>
      <c r="BEO8"/>
      <c r="BEP8"/>
      <c r="BEQ8"/>
      <c r="BER8"/>
      <c r="BES8"/>
      <c r="BET8"/>
      <c r="BEU8"/>
      <c r="BEV8"/>
      <c r="BEW8"/>
      <c r="BEX8"/>
      <c r="BEY8"/>
      <c r="BEZ8"/>
      <c r="BFA8"/>
      <c r="BFB8"/>
      <c r="BFC8"/>
      <c r="BFD8"/>
      <c r="BFE8"/>
      <c r="BFF8"/>
      <c r="BFG8"/>
      <c r="BFH8"/>
      <c r="BFI8"/>
      <c r="BFJ8"/>
      <c r="BFK8"/>
      <c r="BFL8"/>
      <c r="BFM8"/>
      <c r="BFN8"/>
      <c r="BFO8"/>
      <c r="BFP8"/>
      <c r="BFQ8"/>
      <c r="BFR8"/>
      <c r="BFS8"/>
      <c r="BFT8"/>
      <c r="BFU8"/>
      <c r="BFV8"/>
      <c r="BFW8"/>
      <c r="BFX8"/>
      <c r="BFY8"/>
      <c r="BFZ8"/>
      <c r="BGA8"/>
      <c r="BGB8"/>
      <c r="BGC8"/>
      <c r="BGD8"/>
      <c r="BGE8"/>
      <c r="BGF8"/>
      <c r="BGG8"/>
      <c r="BGH8"/>
      <c r="BGI8"/>
      <c r="BGJ8"/>
      <c r="BGK8"/>
      <c r="BGL8"/>
      <c r="BGM8"/>
      <c r="BGN8"/>
      <c r="BGO8"/>
      <c r="BGP8"/>
      <c r="BGQ8"/>
      <c r="BGR8"/>
      <c r="BGS8"/>
      <c r="BGT8"/>
      <c r="BGU8"/>
      <c r="BGV8"/>
      <c r="BGW8"/>
      <c r="BGX8"/>
      <c r="BGY8"/>
      <c r="BGZ8"/>
      <c r="BHA8"/>
      <c r="BHB8"/>
      <c r="BHC8"/>
      <c r="BHD8"/>
      <c r="BHE8"/>
      <c r="BHF8"/>
      <c r="BHG8"/>
      <c r="BHH8"/>
      <c r="BHI8"/>
      <c r="BHJ8"/>
      <c r="BHK8"/>
      <c r="BHL8"/>
      <c r="BHM8"/>
      <c r="BHN8"/>
      <c r="BHO8"/>
      <c r="BHP8"/>
      <c r="BHQ8"/>
      <c r="BHR8"/>
      <c r="BHS8"/>
      <c r="BHT8"/>
      <c r="BHU8"/>
      <c r="BHV8"/>
      <c r="BHW8"/>
      <c r="BHX8"/>
      <c r="BHY8"/>
      <c r="BHZ8"/>
      <c r="BIA8"/>
      <c r="BIB8"/>
      <c r="BIC8"/>
      <c r="BID8"/>
      <c r="BIE8"/>
      <c r="BIF8"/>
      <c r="BIG8"/>
      <c r="BIH8"/>
      <c r="BII8"/>
      <c r="BIJ8"/>
      <c r="BIK8"/>
      <c r="BIL8"/>
      <c r="BIM8"/>
      <c r="BIN8"/>
      <c r="BIO8"/>
      <c r="BIP8"/>
      <c r="BIQ8"/>
      <c r="BIR8"/>
      <c r="BIS8"/>
      <c r="BIT8"/>
      <c r="BIU8"/>
      <c r="BIV8"/>
      <c r="BIW8"/>
      <c r="BIX8"/>
      <c r="BIY8"/>
      <c r="BIZ8"/>
      <c r="BJA8"/>
      <c r="BJB8"/>
      <c r="BJC8"/>
      <c r="BJD8"/>
      <c r="BJE8"/>
      <c r="BJF8"/>
      <c r="BJG8"/>
      <c r="BJH8"/>
      <c r="BJI8"/>
      <c r="BJJ8"/>
      <c r="BJK8"/>
      <c r="BJL8"/>
      <c r="BJM8"/>
      <c r="BJN8"/>
      <c r="BJO8"/>
      <c r="BJP8"/>
      <c r="BJQ8"/>
      <c r="BJR8"/>
      <c r="BJS8"/>
      <c r="BJT8"/>
      <c r="BJU8"/>
      <c r="BJV8"/>
      <c r="BJW8"/>
      <c r="BJX8"/>
      <c r="BJY8"/>
      <c r="BJZ8"/>
      <c r="BKA8"/>
      <c r="BKB8"/>
      <c r="BKC8"/>
      <c r="BKD8"/>
      <c r="BKE8"/>
      <c r="BKF8"/>
      <c r="BKG8"/>
      <c r="BKH8"/>
      <c r="BKI8"/>
      <c r="BKJ8"/>
      <c r="BKK8"/>
      <c r="BKL8"/>
      <c r="BKM8"/>
      <c r="BKN8"/>
      <c r="BKO8"/>
      <c r="BKP8"/>
      <c r="BKQ8"/>
      <c r="BKR8"/>
      <c r="BKS8"/>
      <c r="BKT8"/>
      <c r="BKU8"/>
      <c r="BKV8"/>
      <c r="BKW8"/>
      <c r="BKX8"/>
      <c r="BKY8"/>
      <c r="BKZ8"/>
      <c r="BLA8"/>
      <c r="BLB8"/>
      <c r="BLC8"/>
      <c r="BLD8"/>
      <c r="BLE8"/>
      <c r="BLF8"/>
      <c r="BLG8"/>
      <c r="BLH8"/>
      <c r="BLI8"/>
      <c r="BLJ8"/>
      <c r="BLK8"/>
      <c r="BLL8"/>
      <c r="BLM8"/>
      <c r="BLN8"/>
      <c r="BLO8"/>
      <c r="BLP8"/>
      <c r="BLQ8"/>
      <c r="BLR8"/>
      <c r="BLS8"/>
      <c r="BLT8"/>
      <c r="BLU8"/>
      <c r="BLV8"/>
      <c r="BLW8"/>
      <c r="BLX8"/>
      <c r="BLY8"/>
      <c r="BLZ8"/>
      <c r="BMA8"/>
      <c r="BMB8"/>
      <c r="BMC8"/>
      <c r="BMD8"/>
      <c r="BME8"/>
      <c r="BMF8"/>
      <c r="BMG8"/>
      <c r="BMH8"/>
      <c r="BMI8"/>
      <c r="BMJ8"/>
      <c r="BMK8"/>
      <c r="BML8"/>
      <c r="BMM8"/>
      <c r="BMN8"/>
      <c r="BMO8"/>
      <c r="BMP8"/>
      <c r="BMQ8"/>
      <c r="BMR8"/>
      <c r="BMS8"/>
      <c r="BMT8"/>
      <c r="BMU8"/>
      <c r="BMV8"/>
      <c r="BMW8"/>
      <c r="BMX8"/>
      <c r="BMY8"/>
      <c r="BMZ8"/>
      <c r="BNA8"/>
      <c r="BNB8"/>
      <c r="BNC8"/>
      <c r="BND8"/>
      <c r="BNE8"/>
      <c r="BNF8"/>
      <c r="BNG8"/>
      <c r="BNH8"/>
      <c r="BNI8"/>
      <c r="BNJ8"/>
      <c r="BNK8"/>
      <c r="BNL8"/>
      <c r="BNM8"/>
      <c r="BNN8"/>
      <c r="BNO8"/>
      <c r="BNP8"/>
      <c r="BNQ8"/>
      <c r="BNR8"/>
      <c r="BNS8"/>
      <c r="BNT8"/>
      <c r="BNU8"/>
      <c r="BNV8"/>
      <c r="BNW8"/>
      <c r="BNX8"/>
      <c r="BNY8"/>
      <c r="BNZ8"/>
      <c r="BOA8"/>
      <c r="BOB8"/>
      <c r="BOC8"/>
      <c r="BOD8"/>
      <c r="BOE8"/>
      <c r="BOF8"/>
      <c r="BOG8"/>
      <c r="BOH8"/>
      <c r="BOI8"/>
      <c r="BOJ8"/>
      <c r="BOK8"/>
      <c r="BOL8"/>
      <c r="BOM8"/>
      <c r="BON8"/>
      <c r="BOO8"/>
      <c r="BOP8"/>
      <c r="BOQ8"/>
      <c r="BOR8"/>
      <c r="BOS8"/>
      <c r="BOT8"/>
      <c r="BOU8"/>
      <c r="BOV8"/>
      <c r="BOW8"/>
      <c r="BOX8"/>
      <c r="BOY8"/>
      <c r="BOZ8"/>
      <c r="BPA8"/>
      <c r="BPB8"/>
      <c r="BPC8"/>
      <c r="BPD8"/>
      <c r="BPE8"/>
      <c r="BPF8"/>
      <c r="BPG8"/>
      <c r="BPH8"/>
      <c r="BPI8"/>
      <c r="BPJ8"/>
      <c r="BPK8"/>
      <c r="BPL8"/>
      <c r="BPM8"/>
      <c r="BPN8"/>
      <c r="BPO8"/>
      <c r="BPP8"/>
      <c r="BPQ8"/>
      <c r="BPR8"/>
      <c r="BPS8"/>
      <c r="BPT8"/>
      <c r="BPU8"/>
      <c r="BPV8"/>
      <c r="BPW8"/>
      <c r="BPX8"/>
      <c r="BPY8"/>
      <c r="BPZ8"/>
      <c r="BQA8"/>
      <c r="BQB8"/>
      <c r="BQC8"/>
      <c r="BQD8"/>
      <c r="BQE8"/>
      <c r="BQF8"/>
      <c r="BQG8"/>
      <c r="BQH8"/>
      <c r="BQI8"/>
      <c r="BQJ8"/>
      <c r="BQK8"/>
      <c r="BQL8"/>
      <c r="BQM8"/>
      <c r="BQN8"/>
      <c r="BQO8"/>
      <c r="BQP8"/>
      <c r="BQQ8"/>
      <c r="BQR8"/>
      <c r="BQS8"/>
      <c r="BQT8"/>
      <c r="BQU8"/>
      <c r="BQV8"/>
      <c r="BQW8"/>
      <c r="BQX8"/>
      <c r="BQY8"/>
      <c r="BQZ8"/>
      <c r="BRA8"/>
      <c r="BRB8"/>
      <c r="BRC8"/>
      <c r="BRD8"/>
      <c r="BRE8"/>
      <c r="BRF8"/>
      <c r="BRG8"/>
      <c r="BRH8"/>
      <c r="BRI8"/>
      <c r="BRJ8"/>
      <c r="BRK8"/>
      <c r="BRL8"/>
      <c r="BRM8"/>
      <c r="BRN8"/>
      <c r="BRO8"/>
      <c r="BRP8"/>
      <c r="BRQ8"/>
      <c r="BRR8"/>
      <c r="BRS8"/>
      <c r="BRT8"/>
      <c r="BRU8"/>
      <c r="BRV8"/>
      <c r="BRW8"/>
      <c r="BRX8"/>
      <c r="BRY8"/>
      <c r="BRZ8"/>
      <c r="BSA8"/>
      <c r="BSB8"/>
      <c r="BSC8"/>
      <c r="BSD8"/>
      <c r="BSE8"/>
      <c r="BSF8"/>
      <c r="BSG8"/>
      <c r="BSH8"/>
      <c r="BSI8"/>
      <c r="BSJ8"/>
      <c r="BSK8"/>
      <c r="BSL8"/>
      <c r="BSM8"/>
      <c r="BSN8"/>
      <c r="BSO8"/>
      <c r="BSP8"/>
      <c r="BSQ8"/>
      <c r="BSR8"/>
      <c r="BSS8"/>
      <c r="BST8"/>
      <c r="BSU8"/>
      <c r="BSV8"/>
      <c r="BSW8"/>
      <c r="BSX8"/>
      <c r="BSY8"/>
      <c r="BSZ8"/>
      <c r="BTA8"/>
      <c r="BTB8"/>
      <c r="BTC8"/>
      <c r="BTD8"/>
      <c r="BTE8"/>
      <c r="BTF8"/>
      <c r="BTG8"/>
      <c r="BTH8"/>
      <c r="BTI8"/>
      <c r="BTJ8"/>
      <c r="BTK8"/>
      <c r="BTL8"/>
      <c r="BTM8"/>
      <c r="BTN8"/>
      <c r="BTO8"/>
      <c r="BTP8"/>
      <c r="BTQ8"/>
      <c r="BTR8"/>
      <c r="BTS8"/>
      <c r="BTT8"/>
      <c r="BTU8"/>
      <c r="BTV8"/>
      <c r="BTW8"/>
      <c r="BTX8"/>
      <c r="BTY8"/>
      <c r="BTZ8"/>
      <c r="BUA8"/>
      <c r="BUB8"/>
      <c r="BUC8"/>
      <c r="BUD8"/>
      <c r="BUE8"/>
      <c r="BUF8"/>
      <c r="BUG8"/>
      <c r="BUH8"/>
      <c r="BUI8"/>
      <c r="BUJ8"/>
      <c r="BUK8"/>
      <c r="BUL8"/>
      <c r="BUM8"/>
      <c r="BUN8"/>
      <c r="BUO8"/>
      <c r="BUP8"/>
      <c r="BUQ8"/>
      <c r="BUR8"/>
      <c r="BUS8"/>
      <c r="BUT8"/>
      <c r="BUU8"/>
      <c r="BUV8"/>
      <c r="BUW8"/>
      <c r="BUX8"/>
      <c r="BUY8"/>
      <c r="BUZ8"/>
      <c r="BVA8"/>
      <c r="BVB8"/>
      <c r="BVC8"/>
      <c r="BVD8"/>
      <c r="BVE8"/>
      <c r="BVF8"/>
      <c r="BVG8"/>
      <c r="BVH8"/>
      <c r="BVI8"/>
      <c r="BVJ8"/>
      <c r="BVK8"/>
      <c r="BVL8"/>
      <c r="BVM8"/>
      <c r="BVN8"/>
      <c r="BVO8"/>
      <c r="BVP8"/>
      <c r="BVQ8"/>
      <c r="BVR8"/>
      <c r="BVS8"/>
      <c r="BVT8"/>
      <c r="BVU8"/>
      <c r="BVV8"/>
      <c r="BVW8"/>
      <c r="BVX8"/>
      <c r="BVY8"/>
      <c r="BVZ8"/>
      <c r="BWA8"/>
      <c r="BWB8"/>
      <c r="BWC8"/>
      <c r="BWD8"/>
      <c r="BWE8"/>
      <c r="BWF8"/>
      <c r="BWG8"/>
      <c r="BWH8"/>
      <c r="BWI8"/>
      <c r="BWJ8"/>
      <c r="BWK8"/>
      <c r="BWL8"/>
      <c r="BWM8"/>
      <c r="BWN8"/>
      <c r="BWO8"/>
      <c r="BWP8"/>
      <c r="BWQ8"/>
      <c r="BWR8"/>
      <c r="BWS8"/>
      <c r="BWT8"/>
      <c r="BWU8"/>
      <c r="BWV8"/>
      <c r="BWW8"/>
      <c r="BWX8"/>
      <c r="BWY8"/>
      <c r="BWZ8"/>
      <c r="BXA8"/>
      <c r="BXB8"/>
      <c r="BXC8"/>
      <c r="BXD8"/>
      <c r="BXE8"/>
      <c r="BXF8"/>
      <c r="BXG8"/>
      <c r="BXH8"/>
      <c r="BXI8"/>
      <c r="BXJ8"/>
      <c r="BXK8"/>
      <c r="BXL8"/>
      <c r="BXM8"/>
      <c r="BXN8"/>
      <c r="BXO8"/>
      <c r="BXP8"/>
      <c r="BXQ8"/>
      <c r="BXR8"/>
      <c r="BXS8"/>
      <c r="BXT8"/>
      <c r="BXU8"/>
      <c r="BXV8"/>
      <c r="BXW8"/>
      <c r="BXX8"/>
      <c r="BXY8"/>
      <c r="BXZ8"/>
      <c r="BYA8"/>
      <c r="BYB8"/>
      <c r="BYC8"/>
      <c r="BYD8"/>
      <c r="BYE8"/>
      <c r="BYF8"/>
      <c r="BYG8"/>
      <c r="BYH8"/>
      <c r="BYI8"/>
      <c r="BYJ8"/>
      <c r="BYK8"/>
      <c r="BYL8"/>
      <c r="BYM8"/>
      <c r="BYN8"/>
      <c r="BYO8"/>
      <c r="BYP8"/>
      <c r="BYQ8"/>
      <c r="BYR8"/>
      <c r="BYS8"/>
      <c r="BYT8"/>
      <c r="BYU8"/>
      <c r="BYV8"/>
      <c r="BYW8"/>
      <c r="BYX8"/>
      <c r="BYY8"/>
      <c r="BYZ8"/>
      <c r="BZA8"/>
      <c r="BZB8"/>
      <c r="BZC8"/>
      <c r="BZD8"/>
      <c r="BZE8"/>
      <c r="BZF8"/>
      <c r="BZG8"/>
      <c r="BZH8"/>
      <c r="BZI8"/>
      <c r="BZJ8"/>
      <c r="BZK8"/>
      <c r="BZL8"/>
      <c r="BZM8"/>
      <c r="BZN8"/>
      <c r="BZO8"/>
      <c r="BZP8"/>
      <c r="BZQ8"/>
      <c r="BZR8"/>
      <c r="BZS8"/>
      <c r="BZT8"/>
      <c r="BZU8"/>
      <c r="BZV8"/>
      <c r="BZW8"/>
      <c r="BZX8"/>
      <c r="BZY8"/>
      <c r="BZZ8"/>
      <c r="CAA8"/>
      <c r="CAB8"/>
      <c r="CAC8"/>
      <c r="CAD8"/>
      <c r="CAE8"/>
      <c r="CAF8"/>
      <c r="CAG8"/>
      <c r="CAH8"/>
      <c r="CAI8"/>
      <c r="CAJ8"/>
      <c r="CAK8"/>
      <c r="CAL8"/>
      <c r="CAM8"/>
      <c r="CAN8"/>
      <c r="CAO8"/>
      <c r="CAP8"/>
      <c r="CAQ8"/>
      <c r="CAR8"/>
      <c r="CAS8"/>
      <c r="CAT8"/>
      <c r="CAU8"/>
      <c r="CAV8"/>
      <c r="CAW8"/>
      <c r="CAX8"/>
      <c r="CAY8"/>
      <c r="CAZ8"/>
      <c r="CBA8"/>
      <c r="CBB8"/>
      <c r="CBC8"/>
      <c r="CBD8"/>
      <c r="CBE8"/>
      <c r="CBF8"/>
      <c r="CBG8"/>
      <c r="CBH8"/>
      <c r="CBI8"/>
      <c r="CBJ8"/>
      <c r="CBK8"/>
      <c r="CBL8"/>
      <c r="CBM8"/>
      <c r="CBN8"/>
      <c r="CBO8"/>
      <c r="CBP8"/>
      <c r="CBQ8"/>
      <c r="CBR8"/>
      <c r="CBS8"/>
      <c r="CBT8"/>
      <c r="CBU8"/>
      <c r="CBV8"/>
      <c r="CBW8"/>
      <c r="CBX8"/>
      <c r="CBY8"/>
      <c r="CBZ8"/>
      <c r="CCA8"/>
      <c r="CCB8"/>
      <c r="CCC8"/>
      <c r="CCD8"/>
      <c r="CCE8"/>
      <c r="CCF8"/>
      <c r="CCG8"/>
      <c r="CCH8"/>
      <c r="CCI8"/>
      <c r="CCJ8"/>
      <c r="CCK8"/>
      <c r="CCL8"/>
      <c r="CCM8"/>
      <c r="CCN8"/>
      <c r="CCO8"/>
      <c r="CCP8"/>
      <c r="CCQ8"/>
      <c r="CCR8"/>
      <c r="CCS8"/>
      <c r="CCT8"/>
      <c r="CCU8"/>
      <c r="CCV8"/>
      <c r="CCW8"/>
      <c r="CCX8"/>
      <c r="CCY8"/>
      <c r="CCZ8"/>
      <c r="CDA8"/>
      <c r="CDB8"/>
      <c r="CDC8"/>
      <c r="CDD8"/>
      <c r="CDE8"/>
      <c r="CDF8"/>
      <c r="CDG8"/>
      <c r="CDH8"/>
      <c r="CDI8"/>
      <c r="CDJ8"/>
      <c r="CDK8"/>
      <c r="CDL8"/>
      <c r="CDM8"/>
      <c r="CDN8"/>
      <c r="CDO8"/>
      <c r="CDP8"/>
      <c r="CDQ8"/>
      <c r="CDR8"/>
      <c r="CDS8"/>
      <c r="CDT8"/>
      <c r="CDU8"/>
      <c r="CDV8"/>
      <c r="CDW8"/>
      <c r="CDX8"/>
      <c r="CDY8"/>
      <c r="CDZ8"/>
      <c r="CEA8"/>
      <c r="CEB8"/>
      <c r="CEC8"/>
      <c r="CED8"/>
      <c r="CEE8"/>
      <c r="CEF8"/>
      <c r="CEG8"/>
      <c r="CEH8"/>
      <c r="CEI8"/>
      <c r="CEJ8"/>
      <c r="CEK8"/>
      <c r="CEL8"/>
      <c r="CEM8"/>
      <c r="CEN8"/>
      <c r="CEO8"/>
      <c r="CEP8"/>
      <c r="CEQ8"/>
      <c r="CER8"/>
      <c r="CES8"/>
      <c r="CET8"/>
      <c r="CEU8"/>
      <c r="CEV8"/>
      <c r="CEW8"/>
      <c r="CEX8"/>
      <c r="CEY8"/>
      <c r="CEZ8"/>
      <c r="CFA8"/>
      <c r="CFB8"/>
      <c r="CFC8"/>
      <c r="CFD8"/>
      <c r="CFE8"/>
      <c r="CFF8"/>
      <c r="CFG8"/>
      <c r="CFH8"/>
      <c r="CFI8"/>
      <c r="CFJ8"/>
      <c r="CFK8"/>
      <c r="CFL8"/>
      <c r="CFM8"/>
      <c r="CFN8"/>
      <c r="CFO8"/>
      <c r="CFP8"/>
      <c r="CFQ8"/>
      <c r="CFR8"/>
      <c r="CFS8"/>
      <c r="CFT8"/>
      <c r="CFU8"/>
      <c r="CFV8"/>
      <c r="CFW8"/>
      <c r="CFX8"/>
      <c r="CFY8"/>
      <c r="CFZ8"/>
      <c r="CGA8"/>
      <c r="CGB8"/>
      <c r="CGC8"/>
      <c r="CGD8"/>
      <c r="CGE8"/>
      <c r="CGF8"/>
      <c r="CGG8"/>
      <c r="CGH8"/>
      <c r="CGI8"/>
      <c r="CGJ8"/>
      <c r="CGK8"/>
      <c r="CGL8"/>
      <c r="CGM8"/>
      <c r="CGN8"/>
      <c r="CGO8"/>
      <c r="CGP8"/>
      <c r="CGQ8"/>
      <c r="CGR8"/>
      <c r="CGS8"/>
      <c r="CGT8"/>
      <c r="CGU8"/>
      <c r="CGV8"/>
      <c r="CGW8"/>
      <c r="CGX8"/>
      <c r="CGY8"/>
      <c r="CGZ8"/>
      <c r="CHA8"/>
      <c r="CHB8"/>
      <c r="CHC8"/>
      <c r="CHD8"/>
      <c r="CHE8"/>
      <c r="CHF8"/>
      <c r="CHG8"/>
      <c r="CHH8"/>
      <c r="CHI8"/>
      <c r="CHJ8"/>
      <c r="CHK8"/>
      <c r="CHL8"/>
      <c r="CHM8"/>
      <c r="CHN8"/>
      <c r="CHO8"/>
      <c r="CHP8"/>
      <c r="CHQ8"/>
      <c r="CHR8"/>
      <c r="CHS8"/>
      <c r="CHT8"/>
      <c r="CHU8"/>
      <c r="CHV8"/>
      <c r="CHW8"/>
      <c r="CHX8"/>
      <c r="CHY8"/>
      <c r="CHZ8"/>
      <c r="CIA8"/>
      <c r="CIB8"/>
      <c r="CIC8"/>
      <c r="CID8"/>
      <c r="CIE8"/>
      <c r="CIF8"/>
      <c r="CIG8"/>
      <c r="CIH8"/>
      <c r="CII8"/>
      <c r="CIJ8"/>
      <c r="CIK8"/>
      <c r="CIL8"/>
      <c r="CIM8"/>
      <c r="CIN8"/>
      <c r="CIO8"/>
      <c r="CIP8"/>
      <c r="CIQ8"/>
      <c r="CIR8"/>
      <c r="CIS8"/>
      <c r="CIT8"/>
      <c r="CIU8"/>
      <c r="CIV8"/>
      <c r="CIW8"/>
      <c r="CIX8"/>
      <c r="CIY8"/>
      <c r="CIZ8"/>
      <c r="CJA8"/>
      <c r="CJB8"/>
      <c r="CJC8"/>
      <c r="CJD8"/>
      <c r="CJE8"/>
      <c r="CJF8"/>
      <c r="CJG8"/>
      <c r="CJH8"/>
      <c r="CJI8"/>
      <c r="CJJ8"/>
      <c r="CJK8"/>
      <c r="CJL8"/>
      <c r="CJM8"/>
      <c r="CJN8"/>
      <c r="CJO8"/>
      <c r="CJP8"/>
      <c r="CJQ8"/>
      <c r="CJR8"/>
      <c r="CJS8"/>
      <c r="CJT8"/>
      <c r="CJU8"/>
      <c r="CJV8"/>
      <c r="CJW8"/>
      <c r="CJX8"/>
      <c r="CJY8"/>
      <c r="CJZ8"/>
      <c r="CKA8"/>
      <c r="CKB8"/>
      <c r="CKC8"/>
      <c r="CKD8"/>
      <c r="CKE8"/>
      <c r="CKF8"/>
      <c r="CKG8"/>
      <c r="CKH8"/>
      <c r="CKI8"/>
      <c r="CKJ8"/>
      <c r="CKK8"/>
      <c r="CKL8"/>
      <c r="CKM8"/>
      <c r="CKN8"/>
      <c r="CKO8"/>
      <c r="CKP8"/>
      <c r="CKQ8"/>
      <c r="CKR8"/>
      <c r="CKS8"/>
      <c r="CKT8"/>
      <c r="CKU8"/>
      <c r="CKV8"/>
      <c r="CKW8"/>
      <c r="CKX8"/>
      <c r="CKY8"/>
      <c r="CKZ8"/>
      <c r="CLA8"/>
      <c r="CLB8"/>
      <c r="CLC8"/>
      <c r="CLD8"/>
      <c r="CLE8"/>
      <c r="CLF8"/>
      <c r="CLG8"/>
      <c r="CLH8"/>
      <c r="CLI8"/>
      <c r="CLJ8"/>
      <c r="CLK8"/>
      <c r="CLL8"/>
      <c r="CLM8"/>
      <c r="CLN8"/>
      <c r="CLO8"/>
      <c r="CLP8"/>
      <c r="CLQ8"/>
      <c r="CLR8"/>
      <c r="CLS8"/>
      <c r="CLT8"/>
      <c r="CLU8"/>
      <c r="CLV8"/>
      <c r="CLW8"/>
      <c r="CLX8"/>
      <c r="CLY8"/>
      <c r="CLZ8"/>
      <c r="CMA8"/>
      <c r="CMB8"/>
      <c r="CMC8"/>
      <c r="CMD8"/>
      <c r="CME8"/>
      <c r="CMF8"/>
      <c r="CMG8"/>
      <c r="CMH8"/>
      <c r="CMI8"/>
      <c r="CMJ8"/>
      <c r="CMK8"/>
      <c r="CML8"/>
      <c r="CMM8"/>
      <c r="CMN8"/>
      <c r="CMO8"/>
      <c r="CMP8"/>
      <c r="CMQ8"/>
      <c r="CMR8"/>
      <c r="CMS8"/>
      <c r="CMT8"/>
      <c r="CMU8"/>
      <c r="CMV8"/>
      <c r="CMW8"/>
      <c r="CMX8"/>
      <c r="CMY8"/>
      <c r="CMZ8"/>
      <c r="CNA8"/>
      <c r="CNB8"/>
      <c r="CNC8"/>
      <c r="CND8"/>
      <c r="CNE8"/>
      <c r="CNF8"/>
      <c r="CNG8"/>
      <c r="CNH8"/>
      <c r="CNI8"/>
      <c r="CNJ8"/>
      <c r="CNK8"/>
      <c r="CNL8"/>
      <c r="CNM8"/>
      <c r="CNN8"/>
      <c r="CNO8"/>
      <c r="CNP8"/>
      <c r="CNQ8"/>
      <c r="CNR8"/>
      <c r="CNS8"/>
      <c r="CNT8"/>
      <c r="CNU8"/>
      <c r="CNV8"/>
      <c r="CNW8"/>
      <c r="CNX8"/>
      <c r="CNY8"/>
      <c r="CNZ8"/>
      <c r="COA8"/>
      <c r="COB8"/>
      <c r="COC8"/>
      <c r="COD8"/>
      <c r="COE8"/>
      <c r="COF8"/>
      <c r="COG8"/>
      <c r="COH8"/>
      <c r="COI8"/>
      <c r="COJ8"/>
      <c r="COK8"/>
      <c r="COL8"/>
      <c r="COM8"/>
      <c r="CON8"/>
      <c r="COO8"/>
      <c r="COP8"/>
      <c r="COQ8"/>
      <c r="COR8"/>
      <c r="COS8"/>
      <c r="COT8"/>
      <c r="COU8"/>
      <c r="COV8"/>
      <c r="COW8"/>
      <c r="COX8"/>
      <c r="COY8"/>
      <c r="COZ8"/>
      <c r="CPA8"/>
      <c r="CPB8"/>
      <c r="CPC8"/>
      <c r="CPD8"/>
      <c r="CPE8"/>
      <c r="CPF8"/>
      <c r="CPG8"/>
      <c r="CPH8"/>
      <c r="CPI8"/>
      <c r="CPJ8"/>
      <c r="CPK8"/>
      <c r="CPL8"/>
      <c r="CPM8"/>
      <c r="CPN8"/>
      <c r="CPO8"/>
      <c r="CPP8"/>
      <c r="CPQ8"/>
      <c r="CPR8"/>
      <c r="CPS8"/>
      <c r="CPT8"/>
      <c r="CPU8"/>
      <c r="CPV8"/>
      <c r="CPW8"/>
      <c r="CPX8"/>
      <c r="CPY8"/>
      <c r="CPZ8"/>
      <c r="CQA8"/>
      <c r="CQB8"/>
      <c r="CQC8"/>
      <c r="CQD8"/>
      <c r="CQE8"/>
      <c r="CQF8"/>
      <c r="CQG8"/>
      <c r="CQH8"/>
      <c r="CQI8"/>
      <c r="CQJ8"/>
      <c r="CQK8"/>
      <c r="CQL8"/>
      <c r="CQM8"/>
      <c r="CQN8"/>
      <c r="CQO8"/>
      <c r="CQP8"/>
      <c r="CQQ8"/>
      <c r="CQR8"/>
      <c r="CQS8"/>
      <c r="CQT8"/>
      <c r="CQU8"/>
      <c r="CQV8"/>
      <c r="CQW8"/>
      <c r="CQX8"/>
      <c r="CQY8"/>
      <c r="CQZ8"/>
      <c r="CRA8"/>
      <c r="CRB8"/>
      <c r="CRC8"/>
      <c r="CRD8"/>
      <c r="CRE8"/>
      <c r="CRF8"/>
      <c r="CRG8"/>
      <c r="CRH8"/>
      <c r="CRI8"/>
      <c r="CRJ8"/>
      <c r="CRK8"/>
      <c r="CRL8"/>
      <c r="CRM8"/>
      <c r="CRN8"/>
      <c r="CRO8"/>
      <c r="CRP8"/>
      <c r="CRQ8"/>
      <c r="CRR8"/>
      <c r="CRS8"/>
      <c r="CRT8"/>
      <c r="CRU8"/>
      <c r="CRV8"/>
      <c r="CRW8"/>
      <c r="CRX8"/>
      <c r="CRY8"/>
      <c r="CRZ8"/>
      <c r="CSA8"/>
      <c r="CSB8"/>
      <c r="CSC8"/>
      <c r="CSD8"/>
      <c r="CSE8"/>
      <c r="CSF8"/>
      <c r="CSG8"/>
      <c r="CSH8"/>
      <c r="CSI8"/>
      <c r="CSJ8"/>
      <c r="CSK8"/>
      <c r="CSL8"/>
      <c r="CSM8"/>
      <c r="CSN8"/>
      <c r="CSO8"/>
      <c r="CSP8"/>
      <c r="CSQ8"/>
      <c r="CSR8"/>
      <c r="CSS8"/>
      <c r="CST8"/>
      <c r="CSU8"/>
      <c r="CSV8"/>
      <c r="CSW8"/>
      <c r="CSX8"/>
      <c r="CSY8"/>
      <c r="CSZ8"/>
      <c r="CTA8"/>
      <c r="CTB8"/>
      <c r="CTC8"/>
      <c r="CTD8"/>
      <c r="CTE8"/>
      <c r="CTF8"/>
      <c r="CTG8"/>
      <c r="CTH8"/>
      <c r="CTI8"/>
      <c r="CTJ8"/>
      <c r="CTK8"/>
      <c r="CTL8"/>
      <c r="CTM8"/>
      <c r="CTN8"/>
      <c r="CTO8"/>
      <c r="CTP8"/>
      <c r="CTQ8"/>
      <c r="CTR8"/>
      <c r="CTS8"/>
      <c r="CTT8"/>
      <c r="CTU8"/>
      <c r="CTV8"/>
      <c r="CTW8"/>
      <c r="CTX8"/>
      <c r="CTY8"/>
      <c r="CTZ8"/>
      <c r="CUA8"/>
      <c r="CUB8"/>
      <c r="CUC8"/>
      <c r="CUD8"/>
      <c r="CUE8"/>
      <c r="CUF8"/>
      <c r="CUG8"/>
      <c r="CUH8"/>
      <c r="CUI8"/>
      <c r="CUJ8"/>
      <c r="CUK8"/>
      <c r="CUL8"/>
      <c r="CUM8"/>
      <c r="CUN8"/>
      <c r="CUO8"/>
      <c r="CUP8"/>
      <c r="CUQ8"/>
      <c r="CUR8"/>
      <c r="CUS8"/>
      <c r="CUT8"/>
      <c r="CUU8"/>
      <c r="CUV8"/>
      <c r="CUW8"/>
      <c r="CUX8"/>
      <c r="CUY8"/>
      <c r="CUZ8"/>
      <c r="CVA8"/>
      <c r="CVB8"/>
      <c r="CVC8"/>
      <c r="CVD8"/>
      <c r="CVE8"/>
      <c r="CVF8"/>
      <c r="CVG8"/>
      <c r="CVH8"/>
      <c r="CVI8"/>
      <c r="CVJ8"/>
      <c r="CVK8"/>
      <c r="CVL8"/>
      <c r="CVM8"/>
      <c r="CVN8"/>
      <c r="CVO8"/>
      <c r="CVP8"/>
      <c r="CVQ8"/>
      <c r="CVR8"/>
      <c r="CVS8"/>
      <c r="CVT8"/>
      <c r="CVU8"/>
      <c r="CVV8"/>
      <c r="CVW8"/>
      <c r="CVX8"/>
      <c r="CVY8"/>
      <c r="CVZ8"/>
      <c r="CWA8"/>
      <c r="CWB8"/>
      <c r="CWC8"/>
      <c r="CWD8"/>
      <c r="CWE8"/>
      <c r="CWF8"/>
      <c r="CWG8"/>
      <c r="CWH8"/>
      <c r="CWI8"/>
      <c r="CWJ8"/>
      <c r="CWK8"/>
      <c r="CWL8"/>
      <c r="CWM8"/>
      <c r="CWN8"/>
      <c r="CWO8"/>
      <c r="CWP8"/>
      <c r="CWQ8"/>
      <c r="CWR8"/>
      <c r="CWS8"/>
      <c r="CWT8"/>
      <c r="CWU8"/>
      <c r="CWV8"/>
      <c r="CWW8"/>
      <c r="CWX8"/>
      <c r="CWY8"/>
      <c r="CWZ8"/>
      <c r="CXA8"/>
      <c r="CXB8"/>
      <c r="CXC8"/>
      <c r="CXD8"/>
      <c r="CXE8"/>
      <c r="CXF8"/>
      <c r="CXG8"/>
      <c r="CXH8"/>
      <c r="CXI8"/>
      <c r="CXJ8"/>
      <c r="CXK8"/>
      <c r="CXL8"/>
      <c r="CXM8"/>
      <c r="CXN8"/>
      <c r="CXO8"/>
      <c r="CXP8"/>
      <c r="CXQ8"/>
      <c r="CXR8"/>
      <c r="CXS8"/>
      <c r="CXT8"/>
      <c r="CXU8"/>
      <c r="CXV8"/>
      <c r="CXW8"/>
      <c r="CXX8"/>
      <c r="CXY8"/>
      <c r="CXZ8"/>
      <c r="CYA8"/>
      <c r="CYB8"/>
      <c r="CYC8"/>
      <c r="CYD8"/>
      <c r="CYE8"/>
      <c r="CYF8"/>
      <c r="CYG8"/>
      <c r="CYH8"/>
      <c r="CYI8"/>
      <c r="CYJ8"/>
      <c r="CYK8"/>
      <c r="CYL8"/>
      <c r="CYM8"/>
      <c r="CYN8"/>
      <c r="CYO8"/>
      <c r="CYP8"/>
      <c r="CYQ8"/>
      <c r="CYR8"/>
      <c r="CYS8"/>
      <c r="CYT8"/>
      <c r="CYU8"/>
      <c r="CYV8"/>
      <c r="CYW8"/>
      <c r="CYX8"/>
      <c r="CYY8"/>
      <c r="CYZ8"/>
      <c r="CZA8"/>
      <c r="CZB8"/>
      <c r="CZC8"/>
      <c r="CZD8"/>
      <c r="CZE8"/>
      <c r="CZF8"/>
      <c r="CZG8"/>
      <c r="CZH8"/>
      <c r="CZI8"/>
      <c r="CZJ8"/>
      <c r="CZK8"/>
      <c r="CZL8"/>
      <c r="CZM8"/>
      <c r="CZN8"/>
      <c r="CZO8"/>
      <c r="CZP8"/>
      <c r="CZQ8"/>
      <c r="CZR8"/>
      <c r="CZS8"/>
      <c r="CZT8"/>
      <c r="CZU8"/>
      <c r="CZV8"/>
      <c r="CZW8"/>
      <c r="CZX8"/>
      <c r="CZY8"/>
      <c r="CZZ8"/>
      <c r="DAA8"/>
      <c r="DAB8"/>
      <c r="DAC8"/>
      <c r="DAD8"/>
      <c r="DAE8"/>
      <c r="DAF8"/>
      <c r="DAG8"/>
      <c r="DAH8"/>
      <c r="DAI8"/>
      <c r="DAJ8"/>
      <c r="DAK8"/>
      <c r="DAL8"/>
      <c r="DAM8"/>
      <c r="DAN8"/>
      <c r="DAO8"/>
      <c r="DAP8"/>
      <c r="DAQ8"/>
      <c r="DAR8"/>
      <c r="DAS8"/>
      <c r="DAT8"/>
      <c r="DAU8"/>
      <c r="DAV8"/>
      <c r="DAW8"/>
      <c r="DAX8"/>
      <c r="DAY8"/>
      <c r="DAZ8"/>
      <c r="DBA8"/>
      <c r="DBB8"/>
      <c r="DBC8"/>
      <c r="DBD8"/>
      <c r="DBE8"/>
      <c r="DBF8"/>
      <c r="DBG8"/>
      <c r="DBH8"/>
      <c r="DBI8"/>
      <c r="DBJ8"/>
      <c r="DBK8"/>
      <c r="DBL8"/>
      <c r="DBM8"/>
      <c r="DBN8"/>
      <c r="DBO8"/>
      <c r="DBP8"/>
      <c r="DBQ8"/>
      <c r="DBR8"/>
      <c r="DBS8"/>
      <c r="DBT8"/>
      <c r="DBU8"/>
      <c r="DBV8"/>
      <c r="DBW8"/>
      <c r="DBX8"/>
      <c r="DBY8"/>
      <c r="DBZ8"/>
      <c r="DCA8"/>
      <c r="DCB8"/>
      <c r="DCC8"/>
      <c r="DCD8"/>
      <c r="DCE8"/>
      <c r="DCF8"/>
      <c r="DCG8"/>
      <c r="DCH8"/>
      <c r="DCI8"/>
      <c r="DCJ8"/>
      <c r="DCK8"/>
      <c r="DCL8"/>
      <c r="DCM8"/>
      <c r="DCN8"/>
      <c r="DCO8"/>
      <c r="DCP8"/>
      <c r="DCQ8"/>
      <c r="DCR8"/>
      <c r="DCS8"/>
      <c r="DCT8"/>
      <c r="DCU8"/>
      <c r="DCV8"/>
      <c r="DCW8"/>
      <c r="DCX8"/>
      <c r="DCY8"/>
      <c r="DCZ8"/>
      <c r="DDA8"/>
      <c r="DDB8"/>
      <c r="DDC8"/>
      <c r="DDD8"/>
      <c r="DDE8"/>
      <c r="DDF8"/>
      <c r="DDG8"/>
      <c r="DDH8"/>
      <c r="DDI8"/>
      <c r="DDJ8"/>
      <c r="DDK8"/>
      <c r="DDL8"/>
      <c r="DDM8"/>
      <c r="DDN8"/>
      <c r="DDO8"/>
      <c r="DDP8"/>
      <c r="DDQ8"/>
      <c r="DDR8"/>
      <c r="DDS8"/>
      <c r="DDT8"/>
      <c r="DDU8"/>
      <c r="DDV8"/>
      <c r="DDW8"/>
      <c r="DDX8"/>
      <c r="DDY8"/>
      <c r="DDZ8"/>
      <c r="DEA8"/>
      <c r="DEB8"/>
      <c r="DEC8"/>
      <c r="DED8"/>
      <c r="DEE8"/>
      <c r="DEF8"/>
      <c r="DEG8"/>
      <c r="DEH8"/>
      <c r="DEI8"/>
      <c r="DEJ8"/>
      <c r="DEK8"/>
      <c r="DEL8"/>
      <c r="DEM8"/>
      <c r="DEN8"/>
      <c r="DEO8"/>
      <c r="DEP8"/>
      <c r="DEQ8"/>
      <c r="DER8"/>
      <c r="DES8"/>
      <c r="DET8"/>
      <c r="DEU8"/>
      <c r="DEV8"/>
      <c r="DEW8"/>
      <c r="DEX8"/>
      <c r="DEY8"/>
      <c r="DEZ8"/>
      <c r="DFA8"/>
      <c r="DFB8"/>
      <c r="DFC8"/>
      <c r="DFD8"/>
      <c r="DFE8"/>
      <c r="DFF8"/>
      <c r="DFG8"/>
      <c r="DFH8"/>
      <c r="DFI8"/>
      <c r="DFJ8"/>
      <c r="DFK8"/>
      <c r="DFL8"/>
      <c r="DFM8"/>
      <c r="DFN8"/>
      <c r="DFO8"/>
      <c r="DFP8"/>
      <c r="DFQ8"/>
      <c r="DFR8"/>
      <c r="DFS8"/>
      <c r="DFT8"/>
      <c r="DFU8"/>
      <c r="DFV8"/>
      <c r="DFW8"/>
      <c r="DFX8"/>
      <c r="DFY8"/>
      <c r="DFZ8"/>
      <c r="DGA8"/>
      <c r="DGB8"/>
      <c r="DGC8"/>
      <c r="DGD8"/>
      <c r="DGE8"/>
      <c r="DGF8"/>
      <c r="DGG8"/>
      <c r="DGH8"/>
      <c r="DGI8"/>
      <c r="DGJ8"/>
      <c r="DGK8"/>
      <c r="DGL8"/>
      <c r="DGM8"/>
      <c r="DGN8"/>
      <c r="DGO8"/>
      <c r="DGP8"/>
      <c r="DGQ8"/>
      <c r="DGR8"/>
      <c r="DGS8"/>
      <c r="DGT8"/>
      <c r="DGU8"/>
      <c r="DGV8"/>
      <c r="DGW8"/>
      <c r="DGX8"/>
      <c r="DGY8"/>
      <c r="DGZ8"/>
      <c r="DHA8"/>
      <c r="DHB8"/>
      <c r="DHC8"/>
      <c r="DHD8"/>
      <c r="DHE8"/>
      <c r="DHF8"/>
      <c r="DHG8"/>
      <c r="DHH8"/>
      <c r="DHI8"/>
      <c r="DHJ8"/>
      <c r="DHK8"/>
      <c r="DHL8"/>
      <c r="DHM8"/>
      <c r="DHN8"/>
      <c r="DHO8"/>
      <c r="DHP8"/>
      <c r="DHQ8"/>
      <c r="DHR8"/>
      <c r="DHS8"/>
      <c r="DHT8"/>
      <c r="DHU8"/>
      <c r="DHV8"/>
      <c r="DHW8"/>
      <c r="DHX8"/>
      <c r="DHY8"/>
      <c r="DHZ8"/>
      <c r="DIA8"/>
      <c r="DIB8"/>
      <c r="DIC8"/>
      <c r="DID8"/>
      <c r="DIE8"/>
      <c r="DIF8"/>
      <c r="DIG8"/>
      <c r="DIH8"/>
      <c r="DII8"/>
      <c r="DIJ8"/>
      <c r="DIK8"/>
      <c r="DIL8"/>
      <c r="DIM8"/>
      <c r="DIN8"/>
      <c r="DIO8"/>
      <c r="DIP8"/>
      <c r="DIQ8"/>
      <c r="DIR8"/>
      <c r="DIS8"/>
      <c r="DIT8"/>
      <c r="DIU8"/>
      <c r="DIV8"/>
      <c r="DIW8"/>
      <c r="DIX8"/>
      <c r="DIY8"/>
      <c r="DIZ8"/>
      <c r="DJA8"/>
      <c r="DJB8"/>
      <c r="DJC8"/>
      <c r="DJD8"/>
      <c r="DJE8"/>
      <c r="DJF8"/>
      <c r="DJG8"/>
      <c r="DJH8"/>
      <c r="DJI8"/>
      <c r="DJJ8"/>
      <c r="DJK8"/>
      <c r="DJL8"/>
      <c r="DJM8"/>
      <c r="DJN8"/>
      <c r="DJO8"/>
      <c r="DJP8"/>
      <c r="DJQ8"/>
      <c r="DJR8"/>
      <c r="DJS8"/>
      <c r="DJT8"/>
      <c r="DJU8"/>
      <c r="DJV8"/>
      <c r="DJW8"/>
      <c r="DJX8"/>
      <c r="DJY8"/>
      <c r="DJZ8"/>
      <c r="DKA8"/>
      <c r="DKB8"/>
      <c r="DKC8"/>
      <c r="DKD8"/>
      <c r="DKE8"/>
      <c r="DKF8"/>
      <c r="DKG8"/>
      <c r="DKH8"/>
      <c r="DKI8"/>
      <c r="DKJ8"/>
      <c r="DKK8"/>
      <c r="DKL8"/>
      <c r="DKM8"/>
      <c r="DKN8"/>
      <c r="DKO8"/>
      <c r="DKP8"/>
      <c r="DKQ8"/>
      <c r="DKR8"/>
      <c r="DKS8"/>
      <c r="DKT8"/>
      <c r="DKU8"/>
      <c r="DKV8"/>
      <c r="DKW8"/>
      <c r="DKX8"/>
      <c r="DKY8"/>
      <c r="DKZ8"/>
      <c r="DLA8"/>
      <c r="DLB8"/>
      <c r="DLC8"/>
      <c r="DLD8"/>
      <c r="DLE8"/>
      <c r="DLF8"/>
      <c r="DLG8"/>
      <c r="DLH8"/>
      <c r="DLI8"/>
      <c r="DLJ8"/>
      <c r="DLK8"/>
      <c r="DLL8"/>
      <c r="DLM8"/>
      <c r="DLN8"/>
      <c r="DLO8"/>
      <c r="DLP8"/>
      <c r="DLQ8"/>
      <c r="DLR8"/>
      <c r="DLS8"/>
      <c r="DLT8"/>
      <c r="DLU8"/>
      <c r="DLV8"/>
      <c r="DLW8"/>
      <c r="DLX8"/>
      <c r="DLY8"/>
      <c r="DLZ8"/>
      <c r="DMA8"/>
      <c r="DMB8"/>
      <c r="DMC8"/>
      <c r="DMD8"/>
      <c r="DME8"/>
      <c r="DMF8"/>
      <c r="DMG8"/>
      <c r="DMH8"/>
      <c r="DMI8"/>
      <c r="DMJ8"/>
      <c r="DMK8"/>
      <c r="DML8"/>
      <c r="DMM8"/>
      <c r="DMN8"/>
      <c r="DMO8"/>
      <c r="DMP8"/>
      <c r="DMQ8"/>
      <c r="DMR8"/>
      <c r="DMS8"/>
      <c r="DMT8"/>
      <c r="DMU8"/>
      <c r="DMV8"/>
      <c r="DMW8"/>
      <c r="DMX8"/>
      <c r="DMY8"/>
      <c r="DMZ8"/>
      <c r="DNA8"/>
      <c r="DNB8"/>
      <c r="DNC8"/>
      <c r="DND8"/>
      <c r="DNE8"/>
      <c r="DNF8"/>
      <c r="DNG8"/>
      <c r="DNH8"/>
      <c r="DNI8"/>
      <c r="DNJ8"/>
      <c r="DNK8"/>
      <c r="DNL8"/>
      <c r="DNM8"/>
      <c r="DNN8"/>
      <c r="DNO8"/>
      <c r="DNP8"/>
      <c r="DNQ8"/>
      <c r="DNR8"/>
      <c r="DNS8"/>
      <c r="DNT8"/>
      <c r="DNU8"/>
      <c r="DNV8"/>
      <c r="DNW8"/>
      <c r="DNX8"/>
      <c r="DNY8"/>
      <c r="DNZ8"/>
      <c r="DOA8"/>
      <c r="DOB8"/>
      <c r="DOC8"/>
      <c r="DOD8"/>
      <c r="DOE8"/>
      <c r="DOF8"/>
      <c r="DOG8"/>
      <c r="DOH8"/>
      <c r="DOI8"/>
      <c r="DOJ8"/>
      <c r="DOK8"/>
      <c r="DOL8"/>
      <c r="DOM8"/>
      <c r="DON8"/>
      <c r="DOO8"/>
      <c r="DOP8"/>
      <c r="DOQ8"/>
      <c r="DOR8"/>
      <c r="DOS8"/>
      <c r="DOT8"/>
      <c r="DOU8"/>
      <c r="DOV8"/>
      <c r="DOW8"/>
      <c r="DOX8"/>
      <c r="DOY8"/>
      <c r="DOZ8"/>
      <c r="DPA8"/>
      <c r="DPB8"/>
      <c r="DPC8"/>
      <c r="DPD8"/>
      <c r="DPE8"/>
      <c r="DPF8"/>
      <c r="DPG8"/>
      <c r="DPH8"/>
      <c r="DPI8"/>
      <c r="DPJ8"/>
      <c r="DPK8"/>
      <c r="DPL8"/>
      <c r="DPM8"/>
      <c r="DPN8"/>
      <c r="DPO8"/>
      <c r="DPP8"/>
      <c r="DPQ8"/>
      <c r="DPR8"/>
      <c r="DPS8"/>
      <c r="DPT8"/>
      <c r="DPU8"/>
      <c r="DPV8"/>
      <c r="DPW8"/>
      <c r="DPX8"/>
      <c r="DPY8"/>
      <c r="DPZ8"/>
      <c r="DQA8"/>
      <c r="DQB8"/>
      <c r="DQC8"/>
      <c r="DQD8"/>
      <c r="DQE8"/>
      <c r="DQF8"/>
      <c r="DQG8"/>
      <c r="DQH8"/>
      <c r="DQI8"/>
      <c r="DQJ8"/>
      <c r="DQK8"/>
      <c r="DQL8"/>
      <c r="DQM8"/>
      <c r="DQN8"/>
      <c r="DQO8"/>
      <c r="DQP8"/>
      <c r="DQQ8"/>
      <c r="DQR8"/>
      <c r="DQS8"/>
      <c r="DQT8"/>
      <c r="DQU8"/>
      <c r="DQV8"/>
      <c r="DQW8"/>
      <c r="DQX8"/>
      <c r="DQY8"/>
      <c r="DQZ8"/>
      <c r="DRA8"/>
      <c r="DRB8"/>
      <c r="DRC8"/>
      <c r="DRD8"/>
      <c r="DRE8"/>
      <c r="DRF8"/>
      <c r="DRG8"/>
      <c r="DRH8"/>
      <c r="DRI8"/>
      <c r="DRJ8"/>
      <c r="DRK8"/>
      <c r="DRL8"/>
      <c r="DRM8"/>
      <c r="DRN8"/>
      <c r="DRO8"/>
      <c r="DRP8"/>
      <c r="DRQ8"/>
      <c r="DRR8"/>
      <c r="DRS8"/>
      <c r="DRT8"/>
      <c r="DRU8"/>
      <c r="DRV8"/>
      <c r="DRW8"/>
      <c r="DRX8"/>
      <c r="DRY8"/>
      <c r="DRZ8"/>
      <c r="DSA8"/>
      <c r="DSB8"/>
      <c r="DSC8"/>
      <c r="DSD8"/>
      <c r="DSE8"/>
      <c r="DSF8"/>
      <c r="DSG8"/>
      <c r="DSH8"/>
      <c r="DSI8"/>
      <c r="DSJ8"/>
      <c r="DSK8"/>
      <c r="DSL8"/>
      <c r="DSM8"/>
      <c r="DSN8"/>
      <c r="DSO8"/>
      <c r="DSP8"/>
      <c r="DSQ8"/>
      <c r="DSR8"/>
      <c r="DSS8"/>
      <c r="DST8"/>
      <c r="DSU8"/>
      <c r="DSV8"/>
      <c r="DSW8"/>
      <c r="DSX8"/>
      <c r="DSY8"/>
      <c r="DSZ8"/>
      <c r="DTA8"/>
      <c r="DTB8"/>
      <c r="DTC8"/>
      <c r="DTD8"/>
      <c r="DTE8"/>
      <c r="DTF8"/>
      <c r="DTG8"/>
      <c r="DTH8"/>
      <c r="DTI8"/>
      <c r="DTJ8"/>
      <c r="DTK8"/>
      <c r="DTL8"/>
      <c r="DTM8"/>
      <c r="DTN8"/>
      <c r="DTO8"/>
      <c r="DTP8"/>
      <c r="DTQ8"/>
      <c r="DTR8"/>
      <c r="DTS8"/>
      <c r="DTT8"/>
      <c r="DTU8"/>
      <c r="DTV8"/>
      <c r="DTW8"/>
      <c r="DTX8"/>
      <c r="DTY8"/>
      <c r="DTZ8"/>
      <c r="DUA8"/>
      <c r="DUB8"/>
      <c r="DUC8"/>
      <c r="DUD8"/>
      <c r="DUE8"/>
      <c r="DUF8"/>
      <c r="DUG8"/>
      <c r="DUH8"/>
      <c r="DUI8"/>
      <c r="DUJ8"/>
      <c r="DUK8"/>
      <c r="DUL8"/>
      <c r="DUM8"/>
      <c r="DUN8"/>
      <c r="DUO8"/>
      <c r="DUP8"/>
      <c r="DUQ8"/>
      <c r="DUR8"/>
      <c r="DUS8"/>
      <c r="DUT8"/>
      <c r="DUU8"/>
      <c r="DUV8"/>
      <c r="DUW8"/>
      <c r="DUX8"/>
      <c r="DUY8"/>
      <c r="DUZ8"/>
      <c r="DVA8"/>
      <c r="DVB8"/>
      <c r="DVC8"/>
      <c r="DVD8"/>
      <c r="DVE8"/>
      <c r="DVF8"/>
      <c r="DVG8"/>
      <c r="DVH8"/>
      <c r="DVI8"/>
      <c r="DVJ8"/>
      <c r="DVK8"/>
      <c r="DVL8"/>
      <c r="DVM8"/>
      <c r="DVN8"/>
      <c r="DVO8"/>
      <c r="DVP8"/>
      <c r="DVQ8"/>
      <c r="DVR8"/>
      <c r="DVS8"/>
      <c r="DVT8"/>
      <c r="DVU8"/>
      <c r="DVV8"/>
      <c r="DVW8"/>
      <c r="DVX8"/>
      <c r="DVY8"/>
      <c r="DVZ8"/>
      <c r="DWA8"/>
      <c r="DWB8"/>
      <c r="DWC8"/>
      <c r="DWD8"/>
      <c r="DWE8"/>
      <c r="DWF8"/>
      <c r="DWG8"/>
      <c r="DWH8"/>
      <c r="DWI8"/>
      <c r="DWJ8"/>
      <c r="DWK8"/>
      <c r="DWL8"/>
      <c r="DWM8"/>
      <c r="DWN8"/>
      <c r="DWO8"/>
      <c r="DWP8"/>
      <c r="DWQ8"/>
      <c r="DWR8"/>
      <c r="DWS8"/>
      <c r="DWT8"/>
      <c r="DWU8"/>
      <c r="DWV8"/>
      <c r="DWW8"/>
      <c r="DWX8"/>
      <c r="DWY8"/>
      <c r="DWZ8"/>
      <c r="DXA8"/>
      <c r="DXB8"/>
      <c r="DXC8"/>
      <c r="DXD8"/>
      <c r="DXE8"/>
      <c r="DXF8"/>
      <c r="DXG8"/>
      <c r="DXH8"/>
      <c r="DXI8"/>
      <c r="DXJ8"/>
      <c r="DXK8"/>
      <c r="DXL8"/>
      <c r="DXM8"/>
      <c r="DXN8"/>
      <c r="DXO8"/>
      <c r="DXP8"/>
      <c r="DXQ8"/>
      <c r="DXR8"/>
      <c r="DXS8"/>
      <c r="DXT8"/>
      <c r="DXU8"/>
      <c r="DXV8"/>
      <c r="DXW8"/>
      <c r="DXX8"/>
      <c r="DXY8"/>
      <c r="DXZ8"/>
      <c r="DYA8"/>
      <c r="DYB8"/>
      <c r="DYC8"/>
      <c r="DYD8"/>
      <c r="DYE8"/>
      <c r="DYF8"/>
      <c r="DYG8"/>
      <c r="DYH8"/>
      <c r="DYI8"/>
      <c r="DYJ8"/>
      <c r="DYK8"/>
      <c r="DYL8"/>
      <c r="DYM8"/>
      <c r="DYN8"/>
      <c r="DYO8"/>
      <c r="DYP8"/>
      <c r="DYQ8"/>
      <c r="DYR8"/>
      <c r="DYS8"/>
      <c r="DYT8"/>
      <c r="DYU8"/>
      <c r="DYV8"/>
      <c r="DYW8"/>
      <c r="DYX8"/>
      <c r="DYY8"/>
      <c r="DYZ8"/>
      <c r="DZA8"/>
      <c r="DZB8"/>
      <c r="DZC8"/>
      <c r="DZD8"/>
      <c r="DZE8"/>
      <c r="DZF8"/>
      <c r="DZG8"/>
      <c r="DZH8"/>
      <c r="DZI8"/>
      <c r="DZJ8"/>
      <c r="DZK8"/>
      <c r="DZL8"/>
      <c r="DZM8"/>
      <c r="DZN8"/>
      <c r="DZO8"/>
      <c r="DZP8"/>
      <c r="DZQ8"/>
      <c r="DZR8"/>
      <c r="DZS8"/>
      <c r="DZT8"/>
      <c r="DZU8"/>
      <c r="DZV8"/>
      <c r="DZW8"/>
      <c r="DZX8"/>
      <c r="DZY8"/>
      <c r="DZZ8"/>
      <c r="EAA8"/>
      <c r="EAB8"/>
      <c r="EAC8"/>
      <c r="EAD8"/>
      <c r="EAE8"/>
      <c r="EAF8"/>
      <c r="EAG8"/>
      <c r="EAH8"/>
      <c r="EAI8"/>
      <c r="EAJ8"/>
      <c r="EAK8"/>
      <c r="EAL8"/>
      <c r="EAM8"/>
      <c r="EAN8"/>
      <c r="EAO8"/>
      <c r="EAP8"/>
      <c r="EAQ8"/>
      <c r="EAR8"/>
      <c r="EAS8"/>
      <c r="EAT8"/>
      <c r="EAU8"/>
      <c r="EAV8"/>
      <c r="EAW8"/>
      <c r="EAX8"/>
      <c r="EAY8"/>
      <c r="EAZ8"/>
      <c r="EBA8"/>
      <c r="EBB8"/>
      <c r="EBC8"/>
      <c r="EBD8"/>
      <c r="EBE8"/>
      <c r="EBF8"/>
      <c r="EBG8"/>
      <c r="EBH8"/>
      <c r="EBI8"/>
      <c r="EBJ8"/>
      <c r="EBK8"/>
      <c r="EBL8"/>
      <c r="EBM8"/>
      <c r="EBN8"/>
      <c r="EBO8"/>
      <c r="EBP8"/>
      <c r="EBQ8"/>
      <c r="EBR8"/>
      <c r="EBS8"/>
      <c r="EBT8"/>
      <c r="EBU8"/>
      <c r="EBV8"/>
      <c r="EBW8"/>
      <c r="EBX8"/>
      <c r="EBY8"/>
      <c r="EBZ8"/>
      <c r="ECA8"/>
      <c r="ECB8"/>
      <c r="ECC8"/>
      <c r="ECD8"/>
      <c r="ECE8"/>
      <c r="ECF8"/>
      <c r="ECG8"/>
      <c r="ECH8"/>
      <c r="ECI8"/>
      <c r="ECJ8"/>
      <c r="ECK8"/>
      <c r="ECL8"/>
      <c r="ECM8"/>
      <c r="ECN8"/>
      <c r="ECO8"/>
      <c r="ECP8"/>
      <c r="ECQ8"/>
      <c r="ECR8"/>
      <c r="ECS8"/>
      <c r="ECT8"/>
      <c r="ECU8"/>
      <c r="ECV8"/>
      <c r="ECW8"/>
      <c r="ECX8"/>
      <c r="ECY8"/>
      <c r="ECZ8"/>
      <c r="EDA8"/>
      <c r="EDB8"/>
      <c r="EDC8"/>
      <c r="EDD8"/>
      <c r="EDE8"/>
      <c r="EDF8"/>
      <c r="EDG8"/>
      <c r="EDH8"/>
      <c r="EDI8"/>
      <c r="EDJ8"/>
      <c r="EDK8"/>
      <c r="EDL8"/>
      <c r="EDM8"/>
      <c r="EDN8"/>
      <c r="EDO8"/>
      <c r="EDP8"/>
      <c r="EDQ8"/>
      <c r="EDR8"/>
      <c r="EDS8"/>
      <c r="EDT8"/>
      <c r="EDU8"/>
      <c r="EDV8"/>
      <c r="EDW8"/>
      <c r="EDX8"/>
      <c r="EDY8"/>
      <c r="EDZ8"/>
      <c r="EEA8"/>
      <c r="EEB8"/>
      <c r="EEC8"/>
      <c r="EED8"/>
      <c r="EEE8"/>
      <c r="EEF8"/>
      <c r="EEG8"/>
      <c r="EEH8"/>
      <c r="EEI8"/>
      <c r="EEJ8"/>
      <c r="EEK8"/>
      <c r="EEL8"/>
      <c r="EEM8"/>
      <c r="EEN8"/>
      <c r="EEO8"/>
      <c r="EEP8"/>
      <c r="EEQ8"/>
      <c r="EER8"/>
      <c r="EES8"/>
      <c r="EET8"/>
      <c r="EEU8"/>
      <c r="EEV8"/>
      <c r="EEW8"/>
      <c r="EEX8"/>
      <c r="EEY8"/>
      <c r="EEZ8"/>
      <c r="EFA8"/>
      <c r="EFB8"/>
      <c r="EFC8"/>
      <c r="EFD8"/>
      <c r="EFE8"/>
      <c r="EFF8"/>
      <c r="EFG8"/>
      <c r="EFH8"/>
      <c r="EFI8"/>
      <c r="EFJ8"/>
      <c r="EFK8"/>
      <c r="EFL8"/>
      <c r="EFM8"/>
      <c r="EFN8"/>
      <c r="EFO8"/>
      <c r="EFP8"/>
      <c r="EFQ8"/>
      <c r="EFR8"/>
      <c r="EFS8"/>
      <c r="EFT8"/>
      <c r="EFU8"/>
      <c r="EFV8"/>
      <c r="EFW8"/>
      <c r="EFX8"/>
      <c r="EFY8"/>
      <c r="EFZ8"/>
      <c r="EGA8"/>
      <c r="EGB8"/>
      <c r="EGC8"/>
      <c r="EGD8"/>
      <c r="EGE8"/>
      <c r="EGF8"/>
      <c r="EGG8"/>
      <c r="EGH8"/>
      <c r="EGI8"/>
      <c r="EGJ8"/>
      <c r="EGK8"/>
      <c r="EGL8"/>
      <c r="EGM8"/>
      <c r="EGN8"/>
      <c r="EGO8"/>
      <c r="EGP8"/>
      <c r="EGQ8"/>
      <c r="EGR8"/>
      <c r="EGS8"/>
      <c r="EGT8"/>
      <c r="EGU8"/>
      <c r="EGV8"/>
      <c r="EGW8"/>
      <c r="EGX8"/>
      <c r="EGY8"/>
      <c r="EGZ8"/>
      <c r="EHA8"/>
      <c r="EHB8"/>
      <c r="EHC8"/>
      <c r="EHD8"/>
      <c r="EHE8"/>
      <c r="EHF8"/>
      <c r="EHG8"/>
      <c r="EHH8"/>
      <c r="EHI8"/>
      <c r="EHJ8"/>
      <c r="EHK8"/>
      <c r="EHL8"/>
      <c r="EHM8"/>
      <c r="EHN8"/>
      <c r="EHO8"/>
      <c r="EHP8"/>
      <c r="EHQ8"/>
      <c r="EHR8"/>
      <c r="EHS8"/>
      <c r="EHT8"/>
      <c r="EHU8"/>
      <c r="EHV8"/>
      <c r="EHW8"/>
      <c r="EHX8"/>
      <c r="EHY8"/>
      <c r="EHZ8"/>
      <c r="EIA8"/>
      <c r="EIB8"/>
      <c r="EIC8"/>
      <c r="EID8"/>
      <c r="EIE8"/>
      <c r="EIF8"/>
      <c r="EIG8"/>
      <c r="EIH8"/>
      <c r="EII8"/>
      <c r="EIJ8"/>
      <c r="EIK8"/>
      <c r="EIL8"/>
      <c r="EIM8"/>
      <c r="EIN8"/>
      <c r="EIO8"/>
      <c r="EIP8"/>
      <c r="EIQ8"/>
      <c r="EIR8"/>
      <c r="EIS8"/>
      <c r="EIT8"/>
      <c r="EIU8"/>
      <c r="EIV8"/>
      <c r="EIW8"/>
      <c r="EIX8"/>
      <c r="EIY8"/>
      <c r="EIZ8"/>
      <c r="EJA8"/>
      <c r="EJB8"/>
      <c r="EJC8"/>
      <c r="EJD8"/>
      <c r="EJE8"/>
      <c r="EJF8"/>
      <c r="EJG8"/>
      <c r="EJH8"/>
      <c r="EJI8"/>
      <c r="EJJ8"/>
      <c r="EJK8"/>
      <c r="EJL8"/>
      <c r="EJM8"/>
      <c r="EJN8"/>
      <c r="EJO8"/>
      <c r="EJP8"/>
      <c r="EJQ8"/>
      <c r="EJR8"/>
      <c r="EJS8"/>
      <c r="EJT8"/>
      <c r="EJU8"/>
      <c r="EJV8"/>
      <c r="EJW8"/>
      <c r="EJX8"/>
      <c r="EJY8"/>
      <c r="EJZ8"/>
      <c r="EKA8"/>
      <c r="EKB8"/>
      <c r="EKC8"/>
      <c r="EKD8"/>
      <c r="EKE8"/>
      <c r="EKF8"/>
      <c r="EKG8"/>
      <c r="EKH8"/>
      <c r="EKI8"/>
      <c r="EKJ8"/>
      <c r="EKK8"/>
      <c r="EKL8"/>
      <c r="EKM8"/>
      <c r="EKN8"/>
      <c r="EKO8"/>
      <c r="EKP8"/>
      <c r="EKQ8"/>
      <c r="EKR8"/>
      <c r="EKS8"/>
      <c r="EKT8"/>
      <c r="EKU8"/>
      <c r="EKV8"/>
      <c r="EKW8"/>
      <c r="EKX8"/>
      <c r="EKY8"/>
      <c r="EKZ8"/>
      <c r="ELA8"/>
      <c r="ELB8"/>
      <c r="ELC8"/>
      <c r="ELD8"/>
      <c r="ELE8"/>
      <c r="ELF8"/>
      <c r="ELG8"/>
      <c r="ELH8"/>
      <c r="ELI8"/>
      <c r="ELJ8"/>
      <c r="ELK8"/>
      <c r="ELL8"/>
      <c r="ELM8"/>
      <c r="ELN8"/>
      <c r="ELO8"/>
      <c r="ELP8"/>
      <c r="ELQ8"/>
      <c r="ELR8"/>
      <c r="ELS8"/>
      <c r="ELT8"/>
      <c r="ELU8"/>
      <c r="ELV8"/>
      <c r="ELW8"/>
      <c r="ELX8"/>
      <c r="ELY8"/>
      <c r="ELZ8"/>
      <c r="EMA8"/>
      <c r="EMB8"/>
      <c r="EMC8"/>
      <c r="EMD8"/>
      <c r="EME8"/>
      <c r="EMF8"/>
      <c r="EMG8"/>
      <c r="EMH8"/>
      <c r="EMI8"/>
      <c r="EMJ8"/>
      <c r="EMK8"/>
      <c r="EML8"/>
      <c r="EMM8"/>
      <c r="EMN8"/>
      <c r="EMO8"/>
      <c r="EMP8"/>
      <c r="EMQ8"/>
      <c r="EMR8"/>
      <c r="EMS8"/>
      <c r="EMT8"/>
      <c r="EMU8"/>
      <c r="EMV8"/>
      <c r="EMW8"/>
      <c r="EMX8"/>
      <c r="EMY8"/>
      <c r="EMZ8"/>
      <c r="ENA8"/>
      <c r="ENB8"/>
      <c r="ENC8"/>
      <c r="END8"/>
      <c r="ENE8"/>
      <c r="ENF8"/>
      <c r="ENG8"/>
      <c r="ENH8"/>
      <c r="ENI8"/>
      <c r="ENJ8"/>
      <c r="ENK8"/>
      <c r="ENL8"/>
      <c r="ENM8"/>
      <c r="ENN8"/>
      <c r="ENO8"/>
      <c r="ENP8"/>
      <c r="ENQ8"/>
      <c r="ENR8"/>
      <c r="ENS8"/>
      <c r="ENT8"/>
      <c r="ENU8"/>
      <c r="ENV8"/>
      <c r="ENW8"/>
      <c r="ENX8"/>
      <c r="ENY8"/>
      <c r="ENZ8"/>
      <c r="EOA8"/>
      <c r="EOB8"/>
      <c r="EOC8"/>
      <c r="EOD8"/>
      <c r="EOE8"/>
      <c r="EOF8"/>
      <c r="EOG8"/>
      <c r="EOH8"/>
      <c r="EOI8"/>
      <c r="EOJ8"/>
      <c r="EOK8"/>
      <c r="EOL8"/>
      <c r="EOM8"/>
      <c r="EON8"/>
      <c r="EOO8"/>
      <c r="EOP8"/>
      <c r="EOQ8"/>
      <c r="EOR8"/>
      <c r="EOS8"/>
      <c r="EOT8"/>
      <c r="EOU8"/>
      <c r="EOV8"/>
      <c r="EOW8"/>
      <c r="EOX8"/>
      <c r="EOY8"/>
      <c r="EOZ8"/>
      <c r="EPA8"/>
      <c r="EPB8"/>
      <c r="EPC8"/>
      <c r="EPD8"/>
      <c r="EPE8"/>
      <c r="EPF8"/>
      <c r="EPG8"/>
      <c r="EPH8"/>
      <c r="EPI8"/>
      <c r="EPJ8"/>
      <c r="EPK8"/>
      <c r="EPL8"/>
      <c r="EPM8"/>
      <c r="EPN8"/>
      <c r="EPO8"/>
      <c r="EPP8"/>
      <c r="EPQ8"/>
      <c r="EPR8"/>
      <c r="EPS8"/>
      <c r="EPT8"/>
      <c r="EPU8"/>
      <c r="EPV8"/>
      <c r="EPW8"/>
      <c r="EPX8"/>
      <c r="EPY8"/>
      <c r="EPZ8"/>
      <c r="EQA8"/>
      <c r="EQB8"/>
      <c r="EQC8"/>
      <c r="EQD8"/>
      <c r="EQE8"/>
      <c r="EQF8"/>
      <c r="EQG8"/>
      <c r="EQH8"/>
      <c r="EQI8"/>
      <c r="EQJ8"/>
      <c r="EQK8"/>
      <c r="EQL8"/>
      <c r="EQM8"/>
      <c r="EQN8"/>
      <c r="EQO8"/>
      <c r="EQP8"/>
      <c r="EQQ8"/>
      <c r="EQR8"/>
      <c r="EQS8"/>
      <c r="EQT8"/>
      <c r="EQU8"/>
      <c r="EQV8"/>
      <c r="EQW8"/>
      <c r="EQX8"/>
      <c r="EQY8"/>
      <c r="EQZ8"/>
      <c r="ERA8"/>
      <c r="ERB8"/>
      <c r="ERC8"/>
      <c r="ERD8"/>
      <c r="ERE8"/>
      <c r="ERF8"/>
      <c r="ERG8"/>
      <c r="ERH8"/>
      <c r="ERI8"/>
      <c r="ERJ8"/>
      <c r="ERK8"/>
      <c r="ERL8"/>
      <c r="ERM8"/>
      <c r="ERN8"/>
      <c r="ERO8"/>
      <c r="ERP8"/>
      <c r="ERQ8"/>
      <c r="ERR8"/>
      <c r="ERS8"/>
      <c r="ERT8"/>
      <c r="ERU8"/>
      <c r="ERV8"/>
      <c r="ERW8"/>
      <c r="ERX8"/>
      <c r="ERY8"/>
      <c r="ERZ8"/>
      <c r="ESA8"/>
      <c r="ESB8"/>
      <c r="ESC8"/>
      <c r="ESD8"/>
      <c r="ESE8"/>
      <c r="ESF8"/>
      <c r="ESG8"/>
      <c r="ESH8"/>
      <c r="ESI8"/>
      <c r="ESJ8"/>
      <c r="ESK8"/>
      <c r="ESL8"/>
      <c r="ESM8"/>
      <c r="ESN8"/>
      <c r="ESO8"/>
      <c r="ESP8"/>
      <c r="ESQ8"/>
      <c r="ESR8"/>
      <c r="ESS8"/>
      <c r="EST8"/>
      <c r="ESU8"/>
      <c r="ESV8"/>
      <c r="ESW8"/>
      <c r="ESX8"/>
      <c r="ESY8"/>
      <c r="ESZ8"/>
      <c r="ETA8"/>
      <c r="ETB8"/>
      <c r="ETC8"/>
      <c r="ETD8"/>
      <c r="ETE8"/>
      <c r="ETF8"/>
      <c r="ETG8"/>
      <c r="ETH8"/>
      <c r="ETI8"/>
      <c r="ETJ8"/>
      <c r="ETK8"/>
      <c r="ETL8"/>
      <c r="ETM8"/>
      <c r="ETN8"/>
      <c r="ETO8"/>
      <c r="ETP8"/>
      <c r="ETQ8"/>
      <c r="ETR8"/>
      <c r="ETS8"/>
      <c r="ETT8"/>
      <c r="ETU8"/>
      <c r="ETV8"/>
      <c r="ETW8"/>
      <c r="ETX8"/>
      <c r="ETY8"/>
      <c r="ETZ8"/>
      <c r="EUA8"/>
      <c r="EUB8"/>
      <c r="EUC8"/>
      <c r="EUD8"/>
      <c r="EUE8"/>
      <c r="EUF8"/>
      <c r="EUG8"/>
      <c r="EUH8"/>
      <c r="EUI8"/>
      <c r="EUJ8"/>
      <c r="EUK8"/>
      <c r="EUL8"/>
      <c r="EUM8"/>
      <c r="EUN8"/>
      <c r="EUO8"/>
      <c r="EUP8"/>
      <c r="EUQ8"/>
      <c r="EUR8"/>
      <c r="EUS8"/>
      <c r="EUT8"/>
      <c r="EUU8"/>
      <c r="EUV8"/>
      <c r="EUW8"/>
      <c r="EUX8"/>
      <c r="EUY8"/>
      <c r="EUZ8"/>
      <c r="EVA8"/>
      <c r="EVB8"/>
      <c r="EVC8"/>
      <c r="EVD8"/>
      <c r="EVE8"/>
      <c r="EVF8"/>
      <c r="EVG8"/>
      <c r="EVH8"/>
      <c r="EVI8"/>
      <c r="EVJ8"/>
      <c r="EVK8"/>
      <c r="EVL8"/>
      <c r="EVM8"/>
      <c r="EVN8"/>
      <c r="EVO8"/>
      <c r="EVP8"/>
      <c r="EVQ8"/>
      <c r="EVR8"/>
      <c r="EVS8"/>
      <c r="EVT8"/>
      <c r="EVU8"/>
      <c r="EVV8"/>
      <c r="EVW8"/>
      <c r="EVX8"/>
      <c r="EVY8"/>
      <c r="EVZ8"/>
      <c r="EWA8"/>
      <c r="EWB8"/>
      <c r="EWC8"/>
      <c r="EWD8"/>
      <c r="EWE8"/>
      <c r="EWF8"/>
      <c r="EWG8"/>
      <c r="EWH8"/>
      <c r="EWI8"/>
      <c r="EWJ8"/>
      <c r="EWK8"/>
      <c r="EWL8"/>
      <c r="EWM8"/>
      <c r="EWN8"/>
      <c r="EWO8"/>
      <c r="EWP8"/>
      <c r="EWQ8"/>
      <c r="EWR8"/>
      <c r="EWS8"/>
      <c r="EWT8"/>
      <c r="EWU8"/>
      <c r="EWV8"/>
      <c r="EWW8"/>
      <c r="EWX8"/>
      <c r="EWY8"/>
      <c r="EWZ8"/>
      <c r="EXA8"/>
      <c r="EXB8"/>
      <c r="EXC8"/>
      <c r="EXD8"/>
      <c r="EXE8"/>
      <c r="EXF8"/>
      <c r="EXG8"/>
      <c r="EXH8"/>
      <c r="EXI8"/>
      <c r="EXJ8"/>
      <c r="EXK8"/>
      <c r="EXL8"/>
      <c r="EXM8"/>
      <c r="EXN8"/>
      <c r="EXO8"/>
      <c r="EXP8"/>
      <c r="EXQ8"/>
      <c r="EXR8"/>
      <c r="EXS8"/>
      <c r="EXT8"/>
      <c r="EXU8"/>
      <c r="EXV8"/>
      <c r="EXW8"/>
      <c r="EXX8"/>
      <c r="EXY8"/>
      <c r="EXZ8"/>
      <c r="EYA8"/>
      <c r="EYB8"/>
      <c r="EYC8"/>
      <c r="EYD8"/>
      <c r="EYE8"/>
      <c r="EYF8"/>
      <c r="EYG8"/>
      <c r="EYH8"/>
      <c r="EYI8"/>
      <c r="EYJ8"/>
      <c r="EYK8"/>
      <c r="EYL8"/>
      <c r="EYM8"/>
      <c r="EYN8"/>
      <c r="EYO8"/>
      <c r="EYP8"/>
      <c r="EYQ8"/>
      <c r="EYR8"/>
      <c r="EYS8"/>
      <c r="EYT8"/>
      <c r="EYU8"/>
      <c r="EYV8"/>
      <c r="EYW8"/>
      <c r="EYX8"/>
      <c r="EYY8"/>
      <c r="EYZ8"/>
      <c r="EZA8"/>
      <c r="EZB8"/>
      <c r="EZC8"/>
      <c r="EZD8"/>
      <c r="EZE8"/>
      <c r="EZF8"/>
      <c r="EZG8"/>
      <c r="EZH8"/>
      <c r="EZI8"/>
      <c r="EZJ8"/>
      <c r="EZK8"/>
      <c r="EZL8"/>
      <c r="EZM8"/>
      <c r="EZN8"/>
      <c r="EZO8"/>
      <c r="EZP8"/>
      <c r="EZQ8"/>
      <c r="EZR8"/>
      <c r="EZS8"/>
      <c r="EZT8"/>
      <c r="EZU8"/>
      <c r="EZV8"/>
      <c r="EZW8"/>
      <c r="EZX8"/>
      <c r="EZY8"/>
      <c r="EZZ8"/>
      <c r="FAA8"/>
      <c r="FAB8"/>
      <c r="FAC8"/>
      <c r="FAD8"/>
      <c r="FAE8"/>
      <c r="FAF8"/>
      <c r="FAG8"/>
      <c r="FAH8"/>
      <c r="FAI8"/>
      <c r="FAJ8"/>
      <c r="FAK8"/>
      <c r="FAL8"/>
      <c r="FAM8"/>
      <c r="FAN8"/>
      <c r="FAO8"/>
      <c r="FAP8"/>
      <c r="FAQ8"/>
      <c r="FAR8"/>
      <c r="FAS8"/>
      <c r="FAT8"/>
      <c r="FAU8"/>
      <c r="FAV8"/>
      <c r="FAW8"/>
      <c r="FAX8"/>
      <c r="FAY8"/>
      <c r="FAZ8"/>
      <c r="FBA8"/>
      <c r="FBB8"/>
      <c r="FBC8"/>
      <c r="FBD8"/>
      <c r="FBE8"/>
      <c r="FBF8"/>
      <c r="FBG8"/>
      <c r="FBH8"/>
      <c r="FBI8"/>
      <c r="FBJ8"/>
      <c r="FBK8"/>
      <c r="FBL8"/>
      <c r="FBM8"/>
      <c r="FBN8"/>
      <c r="FBO8"/>
      <c r="FBP8"/>
      <c r="FBQ8"/>
      <c r="FBR8"/>
      <c r="FBS8"/>
      <c r="FBT8"/>
      <c r="FBU8"/>
      <c r="FBV8"/>
      <c r="FBW8"/>
      <c r="FBX8"/>
      <c r="FBY8"/>
      <c r="FBZ8"/>
      <c r="FCA8"/>
      <c r="FCB8"/>
      <c r="FCC8"/>
      <c r="FCD8"/>
      <c r="FCE8"/>
      <c r="FCF8"/>
      <c r="FCG8"/>
      <c r="FCH8"/>
      <c r="FCI8"/>
      <c r="FCJ8"/>
      <c r="FCK8"/>
      <c r="FCL8"/>
      <c r="FCM8"/>
      <c r="FCN8"/>
      <c r="FCO8"/>
      <c r="FCP8"/>
      <c r="FCQ8"/>
      <c r="FCR8"/>
      <c r="FCS8"/>
      <c r="FCT8"/>
      <c r="FCU8"/>
      <c r="FCV8"/>
      <c r="FCW8"/>
      <c r="FCX8"/>
      <c r="FCY8"/>
      <c r="FCZ8"/>
      <c r="FDA8"/>
      <c r="FDB8"/>
      <c r="FDC8"/>
      <c r="FDD8"/>
      <c r="FDE8"/>
      <c r="FDF8"/>
      <c r="FDG8"/>
      <c r="FDH8"/>
      <c r="FDI8"/>
      <c r="FDJ8"/>
      <c r="FDK8"/>
      <c r="FDL8"/>
      <c r="FDM8"/>
      <c r="FDN8"/>
      <c r="FDO8"/>
      <c r="FDP8"/>
      <c r="FDQ8"/>
      <c r="FDR8"/>
      <c r="FDS8"/>
      <c r="FDT8"/>
      <c r="FDU8"/>
      <c r="FDV8"/>
      <c r="FDW8"/>
      <c r="FDX8"/>
      <c r="FDY8"/>
      <c r="FDZ8"/>
      <c r="FEA8"/>
      <c r="FEB8"/>
      <c r="FEC8"/>
      <c r="FED8"/>
      <c r="FEE8"/>
      <c r="FEF8"/>
      <c r="FEG8"/>
      <c r="FEH8"/>
      <c r="FEI8"/>
      <c r="FEJ8"/>
      <c r="FEK8"/>
      <c r="FEL8"/>
      <c r="FEM8"/>
      <c r="FEN8"/>
      <c r="FEO8"/>
      <c r="FEP8"/>
      <c r="FEQ8"/>
      <c r="FER8"/>
      <c r="FES8"/>
      <c r="FET8"/>
      <c r="FEU8"/>
      <c r="FEV8"/>
      <c r="FEW8"/>
      <c r="FEX8"/>
      <c r="FEY8"/>
      <c r="FEZ8"/>
      <c r="FFA8"/>
      <c r="FFB8"/>
      <c r="FFC8"/>
      <c r="FFD8"/>
      <c r="FFE8"/>
      <c r="FFF8"/>
      <c r="FFG8"/>
      <c r="FFH8"/>
      <c r="FFI8"/>
      <c r="FFJ8"/>
      <c r="FFK8"/>
      <c r="FFL8"/>
      <c r="FFM8"/>
      <c r="FFN8"/>
      <c r="FFO8"/>
      <c r="FFP8"/>
      <c r="FFQ8"/>
      <c r="FFR8"/>
      <c r="FFS8"/>
      <c r="FFT8"/>
      <c r="FFU8"/>
      <c r="FFV8"/>
      <c r="FFW8"/>
      <c r="FFX8"/>
      <c r="FFY8"/>
      <c r="FFZ8"/>
      <c r="FGA8"/>
      <c r="FGB8"/>
      <c r="FGC8"/>
      <c r="FGD8"/>
      <c r="FGE8"/>
      <c r="FGF8"/>
      <c r="FGG8"/>
      <c r="FGH8"/>
      <c r="FGI8"/>
      <c r="FGJ8"/>
      <c r="FGK8"/>
      <c r="FGL8"/>
      <c r="FGM8"/>
      <c r="FGN8"/>
      <c r="FGO8"/>
      <c r="FGP8"/>
      <c r="FGQ8"/>
      <c r="FGR8"/>
      <c r="FGS8"/>
      <c r="FGT8"/>
      <c r="FGU8"/>
      <c r="FGV8"/>
      <c r="FGW8"/>
      <c r="FGX8"/>
      <c r="FGY8"/>
      <c r="FGZ8"/>
      <c r="FHA8"/>
      <c r="FHB8"/>
      <c r="FHC8"/>
      <c r="FHD8"/>
      <c r="FHE8"/>
      <c r="FHF8"/>
      <c r="FHG8"/>
      <c r="FHH8"/>
      <c r="FHI8"/>
      <c r="FHJ8"/>
      <c r="FHK8"/>
      <c r="FHL8"/>
      <c r="FHM8"/>
      <c r="FHN8"/>
      <c r="FHO8"/>
      <c r="FHP8"/>
      <c r="FHQ8"/>
      <c r="FHR8"/>
      <c r="FHS8"/>
      <c r="FHT8"/>
      <c r="FHU8"/>
      <c r="FHV8"/>
      <c r="FHW8"/>
      <c r="FHX8"/>
      <c r="FHY8"/>
      <c r="FHZ8"/>
      <c r="FIA8"/>
      <c r="FIB8"/>
      <c r="FIC8"/>
      <c r="FID8"/>
      <c r="FIE8"/>
      <c r="FIF8"/>
      <c r="FIG8"/>
      <c r="FIH8"/>
      <c r="FII8"/>
      <c r="FIJ8"/>
      <c r="FIK8"/>
      <c r="FIL8"/>
      <c r="FIM8"/>
      <c r="FIN8"/>
      <c r="FIO8"/>
      <c r="FIP8"/>
      <c r="FIQ8"/>
      <c r="FIR8"/>
      <c r="FIS8"/>
      <c r="FIT8"/>
      <c r="FIU8"/>
      <c r="FIV8"/>
      <c r="FIW8"/>
      <c r="FIX8"/>
      <c r="FIY8"/>
      <c r="FIZ8"/>
      <c r="FJA8"/>
      <c r="FJB8"/>
      <c r="FJC8"/>
      <c r="FJD8"/>
      <c r="FJE8"/>
      <c r="FJF8"/>
      <c r="FJG8"/>
      <c r="FJH8"/>
      <c r="FJI8"/>
      <c r="FJJ8"/>
      <c r="FJK8"/>
      <c r="FJL8"/>
      <c r="FJM8"/>
      <c r="FJN8"/>
      <c r="FJO8"/>
      <c r="FJP8"/>
      <c r="FJQ8"/>
      <c r="FJR8"/>
      <c r="FJS8"/>
      <c r="FJT8"/>
      <c r="FJU8"/>
      <c r="FJV8"/>
      <c r="FJW8"/>
      <c r="FJX8"/>
      <c r="FJY8"/>
      <c r="FJZ8"/>
      <c r="FKA8"/>
      <c r="FKB8"/>
      <c r="FKC8"/>
      <c r="FKD8"/>
      <c r="FKE8"/>
      <c r="FKF8"/>
      <c r="FKG8"/>
      <c r="FKH8"/>
      <c r="FKI8"/>
      <c r="FKJ8"/>
      <c r="FKK8"/>
      <c r="FKL8"/>
      <c r="FKM8"/>
      <c r="FKN8"/>
      <c r="FKO8"/>
      <c r="FKP8"/>
      <c r="FKQ8"/>
      <c r="FKR8"/>
      <c r="FKS8"/>
      <c r="FKT8"/>
      <c r="FKU8"/>
      <c r="FKV8"/>
      <c r="FKW8"/>
      <c r="FKX8"/>
      <c r="FKY8"/>
      <c r="FKZ8"/>
      <c r="FLA8"/>
      <c r="FLB8"/>
      <c r="FLC8"/>
      <c r="FLD8"/>
      <c r="FLE8"/>
      <c r="FLF8"/>
      <c r="FLG8"/>
      <c r="FLH8"/>
      <c r="FLI8"/>
      <c r="FLJ8"/>
      <c r="FLK8"/>
      <c r="FLL8"/>
      <c r="FLM8"/>
      <c r="FLN8"/>
      <c r="FLO8"/>
      <c r="FLP8"/>
      <c r="FLQ8"/>
      <c r="FLR8"/>
      <c r="FLS8"/>
      <c r="FLT8"/>
      <c r="FLU8"/>
      <c r="FLV8"/>
      <c r="FLW8"/>
      <c r="FLX8"/>
      <c r="FLY8"/>
      <c r="FLZ8"/>
      <c r="FMA8"/>
      <c r="FMB8"/>
      <c r="FMC8"/>
      <c r="FMD8"/>
      <c r="FME8"/>
      <c r="FMF8"/>
      <c r="FMG8"/>
      <c r="FMH8"/>
      <c r="FMI8"/>
      <c r="FMJ8"/>
      <c r="FMK8"/>
      <c r="FML8"/>
      <c r="FMM8"/>
      <c r="FMN8"/>
      <c r="FMO8"/>
      <c r="FMP8"/>
      <c r="FMQ8"/>
      <c r="FMR8"/>
      <c r="FMS8"/>
      <c r="FMT8"/>
      <c r="FMU8"/>
      <c r="FMV8"/>
      <c r="FMW8"/>
      <c r="FMX8"/>
      <c r="FMY8"/>
      <c r="FMZ8"/>
      <c r="FNA8"/>
      <c r="FNB8"/>
      <c r="FNC8"/>
      <c r="FND8"/>
      <c r="FNE8"/>
      <c r="FNF8"/>
      <c r="FNG8"/>
      <c r="FNH8"/>
      <c r="FNI8"/>
      <c r="FNJ8"/>
      <c r="FNK8"/>
      <c r="FNL8"/>
      <c r="FNM8"/>
      <c r="FNN8"/>
      <c r="FNO8"/>
      <c r="FNP8"/>
      <c r="FNQ8"/>
      <c r="FNR8"/>
      <c r="FNS8"/>
      <c r="FNT8"/>
      <c r="FNU8"/>
      <c r="FNV8"/>
      <c r="FNW8"/>
      <c r="FNX8"/>
      <c r="FNY8"/>
      <c r="FNZ8"/>
      <c r="FOA8"/>
      <c r="FOB8"/>
      <c r="FOC8"/>
      <c r="FOD8"/>
      <c r="FOE8"/>
      <c r="FOF8"/>
      <c r="FOG8"/>
      <c r="FOH8"/>
      <c r="FOI8"/>
      <c r="FOJ8"/>
      <c r="FOK8"/>
      <c r="FOL8"/>
      <c r="FOM8"/>
      <c r="FON8"/>
      <c r="FOO8"/>
      <c r="FOP8"/>
      <c r="FOQ8"/>
      <c r="FOR8"/>
      <c r="FOS8"/>
      <c r="FOT8"/>
      <c r="FOU8"/>
      <c r="FOV8"/>
      <c r="FOW8"/>
      <c r="FOX8"/>
      <c r="FOY8"/>
      <c r="FOZ8"/>
      <c r="FPA8"/>
      <c r="FPB8"/>
      <c r="FPC8"/>
      <c r="FPD8"/>
      <c r="FPE8"/>
      <c r="FPF8"/>
      <c r="FPG8"/>
      <c r="FPH8"/>
      <c r="FPI8"/>
      <c r="FPJ8"/>
      <c r="FPK8"/>
      <c r="FPL8"/>
      <c r="FPM8"/>
      <c r="FPN8"/>
      <c r="FPO8"/>
      <c r="FPP8"/>
      <c r="FPQ8"/>
      <c r="FPR8"/>
      <c r="FPS8"/>
      <c r="FPT8"/>
      <c r="FPU8"/>
      <c r="FPV8"/>
      <c r="FPW8"/>
      <c r="FPX8"/>
      <c r="FPY8"/>
      <c r="FPZ8"/>
      <c r="FQA8"/>
      <c r="FQB8"/>
      <c r="FQC8"/>
      <c r="FQD8"/>
      <c r="FQE8"/>
      <c r="FQF8"/>
      <c r="FQG8"/>
      <c r="FQH8"/>
      <c r="FQI8"/>
      <c r="FQJ8"/>
      <c r="FQK8"/>
      <c r="FQL8"/>
      <c r="FQM8"/>
      <c r="FQN8"/>
      <c r="FQO8"/>
      <c r="FQP8"/>
      <c r="FQQ8"/>
      <c r="FQR8"/>
      <c r="FQS8"/>
      <c r="FQT8"/>
      <c r="FQU8"/>
      <c r="FQV8"/>
      <c r="FQW8"/>
      <c r="FQX8"/>
      <c r="FQY8"/>
      <c r="FQZ8"/>
      <c r="FRA8"/>
      <c r="FRB8"/>
      <c r="FRC8"/>
      <c r="FRD8"/>
      <c r="FRE8"/>
      <c r="FRF8"/>
      <c r="FRG8"/>
      <c r="FRH8"/>
      <c r="FRI8"/>
      <c r="FRJ8"/>
      <c r="FRK8"/>
      <c r="FRL8"/>
      <c r="FRM8"/>
      <c r="FRN8"/>
      <c r="FRO8"/>
      <c r="FRP8"/>
      <c r="FRQ8"/>
      <c r="FRR8"/>
      <c r="FRS8"/>
      <c r="FRT8"/>
      <c r="FRU8"/>
      <c r="FRV8"/>
      <c r="FRW8"/>
      <c r="FRX8"/>
      <c r="FRY8"/>
      <c r="FRZ8"/>
      <c r="FSA8"/>
      <c r="FSB8"/>
      <c r="FSC8"/>
      <c r="FSD8"/>
      <c r="FSE8"/>
      <c r="FSF8"/>
      <c r="FSG8"/>
      <c r="FSH8"/>
      <c r="FSI8"/>
      <c r="FSJ8"/>
      <c r="FSK8"/>
      <c r="FSL8"/>
      <c r="FSM8"/>
      <c r="FSN8"/>
      <c r="FSO8"/>
      <c r="FSP8"/>
      <c r="FSQ8"/>
      <c r="FSR8"/>
      <c r="FSS8"/>
      <c r="FST8"/>
      <c r="FSU8"/>
      <c r="FSV8"/>
      <c r="FSW8"/>
      <c r="FSX8"/>
      <c r="FSY8"/>
      <c r="FSZ8"/>
      <c r="FTA8"/>
      <c r="FTB8"/>
      <c r="FTC8"/>
      <c r="FTD8"/>
      <c r="FTE8"/>
      <c r="FTF8"/>
      <c r="FTG8"/>
      <c r="FTH8"/>
      <c r="FTI8"/>
      <c r="FTJ8"/>
      <c r="FTK8"/>
      <c r="FTL8"/>
      <c r="FTM8"/>
      <c r="FTN8"/>
      <c r="FTO8"/>
      <c r="FTP8"/>
      <c r="FTQ8"/>
      <c r="FTR8"/>
      <c r="FTS8"/>
      <c r="FTT8"/>
      <c r="FTU8"/>
      <c r="FTV8"/>
      <c r="FTW8"/>
      <c r="FTX8"/>
      <c r="FTY8"/>
      <c r="FTZ8"/>
      <c r="FUA8"/>
      <c r="FUB8"/>
      <c r="FUC8"/>
      <c r="FUD8"/>
      <c r="FUE8"/>
      <c r="FUF8"/>
      <c r="FUG8"/>
      <c r="FUH8"/>
      <c r="FUI8"/>
      <c r="FUJ8"/>
      <c r="FUK8"/>
      <c r="FUL8"/>
      <c r="FUM8"/>
      <c r="FUN8"/>
      <c r="FUO8"/>
      <c r="FUP8"/>
      <c r="FUQ8"/>
      <c r="FUR8"/>
      <c r="FUS8"/>
      <c r="FUT8"/>
      <c r="FUU8"/>
      <c r="FUV8"/>
      <c r="FUW8"/>
      <c r="FUX8"/>
      <c r="FUY8"/>
      <c r="FUZ8"/>
      <c r="FVA8"/>
      <c r="FVB8"/>
      <c r="FVC8"/>
      <c r="FVD8"/>
      <c r="FVE8"/>
      <c r="FVF8"/>
      <c r="FVG8"/>
      <c r="FVH8"/>
      <c r="FVI8"/>
      <c r="FVJ8"/>
      <c r="FVK8"/>
      <c r="FVL8"/>
      <c r="FVM8"/>
      <c r="FVN8"/>
      <c r="FVO8"/>
      <c r="FVP8"/>
      <c r="FVQ8"/>
      <c r="FVR8"/>
      <c r="FVS8"/>
      <c r="FVT8"/>
      <c r="FVU8"/>
      <c r="FVV8"/>
      <c r="FVW8"/>
      <c r="FVX8"/>
      <c r="FVY8"/>
      <c r="FVZ8"/>
      <c r="FWA8"/>
      <c r="FWB8"/>
      <c r="FWC8"/>
      <c r="FWD8"/>
      <c r="FWE8"/>
      <c r="FWF8"/>
      <c r="FWG8"/>
      <c r="FWH8"/>
      <c r="FWI8"/>
      <c r="FWJ8"/>
      <c r="FWK8"/>
      <c r="FWL8"/>
      <c r="FWM8"/>
      <c r="FWN8"/>
      <c r="FWO8"/>
      <c r="FWP8"/>
      <c r="FWQ8"/>
      <c r="FWR8"/>
      <c r="FWS8"/>
      <c r="FWT8"/>
      <c r="FWU8"/>
      <c r="FWV8"/>
      <c r="FWW8"/>
      <c r="FWX8"/>
      <c r="FWY8"/>
      <c r="FWZ8"/>
      <c r="FXA8"/>
      <c r="FXB8"/>
      <c r="FXC8"/>
      <c r="FXD8"/>
      <c r="FXE8"/>
      <c r="FXF8"/>
      <c r="FXG8"/>
      <c r="FXH8"/>
      <c r="FXI8"/>
      <c r="FXJ8"/>
      <c r="FXK8"/>
      <c r="FXL8"/>
      <c r="FXM8"/>
      <c r="FXN8"/>
      <c r="FXO8"/>
      <c r="FXP8"/>
      <c r="FXQ8"/>
      <c r="FXR8"/>
      <c r="FXS8"/>
      <c r="FXT8"/>
      <c r="FXU8"/>
      <c r="FXV8"/>
      <c r="FXW8"/>
      <c r="FXX8"/>
      <c r="FXY8"/>
      <c r="FXZ8"/>
      <c r="FYA8"/>
      <c r="FYB8"/>
      <c r="FYC8"/>
      <c r="FYD8"/>
      <c r="FYE8"/>
      <c r="FYF8"/>
      <c r="FYG8"/>
      <c r="FYH8"/>
      <c r="FYI8"/>
      <c r="FYJ8"/>
      <c r="FYK8"/>
      <c r="FYL8"/>
      <c r="FYM8"/>
      <c r="FYN8"/>
      <c r="FYO8"/>
      <c r="FYP8"/>
      <c r="FYQ8"/>
      <c r="FYR8"/>
      <c r="FYS8"/>
      <c r="FYT8"/>
      <c r="FYU8"/>
      <c r="FYV8"/>
      <c r="FYW8"/>
      <c r="FYX8"/>
      <c r="FYY8"/>
      <c r="FYZ8"/>
      <c r="FZA8"/>
      <c r="FZB8"/>
      <c r="FZC8"/>
      <c r="FZD8"/>
      <c r="FZE8"/>
      <c r="FZF8"/>
      <c r="FZG8"/>
      <c r="FZH8"/>
      <c r="FZI8"/>
      <c r="FZJ8"/>
      <c r="FZK8"/>
      <c r="FZL8"/>
      <c r="FZM8"/>
      <c r="FZN8"/>
      <c r="FZO8"/>
      <c r="FZP8"/>
      <c r="FZQ8"/>
      <c r="FZR8"/>
      <c r="FZS8"/>
      <c r="FZT8"/>
      <c r="FZU8"/>
      <c r="FZV8"/>
      <c r="FZW8"/>
      <c r="FZX8"/>
      <c r="FZY8"/>
      <c r="FZZ8"/>
      <c r="GAA8"/>
      <c r="GAB8"/>
      <c r="GAC8"/>
      <c r="GAD8"/>
      <c r="GAE8"/>
      <c r="GAF8"/>
      <c r="GAG8"/>
      <c r="GAH8"/>
      <c r="GAI8"/>
      <c r="GAJ8"/>
      <c r="GAK8"/>
      <c r="GAL8"/>
      <c r="GAM8"/>
      <c r="GAN8"/>
      <c r="GAO8"/>
      <c r="GAP8"/>
      <c r="GAQ8"/>
      <c r="GAR8"/>
      <c r="GAS8"/>
      <c r="GAT8"/>
      <c r="GAU8"/>
      <c r="GAV8"/>
      <c r="GAW8"/>
      <c r="GAX8"/>
      <c r="GAY8"/>
      <c r="GAZ8"/>
      <c r="GBA8"/>
      <c r="GBB8"/>
      <c r="GBC8"/>
      <c r="GBD8"/>
      <c r="GBE8"/>
      <c r="GBF8"/>
      <c r="GBG8"/>
      <c r="GBH8"/>
      <c r="GBI8"/>
      <c r="GBJ8"/>
      <c r="GBK8"/>
      <c r="GBL8"/>
      <c r="GBM8"/>
      <c r="GBN8"/>
      <c r="GBO8"/>
      <c r="GBP8"/>
      <c r="GBQ8"/>
      <c r="GBR8"/>
      <c r="GBS8"/>
      <c r="GBT8"/>
      <c r="GBU8"/>
      <c r="GBV8"/>
      <c r="GBW8"/>
      <c r="GBX8"/>
      <c r="GBY8"/>
      <c r="GBZ8"/>
      <c r="GCA8"/>
      <c r="GCB8"/>
      <c r="GCC8"/>
      <c r="GCD8"/>
      <c r="GCE8"/>
      <c r="GCF8"/>
      <c r="GCG8"/>
      <c r="GCH8"/>
      <c r="GCI8"/>
      <c r="GCJ8"/>
      <c r="GCK8"/>
      <c r="GCL8"/>
      <c r="GCM8"/>
      <c r="GCN8"/>
      <c r="GCO8"/>
      <c r="GCP8"/>
      <c r="GCQ8"/>
      <c r="GCR8"/>
      <c r="GCS8"/>
      <c r="GCT8"/>
      <c r="GCU8"/>
      <c r="GCV8"/>
      <c r="GCW8"/>
      <c r="GCX8"/>
      <c r="GCY8"/>
      <c r="GCZ8"/>
      <c r="GDA8"/>
      <c r="GDB8"/>
      <c r="GDC8"/>
      <c r="GDD8"/>
      <c r="GDE8"/>
      <c r="GDF8"/>
      <c r="GDG8"/>
      <c r="GDH8"/>
      <c r="GDI8"/>
      <c r="GDJ8"/>
      <c r="GDK8"/>
      <c r="GDL8"/>
      <c r="GDM8"/>
      <c r="GDN8"/>
      <c r="GDO8"/>
      <c r="GDP8"/>
      <c r="GDQ8"/>
      <c r="GDR8"/>
      <c r="GDS8"/>
      <c r="GDT8"/>
      <c r="GDU8"/>
      <c r="GDV8"/>
      <c r="GDW8"/>
      <c r="GDX8"/>
      <c r="GDY8"/>
      <c r="GDZ8"/>
      <c r="GEA8"/>
      <c r="GEB8"/>
      <c r="GEC8"/>
      <c r="GED8"/>
      <c r="GEE8"/>
      <c r="GEF8"/>
      <c r="GEG8"/>
      <c r="GEH8"/>
      <c r="GEI8"/>
      <c r="GEJ8"/>
      <c r="GEK8"/>
      <c r="GEL8"/>
      <c r="GEM8"/>
      <c r="GEN8"/>
      <c r="GEO8"/>
      <c r="GEP8"/>
      <c r="GEQ8"/>
      <c r="GER8"/>
      <c r="GES8"/>
      <c r="GET8"/>
      <c r="GEU8"/>
      <c r="GEV8"/>
      <c r="GEW8"/>
      <c r="GEX8"/>
      <c r="GEY8"/>
      <c r="GEZ8"/>
      <c r="GFA8"/>
      <c r="GFB8"/>
      <c r="GFC8"/>
      <c r="GFD8"/>
      <c r="GFE8"/>
      <c r="GFF8"/>
      <c r="GFG8"/>
      <c r="GFH8"/>
      <c r="GFI8"/>
      <c r="GFJ8"/>
      <c r="GFK8"/>
      <c r="GFL8"/>
      <c r="GFM8"/>
      <c r="GFN8"/>
      <c r="GFO8"/>
      <c r="GFP8"/>
      <c r="GFQ8"/>
      <c r="GFR8"/>
      <c r="GFS8"/>
      <c r="GFT8"/>
      <c r="GFU8"/>
      <c r="GFV8"/>
      <c r="GFW8"/>
      <c r="GFX8"/>
      <c r="GFY8"/>
      <c r="GFZ8"/>
      <c r="GGA8"/>
      <c r="GGB8"/>
      <c r="GGC8"/>
      <c r="GGD8"/>
      <c r="GGE8"/>
      <c r="GGF8"/>
      <c r="GGG8"/>
      <c r="GGH8"/>
      <c r="GGI8"/>
      <c r="GGJ8"/>
      <c r="GGK8"/>
      <c r="GGL8"/>
      <c r="GGM8"/>
      <c r="GGN8"/>
      <c r="GGO8"/>
      <c r="GGP8"/>
      <c r="GGQ8"/>
      <c r="GGR8"/>
      <c r="GGS8"/>
      <c r="GGT8"/>
      <c r="GGU8"/>
      <c r="GGV8"/>
      <c r="GGW8"/>
      <c r="GGX8"/>
      <c r="GGY8"/>
      <c r="GGZ8"/>
      <c r="GHA8"/>
      <c r="GHB8"/>
      <c r="GHC8"/>
      <c r="GHD8"/>
      <c r="GHE8"/>
      <c r="GHF8"/>
      <c r="GHG8"/>
      <c r="GHH8"/>
      <c r="GHI8"/>
      <c r="GHJ8"/>
      <c r="GHK8"/>
      <c r="GHL8"/>
      <c r="GHM8"/>
      <c r="GHN8"/>
      <c r="GHO8"/>
      <c r="GHP8"/>
      <c r="GHQ8"/>
      <c r="GHR8"/>
      <c r="GHS8"/>
      <c r="GHT8"/>
      <c r="GHU8"/>
      <c r="GHV8"/>
      <c r="GHW8"/>
      <c r="GHX8"/>
      <c r="GHY8"/>
      <c r="GHZ8"/>
      <c r="GIA8"/>
      <c r="GIB8"/>
      <c r="GIC8"/>
      <c r="GID8"/>
      <c r="GIE8"/>
      <c r="GIF8"/>
      <c r="GIG8"/>
      <c r="GIH8"/>
      <c r="GII8"/>
      <c r="GIJ8"/>
      <c r="GIK8"/>
      <c r="GIL8"/>
      <c r="GIM8"/>
      <c r="GIN8"/>
      <c r="GIO8"/>
      <c r="GIP8"/>
      <c r="GIQ8"/>
      <c r="GIR8"/>
      <c r="GIS8"/>
      <c r="GIT8"/>
      <c r="GIU8"/>
      <c r="GIV8"/>
      <c r="GIW8"/>
      <c r="GIX8"/>
      <c r="GIY8"/>
      <c r="GIZ8"/>
      <c r="GJA8"/>
      <c r="GJB8"/>
      <c r="GJC8"/>
      <c r="GJD8"/>
      <c r="GJE8"/>
      <c r="GJF8"/>
      <c r="GJG8"/>
      <c r="GJH8"/>
      <c r="GJI8"/>
      <c r="GJJ8"/>
      <c r="GJK8"/>
      <c r="GJL8"/>
      <c r="GJM8"/>
      <c r="GJN8"/>
      <c r="GJO8"/>
      <c r="GJP8"/>
      <c r="GJQ8"/>
      <c r="GJR8"/>
      <c r="GJS8"/>
      <c r="GJT8"/>
      <c r="GJU8"/>
      <c r="GJV8"/>
      <c r="GJW8"/>
      <c r="GJX8"/>
      <c r="GJY8"/>
      <c r="GJZ8"/>
      <c r="GKA8"/>
      <c r="GKB8"/>
      <c r="GKC8"/>
      <c r="GKD8"/>
      <c r="GKE8"/>
      <c r="GKF8"/>
      <c r="GKG8"/>
      <c r="GKH8"/>
      <c r="GKI8"/>
      <c r="GKJ8"/>
      <c r="GKK8"/>
      <c r="GKL8"/>
      <c r="GKM8"/>
      <c r="GKN8"/>
      <c r="GKO8"/>
      <c r="GKP8"/>
      <c r="GKQ8"/>
      <c r="GKR8"/>
      <c r="GKS8"/>
      <c r="GKT8"/>
      <c r="GKU8"/>
      <c r="GKV8"/>
      <c r="GKW8"/>
      <c r="GKX8"/>
      <c r="GKY8"/>
      <c r="GKZ8"/>
      <c r="GLA8"/>
      <c r="GLB8"/>
      <c r="GLC8"/>
      <c r="GLD8"/>
      <c r="GLE8"/>
      <c r="GLF8"/>
      <c r="GLG8"/>
      <c r="GLH8"/>
      <c r="GLI8"/>
      <c r="GLJ8"/>
      <c r="GLK8"/>
      <c r="GLL8"/>
      <c r="GLM8"/>
      <c r="GLN8"/>
      <c r="GLO8"/>
      <c r="GLP8"/>
      <c r="GLQ8"/>
      <c r="GLR8"/>
      <c r="GLS8"/>
      <c r="GLT8"/>
      <c r="GLU8"/>
      <c r="GLV8"/>
      <c r="GLW8"/>
      <c r="GLX8"/>
      <c r="GLY8"/>
      <c r="GLZ8"/>
      <c r="GMA8"/>
      <c r="GMB8"/>
      <c r="GMC8"/>
      <c r="GMD8"/>
      <c r="GME8"/>
      <c r="GMF8"/>
      <c r="GMG8"/>
      <c r="GMH8"/>
      <c r="GMI8"/>
      <c r="GMJ8"/>
      <c r="GMK8"/>
      <c r="GML8"/>
      <c r="GMM8"/>
      <c r="GMN8"/>
      <c r="GMO8"/>
      <c r="GMP8"/>
      <c r="GMQ8"/>
      <c r="GMR8"/>
      <c r="GMS8"/>
      <c r="GMT8"/>
      <c r="GMU8"/>
      <c r="GMV8"/>
      <c r="GMW8"/>
      <c r="GMX8"/>
      <c r="GMY8"/>
      <c r="GMZ8"/>
      <c r="GNA8"/>
      <c r="GNB8"/>
      <c r="GNC8"/>
      <c r="GND8"/>
      <c r="GNE8"/>
      <c r="GNF8"/>
      <c r="GNG8"/>
      <c r="GNH8"/>
      <c r="GNI8"/>
      <c r="GNJ8"/>
      <c r="GNK8"/>
      <c r="GNL8"/>
      <c r="GNM8"/>
      <c r="GNN8"/>
      <c r="GNO8"/>
      <c r="GNP8"/>
      <c r="GNQ8"/>
      <c r="GNR8"/>
      <c r="GNS8"/>
      <c r="GNT8"/>
      <c r="GNU8"/>
      <c r="GNV8"/>
      <c r="GNW8"/>
      <c r="GNX8"/>
      <c r="GNY8"/>
      <c r="GNZ8"/>
      <c r="GOA8"/>
      <c r="GOB8"/>
      <c r="GOC8"/>
      <c r="GOD8"/>
      <c r="GOE8"/>
      <c r="GOF8"/>
      <c r="GOG8"/>
      <c r="GOH8"/>
      <c r="GOI8"/>
      <c r="GOJ8"/>
      <c r="GOK8"/>
      <c r="GOL8"/>
      <c r="GOM8"/>
      <c r="GON8"/>
      <c r="GOO8"/>
      <c r="GOP8"/>
      <c r="GOQ8"/>
      <c r="GOR8"/>
      <c r="GOS8"/>
      <c r="GOT8"/>
      <c r="GOU8"/>
      <c r="GOV8"/>
      <c r="GOW8"/>
      <c r="GOX8"/>
      <c r="GOY8"/>
      <c r="GOZ8"/>
      <c r="GPA8"/>
      <c r="GPB8"/>
      <c r="GPC8"/>
      <c r="GPD8"/>
      <c r="GPE8"/>
      <c r="GPF8"/>
      <c r="GPG8"/>
      <c r="GPH8"/>
      <c r="GPI8"/>
      <c r="GPJ8"/>
      <c r="GPK8"/>
      <c r="GPL8"/>
      <c r="GPM8"/>
      <c r="GPN8"/>
      <c r="GPO8"/>
      <c r="GPP8"/>
      <c r="GPQ8"/>
      <c r="GPR8"/>
      <c r="GPS8"/>
      <c r="GPT8"/>
      <c r="GPU8"/>
      <c r="GPV8"/>
      <c r="GPW8"/>
      <c r="GPX8"/>
      <c r="GPY8"/>
      <c r="GPZ8"/>
      <c r="GQA8"/>
      <c r="GQB8"/>
      <c r="GQC8"/>
      <c r="GQD8"/>
      <c r="GQE8"/>
      <c r="GQF8"/>
      <c r="GQG8"/>
      <c r="GQH8"/>
      <c r="GQI8"/>
      <c r="GQJ8"/>
      <c r="GQK8"/>
      <c r="GQL8"/>
      <c r="GQM8"/>
      <c r="GQN8"/>
      <c r="GQO8"/>
      <c r="GQP8"/>
      <c r="GQQ8"/>
      <c r="GQR8"/>
      <c r="GQS8"/>
      <c r="GQT8"/>
      <c r="GQU8"/>
      <c r="GQV8"/>
      <c r="GQW8"/>
      <c r="GQX8"/>
      <c r="GQY8"/>
      <c r="GQZ8"/>
      <c r="GRA8"/>
      <c r="GRB8"/>
      <c r="GRC8"/>
      <c r="GRD8"/>
      <c r="GRE8"/>
      <c r="GRF8"/>
      <c r="GRG8"/>
      <c r="GRH8"/>
      <c r="GRI8"/>
      <c r="GRJ8"/>
      <c r="GRK8"/>
      <c r="GRL8"/>
      <c r="GRM8"/>
      <c r="GRN8"/>
      <c r="GRO8"/>
      <c r="GRP8"/>
      <c r="GRQ8"/>
      <c r="GRR8"/>
      <c r="GRS8"/>
      <c r="GRT8"/>
      <c r="GRU8"/>
      <c r="GRV8"/>
      <c r="GRW8"/>
      <c r="GRX8"/>
      <c r="GRY8"/>
      <c r="GRZ8"/>
      <c r="GSA8"/>
      <c r="GSB8"/>
      <c r="GSC8"/>
      <c r="GSD8"/>
      <c r="GSE8"/>
      <c r="GSF8"/>
      <c r="GSG8"/>
      <c r="GSH8"/>
      <c r="GSI8"/>
      <c r="GSJ8"/>
      <c r="GSK8"/>
      <c r="GSL8"/>
      <c r="GSM8"/>
      <c r="GSN8"/>
      <c r="GSO8"/>
      <c r="GSP8"/>
      <c r="GSQ8"/>
      <c r="GSR8"/>
      <c r="GSS8"/>
      <c r="GST8"/>
      <c r="GSU8"/>
      <c r="GSV8"/>
      <c r="GSW8"/>
      <c r="GSX8"/>
      <c r="GSY8"/>
      <c r="GSZ8"/>
      <c r="GTA8"/>
      <c r="GTB8"/>
      <c r="GTC8"/>
      <c r="GTD8"/>
      <c r="GTE8"/>
      <c r="GTF8"/>
      <c r="GTG8"/>
      <c r="GTH8"/>
      <c r="GTI8"/>
      <c r="GTJ8"/>
      <c r="GTK8"/>
      <c r="GTL8"/>
      <c r="GTM8"/>
      <c r="GTN8"/>
      <c r="GTO8"/>
      <c r="GTP8"/>
      <c r="GTQ8"/>
      <c r="GTR8"/>
      <c r="GTS8"/>
      <c r="GTT8"/>
      <c r="GTU8"/>
      <c r="GTV8"/>
      <c r="GTW8"/>
      <c r="GTX8"/>
      <c r="GTY8"/>
      <c r="GTZ8"/>
      <c r="GUA8"/>
      <c r="GUB8"/>
      <c r="GUC8"/>
      <c r="GUD8"/>
      <c r="GUE8"/>
      <c r="GUF8"/>
      <c r="GUG8"/>
      <c r="GUH8"/>
      <c r="GUI8"/>
      <c r="GUJ8"/>
      <c r="GUK8"/>
      <c r="GUL8"/>
      <c r="GUM8"/>
      <c r="GUN8"/>
      <c r="GUO8"/>
      <c r="GUP8"/>
      <c r="GUQ8"/>
      <c r="GUR8"/>
      <c r="GUS8"/>
      <c r="GUT8"/>
      <c r="GUU8"/>
      <c r="GUV8"/>
      <c r="GUW8"/>
      <c r="GUX8"/>
      <c r="GUY8"/>
      <c r="GUZ8"/>
      <c r="GVA8"/>
      <c r="GVB8"/>
      <c r="GVC8"/>
      <c r="GVD8"/>
      <c r="GVE8"/>
      <c r="GVF8"/>
      <c r="GVG8"/>
      <c r="GVH8"/>
      <c r="GVI8"/>
      <c r="GVJ8"/>
      <c r="GVK8"/>
      <c r="GVL8"/>
      <c r="GVM8"/>
      <c r="GVN8"/>
      <c r="GVO8"/>
      <c r="GVP8"/>
      <c r="GVQ8"/>
      <c r="GVR8"/>
      <c r="GVS8"/>
      <c r="GVT8"/>
      <c r="GVU8"/>
      <c r="GVV8"/>
      <c r="GVW8"/>
      <c r="GVX8"/>
      <c r="GVY8"/>
      <c r="GVZ8"/>
      <c r="GWA8"/>
      <c r="GWB8"/>
      <c r="GWC8"/>
      <c r="GWD8"/>
      <c r="GWE8"/>
      <c r="GWF8"/>
      <c r="GWG8"/>
      <c r="GWH8"/>
      <c r="GWI8"/>
      <c r="GWJ8"/>
      <c r="GWK8"/>
      <c r="GWL8"/>
      <c r="GWM8"/>
      <c r="GWN8"/>
      <c r="GWO8"/>
      <c r="GWP8"/>
      <c r="GWQ8"/>
      <c r="GWR8"/>
      <c r="GWS8"/>
      <c r="GWT8"/>
      <c r="GWU8"/>
      <c r="GWV8"/>
      <c r="GWW8"/>
      <c r="GWX8"/>
      <c r="GWY8"/>
      <c r="GWZ8"/>
      <c r="GXA8"/>
      <c r="GXB8"/>
      <c r="GXC8"/>
      <c r="GXD8"/>
      <c r="GXE8"/>
      <c r="GXF8"/>
      <c r="GXG8"/>
      <c r="GXH8"/>
      <c r="GXI8"/>
      <c r="GXJ8"/>
      <c r="GXK8"/>
      <c r="GXL8"/>
      <c r="GXM8"/>
      <c r="GXN8"/>
      <c r="GXO8"/>
      <c r="GXP8"/>
      <c r="GXQ8"/>
      <c r="GXR8"/>
      <c r="GXS8"/>
      <c r="GXT8"/>
      <c r="GXU8"/>
      <c r="GXV8"/>
      <c r="GXW8"/>
      <c r="GXX8"/>
      <c r="GXY8"/>
      <c r="GXZ8"/>
      <c r="GYA8"/>
      <c r="GYB8"/>
      <c r="GYC8"/>
      <c r="GYD8"/>
      <c r="GYE8"/>
      <c r="GYF8"/>
      <c r="GYG8"/>
      <c r="GYH8"/>
      <c r="GYI8"/>
      <c r="GYJ8"/>
      <c r="GYK8"/>
      <c r="GYL8"/>
      <c r="GYM8"/>
      <c r="GYN8"/>
      <c r="GYO8"/>
      <c r="GYP8"/>
      <c r="GYQ8"/>
      <c r="GYR8"/>
      <c r="GYS8"/>
      <c r="GYT8"/>
      <c r="GYU8"/>
      <c r="GYV8"/>
      <c r="GYW8"/>
      <c r="GYX8"/>
      <c r="GYY8"/>
      <c r="GYZ8"/>
      <c r="GZA8"/>
      <c r="GZB8"/>
      <c r="GZC8"/>
      <c r="GZD8"/>
      <c r="GZE8"/>
      <c r="GZF8"/>
      <c r="GZG8"/>
      <c r="GZH8"/>
      <c r="GZI8"/>
      <c r="GZJ8"/>
      <c r="GZK8"/>
      <c r="GZL8"/>
      <c r="GZM8"/>
      <c r="GZN8"/>
      <c r="GZO8"/>
      <c r="GZP8"/>
      <c r="GZQ8"/>
      <c r="GZR8"/>
      <c r="GZS8"/>
      <c r="GZT8"/>
      <c r="GZU8"/>
      <c r="GZV8"/>
      <c r="GZW8"/>
      <c r="GZX8"/>
      <c r="GZY8"/>
      <c r="GZZ8"/>
      <c r="HAA8"/>
      <c r="HAB8"/>
      <c r="HAC8"/>
      <c r="HAD8"/>
      <c r="HAE8"/>
      <c r="HAF8"/>
      <c r="HAG8"/>
      <c r="HAH8"/>
      <c r="HAI8"/>
      <c r="HAJ8"/>
      <c r="HAK8"/>
      <c r="HAL8"/>
      <c r="HAM8"/>
      <c r="HAN8"/>
      <c r="HAO8"/>
      <c r="HAP8"/>
      <c r="HAQ8"/>
      <c r="HAR8"/>
      <c r="HAS8"/>
      <c r="HAT8"/>
      <c r="HAU8"/>
      <c r="HAV8"/>
      <c r="HAW8"/>
      <c r="HAX8"/>
      <c r="HAY8"/>
      <c r="HAZ8"/>
      <c r="HBA8"/>
      <c r="HBB8"/>
      <c r="HBC8"/>
      <c r="HBD8"/>
      <c r="HBE8"/>
      <c r="HBF8"/>
      <c r="HBG8"/>
      <c r="HBH8"/>
      <c r="HBI8"/>
      <c r="HBJ8"/>
      <c r="HBK8"/>
      <c r="HBL8"/>
      <c r="HBM8"/>
      <c r="HBN8"/>
      <c r="HBO8"/>
      <c r="HBP8"/>
      <c r="HBQ8"/>
      <c r="HBR8"/>
      <c r="HBS8"/>
      <c r="HBT8"/>
      <c r="HBU8"/>
      <c r="HBV8"/>
      <c r="HBW8"/>
      <c r="HBX8"/>
      <c r="HBY8"/>
      <c r="HBZ8"/>
      <c r="HCA8"/>
      <c r="HCB8"/>
      <c r="HCC8"/>
      <c r="HCD8"/>
      <c r="HCE8"/>
      <c r="HCF8"/>
      <c r="HCG8"/>
      <c r="HCH8"/>
      <c r="HCI8"/>
      <c r="HCJ8"/>
      <c r="HCK8"/>
      <c r="HCL8"/>
      <c r="HCM8"/>
      <c r="HCN8"/>
      <c r="HCO8"/>
      <c r="HCP8"/>
      <c r="HCQ8"/>
      <c r="HCR8"/>
      <c r="HCS8"/>
      <c r="HCT8"/>
      <c r="HCU8"/>
      <c r="HCV8"/>
      <c r="HCW8"/>
      <c r="HCX8"/>
      <c r="HCY8"/>
      <c r="HCZ8"/>
      <c r="HDA8"/>
      <c r="HDB8"/>
      <c r="HDC8"/>
      <c r="HDD8"/>
      <c r="HDE8"/>
      <c r="HDF8"/>
      <c r="HDG8"/>
      <c r="HDH8"/>
      <c r="HDI8"/>
      <c r="HDJ8"/>
      <c r="HDK8"/>
      <c r="HDL8"/>
      <c r="HDM8"/>
      <c r="HDN8"/>
      <c r="HDO8"/>
      <c r="HDP8"/>
      <c r="HDQ8"/>
      <c r="HDR8"/>
      <c r="HDS8"/>
      <c r="HDT8"/>
      <c r="HDU8"/>
      <c r="HDV8"/>
      <c r="HDW8"/>
      <c r="HDX8"/>
      <c r="HDY8"/>
      <c r="HDZ8"/>
      <c r="HEA8"/>
      <c r="HEB8"/>
      <c r="HEC8"/>
      <c r="HED8"/>
      <c r="HEE8"/>
      <c r="HEF8"/>
      <c r="HEG8"/>
      <c r="HEH8"/>
      <c r="HEI8"/>
      <c r="HEJ8"/>
      <c r="HEK8"/>
      <c r="HEL8"/>
      <c r="HEM8"/>
      <c r="HEN8"/>
      <c r="HEO8"/>
      <c r="HEP8"/>
      <c r="HEQ8"/>
      <c r="HER8"/>
      <c r="HES8"/>
      <c r="HET8"/>
      <c r="HEU8"/>
      <c r="HEV8"/>
      <c r="HEW8"/>
      <c r="HEX8"/>
      <c r="HEY8"/>
      <c r="HEZ8"/>
      <c r="HFA8"/>
      <c r="HFB8"/>
      <c r="HFC8"/>
      <c r="HFD8"/>
      <c r="HFE8"/>
      <c r="HFF8"/>
      <c r="HFG8"/>
      <c r="HFH8"/>
      <c r="HFI8"/>
      <c r="HFJ8"/>
      <c r="HFK8"/>
      <c r="HFL8"/>
      <c r="HFM8"/>
      <c r="HFN8"/>
      <c r="HFO8"/>
      <c r="HFP8"/>
      <c r="HFQ8"/>
      <c r="HFR8"/>
      <c r="HFS8"/>
      <c r="HFT8"/>
      <c r="HFU8"/>
      <c r="HFV8"/>
      <c r="HFW8"/>
      <c r="HFX8"/>
      <c r="HFY8"/>
      <c r="HFZ8"/>
      <c r="HGA8"/>
      <c r="HGB8"/>
      <c r="HGC8"/>
      <c r="HGD8"/>
      <c r="HGE8"/>
      <c r="HGF8"/>
      <c r="HGG8"/>
      <c r="HGH8"/>
      <c r="HGI8"/>
      <c r="HGJ8"/>
      <c r="HGK8"/>
      <c r="HGL8"/>
      <c r="HGM8"/>
      <c r="HGN8"/>
      <c r="HGO8"/>
      <c r="HGP8"/>
      <c r="HGQ8"/>
      <c r="HGR8"/>
      <c r="HGS8"/>
      <c r="HGT8"/>
      <c r="HGU8"/>
      <c r="HGV8"/>
      <c r="HGW8"/>
      <c r="HGX8"/>
      <c r="HGY8"/>
      <c r="HGZ8"/>
      <c r="HHA8"/>
      <c r="HHB8"/>
      <c r="HHC8"/>
      <c r="HHD8"/>
      <c r="HHE8"/>
      <c r="HHF8"/>
      <c r="HHG8"/>
      <c r="HHH8"/>
      <c r="HHI8"/>
      <c r="HHJ8"/>
      <c r="HHK8"/>
      <c r="HHL8"/>
      <c r="HHM8"/>
      <c r="HHN8"/>
      <c r="HHO8"/>
      <c r="HHP8"/>
      <c r="HHQ8"/>
      <c r="HHR8"/>
      <c r="HHS8"/>
      <c r="HHT8"/>
      <c r="HHU8"/>
      <c r="HHV8"/>
      <c r="HHW8"/>
      <c r="HHX8"/>
      <c r="HHY8"/>
      <c r="HHZ8"/>
      <c r="HIA8"/>
      <c r="HIB8"/>
      <c r="HIC8"/>
      <c r="HID8"/>
      <c r="HIE8"/>
      <c r="HIF8"/>
      <c r="HIG8"/>
      <c r="HIH8"/>
      <c r="HII8"/>
      <c r="HIJ8"/>
      <c r="HIK8"/>
      <c r="HIL8"/>
      <c r="HIM8"/>
      <c r="HIN8"/>
      <c r="HIO8"/>
      <c r="HIP8"/>
      <c r="HIQ8"/>
      <c r="HIR8"/>
      <c r="HIS8"/>
      <c r="HIT8"/>
      <c r="HIU8"/>
      <c r="HIV8"/>
      <c r="HIW8"/>
      <c r="HIX8"/>
      <c r="HIY8"/>
      <c r="HIZ8"/>
      <c r="HJA8"/>
      <c r="HJB8"/>
      <c r="HJC8"/>
      <c r="HJD8"/>
      <c r="HJE8"/>
      <c r="HJF8"/>
      <c r="HJG8"/>
      <c r="HJH8"/>
      <c r="HJI8"/>
      <c r="HJJ8"/>
      <c r="HJK8"/>
      <c r="HJL8"/>
      <c r="HJM8"/>
      <c r="HJN8"/>
      <c r="HJO8"/>
      <c r="HJP8"/>
      <c r="HJQ8"/>
      <c r="HJR8"/>
      <c r="HJS8"/>
      <c r="HJT8"/>
      <c r="HJU8"/>
      <c r="HJV8"/>
      <c r="HJW8"/>
      <c r="HJX8"/>
      <c r="HJY8"/>
      <c r="HJZ8"/>
      <c r="HKA8"/>
      <c r="HKB8"/>
      <c r="HKC8"/>
      <c r="HKD8"/>
      <c r="HKE8"/>
      <c r="HKF8"/>
      <c r="HKG8"/>
      <c r="HKH8"/>
      <c r="HKI8"/>
      <c r="HKJ8"/>
      <c r="HKK8"/>
      <c r="HKL8"/>
      <c r="HKM8"/>
      <c r="HKN8"/>
      <c r="HKO8"/>
      <c r="HKP8"/>
      <c r="HKQ8"/>
      <c r="HKR8"/>
      <c r="HKS8"/>
      <c r="HKT8"/>
      <c r="HKU8"/>
      <c r="HKV8"/>
      <c r="HKW8"/>
      <c r="HKX8"/>
      <c r="HKY8"/>
      <c r="HKZ8"/>
      <c r="HLA8"/>
      <c r="HLB8"/>
      <c r="HLC8"/>
      <c r="HLD8"/>
      <c r="HLE8"/>
      <c r="HLF8"/>
      <c r="HLG8"/>
      <c r="HLH8"/>
      <c r="HLI8"/>
      <c r="HLJ8"/>
      <c r="HLK8"/>
      <c r="HLL8"/>
      <c r="HLM8"/>
      <c r="HLN8"/>
      <c r="HLO8"/>
      <c r="HLP8"/>
      <c r="HLQ8"/>
      <c r="HLR8"/>
      <c r="HLS8"/>
      <c r="HLT8"/>
      <c r="HLU8"/>
      <c r="HLV8"/>
      <c r="HLW8"/>
      <c r="HLX8"/>
      <c r="HLY8"/>
      <c r="HLZ8"/>
      <c r="HMA8"/>
      <c r="HMB8"/>
      <c r="HMC8"/>
      <c r="HMD8"/>
      <c r="HME8"/>
      <c r="HMF8"/>
      <c r="HMG8"/>
      <c r="HMH8"/>
      <c r="HMI8"/>
      <c r="HMJ8"/>
      <c r="HMK8"/>
      <c r="HML8"/>
      <c r="HMM8"/>
      <c r="HMN8"/>
      <c r="HMO8"/>
      <c r="HMP8"/>
      <c r="HMQ8"/>
      <c r="HMR8"/>
      <c r="HMS8"/>
      <c r="HMT8"/>
      <c r="HMU8"/>
      <c r="HMV8"/>
      <c r="HMW8"/>
      <c r="HMX8"/>
      <c r="HMY8"/>
      <c r="HMZ8"/>
      <c r="HNA8"/>
      <c r="HNB8"/>
      <c r="HNC8"/>
      <c r="HND8"/>
      <c r="HNE8"/>
      <c r="HNF8"/>
      <c r="HNG8"/>
      <c r="HNH8"/>
      <c r="HNI8"/>
      <c r="HNJ8"/>
      <c r="HNK8"/>
      <c r="HNL8"/>
      <c r="HNM8"/>
      <c r="HNN8"/>
      <c r="HNO8"/>
      <c r="HNP8"/>
      <c r="HNQ8"/>
      <c r="HNR8"/>
      <c r="HNS8"/>
      <c r="HNT8"/>
      <c r="HNU8"/>
      <c r="HNV8"/>
      <c r="HNW8"/>
      <c r="HNX8"/>
      <c r="HNY8"/>
      <c r="HNZ8"/>
      <c r="HOA8"/>
      <c r="HOB8"/>
      <c r="HOC8"/>
      <c r="HOD8"/>
      <c r="HOE8"/>
      <c r="HOF8"/>
      <c r="HOG8"/>
      <c r="HOH8"/>
      <c r="HOI8"/>
      <c r="HOJ8"/>
      <c r="HOK8"/>
      <c r="HOL8"/>
      <c r="HOM8"/>
      <c r="HON8"/>
      <c r="HOO8"/>
      <c r="HOP8"/>
      <c r="HOQ8"/>
      <c r="HOR8"/>
      <c r="HOS8"/>
      <c r="HOT8"/>
      <c r="HOU8"/>
      <c r="HOV8"/>
      <c r="HOW8"/>
      <c r="HOX8"/>
      <c r="HOY8"/>
      <c r="HOZ8"/>
      <c r="HPA8"/>
      <c r="HPB8"/>
      <c r="HPC8"/>
      <c r="HPD8"/>
      <c r="HPE8"/>
      <c r="HPF8"/>
      <c r="HPG8"/>
      <c r="HPH8"/>
      <c r="HPI8"/>
      <c r="HPJ8"/>
      <c r="HPK8"/>
      <c r="HPL8"/>
      <c r="HPM8"/>
      <c r="HPN8"/>
      <c r="HPO8"/>
      <c r="HPP8"/>
      <c r="HPQ8"/>
      <c r="HPR8"/>
      <c r="HPS8"/>
      <c r="HPT8"/>
      <c r="HPU8"/>
      <c r="HPV8"/>
      <c r="HPW8"/>
      <c r="HPX8"/>
      <c r="HPY8"/>
      <c r="HPZ8"/>
      <c r="HQA8"/>
      <c r="HQB8"/>
      <c r="HQC8"/>
      <c r="HQD8"/>
      <c r="HQE8"/>
      <c r="HQF8"/>
      <c r="HQG8"/>
      <c r="HQH8"/>
      <c r="HQI8"/>
      <c r="HQJ8"/>
      <c r="HQK8"/>
      <c r="HQL8"/>
      <c r="HQM8"/>
      <c r="HQN8"/>
      <c r="HQO8"/>
      <c r="HQP8"/>
      <c r="HQQ8"/>
      <c r="HQR8"/>
      <c r="HQS8"/>
      <c r="HQT8"/>
      <c r="HQU8"/>
      <c r="HQV8"/>
      <c r="HQW8"/>
      <c r="HQX8"/>
      <c r="HQY8"/>
      <c r="HQZ8"/>
      <c r="HRA8"/>
      <c r="HRB8"/>
      <c r="HRC8"/>
      <c r="HRD8"/>
      <c r="HRE8"/>
      <c r="HRF8"/>
      <c r="HRG8"/>
      <c r="HRH8"/>
      <c r="HRI8"/>
      <c r="HRJ8"/>
      <c r="HRK8"/>
      <c r="HRL8"/>
      <c r="HRM8"/>
      <c r="HRN8"/>
      <c r="HRO8"/>
      <c r="HRP8"/>
      <c r="HRQ8"/>
      <c r="HRR8"/>
      <c r="HRS8"/>
      <c r="HRT8"/>
      <c r="HRU8"/>
      <c r="HRV8"/>
      <c r="HRW8"/>
      <c r="HRX8"/>
      <c r="HRY8"/>
      <c r="HRZ8"/>
      <c r="HSA8"/>
      <c r="HSB8"/>
      <c r="HSC8"/>
      <c r="HSD8"/>
      <c r="HSE8"/>
      <c r="HSF8"/>
      <c r="HSG8"/>
      <c r="HSH8"/>
      <c r="HSI8"/>
      <c r="HSJ8"/>
      <c r="HSK8"/>
      <c r="HSL8"/>
      <c r="HSM8"/>
      <c r="HSN8"/>
      <c r="HSO8"/>
      <c r="HSP8"/>
      <c r="HSQ8"/>
      <c r="HSR8"/>
      <c r="HSS8"/>
      <c r="HST8"/>
      <c r="HSU8"/>
      <c r="HSV8"/>
      <c r="HSW8"/>
      <c r="HSX8"/>
      <c r="HSY8"/>
      <c r="HSZ8"/>
      <c r="HTA8"/>
      <c r="HTB8"/>
      <c r="HTC8"/>
      <c r="HTD8"/>
      <c r="HTE8"/>
      <c r="HTF8"/>
      <c r="HTG8"/>
      <c r="HTH8"/>
      <c r="HTI8"/>
      <c r="HTJ8"/>
      <c r="HTK8"/>
      <c r="HTL8"/>
      <c r="HTM8"/>
      <c r="HTN8"/>
      <c r="HTO8"/>
      <c r="HTP8"/>
      <c r="HTQ8"/>
      <c r="HTR8"/>
      <c r="HTS8"/>
      <c r="HTT8"/>
      <c r="HTU8"/>
      <c r="HTV8"/>
      <c r="HTW8"/>
      <c r="HTX8"/>
      <c r="HTY8"/>
      <c r="HTZ8"/>
      <c r="HUA8"/>
      <c r="HUB8"/>
      <c r="HUC8"/>
      <c r="HUD8"/>
      <c r="HUE8"/>
      <c r="HUF8"/>
      <c r="HUG8"/>
      <c r="HUH8"/>
      <c r="HUI8"/>
      <c r="HUJ8"/>
      <c r="HUK8"/>
      <c r="HUL8"/>
      <c r="HUM8"/>
      <c r="HUN8"/>
      <c r="HUO8"/>
      <c r="HUP8"/>
      <c r="HUQ8"/>
      <c r="HUR8"/>
      <c r="HUS8"/>
      <c r="HUT8"/>
      <c r="HUU8"/>
      <c r="HUV8"/>
      <c r="HUW8"/>
      <c r="HUX8"/>
      <c r="HUY8"/>
      <c r="HUZ8"/>
      <c r="HVA8"/>
      <c r="HVB8"/>
      <c r="HVC8"/>
      <c r="HVD8"/>
      <c r="HVE8"/>
      <c r="HVF8"/>
      <c r="HVG8"/>
      <c r="HVH8"/>
      <c r="HVI8"/>
      <c r="HVJ8"/>
      <c r="HVK8"/>
      <c r="HVL8"/>
      <c r="HVM8"/>
      <c r="HVN8"/>
      <c r="HVO8"/>
      <c r="HVP8"/>
      <c r="HVQ8"/>
      <c r="HVR8"/>
      <c r="HVS8"/>
      <c r="HVT8"/>
      <c r="HVU8"/>
      <c r="HVV8"/>
      <c r="HVW8"/>
      <c r="HVX8"/>
      <c r="HVY8"/>
      <c r="HVZ8"/>
      <c r="HWA8"/>
      <c r="HWB8"/>
      <c r="HWC8"/>
      <c r="HWD8"/>
      <c r="HWE8"/>
      <c r="HWF8"/>
      <c r="HWG8"/>
      <c r="HWH8"/>
      <c r="HWI8"/>
      <c r="HWJ8"/>
      <c r="HWK8"/>
      <c r="HWL8"/>
      <c r="HWM8"/>
      <c r="HWN8"/>
      <c r="HWO8"/>
      <c r="HWP8"/>
      <c r="HWQ8"/>
      <c r="HWR8"/>
      <c r="HWS8"/>
      <c r="HWT8"/>
      <c r="HWU8"/>
      <c r="HWV8"/>
      <c r="HWW8"/>
      <c r="HWX8"/>
      <c r="HWY8"/>
      <c r="HWZ8"/>
      <c r="HXA8"/>
      <c r="HXB8"/>
      <c r="HXC8"/>
      <c r="HXD8"/>
      <c r="HXE8"/>
      <c r="HXF8"/>
      <c r="HXG8"/>
      <c r="HXH8"/>
      <c r="HXI8"/>
      <c r="HXJ8"/>
      <c r="HXK8"/>
      <c r="HXL8"/>
      <c r="HXM8"/>
      <c r="HXN8"/>
      <c r="HXO8"/>
      <c r="HXP8"/>
      <c r="HXQ8"/>
      <c r="HXR8"/>
      <c r="HXS8"/>
      <c r="HXT8"/>
      <c r="HXU8"/>
      <c r="HXV8"/>
      <c r="HXW8"/>
      <c r="HXX8"/>
      <c r="HXY8"/>
      <c r="HXZ8"/>
      <c r="HYA8"/>
      <c r="HYB8"/>
      <c r="HYC8"/>
      <c r="HYD8"/>
      <c r="HYE8"/>
      <c r="HYF8"/>
      <c r="HYG8"/>
      <c r="HYH8"/>
      <c r="HYI8"/>
      <c r="HYJ8"/>
      <c r="HYK8"/>
      <c r="HYL8"/>
      <c r="HYM8"/>
      <c r="HYN8"/>
      <c r="HYO8"/>
      <c r="HYP8"/>
      <c r="HYQ8"/>
      <c r="HYR8"/>
      <c r="HYS8"/>
      <c r="HYT8"/>
      <c r="HYU8"/>
      <c r="HYV8"/>
      <c r="HYW8"/>
      <c r="HYX8"/>
      <c r="HYY8"/>
      <c r="HYZ8"/>
      <c r="HZA8"/>
      <c r="HZB8"/>
      <c r="HZC8"/>
      <c r="HZD8"/>
      <c r="HZE8"/>
      <c r="HZF8"/>
      <c r="HZG8"/>
      <c r="HZH8"/>
      <c r="HZI8"/>
      <c r="HZJ8"/>
      <c r="HZK8"/>
      <c r="HZL8"/>
      <c r="HZM8"/>
      <c r="HZN8"/>
      <c r="HZO8"/>
      <c r="HZP8"/>
      <c r="HZQ8"/>
      <c r="HZR8"/>
      <c r="HZS8"/>
      <c r="HZT8"/>
      <c r="HZU8"/>
      <c r="HZV8"/>
      <c r="HZW8"/>
      <c r="HZX8"/>
      <c r="HZY8"/>
      <c r="HZZ8"/>
      <c r="IAA8"/>
      <c r="IAB8"/>
      <c r="IAC8"/>
      <c r="IAD8"/>
      <c r="IAE8"/>
      <c r="IAF8"/>
      <c r="IAG8"/>
      <c r="IAH8"/>
      <c r="IAI8"/>
      <c r="IAJ8"/>
      <c r="IAK8"/>
      <c r="IAL8"/>
      <c r="IAM8"/>
      <c r="IAN8"/>
      <c r="IAO8"/>
      <c r="IAP8"/>
      <c r="IAQ8"/>
      <c r="IAR8"/>
      <c r="IAS8"/>
      <c r="IAT8"/>
      <c r="IAU8"/>
      <c r="IAV8"/>
      <c r="IAW8"/>
      <c r="IAX8"/>
      <c r="IAY8"/>
      <c r="IAZ8"/>
      <c r="IBA8"/>
      <c r="IBB8"/>
      <c r="IBC8"/>
      <c r="IBD8"/>
      <c r="IBE8"/>
      <c r="IBF8"/>
      <c r="IBG8"/>
      <c r="IBH8"/>
      <c r="IBI8"/>
      <c r="IBJ8"/>
      <c r="IBK8"/>
      <c r="IBL8"/>
      <c r="IBM8"/>
      <c r="IBN8"/>
      <c r="IBO8"/>
      <c r="IBP8"/>
      <c r="IBQ8"/>
      <c r="IBR8"/>
      <c r="IBS8"/>
      <c r="IBT8"/>
      <c r="IBU8"/>
      <c r="IBV8"/>
      <c r="IBW8"/>
      <c r="IBX8"/>
      <c r="IBY8"/>
      <c r="IBZ8"/>
      <c r="ICA8"/>
      <c r="ICB8"/>
      <c r="ICC8"/>
      <c r="ICD8"/>
      <c r="ICE8"/>
      <c r="ICF8"/>
      <c r="ICG8"/>
      <c r="ICH8"/>
      <c r="ICI8"/>
      <c r="ICJ8"/>
      <c r="ICK8"/>
      <c r="ICL8"/>
      <c r="ICM8"/>
      <c r="ICN8"/>
      <c r="ICO8"/>
      <c r="ICP8"/>
      <c r="ICQ8"/>
      <c r="ICR8"/>
      <c r="ICS8"/>
      <c r="ICT8"/>
      <c r="ICU8"/>
      <c r="ICV8"/>
      <c r="ICW8"/>
      <c r="ICX8"/>
      <c r="ICY8"/>
      <c r="ICZ8"/>
      <c r="IDA8"/>
      <c r="IDB8"/>
      <c r="IDC8"/>
      <c r="IDD8"/>
      <c r="IDE8"/>
      <c r="IDF8"/>
      <c r="IDG8"/>
      <c r="IDH8"/>
      <c r="IDI8"/>
      <c r="IDJ8"/>
      <c r="IDK8"/>
      <c r="IDL8"/>
      <c r="IDM8"/>
      <c r="IDN8"/>
      <c r="IDO8"/>
      <c r="IDP8"/>
      <c r="IDQ8"/>
      <c r="IDR8"/>
      <c r="IDS8"/>
      <c r="IDT8"/>
      <c r="IDU8"/>
      <c r="IDV8"/>
      <c r="IDW8"/>
      <c r="IDX8"/>
      <c r="IDY8"/>
      <c r="IDZ8"/>
      <c r="IEA8"/>
      <c r="IEB8"/>
      <c r="IEC8"/>
      <c r="IED8"/>
      <c r="IEE8"/>
      <c r="IEF8"/>
      <c r="IEG8"/>
      <c r="IEH8"/>
      <c r="IEI8"/>
      <c r="IEJ8"/>
      <c r="IEK8"/>
      <c r="IEL8"/>
      <c r="IEM8"/>
      <c r="IEN8"/>
      <c r="IEO8"/>
      <c r="IEP8"/>
      <c r="IEQ8"/>
      <c r="IER8"/>
      <c r="IES8"/>
      <c r="IET8"/>
      <c r="IEU8"/>
      <c r="IEV8"/>
      <c r="IEW8"/>
      <c r="IEX8"/>
      <c r="IEY8"/>
      <c r="IEZ8"/>
      <c r="IFA8"/>
      <c r="IFB8"/>
      <c r="IFC8"/>
      <c r="IFD8"/>
      <c r="IFE8"/>
      <c r="IFF8"/>
      <c r="IFG8"/>
      <c r="IFH8"/>
      <c r="IFI8"/>
      <c r="IFJ8"/>
      <c r="IFK8"/>
      <c r="IFL8"/>
      <c r="IFM8"/>
      <c r="IFN8"/>
      <c r="IFO8"/>
      <c r="IFP8"/>
      <c r="IFQ8"/>
      <c r="IFR8"/>
      <c r="IFS8"/>
      <c r="IFT8"/>
      <c r="IFU8"/>
      <c r="IFV8"/>
      <c r="IFW8"/>
      <c r="IFX8"/>
      <c r="IFY8"/>
      <c r="IFZ8"/>
      <c r="IGA8"/>
      <c r="IGB8"/>
      <c r="IGC8"/>
      <c r="IGD8"/>
      <c r="IGE8"/>
      <c r="IGF8"/>
      <c r="IGG8"/>
      <c r="IGH8"/>
      <c r="IGI8"/>
      <c r="IGJ8"/>
      <c r="IGK8"/>
      <c r="IGL8"/>
      <c r="IGM8"/>
      <c r="IGN8"/>
      <c r="IGO8"/>
      <c r="IGP8"/>
      <c r="IGQ8"/>
      <c r="IGR8"/>
      <c r="IGS8"/>
      <c r="IGT8"/>
      <c r="IGU8"/>
      <c r="IGV8"/>
      <c r="IGW8"/>
      <c r="IGX8"/>
      <c r="IGY8"/>
      <c r="IGZ8"/>
      <c r="IHA8"/>
      <c r="IHB8"/>
      <c r="IHC8"/>
      <c r="IHD8"/>
      <c r="IHE8"/>
      <c r="IHF8"/>
      <c r="IHG8"/>
      <c r="IHH8"/>
      <c r="IHI8"/>
      <c r="IHJ8"/>
      <c r="IHK8"/>
      <c r="IHL8"/>
      <c r="IHM8"/>
      <c r="IHN8"/>
      <c r="IHO8"/>
      <c r="IHP8"/>
      <c r="IHQ8"/>
      <c r="IHR8"/>
      <c r="IHS8"/>
      <c r="IHT8"/>
      <c r="IHU8"/>
      <c r="IHV8"/>
      <c r="IHW8"/>
      <c r="IHX8"/>
      <c r="IHY8"/>
      <c r="IHZ8"/>
      <c r="IIA8"/>
      <c r="IIB8"/>
      <c r="IIC8"/>
      <c r="IID8"/>
      <c r="IIE8"/>
      <c r="IIF8"/>
      <c r="IIG8"/>
      <c r="IIH8"/>
      <c r="III8"/>
      <c r="IIJ8"/>
      <c r="IIK8"/>
      <c r="IIL8"/>
      <c r="IIM8"/>
      <c r="IIN8"/>
      <c r="IIO8"/>
      <c r="IIP8"/>
      <c r="IIQ8"/>
      <c r="IIR8"/>
      <c r="IIS8"/>
      <c r="IIT8"/>
      <c r="IIU8"/>
      <c r="IIV8"/>
      <c r="IIW8"/>
      <c r="IIX8"/>
      <c r="IIY8"/>
      <c r="IIZ8"/>
      <c r="IJA8"/>
      <c r="IJB8"/>
      <c r="IJC8"/>
      <c r="IJD8"/>
      <c r="IJE8"/>
      <c r="IJF8"/>
      <c r="IJG8"/>
      <c r="IJH8"/>
      <c r="IJI8"/>
      <c r="IJJ8"/>
      <c r="IJK8"/>
      <c r="IJL8"/>
      <c r="IJM8"/>
      <c r="IJN8"/>
      <c r="IJO8"/>
      <c r="IJP8"/>
      <c r="IJQ8"/>
      <c r="IJR8"/>
      <c r="IJS8"/>
      <c r="IJT8"/>
      <c r="IJU8"/>
      <c r="IJV8"/>
      <c r="IJW8"/>
      <c r="IJX8"/>
      <c r="IJY8"/>
      <c r="IJZ8"/>
      <c r="IKA8"/>
      <c r="IKB8"/>
      <c r="IKC8"/>
      <c r="IKD8"/>
      <c r="IKE8"/>
      <c r="IKF8"/>
      <c r="IKG8"/>
      <c r="IKH8"/>
      <c r="IKI8"/>
      <c r="IKJ8"/>
      <c r="IKK8"/>
      <c r="IKL8"/>
      <c r="IKM8"/>
      <c r="IKN8"/>
      <c r="IKO8"/>
      <c r="IKP8"/>
      <c r="IKQ8"/>
      <c r="IKR8"/>
      <c r="IKS8"/>
      <c r="IKT8"/>
      <c r="IKU8"/>
      <c r="IKV8"/>
      <c r="IKW8"/>
      <c r="IKX8"/>
      <c r="IKY8"/>
      <c r="IKZ8"/>
      <c r="ILA8"/>
      <c r="ILB8"/>
      <c r="ILC8"/>
      <c r="ILD8"/>
      <c r="ILE8"/>
      <c r="ILF8"/>
      <c r="ILG8"/>
      <c r="ILH8"/>
      <c r="ILI8"/>
      <c r="ILJ8"/>
      <c r="ILK8"/>
      <c r="ILL8"/>
      <c r="ILM8"/>
      <c r="ILN8"/>
      <c r="ILO8"/>
      <c r="ILP8"/>
      <c r="ILQ8"/>
      <c r="ILR8"/>
      <c r="ILS8"/>
      <c r="ILT8"/>
      <c r="ILU8"/>
      <c r="ILV8"/>
      <c r="ILW8"/>
      <c r="ILX8"/>
      <c r="ILY8"/>
      <c r="ILZ8"/>
      <c r="IMA8"/>
      <c r="IMB8"/>
      <c r="IMC8"/>
      <c r="IMD8"/>
      <c r="IME8"/>
      <c r="IMF8"/>
      <c r="IMG8"/>
      <c r="IMH8"/>
      <c r="IMI8"/>
      <c r="IMJ8"/>
      <c r="IMK8"/>
      <c r="IML8"/>
      <c r="IMM8"/>
      <c r="IMN8"/>
      <c r="IMO8"/>
      <c r="IMP8"/>
      <c r="IMQ8"/>
      <c r="IMR8"/>
      <c r="IMS8"/>
      <c r="IMT8"/>
      <c r="IMU8"/>
      <c r="IMV8"/>
      <c r="IMW8"/>
      <c r="IMX8"/>
      <c r="IMY8"/>
      <c r="IMZ8"/>
      <c r="INA8"/>
      <c r="INB8"/>
      <c r="INC8"/>
      <c r="IND8"/>
      <c r="INE8"/>
      <c r="INF8"/>
      <c r="ING8"/>
      <c r="INH8"/>
      <c r="INI8"/>
      <c r="INJ8"/>
      <c r="INK8"/>
      <c r="INL8"/>
      <c r="INM8"/>
      <c r="INN8"/>
      <c r="INO8"/>
      <c r="INP8"/>
      <c r="INQ8"/>
      <c r="INR8"/>
      <c r="INS8"/>
      <c r="INT8"/>
      <c r="INU8"/>
      <c r="INV8"/>
      <c r="INW8"/>
      <c r="INX8"/>
      <c r="INY8"/>
      <c r="INZ8"/>
      <c r="IOA8"/>
      <c r="IOB8"/>
      <c r="IOC8"/>
      <c r="IOD8"/>
      <c r="IOE8"/>
      <c r="IOF8"/>
      <c r="IOG8"/>
      <c r="IOH8"/>
      <c r="IOI8"/>
      <c r="IOJ8"/>
      <c r="IOK8"/>
      <c r="IOL8"/>
      <c r="IOM8"/>
      <c r="ION8"/>
      <c r="IOO8"/>
      <c r="IOP8"/>
      <c r="IOQ8"/>
      <c r="IOR8"/>
      <c r="IOS8"/>
      <c r="IOT8"/>
      <c r="IOU8"/>
      <c r="IOV8"/>
      <c r="IOW8"/>
      <c r="IOX8"/>
      <c r="IOY8"/>
      <c r="IOZ8"/>
      <c r="IPA8"/>
      <c r="IPB8"/>
      <c r="IPC8"/>
      <c r="IPD8"/>
      <c r="IPE8"/>
      <c r="IPF8"/>
      <c r="IPG8"/>
      <c r="IPH8"/>
      <c r="IPI8"/>
      <c r="IPJ8"/>
      <c r="IPK8"/>
      <c r="IPL8"/>
      <c r="IPM8"/>
      <c r="IPN8"/>
      <c r="IPO8"/>
      <c r="IPP8"/>
      <c r="IPQ8"/>
      <c r="IPR8"/>
      <c r="IPS8"/>
      <c r="IPT8"/>
      <c r="IPU8"/>
      <c r="IPV8"/>
      <c r="IPW8"/>
      <c r="IPX8"/>
      <c r="IPY8"/>
      <c r="IPZ8"/>
      <c r="IQA8"/>
      <c r="IQB8"/>
      <c r="IQC8"/>
      <c r="IQD8"/>
      <c r="IQE8"/>
      <c r="IQF8"/>
      <c r="IQG8"/>
      <c r="IQH8"/>
      <c r="IQI8"/>
      <c r="IQJ8"/>
      <c r="IQK8"/>
      <c r="IQL8"/>
      <c r="IQM8"/>
      <c r="IQN8"/>
      <c r="IQO8"/>
      <c r="IQP8"/>
      <c r="IQQ8"/>
      <c r="IQR8"/>
      <c r="IQS8"/>
      <c r="IQT8"/>
      <c r="IQU8"/>
      <c r="IQV8"/>
      <c r="IQW8"/>
      <c r="IQX8"/>
      <c r="IQY8"/>
      <c r="IQZ8"/>
      <c r="IRA8"/>
      <c r="IRB8"/>
      <c r="IRC8"/>
      <c r="IRD8"/>
      <c r="IRE8"/>
      <c r="IRF8"/>
      <c r="IRG8"/>
      <c r="IRH8"/>
      <c r="IRI8"/>
      <c r="IRJ8"/>
      <c r="IRK8"/>
      <c r="IRL8"/>
      <c r="IRM8"/>
      <c r="IRN8"/>
      <c r="IRO8"/>
      <c r="IRP8"/>
      <c r="IRQ8"/>
      <c r="IRR8"/>
      <c r="IRS8"/>
      <c r="IRT8"/>
      <c r="IRU8"/>
      <c r="IRV8"/>
      <c r="IRW8"/>
      <c r="IRX8"/>
      <c r="IRY8"/>
      <c r="IRZ8"/>
      <c r="ISA8"/>
      <c r="ISB8"/>
      <c r="ISC8"/>
      <c r="ISD8"/>
      <c r="ISE8"/>
      <c r="ISF8"/>
      <c r="ISG8"/>
      <c r="ISH8"/>
      <c r="ISI8"/>
      <c r="ISJ8"/>
      <c r="ISK8"/>
      <c r="ISL8"/>
      <c r="ISM8"/>
      <c r="ISN8"/>
      <c r="ISO8"/>
      <c r="ISP8"/>
      <c r="ISQ8"/>
      <c r="ISR8"/>
      <c r="ISS8"/>
      <c r="IST8"/>
      <c r="ISU8"/>
      <c r="ISV8"/>
      <c r="ISW8"/>
      <c r="ISX8"/>
      <c r="ISY8"/>
      <c r="ISZ8"/>
      <c r="ITA8"/>
      <c r="ITB8"/>
      <c r="ITC8"/>
      <c r="ITD8"/>
      <c r="ITE8"/>
      <c r="ITF8"/>
      <c r="ITG8"/>
      <c r="ITH8"/>
      <c r="ITI8"/>
      <c r="ITJ8"/>
      <c r="ITK8"/>
      <c r="ITL8"/>
      <c r="ITM8"/>
      <c r="ITN8"/>
      <c r="ITO8"/>
      <c r="ITP8"/>
      <c r="ITQ8"/>
      <c r="ITR8"/>
      <c r="ITS8"/>
      <c r="ITT8"/>
      <c r="ITU8"/>
      <c r="ITV8"/>
      <c r="ITW8"/>
      <c r="ITX8"/>
      <c r="ITY8"/>
      <c r="ITZ8"/>
      <c r="IUA8"/>
      <c r="IUB8"/>
      <c r="IUC8"/>
      <c r="IUD8"/>
      <c r="IUE8"/>
      <c r="IUF8"/>
      <c r="IUG8"/>
      <c r="IUH8"/>
      <c r="IUI8"/>
      <c r="IUJ8"/>
      <c r="IUK8"/>
      <c r="IUL8"/>
      <c r="IUM8"/>
      <c r="IUN8"/>
      <c r="IUO8"/>
      <c r="IUP8"/>
      <c r="IUQ8"/>
      <c r="IUR8"/>
      <c r="IUS8"/>
      <c r="IUT8"/>
      <c r="IUU8"/>
      <c r="IUV8"/>
      <c r="IUW8"/>
      <c r="IUX8"/>
      <c r="IUY8"/>
      <c r="IUZ8"/>
      <c r="IVA8"/>
      <c r="IVB8"/>
      <c r="IVC8"/>
      <c r="IVD8"/>
      <c r="IVE8"/>
      <c r="IVF8"/>
      <c r="IVG8"/>
      <c r="IVH8"/>
      <c r="IVI8"/>
      <c r="IVJ8"/>
      <c r="IVK8"/>
      <c r="IVL8"/>
      <c r="IVM8"/>
      <c r="IVN8"/>
      <c r="IVO8"/>
      <c r="IVP8"/>
      <c r="IVQ8"/>
      <c r="IVR8"/>
      <c r="IVS8"/>
      <c r="IVT8"/>
      <c r="IVU8"/>
      <c r="IVV8"/>
      <c r="IVW8"/>
      <c r="IVX8"/>
      <c r="IVY8"/>
      <c r="IVZ8"/>
      <c r="IWA8"/>
      <c r="IWB8"/>
      <c r="IWC8"/>
      <c r="IWD8"/>
      <c r="IWE8"/>
      <c r="IWF8"/>
      <c r="IWG8"/>
      <c r="IWH8"/>
      <c r="IWI8"/>
      <c r="IWJ8"/>
      <c r="IWK8"/>
      <c r="IWL8"/>
      <c r="IWM8"/>
      <c r="IWN8"/>
      <c r="IWO8"/>
      <c r="IWP8"/>
      <c r="IWQ8"/>
      <c r="IWR8"/>
      <c r="IWS8"/>
      <c r="IWT8"/>
      <c r="IWU8"/>
      <c r="IWV8"/>
      <c r="IWW8"/>
      <c r="IWX8"/>
      <c r="IWY8"/>
      <c r="IWZ8"/>
      <c r="IXA8"/>
      <c r="IXB8"/>
      <c r="IXC8"/>
      <c r="IXD8"/>
      <c r="IXE8"/>
      <c r="IXF8"/>
      <c r="IXG8"/>
      <c r="IXH8"/>
      <c r="IXI8"/>
      <c r="IXJ8"/>
      <c r="IXK8"/>
      <c r="IXL8"/>
      <c r="IXM8"/>
      <c r="IXN8"/>
      <c r="IXO8"/>
      <c r="IXP8"/>
      <c r="IXQ8"/>
      <c r="IXR8"/>
      <c r="IXS8"/>
      <c r="IXT8"/>
      <c r="IXU8"/>
      <c r="IXV8"/>
      <c r="IXW8"/>
      <c r="IXX8"/>
      <c r="IXY8"/>
      <c r="IXZ8"/>
      <c r="IYA8"/>
      <c r="IYB8"/>
      <c r="IYC8"/>
      <c r="IYD8"/>
      <c r="IYE8"/>
      <c r="IYF8"/>
      <c r="IYG8"/>
      <c r="IYH8"/>
      <c r="IYI8"/>
      <c r="IYJ8"/>
      <c r="IYK8"/>
      <c r="IYL8"/>
      <c r="IYM8"/>
      <c r="IYN8"/>
      <c r="IYO8"/>
      <c r="IYP8"/>
      <c r="IYQ8"/>
      <c r="IYR8"/>
      <c r="IYS8"/>
      <c r="IYT8"/>
      <c r="IYU8"/>
      <c r="IYV8"/>
      <c r="IYW8"/>
      <c r="IYX8"/>
      <c r="IYY8"/>
      <c r="IYZ8"/>
      <c r="IZA8"/>
      <c r="IZB8"/>
      <c r="IZC8"/>
      <c r="IZD8"/>
      <c r="IZE8"/>
      <c r="IZF8"/>
      <c r="IZG8"/>
      <c r="IZH8"/>
      <c r="IZI8"/>
      <c r="IZJ8"/>
      <c r="IZK8"/>
      <c r="IZL8"/>
      <c r="IZM8"/>
      <c r="IZN8"/>
      <c r="IZO8"/>
      <c r="IZP8"/>
      <c r="IZQ8"/>
      <c r="IZR8"/>
      <c r="IZS8"/>
      <c r="IZT8"/>
      <c r="IZU8"/>
      <c r="IZV8"/>
      <c r="IZW8"/>
      <c r="IZX8"/>
      <c r="IZY8"/>
      <c r="IZZ8"/>
      <c r="JAA8"/>
      <c r="JAB8"/>
      <c r="JAC8"/>
      <c r="JAD8"/>
      <c r="JAE8"/>
      <c r="JAF8"/>
      <c r="JAG8"/>
      <c r="JAH8"/>
      <c r="JAI8"/>
      <c r="JAJ8"/>
      <c r="JAK8"/>
      <c r="JAL8"/>
      <c r="JAM8"/>
      <c r="JAN8"/>
      <c r="JAO8"/>
      <c r="JAP8"/>
      <c r="JAQ8"/>
      <c r="JAR8"/>
      <c r="JAS8"/>
      <c r="JAT8"/>
      <c r="JAU8"/>
      <c r="JAV8"/>
      <c r="JAW8"/>
      <c r="JAX8"/>
      <c r="JAY8"/>
      <c r="JAZ8"/>
      <c r="JBA8"/>
      <c r="JBB8"/>
      <c r="JBC8"/>
      <c r="JBD8"/>
      <c r="JBE8"/>
      <c r="JBF8"/>
      <c r="JBG8"/>
      <c r="JBH8"/>
      <c r="JBI8"/>
      <c r="JBJ8"/>
      <c r="JBK8"/>
      <c r="JBL8"/>
      <c r="JBM8"/>
      <c r="JBN8"/>
      <c r="JBO8"/>
      <c r="JBP8"/>
      <c r="JBQ8"/>
      <c r="JBR8"/>
      <c r="JBS8"/>
      <c r="JBT8"/>
      <c r="JBU8"/>
      <c r="JBV8"/>
      <c r="JBW8"/>
      <c r="JBX8"/>
      <c r="JBY8"/>
      <c r="JBZ8"/>
      <c r="JCA8"/>
      <c r="JCB8"/>
      <c r="JCC8"/>
      <c r="JCD8"/>
      <c r="JCE8"/>
      <c r="JCF8"/>
      <c r="JCG8"/>
      <c r="JCH8"/>
      <c r="JCI8"/>
      <c r="JCJ8"/>
      <c r="JCK8"/>
      <c r="JCL8"/>
      <c r="JCM8"/>
      <c r="JCN8"/>
      <c r="JCO8"/>
      <c r="JCP8"/>
      <c r="JCQ8"/>
      <c r="JCR8"/>
      <c r="JCS8"/>
      <c r="JCT8"/>
      <c r="JCU8"/>
      <c r="JCV8"/>
      <c r="JCW8"/>
      <c r="JCX8"/>
      <c r="JCY8"/>
      <c r="JCZ8"/>
      <c r="JDA8"/>
      <c r="JDB8"/>
      <c r="JDC8"/>
      <c r="JDD8"/>
      <c r="JDE8"/>
      <c r="JDF8"/>
      <c r="JDG8"/>
      <c r="JDH8"/>
      <c r="JDI8"/>
      <c r="JDJ8"/>
      <c r="JDK8"/>
      <c r="JDL8"/>
      <c r="JDM8"/>
      <c r="JDN8"/>
      <c r="JDO8"/>
      <c r="JDP8"/>
      <c r="JDQ8"/>
      <c r="JDR8"/>
      <c r="JDS8"/>
      <c r="JDT8"/>
      <c r="JDU8"/>
      <c r="JDV8"/>
      <c r="JDW8"/>
      <c r="JDX8"/>
      <c r="JDY8"/>
      <c r="JDZ8"/>
      <c r="JEA8"/>
      <c r="JEB8"/>
      <c r="JEC8"/>
      <c r="JED8"/>
      <c r="JEE8"/>
      <c r="JEF8"/>
      <c r="JEG8"/>
      <c r="JEH8"/>
      <c r="JEI8"/>
      <c r="JEJ8"/>
      <c r="JEK8"/>
      <c r="JEL8"/>
      <c r="JEM8"/>
      <c r="JEN8"/>
      <c r="JEO8"/>
      <c r="JEP8"/>
      <c r="JEQ8"/>
      <c r="JER8"/>
      <c r="JES8"/>
      <c r="JET8"/>
      <c r="JEU8"/>
      <c r="JEV8"/>
      <c r="JEW8"/>
      <c r="JEX8"/>
      <c r="JEY8"/>
      <c r="JEZ8"/>
      <c r="JFA8"/>
      <c r="JFB8"/>
      <c r="JFC8"/>
      <c r="JFD8"/>
      <c r="JFE8"/>
      <c r="JFF8"/>
      <c r="JFG8"/>
      <c r="JFH8"/>
      <c r="JFI8"/>
      <c r="JFJ8"/>
      <c r="JFK8"/>
      <c r="JFL8"/>
      <c r="JFM8"/>
      <c r="JFN8"/>
      <c r="JFO8"/>
      <c r="JFP8"/>
      <c r="JFQ8"/>
      <c r="JFR8"/>
      <c r="JFS8"/>
      <c r="JFT8"/>
      <c r="JFU8"/>
      <c r="JFV8"/>
      <c r="JFW8"/>
      <c r="JFX8"/>
      <c r="JFY8"/>
      <c r="JFZ8"/>
      <c r="JGA8"/>
      <c r="JGB8"/>
      <c r="JGC8"/>
      <c r="JGD8"/>
      <c r="JGE8"/>
      <c r="JGF8"/>
      <c r="JGG8"/>
      <c r="JGH8"/>
      <c r="JGI8"/>
      <c r="JGJ8"/>
      <c r="JGK8"/>
      <c r="JGL8"/>
      <c r="JGM8"/>
      <c r="JGN8"/>
      <c r="JGO8"/>
      <c r="JGP8"/>
      <c r="JGQ8"/>
      <c r="JGR8"/>
      <c r="JGS8"/>
      <c r="JGT8"/>
      <c r="JGU8"/>
      <c r="JGV8"/>
      <c r="JGW8"/>
      <c r="JGX8"/>
      <c r="JGY8"/>
      <c r="JGZ8"/>
      <c r="JHA8"/>
      <c r="JHB8"/>
      <c r="JHC8"/>
      <c r="JHD8"/>
      <c r="JHE8"/>
      <c r="JHF8"/>
      <c r="JHG8"/>
      <c r="JHH8"/>
      <c r="JHI8"/>
      <c r="JHJ8"/>
      <c r="JHK8"/>
      <c r="JHL8"/>
      <c r="JHM8"/>
      <c r="JHN8"/>
      <c r="JHO8"/>
      <c r="JHP8"/>
      <c r="JHQ8"/>
      <c r="JHR8"/>
      <c r="JHS8"/>
      <c r="JHT8"/>
      <c r="JHU8"/>
      <c r="JHV8"/>
      <c r="JHW8"/>
      <c r="JHX8"/>
      <c r="JHY8"/>
      <c r="JHZ8"/>
      <c r="JIA8"/>
      <c r="JIB8"/>
      <c r="JIC8"/>
      <c r="JID8"/>
      <c r="JIE8"/>
      <c r="JIF8"/>
      <c r="JIG8"/>
      <c r="JIH8"/>
      <c r="JII8"/>
      <c r="JIJ8"/>
      <c r="JIK8"/>
      <c r="JIL8"/>
      <c r="JIM8"/>
      <c r="JIN8"/>
      <c r="JIO8"/>
      <c r="JIP8"/>
      <c r="JIQ8"/>
      <c r="JIR8"/>
      <c r="JIS8"/>
      <c r="JIT8"/>
      <c r="JIU8"/>
      <c r="JIV8"/>
      <c r="JIW8"/>
      <c r="JIX8"/>
      <c r="JIY8"/>
      <c r="JIZ8"/>
      <c r="JJA8"/>
      <c r="JJB8"/>
      <c r="JJC8"/>
      <c r="JJD8"/>
      <c r="JJE8"/>
      <c r="JJF8"/>
      <c r="JJG8"/>
      <c r="JJH8"/>
      <c r="JJI8"/>
      <c r="JJJ8"/>
      <c r="JJK8"/>
      <c r="JJL8"/>
      <c r="JJM8"/>
      <c r="JJN8"/>
      <c r="JJO8"/>
      <c r="JJP8"/>
      <c r="JJQ8"/>
      <c r="JJR8"/>
      <c r="JJS8"/>
      <c r="JJT8"/>
      <c r="JJU8"/>
      <c r="JJV8"/>
      <c r="JJW8"/>
      <c r="JJX8"/>
      <c r="JJY8"/>
      <c r="JJZ8"/>
      <c r="JKA8"/>
      <c r="JKB8"/>
      <c r="JKC8"/>
      <c r="JKD8"/>
      <c r="JKE8"/>
      <c r="JKF8"/>
      <c r="JKG8"/>
      <c r="JKH8"/>
      <c r="JKI8"/>
      <c r="JKJ8"/>
      <c r="JKK8"/>
      <c r="JKL8"/>
      <c r="JKM8"/>
      <c r="JKN8"/>
      <c r="JKO8"/>
      <c r="JKP8"/>
      <c r="JKQ8"/>
      <c r="JKR8"/>
      <c r="JKS8"/>
      <c r="JKT8"/>
      <c r="JKU8"/>
      <c r="JKV8"/>
      <c r="JKW8"/>
      <c r="JKX8"/>
      <c r="JKY8"/>
      <c r="JKZ8"/>
      <c r="JLA8"/>
      <c r="JLB8"/>
      <c r="JLC8"/>
      <c r="JLD8"/>
      <c r="JLE8"/>
      <c r="JLF8"/>
      <c r="JLG8"/>
      <c r="JLH8"/>
      <c r="JLI8"/>
      <c r="JLJ8"/>
      <c r="JLK8"/>
      <c r="JLL8"/>
      <c r="JLM8"/>
      <c r="JLN8"/>
      <c r="JLO8"/>
      <c r="JLP8"/>
      <c r="JLQ8"/>
      <c r="JLR8"/>
      <c r="JLS8"/>
      <c r="JLT8"/>
      <c r="JLU8"/>
      <c r="JLV8"/>
      <c r="JLW8"/>
      <c r="JLX8"/>
      <c r="JLY8"/>
      <c r="JLZ8"/>
      <c r="JMA8"/>
      <c r="JMB8"/>
      <c r="JMC8"/>
      <c r="JMD8"/>
      <c r="JME8"/>
      <c r="JMF8"/>
      <c r="JMG8"/>
      <c r="JMH8"/>
      <c r="JMI8"/>
      <c r="JMJ8"/>
      <c r="JMK8"/>
      <c r="JML8"/>
      <c r="JMM8"/>
      <c r="JMN8"/>
      <c r="JMO8"/>
      <c r="JMP8"/>
      <c r="JMQ8"/>
      <c r="JMR8"/>
      <c r="JMS8"/>
      <c r="JMT8"/>
      <c r="JMU8"/>
      <c r="JMV8"/>
      <c r="JMW8"/>
      <c r="JMX8"/>
      <c r="JMY8"/>
      <c r="JMZ8"/>
      <c r="JNA8"/>
      <c r="JNB8"/>
      <c r="JNC8"/>
      <c r="JND8"/>
      <c r="JNE8"/>
      <c r="JNF8"/>
      <c r="JNG8"/>
      <c r="JNH8"/>
      <c r="JNI8"/>
      <c r="JNJ8"/>
      <c r="JNK8"/>
      <c r="JNL8"/>
      <c r="JNM8"/>
      <c r="JNN8"/>
      <c r="JNO8"/>
      <c r="JNP8"/>
      <c r="JNQ8"/>
      <c r="JNR8"/>
      <c r="JNS8"/>
      <c r="JNT8"/>
      <c r="JNU8"/>
      <c r="JNV8"/>
      <c r="JNW8"/>
      <c r="JNX8"/>
      <c r="JNY8"/>
      <c r="JNZ8"/>
      <c r="JOA8"/>
      <c r="JOB8"/>
      <c r="JOC8"/>
      <c r="JOD8"/>
      <c r="JOE8"/>
      <c r="JOF8"/>
      <c r="JOG8"/>
      <c r="JOH8"/>
      <c r="JOI8"/>
      <c r="JOJ8"/>
      <c r="JOK8"/>
      <c r="JOL8"/>
      <c r="JOM8"/>
      <c r="JON8"/>
      <c r="JOO8"/>
      <c r="JOP8"/>
      <c r="JOQ8"/>
      <c r="JOR8"/>
      <c r="JOS8"/>
      <c r="JOT8"/>
      <c r="JOU8"/>
      <c r="JOV8"/>
      <c r="JOW8"/>
      <c r="JOX8"/>
      <c r="JOY8"/>
      <c r="JOZ8"/>
      <c r="JPA8"/>
      <c r="JPB8"/>
      <c r="JPC8"/>
      <c r="JPD8"/>
      <c r="JPE8"/>
      <c r="JPF8"/>
      <c r="JPG8"/>
      <c r="JPH8"/>
      <c r="JPI8"/>
      <c r="JPJ8"/>
      <c r="JPK8"/>
      <c r="JPL8"/>
      <c r="JPM8"/>
      <c r="JPN8"/>
      <c r="JPO8"/>
      <c r="JPP8"/>
      <c r="JPQ8"/>
      <c r="JPR8"/>
      <c r="JPS8"/>
      <c r="JPT8"/>
      <c r="JPU8"/>
      <c r="JPV8"/>
      <c r="JPW8"/>
      <c r="JPX8"/>
      <c r="JPY8"/>
      <c r="JPZ8"/>
      <c r="JQA8"/>
      <c r="JQB8"/>
      <c r="JQC8"/>
      <c r="JQD8"/>
      <c r="JQE8"/>
      <c r="JQF8"/>
      <c r="JQG8"/>
      <c r="JQH8"/>
      <c r="JQI8"/>
      <c r="JQJ8"/>
      <c r="JQK8"/>
      <c r="JQL8"/>
      <c r="JQM8"/>
      <c r="JQN8"/>
      <c r="JQO8"/>
      <c r="JQP8"/>
      <c r="JQQ8"/>
      <c r="JQR8"/>
      <c r="JQS8"/>
      <c r="JQT8"/>
      <c r="JQU8"/>
      <c r="JQV8"/>
      <c r="JQW8"/>
      <c r="JQX8"/>
      <c r="JQY8"/>
      <c r="JQZ8"/>
      <c r="JRA8"/>
      <c r="JRB8"/>
      <c r="JRC8"/>
      <c r="JRD8"/>
      <c r="JRE8"/>
      <c r="JRF8"/>
      <c r="JRG8"/>
      <c r="JRH8"/>
      <c r="JRI8"/>
      <c r="JRJ8"/>
      <c r="JRK8"/>
      <c r="JRL8"/>
      <c r="JRM8"/>
      <c r="JRN8"/>
      <c r="JRO8"/>
      <c r="JRP8"/>
      <c r="JRQ8"/>
      <c r="JRR8"/>
      <c r="JRS8"/>
      <c r="JRT8"/>
      <c r="JRU8"/>
      <c r="JRV8"/>
      <c r="JRW8"/>
      <c r="JRX8"/>
      <c r="JRY8"/>
      <c r="JRZ8"/>
      <c r="JSA8"/>
      <c r="JSB8"/>
      <c r="JSC8"/>
      <c r="JSD8"/>
      <c r="JSE8"/>
      <c r="JSF8"/>
      <c r="JSG8"/>
      <c r="JSH8"/>
      <c r="JSI8"/>
      <c r="JSJ8"/>
      <c r="JSK8"/>
      <c r="JSL8"/>
      <c r="JSM8"/>
      <c r="JSN8"/>
      <c r="JSO8"/>
      <c r="JSP8"/>
      <c r="JSQ8"/>
      <c r="JSR8"/>
      <c r="JSS8"/>
      <c r="JST8"/>
      <c r="JSU8"/>
      <c r="JSV8"/>
      <c r="JSW8"/>
      <c r="JSX8"/>
      <c r="JSY8"/>
      <c r="JSZ8"/>
      <c r="JTA8"/>
      <c r="JTB8"/>
      <c r="JTC8"/>
      <c r="JTD8"/>
      <c r="JTE8"/>
      <c r="JTF8"/>
      <c r="JTG8"/>
      <c r="JTH8"/>
      <c r="JTI8"/>
      <c r="JTJ8"/>
      <c r="JTK8"/>
      <c r="JTL8"/>
      <c r="JTM8"/>
      <c r="JTN8"/>
      <c r="JTO8"/>
      <c r="JTP8"/>
      <c r="JTQ8"/>
      <c r="JTR8"/>
      <c r="JTS8"/>
      <c r="JTT8"/>
      <c r="JTU8"/>
      <c r="JTV8"/>
      <c r="JTW8"/>
      <c r="JTX8"/>
      <c r="JTY8"/>
      <c r="JTZ8"/>
      <c r="JUA8"/>
      <c r="JUB8"/>
      <c r="JUC8"/>
      <c r="JUD8"/>
      <c r="JUE8"/>
      <c r="JUF8"/>
      <c r="JUG8"/>
      <c r="JUH8"/>
      <c r="JUI8"/>
      <c r="JUJ8"/>
      <c r="JUK8"/>
      <c r="JUL8"/>
      <c r="JUM8"/>
      <c r="JUN8"/>
      <c r="JUO8"/>
      <c r="JUP8"/>
      <c r="JUQ8"/>
      <c r="JUR8"/>
      <c r="JUS8"/>
      <c r="JUT8"/>
      <c r="JUU8"/>
      <c r="JUV8"/>
      <c r="JUW8"/>
      <c r="JUX8"/>
      <c r="JUY8"/>
      <c r="JUZ8"/>
      <c r="JVA8"/>
      <c r="JVB8"/>
      <c r="JVC8"/>
      <c r="JVD8"/>
      <c r="JVE8"/>
      <c r="JVF8"/>
      <c r="JVG8"/>
      <c r="JVH8"/>
      <c r="JVI8"/>
      <c r="JVJ8"/>
      <c r="JVK8"/>
      <c r="JVL8"/>
      <c r="JVM8"/>
      <c r="JVN8"/>
      <c r="JVO8"/>
      <c r="JVP8"/>
      <c r="JVQ8"/>
      <c r="JVR8"/>
      <c r="JVS8"/>
      <c r="JVT8"/>
      <c r="JVU8"/>
      <c r="JVV8"/>
      <c r="JVW8"/>
      <c r="JVX8"/>
      <c r="JVY8"/>
      <c r="JVZ8"/>
      <c r="JWA8"/>
      <c r="JWB8"/>
      <c r="JWC8"/>
      <c r="JWD8"/>
      <c r="JWE8"/>
      <c r="JWF8"/>
      <c r="JWG8"/>
      <c r="JWH8"/>
      <c r="JWI8"/>
      <c r="JWJ8"/>
      <c r="JWK8"/>
      <c r="JWL8"/>
      <c r="JWM8"/>
      <c r="JWN8"/>
      <c r="JWO8"/>
      <c r="JWP8"/>
      <c r="JWQ8"/>
      <c r="JWR8"/>
      <c r="JWS8"/>
      <c r="JWT8"/>
      <c r="JWU8"/>
      <c r="JWV8"/>
      <c r="JWW8"/>
      <c r="JWX8"/>
      <c r="JWY8"/>
      <c r="JWZ8"/>
      <c r="JXA8"/>
      <c r="JXB8"/>
      <c r="JXC8"/>
      <c r="JXD8"/>
      <c r="JXE8"/>
      <c r="JXF8"/>
      <c r="JXG8"/>
      <c r="JXH8"/>
      <c r="JXI8"/>
      <c r="JXJ8"/>
      <c r="JXK8"/>
      <c r="JXL8"/>
      <c r="JXM8"/>
      <c r="JXN8"/>
      <c r="JXO8"/>
      <c r="JXP8"/>
      <c r="JXQ8"/>
      <c r="JXR8"/>
      <c r="JXS8"/>
      <c r="JXT8"/>
      <c r="JXU8"/>
      <c r="JXV8"/>
      <c r="JXW8"/>
      <c r="JXX8"/>
      <c r="JXY8"/>
      <c r="JXZ8"/>
      <c r="JYA8"/>
      <c r="JYB8"/>
      <c r="JYC8"/>
      <c r="JYD8"/>
      <c r="JYE8"/>
      <c r="JYF8"/>
      <c r="JYG8"/>
      <c r="JYH8"/>
      <c r="JYI8"/>
      <c r="JYJ8"/>
      <c r="JYK8"/>
      <c r="JYL8"/>
      <c r="JYM8"/>
      <c r="JYN8"/>
      <c r="JYO8"/>
      <c r="JYP8"/>
      <c r="JYQ8"/>
      <c r="JYR8"/>
      <c r="JYS8"/>
      <c r="JYT8"/>
      <c r="JYU8"/>
      <c r="JYV8"/>
      <c r="JYW8"/>
      <c r="JYX8"/>
      <c r="JYY8"/>
      <c r="JYZ8"/>
      <c r="JZA8"/>
      <c r="JZB8"/>
      <c r="JZC8"/>
      <c r="JZD8"/>
      <c r="JZE8"/>
      <c r="JZF8"/>
      <c r="JZG8"/>
      <c r="JZH8"/>
      <c r="JZI8"/>
      <c r="JZJ8"/>
      <c r="JZK8"/>
      <c r="JZL8"/>
      <c r="JZM8"/>
      <c r="JZN8"/>
      <c r="JZO8"/>
      <c r="JZP8"/>
      <c r="JZQ8"/>
      <c r="JZR8"/>
      <c r="JZS8"/>
      <c r="JZT8"/>
      <c r="JZU8"/>
      <c r="JZV8"/>
      <c r="JZW8"/>
      <c r="JZX8"/>
      <c r="JZY8"/>
      <c r="JZZ8"/>
      <c r="KAA8"/>
      <c r="KAB8"/>
      <c r="KAC8"/>
      <c r="KAD8"/>
      <c r="KAE8"/>
      <c r="KAF8"/>
      <c r="KAG8"/>
      <c r="KAH8"/>
      <c r="KAI8"/>
      <c r="KAJ8"/>
      <c r="KAK8"/>
      <c r="KAL8"/>
      <c r="KAM8"/>
      <c r="KAN8"/>
      <c r="KAO8"/>
      <c r="KAP8"/>
      <c r="KAQ8"/>
      <c r="KAR8"/>
      <c r="KAS8"/>
      <c r="KAT8"/>
      <c r="KAU8"/>
      <c r="KAV8"/>
      <c r="KAW8"/>
      <c r="KAX8"/>
      <c r="KAY8"/>
      <c r="KAZ8"/>
      <c r="KBA8"/>
      <c r="KBB8"/>
      <c r="KBC8"/>
      <c r="KBD8"/>
      <c r="KBE8"/>
      <c r="KBF8"/>
      <c r="KBG8"/>
      <c r="KBH8"/>
      <c r="KBI8"/>
      <c r="KBJ8"/>
      <c r="KBK8"/>
      <c r="KBL8"/>
      <c r="KBM8"/>
      <c r="KBN8"/>
      <c r="KBO8"/>
      <c r="KBP8"/>
      <c r="KBQ8"/>
      <c r="KBR8"/>
      <c r="KBS8"/>
      <c r="KBT8"/>
      <c r="KBU8"/>
      <c r="KBV8"/>
      <c r="KBW8"/>
      <c r="KBX8"/>
      <c r="KBY8"/>
      <c r="KBZ8"/>
      <c r="KCA8"/>
      <c r="KCB8"/>
      <c r="KCC8"/>
      <c r="KCD8"/>
      <c r="KCE8"/>
      <c r="KCF8"/>
      <c r="KCG8"/>
      <c r="KCH8"/>
      <c r="KCI8"/>
      <c r="KCJ8"/>
      <c r="KCK8"/>
      <c r="KCL8"/>
      <c r="KCM8"/>
      <c r="KCN8"/>
      <c r="KCO8"/>
      <c r="KCP8"/>
      <c r="KCQ8"/>
      <c r="KCR8"/>
      <c r="KCS8"/>
      <c r="KCT8"/>
      <c r="KCU8"/>
      <c r="KCV8"/>
      <c r="KCW8"/>
      <c r="KCX8"/>
      <c r="KCY8"/>
      <c r="KCZ8"/>
      <c r="KDA8"/>
      <c r="KDB8"/>
      <c r="KDC8"/>
      <c r="KDD8"/>
      <c r="KDE8"/>
      <c r="KDF8"/>
      <c r="KDG8"/>
      <c r="KDH8"/>
      <c r="KDI8"/>
      <c r="KDJ8"/>
      <c r="KDK8"/>
      <c r="KDL8"/>
      <c r="KDM8"/>
      <c r="KDN8"/>
      <c r="KDO8"/>
      <c r="KDP8"/>
      <c r="KDQ8"/>
      <c r="KDR8"/>
      <c r="KDS8"/>
      <c r="KDT8"/>
      <c r="KDU8"/>
      <c r="KDV8"/>
      <c r="KDW8"/>
      <c r="KDX8"/>
      <c r="KDY8"/>
      <c r="KDZ8"/>
      <c r="KEA8"/>
      <c r="KEB8"/>
      <c r="KEC8"/>
      <c r="KED8"/>
      <c r="KEE8"/>
      <c r="KEF8"/>
      <c r="KEG8"/>
      <c r="KEH8"/>
      <c r="KEI8"/>
      <c r="KEJ8"/>
      <c r="KEK8"/>
      <c r="KEL8"/>
      <c r="KEM8"/>
      <c r="KEN8"/>
      <c r="KEO8"/>
      <c r="KEP8"/>
      <c r="KEQ8"/>
      <c r="KER8"/>
      <c r="KES8"/>
      <c r="KET8"/>
      <c r="KEU8"/>
      <c r="KEV8"/>
      <c r="KEW8"/>
      <c r="KEX8"/>
      <c r="KEY8"/>
      <c r="KEZ8"/>
      <c r="KFA8"/>
      <c r="KFB8"/>
      <c r="KFC8"/>
      <c r="KFD8"/>
      <c r="KFE8"/>
      <c r="KFF8"/>
      <c r="KFG8"/>
      <c r="KFH8"/>
      <c r="KFI8"/>
      <c r="KFJ8"/>
      <c r="KFK8"/>
      <c r="KFL8"/>
      <c r="KFM8"/>
      <c r="KFN8"/>
      <c r="KFO8"/>
      <c r="KFP8"/>
      <c r="KFQ8"/>
      <c r="KFR8"/>
      <c r="KFS8"/>
      <c r="KFT8"/>
      <c r="KFU8"/>
      <c r="KFV8"/>
      <c r="KFW8"/>
      <c r="KFX8"/>
      <c r="KFY8"/>
      <c r="KFZ8"/>
      <c r="KGA8"/>
      <c r="KGB8"/>
      <c r="KGC8"/>
      <c r="KGD8"/>
      <c r="KGE8"/>
      <c r="KGF8"/>
      <c r="KGG8"/>
      <c r="KGH8"/>
      <c r="KGI8"/>
      <c r="KGJ8"/>
      <c r="KGK8"/>
      <c r="KGL8"/>
      <c r="KGM8"/>
      <c r="KGN8"/>
      <c r="KGO8"/>
      <c r="KGP8"/>
      <c r="KGQ8"/>
      <c r="KGR8"/>
      <c r="KGS8"/>
      <c r="KGT8"/>
      <c r="KGU8"/>
      <c r="KGV8"/>
      <c r="KGW8"/>
      <c r="KGX8"/>
      <c r="KGY8"/>
      <c r="KGZ8"/>
      <c r="KHA8"/>
      <c r="KHB8"/>
      <c r="KHC8"/>
      <c r="KHD8"/>
      <c r="KHE8"/>
      <c r="KHF8"/>
      <c r="KHG8"/>
      <c r="KHH8"/>
      <c r="KHI8"/>
      <c r="KHJ8"/>
      <c r="KHK8"/>
      <c r="KHL8"/>
      <c r="KHM8"/>
      <c r="KHN8"/>
      <c r="KHO8"/>
      <c r="KHP8"/>
      <c r="KHQ8"/>
      <c r="KHR8"/>
      <c r="KHS8"/>
      <c r="KHT8"/>
      <c r="KHU8"/>
      <c r="KHV8"/>
      <c r="KHW8"/>
      <c r="KHX8"/>
      <c r="KHY8"/>
      <c r="KHZ8"/>
      <c r="KIA8"/>
      <c r="KIB8"/>
      <c r="KIC8"/>
      <c r="KID8"/>
      <c r="KIE8"/>
      <c r="KIF8"/>
      <c r="KIG8"/>
      <c r="KIH8"/>
      <c r="KII8"/>
      <c r="KIJ8"/>
      <c r="KIK8"/>
      <c r="KIL8"/>
      <c r="KIM8"/>
      <c r="KIN8"/>
      <c r="KIO8"/>
      <c r="KIP8"/>
      <c r="KIQ8"/>
      <c r="KIR8"/>
      <c r="KIS8"/>
      <c r="KIT8"/>
      <c r="KIU8"/>
      <c r="KIV8"/>
      <c r="KIW8"/>
      <c r="KIX8"/>
      <c r="KIY8"/>
      <c r="KIZ8"/>
      <c r="KJA8"/>
      <c r="KJB8"/>
      <c r="KJC8"/>
      <c r="KJD8"/>
      <c r="KJE8"/>
      <c r="KJF8"/>
      <c r="KJG8"/>
      <c r="KJH8"/>
      <c r="KJI8"/>
      <c r="KJJ8"/>
      <c r="KJK8"/>
      <c r="KJL8"/>
      <c r="KJM8"/>
      <c r="KJN8"/>
      <c r="KJO8"/>
      <c r="KJP8"/>
      <c r="KJQ8"/>
      <c r="KJR8"/>
      <c r="KJS8"/>
      <c r="KJT8"/>
      <c r="KJU8"/>
      <c r="KJV8"/>
      <c r="KJW8"/>
      <c r="KJX8"/>
      <c r="KJY8"/>
      <c r="KJZ8"/>
      <c r="KKA8"/>
      <c r="KKB8"/>
      <c r="KKC8"/>
      <c r="KKD8"/>
      <c r="KKE8"/>
      <c r="KKF8"/>
      <c r="KKG8"/>
      <c r="KKH8"/>
      <c r="KKI8"/>
      <c r="KKJ8"/>
      <c r="KKK8"/>
      <c r="KKL8"/>
      <c r="KKM8"/>
      <c r="KKN8"/>
      <c r="KKO8"/>
      <c r="KKP8"/>
      <c r="KKQ8"/>
      <c r="KKR8"/>
      <c r="KKS8"/>
      <c r="KKT8"/>
      <c r="KKU8"/>
      <c r="KKV8"/>
      <c r="KKW8"/>
      <c r="KKX8"/>
      <c r="KKY8"/>
      <c r="KKZ8"/>
      <c r="KLA8"/>
      <c r="KLB8"/>
      <c r="KLC8"/>
      <c r="KLD8"/>
      <c r="KLE8"/>
      <c r="KLF8"/>
      <c r="KLG8"/>
      <c r="KLH8"/>
      <c r="KLI8"/>
      <c r="KLJ8"/>
      <c r="KLK8"/>
      <c r="KLL8"/>
      <c r="KLM8"/>
      <c r="KLN8"/>
      <c r="KLO8"/>
      <c r="KLP8"/>
      <c r="KLQ8"/>
      <c r="KLR8"/>
      <c r="KLS8"/>
      <c r="KLT8"/>
      <c r="KLU8"/>
      <c r="KLV8"/>
      <c r="KLW8"/>
      <c r="KLX8"/>
      <c r="KLY8"/>
      <c r="KLZ8"/>
      <c r="KMA8"/>
      <c r="KMB8"/>
      <c r="KMC8"/>
      <c r="KMD8"/>
      <c r="KME8"/>
      <c r="KMF8"/>
      <c r="KMG8"/>
      <c r="KMH8"/>
      <c r="KMI8"/>
      <c r="KMJ8"/>
      <c r="KMK8"/>
      <c r="KML8"/>
      <c r="KMM8"/>
      <c r="KMN8"/>
      <c r="KMO8"/>
      <c r="KMP8"/>
      <c r="KMQ8"/>
      <c r="KMR8"/>
      <c r="KMS8"/>
      <c r="KMT8"/>
      <c r="KMU8"/>
      <c r="KMV8"/>
      <c r="KMW8"/>
      <c r="KMX8"/>
      <c r="KMY8"/>
      <c r="KMZ8"/>
      <c r="KNA8"/>
      <c r="KNB8"/>
      <c r="KNC8"/>
      <c r="KND8"/>
      <c r="KNE8"/>
      <c r="KNF8"/>
      <c r="KNG8"/>
      <c r="KNH8"/>
      <c r="KNI8"/>
      <c r="KNJ8"/>
      <c r="KNK8"/>
      <c r="KNL8"/>
      <c r="KNM8"/>
      <c r="KNN8"/>
      <c r="KNO8"/>
      <c r="KNP8"/>
      <c r="KNQ8"/>
      <c r="KNR8"/>
      <c r="KNS8"/>
      <c r="KNT8"/>
      <c r="KNU8"/>
      <c r="KNV8"/>
      <c r="KNW8"/>
      <c r="KNX8"/>
      <c r="KNY8"/>
      <c r="KNZ8"/>
      <c r="KOA8"/>
      <c r="KOB8"/>
      <c r="KOC8"/>
      <c r="KOD8"/>
      <c r="KOE8"/>
      <c r="KOF8"/>
      <c r="KOG8"/>
      <c r="KOH8"/>
      <c r="KOI8"/>
      <c r="KOJ8"/>
      <c r="KOK8"/>
      <c r="KOL8"/>
      <c r="KOM8"/>
      <c r="KON8"/>
      <c r="KOO8"/>
      <c r="KOP8"/>
      <c r="KOQ8"/>
      <c r="KOR8"/>
      <c r="KOS8"/>
      <c r="KOT8"/>
      <c r="KOU8"/>
      <c r="KOV8"/>
      <c r="KOW8"/>
      <c r="KOX8"/>
      <c r="KOY8"/>
      <c r="KOZ8"/>
      <c r="KPA8"/>
      <c r="KPB8"/>
      <c r="KPC8"/>
      <c r="KPD8"/>
      <c r="KPE8"/>
      <c r="KPF8"/>
      <c r="KPG8"/>
      <c r="KPH8"/>
      <c r="KPI8"/>
      <c r="KPJ8"/>
      <c r="KPK8"/>
      <c r="KPL8"/>
      <c r="KPM8"/>
      <c r="KPN8"/>
      <c r="KPO8"/>
      <c r="KPP8"/>
      <c r="KPQ8"/>
      <c r="KPR8"/>
      <c r="KPS8"/>
      <c r="KPT8"/>
      <c r="KPU8"/>
      <c r="KPV8"/>
      <c r="KPW8"/>
      <c r="KPX8"/>
      <c r="KPY8"/>
      <c r="KPZ8"/>
      <c r="KQA8"/>
      <c r="KQB8"/>
      <c r="KQC8"/>
      <c r="KQD8"/>
      <c r="KQE8"/>
      <c r="KQF8"/>
      <c r="KQG8"/>
      <c r="KQH8"/>
      <c r="KQI8"/>
      <c r="KQJ8"/>
      <c r="KQK8"/>
      <c r="KQL8"/>
      <c r="KQM8"/>
      <c r="KQN8"/>
      <c r="KQO8"/>
      <c r="KQP8"/>
      <c r="KQQ8"/>
      <c r="KQR8"/>
      <c r="KQS8"/>
      <c r="KQT8"/>
      <c r="KQU8"/>
      <c r="KQV8"/>
      <c r="KQW8"/>
      <c r="KQX8"/>
      <c r="KQY8"/>
      <c r="KQZ8"/>
      <c r="KRA8"/>
      <c r="KRB8"/>
      <c r="KRC8"/>
      <c r="KRD8"/>
      <c r="KRE8"/>
      <c r="KRF8"/>
      <c r="KRG8"/>
      <c r="KRH8"/>
      <c r="KRI8"/>
      <c r="KRJ8"/>
      <c r="KRK8"/>
      <c r="KRL8"/>
      <c r="KRM8"/>
      <c r="KRN8"/>
      <c r="KRO8"/>
      <c r="KRP8"/>
      <c r="KRQ8"/>
      <c r="KRR8"/>
      <c r="KRS8"/>
      <c r="KRT8"/>
      <c r="KRU8"/>
      <c r="KRV8"/>
      <c r="KRW8"/>
      <c r="KRX8"/>
      <c r="KRY8"/>
      <c r="KRZ8"/>
      <c r="KSA8"/>
      <c r="KSB8"/>
      <c r="KSC8"/>
      <c r="KSD8"/>
      <c r="KSE8"/>
      <c r="KSF8"/>
      <c r="KSG8"/>
      <c r="KSH8"/>
      <c r="KSI8"/>
      <c r="KSJ8"/>
      <c r="KSK8"/>
      <c r="KSL8"/>
      <c r="KSM8"/>
      <c r="KSN8"/>
      <c r="KSO8"/>
      <c r="KSP8"/>
      <c r="KSQ8"/>
      <c r="KSR8"/>
      <c r="KSS8"/>
      <c r="KST8"/>
      <c r="KSU8"/>
      <c r="KSV8"/>
      <c r="KSW8"/>
      <c r="KSX8"/>
      <c r="KSY8"/>
      <c r="KSZ8"/>
      <c r="KTA8"/>
      <c r="KTB8"/>
      <c r="KTC8"/>
      <c r="KTD8"/>
      <c r="KTE8"/>
      <c r="KTF8"/>
      <c r="KTG8"/>
      <c r="KTH8"/>
      <c r="KTI8"/>
      <c r="KTJ8"/>
      <c r="KTK8"/>
      <c r="KTL8"/>
      <c r="KTM8"/>
      <c r="KTN8"/>
      <c r="KTO8"/>
      <c r="KTP8"/>
      <c r="KTQ8"/>
      <c r="KTR8"/>
      <c r="KTS8"/>
      <c r="KTT8"/>
      <c r="KTU8"/>
      <c r="KTV8"/>
      <c r="KTW8"/>
      <c r="KTX8"/>
      <c r="KTY8"/>
      <c r="KTZ8"/>
      <c r="KUA8"/>
      <c r="KUB8"/>
      <c r="KUC8"/>
      <c r="KUD8"/>
      <c r="KUE8"/>
      <c r="KUF8"/>
      <c r="KUG8"/>
      <c r="KUH8"/>
      <c r="KUI8"/>
      <c r="KUJ8"/>
      <c r="KUK8"/>
      <c r="KUL8"/>
      <c r="KUM8"/>
      <c r="KUN8"/>
      <c r="KUO8"/>
      <c r="KUP8"/>
      <c r="KUQ8"/>
      <c r="KUR8"/>
      <c r="KUS8"/>
      <c r="KUT8"/>
      <c r="KUU8"/>
      <c r="KUV8"/>
      <c r="KUW8"/>
      <c r="KUX8"/>
      <c r="KUY8"/>
      <c r="KUZ8"/>
      <c r="KVA8"/>
      <c r="KVB8"/>
      <c r="KVC8"/>
      <c r="KVD8"/>
      <c r="KVE8"/>
      <c r="KVF8"/>
      <c r="KVG8"/>
      <c r="KVH8"/>
      <c r="KVI8"/>
      <c r="KVJ8"/>
      <c r="KVK8"/>
      <c r="KVL8"/>
      <c r="KVM8"/>
      <c r="KVN8"/>
      <c r="KVO8"/>
      <c r="KVP8"/>
      <c r="KVQ8"/>
      <c r="KVR8"/>
      <c r="KVS8"/>
      <c r="KVT8"/>
      <c r="KVU8"/>
      <c r="KVV8"/>
      <c r="KVW8"/>
      <c r="KVX8"/>
      <c r="KVY8"/>
      <c r="KVZ8"/>
      <c r="KWA8"/>
      <c r="KWB8"/>
      <c r="KWC8"/>
      <c r="KWD8"/>
      <c r="KWE8"/>
      <c r="KWF8"/>
      <c r="KWG8"/>
      <c r="KWH8"/>
      <c r="KWI8"/>
      <c r="KWJ8"/>
      <c r="KWK8"/>
      <c r="KWL8"/>
      <c r="KWM8"/>
      <c r="KWN8"/>
      <c r="KWO8"/>
      <c r="KWP8"/>
      <c r="KWQ8"/>
      <c r="KWR8"/>
      <c r="KWS8"/>
      <c r="KWT8"/>
      <c r="KWU8"/>
      <c r="KWV8"/>
      <c r="KWW8"/>
      <c r="KWX8"/>
      <c r="KWY8"/>
      <c r="KWZ8"/>
      <c r="KXA8"/>
      <c r="KXB8"/>
      <c r="KXC8"/>
      <c r="KXD8"/>
      <c r="KXE8"/>
      <c r="KXF8"/>
      <c r="KXG8"/>
      <c r="KXH8"/>
      <c r="KXI8"/>
      <c r="KXJ8"/>
      <c r="KXK8"/>
      <c r="KXL8"/>
      <c r="KXM8"/>
      <c r="KXN8"/>
      <c r="KXO8"/>
      <c r="KXP8"/>
      <c r="KXQ8"/>
      <c r="KXR8"/>
      <c r="KXS8"/>
      <c r="KXT8"/>
      <c r="KXU8"/>
      <c r="KXV8"/>
      <c r="KXW8"/>
      <c r="KXX8"/>
      <c r="KXY8"/>
      <c r="KXZ8"/>
      <c r="KYA8"/>
      <c r="KYB8"/>
      <c r="KYC8"/>
      <c r="KYD8"/>
      <c r="KYE8"/>
      <c r="KYF8"/>
      <c r="KYG8"/>
      <c r="KYH8"/>
      <c r="KYI8"/>
      <c r="KYJ8"/>
      <c r="KYK8"/>
      <c r="KYL8"/>
      <c r="KYM8"/>
      <c r="KYN8"/>
      <c r="KYO8"/>
      <c r="KYP8"/>
      <c r="KYQ8"/>
      <c r="KYR8"/>
      <c r="KYS8"/>
      <c r="KYT8"/>
      <c r="KYU8"/>
      <c r="KYV8"/>
      <c r="KYW8"/>
      <c r="KYX8"/>
      <c r="KYY8"/>
      <c r="KYZ8"/>
      <c r="KZA8"/>
      <c r="KZB8"/>
      <c r="KZC8"/>
      <c r="KZD8"/>
      <c r="KZE8"/>
      <c r="KZF8"/>
      <c r="KZG8"/>
      <c r="KZH8"/>
      <c r="KZI8"/>
      <c r="KZJ8"/>
      <c r="KZK8"/>
      <c r="KZL8"/>
      <c r="KZM8"/>
      <c r="KZN8"/>
      <c r="KZO8"/>
      <c r="KZP8"/>
      <c r="KZQ8"/>
      <c r="KZR8"/>
      <c r="KZS8"/>
      <c r="KZT8"/>
      <c r="KZU8"/>
      <c r="KZV8"/>
      <c r="KZW8"/>
      <c r="KZX8"/>
      <c r="KZY8"/>
      <c r="KZZ8"/>
      <c r="LAA8"/>
      <c r="LAB8"/>
      <c r="LAC8"/>
      <c r="LAD8"/>
      <c r="LAE8"/>
      <c r="LAF8"/>
      <c r="LAG8"/>
      <c r="LAH8"/>
      <c r="LAI8"/>
      <c r="LAJ8"/>
      <c r="LAK8"/>
      <c r="LAL8"/>
      <c r="LAM8"/>
      <c r="LAN8"/>
      <c r="LAO8"/>
      <c r="LAP8"/>
      <c r="LAQ8"/>
      <c r="LAR8"/>
      <c r="LAS8"/>
      <c r="LAT8"/>
      <c r="LAU8"/>
      <c r="LAV8"/>
      <c r="LAW8"/>
      <c r="LAX8"/>
      <c r="LAY8"/>
      <c r="LAZ8"/>
      <c r="LBA8"/>
      <c r="LBB8"/>
      <c r="LBC8"/>
      <c r="LBD8"/>
      <c r="LBE8"/>
      <c r="LBF8"/>
      <c r="LBG8"/>
      <c r="LBH8"/>
      <c r="LBI8"/>
      <c r="LBJ8"/>
      <c r="LBK8"/>
      <c r="LBL8"/>
      <c r="LBM8"/>
      <c r="LBN8"/>
      <c r="LBO8"/>
      <c r="LBP8"/>
      <c r="LBQ8"/>
      <c r="LBR8"/>
      <c r="LBS8"/>
      <c r="LBT8"/>
      <c r="LBU8"/>
      <c r="LBV8"/>
      <c r="LBW8"/>
      <c r="LBX8"/>
      <c r="LBY8"/>
      <c r="LBZ8"/>
      <c r="LCA8"/>
      <c r="LCB8"/>
      <c r="LCC8"/>
      <c r="LCD8"/>
      <c r="LCE8"/>
      <c r="LCF8"/>
      <c r="LCG8"/>
      <c r="LCH8"/>
      <c r="LCI8"/>
      <c r="LCJ8"/>
      <c r="LCK8"/>
      <c r="LCL8"/>
      <c r="LCM8"/>
      <c r="LCN8"/>
      <c r="LCO8"/>
      <c r="LCP8"/>
      <c r="LCQ8"/>
      <c r="LCR8"/>
      <c r="LCS8"/>
      <c r="LCT8"/>
      <c r="LCU8"/>
      <c r="LCV8"/>
      <c r="LCW8"/>
      <c r="LCX8"/>
      <c r="LCY8"/>
      <c r="LCZ8"/>
      <c r="LDA8"/>
      <c r="LDB8"/>
      <c r="LDC8"/>
      <c r="LDD8"/>
      <c r="LDE8"/>
      <c r="LDF8"/>
      <c r="LDG8"/>
      <c r="LDH8"/>
      <c r="LDI8"/>
      <c r="LDJ8"/>
      <c r="LDK8"/>
      <c r="LDL8"/>
      <c r="LDM8"/>
      <c r="LDN8"/>
      <c r="LDO8"/>
      <c r="LDP8"/>
      <c r="LDQ8"/>
      <c r="LDR8"/>
      <c r="LDS8"/>
      <c r="LDT8"/>
      <c r="LDU8"/>
      <c r="LDV8"/>
      <c r="LDW8"/>
      <c r="LDX8"/>
      <c r="LDY8"/>
      <c r="LDZ8"/>
      <c r="LEA8"/>
      <c r="LEB8"/>
      <c r="LEC8"/>
      <c r="LED8"/>
      <c r="LEE8"/>
      <c r="LEF8"/>
      <c r="LEG8"/>
      <c r="LEH8"/>
      <c r="LEI8"/>
      <c r="LEJ8"/>
      <c r="LEK8"/>
      <c r="LEL8"/>
      <c r="LEM8"/>
      <c r="LEN8"/>
      <c r="LEO8"/>
      <c r="LEP8"/>
      <c r="LEQ8"/>
      <c r="LER8"/>
      <c r="LES8"/>
      <c r="LET8"/>
      <c r="LEU8"/>
      <c r="LEV8"/>
      <c r="LEW8"/>
      <c r="LEX8"/>
      <c r="LEY8"/>
      <c r="LEZ8"/>
      <c r="LFA8"/>
      <c r="LFB8"/>
      <c r="LFC8"/>
      <c r="LFD8"/>
      <c r="LFE8"/>
      <c r="LFF8"/>
      <c r="LFG8"/>
      <c r="LFH8"/>
      <c r="LFI8"/>
      <c r="LFJ8"/>
      <c r="LFK8"/>
      <c r="LFL8"/>
      <c r="LFM8"/>
      <c r="LFN8"/>
      <c r="LFO8"/>
      <c r="LFP8"/>
      <c r="LFQ8"/>
      <c r="LFR8"/>
      <c r="LFS8"/>
      <c r="LFT8"/>
      <c r="LFU8"/>
      <c r="LFV8"/>
      <c r="LFW8"/>
      <c r="LFX8"/>
      <c r="LFY8"/>
      <c r="LFZ8"/>
      <c r="LGA8"/>
      <c r="LGB8"/>
      <c r="LGC8"/>
      <c r="LGD8"/>
      <c r="LGE8"/>
      <c r="LGF8"/>
      <c r="LGG8"/>
      <c r="LGH8"/>
      <c r="LGI8"/>
      <c r="LGJ8"/>
      <c r="LGK8"/>
      <c r="LGL8"/>
      <c r="LGM8"/>
      <c r="LGN8"/>
      <c r="LGO8"/>
      <c r="LGP8"/>
      <c r="LGQ8"/>
      <c r="LGR8"/>
      <c r="LGS8"/>
      <c r="LGT8"/>
      <c r="LGU8"/>
      <c r="LGV8"/>
      <c r="LGW8"/>
      <c r="LGX8"/>
      <c r="LGY8"/>
      <c r="LGZ8"/>
      <c r="LHA8"/>
      <c r="LHB8"/>
      <c r="LHC8"/>
      <c r="LHD8"/>
      <c r="LHE8"/>
      <c r="LHF8"/>
      <c r="LHG8"/>
      <c r="LHH8"/>
      <c r="LHI8"/>
      <c r="LHJ8"/>
      <c r="LHK8"/>
      <c r="LHL8"/>
      <c r="LHM8"/>
      <c r="LHN8"/>
      <c r="LHO8"/>
      <c r="LHP8"/>
      <c r="LHQ8"/>
      <c r="LHR8"/>
      <c r="LHS8"/>
      <c r="LHT8"/>
      <c r="LHU8"/>
      <c r="LHV8"/>
      <c r="LHW8"/>
      <c r="LHX8"/>
      <c r="LHY8"/>
      <c r="LHZ8"/>
      <c r="LIA8"/>
      <c r="LIB8"/>
      <c r="LIC8"/>
      <c r="LID8"/>
      <c r="LIE8"/>
      <c r="LIF8"/>
      <c r="LIG8"/>
      <c r="LIH8"/>
      <c r="LII8"/>
      <c r="LIJ8"/>
      <c r="LIK8"/>
      <c r="LIL8"/>
      <c r="LIM8"/>
      <c r="LIN8"/>
      <c r="LIO8"/>
      <c r="LIP8"/>
      <c r="LIQ8"/>
      <c r="LIR8"/>
      <c r="LIS8"/>
      <c r="LIT8"/>
      <c r="LIU8"/>
      <c r="LIV8"/>
      <c r="LIW8"/>
      <c r="LIX8"/>
      <c r="LIY8"/>
      <c r="LIZ8"/>
      <c r="LJA8"/>
      <c r="LJB8"/>
      <c r="LJC8"/>
      <c r="LJD8"/>
      <c r="LJE8"/>
      <c r="LJF8"/>
      <c r="LJG8"/>
      <c r="LJH8"/>
      <c r="LJI8"/>
      <c r="LJJ8"/>
      <c r="LJK8"/>
      <c r="LJL8"/>
      <c r="LJM8"/>
      <c r="LJN8"/>
      <c r="LJO8"/>
      <c r="LJP8"/>
      <c r="LJQ8"/>
      <c r="LJR8"/>
      <c r="LJS8"/>
      <c r="LJT8"/>
      <c r="LJU8"/>
      <c r="LJV8"/>
      <c r="LJW8"/>
      <c r="LJX8"/>
      <c r="LJY8"/>
      <c r="LJZ8"/>
      <c r="LKA8"/>
      <c r="LKB8"/>
      <c r="LKC8"/>
      <c r="LKD8"/>
      <c r="LKE8"/>
      <c r="LKF8"/>
      <c r="LKG8"/>
      <c r="LKH8"/>
      <c r="LKI8"/>
      <c r="LKJ8"/>
      <c r="LKK8"/>
      <c r="LKL8"/>
      <c r="LKM8"/>
      <c r="LKN8"/>
      <c r="LKO8"/>
      <c r="LKP8"/>
      <c r="LKQ8"/>
      <c r="LKR8"/>
      <c r="LKS8"/>
      <c r="LKT8"/>
      <c r="LKU8"/>
      <c r="LKV8"/>
      <c r="LKW8"/>
      <c r="LKX8"/>
      <c r="LKY8"/>
      <c r="LKZ8"/>
      <c r="LLA8"/>
      <c r="LLB8"/>
      <c r="LLC8"/>
      <c r="LLD8"/>
      <c r="LLE8"/>
      <c r="LLF8"/>
      <c r="LLG8"/>
      <c r="LLH8"/>
      <c r="LLI8"/>
      <c r="LLJ8"/>
      <c r="LLK8"/>
      <c r="LLL8"/>
      <c r="LLM8"/>
      <c r="LLN8"/>
      <c r="LLO8"/>
      <c r="LLP8"/>
      <c r="LLQ8"/>
      <c r="LLR8"/>
      <c r="LLS8"/>
      <c r="LLT8"/>
      <c r="LLU8"/>
      <c r="LLV8"/>
      <c r="LLW8"/>
      <c r="LLX8"/>
      <c r="LLY8"/>
      <c r="LLZ8"/>
      <c r="LMA8"/>
      <c r="LMB8"/>
      <c r="LMC8"/>
      <c r="LMD8"/>
      <c r="LME8"/>
      <c r="LMF8"/>
      <c r="LMG8"/>
      <c r="LMH8"/>
      <c r="LMI8"/>
      <c r="LMJ8"/>
      <c r="LMK8"/>
      <c r="LML8"/>
      <c r="LMM8"/>
      <c r="LMN8"/>
      <c r="LMO8"/>
      <c r="LMP8"/>
      <c r="LMQ8"/>
      <c r="LMR8"/>
      <c r="LMS8"/>
      <c r="LMT8"/>
      <c r="LMU8"/>
      <c r="LMV8"/>
      <c r="LMW8"/>
      <c r="LMX8"/>
      <c r="LMY8"/>
      <c r="LMZ8"/>
      <c r="LNA8"/>
      <c r="LNB8"/>
      <c r="LNC8"/>
      <c r="LND8"/>
      <c r="LNE8"/>
      <c r="LNF8"/>
      <c r="LNG8"/>
      <c r="LNH8"/>
      <c r="LNI8"/>
      <c r="LNJ8"/>
      <c r="LNK8"/>
      <c r="LNL8"/>
      <c r="LNM8"/>
      <c r="LNN8"/>
      <c r="LNO8"/>
      <c r="LNP8"/>
      <c r="LNQ8"/>
      <c r="LNR8"/>
      <c r="LNS8"/>
      <c r="LNT8"/>
      <c r="LNU8"/>
      <c r="LNV8"/>
      <c r="LNW8"/>
      <c r="LNX8"/>
      <c r="LNY8"/>
      <c r="LNZ8"/>
      <c r="LOA8"/>
      <c r="LOB8"/>
      <c r="LOC8"/>
      <c r="LOD8"/>
      <c r="LOE8"/>
      <c r="LOF8"/>
      <c r="LOG8"/>
      <c r="LOH8"/>
      <c r="LOI8"/>
      <c r="LOJ8"/>
      <c r="LOK8"/>
      <c r="LOL8"/>
      <c r="LOM8"/>
      <c r="LON8"/>
      <c r="LOO8"/>
      <c r="LOP8"/>
      <c r="LOQ8"/>
      <c r="LOR8"/>
      <c r="LOS8"/>
      <c r="LOT8"/>
      <c r="LOU8"/>
      <c r="LOV8"/>
      <c r="LOW8"/>
      <c r="LOX8"/>
      <c r="LOY8"/>
      <c r="LOZ8"/>
      <c r="LPA8"/>
      <c r="LPB8"/>
      <c r="LPC8"/>
      <c r="LPD8"/>
      <c r="LPE8"/>
      <c r="LPF8"/>
      <c r="LPG8"/>
      <c r="LPH8"/>
      <c r="LPI8"/>
      <c r="LPJ8"/>
      <c r="LPK8"/>
      <c r="LPL8"/>
      <c r="LPM8"/>
      <c r="LPN8"/>
      <c r="LPO8"/>
      <c r="LPP8"/>
      <c r="LPQ8"/>
      <c r="LPR8"/>
      <c r="LPS8"/>
      <c r="LPT8"/>
      <c r="LPU8"/>
      <c r="LPV8"/>
      <c r="LPW8"/>
      <c r="LPX8"/>
      <c r="LPY8"/>
      <c r="LPZ8"/>
      <c r="LQA8"/>
      <c r="LQB8"/>
      <c r="LQC8"/>
      <c r="LQD8"/>
      <c r="LQE8"/>
      <c r="LQF8"/>
      <c r="LQG8"/>
      <c r="LQH8"/>
      <c r="LQI8"/>
      <c r="LQJ8"/>
      <c r="LQK8"/>
      <c r="LQL8"/>
      <c r="LQM8"/>
      <c r="LQN8"/>
      <c r="LQO8"/>
      <c r="LQP8"/>
      <c r="LQQ8"/>
      <c r="LQR8"/>
      <c r="LQS8"/>
      <c r="LQT8"/>
      <c r="LQU8"/>
      <c r="LQV8"/>
      <c r="LQW8"/>
      <c r="LQX8"/>
      <c r="LQY8"/>
      <c r="LQZ8"/>
      <c r="LRA8"/>
      <c r="LRB8"/>
      <c r="LRC8"/>
      <c r="LRD8"/>
      <c r="LRE8"/>
      <c r="LRF8"/>
      <c r="LRG8"/>
      <c r="LRH8"/>
      <c r="LRI8"/>
      <c r="LRJ8"/>
      <c r="LRK8"/>
      <c r="LRL8"/>
      <c r="LRM8"/>
      <c r="LRN8"/>
      <c r="LRO8"/>
      <c r="LRP8"/>
      <c r="LRQ8"/>
      <c r="LRR8"/>
      <c r="LRS8"/>
      <c r="LRT8"/>
      <c r="LRU8"/>
      <c r="LRV8"/>
      <c r="LRW8"/>
      <c r="LRX8"/>
      <c r="LRY8"/>
      <c r="LRZ8"/>
      <c r="LSA8"/>
      <c r="LSB8"/>
      <c r="LSC8"/>
      <c r="LSD8"/>
      <c r="LSE8"/>
      <c r="LSF8"/>
      <c r="LSG8"/>
      <c r="LSH8"/>
      <c r="LSI8"/>
      <c r="LSJ8"/>
      <c r="LSK8"/>
      <c r="LSL8"/>
      <c r="LSM8"/>
      <c r="LSN8"/>
      <c r="LSO8"/>
      <c r="LSP8"/>
      <c r="LSQ8"/>
      <c r="LSR8"/>
      <c r="LSS8"/>
      <c r="LST8"/>
      <c r="LSU8"/>
      <c r="LSV8"/>
      <c r="LSW8"/>
      <c r="LSX8"/>
      <c r="LSY8"/>
      <c r="LSZ8"/>
      <c r="LTA8"/>
      <c r="LTB8"/>
      <c r="LTC8"/>
      <c r="LTD8"/>
      <c r="LTE8"/>
      <c r="LTF8"/>
      <c r="LTG8"/>
      <c r="LTH8"/>
      <c r="LTI8"/>
      <c r="LTJ8"/>
      <c r="LTK8"/>
      <c r="LTL8"/>
      <c r="LTM8"/>
      <c r="LTN8"/>
      <c r="LTO8"/>
      <c r="LTP8"/>
      <c r="LTQ8"/>
      <c r="LTR8"/>
      <c r="LTS8"/>
      <c r="LTT8"/>
      <c r="LTU8"/>
      <c r="LTV8"/>
      <c r="LTW8"/>
      <c r="LTX8"/>
      <c r="LTY8"/>
      <c r="LTZ8"/>
      <c r="LUA8"/>
      <c r="LUB8"/>
      <c r="LUC8"/>
      <c r="LUD8"/>
      <c r="LUE8"/>
      <c r="LUF8"/>
      <c r="LUG8"/>
      <c r="LUH8"/>
      <c r="LUI8"/>
      <c r="LUJ8"/>
      <c r="LUK8"/>
      <c r="LUL8"/>
      <c r="LUM8"/>
      <c r="LUN8"/>
      <c r="LUO8"/>
      <c r="LUP8"/>
      <c r="LUQ8"/>
      <c r="LUR8"/>
      <c r="LUS8"/>
      <c r="LUT8"/>
      <c r="LUU8"/>
      <c r="LUV8"/>
      <c r="LUW8"/>
      <c r="LUX8"/>
      <c r="LUY8"/>
      <c r="LUZ8"/>
      <c r="LVA8"/>
      <c r="LVB8"/>
      <c r="LVC8"/>
      <c r="LVD8"/>
      <c r="LVE8"/>
      <c r="LVF8"/>
      <c r="LVG8"/>
      <c r="LVH8"/>
      <c r="LVI8"/>
      <c r="LVJ8"/>
      <c r="LVK8"/>
      <c r="LVL8"/>
      <c r="LVM8"/>
      <c r="LVN8"/>
      <c r="LVO8"/>
      <c r="LVP8"/>
      <c r="LVQ8"/>
      <c r="LVR8"/>
      <c r="LVS8"/>
      <c r="LVT8"/>
      <c r="LVU8"/>
      <c r="LVV8"/>
      <c r="LVW8"/>
      <c r="LVX8"/>
      <c r="LVY8"/>
      <c r="LVZ8"/>
      <c r="LWA8"/>
      <c r="LWB8"/>
      <c r="LWC8"/>
      <c r="LWD8"/>
      <c r="LWE8"/>
      <c r="LWF8"/>
      <c r="LWG8"/>
      <c r="LWH8"/>
      <c r="LWI8"/>
      <c r="LWJ8"/>
      <c r="LWK8"/>
      <c r="LWL8"/>
      <c r="LWM8"/>
      <c r="LWN8"/>
      <c r="LWO8"/>
      <c r="LWP8"/>
      <c r="LWQ8"/>
      <c r="LWR8"/>
      <c r="LWS8"/>
      <c r="LWT8"/>
      <c r="LWU8"/>
      <c r="LWV8"/>
      <c r="LWW8"/>
      <c r="LWX8"/>
      <c r="LWY8"/>
      <c r="LWZ8"/>
      <c r="LXA8"/>
      <c r="LXB8"/>
      <c r="LXC8"/>
      <c r="LXD8"/>
      <c r="LXE8"/>
      <c r="LXF8"/>
      <c r="LXG8"/>
      <c r="LXH8"/>
      <c r="LXI8"/>
      <c r="LXJ8"/>
      <c r="LXK8"/>
      <c r="LXL8"/>
      <c r="LXM8"/>
      <c r="LXN8"/>
      <c r="LXO8"/>
      <c r="LXP8"/>
      <c r="LXQ8"/>
      <c r="LXR8"/>
      <c r="LXS8"/>
      <c r="LXT8"/>
      <c r="LXU8"/>
      <c r="LXV8"/>
      <c r="LXW8"/>
      <c r="LXX8"/>
      <c r="LXY8"/>
      <c r="LXZ8"/>
      <c r="LYA8"/>
      <c r="LYB8"/>
      <c r="LYC8"/>
      <c r="LYD8"/>
      <c r="LYE8"/>
      <c r="LYF8"/>
      <c r="LYG8"/>
      <c r="LYH8"/>
      <c r="LYI8"/>
      <c r="LYJ8"/>
      <c r="LYK8"/>
      <c r="LYL8"/>
      <c r="LYM8"/>
      <c r="LYN8"/>
      <c r="LYO8"/>
      <c r="LYP8"/>
      <c r="LYQ8"/>
      <c r="LYR8"/>
      <c r="LYS8"/>
      <c r="LYT8"/>
      <c r="LYU8"/>
      <c r="LYV8"/>
      <c r="LYW8"/>
      <c r="LYX8"/>
      <c r="LYY8"/>
      <c r="LYZ8"/>
      <c r="LZA8"/>
      <c r="LZB8"/>
      <c r="LZC8"/>
      <c r="LZD8"/>
      <c r="LZE8"/>
      <c r="LZF8"/>
      <c r="LZG8"/>
      <c r="LZH8"/>
      <c r="LZI8"/>
      <c r="LZJ8"/>
      <c r="LZK8"/>
      <c r="LZL8"/>
      <c r="LZM8"/>
      <c r="LZN8"/>
      <c r="LZO8"/>
      <c r="LZP8"/>
      <c r="LZQ8"/>
      <c r="LZR8"/>
      <c r="LZS8"/>
      <c r="LZT8"/>
      <c r="LZU8"/>
      <c r="LZV8"/>
      <c r="LZW8"/>
      <c r="LZX8"/>
      <c r="LZY8"/>
      <c r="LZZ8"/>
      <c r="MAA8"/>
      <c r="MAB8"/>
      <c r="MAC8"/>
      <c r="MAD8"/>
      <c r="MAE8"/>
      <c r="MAF8"/>
      <c r="MAG8"/>
      <c r="MAH8"/>
      <c r="MAI8"/>
      <c r="MAJ8"/>
      <c r="MAK8"/>
      <c r="MAL8"/>
      <c r="MAM8"/>
      <c r="MAN8"/>
      <c r="MAO8"/>
      <c r="MAP8"/>
      <c r="MAQ8"/>
      <c r="MAR8"/>
      <c r="MAS8"/>
      <c r="MAT8"/>
      <c r="MAU8"/>
      <c r="MAV8"/>
      <c r="MAW8"/>
      <c r="MAX8"/>
      <c r="MAY8"/>
      <c r="MAZ8"/>
      <c r="MBA8"/>
      <c r="MBB8"/>
      <c r="MBC8"/>
      <c r="MBD8"/>
      <c r="MBE8"/>
      <c r="MBF8"/>
      <c r="MBG8"/>
      <c r="MBH8"/>
      <c r="MBI8"/>
      <c r="MBJ8"/>
      <c r="MBK8"/>
      <c r="MBL8"/>
      <c r="MBM8"/>
      <c r="MBN8"/>
      <c r="MBO8"/>
      <c r="MBP8"/>
      <c r="MBQ8"/>
      <c r="MBR8"/>
      <c r="MBS8"/>
      <c r="MBT8"/>
      <c r="MBU8"/>
      <c r="MBV8"/>
      <c r="MBW8"/>
      <c r="MBX8"/>
      <c r="MBY8"/>
      <c r="MBZ8"/>
      <c r="MCA8"/>
      <c r="MCB8"/>
      <c r="MCC8"/>
      <c r="MCD8"/>
      <c r="MCE8"/>
      <c r="MCF8"/>
      <c r="MCG8"/>
      <c r="MCH8"/>
      <c r="MCI8"/>
      <c r="MCJ8"/>
      <c r="MCK8"/>
      <c r="MCL8"/>
      <c r="MCM8"/>
      <c r="MCN8"/>
      <c r="MCO8"/>
      <c r="MCP8"/>
      <c r="MCQ8"/>
      <c r="MCR8"/>
      <c r="MCS8"/>
      <c r="MCT8"/>
      <c r="MCU8"/>
      <c r="MCV8"/>
      <c r="MCW8"/>
      <c r="MCX8"/>
      <c r="MCY8"/>
      <c r="MCZ8"/>
      <c r="MDA8"/>
      <c r="MDB8"/>
      <c r="MDC8"/>
      <c r="MDD8"/>
      <c r="MDE8"/>
      <c r="MDF8"/>
      <c r="MDG8"/>
      <c r="MDH8"/>
      <c r="MDI8"/>
      <c r="MDJ8"/>
      <c r="MDK8"/>
      <c r="MDL8"/>
      <c r="MDM8"/>
      <c r="MDN8"/>
      <c r="MDO8"/>
      <c r="MDP8"/>
      <c r="MDQ8"/>
      <c r="MDR8"/>
      <c r="MDS8"/>
      <c r="MDT8"/>
      <c r="MDU8"/>
      <c r="MDV8"/>
      <c r="MDW8"/>
      <c r="MDX8"/>
      <c r="MDY8"/>
      <c r="MDZ8"/>
      <c r="MEA8"/>
      <c r="MEB8"/>
      <c r="MEC8"/>
      <c r="MED8"/>
      <c r="MEE8"/>
      <c r="MEF8"/>
      <c r="MEG8"/>
      <c r="MEH8"/>
      <c r="MEI8"/>
      <c r="MEJ8"/>
      <c r="MEK8"/>
      <c r="MEL8"/>
      <c r="MEM8"/>
      <c r="MEN8"/>
      <c r="MEO8"/>
      <c r="MEP8"/>
      <c r="MEQ8"/>
      <c r="MER8"/>
      <c r="MES8"/>
      <c r="MET8"/>
      <c r="MEU8"/>
      <c r="MEV8"/>
      <c r="MEW8"/>
      <c r="MEX8"/>
      <c r="MEY8"/>
      <c r="MEZ8"/>
      <c r="MFA8"/>
      <c r="MFB8"/>
      <c r="MFC8"/>
      <c r="MFD8"/>
      <c r="MFE8"/>
      <c r="MFF8"/>
      <c r="MFG8"/>
      <c r="MFH8"/>
      <c r="MFI8"/>
      <c r="MFJ8"/>
      <c r="MFK8"/>
      <c r="MFL8"/>
      <c r="MFM8"/>
      <c r="MFN8"/>
      <c r="MFO8"/>
      <c r="MFP8"/>
      <c r="MFQ8"/>
      <c r="MFR8"/>
      <c r="MFS8"/>
      <c r="MFT8"/>
      <c r="MFU8"/>
      <c r="MFV8"/>
      <c r="MFW8"/>
      <c r="MFX8"/>
      <c r="MFY8"/>
      <c r="MFZ8"/>
      <c r="MGA8"/>
      <c r="MGB8"/>
      <c r="MGC8"/>
      <c r="MGD8"/>
      <c r="MGE8"/>
      <c r="MGF8"/>
      <c r="MGG8"/>
      <c r="MGH8"/>
      <c r="MGI8"/>
      <c r="MGJ8"/>
      <c r="MGK8"/>
      <c r="MGL8"/>
      <c r="MGM8"/>
      <c r="MGN8"/>
      <c r="MGO8"/>
      <c r="MGP8"/>
      <c r="MGQ8"/>
      <c r="MGR8"/>
      <c r="MGS8"/>
      <c r="MGT8"/>
      <c r="MGU8"/>
      <c r="MGV8"/>
      <c r="MGW8"/>
      <c r="MGX8"/>
      <c r="MGY8"/>
      <c r="MGZ8"/>
      <c r="MHA8"/>
      <c r="MHB8"/>
      <c r="MHC8"/>
      <c r="MHD8"/>
      <c r="MHE8"/>
      <c r="MHF8"/>
      <c r="MHG8"/>
      <c r="MHH8"/>
      <c r="MHI8"/>
      <c r="MHJ8"/>
      <c r="MHK8"/>
      <c r="MHL8"/>
      <c r="MHM8"/>
      <c r="MHN8"/>
      <c r="MHO8"/>
      <c r="MHP8"/>
      <c r="MHQ8"/>
      <c r="MHR8"/>
      <c r="MHS8"/>
      <c r="MHT8"/>
      <c r="MHU8"/>
      <c r="MHV8"/>
      <c r="MHW8"/>
      <c r="MHX8"/>
      <c r="MHY8"/>
      <c r="MHZ8"/>
      <c r="MIA8"/>
      <c r="MIB8"/>
      <c r="MIC8"/>
      <c r="MID8"/>
      <c r="MIE8"/>
      <c r="MIF8"/>
      <c r="MIG8"/>
      <c r="MIH8"/>
      <c r="MII8"/>
      <c r="MIJ8"/>
      <c r="MIK8"/>
      <c r="MIL8"/>
      <c r="MIM8"/>
      <c r="MIN8"/>
      <c r="MIO8"/>
      <c r="MIP8"/>
      <c r="MIQ8"/>
      <c r="MIR8"/>
      <c r="MIS8"/>
      <c r="MIT8"/>
      <c r="MIU8"/>
      <c r="MIV8"/>
      <c r="MIW8"/>
      <c r="MIX8"/>
      <c r="MIY8"/>
      <c r="MIZ8"/>
      <c r="MJA8"/>
      <c r="MJB8"/>
      <c r="MJC8"/>
      <c r="MJD8"/>
      <c r="MJE8"/>
      <c r="MJF8"/>
      <c r="MJG8"/>
      <c r="MJH8"/>
      <c r="MJI8"/>
      <c r="MJJ8"/>
      <c r="MJK8"/>
      <c r="MJL8"/>
      <c r="MJM8"/>
      <c r="MJN8"/>
      <c r="MJO8"/>
      <c r="MJP8"/>
      <c r="MJQ8"/>
      <c r="MJR8"/>
      <c r="MJS8"/>
      <c r="MJT8"/>
      <c r="MJU8"/>
      <c r="MJV8"/>
      <c r="MJW8"/>
      <c r="MJX8"/>
      <c r="MJY8"/>
      <c r="MJZ8"/>
      <c r="MKA8"/>
      <c r="MKB8"/>
      <c r="MKC8"/>
      <c r="MKD8"/>
      <c r="MKE8"/>
      <c r="MKF8"/>
      <c r="MKG8"/>
      <c r="MKH8"/>
      <c r="MKI8"/>
      <c r="MKJ8"/>
      <c r="MKK8"/>
      <c r="MKL8"/>
      <c r="MKM8"/>
      <c r="MKN8"/>
      <c r="MKO8"/>
      <c r="MKP8"/>
      <c r="MKQ8"/>
      <c r="MKR8"/>
      <c r="MKS8"/>
      <c r="MKT8"/>
      <c r="MKU8"/>
      <c r="MKV8"/>
      <c r="MKW8"/>
      <c r="MKX8"/>
      <c r="MKY8"/>
      <c r="MKZ8"/>
      <c r="MLA8"/>
      <c r="MLB8"/>
      <c r="MLC8"/>
      <c r="MLD8"/>
      <c r="MLE8"/>
      <c r="MLF8"/>
      <c r="MLG8"/>
      <c r="MLH8"/>
      <c r="MLI8"/>
      <c r="MLJ8"/>
      <c r="MLK8"/>
      <c r="MLL8"/>
      <c r="MLM8"/>
      <c r="MLN8"/>
      <c r="MLO8"/>
      <c r="MLP8"/>
      <c r="MLQ8"/>
      <c r="MLR8"/>
      <c r="MLS8"/>
      <c r="MLT8"/>
      <c r="MLU8"/>
      <c r="MLV8"/>
      <c r="MLW8"/>
      <c r="MLX8"/>
      <c r="MLY8"/>
      <c r="MLZ8"/>
      <c r="MMA8"/>
      <c r="MMB8"/>
      <c r="MMC8"/>
      <c r="MMD8"/>
      <c r="MME8"/>
      <c r="MMF8"/>
      <c r="MMG8"/>
      <c r="MMH8"/>
      <c r="MMI8"/>
      <c r="MMJ8"/>
      <c r="MMK8"/>
      <c r="MML8"/>
      <c r="MMM8"/>
      <c r="MMN8"/>
      <c r="MMO8"/>
      <c r="MMP8"/>
      <c r="MMQ8"/>
      <c r="MMR8"/>
      <c r="MMS8"/>
      <c r="MMT8"/>
      <c r="MMU8"/>
      <c r="MMV8"/>
      <c r="MMW8"/>
      <c r="MMX8"/>
      <c r="MMY8"/>
      <c r="MMZ8"/>
      <c r="MNA8"/>
      <c r="MNB8"/>
      <c r="MNC8"/>
      <c r="MND8"/>
      <c r="MNE8"/>
      <c r="MNF8"/>
      <c r="MNG8"/>
      <c r="MNH8"/>
      <c r="MNI8"/>
      <c r="MNJ8"/>
      <c r="MNK8"/>
      <c r="MNL8"/>
      <c r="MNM8"/>
      <c r="MNN8"/>
      <c r="MNO8"/>
      <c r="MNP8"/>
      <c r="MNQ8"/>
      <c r="MNR8"/>
      <c r="MNS8"/>
      <c r="MNT8"/>
      <c r="MNU8"/>
      <c r="MNV8"/>
      <c r="MNW8"/>
      <c r="MNX8"/>
      <c r="MNY8"/>
      <c r="MNZ8"/>
      <c r="MOA8"/>
      <c r="MOB8"/>
      <c r="MOC8"/>
      <c r="MOD8"/>
      <c r="MOE8"/>
      <c r="MOF8"/>
      <c r="MOG8"/>
      <c r="MOH8"/>
      <c r="MOI8"/>
      <c r="MOJ8"/>
      <c r="MOK8"/>
      <c r="MOL8"/>
      <c r="MOM8"/>
      <c r="MON8"/>
      <c r="MOO8"/>
      <c r="MOP8"/>
      <c r="MOQ8"/>
      <c r="MOR8"/>
      <c r="MOS8"/>
      <c r="MOT8"/>
      <c r="MOU8"/>
      <c r="MOV8"/>
      <c r="MOW8"/>
      <c r="MOX8"/>
      <c r="MOY8"/>
      <c r="MOZ8"/>
      <c r="MPA8"/>
      <c r="MPB8"/>
      <c r="MPC8"/>
      <c r="MPD8"/>
      <c r="MPE8"/>
      <c r="MPF8"/>
      <c r="MPG8"/>
      <c r="MPH8"/>
      <c r="MPI8"/>
      <c r="MPJ8"/>
      <c r="MPK8"/>
      <c r="MPL8"/>
      <c r="MPM8"/>
      <c r="MPN8"/>
      <c r="MPO8"/>
      <c r="MPP8"/>
      <c r="MPQ8"/>
      <c r="MPR8"/>
      <c r="MPS8"/>
      <c r="MPT8"/>
      <c r="MPU8"/>
      <c r="MPV8"/>
      <c r="MPW8"/>
      <c r="MPX8"/>
      <c r="MPY8"/>
      <c r="MPZ8"/>
      <c r="MQA8"/>
      <c r="MQB8"/>
      <c r="MQC8"/>
      <c r="MQD8"/>
      <c r="MQE8"/>
      <c r="MQF8"/>
      <c r="MQG8"/>
      <c r="MQH8"/>
      <c r="MQI8"/>
      <c r="MQJ8"/>
      <c r="MQK8"/>
      <c r="MQL8"/>
      <c r="MQM8"/>
      <c r="MQN8"/>
      <c r="MQO8"/>
      <c r="MQP8"/>
      <c r="MQQ8"/>
      <c r="MQR8"/>
      <c r="MQS8"/>
      <c r="MQT8"/>
      <c r="MQU8"/>
      <c r="MQV8"/>
      <c r="MQW8"/>
      <c r="MQX8"/>
      <c r="MQY8"/>
      <c r="MQZ8"/>
      <c r="MRA8"/>
      <c r="MRB8"/>
      <c r="MRC8"/>
      <c r="MRD8"/>
      <c r="MRE8"/>
      <c r="MRF8"/>
      <c r="MRG8"/>
      <c r="MRH8"/>
      <c r="MRI8"/>
      <c r="MRJ8"/>
      <c r="MRK8"/>
      <c r="MRL8"/>
      <c r="MRM8"/>
      <c r="MRN8"/>
      <c r="MRO8"/>
      <c r="MRP8"/>
      <c r="MRQ8"/>
      <c r="MRR8"/>
      <c r="MRS8"/>
      <c r="MRT8"/>
      <c r="MRU8"/>
      <c r="MRV8"/>
      <c r="MRW8"/>
      <c r="MRX8"/>
      <c r="MRY8"/>
      <c r="MRZ8"/>
      <c r="MSA8"/>
      <c r="MSB8"/>
      <c r="MSC8"/>
      <c r="MSD8"/>
      <c r="MSE8"/>
      <c r="MSF8"/>
      <c r="MSG8"/>
      <c r="MSH8"/>
      <c r="MSI8"/>
      <c r="MSJ8"/>
      <c r="MSK8"/>
      <c r="MSL8"/>
      <c r="MSM8"/>
      <c r="MSN8"/>
      <c r="MSO8"/>
      <c r="MSP8"/>
      <c r="MSQ8"/>
      <c r="MSR8"/>
      <c r="MSS8"/>
      <c r="MST8"/>
      <c r="MSU8"/>
      <c r="MSV8"/>
      <c r="MSW8"/>
      <c r="MSX8"/>
      <c r="MSY8"/>
      <c r="MSZ8"/>
      <c r="MTA8"/>
      <c r="MTB8"/>
      <c r="MTC8"/>
      <c r="MTD8"/>
      <c r="MTE8"/>
      <c r="MTF8"/>
      <c r="MTG8"/>
      <c r="MTH8"/>
      <c r="MTI8"/>
      <c r="MTJ8"/>
      <c r="MTK8"/>
      <c r="MTL8"/>
      <c r="MTM8"/>
      <c r="MTN8"/>
      <c r="MTO8"/>
      <c r="MTP8"/>
      <c r="MTQ8"/>
      <c r="MTR8"/>
      <c r="MTS8"/>
      <c r="MTT8"/>
      <c r="MTU8"/>
      <c r="MTV8"/>
      <c r="MTW8"/>
      <c r="MTX8"/>
      <c r="MTY8"/>
      <c r="MTZ8"/>
      <c r="MUA8"/>
      <c r="MUB8"/>
      <c r="MUC8"/>
      <c r="MUD8"/>
      <c r="MUE8"/>
      <c r="MUF8"/>
      <c r="MUG8"/>
      <c r="MUH8"/>
      <c r="MUI8"/>
      <c r="MUJ8"/>
      <c r="MUK8"/>
      <c r="MUL8"/>
      <c r="MUM8"/>
      <c r="MUN8"/>
      <c r="MUO8"/>
      <c r="MUP8"/>
      <c r="MUQ8"/>
      <c r="MUR8"/>
      <c r="MUS8"/>
      <c r="MUT8"/>
      <c r="MUU8"/>
      <c r="MUV8"/>
      <c r="MUW8"/>
      <c r="MUX8"/>
      <c r="MUY8"/>
      <c r="MUZ8"/>
      <c r="MVA8"/>
      <c r="MVB8"/>
      <c r="MVC8"/>
      <c r="MVD8"/>
      <c r="MVE8"/>
      <c r="MVF8"/>
      <c r="MVG8"/>
      <c r="MVH8"/>
      <c r="MVI8"/>
      <c r="MVJ8"/>
      <c r="MVK8"/>
      <c r="MVL8"/>
      <c r="MVM8"/>
      <c r="MVN8"/>
      <c r="MVO8"/>
      <c r="MVP8"/>
      <c r="MVQ8"/>
      <c r="MVR8"/>
      <c r="MVS8"/>
      <c r="MVT8"/>
      <c r="MVU8"/>
      <c r="MVV8"/>
      <c r="MVW8"/>
      <c r="MVX8"/>
      <c r="MVY8"/>
      <c r="MVZ8"/>
      <c r="MWA8"/>
      <c r="MWB8"/>
      <c r="MWC8"/>
      <c r="MWD8"/>
      <c r="MWE8"/>
      <c r="MWF8"/>
      <c r="MWG8"/>
      <c r="MWH8"/>
      <c r="MWI8"/>
      <c r="MWJ8"/>
      <c r="MWK8"/>
      <c r="MWL8"/>
      <c r="MWM8"/>
      <c r="MWN8"/>
      <c r="MWO8"/>
      <c r="MWP8"/>
      <c r="MWQ8"/>
      <c r="MWR8"/>
      <c r="MWS8"/>
      <c r="MWT8"/>
      <c r="MWU8"/>
      <c r="MWV8"/>
      <c r="MWW8"/>
      <c r="MWX8"/>
      <c r="MWY8"/>
      <c r="MWZ8"/>
      <c r="MXA8"/>
      <c r="MXB8"/>
      <c r="MXC8"/>
      <c r="MXD8"/>
      <c r="MXE8"/>
      <c r="MXF8"/>
      <c r="MXG8"/>
      <c r="MXH8"/>
      <c r="MXI8"/>
      <c r="MXJ8"/>
      <c r="MXK8"/>
      <c r="MXL8"/>
      <c r="MXM8"/>
      <c r="MXN8"/>
      <c r="MXO8"/>
      <c r="MXP8"/>
      <c r="MXQ8"/>
      <c r="MXR8"/>
      <c r="MXS8"/>
      <c r="MXT8"/>
      <c r="MXU8"/>
      <c r="MXV8"/>
      <c r="MXW8"/>
      <c r="MXX8"/>
      <c r="MXY8"/>
      <c r="MXZ8"/>
      <c r="MYA8"/>
      <c r="MYB8"/>
      <c r="MYC8"/>
      <c r="MYD8"/>
      <c r="MYE8"/>
      <c r="MYF8"/>
      <c r="MYG8"/>
      <c r="MYH8"/>
      <c r="MYI8"/>
      <c r="MYJ8"/>
      <c r="MYK8"/>
      <c r="MYL8"/>
      <c r="MYM8"/>
      <c r="MYN8"/>
      <c r="MYO8"/>
      <c r="MYP8"/>
      <c r="MYQ8"/>
      <c r="MYR8"/>
      <c r="MYS8"/>
      <c r="MYT8"/>
      <c r="MYU8"/>
      <c r="MYV8"/>
      <c r="MYW8"/>
      <c r="MYX8"/>
      <c r="MYY8"/>
      <c r="MYZ8"/>
      <c r="MZA8"/>
      <c r="MZB8"/>
      <c r="MZC8"/>
      <c r="MZD8"/>
      <c r="MZE8"/>
      <c r="MZF8"/>
      <c r="MZG8"/>
      <c r="MZH8"/>
      <c r="MZI8"/>
      <c r="MZJ8"/>
      <c r="MZK8"/>
      <c r="MZL8"/>
      <c r="MZM8"/>
      <c r="MZN8"/>
      <c r="MZO8"/>
      <c r="MZP8"/>
      <c r="MZQ8"/>
      <c r="MZR8"/>
      <c r="MZS8"/>
      <c r="MZT8"/>
      <c r="MZU8"/>
      <c r="MZV8"/>
      <c r="MZW8"/>
      <c r="MZX8"/>
      <c r="MZY8"/>
      <c r="MZZ8"/>
      <c r="NAA8"/>
      <c r="NAB8"/>
      <c r="NAC8"/>
      <c r="NAD8"/>
      <c r="NAE8"/>
      <c r="NAF8"/>
      <c r="NAG8"/>
      <c r="NAH8"/>
      <c r="NAI8"/>
      <c r="NAJ8"/>
      <c r="NAK8"/>
      <c r="NAL8"/>
      <c r="NAM8"/>
      <c r="NAN8"/>
      <c r="NAO8"/>
      <c r="NAP8"/>
      <c r="NAQ8"/>
      <c r="NAR8"/>
      <c r="NAS8"/>
      <c r="NAT8"/>
      <c r="NAU8"/>
      <c r="NAV8"/>
      <c r="NAW8"/>
      <c r="NAX8"/>
      <c r="NAY8"/>
      <c r="NAZ8"/>
      <c r="NBA8"/>
      <c r="NBB8"/>
      <c r="NBC8"/>
      <c r="NBD8"/>
      <c r="NBE8"/>
      <c r="NBF8"/>
      <c r="NBG8"/>
      <c r="NBH8"/>
      <c r="NBI8"/>
      <c r="NBJ8"/>
      <c r="NBK8"/>
      <c r="NBL8"/>
      <c r="NBM8"/>
      <c r="NBN8"/>
      <c r="NBO8"/>
      <c r="NBP8"/>
      <c r="NBQ8"/>
      <c r="NBR8"/>
      <c r="NBS8"/>
      <c r="NBT8"/>
      <c r="NBU8"/>
      <c r="NBV8"/>
      <c r="NBW8"/>
      <c r="NBX8"/>
      <c r="NBY8"/>
      <c r="NBZ8"/>
      <c r="NCA8"/>
      <c r="NCB8"/>
      <c r="NCC8"/>
      <c r="NCD8"/>
      <c r="NCE8"/>
      <c r="NCF8"/>
      <c r="NCG8"/>
      <c r="NCH8"/>
      <c r="NCI8"/>
      <c r="NCJ8"/>
      <c r="NCK8"/>
      <c r="NCL8"/>
      <c r="NCM8"/>
      <c r="NCN8"/>
      <c r="NCO8"/>
      <c r="NCP8"/>
      <c r="NCQ8"/>
      <c r="NCR8"/>
      <c r="NCS8"/>
      <c r="NCT8"/>
      <c r="NCU8"/>
      <c r="NCV8"/>
      <c r="NCW8"/>
      <c r="NCX8"/>
      <c r="NCY8"/>
      <c r="NCZ8"/>
      <c r="NDA8"/>
      <c r="NDB8"/>
      <c r="NDC8"/>
      <c r="NDD8"/>
      <c r="NDE8"/>
      <c r="NDF8"/>
      <c r="NDG8"/>
      <c r="NDH8"/>
      <c r="NDI8"/>
      <c r="NDJ8"/>
      <c r="NDK8"/>
      <c r="NDL8"/>
      <c r="NDM8"/>
      <c r="NDN8"/>
      <c r="NDO8"/>
      <c r="NDP8"/>
      <c r="NDQ8"/>
      <c r="NDR8"/>
      <c r="NDS8"/>
      <c r="NDT8"/>
      <c r="NDU8"/>
      <c r="NDV8"/>
      <c r="NDW8"/>
      <c r="NDX8"/>
      <c r="NDY8"/>
      <c r="NDZ8"/>
      <c r="NEA8"/>
      <c r="NEB8"/>
      <c r="NEC8"/>
      <c r="NED8"/>
      <c r="NEE8"/>
      <c r="NEF8"/>
      <c r="NEG8"/>
      <c r="NEH8"/>
      <c r="NEI8"/>
      <c r="NEJ8"/>
      <c r="NEK8"/>
      <c r="NEL8"/>
      <c r="NEM8"/>
      <c r="NEN8"/>
      <c r="NEO8"/>
      <c r="NEP8"/>
      <c r="NEQ8"/>
      <c r="NER8"/>
      <c r="NES8"/>
      <c r="NET8"/>
      <c r="NEU8"/>
      <c r="NEV8"/>
      <c r="NEW8"/>
      <c r="NEX8"/>
      <c r="NEY8"/>
      <c r="NEZ8"/>
      <c r="NFA8"/>
      <c r="NFB8"/>
      <c r="NFC8"/>
      <c r="NFD8"/>
      <c r="NFE8"/>
      <c r="NFF8"/>
      <c r="NFG8"/>
      <c r="NFH8"/>
      <c r="NFI8"/>
      <c r="NFJ8"/>
      <c r="NFK8"/>
      <c r="NFL8"/>
      <c r="NFM8"/>
      <c r="NFN8"/>
      <c r="NFO8"/>
      <c r="NFP8"/>
      <c r="NFQ8"/>
      <c r="NFR8"/>
      <c r="NFS8"/>
      <c r="NFT8"/>
      <c r="NFU8"/>
      <c r="NFV8"/>
      <c r="NFW8"/>
      <c r="NFX8"/>
      <c r="NFY8"/>
      <c r="NFZ8"/>
      <c r="NGA8"/>
      <c r="NGB8"/>
      <c r="NGC8"/>
      <c r="NGD8"/>
      <c r="NGE8"/>
      <c r="NGF8"/>
      <c r="NGG8"/>
      <c r="NGH8"/>
      <c r="NGI8"/>
      <c r="NGJ8"/>
      <c r="NGK8"/>
      <c r="NGL8"/>
      <c r="NGM8"/>
      <c r="NGN8"/>
      <c r="NGO8"/>
      <c r="NGP8"/>
      <c r="NGQ8"/>
      <c r="NGR8"/>
      <c r="NGS8"/>
      <c r="NGT8"/>
      <c r="NGU8"/>
      <c r="NGV8"/>
      <c r="NGW8"/>
      <c r="NGX8"/>
      <c r="NGY8"/>
      <c r="NGZ8"/>
      <c r="NHA8"/>
      <c r="NHB8"/>
      <c r="NHC8"/>
      <c r="NHD8"/>
      <c r="NHE8"/>
      <c r="NHF8"/>
      <c r="NHG8"/>
      <c r="NHH8"/>
      <c r="NHI8"/>
      <c r="NHJ8"/>
      <c r="NHK8"/>
      <c r="NHL8"/>
      <c r="NHM8"/>
      <c r="NHN8"/>
      <c r="NHO8"/>
      <c r="NHP8"/>
      <c r="NHQ8"/>
      <c r="NHR8"/>
      <c r="NHS8"/>
      <c r="NHT8"/>
      <c r="NHU8"/>
      <c r="NHV8"/>
      <c r="NHW8"/>
      <c r="NHX8"/>
      <c r="NHY8"/>
      <c r="NHZ8"/>
      <c r="NIA8"/>
      <c r="NIB8"/>
      <c r="NIC8"/>
      <c r="NID8"/>
      <c r="NIE8"/>
      <c r="NIF8"/>
      <c r="NIG8"/>
      <c r="NIH8"/>
      <c r="NII8"/>
      <c r="NIJ8"/>
      <c r="NIK8"/>
      <c r="NIL8"/>
      <c r="NIM8"/>
      <c r="NIN8"/>
      <c r="NIO8"/>
      <c r="NIP8"/>
      <c r="NIQ8"/>
      <c r="NIR8"/>
      <c r="NIS8"/>
      <c r="NIT8"/>
      <c r="NIU8"/>
      <c r="NIV8"/>
      <c r="NIW8"/>
      <c r="NIX8"/>
      <c r="NIY8"/>
      <c r="NIZ8"/>
      <c r="NJA8"/>
      <c r="NJB8"/>
      <c r="NJC8"/>
      <c r="NJD8"/>
      <c r="NJE8"/>
      <c r="NJF8"/>
      <c r="NJG8"/>
      <c r="NJH8"/>
      <c r="NJI8"/>
      <c r="NJJ8"/>
      <c r="NJK8"/>
      <c r="NJL8"/>
      <c r="NJM8"/>
      <c r="NJN8"/>
      <c r="NJO8"/>
      <c r="NJP8"/>
      <c r="NJQ8"/>
      <c r="NJR8"/>
      <c r="NJS8"/>
      <c r="NJT8"/>
      <c r="NJU8"/>
      <c r="NJV8"/>
      <c r="NJW8"/>
      <c r="NJX8"/>
      <c r="NJY8"/>
      <c r="NJZ8"/>
      <c r="NKA8"/>
      <c r="NKB8"/>
      <c r="NKC8"/>
      <c r="NKD8"/>
      <c r="NKE8"/>
      <c r="NKF8"/>
      <c r="NKG8"/>
      <c r="NKH8"/>
      <c r="NKI8"/>
      <c r="NKJ8"/>
      <c r="NKK8"/>
      <c r="NKL8"/>
      <c r="NKM8"/>
      <c r="NKN8"/>
      <c r="NKO8"/>
      <c r="NKP8"/>
      <c r="NKQ8"/>
      <c r="NKR8"/>
      <c r="NKS8"/>
      <c r="NKT8"/>
      <c r="NKU8"/>
      <c r="NKV8"/>
      <c r="NKW8"/>
      <c r="NKX8"/>
      <c r="NKY8"/>
      <c r="NKZ8"/>
      <c r="NLA8"/>
      <c r="NLB8"/>
      <c r="NLC8"/>
      <c r="NLD8"/>
      <c r="NLE8"/>
      <c r="NLF8"/>
      <c r="NLG8"/>
      <c r="NLH8"/>
      <c r="NLI8"/>
      <c r="NLJ8"/>
      <c r="NLK8"/>
      <c r="NLL8"/>
      <c r="NLM8"/>
      <c r="NLN8"/>
      <c r="NLO8"/>
      <c r="NLP8"/>
      <c r="NLQ8"/>
      <c r="NLR8"/>
      <c r="NLS8"/>
      <c r="NLT8"/>
      <c r="NLU8"/>
      <c r="NLV8"/>
      <c r="NLW8"/>
      <c r="NLX8"/>
      <c r="NLY8"/>
      <c r="NLZ8"/>
      <c r="NMA8"/>
      <c r="NMB8"/>
      <c r="NMC8"/>
      <c r="NMD8"/>
      <c r="NME8"/>
      <c r="NMF8"/>
      <c r="NMG8"/>
      <c r="NMH8"/>
      <c r="NMI8"/>
      <c r="NMJ8"/>
      <c r="NMK8"/>
      <c r="NML8"/>
      <c r="NMM8"/>
      <c r="NMN8"/>
      <c r="NMO8"/>
      <c r="NMP8"/>
      <c r="NMQ8"/>
      <c r="NMR8"/>
      <c r="NMS8"/>
      <c r="NMT8"/>
      <c r="NMU8"/>
      <c r="NMV8"/>
      <c r="NMW8"/>
      <c r="NMX8"/>
      <c r="NMY8"/>
      <c r="NMZ8"/>
      <c r="NNA8"/>
      <c r="NNB8"/>
      <c r="NNC8"/>
      <c r="NND8"/>
      <c r="NNE8"/>
      <c r="NNF8"/>
      <c r="NNG8"/>
      <c r="NNH8"/>
      <c r="NNI8"/>
      <c r="NNJ8"/>
      <c r="NNK8"/>
      <c r="NNL8"/>
      <c r="NNM8"/>
      <c r="NNN8"/>
      <c r="NNO8"/>
      <c r="NNP8"/>
      <c r="NNQ8"/>
      <c r="NNR8"/>
      <c r="NNS8"/>
      <c r="NNT8"/>
      <c r="NNU8"/>
      <c r="NNV8"/>
      <c r="NNW8"/>
      <c r="NNX8"/>
      <c r="NNY8"/>
      <c r="NNZ8"/>
      <c r="NOA8"/>
      <c r="NOB8"/>
      <c r="NOC8"/>
      <c r="NOD8"/>
      <c r="NOE8"/>
      <c r="NOF8"/>
      <c r="NOG8"/>
      <c r="NOH8"/>
      <c r="NOI8"/>
      <c r="NOJ8"/>
      <c r="NOK8"/>
      <c r="NOL8"/>
      <c r="NOM8"/>
      <c r="NON8"/>
      <c r="NOO8"/>
      <c r="NOP8"/>
      <c r="NOQ8"/>
      <c r="NOR8"/>
      <c r="NOS8"/>
      <c r="NOT8"/>
      <c r="NOU8"/>
      <c r="NOV8"/>
      <c r="NOW8"/>
      <c r="NOX8"/>
      <c r="NOY8"/>
      <c r="NOZ8"/>
      <c r="NPA8"/>
      <c r="NPB8"/>
      <c r="NPC8"/>
      <c r="NPD8"/>
      <c r="NPE8"/>
      <c r="NPF8"/>
      <c r="NPG8"/>
      <c r="NPH8"/>
      <c r="NPI8"/>
      <c r="NPJ8"/>
      <c r="NPK8"/>
      <c r="NPL8"/>
      <c r="NPM8"/>
      <c r="NPN8"/>
      <c r="NPO8"/>
      <c r="NPP8"/>
      <c r="NPQ8"/>
      <c r="NPR8"/>
      <c r="NPS8"/>
      <c r="NPT8"/>
      <c r="NPU8"/>
      <c r="NPV8"/>
      <c r="NPW8"/>
      <c r="NPX8"/>
      <c r="NPY8"/>
      <c r="NPZ8"/>
      <c r="NQA8"/>
      <c r="NQB8"/>
      <c r="NQC8"/>
      <c r="NQD8"/>
      <c r="NQE8"/>
      <c r="NQF8"/>
      <c r="NQG8"/>
      <c r="NQH8"/>
      <c r="NQI8"/>
      <c r="NQJ8"/>
      <c r="NQK8"/>
      <c r="NQL8"/>
      <c r="NQM8"/>
      <c r="NQN8"/>
      <c r="NQO8"/>
      <c r="NQP8"/>
      <c r="NQQ8"/>
      <c r="NQR8"/>
      <c r="NQS8"/>
      <c r="NQT8"/>
      <c r="NQU8"/>
      <c r="NQV8"/>
      <c r="NQW8"/>
      <c r="NQX8"/>
      <c r="NQY8"/>
      <c r="NQZ8"/>
      <c r="NRA8"/>
      <c r="NRB8"/>
      <c r="NRC8"/>
      <c r="NRD8"/>
      <c r="NRE8"/>
      <c r="NRF8"/>
      <c r="NRG8"/>
      <c r="NRH8"/>
      <c r="NRI8"/>
      <c r="NRJ8"/>
      <c r="NRK8"/>
      <c r="NRL8"/>
      <c r="NRM8"/>
      <c r="NRN8"/>
      <c r="NRO8"/>
      <c r="NRP8"/>
      <c r="NRQ8"/>
      <c r="NRR8"/>
      <c r="NRS8"/>
      <c r="NRT8"/>
      <c r="NRU8"/>
      <c r="NRV8"/>
      <c r="NRW8"/>
      <c r="NRX8"/>
      <c r="NRY8"/>
      <c r="NRZ8"/>
      <c r="NSA8"/>
      <c r="NSB8"/>
      <c r="NSC8"/>
      <c r="NSD8"/>
      <c r="NSE8"/>
      <c r="NSF8"/>
      <c r="NSG8"/>
      <c r="NSH8"/>
      <c r="NSI8"/>
      <c r="NSJ8"/>
      <c r="NSK8"/>
      <c r="NSL8"/>
      <c r="NSM8"/>
      <c r="NSN8"/>
      <c r="NSO8"/>
      <c r="NSP8"/>
      <c r="NSQ8"/>
      <c r="NSR8"/>
      <c r="NSS8"/>
      <c r="NST8"/>
      <c r="NSU8"/>
      <c r="NSV8"/>
      <c r="NSW8"/>
      <c r="NSX8"/>
      <c r="NSY8"/>
      <c r="NSZ8"/>
      <c r="NTA8"/>
      <c r="NTB8"/>
      <c r="NTC8"/>
      <c r="NTD8"/>
      <c r="NTE8"/>
      <c r="NTF8"/>
      <c r="NTG8"/>
      <c r="NTH8"/>
      <c r="NTI8"/>
      <c r="NTJ8"/>
      <c r="NTK8"/>
      <c r="NTL8"/>
      <c r="NTM8"/>
      <c r="NTN8"/>
      <c r="NTO8"/>
      <c r="NTP8"/>
      <c r="NTQ8"/>
      <c r="NTR8"/>
      <c r="NTS8"/>
      <c r="NTT8"/>
      <c r="NTU8"/>
      <c r="NTV8"/>
      <c r="NTW8"/>
      <c r="NTX8"/>
      <c r="NTY8"/>
      <c r="NTZ8"/>
      <c r="NUA8"/>
      <c r="NUB8"/>
      <c r="NUC8"/>
      <c r="NUD8"/>
      <c r="NUE8"/>
      <c r="NUF8"/>
      <c r="NUG8"/>
      <c r="NUH8"/>
      <c r="NUI8"/>
      <c r="NUJ8"/>
      <c r="NUK8"/>
      <c r="NUL8"/>
      <c r="NUM8"/>
      <c r="NUN8"/>
      <c r="NUO8"/>
      <c r="NUP8"/>
      <c r="NUQ8"/>
      <c r="NUR8"/>
      <c r="NUS8"/>
      <c r="NUT8"/>
      <c r="NUU8"/>
      <c r="NUV8"/>
      <c r="NUW8"/>
      <c r="NUX8"/>
      <c r="NUY8"/>
      <c r="NUZ8"/>
      <c r="NVA8"/>
      <c r="NVB8"/>
      <c r="NVC8"/>
      <c r="NVD8"/>
      <c r="NVE8"/>
      <c r="NVF8"/>
      <c r="NVG8"/>
      <c r="NVH8"/>
      <c r="NVI8"/>
      <c r="NVJ8"/>
      <c r="NVK8"/>
      <c r="NVL8"/>
      <c r="NVM8"/>
      <c r="NVN8"/>
      <c r="NVO8"/>
      <c r="NVP8"/>
      <c r="NVQ8"/>
      <c r="NVR8"/>
      <c r="NVS8"/>
      <c r="NVT8"/>
      <c r="NVU8"/>
      <c r="NVV8"/>
      <c r="NVW8"/>
      <c r="NVX8"/>
      <c r="NVY8"/>
      <c r="NVZ8"/>
      <c r="NWA8"/>
      <c r="NWB8"/>
      <c r="NWC8"/>
      <c r="NWD8"/>
      <c r="NWE8"/>
      <c r="NWF8"/>
      <c r="NWG8"/>
      <c r="NWH8"/>
      <c r="NWI8"/>
      <c r="NWJ8"/>
      <c r="NWK8"/>
      <c r="NWL8"/>
      <c r="NWM8"/>
      <c r="NWN8"/>
      <c r="NWO8"/>
      <c r="NWP8"/>
      <c r="NWQ8"/>
      <c r="NWR8"/>
      <c r="NWS8"/>
      <c r="NWT8"/>
      <c r="NWU8"/>
      <c r="NWV8"/>
      <c r="NWW8"/>
      <c r="NWX8"/>
      <c r="NWY8"/>
      <c r="NWZ8"/>
      <c r="NXA8"/>
      <c r="NXB8"/>
      <c r="NXC8"/>
      <c r="NXD8"/>
      <c r="NXE8"/>
      <c r="NXF8"/>
      <c r="NXG8"/>
      <c r="NXH8"/>
      <c r="NXI8"/>
      <c r="NXJ8"/>
      <c r="NXK8"/>
      <c r="NXL8"/>
      <c r="NXM8"/>
      <c r="NXN8"/>
      <c r="NXO8"/>
      <c r="NXP8"/>
      <c r="NXQ8"/>
      <c r="NXR8"/>
      <c r="NXS8"/>
      <c r="NXT8"/>
      <c r="NXU8"/>
      <c r="NXV8"/>
      <c r="NXW8"/>
      <c r="NXX8"/>
      <c r="NXY8"/>
      <c r="NXZ8"/>
      <c r="NYA8"/>
      <c r="NYB8"/>
      <c r="NYC8"/>
      <c r="NYD8"/>
      <c r="NYE8"/>
      <c r="NYF8"/>
      <c r="NYG8"/>
      <c r="NYH8"/>
      <c r="NYI8"/>
      <c r="NYJ8"/>
      <c r="NYK8"/>
      <c r="NYL8"/>
      <c r="NYM8"/>
      <c r="NYN8"/>
      <c r="NYO8"/>
      <c r="NYP8"/>
      <c r="NYQ8"/>
      <c r="NYR8"/>
      <c r="NYS8"/>
      <c r="NYT8"/>
      <c r="NYU8"/>
      <c r="NYV8"/>
      <c r="NYW8"/>
      <c r="NYX8"/>
      <c r="NYY8"/>
      <c r="NYZ8"/>
      <c r="NZA8"/>
      <c r="NZB8"/>
      <c r="NZC8"/>
      <c r="NZD8"/>
      <c r="NZE8"/>
      <c r="NZF8"/>
      <c r="NZG8"/>
      <c r="NZH8"/>
      <c r="NZI8"/>
      <c r="NZJ8"/>
      <c r="NZK8"/>
      <c r="NZL8"/>
      <c r="NZM8"/>
      <c r="NZN8"/>
      <c r="NZO8"/>
      <c r="NZP8"/>
      <c r="NZQ8"/>
      <c r="NZR8"/>
      <c r="NZS8"/>
      <c r="NZT8"/>
      <c r="NZU8"/>
      <c r="NZV8"/>
      <c r="NZW8"/>
      <c r="NZX8"/>
      <c r="NZY8"/>
      <c r="NZZ8"/>
      <c r="OAA8"/>
      <c r="OAB8"/>
      <c r="OAC8"/>
      <c r="OAD8"/>
      <c r="OAE8"/>
      <c r="OAF8"/>
      <c r="OAG8"/>
      <c r="OAH8"/>
      <c r="OAI8"/>
      <c r="OAJ8"/>
      <c r="OAK8"/>
      <c r="OAL8"/>
      <c r="OAM8"/>
      <c r="OAN8"/>
      <c r="OAO8"/>
      <c r="OAP8"/>
      <c r="OAQ8"/>
      <c r="OAR8"/>
      <c r="OAS8"/>
      <c r="OAT8"/>
      <c r="OAU8"/>
      <c r="OAV8"/>
      <c r="OAW8"/>
      <c r="OAX8"/>
      <c r="OAY8"/>
      <c r="OAZ8"/>
      <c r="OBA8"/>
      <c r="OBB8"/>
      <c r="OBC8"/>
      <c r="OBD8"/>
      <c r="OBE8"/>
      <c r="OBF8"/>
      <c r="OBG8"/>
      <c r="OBH8"/>
      <c r="OBI8"/>
      <c r="OBJ8"/>
      <c r="OBK8"/>
      <c r="OBL8"/>
      <c r="OBM8"/>
      <c r="OBN8"/>
      <c r="OBO8"/>
      <c r="OBP8"/>
      <c r="OBQ8"/>
      <c r="OBR8"/>
      <c r="OBS8"/>
      <c r="OBT8"/>
      <c r="OBU8"/>
      <c r="OBV8"/>
      <c r="OBW8"/>
      <c r="OBX8"/>
      <c r="OBY8"/>
      <c r="OBZ8"/>
      <c r="OCA8"/>
      <c r="OCB8"/>
      <c r="OCC8"/>
      <c r="OCD8"/>
      <c r="OCE8"/>
      <c r="OCF8"/>
      <c r="OCG8"/>
      <c r="OCH8"/>
      <c r="OCI8"/>
      <c r="OCJ8"/>
      <c r="OCK8"/>
      <c r="OCL8"/>
      <c r="OCM8"/>
      <c r="OCN8"/>
      <c r="OCO8"/>
      <c r="OCP8"/>
      <c r="OCQ8"/>
      <c r="OCR8"/>
      <c r="OCS8"/>
      <c r="OCT8"/>
      <c r="OCU8"/>
      <c r="OCV8"/>
      <c r="OCW8"/>
      <c r="OCX8"/>
      <c r="OCY8"/>
      <c r="OCZ8"/>
      <c r="ODA8"/>
      <c r="ODB8"/>
      <c r="ODC8"/>
      <c r="ODD8"/>
      <c r="ODE8"/>
      <c r="ODF8"/>
      <c r="ODG8"/>
      <c r="ODH8"/>
      <c r="ODI8"/>
      <c r="ODJ8"/>
      <c r="ODK8"/>
      <c r="ODL8"/>
      <c r="ODM8"/>
      <c r="ODN8"/>
      <c r="ODO8"/>
      <c r="ODP8"/>
      <c r="ODQ8"/>
      <c r="ODR8"/>
      <c r="ODS8"/>
      <c r="ODT8"/>
      <c r="ODU8"/>
      <c r="ODV8"/>
      <c r="ODW8"/>
      <c r="ODX8"/>
      <c r="ODY8"/>
      <c r="ODZ8"/>
      <c r="OEA8"/>
      <c r="OEB8"/>
      <c r="OEC8"/>
      <c r="OED8"/>
      <c r="OEE8"/>
      <c r="OEF8"/>
      <c r="OEG8"/>
      <c r="OEH8"/>
      <c r="OEI8"/>
      <c r="OEJ8"/>
      <c r="OEK8"/>
      <c r="OEL8"/>
      <c r="OEM8"/>
      <c r="OEN8"/>
      <c r="OEO8"/>
      <c r="OEP8"/>
      <c r="OEQ8"/>
      <c r="OER8"/>
      <c r="OES8"/>
      <c r="OET8"/>
      <c r="OEU8"/>
      <c r="OEV8"/>
      <c r="OEW8"/>
      <c r="OEX8"/>
      <c r="OEY8"/>
      <c r="OEZ8"/>
      <c r="OFA8"/>
      <c r="OFB8"/>
      <c r="OFC8"/>
      <c r="OFD8"/>
      <c r="OFE8"/>
      <c r="OFF8"/>
      <c r="OFG8"/>
      <c r="OFH8"/>
      <c r="OFI8"/>
      <c r="OFJ8"/>
      <c r="OFK8"/>
      <c r="OFL8"/>
      <c r="OFM8"/>
      <c r="OFN8"/>
      <c r="OFO8"/>
      <c r="OFP8"/>
      <c r="OFQ8"/>
      <c r="OFR8"/>
      <c r="OFS8"/>
      <c r="OFT8"/>
      <c r="OFU8"/>
      <c r="OFV8"/>
      <c r="OFW8"/>
      <c r="OFX8"/>
      <c r="OFY8"/>
      <c r="OFZ8"/>
      <c r="OGA8"/>
      <c r="OGB8"/>
      <c r="OGC8"/>
      <c r="OGD8"/>
      <c r="OGE8"/>
      <c r="OGF8"/>
      <c r="OGG8"/>
      <c r="OGH8"/>
      <c r="OGI8"/>
      <c r="OGJ8"/>
      <c r="OGK8"/>
      <c r="OGL8"/>
      <c r="OGM8"/>
      <c r="OGN8"/>
      <c r="OGO8"/>
      <c r="OGP8"/>
      <c r="OGQ8"/>
      <c r="OGR8"/>
      <c r="OGS8"/>
      <c r="OGT8"/>
      <c r="OGU8"/>
      <c r="OGV8"/>
      <c r="OGW8"/>
      <c r="OGX8"/>
      <c r="OGY8"/>
      <c r="OGZ8"/>
      <c r="OHA8"/>
      <c r="OHB8"/>
      <c r="OHC8"/>
      <c r="OHD8"/>
      <c r="OHE8"/>
      <c r="OHF8"/>
      <c r="OHG8"/>
      <c r="OHH8"/>
      <c r="OHI8"/>
      <c r="OHJ8"/>
      <c r="OHK8"/>
      <c r="OHL8"/>
      <c r="OHM8"/>
      <c r="OHN8"/>
      <c r="OHO8"/>
      <c r="OHP8"/>
      <c r="OHQ8"/>
      <c r="OHR8"/>
      <c r="OHS8"/>
      <c r="OHT8"/>
      <c r="OHU8"/>
      <c r="OHV8"/>
      <c r="OHW8"/>
      <c r="OHX8"/>
      <c r="OHY8"/>
      <c r="OHZ8"/>
      <c r="OIA8"/>
      <c r="OIB8"/>
      <c r="OIC8"/>
      <c r="OID8"/>
      <c r="OIE8"/>
      <c r="OIF8"/>
      <c r="OIG8"/>
      <c r="OIH8"/>
      <c r="OII8"/>
      <c r="OIJ8"/>
      <c r="OIK8"/>
      <c r="OIL8"/>
      <c r="OIM8"/>
      <c r="OIN8"/>
      <c r="OIO8"/>
      <c r="OIP8"/>
      <c r="OIQ8"/>
      <c r="OIR8"/>
      <c r="OIS8"/>
      <c r="OIT8"/>
      <c r="OIU8"/>
      <c r="OIV8"/>
      <c r="OIW8"/>
      <c r="OIX8"/>
      <c r="OIY8"/>
      <c r="OIZ8"/>
      <c r="OJA8"/>
      <c r="OJB8"/>
      <c r="OJC8"/>
      <c r="OJD8"/>
      <c r="OJE8"/>
      <c r="OJF8"/>
      <c r="OJG8"/>
      <c r="OJH8"/>
      <c r="OJI8"/>
      <c r="OJJ8"/>
      <c r="OJK8"/>
      <c r="OJL8"/>
      <c r="OJM8"/>
      <c r="OJN8"/>
      <c r="OJO8"/>
      <c r="OJP8"/>
      <c r="OJQ8"/>
      <c r="OJR8"/>
      <c r="OJS8"/>
      <c r="OJT8"/>
      <c r="OJU8"/>
      <c r="OJV8"/>
      <c r="OJW8"/>
      <c r="OJX8"/>
      <c r="OJY8"/>
      <c r="OJZ8"/>
      <c r="OKA8"/>
      <c r="OKB8"/>
      <c r="OKC8"/>
      <c r="OKD8"/>
      <c r="OKE8"/>
      <c r="OKF8"/>
      <c r="OKG8"/>
      <c r="OKH8"/>
      <c r="OKI8"/>
      <c r="OKJ8"/>
      <c r="OKK8"/>
      <c r="OKL8"/>
      <c r="OKM8"/>
      <c r="OKN8"/>
      <c r="OKO8"/>
      <c r="OKP8"/>
      <c r="OKQ8"/>
      <c r="OKR8"/>
      <c r="OKS8"/>
      <c r="OKT8"/>
      <c r="OKU8"/>
      <c r="OKV8"/>
      <c r="OKW8"/>
      <c r="OKX8"/>
      <c r="OKY8"/>
      <c r="OKZ8"/>
      <c r="OLA8"/>
      <c r="OLB8"/>
      <c r="OLC8"/>
      <c r="OLD8"/>
      <c r="OLE8"/>
      <c r="OLF8"/>
      <c r="OLG8"/>
      <c r="OLH8"/>
      <c r="OLI8"/>
      <c r="OLJ8"/>
      <c r="OLK8"/>
      <c r="OLL8"/>
      <c r="OLM8"/>
      <c r="OLN8"/>
      <c r="OLO8"/>
      <c r="OLP8"/>
      <c r="OLQ8"/>
      <c r="OLR8"/>
      <c r="OLS8"/>
      <c r="OLT8"/>
      <c r="OLU8"/>
      <c r="OLV8"/>
      <c r="OLW8"/>
      <c r="OLX8"/>
      <c r="OLY8"/>
      <c r="OLZ8"/>
      <c r="OMA8"/>
      <c r="OMB8"/>
      <c r="OMC8"/>
      <c r="OMD8"/>
      <c r="OME8"/>
      <c r="OMF8"/>
      <c r="OMG8"/>
      <c r="OMH8"/>
      <c r="OMI8"/>
      <c r="OMJ8"/>
      <c r="OMK8"/>
      <c r="OML8"/>
      <c r="OMM8"/>
      <c r="OMN8"/>
      <c r="OMO8"/>
      <c r="OMP8"/>
      <c r="OMQ8"/>
      <c r="OMR8"/>
      <c r="OMS8"/>
      <c r="OMT8"/>
      <c r="OMU8"/>
      <c r="OMV8"/>
      <c r="OMW8"/>
      <c r="OMX8"/>
      <c r="OMY8"/>
      <c r="OMZ8"/>
      <c r="ONA8"/>
      <c r="ONB8"/>
      <c r="ONC8"/>
      <c r="OND8"/>
      <c r="ONE8"/>
      <c r="ONF8"/>
      <c r="ONG8"/>
      <c r="ONH8"/>
      <c r="ONI8"/>
      <c r="ONJ8"/>
      <c r="ONK8"/>
      <c r="ONL8"/>
      <c r="ONM8"/>
      <c r="ONN8"/>
      <c r="ONO8"/>
      <c r="ONP8"/>
      <c r="ONQ8"/>
      <c r="ONR8"/>
      <c r="ONS8"/>
      <c r="ONT8"/>
      <c r="ONU8"/>
      <c r="ONV8"/>
      <c r="ONW8"/>
      <c r="ONX8"/>
      <c r="ONY8"/>
      <c r="ONZ8"/>
      <c r="OOA8"/>
      <c r="OOB8"/>
      <c r="OOC8"/>
      <c r="OOD8"/>
      <c r="OOE8"/>
      <c r="OOF8"/>
      <c r="OOG8"/>
      <c r="OOH8"/>
      <c r="OOI8"/>
      <c r="OOJ8"/>
      <c r="OOK8"/>
      <c r="OOL8"/>
      <c r="OOM8"/>
      <c r="OON8"/>
      <c r="OOO8"/>
      <c r="OOP8"/>
      <c r="OOQ8"/>
      <c r="OOR8"/>
      <c r="OOS8"/>
      <c r="OOT8"/>
      <c r="OOU8"/>
      <c r="OOV8"/>
      <c r="OOW8"/>
      <c r="OOX8"/>
      <c r="OOY8"/>
      <c r="OOZ8"/>
      <c r="OPA8"/>
      <c r="OPB8"/>
      <c r="OPC8"/>
      <c r="OPD8"/>
      <c r="OPE8"/>
      <c r="OPF8"/>
      <c r="OPG8"/>
      <c r="OPH8"/>
      <c r="OPI8"/>
      <c r="OPJ8"/>
      <c r="OPK8"/>
      <c r="OPL8"/>
      <c r="OPM8"/>
      <c r="OPN8"/>
      <c r="OPO8"/>
      <c r="OPP8"/>
      <c r="OPQ8"/>
      <c r="OPR8"/>
      <c r="OPS8"/>
      <c r="OPT8"/>
      <c r="OPU8"/>
      <c r="OPV8"/>
      <c r="OPW8"/>
      <c r="OPX8"/>
      <c r="OPY8"/>
      <c r="OPZ8"/>
      <c r="OQA8"/>
      <c r="OQB8"/>
      <c r="OQC8"/>
      <c r="OQD8"/>
      <c r="OQE8"/>
      <c r="OQF8"/>
      <c r="OQG8"/>
      <c r="OQH8"/>
      <c r="OQI8"/>
      <c r="OQJ8"/>
      <c r="OQK8"/>
      <c r="OQL8"/>
      <c r="OQM8"/>
      <c r="OQN8"/>
      <c r="OQO8"/>
      <c r="OQP8"/>
      <c r="OQQ8"/>
      <c r="OQR8"/>
      <c r="OQS8"/>
      <c r="OQT8"/>
      <c r="OQU8"/>
      <c r="OQV8"/>
      <c r="OQW8"/>
      <c r="OQX8"/>
      <c r="OQY8"/>
      <c r="OQZ8"/>
      <c r="ORA8"/>
      <c r="ORB8"/>
      <c r="ORC8"/>
      <c r="ORD8"/>
      <c r="ORE8"/>
      <c r="ORF8"/>
      <c r="ORG8"/>
      <c r="ORH8"/>
      <c r="ORI8"/>
      <c r="ORJ8"/>
      <c r="ORK8"/>
      <c r="ORL8"/>
      <c r="ORM8"/>
      <c r="ORN8"/>
      <c r="ORO8"/>
      <c r="ORP8"/>
      <c r="ORQ8"/>
      <c r="ORR8"/>
      <c r="ORS8"/>
      <c r="ORT8"/>
      <c r="ORU8"/>
      <c r="ORV8"/>
      <c r="ORW8"/>
      <c r="ORX8"/>
      <c r="ORY8"/>
      <c r="ORZ8"/>
      <c r="OSA8"/>
      <c r="OSB8"/>
      <c r="OSC8"/>
      <c r="OSD8"/>
      <c r="OSE8"/>
      <c r="OSF8"/>
      <c r="OSG8"/>
      <c r="OSH8"/>
      <c r="OSI8"/>
      <c r="OSJ8"/>
      <c r="OSK8"/>
      <c r="OSL8"/>
      <c r="OSM8"/>
      <c r="OSN8"/>
      <c r="OSO8"/>
      <c r="OSP8"/>
      <c r="OSQ8"/>
      <c r="OSR8"/>
      <c r="OSS8"/>
      <c r="OST8"/>
      <c r="OSU8"/>
      <c r="OSV8"/>
      <c r="OSW8"/>
      <c r="OSX8"/>
      <c r="OSY8"/>
      <c r="OSZ8"/>
      <c r="OTA8"/>
      <c r="OTB8"/>
      <c r="OTC8"/>
      <c r="OTD8"/>
      <c r="OTE8"/>
      <c r="OTF8"/>
      <c r="OTG8"/>
      <c r="OTH8"/>
      <c r="OTI8"/>
      <c r="OTJ8"/>
      <c r="OTK8"/>
      <c r="OTL8"/>
      <c r="OTM8"/>
      <c r="OTN8"/>
      <c r="OTO8"/>
      <c r="OTP8"/>
      <c r="OTQ8"/>
      <c r="OTR8"/>
      <c r="OTS8"/>
      <c r="OTT8"/>
      <c r="OTU8"/>
      <c r="OTV8"/>
      <c r="OTW8"/>
      <c r="OTX8"/>
      <c r="OTY8"/>
      <c r="OTZ8"/>
      <c r="OUA8"/>
      <c r="OUB8"/>
      <c r="OUC8"/>
      <c r="OUD8"/>
      <c r="OUE8"/>
      <c r="OUF8"/>
      <c r="OUG8"/>
      <c r="OUH8"/>
      <c r="OUI8"/>
      <c r="OUJ8"/>
      <c r="OUK8"/>
      <c r="OUL8"/>
      <c r="OUM8"/>
      <c r="OUN8"/>
      <c r="OUO8"/>
      <c r="OUP8"/>
      <c r="OUQ8"/>
      <c r="OUR8"/>
      <c r="OUS8"/>
      <c r="OUT8"/>
      <c r="OUU8"/>
      <c r="OUV8"/>
      <c r="OUW8"/>
      <c r="OUX8"/>
      <c r="OUY8"/>
      <c r="OUZ8"/>
      <c r="OVA8"/>
      <c r="OVB8"/>
      <c r="OVC8"/>
      <c r="OVD8"/>
      <c r="OVE8"/>
      <c r="OVF8"/>
      <c r="OVG8"/>
      <c r="OVH8"/>
      <c r="OVI8"/>
      <c r="OVJ8"/>
      <c r="OVK8"/>
      <c r="OVL8"/>
      <c r="OVM8"/>
      <c r="OVN8"/>
      <c r="OVO8"/>
      <c r="OVP8"/>
      <c r="OVQ8"/>
      <c r="OVR8"/>
      <c r="OVS8"/>
      <c r="OVT8"/>
      <c r="OVU8"/>
      <c r="OVV8"/>
      <c r="OVW8"/>
      <c r="OVX8"/>
      <c r="OVY8"/>
      <c r="OVZ8"/>
      <c r="OWA8"/>
      <c r="OWB8"/>
      <c r="OWC8"/>
      <c r="OWD8"/>
      <c r="OWE8"/>
      <c r="OWF8"/>
      <c r="OWG8"/>
      <c r="OWH8"/>
      <c r="OWI8"/>
      <c r="OWJ8"/>
      <c r="OWK8"/>
      <c r="OWL8"/>
      <c r="OWM8"/>
      <c r="OWN8"/>
      <c r="OWO8"/>
      <c r="OWP8"/>
      <c r="OWQ8"/>
      <c r="OWR8"/>
      <c r="OWS8"/>
      <c r="OWT8"/>
      <c r="OWU8"/>
      <c r="OWV8"/>
      <c r="OWW8"/>
      <c r="OWX8"/>
      <c r="OWY8"/>
      <c r="OWZ8"/>
      <c r="OXA8"/>
      <c r="OXB8"/>
      <c r="OXC8"/>
      <c r="OXD8"/>
      <c r="OXE8"/>
      <c r="OXF8"/>
      <c r="OXG8"/>
      <c r="OXH8"/>
      <c r="OXI8"/>
      <c r="OXJ8"/>
      <c r="OXK8"/>
      <c r="OXL8"/>
      <c r="OXM8"/>
      <c r="OXN8"/>
      <c r="OXO8"/>
      <c r="OXP8"/>
      <c r="OXQ8"/>
      <c r="OXR8"/>
      <c r="OXS8"/>
      <c r="OXT8"/>
      <c r="OXU8"/>
      <c r="OXV8"/>
      <c r="OXW8"/>
      <c r="OXX8"/>
      <c r="OXY8"/>
      <c r="OXZ8"/>
      <c r="OYA8"/>
      <c r="OYB8"/>
      <c r="OYC8"/>
      <c r="OYD8"/>
      <c r="OYE8"/>
      <c r="OYF8"/>
      <c r="OYG8"/>
      <c r="OYH8"/>
      <c r="OYI8"/>
      <c r="OYJ8"/>
      <c r="OYK8"/>
      <c r="OYL8"/>
      <c r="OYM8"/>
      <c r="OYN8"/>
      <c r="OYO8"/>
      <c r="OYP8"/>
      <c r="OYQ8"/>
      <c r="OYR8"/>
      <c r="OYS8"/>
      <c r="OYT8"/>
      <c r="OYU8"/>
      <c r="OYV8"/>
      <c r="OYW8"/>
      <c r="OYX8"/>
      <c r="OYY8"/>
      <c r="OYZ8"/>
      <c r="OZA8"/>
      <c r="OZB8"/>
      <c r="OZC8"/>
      <c r="OZD8"/>
      <c r="OZE8"/>
      <c r="OZF8"/>
      <c r="OZG8"/>
      <c r="OZH8"/>
      <c r="OZI8"/>
      <c r="OZJ8"/>
      <c r="OZK8"/>
      <c r="OZL8"/>
      <c r="OZM8"/>
      <c r="OZN8"/>
      <c r="OZO8"/>
      <c r="OZP8"/>
      <c r="OZQ8"/>
      <c r="OZR8"/>
      <c r="OZS8"/>
      <c r="OZT8"/>
      <c r="OZU8"/>
      <c r="OZV8"/>
      <c r="OZW8"/>
      <c r="OZX8"/>
      <c r="OZY8"/>
      <c r="OZZ8"/>
      <c r="PAA8"/>
      <c r="PAB8"/>
      <c r="PAC8"/>
      <c r="PAD8"/>
      <c r="PAE8"/>
      <c r="PAF8"/>
      <c r="PAG8"/>
      <c r="PAH8"/>
      <c r="PAI8"/>
      <c r="PAJ8"/>
      <c r="PAK8"/>
      <c r="PAL8"/>
      <c r="PAM8"/>
      <c r="PAN8"/>
      <c r="PAO8"/>
      <c r="PAP8"/>
      <c r="PAQ8"/>
      <c r="PAR8"/>
      <c r="PAS8"/>
      <c r="PAT8"/>
      <c r="PAU8"/>
      <c r="PAV8"/>
      <c r="PAW8"/>
      <c r="PAX8"/>
      <c r="PAY8"/>
      <c r="PAZ8"/>
      <c r="PBA8"/>
      <c r="PBB8"/>
      <c r="PBC8"/>
      <c r="PBD8"/>
      <c r="PBE8"/>
      <c r="PBF8"/>
      <c r="PBG8"/>
      <c r="PBH8"/>
      <c r="PBI8"/>
      <c r="PBJ8"/>
      <c r="PBK8"/>
      <c r="PBL8"/>
      <c r="PBM8"/>
      <c r="PBN8"/>
      <c r="PBO8"/>
      <c r="PBP8"/>
      <c r="PBQ8"/>
      <c r="PBR8"/>
      <c r="PBS8"/>
      <c r="PBT8"/>
      <c r="PBU8"/>
      <c r="PBV8"/>
      <c r="PBW8"/>
      <c r="PBX8"/>
      <c r="PBY8"/>
      <c r="PBZ8"/>
      <c r="PCA8"/>
      <c r="PCB8"/>
      <c r="PCC8"/>
      <c r="PCD8"/>
      <c r="PCE8"/>
      <c r="PCF8"/>
      <c r="PCG8"/>
      <c r="PCH8"/>
      <c r="PCI8"/>
      <c r="PCJ8"/>
      <c r="PCK8"/>
      <c r="PCL8"/>
      <c r="PCM8"/>
      <c r="PCN8"/>
      <c r="PCO8"/>
      <c r="PCP8"/>
      <c r="PCQ8"/>
      <c r="PCR8"/>
      <c r="PCS8"/>
      <c r="PCT8"/>
      <c r="PCU8"/>
      <c r="PCV8"/>
      <c r="PCW8"/>
      <c r="PCX8"/>
      <c r="PCY8"/>
      <c r="PCZ8"/>
      <c r="PDA8"/>
      <c r="PDB8"/>
      <c r="PDC8"/>
      <c r="PDD8"/>
      <c r="PDE8"/>
      <c r="PDF8"/>
      <c r="PDG8"/>
      <c r="PDH8"/>
      <c r="PDI8"/>
      <c r="PDJ8"/>
      <c r="PDK8"/>
      <c r="PDL8"/>
      <c r="PDM8"/>
      <c r="PDN8"/>
      <c r="PDO8"/>
      <c r="PDP8"/>
      <c r="PDQ8"/>
      <c r="PDR8"/>
      <c r="PDS8"/>
      <c r="PDT8"/>
      <c r="PDU8"/>
      <c r="PDV8"/>
      <c r="PDW8"/>
      <c r="PDX8"/>
      <c r="PDY8"/>
      <c r="PDZ8"/>
      <c r="PEA8"/>
      <c r="PEB8"/>
      <c r="PEC8"/>
      <c r="PED8"/>
      <c r="PEE8"/>
      <c r="PEF8"/>
      <c r="PEG8"/>
      <c r="PEH8"/>
      <c r="PEI8"/>
      <c r="PEJ8"/>
      <c r="PEK8"/>
      <c r="PEL8"/>
      <c r="PEM8"/>
      <c r="PEN8"/>
      <c r="PEO8"/>
      <c r="PEP8"/>
      <c r="PEQ8"/>
      <c r="PER8"/>
      <c r="PES8"/>
      <c r="PET8"/>
      <c r="PEU8"/>
      <c r="PEV8"/>
      <c r="PEW8"/>
      <c r="PEX8"/>
      <c r="PEY8"/>
      <c r="PEZ8"/>
      <c r="PFA8"/>
      <c r="PFB8"/>
      <c r="PFC8"/>
      <c r="PFD8"/>
      <c r="PFE8"/>
      <c r="PFF8"/>
      <c r="PFG8"/>
      <c r="PFH8"/>
      <c r="PFI8"/>
      <c r="PFJ8"/>
      <c r="PFK8"/>
      <c r="PFL8"/>
      <c r="PFM8"/>
      <c r="PFN8"/>
      <c r="PFO8"/>
      <c r="PFP8"/>
      <c r="PFQ8"/>
      <c r="PFR8"/>
      <c r="PFS8"/>
      <c r="PFT8"/>
      <c r="PFU8"/>
      <c r="PFV8"/>
      <c r="PFW8"/>
      <c r="PFX8"/>
      <c r="PFY8"/>
      <c r="PFZ8"/>
      <c r="PGA8"/>
      <c r="PGB8"/>
      <c r="PGC8"/>
      <c r="PGD8"/>
      <c r="PGE8"/>
      <c r="PGF8"/>
      <c r="PGG8"/>
      <c r="PGH8"/>
      <c r="PGI8"/>
      <c r="PGJ8"/>
      <c r="PGK8"/>
      <c r="PGL8"/>
      <c r="PGM8"/>
      <c r="PGN8"/>
      <c r="PGO8"/>
      <c r="PGP8"/>
      <c r="PGQ8"/>
      <c r="PGR8"/>
      <c r="PGS8"/>
      <c r="PGT8"/>
      <c r="PGU8"/>
      <c r="PGV8"/>
      <c r="PGW8"/>
      <c r="PGX8"/>
      <c r="PGY8"/>
      <c r="PGZ8"/>
      <c r="PHA8"/>
      <c r="PHB8"/>
      <c r="PHC8"/>
      <c r="PHD8"/>
      <c r="PHE8"/>
      <c r="PHF8"/>
      <c r="PHG8"/>
      <c r="PHH8"/>
      <c r="PHI8"/>
      <c r="PHJ8"/>
      <c r="PHK8"/>
      <c r="PHL8"/>
      <c r="PHM8"/>
      <c r="PHN8"/>
      <c r="PHO8"/>
      <c r="PHP8"/>
      <c r="PHQ8"/>
      <c r="PHR8"/>
      <c r="PHS8"/>
      <c r="PHT8"/>
      <c r="PHU8"/>
      <c r="PHV8"/>
      <c r="PHW8"/>
      <c r="PHX8"/>
      <c r="PHY8"/>
      <c r="PHZ8"/>
      <c r="PIA8"/>
      <c r="PIB8"/>
      <c r="PIC8"/>
      <c r="PID8"/>
      <c r="PIE8"/>
      <c r="PIF8"/>
      <c r="PIG8"/>
      <c r="PIH8"/>
      <c r="PII8"/>
      <c r="PIJ8"/>
      <c r="PIK8"/>
      <c r="PIL8"/>
      <c r="PIM8"/>
      <c r="PIN8"/>
      <c r="PIO8"/>
      <c r="PIP8"/>
      <c r="PIQ8"/>
      <c r="PIR8"/>
      <c r="PIS8"/>
      <c r="PIT8"/>
      <c r="PIU8"/>
      <c r="PIV8"/>
      <c r="PIW8"/>
      <c r="PIX8"/>
      <c r="PIY8"/>
      <c r="PIZ8"/>
      <c r="PJA8"/>
      <c r="PJB8"/>
      <c r="PJC8"/>
      <c r="PJD8"/>
      <c r="PJE8"/>
      <c r="PJF8"/>
      <c r="PJG8"/>
      <c r="PJH8"/>
      <c r="PJI8"/>
      <c r="PJJ8"/>
      <c r="PJK8"/>
      <c r="PJL8"/>
      <c r="PJM8"/>
      <c r="PJN8"/>
      <c r="PJO8"/>
      <c r="PJP8"/>
      <c r="PJQ8"/>
      <c r="PJR8"/>
      <c r="PJS8"/>
      <c r="PJT8"/>
      <c r="PJU8"/>
      <c r="PJV8"/>
      <c r="PJW8"/>
      <c r="PJX8"/>
      <c r="PJY8"/>
      <c r="PJZ8"/>
      <c r="PKA8"/>
      <c r="PKB8"/>
      <c r="PKC8"/>
      <c r="PKD8"/>
      <c r="PKE8"/>
      <c r="PKF8"/>
      <c r="PKG8"/>
      <c r="PKH8"/>
      <c r="PKI8"/>
      <c r="PKJ8"/>
      <c r="PKK8"/>
      <c r="PKL8"/>
      <c r="PKM8"/>
      <c r="PKN8"/>
      <c r="PKO8"/>
      <c r="PKP8"/>
      <c r="PKQ8"/>
      <c r="PKR8"/>
      <c r="PKS8"/>
      <c r="PKT8"/>
      <c r="PKU8"/>
      <c r="PKV8"/>
      <c r="PKW8"/>
      <c r="PKX8"/>
      <c r="PKY8"/>
      <c r="PKZ8"/>
      <c r="PLA8"/>
      <c r="PLB8"/>
      <c r="PLC8"/>
      <c r="PLD8"/>
      <c r="PLE8"/>
      <c r="PLF8"/>
      <c r="PLG8"/>
      <c r="PLH8"/>
      <c r="PLI8"/>
      <c r="PLJ8"/>
      <c r="PLK8"/>
      <c r="PLL8"/>
      <c r="PLM8"/>
      <c r="PLN8"/>
      <c r="PLO8"/>
      <c r="PLP8"/>
      <c r="PLQ8"/>
      <c r="PLR8"/>
      <c r="PLS8"/>
      <c r="PLT8"/>
      <c r="PLU8"/>
      <c r="PLV8"/>
      <c r="PLW8"/>
      <c r="PLX8"/>
      <c r="PLY8"/>
      <c r="PLZ8"/>
      <c r="PMA8"/>
      <c r="PMB8"/>
      <c r="PMC8"/>
      <c r="PMD8"/>
      <c r="PME8"/>
      <c r="PMF8"/>
      <c r="PMG8"/>
      <c r="PMH8"/>
      <c r="PMI8"/>
      <c r="PMJ8"/>
      <c r="PMK8"/>
      <c r="PML8"/>
      <c r="PMM8"/>
      <c r="PMN8"/>
      <c r="PMO8"/>
      <c r="PMP8"/>
      <c r="PMQ8"/>
      <c r="PMR8"/>
      <c r="PMS8"/>
      <c r="PMT8"/>
      <c r="PMU8"/>
      <c r="PMV8"/>
      <c r="PMW8"/>
      <c r="PMX8"/>
      <c r="PMY8"/>
      <c r="PMZ8"/>
      <c r="PNA8"/>
      <c r="PNB8"/>
      <c r="PNC8"/>
      <c r="PND8"/>
      <c r="PNE8"/>
      <c r="PNF8"/>
      <c r="PNG8"/>
      <c r="PNH8"/>
      <c r="PNI8"/>
      <c r="PNJ8"/>
      <c r="PNK8"/>
      <c r="PNL8"/>
      <c r="PNM8"/>
      <c r="PNN8"/>
      <c r="PNO8"/>
      <c r="PNP8"/>
      <c r="PNQ8"/>
      <c r="PNR8"/>
      <c r="PNS8"/>
      <c r="PNT8"/>
      <c r="PNU8"/>
      <c r="PNV8"/>
      <c r="PNW8"/>
      <c r="PNX8"/>
      <c r="PNY8"/>
      <c r="PNZ8"/>
      <c r="POA8"/>
      <c r="POB8"/>
      <c r="POC8"/>
      <c r="POD8"/>
      <c r="POE8"/>
      <c r="POF8"/>
      <c r="POG8"/>
      <c r="POH8"/>
      <c r="POI8"/>
      <c r="POJ8"/>
      <c r="POK8"/>
      <c r="POL8"/>
      <c r="POM8"/>
      <c r="PON8"/>
      <c r="POO8"/>
      <c r="POP8"/>
      <c r="POQ8"/>
      <c r="POR8"/>
      <c r="POS8"/>
      <c r="POT8"/>
      <c r="POU8"/>
      <c r="POV8"/>
      <c r="POW8"/>
      <c r="POX8"/>
      <c r="POY8"/>
      <c r="POZ8"/>
      <c r="PPA8"/>
      <c r="PPB8"/>
      <c r="PPC8"/>
      <c r="PPD8"/>
      <c r="PPE8"/>
      <c r="PPF8"/>
      <c r="PPG8"/>
      <c r="PPH8"/>
      <c r="PPI8"/>
      <c r="PPJ8"/>
      <c r="PPK8"/>
      <c r="PPL8"/>
      <c r="PPM8"/>
      <c r="PPN8"/>
      <c r="PPO8"/>
      <c r="PPP8"/>
      <c r="PPQ8"/>
      <c r="PPR8"/>
      <c r="PPS8"/>
      <c r="PPT8"/>
      <c r="PPU8"/>
      <c r="PPV8"/>
      <c r="PPW8"/>
      <c r="PPX8"/>
      <c r="PPY8"/>
      <c r="PPZ8"/>
      <c r="PQA8"/>
      <c r="PQB8"/>
      <c r="PQC8"/>
      <c r="PQD8"/>
      <c r="PQE8"/>
      <c r="PQF8"/>
      <c r="PQG8"/>
      <c r="PQH8"/>
      <c r="PQI8"/>
      <c r="PQJ8"/>
      <c r="PQK8"/>
      <c r="PQL8"/>
      <c r="PQM8"/>
      <c r="PQN8"/>
      <c r="PQO8"/>
      <c r="PQP8"/>
      <c r="PQQ8"/>
      <c r="PQR8"/>
      <c r="PQS8"/>
      <c r="PQT8"/>
      <c r="PQU8"/>
      <c r="PQV8"/>
      <c r="PQW8"/>
      <c r="PQX8"/>
      <c r="PQY8"/>
      <c r="PQZ8"/>
      <c r="PRA8"/>
      <c r="PRB8"/>
      <c r="PRC8"/>
      <c r="PRD8"/>
      <c r="PRE8"/>
      <c r="PRF8"/>
      <c r="PRG8"/>
      <c r="PRH8"/>
      <c r="PRI8"/>
      <c r="PRJ8"/>
      <c r="PRK8"/>
      <c r="PRL8"/>
      <c r="PRM8"/>
      <c r="PRN8"/>
      <c r="PRO8"/>
      <c r="PRP8"/>
      <c r="PRQ8"/>
      <c r="PRR8"/>
      <c r="PRS8"/>
      <c r="PRT8"/>
      <c r="PRU8"/>
      <c r="PRV8"/>
      <c r="PRW8"/>
      <c r="PRX8"/>
      <c r="PRY8"/>
      <c r="PRZ8"/>
      <c r="PSA8"/>
      <c r="PSB8"/>
      <c r="PSC8"/>
      <c r="PSD8"/>
      <c r="PSE8"/>
      <c r="PSF8"/>
      <c r="PSG8"/>
      <c r="PSH8"/>
      <c r="PSI8"/>
      <c r="PSJ8"/>
      <c r="PSK8"/>
      <c r="PSL8"/>
      <c r="PSM8"/>
      <c r="PSN8"/>
      <c r="PSO8"/>
      <c r="PSP8"/>
      <c r="PSQ8"/>
      <c r="PSR8"/>
      <c r="PSS8"/>
      <c r="PST8"/>
      <c r="PSU8"/>
      <c r="PSV8"/>
      <c r="PSW8"/>
      <c r="PSX8"/>
      <c r="PSY8"/>
      <c r="PSZ8"/>
      <c r="PTA8"/>
      <c r="PTB8"/>
      <c r="PTC8"/>
      <c r="PTD8"/>
      <c r="PTE8"/>
      <c r="PTF8"/>
      <c r="PTG8"/>
      <c r="PTH8"/>
      <c r="PTI8"/>
      <c r="PTJ8"/>
      <c r="PTK8"/>
      <c r="PTL8"/>
      <c r="PTM8"/>
      <c r="PTN8"/>
      <c r="PTO8"/>
      <c r="PTP8"/>
      <c r="PTQ8"/>
      <c r="PTR8"/>
      <c r="PTS8"/>
      <c r="PTT8"/>
      <c r="PTU8"/>
      <c r="PTV8"/>
      <c r="PTW8"/>
      <c r="PTX8"/>
      <c r="PTY8"/>
      <c r="PTZ8"/>
      <c r="PUA8"/>
      <c r="PUB8"/>
      <c r="PUC8"/>
      <c r="PUD8"/>
      <c r="PUE8"/>
      <c r="PUF8"/>
      <c r="PUG8"/>
      <c r="PUH8"/>
      <c r="PUI8"/>
      <c r="PUJ8"/>
      <c r="PUK8"/>
      <c r="PUL8"/>
      <c r="PUM8"/>
      <c r="PUN8"/>
      <c r="PUO8"/>
      <c r="PUP8"/>
      <c r="PUQ8"/>
      <c r="PUR8"/>
      <c r="PUS8"/>
      <c r="PUT8"/>
      <c r="PUU8"/>
      <c r="PUV8"/>
      <c r="PUW8"/>
      <c r="PUX8"/>
      <c r="PUY8"/>
      <c r="PUZ8"/>
      <c r="PVA8"/>
      <c r="PVB8"/>
      <c r="PVC8"/>
      <c r="PVD8"/>
      <c r="PVE8"/>
      <c r="PVF8"/>
      <c r="PVG8"/>
      <c r="PVH8"/>
      <c r="PVI8"/>
      <c r="PVJ8"/>
      <c r="PVK8"/>
      <c r="PVL8"/>
      <c r="PVM8"/>
      <c r="PVN8"/>
      <c r="PVO8"/>
      <c r="PVP8"/>
      <c r="PVQ8"/>
      <c r="PVR8"/>
      <c r="PVS8"/>
      <c r="PVT8"/>
      <c r="PVU8"/>
      <c r="PVV8"/>
      <c r="PVW8"/>
      <c r="PVX8"/>
      <c r="PVY8"/>
      <c r="PVZ8"/>
      <c r="PWA8"/>
      <c r="PWB8"/>
      <c r="PWC8"/>
      <c r="PWD8"/>
      <c r="PWE8"/>
      <c r="PWF8"/>
      <c r="PWG8"/>
      <c r="PWH8"/>
      <c r="PWI8"/>
      <c r="PWJ8"/>
      <c r="PWK8"/>
      <c r="PWL8"/>
      <c r="PWM8"/>
      <c r="PWN8"/>
      <c r="PWO8"/>
      <c r="PWP8"/>
      <c r="PWQ8"/>
      <c r="PWR8"/>
      <c r="PWS8"/>
      <c r="PWT8"/>
      <c r="PWU8"/>
      <c r="PWV8"/>
      <c r="PWW8"/>
      <c r="PWX8"/>
      <c r="PWY8"/>
      <c r="PWZ8"/>
      <c r="PXA8"/>
      <c r="PXB8"/>
      <c r="PXC8"/>
      <c r="PXD8"/>
      <c r="PXE8"/>
      <c r="PXF8"/>
      <c r="PXG8"/>
      <c r="PXH8"/>
      <c r="PXI8"/>
      <c r="PXJ8"/>
      <c r="PXK8"/>
      <c r="PXL8"/>
      <c r="PXM8"/>
      <c r="PXN8"/>
      <c r="PXO8"/>
      <c r="PXP8"/>
      <c r="PXQ8"/>
      <c r="PXR8"/>
      <c r="PXS8"/>
      <c r="PXT8"/>
      <c r="PXU8"/>
      <c r="PXV8"/>
      <c r="PXW8"/>
      <c r="PXX8"/>
      <c r="PXY8"/>
      <c r="PXZ8"/>
      <c r="PYA8"/>
      <c r="PYB8"/>
      <c r="PYC8"/>
      <c r="PYD8"/>
      <c r="PYE8"/>
      <c r="PYF8"/>
      <c r="PYG8"/>
      <c r="PYH8"/>
      <c r="PYI8"/>
      <c r="PYJ8"/>
      <c r="PYK8"/>
      <c r="PYL8"/>
      <c r="PYM8"/>
      <c r="PYN8"/>
      <c r="PYO8"/>
      <c r="PYP8"/>
      <c r="PYQ8"/>
      <c r="PYR8"/>
      <c r="PYS8"/>
      <c r="PYT8"/>
      <c r="PYU8"/>
      <c r="PYV8"/>
      <c r="PYW8"/>
      <c r="PYX8"/>
      <c r="PYY8"/>
      <c r="PYZ8"/>
      <c r="PZA8"/>
      <c r="PZB8"/>
      <c r="PZC8"/>
      <c r="PZD8"/>
      <c r="PZE8"/>
      <c r="PZF8"/>
      <c r="PZG8"/>
      <c r="PZH8"/>
      <c r="PZI8"/>
      <c r="PZJ8"/>
      <c r="PZK8"/>
      <c r="PZL8"/>
      <c r="PZM8"/>
      <c r="PZN8"/>
      <c r="PZO8"/>
      <c r="PZP8"/>
      <c r="PZQ8"/>
      <c r="PZR8"/>
      <c r="PZS8"/>
      <c r="PZT8"/>
      <c r="PZU8"/>
      <c r="PZV8"/>
      <c r="PZW8"/>
      <c r="PZX8"/>
      <c r="PZY8"/>
      <c r="PZZ8"/>
      <c r="QAA8"/>
      <c r="QAB8"/>
      <c r="QAC8"/>
      <c r="QAD8"/>
      <c r="QAE8"/>
      <c r="QAF8"/>
      <c r="QAG8"/>
      <c r="QAH8"/>
      <c r="QAI8"/>
      <c r="QAJ8"/>
      <c r="QAK8"/>
      <c r="QAL8"/>
      <c r="QAM8"/>
      <c r="QAN8"/>
      <c r="QAO8"/>
      <c r="QAP8"/>
      <c r="QAQ8"/>
      <c r="QAR8"/>
      <c r="QAS8"/>
      <c r="QAT8"/>
      <c r="QAU8"/>
      <c r="QAV8"/>
      <c r="QAW8"/>
      <c r="QAX8"/>
      <c r="QAY8"/>
      <c r="QAZ8"/>
      <c r="QBA8"/>
      <c r="QBB8"/>
      <c r="QBC8"/>
      <c r="QBD8"/>
      <c r="QBE8"/>
      <c r="QBF8"/>
      <c r="QBG8"/>
      <c r="QBH8"/>
      <c r="QBI8"/>
      <c r="QBJ8"/>
      <c r="QBK8"/>
      <c r="QBL8"/>
      <c r="QBM8"/>
      <c r="QBN8"/>
      <c r="QBO8"/>
      <c r="QBP8"/>
      <c r="QBQ8"/>
      <c r="QBR8"/>
      <c r="QBS8"/>
      <c r="QBT8"/>
      <c r="QBU8"/>
      <c r="QBV8"/>
      <c r="QBW8"/>
      <c r="QBX8"/>
      <c r="QBY8"/>
      <c r="QBZ8"/>
      <c r="QCA8"/>
      <c r="QCB8"/>
      <c r="QCC8"/>
      <c r="QCD8"/>
      <c r="QCE8"/>
      <c r="QCF8"/>
      <c r="QCG8"/>
      <c r="QCH8"/>
      <c r="QCI8"/>
      <c r="QCJ8"/>
      <c r="QCK8"/>
      <c r="QCL8"/>
      <c r="QCM8"/>
      <c r="QCN8"/>
      <c r="QCO8"/>
      <c r="QCP8"/>
      <c r="QCQ8"/>
      <c r="QCR8"/>
      <c r="QCS8"/>
      <c r="QCT8"/>
      <c r="QCU8"/>
      <c r="QCV8"/>
      <c r="QCW8"/>
      <c r="QCX8"/>
      <c r="QCY8"/>
      <c r="QCZ8"/>
      <c r="QDA8"/>
      <c r="QDB8"/>
      <c r="QDC8"/>
      <c r="QDD8"/>
      <c r="QDE8"/>
      <c r="QDF8"/>
      <c r="QDG8"/>
      <c r="QDH8"/>
      <c r="QDI8"/>
      <c r="QDJ8"/>
      <c r="QDK8"/>
      <c r="QDL8"/>
      <c r="QDM8"/>
      <c r="QDN8"/>
      <c r="QDO8"/>
      <c r="QDP8"/>
      <c r="QDQ8"/>
      <c r="QDR8"/>
      <c r="QDS8"/>
      <c r="QDT8"/>
      <c r="QDU8"/>
      <c r="QDV8"/>
      <c r="QDW8"/>
      <c r="QDX8"/>
      <c r="QDY8"/>
      <c r="QDZ8"/>
      <c r="QEA8"/>
      <c r="QEB8"/>
      <c r="QEC8"/>
      <c r="QED8"/>
      <c r="QEE8"/>
      <c r="QEF8"/>
      <c r="QEG8"/>
      <c r="QEH8"/>
      <c r="QEI8"/>
      <c r="QEJ8"/>
      <c r="QEK8"/>
      <c r="QEL8"/>
      <c r="QEM8"/>
      <c r="QEN8"/>
      <c r="QEO8"/>
      <c r="QEP8"/>
      <c r="QEQ8"/>
      <c r="QER8"/>
      <c r="QES8"/>
      <c r="QET8"/>
      <c r="QEU8"/>
      <c r="QEV8"/>
      <c r="QEW8"/>
      <c r="QEX8"/>
      <c r="QEY8"/>
      <c r="QEZ8"/>
      <c r="QFA8"/>
      <c r="QFB8"/>
      <c r="QFC8"/>
      <c r="QFD8"/>
      <c r="QFE8"/>
      <c r="QFF8"/>
      <c r="QFG8"/>
      <c r="QFH8"/>
      <c r="QFI8"/>
      <c r="QFJ8"/>
      <c r="QFK8"/>
      <c r="QFL8"/>
      <c r="QFM8"/>
      <c r="QFN8"/>
      <c r="QFO8"/>
      <c r="QFP8"/>
      <c r="QFQ8"/>
      <c r="QFR8"/>
      <c r="QFS8"/>
      <c r="QFT8"/>
      <c r="QFU8"/>
      <c r="QFV8"/>
      <c r="QFW8"/>
      <c r="QFX8"/>
      <c r="QFY8"/>
      <c r="QFZ8"/>
      <c r="QGA8"/>
      <c r="QGB8"/>
      <c r="QGC8"/>
      <c r="QGD8"/>
      <c r="QGE8"/>
      <c r="QGF8"/>
      <c r="QGG8"/>
      <c r="QGH8"/>
      <c r="QGI8"/>
      <c r="QGJ8"/>
      <c r="QGK8"/>
      <c r="QGL8"/>
      <c r="QGM8"/>
      <c r="QGN8"/>
      <c r="QGO8"/>
      <c r="QGP8"/>
      <c r="QGQ8"/>
      <c r="QGR8"/>
      <c r="QGS8"/>
      <c r="QGT8"/>
      <c r="QGU8"/>
      <c r="QGV8"/>
      <c r="QGW8"/>
      <c r="QGX8"/>
      <c r="QGY8"/>
      <c r="QGZ8"/>
      <c r="QHA8"/>
      <c r="QHB8"/>
      <c r="QHC8"/>
      <c r="QHD8"/>
      <c r="QHE8"/>
      <c r="QHF8"/>
      <c r="QHG8"/>
      <c r="QHH8"/>
      <c r="QHI8"/>
      <c r="QHJ8"/>
      <c r="QHK8"/>
      <c r="QHL8"/>
      <c r="QHM8"/>
      <c r="QHN8"/>
      <c r="QHO8"/>
      <c r="QHP8"/>
      <c r="QHQ8"/>
      <c r="QHR8"/>
      <c r="QHS8"/>
      <c r="QHT8"/>
      <c r="QHU8"/>
      <c r="QHV8"/>
      <c r="QHW8"/>
      <c r="QHX8"/>
      <c r="QHY8"/>
      <c r="QHZ8"/>
      <c r="QIA8"/>
      <c r="QIB8"/>
      <c r="QIC8"/>
      <c r="QID8"/>
      <c r="QIE8"/>
      <c r="QIF8"/>
      <c r="QIG8"/>
      <c r="QIH8"/>
      <c r="QII8"/>
      <c r="QIJ8"/>
      <c r="QIK8"/>
      <c r="QIL8"/>
      <c r="QIM8"/>
      <c r="QIN8"/>
      <c r="QIO8"/>
      <c r="QIP8"/>
      <c r="QIQ8"/>
      <c r="QIR8"/>
      <c r="QIS8"/>
      <c r="QIT8"/>
      <c r="QIU8"/>
      <c r="QIV8"/>
      <c r="QIW8"/>
      <c r="QIX8"/>
      <c r="QIY8"/>
      <c r="QIZ8"/>
      <c r="QJA8"/>
      <c r="QJB8"/>
      <c r="QJC8"/>
      <c r="QJD8"/>
      <c r="QJE8"/>
      <c r="QJF8"/>
      <c r="QJG8"/>
      <c r="QJH8"/>
      <c r="QJI8"/>
      <c r="QJJ8"/>
      <c r="QJK8"/>
      <c r="QJL8"/>
      <c r="QJM8"/>
      <c r="QJN8"/>
      <c r="QJO8"/>
      <c r="QJP8"/>
      <c r="QJQ8"/>
      <c r="QJR8"/>
      <c r="QJS8"/>
      <c r="QJT8"/>
      <c r="QJU8"/>
      <c r="QJV8"/>
      <c r="QJW8"/>
      <c r="QJX8"/>
      <c r="QJY8"/>
      <c r="QJZ8"/>
      <c r="QKA8"/>
      <c r="QKB8"/>
      <c r="QKC8"/>
      <c r="QKD8"/>
      <c r="QKE8"/>
      <c r="QKF8"/>
      <c r="QKG8"/>
      <c r="QKH8"/>
      <c r="QKI8"/>
      <c r="QKJ8"/>
      <c r="QKK8"/>
      <c r="QKL8"/>
      <c r="QKM8"/>
      <c r="QKN8"/>
      <c r="QKO8"/>
      <c r="QKP8"/>
      <c r="QKQ8"/>
      <c r="QKR8"/>
      <c r="QKS8"/>
      <c r="QKT8"/>
      <c r="QKU8"/>
      <c r="QKV8"/>
      <c r="QKW8"/>
      <c r="QKX8"/>
      <c r="QKY8"/>
      <c r="QKZ8"/>
      <c r="QLA8"/>
      <c r="QLB8"/>
      <c r="QLC8"/>
      <c r="QLD8"/>
      <c r="QLE8"/>
      <c r="QLF8"/>
      <c r="QLG8"/>
      <c r="QLH8"/>
      <c r="QLI8"/>
      <c r="QLJ8"/>
      <c r="QLK8"/>
      <c r="QLL8"/>
      <c r="QLM8"/>
      <c r="QLN8"/>
      <c r="QLO8"/>
      <c r="QLP8"/>
      <c r="QLQ8"/>
      <c r="QLR8"/>
      <c r="QLS8"/>
      <c r="QLT8"/>
      <c r="QLU8"/>
      <c r="QLV8"/>
      <c r="QLW8"/>
      <c r="QLX8"/>
      <c r="QLY8"/>
      <c r="QLZ8"/>
      <c r="QMA8"/>
      <c r="QMB8"/>
      <c r="QMC8"/>
      <c r="QMD8"/>
      <c r="QME8"/>
      <c r="QMF8"/>
      <c r="QMG8"/>
      <c r="QMH8"/>
      <c r="QMI8"/>
      <c r="QMJ8"/>
      <c r="QMK8"/>
      <c r="QML8"/>
      <c r="QMM8"/>
      <c r="QMN8"/>
      <c r="QMO8"/>
      <c r="QMP8"/>
      <c r="QMQ8"/>
      <c r="QMR8"/>
      <c r="QMS8"/>
      <c r="QMT8"/>
      <c r="QMU8"/>
      <c r="QMV8"/>
      <c r="QMW8"/>
      <c r="QMX8"/>
      <c r="QMY8"/>
      <c r="QMZ8"/>
      <c r="QNA8"/>
      <c r="QNB8"/>
      <c r="QNC8"/>
      <c r="QND8"/>
      <c r="QNE8"/>
      <c r="QNF8"/>
      <c r="QNG8"/>
      <c r="QNH8"/>
      <c r="QNI8"/>
      <c r="QNJ8"/>
      <c r="QNK8"/>
      <c r="QNL8"/>
      <c r="QNM8"/>
      <c r="QNN8"/>
      <c r="QNO8"/>
      <c r="QNP8"/>
      <c r="QNQ8"/>
      <c r="QNR8"/>
      <c r="QNS8"/>
      <c r="QNT8"/>
      <c r="QNU8"/>
      <c r="QNV8"/>
      <c r="QNW8"/>
      <c r="QNX8"/>
      <c r="QNY8"/>
      <c r="QNZ8"/>
      <c r="QOA8"/>
      <c r="QOB8"/>
      <c r="QOC8"/>
      <c r="QOD8"/>
      <c r="QOE8"/>
      <c r="QOF8"/>
      <c r="QOG8"/>
      <c r="QOH8"/>
      <c r="QOI8"/>
      <c r="QOJ8"/>
      <c r="QOK8"/>
      <c r="QOL8"/>
      <c r="QOM8"/>
      <c r="QON8"/>
      <c r="QOO8"/>
      <c r="QOP8"/>
      <c r="QOQ8"/>
      <c r="QOR8"/>
      <c r="QOS8"/>
      <c r="QOT8"/>
      <c r="QOU8"/>
      <c r="QOV8"/>
      <c r="QOW8"/>
      <c r="QOX8"/>
      <c r="QOY8"/>
      <c r="QOZ8"/>
      <c r="QPA8"/>
      <c r="QPB8"/>
      <c r="QPC8"/>
      <c r="QPD8"/>
      <c r="QPE8"/>
      <c r="QPF8"/>
      <c r="QPG8"/>
      <c r="QPH8"/>
      <c r="QPI8"/>
      <c r="QPJ8"/>
      <c r="QPK8"/>
      <c r="QPL8"/>
      <c r="QPM8"/>
      <c r="QPN8"/>
      <c r="QPO8"/>
      <c r="QPP8"/>
      <c r="QPQ8"/>
      <c r="QPR8"/>
      <c r="QPS8"/>
      <c r="QPT8"/>
      <c r="QPU8"/>
      <c r="QPV8"/>
      <c r="QPW8"/>
      <c r="QPX8"/>
      <c r="QPY8"/>
      <c r="QPZ8"/>
      <c r="QQA8"/>
      <c r="QQB8"/>
      <c r="QQC8"/>
      <c r="QQD8"/>
      <c r="QQE8"/>
      <c r="QQF8"/>
      <c r="QQG8"/>
      <c r="QQH8"/>
      <c r="QQI8"/>
      <c r="QQJ8"/>
      <c r="QQK8"/>
      <c r="QQL8"/>
      <c r="QQM8"/>
      <c r="QQN8"/>
      <c r="QQO8"/>
      <c r="QQP8"/>
      <c r="QQQ8"/>
      <c r="QQR8"/>
      <c r="QQS8"/>
      <c r="QQT8"/>
      <c r="QQU8"/>
      <c r="QQV8"/>
      <c r="QQW8"/>
      <c r="QQX8"/>
      <c r="QQY8"/>
      <c r="QQZ8"/>
      <c r="QRA8"/>
      <c r="QRB8"/>
      <c r="QRC8"/>
      <c r="QRD8"/>
      <c r="QRE8"/>
      <c r="QRF8"/>
      <c r="QRG8"/>
      <c r="QRH8"/>
      <c r="QRI8"/>
      <c r="QRJ8"/>
      <c r="QRK8"/>
      <c r="QRL8"/>
      <c r="QRM8"/>
      <c r="QRN8"/>
      <c r="QRO8"/>
      <c r="QRP8"/>
      <c r="QRQ8"/>
      <c r="QRR8"/>
      <c r="QRS8"/>
      <c r="QRT8"/>
      <c r="QRU8"/>
      <c r="QRV8"/>
      <c r="QRW8"/>
      <c r="QRX8"/>
      <c r="QRY8"/>
      <c r="QRZ8"/>
      <c r="QSA8"/>
      <c r="QSB8"/>
      <c r="QSC8"/>
      <c r="QSD8"/>
      <c r="QSE8"/>
      <c r="QSF8"/>
      <c r="QSG8"/>
      <c r="QSH8"/>
      <c r="QSI8"/>
      <c r="QSJ8"/>
      <c r="QSK8"/>
      <c r="QSL8"/>
      <c r="QSM8"/>
      <c r="QSN8"/>
      <c r="QSO8"/>
      <c r="QSP8"/>
      <c r="QSQ8"/>
      <c r="QSR8"/>
      <c r="QSS8"/>
      <c r="QST8"/>
      <c r="QSU8"/>
      <c r="QSV8"/>
      <c r="QSW8"/>
      <c r="QSX8"/>
      <c r="QSY8"/>
      <c r="QSZ8"/>
      <c r="QTA8"/>
      <c r="QTB8"/>
      <c r="QTC8"/>
      <c r="QTD8"/>
      <c r="QTE8"/>
      <c r="QTF8"/>
      <c r="QTG8"/>
      <c r="QTH8"/>
      <c r="QTI8"/>
      <c r="QTJ8"/>
      <c r="QTK8"/>
      <c r="QTL8"/>
      <c r="QTM8"/>
      <c r="QTN8"/>
      <c r="QTO8"/>
      <c r="QTP8"/>
      <c r="QTQ8"/>
      <c r="QTR8"/>
      <c r="QTS8"/>
      <c r="QTT8"/>
      <c r="QTU8"/>
      <c r="QTV8"/>
      <c r="QTW8"/>
      <c r="QTX8"/>
      <c r="QTY8"/>
      <c r="QTZ8"/>
      <c r="QUA8"/>
      <c r="QUB8"/>
      <c r="QUC8"/>
      <c r="QUD8"/>
      <c r="QUE8"/>
      <c r="QUF8"/>
      <c r="QUG8"/>
      <c r="QUH8"/>
      <c r="QUI8"/>
      <c r="QUJ8"/>
      <c r="QUK8"/>
      <c r="QUL8"/>
      <c r="QUM8"/>
      <c r="QUN8"/>
      <c r="QUO8"/>
      <c r="QUP8"/>
      <c r="QUQ8"/>
      <c r="QUR8"/>
      <c r="QUS8"/>
      <c r="QUT8"/>
      <c r="QUU8"/>
      <c r="QUV8"/>
      <c r="QUW8"/>
      <c r="QUX8"/>
      <c r="QUY8"/>
      <c r="QUZ8"/>
      <c r="QVA8"/>
      <c r="QVB8"/>
      <c r="QVC8"/>
      <c r="QVD8"/>
      <c r="QVE8"/>
      <c r="QVF8"/>
      <c r="QVG8"/>
      <c r="QVH8"/>
      <c r="QVI8"/>
      <c r="QVJ8"/>
      <c r="QVK8"/>
      <c r="QVL8"/>
      <c r="QVM8"/>
      <c r="QVN8"/>
      <c r="QVO8"/>
      <c r="QVP8"/>
      <c r="QVQ8"/>
      <c r="QVR8"/>
      <c r="QVS8"/>
      <c r="QVT8"/>
      <c r="QVU8"/>
      <c r="QVV8"/>
      <c r="QVW8"/>
      <c r="QVX8"/>
      <c r="QVY8"/>
      <c r="QVZ8"/>
      <c r="QWA8"/>
      <c r="QWB8"/>
      <c r="QWC8"/>
      <c r="QWD8"/>
      <c r="QWE8"/>
      <c r="QWF8"/>
      <c r="QWG8"/>
      <c r="QWH8"/>
      <c r="QWI8"/>
      <c r="QWJ8"/>
      <c r="QWK8"/>
      <c r="QWL8"/>
      <c r="QWM8"/>
      <c r="QWN8"/>
      <c r="QWO8"/>
      <c r="QWP8"/>
      <c r="QWQ8"/>
      <c r="QWR8"/>
      <c r="QWS8"/>
      <c r="QWT8"/>
      <c r="QWU8"/>
      <c r="QWV8"/>
      <c r="QWW8"/>
      <c r="QWX8"/>
      <c r="QWY8"/>
      <c r="QWZ8"/>
      <c r="QXA8"/>
      <c r="QXB8"/>
      <c r="QXC8"/>
      <c r="QXD8"/>
      <c r="QXE8"/>
      <c r="QXF8"/>
      <c r="QXG8"/>
      <c r="QXH8"/>
      <c r="QXI8"/>
      <c r="QXJ8"/>
      <c r="QXK8"/>
      <c r="QXL8"/>
      <c r="QXM8"/>
      <c r="QXN8"/>
      <c r="QXO8"/>
      <c r="QXP8"/>
      <c r="QXQ8"/>
      <c r="QXR8"/>
      <c r="QXS8"/>
      <c r="QXT8"/>
      <c r="QXU8"/>
      <c r="QXV8"/>
      <c r="QXW8"/>
      <c r="QXX8"/>
      <c r="QXY8"/>
      <c r="QXZ8"/>
      <c r="QYA8"/>
      <c r="QYB8"/>
      <c r="QYC8"/>
      <c r="QYD8"/>
      <c r="QYE8"/>
      <c r="QYF8"/>
      <c r="QYG8"/>
      <c r="QYH8"/>
      <c r="QYI8"/>
      <c r="QYJ8"/>
      <c r="QYK8"/>
      <c r="QYL8"/>
      <c r="QYM8"/>
      <c r="QYN8"/>
      <c r="QYO8"/>
      <c r="QYP8"/>
      <c r="QYQ8"/>
      <c r="QYR8"/>
      <c r="QYS8"/>
      <c r="QYT8"/>
      <c r="QYU8"/>
      <c r="QYV8"/>
      <c r="QYW8"/>
      <c r="QYX8"/>
      <c r="QYY8"/>
      <c r="QYZ8"/>
      <c r="QZA8"/>
      <c r="QZB8"/>
      <c r="QZC8"/>
      <c r="QZD8"/>
      <c r="QZE8"/>
      <c r="QZF8"/>
      <c r="QZG8"/>
      <c r="QZH8"/>
      <c r="QZI8"/>
      <c r="QZJ8"/>
      <c r="QZK8"/>
      <c r="QZL8"/>
      <c r="QZM8"/>
      <c r="QZN8"/>
      <c r="QZO8"/>
      <c r="QZP8"/>
      <c r="QZQ8"/>
      <c r="QZR8"/>
      <c r="QZS8"/>
      <c r="QZT8"/>
      <c r="QZU8"/>
      <c r="QZV8"/>
      <c r="QZW8"/>
      <c r="QZX8"/>
      <c r="QZY8"/>
      <c r="QZZ8"/>
      <c r="RAA8"/>
      <c r="RAB8"/>
      <c r="RAC8"/>
      <c r="RAD8"/>
      <c r="RAE8"/>
      <c r="RAF8"/>
      <c r="RAG8"/>
      <c r="RAH8"/>
      <c r="RAI8"/>
      <c r="RAJ8"/>
      <c r="RAK8"/>
      <c r="RAL8"/>
      <c r="RAM8"/>
      <c r="RAN8"/>
      <c r="RAO8"/>
      <c r="RAP8"/>
      <c r="RAQ8"/>
      <c r="RAR8"/>
      <c r="RAS8"/>
      <c r="RAT8"/>
      <c r="RAU8"/>
      <c r="RAV8"/>
      <c r="RAW8"/>
      <c r="RAX8"/>
      <c r="RAY8"/>
      <c r="RAZ8"/>
      <c r="RBA8"/>
      <c r="RBB8"/>
      <c r="RBC8"/>
      <c r="RBD8"/>
      <c r="RBE8"/>
      <c r="RBF8"/>
      <c r="RBG8"/>
      <c r="RBH8"/>
      <c r="RBI8"/>
      <c r="RBJ8"/>
      <c r="RBK8"/>
      <c r="RBL8"/>
      <c r="RBM8"/>
      <c r="RBN8"/>
      <c r="RBO8"/>
      <c r="RBP8"/>
      <c r="RBQ8"/>
      <c r="RBR8"/>
      <c r="RBS8"/>
      <c r="RBT8"/>
      <c r="RBU8"/>
      <c r="RBV8"/>
      <c r="RBW8"/>
      <c r="RBX8"/>
      <c r="RBY8"/>
      <c r="RBZ8"/>
      <c r="RCA8"/>
      <c r="RCB8"/>
      <c r="RCC8"/>
      <c r="RCD8"/>
      <c r="RCE8"/>
      <c r="RCF8"/>
      <c r="RCG8"/>
      <c r="RCH8"/>
      <c r="RCI8"/>
      <c r="RCJ8"/>
      <c r="RCK8"/>
      <c r="RCL8"/>
      <c r="RCM8"/>
      <c r="RCN8"/>
      <c r="RCO8"/>
      <c r="RCP8"/>
      <c r="RCQ8"/>
      <c r="RCR8"/>
      <c r="RCS8"/>
      <c r="RCT8"/>
      <c r="RCU8"/>
      <c r="RCV8"/>
      <c r="RCW8"/>
      <c r="RCX8"/>
      <c r="RCY8"/>
      <c r="RCZ8"/>
      <c r="RDA8"/>
      <c r="RDB8"/>
      <c r="RDC8"/>
      <c r="RDD8"/>
      <c r="RDE8"/>
      <c r="RDF8"/>
      <c r="RDG8"/>
      <c r="RDH8"/>
      <c r="RDI8"/>
      <c r="RDJ8"/>
      <c r="RDK8"/>
      <c r="RDL8"/>
      <c r="RDM8"/>
      <c r="RDN8"/>
      <c r="RDO8"/>
      <c r="RDP8"/>
      <c r="RDQ8"/>
      <c r="RDR8"/>
      <c r="RDS8"/>
      <c r="RDT8"/>
      <c r="RDU8"/>
      <c r="RDV8"/>
      <c r="RDW8"/>
      <c r="RDX8"/>
      <c r="RDY8"/>
      <c r="RDZ8"/>
      <c r="REA8"/>
      <c r="REB8"/>
      <c r="REC8"/>
      <c r="RED8"/>
      <c r="REE8"/>
      <c r="REF8"/>
      <c r="REG8"/>
      <c r="REH8"/>
      <c r="REI8"/>
      <c r="REJ8"/>
      <c r="REK8"/>
      <c r="REL8"/>
      <c r="REM8"/>
      <c r="REN8"/>
      <c r="REO8"/>
      <c r="REP8"/>
      <c r="REQ8"/>
      <c r="RER8"/>
      <c r="RES8"/>
      <c r="RET8"/>
      <c r="REU8"/>
      <c r="REV8"/>
      <c r="REW8"/>
      <c r="REX8"/>
      <c r="REY8"/>
      <c r="REZ8"/>
      <c r="RFA8"/>
      <c r="RFB8"/>
      <c r="RFC8"/>
      <c r="RFD8"/>
      <c r="RFE8"/>
      <c r="RFF8"/>
      <c r="RFG8"/>
      <c r="RFH8"/>
      <c r="RFI8"/>
      <c r="RFJ8"/>
      <c r="RFK8"/>
      <c r="RFL8"/>
      <c r="RFM8"/>
      <c r="RFN8"/>
      <c r="RFO8"/>
      <c r="RFP8"/>
      <c r="RFQ8"/>
      <c r="RFR8"/>
      <c r="RFS8"/>
      <c r="RFT8"/>
      <c r="RFU8"/>
      <c r="RFV8"/>
      <c r="RFW8"/>
      <c r="RFX8"/>
      <c r="RFY8"/>
      <c r="RFZ8"/>
      <c r="RGA8"/>
      <c r="RGB8"/>
      <c r="RGC8"/>
      <c r="RGD8"/>
      <c r="RGE8"/>
      <c r="RGF8"/>
      <c r="RGG8"/>
      <c r="RGH8"/>
      <c r="RGI8"/>
      <c r="RGJ8"/>
      <c r="RGK8"/>
      <c r="RGL8"/>
      <c r="RGM8"/>
      <c r="RGN8"/>
      <c r="RGO8"/>
      <c r="RGP8"/>
      <c r="RGQ8"/>
      <c r="RGR8"/>
      <c r="RGS8"/>
      <c r="RGT8"/>
      <c r="RGU8"/>
      <c r="RGV8"/>
      <c r="RGW8"/>
      <c r="RGX8"/>
      <c r="RGY8"/>
      <c r="RGZ8"/>
      <c r="RHA8"/>
      <c r="RHB8"/>
      <c r="RHC8"/>
      <c r="RHD8"/>
      <c r="RHE8"/>
      <c r="RHF8"/>
      <c r="RHG8"/>
      <c r="RHH8"/>
      <c r="RHI8"/>
      <c r="RHJ8"/>
      <c r="RHK8"/>
      <c r="RHL8"/>
      <c r="RHM8"/>
      <c r="RHN8"/>
      <c r="RHO8"/>
      <c r="RHP8"/>
      <c r="RHQ8"/>
      <c r="RHR8"/>
      <c r="RHS8"/>
      <c r="RHT8"/>
      <c r="RHU8"/>
      <c r="RHV8"/>
      <c r="RHW8"/>
      <c r="RHX8"/>
      <c r="RHY8"/>
      <c r="RHZ8"/>
      <c r="RIA8"/>
      <c r="RIB8"/>
      <c r="RIC8"/>
      <c r="RID8"/>
      <c r="RIE8"/>
      <c r="RIF8"/>
      <c r="RIG8"/>
      <c r="RIH8"/>
      <c r="RII8"/>
      <c r="RIJ8"/>
      <c r="RIK8"/>
      <c r="RIL8"/>
      <c r="RIM8"/>
      <c r="RIN8"/>
      <c r="RIO8"/>
      <c r="RIP8"/>
      <c r="RIQ8"/>
      <c r="RIR8"/>
      <c r="RIS8"/>
      <c r="RIT8"/>
      <c r="RIU8"/>
      <c r="RIV8"/>
      <c r="RIW8"/>
      <c r="RIX8"/>
      <c r="RIY8"/>
      <c r="RIZ8"/>
      <c r="RJA8"/>
      <c r="RJB8"/>
      <c r="RJC8"/>
      <c r="RJD8"/>
      <c r="RJE8"/>
      <c r="RJF8"/>
      <c r="RJG8"/>
      <c r="RJH8"/>
      <c r="RJI8"/>
      <c r="RJJ8"/>
      <c r="RJK8"/>
      <c r="RJL8"/>
      <c r="RJM8"/>
      <c r="RJN8"/>
      <c r="RJO8"/>
      <c r="RJP8"/>
      <c r="RJQ8"/>
      <c r="RJR8"/>
      <c r="RJS8"/>
      <c r="RJT8"/>
      <c r="RJU8"/>
      <c r="RJV8"/>
      <c r="RJW8"/>
      <c r="RJX8"/>
      <c r="RJY8"/>
      <c r="RJZ8"/>
      <c r="RKA8"/>
      <c r="RKB8"/>
      <c r="RKC8"/>
      <c r="RKD8"/>
      <c r="RKE8"/>
      <c r="RKF8"/>
      <c r="RKG8"/>
      <c r="RKH8"/>
      <c r="RKI8"/>
      <c r="RKJ8"/>
      <c r="RKK8"/>
      <c r="RKL8"/>
      <c r="RKM8"/>
      <c r="RKN8"/>
      <c r="RKO8"/>
      <c r="RKP8"/>
      <c r="RKQ8"/>
      <c r="RKR8"/>
      <c r="RKS8"/>
      <c r="RKT8"/>
      <c r="RKU8"/>
      <c r="RKV8"/>
      <c r="RKW8"/>
      <c r="RKX8"/>
      <c r="RKY8"/>
      <c r="RKZ8"/>
      <c r="RLA8"/>
      <c r="RLB8"/>
      <c r="RLC8"/>
      <c r="RLD8"/>
      <c r="RLE8"/>
      <c r="RLF8"/>
      <c r="RLG8"/>
      <c r="RLH8"/>
      <c r="RLI8"/>
      <c r="RLJ8"/>
      <c r="RLK8"/>
      <c r="RLL8"/>
      <c r="RLM8"/>
      <c r="RLN8"/>
      <c r="RLO8"/>
      <c r="RLP8"/>
      <c r="RLQ8"/>
      <c r="RLR8"/>
      <c r="RLS8"/>
      <c r="RLT8"/>
      <c r="RLU8"/>
      <c r="RLV8"/>
      <c r="RLW8"/>
      <c r="RLX8"/>
      <c r="RLY8"/>
      <c r="RLZ8"/>
      <c r="RMA8"/>
      <c r="RMB8"/>
      <c r="RMC8"/>
      <c r="RMD8"/>
      <c r="RME8"/>
      <c r="RMF8"/>
      <c r="RMG8"/>
      <c r="RMH8"/>
      <c r="RMI8"/>
      <c r="RMJ8"/>
      <c r="RMK8"/>
      <c r="RML8"/>
      <c r="RMM8"/>
      <c r="RMN8"/>
      <c r="RMO8"/>
      <c r="RMP8"/>
      <c r="RMQ8"/>
      <c r="RMR8"/>
      <c r="RMS8"/>
      <c r="RMT8"/>
      <c r="RMU8"/>
      <c r="RMV8"/>
      <c r="RMW8"/>
      <c r="RMX8"/>
      <c r="RMY8"/>
      <c r="RMZ8"/>
      <c r="RNA8"/>
      <c r="RNB8"/>
      <c r="RNC8"/>
      <c r="RND8"/>
      <c r="RNE8"/>
      <c r="RNF8"/>
      <c r="RNG8"/>
      <c r="RNH8"/>
      <c r="RNI8"/>
      <c r="RNJ8"/>
      <c r="RNK8"/>
      <c r="RNL8"/>
      <c r="RNM8"/>
      <c r="RNN8"/>
      <c r="RNO8"/>
      <c r="RNP8"/>
      <c r="RNQ8"/>
      <c r="RNR8"/>
      <c r="RNS8"/>
      <c r="RNT8"/>
      <c r="RNU8"/>
      <c r="RNV8"/>
      <c r="RNW8"/>
      <c r="RNX8"/>
      <c r="RNY8"/>
      <c r="RNZ8"/>
      <c r="ROA8"/>
      <c r="ROB8"/>
      <c r="ROC8"/>
      <c r="ROD8"/>
      <c r="ROE8"/>
      <c r="ROF8"/>
      <c r="ROG8"/>
      <c r="ROH8"/>
      <c r="ROI8"/>
      <c r="ROJ8"/>
      <c r="ROK8"/>
      <c r="ROL8"/>
      <c r="ROM8"/>
      <c r="RON8"/>
      <c r="ROO8"/>
      <c r="ROP8"/>
      <c r="ROQ8"/>
      <c r="ROR8"/>
      <c r="ROS8"/>
      <c r="ROT8"/>
      <c r="ROU8"/>
      <c r="ROV8"/>
      <c r="ROW8"/>
      <c r="ROX8"/>
      <c r="ROY8"/>
      <c r="ROZ8"/>
      <c r="RPA8"/>
      <c r="RPB8"/>
      <c r="RPC8"/>
      <c r="RPD8"/>
      <c r="RPE8"/>
      <c r="RPF8"/>
      <c r="RPG8"/>
      <c r="RPH8"/>
      <c r="RPI8"/>
      <c r="RPJ8"/>
      <c r="RPK8"/>
      <c r="RPL8"/>
      <c r="RPM8"/>
      <c r="RPN8"/>
      <c r="RPO8"/>
      <c r="RPP8"/>
      <c r="RPQ8"/>
      <c r="RPR8"/>
      <c r="RPS8"/>
      <c r="RPT8"/>
      <c r="RPU8"/>
      <c r="RPV8"/>
      <c r="RPW8"/>
      <c r="RPX8"/>
      <c r="RPY8"/>
      <c r="RPZ8"/>
      <c r="RQA8"/>
      <c r="RQB8"/>
      <c r="RQC8"/>
      <c r="RQD8"/>
      <c r="RQE8"/>
      <c r="RQF8"/>
      <c r="RQG8"/>
      <c r="RQH8"/>
      <c r="RQI8"/>
      <c r="RQJ8"/>
      <c r="RQK8"/>
      <c r="RQL8"/>
      <c r="RQM8"/>
      <c r="RQN8"/>
      <c r="RQO8"/>
      <c r="RQP8"/>
      <c r="RQQ8"/>
      <c r="RQR8"/>
      <c r="RQS8"/>
      <c r="RQT8"/>
      <c r="RQU8"/>
      <c r="RQV8"/>
      <c r="RQW8"/>
      <c r="RQX8"/>
      <c r="RQY8"/>
      <c r="RQZ8"/>
      <c r="RRA8"/>
      <c r="RRB8"/>
      <c r="RRC8"/>
      <c r="RRD8"/>
      <c r="RRE8"/>
      <c r="RRF8"/>
      <c r="RRG8"/>
      <c r="RRH8"/>
      <c r="RRI8"/>
      <c r="RRJ8"/>
      <c r="RRK8"/>
      <c r="RRL8"/>
      <c r="RRM8"/>
      <c r="RRN8"/>
      <c r="RRO8"/>
      <c r="RRP8"/>
      <c r="RRQ8"/>
      <c r="RRR8"/>
      <c r="RRS8"/>
      <c r="RRT8"/>
      <c r="RRU8"/>
      <c r="RRV8"/>
      <c r="RRW8"/>
      <c r="RRX8"/>
      <c r="RRY8"/>
      <c r="RRZ8"/>
      <c r="RSA8"/>
      <c r="RSB8"/>
      <c r="RSC8"/>
      <c r="RSD8"/>
      <c r="RSE8"/>
      <c r="RSF8"/>
      <c r="RSG8"/>
      <c r="RSH8"/>
      <c r="RSI8"/>
      <c r="RSJ8"/>
      <c r="RSK8"/>
      <c r="RSL8"/>
      <c r="RSM8"/>
      <c r="RSN8"/>
      <c r="RSO8"/>
      <c r="RSP8"/>
      <c r="RSQ8"/>
      <c r="RSR8"/>
      <c r="RSS8"/>
      <c r="RST8"/>
      <c r="RSU8"/>
      <c r="RSV8"/>
      <c r="RSW8"/>
      <c r="RSX8"/>
      <c r="RSY8"/>
      <c r="RSZ8"/>
      <c r="RTA8"/>
      <c r="RTB8"/>
      <c r="RTC8"/>
      <c r="RTD8"/>
      <c r="RTE8"/>
      <c r="RTF8"/>
      <c r="RTG8"/>
      <c r="RTH8"/>
      <c r="RTI8"/>
      <c r="RTJ8"/>
      <c r="RTK8"/>
      <c r="RTL8"/>
      <c r="RTM8"/>
      <c r="RTN8"/>
      <c r="RTO8"/>
      <c r="RTP8"/>
      <c r="RTQ8"/>
      <c r="RTR8"/>
      <c r="RTS8"/>
      <c r="RTT8"/>
      <c r="RTU8"/>
      <c r="RTV8"/>
      <c r="RTW8"/>
      <c r="RTX8"/>
      <c r="RTY8"/>
      <c r="RTZ8"/>
      <c r="RUA8"/>
      <c r="RUB8"/>
      <c r="RUC8"/>
      <c r="RUD8"/>
      <c r="RUE8"/>
      <c r="RUF8"/>
      <c r="RUG8"/>
      <c r="RUH8"/>
      <c r="RUI8"/>
      <c r="RUJ8"/>
      <c r="RUK8"/>
      <c r="RUL8"/>
      <c r="RUM8"/>
      <c r="RUN8"/>
      <c r="RUO8"/>
      <c r="RUP8"/>
      <c r="RUQ8"/>
      <c r="RUR8"/>
      <c r="RUS8"/>
      <c r="RUT8"/>
      <c r="RUU8"/>
      <c r="RUV8"/>
      <c r="RUW8"/>
      <c r="RUX8"/>
      <c r="RUY8"/>
      <c r="RUZ8"/>
      <c r="RVA8"/>
      <c r="RVB8"/>
      <c r="RVC8"/>
      <c r="RVD8"/>
      <c r="RVE8"/>
      <c r="RVF8"/>
      <c r="RVG8"/>
      <c r="RVH8"/>
      <c r="RVI8"/>
      <c r="RVJ8"/>
      <c r="RVK8"/>
      <c r="RVL8"/>
      <c r="RVM8"/>
      <c r="RVN8"/>
      <c r="RVO8"/>
      <c r="RVP8"/>
      <c r="RVQ8"/>
      <c r="RVR8"/>
      <c r="RVS8"/>
      <c r="RVT8"/>
      <c r="RVU8"/>
      <c r="RVV8"/>
      <c r="RVW8"/>
      <c r="RVX8"/>
      <c r="RVY8"/>
      <c r="RVZ8"/>
      <c r="RWA8"/>
      <c r="RWB8"/>
      <c r="RWC8"/>
      <c r="RWD8"/>
      <c r="RWE8"/>
      <c r="RWF8"/>
      <c r="RWG8"/>
      <c r="RWH8"/>
      <c r="RWI8"/>
      <c r="RWJ8"/>
      <c r="RWK8"/>
      <c r="RWL8"/>
      <c r="RWM8"/>
      <c r="RWN8"/>
      <c r="RWO8"/>
      <c r="RWP8"/>
      <c r="RWQ8"/>
      <c r="RWR8"/>
      <c r="RWS8"/>
      <c r="RWT8"/>
      <c r="RWU8"/>
      <c r="RWV8"/>
      <c r="RWW8"/>
      <c r="RWX8"/>
      <c r="RWY8"/>
      <c r="RWZ8"/>
      <c r="RXA8"/>
      <c r="RXB8"/>
      <c r="RXC8"/>
      <c r="RXD8"/>
      <c r="RXE8"/>
      <c r="RXF8"/>
      <c r="RXG8"/>
      <c r="RXH8"/>
      <c r="RXI8"/>
      <c r="RXJ8"/>
      <c r="RXK8"/>
      <c r="RXL8"/>
      <c r="RXM8"/>
      <c r="RXN8"/>
      <c r="RXO8"/>
      <c r="RXP8"/>
      <c r="RXQ8"/>
      <c r="RXR8"/>
      <c r="RXS8"/>
      <c r="RXT8"/>
      <c r="RXU8"/>
      <c r="RXV8"/>
      <c r="RXW8"/>
      <c r="RXX8"/>
      <c r="RXY8"/>
      <c r="RXZ8"/>
      <c r="RYA8"/>
      <c r="RYB8"/>
      <c r="RYC8"/>
      <c r="RYD8"/>
      <c r="RYE8"/>
      <c r="RYF8"/>
      <c r="RYG8"/>
      <c r="RYH8"/>
      <c r="RYI8"/>
      <c r="RYJ8"/>
      <c r="RYK8"/>
      <c r="RYL8"/>
      <c r="RYM8"/>
      <c r="RYN8"/>
      <c r="RYO8"/>
      <c r="RYP8"/>
      <c r="RYQ8"/>
      <c r="RYR8"/>
      <c r="RYS8"/>
      <c r="RYT8"/>
      <c r="RYU8"/>
      <c r="RYV8"/>
      <c r="RYW8"/>
      <c r="RYX8"/>
      <c r="RYY8"/>
      <c r="RYZ8"/>
      <c r="RZA8"/>
      <c r="RZB8"/>
      <c r="RZC8"/>
      <c r="RZD8"/>
      <c r="RZE8"/>
      <c r="RZF8"/>
      <c r="RZG8"/>
      <c r="RZH8"/>
      <c r="RZI8"/>
      <c r="RZJ8"/>
      <c r="RZK8"/>
      <c r="RZL8"/>
      <c r="RZM8"/>
      <c r="RZN8"/>
      <c r="RZO8"/>
      <c r="RZP8"/>
      <c r="RZQ8"/>
      <c r="RZR8"/>
      <c r="RZS8"/>
      <c r="RZT8"/>
      <c r="RZU8"/>
      <c r="RZV8"/>
      <c r="RZW8"/>
      <c r="RZX8"/>
      <c r="RZY8"/>
      <c r="RZZ8"/>
      <c r="SAA8"/>
      <c r="SAB8"/>
      <c r="SAC8"/>
      <c r="SAD8"/>
      <c r="SAE8"/>
      <c r="SAF8"/>
      <c r="SAG8"/>
      <c r="SAH8"/>
      <c r="SAI8"/>
      <c r="SAJ8"/>
      <c r="SAK8"/>
      <c r="SAL8"/>
      <c r="SAM8"/>
      <c r="SAN8"/>
      <c r="SAO8"/>
      <c r="SAP8"/>
      <c r="SAQ8"/>
      <c r="SAR8"/>
      <c r="SAS8"/>
      <c r="SAT8"/>
      <c r="SAU8"/>
      <c r="SAV8"/>
      <c r="SAW8"/>
      <c r="SAX8"/>
      <c r="SAY8"/>
      <c r="SAZ8"/>
      <c r="SBA8"/>
      <c r="SBB8"/>
      <c r="SBC8"/>
      <c r="SBD8"/>
      <c r="SBE8"/>
      <c r="SBF8"/>
      <c r="SBG8"/>
      <c r="SBH8"/>
      <c r="SBI8"/>
      <c r="SBJ8"/>
      <c r="SBK8"/>
      <c r="SBL8"/>
      <c r="SBM8"/>
      <c r="SBN8"/>
      <c r="SBO8"/>
      <c r="SBP8"/>
      <c r="SBQ8"/>
      <c r="SBR8"/>
      <c r="SBS8"/>
      <c r="SBT8"/>
      <c r="SBU8"/>
      <c r="SBV8"/>
      <c r="SBW8"/>
      <c r="SBX8"/>
      <c r="SBY8"/>
      <c r="SBZ8"/>
      <c r="SCA8"/>
      <c r="SCB8"/>
      <c r="SCC8"/>
      <c r="SCD8"/>
      <c r="SCE8"/>
      <c r="SCF8"/>
      <c r="SCG8"/>
      <c r="SCH8"/>
      <c r="SCI8"/>
      <c r="SCJ8"/>
      <c r="SCK8"/>
      <c r="SCL8"/>
      <c r="SCM8"/>
      <c r="SCN8"/>
      <c r="SCO8"/>
      <c r="SCP8"/>
      <c r="SCQ8"/>
      <c r="SCR8"/>
      <c r="SCS8"/>
      <c r="SCT8"/>
      <c r="SCU8"/>
      <c r="SCV8"/>
      <c r="SCW8"/>
      <c r="SCX8"/>
      <c r="SCY8"/>
      <c r="SCZ8"/>
      <c r="SDA8"/>
      <c r="SDB8"/>
      <c r="SDC8"/>
      <c r="SDD8"/>
      <c r="SDE8"/>
      <c r="SDF8"/>
      <c r="SDG8"/>
      <c r="SDH8"/>
      <c r="SDI8"/>
      <c r="SDJ8"/>
      <c r="SDK8"/>
      <c r="SDL8"/>
      <c r="SDM8"/>
      <c r="SDN8"/>
      <c r="SDO8"/>
      <c r="SDP8"/>
      <c r="SDQ8"/>
      <c r="SDR8"/>
      <c r="SDS8"/>
      <c r="SDT8"/>
      <c r="SDU8"/>
      <c r="SDV8"/>
      <c r="SDW8"/>
      <c r="SDX8"/>
      <c r="SDY8"/>
      <c r="SDZ8"/>
      <c r="SEA8"/>
      <c r="SEB8"/>
      <c r="SEC8"/>
      <c r="SED8"/>
      <c r="SEE8"/>
      <c r="SEF8"/>
      <c r="SEG8"/>
      <c r="SEH8"/>
      <c r="SEI8"/>
      <c r="SEJ8"/>
      <c r="SEK8"/>
      <c r="SEL8"/>
      <c r="SEM8"/>
      <c r="SEN8"/>
      <c r="SEO8"/>
      <c r="SEP8"/>
      <c r="SEQ8"/>
      <c r="SER8"/>
      <c r="SES8"/>
      <c r="SET8"/>
      <c r="SEU8"/>
      <c r="SEV8"/>
      <c r="SEW8"/>
      <c r="SEX8"/>
      <c r="SEY8"/>
      <c r="SEZ8"/>
      <c r="SFA8"/>
      <c r="SFB8"/>
      <c r="SFC8"/>
      <c r="SFD8"/>
      <c r="SFE8"/>
      <c r="SFF8"/>
      <c r="SFG8"/>
      <c r="SFH8"/>
      <c r="SFI8"/>
      <c r="SFJ8"/>
      <c r="SFK8"/>
      <c r="SFL8"/>
      <c r="SFM8"/>
      <c r="SFN8"/>
      <c r="SFO8"/>
      <c r="SFP8"/>
      <c r="SFQ8"/>
      <c r="SFR8"/>
      <c r="SFS8"/>
      <c r="SFT8"/>
      <c r="SFU8"/>
      <c r="SFV8"/>
      <c r="SFW8"/>
      <c r="SFX8"/>
      <c r="SFY8"/>
      <c r="SFZ8"/>
      <c r="SGA8"/>
      <c r="SGB8"/>
      <c r="SGC8"/>
      <c r="SGD8"/>
      <c r="SGE8"/>
      <c r="SGF8"/>
      <c r="SGG8"/>
      <c r="SGH8"/>
      <c r="SGI8"/>
      <c r="SGJ8"/>
      <c r="SGK8"/>
      <c r="SGL8"/>
      <c r="SGM8"/>
      <c r="SGN8"/>
      <c r="SGO8"/>
      <c r="SGP8"/>
      <c r="SGQ8"/>
      <c r="SGR8"/>
      <c r="SGS8"/>
      <c r="SGT8"/>
      <c r="SGU8"/>
      <c r="SGV8"/>
      <c r="SGW8"/>
      <c r="SGX8"/>
      <c r="SGY8"/>
      <c r="SGZ8"/>
      <c r="SHA8"/>
      <c r="SHB8"/>
      <c r="SHC8"/>
      <c r="SHD8"/>
      <c r="SHE8"/>
      <c r="SHF8"/>
      <c r="SHG8"/>
      <c r="SHH8"/>
      <c r="SHI8"/>
      <c r="SHJ8"/>
      <c r="SHK8"/>
      <c r="SHL8"/>
      <c r="SHM8"/>
      <c r="SHN8"/>
      <c r="SHO8"/>
      <c r="SHP8"/>
      <c r="SHQ8"/>
      <c r="SHR8"/>
      <c r="SHS8"/>
      <c r="SHT8"/>
      <c r="SHU8"/>
      <c r="SHV8"/>
      <c r="SHW8"/>
      <c r="SHX8"/>
      <c r="SHY8"/>
      <c r="SHZ8"/>
      <c r="SIA8"/>
      <c r="SIB8"/>
      <c r="SIC8"/>
      <c r="SID8"/>
      <c r="SIE8"/>
      <c r="SIF8"/>
      <c r="SIG8"/>
      <c r="SIH8"/>
      <c r="SII8"/>
      <c r="SIJ8"/>
      <c r="SIK8"/>
      <c r="SIL8"/>
      <c r="SIM8"/>
      <c r="SIN8"/>
      <c r="SIO8"/>
      <c r="SIP8"/>
      <c r="SIQ8"/>
      <c r="SIR8"/>
      <c r="SIS8"/>
      <c r="SIT8"/>
      <c r="SIU8"/>
      <c r="SIV8"/>
      <c r="SIW8"/>
      <c r="SIX8"/>
      <c r="SIY8"/>
      <c r="SIZ8"/>
      <c r="SJA8"/>
      <c r="SJB8"/>
      <c r="SJC8"/>
      <c r="SJD8"/>
      <c r="SJE8"/>
      <c r="SJF8"/>
      <c r="SJG8"/>
      <c r="SJH8"/>
      <c r="SJI8"/>
      <c r="SJJ8"/>
      <c r="SJK8"/>
      <c r="SJL8"/>
      <c r="SJM8"/>
      <c r="SJN8"/>
      <c r="SJO8"/>
      <c r="SJP8"/>
      <c r="SJQ8"/>
      <c r="SJR8"/>
      <c r="SJS8"/>
      <c r="SJT8"/>
      <c r="SJU8"/>
      <c r="SJV8"/>
      <c r="SJW8"/>
      <c r="SJX8"/>
      <c r="SJY8"/>
      <c r="SJZ8"/>
      <c r="SKA8"/>
      <c r="SKB8"/>
      <c r="SKC8"/>
      <c r="SKD8"/>
      <c r="SKE8"/>
      <c r="SKF8"/>
      <c r="SKG8"/>
      <c r="SKH8"/>
      <c r="SKI8"/>
      <c r="SKJ8"/>
      <c r="SKK8"/>
      <c r="SKL8"/>
      <c r="SKM8"/>
      <c r="SKN8"/>
      <c r="SKO8"/>
      <c r="SKP8"/>
      <c r="SKQ8"/>
      <c r="SKR8"/>
      <c r="SKS8"/>
      <c r="SKT8"/>
      <c r="SKU8"/>
      <c r="SKV8"/>
      <c r="SKW8"/>
      <c r="SKX8"/>
      <c r="SKY8"/>
      <c r="SKZ8"/>
      <c r="SLA8"/>
      <c r="SLB8"/>
      <c r="SLC8"/>
      <c r="SLD8"/>
      <c r="SLE8"/>
      <c r="SLF8"/>
      <c r="SLG8"/>
      <c r="SLH8"/>
      <c r="SLI8"/>
      <c r="SLJ8"/>
      <c r="SLK8"/>
      <c r="SLL8"/>
      <c r="SLM8"/>
      <c r="SLN8"/>
      <c r="SLO8"/>
      <c r="SLP8"/>
      <c r="SLQ8"/>
      <c r="SLR8"/>
      <c r="SLS8"/>
      <c r="SLT8"/>
      <c r="SLU8"/>
      <c r="SLV8"/>
      <c r="SLW8"/>
      <c r="SLX8"/>
      <c r="SLY8"/>
      <c r="SLZ8"/>
      <c r="SMA8"/>
      <c r="SMB8"/>
      <c r="SMC8"/>
      <c r="SMD8"/>
      <c r="SME8"/>
      <c r="SMF8"/>
      <c r="SMG8"/>
      <c r="SMH8"/>
      <c r="SMI8"/>
      <c r="SMJ8"/>
      <c r="SMK8"/>
      <c r="SML8"/>
      <c r="SMM8"/>
      <c r="SMN8"/>
      <c r="SMO8"/>
      <c r="SMP8"/>
      <c r="SMQ8"/>
      <c r="SMR8"/>
      <c r="SMS8"/>
      <c r="SMT8"/>
      <c r="SMU8"/>
      <c r="SMV8"/>
      <c r="SMW8"/>
      <c r="SMX8"/>
      <c r="SMY8"/>
      <c r="SMZ8"/>
      <c r="SNA8"/>
      <c r="SNB8"/>
      <c r="SNC8"/>
      <c r="SND8"/>
      <c r="SNE8"/>
      <c r="SNF8"/>
      <c r="SNG8"/>
      <c r="SNH8"/>
      <c r="SNI8"/>
      <c r="SNJ8"/>
      <c r="SNK8"/>
      <c r="SNL8"/>
      <c r="SNM8"/>
      <c r="SNN8"/>
      <c r="SNO8"/>
      <c r="SNP8"/>
      <c r="SNQ8"/>
      <c r="SNR8"/>
      <c r="SNS8"/>
      <c r="SNT8"/>
      <c r="SNU8"/>
      <c r="SNV8"/>
      <c r="SNW8"/>
      <c r="SNX8"/>
      <c r="SNY8"/>
      <c r="SNZ8"/>
      <c r="SOA8"/>
      <c r="SOB8"/>
      <c r="SOC8"/>
      <c r="SOD8"/>
      <c r="SOE8"/>
      <c r="SOF8"/>
      <c r="SOG8"/>
      <c r="SOH8"/>
      <c r="SOI8"/>
      <c r="SOJ8"/>
      <c r="SOK8"/>
      <c r="SOL8"/>
      <c r="SOM8"/>
      <c r="SON8"/>
      <c r="SOO8"/>
      <c r="SOP8"/>
      <c r="SOQ8"/>
      <c r="SOR8"/>
      <c r="SOS8"/>
      <c r="SOT8"/>
      <c r="SOU8"/>
      <c r="SOV8"/>
      <c r="SOW8"/>
      <c r="SOX8"/>
      <c r="SOY8"/>
      <c r="SOZ8"/>
      <c r="SPA8"/>
      <c r="SPB8"/>
      <c r="SPC8"/>
      <c r="SPD8"/>
      <c r="SPE8"/>
      <c r="SPF8"/>
      <c r="SPG8"/>
      <c r="SPH8"/>
      <c r="SPI8"/>
      <c r="SPJ8"/>
      <c r="SPK8"/>
      <c r="SPL8"/>
      <c r="SPM8"/>
      <c r="SPN8"/>
      <c r="SPO8"/>
      <c r="SPP8"/>
      <c r="SPQ8"/>
      <c r="SPR8"/>
      <c r="SPS8"/>
      <c r="SPT8"/>
      <c r="SPU8"/>
      <c r="SPV8"/>
      <c r="SPW8"/>
      <c r="SPX8"/>
      <c r="SPY8"/>
      <c r="SPZ8"/>
      <c r="SQA8"/>
      <c r="SQB8"/>
      <c r="SQC8"/>
      <c r="SQD8"/>
      <c r="SQE8"/>
      <c r="SQF8"/>
      <c r="SQG8"/>
      <c r="SQH8"/>
      <c r="SQI8"/>
      <c r="SQJ8"/>
      <c r="SQK8"/>
      <c r="SQL8"/>
      <c r="SQM8"/>
      <c r="SQN8"/>
      <c r="SQO8"/>
      <c r="SQP8"/>
      <c r="SQQ8"/>
      <c r="SQR8"/>
      <c r="SQS8"/>
      <c r="SQT8"/>
      <c r="SQU8"/>
      <c r="SQV8"/>
      <c r="SQW8"/>
      <c r="SQX8"/>
      <c r="SQY8"/>
      <c r="SQZ8"/>
      <c r="SRA8"/>
      <c r="SRB8"/>
      <c r="SRC8"/>
      <c r="SRD8"/>
      <c r="SRE8"/>
      <c r="SRF8"/>
      <c r="SRG8"/>
      <c r="SRH8"/>
      <c r="SRI8"/>
      <c r="SRJ8"/>
      <c r="SRK8"/>
      <c r="SRL8"/>
      <c r="SRM8"/>
      <c r="SRN8"/>
      <c r="SRO8"/>
      <c r="SRP8"/>
      <c r="SRQ8"/>
      <c r="SRR8"/>
      <c r="SRS8"/>
      <c r="SRT8"/>
      <c r="SRU8"/>
      <c r="SRV8"/>
      <c r="SRW8"/>
      <c r="SRX8"/>
      <c r="SRY8"/>
      <c r="SRZ8"/>
      <c r="SSA8"/>
      <c r="SSB8"/>
      <c r="SSC8"/>
      <c r="SSD8"/>
      <c r="SSE8"/>
      <c r="SSF8"/>
      <c r="SSG8"/>
      <c r="SSH8"/>
      <c r="SSI8"/>
      <c r="SSJ8"/>
      <c r="SSK8"/>
      <c r="SSL8"/>
      <c r="SSM8"/>
      <c r="SSN8"/>
      <c r="SSO8"/>
      <c r="SSP8"/>
      <c r="SSQ8"/>
      <c r="SSR8"/>
      <c r="SSS8"/>
      <c r="SST8"/>
      <c r="SSU8"/>
      <c r="SSV8"/>
      <c r="SSW8"/>
      <c r="SSX8"/>
      <c r="SSY8"/>
      <c r="SSZ8"/>
      <c r="STA8"/>
      <c r="STB8"/>
      <c r="STC8"/>
      <c r="STD8"/>
      <c r="STE8"/>
      <c r="STF8"/>
      <c r="STG8"/>
      <c r="STH8"/>
      <c r="STI8"/>
      <c r="STJ8"/>
      <c r="STK8"/>
      <c r="STL8"/>
      <c r="STM8"/>
      <c r="STN8"/>
      <c r="STO8"/>
      <c r="STP8"/>
      <c r="STQ8"/>
      <c r="STR8"/>
      <c r="STS8"/>
      <c r="STT8"/>
      <c r="STU8"/>
      <c r="STV8"/>
      <c r="STW8"/>
      <c r="STX8"/>
      <c r="STY8"/>
      <c r="STZ8"/>
      <c r="SUA8"/>
      <c r="SUB8"/>
      <c r="SUC8"/>
      <c r="SUD8"/>
      <c r="SUE8"/>
      <c r="SUF8"/>
      <c r="SUG8"/>
      <c r="SUH8"/>
      <c r="SUI8"/>
      <c r="SUJ8"/>
      <c r="SUK8"/>
      <c r="SUL8"/>
      <c r="SUM8"/>
      <c r="SUN8"/>
      <c r="SUO8"/>
      <c r="SUP8"/>
      <c r="SUQ8"/>
      <c r="SUR8"/>
      <c r="SUS8"/>
      <c r="SUT8"/>
      <c r="SUU8"/>
      <c r="SUV8"/>
      <c r="SUW8"/>
      <c r="SUX8"/>
      <c r="SUY8"/>
      <c r="SUZ8"/>
      <c r="SVA8"/>
      <c r="SVB8"/>
      <c r="SVC8"/>
      <c r="SVD8"/>
      <c r="SVE8"/>
      <c r="SVF8"/>
      <c r="SVG8"/>
      <c r="SVH8"/>
      <c r="SVI8"/>
      <c r="SVJ8"/>
      <c r="SVK8"/>
      <c r="SVL8"/>
      <c r="SVM8"/>
      <c r="SVN8"/>
      <c r="SVO8"/>
      <c r="SVP8"/>
      <c r="SVQ8"/>
      <c r="SVR8"/>
      <c r="SVS8"/>
      <c r="SVT8"/>
      <c r="SVU8"/>
      <c r="SVV8"/>
      <c r="SVW8"/>
      <c r="SVX8"/>
      <c r="SVY8"/>
      <c r="SVZ8"/>
      <c r="SWA8"/>
      <c r="SWB8"/>
      <c r="SWC8"/>
      <c r="SWD8"/>
      <c r="SWE8"/>
      <c r="SWF8"/>
      <c r="SWG8"/>
      <c r="SWH8"/>
      <c r="SWI8"/>
      <c r="SWJ8"/>
      <c r="SWK8"/>
      <c r="SWL8"/>
      <c r="SWM8"/>
      <c r="SWN8"/>
      <c r="SWO8"/>
      <c r="SWP8"/>
      <c r="SWQ8"/>
      <c r="SWR8"/>
      <c r="SWS8"/>
      <c r="SWT8"/>
      <c r="SWU8"/>
      <c r="SWV8"/>
      <c r="SWW8"/>
      <c r="SWX8"/>
      <c r="SWY8"/>
      <c r="SWZ8"/>
      <c r="SXA8"/>
      <c r="SXB8"/>
      <c r="SXC8"/>
      <c r="SXD8"/>
      <c r="SXE8"/>
      <c r="SXF8"/>
      <c r="SXG8"/>
      <c r="SXH8"/>
      <c r="SXI8"/>
      <c r="SXJ8"/>
      <c r="SXK8"/>
      <c r="SXL8"/>
      <c r="SXM8"/>
      <c r="SXN8"/>
      <c r="SXO8"/>
      <c r="SXP8"/>
      <c r="SXQ8"/>
      <c r="SXR8"/>
      <c r="SXS8"/>
      <c r="SXT8"/>
      <c r="SXU8"/>
      <c r="SXV8"/>
      <c r="SXW8"/>
      <c r="SXX8"/>
      <c r="SXY8"/>
      <c r="SXZ8"/>
      <c r="SYA8"/>
      <c r="SYB8"/>
      <c r="SYC8"/>
      <c r="SYD8"/>
      <c r="SYE8"/>
      <c r="SYF8"/>
      <c r="SYG8"/>
      <c r="SYH8"/>
      <c r="SYI8"/>
      <c r="SYJ8"/>
      <c r="SYK8"/>
      <c r="SYL8"/>
      <c r="SYM8"/>
      <c r="SYN8"/>
      <c r="SYO8"/>
      <c r="SYP8"/>
      <c r="SYQ8"/>
      <c r="SYR8"/>
      <c r="SYS8"/>
      <c r="SYT8"/>
      <c r="SYU8"/>
      <c r="SYV8"/>
      <c r="SYW8"/>
      <c r="SYX8"/>
      <c r="SYY8"/>
      <c r="SYZ8"/>
      <c r="SZA8"/>
      <c r="SZB8"/>
      <c r="SZC8"/>
      <c r="SZD8"/>
      <c r="SZE8"/>
      <c r="SZF8"/>
      <c r="SZG8"/>
      <c r="SZH8"/>
      <c r="SZI8"/>
      <c r="SZJ8"/>
      <c r="SZK8"/>
      <c r="SZL8"/>
      <c r="SZM8"/>
      <c r="SZN8"/>
      <c r="SZO8"/>
      <c r="SZP8"/>
      <c r="SZQ8"/>
      <c r="SZR8"/>
      <c r="SZS8"/>
      <c r="SZT8"/>
      <c r="SZU8"/>
      <c r="SZV8"/>
      <c r="SZW8"/>
      <c r="SZX8"/>
      <c r="SZY8"/>
      <c r="SZZ8"/>
      <c r="TAA8"/>
      <c r="TAB8"/>
      <c r="TAC8"/>
      <c r="TAD8"/>
      <c r="TAE8"/>
      <c r="TAF8"/>
      <c r="TAG8"/>
      <c r="TAH8"/>
      <c r="TAI8"/>
      <c r="TAJ8"/>
      <c r="TAK8"/>
      <c r="TAL8"/>
      <c r="TAM8"/>
      <c r="TAN8"/>
      <c r="TAO8"/>
      <c r="TAP8"/>
      <c r="TAQ8"/>
      <c r="TAR8"/>
      <c r="TAS8"/>
      <c r="TAT8"/>
      <c r="TAU8"/>
      <c r="TAV8"/>
      <c r="TAW8"/>
      <c r="TAX8"/>
      <c r="TAY8"/>
      <c r="TAZ8"/>
      <c r="TBA8"/>
      <c r="TBB8"/>
      <c r="TBC8"/>
      <c r="TBD8"/>
      <c r="TBE8"/>
      <c r="TBF8"/>
      <c r="TBG8"/>
      <c r="TBH8"/>
      <c r="TBI8"/>
      <c r="TBJ8"/>
      <c r="TBK8"/>
      <c r="TBL8"/>
      <c r="TBM8"/>
      <c r="TBN8"/>
      <c r="TBO8"/>
      <c r="TBP8"/>
      <c r="TBQ8"/>
      <c r="TBR8"/>
      <c r="TBS8"/>
      <c r="TBT8"/>
      <c r="TBU8"/>
      <c r="TBV8"/>
      <c r="TBW8"/>
      <c r="TBX8"/>
      <c r="TBY8"/>
      <c r="TBZ8"/>
      <c r="TCA8"/>
      <c r="TCB8"/>
      <c r="TCC8"/>
      <c r="TCD8"/>
      <c r="TCE8"/>
      <c r="TCF8"/>
      <c r="TCG8"/>
      <c r="TCH8"/>
      <c r="TCI8"/>
      <c r="TCJ8"/>
      <c r="TCK8"/>
      <c r="TCL8"/>
      <c r="TCM8"/>
      <c r="TCN8"/>
      <c r="TCO8"/>
      <c r="TCP8"/>
      <c r="TCQ8"/>
      <c r="TCR8"/>
      <c r="TCS8"/>
      <c r="TCT8"/>
      <c r="TCU8"/>
      <c r="TCV8"/>
      <c r="TCW8"/>
      <c r="TCX8"/>
      <c r="TCY8"/>
      <c r="TCZ8"/>
      <c r="TDA8"/>
      <c r="TDB8"/>
      <c r="TDC8"/>
      <c r="TDD8"/>
      <c r="TDE8"/>
      <c r="TDF8"/>
      <c r="TDG8"/>
      <c r="TDH8"/>
      <c r="TDI8"/>
      <c r="TDJ8"/>
      <c r="TDK8"/>
      <c r="TDL8"/>
      <c r="TDM8"/>
      <c r="TDN8"/>
      <c r="TDO8"/>
      <c r="TDP8"/>
      <c r="TDQ8"/>
      <c r="TDR8"/>
      <c r="TDS8"/>
      <c r="TDT8"/>
      <c r="TDU8"/>
      <c r="TDV8"/>
      <c r="TDW8"/>
      <c r="TDX8"/>
      <c r="TDY8"/>
      <c r="TDZ8"/>
      <c r="TEA8"/>
      <c r="TEB8"/>
      <c r="TEC8"/>
      <c r="TED8"/>
      <c r="TEE8"/>
      <c r="TEF8"/>
      <c r="TEG8"/>
      <c r="TEH8"/>
      <c r="TEI8"/>
      <c r="TEJ8"/>
      <c r="TEK8"/>
      <c r="TEL8"/>
      <c r="TEM8"/>
      <c r="TEN8"/>
      <c r="TEO8"/>
      <c r="TEP8"/>
      <c r="TEQ8"/>
      <c r="TER8"/>
      <c r="TES8"/>
      <c r="TET8"/>
      <c r="TEU8"/>
      <c r="TEV8"/>
      <c r="TEW8"/>
      <c r="TEX8"/>
      <c r="TEY8"/>
      <c r="TEZ8"/>
      <c r="TFA8"/>
      <c r="TFB8"/>
      <c r="TFC8"/>
      <c r="TFD8"/>
      <c r="TFE8"/>
      <c r="TFF8"/>
      <c r="TFG8"/>
      <c r="TFH8"/>
      <c r="TFI8"/>
      <c r="TFJ8"/>
      <c r="TFK8"/>
      <c r="TFL8"/>
      <c r="TFM8"/>
      <c r="TFN8"/>
      <c r="TFO8"/>
      <c r="TFP8"/>
      <c r="TFQ8"/>
      <c r="TFR8"/>
      <c r="TFS8"/>
      <c r="TFT8"/>
      <c r="TFU8"/>
      <c r="TFV8"/>
      <c r="TFW8"/>
      <c r="TFX8"/>
      <c r="TFY8"/>
      <c r="TFZ8"/>
      <c r="TGA8"/>
      <c r="TGB8"/>
      <c r="TGC8"/>
      <c r="TGD8"/>
      <c r="TGE8"/>
      <c r="TGF8"/>
      <c r="TGG8"/>
      <c r="TGH8"/>
      <c r="TGI8"/>
      <c r="TGJ8"/>
      <c r="TGK8"/>
      <c r="TGL8"/>
      <c r="TGM8"/>
      <c r="TGN8"/>
      <c r="TGO8"/>
      <c r="TGP8"/>
      <c r="TGQ8"/>
      <c r="TGR8"/>
      <c r="TGS8"/>
      <c r="TGT8"/>
      <c r="TGU8"/>
      <c r="TGV8"/>
      <c r="TGW8"/>
      <c r="TGX8"/>
      <c r="TGY8"/>
      <c r="TGZ8"/>
      <c r="THA8"/>
      <c r="THB8"/>
      <c r="THC8"/>
      <c r="THD8"/>
      <c r="THE8"/>
      <c r="THF8"/>
      <c r="THG8"/>
      <c r="THH8"/>
      <c r="THI8"/>
      <c r="THJ8"/>
      <c r="THK8"/>
      <c r="THL8"/>
      <c r="THM8"/>
      <c r="THN8"/>
      <c r="THO8"/>
      <c r="THP8"/>
      <c r="THQ8"/>
      <c r="THR8"/>
      <c r="THS8"/>
      <c r="THT8"/>
      <c r="THU8"/>
      <c r="THV8"/>
      <c r="THW8"/>
      <c r="THX8"/>
      <c r="THY8"/>
      <c r="THZ8"/>
      <c r="TIA8"/>
      <c r="TIB8"/>
      <c r="TIC8"/>
      <c r="TID8"/>
      <c r="TIE8"/>
      <c r="TIF8"/>
      <c r="TIG8"/>
      <c r="TIH8"/>
      <c r="TII8"/>
      <c r="TIJ8"/>
      <c r="TIK8"/>
      <c r="TIL8"/>
      <c r="TIM8"/>
      <c r="TIN8"/>
      <c r="TIO8"/>
      <c r="TIP8"/>
      <c r="TIQ8"/>
      <c r="TIR8"/>
      <c r="TIS8"/>
      <c r="TIT8"/>
      <c r="TIU8"/>
      <c r="TIV8"/>
      <c r="TIW8"/>
      <c r="TIX8"/>
      <c r="TIY8"/>
      <c r="TIZ8"/>
      <c r="TJA8"/>
      <c r="TJB8"/>
      <c r="TJC8"/>
      <c r="TJD8"/>
      <c r="TJE8"/>
      <c r="TJF8"/>
      <c r="TJG8"/>
      <c r="TJH8"/>
      <c r="TJI8"/>
      <c r="TJJ8"/>
      <c r="TJK8"/>
      <c r="TJL8"/>
      <c r="TJM8"/>
      <c r="TJN8"/>
      <c r="TJO8"/>
      <c r="TJP8"/>
      <c r="TJQ8"/>
      <c r="TJR8"/>
      <c r="TJS8"/>
      <c r="TJT8"/>
      <c r="TJU8"/>
      <c r="TJV8"/>
      <c r="TJW8"/>
      <c r="TJX8"/>
      <c r="TJY8"/>
      <c r="TJZ8"/>
      <c r="TKA8"/>
      <c r="TKB8"/>
      <c r="TKC8"/>
      <c r="TKD8"/>
      <c r="TKE8"/>
      <c r="TKF8"/>
      <c r="TKG8"/>
      <c r="TKH8"/>
      <c r="TKI8"/>
      <c r="TKJ8"/>
      <c r="TKK8"/>
      <c r="TKL8"/>
      <c r="TKM8"/>
      <c r="TKN8"/>
      <c r="TKO8"/>
      <c r="TKP8"/>
      <c r="TKQ8"/>
      <c r="TKR8"/>
      <c r="TKS8"/>
      <c r="TKT8"/>
      <c r="TKU8"/>
      <c r="TKV8"/>
      <c r="TKW8"/>
      <c r="TKX8"/>
      <c r="TKY8"/>
      <c r="TKZ8"/>
      <c r="TLA8"/>
      <c r="TLB8"/>
      <c r="TLC8"/>
      <c r="TLD8"/>
      <c r="TLE8"/>
      <c r="TLF8"/>
      <c r="TLG8"/>
      <c r="TLH8"/>
      <c r="TLI8"/>
      <c r="TLJ8"/>
      <c r="TLK8"/>
      <c r="TLL8"/>
      <c r="TLM8"/>
      <c r="TLN8"/>
      <c r="TLO8"/>
      <c r="TLP8"/>
      <c r="TLQ8"/>
      <c r="TLR8"/>
      <c r="TLS8"/>
      <c r="TLT8"/>
      <c r="TLU8"/>
      <c r="TLV8"/>
      <c r="TLW8"/>
      <c r="TLX8"/>
      <c r="TLY8"/>
      <c r="TLZ8"/>
      <c r="TMA8"/>
      <c r="TMB8"/>
      <c r="TMC8"/>
      <c r="TMD8"/>
      <c r="TME8"/>
      <c r="TMF8"/>
      <c r="TMG8"/>
      <c r="TMH8"/>
      <c r="TMI8"/>
      <c r="TMJ8"/>
      <c r="TMK8"/>
      <c r="TML8"/>
      <c r="TMM8"/>
      <c r="TMN8"/>
      <c r="TMO8"/>
      <c r="TMP8"/>
      <c r="TMQ8"/>
      <c r="TMR8"/>
      <c r="TMS8"/>
      <c r="TMT8"/>
      <c r="TMU8"/>
      <c r="TMV8"/>
      <c r="TMW8"/>
      <c r="TMX8"/>
      <c r="TMY8"/>
      <c r="TMZ8"/>
      <c r="TNA8"/>
      <c r="TNB8"/>
      <c r="TNC8"/>
      <c r="TND8"/>
      <c r="TNE8"/>
      <c r="TNF8"/>
      <c r="TNG8"/>
      <c r="TNH8"/>
      <c r="TNI8"/>
      <c r="TNJ8"/>
      <c r="TNK8"/>
      <c r="TNL8"/>
      <c r="TNM8"/>
      <c r="TNN8"/>
      <c r="TNO8"/>
      <c r="TNP8"/>
      <c r="TNQ8"/>
      <c r="TNR8"/>
      <c r="TNS8"/>
      <c r="TNT8"/>
      <c r="TNU8"/>
      <c r="TNV8"/>
      <c r="TNW8"/>
      <c r="TNX8"/>
      <c r="TNY8"/>
      <c r="TNZ8"/>
      <c r="TOA8"/>
      <c r="TOB8"/>
      <c r="TOC8"/>
      <c r="TOD8"/>
      <c r="TOE8"/>
      <c r="TOF8"/>
      <c r="TOG8"/>
      <c r="TOH8"/>
      <c r="TOI8"/>
      <c r="TOJ8"/>
      <c r="TOK8"/>
      <c r="TOL8"/>
      <c r="TOM8"/>
      <c r="TON8"/>
      <c r="TOO8"/>
      <c r="TOP8"/>
      <c r="TOQ8"/>
      <c r="TOR8"/>
      <c r="TOS8"/>
      <c r="TOT8"/>
      <c r="TOU8"/>
      <c r="TOV8"/>
      <c r="TOW8"/>
      <c r="TOX8"/>
      <c r="TOY8"/>
      <c r="TOZ8"/>
      <c r="TPA8"/>
      <c r="TPB8"/>
      <c r="TPC8"/>
      <c r="TPD8"/>
      <c r="TPE8"/>
      <c r="TPF8"/>
      <c r="TPG8"/>
      <c r="TPH8"/>
      <c r="TPI8"/>
      <c r="TPJ8"/>
      <c r="TPK8"/>
      <c r="TPL8"/>
      <c r="TPM8"/>
      <c r="TPN8"/>
      <c r="TPO8"/>
      <c r="TPP8"/>
      <c r="TPQ8"/>
      <c r="TPR8"/>
      <c r="TPS8"/>
      <c r="TPT8"/>
      <c r="TPU8"/>
      <c r="TPV8"/>
      <c r="TPW8"/>
      <c r="TPX8"/>
      <c r="TPY8"/>
      <c r="TPZ8"/>
      <c r="TQA8"/>
      <c r="TQB8"/>
      <c r="TQC8"/>
      <c r="TQD8"/>
      <c r="TQE8"/>
      <c r="TQF8"/>
      <c r="TQG8"/>
      <c r="TQH8"/>
      <c r="TQI8"/>
      <c r="TQJ8"/>
      <c r="TQK8"/>
      <c r="TQL8"/>
      <c r="TQM8"/>
      <c r="TQN8"/>
      <c r="TQO8"/>
      <c r="TQP8"/>
      <c r="TQQ8"/>
      <c r="TQR8"/>
      <c r="TQS8"/>
      <c r="TQT8"/>
      <c r="TQU8"/>
      <c r="TQV8"/>
      <c r="TQW8"/>
      <c r="TQX8"/>
      <c r="TQY8"/>
      <c r="TQZ8"/>
      <c r="TRA8"/>
      <c r="TRB8"/>
      <c r="TRC8"/>
      <c r="TRD8"/>
      <c r="TRE8"/>
      <c r="TRF8"/>
      <c r="TRG8"/>
      <c r="TRH8"/>
      <c r="TRI8"/>
      <c r="TRJ8"/>
      <c r="TRK8"/>
      <c r="TRL8"/>
      <c r="TRM8"/>
      <c r="TRN8"/>
      <c r="TRO8"/>
      <c r="TRP8"/>
      <c r="TRQ8"/>
      <c r="TRR8"/>
      <c r="TRS8"/>
      <c r="TRT8"/>
      <c r="TRU8"/>
      <c r="TRV8"/>
      <c r="TRW8"/>
      <c r="TRX8"/>
      <c r="TRY8"/>
      <c r="TRZ8"/>
      <c r="TSA8"/>
      <c r="TSB8"/>
      <c r="TSC8"/>
      <c r="TSD8"/>
      <c r="TSE8"/>
      <c r="TSF8"/>
      <c r="TSG8"/>
      <c r="TSH8"/>
      <c r="TSI8"/>
      <c r="TSJ8"/>
      <c r="TSK8"/>
      <c r="TSL8"/>
      <c r="TSM8"/>
      <c r="TSN8"/>
      <c r="TSO8"/>
      <c r="TSP8"/>
      <c r="TSQ8"/>
      <c r="TSR8"/>
      <c r="TSS8"/>
      <c r="TST8"/>
      <c r="TSU8"/>
      <c r="TSV8"/>
      <c r="TSW8"/>
      <c r="TSX8"/>
      <c r="TSY8"/>
      <c r="TSZ8"/>
      <c r="TTA8"/>
      <c r="TTB8"/>
      <c r="TTC8"/>
      <c r="TTD8"/>
      <c r="TTE8"/>
      <c r="TTF8"/>
      <c r="TTG8"/>
      <c r="TTH8"/>
      <c r="TTI8"/>
      <c r="TTJ8"/>
      <c r="TTK8"/>
      <c r="TTL8"/>
      <c r="TTM8"/>
      <c r="TTN8"/>
      <c r="TTO8"/>
      <c r="TTP8"/>
      <c r="TTQ8"/>
      <c r="TTR8"/>
      <c r="TTS8"/>
      <c r="TTT8"/>
      <c r="TTU8"/>
      <c r="TTV8"/>
      <c r="TTW8"/>
      <c r="TTX8"/>
      <c r="TTY8"/>
      <c r="TTZ8"/>
      <c r="TUA8"/>
      <c r="TUB8"/>
      <c r="TUC8"/>
      <c r="TUD8"/>
      <c r="TUE8"/>
      <c r="TUF8"/>
      <c r="TUG8"/>
      <c r="TUH8"/>
      <c r="TUI8"/>
      <c r="TUJ8"/>
      <c r="TUK8"/>
      <c r="TUL8"/>
      <c r="TUM8"/>
      <c r="TUN8"/>
      <c r="TUO8"/>
      <c r="TUP8"/>
      <c r="TUQ8"/>
      <c r="TUR8"/>
      <c r="TUS8"/>
      <c r="TUT8"/>
      <c r="TUU8"/>
      <c r="TUV8"/>
      <c r="TUW8"/>
      <c r="TUX8"/>
      <c r="TUY8"/>
      <c r="TUZ8"/>
      <c r="TVA8"/>
      <c r="TVB8"/>
      <c r="TVC8"/>
      <c r="TVD8"/>
      <c r="TVE8"/>
      <c r="TVF8"/>
      <c r="TVG8"/>
      <c r="TVH8"/>
      <c r="TVI8"/>
      <c r="TVJ8"/>
      <c r="TVK8"/>
      <c r="TVL8"/>
      <c r="TVM8"/>
      <c r="TVN8"/>
      <c r="TVO8"/>
      <c r="TVP8"/>
      <c r="TVQ8"/>
      <c r="TVR8"/>
      <c r="TVS8"/>
      <c r="TVT8"/>
      <c r="TVU8"/>
      <c r="TVV8"/>
      <c r="TVW8"/>
      <c r="TVX8"/>
      <c r="TVY8"/>
      <c r="TVZ8"/>
      <c r="TWA8"/>
      <c r="TWB8"/>
      <c r="TWC8"/>
      <c r="TWD8"/>
      <c r="TWE8"/>
      <c r="TWF8"/>
      <c r="TWG8"/>
      <c r="TWH8"/>
      <c r="TWI8"/>
      <c r="TWJ8"/>
      <c r="TWK8"/>
      <c r="TWL8"/>
      <c r="TWM8"/>
      <c r="TWN8"/>
      <c r="TWO8"/>
      <c r="TWP8"/>
      <c r="TWQ8"/>
      <c r="TWR8"/>
      <c r="TWS8"/>
      <c r="TWT8"/>
      <c r="TWU8"/>
      <c r="TWV8"/>
      <c r="TWW8"/>
      <c r="TWX8"/>
      <c r="TWY8"/>
      <c r="TWZ8"/>
      <c r="TXA8"/>
      <c r="TXB8"/>
      <c r="TXC8"/>
      <c r="TXD8"/>
      <c r="TXE8"/>
      <c r="TXF8"/>
      <c r="TXG8"/>
      <c r="TXH8"/>
      <c r="TXI8"/>
      <c r="TXJ8"/>
      <c r="TXK8"/>
      <c r="TXL8"/>
      <c r="TXM8"/>
      <c r="TXN8"/>
      <c r="TXO8"/>
      <c r="TXP8"/>
      <c r="TXQ8"/>
      <c r="TXR8"/>
      <c r="TXS8"/>
      <c r="TXT8"/>
      <c r="TXU8"/>
      <c r="TXV8"/>
      <c r="TXW8"/>
      <c r="TXX8"/>
      <c r="TXY8"/>
      <c r="TXZ8"/>
      <c r="TYA8"/>
      <c r="TYB8"/>
      <c r="TYC8"/>
      <c r="TYD8"/>
      <c r="TYE8"/>
      <c r="TYF8"/>
      <c r="TYG8"/>
      <c r="TYH8"/>
      <c r="TYI8"/>
      <c r="TYJ8"/>
      <c r="TYK8"/>
      <c r="TYL8"/>
      <c r="TYM8"/>
      <c r="TYN8"/>
      <c r="TYO8"/>
      <c r="TYP8"/>
      <c r="TYQ8"/>
      <c r="TYR8"/>
      <c r="TYS8"/>
      <c r="TYT8"/>
      <c r="TYU8"/>
      <c r="TYV8"/>
      <c r="TYW8"/>
      <c r="TYX8"/>
      <c r="TYY8"/>
      <c r="TYZ8"/>
      <c r="TZA8"/>
      <c r="TZB8"/>
      <c r="TZC8"/>
      <c r="TZD8"/>
      <c r="TZE8"/>
      <c r="TZF8"/>
      <c r="TZG8"/>
      <c r="TZH8"/>
      <c r="TZI8"/>
      <c r="TZJ8"/>
      <c r="TZK8"/>
      <c r="TZL8"/>
      <c r="TZM8"/>
      <c r="TZN8"/>
      <c r="TZO8"/>
      <c r="TZP8"/>
      <c r="TZQ8"/>
      <c r="TZR8"/>
      <c r="TZS8"/>
      <c r="TZT8"/>
      <c r="TZU8"/>
      <c r="TZV8"/>
      <c r="TZW8"/>
      <c r="TZX8"/>
      <c r="TZY8"/>
      <c r="TZZ8"/>
      <c r="UAA8"/>
      <c r="UAB8"/>
      <c r="UAC8"/>
      <c r="UAD8"/>
      <c r="UAE8"/>
      <c r="UAF8"/>
      <c r="UAG8"/>
      <c r="UAH8"/>
      <c r="UAI8"/>
      <c r="UAJ8"/>
      <c r="UAK8"/>
      <c r="UAL8"/>
      <c r="UAM8"/>
      <c r="UAN8"/>
      <c r="UAO8"/>
      <c r="UAP8"/>
      <c r="UAQ8"/>
      <c r="UAR8"/>
      <c r="UAS8"/>
      <c r="UAT8"/>
      <c r="UAU8"/>
      <c r="UAV8"/>
      <c r="UAW8"/>
      <c r="UAX8"/>
      <c r="UAY8"/>
      <c r="UAZ8"/>
      <c r="UBA8"/>
      <c r="UBB8"/>
      <c r="UBC8"/>
      <c r="UBD8"/>
      <c r="UBE8"/>
      <c r="UBF8"/>
      <c r="UBG8"/>
      <c r="UBH8"/>
      <c r="UBI8"/>
      <c r="UBJ8"/>
      <c r="UBK8"/>
      <c r="UBL8"/>
      <c r="UBM8"/>
      <c r="UBN8"/>
      <c r="UBO8"/>
      <c r="UBP8"/>
      <c r="UBQ8"/>
      <c r="UBR8"/>
      <c r="UBS8"/>
      <c r="UBT8"/>
      <c r="UBU8"/>
      <c r="UBV8"/>
      <c r="UBW8"/>
      <c r="UBX8"/>
      <c r="UBY8"/>
      <c r="UBZ8"/>
      <c r="UCA8"/>
      <c r="UCB8"/>
      <c r="UCC8"/>
      <c r="UCD8"/>
      <c r="UCE8"/>
      <c r="UCF8"/>
      <c r="UCG8"/>
      <c r="UCH8"/>
      <c r="UCI8"/>
      <c r="UCJ8"/>
      <c r="UCK8"/>
      <c r="UCL8"/>
      <c r="UCM8"/>
      <c r="UCN8"/>
      <c r="UCO8"/>
      <c r="UCP8"/>
      <c r="UCQ8"/>
      <c r="UCR8"/>
      <c r="UCS8"/>
      <c r="UCT8"/>
      <c r="UCU8"/>
      <c r="UCV8"/>
      <c r="UCW8"/>
      <c r="UCX8"/>
      <c r="UCY8"/>
      <c r="UCZ8"/>
      <c r="UDA8"/>
      <c r="UDB8"/>
      <c r="UDC8"/>
      <c r="UDD8"/>
      <c r="UDE8"/>
      <c r="UDF8"/>
      <c r="UDG8"/>
      <c r="UDH8"/>
      <c r="UDI8"/>
      <c r="UDJ8"/>
      <c r="UDK8"/>
      <c r="UDL8"/>
      <c r="UDM8"/>
      <c r="UDN8"/>
      <c r="UDO8"/>
      <c r="UDP8"/>
      <c r="UDQ8"/>
      <c r="UDR8"/>
      <c r="UDS8"/>
      <c r="UDT8"/>
      <c r="UDU8"/>
      <c r="UDV8"/>
      <c r="UDW8"/>
      <c r="UDX8"/>
      <c r="UDY8"/>
      <c r="UDZ8"/>
      <c r="UEA8"/>
      <c r="UEB8"/>
      <c r="UEC8"/>
      <c r="UED8"/>
      <c r="UEE8"/>
      <c r="UEF8"/>
      <c r="UEG8"/>
      <c r="UEH8"/>
      <c r="UEI8"/>
      <c r="UEJ8"/>
      <c r="UEK8"/>
      <c r="UEL8"/>
      <c r="UEM8"/>
      <c r="UEN8"/>
      <c r="UEO8"/>
      <c r="UEP8"/>
      <c r="UEQ8"/>
      <c r="UER8"/>
      <c r="UES8"/>
      <c r="UET8"/>
      <c r="UEU8"/>
      <c r="UEV8"/>
      <c r="UEW8"/>
      <c r="UEX8"/>
      <c r="UEY8"/>
      <c r="UEZ8"/>
      <c r="UFA8"/>
      <c r="UFB8"/>
      <c r="UFC8"/>
      <c r="UFD8"/>
      <c r="UFE8"/>
      <c r="UFF8"/>
      <c r="UFG8"/>
      <c r="UFH8"/>
      <c r="UFI8"/>
      <c r="UFJ8"/>
      <c r="UFK8"/>
      <c r="UFL8"/>
      <c r="UFM8"/>
      <c r="UFN8"/>
      <c r="UFO8"/>
      <c r="UFP8"/>
      <c r="UFQ8"/>
      <c r="UFR8"/>
      <c r="UFS8"/>
      <c r="UFT8"/>
      <c r="UFU8"/>
      <c r="UFV8"/>
      <c r="UFW8"/>
      <c r="UFX8"/>
      <c r="UFY8"/>
      <c r="UFZ8"/>
      <c r="UGA8"/>
      <c r="UGB8"/>
      <c r="UGC8"/>
      <c r="UGD8"/>
      <c r="UGE8"/>
      <c r="UGF8"/>
      <c r="UGG8"/>
      <c r="UGH8"/>
      <c r="UGI8"/>
      <c r="UGJ8"/>
      <c r="UGK8"/>
      <c r="UGL8"/>
      <c r="UGM8"/>
      <c r="UGN8"/>
      <c r="UGO8"/>
      <c r="UGP8"/>
      <c r="UGQ8"/>
      <c r="UGR8"/>
      <c r="UGS8"/>
      <c r="UGT8"/>
      <c r="UGU8"/>
      <c r="UGV8"/>
      <c r="UGW8"/>
      <c r="UGX8"/>
      <c r="UGY8"/>
      <c r="UGZ8"/>
      <c r="UHA8"/>
      <c r="UHB8"/>
      <c r="UHC8"/>
      <c r="UHD8"/>
      <c r="UHE8"/>
      <c r="UHF8"/>
      <c r="UHG8"/>
      <c r="UHH8"/>
      <c r="UHI8"/>
      <c r="UHJ8"/>
      <c r="UHK8"/>
      <c r="UHL8"/>
      <c r="UHM8"/>
      <c r="UHN8"/>
      <c r="UHO8"/>
      <c r="UHP8"/>
      <c r="UHQ8"/>
      <c r="UHR8"/>
      <c r="UHS8"/>
      <c r="UHT8"/>
      <c r="UHU8"/>
      <c r="UHV8"/>
      <c r="UHW8"/>
      <c r="UHX8"/>
      <c r="UHY8"/>
      <c r="UHZ8"/>
      <c r="UIA8"/>
      <c r="UIB8"/>
      <c r="UIC8"/>
      <c r="UID8"/>
      <c r="UIE8"/>
      <c r="UIF8"/>
      <c r="UIG8"/>
      <c r="UIH8"/>
      <c r="UII8"/>
      <c r="UIJ8"/>
      <c r="UIK8"/>
      <c r="UIL8"/>
      <c r="UIM8"/>
      <c r="UIN8"/>
      <c r="UIO8"/>
      <c r="UIP8"/>
      <c r="UIQ8"/>
      <c r="UIR8"/>
      <c r="UIS8"/>
      <c r="UIT8"/>
      <c r="UIU8"/>
      <c r="UIV8"/>
      <c r="UIW8"/>
      <c r="UIX8"/>
      <c r="UIY8"/>
      <c r="UIZ8"/>
      <c r="UJA8"/>
      <c r="UJB8"/>
      <c r="UJC8"/>
      <c r="UJD8"/>
      <c r="UJE8"/>
      <c r="UJF8"/>
      <c r="UJG8"/>
      <c r="UJH8"/>
      <c r="UJI8"/>
      <c r="UJJ8"/>
      <c r="UJK8"/>
      <c r="UJL8"/>
      <c r="UJM8"/>
      <c r="UJN8"/>
      <c r="UJO8"/>
      <c r="UJP8"/>
      <c r="UJQ8"/>
      <c r="UJR8"/>
      <c r="UJS8"/>
      <c r="UJT8"/>
      <c r="UJU8"/>
      <c r="UJV8"/>
      <c r="UJW8"/>
      <c r="UJX8"/>
      <c r="UJY8"/>
      <c r="UJZ8"/>
      <c r="UKA8"/>
      <c r="UKB8"/>
      <c r="UKC8"/>
      <c r="UKD8"/>
      <c r="UKE8"/>
      <c r="UKF8"/>
      <c r="UKG8"/>
      <c r="UKH8"/>
      <c r="UKI8"/>
      <c r="UKJ8"/>
      <c r="UKK8"/>
      <c r="UKL8"/>
      <c r="UKM8"/>
      <c r="UKN8"/>
      <c r="UKO8"/>
      <c r="UKP8"/>
      <c r="UKQ8"/>
      <c r="UKR8"/>
      <c r="UKS8"/>
      <c r="UKT8"/>
      <c r="UKU8"/>
      <c r="UKV8"/>
      <c r="UKW8"/>
      <c r="UKX8"/>
      <c r="UKY8"/>
      <c r="UKZ8"/>
      <c r="ULA8"/>
      <c r="ULB8"/>
      <c r="ULC8"/>
      <c r="ULD8"/>
      <c r="ULE8"/>
      <c r="ULF8"/>
      <c r="ULG8"/>
      <c r="ULH8"/>
      <c r="ULI8"/>
      <c r="ULJ8"/>
      <c r="ULK8"/>
      <c r="ULL8"/>
      <c r="ULM8"/>
      <c r="ULN8"/>
      <c r="ULO8"/>
      <c r="ULP8"/>
      <c r="ULQ8"/>
      <c r="ULR8"/>
      <c r="ULS8"/>
      <c r="ULT8"/>
      <c r="ULU8"/>
      <c r="ULV8"/>
      <c r="ULW8"/>
      <c r="ULX8"/>
      <c r="ULY8"/>
      <c r="ULZ8"/>
      <c r="UMA8"/>
      <c r="UMB8"/>
      <c r="UMC8"/>
      <c r="UMD8"/>
      <c r="UME8"/>
      <c r="UMF8"/>
      <c r="UMG8"/>
      <c r="UMH8"/>
      <c r="UMI8"/>
      <c r="UMJ8"/>
      <c r="UMK8"/>
      <c r="UML8"/>
      <c r="UMM8"/>
      <c r="UMN8"/>
      <c r="UMO8"/>
      <c r="UMP8"/>
      <c r="UMQ8"/>
      <c r="UMR8"/>
      <c r="UMS8"/>
      <c r="UMT8"/>
      <c r="UMU8"/>
      <c r="UMV8"/>
      <c r="UMW8"/>
      <c r="UMX8"/>
      <c r="UMY8"/>
      <c r="UMZ8"/>
      <c r="UNA8"/>
      <c r="UNB8"/>
      <c r="UNC8"/>
      <c r="UND8"/>
      <c r="UNE8"/>
      <c r="UNF8"/>
      <c r="UNG8"/>
      <c r="UNH8"/>
      <c r="UNI8"/>
      <c r="UNJ8"/>
      <c r="UNK8"/>
      <c r="UNL8"/>
      <c r="UNM8"/>
      <c r="UNN8"/>
      <c r="UNO8"/>
      <c r="UNP8"/>
      <c r="UNQ8"/>
      <c r="UNR8"/>
      <c r="UNS8"/>
      <c r="UNT8"/>
      <c r="UNU8"/>
      <c r="UNV8"/>
      <c r="UNW8"/>
      <c r="UNX8"/>
      <c r="UNY8"/>
      <c r="UNZ8"/>
      <c r="UOA8"/>
      <c r="UOB8"/>
      <c r="UOC8"/>
      <c r="UOD8"/>
      <c r="UOE8"/>
      <c r="UOF8"/>
      <c r="UOG8"/>
      <c r="UOH8"/>
      <c r="UOI8"/>
      <c r="UOJ8"/>
      <c r="UOK8"/>
      <c r="UOL8"/>
      <c r="UOM8"/>
      <c r="UON8"/>
      <c r="UOO8"/>
      <c r="UOP8"/>
      <c r="UOQ8"/>
      <c r="UOR8"/>
      <c r="UOS8"/>
      <c r="UOT8"/>
      <c r="UOU8"/>
      <c r="UOV8"/>
      <c r="UOW8"/>
      <c r="UOX8"/>
      <c r="UOY8"/>
      <c r="UOZ8"/>
      <c r="UPA8"/>
      <c r="UPB8"/>
      <c r="UPC8"/>
      <c r="UPD8"/>
      <c r="UPE8"/>
      <c r="UPF8"/>
      <c r="UPG8"/>
      <c r="UPH8"/>
      <c r="UPI8"/>
      <c r="UPJ8"/>
      <c r="UPK8"/>
      <c r="UPL8"/>
      <c r="UPM8"/>
      <c r="UPN8"/>
      <c r="UPO8"/>
      <c r="UPP8"/>
      <c r="UPQ8"/>
      <c r="UPR8"/>
      <c r="UPS8"/>
      <c r="UPT8"/>
      <c r="UPU8"/>
      <c r="UPV8"/>
      <c r="UPW8"/>
      <c r="UPX8"/>
      <c r="UPY8"/>
      <c r="UPZ8"/>
      <c r="UQA8"/>
      <c r="UQB8"/>
      <c r="UQC8"/>
      <c r="UQD8"/>
      <c r="UQE8"/>
      <c r="UQF8"/>
      <c r="UQG8"/>
      <c r="UQH8"/>
      <c r="UQI8"/>
      <c r="UQJ8"/>
      <c r="UQK8"/>
      <c r="UQL8"/>
      <c r="UQM8"/>
      <c r="UQN8"/>
      <c r="UQO8"/>
      <c r="UQP8"/>
      <c r="UQQ8"/>
      <c r="UQR8"/>
      <c r="UQS8"/>
      <c r="UQT8"/>
      <c r="UQU8"/>
      <c r="UQV8"/>
      <c r="UQW8"/>
      <c r="UQX8"/>
      <c r="UQY8"/>
      <c r="UQZ8"/>
      <c r="URA8"/>
      <c r="URB8"/>
      <c r="URC8"/>
      <c r="URD8"/>
      <c r="URE8"/>
      <c r="URF8"/>
      <c r="URG8"/>
      <c r="URH8"/>
      <c r="URI8"/>
      <c r="URJ8"/>
      <c r="URK8"/>
      <c r="URL8"/>
      <c r="URM8"/>
      <c r="URN8"/>
      <c r="URO8"/>
      <c r="URP8"/>
      <c r="URQ8"/>
      <c r="URR8"/>
      <c r="URS8"/>
      <c r="URT8"/>
      <c r="URU8"/>
      <c r="URV8"/>
      <c r="URW8"/>
      <c r="URX8"/>
      <c r="URY8"/>
      <c r="URZ8"/>
      <c r="USA8"/>
      <c r="USB8"/>
      <c r="USC8"/>
      <c r="USD8"/>
      <c r="USE8"/>
      <c r="USF8"/>
      <c r="USG8"/>
      <c r="USH8"/>
      <c r="USI8"/>
      <c r="USJ8"/>
      <c r="USK8"/>
      <c r="USL8"/>
      <c r="USM8"/>
      <c r="USN8"/>
      <c r="USO8"/>
      <c r="USP8"/>
      <c r="USQ8"/>
      <c r="USR8"/>
      <c r="USS8"/>
      <c r="UST8"/>
      <c r="USU8"/>
      <c r="USV8"/>
      <c r="USW8"/>
      <c r="USX8"/>
      <c r="USY8"/>
      <c r="USZ8"/>
      <c r="UTA8"/>
      <c r="UTB8"/>
      <c r="UTC8"/>
      <c r="UTD8"/>
      <c r="UTE8"/>
      <c r="UTF8"/>
      <c r="UTG8"/>
      <c r="UTH8"/>
      <c r="UTI8"/>
      <c r="UTJ8"/>
      <c r="UTK8"/>
      <c r="UTL8"/>
      <c r="UTM8"/>
      <c r="UTN8"/>
      <c r="UTO8"/>
      <c r="UTP8"/>
      <c r="UTQ8"/>
      <c r="UTR8"/>
      <c r="UTS8"/>
      <c r="UTT8"/>
      <c r="UTU8"/>
      <c r="UTV8"/>
      <c r="UTW8"/>
      <c r="UTX8"/>
      <c r="UTY8"/>
      <c r="UTZ8"/>
      <c r="UUA8"/>
      <c r="UUB8"/>
      <c r="UUC8"/>
      <c r="UUD8"/>
      <c r="UUE8"/>
      <c r="UUF8"/>
      <c r="UUG8"/>
      <c r="UUH8"/>
      <c r="UUI8"/>
      <c r="UUJ8"/>
      <c r="UUK8"/>
      <c r="UUL8"/>
      <c r="UUM8"/>
      <c r="UUN8"/>
      <c r="UUO8"/>
      <c r="UUP8"/>
      <c r="UUQ8"/>
      <c r="UUR8"/>
      <c r="UUS8"/>
      <c r="UUT8"/>
      <c r="UUU8"/>
      <c r="UUV8"/>
      <c r="UUW8"/>
      <c r="UUX8"/>
      <c r="UUY8"/>
      <c r="UUZ8"/>
      <c r="UVA8"/>
      <c r="UVB8"/>
      <c r="UVC8"/>
      <c r="UVD8"/>
      <c r="UVE8"/>
      <c r="UVF8"/>
      <c r="UVG8"/>
      <c r="UVH8"/>
      <c r="UVI8"/>
      <c r="UVJ8"/>
      <c r="UVK8"/>
      <c r="UVL8"/>
      <c r="UVM8"/>
      <c r="UVN8"/>
      <c r="UVO8"/>
      <c r="UVP8"/>
      <c r="UVQ8"/>
      <c r="UVR8"/>
      <c r="UVS8"/>
      <c r="UVT8"/>
      <c r="UVU8"/>
      <c r="UVV8"/>
      <c r="UVW8"/>
      <c r="UVX8"/>
      <c r="UVY8"/>
      <c r="UVZ8"/>
      <c r="UWA8"/>
      <c r="UWB8"/>
      <c r="UWC8"/>
      <c r="UWD8"/>
      <c r="UWE8"/>
      <c r="UWF8"/>
      <c r="UWG8"/>
      <c r="UWH8"/>
      <c r="UWI8"/>
      <c r="UWJ8"/>
      <c r="UWK8"/>
      <c r="UWL8"/>
      <c r="UWM8"/>
      <c r="UWN8"/>
      <c r="UWO8"/>
      <c r="UWP8"/>
      <c r="UWQ8"/>
      <c r="UWR8"/>
      <c r="UWS8"/>
      <c r="UWT8"/>
      <c r="UWU8"/>
      <c r="UWV8"/>
      <c r="UWW8"/>
      <c r="UWX8"/>
      <c r="UWY8"/>
      <c r="UWZ8"/>
      <c r="UXA8"/>
      <c r="UXB8"/>
      <c r="UXC8"/>
      <c r="UXD8"/>
      <c r="UXE8"/>
      <c r="UXF8"/>
      <c r="UXG8"/>
      <c r="UXH8"/>
      <c r="UXI8"/>
      <c r="UXJ8"/>
      <c r="UXK8"/>
      <c r="UXL8"/>
      <c r="UXM8"/>
      <c r="UXN8"/>
      <c r="UXO8"/>
      <c r="UXP8"/>
      <c r="UXQ8"/>
      <c r="UXR8"/>
      <c r="UXS8"/>
      <c r="UXT8"/>
      <c r="UXU8"/>
      <c r="UXV8"/>
      <c r="UXW8"/>
      <c r="UXX8"/>
      <c r="UXY8"/>
      <c r="UXZ8"/>
      <c r="UYA8"/>
      <c r="UYB8"/>
      <c r="UYC8"/>
      <c r="UYD8"/>
      <c r="UYE8"/>
      <c r="UYF8"/>
      <c r="UYG8"/>
      <c r="UYH8"/>
      <c r="UYI8"/>
      <c r="UYJ8"/>
      <c r="UYK8"/>
      <c r="UYL8"/>
      <c r="UYM8"/>
      <c r="UYN8"/>
      <c r="UYO8"/>
      <c r="UYP8"/>
      <c r="UYQ8"/>
      <c r="UYR8"/>
      <c r="UYS8"/>
      <c r="UYT8"/>
      <c r="UYU8"/>
      <c r="UYV8"/>
      <c r="UYW8"/>
      <c r="UYX8"/>
      <c r="UYY8"/>
      <c r="UYZ8"/>
      <c r="UZA8"/>
      <c r="UZB8"/>
      <c r="UZC8"/>
      <c r="UZD8"/>
      <c r="UZE8"/>
      <c r="UZF8"/>
      <c r="UZG8"/>
      <c r="UZH8"/>
      <c r="UZI8"/>
      <c r="UZJ8"/>
      <c r="UZK8"/>
      <c r="UZL8"/>
      <c r="UZM8"/>
      <c r="UZN8"/>
      <c r="UZO8"/>
      <c r="UZP8"/>
      <c r="UZQ8"/>
      <c r="UZR8"/>
      <c r="UZS8"/>
      <c r="UZT8"/>
      <c r="UZU8"/>
      <c r="UZV8"/>
      <c r="UZW8"/>
      <c r="UZX8"/>
      <c r="UZY8"/>
      <c r="UZZ8"/>
      <c r="VAA8"/>
      <c r="VAB8"/>
      <c r="VAC8"/>
      <c r="VAD8"/>
      <c r="VAE8"/>
      <c r="VAF8"/>
      <c r="VAG8"/>
      <c r="VAH8"/>
      <c r="VAI8"/>
      <c r="VAJ8"/>
      <c r="VAK8"/>
      <c r="VAL8"/>
      <c r="VAM8"/>
      <c r="VAN8"/>
      <c r="VAO8"/>
      <c r="VAP8"/>
      <c r="VAQ8"/>
      <c r="VAR8"/>
      <c r="VAS8"/>
      <c r="VAT8"/>
      <c r="VAU8"/>
      <c r="VAV8"/>
      <c r="VAW8"/>
      <c r="VAX8"/>
      <c r="VAY8"/>
      <c r="VAZ8"/>
      <c r="VBA8"/>
      <c r="VBB8"/>
      <c r="VBC8"/>
      <c r="VBD8"/>
      <c r="VBE8"/>
      <c r="VBF8"/>
      <c r="VBG8"/>
      <c r="VBH8"/>
      <c r="VBI8"/>
      <c r="VBJ8"/>
      <c r="VBK8"/>
      <c r="VBL8"/>
      <c r="VBM8"/>
      <c r="VBN8"/>
      <c r="VBO8"/>
      <c r="VBP8"/>
      <c r="VBQ8"/>
      <c r="VBR8"/>
      <c r="VBS8"/>
      <c r="VBT8"/>
      <c r="VBU8"/>
      <c r="VBV8"/>
      <c r="VBW8"/>
      <c r="VBX8"/>
      <c r="VBY8"/>
      <c r="VBZ8"/>
      <c r="VCA8"/>
      <c r="VCB8"/>
      <c r="VCC8"/>
      <c r="VCD8"/>
      <c r="VCE8"/>
      <c r="VCF8"/>
      <c r="VCG8"/>
      <c r="VCH8"/>
      <c r="VCI8"/>
      <c r="VCJ8"/>
      <c r="VCK8"/>
      <c r="VCL8"/>
      <c r="VCM8"/>
      <c r="VCN8"/>
      <c r="VCO8"/>
      <c r="VCP8"/>
      <c r="VCQ8"/>
      <c r="VCR8"/>
      <c r="VCS8"/>
      <c r="VCT8"/>
      <c r="VCU8"/>
      <c r="VCV8"/>
      <c r="VCW8"/>
      <c r="VCX8"/>
      <c r="VCY8"/>
      <c r="VCZ8"/>
      <c r="VDA8"/>
      <c r="VDB8"/>
      <c r="VDC8"/>
      <c r="VDD8"/>
      <c r="VDE8"/>
      <c r="VDF8"/>
      <c r="VDG8"/>
      <c r="VDH8"/>
      <c r="VDI8"/>
      <c r="VDJ8"/>
      <c r="VDK8"/>
      <c r="VDL8"/>
      <c r="VDM8"/>
      <c r="VDN8"/>
      <c r="VDO8"/>
      <c r="VDP8"/>
      <c r="VDQ8"/>
      <c r="VDR8"/>
      <c r="VDS8"/>
      <c r="VDT8"/>
      <c r="VDU8"/>
      <c r="VDV8"/>
      <c r="VDW8"/>
      <c r="VDX8"/>
      <c r="VDY8"/>
      <c r="VDZ8"/>
      <c r="VEA8"/>
      <c r="VEB8"/>
      <c r="VEC8"/>
      <c r="VED8"/>
      <c r="VEE8"/>
      <c r="VEF8"/>
      <c r="VEG8"/>
      <c r="VEH8"/>
      <c r="VEI8"/>
      <c r="VEJ8"/>
      <c r="VEK8"/>
      <c r="VEL8"/>
      <c r="VEM8"/>
      <c r="VEN8"/>
      <c r="VEO8"/>
      <c r="VEP8"/>
      <c r="VEQ8"/>
      <c r="VER8"/>
      <c r="VES8"/>
      <c r="VET8"/>
      <c r="VEU8"/>
      <c r="VEV8"/>
      <c r="VEW8"/>
      <c r="VEX8"/>
      <c r="VEY8"/>
      <c r="VEZ8"/>
      <c r="VFA8"/>
      <c r="VFB8"/>
      <c r="VFC8"/>
      <c r="VFD8"/>
      <c r="VFE8"/>
      <c r="VFF8"/>
      <c r="VFG8"/>
      <c r="VFH8"/>
      <c r="VFI8"/>
      <c r="VFJ8"/>
      <c r="VFK8"/>
      <c r="VFL8"/>
      <c r="VFM8"/>
      <c r="VFN8"/>
      <c r="VFO8"/>
      <c r="VFP8"/>
      <c r="VFQ8"/>
      <c r="VFR8"/>
      <c r="VFS8"/>
      <c r="VFT8"/>
      <c r="VFU8"/>
      <c r="VFV8"/>
      <c r="VFW8"/>
      <c r="VFX8"/>
      <c r="VFY8"/>
      <c r="VFZ8"/>
      <c r="VGA8"/>
      <c r="VGB8"/>
      <c r="VGC8"/>
      <c r="VGD8"/>
      <c r="VGE8"/>
      <c r="VGF8"/>
      <c r="VGG8"/>
      <c r="VGH8"/>
      <c r="VGI8"/>
      <c r="VGJ8"/>
      <c r="VGK8"/>
      <c r="VGL8"/>
      <c r="VGM8"/>
      <c r="VGN8"/>
      <c r="VGO8"/>
      <c r="VGP8"/>
      <c r="VGQ8"/>
      <c r="VGR8"/>
      <c r="VGS8"/>
      <c r="VGT8"/>
      <c r="VGU8"/>
      <c r="VGV8"/>
      <c r="VGW8"/>
      <c r="VGX8"/>
      <c r="VGY8"/>
      <c r="VGZ8"/>
      <c r="VHA8"/>
      <c r="VHB8"/>
      <c r="VHC8"/>
      <c r="VHD8"/>
      <c r="VHE8"/>
      <c r="VHF8"/>
      <c r="VHG8"/>
      <c r="VHH8"/>
      <c r="VHI8"/>
      <c r="VHJ8"/>
      <c r="VHK8"/>
      <c r="VHL8"/>
      <c r="VHM8"/>
      <c r="VHN8"/>
      <c r="VHO8"/>
      <c r="VHP8"/>
      <c r="VHQ8"/>
      <c r="VHR8"/>
      <c r="VHS8"/>
      <c r="VHT8"/>
      <c r="VHU8"/>
      <c r="VHV8"/>
      <c r="VHW8"/>
      <c r="VHX8"/>
      <c r="VHY8"/>
      <c r="VHZ8"/>
      <c r="VIA8"/>
      <c r="VIB8"/>
      <c r="VIC8"/>
      <c r="VID8"/>
      <c r="VIE8"/>
      <c r="VIF8"/>
      <c r="VIG8"/>
      <c r="VIH8"/>
      <c r="VII8"/>
      <c r="VIJ8"/>
      <c r="VIK8"/>
      <c r="VIL8"/>
      <c r="VIM8"/>
      <c r="VIN8"/>
      <c r="VIO8"/>
      <c r="VIP8"/>
      <c r="VIQ8"/>
      <c r="VIR8"/>
      <c r="VIS8"/>
      <c r="VIT8"/>
      <c r="VIU8"/>
      <c r="VIV8"/>
      <c r="VIW8"/>
      <c r="VIX8"/>
      <c r="VIY8"/>
      <c r="VIZ8"/>
      <c r="VJA8"/>
      <c r="VJB8"/>
      <c r="VJC8"/>
      <c r="VJD8"/>
      <c r="VJE8"/>
      <c r="VJF8"/>
      <c r="VJG8"/>
      <c r="VJH8"/>
      <c r="VJI8"/>
      <c r="VJJ8"/>
      <c r="VJK8"/>
      <c r="VJL8"/>
      <c r="VJM8"/>
      <c r="VJN8"/>
      <c r="VJO8"/>
      <c r="VJP8"/>
      <c r="VJQ8"/>
      <c r="VJR8"/>
      <c r="VJS8"/>
      <c r="VJT8"/>
      <c r="VJU8"/>
      <c r="VJV8"/>
      <c r="VJW8"/>
      <c r="VJX8"/>
      <c r="VJY8"/>
      <c r="VJZ8"/>
      <c r="VKA8"/>
      <c r="VKB8"/>
      <c r="VKC8"/>
      <c r="VKD8"/>
      <c r="VKE8"/>
      <c r="VKF8"/>
      <c r="VKG8"/>
      <c r="VKH8"/>
      <c r="VKI8"/>
      <c r="VKJ8"/>
      <c r="VKK8"/>
      <c r="VKL8"/>
      <c r="VKM8"/>
      <c r="VKN8"/>
      <c r="VKO8"/>
      <c r="VKP8"/>
      <c r="VKQ8"/>
      <c r="VKR8"/>
      <c r="VKS8"/>
      <c r="VKT8"/>
      <c r="VKU8"/>
      <c r="VKV8"/>
      <c r="VKW8"/>
      <c r="VKX8"/>
      <c r="VKY8"/>
      <c r="VKZ8"/>
      <c r="VLA8"/>
      <c r="VLB8"/>
      <c r="VLC8"/>
      <c r="VLD8"/>
      <c r="VLE8"/>
      <c r="VLF8"/>
      <c r="VLG8"/>
      <c r="VLH8"/>
      <c r="VLI8"/>
      <c r="VLJ8"/>
      <c r="VLK8"/>
      <c r="VLL8"/>
      <c r="VLM8"/>
      <c r="VLN8"/>
      <c r="VLO8"/>
      <c r="VLP8"/>
      <c r="VLQ8"/>
      <c r="VLR8"/>
      <c r="VLS8"/>
      <c r="VLT8"/>
      <c r="VLU8"/>
      <c r="VLV8"/>
      <c r="VLW8"/>
      <c r="VLX8"/>
      <c r="VLY8"/>
      <c r="VLZ8"/>
      <c r="VMA8"/>
      <c r="VMB8"/>
      <c r="VMC8"/>
      <c r="VMD8"/>
      <c r="VME8"/>
      <c r="VMF8"/>
      <c r="VMG8"/>
      <c r="VMH8"/>
      <c r="VMI8"/>
      <c r="VMJ8"/>
      <c r="VMK8"/>
      <c r="VML8"/>
      <c r="VMM8"/>
      <c r="VMN8"/>
      <c r="VMO8"/>
      <c r="VMP8"/>
      <c r="VMQ8"/>
      <c r="VMR8"/>
      <c r="VMS8"/>
      <c r="VMT8"/>
      <c r="VMU8"/>
      <c r="VMV8"/>
      <c r="VMW8"/>
      <c r="VMX8"/>
      <c r="VMY8"/>
      <c r="VMZ8"/>
      <c r="VNA8"/>
      <c r="VNB8"/>
      <c r="VNC8"/>
      <c r="VND8"/>
      <c r="VNE8"/>
      <c r="VNF8"/>
      <c r="VNG8"/>
      <c r="VNH8"/>
      <c r="VNI8"/>
      <c r="VNJ8"/>
      <c r="VNK8"/>
      <c r="VNL8"/>
      <c r="VNM8"/>
      <c r="VNN8"/>
      <c r="VNO8"/>
      <c r="VNP8"/>
      <c r="VNQ8"/>
      <c r="VNR8"/>
      <c r="VNS8"/>
      <c r="VNT8"/>
      <c r="VNU8"/>
      <c r="VNV8"/>
      <c r="VNW8"/>
      <c r="VNX8"/>
      <c r="VNY8"/>
      <c r="VNZ8"/>
      <c r="VOA8"/>
      <c r="VOB8"/>
      <c r="VOC8"/>
      <c r="VOD8"/>
      <c r="VOE8"/>
      <c r="VOF8"/>
      <c r="VOG8"/>
      <c r="VOH8"/>
      <c r="VOI8"/>
      <c r="VOJ8"/>
      <c r="VOK8"/>
      <c r="VOL8"/>
      <c r="VOM8"/>
      <c r="VON8"/>
      <c r="VOO8"/>
      <c r="VOP8"/>
      <c r="VOQ8"/>
      <c r="VOR8"/>
      <c r="VOS8"/>
      <c r="VOT8"/>
      <c r="VOU8"/>
      <c r="VOV8"/>
      <c r="VOW8"/>
      <c r="VOX8"/>
      <c r="VOY8"/>
      <c r="VOZ8"/>
      <c r="VPA8"/>
      <c r="VPB8"/>
      <c r="VPC8"/>
      <c r="VPD8"/>
      <c r="VPE8"/>
      <c r="VPF8"/>
      <c r="VPG8"/>
      <c r="VPH8"/>
      <c r="VPI8"/>
      <c r="VPJ8"/>
      <c r="VPK8"/>
      <c r="VPL8"/>
      <c r="VPM8"/>
      <c r="VPN8"/>
      <c r="VPO8"/>
      <c r="VPP8"/>
      <c r="VPQ8"/>
      <c r="VPR8"/>
      <c r="VPS8"/>
      <c r="VPT8"/>
      <c r="VPU8"/>
      <c r="VPV8"/>
      <c r="VPW8"/>
      <c r="VPX8"/>
      <c r="VPY8"/>
      <c r="VPZ8"/>
      <c r="VQA8"/>
      <c r="VQB8"/>
      <c r="VQC8"/>
      <c r="VQD8"/>
      <c r="VQE8"/>
      <c r="VQF8"/>
      <c r="VQG8"/>
      <c r="VQH8"/>
      <c r="VQI8"/>
      <c r="VQJ8"/>
      <c r="VQK8"/>
      <c r="VQL8"/>
      <c r="VQM8"/>
      <c r="VQN8"/>
      <c r="VQO8"/>
      <c r="VQP8"/>
      <c r="VQQ8"/>
      <c r="VQR8"/>
      <c r="VQS8"/>
      <c r="VQT8"/>
      <c r="VQU8"/>
      <c r="VQV8"/>
      <c r="VQW8"/>
      <c r="VQX8"/>
      <c r="VQY8"/>
      <c r="VQZ8"/>
      <c r="VRA8"/>
      <c r="VRB8"/>
      <c r="VRC8"/>
      <c r="VRD8"/>
      <c r="VRE8"/>
      <c r="VRF8"/>
      <c r="VRG8"/>
      <c r="VRH8"/>
      <c r="VRI8"/>
      <c r="VRJ8"/>
      <c r="VRK8"/>
      <c r="VRL8"/>
      <c r="VRM8"/>
      <c r="VRN8"/>
      <c r="VRO8"/>
      <c r="VRP8"/>
      <c r="VRQ8"/>
      <c r="VRR8"/>
      <c r="VRS8"/>
      <c r="VRT8"/>
      <c r="VRU8"/>
      <c r="VRV8"/>
      <c r="VRW8"/>
      <c r="VRX8"/>
      <c r="VRY8"/>
      <c r="VRZ8"/>
      <c r="VSA8"/>
      <c r="VSB8"/>
      <c r="VSC8"/>
      <c r="VSD8"/>
      <c r="VSE8"/>
      <c r="VSF8"/>
      <c r="VSG8"/>
      <c r="VSH8"/>
      <c r="VSI8"/>
      <c r="VSJ8"/>
      <c r="VSK8"/>
      <c r="VSL8"/>
      <c r="VSM8"/>
      <c r="VSN8"/>
      <c r="VSO8"/>
      <c r="VSP8"/>
      <c r="VSQ8"/>
      <c r="VSR8"/>
      <c r="VSS8"/>
      <c r="VST8"/>
      <c r="VSU8"/>
      <c r="VSV8"/>
      <c r="VSW8"/>
      <c r="VSX8"/>
      <c r="VSY8"/>
      <c r="VSZ8"/>
      <c r="VTA8"/>
      <c r="VTB8"/>
      <c r="VTC8"/>
      <c r="VTD8"/>
      <c r="VTE8"/>
      <c r="VTF8"/>
      <c r="VTG8"/>
      <c r="VTH8"/>
      <c r="VTI8"/>
      <c r="VTJ8"/>
      <c r="VTK8"/>
      <c r="VTL8"/>
      <c r="VTM8"/>
      <c r="VTN8"/>
      <c r="VTO8"/>
      <c r="VTP8"/>
      <c r="VTQ8"/>
      <c r="VTR8"/>
      <c r="VTS8"/>
      <c r="VTT8"/>
      <c r="VTU8"/>
      <c r="VTV8"/>
      <c r="VTW8"/>
      <c r="VTX8"/>
      <c r="VTY8"/>
      <c r="VTZ8"/>
      <c r="VUA8"/>
      <c r="VUB8"/>
      <c r="VUC8"/>
      <c r="VUD8"/>
      <c r="VUE8"/>
      <c r="VUF8"/>
      <c r="VUG8"/>
      <c r="VUH8"/>
      <c r="VUI8"/>
      <c r="VUJ8"/>
      <c r="VUK8"/>
      <c r="VUL8"/>
      <c r="VUM8"/>
      <c r="VUN8"/>
      <c r="VUO8"/>
      <c r="VUP8"/>
      <c r="VUQ8"/>
      <c r="VUR8"/>
      <c r="VUS8"/>
      <c r="VUT8"/>
      <c r="VUU8"/>
      <c r="VUV8"/>
      <c r="VUW8"/>
      <c r="VUX8"/>
      <c r="VUY8"/>
      <c r="VUZ8"/>
      <c r="VVA8"/>
      <c r="VVB8"/>
      <c r="VVC8"/>
      <c r="VVD8"/>
      <c r="VVE8"/>
      <c r="VVF8"/>
      <c r="VVG8"/>
      <c r="VVH8"/>
      <c r="VVI8"/>
      <c r="VVJ8"/>
      <c r="VVK8"/>
      <c r="VVL8"/>
      <c r="VVM8"/>
      <c r="VVN8"/>
      <c r="VVO8"/>
      <c r="VVP8"/>
      <c r="VVQ8"/>
      <c r="VVR8"/>
      <c r="VVS8"/>
      <c r="VVT8"/>
      <c r="VVU8"/>
      <c r="VVV8"/>
      <c r="VVW8"/>
      <c r="VVX8"/>
      <c r="VVY8"/>
      <c r="VVZ8"/>
      <c r="VWA8"/>
      <c r="VWB8"/>
      <c r="VWC8"/>
      <c r="VWD8"/>
      <c r="VWE8"/>
      <c r="VWF8"/>
      <c r="VWG8"/>
      <c r="VWH8"/>
      <c r="VWI8"/>
      <c r="VWJ8"/>
      <c r="VWK8"/>
      <c r="VWL8"/>
      <c r="VWM8"/>
      <c r="VWN8"/>
      <c r="VWO8"/>
      <c r="VWP8"/>
      <c r="VWQ8"/>
      <c r="VWR8"/>
      <c r="VWS8"/>
      <c r="VWT8"/>
      <c r="VWU8"/>
      <c r="VWV8"/>
      <c r="VWW8"/>
      <c r="VWX8"/>
      <c r="VWY8"/>
      <c r="VWZ8"/>
      <c r="VXA8"/>
      <c r="VXB8"/>
      <c r="VXC8"/>
      <c r="VXD8"/>
      <c r="VXE8"/>
      <c r="VXF8"/>
      <c r="VXG8"/>
      <c r="VXH8"/>
      <c r="VXI8"/>
      <c r="VXJ8"/>
      <c r="VXK8"/>
      <c r="VXL8"/>
      <c r="VXM8"/>
      <c r="VXN8"/>
      <c r="VXO8"/>
      <c r="VXP8"/>
      <c r="VXQ8"/>
      <c r="VXR8"/>
      <c r="VXS8"/>
      <c r="VXT8"/>
      <c r="VXU8"/>
      <c r="VXV8"/>
      <c r="VXW8"/>
      <c r="VXX8"/>
      <c r="VXY8"/>
      <c r="VXZ8"/>
      <c r="VYA8"/>
      <c r="VYB8"/>
      <c r="VYC8"/>
      <c r="VYD8"/>
      <c r="VYE8"/>
      <c r="VYF8"/>
      <c r="VYG8"/>
      <c r="VYH8"/>
      <c r="VYI8"/>
      <c r="VYJ8"/>
      <c r="VYK8"/>
      <c r="VYL8"/>
      <c r="VYM8"/>
      <c r="VYN8"/>
      <c r="VYO8"/>
      <c r="VYP8"/>
      <c r="VYQ8"/>
      <c r="VYR8"/>
      <c r="VYS8"/>
      <c r="VYT8"/>
      <c r="VYU8"/>
      <c r="VYV8"/>
      <c r="VYW8"/>
      <c r="VYX8"/>
      <c r="VYY8"/>
      <c r="VYZ8"/>
      <c r="VZA8"/>
      <c r="VZB8"/>
      <c r="VZC8"/>
      <c r="VZD8"/>
      <c r="VZE8"/>
      <c r="VZF8"/>
      <c r="VZG8"/>
      <c r="VZH8"/>
      <c r="VZI8"/>
      <c r="VZJ8"/>
      <c r="VZK8"/>
      <c r="VZL8"/>
      <c r="VZM8"/>
      <c r="VZN8"/>
      <c r="VZO8"/>
      <c r="VZP8"/>
      <c r="VZQ8"/>
      <c r="VZR8"/>
      <c r="VZS8"/>
      <c r="VZT8"/>
      <c r="VZU8"/>
      <c r="VZV8"/>
      <c r="VZW8"/>
      <c r="VZX8"/>
      <c r="VZY8"/>
      <c r="VZZ8"/>
      <c r="WAA8"/>
      <c r="WAB8"/>
      <c r="WAC8"/>
      <c r="WAD8"/>
      <c r="WAE8"/>
      <c r="WAF8"/>
      <c r="WAG8"/>
      <c r="WAH8"/>
      <c r="WAI8"/>
      <c r="WAJ8"/>
      <c r="WAK8"/>
      <c r="WAL8"/>
      <c r="WAM8"/>
      <c r="WAN8"/>
      <c r="WAO8"/>
      <c r="WAP8"/>
      <c r="WAQ8"/>
      <c r="WAR8"/>
      <c r="WAS8"/>
      <c r="WAT8"/>
      <c r="WAU8"/>
      <c r="WAV8"/>
      <c r="WAW8"/>
      <c r="WAX8"/>
      <c r="WAY8"/>
      <c r="WAZ8"/>
      <c r="WBA8"/>
      <c r="WBB8"/>
      <c r="WBC8"/>
      <c r="WBD8"/>
      <c r="WBE8"/>
      <c r="WBF8"/>
      <c r="WBG8"/>
      <c r="WBH8"/>
      <c r="WBI8"/>
      <c r="WBJ8"/>
      <c r="WBK8"/>
      <c r="WBL8"/>
      <c r="WBM8"/>
      <c r="WBN8"/>
      <c r="WBO8"/>
      <c r="WBP8"/>
      <c r="WBQ8"/>
      <c r="WBR8"/>
      <c r="WBS8"/>
      <c r="WBT8"/>
      <c r="WBU8"/>
      <c r="WBV8"/>
      <c r="WBW8"/>
      <c r="WBX8"/>
      <c r="WBY8"/>
      <c r="WBZ8"/>
      <c r="WCA8"/>
      <c r="WCB8"/>
      <c r="WCC8"/>
      <c r="WCD8"/>
      <c r="WCE8"/>
      <c r="WCF8"/>
      <c r="WCG8"/>
      <c r="WCH8"/>
      <c r="WCI8"/>
      <c r="WCJ8"/>
      <c r="WCK8"/>
      <c r="WCL8"/>
      <c r="WCM8"/>
      <c r="WCN8"/>
      <c r="WCO8"/>
      <c r="WCP8"/>
      <c r="WCQ8"/>
      <c r="WCR8"/>
      <c r="WCS8"/>
      <c r="WCT8"/>
      <c r="WCU8"/>
      <c r="WCV8"/>
      <c r="WCW8"/>
      <c r="WCX8"/>
      <c r="WCY8"/>
      <c r="WCZ8"/>
      <c r="WDA8"/>
      <c r="WDB8"/>
      <c r="WDC8"/>
      <c r="WDD8"/>
      <c r="WDE8"/>
      <c r="WDF8"/>
      <c r="WDG8"/>
      <c r="WDH8"/>
      <c r="WDI8"/>
      <c r="WDJ8"/>
      <c r="WDK8"/>
      <c r="WDL8"/>
      <c r="WDM8"/>
      <c r="WDN8"/>
      <c r="WDO8"/>
      <c r="WDP8"/>
      <c r="WDQ8"/>
      <c r="WDR8"/>
      <c r="WDS8"/>
      <c r="WDT8"/>
      <c r="WDU8"/>
      <c r="WDV8"/>
      <c r="WDW8"/>
      <c r="WDX8"/>
      <c r="WDY8"/>
      <c r="WDZ8"/>
      <c r="WEA8"/>
      <c r="WEB8"/>
      <c r="WEC8"/>
      <c r="WED8"/>
      <c r="WEE8"/>
      <c r="WEF8"/>
      <c r="WEG8"/>
      <c r="WEH8"/>
      <c r="WEI8"/>
      <c r="WEJ8"/>
      <c r="WEK8"/>
      <c r="WEL8"/>
      <c r="WEM8"/>
      <c r="WEN8"/>
      <c r="WEO8"/>
      <c r="WEP8"/>
      <c r="WEQ8"/>
      <c r="WER8"/>
      <c r="WES8"/>
      <c r="WET8"/>
      <c r="WEU8"/>
      <c r="WEV8"/>
      <c r="WEW8"/>
      <c r="WEX8"/>
      <c r="WEY8"/>
      <c r="WEZ8"/>
      <c r="WFA8"/>
      <c r="WFB8"/>
      <c r="WFC8"/>
      <c r="WFD8"/>
      <c r="WFE8"/>
      <c r="WFF8"/>
      <c r="WFG8"/>
      <c r="WFH8"/>
      <c r="WFI8"/>
      <c r="WFJ8"/>
      <c r="WFK8"/>
      <c r="WFL8"/>
      <c r="WFM8"/>
      <c r="WFN8"/>
      <c r="WFO8"/>
      <c r="WFP8"/>
      <c r="WFQ8"/>
      <c r="WFR8"/>
      <c r="WFS8"/>
      <c r="WFT8"/>
      <c r="WFU8"/>
      <c r="WFV8"/>
      <c r="WFW8"/>
      <c r="WFX8"/>
      <c r="WFY8"/>
      <c r="WFZ8"/>
      <c r="WGA8"/>
      <c r="WGB8"/>
      <c r="WGC8"/>
      <c r="WGD8"/>
      <c r="WGE8"/>
      <c r="WGF8"/>
      <c r="WGG8"/>
      <c r="WGH8"/>
      <c r="WGI8"/>
      <c r="WGJ8"/>
      <c r="WGK8"/>
      <c r="WGL8"/>
      <c r="WGM8"/>
      <c r="WGN8"/>
      <c r="WGO8"/>
      <c r="WGP8"/>
      <c r="WGQ8"/>
      <c r="WGR8"/>
      <c r="WGS8"/>
      <c r="WGT8"/>
      <c r="WGU8"/>
      <c r="WGV8"/>
      <c r="WGW8"/>
      <c r="WGX8"/>
      <c r="WGY8"/>
      <c r="WGZ8"/>
      <c r="WHA8"/>
      <c r="WHB8"/>
      <c r="WHC8"/>
      <c r="WHD8"/>
      <c r="WHE8"/>
      <c r="WHF8"/>
      <c r="WHG8"/>
      <c r="WHH8"/>
      <c r="WHI8"/>
      <c r="WHJ8"/>
      <c r="WHK8"/>
      <c r="WHL8"/>
      <c r="WHM8"/>
      <c r="WHN8"/>
      <c r="WHO8"/>
      <c r="WHP8"/>
      <c r="WHQ8"/>
      <c r="WHR8"/>
      <c r="WHS8"/>
      <c r="WHT8"/>
      <c r="WHU8"/>
      <c r="WHV8"/>
      <c r="WHW8"/>
      <c r="WHX8"/>
      <c r="WHY8"/>
      <c r="WHZ8"/>
      <c r="WIA8"/>
      <c r="WIB8"/>
      <c r="WIC8"/>
      <c r="WID8"/>
      <c r="WIE8"/>
      <c r="WIF8"/>
      <c r="WIG8"/>
      <c r="WIH8"/>
      <c r="WII8"/>
      <c r="WIJ8"/>
      <c r="WIK8"/>
      <c r="WIL8"/>
      <c r="WIM8"/>
      <c r="WIN8"/>
      <c r="WIO8"/>
      <c r="WIP8"/>
      <c r="WIQ8"/>
      <c r="WIR8"/>
      <c r="WIS8"/>
      <c r="WIT8"/>
      <c r="WIU8"/>
      <c r="WIV8"/>
      <c r="WIW8"/>
      <c r="WIX8"/>
      <c r="WIY8"/>
      <c r="WIZ8"/>
      <c r="WJA8"/>
      <c r="WJB8"/>
      <c r="WJC8"/>
      <c r="WJD8"/>
      <c r="WJE8"/>
      <c r="WJF8"/>
      <c r="WJG8"/>
      <c r="WJH8"/>
      <c r="WJI8"/>
      <c r="WJJ8"/>
      <c r="WJK8"/>
      <c r="WJL8"/>
      <c r="WJM8"/>
      <c r="WJN8"/>
      <c r="WJO8"/>
      <c r="WJP8"/>
      <c r="WJQ8"/>
      <c r="WJR8"/>
      <c r="WJS8"/>
      <c r="WJT8"/>
      <c r="WJU8"/>
      <c r="WJV8"/>
      <c r="WJW8"/>
      <c r="WJX8"/>
      <c r="WJY8"/>
      <c r="WJZ8"/>
      <c r="WKA8"/>
      <c r="WKB8"/>
      <c r="WKC8"/>
      <c r="WKD8"/>
      <c r="WKE8"/>
      <c r="WKF8"/>
      <c r="WKG8"/>
      <c r="WKH8"/>
      <c r="WKI8"/>
      <c r="WKJ8"/>
      <c r="WKK8"/>
      <c r="WKL8"/>
      <c r="WKM8"/>
      <c r="WKN8"/>
      <c r="WKO8"/>
      <c r="WKP8"/>
      <c r="WKQ8"/>
      <c r="WKR8"/>
      <c r="WKS8"/>
      <c r="WKT8"/>
      <c r="WKU8"/>
      <c r="WKV8"/>
      <c r="WKW8"/>
      <c r="WKX8"/>
      <c r="WKY8"/>
      <c r="WKZ8"/>
      <c r="WLA8"/>
      <c r="WLB8"/>
      <c r="WLC8"/>
      <c r="WLD8"/>
      <c r="WLE8"/>
      <c r="WLF8"/>
      <c r="WLG8"/>
      <c r="WLH8"/>
      <c r="WLI8"/>
      <c r="WLJ8"/>
      <c r="WLK8"/>
      <c r="WLL8"/>
      <c r="WLM8"/>
      <c r="WLN8"/>
      <c r="WLO8"/>
      <c r="WLP8"/>
      <c r="WLQ8"/>
      <c r="WLR8"/>
      <c r="WLS8"/>
      <c r="WLT8"/>
      <c r="WLU8"/>
      <c r="WLV8"/>
      <c r="WLW8"/>
      <c r="WLX8"/>
      <c r="WLY8"/>
      <c r="WLZ8"/>
      <c r="WMA8"/>
      <c r="WMB8"/>
      <c r="WMC8"/>
      <c r="WMD8"/>
      <c r="WME8"/>
      <c r="WMF8"/>
      <c r="WMG8"/>
      <c r="WMH8"/>
      <c r="WMI8"/>
      <c r="WMJ8"/>
      <c r="WMK8"/>
      <c r="WML8"/>
      <c r="WMM8"/>
      <c r="WMN8"/>
      <c r="WMO8"/>
      <c r="WMP8"/>
      <c r="WMQ8"/>
      <c r="WMR8"/>
      <c r="WMS8"/>
      <c r="WMT8"/>
      <c r="WMU8"/>
      <c r="WMV8"/>
      <c r="WMW8"/>
      <c r="WMX8"/>
      <c r="WMY8"/>
      <c r="WMZ8"/>
      <c r="WNA8"/>
      <c r="WNB8"/>
      <c r="WNC8"/>
      <c r="WND8"/>
      <c r="WNE8"/>
      <c r="WNF8"/>
      <c r="WNG8"/>
      <c r="WNH8"/>
      <c r="WNI8"/>
      <c r="WNJ8"/>
      <c r="WNK8"/>
      <c r="WNL8"/>
      <c r="WNM8"/>
      <c r="WNN8"/>
      <c r="WNO8"/>
      <c r="WNP8"/>
      <c r="WNQ8"/>
      <c r="WNR8"/>
      <c r="WNS8"/>
      <c r="WNT8"/>
      <c r="WNU8"/>
      <c r="WNV8"/>
      <c r="WNW8"/>
      <c r="WNX8"/>
      <c r="WNY8"/>
      <c r="WNZ8"/>
      <c r="WOA8"/>
      <c r="WOB8"/>
      <c r="WOC8"/>
      <c r="WOD8"/>
      <c r="WOE8"/>
      <c r="WOF8"/>
      <c r="WOG8"/>
      <c r="WOH8"/>
      <c r="WOI8"/>
      <c r="WOJ8"/>
      <c r="WOK8"/>
      <c r="WOL8"/>
      <c r="WOM8"/>
      <c r="WON8"/>
      <c r="WOO8"/>
      <c r="WOP8"/>
      <c r="WOQ8"/>
      <c r="WOR8"/>
      <c r="WOS8"/>
      <c r="WOT8"/>
      <c r="WOU8"/>
      <c r="WOV8"/>
      <c r="WOW8"/>
      <c r="WOX8"/>
      <c r="WOY8"/>
      <c r="WOZ8"/>
      <c r="WPA8"/>
      <c r="WPB8"/>
      <c r="WPC8"/>
      <c r="WPD8"/>
      <c r="WPE8"/>
      <c r="WPF8"/>
      <c r="WPG8"/>
      <c r="WPH8"/>
      <c r="WPI8"/>
      <c r="WPJ8"/>
      <c r="WPK8"/>
      <c r="WPL8"/>
      <c r="WPM8"/>
      <c r="WPN8"/>
      <c r="WPO8"/>
      <c r="WPP8"/>
      <c r="WPQ8"/>
      <c r="WPR8"/>
      <c r="WPS8"/>
      <c r="WPT8"/>
      <c r="WPU8"/>
      <c r="WPV8"/>
      <c r="WPW8"/>
      <c r="WPX8"/>
      <c r="WPY8"/>
      <c r="WPZ8"/>
      <c r="WQA8"/>
      <c r="WQB8"/>
      <c r="WQC8"/>
      <c r="WQD8"/>
      <c r="WQE8"/>
      <c r="WQF8"/>
      <c r="WQG8"/>
      <c r="WQH8"/>
      <c r="WQI8"/>
      <c r="WQJ8"/>
      <c r="WQK8"/>
      <c r="WQL8"/>
      <c r="WQM8"/>
      <c r="WQN8"/>
      <c r="WQO8"/>
      <c r="WQP8"/>
      <c r="WQQ8"/>
      <c r="WQR8"/>
      <c r="WQS8"/>
      <c r="WQT8"/>
      <c r="WQU8"/>
      <c r="WQV8"/>
      <c r="WQW8"/>
      <c r="WQX8"/>
      <c r="WQY8"/>
      <c r="WQZ8"/>
      <c r="WRA8"/>
      <c r="WRB8"/>
      <c r="WRC8"/>
      <c r="WRD8"/>
      <c r="WRE8"/>
      <c r="WRF8"/>
      <c r="WRG8"/>
      <c r="WRH8"/>
      <c r="WRI8"/>
      <c r="WRJ8"/>
      <c r="WRK8"/>
      <c r="WRL8"/>
      <c r="WRM8"/>
      <c r="WRN8"/>
      <c r="WRO8"/>
      <c r="WRP8"/>
      <c r="WRQ8"/>
      <c r="WRR8"/>
      <c r="WRS8"/>
      <c r="WRT8"/>
      <c r="WRU8"/>
      <c r="WRV8"/>
      <c r="WRW8"/>
      <c r="WRX8"/>
      <c r="WRY8"/>
      <c r="WRZ8"/>
      <c r="WSA8"/>
      <c r="WSB8"/>
      <c r="WSC8"/>
      <c r="WSD8"/>
      <c r="WSE8"/>
      <c r="WSF8"/>
      <c r="WSG8"/>
      <c r="WSH8"/>
      <c r="WSI8"/>
      <c r="WSJ8"/>
      <c r="WSK8"/>
      <c r="WSL8"/>
      <c r="WSM8"/>
      <c r="WSN8"/>
      <c r="WSO8"/>
      <c r="WSP8"/>
      <c r="WSQ8"/>
      <c r="WSR8"/>
      <c r="WSS8"/>
      <c r="WST8"/>
      <c r="WSU8"/>
      <c r="WSV8"/>
      <c r="WSW8"/>
      <c r="WSX8"/>
      <c r="WSY8"/>
      <c r="WSZ8"/>
      <c r="WTA8"/>
      <c r="WTB8"/>
      <c r="WTC8"/>
      <c r="WTD8"/>
      <c r="WTE8"/>
      <c r="WTF8"/>
      <c r="WTG8"/>
      <c r="WTH8"/>
      <c r="WTI8"/>
      <c r="WTJ8"/>
      <c r="WTK8"/>
      <c r="WTL8"/>
      <c r="WTM8"/>
      <c r="WTN8"/>
      <c r="WTO8"/>
      <c r="WTP8"/>
      <c r="WTQ8"/>
      <c r="WTR8"/>
      <c r="WTS8"/>
      <c r="WTT8"/>
      <c r="WTU8"/>
      <c r="WTV8"/>
      <c r="WTW8"/>
      <c r="WTX8"/>
      <c r="WTY8"/>
      <c r="WTZ8"/>
      <c r="WUA8"/>
      <c r="WUB8"/>
      <c r="WUC8"/>
      <c r="WUD8"/>
      <c r="WUE8"/>
      <c r="WUF8"/>
      <c r="WUG8"/>
      <c r="WUH8"/>
      <c r="WUI8"/>
      <c r="WUJ8"/>
      <c r="WUK8"/>
      <c r="WUL8"/>
      <c r="WUM8"/>
      <c r="WUN8"/>
      <c r="WUO8"/>
      <c r="WUP8"/>
      <c r="WUQ8"/>
      <c r="WUR8"/>
      <c r="WUS8"/>
      <c r="WUT8"/>
      <c r="WUU8"/>
      <c r="WUV8"/>
      <c r="WUW8"/>
      <c r="WUX8"/>
      <c r="WUY8"/>
      <c r="WUZ8"/>
      <c r="WVA8"/>
      <c r="WVB8"/>
      <c r="WVC8"/>
      <c r="WVD8"/>
      <c r="WVE8"/>
      <c r="WVF8"/>
      <c r="WVG8"/>
      <c r="WVH8"/>
      <c r="WVI8"/>
      <c r="WVJ8"/>
      <c r="WVK8"/>
      <c r="WVL8"/>
      <c r="WVM8"/>
      <c r="WVN8"/>
      <c r="WVO8"/>
      <c r="WVP8"/>
      <c r="WVQ8"/>
      <c r="WVR8"/>
      <c r="WVS8"/>
      <c r="WVT8"/>
      <c r="WVU8"/>
      <c r="WVV8"/>
      <c r="WVW8"/>
      <c r="WVX8"/>
      <c r="WVY8"/>
      <c r="WVZ8"/>
      <c r="WWA8"/>
      <c r="WWB8"/>
      <c r="WWC8"/>
      <c r="WWD8"/>
      <c r="WWE8"/>
      <c r="WWF8"/>
      <c r="WWG8"/>
      <c r="WWH8"/>
      <c r="WWI8"/>
      <c r="WWJ8"/>
      <c r="WWK8"/>
      <c r="WWL8"/>
      <c r="WWM8"/>
      <c r="WWN8"/>
      <c r="WWO8"/>
      <c r="WWP8"/>
      <c r="WWQ8"/>
      <c r="WWR8"/>
      <c r="WWS8"/>
      <c r="WWT8"/>
      <c r="WWU8"/>
      <c r="WWV8"/>
      <c r="WWW8"/>
      <c r="WWX8"/>
      <c r="WWY8"/>
      <c r="WWZ8"/>
      <c r="WXA8"/>
      <c r="WXB8"/>
      <c r="WXC8"/>
      <c r="WXD8"/>
      <c r="WXE8"/>
      <c r="WXF8"/>
      <c r="WXG8"/>
      <c r="WXH8"/>
      <c r="WXI8"/>
      <c r="WXJ8"/>
      <c r="WXK8"/>
      <c r="WXL8"/>
      <c r="WXM8"/>
      <c r="WXN8"/>
      <c r="WXO8"/>
      <c r="WXP8"/>
      <c r="WXQ8"/>
      <c r="WXR8"/>
      <c r="WXS8"/>
      <c r="WXT8"/>
      <c r="WXU8"/>
      <c r="WXV8"/>
      <c r="WXW8"/>
      <c r="WXX8"/>
      <c r="WXY8"/>
      <c r="WXZ8"/>
      <c r="WYA8"/>
      <c r="WYB8"/>
      <c r="WYC8"/>
      <c r="WYD8"/>
      <c r="WYE8"/>
      <c r="WYF8"/>
      <c r="WYG8"/>
      <c r="WYH8"/>
      <c r="WYI8"/>
      <c r="WYJ8"/>
      <c r="WYK8"/>
      <c r="WYL8"/>
      <c r="WYM8"/>
      <c r="WYN8"/>
      <c r="WYO8"/>
      <c r="WYP8"/>
      <c r="WYQ8"/>
      <c r="WYR8"/>
      <c r="WYS8"/>
      <c r="WYT8"/>
      <c r="WYU8"/>
      <c r="WYV8"/>
      <c r="WYW8"/>
      <c r="WYX8"/>
      <c r="WYY8"/>
      <c r="WYZ8"/>
      <c r="WZA8"/>
      <c r="WZB8"/>
      <c r="WZC8"/>
      <c r="WZD8"/>
      <c r="WZE8"/>
      <c r="WZF8"/>
      <c r="WZG8"/>
      <c r="WZH8"/>
      <c r="WZI8"/>
      <c r="WZJ8"/>
      <c r="WZK8"/>
      <c r="WZL8"/>
      <c r="WZM8"/>
      <c r="WZN8"/>
      <c r="WZO8"/>
      <c r="WZP8"/>
      <c r="WZQ8"/>
      <c r="WZR8"/>
      <c r="WZS8"/>
      <c r="WZT8"/>
      <c r="WZU8"/>
      <c r="WZV8"/>
      <c r="WZW8"/>
      <c r="WZX8"/>
      <c r="WZY8"/>
      <c r="WZZ8"/>
      <c r="XAA8"/>
      <c r="XAB8"/>
      <c r="XAC8"/>
      <c r="XAD8"/>
      <c r="XAE8"/>
      <c r="XAF8"/>
      <c r="XAG8"/>
      <c r="XAH8"/>
      <c r="XAI8"/>
      <c r="XAJ8"/>
      <c r="XAK8"/>
      <c r="XAL8"/>
      <c r="XAM8"/>
      <c r="XAN8"/>
      <c r="XAO8"/>
      <c r="XAP8"/>
      <c r="XAQ8"/>
      <c r="XAR8"/>
      <c r="XAS8"/>
      <c r="XAT8"/>
      <c r="XAU8"/>
      <c r="XAV8"/>
      <c r="XAW8"/>
      <c r="XAX8"/>
      <c r="XAY8"/>
      <c r="XAZ8"/>
      <c r="XBA8"/>
      <c r="XBB8"/>
      <c r="XBC8"/>
      <c r="XBD8"/>
      <c r="XBE8"/>
      <c r="XBF8"/>
      <c r="XBG8"/>
      <c r="XBH8"/>
      <c r="XBI8"/>
      <c r="XBJ8"/>
      <c r="XBK8"/>
      <c r="XBL8"/>
      <c r="XBM8"/>
      <c r="XBN8"/>
      <c r="XBO8"/>
      <c r="XBP8"/>
      <c r="XBQ8"/>
      <c r="XBR8"/>
      <c r="XBS8"/>
      <c r="XBT8"/>
      <c r="XBU8"/>
      <c r="XBV8"/>
      <c r="XBW8"/>
      <c r="XBX8"/>
      <c r="XBY8"/>
    </row>
    <row r="9" spans="2:16301" s="9" customFormat="1" ht="40.65" customHeight="1">
      <c r="B9" s="267" t="s">
        <v>2470</v>
      </c>
      <c r="C9" s="270" t="s">
        <v>2309</v>
      </c>
      <c r="D9" s="270" t="s">
        <v>2300</v>
      </c>
      <c r="E9" s="273" t="s">
        <v>2317</v>
      </c>
      <c r="F9" s="257" t="s">
        <v>293</v>
      </c>
      <c r="G9" s="257" t="s">
        <v>1415</v>
      </c>
      <c r="H9" s="257" t="s">
        <v>1493</v>
      </c>
      <c r="I9" s="86" t="s">
        <v>2586</v>
      </c>
      <c r="J9" s="81" t="s">
        <v>1714</v>
      </c>
      <c r="K9"/>
      <c r="L9"/>
      <c r="M9"/>
      <c r="N9"/>
      <c r="O9"/>
      <c r="P9"/>
      <c r="Q9"/>
      <c r="R9"/>
      <c r="S9"/>
      <c r="T9"/>
      <c r="U9"/>
      <c r="V9"/>
      <c r="W9"/>
      <c r="X9"/>
      <c r="Y9"/>
      <c r="Z9"/>
      <c r="AA9"/>
      <c r="AB9"/>
      <c r="AC9"/>
      <c r="AD9"/>
      <c r="AE9"/>
      <c r="AF9"/>
      <c r="AG9"/>
      <c r="AH9"/>
      <c r="AI9"/>
      <c r="AJ9"/>
      <c r="AK9"/>
      <c r="AL9"/>
      <c r="AM9"/>
      <c r="AN9"/>
      <c r="AO9"/>
      <c r="AP9"/>
      <c r="AQ9"/>
      <c r="AR9"/>
      <c r="AS9"/>
      <c r="AT9"/>
      <c r="AU9"/>
      <c r="AV9"/>
      <c r="AW9"/>
      <c r="AX9"/>
      <c r="AY9"/>
      <c r="AZ9"/>
      <c r="BA9"/>
      <c r="BB9"/>
      <c r="BC9"/>
      <c r="BD9"/>
      <c r="BE9"/>
      <c r="BF9"/>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c r="DC9"/>
      <c r="DD9"/>
      <c r="DE9"/>
      <c r="DF9"/>
      <c r="DG9"/>
      <c r="DH9"/>
      <c r="DI9"/>
      <c r="DJ9"/>
      <c r="DK9"/>
      <c r="DL9"/>
      <c r="DM9"/>
      <c r="DN9"/>
      <c r="DO9"/>
      <c r="DP9"/>
      <c r="DQ9"/>
      <c r="DR9"/>
      <c r="DS9"/>
      <c r="DT9"/>
      <c r="DU9"/>
      <c r="DV9"/>
      <c r="DW9"/>
      <c r="DX9"/>
      <c r="DY9"/>
      <c r="DZ9"/>
      <c r="EA9"/>
      <c r="EB9"/>
      <c r="EC9"/>
      <c r="ED9"/>
      <c r="EE9"/>
      <c r="EF9"/>
      <c r="EG9"/>
      <c r="EH9"/>
      <c r="EI9"/>
      <c r="EJ9"/>
      <c r="EK9"/>
      <c r="EL9"/>
      <c r="EM9"/>
      <c r="EN9"/>
      <c r="EO9"/>
      <c r="EP9"/>
      <c r="EQ9"/>
      <c r="ER9"/>
      <c r="ES9"/>
      <c r="ET9"/>
      <c r="EU9"/>
      <c r="EV9"/>
      <c r="EW9"/>
      <c r="EX9"/>
      <c r="EY9"/>
      <c r="EZ9"/>
      <c r="FA9"/>
      <c r="FB9"/>
      <c r="FC9"/>
      <c r="FD9"/>
      <c r="FE9"/>
      <c r="FF9"/>
      <c r="FG9"/>
      <c r="FH9"/>
      <c r="FI9"/>
      <c r="FJ9"/>
      <c r="FK9"/>
      <c r="FL9"/>
      <c r="FM9"/>
      <c r="FN9"/>
      <c r="FO9"/>
      <c r="FP9"/>
      <c r="FQ9"/>
      <c r="FR9"/>
      <c r="FS9"/>
      <c r="FT9"/>
      <c r="FU9"/>
      <c r="FV9"/>
      <c r="FW9"/>
      <c r="FX9"/>
      <c r="FY9"/>
      <c r="FZ9"/>
      <c r="GA9"/>
      <c r="GB9"/>
      <c r="GC9"/>
      <c r="GD9"/>
      <c r="GE9"/>
      <c r="GF9"/>
      <c r="GG9"/>
      <c r="GH9"/>
      <c r="GI9"/>
      <c r="GJ9"/>
      <c r="GK9"/>
      <c r="GL9"/>
      <c r="GM9"/>
      <c r="GN9"/>
      <c r="GO9"/>
      <c r="GP9"/>
      <c r="GQ9"/>
      <c r="GR9"/>
      <c r="GS9"/>
      <c r="GT9"/>
      <c r="GU9"/>
      <c r="GV9"/>
      <c r="GW9"/>
      <c r="GX9"/>
      <c r="GY9"/>
      <c r="GZ9"/>
      <c r="HA9"/>
      <c r="HB9"/>
      <c r="HC9"/>
      <c r="HD9"/>
      <c r="HE9"/>
      <c r="HF9"/>
      <c r="HG9"/>
      <c r="HH9"/>
      <c r="HI9"/>
      <c r="HJ9"/>
      <c r="HK9"/>
      <c r="HL9"/>
      <c r="HM9"/>
      <c r="HN9"/>
      <c r="HO9"/>
      <c r="HP9"/>
      <c r="HQ9"/>
      <c r="HR9"/>
      <c r="HS9"/>
      <c r="HT9"/>
      <c r="HU9"/>
      <c r="HV9"/>
      <c r="HW9"/>
      <c r="HX9"/>
      <c r="HY9"/>
      <c r="HZ9"/>
      <c r="IA9"/>
      <c r="IB9"/>
      <c r="IC9"/>
      <c r="ID9"/>
      <c r="IE9"/>
      <c r="IF9"/>
      <c r="IG9"/>
      <c r="IH9"/>
      <c r="II9"/>
      <c r="IJ9"/>
      <c r="IK9"/>
      <c r="IL9"/>
      <c r="IM9"/>
      <c r="IN9"/>
      <c r="IO9"/>
      <c r="IP9"/>
      <c r="IQ9"/>
      <c r="IR9"/>
      <c r="IS9"/>
      <c r="IT9"/>
      <c r="IU9"/>
      <c r="IV9"/>
      <c r="IW9"/>
      <c r="IX9"/>
      <c r="IY9"/>
      <c r="IZ9"/>
      <c r="JA9"/>
      <c r="JB9"/>
      <c r="JC9"/>
      <c r="JD9"/>
      <c r="JE9"/>
      <c r="JF9"/>
      <c r="JG9"/>
      <c r="JH9"/>
      <c r="JI9"/>
      <c r="JJ9"/>
      <c r="JK9"/>
      <c r="JL9"/>
      <c r="JM9"/>
      <c r="JN9"/>
      <c r="JO9"/>
      <c r="JP9"/>
      <c r="JQ9"/>
      <c r="JR9"/>
      <c r="JS9"/>
      <c r="JT9"/>
      <c r="JU9"/>
      <c r="JV9"/>
      <c r="JW9"/>
      <c r="JX9"/>
      <c r="JY9"/>
      <c r="JZ9"/>
      <c r="KA9"/>
      <c r="KB9"/>
      <c r="KC9"/>
      <c r="KD9"/>
      <c r="KE9"/>
      <c r="KF9"/>
      <c r="KG9"/>
      <c r="KH9"/>
      <c r="KI9"/>
      <c r="KJ9"/>
      <c r="KK9"/>
      <c r="KL9"/>
      <c r="KM9"/>
      <c r="KN9"/>
      <c r="KO9"/>
      <c r="KP9"/>
      <c r="KQ9"/>
      <c r="KR9"/>
      <c r="KS9"/>
      <c r="KT9"/>
      <c r="KU9"/>
      <c r="KV9"/>
      <c r="KW9"/>
      <c r="KX9"/>
      <c r="KY9"/>
      <c r="KZ9"/>
      <c r="LA9"/>
      <c r="LB9"/>
      <c r="LC9"/>
      <c r="LD9"/>
      <c r="LE9"/>
      <c r="LF9"/>
      <c r="LG9"/>
      <c r="LH9"/>
      <c r="LI9"/>
      <c r="LJ9"/>
      <c r="LK9"/>
      <c r="LL9"/>
      <c r="LM9"/>
      <c r="LN9"/>
      <c r="LO9"/>
      <c r="LP9"/>
      <c r="LQ9"/>
      <c r="LR9"/>
      <c r="LS9"/>
      <c r="LT9"/>
      <c r="LU9"/>
      <c r="LV9"/>
      <c r="LW9"/>
      <c r="LX9"/>
      <c r="LY9"/>
      <c r="LZ9"/>
      <c r="MA9"/>
      <c r="MB9"/>
      <c r="MC9"/>
      <c r="MD9"/>
      <c r="ME9"/>
      <c r="MF9"/>
      <c r="MG9"/>
      <c r="MH9"/>
      <c r="MI9"/>
      <c r="MJ9"/>
      <c r="MK9"/>
      <c r="ML9"/>
      <c r="MM9"/>
      <c r="MN9"/>
      <c r="MO9"/>
      <c r="MP9"/>
      <c r="MQ9"/>
      <c r="MR9"/>
      <c r="MS9"/>
      <c r="MT9"/>
      <c r="MU9"/>
      <c r="MV9"/>
      <c r="MW9"/>
      <c r="MX9"/>
      <c r="MY9"/>
      <c r="MZ9"/>
      <c r="NA9"/>
      <c r="NB9"/>
      <c r="NC9"/>
      <c r="ND9"/>
      <c r="NE9"/>
      <c r="NF9"/>
      <c r="NG9"/>
      <c r="NH9"/>
      <c r="NI9"/>
      <c r="NJ9"/>
      <c r="NK9"/>
      <c r="NL9"/>
      <c r="NM9"/>
      <c r="NN9"/>
      <c r="NO9"/>
      <c r="NP9"/>
      <c r="NQ9"/>
      <c r="NR9"/>
      <c r="NS9"/>
      <c r="NT9"/>
      <c r="NU9"/>
      <c r="NV9"/>
      <c r="NW9"/>
      <c r="NX9"/>
      <c r="NY9"/>
      <c r="NZ9"/>
      <c r="OA9"/>
      <c r="OB9"/>
      <c r="OC9"/>
      <c r="OD9"/>
      <c r="OE9"/>
      <c r="OF9"/>
      <c r="OG9"/>
      <c r="OH9"/>
      <c r="OI9"/>
      <c r="OJ9"/>
      <c r="OK9"/>
      <c r="OL9"/>
      <c r="OM9"/>
      <c r="ON9"/>
      <c r="OO9"/>
      <c r="OP9"/>
      <c r="OQ9"/>
      <c r="OR9"/>
      <c r="OS9"/>
      <c r="OT9"/>
      <c r="OU9"/>
      <c r="OV9"/>
      <c r="OW9"/>
      <c r="OX9"/>
      <c r="OY9"/>
      <c r="OZ9"/>
      <c r="PA9"/>
      <c r="PB9"/>
      <c r="PC9"/>
      <c r="PD9"/>
      <c r="PE9"/>
      <c r="PF9"/>
      <c r="PG9"/>
      <c r="PH9"/>
      <c r="PI9"/>
      <c r="PJ9"/>
      <c r="PK9"/>
      <c r="PL9"/>
      <c r="PM9"/>
      <c r="PN9"/>
      <c r="PO9"/>
      <c r="PP9"/>
      <c r="PQ9"/>
      <c r="PR9"/>
      <c r="PS9"/>
      <c r="PT9"/>
      <c r="PU9"/>
      <c r="PV9"/>
      <c r="PW9"/>
      <c r="PX9"/>
      <c r="PY9"/>
      <c r="PZ9"/>
      <c r="QA9"/>
      <c r="QB9"/>
      <c r="QC9"/>
      <c r="QD9"/>
      <c r="QE9"/>
      <c r="QF9"/>
      <c r="QG9"/>
      <c r="QH9"/>
      <c r="QI9"/>
      <c r="QJ9"/>
      <c r="QK9"/>
      <c r="QL9"/>
      <c r="QM9"/>
      <c r="QN9"/>
      <c r="QO9"/>
      <c r="QP9"/>
      <c r="QQ9"/>
      <c r="QR9"/>
      <c r="QS9"/>
      <c r="QT9"/>
      <c r="QU9"/>
      <c r="QV9"/>
      <c r="QW9"/>
      <c r="QX9"/>
      <c r="QY9"/>
      <c r="QZ9"/>
      <c r="RA9"/>
      <c r="RB9"/>
      <c r="RC9"/>
      <c r="RD9"/>
      <c r="RE9"/>
      <c r="RF9"/>
      <c r="RG9"/>
      <c r="RH9"/>
      <c r="RI9"/>
      <c r="RJ9"/>
      <c r="RK9"/>
      <c r="RL9"/>
      <c r="RM9"/>
      <c r="RN9"/>
      <c r="RO9"/>
      <c r="RP9"/>
      <c r="RQ9"/>
      <c r="RR9"/>
      <c r="RS9"/>
      <c r="RT9"/>
      <c r="RU9"/>
      <c r="RV9"/>
      <c r="RW9"/>
      <c r="RX9"/>
      <c r="RY9"/>
      <c r="RZ9"/>
      <c r="SA9"/>
      <c r="SB9"/>
      <c r="SC9"/>
      <c r="SD9"/>
      <c r="SE9"/>
      <c r="SF9"/>
      <c r="SG9"/>
      <c r="SH9"/>
      <c r="SI9"/>
      <c r="SJ9"/>
      <c r="SK9"/>
      <c r="SL9"/>
      <c r="SM9"/>
      <c r="SN9"/>
      <c r="SO9"/>
      <c r="SP9"/>
      <c r="SQ9"/>
      <c r="SR9"/>
      <c r="SS9"/>
      <c r="ST9"/>
      <c r="SU9"/>
      <c r="SV9"/>
      <c r="SW9"/>
      <c r="SX9"/>
      <c r="SY9"/>
      <c r="SZ9"/>
      <c r="TA9"/>
      <c r="TB9"/>
      <c r="TC9"/>
      <c r="TD9"/>
      <c r="TE9"/>
      <c r="TF9"/>
      <c r="TG9"/>
      <c r="TH9"/>
      <c r="TI9"/>
      <c r="TJ9"/>
      <c r="TK9"/>
      <c r="TL9"/>
      <c r="TM9"/>
      <c r="TN9"/>
      <c r="TO9"/>
      <c r="TP9"/>
      <c r="TQ9"/>
      <c r="TR9"/>
      <c r="TS9"/>
      <c r="TT9"/>
      <c r="TU9"/>
      <c r="TV9"/>
      <c r="TW9"/>
      <c r="TX9"/>
      <c r="TY9"/>
      <c r="TZ9"/>
      <c r="UA9"/>
      <c r="UB9"/>
      <c r="UC9"/>
      <c r="UD9"/>
      <c r="UE9"/>
      <c r="UF9"/>
      <c r="UG9"/>
      <c r="UH9"/>
      <c r="UI9"/>
      <c r="UJ9"/>
      <c r="UK9"/>
      <c r="UL9"/>
      <c r="UM9"/>
      <c r="UN9"/>
      <c r="UO9"/>
      <c r="UP9"/>
      <c r="UQ9"/>
      <c r="UR9"/>
      <c r="US9"/>
      <c r="UT9"/>
      <c r="UU9"/>
      <c r="UV9"/>
      <c r="UW9"/>
      <c r="UX9"/>
      <c r="UY9"/>
      <c r="UZ9"/>
      <c r="VA9"/>
      <c r="VB9"/>
      <c r="VC9"/>
      <c r="VD9"/>
      <c r="VE9"/>
      <c r="VF9"/>
      <c r="VG9"/>
      <c r="VH9"/>
      <c r="VI9"/>
      <c r="VJ9"/>
      <c r="VK9"/>
      <c r="VL9"/>
      <c r="VM9"/>
      <c r="VN9"/>
      <c r="VO9"/>
      <c r="VP9"/>
      <c r="VQ9"/>
      <c r="VR9"/>
      <c r="VS9"/>
      <c r="VT9"/>
      <c r="VU9"/>
      <c r="VV9"/>
      <c r="VW9"/>
      <c r="VX9"/>
      <c r="VY9"/>
      <c r="VZ9"/>
      <c r="WA9"/>
      <c r="WB9"/>
      <c r="WC9"/>
      <c r="WD9"/>
      <c r="WE9"/>
      <c r="WF9"/>
      <c r="WG9"/>
      <c r="WH9"/>
      <c r="WI9"/>
      <c r="WJ9"/>
      <c r="WK9"/>
      <c r="WL9"/>
      <c r="WM9"/>
      <c r="WN9"/>
      <c r="WO9"/>
      <c r="WP9"/>
      <c r="WQ9"/>
      <c r="WR9"/>
      <c r="WS9"/>
      <c r="WT9"/>
      <c r="WU9"/>
      <c r="WV9"/>
      <c r="WW9"/>
      <c r="WX9"/>
      <c r="WY9"/>
      <c r="WZ9"/>
      <c r="XA9"/>
      <c r="XB9"/>
      <c r="XC9"/>
      <c r="XD9"/>
      <c r="XE9"/>
      <c r="XF9"/>
      <c r="XG9"/>
      <c r="XH9"/>
      <c r="XI9"/>
      <c r="XJ9"/>
      <c r="XK9"/>
      <c r="XL9"/>
      <c r="XM9"/>
      <c r="XN9"/>
      <c r="XO9"/>
      <c r="XP9"/>
      <c r="XQ9"/>
      <c r="XR9"/>
      <c r="XS9"/>
      <c r="XT9"/>
      <c r="XU9"/>
      <c r="XV9"/>
      <c r="XW9"/>
      <c r="XX9"/>
      <c r="XY9"/>
      <c r="XZ9"/>
      <c r="YA9"/>
      <c r="YB9"/>
      <c r="YC9"/>
      <c r="YD9"/>
      <c r="YE9"/>
      <c r="YF9"/>
      <c r="YG9"/>
      <c r="YH9"/>
      <c r="YI9"/>
      <c r="YJ9"/>
      <c r="YK9"/>
      <c r="YL9"/>
      <c r="YM9"/>
      <c r="YN9"/>
      <c r="YO9"/>
      <c r="YP9"/>
      <c r="YQ9"/>
      <c r="YR9"/>
      <c r="YS9"/>
      <c r="YT9"/>
      <c r="YU9"/>
      <c r="YV9"/>
      <c r="YW9"/>
      <c r="YX9"/>
      <c r="YY9"/>
      <c r="YZ9"/>
      <c r="ZA9"/>
      <c r="ZB9"/>
      <c r="ZC9"/>
      <c r="ZD9"/>
      <c r="ZE9"/>
      <c r="ZF9"/>
      <c r="ZG9"/>
      <c r="ZH9"/>
      <c r="ZI9"/>
      <c r="ZJ9"/>
      <c r="ZK9"/>
      <c r="ZL9"/>
      <c r="ZM9"/>
      <c r="ZN9"/>
      <c r="ZO9"/>
      <c r="ZP9"/>
      <c r="ZQ9"/>
      <c r="ZR9"/>
      <c r="ZS9"/>
      <c r="ZT9"/>
      <c r="ZU9"/>
      <c r="ZV9"/>
      <c r="ZW9"/>
      <c r="ZX9"/>
      <c r="ZY9"/>
      <c r="ZZ9"/>
      <c r="AAA9"/>
      <c r="AAB9"/>
      <c r="AAC9"/>
      <c r="AAD9"/>
      <c r="AAE9"/>
      <c r="AAF9"/>
      <c r="AAG9"/>
      <c r="AAH9"/>
      <c r="AAI9"/>
      <c r="AAJ9"/>
      <c r="AAK9"/>
      <c r="AAL9"/>
      <c r="AAM9"/>
      <c r="AAN9"/>
      <c r="AAO9"/>
      <c r="AAP9"/>
      <c r="AAQ9"/>
      <c r="AAR9"/>
      <c r="AAS9"/>
      <c r="AAT9"/>
      <c r="AAU9"/>
      <c r="AAV9"/>
      <c r="AAW9"/>
      <c r="AAX9"/>
      <c r="AAY9"/>
      <c r="AAZ9"/>
      <c r="ABA9"/>
      <c r="ABB9"/>
      <c r="ABC9"/>
      <c r="ABD9"/>
      <c r="ABE9"/>
      <c r="ABF9"/>
      <c r="ABG9"/>
      <c r="ABH9"/>
      <c r="ABI9"/>
      <c r="ABJ9"/>
      <c r="ABK9"/>
      <c r="ABL9"/>
      <c r="ABM9"/>
      <c r="ABN9"/>
      <c r="ABO9"/>
      <c r="ABP9"/>
      <c r="ABQ9"/>
      <c r="ABR9"/>
      <c r="ABS9"/>
      <c r="ABT9"/>
      <c r="ABU9"/>
      <c r="ABV9"/>
      <c r="ABW9"/>
      <c r="ABX9"/>
      <c r="ABY9"/>
      <c r="ABZ9"/>
      <c r="ACA9"/>
      <c r="ACB9"/>
      <c r="ACC9"/>
      <c r="ACD9"/>
      <c r="ACE9"/>
      <c r="ACF9"/>
      <c r="ACG9"/>
      <c r="ACH9"/>
      <c r="ACI9"/>
      <c r="ACJ9"/>
      <c r="ACK9"/>
      <c r="ACL9"/>
      <c r="ACM9"/>
      <c r="ACN9"/>
      <c r="ACO9"/>
      <c r="ACP9"/>
      <c r="ACQ9"/>
      <c r="ACR9"/>
      <c r="ACS9"/>
      <c r="ACT9"/>
      <c r="ACU9"/>
      <c r="ACV9"/>
      <c r="ACW9"/>
      <c r="ACX9"/>
      <c r="ACY9"/>
      <c r="ACZ9"/>
      <c r="ADA9"/>
      <c r="ADB9"/>
      <c r="ADC9"/>
      <c r="ADD9"/>
      <c r="ADE9"/>
      <c r="ADF9"/>
      <c r="ADG9"/>
      <c r="ADH9"/>
      <c r="ADI9"/>
      <c r="ADJ9"/>
      <c r="ADK9"/>
      <c r="ADL9"/>
      <c r="ADM9"/>
      <c r="ADN9"/>
      <c r="ADO9"/>
      <c r="ADP9"/>
      <c r="ADQ9"/>
      <c r="ADR9"/>
      <c r="ADS9"/>
      <c r="ADT9"/>
      <c r="ADU9"/>
      <c r="ADV9"/>
      <c r="ADW9"/>
      <c r="ADX9"/>
      <c r="ADY9"/>
      <c r="ADZ9"/>
      <c r="AEA9"/>
      <c r="AEB9"/>
      <c r="AEC9"/>
      <c r="AED9"/>
      <c r="AEE9"/>
      <c r="AEF9"/>
      <c r="AEG9"/>
      <c r="AEH9"/>
      <c r="AEI9"/>
      <c r="AEJ9"/>
      <c r="AEK9"/>
      <c r="AEL9"/>
      <c r="AEM9"/>
      <c r="AEN9"/>
      <c r="AEO9"/>
      <c r="AEP9"/>
      <c r="AEQ9"/>
      <c r="AER9"/>
      <c r="AES9"/>
      <c r="AET9"/>
      <c r="AEU9"/>
      <c r="AEV9"/>
      <c r="AEW9"/>
      <c r="AEX9"/>
      <c r="AEY9"/>
      <c r="AEZ9"/>
      <c r="AFA9"/>
      <c r="AFB9"/>
      <c r="AFC9"/>
      <c r="AFD9"/>
      <c r="AFE9"/>
      <c r="AFF9"/>
      <c r="AFG9"/>
      <c r="AFH9"/>
      <c r="AFI9"/>
      <c r="AFJ9"/>
      <c r="AFK9"/>
      <c r="AFL9"/>
      <c r="AFM9"/>
      <c r="AFN9"/>
      <c r="AFO9"/>
      <c r="AFP9"/>
      <c r="AFQ9"/>
      <c r="AFR9"/>
      <c r="AFS9"/>
      <c r="AFT9"/>
      <c r="AFU9"/>
      <c r="AFV9"/>
      <c r="AFW9"/>
      <c r="AFX9"/>
      <c r="AFY9"/>
      <c r="AFZ9"/>
      <c r="AGA9"/>
      <c r="AGB9"/>
      <c r="AGC9"/>
      <c r="AGD9"/>
      <c r="AGE9"/>
      <c r="AGF9"/>
      <c r="AGG9"/>
      <c r="AGH9"/>
      <c r="AGI9"/>
      <c r="AGJ9"/>
      <c r="AGK9"/>
      <c r="AGL9"/>
      <c r="AGM9"/>
      <c r="AGN9"/>
      <c r="AGO9"/>
      <c r="AGP9"/>
      <c r="AGQ9"/>
      <c r="AGR9"/>
      <c r="AGS9"/>
      <c r="AGT9"/>
      <c r="AGU9"/>
      <c r="AGV9"/>
      <c r="AGW9"/>
      <c r="AGX9"/>
      <c r="AGY9"/>
      <c r="AGZ9"/>
      <c r="AHA9"/>
      <c r="AHB9"/>
      <c r="AHC9"/>
      <c r="AHD9"/>
      <c r="AHE9"/>
      <c r="AHF9"/>
      <c r="AHG9"/>
      <c r="AHH9"/>
      <c r="AHI9"/>
      <c r="AHJ9"/>
      <c r="AHK9"/>
      <c r="AHL9"/>
      <c r="AHM9"/>
      <c r="AHN9"/>
      <c r="AHO9"/>
      <c r="AHP9"/>
      <c r="AHQ9"/>
      <c r="AHR9"/>
      <c r="AHS9"/>
      <c r="AHT9"/>
      <c r="AHU9"/>
      <c r="AHV9"/>
      <c r="AHW9"/>
      <c r="AHX9"/>
      <c r="AHY9"/>
      <c r="AHZ9"/>
      <c r="AIA9"/>
      <c r="AIB9"/>
      <c r="AIC9"/>
      <c r="AID9"/>
      <c r="AIE9"/>
      <c r="AIF9"/>
      <c r="AIG9"/>
      <c r="AIH9"/>
      <c r="AII9"/>
      <c r="AIJ9"/>
      <c r="AIK9"/>
      <c r="AIL9"/>
      <c r="AIM9"/>
      <c r="AIN9"/>
      <c r="AIO9"/>
      <c r="AIP9"/>
      <c r="AIQ9"/>
      <c r="AIR9"/>
      <c r="AIS9"/>
      <c r="AIT9"/>
      <c r="AIU9"/>
      <c r="AIV9"/>
      <c r="AIW9"/>
      <c r="AIX9"/>
      <c r="AIY9"/>
      <c r="AIZ9"/>
      <c r="AJA9"/>
      <c r="AJB9"/>
      <c r="AJC9"/>
      <c r="AJD9"/>
      <c r="AJE9"/>
      <c r="AJF9"/>
      <c r="AJG9"/>
      <c r="AJH9"/>
      <c r="AJI9"/>
      <c r="AJJ9"/>
      <c r="AJK9"/>
      <c r="AJL9"/>
      <c r="AJM9"/>
      <c r="AJN9"/>
      <c r="AJO9"/>
      <c r="AJP9"/>
      <c r="AJQ9"/>
      <c r="AJR9"/>
      <c r="AJS9"/>
      <c r="AJT9"/>
      <c r="AJU9"/>
      <c r="AJV9"/>
      <c r="AJW9"/>
      <c r="AJX9"/>
      <c r="AJY9"/>
      <c r="AJZ9"/>
      <c r="AKA9"/>
      <c r="AKB9"/>
      <c r="AKC9"/>
      <c r="AKD9"/>
      <c r="AKE9"/>
      <c r="AKF9"/>
      <c r="AKG9"/>
      <c r="AKH9"/>
      <c r="AKI9"/>
      <c r="AKJ9"/>
      <c r="AKK9"/>
      <c r="AKL9"/>
      <c r="AKM9"/>
      <c r="AKN9"/>
      <c r="AKO9"/>
      <c r="AKP9"/>
      <c r="AKQ9"/>
      <c r="AKR9"/>
      <c r="AKS9"/>
      <c r="AKT9"/>
      <c r="AKU9"/>
      <c r="AKV9"/>
      <c r="AKW9"/>
      <c r="AKX9"/>
      <c r="AKY9"/>
      <c r="AKZ9"/>
      <c r="ALA9"/>
      <c r="ALB9"/>
      <c r="ALC9"/>
      <c r="ALD9"/>
      <c r="ALE9"/>
      <c r="ALF9"/>
      <c r="ALG9"/>
      <c r="ALH9"/>
      <c r="ALI9"/>
      <c r="ALJ9"/>
      <c r="ALK9"/>
      <c r="ALL9"/>
      <c r="ALM9"/>
      <c r="ALN9"/>
      <c r="ALO9"/>
      <c r="ALP9"/>
      <c r="ALQ9"/>
      <c r="ALR9"/>
      <c r="ALS9"/>
      <c r="ALT9"/>
      <c r="ALU9"/>
      <c r="ALV9"/>
      <c r="ALW9"/>
      <c r="ALX9"/>
      <c r="ALY9"/>
      <c r="ALZ9"/>
      <c r="AMA9"/>
      <c r="AMB9"/>
      <c r="AMC9"/>
      <c r="AMD9"/>
      <c r="AME9"/>
      <c r="AMF9"/>
      <c r="AMG9"/>
      <c r="AMH9"/>
      <c r="AMI9"/>
      <c r="AMJ9"/>
      <c r="AMK9"/>
      <c r="AML9"/>
      <c r="AMM9"/>
      <c r="AMN9"/>
      <c r="AMO9"/>
      <c r="AMP9"/>
      <c r="AMQ9"/>
      <c r="AMR9"/>
      <c r="AMS9"/>
      <c r="AMT9"/>
      <c r="AMU9"/>
      <c r="AMV9"/>
      <c r="AMW9"/>
      <c r="AMX9"/>
      <c r="AMY9"/>
      <c r="AMZ9"/>
      <c r="ANA9"/>
      <c r="ANB9"/>
      <c r="ANC9"/>
      <c r="AND9"/>
      <c r="ANE9"/>
      <c r="ANF9"/>
      <c r="ANG9"/>
      <c r="ANH9"/>
      <c r="ANI9"/>
      <c r="ANJ9"/>
      <c r="ANK9"/>
      <c r="ANL9"/>
      <c r="ANM9"/>
      <c r="ANN9"/>
      <c r="ANO9"/>
      <c r="ANP9"/>
      <c r="ANQ9"/>
      <c r="ANR9"/>
      <c r="ANS9"/>
      <c r="ANT9"/>
      <c r="ANU9"/>
      <c r="ANV9"/>
      <c r="ANW9"/>
      <c r="ANX9"/>
      <c r="ANY9"/>
      <c r="ANZ9"/>
      <c r="AOA9"/>
      <c r="AOB9"/>
      <c r="AOC9"/>
      <c r="AOD9"/>
      <c r="AOE9"/>
      <c r="AOF9"/>
      <c r="AOG9"/>
      <c r="AOH9"/>
      <c r="AOI9"/>
      <c r="AOJ9"/>
      <c r="AOK9"/>
      <c r="AOL9"/>
      <c r="AOM9"/>
      <c r="AON9"/>
      <c r="AOO9"/>
      <c r="AOP9"/>
      <c r="AOQ9"/>
      <c r="AOR9"/>
      <c r="AOS9"/>
      <c r="AOT9"/>
      <c r="AOU9"/>
      <c r="AOV9"/>
      <c r="AOW9"/>
      <c r="AOX9"/>
      <c r="AOY9"/>
      <c r="AOZ9"/>
      <c r="APA9"/>
      <c r="APB9"/>
      <c r="APC9"/>
      <c r="APD9"/>
      <c r="APE9"/>
      <c r="APF9"/>
      <c r="APG9"/>
      <c r="APH9"/>
      <c r="API9"/>
      <c r="APJ9"/>
      <c r="APK9"/>
      <c r="APL9"/>
      <c r="APM9"/>
      <c r="APN9"/>
      <c r="APO9"/>
      <c r="APP9"/>
      <c r="APQ9"/>
      <c r="APR9"/>
      <c r="APS9"/>
      <c r="APT9"/>
      <c r="APU9"/>
      <c r="APV9"/>
      <c r="APW9"/>
      <c r="APX9"/>
      <c r="APY9"/>
      <c r="APZ9"/>
      <c r="AQA9"/>
      <c r="AQB9"/>
      <c r="AQC9"/>
      <c r="AQD9"/>
      <c r="AQE9"/>
      <c r="AQF9"/>
      <c r="AQG9"/>
      <c r="AQH9"/>
      <c r="AQI9"/>
      <c r="AQJ9"/>
      <c r="AQK9"/>
      <c r="AQL9"/>
      <c r="AQM9"/>
      <c r="AQN9"/>
      <c r="AQO9"/>
      <c r="AQP9"/>
      <c r="AQQ9"/>
      <c r="AQR9"/>
      <c r="AQS9"/>
      <c r="AQT9"/>
      <c r="AQU9"/>
      <c r="AQV9"/>
      <c r="AQW9"/>
      <c r="AQX9"/>
      <c r="AQY9"/>
      <c r="AQZ9"/>
      <c r="ARA9"/>
      <c r="ARB9"/>
      <c r="ARC9"/>
      <c r="ARD9"/>
      <c r="ARE9"/>
      <c r="ARF9"/>
      <c r="ARG9"/>
      <c r="ARH9"/>
      <c r="ARI9"/>
      <c r="ARJ9"/>
      <c r="ARK9"/>
      <c r="ARL9"/>
      <c r="ARM9"/>
      <c r="ARN9"/>
      <c r="ARO9"/>
      <c r="ARP9"/>
      <c r="ARQ9"/>
      <c r="ARR9"/>
      <c r="ARS9"/>
      <c r="ART9"/>
      <c r="ARU9"/>
      <c r="ARV9"/>
      <c r="ARW9"/>
      <c r="ARX9"/>
      <c r="ARY9"/>
      <c r="ARZ9"/>
      <c r="ASA9"/>
      <c r="ASB9"/>
      <c r="ASC9"/>
      <c r="ASD9"/>
      <c r="ASE9"/>
      <c r="ASF9"/>
      <c r="ASG9"/>
      <c r="ASH9"/>
      <c r="ASI9"/>
      <c r="ASJ9"/>
      <c r="ASK9"/>
      <c r="ASL9"/>
      <c r="ASM9"/>
      <c r="ASN9"/>
      <c r="ASO9"/>
      <c r="ASP9"/>
      <c r="ASQ9"/>
      <c r="ASR9"/>
      <c r="ASS9"/>
      <c r="AST9"/>
      <c r="ASU9"/>
      <c r="ASV9"/>
      <c r="ASW9"/>
      <c r="ASX9"/>
      <c r="ASY9"/>
      <c r="ASZ9"/>
      <c r="ATA9"/>
      <c r="ATB9"/>
      <c r="ATC9"/>
      <c r="ATD9"/>
      <c r="ATE9"/>
      <c r="ATF9"/>
      <c r="ATG9"/>
      <c r="ATH9"/>
      <c r="ATI9"/>
      <c r="ATJ9"/>
      <c r="ATK9"/>
      <c r="ATL9"/>
      <c r="ATM9"/>
      <c r="ATN9"/>
      <c r="ATO9"/>
      <c r="ATP9"/>
      <c r="ATQ9"/>
      <c r="ATR9"/>
      <c r="ATS9"/>
      <c r="ATT9"/>
      <c r="ATU9"/>
      <c r="ATV9"/>
      <c r="ATW9"/>
      <c r="ATX9"/>
      <c r="ATY9"/>
      <c r="ATZ9"/>
      <c r="AUA9"/>
      <c r="AUB9"/>
      <c r="AUC9"/>
      <c r="AUD9"/>
      <c r="AUE9"/>
      <c r="AUF9"/>
      <c r="AUG9"/>
      <c r="AUH9"/>
      <c r="AUI9"/>
      <c r="AUJ9"/>
      <c r="AUK9"/>
      <c r="AUL9"/>
      <c r="AUM9"/>
      <c r="AUN9"/>
      <c r="AUO9"/>
      <c r="AUP9"/>
      <c r="AUQ9"/>
      <c r="AUR9"/>
      <c r="AUS9"/>
      <c r="AUT9"/>
      <c r="AUU9"/>
      <c r="AUV9"/>
      <c r="AUW9"/>
      <c r="AUX9"/>
      <c r="AUY9"/>
      <c r="AUZ9"/>
      <c r="AVA9"/>
      <c r="AVB9"/>
      <c r="AVC9"/>
      <c r="AVD9"/>
      <c r="AVE9"/>
      <c r="AVF9"/>
      <c r="AVG9"/>
      <c r="AVH9"/>
      <c r="AVI9"/>
      <c r="AVJ9"/>
      <c r="AVK9"/>
      <c r="AVL9"/>
      <c r="AVM9"/>
      <c r="AVN9"/>
      <c r="AVO9"/>
      <c r="AVP9"/>
      <c r="AVQ9"/>
      <c r="AVR9"/>
      <c r="AVS9"/>
      <c r="AVT9"/>
      <c r="AVU9"/>
      <c r="AVV9"/>
      <c r="AVW9"/>
      <c r="AVX9"/>
      <c r="AVY9"/>
      <c r="AVZ9"/>
      <c r="AWA9"/>
      <c r="AWB9"/>
      <c r="AWC9"/>
      <c r="AWD9"/>
      <c r="AWE9"/>
      <c r="AWF9"/>
      <c r="AWG9"/>
      <c r="AWH9"/>
      <c r="AWI9"/>
      <c r="AWJ9"/>
      <c r="AWK9"/>
      <c r="AWL9"/>
      <c r="AWM9"/>
      <c r="AWN9"/>
      <c r="AWO9"/>
      <c r="AWP9"/>
      <c r="AWQ9"/>
      <c r="AWR9"/>
      <c r="AWS9"/>
      <c r="AWT9"/>
      <c r="AWU9"/>
      <c r="AWV9"/>
      <c r="AWW9"/>
      <c r="AWX9"/>
      <c r="AWY9"/>
      <c r="AWZ9"/>
      <c r="AXA9"/>
      <c r="AXB9"/>
      <c r="AXC9"/>
      <c r="AXD9"/>
      <c r="AXE9"/>
      <c r="AXF9"/>
      <c r="AXG9"/>
      <c r="AXH9"/>
      <c r="AXI9"/>
      <c r="AXJ9"/>
      <c r="AXK9"/>
      <c r="AXL9"/>
      <c r="AXM9"/>
      <c r="AXN9"/>
      <c r="AXO9"/>
      <c r="AXP9"/>
      <c r="AXQ9"/>
      <c r="AXR9"/>
      <c r="AXS9"/>
      <c r="AXT9"/>
      <c r="AXU9"/>
      <c r="AXV9"/>
      <c r="AXW9"/>
      <c r="AXX9"/>
      <c r="AXY9"/>
      <c r="AXZ9"/>
      <c r="AYA9"/>
      <c r="AYB9"/>
      <c r="AYC9"/>
      <c r="AYD9"/>
      <c r="AYE9"/>
      <c r="AYF9"/>
      <c r="AYG9"/>
      <c r="AYH9"/>
      <c r="AYI9"/>
      <c r="AYJ9"/>
      <c r="AYK9"/>
      <c r="AYL9"/>
      <c r="AYM9"/>
      <c r="AYN9"/>
      <c r="AYO9"/>
      <c r="AYP9"/>
      <c r="AYQ9"/>
      <c r="AYR9"/>
      <c r="AYS9"/>
      <c r="AYT9"/>
      <c r="AYU9"/>
      <c r="AYV9"/>
      <c r="AYW9"/>
      <c r="AYX9"/>
      <c r="AYY9"/>
      <c r="AYZ9"/>
      <c r="AZA9"/>
      <c r="AZB9"/>
      <c r="AZC9"/>
      <c r="AZD9"/>
      <c r="AZE9"/>
      <c r="AZF9"/>
      <c r="AZG9"/>
      <c r="AZH9"/>
      <c r="AZI9"/>
      <c r="AZJ9"/>
      <c r="AZK9"/>
      <c r="AZL9"/>
      <c r="AZM9"/>
      <c r="AZN9"/>
      <c r="AZO9"/>
      <c r="AZP9"/>
      <c r="AZQ9"/>
      <c r="AZR9"/>
      <c r="AZS9"/>
      <c r="AZT9"/>
      <c r="AZU9"/>
      <c r="AZV9"/>
      <c r="AZW9"/>
      <c r="AZX9"/>
      <c r="AZY9"/>
      <c r="AZZ9"/>
      <c r="BAA9"/>
      <c r="BAB9"/>
      <c r="BAC9"/>
      <c r="BAD9"/>
      <c r="BAE9"/>
      <c r="BAF9"/>
      <c r="BAG9"/>
      <c r="BAH9"/>
      <c r="BAI9"/>
      <c r="BAJ9"/>
      <c r="BAK9"/>
      <c r="BAL9"/>
      <c r="BAM9"/>
      <c r="BAN9"/>
      <c r="BAO9"/>
      <c r="BAP9"/>
      <c r="BAQ9"/>
      <c r="BAR9"/>
      <c r="BAS9"/>
      <c r="BAT9"/>
      <c r="BAU9"/>
      <c r="BAV9"/>
      <c r="BAW9"/>
      <c r="BAX9"/>
      <c r="BAY9"/>
      <c r="BAZ9"/>
      <c r="BBA9"/>
      <c r="BBB9"/>
      <c r="BBC9"/>
      <c r="BBD9"/>
      <c r="BBE9"/>
      <c r="BBF9"/>
      <c r="BBG9"/>
      <c r="BBH9"/>
      <c r="BBI9"/>
      <c r="BBJ9"/>
      <c r="BBK9"/>
      <c r="BBL9"/>
      <c r="BBM9"/>
      <c r="BBN9"/>
      <c r="BBO9"/>
      <c r="BBP9"/>
      <c r="BBQ9"/>
      <c r="BBR9"/>
      <c r="BBS9"/>
      <c r="BBT9"/>
      <c r="BBU9"/>
      <c r="BBV9"/>
      <c r="BBW9"/>
      <c r="BBX9"/>
      <c r="BBY9"/>
      <c r="BBZ9"/>
      <c r="BCA9"/>
      <c r="BCB9"/>
      <c r="BCC9"/>
      <c r="BCD9"/>
      <c r="BCE9"/>
      <c r="BCF9"/>
      <c r="BCG9"/>
      <c r="BCH9"/>
      <c r="BCI9"/>
      <c r="BCJ9"/>
      <c r="BCK9"/>
      <c r="BCL9"/>
      <c r="BCM9"/>
      <c r="BCN9"/>
      <c r="BCO9"/>
      <c r="BCP9"/>
      <c r="BCQ9"/>
      <c r="BCR9"/>
      <c r="BCS9"/>
      <c r="BCT9"/>
      <c r="BCU9"/>
      <c r="BCV9"/>
      <c r="BCW9"/>
      <c r="BCX9"/>
      <c r="BCY9"/>
      <c r="BCZ9"/>
      <c r="BDA9"/>
      <c r="BDB9"/>
      <c r="BDC9"/>
      <c r="BDD9"/>
      <c r="BDE9"/>
      <c r="BDF9"/>
      <c r="BDG9"/>
      <c r="BDH9"/>
      <c r="BDI9"/>
      <c r="BDJ9"/>
      <c r="BDK9"/>
      <c r="BDL9"/>
      <c r="BDM9"/>
      <c r="BDN9"/>
      <c r="BDO9"/>
      <c r="BDP9"/>
      <c r="BDQ9"/>
      <c r="BDR9"/>
      <c r="BDS9"/>
      <c r="BDT9"/>
      <c r="BDU9"/>
      <c r="BDV9"/>
      <c r="BDW9"/>
      <c r="BDX9"/>
      <c r="BDY9"/>
      <c r="BDZ9"/>
      <c r="BEA9"/>
      <c r="BEB9"/>
      <c r="BEC9"/>
      <c r="BED9"/>
      <c r="BEE9"/>
      <c r="BEF9"/>
      <c r="BEG9"/>
      <c r="BEH9"/>
      <c r="BEI9"/>
      <c r="BEJ9"/>
      <c r="BEK9"/>
      <c r="BEL9"/>
      <c r="BEM9"/>
      <c r="BEN9"/>
      <c r="BEO9"/>
      <c r="BEP9"/>
      <c r="BEQ9"/>
      <c r="BER9"/>
      <c r="BES9"/>
      <c r="BET9"/>
      <c r="BEU9"/>
      <c r="BEV9"/>
      <c r="BEW9"/>
      <c r="BEX9"/>
      <c r="BEY9"/>
      <c r="BEZ9"/>
      <c r="BFA9"/>
      <c r="BFB9"/>
      <c r="BFC9"/>
      <c r="BFD9"/>
      <c r="BFE9"/>
      <c r="BFF9"/>
      <c r="BFG9"/>
      <c r="BFH9"/>
      <c r="BFI9"/>
      <c r="BFJ9"/>
      <c r="BFK9"/>
      <c r="BFL9"/>
      <c r="BFM9"/>
      <c r="BFN9"/>
      <c r="BFO9"/>
      <c r="BFP9"/>
      <c r="BFQ9"/>
      <c r="BFR9"/>
      <c r="BFS9"/>
      <c r="BFT9"/>
      <c r="BFU9"/>
      <c r="BFV9"/>
      <c r="BFW9"/>
      <c r="BFX9"/>
      <c r="BFY9"/>
      <c r="BFZ9"/>
      <c r="BGA9"/>
      <c r="BGB9"/>
      <c r="BGC9"/>
      <c r="BGD9"/>
      <c r="BGE9"/>
      <c r="BGF9"/>
      <c r="BGG9"/>
      <c r="BGH9"/>
      <c r="BGI9"/>
      <c r="BGJ9"/>
      <c r="BGK9"/>
      <c r="BGL9"/>
      <c r="BGM9"/>
      <c r="BGN9"/>
      <c r="BGO9"/>
      <c r="BGP9"/>
      <c r="BGQ9"/>
      <c r="BGR9"/>
      <c r="BGS9"/>
      <c r="BGT9"/>
      <c r="BGU9"/>
      <c r="BGV9"/>
      <c r="BGW9"/>
      <c r="BGX9"/>
      <c r="BGY9"/>
      <c r="BGZ9"/>
      <c r="BHA9"/>
      <c r="BHB9"/>
      <c r="BHC9"/>
      <c r="BHD9"/>
      <c r="BHE9"/>
      <c r="BHF9"/>
      <c r="BHG9"/>
      <c r="BHH9"/>
      <c r="BHI9"/>
      <c r="BHJ9"/>
      <c r="BHK9"/>
      <c r="BHL9"/>
      <c r="BHM9"/>
      <c r="BHN9"/>
      <c r="BHO9"/>
      <c r="BHP9"/>
      <c r="BHQ9"/>
      <c r="BHR9"/>
      <c r="BHS9"/>
      <c r="BHT9"/>
      <c r="BHU9"/>
      <c r="BHV9"/>
      <c r="BHW9"/>
      <c r="BHX9"/>
      <c r="BHY9"/>
      <c r="BHZ9"/>
      <c r="BIA9"/>
      <c r="BIB9"/>
      <c r="BIC9"/>
      <c r="BID9"/>
      <c r="BIE9"/>
      <c r="BIF9"/>
      <c r="BIG9"/>
      <c r="BIH9"/>
      <c r="BII9"/>
      <c r="BIJ9"/>
      <c r="BIK9"/>
      <c r="BIL9"/>
      <c r="BIM9"/>
      <c r="BIN9"/>
      <c r="BIO9"/>
      <c r="BIP9"/>
      <c r="BIQ9"/>
      <c r="BIR9"/>
      <c r="BIS9"/>
      <c r="BIT9"/>
      <c r="BIU9"/>
      <c r="BIV9"/>
      <c r="BIW9"/>
      <c r="BIX9"/>
      <c r="BIY9"/>
      <c r="BIZ9"/>
      <c r="BJA9"/>
      <c r="BJB9"/>
      <c r="BJC9"/>
      <c r="BJD9"/>
      <c r="BJE9"/>
      <c r="BJF9"/>
      <c r="BJG9"/>
      <c r="BJH9"/>
      <c r="BJI9"/>
      <c r="BJJ9"/>
      <c r="BJK9"/>
      <c r="BJL9"/>
      <c r="BJM9"/>
      <c r="BJN9"/>
      <c r="BJO9"/>
      <c r="BJP9"/>
      <c r="BJQ9"/>
      <c r="BJR9"/>
      <c r="BJS9"/>
      <c r="BJT9"/>
      <c r="BJU9"/>
      <c r="BJV9"/>
      <c r="BJW9"/>
      <c r="BJX9"/>
      <c r="BJY9"/>
      <c r="BJZ9"/>
      <c r="BKA9"/>
      <c r="BKB9"/>
      <c r="BKC9"/>
      <c r="BKD9"/>
      <c r="BKE9"/>
      <c r="BKF9"/>
      <c r="BKG9"/>
      <c r="BKH9"/>
      <c r="BKI9"/>
      <c r="BKJ9"/>
      <c r="BKK9"/>
      <c r="BKL9"/>
      <c r="BKM9"/>
      <c r="BKN9"/>
      <c r="BKO9"/>
      <c r="BKP9"/>
      <c r="BKQ9"/>
      <c r="BKR9"/>
      <c r="BKS9"/>
      <c r="BKT9"/>
      <c r="BKU9"/>
      <c r="BKV9"/>
      <c r="BKW9"/>
      <c r="BKX9"/>
      <c r="BKY9"/>
      <c r="BKZ9"/>
      <c r="BLA9"/>
      <c r="BLB9"/>
      <c r="BLC9"/>
      <c r="BLD9"/>
      <c r="BLE9"/>
      <c r="BLF9"/>
      <c r="BLG9"/>
      <c r="BLH9"/>
      <c r="BLI9"/>
      <c r="BLJ9"/>
      <c r="BLK9"/>
      <c r="BLL9"/>
      <c r="BLM9"/>
      <c r="BLN9"/>
      <c r="BLO9"/>
      <c r="BLP9"/>
      <c r="BLQ9"/>
      <c r="BLR9"/>
      <c r="BLS9"/>
      <c r="BLT9"/>
      <c r="BLU9"/>
      <c r="BLV9"/>
      <c r="BLW9"/>
      <c r="BLX9"/>
      <c r="BLY9"/>
      <c r="BLZ9"/>
      <c r="BMA9"/>
      <c r="BMB9"/>
      <c r="BMC9"/>
      <c r="BMD9"/>
      <c r="BME9"/>
      <c r="BMF9"/>
      <c r="BMG9"/>
      <c r="BMH9"/>
      <c r="BMI9"/>
      <c r="BMJ9"/>
      <c r="BMK9"/>
      <c r="BML9"/>
      <c r="BMM9"/>
      <c r="BMN9"/>
      <c r="BMO9"/>
      <c r="BMP9"/>
      <c r="BMQ9"/>
      <c r="BMR9"/>
      <c r="BMS9"/>
      <c r="BMT9"/>
      <c r="BMU9"/>
      <c r="BMV9"/>
      <c r="BMW9"/>
      <c r="BMX9"/>
      <c r="BMY9"/>
      <c r="BMZ9"/>
      <c r="BNA9"/>
      <c r="BNB9"/>
      <c r="BNC9"/>
      <c r="BND9"/>
      <c r="BNE9"/>
      <c r="BNF9"/>
      <c r="BNG9"/>
      <c r="BNH9"/>
      <c r="BNI9"/>
      <c r="BNJ9"/>
      <c r="BNK9"/>
      <c r="BNL9"/>
      <c r="BNM9"/>
      <c r="BNN9"/>
      <c r="BNO9"/>
      <c r="BNP9"/>
      <c r="BNQ9"/>
      <c r="BNR9"/>
      <c r="BNS9"/>
      <c r="BNT9"/>
      <c r="BNU9"/>
      <c r="BNV9"/>
      <c r="BNW9"/>
      <c r="BNX9"/>
      <c r="BNY9"/>
      <c r="BNZ9"/>
      <c r="BOA9"/>
      <c r="BOB9"/>
      <c r="BOC9"/>
      <c r="BOD9"/>
      <c r="BOE9"/>
      <c r="BOF9"/>
      <c r="BOG9"/>
      <c r="BOH9"/>
      <c r="BOI9"/>
      <c r="BOJ9"/>
      <c r="BOK9"/>
      <c r="BOL9"/>
      <c r="BOM9"/>
      <c r="BON9"/>
      <c r="BOO9"/>
      <c r="BOP9"/>
      <c r="BOQ9"/>
      <c r="BOR9"/>
      <c r="BOS9"/>
      <c r="BOT9"/>
      <c r="BOU9"/>
      <c r="BOV9"/>
      <c r="BOW9"/>
      <c r="BOX9"/>
      <c r="BOY9"/>
      <c r="BOZ9"/>
      <c r="BPA9"/>
      <c r="BPB9"/>
      <c r="BPC9"/>
      <c r="BPD9"/>
      <c r="BPE9"/>
      <c r="BPF9"/>
      <c r="BPG9"/>
      <c r="BPH9"/>
      <c r="BPI9"/>
      <c r="BPJ9"/>
      <c r="BPK9"/>
      <c r="BPL9"/>
      <c r="BPM9"/>
      <c r="BPN9"/>
      <c r="BPO9"/>
      <c r="BPP9"/>
      <c r="BPQ9"/>
      <c r="BPR9"/>
      <c r="BPS9"/>
      <c r="BPT9"/>
      <c r="BPU9"/>
      <c r="BPV9"/>
      <c r="BPW9"/>
      <c r="BPX9"/>
      <c r="BPY9"/>
      <c r="BPZ9"/>
      <c r="BQA9"/>
      <c r="BQB9"/>
      <c r="BQC9"/>
      <c r="BQD9"/>
      <c r="BQE9"/>
      <c r="BQF9"/>
      <c r="BQG9"/>
      <c r="BQH9"/>
      <c r="BQI9"/>
      <c r="BQJ9"/>
      <c r="BQK9"/>
      <c r="BQL9"/>
      <c r="BQM9"/>
      <c r="BQN9"/>
      <c r="BQO9"/>
      <c r="BQP9"/>
      <c r="BQQ9"/>
      <c r="BQR9"/>
      <c r="BQS9"/>
      <c r="BQT9"/>
      <c r="BQU9"/>
      <c r="BQV9"/>
      <c r="BQW9"/>
      <c r="BQX9"/>
      <c r="BQY9"/>
      <c r="BQZ9"/>
      <c r="BRA9"/>
      <c r="BRB9"/>
      <c r="BRC9"/>
      <c r="BRD9"/>
      <c r="BRE9"/>
      <c r="BRF9"/>
      <c r="BRG9"/>
      <c r="BRH9"/>
      <c r="BRI9"/>
      <c r="BRJ9"/>
      <c r="BRK9"/>
      <c r="BRL9"/>
      <c r="BRM9"/>
      <c r="BRN9"/>
      <c r="BRO9"/>
      <c r="BRP9"/>
      <c r="BRQ9"/>
      <c r="BRR9"/>
      <c r="BRS9"/>
      <c r="BRT9"/>
      <c r="BRU9"/>
      <c r="BRV9"/>
      <c r="BRW9"/>
      <c r="BRX9"/>
      <c r="BRY9"/>
      <c r="BRZ9"/>
      <c r="BSA9"/>
      <c r="BSB9"/>
      <c r="BSC9"/>
      <c r="BSD9"/>
      <c r="BSE9"/>
      <c r="BSF9"/>
      <c r="BSG9"/>
      <c r="BSH9"/>
      <c r="BSI9"/>
      <c r="BSJ9"/>
      <c r="BSK9"/>
      <c r="BSL9"/>
      <c r="BSM9"/>
      <c r="BSN9"/>
      <c r="BSO9"/>
      <c r="BSP9"/>
      <c r="BSQ9"/>
      <c r="BSR9"/>
      <c r="BSS9"/>
      <c r="BST9"/>
      <c r="BSU9"/>
      <c r="BSV9"/>
      <c r="BSW9"/>
      <c r="BSX9"/>
      <c r="BSY9"/>
      <c r="BSZ9"/>
      <c r="BTA9"/>
      <c r="BTB9"/>
      <c r="BTC9"/>
      <c r="BTD9"/>
      <c r="BTE9"/>
      <c r="BTF9"/>
      <c r="BTG9"/>
      <c r="BTH9"/>
      <c r="BTI9"/>
      <c r="BTJ9"/>
      <c r="BTK9"/>
      <c r="BTL9"/>
      <c r="BTM9"/>
      <c r="BTN9"/>
      <c r="BTO9"/>
      <c r="BTP9"/>
      <c r="BTQ9"/>
      <c r="BTR9"/>
      <c r="BTS9"/>
      <c r="BTT9"/>
      <c r="BTU9"/>
      <c r="BTV9"/>
      <c r="BTW9"/>
      <c r="BTX9"/>
      <c r="BTY9"/>
      <c r="BTZ9"/>
      <c r="BUA9"/>
      <c r="BUB9"/>
      <c r="BUC9"/>
      <c r="BUD9"/>
      <c r="BUE9"/>
      <c r="BUF9"/>
      <c r="BUG9"/>
      <c r="BUH9"/>
      <c r="BUI9"/>
      <c r="BUJ9"/>
      <c r="BUK9"/>
      <c r="BUL9"/>
      <c r="BUM9"/>
      <c r="BUN9"/>
      <c r="BUO9"/>
      <c r="BUP9"/>
      <c r="BUQ9"/>
      <c r="BUR9"/>
      <c r="BUS9"/>
      <c r="BUT9"/>
      <c r="BUU9"/>
      <c r="BUV9"/>
      <c r="BUW9"/>
      <c r="BUX9"/>
      <c r="BUY9"/>
      <c r="BUZ9"/>
      <c r="BVA9"/>
      <c r="BVB9"/>
      <c r="BVC9"/>
      <c r="BVD9"/>
      <c r="BVE9"/>
      <c r="BVF9"/>
      <c r="BVG9"/>
      <c r="BVH9"/>
      <c r="BVI9"/>
      <c r="BVJ9"/>
      <c r="BVK9"/>
      <c r="BVL9"/>
      <c r="BVM9"/>
      <c r="BVN9"/>
      <c r="BVO9"/>
      <c r="BVP9"/>
      <c r="BVQ9"/>
      <c r="BVR9"/>
      <c r="BVS9"/>
      <c r="BVT9"/>
      <c r="BVU9"/>
      <c r="BVV9"/>
      <c r="BVW9"/>
      <c r="BVX9"/>
      <c r="BVY9"/>
      <c r="BVZ9"/>
      <c r="BWA9"/>
      <c r="BWB9"/>
      <c r="BWC9"/>
      <c r="BWD9"/>
      <c r="BWE9"/>
      <c r="BWF9"/>
      <c r="BWG9"/>
      <c r="BWH9"/>
      <c r="BWI9"/>
      <c r="BWJ9"/>
      <c r="BWK9"/>
      <c r="BWL9"/>
      <c r="BWM9"/>
      <c r="BWN9"/>
      <c r="BWO9"/>
      <c r="BWP9"/>
      <c r="BWQ9"/>
      <c r="BWR9"/>
      <c r="BWS9"/>
      <c r="BWT9"/>
      <c r="BWU9"/>
      <c r="BWV9"/>
      <c r="BWW9"/>
      <c r="BWX9"/>
      <c r="BWY9"/>
      <c r="BWZ9"/>
      <c r="BXA9"/>
      <c r="BXB9"/>
      <c r="BXC9"/>
      <c r="BXD9"/>
      <c r="BXE9"/>
      <c r="BXF9"/>
      <c r="BXG9"/>
      <c r="BXH9"/>
      <c r="BXI9"/>
      <c r="BXJ9"/>
      <c r="BXK9"/>
      <c r="BXL9"/>
      <c r="BXM9"/>
      <c r="BXN9"/>
      <c r="BXO9"/>
      <c r="BXP9"/>
      <c r="BXQ9"/>
      <c r="BXR9"/>
      <c r="BXS9"/>
      <c r="BXT9"/>
      <c r="BXU9"/>
      <c r="BXV9"/>
      <c r="BXW9"/>
      <c r="BXX9"/>
      <c r="BXY9"/>
      <c r="BXZ9"/>
      <c r="BYA9"/>
      <c r="BYB9"/>
      <c r="BYC9"/>
      <c r="BYD9"/>
      <c r="BYE9"/>
      <c r="BYF9"/>
      <c r="BYG9"/>
      <c r="BYH9"/>
      <c r="BYI9"/>
      <c r="BYJ9"/>
      <c r="BYK9"/>
      <c r="BYL9"/>
      <c r="BYM9"/>
      <c r="BYN9"/>
      <c r="BYO9"/>
      <c r="BYP9"/>
      <c r="BYQ9"/>
      <c r="BYR9"/>
      <c r="BYS9"/>
      <c r="BYT9"/>
      <c r="BYU9"/>
      <c r="BYV9"/>
      <c r="BYW9"/>
      <c r="BYX9"/>
      <c r="BYY9"/>
      <c r="BYZ9"/>
      <c r="BZA9"/>
      <c r="BZB9"/>
      <c r="BZC9"/>
      <c r="BZD9"/>
      <c r="BZE9"/>
      <c r="BZF9"/>
      <c r="BZG9"/>
      <c r="BZH9"/>
      <c r="BZI9"/>
      <c r="BZJ9"/>
      <c r="BZK9"/>
      <c r="BZL9"/>
      <c r="BZM9"/>
      <c r="BZN9"/>
      <c r="BZO9"/>
      <c r="BZP9"/>
      <c r="BZQ9"/>
      <c r="BZR9"/>
      <c r="BZS9"/>
      <c r="BZT9"/>
      <c r="BZU9"/>
      <c r="BZV9"/>
      <c r="BZW9"/>
      <c r="BZX9"/>
      <c r="BZY9"/>
      <c r="BZZ9"/>
      <c r="CAA9"/>
      <c r="CAB9"/>
      <c r="CAC9"/>
      <c r="CAD9"/>
      <c r="CAE9"/>
      <c r="CAF9"/>
      <c r="CAG9"/>
      <c r="CAH9"/>
      <c r="CAI9"/>
      <c r="CAJ9"/>
      <c r="CAK9"/>
      <c r="CAL9"/>
      <c r="CAM9"/>
      <c r="CAN9"/>
      <c r="CAO9"/>
      <c r="CAP9"/>
      <c r="CAQ9"/>
      <c r="CAR9"/>
      <c r="CAS9"/>
      <c r="CAT9"/>
      <c r="CAU9"/>
      <c r="CAV9"/>
      <c r="CAW9"/>
      <c r="CAX9"/>
      <c r="CAY9"/>
      <c r="CAZ9"/>
      <c r="CBA9"/>
      <c r="CBB9"/>
      <c r="CBC9"/>
      <c r="CBD9"/>
      <c r="CBE9"/>
      <c r="CBF9"/>
      <c r="CBG9"/>
      <c r="CBH9"/>
      <c r="CBI9"/>
      <c r="CBJ9"/>
      <c r="CBK9"/>
      <c r="CBL9"/>
      <c r="CBM9"/>
      <c r="CBN9"/>
      <c r="CBO9"/>
      <c r="CBP9"/>
      <c r="CBQ9"/>
      <c r="CBR9"/>
      <c r="CBS9"/>
      <c r="CBT9"/>
      <c r="CBU9"/>
      <c r="CBV9"/>
      <c r="CBW9"/>
      <c r="CBX9"/>
      <c r="CBY9"/>
      <c r="CBZ9"/>
      <c r="CCA9"/>
      <c r="CCB9"/>
      <c r="CCC9"/>
      <c r="CCD9"/>
      <c r="CCE9"/>
      <c r="CCF9"/>
      <c r="CCG9"/>
      <c r="CCH9"/>
      <c r="CCI9"/>
      <c r="CCJ9"/>
      <c r="CCK9"/>
      <c r="CCL9"/>
      <c r="CCM9"/>
      <c r="CCN9"/>
      <c r="CCO9"/>
      <c r="CCP9"/>
      <c r="CCQ9"/>
      <c r="CCR9"/>
      <c r="CCS9"/>
      <c r="CCT9"/>
      <c r="CCU9"/>
      <c r="CCV9"/>
      <c r="CCW9"/>
      <c r="CCX9"/>
      <c r="CCY9"/>
      <c r="CCZ9"/>
      <c r="CDA9"/>
      <c r="CDB9"/>
      <c r="CDC9"/>
      <c r="CDD9"/>
      <c r="CDE9"/>
      <c r="CDF9"/>
      <c r="CDG9"/>
      <c r="CDH9"/>
      <c r="CDI9"/>
      <c r="CDJ9"/>
      <c r="CDK9"/>
      <c r="CDL9"/>
      <c r="CDM9"/>
      <c r="CDN9"/>
      <c r="CDO9"/>
      <c r="CDP9"/>
      <c r="CDQ9"/>
      <c r="CDR9"/>
      <c r="CDS9"/>
      <c r="CDT9"/>
      <c r="CDU9"/>
      <c r="CDV9"/>
      <c r="CDW9"/>
      <c r="CDX9"/>
      <c r="CDY9"/>
      <c r="CDZ9"/>
      <c r="CEA9"/>
      <c r="CEB9"/>
      <c r="CEC9"/>
      <c r="CED9"/>
      <c r="CEE9"/>
      <c r="CEF9"/>
      <c r="CEG9"/>
      <c r="CEH9"/>
      <c r="CEI9"/>
      <c r="CEJ9"/>
      <c r="CEK9"/>
      <c r="CEL9"/>
      <c r="CEM9"/>
      <c r="CEN9"/>
      <c r="CEO9"/>
      <c r="CEP9"/>
      <c r="CEQ9"/>
      <c r="CER9"/>
      <c r="CES9"/>
      <c r="CET9"/>
      <c r="CEU9"/>
      <c r="CEV9"/>
      <c r="CEW9"/>
      <c r="CEX9"/>
      <c r="CEY9"/>
      <c r="CEZ9"/>
      <c r="CFA9"/>
      <c r="CFB9"/>
      <c r="CFC9"/>
      <c r="CFD9"/>
      <c r="CFE9"/>
      <c r="CFF9"/>
      <c r="CFG9"/>
      <c r="CFH9"/>
      <c r="CFI9"/>
      <c r="CFJ9"/>
      <c r="CFK9"/>
      <c r="CFL9"/>
      <c r="CFM9"/>
      <c r="CFN9"/>
      <c r="CFO9"/>
      <c r="CFP9"/>
      <c r="CFQ9"/>
      <c r="CFR9"/>
      <c r="CFS9"/>
      <c r="CFT9"/>
      <c r="CFU9"/>
      <c r="CFV9"/>
      <c r="CFW9"/>
      <c r="CFX9"/>
      <c r="CFY9"/>
      <c r="CFZ9"/>
      <c r="CGA9"/>
      <c r="CGB9"/>
      <c r="CGC9"/>
      <c r="CGD9"/>
      <c r="CGE9"/>
      <c r="CGF9"/>
      <c r="CGG9"/>
      <c r="CGH9"/>
      <c r="CGI9"/>
      <c r="CGJ9"/>
      <c r="CGK9"/>
      <c r="CGL9"/>
      <c r="CGM9"/>
      <c r="CGN9"/>
      <c r="CGO9"/>
      <c r="CGP9"/>
      <c r="CGQ9"/>
      <c r="CGR9"/>
      <c r="CGS9"/>
      <c r="CGT9"/>
      <c r="CGU9"/>
      <c r="CGV9"/>
      <c r="CGW9"/>
      <c r="CGX9"/>
      <c r="CGY9"/>
      <c r="CGZ9"/>
      <c r="CHA9"/>
      <c r="CHB9"/>
      <c r="CHC9"/>
      <c r="CHD9"/>
      <c r="CHE9"/>
      <c r="CHF9"/>
      <c r="CHG9"/>
      <c r="CHH9"/>
      <c r="CHI9"/>
      <c r="CHJ9"/>
      <c r="CHK9"/>
      <c r="CHL9"/>
      <c r="CHM9"/>
      <c r="CHN9"/>
      <c r="CHO9"/>
      <c r="CHP9"/>
      <c r="CHQ9"/>
      <c r="CHR9"/>
      <c r="CHS9"/>
      <c r="CHT9"/>
      <c r="CHU9"/>
      <c r="CHV9"/>
      <c r="CHW9"/>
      <c r="CHX9"/>
      <c r="CHY9"/>
      <c r="CHZ9"/>
      <c r="CIA9"/>
      <c r="CIB9"/>
      <c r="CIC9"/>
      <c r="CID9"/>
      <c r="CIE9"/>
      <c r="CIF9"/>
      <c r="CIG9"/>
      <c r="CIH9"/>
      <c r="CII9"/>
      <c r="CIJ9"/>
      <c r="CIK9"/>
      <c r="CIL9"/>
      <c r="CIM9"/>
      <c r="CIN9"/>
      <c r="CIO9"/>
      <c r="CIP9"/>
      <c r="CIQ9"/>
      <c r="CIR9"/>
      <c r="CIS9"/>
      <c r="CIT9"/>
      <c r="CIU9"/>
      <c r="CIV9"/>
      <c r="CIW9"/>
      <c r="CIX9"/>
      <c r="CIY9"/>
      <c r="CIZ9"/>
      <c r="CJA9"/>
      <c r="CJB9"/>
      <c r="CJC9"/>
      <c r="CJD9"/>
      <c r="CJE9"/>
      <c r="CJF9"/>
      <c r="CJG9"/>
      <c r="CJH9"/>
      <c r="CJI9"/>
      <c r="CJJ9"/>
      <c r="CJK9"/>
      <c r="CJL9"/>
      <c r="CJM9"/>
      <c r="CJN9"/>
      <c r="CJO9"/>
      <c r="CJP9"/>
      <c r="CJQ9"/>
      <c r="CJR9"/>
      <c r="CJS9"/>
      <c r="CJT9"/>
      <c r="CJU9"/>
      <c r="CJV9"/>
      <c r="CJW9"/>
      <c r="CJX9"/>
      <c r="CJY9"/>
      <c r="CJZ9"/>
      <c r="CKA9"/>
      <c r="CKB9"/>
      <c r="CKC9"/>
      <c r="CKD9"/>
      <c r="CKE9"/>
      <c r="CKF9"/>
      <c r="CKG9"/>
      <c r="CKH9"/>
      <c r="CKI9"/>
      <c r="CKJ9"/>
      <c r="CKK9"/>
      <c r="CKL9"/>
      <c r="CKM9"/>
      <c r="CKN9"/>
      <c r="CKO9"/>
      <c r="CKP9"/>
      <c r="CKQ9"/>
      <c r="CKR9"/>
      <c r="CKS9"/>
      <c r="CKT9"/>
      <c r="CKU9"/>
      <c r="CKV9"/>
      <c r="CKW9"/>
      <c r="CKX9"/>
      <c r="CKY9"/>
      <c r="CKZ9"/>
      <c r="CLA9"/>
      <c r="CLB9"/>
      <c r="CLC9"/>
      <c r="CLD9"/>
      <c r="CLE9"/>
      <c r="CLF9"/>
      <c r="CLG9"/>
      <c r="CLH9"/>
      <c r="CLI9"/>
      <c r="CLJ9"/>
      <c r="CLK9"/>
      <c r="CLL9"/>
      <c r="CLM9"/>
      <c r="CLN9"/>
      <c r="CLO9"/>
      <c r="CLP9"/>
      <c r="CLQ9"/>
      <c r="CLR9"/>
      <c r="CLS9"/>
      <c r="CLT9"/>
      <c r="CLU9"/>
      <c r="CLV9"/>
      <c r="CLW9"/>
      <c r="CLX9"/>
      <c r="CLY9"/>
      <c r="CLZ9"/>
      <c r="CMA9"/>
      <c r="CMB9"/>
      <c r="CMC9"/>
      <c r="CMD9"/>
      <c r="CME9"/>
      <c r="CMF9"/>
      <c r="CMG9"/>
      <c r="CMH9"/>
      <c r="CMI9"/>
      <c r="CMJ9"/>
      <c r="CMK9"/>
      <c r="CML9"/>
      <c r="CMM9"/>
      <c r="CMN9"/>
      <c r="CMO9"/>
      <c r="CMP9"/>
      <c r="CMQ9"/>
      <c r="CMR9"/>
      <c r="CMS9"/>
      <c r="CMT9"/>
      <c r="CMU9"/>
      <c r="CMV9"/>
      <c r="CMW9"/>
      <c r="CMX9"/>
      <c r="CMY9"/>
      <c r="CMZ9"/>
      <c r="CNA9"/>
      <c r="CNB9"/>
      <c r="CNC9"/>
      <c r="CND9"/>
      <c r="CNE9"/>
      <c r="CNF9"/>
      <c r="CNG9"/>
      <c r="CNH9"/>
      <c r="CNI9"/>
      <c r="CNJ9"/>
      <c r="CNK9"/>
      <c r="CNL9"/>
      <c r="CNM9"/>
      <c r="CNN9"/>
      <c r="CNO9"/>
      <c r="CNP9"/>
      <c r="CNQ9"/>
      <c r="CNR9"/>
      <c r="CNS9"/>
      <c r="CNT9"/>
      <c r="CNU9"/>
      <c r="CNV9"/>
      <c r="CNW9"/>
      <c r="CNX9"/>
      <c r="CNY9"/>
      <c r="CNZ9"/>
      <c r="COA9"/>
      <c r="COB9"/>
      <c r="COC9"/>
      <c r="COD9"/>
      <c r="COE9"/>
      <c r="COF9"/>
      <c r="COG9"/>
      <c r="COH9"/>
      <c r="COI9"/>
      <c r="COJ9"/>
      <c r="COK9"/>
      <c r="COL9"/>
      <c r="COM9"/>
      <c r="CON9"/>
      <c r="COO9"/>
      <c r="COP9"/>
      <c r="COQ9"/>
      <c r="COR9"/>
      <c r="COS9"/>
      <c r="COT9"/>
      <c r="COU9"/>
      <c r="COV9"/>
      <c r="COW9"/>
      <c r="COX9"/>
      <c r="COY9"/>
      <c r="COZ9"/>
      <c r="CPA9"/>
      <c r="CPB9"/>
      <c r="CPC9"/>
      <c r="CPD9"/>
      <c r="CPE9"/>
      <c r="CPF9"/>
      <c r="CPG9"/>
      <c r="CPH9"/>
      <c r="CPI9"/>
      <c r="CPJ9"/>
      <c r="CPK9"/>
      <c r="CPL9"/>
      <c r="CPM9"/>
      <c r="CPN9"/>
      <c r="CPO9"/>
      <c r="CPP9"/>
      <c r="CPQ9"/>
      <c r="CPR9"/>
      <c r="CPS9"/>
      <c r="CPT9"/>
      <c r="CPU9"/>
      <c r="CPV9"/>
      <c r="CPW9"/>
      <c r="CPX9"/>
      <c r="CPY9"/>
      <c r="CPZ9"/>
      <c r="CQA9"/>
      <c r="CQB9"/>
      <c r="CQC9"/>
      <c r="CQD9"/>
      <c r="CQE9"/>
      <c r="CQF9"/>
      <c r="CQG9"/>
      <c r="CQH9"/>
      <c r="CQI9"/>
      <c r="CQJ9"/>
      <c r="CQK9"/>
      <c r="CQL9"/>
      <c r="CQM9"/>
      <c r="CQN9"/>
      <c r="CQO9"/>
      <c r="CQP9"/>
      <c r="CQQ9"/>
      <c r="CQR9"/>
      <c r="CQS9"/>
      <c r="CQT9"/>
      <c r="CQU9"/>
      <c r="CQV9"/>
      <c r="CQW9"/>
      <c r="CQX9"/>
      <c r="CQY9"/>
      <c r="CQZ9"/>
      <c r="CRA9"/>
      <c r="CRB9"/>
      <c r="CRC9"/>
      <c r="CRD9"/>
      <c r="CRE9"/>
      <c r="CRF9"/>
      <c r="CRG9"/>
      <c r="CRH9"/>
      <c r="CRI9"/>
      <c r="CRJ9"/>
      <c r="CRK9"/>
      <c r="CRL9"/>
      <c r="CRM9"/>
      <c r="CRN9"/>
      <c r="CRO9"/>
      <c r="CRP9"/>
      <c r="CRQ9"/>
      <c r="CRR9"/>
      <c r="CRS9"/>
      <c r="CRT9"/>
      <c r="CRU9"/>
      <c r="CRV9"/>
      <c r="CRW9"/>
      <c r="CRX9"/>
      <c r="CRY9"/>
      <c r="CRZ9"/>
      <c r="CSA9"/>
      <c r="CSB9"/>
      <c r="CSC9"/>
      <c r="CSD9"/>
      <c r="CSE9"/>
      <c r="CSF9"/>
      <c r="CSG9"/>
      <c r="CSH9"/>
      <c r="CSI9"/>
      <c r="CSJ9"/>
      <c r="CSK9"/>
      <c r="CSL9"/>
      <c r="CSM9"/>
      <c r="CSN9"/>
      <c r="CSO9"/>
      <c r="CSP9"/>
      <c r="CSQ9"/>
      <c r="CSR9"/>
      <c r="CSS9"/>
      <c r="CST9"/>
      <c r="CSU9"/>
      <c r="CSV9"/>
      <c r="CSW9"/>
      <c r="CSX9"/>
      <c r="CSY9"/>
      <c r="CSZ9"/>
      <c r="CTA9"/>
      <c r="CTB9"/>
      <c r="CTC9"/>
      <c r="CTD9"/>
      <c r="CTE9"/>
      <c r="CTF9"/>
      <c r="CTG9"/>
      <c r="CTH9"/>
      <c r="CTI9"/>
      <c r="CTJ9"/>
      <c r="CTK9"/>
      <c r="CTL9"/>
      <c r="CTM9"/>
      <c r="CTN9"/>
      <c r="CTO9"/>
      <c r="CTP9"/>
      <c r="CTQ9"/>
      <c r="CTR9"/>
      <c r="CTS9"/>
      <c r="CTT9"/>
      <c r="CTU9"/>
      <c r="CTV9"/>
      <c r="CTW9"/>
      <c r="CTX9"/>
      <c r="CTY9"/>
      <c r="CTZ9"/>
      <c r="CUA9"/>
      <c r="CUB9"/>
      <c r="CUC9"/>
      <c r="CUD9"/>
      <c r="CUE9"/>
      <c r="CUF9"/>
      <c r="CUG9"/>
      <c r="CUH9"/>
      <c r="CUI9"/>
      <c r="CUJ9"/>
      <c r="CUK9"/>
      <c r="CUL9"/>
      <c r="CUM9"/>
      <c r="CUN9"/>
      <c r="CUO9"/>
      <c r="CUP9"/>
      <c r="CUQ9"/>
      <c r="CUR9"/>
      <c r="CUS9"/>
      <c r="CUT9"/>
      <c r="CUU9"/>
      <c r="CUV9"/>
      <c r="CUW9"/>
      <c r="CUX9"/>
      <c r="CUY9"/>
      <c r="CUZ9"/>
      <c r="CVA9"/>
      <c r="CVB9"/>
      <c r="CVC9"/>
      <c r="CVD9"/>
      <c r="CVE9"/>
      <c r="CVF9"/>
      <c r="CVG9"/>
      <c r="CVH9"/>
      <c r="CVI9"/>
      <c r="CVJ9"/>
      <c r="CVK9"/>
      <c r="CVL9"/>
      <c r="CVM9"/>
      <c r="CVN9"/>
      <c r="CVO9"/>
      <c r="CVP9"/>
      <c r="CVQ9"/>
      <c r="CVR9"/>
      <c r="CVS9"/>
      <c r="CVT9"/>
      <c r="CVU9"/>
      <c r="CVV9"/>
      <c r="CVW9"/>
      <c r="CVX9"/>
      <c r="CVY9"/>
      <c r="CVZ9"/>
      <c r="CWA9"/>
      <c r="CWB9"/>
      <c r="CWC9"/>
      <c r="CWD9"/>
      <c r="CWE9"/>
      <c r="CWF9"/>
      <c r="CWG9"/>
      <c r="CWH9"/>
      <c r="CWI9"/>
      <c r="CWJ9"/>
      <c r="CWK9"/>
      <c r="CWL9"/>
      <c r="CWM9"/>
      <c r="CWN9"/>
      <c r="CWO9"/>
      <c r="CWP9"/>
      <c r="CWQ9"/>
      <c r="CWR9"/>
      <c r="CWS9"/>
      <c r="CWT9"/>
      <c r="CWU9"/>
      <c r="CWV9"/>
      <c r="CWW9"/>
      <c r="CWX9"/>
      <c r="CWY9"/>
      <c r="CWZ9"/>
      <c r="CXA9"/>
      <c r="CXB9"/>
      <c r="CXC9"/>
      <c r="CXD9"/>
      <c r="CXE9"/>
      <c r="CXF9"/>
      <c r="CXG9"/>
      <c r="CXH9"/>
      <c r="CXI9"/>
      <c r="CXJ9"/>
      <c r="CXK9"/>
      <c r="CXL9"/>
      <c r="CXM9"/>
      <c r="CXN9"/>
      <c r="CXO9"/>
      <c r="CXP9"/>
      <c r="CXQ9"/>
      <c r="CXR9"/>
      <c r="CXS9"/>
      <c r="CXT9"/>
      <c r="CXU9"/>
      <c r="CXV9"/>
      <c r="CXW9"/>
      <c r="CXX9"/>
      <c r="CXY9"/>
      <c r="CXZ9"/>
      <c r="CYA9"/>
      <c r="CYB9"/>
      <c r="CYC9"/>
      <c r="CYD9"/>
      <c r="CYE9"/>
      <c r="CYF9"/>
      <c r="CYG9"/>
      <c r="CYH9"/>
      <c r="CYI9"/>
      <c r="CYJ9"/>
      <c r="CYK9"/>
      <c r="CYL9"/>
      <c r="CYM9"/>
      <c r="CYN9"/>
      <c r="CYO9"/>
      <c r="CYP9"/>
      <c r="CYQ9"/>
      <c r="CYR9"/>
      <c r="CYS9"/>
      <c r="CYT9"/>
      <c r="CYU9"/>
      <c r="CYV9"/>
      <c r="CYW9"/>
      <c r="CYX9"/>
      <c r="CYY9"/>
      <c r="CYZ9"/>
      <c r="CZA9"/>
      <c r="CZB9"/>
      <c r="CZC9"/>
      <c r="CZD9"/>
      <c r="CZE9"/>
      <c r="CZF9"/>
      <c r="CZG9"/>
      <c r="CZH9"/>
      <c r="CZI9"/>
      <c r="CZJ9"/>
      <c r="CZK9"/>
      <c r="CZL9"/>
      <c r="CZM9"/>
      <c r="CZN9"/>
      <c r="CZO9"/>
      <c r="CZP9"/>
      <c r="CZQ9"/>
      <c r="CZR9"/>
      <c r="CZS9"/>
      <c r="CZT9"/>
      <c r="CZU9"/>
      <c r="CZV9"/>
      <c r="CZW9"/>
      <c r="CZX9"/>
      <c r="CZY9"/>
      <c r="CZZ9"/>
      <c r="DAA9"/>
      <c r="DAB9"/>
      <c r="DAC9"/>
      <c r="DAD9"/>
      <c r="DAE9"/>
      <c r="DAF9"/>
      <c r="DAG9"/>
      <c r="DAH9"/>
      <c r="DAI9"/>
      <c r="DAJ9"/>
      <c r="DAK9"/>
      <c r="DAL9"/>
      <c r="DAM9"/>
      <c r="DAN9"/>
      <c r="DAO9"/>
      <c r="DAP9"/>
      <c r="DAQ9"/>
      <c r="DAR9"/>
      <c r="DAS9"/>
      <c r="DAT9"/>
      <c r="DAU9"/>
      <c r="DAV9"/>
      <c r="DAW9"/>
      <c r="DAX9"/>
      <c r="DAY9"/>
      <c r="DAZ9"/>
      <c r="DBA9"/>
      <c r="DBB9"/>
      <c r="DBC9"/>
      <c r="DBD9"/>
      <c r="DBE9"/>
      <c r="DBF9"/>
      <c r="DBG9"/>
      <c r="DBH9"/>
      <c r="DBI9"/>
      <c r="DBJ9"/>
      <c r="DBK9"/>
      <c r="DBL9"/>
      <c r="DBM9"/>
      <c r="DBN9"/>
      <c r="DBO9"/>
      <c r="DBP9"/>
      <c r="DBQ9"/>
      <c r="DBR9"/>
      <c r="DBS9"/>
      <c r="DBT9"/>
      <c r="DBU9"/>
      <c r="DBV9"/>
      <c r="DBW9"/>
      <c r="DBX9"/>
      <c r="DBY9"/>
      <c r="DBZ9"/>
      <c r="DCA9"/>
      <c r="DCB9"/>
      <c r="DCC9"/>
      <c r="DCD9"/>
      <c r="DCE9"/>
      <c r="DCF9"/>
      <c r="DCG9"/>
      <c r="DCH9"/>
      <c r="DCI9"/>
      <c r="DCJ9"/>
      <c r="DCK9"/>
      <c r="DCL9"/>
      <c r="DCM9"/>
      <c r="DCN9"/>
      <c r="DCO9"/>
      <c r="DCP9"/>
      <c r="DCQ9"/>
      <c r="DCR9"/>
      <c r="DCS9"/>
      <c r="DCT9"/>
      <c r="DCU9"/>
      <c r="DCV9"/>
      <c r="DCW9"/>
      <c r="DCX9"/>
      <c r="DCY9"/>
      <c r="DCZ9"/>
      <c r="DDA9"/>
      <c r="DDB9"/>
      <c r="DDC9"/>
      <c r="DDD9"/>
      <c r="DDE9"/>
      <c r="DDF9"/>
      <c r="DDG9"/>
      <c r="DDH9"/>
      <c r="DDI9"/>
      <c r="DDJ9"/>
      <c r="DDK9"/>
      <c r="DDL9"/>
      <c r="DDM9"/>
      <c r="DDN9"/>
      <c r="DDO9"/>
      <c r="DDP9"/>
      <c r="DDQ9"/>
      <c r="DDR9"/>
      <c r="DDS9"/>
      <c r="DDT9"/>
      <c r="DDU9"/>
      <c r="DDV9"/>
      <c r="DDW9"/>
      <c r="DDX9"/>
      <c r="DDY9"/>
      <c r="DDZ9"/>
      <c r="DEA9"/>
      <c r="DEB9"/>
      <c r="DEC9"/>
      <c r="DED9"/>
      <c r="DEE9"/>
      <c r="DEF9"/>
      <c r="DEG9"/>
      <c r="DEH9"/>
      <c r="DEI9"/>
      <c r="DEJ9"/>
      <c r="DEK9"/>
      <c r="DEL9"/>
      <c r="DEM9"/>
      <c r="DEN9"/>
      <c r="DEO9"/>
      <c r="DEP9"/>
      <c r="DEQ9"/>
      <c r="DER9"/>
      <c r="DES9"/>
      <c r="DET9"/>
      <c r="DEU9"/>
      <c r="DEV9"/>
      <c r="DEW9"/>
      <c r="DEX9"/>
      <c r="DEY9"/>
      <c r="DEZ9"/>
      <c r="DFA9"/>
      <c r="DFB9"/>
      <c r="DFC9"/>
      <c r="DFD9"/>
      <c r="DFE9"/>
      <c r="DFF9"/>
      <c r="DFG9"/>
      <c r="DFH9"/>
      <c r="DFI9"/>
      <c r="DFJ9"/>
      <c r="DFK9"/>
      <c r="DFL9"/>
      <c r="DFM9"/>
      <c r="DFN9"/>
      <c r="DFO9"/>
      <c r="DFP9"/>
      <c r="DFQ9"/>
      <c r="DFR9"/>
      <c r="DFS9"/>
      <c r="DFT9"/>
      <c r="DFU9"/>
      <c r="DFV9"/>
      <c r="DFW9"/>
      <c r="DFX9"/>
      <c r="DFY9"/>
      <c r="DFZ9"/>
      <c r="DGA9"/>
      <c r="DGB9"/>
      <c r="DGC9"/>
      <c r="DGD9"/>
      <c r="DGE9"/>
      <c r="DGF9"/>
      <c r="DGG9"/>
      <c r="DGH9"/>
      <c r="DGI9"/>
      <c r="DGJ9"/>
      <c r="DGK9"/>
      <c r="DGL9"/>
      <c r="DGM9"/>
      <c r="DGN9"/>
      <c r="DGO9"/>
      <c r="DGP9"/>
      <c r="DGQ9"/>
      <c r="DGR9"/>
      <c r="DGS9"/>
      <c r="DGT9"/>
      <c r="DGU9"/>
      <c r="DGV9"/>
      <c r="DGW9"/>
      <c r="DGX9"/>
      <c r="DGY9"/>
      <c r="DGZ9"/>
      <c r="DHA9"/>
      <c r="DHB9"/>
      <c r="DHC9"/>
      <c r="DHD9"/>
      <c r="DHE9"/>
      <c r="DHF9"/>
      <c r="DHG9"/>
      <c r="DHH9"/>
      <c r="DHI9"/>
      <c r="DHJ9"/>
      <c r="DHK9"/>
      <c r="DHL9"/>
      <c r="DHM9"/>
      <c r="DHN9"/>
      <c r="DHO9"/>
      <c r="DHP9"/>
      <c r="DHQ9"/>
      <c r="DHR9"/>
      <c r="DHS9"/>
      <c r="DHT9"/>
      <c r="DHU9"/>
      <c r="DHV9"/>
      <c r="DHW9"/>
      <c r="DHX9"/>
      <c r="DHY9"/>
      <c r="DHZ9"/>
      <c r="DIA9"/>
      <c r="DIB9"/>
      <c r="DIC9"/>
      <c r="DID9"/>
      <c r="DIE9"/>
      <c r="DIF9"/>
      <c r="DIG9"/>
      <c r="DIH9"/>
      <c r="DII9"/>
      <c r="DIJ9"/>
      <c r="DIK9"/>
      <c r="DIL9"/>
      <c r="DIM9"/>
      <c r="DIN9"/>
      <c r="DIO9"/>
      <c r="DIP9"/>
      <c r="DIQ9"/>
      <c r="DIR9"/>
      <c r="DIS9"/>
      <c r="DIT9"/>
      <c r="DIU9"/>
      <c r="DIV9"/>
      <c r="DIW9"/>
      <c r="DIX9"/>
      <c r="DIY9"/>
      <c r="DIZ9"/>
      <c r="DJA9"/>
      <c r="DJB9"/>
      <c r="DJC9"/>
      <c r="DJD9"/>
      <c r="DJE9"/>
      <c r="DJF9"/>
      <c r="DJG9"/>
      <c r="DJH9"/>
      <c r="DJI9"/>
      <c r="DJJ9"/>
      <c r="DJK9"/>
      <c r="DJL9"/>
      <c r="DJM9"/>
      <c r="DJN9"/>
      <c r="DJO9"/>
      <c r="DJP9"/>
      <c r="DJQ9"/>
      <c r="DJR9"/>
      <c r="DJS9"/>
      <c r="DJT9"/>
      <c r="DJU9"/>
      <c r="DJV9"/>
      <c r="DJW9"/>
      <c r="DJX9"/>
      <c r="DJY9"/>
      <c r="DJZ9"/>
      <c r="DKA9"/>
      <c r="DKB9"/>
      <c r="DKC9"/>
      <c r="DKD9"/>
      <c r="DKE9"/>
      <c r="DKF9"/>
      <c r="DKG9"/>
      <c r="DKH9"/>
      <c r="DKI9"/>
      <c r="DKJ9"/>
      <c r="DKK9"/>
      <c r="DKL9"/>
      <c r="DKM9"/>
      <c r="DKN9"/>
      <c r="DKO9"/>
      <c r="DKP9"/>
      <c r="DKQ9"/>
      <c r="DKR9"/>
      <c r="DKS9"/>
      <c r="DKT9"/>
      <c r="DKU9"/>
      <c r="DKV9"/>
      <c r="DKW9"/>
      <c r="DKX9"/>
      <c r="DKY9"/>
      <c r="DKZ9"/>
      <c r="DLA9"/>
      <c r="DLB9"/>
      <c r="DLC9"/>
      <c r="DLD9"/>
      <c r="DLE9"/>
      <c r="DLF9"/>
      <c r="DLG9"/>
      <c r="DLH9"/>
      <c r="DLI9"/>
      <c r="DLJ9"/>
      <c r="DLK9"/>
      <c r="DLL9"/>
      <c r="DLM9"/>
      <c r="DLN9"/>
      <c r="DLO9"/>
      <c r="DLP9"/>
      <c r="DLQ9"/>
      <c r="DLR9"/>
      <c r="DLS9"/>
      <c r="DLT9"/>
      <c r="DLU9"/>
      <c r="DLV9"/>
      <c r="DLW9"/>
      <c r="DLX9"/>
      <c r="DLY9"/>
      <c r="DLZ9"/>
      <c r="DMA9"/>
      <c r="DMB9"/>
      <c r="DMC9"/>
      <c r="DMD9"/>
      <c r="DME9"/>
      <c r="DMF9"/>
      <c r="DMG9"/>
      <c r="DMH9"/>
      <c r="DMI9"/>
      <c r="DMJ9"/>
      <c r="DMK9"/>
      <c r="DML9"/>
      <c r="DMM9"/>
      <c r="DMN9"/>
      <c r="DMO9"/>
      <c r="DMP9"/>
      <c r="DMQ9"/>
      <c r="DMR9"/>
      <c r="DMS9"/>
      <c r="DMT9"/>
      <c r="DMU9"/>
      <c r="DMV9"/>
      <c r="DMW9"/>
      <c r="DMX9"/>
      <c r="DMY9"/>
      <c r="DMZ9"/>
      <c r="DNA9"/>
      <c r="DNB9"/>
      <c r="DNC9"/>
      <c r="DND9"/>
      <c r="DNE9"/>
      <c r="DNF9"/>
      <c r="DNG9"/>
      <c r="DNH9"/>
      <c r="DNI9"/>
      <c r="DNJ9"/>
      <c r="DNK9"/>
      <c r="DNL9"/>
      <c r="DNM9"/>
      <c r="DNN9"/>
      <c r="DNO9"/>
      <c r="DNP9"/>
      <c r="DNQ9"/>
      <c r="DNR9"/>
      <c r="DNS9"/>
      <c r="DNT9"/>
      <c r="DNU9"/>
      <c r="DNV9"/>
      <c r="DNW9"/>
      <c r="DNX9"/>
      <c r="DNY9"/>
      <c r="DNZ9"/>
      <c r="DOA9"/>
      <c r="DOB9"/>
      <c r="DOC9"/>
      <c r="DOD9"/>
      <c r="DOE9"/>
      <c r="DOF9"/>
      <c r="DOG9"/>
      <c r="DOH9"/>
      <c r="DOI9"/>
      <c r="DOJ9"/>
      <c r="DOK9"/>
      <c r="DOL9"/>
      <c r="DOM9"/>
      <c r="DON9"/>
      <c r="DOO9"/>
      <c r="DOP9"/>
      <c r="DOQ9"/>
      <c r="DOR9"/>
      <c r="DOS9"/>
      <c r="DOT9"/>
      <c r="DOU9"/>
      <c r="DOV9"/>
      <c r="DOW9"/>
      <c r="DOX9"/>
      <c r="DOY9"/>
      <c r="DOZ9"/>
      <c r="DPA9"/>
      <c r="DPB9"/>
      <c r="DPC9"/>
      <c r="DPD9"/>
      <c r="DPE9"/>
      <c r="DPF9"/>
      <c r="DPG9"/>
      <c r="DPH9"/>
      <c r="DPI9"/>
      <c r="DPJ9"/>
      <c r="DPK9"/>
      <c r="DPL9"/>
      <c r="DPM9"/>
      <c r="DPN9"/>
      <c r="DPO9"/>
      <c r="DPP9"/>
      <c r="DPQ9"/>
      <c r="DPR9"/>
      <c r="DPS9"/>
      <c r="DPT9"/>
      <c r="DPU9"/>
      <c r="DPV9"/>
      <c r="DPW9"/>
      <c r="DPX9"/>
      <c r="DPY9"/>
      <c r="DPZ9"/>
      <c r="DQA9"/>
      <c r="DQB9"/>
      <c r="DQC9"/>
      <c r="DQD9"/>
      <c r="DQE9"/>
      <c r="DQF9"/>
      <c r="DQG9"/>
      <c r="DQH9"/>
      <c r="DQI9"/>
      <c r="DQJ9"/>
      <c r="DQK9"/>
      <c r="DQL9"/>
      <c r="DQM9"/>
      <c r="DQN9"/>
      <c r="DQO9"/>
      <c r="DQP9"/>
      <c r="DQQ9"/>
      <c r="DQR9"/>
      <c r="DQS9"/>
      <c r="DQT9"/>
      <c r="DQU9"/>
      <c r="DQV9"/>
      <c r="DQW9"/>
      <c r="DQX9"/>
      <c r="DQY9"/>
      <c r="DQZ9"/>
      <c r="DRA9"/>
      <c r="DRB9"/>
      <c r="DRC9"/>
      <c r="DRD9"/>
      <c r="DRE9"/>
      <c r="DRF9"/>
      <c r="DRG9"/>
      <c r="DRH9"/>
      <c r="DRI9"/>
      <c r="DRJ9"/>
      <c r="DRK9"/>
      <c r="DRL9"/>
      <c r="DRM9"/>
      <c r="DRN9"/>
      <c r="DRO9"/>
      <c r="DRP9"/>
      <c r="DRQ9"/>
      <c r="DRR9"/>
      <c r="DRS9"/>
      <c r="DRT9"/>
      <c r="DRU9"/>
      <c r="DRV9"/>
      <c r="DRW9"/>
      <c r="DRX9"/>
      <c r="DRY9"/>
      <c r="DRZ9"/>
      <c r="DSA9"/>
      <c r="DSB9"/>
      <c r="DSC9"/>
      <c r="DSD9"/>
      <c r="DSE9"/>
      <c r="DSF9"/>
      <c r="DSG9"/>
      <c r="DSH9"/>
      <c r="DSI9"/>
      <c r="DSJ9"/>
      <c r="DSK9"/>
      <c r="DSL9"/>
      <c r="DSM9"/>
      <c r="DSN9"/>
      <c r="DSO9"/>
      <c r="DSP9"/>
      <c r="DSQ9"/>
      <c r="DSR9"/>
      <c r="DSS9"/>
      <c r="DST9"/>
      <c r="DSU9"/>
      <c r="DSV9"/>
      <c r="DSW9"/>
      <c r="DSX9"/>
      <c r="DSY9"/>
      <c r="DSZ9"/>
      <c r="DTA9"/>
      <c r="DTB9"/>
      <c r="DTC9"/>
      <c r="DTD9"/>
      <c r="DTE9"/>
      <c r="DTF9"/>
      <c r="DTG9"/>
      <c r="DTH9"/>
      <c r="DTI9"/>
      <c r="DTJ9"/>
      <c r="DTK9"/>
      <c r="DTL9"/>
      <c r="DTM9"/>
      <c r="DTN9"/>
      <c r="DTO9"/>
      <c r="DTP9"/>
      <c r="DTQ9"/>
      <c r="DTR9"/>
      <c r="DTS9"/>
      <c r="DTT9"/>
      <c r="DTU9"/>
      <c r="DTV9"/>
      <c r="DTW9"/>
      <c r="DTX9"/>
      <c r="DTY9"/>
      <c r="DTZ9"/>
      <c r="DUA9"/>
      <c r="DUB9"/>
      <c r="DUC9"/>
      <c r="DUD9"/>
      <c r="DUE9"/>
      <c r="DUF9"/>
      <c r="DUG9"/>
      <c r="DUH9"/>
      <c r="DUI9"/>
      <c r="DUJ9"/>
      <c r="DUK9"/>
      <c r="DUL9"/>
      <c r="DUM9"/>
      <c r="DUN9"/>
      <c r="DUO9"/>
      <c r="DUP9"/>
      <c r="DUQ9"/>
      <c r="DUR9"/>
      <c r="DUS9"/>
      <c r="DUT9"/>
      <c r="DUU9"/>
      <c r="DUV9"/>
      <c r="DUW9"/>
      <c r="DUX9"/>
      <c r="DUY9"/>
      <c r="DUZ9"/>
      <c r="DVA9"/>
      <c r="DVB9"/>
      <c r="DVC9"/>
      <c r="DVD9"/>
      <c r="DVE9"/>
      <c r="DVF9"/>
      <c r="DVG9"/>
      <c r="DVH9"/>
      <c r="DVI9"/>
      <c r="DVJ9"/>
      <c r="DVK9"/>
      <c r="DVL9"/>
      <c r="DVM9"/>
      <c r="DVN9"/>
      <c r="DVO9"/>
      <c r="DVP9"/>
      <c r="DVQ9"/>
      <c r="DVR9"/>
      <c r="DVS9"/>
      <c r="DVT9"/>
      <c r="DVU9"/>
      <c r="DVV9"/>
      <c r="DVW9"/>
      <c r="DVX9"/>
      <c r="DVY9"/>
      <c r="DVZ9"/>
      <c r="DWA9"/>
      <c r="DWB9"/>
      <c r="DWC9"/>
      <c r="DWD9"/>
      <c r="DWE9"/>
      <c r="DWF9"/>
      <c r="DWG9"/>
      <c r="DWH9"/>
      <c r="DWI9"/>
      <c r="DWJ9"/>
      <c r="DWK9"/>
      <c r="DWL9"/>
      <c r="DWM9"/>
      <c r="DWN9"/>
      <c r="DWO9"/>
      <c r="DWP9"/>
      <c r="DWQ9"/>
      <c r="DWR9"/>
      <c r="DWS9"/>
      <c r="DWT9"/>
      <c r="DWU9"/>
      <c r="DWV9"/>
      <c r="DWW9"/>
      <c r="DWX9"/>
      <c r="DWY9"/>
      <c r="DWZ9"/>
      <c r="DXA9"/>
      <c r="DXB9"/>
      <c r="DXC9"/>
      <c r="DXD9"/>
      <c r="DXE9"/>
      <c r="DXF9"/>
      <c r="DXG9"/>
      <c r="DXH9"/>
      <c r="DXI9"/>
      <c r="DXJ9"/>
      <c r="DXK9"/>
      <c r="DXL9"/>
      <c r="DXM9"/>
      <c r="DXN9"/>
      <c r="DXO9"/>
      <c r="DXP9"/>
      <c r="DXQ9"/>
      <c r="DXR9"/>
      <c r="DXS9"/>
      <c r="DXT9"/>
      <c r="DXU9"/>
      <c r="DXV9"/>
      <c r="DXW9"/>
      <c r="DXX9"/>
      <c r="DXY9"/>
      <c r="DXZ9"/>
      <c r="DYA9"/>
      <c r="DYB9"/>
      <c r="DYC9"/>
      <c r="DYD9"/>
      <c r="DYE9"/>
      <c r="DYF9"/>
      <c r="DYG9"/>
      <c r="DYH9"/>
      <c r="DYI9"/>
      <c r="DYJ9"/>
      <c r="DYK9"/>
      <c r="DYL9"/>
      <c r="DYM9"/>
      <c r="DYN9"/>
      <c r="DYO9"/>
      <c r="DYP9"/>
      <c r="DYQ9"/>
      <c r="DYR9"/>
      <c r="DYS9"/>
      <c r="DYT9"/>
      <c r="DYU9"/>
      <c r="DYV9"/>
      <c r="DYW9"/>
      <c r="DYX9"/>
      <c r="DYY9"/>
      <c r="DYZ9"/>
      <c r="DZA9"/>
      <c r="DZB9"/>
      <c r="DZC9"/>
      <c r="DZD9"/>
      <c r="DZE9"/>
      <c r="DZF9"/>
      <c r="DZG9"/>
      <c r="DZH9"/>
      <c r="DZI9"/>
      <c r="DZJ9"/>
      <c r="DZK9"/>
      <c r="DZL9"/>
      <c r="DZM9"/>
      <c r="DZN9"/>
      <c r="DZO9"/>
      <c r="DZP9"/>
      <c r="DZQ9"/>
      <c r="DZR9"/>
      <c r="DZS9"/>
      <c r="DZT9"/>
      <c r="DZU9"/>
      <c r="DZV9"/>
      <c r="DZW9"/>
      <c r="DZX9"/>
      <c r="DZY9"/>
      <c r="DZZ9"/>
      <c r="EAA9"/>
      <c r="EAB9"/>
      <c r="EAC9"/>
      <c r="EAD9"/>
      <c r="EAE9"/>
      <c r="EAF9"/>
      <c r="EAG9"/>
      <c r="EAH9"/>
      <c r="EAI9"/>
      <c r="EAJ9"/>
      <c r="EAK9"/>
      <c r="EAL9"/>
      <c r="EAM9"/>
      <c r="EAN9"/>
      <c r="EAO9"/>
      <c r="EAP9"/>
      <c r="EAQ9"/>
      <c r="EAR9"/>
      <c r="EAS9"/>
      <c r="EAT9"/>
      <c r="EAU9"/>
      <c r="EAV9"/>
      <c r="EAW9"/>
      <c r="EAX9"/>
      <c r="EAY9"/>
      <c r="EAZ9"/>
      <c r="EBA9"/>
      <c r="EBB9"/>
      <c r="EBC9"/>
      <c r="EBD9"/>
      <c r="EBE9"/>
      <c r="EBF9"/>
      <c r="EBG9"/>
      <c r="EBH9"/>
      <c r="EBI9"/>
      <c r="EBJ9"/>
      <c r="EBK9"/>
      <c r="EBL9"/>
      <c r="EBM9"/>
      <c r="EBN9"/>
      <c r="EBO9"/>
      <c r="EBP9"/>
      <c r="EBQ9"/>
      <c r="EBR9"/>
      <c r="EBS9"/>
      <c r="EBT9"/>
      <c r="EBU9"/>
      <c r="EBV9"/>
      <c r="EBW9"/>
      <c r="EBX9"/>
      <c r="EBY9"/>
      <c r="EBZ9"/>
      <c r="ECA9"/>
      <c r="ECB9"/>
      <c r="ECC9"/>
      <c r="ECD9"/>
      <c r="ECE9"/>
      <c r="ECF9"/>
      <c r="ECG9"/>
      <c r="ECH9"/>
      <c r="ECI9"/>
      <c r="ECJ9"/>
      <c r="ECK9"/>
      <c r="ECL9"/>
      <c r="ECM9"/>
      <c r="ECN9"/>
      <c r="ECO9"/>
      <c r="ECP9"/>
      <c r="ECQ9"/>
      <c r="ECR9"/>
      <c r="ECS9"/>
      <c r="ECT9"/>
      <c r="ECU9"/>
      <c r="ECV9"/>
      <c r="ECW9"/>
      <c r="ECX9"/>
      <c r="ECY9"/>
      <c r="ECZ9"/>
      <c r="EDA9"/>
      <c r="EDB9"/>
      <c r="EDC9"/>
      <c r="EDD9"/>
      <c r="EDE9"/>
      <c r="EDF9"/>
      <c r="EDG9"/>
      <c r="EDH9"/>
      <c r="EDI9"/>
      <c r="EDJ9"/>
      <c r="EDK9"/>
      <c r="EDL9"/>
      <c r="EDM9"/>
      <c r="EDN9"/>
      <c r="EDO9"/>
      <c r="EDP9"/>
      <c r="EDQ9"/>
      <c r="EDR9"/>
      <c r="EDS9"/>
      <c r="EDT9"/>
      <c r="EDU9"/>
      <c r="EDV9"/>
      <c r="EDW9"/>
      <c r="EDX9"/>
      <c r="EDY9"/>
      <c r="EDZ9"/>
      <c r="EEA9"/>
      <c r="EEB9"/>
      <c r="EEC9"/>
      <c r="EED9"/>
      <c r="EEE9"/>
      <c r="EEF9"/>
      <c r="EEG9"/>
      <c r="EEH9"/>
      <c r="EEI9"/>
      <c r="EEJ9"/>
      <c r="EEK9"/>
      <c r="EEL9"/>
      <c r="EEM9"/>
      <c r="EEN9"/>
      <c r="EEO9"/>
      <c r="EEP9"/>
      <c r="EEQ9"/>
      <c r="EER9"/>
      <c r="EES9"/>
      <c r="EET9"/>
      <c r="EEU9"/>
      <c r="EEV9"/>
      <c r="EEW9"/>
      <c r="EEX9"/>
      <c r="EEY9"/>
      <c r="EEZ9"/>
      <c r="EFA9"/>
      <c r="EFB9"/>
      <c r="EFC9"/>
      <c r="EFD9"/>
      <c r="EFE9"/>
      <c r="EFF9"/>
      <c r="EFG9"/>
      <c r="EFH9"/>
      <c r="EFI9"/>
      <c r="EFJ9"/>
      <c r="EFK9"/>
      <c r="EFL9"/>
      <c r="EFM9"/>
      <c r="EFN9"/>
      <c r="EFO9"/>
      <c r="EFP9"/>
      <c r="EFQ9"/>
      <c r="EFR9"/>
      <c r="EFS9"/>
      <c r="EFT9"/>
      <c r="EFU9"/>
      <c r="EFV9"/>
      <c r="EFW9"/>
      <c r="EFX9"/>
      <c r="EFY9"/>
      <c r="EFZ9"/>
      <c r="EGA9"/>
      <c r="EGB9"/>
      <c r="EGC9"/>
      <c r="EGD9"/>
      <c r="EGE9"/>
      <c r="EGF9"/>
      <c r="EGG9"/>
      <c r="EGH9"/>
      <c r="EGI9"/>
      <c r="EGJ9"/>
      <c r="EGK9"/>
      <c r="EGL9"/>
      <c r="EGM9"/>
      <c r="EGN9"/>
      <c r="EGO9"/>
      <c r="EGP9"/>
      <c r="EGQ9"/>
      <c r="EGR9"/>
      <c r="EGS9"/>
      <c r="EGT9"/>
      <c r="EGU9"/>
      <c r="EGV9"/>
      <c r="EGW9"/>
      <c r="EGX9"/>
      <c r="EGY9"/>
      <c r="EGZ9"/>
      <c r="EHA9"/>
      <c r="EHB9"/>
      <c r="EHC9"/>
      <c r="EHD9"/>
      <c r="EHE9"/>
      <c r="EHF9"/>
      <c r="EHG9"/>
      <c r="EHH9"/>
      <c r="EHI9"/>
      <c r="EHJ9"/>
      <c r="EHK9"/>
      <c r="EHL9"/>
      <c r="EHM9"/>
      <c r="EHN9"/>
      <c r="EHO9"/>
      <c r="EHP9"/>
      <c r="EHQ9"/>
      <c r="EHR9"/>
      <c r="EHS9"/>
      <c r="EHT9"/>
      <c r="EHU9"/>
      <c r="EHV9"/>
      <c r="EHW9"/>
      <c r="EHX9"/>
      <c r="EHY9"/>
      <c r="EHZ9"/>
      <c r="EIA9"/>
      <c r="EIB9"/>
      <c r="EIC9"/>
      <c r="EID9"/>
      <c r="EIE9"/>
      <c r="EIF9"/>
      <c r="EIG9"/>
      <c r="EIH9"/>
      <c r="EII9"/>
      <c r="EIJ9"/>
      <c r="EIK9"/>
      <c r="EIL9"/>
      <c r="EIM9"/>
      <c r="EIN9"/>
      <c r="EIO9"/>
      <c r="EIP9"/>
      <c r="EIQ9"/>
      <c r="EIR9"/>
      <c r="EIS9"/>
      <c r="EIT9"/>
      <c r="EIU9"/>
      <c r="EIV9"/>
      <c r="EIW9"/>
      <c r="EIX9"/>
      <c r="EIY9"/>
      <c r="EIZ9"/>
      <c r="EJA9"/>
      <c r="EJB9"/>
      <c r="EJC9"/>
      <c r="EJD9"/>
      <c r="EJE9"/>
      <c r="EJF9"/>
      <c r="EJG9"/>
      <c r="EJH9"/>
      <c r="EJI9"/>
      <c r="EJJ9"/>
      <c r="EJK9"/>
      <c r="EJL9"/>
      <c r="EJM9"/>
      <c r="EJN9"/>
      <c r="EJO9"/>
      <c r="EJP9"/>
      <c r="EJQ9"/>
      <c r="EJR9"/>
      <c r="EJS9"/>
      <c r="EJT9"/>
      <c r="EJU9"/>
      <c r="EJV9"/>
      <c r="EJW9"/>
      <c r="EJX9"/>
      <c r="EJY9"/>
      <c r="EJZ9"/>
      <c r="EKA9"/>
      <c r="EKB9"/>
      <c r="EKC9"/>
      <c r="EKD9"/>
      <c r="EKE9"/>
      <c r="EKF9"/>
      <c r="EKG9"/>
      <c r="EKH9"/>
      <c r="EKI9"/>
      <c r="EKJ9"/>
      <c r="EKK9"/>
      <c r="EKL9"/>
      <c r="EKM9"/>
      <c r="EKN9"/>
      <c r="EKO9"/>
      <c r="EKP9"/>
      <c r="EKQ9"/>
      <c r="EKR9"/>
      <c r="EKS9"/>
      <c r="EKT9"/>
      <c r="EKU9"/>
      <c r="EKV9"/>
      <c r="EKW9"/>
      <c r="EKX9"/>
      <c r="EKY9"/>
      <c r="EKZ9"/>
      <c r="ELA9"/>
      <c r="ELB9"/>
      <c r="ELC9"/>
      <c r="ELD9"/>
      <c r="ELE9"/>
      <c r="ELF9"/>
      <c r="ELG9"/>
      <c r="ELH9"/>
      <c r="ELI9"/>
      <c r="ELJ9"/>
      <c r="ELK9"/>
      <c r="ELL9"/>
      <c r="ELM9"/>
      <c r="ELN9"/>
      <c r="ELO9"/>
      <c r="ELP9"/>
      <c r="ELQ9"/>
      <c r="ELR9"/>
      <c r="ELS9"/>
      <c r="ELT9"/>
      <c r="ELU9"/>
      <c r="ELV9"/>
      <c r="ELW9"/>
      <c r="ELX9"/>
      <c r="ELY9"/>
      <c r="ELZ9"/>
      <c r="EMA9"/>
      <c r="EMB9"/>
      <c r="EMC9"/>
      <c r="EMD9"/>
      <c r="EME9"/>
      <c r="EMF9"/>
      <c r="EMG9"/>
      <c r="EMH9"/>
      <c r="EMI9"/>
      <c r="EMJ9"/>
      <c r="EMK9"/>
      <c r="EML9"/>
      <c r="EMM9"/>
      <c r="EMN9"/>
      <c r="EMO9"/>
      <c r="EMP9"/>
      <c r="EMQ9"/>
      <c r="EMR9"/>
      <c r="EMS9"/>
      <c r="EMT9"/>
      <c r="EMU9"/>
      <c r="EMV9"/>
      <c r="EMW9"/>
      <c r="EMX9"/>
      <c r="EMY9"/>
      <c r="EMZ9"/>
      <c r="ENA9"/>
      <c r="ENB9"/>
      <c r="ENC9"/>
      <c r="END9"/>
      <c r="ENE9"/>
      <c r="ENF9"/>
      <c r="ENG9"/>
      <c r="ENH9"/>
      <c r="ENI9"/>
      <c r="ENJ9"/>
      <c r="ENK9"/>
      <c r="ENL9"/>
      <c r="ENM9"/>
      <c r="ENN9"/>
      <c r="ENO9"/>
      <c r="ENP9"/>
      <c r="ENQ9"/>
      <c r="ENR9"/>
      <c r="ENS9"/>
      <c r="ENT9"/>
      <c r="ENU9"/>
      <c r="ENV9"/>
      <c r="ENW9"/>
      <c r="ENX9"/>
      <c r="ENY9"/>
      <c r="ENZ9"/>
      <c r="EOA9"/>
      <c r="EOB9"/>
      <c r="EOC9"/>
      <c r="EOD9"/>
      <c r="EOE9"/>
      <c r="EOF9"/>
      <c r="EOG9"/>
      <c r="EOH9"/>
      <c r="EOI9"/>
      <c r="EOJ9"/>
      <c r="EOK9"/>
      <c r="EOL9"/>
      <c r="EOM9"/>
      <c r="EON9"/>
      <c r="EOO9"/>
      <c r="EOP9"/>
      <c r="EOQ9"/>
      <c r="EOR9"/>
      <c r="EOS9"/>
      <c r="EOT9"/>
      <c r="EOU9"/>
      <c r="EOV9"/>
      <c r="EOW9"/>
      <c r="EOX9"/>
      <c r="EOY9"/>
      <c r="EOZ9"/>
      <c r="EPA9"/>
      <c r="EPB9"/>
      <c r="EPC9"/>
      <c r="EPD9"/>
      <c r="EPE9"/>
      <c r="EPF9"/>
      <c r="EPG9"/>
      <c r="EPH9"/>
      <c r="EPI9"/>
      <c r="EPJ9"/>
      <c r="EPK9"/>
      <c r="EPL9"/>
      <c r="EPM9"/>
      <c r="EPN9"/>
      <c r="EPO9"/>
      <c r="EPP9"/>
      <c r="EPQ9"/>
      <c r="EPR9"/>
      <c r="EPS9"/>
      <c r="EPT9"/>
      <c r="EPU9"/>
      <c r="EPV9"/>
      <c r="EPW9"/>
      <c r="EPX9"/>
      <c r="EPY9"/>
      <c r="EPZ9"/>
      <c r="EQA9"/>
      <c r="EQB9"/>
      <c r="EQC9"/>
      <c r="EQD9"/>
      <c r="EQE9"/>
      <c r="EQF9"/>
      <c r="EQG9"/>
      <c r="EQH9"/>
      <c r="EQI9"/>
      <c r="EQJ9"/>
      <c r="EQK9"/>
      <c r="EQL9"/>
      <c r="EQM9"/>
      <c r="EQN9"/>
      <c r="EQO9"/>
      <c r="EQP9"/>
      <c r="EQQ9"/>
      <c r="EQR9"/>
      <c r="EQS9"/>
      <c r="EQT9"/>
      <c r="EQU9"/>
      <c r="EQV9"/>
      <c r="EQW9"/>
      <c r="EQX9"/>
      <c r="EQY9"/>
      <c r="EQZ9"/>
      <c r="ERA9"/>
      <c r="ERB9"/>
      <c r="ERC9"/>
      <c r="ERD9"/>
      <c r="ERE9"/>
      <c r="ERF9"/>
      <c r="ERG9"/>
      <c r="ERH9"/>
      <c r="ERI9"/>
      <c r="ERJ9"/>
      <c r="ERK9"/>
      <c r="ERL9"/>
      <c r="ERM9"/>
      <c r="ERN9"/>
      <c r="ERO9"/>
      <c r="ERP9"/>
      <c r="ERQ9"/>
      <c r="ERR9"/>
      <c r="ERS9"/>
      <c r="ERT9"/>
      <c r="ERU9"/>
      <c r="ERV9"/>
      <c r="ERW9"/>
      <c r="ERX9"/>
      <c r="ERY9"/>
      <c r="ERZ9"/>
      <c r="ESA9"/>
      <c r="ESB9"/>
      <c r="ESC9"/>
      <c r="ESD9"/>
      <c r="ESE9"/>
      <c r="ESF9"/>
      <c r="ESG9"/>
      <c r="ESH9"/>
      <c r="ESI9"/>
      <c r="ESJ9"/>
      <c r="ESK9"/>
      <c r="ESL9"/>
      <c r="ESM9"/>
      <c r="ESN9"/>
      <c r="ESO9"/>
      <c r="ESP9"/>
      <c r="ESQ9"/>
      <c r="ESR9"/>
      <c r="ESS9"/>
      <c r="EST9"/>
      <c r="ESU9"/>
      <c r="ESV9"/>
      <c r="ESW9"/>
      <c r="ESX9"/>
      <c r="ESY9"/>
      <c r="ESZ9"/>
      <c r="ETA9"/>
      <c r="ETB9"/>
      <c r="ETC9"/>
      <c r="ETD9"/>
      <c r="ETE9"/>
      <c r="ETF9"/>
      <c r="ETG9"/>
      <c r="ETH9"/>
      <c r="ETI9"/>
      <c r="ETJ9"/>
      <c r="ETK9"/>
      <c r="ETL9"/>
      <c r="ETM9"/>
      <c r="ETN9"/>
      <c r="ETO9"/>
      <c r="ETP9"/>
      <c r="ETQ9"/>
      <c r="ETR9"/>
      <c r="ETS9"/>
      <c r="ETT9"/>
      <c r="ETU9"/>
      <c r="ETV9"/>
      <c r="ETW9"/>
      <c r="ETX9"/>
      <c r="ETY9"/>
      <c r="ETZ9"/>
      <c r="EUA9"/>
      <c r="EUB9"/>
      <c r="EUC9"/>
      <c r="EUD9"/>
      <c r="EUE9"/>
      <c r="EUF9"/>
      <c r="EUG9"/>
      <c r="EUH9"/>
      <c r="EUI9"/>
      <c r="EUJ9"/>
      <c r="EUK9"/>
      <c r="EUL9"/>
      <c r="EUM9"/>
      <c r="EUN9"/>
      <c r="EUO9"/>
      <c r="EUP9"/>
      <c r="EUQ9"/>
      <c r="EUR9"/>
      <c r="EUS9"/>
      <c r="EUT9"/>
      <c r="EUU9"/>
      <c r="EUV9"/>
      <c r="EUW9"/>
      <c r="EUX9"/>
      <c r="EUY9"/>
      <c r="EUZ9"/>
      <c r="EVA9"/>
      <c r="EVB9"/>
      <c r="EVC9"/>
      <c r="EVD9"/>
      <c r="EVE9"/>
      <c r="EVF9"/>
      <c r="EVG9"/>
      <c r="EVH9"/>
      <c r="EVI9"/>
      <c r="EVJ9"/>
      <c r="EVK9"/>
      <c r="EVL9"/>
      <c r="EVM9"/>
      <c r="EVN9"/>
      <c r="EVO9"/>
      <c r="EVP9"/>
      <c r="EVQ9"/>
      <c r="EVR9"/>
      <c r="EVS9"/>
      <c r="EVT9"/>
      <c r="EVU9"/>
      <c r="EVV9"/>
      <c r="EVW9"/>
      <c r="EVX9"/>
      <c r="EVY9"/>
      <c r="EVZ9"/>
      <c r="EWA9"/>
      <c r="EWB9"/>
      <c r="EWC9"/>
      <c r="EWD9"/>
      <c r="EWE9"/>
      <c r="EWF9"/>
      <c r="EWG9"/>
      <c r="EWH9"/>
      <c r="EWI9"/>
      <c r="EWJ9"/>
      <c r="EWK9"/>
      <c r="EWL9"/>
      <c r="EWM9"/>
      <c r="EWN9"/>
      <c r="EWO9"/>
      <c r="EWP9"/>
      <c r="EWQ9"/>
      <c r="EWR9"/>
      <c r="EWS9"/>
      <c r="EWT9"/>
      <c r="EWU9"/>
      <c r="EWV9"/>
      <c r="EWW9"/>
      <c r="EWX9"/>
      <c r="EWY9"/>
      <c r="EWZ9"/>
      <c r="EXA9"/>
      <c r="EXB9"/>
      <c r="EXC9"/>
      <c r="EXD9"/>
      <c r="EXE9"/>
      <c r="EXF9"/>
      <c r="EXG9"/>
      <c r="EXH9"/>
      <c r="EXI9"/>
      <c r="EXJ9"/>
      <c r="EXK9"/>
      <c r="EXL9"/>
      <c r="EXM9"/>
      <c r="EXN9"/>
      <c r="EXO9"/>
      <c r="EXP9"/>
      <c r="EXQ9"/>
      <c r="EXR9"/>
      <c r="EXS9"/>
      <c r="EXT9"/>
      <c r="EXU9"/>
      <c r="EXV9"/>
      <c r="EXW9"/>
      <c r="EXX9"/>
      <c r="EXY9"/>
      <c r="EXZ9"/>
      <c r="EYA9"/>
      <c r="EYB9"/>
      <c r="EYC9"/>
      <c r="EYD9"/>
      <c r="EYE9"/>
      <c r="EYF9"/>
      <c r="EYG9"/>
      <c r="EYH9"/>
      <c r="EYI9"/>
      <c r="EYJ9"/>
      <c r="EYK9"/>
      <c r="EYL9"/>
      <c r="EYM9"/>
      <c r="EYN9"/>
      <c r="EYO9"/>
      <c r="EYP9"/>
      <c r="EYQ9"/>
      <c r="EYR9"/>
      <c r="EYS9"/>
      <c r="EYT9"/>
      <c r="EYU9"/>
      <c r="EYV9"/>
      <c r="EYW9"/>
      <c r="EYX9"/>
      <c r="EYY9"/>
      <c r="EYZ9"/>
      <c r="EZA9"/>
      <c r="EZB9"/>
      <c r="EZC9"/>
      <c r="EZD9"/>
      <c r="EZE9"/>
      <c r="EZF9"/>
      <c r="EZG9"/>
      <c r="EZH9"/>
      <c r="EZI9"/>
      <c r="EZJ9"/>
      <c r="EZK9"/>
      <c r="EZL9"/>
      <c r="EZM9"/>
      <c r="EZN9"/>
      <c r="EZO9"/>
      <c r="EZP9"/>
      <c r="EZQ9"/>
      <c r="EZR9"/>
      <c r="EZS9"/>
      <c r="EZT9"/>
      <c r="EZU9"/>
      <c r="EZV9"/>
      <c r="EZW9"/>
      <c r="EZX9"/>
      <c r="EZY9"/>
      <c r="EZZ9"/>
      <c r="FAA9"/>
      <c r="FAB9"/>
      <c r="FAC9"/>
      <c r="FAD9"/>
      <c r="FAE9"/>
      <c r="FAF9"/>
      <c r="FAG9"/>
      <c r="FAH9"/>
      <c r="FAI9"/>
      <c r="FAJ9"/>
      <c r="FAK9"/>
      <c r="FAL9"/>
      <c r="FAM9"/>
      <c r="FAN9"/>
      <c r="FAO9"/>
      <c r="FAP9"/>
      <c r="FAQ9"/>
      <c r="FAR9"/>
      <c r="FAS9"/>
      <c r="FAT9"/>
      <c r="FAU9"/>
      <c r="FAV9"/>
      <c r="FAW9"/>
      <c r="FAX9"/>
      <c r="FAY9"/>
      <c r="FAZ9"/>
      <c r="FBA9"/>
      <c r="FBB9"/>
      <c r="FBC9"/>
      <c r="FBD9"/>
      <c r="FBE9"/>
      <c r="FBF9"/>
      <c r="FBG9"/>
      <c r="FBH9"/>
      <c r="FBI9"/>
      <c r="FBJ9"/>
      <c r="FBK9"/>
      <c r="FBL9"/>
      <c r="FBM9"/>
      <c r="FBN9"/>
      <c r="FBO9"/>
      <c r="FBP9"/>
      <c r="FBQ9"/>
      <c r="FBR9"/>
      <c r="FBS9"/>
      <c r="FBT9"/>
      <c r="FBU9"/>
      <c r="FBV9"/>
      <c r="FBW9"/>
      <c r="FBX9"/>
      <c r="FBY9"/>
      <c r="FBZ9"/>
      <c r="FCA9"/>
      <c r="FCB9"/>
      <c r="FCC9"/>
      <c r="FCD9"/>
      <c r="FCE9"/>
      <c r="FCF9"/>
      <c r="FCG9"/>
      <c r="FCH9"/>
      <c r="FCI9"/>
      <c r="FCJ9"/>
      <c r="FCK9"/>
      <c r="FCL9"/>
      <c r="FCM9"/>
      <c r="FCN9"/>
      <c r="FCO9"/>
      <c r="FCP9"/>
      <c r="FCQ9"/>
      <c r="FCR9"/>
      <c r="FCS9"/>
      <c r="FCT9"/>
      <c r="FCU9"/>
      <c r="FCV9"/>
      <c r="FCW9"/>
      <c r="FCX9"/>
      <c r="FCY9"/>
      <c r="FCZ9"/>
      <c r="FDA9"/>
      <c r="FDB9"/>
      <c r="FDC9"/>
      <c r="FDD9"/>
      <c r="FDE9"/>
      <c r="FDF9"/>
      <c r="FDG9"/>
      <c r="FDH9"/>
      <c r="FDI9"/>
      <c r="FDJ9"/>
      <c r="FDK9"/>
      <c r="FDL9"/>
      <c r="FDM9"/>
      <c r="FDN9"/>
      <c r="FDO9"/>
      <c r="FDP9"/>
      <c r="FDQ9"/>
      <c r="FDR9"/>
      <c r="FDS9"/>
      <c r="FDT9"/>
      <c r="FDU9"/>
      <c r="FDV9"/>
      <c r="FDW9"/>
      <c r="FDX9"/>
      <c r="FDY9"/>
      <c r="FDZ9"/>
      <c r="FEA9"/>
      <c r="FEB9"/>
      <c r="FEC9"/>
      <c r="FED9"/>
      <c r="FEE9"/>
      <c r="FEF9"/>
      <c r="FEG9"/>
      <c r="FEH9"/>
      <c r="FEI9"/>
      <c r="FEJ9"/>
      <c r="FEK9"/>
      <c r="FEL9"/>
      <c r="FEM9"/>
      <c r="FEN9"/>
      <c r="FEO9"/>
      <c r="FEP9"/>
      <c r="FEQ9"/>
      <c r="FER9"/>
      <c r="FES9"/>
      <c r="FET9"/>
      <c r="FEU9"/>
      <c r="FEV9"/>
      <c r="FEW9"/>
      <c r="FEX9"/>
      <c r="FEY9"/>
      <c r="FEZ9"/>
      <c r="FFA9"/>
      <c r="FFB9"/>
      <c r="FFC9"/>
      <c r="FFD9"/>
      <c r="FFE9"/>
      <c r="FFF9"/>
      <c r="FFG9"/>
      <c r="FFH9"/>
      <c r="FFI9"/>
      <c r="FFJ9"/>
      <c r="FFK9"/>
      <c r="FFL9"/>
      <c r="FFM9"/>
      <c r="FFN9"/>
      <c r="FFO9"/>
      <c r="FFP9"/>
      <c r="FFQ9"/>
      <c r="FFR9"/>
      <c r="FFS9"/>
      <c r="FFT9"/>
      <c r="FFU9"/>
      <c r="FFV9"/>
      <c r="FFW9"/>
      <c r="FFX9"/>
      <c r="FFY9"/>
      <c r="FFZ9"/>
      <c r="FGA9"/>
      <c r="FGB9"/>
      <c r="FGC9"/>
      <c r="FGD9"/>
      <c r="FGE9"/>
      <c r="FGF9"/>
      <c r="FGG9"/>
      <c r="FGH9"/>
      <c r="FGI9"/>
      <c r="FGJ9"/>
      <c r="FGK9"/>
      <c r="FGL9"/>
      <c r="FGM9"/>
      <c r="FGN9"/>
      <c r="FGO9"/>
      <c r="FGP9"/>
      <c r="FGQ9"/>
      <c r="FGR9"/>
      <c r="FGS9"/>
      <c r="FGT9"/>
      <c r="FGU9"/>
      <c r="FGV9"/>
      <c r="FGW9"/>
      <c r="FGX9"/>
      <c r="FGY9"/>
      <c r="FGZ9"/>
      <c r="FHA9"/>
      <c r="FHB9"/>
      <c r="FHC9"/>
      <c r="FHD9"/>
      <c r="FHE9"/>
      <c r="FHF9"/>
      <c r="FHG9"/>
      <c r="FHH9"/>
      <c r="FHI9"/>
      <c r="FHJ9"/>
      <c r="FHK9"/>
      <c r="FHL9"/>
      <c r="FHM9"/>
      <c r="FHN9"/>
      <c r="FHO9"/>
      <c r="FHP9"/>
      <c r="FHQ9"/>
      <c r="FHR9"/>
      <c r="FHS9"/>
      <c r="FHT9"/>
      <c r="FHU9"/>
      <c r="FHV9"/>
      <c r="FHW9"/>
      <c r="FHX9"/>
      <c r="FHY9"/>
      <c r="FHZ9"/>
      <c r="FIA9"/>
      <c r="FIB9"/>
      <c r="FIC9"/>
      <c r="FID9"/>
      <c r="FIE9"/>
      <c r="FIF9"/>
      <c r="FIG9"/>
      <c r="FIH9"/>
      <c r="FII9"/>
      <c r="FIJ9"/>
      <c r="FIK9"/>
      <c r="FIL9"/>
      <c r="FIM9"/>
      <c r="FIN9"/>
      <c r="FIO9"/>
      <c r="FIP9"/>
      <c r="FIQ9"/>
      <c r="FIR9"/>
      <c r="FIS9"/>
      <c r="FIT9"/>
      <c r="FIU9"/>
      <c r="FIV9"/>
      <c r="FIW9"/>
      <c r="FIX9"/>
      <c r="FIY9"/>
      <c r="FIZ9"/>
      <c r="FJA9"/>
      <c r="FJB9"/>
      <c r="FJC9"/>
      <c r="FJD9"/>
      <c r="FJE9"/>
      <c r="FJF9"/>
      <c r="FJG9"/>
      <c r="FJH9"/>
      <c r="FJI9"/>
      <c r="FJJ9"/>
      <c r="FJK9"/>
      <c r="FJL9"/>
      <c r="FJM9"/>
      <c r="FJN9"/>
      <c r="FJO9"/>
      <c r="FJP9"/>
      <c r="FJQ9"/>
      <c r="FJR9"/>
      <c r="FJS9"/>
      <c r="FJT9"/>
      <c r="FJU9"/>
      <c r="FJV9"/>
      <c r="FJW9"/>
      <c r="FJX9"/>
      <c r="FJY9"/>
      <c r="FJZ9"/>
      <c r="FKA9"/>
      <c r="FKB9"/>
      <c r="FKC9"/>
      <c r="FKD9"/>
      <c r="FKE9"/>
      <c r="FKF9"/>
      <c r="FKG9"/>
      <c r="FKH9"/>
      <c r="FKI9"/>
      <c r="FKJ9"/>
      <c r="FKK9"/>
      <c r="FKL9"/>
      <c r="FKM9"/>
      <c r="FKN9"/>
      <c r="FKO9"/>
      <c r="FKP9"/>
      <c r="FKQ9"/>
      <c r="FKR9"/>
      <c r="FKS9"/>
      <c r="FKT9"/>
      <c r="FKU9"/>
      <c r="FKV9"/>
      <c r="FKW9"/>
      <c r="FKX9"/>
      <c r="FKY9"/>
      <c r="FKZ9"/>
      <c r="FLA9"/>
      <c r="FLB9"/>
      <c r="FLC9"/>
      <c r="FLD9"/>
      <c r="FLE9"/>
      <c r="FLF9"/>
      <c r="FLG9"/>
      <c r="FLH9"/>
      <c r="FLI9"/>
      <c r="FLJ9"/>
      <c r="FLK9"/>
      <c r="FLL9"/>
      <c r="FLM9"/>
      <c r="FLN9"/>
      <c r="FLO9"/>
      <c r="FLP9"/>
      <c r="FLQ9"/>
      <c r="FLR9"/>
      <c r="FLS9"/>
      <c r="FLT9"/>
      <c r="FLU9"/>
      <c r="FLV9"/>
      <c r="FLW9"/>
      <c r="FLX9"/>
      <c r="FLY9"/>
      <c r="FLZ9"/>
      <c r="FMA9"/>
      <c r="FMB9"/>
      <c r="FMC9"/>
      <c r="FMD9"/>
      <c r="FME9"/>
      <c r="FMF9"/>
      <c r="FMG9"/>
      <c r="FMH9"/>
      <c r="FMI9"/>
      <c r="FMJ9"/>
      <c r="FMK9"/>
      <c r="FML9"/>
      <c r="FMM9"/>
      <c r="FMN9"/>
      <c r="FMO9"/>
      <c r="FMP9"/>
      <c r="FMQ9"/>
      <c r="FMR9"/>
      <c r="FMS9"/>
      <c r="FMT9"/>
      <c r="FMU9"/>
      <c r="FMV9"/>
      <c r="FMW9"/>
      <c r="FMX9"/>
      <c r="FMY9"/>
      <c r="FMZ9"/>
      <c r="FNA9"/>
      <c r="FNB9"/>
      <c r="FNC9"/>
      <c r="FND9"/>
      <c r="FNE9"/>
      <c r="FNF9"/>
      <c r="FNG9"/>
      <c r="FNH9"/>
      <c r="FNI9"/>
      <c r="FNJ9"/>
      <c r="FNK9"/>
      <c r="FNL9"/>
      <c r="FNM9"/>
      <c r="FNN9"/>
      <c r="FNO9"/>
      <c r="FNP9"/>
      <c r="FNQ9"/>
      <c r="FNR9"/>
      <c r="FNS9"/>
      <c r="FNT9"/>
      <c r="FNU9"/>
      <c r="FNV9"/>
      <c r="FNW9"/>
      <c r="FNX9"/>
      <c r="FNY9"/>
      <c r="FNZ9"/>
      <c r="FOA9"/>
      <c r="FOB9"/>
      <c r="FOC9"/>
      <c r="FOD9"/>
      <c r="FOE9"/>
      <c r="FOF9"/>
      <c r="FOG9"/>
      <c r="FOH9"/>
      <c r="FOI9"/>
      <c r="FOJ9"/>
      <c r="FOK9"/>
      <c r="FOL9"/>
      <c r="FOM9"/>
      <c r="FON9"/>
      <c r="FOO9"/>
      <c r="FOP9"/>
      <c r="FOQ9"/>
      <c r="FOR9"/>
      <c r="FOS9"/>
      <c r="FOT9"/>
      <c r="FOU9"/>
      <c r="FOV9"/>
      <c r="FOW9"/>
      <c r="FOX9"/>
      <c r="FOY9"/>
      <c r="FOZ9"/>
      <c r="FPA9"/>
      <c r="FPB9"/>
      <c r="FPC9"/>
      <c r="FPD9"/>
      <c r="FPE9"/>
      <c r="FPF9"/>
      <c r="FPG9"/>
      <c r="FPH9"/>
      <c r="FPI9"/>
      <c r="FPJ9"/>
      <c r="FPK9"/>
      <c r="FPL9"/>
      <c r="FPM9"/>
      <c r="FPN9"/>
      <c r="FPO9"/>
      <c r="FPP9"/>
      <c r="FPQ9"/>
      <c r="FPR9"/>
      <c r="FPS9"/>
      <c r="FPT9"/>
      <c r="FPU9"/>
      <c r="FPV9"/>
      <c r="FPW9"/>
      <c r="FPX9"/>
      <c r="FPY9"/>
      <c r="FPZ9"/>
      <c r="FQA9"/>
      <c r="FQB9"/>
      <c r="FQC9"/>
      <c r="FQD9"/>
      <c r="FQE9"/>
      <c r="FQF9"/>
      <c r="FQG9"/>
      <c r="FQH9"/>
      <c r="FQI9"/>
      <c r="FQJ9"/>
      <c r="FQK9"/>
      <c r="FQL9"/>
      <c r="FQM9"/>
      <c r="FQN9"/>
      <c r="FQO9"/>
      <c r="FQP9"/>
      <c r="FQQ9"/>
      <c r="FQR9"/>
      <c r="FQS9"/>
      <c r="FQT9"/>
      <c r="FQU9"/>
      <c r="FQV9"/>
      <c r="FQW9"/>
      <c r="FQX9"/>
      <c r="FQY9"/>
      <c r="FQZ9"/>
      <c r="FRA9"/>
      <c r="FRB9"/>
      <c r="FRC9"/>
      <c r="FRD9"/>
      <c r="FRE9"/>
      <c r="FRF9"/>
      <c r="FRG9"/>
      <c r="FRH9"/>
      <c r="FRI9"/>
      <c r="FRJ9"/>
      <c r="FRK9"/>
      <c r="FRL9"/>
      <c r="FRM9"/>
      <c r="FRN9"/>
      <c r="FRO9"/>
      <c r="FRP9"/>
      <c r="FRQ9"/>
      <c r="FRR9"/>
      <c r="FRS9"/>
      <c r="FRT9"/>
      <c r="FRU9"/>
      <c r="FRV9"/>
      <c r="FRW9"/>
      <c r="FRX9"/>
      <c r="FRY9"/>
      <c r="FRZ9"/>
      <c r="FSA9"/>
      <c r="FSB9"/>
      <c r="FSC9"/>
      <c r="FSD9"/>
      <c r="FSE9"/>
      <c r="FSF9"/>
      <c r="FSG9"/>
      <c r="FSH9"/>
      <c r="FSI9"/>
      <c r="FSJ9"/>
      <c r="FSK9"/>
      <c r="FSL9"/>
      <c r="FSM9"/>
      <c r="FSN9"/>
      <c r="FSO9"/>
      <c r="FSP9"/>
      <c r="FSQ9"/>
      <c r="FSR9"/>
      <c r="FSS9"/>
      <c r="FST9"/>
      <c r="FSU9"/>
      <c r="FSV9"/>
      <c r="FSW9"/>
      <c r="FSX9"/>
      <c r="FSY9"/>
      <c r="FSZ9"/>
      <c r="FTA9"/>
      <c r="FTB9"/>
      <c r="FTC9"/>
      <c r="FTD9"/>
      <c r="FTE9"/>
      <c r="FTF9"/>
      <c r="FTG9"/>
      <c r="FTH9"/>
      <c r="FTI9"/>
      <c r="FTJ9"/>
      <c r="FTK9"/>
      <c r="FTL9"/>
      <c r="FTM9"/>
      <c r="FTN9"/>
      <c r="FTO9"/>
      <c r="FTP9"/>
      <c r="FTQ9"/>
      <c r="FTR9"/>
      <c r="FTS9"/>
      <c r="FTT9"/>
      <c r="FTU9"/>
      <c r="FTV9"/>
      <c r="FTW9"/>
      <c r="FTX9"/>
      <c r="FTY9"/>
      <c r="FTZ9"/>
      <c r="FUA9"/>
      <c r="FUB9"/>
      <c r="FUC9"/>
      <c r="FUD9"/>
      <c r="FUE9"/>
      <c r="FUF9"/>
      <c r="FUG9"/>
      <c r="FUH9"/>
      <c r="FUI9"/>
      <c r="FUJ9"/>
      <c r="FUK9"/>
      <c r="FUL9"/>
      <c r="FUM9"/>
      <c r="FUN9"/>
      <c r="FUO9"/>
      <c r="FUP9"/>
      <c r="FUQ9"/>
      <c r="FUR9"/>
      <c r="FUS9"/>
      <c r="FUT9"/>
      <c r="FUU9"/>
      <c r="FUV9"/>
      <c r="FUW9"/>
      <c r="FUX9"/>
      <c r="FUY9"/>
      <c r="FUZ9"/>
      <c r="FVA9"/>
      <c r="FVB9"/>
      <c r="FVC9"/>
      <c r="FVD9"/>
      <c r="FVE9"/>
      <c r="FVF9"/>
      <c r="FVG9"/>
      <c r="FVH9"/>
      <c r="FVI9"/>
      <c r="FVJ9"/>
      <c r="FVK9"/>
      <c r="FVL9"/>
      <c r="FVM9"/>
      <c r="FVN9"/>
      <c r="FVO9"/>
      <c r="FVP9"/>
      <c r="FVQ9"/>
      <c r="FVR9"/>
      <c r="FVS9"/>
      <c r="FVT9"/>
      <c r="FVU9"/>
      <c r="FVV9"/>
      <c r="FVW9"/>
      <c r="FVX9"/>
      <c r="FVY9"/>
      <c r="FVZ9"/>
      <c r="FWA9"/>
      <c r="FWB9"/>
      <c r="FWC9"/>
      <c r="FWD9"/>
      <c r="FWE9"/>
      <c r="FWF9"/>
      <c r="FWG9"/>
      <c r="FWH9"/>
      <c r="FWI9"/>
      <c r="FWJ9"/>
      <c r="FWK9"/>
      <c r="FWL9"/>
      <c r="FWM9"/>
      <c r="FWN9"/>
      <c r="FWO9"/>
      <c r="FWP9"/>
      <c r="FWQ9"/>
      <c r="FWR9"/>
      <c r="FWS9"/>
      <c r="FWT9"/>
      <c r="FWU9"/>
      <c r="FWV9"/>
      <c r="FWW9"/>
      <c r="FWX9"/>
      <c r="FWY9"/>
      <c r="FWZ9"/>
      <c r="FXA9"/>
      <c r="FXB9"/>
      <c r="FXC9"/>
      <c r="FXD9"/>
      <c r="FXE9"/>
      <c r="FXF9"/>
      <c r="FXG9"/>
      <c r="FXH9"/>
      <c r="FXI9"/>
      <c r="FXJ9"/>
      <c r="FXK9"/>
      <c r="FXL9"/>
      <c r="FXM9"/>
      <c r="FXN9"/>
      <c r="FXO9"/>
      <c r="FXP9"/>
      <c r="FXQ9"/>
      <c r="FXR9"/>
      <c r="FXS9"/>
      <c r="FXT9"/>
      <c r="FXU9"/>
      <c r="FXV9"/>
      <c r="FXW9"/>
      <c r="FXX9"/>
      <c r="FXY9"/>
      <c r="FXZ9"/>
      <c r="FYA9"/>
      <c r="FYB9"/>
      <c r="FYC9"/>
      <c r="FYD9"/>
      <c r="FYE9"/>
      <c r="FYF9"/>
      <c r="FYG9"/>
      <c r="FYH9"/>
      <c r="FYI9"/>
      <c r="FYJ9"/>
      <c r="FYK9"/>
      <c r="FYL9"/>
      <c r="FYM9"/>
      <c r="FYN9"/>
      <c r="FYO9"/>
      <c r="FYP9"/>
      <c r="FYQ9"/>
      <c r="FYR9"/>
      <c r="FYS9"/>
      <c r="FYT9"/>
      <c r="FYU9"/>
      <c r="FYV9"/>
      <c r="FYW9"/>
      <c r="FYX9"/>
      <c r="FYY9"/>
      <c r="FYZ9"/>
      <c r="FZA9"/>
      <c r="FZB9"/>
      <c r="FZC9"/>
      <c r="FZD9"/>
      <c r="FZE9"/>
      <c r="FZF9"/>
      <c r="FZG9"/>
      <c r="FZH9"/>
      <c r="FZI9"/>
      <c r="FZJ9"/>
      <c r="FZK9"/>
      <c r="FZL9"/>
      <c r="FZM9"/>
      <c r="FZN9"/>
      <c r="FZO9"/>
      <c r="FZP9"/>
      <c r="FZQ9"/>
      <c r="FZR9"/>
      <c r="FZS9"/>
      <c r="FZT9"/>
      <c r="FZU9"/>
      <c r="FZV9"/>
      <c r="FZW9"/>
      <c r="FZX9"/>
      <c r="FZY9"/>
      <c r="FZZ9"/>
      <c r="GAA9"/>
      <c r="GAB9"/>
      <c r="GAC9"/>
      <c r="GAD9"/>
      <c r="GAE9"/>
      <c r="GAF9"/>
      <c r="GAG9"/>
      <c r="GAH9"/>
      <c r="GAI9"/>
      <c r="GAJ9"/>
      <c r="GAK9"/>
      <c r="GAL9"/>
      <c r="GAM9"/>
      <c r="GAN9"/>
      <c r="GAO9"/>
      <c r="GAP9"/>
      <c r="GAQ9"/>
      <c r="GAR9"/>
      <c r="GAS9"/>
      <c r="GAT9"/>
      <c r="GAU9"/>
      <c r="GAV9"/>
      <c r="GAW9"/>
      <c r="GAX9"/>
      <c r="GAY9"/>
      <c r="GAZ9"/>
      <c r="GBA9"/>
      <c r="GBB9"/>
      <c r="GBC9"/>
      <c r="GBD9"/>
      <c r="GBE9"/>
      <c r="GBF9"/>
      <c r="GBG9"/>
      <c r="GBH9"/>
      <c r="GBI9"/>
      <c r="GBJ9"/>
      <c r="GBK9"/>
      <c r="GBL9"/>
      <c r="GBM9"/>
      <c r="GBN9"/>
      <c r="GBO9"/>
      <c r="GBP9"/>
      <c r="GBQ9"/>
      <c r="GBR9"/>
      <c r="GBS9"/>
      <c r="GBT9"/>
      <c r="GBU9"/>
      <c r="GBV9"/>
      <c r="GBW9"/>
      <c r="GBX9"/>
      <c r="GBY9"/>
      <c r="GBZ9"/>
      <c r="GCA9"/>
      <c r="GCB9"/>
      <c r="GCC9"/>
      <c r="GCD9"/>
      <c r="GCE9"/>
      <c r="GCF9"/>
      <c r="GCG9"/>
      <c r="GCH9"/>
      <c r="GCI9"/>
      <c r="GCJ9"/>
      <c r="GCK9"/>
      <c r="GCL9"/>
      <c r="GCM9"/>
      <c r="GCN9"/>
      <c r="GCO9"/>
      <c r="GCP9"/>
      <c r="GCQ9"/>
      <c r="GCR9"/>
      <c r="GCS9"/>
      <c r="GCT9"/>
      <c r="GCU9"/>
      <c r="GCV9"/>
      <c r="GCW9"/>
      <c r="GCX9"/>
      <c r="GCY9"/>
      <c r="GCZ9"/>
      <c r="GDA9"/>
      <c r="GDB9"/>
      <c r="GDC9"/>
      <c r="GDD9"/>
      <c r="GDE9"/>
      <c r="GDF9"/>
      <c r="GDG9"/>
      <c r="GDH9"/>
      <c r="GDI9"/>
      <c r="GDJ9"/>
      <c r="GDK9"/>
      <c r="GDL9"/>
      <c r="GDM9"/>
      <c r="GDN9"/>
      <c r="GDO9"/>
      <c r="GDP9"/>
      <c r="GDQ9"/>
      <c r="GDR9"/>
      <c r="GDS9"/>
      <c r="GDT9"/>
      <c r="GDU9"/>
      <c r="GDV9"/>
      <c r="GDW9"/>
      <c r="GDX9"/>
      <c r="GDY9"/>
      <c r="GDZ9"/>
      <c r="GEA9"/>
      <c r="GEB9"/>
      <c r="GEC9"/>
      <c r="GED9"/>
      <c r="GEE9"/>
      <c r="GEF9"/>
      <c r="GEG9"/>
      <c r="GEH9"/>
      <c r="GEI9"/>
      <c r="GEJ9"/>
      <c r="GEK9"/>
      <c r="GEL9"/>
      <c r="GEM9"/>
      <c r="GEN9"/>
      <c r="GEO9"/>
      <c r="GEP9"/>
      <c r="GEQ9"/>
      <c r="GER9"/>
      <c r="GES9"/>
      <c r="GET9"/>
      <c r="GEU9"/>
      <c r="GEV9"/>
      <c r="GEW9"/>
      <c r="GEX9"/>
      <c r="GEY9"/>
      <c r="GEZ9"/>
      <c r="GFA9"/>
      <c r="GFB9"/>
      <c r="GFC9"/>
      <c r="GFD9"/>
      <c r="GFE9"/>
      <c r="GFF9"/>
      <c r="GFG9"/>
      <c r="GFH9"/>
      <c r="GFI9"/>
      <c r="GFJ9"/>
      <c r="GFK9"/>
      <c r="GFL9"/>
      <c r="GFM9"/>
      <c r="GFN9"/>
      <c r="GFO9"/>
      <c r="GFP9"/>
      <c r="GFQ9"/>
      <c r="GFR9"/>
      <c r="GFS9"/>
      <c r="GFT9"/>
      <c r="GFU9"/>
      <c r="GFV9"/>
      <c r="GFW9"/>
      <c r="GFX9"/>
      <c r="GFY9"/>
      <c r="GFZ9"/>
      <c r="GGA9"/>
      <c r="GGB9"/>
      <c r="GGC9"/>
      <c r="GGD9"/>
      <c r="GGE9"/>
      <c r="GGF9"/>
      <c r="GGG9"/>
      <c r="GGH9"/>
      <c r="GGI9"/>
      <c r="GGJ9"/>
      <c r="GGK9"/>
      <c r="GGL9"/>
      <c r="GGM9"/>
      <c r="GGN9"/>
      <c r="GGO9"/>
      <c r="GGP9"/>
      <c r="GGQ9"/>
      <c r="GGR9"/>
      <c r="GGS9"/>
      <c r="GGT9"/>
      <c r="GGU9"/>
      <c r="GGV9"/>
      <c r="GGW9"/>
      <c r="GGX9"/>
      <c r="GGY9"/>
      <c r="GGZ9"/>
      <c r="GHA9"/>
      <c r="GHB9"/>
      <c r="GHC9"/>
      <c r="GHD9"/>
      <c r="GHE9"/>
      <c r="GHF9"/>
      <c r="GHG9"/>
      <c r="GHH9"/>
      <c r="GHI9"/>
      <c r="GHJ9"/>
      <c r="GHK9"/>
      <c r="GHL9"/>
      <c r="GHM9"/>
      <c r="GHN9"/>
      <c r="GHO9"/>
      <c r="GHP9"/>
      <c r="GHQ9"/>
      <c r="GHR9"/>
      <c r="GHS9"/>
      <c r="GHT9"/>
      <c r="GHU9"/>
      <c r="GHV9"/>
      <c r="GHW9"/>
      <c r="GHX9"/>
      <c r="GHY9"/>
      <c r="GHZ9"/>
      <c r="GIA9"/>
      <c r="GIB9"/>
      <c r="GIC9"/>
      <c r="GID9"/>
      <c r="GIE9"/>
      <c r="GIF9"/>
      <c r="GIG9"/>
      <c r="GIH9"/>
      <c r="GII9"/>
      <c r="GIJ9"/>
      <c r="GIK9"/>
      <c r="GIL9"/>
      <c r="GIM9"/>
      <c r="GIN9"/>
      <c r="GIO9"/>
      <c r="GIP9"/>
      <c r="GIQ9"/>
      <c r="GIR9"/>
      <c r="GIS9"/>
      <c r="GIT9"/>
      <c r="GIU9"/>
      <c r="GIV9"/>
      <c r="GIW9"/>
      <c r="GIX9"/>
      <c r="GIY9"/>
      <c r="GIZ9"/>
      <c r="GJA9"/>
      <c r="GJB9"/>
      <c r="GJC9"/>
      <c r="GJD9"/>
      <c r="GJE9"/>
      <c r="GJF9"/>
      <c r="GJG9"/>
      <c r="GJH9"/>
      <c r="GJI9"/>
      <c r="GJJ9"/>
      <c r="GJK9"/>
      <c r="GJL9"/>
      <c r="GJM9"/>
      <c r="GJN9"/>
      <c r="GJO9"/>
      <c r="GJP9"/>
      <c r="GJQ9"/>
      <c r="GJR9"/>
      <c r="GJS9"/>
      <c r="GJT9"/>
      <c r="GJU9"/>
      <c r="GJV9"/>
      <c r="GJW9"/>
      <c r="GJX9"/>
      <c r="GJY9"/>
      <c r="GJZ9"/>
      <c r="GKA9"/>
      <c r="GKB9"/>
      <c r="GKC9"/>
      <c r="GKD9"/>
      <c r="GKE9"/>
      <c r="GKF9"/>
      <c r="GKG9"/>
      <c r="GKH9"/>
      <c r="GKI9"/>
      <c r="GKJ9"/>
      <c r="GKK9"/>
      <c r="GKL9"/>
      <c r="GKM9"/>
      <c r="GKN9"/>
      <c r="GKO9"/>
      <c r="GKP9"/>
      <c r="GKQ9"/>
      <c r="GKR9"/>
      <c r="GKS9"/>
      <c r="GKT9"/>
      <c r="GKU9"/>
      <c r="GKV9"/>
      <c r="GKW9"/>
      <c r="GKX9"/>
      <c r="GKY9"/>
      <c r="GKZ9"/>
      <c r="GLA9"/>
      <c r="GLB9"/>
      <c r="GLC9"/>
      <c r="GLD9"/>
      <c r="GLE9"/>
      <c r="GLF9"/>
      <c r="GLG9"/>
      <c r="GLH9"/>
      <c r="GLI9"/>
      <c r="GLJ9"/>
      <c r="GLK9"/>
      <c r="GLL9"/>
      <c r="GLM9"/>
      <c r="GLN9"/>
      <c r="GLO9"/>
      <c r="GLP9"/>
      <c r="GLQ9"/>
      <c r="GLR9"/>
      <c r="GLS9"/>
      <c r="GLT9"/>
      <c r="GLU9"/>
      <c r="GLV9"/>
      <c r="GLW9"/>
      <c r="GLX9"/>
      <c r="GLY9"/>
      <c r="GLZ9"/>
      <c r="GMA9"/>
      <c r="GMB9"/>
      <c r="GMC9"/>
      <c r="GMD9"/>
      <c r="GME9"/>
      <c r="GMF9"/>
      <c r="GMG9"/>
      <c r="GMH9"/>
      <c r="GMI9"/>
      <c r="GMJ9"/>
      <c r="GMK9"/>
      <c r="GML9"/>
      <c r="GMM9"/>
      <c r="GMN9"/>
      <c r="GMO9"/>
      <c r="GMP9"/>
      <c r="GMQ9"/>
      <c r="GMR9"/>
      <c r="GMS9"/>
      <c r="GMT9"/>
      <c r="GMU9"/>
      <c r="GMV9"/>
      <c r="GMW9"/>
      <c r="GMX9"/>
      <c r="GMY9"/>
      <c r="GMZ9"/>
      <c r="GNA9"/>
      <c r="GNB9"/>
      <c r="GNC9"/>
      <c r="GND9"/>
      <c r="GNE9"/>
      <c r="GNF9"/>
      <c r="GNG9"/>
      <c r="GNH9"/>
      <c r="GNI9"/>
      <c r="GNJ9"/>
      <c r="GNK9"/>
      <c r="GNL9"/>
      <c r="GNM9"/>
      <c r="GNN9"/>
      <c r="GNO9"/>
      <c r="GNP9"/>
      <c r="GNQ9"/>
      <c r="GNR9"/>
      <c r="GNS9"/>
      <c r="GNT9"/>
      <c r="GNU9"/>
      <c r="GNV9"/>
      <c r="GNW9"/>
      <c r="GNX9"/>
      <c r="GNY9"/>
      <c r="GNZ9"/>
      <c r="GOA9"/>
      <c r="GOB9"/>
      <c r="GOC9"/>
      <c r="GOD9"/>
      <c r="GOE9"/>
      <c r="GOF9"/>
      <c r="GOG9"/>
      <c r="GOH9"/>
      <c r="GOI9"/>
      <c r="GOJ9"/>
      <c r="GOK9"/>
      <c r="GOL9"/>
      <c r="GOM9"/>
      <c r="GON9"/>
      <c r="GOO9"/>
      <c r="GOP9"/>
      <c r="GOQ9"/>
      <c r="GOR9"/>
      <c r="GOS9"/>
      <c r="GOT9"/>
      <c r="GOU9"/>
      <c r="GOV9"/>
      <c r="GOW9"/>
      <c r="GOX9"/>
      <c r="GOY9"/>
      <c r="GOZ9"/>
      <c r="GPA9"/>
      <c r="GPB9"/>
      <c r="GPC9"/>
      <c r="GPD9"/>
      <c r="GPE9"/>
      <c r="GPF9"/>
      <c r="GPG9"/>
      <c r="GPH9"/>
      <c r="GPI9"/>
      <c r="GPJ9"/>
      <c r="GPK9"/>
      <c r="GPL9"/>
      <c r="GPM9"/>
      <c r="GPN9"/>
      <c r="GPO9"/>
      <c r="GPP9"/>
      <c r="GPQ9"/>
      <c r="GPR9"/>
      <c r="GPS9"/>
      <c r="GPT9"/>
      <c r="GPU9"/>
      <c r="GPV9"/>
      <c r="GPW9"/>
      <c r="GPX9"/>
      <c r="GPY9"/>
      <c r="GPZ9"/>
      <c r="GQA9"/>
      <c r="GQB9"/>
      <c r="GQC9"/>
      <c r="GQD9"/>
      <c r="GQE9"/>
      <c r="GQF9"/>
      <c r="GQG9"/>
      <c r="GQH9"/>
      <c r="GQI9"/>
      <c r="GQJ9"/>
      <c r="GQK9"/>
      <c r="GQL9"/>
      <c r="GQM9"/>
      <c r="GQN9"/>
      <c r="GQO9"/>
      <c r="GQP9"/>
      <c r="GQQ9"/>
      <c r="GQR9"/>
      <c r="GQS9"/>
      <c r="GQT9"/>
      <c r="GQU9"/>
      <c r="GQV9"/>
      <c r="GQW9"/>
      <c r="GQX9"/>
      <c r="GQY9"/>
      <c r="GQZ9"/>
      <c r="GRA9"/>
      <c r="GRB9"/>
      <c r="GRC9"/>
      <c r="GRD9"/>
      <c r="GRE9"/>
      <c r="GRF9"/>
      <c r="GRG9"/>
      <c r="GRH9"/>
      <c r="GRI9"/>
      <c r="GRJ9"/>
      <c r="GRK9"/>
      <c r="GRL9"/>
      <c r="GRM9"/>
      <c r="GRN9"/>
      <c r="GRO9"/>
      <c r="GRP9"/>
      <c r="GRQ9"/>
      <c r="GRR9"/>
      <c r="GRS9"/>
      <c r="GRT9"/>
      <c r="GRU9"/>
      <c r="GRV9"/>
      <c r="GRW9"/>
      <c r="GRX9"/>
      <c r="GRY9"/>
      <c r="GRZ9"/>
      <c r="GSA9"/>
      <c r="GSB9"/>
      <c r="GSC9"/>
      <c r="GSD9"/>
      <c r="GSE9"/>
      <c r="GSF9"/>
      <c r="GSG9"/>
      <c r="GSH9"/>
      <c r="GSI9"/>
      <c r="GSJ9"/>
      <c r="GSK9"/>
      <c r="GSL9"/>
      <c r="GSM9"/>
      <c r="GSN9"/>
      <c r="GSO9"/>
      <c r="GSP9"/>
      <c r="GSQ9"/>
      <c r="GSR9"/>
      <c r="GSS9"/>
      <c r="GST9"/>
      <c r="GSU9"/>
      <c r="GSV9"/>
      <c r="GSW9"/>
      <c r="GSX9"/>
      <c r="GSY9"/>
      <c r="GSZ9"/>
      <c r="GTA9"/>
      <c r="GTB9"/>
      <c r="GTC9"/>
      <c r="GTD9"/>
      <c r="GTE9"/>
      <c r="GTF9"/>
      <c r="GTG9"/>
      <c r="GTH9"/>
      <c r="GTI9"/>
      <c r="GTJ9"/>
      <c r="GTK9"/>
      <c r="GTL9"/>
      <c r="GTM9"/>
      <c r="GTN9"/>
      <c r="GTO9"/>
      <c r="GTP9"/>
      <c r="GTQ9"/>
      <c r="GTR9"/>
      <c r="GTS9"/>
      <c r="GTT9"/>
      <c r="GTU9"/>
      <c r="GTV9"/>
      <c r="GTW9"/>
      <c r="GTX9"/>
      <c r="GTY9"/>
      <c r="GTZ9"/>
      <c r="GUA9"/>
      <c r="GUB9"/>
      <c r="GUC9"/>
      <c r="GUD9"/>
      <c r="GUE9"/>
      <c r="GUF9"/>
      <c r="GUG9"/>
      <c r="GUH9"/>
      <c r="GUI9"/>
      <c r="GUJ9"/>
      <c r="GUK9"/>
      <c r="GUL9"/>
      <c r="GUM9"/>
      <c r="GUN9"/>
      <c r="GUO9"/>
      <c r="GUP9"/>
      <c r="GUQ9"/>
      <c r="GUR9"/>
      <c r="GUS9"/>
      <c r="GUT9"/>
      <c r="GUU9"/>
      <c r="GUV9"/>
      <c r="GUW9"/>
      <c r="GUX9"/>
      <c r="GUY9"/>
      <c r="GUZ9"/>
      <c r="GVA9"/>
      <c r="GVB9"/>
      <c r="GVC9"/>
      <c r="GVD9"/>
      <c r="GVE9"/>
      <c r="GVF9"/>
      <c r="GVG9"/>
      <c r="GVH9"/>
      <c r="GVI9"/>
      <c r="GVJ9"/>
      <c r="GVK9"/>
      <c r="GVL9"/>
      <c r="GVM9"/>
      <c r="GVN9"/>
      <c r="GVO9"/>
      <c r="GVP9"/>
      <c r="GVQ9"/>
      <c r="GVR9"/>
      <c r="GVS9"/>
      <c r="GVT9"/>
      <c r="GVU9"/>
      <c r="GVV9"/>
      <c r="GVW9"/>
      <c r="GVX9"/>
      <c r="GVY9"/>
      <c r="GVZ9"/>
      <c r="GWA9"/>
      <c r="GWB9"/>
      <c r="GWC9"/>
      <c r="GWD9"/>
      <c r="GWE9"/>
      <c r="GWF9"/>
      <c r="GWG9"/>
      <c r="GWH9"/>
      <c r="GWI9"/>
      <c r="GWJ9"/>
      <c r="GWK9"/>
      <c r="GWL9"/>
      <c r="GWM9"/>
      <c r="GWN9"/>
      <c r="GWO9"/>
      <c r="GWP9"/>
      <c r="GWQ9"/>
      <c r="GWR9"/>
      <c r="GWS9"/>
      <c r="GWT9"/>
      <c r="GWU9"/>
      <c r="GWV9"/>
      <c r="GWW9"/>
      <c r="GWX9"/>
      <c r="GWY9"/>
      <c r="GWZ9"/>
      <c r="GXA9"/>
      <c r="GXB9"/>
      <c r="GXC9"/>
      <c r="GXD9"/>
      <c r="GXE9"/>
      <c r="GXF9"/>
      <c r="GXG9"/>
      <c r="GXH9"/>
      <c r="GXI9"/>
      <c r="GXJ9"/>
      <c r="GXK9"/>
      <c r="GXL9"/>
      <c r="GXM9"/>
      <c r="GXN9"/>
      <c r="GXO9"/>
      <c r="GXP9"/>
      <c r="GXQ9"/>
      <c r="GXR9"/>
      <c r="GXS9"/>
      <c r="GXT9"/>
      <c r="GXU9"/>
      <c r="GXV9"/>
      <c r="GXW9"/>
      <c r="GXX9"/>
      <c r="GXY9"/>
      <c r="GXZ9"/>
      <c r="GYA9"/>
      <c r="GYB9"/>
      <c r="GYC9"/>
      <c r="GYD9"/>
      <c r="GYE9"/>
      <c r="GYF9"/>
      <c r="GYG9"/>
      <c r="GYH9"/>
      <c r="GYI9"/>
      <c r="GYJ9"/>
      <c r="GYK9"/>
      <c r="GYL9"/>
      <c r="GYM9"/>
      <c r="GYN9"/>
      <c r="GYO9"/>
      <c r="GYP9"/>
      <c r="GYQ9"/>
      <c r="GYR9"/>
      <c r="GYS9"/>
      <c r="GYT9"/>
      <c r="GYU9"/>
      <c r="GYV9"/>
      <c r="GYW9"/>
      <c r="GYX9"/>
      <c r="GYY9"/>
      <c r="GYZ9"/>
      <c r="GZA9"/>
      <c r="GZB9"/>
      <c r="GZC9"/>
      <c r="GZD9"/>
      <c r="GZE9"/>
      <c r="GZF9"/>
      <c r="GZG9"/>
      <c r="GZH9"/>
      <c r="GZI9"/>
      <c r="GZJ9"/>
      <c r="GZK9"/>
      <c r="GZL9"/>
      <c r="GZM9"/>
      <c r="GZN9"/>
      <c r="GZO9"/>
      <c r="GZP9"/>
      <c r="GZQ9"/>
      <c r="GZR9"/>
      <c r="GZS9"/>
      <c r="GZT9"/>
      <c r="GZU9"/>
      <c r="GZV9"/>
      <c r="GZW9"/>
      <c r="GZX9"/>
      <c r="GZY9"/>
      <c r="GZZ9"/>
      <c r="HAA9"/>
      <c r="HAB9"/>
      <c r="HAC9"/>
      <c r="HAD9"/>
      <c r="HAE9"/>
      <c r="HAF9"/>
      <c r="HAG9"/>
      <c r="HAH9"/>
      <c r="HAI9"/>
      <c r="HAJ9"/>
      <c r="HAK9"/>
      <c r="HAL9"/>
      <c r="HAM9"/>
      <c r="HAN9"/>
      <c r="HAO9"/>
      <c r="HAP9"/>
      <c r="HAQ9"/>
      <c r="HAR9"/>
      <c r="HAS9"/>
      <c r="HAT9"/>
      <c r="HAU9"/>
      <c r="HAV9"/>
      <c r="HAW9"/>
      <c r="HAX9"/>
      <c r="HAY9"/>
      <c r="HAZ9"/>
      <c r="HBA9"/>
      <c r="HBB9"/>
      <c r="HBC9"/>
      <c r="HBD9"/>
      <c r="HBE9"/>
      <c r="HBF9"/>
      <c r="HBG9"/>
      <c r="HBH9"/>
      <c r="HBI9"/>
      <c r="HBJ9"/>
      <c r="HBK9"/>
      <c r="HBL9"/>
      <c r="HBM9"/>
      <c r="HBN9"/>
      <c r="HBO9"/>
      <c r="HBP9"/>
      <c r="HBQ9"/>
      <c r="HBR9"/>
      <c r="HBS9"/>
      <c r="HBT9"/>
      <c r="HBU9"/>
      <c r="HBV9"/>
      <c r="HBW9"/>
      <c r="HBX9"/>
      <c r="HBY9"/>
      <c r="HBZ9"/>
      <c r="HCA9"/>
      <c r="HCB9"/>
      <c r="HCC9"/>
      <c r="HCD9"/>
      <c r="HCE9"/>
      <c r="HCF9"/>
      <c r="HCG9"/>
      <c r="HCH9"/>
      <c r="HCI9"/>
      <c r="HCJ9"/>
      <c r="HCK9"/>
      <c r="HCL9"/>
      <c r="HCM9"/>
      <c r="HCN9"/>
      <c r="HCO9"/>
      <c r="HCP9"/>
      <c r="HCQ9"/>
      <c r="HCR9"/>
      <c r="HCS9"/>
      <c r="HCT9"/>
      <c r="HCU9"/>
      <c r="HCV9"/>
      <c r="HCW9"/>
      <c r="HCX9"/>
      <c r="HCY9"/>
      <c r="HCZ9"/>
      <c r="HDA9"/>
      <c r="HDB9"/>
      <c r="HDC9"/>
      <c r="HDD9"/>
      <c r="HDE9"/>
      <c r="HDF9"/>
      <c r="HDG9"/>
      <c r="HDH9"/>
      <c r="HDI9"/>
      <c r="HDJ9"/>
      <c r="HDK9"/>
      <c r="HDL9"/>
      <c r="HDM9"/>
      <c r="HDN9"/>
      <c r="HDO9"/>
      <c r="HDP9"/>
      <c r="HDQ9"/>
      <c r="HDR9"/>
      <c r="HDS9"/>
      <c r="HDT9"/>
      <c r="HDU9"/>
      <c r="HDV9"/>
      <c r="HDW9"/>
      <c r="HDX9"/>
      <c r="HDY9"/>
      <c r="HDZ9"/>
      <c r="HEA9"/>
      <c r="HEB9"/>
      <c r="HEC9"/>
      <c r="HED9"/>
      <c r="HEE9"/>
      <c r="HEF9"/>
      <c r="HEG9"/>
      <c r="HEH9"/>
      <c r="HEI9"/>
      <c r="HEJ9"/>
      <c r="HEK9"/>
      <c r="HEL9"/>
      <c r="HEM9"/>
      <c r="HEN9"/>
      <c r="HEO9"/>
      <c r="HEP9"/>
      <c r="HEQ9"/>
      <c r="HER9"/>
      <c r="HES9"/>
      <c r="HET9"/>
      <c r="HEU9"/>
      <c r="HEV9"/>
      <c r="HEW9"/>
      <c r="HEX9"/>
      <c r="HEY9"/>
      <c r="HEZ9"/>
      <c r="HFA9"/>
      <c r="HFB9"/>
      <c r="HFC9"/>
      <c r="HFD9"/>
      <c r="HFE9"/>
      <c r="HFF9"/>
      <c r="HFG9"/>
      <c r="HFH9"/>
      <c r="HFI9"/>
      <c r="HFJ9"/>
      <c r="HFK9"/>
      <c r="HFL9"/>
      <c r="HFM9"/>
      <c r="HFN9"/>
      <c r="HFO9"/>
      <c r="HFP9"/>
      <c r="HFQ9"/>
      <c r="HFR9"/>
      <c r="HFS9"/>
      <c r="HFT9"/>
      <c r="HFU9"/>
      <c r="HFV9"/>
      <c r="HFW9"/>
      <c r="HFX9"/>
      <c r="HFY9"/>
      <c r="HFZ9"/>
      <c r="HGA9"/>
      <c r="HGB9"/>
      <c r="HGC9"/>
      <c r="HGD9"/>
      <c r="HGE9"/>
      <c r="HGF9"/>
      <c r="HGG9"/>
      <c r="HGH9"/>
      <c r="HGI9"/>
      <c r="HGJ9"/>
      <c r="HGK9"/>
      <c r="HGL9"/>
      <c r="HGM9"/>
      <c r="HGN9"/>
      <c r="HGO9"/>
      <c r="HGP9"/>
      <c r="HGQ9"/>
      <c r="HGR9"/>
      <c r="HGS9"/>
      <c r="HGT9"/>
      <c r="HGU9"/>
      <c r="HGV9"/>
      <c r="HGW9"/>
      <c r="HGX9"/>
      <c r="HGY9"/>
      <c r="HGZ9"/>
      <c r="HHA9"/>
      <c r="HHB9"/>
      <c r="HHC9"/>
      <c r="HHD9"/>
      <c r="HHE9"/>
      <c r="HHF9"/>
      <c r="HHG9"/>
      <c r="HHH9"/>
      <c r="HHI9"/>
      <c r="HHJ9"/>
      <c r="HHK9"/>
      <c r="HHL9"/>
      <c r="HHM9"/>
      <c r="HHN9"/>
      <c r="HHO9"/>
      <c r="HHP9"/>
      <c r="HHQ9"/>
      <c r="HHR9"/>
      <c r="HHS9"/>
      <c r="HHT9"/>
      <c r="HHU9"/>
      <c r="HHV9"/>
      <c r="HHW9"/>
      <c r="HHX9"/>
      <c r="HHY9"/>
      <c r="HHZ9"/>
      <c r="HIA9"/>
      <c r="HIB9"/>
      <c r="HIC9"/>
      <c r="HID9"/>
      <c r="HIE9"/>
      <c r="HIF9"/>
      <c r="HIG9"/>
      <c r="HIH9"/>
      <c r="HII9"/>
      <c r="HIJ9"/>
      <c r="HIK9"/>
      <c r="HIL9"/>
      <c r="HIM9"/>
      <c r="HIN9"/>
      <c r="HIO9"/>
      <c r="HIP9"/>
      <c r="HIQ9"/>
      <c r="HIR9"/>
      <c r="HIS9"/>
      <c r="HIT9"/>
      <c r="HIU9"/>
      <c r="HIV9"/>
      <c r="HIW9"/>
      <c r="HIX9"/>
      <c r="HIY9"/>
      <c r="HIZ9"/>
      <c r="HJA9"/>
      <c r="HJB9"/>
      <c r="HJC9"/>
      <c r="HJD9"/>
      <c r="HJE9"/>
      <c r="HJF9"/>
      <c r="HJG9"/>
      <c r="HJH9"/>
      <c r="HJI9"/>
      <c r="HJJ9"/>
      <c r="HJK9"/>
      <c r="HJL9"/>
      <c r="HJM9"/>
      <c r="HJN9"/>
      <c r="HJO9"/>
      <c r="HJP9"/>
      <c r="HJQ9"/>
      <c r="HJR9"/>
      <c r="HJS9"/>
      <c r="HJT9"/>
      <c r="HJU9"/>
      <c r="HJV9"/>
      <c r="HJW9"/>
      <c r="HJX9"/>
      <c r="HJY9"/>
      <c r="HJZ9"/>
      <c r="HKA9"/>
      <c r="HKB9"/>
      <c r="HKC9"/>
      <c r="HKD9"/>
      <c r="HKE9"/>
      <c r="HKF9"/>
      <c r="HKG9"/>
      <c r="HKH9"/>
      <c r="HKI9"/>
      <c r="HKJ9"/>
      <c r="HKK9"/>
      <c r="HKL9"/>
      <c r="HKM9"/>
      <c r="HKN9"/>
      <c r="HKO9"/>
      <c r="HKP9"/>
      <c r="HKQ9"/>
      <c r="HKR9"/>
      <c r="HKS9"/>
      <c r="HKT9"/>
      <c r="HKU9"/>
      <c r="HKV9"/>
      <c r="HKW9"/>
      <c r="HKX9"/>
      <c r="HKY9"/>
      <c r="HKZ9"/>
      <c r="HLA9"/>
      <c r="HLB9"/>
      <c r="HLC9"/>
      <c r="HLD9"/>
      <c r="HLE9"/>
      <c r="HLF9"/>
      <c r="HLG9"/>
      <c r="HLH9"/>
      <c r="HLI9"/>
      <c r="HLJ9"/>
      <c r="HLK9"/>
      <c r="HLL9"/>
      <c r="HLM9"/>
      <c r="HLN9"/>
      <c r="HLO9"/>
      <c r="HLP9"/>
      <c r="HLQ9"/>
      <c r="HLR9"/>
      <c r="HLS9"/>
      <c r="HLT9"/>
      <c r="HLU9"/>
      <c r="HLV9"/>
      <c r="HLW9"/>
      <c r="HLX9"/>
      <c r="HLY9"/>
      <c r="HLZ9"/>
      <c r="HMA9"/>
      <c r="HMB9"/>
      <c r="HMC9"/>
      <c r="HMD9"/>
      <c r="HME9"/>
      <c r="HMF9"/>
      <c r="HMG9"/>
      <c r="HMH9"/>
      <c r="HMI9"/>
      <c r="HMJ9"/>
      <c r="HMK9"/>
      <c r="HML9"/>
      <c r="HMM9"/>
      <c r="HMN9"/>
      <c r="HMO9"/>
      <c r="HMP9"/>
      <c r="HMQ9"/>
      <c r="HMR9"/>
      <c r="HMS9"/>
      <c r="HMT9"/>
      <c r="HMU9"/>
      <c r="HMV9"/>
      <c r="HMW9"/>
      <c r="HMX9"/>
      <c r="HMY9"/>
      <c r="HMZ9"/>
      <c r="HNA9"/>
      <c r="HNB9"/>
      <c r="HNC9"/>
      <c r="HND9"/>
      <c r="HNE9"/>
      <c r="HNF9"/>
      <c r="HNG9"/>
      <c r="HNH9"/>
      <c r="HNI9"/>
      <c r="HNJ9"/>
      <c r="HNK9"/>
      <c r="HNL9"/>
      <c r="HNM9"/>
      <c r="HNN9"/>
      <c r="HNO9"/>
      <c r="HNP9"/>
      <c r="HNQ9"/>
      <c r="HNR9"/>
      <c r="HNS9"/>
      <c r="HNT9"/>
      <c r="HNU9"/>
      <c r="HNV9"/>
      <c r="HNW9"/>
      <c r="HNX9"/>
      <c r="HNY9"/>
      <c r="HNZ9"/>
      <c r="HOA9"/>
      <c r="HOB9"/>
      <c r="HOC9"/>
      <c r="HOD9"/>
      <c r="HOE9"/>
      <c r="HOF9"/>
      <c r="HOG9"/>
      <c r="HOH9"/>
      <c r="HOI9"/>
      <c r="HOJ9"/>
      <c r="HOK9"/>
      <c r="HOL9"/>
      <c r="HOM9"/>
      <c r="HON9"/>
      <c r="HOO9"/>
      <c r="HOP9"/>
      <c r="HOQ9"/>
      <c r="HOR9"/>
      <c r="HOS9"/>
      <c r="HOT9"/>
      <c r="HOU9"/>
      <c r="HOV9"/>
      <c r="HOW9"/>
      <c r="HOX9"/>
      <c r="HOY9"/>
      <c r="HOZ9"/>
      <c r="HPA9"/>
      <c r="HPB9"/>
      <c r="HPC9"/>
      <c r="HPD9"/>
      <c r="HPE9"/>
      <c r="HPF9"/>
      <c r="HPG9"/>
      <c r="HPH9"/>
      <c r="HPI9"/>
      <c r="HPJ9"/>
      <c r="HPK9"/>
      <c r="HPL9"/>
      <c r="HPM9"/>
      <c r="HPN9"/>
      <c r="HPO9"/>
      <c r="HPP9"/>
      <c r="HPQ9"/>
      <c r="HPR9"/>
      <c r="HPS9"/>
      <c r="HPT9"/>
      <c r="HPU9"/>
      <c r="HPV9"/>
      <c r="HPW9"/>
      <c r="HPX9"/>
      <c r="HPY9"/>
      <c r="HPZ9"/>
      <c r="HQA9"/>
      <c r="HQB9"/>
      <c r="HQC9"/>
      <c r="HQD9"/>
      <c r="HQE9"/>
      <c r="HQF9"/>
      <c r="HQG9"/>
      <c r="HQH9"/>
      <c r="HQI9"/>
      <c r="HQJ9"/>
      <c r="HQK9"/>
      <c r="HQL9"/>
      <c r="HQM9"/>
      <c r="HQN9"/>
      <c r="HQO9"/>
      <c r="HQP9"/>
      <c r="HQQ9"/>
      <c r="HQR9"/>
      <c r="HQS9"/>
      <c r="HQT9"/>
      <c r="HQU9"/>
      <c r="HQV9"/>
      <c r="HQW9"/>
      <c r="HQX9"/>
      <c r="HQY9"/>
      <c r="HQZ9"/>
      <c r="HRA9"/>
      <c r="HRB9"/>
      <c r="HRC9"/>
      <c r="HRD9"/>
      <c r="HRE9"/>
      <c r="HRF9"/>
      <c r="HRG9"/>
      <c r="HRH9"/>
      <c r="HRI9"/>
      <c r="HRJ9"/>
      <c r="HRK9"/>
      <c r="HRL9"/>
      <c r="HRM9"/>
      <c r="HRN9"/>
      <c r="HRO9"/>
      <c r="HRP9"/>
      <c r="HRQ9"/>
      <c r="HRR9"/>
      <c r="HRS9"/>
      <c r="HRT9"/>
      <c r="HRU9"/>
      <c r="HRV9"/>
      <c r="HRW9"/>
      <c r="HRX9"/>
      <c r="HRY9"/>
      <c r="HRZ9"/>
      <c r="HSA9"/>
      <c r="HSB9"/>
      <c r="HSC9"/>
      <c r="HSD9"/>
      <c r="HSE9"/>
      <c r="HSF9"/>
      <c r="HSG9"/>
      <c r="HSH9"/>
      <c r="HSI9"/>
      <c r="HSJ9"/>
      <c r="HSK9"/>
      <c r="HSL9"/>
      <c r="HSM9"/>
      <c r="HSN9"/>
      <c r="HSO9"/>
      <c r="HSP9"/>
      <c r="HSQ9"/>
      <c r="HSR9"/>
      <c r="HSS9"/>
      <c r="HST9"/>
      <c r="HSU9"/>
      <c r="HSV9"/>
      <c r="HSW9"/>
      <c r="HSX9"/>
      <c r="HSY9"/>
      <c r="HSZ9"/>
      <c r="HTA9"/>
      <c r="HTB9"/>
      <c r="HTC9"/>
      <c r="HTD9"/>
      <c r="HTE9"/>
      <c r="HTF9"/>
      <c r="HTG9"/>
      <c r="HTH9"/>
      <c r="HTI9"/>
      <c r="HTJ9"/>
      <c r="HTK9"/>
      <c r="HTL9"/>
      <c r="HTM9"/>
      <c r="HTN9"/>
      <c r="HTO9"/>
      <c r="HTP9"/>
      <c r="HTQ9"/>
      <c r="HTR9"/>
      <c r="HTS9"/>
      <c r="HTT9"/>
      <c r="HTU9"/>
      <c r="HTV9"/>
      <c r="HTW9"/>
      <c r="HTX9"/>
      <c r="HTY9"/>
      <c r="HTZ9"/>
      <c r="HUA9"/>
      <c r="HUB9"/>
      <c r="HUC9"/>
      <c r="HUD9"/>
      <c r="HUE9"/>
      <c r="HUF9"/>
      <c r="HUG9"/>
      <c r="HUH9"/>
      <c r="HUI9"/>
      <c r="HUJ9"/>
      <c r="HUK9"/>
      <c r="HUL9"/>
      <c r="HUM9"/>
      <c r="HUN9"/>
      <c r="HUO9"/>
      <c r="HUP9"/>
      <c r="HUQ9"/>
      <c r="HUR9"/>
      <c r="HUS9"/>
      <c r="HUT9"/>
      <c r="HUU9"/>
      <c r="HUV9"/>
      <c r="HUW9"/>
      <c r="HUX9"/>
      <c r="HUY9"/>
      <c r="HUZ9"/>
      <c r="HVA9"/>
      <c r="HVB9"/>
      <c r="HVC9"/>
      <c r="HVD9"/>
      <c r="HVE9"/>
      <c r="HVF9"/>
      <c r="HVG9"/>
      <c r="HVH9"/>
      <c r="HVI9"/>
      <c r="HVJ9"/>
      <c r="HVK9"/>
      <c r="HVL9"/>
      <c r="HVM9"/>
      <c r="HVN9"/>
      <c r="HVO9"/>
      <c r="HVP9"/>
      <c r="HVQ9"/>
      <c r="HVR9"/>
      <c r="HVS9"/>
      <c r="HVT9"/>
      <c r="HVU9"/>
      <c r="HVV9"/>
      <c r="HVW9"/>
      <c r="HVX9"/>
      <c r="HVY9"/>
      <c r="HVZ9"/>
      <c r="HWA9"/>
      <c r="HWB9"/>
      <c r="HWC9"/>
      <c r="HWD9"/>
      <c r="HWE9"/>
      <c r="HWF9"/>
      <c r="HWG9"/>
      <c r="HWH9"/>
      <c r="HWI9"/>
      <c r="HWJ9"/>
      <c r="HWK9"/>
      <c r="HWL9"/>
      <c r="HWM9"/>
      <c r="HWN9"/>
      <c r="HWO9"/>
      <c r="HWP9"/>
      <c r="HWQ9"/>
      <c r="HWR9"/>
      <c r="HWS9"/>
      <c r="HWT9"/>
      <c r="HWU9"/>
      <c r="HWV9"/>
      <c r="HWW9"/>
      <c r="HWX9"/>
      <c r="HWY9"/>
      <c r="HWZ9"/>
      <c r="HXA9"/>
      <c r="HXB9"/>
      <c r="HXC9"/>
      <c r="HXD9"/>
      <c r="HXE9"/>
      <c r="HXF9"/>
      <c r="HXG9"/>
      <c r="HXH9"/>
      <c r="HXI9"/>
      <c r="HXJ9"/>
      <c r="HXK9"/>
      <c r="HXL9"/>
      <c r="HXM9"/>
      <c r="HXN9"/>
      <c r="HXO9"/>
      <c r="HXP9"/>
      <c r="HXQ9"/>
      <c r="HXR9"/>
      <c r="HXS9"/>
      <c r="HXT9"/>
      <c r="HXU9"/>
      <c r="HXV9"/>
      <c r="HXW9"/>
      <c r="HXX9"/>
      <c r="HXY9"/>
      <c r="HXZ9"/>
      <c r="HYA9"/>
      <c r="HYB9"/>
      <c r="HYC9"/>
      <c r="HYD9"/>
      <c r="HYE9"/>
      <c r="HYF9"/>
      <c r="HYG9"/>
      <c r="HYH9"/>
      <c r="HYI9"/>
      <c r="HYJ9"/>
      <c r="HYK9"/>
      <c r="HYL9"/>
      <c r="HYM9"/>
      <c r="HYN9"/>
      <c r="HYO9"/>
      <c r="HYP9"/>
      <c r="HYQ9"/>
      <c r="HYR9"/>
      <c r="HYS9"/>
      <c r="HYT9"/>
      <c r="HYU9"/>
      <c r="HYV9"/>
      <c r="HYW9"/>
      <c r="HYX9"/>
      <c r="HYY9"/>
      <c r="HYZ9"/>
      <c r="HZA9"/>
      <c r="HZB9"/>
      <c r="HZC9"/>
      <c r="HZD9"/>
      <c r="HZE9"/>
      <c r="HZF9"/>
      <c r="HZG9"/>
      <c r="HZH9"/>
      <c r="HZI9"/>
      <c r="HZJ9"/>
      <c r="HZK9"/>
      <c r="HZL9"/>
      <c r="HZM9"/>
      <c r="HZN9"/>
      <c r="HZO9"/>
      <c r="HZP9"/>
      <c r="HZQ9"/>
      <c r="HZR9"/>
      <c r="HZS9"/>
      <c r="HZT9"/>
      <c r="HZU9"/>
      <c r="HZV9"/>
      <c r="HZW9"/>
      <c r="HZX9"/>
      <c r="HZY9"/>
      <c r="HZZ9"/>
      <c r="IAA9"/>
      <c r="IAB9"/>
      <c r="IAC9"/>
      <c r="IAD9"/>
      <c r="IAE9"/>
      <c r="IAF9"/>
      <c r="IAG9"/>
      <c r="IAH9"/>
      <c r="IAI9"/>
      <c r="IAJ9"/>
      <c r="IAK9"/>
      <c r="IAL9"/>
      <c r="IAM9"/>
      <c r="IAN9"/>
      <c r="IAO9"/>
      <c r="IAP9"/>
      <c r="IAQ9"/>
      <c r="IAR9"/>
      <c r="IAS9"/>
      <c r="IAT9"/>
      <c r="IAU9"/>
      <c r="IAV9"/>
      <c r="IAW9"/>
      <c r="IAX9"/>
      <c r="IAY9"/>
      <c r="IAZ9"/>
      <c r="IBA9"/>
      <c r="IBB9"/>
      <c r="IBC9"/>
      <c r="IBD9"/>
      <c r="IBE9"/>
      <c r="IBF9"/>
      <c r="IBG9"/>
      <c r="IBH9"/>
      <c r="IBI9"/>
      <c r="IBJ9"/>
      <c r="IBK9"/>
      <c r="IBL9"/>
      <c r="IBM9"/>
      <c r="IBN9"/>
      <c r="IBO9"/>
      <c r="IBP9"/>
      <c r="IBQ9"/>
      <c r="IBR9"/>
      <c r="IBS9"/>
      <c r="IBT9"/>
      <c r="IBU9"/>
      <c r="IBV9"/>
      <c r="IBW9"/>
      <c r="IBX9"/>
      <c r="IBY9"/>
      <c r="IBZ9"/>
      <c r="ICA9"/>
      <c r="ICB9"/>
      <c r="ICC9"/>
      <c r="ICD9"/>
      <c r="ICE9"/>
      <c r="ICF9"/>
      <c r="ICG9"/>
      <c r="ICH9"/>
      <c r="ICI9"/>
      <c r="ICJ9"/>
      <c r="ICK9"/>
      <c r="ICL9"/>
      <c r="ICM9"/>
      <c r="ICN9"/>
      <c r="ICO9"/>
      <c r="ICP9"/>
      <c r="ICQ9"/>
      <c r="ICR9"/>
      <c r="ICS9"/>
      <c r="ICT9"/>
      <c r="ICU9"/>
      <c r="ICV9"/>
      <c r="ICW9"/>
      <c r="ICX9"/>
      <c r="ICY9"/>
      <c r="ICZ9"/>
      <c r="IDA9"/>
      <c r="IDB9"/>
      <c r="IDC9"/>
      <c r="IDD9"/>
      <c r="IDE9"/>
      <c r="IDF9"/>
      <c r="IDG9"/>
      <c r="IDH9"/>
      <c r="IDI9"/>
      <c r="IDJ9"/>
      <c r="IDK9"/>
      <c r="IDL9"/>
      <c r="IDM9"/>
      <c r="IDN9"/>
      <c r="IDO9"/>
      <c r="IDP9"/>
      <c r="IDQ9"/>
      <c r="IDR9"/>
      <c r="IDS9"/>
      <c r="IDT9"/>
      <c r="IDU9"/>
      <c r="IDV9"/>
      <c r="IDW9"/>
      <c r="IDX9"/>
      <c r="IDY9"/>
      <c r="IDZ9"/>
      <c r="IEA9"/>
      <c r="IEB9"/>
      <c r="IEC9"/>
      <c r="IED9"/>
      <c r="IEE9"/>
      <c r="IEF9"/>
      <c r="IEG9"/>
      <c r="IEH9"/>
      <c r="IEI9"/>
      <c r="IEJ9"/>
      <c r="IEK9"/>
      <c r="IEL9"/>
      <c r="IEM9"/>
      <c r="IEN9"/>
      <c r="IEO9"/>
      <c r="IEP9"/>
      <c r="IEQ9"/>
      <c r="IER9"/>
      <c r="IES9"/>
      <c r="IET9"/>
      <c r="IEU9"/>
      <c r="IEV9"/>
      <c r="IEW9"/>
      <c r="IEX9"/>
      <c r="IEY9"/>
      <c r="IEZ9"/>
      <c r="IFA9"/>
      <c r="IFB9"/>
      <c r="IFC9"/>
      <c r="IFD9"/>
      <c r="IFE9"/>
      <c r="IFF9"/>
      <c r="IFG9"/>
      <c r="IFH9"/>
      <c r="IFI9"/>
      <c r="IFJ9"/>
      <c r="IFK9"/>
      <c r="IFL9"/>
      <c r="IFM9"/>
      <c r="IFN9"/>
      <c r="IFO9"/>
      <c r="IFP9"/>
      <c r="IFQ9"/>
      <c r="IFR9"/>
      <c r="IFS9"/>
      <c r="IFT9"/>
      <c r="IFU9"/>
      <c r="IFV9"/>
      <c r="IFW9"/>
      <c r="IFX9"/>
      <c r="IFY9"/>
      <c r="IFZ9"/>
      <c r="IGA9"/>
      <c r="IGB9"/>
      <c r="IGC9"/>
      <c r="IGD9"/>
      <c r="IGE9"/>
      <c r="IGF9"/>
      <c r="IGG9"/>
      <c r="IGH9"/>
      <c r="IGI9"/>
      <c r="IGJ9"/>
      <c r="IGK9"/>
      <c r="IGL9"/>
      <c r="IGM9"/>
      <c r="IGN9"/>
      <c r="IGO9"/>
      <c r="IGP9"/>
      <c r="IGQ9"/>
      <c r="IGR9"/>
      <c r="IGS9"/>
      <c r="IGT9"/>
      <c r="IGU9"/>
      <c r="IGV9"/>
      <c r="IGW9"/>
      <c r="IGX9"/>
      <c r="IGY9"/>
      <c r="IGZ9"/>
      <c r="IHA9"/>
      <c r="IHB9"/>
      <c r="IHC9"/>
      <c r="IHD9"/>
      <c r="IHE9"/>
      <c r="IHF9"/>
      <c r="IHG9"/>
      <c r="IHH9"/>
      <c r="IHI9"/>
      <c r="IHJ9"/>
      <c r="IHK9"/>
      <c r="IHL9"/>
      <c r="IHM9"/>
      <c r="IHN9"/>
      <c r="IHO9"/>
      <c r="IHP9"/>
      <c r="IHQ9"/>
      <c r="IHR9"/>
      <c r="IHS9"/>
      <c r="IHT9"/>
      <c r="IHU9"/>
      <c r="IHV9"/>
      <c r="IHW9"/>
      <c r="IHX9"/>
      <c r="IHY9"/>
      <c r="IHZ9"/>
      <c r="IIA9"/>
      <c r="IIB9"/>
      <c r="IIC9"/>
      <c r="IID9"/>
      <c r="IIE9"/>
      <c r="IIF9"/>
      <c r="IIG9"/>
      <c r="IIH9"/>
      <c r="III9"/>
      <c r="IIJ9"/>
      <c r="IIK9"/>
      <c r="IIL9"/>
      <c r="IIM9"/>
      <c r="IIN9"/>
      <c r="IIO9"/>
      <c r="IIP9"/>
      <c r="IIQ9"/>
      <c r="IIR9"/>
      <c r="IIS9"/>
      <c r="IIT9"/>
      <c r="IIU9"/>
      <c r="IIV9"/>
      <c r="IIW9"/>
      <c r="IIX9"/>
      <c r="IIY9"/>
      <c r="IIZ9"/>
      <c r="IJA9"/>
      <c r="IJB9"/>
      <c r="IJC9"/>
      <c r="IJD9"/>
      <c r="IJE9"/>
      <c r="IJF9"/>
      <c r="IJG9"/>
      <c r="IJH9"/>
      <c r="IJI9"/>
      <c r="IJJ9"/>
      <c r="IJK9"/>
      <c r="IJL9"/>
      <c r="IJM9"/>
      <c r="IJN9"/>
      <c r="IJO9"/>
      <c r="IJP9"/>
      <c r="IJQ9"/>
      <c r="IJR9"/>
      <c r="IJS9"/>
      <c r="IJT9"/>
      <c r="IJU9"/>
      <c r="IJV9"/>
      <c r="IJW9"/>
      <c r="IJX9"/>
      <c r="IJY9"/>
      <c r="IJZ9"/>
      <c r="IKA9"/>
      <c r="IKB9"/>
      <c r="IKC9"/>
      <c r="IKD9"/>
      <c r="IKE9"/>
      <c r="IKF9"/>
      <c r="IKG9"/>
      <c r="IKH9"/>
      <c r="IKI9"/>
      <c r="IKJ9"/>
      <c r="IKK9"/>
      <c r="IKL9"/>
      <c r="IKM9"/>
      <c r="IKN9"/>
      <c r="IKO9"/>
      <c r="IKP9"/>
      <c r="IKQ9"/>
      <c r="IKR9"/>
      <c r="IKS9"/>
      <c r="IKT9"/>
      <c r="IKU9"/>
      <c r="IKV9"/>
      <c r="IKW9"/>
      <c r="IKX9"/>
      <c r="IKY9"/>
      <c r="IKZ9"/>
      <c r="ILA9"/>
      <c r="ILB9"/>
      <c r="ILC9"/>
      <c r="ILD9"/>
      <c r="ILE9"/>
      <c r="ILF9"/>
      <c r="ILG9"/>
      <c r="ILH9"/>
      <c r="ILI9"/>
      <c r="ILJ9"/>
      <c r="ILK9"/>
      <c r="ILL9"/>
      <c r="ILM9"/>
      <c r="ILN9"/>
      <c r="ILO9"/>
      <c r="ILP9"/>
      <c r="ILQ9"/>
      <c r="ILR9"/>
      <c r="ILS9"/>
      <c r="ILT9"/>
      <c r="ILU9"/>
      <c r="ILV9"/>
      <c r="ILW9"/>
      <c r="ILX9"/>
      <c r="ILY9"/>
      <c r="ILZ9"/>
      <c r="IMA9"/>
      <c r="IMB9"/>
      <c r="IMC9"/>
      <c r="IMD9"/>
      <c r="IME9"/>
      <c r="IMF9"/>
      <c r="IMG9"/>
      <c r="IMH9"/>
      <c r="IMI9"/>
      <c r="IMJ9"/>
      <c r="IMK9"/>
      <c r="IML9"/>
      <c r="IMM9"/>
      <c r="IMN9"/>
      <c r="IMO9"/>
      <c r="IMP9"/>
      <c r="IMQ9"/>
      <c r="IMR9"/>
      <c r="IMS9"/>
      <c r="IMT9"/>
      <c r="IMU9"/>
      <c r="IMV9"/>
      <c r="IMW9"/>
      <c r="IMX9"/>
      <c r="IMY9"/>
      <c r="IMZ9"/>
      <c r="INA9"/>
      <c r="INB9"/>
      <c r="INC9"/>
      <c r="IND9"/>
      <c r="INE9"/>
      <c r="INF9"/>
      <c r="ING9"/>
      <c r="INH9"/>
      <c r="INI9"/>
      <c r="INJ9"/>
      <c r="INK9"/>
      <c r="INL9"/>
      <c r="INM9"/>
      <c r="INN9"/>
      <c r="INO9"/>
      <c r="INP9"/>
      <c r="INQ9"/>
      <c r="INR9"/>
      <c r="INS9"/>
      <c r="INT9"/>
      <c r="INU9"/>
      <c r="INV9"/>
      <c r="INW9"/>
      <c r="INX9"/>
      <c r="INY9"/>
      <c r="INZ9"/>
      <c r="IOA9"/>
      <c r="IOB9"/>
      <c r="IOC9"/>
      <c r="IOD9"/>
      <c r="IOE9"/>
      <c r="IOF9"/>
      <c r="IOG9"/>
      <c r="IOH9"/>
      <c r="IOI9"/>
      <c r="IOJ9"/>
      <c r="IOK9"/>
      <c r="IOL9"/>
      <c r="IOM9"/>
      <c r="ION9"/>
      <c r="IOO9"/>
      <c r="IOP9"/>
      <c r="IOQ9"/>
      <c r="IOR9"/>
      <c r="IOS9"/>
      <c r="IOT9"/>
      <c r="IOU9"/>
      <c r="IOV9"/>
      <c r="IOW9"/>
      <c r="IOX9"/>
      <c r="IOY9"/>
      <c r="IOZ9"/>
      <c r="IPA9"/>
      <c r="IPB9"/>
      <c r="IPC9"/>
      <c r="IPD9"/>
      <c r="IPE9"/>
      <c r="IPF9"/>
      <c r="IPG9"/>
      <c r="IPH9"/>
      <c r="IPI9"/>
      <c r="IPJ9"/>
      <c r="IPK9"/>
      <c r="IPL9"/>
      <c r="IPM9"/>
      <c r="IPN9"/>
      <c r="IPO9"/>
      <c r="IPP9"/>
      <c r="IPQ9"/>
      <c r="IPR9"/>
      <c r="IPS9"/>
      <c r="IPT9"/>
      <c r="IPU9"/>
      <c r="IPV9"/>
      <c r="IPW9"/>
      <c r="IPX9"/>
      <c r="IPY9"/>
      <c r="IPZ9"/>
      <c r="IQA9"/>
      <c r="IQB9"/>
      <c r="IQC9"/>
      <c r="IQD9"/>
      <c r="IQE9"/>
      <c r="IQF9"/>
      <c r="IQG9"/>
      <c r="IQH9"/>
      <c r="IQI9"/>
      <c r="IQJ9"/>
      <c r="IQK9"/>
      <c r="IQL9"/>
      <c r="IQM9"/>
      <c r="IQN9"/>
      <c r="IQO9"/>
      <c r="IQP9"/>
      <c r="IQQ9"/>
      <c r="IQR9"/>
      <c r="IQS9"/>
      <c r="IQT9"/>
      <c r="IQU9"/>
      <c r="IQV9"/>
      <c r="IQW9"/>
      <c r="IQX9"/>
      <c r="IQY9"/>
      <c r="IQZ9"/>
      <c r="IRA9"/>
      <c r="IRB9"/>
      <c r="IRC9"/>
      <c r="IRD9"/>
      <c r="IRE9"/>
      <c r="IRF9"/>
      <c r="IRG9"/>
      <c r="IRH9"/>
      <c r="IRI9"/>
      <c r="IRJ9"/>
      <c r="IRK9"/>
      <c r="IRL9"/>
      <c r="IRM9"/>
      <c r="IRN9"/>
      <c r="IRO9"/>
      <c r="IRP9"/>
      <c r="IRQ9"/>
      <c r="IRR9"/>
      <c r="IRS9"/>
      <c r="IRT9"/>
      <c r="IRU9"/>
      <c r="IRV9"/>
      <c r="IRW9"/>
      <c r="IRX9"/>
      <c r="IRY9"/>
      <c r="IRZ9"/>
      <c r="ISA9"/>
      <c r="ISB9"/>
      <c r="ISC9"/>
      <c r="ISD9"/>
      <c r="ISE9"/>
      <c r="ISF9"/>
      <c r="ISG9"/>
      <c r="ISH9"/>
      <c r="ISI9"/>
      <c r="ISJ9"/>
      <c r="ISK9"/>
      <c r="ISL9"/>
      <c r="ISM9"/>
      <c r="ISN9"/>
      <c r="ISO9"/>
      <c r="ISP9"/>
      <c r="ISQ9"/>
      <c r="ISR9"/>
      <c r="ISS9"/>
      <c r="IST9"/>
      <c r="ISU9"/>
      <c r="ISV9"/>
      <c r="ISW9"/>
      <c r="ISX9"/>
      <c r="ISY9"/>
      <c r="ISZ9"/>
      <c r="ITA9"/>
      <c r="ITB9"/>
      <c r="ITC9"/>
      <c r="ITD9"/>
      <c r="ITE9"/>
      <c r="ITF9"/>
      <c r="ITG9"/>
      <c r="ITH9"/>
      <c r="ITI9"/>
      <c r="ITJ9"/>
      <c r="ITK9"/>
      <c r="ITL9"/>
      <c r="ITM9"/>
      <c r="ITN9"/>
      <c r="ITO9"/>
      <c r="ITP9"/>
      <c r="ITQ9"/>
      <c r="ITR9"/>
      <c r="ITS9"/>
      <c r="ITT9"/>
      <c r="ITU9"/>
      <c r="ITV9"/>
      <c r="ITW9"/>
      <c r="ITX9"/>
      <c r="ITY9"/>
      <c r="ITZ9"/>
      <c r="IUA9"/>
      <c r="IUB9"/>
      <c r="IUC9"/>
      <c r="IUD9"/>
      <c r="IUE9"/>
      <c r="IUF9"/>
      <c r="IUG9"/>
      <c r="IUH9"/>
      <c r="IUI9"/>
      <c r="IUJ9"/>
      <c r="IUK9"/>
      <c r="IUL9"/>
      <c r="IUM9"/>
      <c r="IUN9"/>
      <c r="IUO9"/>
      <c r="IUP9"/>
      <c r="IUQ9"/>
      <c r="IUR9"/>
      <c r="IUS9"/>
      <c r="IUT9"/>
      <c r="IUU9"/>
      <c r="IUV9"/>
      <c r="IUW9"/>
      <c r="IUX9"/>
      <c r="IUY9"/>
      <c r="IUZ9"/>
      <c r="IVA9"/>
      <c r="IVB9"/>
      <c r="IVC9"/>
      <c r="IVD9"/>
      <c r="IVE9"/>
      <c r="IVF9"/>
      <c r="IVG9"/>
      <c r="IVH9"/>
      <c r="IVI9"/>
      <c r="IVJ9"/>
      <c r="IVK9"/>
      <c r="IVL9"/>
      <c r="IVM9"/>
      <c r="IVN9"/>
      <c r="IVO9"/>
      <c r="IVP9"/>
      <c r="IVQ9"/>
      <c r="IVR9"/>
      <c r="IVS9"/>
      <c r="IVT9"/>
      <c r="IVU9"/>
      <c r="IVV9"/>
      <c r="IVW9"/>
      <c r="IVX9"/>
      <c r="IVY9"/>
      <c r="IVZ9"/>
      <c r="IWA9"/>
      <c r="IWB9"/>
      <c r="IWC9"/>
      <c r="IWD9"/>
      <c r="IWE9"/>
      <c r="IWF9"/>
      <c r="IWG9"/>
      <c r="IWH9"/>
      <c r="IWI9"/>
      <c r="IWJ9"/>
      <c r="IWK9"/>
      <c r="IWL9"/>
      <c r="IWM9"/>
      <c r="IWN9"/>
      <c r="IWO9"/>
      <c r="IWP9"/>
      <c r="IWQ9"/>
      <c r="IWR9"/>
      <c r="IWS9"/>
      <c r="IWT9"/>
      <c r="IWU9"/>
      <c r="IWV9"/>
      <c r="IWW9"/>
      <c r="IWX9"/>
      <c r="IWY9"/>
      <c r="IWZ9"/>
      <c r="IXA9"/>
      <c r="IXB9"/>
      <c r="IXC9"/>
      <c r="IXD9"/>
      <c r="IXE9"/>
      <c r="IXF9"/>
      <c r="IXG9"/>
      <c r="IXH9"/>
      <c r="IXI9"/>
      <c r="IXJ9"/>
      <c r="IXK9"/>
      <c r="IXL9"/>
      <c r="IXM9"/>
      <c r="IXN9"/>
      <c r="IXO9"/>
      <c r="IXP9"/>
      <c r="IXQ9"/>
      <c r="IXR9"/>
      <c r="IXS9"/>
      <c r="IXT9"/>
      <c r="IXU9"/>
      <c r="IXV9"/>
      <c r="IXW9"/>
      <c r="IXX9"/>
      <c r="IXY9"/>
      <c r="IXZ9"/>
      <c r="IYA9"/>
      <c r="IYB9"/>
      <c r="IYC9"/>
      <c r="IYD9"/>
      <c r="IYE9"/>
      <c r="IYF9"/>
      <c r="IYG9"/>
      <c r="IYH9"/>
      <c r="IYI9"/>
      <c r="IYJ9"/>
      <c r="IYK9"/>
      <c r="IYL9"/>
      <c r="IYM9"/>
      <c r="IYN9"/>
      <c r="IYO9"/>
      <c r="IYP9"/>
      <c r="IYQ9"/>
      <c r="IYR9"/>
      <c r="IYS9"/>
      <c r="IYT9"/>
      <c r="IYU9"/>
      <c r="IYV9"/>
      <c r="IYW9"/>
      <c r="IYX9"/>
      <c r="IYY9"/>
      <c r="IYZ9"/>
      <c r="IZA9"/>
      <c r="IZB9"/>
      <c r="IZC9"/>
      <c r="IZD9"/>
      <c r="IZE9"/>
      <c r="IZF9"/>
      <c r="IZG9"/>
      <c r="IZH9"/>
      <c r="IZI9"/>
      <c r="IZJ9"/>
      <c r="IZK9"/>
      <c r="IZL9"/>
      <c r="IZM9"/>
      <c r="IZN9"/>
      <c r="IZO9"/>
      <c r="IZP9"/>
      <c r="IZQ9"/>
      <c r="IZR9"/>
      <c r="IZS9"/>
      <c r="IZT9"/>
      <c r="IZU9"/>
      <c r="IZV9"/>
      <c r="IZW9"/>
      <c r="IZX9"/>
      <c r="IZY9"/>
      <c r="IZZ9"/>
      <c r="JAA9"/>
      <c r="JAB9"/>
      <c r="JAC9"/>
      <c r="JAD9"/>
      <c r="JAE9"/>
      <c r="JAF9"/>
      <c r="JAG9"/>
      <c r="JAH9"/>
      <c r="JAI9"/>
      <c r="JAJ9"/>
      <c r="JAK9"/>
      <c r="JAL9"/>
      <c r="JAM9"/>
      <c r="JAN9"/>
      <c r="JAO9"/>
      <c r="JAP9"/>
      <c r="JAQ9"/>
      <c r="JAR9"/>
      <c r="JAS9"/>
      <c r="JAT9"/>
      <c r="JAU9"/>
      <c r="JAV9"/>
      <c r="JAW9"/>
      <c r="JAX9"/>
      <c r="JAY9"/>
      <c r="JAZ9"/>
      <c r="JBA9"/>
      <c r="JBB9"/>
      <c r="JBC9"/>
      <c r="JBD9"/>
      <c r="JBE9"/>
      <c r="JBF9"/>
      <c r="JBG9"/>
      <c r="JBH9"/>
      <c r="JBI9"/>
      <c r="JBJ9"/>
      <c r="JBK9"/>
      <c r="JBL9"/>
      <c r="JBM9"/>
      <c r="JBN9"/>
      <c r="JBO9"/>
      <c r="JBP9"/>
      <c r="JBQ9"/>
      <c r="JBR9"/>
      <c r="JBS9"/>
      <c r="JBT9"/>
      <c r="JBU9"/>
      <c r="JBV9"/>
      <c r="JBW9"/>
      <c r="JBX9"/>
      <c r="JBY9"/>
      <c r="JBZ9"/>
      <c r="JCA9"/>
      <c r="JCB9"/>
      <c r="JCC9"/>
      <c r="JCD9"/>
      <c r="JCE9"/>
      <c r="JCF9"/>
      <c r="JCG9"/>
      <c r="JCH9"/>
      <c r="JCI9"/>
      <c r="JCJ9"/>
      <c r="JCK9"/>
      <c r="JCL9"/>
      <c r="JCM9"/>
      <c r="JCN9"/>
      <c r="JCO9"/>
      <c r="JCP9"/>
      <c r="JCQ9"/>
      <c r="JCR9"/>
      <c r="JCS9"/>
      <c r="JCT9"/>
      <c r="JCU9"/>
      <c r="JCV9"/>
      <c r="JCW9"/>
      <c r="JCX9"/>
      <c r="JCY9"/>
      <c r="JCZ9"/>
      <c r="JDA9"/>
      <c r="JDB9"/>
      <c r="JDC9"/>
      <c r="JDD9"/>
      <c r="JDE9"/>
      <c r="JDF9"/>
      <c r="JDG9"/>
      <c r="JDH9"/>
      <c r="JDI9"/>
      <c r="JDJ9"/>
      <c r="JDK9"/>
      <c r="JDL9"/>
      <c r="JDM9"/>
      <c r="JDN9"/>
      <c r="JDO9"/>
      <c r="JDP9"/>
      <c r="JDQ9"/>
      <c r="JDR9"/>
      <c r="JDS9"/>
      <c r="JDT9"/>
      <c r="JDU9"/>
      <c r="JDV9"/>
      <c r="JDW9"/>
      <c r="JDX9"/>
      <c r="JDY9"/>
      <c r="JDZ9"/>
      <c r="JEA9"/>
      <c r="JEB9"/>
      <c r="JEC9"/>
      <c r="JED9"/>
      <c r="JEE9"/>
      <c r="JEF9"/>
      <c r="JEG9"/>
      <c r="JEH9"/>
      <c r="JEI9"/>
      <c r="JEJ9"/>
      <c r="JEK9"/>
      <c r="JEL9"/>
      <c r="JEM9"/>
      <c r="JEN9"/>
      <c r="JEO9"/>
      <c r="JEP9"/>
      <c r="JEQ9"/>
      <c r="JER9"/>
      <c r="JES9"/>
      <c r="JET9"/>
      <c r="JEU9"/>
      <c r="JEV9"/>
      <c r="JEW9"/>
      <c r="JEX9"/>
      <c r="JEY9"/>
      <c r="JEZ9"/>
      <c r="JFA9"/>
      <c r="JFB9"/>
      <c r="JFC9"/>
      <c r="JFD9"/>
      <c r="JFE9"/>
      <c r="JFF9"/>
      <c r="JFG9"/>
      <c r="JFH9"/>
      <c r="JFI9"/>
      <c r="JFJ9"/>
      <c r="JFK9"/>
      <c r="JFL9"/>
      <c r="JFM9"/>
      <c r="JFN9"/>
      <c r="JFO9"/>
      <c r="JFP9"/>
      <c r="JFQ9"/>
      <c r="JFR9"/>
      <c r="JFS9"/>
      <c r="JFT9"/>
      <c r="JFU9"/>
      <c r="JFV9"/>
      <c r="JFW9"/>
      <c r="JFX9"/>
      <c r="JFY9"/>
      <c r="JFZ9"/>
      <c r="JGA9"/>
      <c r="JGB9"/>
      <c r="JGC9"/>
      <c r="JGD9"/>
      <c r="JGE9"/>
      <c r="JGF9"/>
      <c r="JGG9"/>
      <c r="JGH9"/>
      <c r="JGI9"/>
      <c r="JGJ9"/>
      <c r="JGK9"/>
      <c r="JGL9"/>
      <c r="JGM9"/>
      <c r="JGN9"/>
      <c r="JGO9"/>
      <c r="JGP9"/>
      <c r="JGQ9"/>
      <c r="JGR9"/>
      <c r="JGS9"/>
      <c r="JGT9"/>
      <c r="JGU9"/>
      <c r="JGV9"/>
      <c r="JGW9"/>
      <c r="JGX9"/>
      <c r="JGY9"/>
      <c r="JGZ9"/>
      <c r="JHA9"/>
      <c r="JHB9"/>
      <c r="JHC9"/>
      <c r="JHD9"/>
      <c r="JHE9"/>
      <c r="JHF9"/>
      <c r="JHG9"/>
      <c r="JHH9"/>
      <c r="JHI9"/>
      <c r="JHJ9"/>
      <c r="JHK9"/>
      <c r="JHL9"/>
      <c r="JHM9"/>
      <c r="JHN9"/>
      <c r="JHO9"/>
      <c r="JHP9"/>
      <c r="JHQ9"/>
      <c r="JHR9"/>
      <c r="JHS9"/>
      <c r="JHT9"/>
      <c r="JHU9"/>
      <c r="JHV9"/>
      <c r="JHW9"/>
      <c r="JHX9"/>
      <c r="JHY9"/>
      <c r="JHZ9"/>
      <c r="JIA9"/>
      <c r="JIB9"/>
      <c r="JIC9"/>
      <c r="JID9"/>
      <c r="JIE9"/>
      <c r="JIF9"/>
      <c r="JIG9"/>
      <c r="JIH9"/>
      <c r="JII9"/>
      <c r="JIJ9"/>
      <c r="JIK9"/>
      <c r="JIL9"/>
      <c r="JIM9"/>
      <c r="JIN9"/>
      <c r="JIO9"/>
      <c r="JIP9"/>
      <c r="JIQ9"/>
      <c r="JIR9"/>
      <c r="JIS9"/>
      <c r="JIT9"/>
      <c r="JIU9"/>
      <c r="JIV9"/>
      <c r="JIW9"/>
      <c r="JIX9"/>
      <c r="JIY9"/>
      <c r="JIZ9"/>
      <c r="JJA9"/>
      <c r="JJB9"/>
      <c r="JJC9"/>
      <c r="JJD9"/>
      <c r="JJE9"/>
      <c r="JJF9"/>
      <c r="JJG9"/>
      <c r="JJH9"/>
      <c r="JJI9"/>
      <c r="JJJ9"/>
      <c r="JJK9"/>
      <c r="JJL9"/>
      <c r="JJM9"/>
      <c r="JJN9"/>
      <c r="JJO9"/>
      <c r="JJP9"/>
      <c r="JJQ9"/>
      <c r="JJR9"/>
      <c r="JJS9"/>
      <c r="JJT9"/>
      <c r="JJU9"/>
      <c r="JJV9"/>
      <c r="JJW9"/>
      <c r="JJX9"/>
      <c r="JJY9"/>
      <c r="JJZ9"/>
      <c r="JKA9"/>
      <c r="JKB9"/>
      <c r="JKC9"/>
      <c r="JKD9"/>
      <c r="JKE9"/>
      <c r="JKF9"/>
      <c r="JKG9"/>
      <c r="JKH9"/>
      <c r="JKI9"/>
      <c r="JKJ9"/>
      <c r="JKK9"/>
      <c r="JKL9"/>
      <c r="JKM9"/>
      <c r="JKN9"/>
      <c r="JKO9"/>
      <c r="JKP9"/>
      <c r="JKQ9"/>
      <c r="JKR9"/>
      <c r="JKS9"/>
      <c r="JKT9"/>
      <c r="JKU9"/>
      <c r="JKV9"/>
      <c r="JKW9"/>
      <c r="JKX9"/>
      <c r="JKY9"/>
      <c r="JKZ9"/>
      <c r="JLA9"/>
      <c r="JLB9"/>
      <c r="JLC9"/>
      <c r="JLD9"/>
      <c r="JLE9"/>
      <c r="JLF9"/>
      <c r="JLG9"/>
      <c r="JLH9"/>
      <c r="JLI9"/>
      <c r="JLJ9"/>
      <c r="JLK9"/>
      <c r="JLL9"/>
      <c r="JLM9"/>
      <c r="JLN9"/>
      <c r="JLO9"/>
      <c r="JLP9"/>
      <c r="JLQ9"/>
      <c r="JLR9"/>
      <c r="JLS9"/>
      <c r="JLT9"/>
      <c r="JLU9"/>
      <c r="JLV9"/>
      <c r="JLW9"/>
      <c r="JLX9"/>
      <c r="JLY9"/>
      <c r="JLZ9"/>
      <c r="JMA9"/>
      <c r="JMB9"/>
      <c r="JMC9"/>
      <c r="JMD9"/>
      <c r="JME9"/>
      <c r="JMF9"/>
      <c r="JMG9"/>
      <c r="JMH9"/>
      <c r="JMI9"/>
      <c r="JMJ9"/>
      <c r="JMK9"/>
      <c r="JML9"/>
      <c r="JMM9"/>
      <c r="JMN9"/>
      <c r="JMO9"/>
      <c r="JMP9"/>
      <c r="JMQ9"/>
      <c r="JMR9"/>
      <c r="JMS9"/>
      <c r="JMT9"/>
      <c r="JMU9"/>
      <c r="JMV9"/>
      <c r="JMW9"/>
      <c r="JMX9"/>
      <c r="JMY9"/>
      <c r="JMZ9"/>
      <c r="JNA9"/>
      <c r="JNB9"/>
      <c r="JNC9"/>
      <c r="JND9"/>
      <c r="JNE9"/>
      <c r="JNF9"/>
      <c r="JNG9"/>
      <c r="JNH9"/>
      <c r="JNI9"/>
      <c r="JNJ9"/>
      <c r="JNK9"/>
      <c r="JNL9"/>
      <c r="JNM9"/>
      <c r="JNN9"/>
      <c r="JNO9"/>
      <c r="JNP9"/>
      <c r="JNQ9"/>
      <c r="JNR9"/>
      <c r="JNS9"/>
      <c r="JNT9"/>
      <c r="JNU9"/>
      <c r="JNV9"/>
      <c r="JNW9"/>
      <c r="JNX9"/>
      <c r="JNY9"/>
      <c r="JNZ9"/>
      <c r="JOA9"/>
      <c r="JOB9"/>
      <c r="JOC9"/>
      <c r="JOD9"/>
      <c r="JOE9"/>
      <c r="JOF9"/>
      <c r="JOG9"/>
      <c r="JOH9"/>
      <c r="JOI9"/>
      <c r="JOJ9"/>
      <c r="JOK9"/>
      <c r="JOL9"/>
      <c r="JOM9"/>
      <c r="JON9"/>
      <c r="JOO9"/>
      <c r="JOP9"/>
      <c r="JOQ9"/>
      <c r="JOR9"/>
      <c r="JOS9"/>
      <c r="JOT9"/>
      <c r="JOU9"/>
      <c r="JOV9"/>
      <c r="JOW9"/>
      <c r="JOX9"/>
      <c r="JOY9"/>
      <c r="JOZ9"/>
      <c r="JPA9"/>
      <c r="JPB9"/>
      <c r="JPC9"/>
      <c r="JPD9"/>
      <c r="JPE9"/>
      <c r="JPF9"/>
      <c r="JPG9"/>
      <c r="JPH9"/>
      <c r="JPI9"/>
      <c r="JPJ9"/>
      <c r="JPK9"/>
      <c r="JPL9"/>
      <c r="JPM9"/>
      <c r="JPN9"/>
      <c r="JPO9"/>
      <c r="JPP9"/>
      <c r="JPQ9"/>
      <c r="JPR9"/>
      <c r="JPS9"/>
      <c r="JPT9"/>
      <c r="JPU9"/>
      <c r="JPV9"/>
      <c r="JPW9"/>
      <c r="JPX9"/>
      <c r="JPY9"/>
      <c r="JPZ9"/>
      <c r="JQA9"/>
      <c r="JQB9"/>
      <c r="JQC9"/>
      <c r="JQD9"/>
      <c r="JQE9"/>
      <c r="JQF9"/>
      <c r="JQG9"/>
      <c r="JQH9"/>
      <c r="JQI9"/>
      <c r="JQJ9"/>
      <c r="JQK9"/>
      <c r="JQL9"/>
      <c r="JQM9"/>
      <c r="JQN9"/>
      <c r="JQO9"/>
      <c r="JQP9"/>
      <c r="JQQ9"/>
      <c r="JQR9"/>
      <c r="JQS9"/>
      <c r="JQT9"/>
      <c r="JQU9"/>
      <c r="JQV9"/>
      <c r="JQW9"/>
      <c r="JQX9"/>
      <c r="JQY9"/>
      <c r="JQZ9"/>
      <c r="JRA9"/>
      <c r="JRB9"/>
      <c r="JRC9"/>
      <c r="JRD9"/>
      <c r="JRE9"/>
      <c r="JRF9"/>
      <c r="JRG9"/>
      <c r="JRH9"/>
      <c r="JRI9"/>
      <c r="JRJ9"/>
      <c r="JRK9"/>
      <c r="JRL9"/>
      <c r="JRM9"/>
      <c r="JRN9"/>
      <c r="JRO9"/>
      <c r="JRP9"/>
      <c r="JRQ9"/>
      <c r="JRR9"/>
      <c r="JRS9"/>
      <c r="JRT9"/>
      <c r="JRU9"/>
      <c r="JRV9"/>
      <c r="JRW9"/>
      <c r="JRX9"/>
      <c r="JRY9"/>
      <c r="JRZ9"/>
      <c r="JSA9"/>
      <c r="JSB9"/>
      <c r="JSC9"/>
      <c r="JSD9"/>
      <c r="JSE9"/>
      <c r="JSF9"/>
      <c r="JSG9"/>
      <c r="JSH9"/>
      <c r="JSI9"/>
      <c r="JSJ9"/>
      <c r="JSK9"/>
      <c r="JSL9"/>
      <c r="JSM9"/>
      <c r="JSN9"/>
      <c r="JSO9"/>
      <c r="JSP9"/>
      <c r="JSQ9"/>
      <c r="JSR9"/>
      <c r="JSS9"/>
      <c r="JST9"/>
      <c r="JSU9"/>
      <c r="JSV9"/>
      <c r="JSW9"/>
      <c r="JSX9"/>
      <c r="JSY9"/>
      <c r="JSZ9"/>
      <c r="JTA9"/>
      <c r="JTB9"/>
      <c r="JTC9"/>
      <c r="JTD9"/>
      <c r="JTE9"/>
      <c r="JTF9"/>
      <c r="JTG9"/>
      <c r="JTH9"/>
      <c r="JTI9"/>
      <c r="JTJ9"/>
      <c r="JTK9"/>
      <c r="JTL9"/>
      <c r="JTM9"/>
      <c r="JTN9"/>
      <c r="JTO9"/>
      <c r="JTP9"/>
      <c r="JTQ9"/>
      <c r="JTR9"/>
      <c r="JTS9"/>
      <c r="JTT9"/>
      <c r="JTU9"/>
      <c r="JTV9"/>
      <c r="JTW9"/>
      <c r="JTX9"/>
      <c r="JTY9"/>
      <c r="JTZ9"/>
      <c r="JUA9"/>
      <c r="JUB9"/>
      <c r="JUC9"/>
      <c r="JUD9"/>
      <c r="JUE9"/>
      <c r="JUF9"/>
      <c r="JUG9"/>
      <c r="JUH9"/>
      <c r="JUI9"/>
      <c r="JUJ9"/>
      <c r="JUK9"/>
      <c r="JUL9"/>
      <c r="JUM9"/>
      <c r="JUN9"/>
      <c r="JUO9"/>
      <c r="JUP9"/>
      <c r="JUQ9"/>
      <c r="JUR9"/>
      <c r="JUS9"/>
      <c r="JUT9"/>
      <c r="JUU9"/>
      <c r="JUV9"/>
      <c r="JUW9"/>
      <c r="JUX9"/>
      <c r="JUY9"/>
      <c r="JUZ9"/>
      <c r="JVA9"/>
      <c r="JVB9"/>
      <c r="JVC9"/>
      <c r="JVD9"/>
      <c r="JVE9"/>
      <c r="JVF9"/>
      <c r="JVG9"/>
      <c r="JVH9"/>
      <c r="JVI9"/>
      <c r="JVJ9"/>
      <c r="JVK9"/>
      <c r="JVL9"/>
      <c r="JVM9"/>
      <c r="JVN9"/>
      <c r="JVO9"/>
      <c r="JVP9"/>
      <c r="JVQ9"/>
      <c r="JVR9"/>
      <c r="JVS9"/>
      <c r="JVT9"/>
      <c r="JVU9"/>
      <c r="JVV9"/>
      <c r="JVW9"/>
      <c r="JVX9"/>
      <c r="JVY9"/>
      <c r="JVZ9"/>
      <c r="JWA9"/>
      <c r="JWB9"/>
      <c r="JWC9"/>
      <c r="JWD9"/>
      <c r="JWE9"/>
      <c r="JWF9"/>
      <c r="JWG9"/>
      <c r="JWH9"/>
      <c r="JWI9"/>
      <c r="JWJ9"/>
      <c r="JWK9"/>
      <c r="JWL9"/>
      <c r="JWM9"/>
      <c r="JWN9"/>
      <c r="JWO9"/>
      <c r="JWP9"/>
      <c r="JWQ9"/>
      <c r="JWR9"/>
      <c r="JWS9"/>
      <c r="JWT9"/>
      <c r="JWU9"/>
      <c r="JWV9"/>
      <c r="JWW9"/>
      <c r="JWX9"/>
      <c r="JWY9"/>
      <c r="JWZ9"/>
      <c r="JXA9"/>
      <c r="JXB9"/>
      <c r="JXC9"/>
      <c r="JXD9"/>
      <c r="JXE9"/>
      <c r="JXF9"/>
      <c r="JXG9"/>
      <c r="JXH9"/>
      <c r="JXI9"/>
      <c r="JXJ9"/>
      <c r="JXK9"/>
      <c r="JXL9"/>
      <c r="JXM9"/>
      <c r="JXN9"/>
      <c r="JXO9"/>
      <c r="JXP9"/>
      <c r="JXQ9"/>
      <c r="JXR9"/>
      <c r="JXS9"/>
      <c r="JXT9"/>
      <c r="JXU9"/>
      <c r="JXV9"/>
      <c r="JXW9"/>
      <c r="JXX9"/>
      <c r="JXY9"/>
      <c r="JXZ9"/>
      <c r="JYA9"/>
      <c r="JYB9"/>
      <c r="JYC9"/>
      <c r="JYD9"/>
      <c r="JYE9"/>
      <c r="JYF9"/>
      <c r="JYG9"/>
      <c r="JYH9"/>
      <c r="JYI9"/>
      <c r="JYJ9"/>
      <c r="JYK9"/>
      <c r="JYL9"/>
      <c r="JYM9"/>
      <c r="JYN9"/>
      <c r="JYO9"/>
      <c r="JYP9"/>
      <c r="JYQ9"/>
      <c r="JYR9"/>
      <c r="JYS9"/>
      <c r="JYT9"/>
      <c r="JYU9"/>
      <c r="JYV9"/>
      <c r="JYW9"/>
      <c r="JYX9"/>
      <c r="JYY9"/>
      <c r="JYZ9"/>
      <c r="JZA9"/>
      <c r="JZB9"/>
      <c r="JZC9"/>
      <c r="JZD9"/>
      <c r="JZE9"/>
      <c r="JZF9"/>
      <c r="JZG9"/>
      <c r="JZH9"/>
      <c r="JZI9"/>
      <c r="JZJ9"/>
      <c r="JZK9"/>
      <c r="JZL9"/>
      <c r="JZM9"/>
      <c r="JZN9"/>
      <c r="JZO9"/>
      <c r="JZP9"/>
      <c r="JZQ9"/>
      <c r="JZR9"/>
      <c r="JZS9"/>
      <c r="JZT9"/>
      <c r="JZU9"/>
      <c r="JZV9"/>
      <c r="JZW9"/>
      <c r="JZX9"/>
      <c r="JZY9"/>
      <c r="JZZ9"/>
      <c r="KAA9"/>
      <c r="KAB9"/>
      <c r="KAC9"/>
      <c r="KAD9"/>
      <c r="KAE9"/>
      <c r="KAF9"/>
      <c r="KAG9"/>
      <c r="KAH9"/>
      <c r="KAI9"/>
      <c r="KAJ9"/>
      <c r="KAK9"/>
      <c r="KAL9"/>
      <c r="KAM9"/>
      <c r="KAN9"/>
      <c r="KAO9"/>
      <c r="KAP9"/>
      <c r="KAQ9"/>
      <c r="KAR9"/>
      <c r="KAS9"/>
      <c r="KAT9"/>
      <c r="KAU9"/>
      <c r="KAV9"/>
      <c r="KAW9"/>
      <c r="KAX9"/>
      <c r="KAY9"/>
      <c r="KAZ9"/>
      <c r="KBA9"/>
      <c r="KBB9"/>
      <c r="KBC9"/>
      <c r="KBD9"/>
      <c r="KBE9"/>
      <c r="KBF9"/>
      <c r="KBG9"/>
      <c r="KBH9"/>
      <c r="KBI9"/>
      <c r="KBJ9"/>
      <c r="KBK9"/>
      <c r="KBL9"/>
      <c r="KBM9"/>
      <c r="KBN9"/>
      <c r="KBO9"/>
      <c r="KBP9"/>
      <c r="KBQ9"/>
      <c r="KBR9"/>
      <c r="KBS9"/>
      <c r="KBT9"/>
      <c r="KBU9"/>
      <c r="KBV9"/>
      <c r="KBW9"/>
      <c r="KBX9"/>
      <c r="KBY9"/>
      <c r="KBZ9"/>
      <c r="KCA9"/>
      <c r="KCB9"/>
      <c r="KCC9"/>
      <c r="KCD9"/>
      <c r="KCE9"/>
      <c r="KCF9"/>
      <c r="KCG9"/>
      <c r="KCH9"/>
      <c r="KCI9"/>
      <c r="KCJ9"/>
      <c r="KCK9"/>
      <c r="KCL9"/>
      <c r="KCM9"/>
      <c r="KCN9"/>
      <c r="KCO9"/>
      <c r="KCP9"/>
      <c r="KCQ9"/>
      <c r="KCR9"/>
      <c r="KCS9"/>
      <c r="KCT9"/>
      <c r="KCU9"/>
      <c r="KCV9"/>
      <c r="KCW9"/>
      <c r="KCX9"/>
      <c r="KCY9"/>
      <c r="KCZ9"/>
      <c r="KDA9"/>
      <c r="KDB9"/>
      <c r="KDC9"/>
      <c r="KDD9"/>
      <c r="KDE9"/>
      <c r="KDF9"/>
      <c r="KDG9"/>
      <c r="KDH9"/>
      <c r="KDI9"/>
      <c r="KDJ9"/>
      <c r="KDK9"/>
      <c r="KDL9"/>
      <c r="KDM9"/>
      <c r="KDN9"/>
      <c r="KDO9"/>
      <c r="KDP9"/>
      <c r="KDQ9"/>
      <c r="KDR9"/>
      <c r="KDS9"/>
      <c r="KDT9"/>
      <c r="KDU9"/>
      <c r="KDV9"/>
      <c r="KDW9"/>
      <c r="KDX9"/>
      <c r="KDY9"/>
      <c r="KDZ9"/>
      <c r="KEA9"/>
      <c r="KEB9"/>
      <c r="KEC9"/>
      <c r="KED9"/>
      <c r="KEE9"/>
      <c r="KEF9"/>
      <c r="KEG9"/>
      <c r="KEH9"/>
      <c r="KEI9"/>
      <c r="KEJ9"/>
      <c r="KEK9"/>
      <c r="KEL9"/>
      <c r="KEM9"/>
      <c r="KEN9"/>
      <c r="KEO9"/>
      <c r="KEP9"/>
      <c r="KEQ9"/>
      <c r="KER9"/>
      <c r="KES9"/>
      <c r="KET9"/>
      <c r="KEU9"/>
      <c r="KEV9"/>
      <c r="KEW9"/>
      <c r="KEX9"/>
      <c r="KEY9"/>
      <c r="KEZ9"/>
      <c r="KFA9"/>
      <c r="KFB9"/>
      <c r="KFC9"/>
      <c r="KFD9"/>
      <c r="KFE9"/>
      <c r="KFF9"/>
      <c r="KFG9"/>
      <c r="KFH9"/>
      <c r="KFI9"/>
      <c r="KFJ9"/>
      <c r="KFK9"/>
      <c r="KFL9"/>
      <c r="KFM9"/>
      <c r="KFN9"/>
      <c r="KFO9"/>
      <c r="KFP9"/>
      <c r="KFQ9"/>
      <c r="KFR9"/>
      <c r="KFS9"/>
      <c r="KFT9"/>
      <c r="KFU9"/>
      <c r="KFV9"/>
      <c r="KFW9"/>
      <c r="KFX9"/>
      <c r="KFY9"/>
      <c r="KFZ9"/>
      <c r="KGA9"/>
      <c r="KGB9"/>
      <c r="KGC9"/>
      <c r="KGD9"/>
      <c r="KGE9"/>
      <c r="KGF9"/>
      <c r="KGG9"/>
      <c r="KGH9"/>
      <c r="KGI9"/>
      <c r="KGJ9"/>
      <c r="KGK9"/>
      <c r="KGL9"/>
      <c r="KGM9"/>
      <c r="KGN9"/>
      <c r="KGO9"/>
      <c r="KGP9"/>
      <c r="KGQ9"/>
      <c r="KGR9"/>
      <c r="KGS9"/>
      <c r="KGT9"/>
      <c r="KGU9"/>
      <c r="KGV9"/>
      <c r="KGW9"/>
      <c r="KGX9"/>
      <c r="KGY9"/>
      <c r="KGZ9"/>
      <c r="KHA9"/>
      <c r="KHB9"/>
      <c r="KHC9"/>
      <c r="KHD9"/>
      <c r="KHE9"/>
      <c r="KHF9"/>
      <c r="KHG9"/>
      <c r="KHH9"/>
      <c r="KHI9"/>
      <c r="KHJ9"/>
      <c r="KHK9"/>
      <c r="KHL9"/>
      <c r="KHM9"/>
      <c r="KHN9"/>
      <c r="KHO9"/>
      <c r="KHP9"/>
      <c r="KHQ9"/>
      <c r="KHR9"/>
      <c r="KHS9"/>
      <c r="KHT9"/>
      <c r="KHU9"/>
      <c r="KHV9"/>
      <c r="KHW9"/>
      <c r="KHX9"/>
      <c r="KHY9"/>
      <c r="KHZ9"/>
      <c r="KIA9"/>
      <c r="KIB9"/>
      <c r="KIC9"/>
      <c r="KID9"/>
      <c r="KIE9"/>
      <c r="KIF9"/>
      <c r="KIG9"/>
      <c r="KIH9"/>
      <c r="KII9"/>
      <c r="KIJ9"/>
      <c r="KIK9"/>
      <c r="KIL9"/>
      <c r="KIM9"/>
      <c r="KIN9"/>
      <c r="KIO9"/>
      <c r="KIP9"/>
      <c r="KIQ9"/>
      <c r="KIR9"/>
      <c r="KIS9"/>
      <c r="KIT9"/>
      <c r="KIU9"/>
      <c r="KIV9"/>
      <c r="KIW9"/>
      <c r="KIX9"/>
      <c r="KIY9"/>
      <c r="KIZ9"/>
      <c r="KJA9"/>
      <c r="KJB9"/>
      <c r="KJC9"/>
      <c r="KJD9"/>
      <c r="KJE9"/>
      <c r="KJF9"/>
      <c r="KJG9"/>
      <c r="KJH9"/>
      <c r="KJI9"/>
      <c r="KJJ9"/>
      <c r="KJK9"/>
      <c r="KJL9"/>
      <c r="KJM9"/>
      <c r="KJN9"/>
      <c r="KJO9"/>
      <c r="KJP9"/>
      <c r="KJQ9"/>
      <c r="KJR9"/>
      <c r="KJS9"/>
      <c r="KJT9"/>
      <c r="KJU9"/>
      <c r="KJV9"/>
      <c r="KJW9"/>
      <c r="KJX9"/>
      <c r="KJY9"/>
      <c r="KJZ9"/>
      <c r="KKA9"/>
      <c r="KKB9"/>
      <c r="KKC9"/>
      <c r="KKD9"/>
      <c r="KKE9"/>
      <c r="KKF9"/>
      <c r="KKG9"/>
      <c r="KKH9"/>
      <c r="KKI9"/>
      <c r="KKJ9"/>
      <c r="KKK9"/>
      <c r="KKL9"/>
      <c r="KKM9"/>
      <c r="KKN9"/>
      <c r="KKO9"/>
      <c r="KKP9"/>
      <c r="KKQ9"/>
      <c r="KKR9"/>
      <c r="KKS9"/>
      <c r="KKT9"/>
      <c r="KKU9"/>
      <c r="KKV9"/>
      <c r="KKW9"/>
      <c r="KKX9"/>
      <c r="KKY9"/>
      <c r="KKZ9"/>
      <c r="KLA9"/>
      <c r="KLB9"/>
      <c r="KLC9"/>
      <c r="KLD9"/>
      <c r="KLE9"/>
      <c r="KLF9"/>
      <c r="KLG9"/>
      <c r="KLH9"/>
      <c r="KLI9"/>
      <c r="KLJ9"/>
      <c r="KLK9"/>
      <c r="KLL9"/>
      <c r="KLM9"/>
      <c r="KLN9"/>
      <c r="KLO9"/>
      <c r="KLP9"/>
      <c r="KLQ9"/>
      <c r="KLR9"/>
      <c r="KLS9"/>
      <c r="KLT9"/>
      <c r="KLU9"/>
      <c r="KLV9"/>
      <c r="KLW9"/>
      <c r="KLX9"/>
      <c r="KLY9"/>
      <c r="KLZ9"/>
      <c r="KMA9"/>
      <c r="KMB9"/>
      <c r="KMC9"/>
      <c r="KMD9"/>
      <c r="KME9"/>
      <c r="KMF9"/>
      <c r="KMG9"/>
      <c r="KMH9"/>
      <c r="KMI9"/>
      <c r="KMJ9"/>
      <c r="KMK9"/>
      <c r="KML9"/>
      <c r="KMM9"/>
      <c r="KMN9"/>
      <c r="KMO9"/>
      <c r="KMP9"/>
      <c r="KMQ9"/>
      <c r="KMR9"/>
      <c r="KMS9"/>
      <c r="KMT9"/>
      <c r="KMU9"/>
      <c r="KMV9"/>
      <c r="KMW9"/>
      <c r="KMX9"/>
      <c r="KMY9"/>
      <c r="KMZ9"/>
      <c r="KNA9"/>
      <c r="KNB9"/>
      <c r="KNC9"/>
      <c r="KND9"/>
      <c r="KNE9"/>
      <c r="KNF9"/>
      <c r="KNG9"/>
      <c r="KNH9"/>
      <c r="KNI9"/>
      <c r="KNJ9"/>
      <c r="KNK9"/>
      <c r="KNL9"/>
      <c r="KNM9"/>
      <c r="KNN9"/>
      <c r="KNO9"/>
      <c r="KNP9"/>
      <c r="KNQ9"/>
      <c r="KNR9"/>
      <c r="KNS9"/>
      <c r="KNT9"/>
      <c r="KNU9"/>
      <c r="KNV9"/>
      <c r="KNW9"/>
      <c r="KNX9"/>
      <c r="KNY9"/>
      <c r="KNZ9"/>
      <c r="KOA9"/>
      <c r="KOB9"/>
      <c r="KOC9"/>
      <c r="KOD9"/>
      <c r="KOE9"/>
      <c r="KOF9"/>
      <c r="KOG9"/>
      <c r="KOH9"/>
      <c r="KOI9"/>
      <c r="KOJ9"/>
      <c r="KOK9"/>
      <c r="KOL9"/>
      <c r="KOM9"/>
      <c r="KON9"/>
      <c r="KOO9"/>
      <c r="KOP9"/>
      <c r="KOQ9"/>
      <c r="KOR9"/>
      <c r="KOS9"/>
      <c r="KOT9"/>
      <c r="KOU9"/>
      <c r="KOV9"/>
      <c r="KOW9"/>
      <c r="KOX9"/>
      <c r="KOY9"/>
      <c r="KOZ9"/>
      <c r="KPA9"/>
      <c r="KPB9"/>
      <c r="KPC9"/>
      <c r="KPD9"/>
      <c r="KPE9"/>
      <c r="KPF9"/>
      <c r="KPG9"/>
      <c r="KPH9"/>
      <c r="KPI9"/>
      <c r="KPJ9"/>
      <c r="KPK9"/>
      <c r="KPL9"/>
      <c r="KPM9"/>
      <c r="KPN9"/>
      <c r="KPO9"/>
      <c r="KPP9"/>
      <c r="KPQ9"/>
      <c r="KPR9"/>
      <c r="KPS9"/>
      <c r="KPT9"/>
      <c r="KPU9"/>
      <c r="KPV9"/>
      <c r="KPW9"/>
      <c r="KPX9"/>
      <c r="KPY9"/>
      <c r="KPZ9"/>
      <c r="KQA9"/>
      <c r="KQB9"/>
      <c r="KQC9"/>
      <c r="KQD9"/>
      <c r="KQE9"/>
      <c r="KQF9"/>
      <c r="KQG9"/>
      <c r="KQH9"/>
      <c r="KQI9"/>
      <c r="KQJ9"/>
      <c r="KQK9"/>
      <c r="KQL9"/>
      <c r="KQM9"/>
      <c r="KQN9"/>
      <c r="KQO9"/>
      <c r="KQP9"/>
      <c r="KQQ9"/>
      <c r="KQR9"/>
      <c r="KQS9"/>
      <c r="KQT9"/>
      <c r="KQU9"/>
      <c r="KQV9"/>
      <c r="KQW9"/>
      <c r="KQX9"/>
      <c r="KQY9"/>
      <c r="KQZ9"/>
      <c r="KRA9"/>
      <c r="KRB9"/>
      <c r="KRC9"/>
      <c r="KRD9"/>
      <c r="KRE9"/>
      <c r="KRF9"/>
      <c r="KRG9"/>
      <c r="KRH9"/>
      <c r="KRI9"/>
      <c r="KRJ9"/>
      <c r="KRK9"/>
      <c r="KRL9"/>
      <c r="KRM9"/>
      <c r="KRN9"/>
      <c r="KRO9"/>
      <c r="KRP9"/>
      <c r="KRQ9"/>
      <c r="KRR9"/>
      <c r="KRS9"/>
      <c r="KRT9"/>
      <c r="KRU9"/>
      <c r="KRV9"/>
      <c r="KRW9"/>
      <c r="KRX9"/>
      <c r="KRY9"/>
      <c r="KRZ9"/>
      <c r="KSA9"/>
      <c r="KSB9"/>
      <c r="KSC9"/>
      <c r="KSD9"/>
      <c r="KSE9"/>
      <c r="KSF9"/>
      <c r="KSG9"/>
      <c r="KSH9"/>
      <c r="KSI9"/>
      <c r="KSJ9"/>
      <c r="KSK9"/>
      <c r="KSL9"/>
      <c r="KSM9"/>
      <c r="KSN9"/>
      <c r="KSO9"/>
      <c r="KSP9"/>
      <c r="KSQ9"/>
      <c r="KSR9"/>
      <c r="KSS9"/>
      <c r="KST9"/>
      <c r="KSU9"/>
      <c r="KSV9"/>
      <c r="KSW9"/>
      <c r="KSX9"/>
      <c r="KSY9"/>
      <c r="KSZ9"/>
      <c r="KTA9"/>
      <c r="KTB9"/>
      <c r="KTC9"/>
      <c r="KTD9"/>
      <c r="KTE9"/>
      <c r="KTF9"/>
      <c r="KTG9"/>
      <c r="KTH9"/>
      <c r="KTI9"/>
      <c r="KTJ9"/>
      <c r="KTK9"/>
      <c r="KTL9"/>
      <c r="KTM9"/>
      <c r="KTN9"/>
      <c r="KTO9"/>
      <c r="KTP9"/>
      <c r="KTQ9"/>
      <c r="KTR9"/>
      <c r="KTS9"/>
      <c r="KTT9"/>
      <c r="KTU9"/>
      <c r="KTV9"/>
      <c r="KTW9"/>
      <c r="KTX9"/>
      <c r="KTY9"/>
      <c r="KTZ9"/>
      <c r="KUA9"/>
      <c r="KUB9"/>
      <c r="KUC9"/>
      <c r="KUD9"/>
      <c r="KUE9"/>
      <c r="KUF9"/>
      <c r="KUG9"/>
      <c r="KUH9"/>
      <c r="KUI9"/>
      <c r="KUJ9"/>
      <c r="KUK9"/>
      <c r="KUL9"/>
      <c r="KUM9"/>
      <c r="KUN9"/>
      <c r="KUO9"/>
      <c r="KUP9"/>
      <c r="KUQ9"/>
      <c r="KUR9"/>
      <c r="KUS9"/>
      <c r="KUT9"/>
      <c r="KUU9"/>
      <c r="KUV9"/>
      <c r="KUW9"/>
      <c r="KUX9"/>
      <c r="KUY9"/>
      <c r="KUZ9"/>
      <c r="KVA9"/>
      <c r="KVB9"/>
      <c r="KVC9"/>
      <c r="KVD9"/>
      <c r="KVE9"/>
      <c r="KVF9"/>
      <c r="KVG9"/>
      <c r="KVH9"/>
      <c r="KVI9"/>
      <c r="KVJ9"/>
      <c r="KVK9"/>
      <c r="KVL9"/>
      <c r="KVM9"/>
      <c r="KVN9"/>
      <c r="KVO9"/>
      <c r="KVP9"/>
      <c r="KVQ9"/>
      <c r="KVR9"/>
      <c r="KVS9"/>
      <c r="KVT9"/>
      <c r="KVU9"/>
      <c r="KVV9"/>
      <c r="KVW9"/>
      <c r="KVX9"/>
      <c r="KVY9"/>
      <c r="KVZ9"/>
      <c r="KWA9"/>
      <c r="KWB9"/>
      <c r="KWC9"/>
      <c r="KWD9"/>
      <c r="KWE9"/>
      <c r="KWF9"/>
      <c r="KWG9"/>
      <c r="KWH9"/>
      <c r="KWI9"/>
      <c r="KWJ9"/>
      <c r="KWK9"/>
      <c r="KWL9"/>
      <c r="KWM9"/>
      <c r="KWN9"/>
      <c r="KWO9"/>
      <c r="KWP9"/>
      <c r="KWQ9"/>
      <c r="KWR9"/>
      <c r="KWS9"/>
      <c r="KWT9"/>
      <c r="KWU9"/>
      <c r="KWV9"/>
      <c r="KWW9"/>
      <c r="KWX9"/>
      <c r="KWY9"/>
      <c r="KWZ9"/>
      <c r="KXA9"/>
      <c r="KXB9"/>
      <c r="KXC9"/>
      <c r="KXD9"/>
      <c r="KXE9"/>
      <c r="KXF9"/>
      <c r="KXG9"/>
      <c r="KXH9"/>
      <c r="KXI9"/>
      <c r="KXJ9"/>
      <c r="KXK9"/>
      <c r="KXL9"/>
      <c r="KXM9"/>
      <c r="KXN9"/>
      <c r="KXO9"/>
      <c r="KXP9"/>
      <c r="KXQ9"/>
      <c r="KXR9"/>
      <c r="KXS9"/>
      <c r="KXT9"/>
      <c r="KXU9"/>
      <c r="KXV9"/>
      <c r="KXW9"/>
      <c r="KXX9"/>
      <c r="KXY9"/>
      <c r="KXZ9"/>
      <c r="KYA9"/>
      <c r="KYB9"/>
      <c r="KYC9"/>
      <c r="KYD9"/>
      <c r="KYE9"/>
      <c r="KYF9"/>
      <c r="KYG9"/>
      <c r="KYH9"/>
      <c r="KYI9"/>
      <c r="KYJ9"/>
      <c r="KYK9"/>
      <c r="KYL9"/>
      <c r="KYM9"/>
      <c r="KYN9"/>
      <c r="KYO9"/>
      <c r="KYP9"/>
      <c r="KYQ9"/>
      <c r="KYR9"/>
      <c r="KYS9"/>
      <c r="KYT9"/>
      <c r="KYU9"/>
      <c r="KYV9"/>
      <c r="KYW9"/>
      <c r="KYX9"/>
      <c r="KYY9"/>
      <c r="KYZ9"/>
      <c r="KZA9"/>
      <c r="KZB9"/>
      <c r="KZC9"/>
      <c r="KZD9"/>
      <c r="KZE9"/>
      <c r="KZF9"/>
      <c r="KZG9"/>
      <c r="KZH9"/>
      <c r="KZI9"/>
      <c r="KZJ9"/>
      <c r="KZK9"/>
      <c r="KZL9"/>
      <c r="KZM9"/>
      <c r="KZN9"/>
      <c r="KZO9"/>
      <c r="KZP9"/>
      <c r="KZQ9"/>
      <c r="KZR9"/>
      <c r="KZS9"/>
      <c r="KZT9"/>
      <c r="KZU9"/>
      <c r="KZV9"/>
      <c r="KZW9"/>
      <c r="KZX9"/>
      <c r="KZY9"/>
      <c r="KZZ9"/>
      <c r="LAA9"/>
      <c r="LAB9"/>
      <c r="LAC9"/>
      <c r="LAD9"/>
      <c r="LAE9"/>
      <c r="LAF9"/>
      <c r="LAG9"/>
      <c r="LAH9"/>
      <c r="LAI9"/>
      <c r="LAJ9"/>
      <c r="LAK9"/>
      <c r="LAL9"/>
      <c r="LAM9"/>
      <c r="LAN9"/>
      <c r="LAO9"/>
      <c r="LAP9"/>
      <c r="LAQ9"/>
      <c r="LAR9"/>
      <c r="LAS9"/>
      <c r="LAT9"/>
      <c r="LAU9"/>
      <c r="LAV9"/>
      <c r="LAW9"/>
      <c r="LAX9"/>
      <c r="LAY9"/>
      <c r="LAZ9"/>
      <c r="LBA9"/>
      <c r="LBB9"/>
      <c r="LBC9"/>
      <c r="LBD9"/>
      <c r="LBE9"/>
      <c r="LBF9"/>
      <c r="LBG9"/>
      <c r="LBH9"/>
      <c r="LBI9"/>
      <c r="LBJ9"/>
      <c r="LBK9"/>
      <c r="LBL9"/>
      <c r="LBM9"/>
      <c r="LBN9"/>
      <c r="LBO9"/>
      <c r="LBP9"/>
      <c r="LBQ9"/>
      <c r="LBR9"/>
      <c r="LBS9"/>
      <c r="LBT9"/>
      <c r="LBU9"/>
      <c r="LBV9"/>
      <c r="LBW9"/>
      <c r="LBX9"/>
      <c r="LBY9"/>
      <c r="LBZ9"/>
      <c r="LCA9"/>
      <c r="LCB9"/>
      <c r="LCC9"/>
      <c r="LCD9"/>
      <c r="LCE9"/>
      <c r="LCF9"/>
      <c r="LCG9"/>
      <c r="LCH9"/>
      <c r="LCI9"/>
      <c r="LCJ9"/>
      <c r="LCK9"/>
      <c r="LCL9"/>
      <c r="LCM9"/>
      <c r="LCN9"/>
      <c r="LCO9"/>
      <c r="LCP9"/>
      <c r="LCQ9"/>
      <c r="LCR9"/>
      <c r="LCS9"/>
      <c r="LCT9"/>
      <c r="LCU9"/>
      <c r="LCV9"/>
      <c r="LCW9"/>
      <c r="LCX9"/>
      <c r="LCY9"/>
      <c r="LCZ9"/>
      <c r="LDA9"/>
      <c r="LDB9"/>
      <c r="LDC9"/>
      <c r="LDD9"/>
      <c r="LDE9"/>
      <c r="LDF9"/>
      <c r="LDG9"/>
      <c r="LDH9"/>
      <c r="LDI9"/>
      <c r="LDJ9"/>
      <c r="LDK9"/>
      <c r="LDL9"/>
      <c r="LDM9"/>
      <c r="LDN9"/>
      <c r="LDO9"/>
      <c r="LDP9"/>
      <c r="LDQ9"/>
      <c r="LDR9"/>
      <c r="LDS9"/>
      <c r="LDT9"/>
      <c r="LDU9"/>
      <c r="LDV9"/>
      <c r="LDW9"/>
      <c r="LDX9"/>
      <c r="LDY9"/>
      <c r="LDZ9"/>
      <c r="LEA9"/>
      <c r="LEB9"/>
      <c r="LEC9"/>
      <c r="LED9"/>
      <c r="LEE9"/>
      <c r="LEF9"/>
      <c r="LEG9"/>
      <c r="LEH9"/>
      <c r="LEI9"/>
      <c r="LEJ9"/>
      <c r="LEK9"/>
      <c r="LEL9"/>
      <c r="LEM9"/>
      <c r="LEN9"/>
      <c r="LEO9"/>
      <c r="LEP9"/>
      <c r="LEQ9"/>
      <c r="LER9"/>
      <c r="LES9"/>
      <c r="LET9"/>
      <c r="LEU9"/>
      <c r="LEV9"/>
      <c r="LEW9"/>
      <c r="LEX9"/>
      <c r="LEY9"/>
      <c r="LEZ9"/>
      <c r="LFA9"/>
      <c r="LFB9"/>
      <c r="LFC9"/>
      <c r="LFD9"/>
      <c r="LFE9"/>
      <c r="LFF9"/>
      <c r="LFG9"/>
      <c r="LFH9"/>
      <c r="LFI9"/>
      <c r="LFJ9"/>
      <c r="LFK9"/>
      <c r="LFL9"/>
      <c r="LFM9"/>
      <c r="LFN9"/>
      <c r="LFO9"/>
      <c r="LFP9"/>
      <c r="LFQ9"/>
      <c r="LFR9"/>
      <c r="LFS9"/>
      <c r="LFT9"/>
      <c r="LFU9"/>
      <c r="LFV9"/>
      <c r="LFW9"/>
      <c r="LFX9"/>
      <c r="LFY9"/>
      <c r="LFZ9"/>
      <c r="LGA9"/>
      <c r="LGB9"/>
      <c r="LGC9"/>
      <c r="LGD9"/>
      <c r="LGE9"/>
      <c r="LGF9"/>
      <c r="LGG9"/>
      <c r="LGH9"/>
      <c r="LGI9"/>
      <c r="LGJ9"/>
      <c r="LGK9"/>
      <c r="LGL9"/>
      <c r="LGM9"/>
      <c r="LGN9"/>
      <c r="LGO9"/>
      <c r="LGP9"/>
      <c r="LGQ9"/>
      <c r="LGR9"/>
      <c r="LGS9"/>
      <c r="LGT9"/>
      <c r="LGU9"/>
      <c r="LGV9"/>
      <c r="LGW9"/>
      <c r="LGX9"/>
      <c r="LGY9"/>
      <c r="LGZ9"/>
      <c r="LHA9"/>
      <c r="LHB9"/>
      <c r="LHC9"/>
      <c r="LHD9"/>
      <c r="LHE9"/>
      <c r="LHF9"/>
      <c r="LHG9"/>
      <c r="LHH9"/>
      <c r="LHI9"/>
      <c r="LHJ9"/>
      <c r="LHK9"/>
      <c r="LHL9"/>
      <c r="LHM9"/>
      <c r="LHN9"/>
      <c r="LHO9"/>
      <c r="LHP9"/>
      <c r="LHQ9"/>
      <c r="LHR9"/>
      <c r="LHS9"/>
      <c r="LHT9"/>
      <c r="LHU9"/>
      <c r="LHV9"/>
      <c r="LHW9"/>
      <c r="LHX9"/>
      <c r="LHY9"/>
      <c r="LHZ9"/>
      <c r="LIA9"/>
      <c r="LIB9"/>
      <c r="LIC9"/>
      <c r="LID9"/>
      <c r="LIE9"/>
      <c r="LIF9"/>
      <c r="LIG9"/>
      <c r="LIH9"/>
      <c r="LII9"/>
      <c r="LIJ9"/>
      <c r="LIK9"/>
      <c r="LIL9"/>
      <c r="LIM9"/>
      <c r="LIN9"/>
      <c r="LIO9"/>
      <c r="LIP9"/>
      <c r="LIQ9"/>
      <c r="LIR9"/>
      <c r="LIS9"/>
      <c r="LIT9"/>
      <c r="LIU9"/>
      <c r="LIV9"/>
      <c r="LIW9"/>
      <c r="LIX9"/>
      <c r="LIY9"/>
      <c r="LIZ9"/>
      <c r="LJA9"/>
      <c r="LJB9"/>
      <c r="LJC9"/>
      <c r="LJD9"/>
      <c r="LJE9"/>
      <c r="LJF9"/>
      <c r="LJG9"/>
      <c r="LJH9"/>
      <c r="LJI9"/>
      <c r="LJJ9"/>
      <c r="LJK9"/>
      <c r="LJL9"/>
      <c r="LJM9"/>
      <c r="LJN9"/>
      <c r="LJO9"/>
      <c r="LJP9"/>
      <c r="LJQ9"/>
      <c r="LJR9"/>
      <c r="LJS9"/>
      <c r="LJT9"/>
      <c r="LJU9"/>
      <c r="LJV9"/>
      <c r="LJW9"/>
      <c r="LJX9"/>
      <c r="LJY9"/>
      <c r="LJZ9"/>
      <c r="LKA9"/>
      <c r="LKB9"/>
      <c r="LKC9"/>
      <c r="LKD9"/>
      <c r="LKE9"/>
      <c r="LKF9"/>
      <c r="LKG9"/>
      <c r="LKH9"/>
      <c r="LKI9"/>
      <c r="LKJ9"/>
      <c r="LKK9"/>
      <c r="LKL9"/>
      <c r="LKM9"/>
      <c r="LKN9"/>
      <c r="LKO9"/>
      <c r="LKP9"/>
      <c r="LKQ9"/>
      <c r="LKR9"/>
      <c r="LKS9"/>
      <c r="LKT9"/>
      <c r="LKU9"/>
      <c r="LKV9"/>
      <c r="LKW9"/>
      <c r="LKX9"/>
      <c r="LKY9"/>
      <c r="LKZ9"/>
      <c r="LLA9"/>
      <c r="LLB9"/>
      <c r="LLC9"/>
      <c r="LLD9"/>
      <c r="LLE9"/>
      <c r="LLF9"/>
      <c r="LLG9"/>
      <c r="LLH9"/>
      <c r="LLI9"/>
      <c r="LLJ9"/>
      <c r="LLK9"/>
      <c r="LLL9"/>
      <c r="LLM9"/>
      <c r="LLN9"/>
      <c r="LLO9"/>
      <c r="LLP9"/>
      <c r="LLQ9"/>
      <c r="LLR9"/>
      <c r="LLS9"/>
      <c r="LLT9"/>
      <c r="LLU9"/>
      <c r="LLV9"/>
      <c r="LLW9"/>
      <c r="LLX9"/>
      <c r="LLY9"/>
      <c r="LLZ9"/>
      <c r="LMA9"/>
      <c r="LMB9"/>
      <c r="LMC9"/>
      <c r="LMD9"/>
      <c r="LME9"/>
      <c r="LMF9"/>
      <c r="LMG9"/>
      <c r="LMH9"/>
      <c r="LMI9"/>
      <c r="LMJ9"/>
      <c r="LMK9"/>
      <c r="LML9"/>
      <c r="LMM9"/>
      <c r="LMN9"/>
      <c r="LMO9"/>
      <c r="LMP9"/>
      <c r="LMQ9"/>
      <c r="LMR9"/>
      <c r="LMS9"/>
      <c r="LMT9"/>
      <c r="LMU9"/>
      <c r="LMV9"/>
      <c r="LMW9"/>
      <c r="LMX9"/>
      <c r="LMY9"/>
      <c r="LMZ9"/>
      <c r="LNA9"/>
      <c r="LNB9"/>
      <c r="LNC9"/>
      <c r="LND9"/>
      <c r="LNE9"/>
      <c r="LNF9"/>
      <c r="LNG9"/>
      <c r="LNH9"/>
      <c r="LNI9"/>
      <c r="LNJ9"/>
      <c r="LNK9"/>
      <c r="LNL9"/>
      <c r="LNM9"/>
      <c r="LNN9"/>
      <c r="LNO9"/>
      <c r="LNP9"/>
      <c r="LNQ9"/>
      <c r="LNR9"/>
      <c r="LNS9"/>
      <c r="LNT9"/>
      <c r="LNU9"/>
      <c r="LNV9"/>
      <c r="LNW9"/>
      <c r="LNX9"/>
      <c r="LNY9"/>
      <c r="LNZ9"/>
      <c r="LOA9"/>
      <c r="LOB9"/>
      <c r="LOC9"/>
      <c r="LOD9"/>
      <c r="LOE9"/>
      <c r="LOF9"/>
      <c r="LOG9"/>
      <c r="LOH9"/>
      <c r="LOI9"/>
      <c r="LOJ9"/>
      <c r="LOK9"/>
      <c r="LOL9"/>
      <c r="LOM9"/>
      <c r="LON9"/>
      <c r="LOO9"/>
      <c r="LOP9"/>
      <c r="LOQ9"/>
      <c r="LOR9"/>
      <c r="LOS9"/>
      <c r="LOT9"/>
      <c r="LOU9"/>
      <c r="LOV9"/>
      <c r="LOW9"/>
      <c r="LOX9"/>
      <c r="LOY9"/>
      <c r="LOZ9"/>
      <c r="LPA9"/>
      <c r="LPB9"/>
      <c r="LPC9"/>
      <c r="LPD9"/>
      <c r="LPE9"/>
      <c r="LPF9"/>
      <c r="LPG9"/>
      <c r="LPH9"/>
      <c r="LPI9"/>
      <c r="LPJ9"/>
      <c r="LPK9"/>
      <c r="LPL9"/>
      <c r="LPM9"/>
      <c r="LPN9"/>
      <c r="LPO9"/>
      <c r="LPP9"/>
      <c r="LPQ9"/>
      <c r="LPR9"/>
      <c r="LPS9"/>
      <c r="LPT9"/>
      <c r="LPU9"/>
      <c r="LPV9"/>
      <c r="LPW9"/>
      <c r="LPX9"/>
      <c r="LPY9"/>
      <c r="LPZ9"/>
      <c r="LQA9"/>
      <c r="LQB9"/>
      <c r="LQC9"/>
      <c r="LQD9"/>
      <c r="LQE9"/>
      <c r="LQF9"/>
      <c r="LQG9"/>
      <c r="LQH9"/>
      <c r="LQI9"/>
      <c r="LQJ9"/>
      <c r="LQK9"/>
      <c r="LQL9"/>
      <c r="LQM9"/>
      <c r="LQN9"/>
      <c r="LQO9"/>
      <c r="LQP9"/>
      <c r="LQQ9"/>
      <c r="LQR9"/>
      <c r="LQS9"/>
      <c r="LQT9"/>
      <c r="LQU9"/>
      <c r="LQV9"/>
      <c r="LQW9"/>
      <c r="LQX9"/>
      <c r="LQY9"/>
      <c r="LQZ9"/>
      <c r="LRA9"/>
      <c r="LRB9"/>
      <c r="LRC9"/>
      <c r="LRD9"/>
      <c r="LRE9"/>
      <c r="LRF9"/>
      <c r="LRG9"/>
      <c r="LRH9"/>
      <c r="LRI9"/>
      <c r="LRJ9"/>
      <c r="LRK9"/>
      <c r="LRL9"/>
      <c r="LRM9"/>
      <c r="LRN9"/>
      <c r="LRO9"/>
      <c r="LRP9"/>
      <c r="LRQ9"/>
      <c r="LRR9"/>
      <c r="LRS9"/>
      <c r="LRT9"/>
      <c r="LRU9"/>
      <c r="LRV9"/>
      <c r="LRW9"/>
      <c r="LRX9"/>
      <c r="LRY9"/>
      <c r="LRZ9"/>
      <c r="LSA9"/>
      <c r="LSB9"/>
      <c r="LSC9"/>
      <c r="LSD9"/>
      <c r="LSE9"/>
      <c r="LSF9"/>
      <c r="LSG9"/>
      <c r="LSH9"/>
      <c r="LSI9"/>
      <c r="LSJ9"/>
      <c r="LSK9"/>
      <c r="LSL9"/>
      <c r="LSM9"/>
      <c r="LSN9"/>
      <c r="LSO9"/>
      <c r="LSP9"/>
      <c r="LSQ9"/>
      <c r="LSR9"/>
      <c r="LSS9"/>
      <c r="LST9"/>
      <c r="LSU9"/>
      <c r="LSV9"/>
      <c r="LSW9"/>
      <c r="LSX9"/>
      <c r="LSY9"/>
      <c r="LSZ9"/>
      <c r="LTA9"/>
      <c r="LTB9"/>
      <c r="LTC9"/>
      <c r="LTD9"/>
      <c r="LTE9"/>
      <c r="LTF9"/>
      <c r="LTG9"/>
      <c r="LTH9"/>
      <c r="LTI9"/>
      <c r="LTJ9"/>
      <c r="LTK9"/>
      <c r="LTL9"/>
      <c r="LTM9"/>
      <c r="LTN9"/>
      <c r="LTO9"/>
      <c r="LTP9"/>
      <c r="LTQ9"/>
      <c r="LTR9"/>
      <c r="LTS9"/>
      <c r="LTT9"/>
      <c r="LTU9"/>
      <c r="LTV9"/>
      <c r="LTW9"/>
      <c r="LTX9"/>
      <c r="LTY9"/>
      <c r="LTZ9"/>
      <c r="LUA9"/>
      <c r="LUB9"/>
      <c r="LUC9"/>
      <c r="LUD9"/>
      <c r="LUE9"/>
      <c r="LUF9"/>
      <c r="LUG9"/>
      <c r="LUH9"/>
      <c r="LUI9"/>
      <c r="LUJ9"/>
      <c r="LUK9"/>
      <c r="LUL9"/>
      <c r="LUM9"/>
      <c r="LUN9"/>
      <c r="LUO9"/>
      <c r="LUP9"/>
      <c r="LUQ9"/>
      <c r="LUR9"/>
      <c r="LUS9"/>
      <c r="LUT9"/>
      <c r="LUU9"/>
      <c r="LUV9"/>
      <c r="LUW9"/>
      <c r="LUX9"/>
      <c r="LUY9"/>
      <c r="LUZ9"/>
      <c r="LVA9"/>
      <c r="LVB9"/>
      <c r="LVC9"/>
      <c r="LVD9"/>
      <c r="LVE9"/>
      <c r="LVF9"/>
      <c r="LVG9"/>
      <c r="LVH9"/>
      <c r="LVI9"/>
      <c r="LVJ9"/>
      <c r="LVK9"/>
      <c r="LVL9"/>
      <c r="LVM9"/>
      <c r="LVN9"/>
      <c r="LVO9"/>
      <c r="LVP9"/>
      <c r="LVQ9"/>
      <c r="LVR9"/>
      <c r="LVS9"/>
      <c r="LVT9"/>
      <c r="LVU9"/>
      <c r="LVV9"/>
      <c r="LVW9"/>
      <c r="LVX9"/>
      <c r="LVY9"/>
      <c r="LVZ9"/>
      <c r="LWA9"/>
      <c r="LWB9"/>
      <c r="LWC9"/>
      <c r="LWD9"/>
      <c r="LWE9"/>
      <c r="LWF9"/>
      <c r="LWG9"/>
      <c r="LWH9"/>
      <c r="LWI9"/>
      <c r="LWJ9"/>
      <c r="LWK9"/>
      <c r="LWL9"/>
      <c r="LWM9"/>
      <c r="LWN9"/>
      <c r="LWO9"/>
      <c r="LWP9"/>
      <c r="LWQ9"/>
      <c r="LWR9"/>
      <c r="LWS9"/>
      <c r="LWT9"/>
      <c r="LWU9"/>
      <c r="LWV9"/>
      <c r="LWW9"/>
      <c r="LWX9"/>
      <c r="LWY9"/>
      <c r="LWZ9"/>
      <c r="LXA9"/>
      <c r="LXB9"/>
      <c r="LXC9"/>
      <c r="LXD9"/>
      <c r="LXE9"/>
      <c r="LXF9"/>
      <c r="LXG9"/>
      <c r="LXH9"/>
      <c r="LXI9"/>
      <c r="LXJ9"/>
      <c r="LXK9"/>
      <c r="LXL9"/>
      <c r="LXM9"/>
      <c r="LXN9"/>
      <c r="LXO9"/>
      <c r="LXP9"/>
      <c r="LXQ9"/>
      <c r="LXR9"/>
      <c r="LXS9"/>
      <c r="LXT9"/>
      <c r="LXU9"/>
      <c r="LXV9"/>
      <c r="LXW9"/>
      <c r="LXX9"/>
      <c r="LXY9"/>
      <c r="LXZ9"/>
      <c r="LYA9"/>
      <c r="LYB9"/>
      <c r="LYC9"/>
      <c r="LYD9"/>
      <c r="LYE9"/>
      <c r="LYF9"/>
      <c r="LYG9"/>
      <c r="LYH9"/>
      <c r="LYI9"/>
      <c r="LYJ9"/>
      <c r="LYK9"/>
      <c r="LYL9"/>
      <c r="LYM9"/>
      <c r="LYN9"/>
      <c r="LYO9"/>
      <c r="LYP9"/>
      <c r="LYQ9"/>
      <c r="LYR9"/>
      <c r="LYS9"/>
      <c r="LYT9"/>
      <c r="LYU9"/>
      <c r="LYV9"/>
      <c r="LYW9"/>
      <c r="LYX9"/>
      <c r="LYY9"/>
      <c r="LYZ9"/>
      <c r="LZA9"/>
      <c r="LZB9"/>
      <c r="LZC9"/>
      <c r="LZD9"/>
      <c r="LZE9"/>
      <c r="LZF9"/>
      <c r="LZG9"/>
      <c r="LZH9"/>
      <c r="LZI9"/>
      <c r="LZJ9"/>
      <c r="LZK9"/>
      <c r="LZL9"/>
      <c r="LZM9"/>
      <c r="LZN9"/>
      <c r="LZO9"/>
      <c r="LZP9"/>
      <c r="LZQ9"/>
      <c r="LZR9"/>
      <c r="LZS9"/>
      <c r="LZT9"/>
      <c r="LZU9"/>
      <c r="LZV9"/>
      <c r="LZW9"/>
      <c r="LZX9"/>
      <c r="LZY9"/>
      <c r="LZZ9"/>
      <c r="MAA9"/>
      <c r="MAB9"/>
      <c r="MAC9"/>
      <c r="MAD9"/>
      <c r="MAE9"/>
      <c r="MAF9"/>
      <c r="MAG9"/>
      <c r="MAH9"/>
      <c r="MAI9"/>
      <c r="MAJ9"/>
      <c r="MAK9"/>
      <c r="MAL9"/>
      <c r="MAM9"/>
      <c r="MAN9"/>
      <c r="MAO9"/>
      <c r="MAP9"/>
      <c r="MAQ9"/>
      <c r="MAR9"/>
      <c r="MAS9"/>
      <c r="MAT9"/>
      <c r="MAU9"/>
      <c r="MAV9"/>
      <c r="MAW9"/>
      <c r="MAX9"/>
      <c r="MAY9"/>
      <c r="MAZ9"/>
      <c r="MBA9"/>
      <c r="MBB9"/>
      <c r="MBC9"/>
      <c r="MBD9"/>
      <c r="MBE9"/>
      <c r="MBF9"/>
      <c r="MBG9"/>
      <c r="MBH9"/>
      <c r="MBI9"/>
      <c r="MBJ9"/>
      <c r="MBK9"/>
      <c r="MBL9"/>
      <c r="MBM9"/>
      <c r="MBN9"/>
      <c r="MBO9"/>
      <c r="MBP9"/>
      <c r="MBQ9"/>
      <c r="MBR9"/>
      <c r="MBS9"/>
      <c r="MBT9"/>
      <c r="MBU9"/>
      <c r="MBV9"/>
      <c r="MBW9"/>
      <c r="MBX9"/>
      <c r="MBY9"/>
      <c r="MBZ9"/>
      <c r="MCA9"/>
      <c r="MCB9"/>
      <c r="MCC9"/>
      <c r="MCD9"/>
      <c r="MCE9"/>
      <c r="MCF9"/>
      <c r="MCG9"/>
      <c r="MCH9"/>
      <c r="MCI9"/>
      <c r="MCJ9"/>
      <c r="MCK9"/>
      <c r="MCL9"/>
      <c r="MCM9"/>
      <c r="MCN9"/>
      <c r="MCO9"/>
      <c r="MCP9"/>
      <c r="MCQ9"/>
      <c r="MCR9"/>
      <c r="MCS9"/>
      <c r="MCT9"/>
      <c r="MCU9"/>
      <c r="MCV9"/>
      <c r="MCW9"/>
      <c r="MCX9"/>
      <c r="MCY9"/>
      <c r="MCZ9"/>
      <c r="MDA9"/>
      <c r="MDB9"/>
      <c r="MDC9"/>
      <c r="MDD9"/>
      <c r="MDE9"/>
      <c r="MDF9"/>
      <c r="MDG9"/>
      <c r="MDH9"/>
      <c r="MDI9"/>
      <c r="MDJ9"/>
      <c r="MDK9"/>
      <c r="MDL9"/>
      <c r="MDM9"/>
      <c r="MDN9"/>
      <c r="MDO9"/>
      <c r="MDP9"/>
      <c r="MDQ9"/>
      <c r="MDR9"/>
      <c r="MDS9"/>
      <c r="MDT9"/>
      <c r="MDU9"/>
      <c r="MDV9"/>
      <c r="MDW9"/>
      <c r="MDX9"/>
      <c r="MDY9"/>
      <c r="MDZ9"/>
      <c r="MEA9"/>
      <c r="MEB9"/>
      <c r="MEC9"/>
      <c r="MED9"/>
      <c r="MEE9"/>
      <c r="MEF9"/>
      <c r="MEG9"/>
      <c r="MEH9"/>
      <c r="MEI9"/>
      <c r="MEJ9"/>
      <c r="MEK9"/>
      <c r="MEL9"/>
      <c r="MEM9"/>
      <c r="MEN9"/>
      <c r="MEO9"/>
      <c r="MEP9"/>
      <c r="MEQ9"/>
      <c r="MER9"/>
      <c r="MES9"/>
      <c r="MET9"/>
      <c r="MEU9"/>
      <c r="MEV9"/>
      <c r="MEW9"/>
      <c r="MEX9"/>
      <c r="MEY9"/>
      <c r="MEZ9"/>
      <c r="MFA9"/>
      <c r="MFB9"/>
      <c r="MFC9"/>
      <c r="MFD9"/>
      <c r="MFE9"/>
      <c r="MFF9"/>
      <c r="MFG9"/>
      <c r="MFH9"/>
      <c r="MFI9"/>
      <c r="MFJ9"/>
      <c r="MFK9"/>
      <c r="MFL9"/>
      <c r="MFM9"/>
      <c r="MFN9"/>
      <c r="MFO9"/>
      <c r="MFP9"/>
      <c r="MFQ9"/>
      <c r="MFR9"/>
      <c r="MFS9"/>
      <c r="MFT9"/>
      <c r="MFU9"/>
      <c r="MFV9"/>
      <c r="MFW9"/>
      <c r="MFX9"/>
      <c r="MFY9"/>
      <c r="MFZ9"/>
      <c r="MGA9"/>
      <c r="MGB9"/>
      <c r="MGC9"/>
      <c r="MGD9"/>
      <c r="MGE9"/>
      <c r="MGF9"/>
      <c r="MGG9"/>
      <c r="MGH9"/>
      <c r="MGI9"/>
      <c r="MGJ9"/>
      <c r="MGK9"/>
      <c r="MGL9"/>
      <c r="MGM9"/>
      <c r="MGN9"/>
      <c r="MGO9"/>
      <c r="MGP9"/>
      <c r="MGQ9"/>
      <c r="MGR9"/>
      <c r="MGS9"/>
      <c r="MGT9"/>
      <c r="MGU9"/>
      <c r="MGV9"/>
      <c r="MGW9"/>
      <c r="MGX9"/>
      <c r="MGY9"/>
      <c r="MGZ9"/>
      <c r="MHA9"/>
      <c r="MHB9"/>
      <c r="MHC9"/>
      <c r="MHD9"/>
      <c r="MHE9"/>
      <c r="MHF9"/>
      <c r="MHG9"/>
      <c r="MHH9"/>
      <c r="MHI9"/>
      <c r="MHJ9"/>
      <c r="MHK9"/>
      <c r="MHL9"/>
      <c r="MHM9"/>
      <c r="MHN9"/>
      <c r="MHO9"/>
      <c r="MHP9"/>
      <c r="MHQ9"/>
      <c r="MHR9"/>
      <c r="MHS9"/>
      <c r="MHT9"/>
      <c r="MHU9"/>
      <c r="MHV9"/>
      <c r="MHW9"/>
      <c r="MHX9"/>
      <c r="MHY9"/>
      <c r="MHZ9"/>
      <c r="MIA9"/>
      <c r="MIB9"/>
      <c r="MIC9"/>
      <c r="MID9"/>
      <c r="MIE9"/>
      <c r="MIF9"/>
      <c r="MIG9"/>
      <c r="MIH9"/>
      <c r="MII9"/>
      <c r="MIJ9"/>
      <c r="MIK9"/>
      <c r="MIL9"/>
      <c r="MIM9"/>
      <c r="MIN9"/>
      <c r="MIO9"/>
      <c r="MIP9"/>
      <c r="MIQ9"/>
      <c r="MIR9"/>
      <c r="MIS9"/>
      <c r="MIT9"/>
      <c r="MIU9"/>
      <c r="MIV9"/>
      <c r="MIW9"/>
      <c r="MIX9"/>
      <c r="MIY9"/>
      <c r="MIZ9"/>
      <c r="MJA9"/>
      <c r="MJB9"/>
      <c r="MJC9"/>
      <c r="MJD9"/>
      <c r="MJE9"/>
      <c r="MJF9"/>
      <c r="MJG9"/>
      <c r="MJH9"/>
      <c r="MJI9"/>
      <c r="MJJ9"/>
      <c r="MJK9"/>
      <c r="MJL9"/>
      <c r="MJM9"/>
      <c r="MJN9"/>
      <c r="MJO9"/>
      <c r="MJP9"/>
      <c r="MJQ9"/>
      <c r="MJR9"/>
      <c r="MJS9"/>
      <c r="MJT9"/>
      <c r="MJU9"/>
      <c r="MJV9"/>
      <c r="MJW9"/>
      <c r="MJX9"/>
      <c r="MJY9"/>
      <c r="MJZ9"/>
      <c r="MKA9"/>
      <c r="MKB9"/>
      <c r="MKC9"/>
      <c r="MKD9"/>
      <c r="MKE9"/>
      <c r="MKF9"/>
      <c r="MKG9"/>
      <c r="MKH9"/>
      <c r="MKI9"/>
      <c r="MKJ9"/>
      <c r="MKK9"/>
      <c r="MKL9"/>
      <c r="MKM9"/>
      <c r="MKN9"/>
      <c r="MKO9"/>
      <c r="MKP9"/>
      <c r="MKQ9"/>
      <c r="MKR9"/>
      <c r="MKS9"/>
      <c r="MKT9"/>
      <c r="MKU9"/>
      <c r="MKV9"/>
      <c r="MKW9"/>
      <c r="MKX9"/>
      <c r="MKY9"/>
      <c r="MKZ9"/>
      <c r="MLA9"/>
      <c r="MLB9"/>
      <c r="MLC9"/>
      <c r="MLD9"/>
      <c r="MLE9"/>
      <c r="MLF9"/>
      <c r="MLG9"/>
      <c r="MLH9"/>
      <c r="MLI9"/>
      <c r="MLJ9"/>
      <c r="MLK9"/>
      <c r="MLL9"/>
      <c r="MLM9"/>
      <c r="MLN9"/>
      <c r="MLO9"/>
      <c r="MLP9"/>
      <c r="MLQ9"/>
      <c r="MLR9"/>
      <c r="MLS9"/>
      <c r="MLT9"/>
      <c r="MLU9"/>
      <c r="MLV9"/>
      <c r="MLW9"/>
      <c r="MLX9"/>
      <c r="MLY9"/>
      <c r="MLZ9"/>
      <c r="MMA9"/>
      <c r="MMB9"/>
      <c r="MMC9"/>
      <c r="MMD9"/>
      <c r="MME9"/>
      <c r="MMF9"/>
      <c r="MMG9"/>
      <c r="MMH9"/>
      <c r="MMI9"/>
      <c r="MMJ9"/>
      <c r="MMK9"/>
      <c r="MML9"/>
      <c r="MMM9"/>
      <c r="MMN9"/>
      <c r="MMO9"/>
      <c r="MMP9"/>
      <c r="MMQ9"/>
      <c r="MMR9"/>
      <c r="MMS9"/>
      <c r="MMT9"/>
      <c r="MMU9"/>
      <c r="MMV9"/>
      <c r="MMW9"/>
      <c r="MMX9"/>
      <c r="MMY9"/>
      <c r="MMZ9"/>
      <c r="MNA9"/>
      <c r="MNB9"/>
      <c r="MNC9"/>
      <c r="MND9"/>
      <c r="MNE9"/>
      <c r="MNF9"/>
      <c r="MNG9"/>
      <c r="MNH9"/>
      <c r="MNI9"/>
      <c r="MNJ9"/>
      <c r="MNK9"/>
      <c r="MNL9"/>
      <c r="MNM9"/>
      <c r="MNN9"/>
      <c r="MNO9"/>
      <c r="MNP9"/>
      <c r="MNQ9"/>
      <c r="MNR9"/>
      <c r="MNS9"/>
      <c r="MNT9"/>
      <c r="MNU9"/>
      <c r="MNV9"/>
      <c r="MNW9"/>
      <c r="MNX9"/>
      <c r="MNY9"/>
      <c r="MNZ9"/>
      <c r="MOA9"/>
      <c r="MOB9"/>
      <c r="MOC9"/>
      <c r="MOD9"/>
      <c r="MOE9"/>
      <c r="MOF9"/>
      <c r="MOG9"/>
      <c r="MOH9"/>
      <c r="MOI9"/>
      <c r="MOJ9"/>
      <c r="MOK9"/>
      <c r="MOL9"/>
      <c r="MOM9"/>
      <c r="MON9"/>
      <c r="MOO9"/>
      <c r="MOP9"/>
      <c r="MOQ9"/>
      <c r="MOR9"/>
      <c r="MOS9"/>
      <c r="MOT9"/>
      <c r="MOU9"/>
      <c r="MOV9"/>
      <c r="MOW9"/>
      <c r="MOX9"/>
      <c r="MOY9"/>
      <c r="MOZ9"/>
      <c r="MPA9"/>
      <c r="MPB9"/>
      <c r="MPC9"/>
      <c r="MPD9"/>
      <c r="MPE9"/>
      <c r="MPF9"/>
      <c r="MPG9"/>
      <c r="MPH9"/>
      <c r="MPI9"/>
      <c r="MPJ9"/>
      <c r="MPK9"/>
      <c r="MPL9"/>
      <c r="MPM9"/>
      <c r="MPN9"/>
      <c r="MPO9"/>
      <c r="MPP9"/>
      <c r="MPQ9"/>
      <c r="MPR9"/>
      <c r="MPS9"/>
      <c r="MPT9"/>
      <c r="MPU9"/>
      <c r="MPV9"/>
      <c r="MPW9"/>
      <c r="MPX9"/>
      <c r="MPY9"/>
      <c r="MPZ9"/>
      <c r="MQA9"/>
      <c r="MQB9"/>
      <c r="MQC9"/>
      <c r="MQD9"/>
      <c r="MQE9"/>
      <c r="MQF9"/>
      <c r="MQG9"/>
      <c r="MQH9"/>
      <c r="MQI9"/>
      <c r="MQJ9"/>
      <c r="MQK9"/>
      <c r="MQL9"/>
      <c r="MQM9"/>
      <c r="MQN9"/>
      <c r="MQO9"/>
      <c r="MQP9"/>
      <c r="MQQ9"/>
      <c r="MQR9"/>
      <c r="MQS9"/>
      <c r="MQT9"/>
      <c r="MQU9"/>
      <c r="MQV9"/>
      <c r="MQW9"/>
      <c r="MQX9"/>
      <c r="MQY9"/>
      <c r="MQZ9"/>
      <c r="MRA9"/>
      <c r="MRB9"/>
      <c r="MRC9"/>
      <c r="MRD9"/>
      <c r="MRE9"/>
      <c r="MRF9"/>
      <c r="MRG9"/>
      <c r="MRH9"/>
      <c r="MRI9"/>
      <c r="MRJ9"/>
      <c r="MRK9"/>
      <c r="MRL9"/>
      <c r="MRM9"/>
      <c r="MRN9"/>
      <c r="MRO9"/>
      <c r="MRP9"/>
      <c r="MRQ9"/>
      <c r="MRR9"/>
      <c r="MRS9"/>
      <c r="MRT9"/>
      <c r="MRU9"/>
      <c r="MRV9"/>
      <c r="MRW9"/>
      <c r="MRX9"/>
      <c r="MRY9"/>
      <c r="MRZ9"/>
      <c r="MSA9"/>
      <c r="MSB9"/>
      <c r="MSC9"/>
      <c r="MSD9"/>
      <c r="MSE9"/>
      <c r="MSF9"/>
      <c r="MSG9"/>
      <c r="MSH9"/>
      <c r="MSI9"/>
      <c r="MSJ9"/>
      <c r="MSK9"/>
      <c r="MSL9"/>
      <c r="MSM9"/>
      <c r="MSN9"/>
      <c r="MSO9"/>
      <c r="MSP9"/>
      <c r="MSQ9"/>
      <c r="MSR9"/>
      <c r="MSS9"/>
      <c r="MST9"/>
      <c r="MSU9"/>
      <c r="MSV9"/>
      <c r="MSW9"/>
      <c r="MSX9"/>
      <c r="MSY9"/>
      <c r="MSZ9"/>
      <c r="MTA9"/>
      <c r="MTB9"/>
      <c r="MTC9"/>
      <c r="MTD9"/>
      <c r="MTE9"/>
      <c r="MTF9"/>
      <c r="MTG9"/>
      <c r="MTH9"/>
      <c r="MTI9"/>
      <c r="MTJ9"/>
      <c r="MTK9"/>
      <c r="MTL9"/>
      <c r="MTM9"/>
      <c r="MTN9"/>
      <c r="MTO9"/>
      <c r="MTP9"/>
      <c r="MTQ9"/>
      <c r="MTR9"/>
      <c r="MTS9"/>
      <c r="MTT9"/>
      <c r="MTU9"/>
      <c r="MTV9"/>
      <c r="MTW9"/>
      <c r="MTX9"/>
      <c r="MTY9"/>
      <c r="MTZ9"/>
      <c r="MUA9"/>
      <c r="MUB9"/>
      <c r="MUC9"/>
      <c r="MUD9"/>
      <c r="MUE9"/>
      <c r="MUF9"/>
      <c r="MUG9"/>
      <c r="MUH9"/>
      <c r="MUI9"/>
      <c r="MUJ9"/>
      <c r="MUK9"/>
      <c r="MUL9"/>
      <c r="MUM9"/>
      <c r="MUN9"/>
      <c r="MUO9"/>
      <c r="MUP9"/>
      <c r="MUQ9"/>
      <c r="MUR9"/>
      <c r="MUS9"/>
      <c r="MUT9"/>
      <c r="MUU9"/>
      <c r="MUV9"/>
      <c r="MUW9"/>
      <c r="MUX9"/>
      <c r="MUY9"/>
      <c r="MUZ9"/>
      <c r="MVA9"/>
      <c r="MVB9"/>
      <c r="MVC9"/>
      <c r="MVD9"/>
      <c r="MVE9"/>
      <c r="MVF9"/>
      <c r="MVG9"/>
      <c r="MVH9"/>
      <c r="MVI9"/>
      <c r="MVJ9"/>
      <c r="MVK9"/>
      <c r="MVL9"/>
      <c r="MVM9"/>
      <c r="MVN9"/>
      <c r="MVO9"/>
      <c r="MVP9"/>
      <c r="MVQ9"/>
      <c r="MVR9"/>
      <c r="MVS9"/>
      <c r="MVT9"/>
      <c r="MVU9"/>
      <c r="MVV9"/>
      <c r="MVW9"/>
      <c r="MVX9"/>
      <c r="MVY9"/>
      <c r="MVZ9"/>
      <c r="MWA9"/>
      <c r="MWB9"/>
      <c r="MWC9"/>
      <c r="MWD9"/>
      <c r="MWE9"/>
      <c r="MWF9"/>
      <c r="MWG9"/>
      <c r="MWH9"/>
      <c r="MWI9"/>
      <c r="MWJ9"/>
      <c r="MWK9"/>
      <c r="MWL9"/>
      <c r="MWM9"/>
      <c r="MWN9"/>
      <c r="MWO9"/>
      <c r="MWP9"/>
      <c r="MWQ9"/>
      <c r="MWR9"/>
      <c r="MWS9"/>
      <c r="MWT9"/>
      <c r="MWU9"/>
      <c r="MWV9"/>
      <c r="MWW9"/>
      <c r="MWX9"/>
      <c r="MWY9"/>
      <c r="MWZ9"/>
      <c r="MXA9"/>
      <c r="MXB9"/>
      <c r="MXC9"/>
      <c r="MXD9"/>
      <c r="MXE9"/>
      <c r="MXF9"/>
      <c r="MXG9"/>
      <c r="MXH9"/>
      <c r="MXI9"/>
      <c r="MXJ9"/>
      <c r="MXK9"/>
      <c r="MXL9"/>
      <c r="MXM9"/>
      <c r="MXN9"/>
      <c r="MXO9"/>
      <c r="MXP9"/>
      <c r="MXQ9"/>
      <c r="MXR9"/>
      <c r="MXS9"/>
      <c r="MXT9"/>
      <c r="MXU9"/>
      <c r="MXV9"/>
      <c r="MXW9"/>
      <c r="MXX9"/>
      <c r="MXY9"/>
      <c r="MXZ9"/>
      <c r="MYA9"/>
      <c r="MYB9"/>
      <c r="MYC9"/>
      <c r="MYD9"/>
      <c r="MYE9"/>
      <c r="MYF9"/>
      <c r="MYG9"/>
      <c r="MYH9"/>
      <c r="MYI9"/>
      <c r="MYJ9"/>
      <c r="MYK9"/>
      <c r="MYL9"/>
      <c r="MYM9"/>
      <c r="MYN9"/>
      <c r="MYO9"/>
      <c r="MYP9"/>
      <c r="MYQ9"/>
      <c r="MYR9"/>
      <c r="MYS9"/>
      <c r="MYT9"/>
      <c r="MYU9"/>
      <c r="MYV9"/>
      <c r="MYW9"/>
      <c r="MYX9"/>
      <c r="MYY9"/>
      <c r="MYZ9"/>
      <c r="MZA9"/>
      <c r="MZB9"/>
      <c r="MZC9"/>
      <c r="MZD9"/>
      <c r="MZE9"/>
      <c r="MZF9"/>
      <c r="MZG9"/>
      <c r="MZH9"/>
      <c r="MZI9"/>
      <c r="MZJ9"/>
      <c r="MZK9"/>
      <c r="MZL9"/>
      <c r="MZM9"/>
      <c r="MZN9"/>
      <c r="MZO9"/>
      <c r="MZP9"/>
      <c r="MZQ9"/>
      <c r="MZR9"/>
      <c r="MZS9"/>
      <c r="MZT9"/>
      <c r="MZU9"/>
      <c r="MZV9"/>
      <c r="MZW9"/>
      <c r="MZX9"/>
      <c r="MZY9"/>
      <c r="MZZ9"/>
      <c r="NAA9"/>
      <c r="NAB9"/>
      <c r="NAC9"/>
      <c r="NAD9"/>
      <c r="NAE9"/>
      <c r="NAF9"/>
      <c r="NAG9"/>
      <c r="NAH9"/>
      <c r="NAI9"/>
      <c r="NAJ9"/>
      <c r="NAK9"/>
      <c r="NAL9"/>
      <c r="NAM9"/>
      <c r="NAN9"/>
      <c r="NAO9"/>
      <c r="NAP9"/>
      <c r="NAQ9"/>
      <c r="NAR9"/>
      <c r="NAS9"/>
      <c r="NAT9"/>
      <c r="NAU9"/>
      <c r="NAV9"/>
      <c r="NAW9"/>
      <c r="NAX9"/>
      <c r="NAY9"/>
      <c r="NAZ9"/>
      <c r="NBA9"/>
      <c r="NBB9"/>
      <c r="NBC9"/>
      <c r="NBD9"/>
      <c r="NBE9"/>
      <c r="NBF9"/>
      <c r="NBG9"/>
      <c r="NBH9"/>
      <c r="NBI9"/>
      <c r="NBJ9"/>
      <c r="NBK9"/>
      <c r="NBL9"/>
      <c r="NBM9"/>
      <c r="NBN9"/>
      <c r="NBO9"/>
      <c r="NBP9"/>
      <c r="NBQ9"/>
      <c r="NBR9"/>
      <c r="NBS9"/>
      <c r="NBT9"/>
      <c r="NBU9"/>
      <c r="NBV9"/>
      <c r="NBW9"/>
      <c r="NBX9"/>
      <c r="NBY9"/>
      <c r="NBZ9"/>
      <c r="NCA9"/>
      <c r="NCB9"/>
      <c r="NCC9"/>
      <c r="NCD9"/>
      <c r="NCE9"/>
      <c r="NCF9"/>
      <c r="NCG9"/>
      <c r="NCH9"/>
      <c r="NCI9"/>
      <c r="NCJ9"/>
      <c r="NCK9"/>
      <c r="NCL9"/>
      <c r="NCM9"/>
      <c r="NCN9"/>
      <c r="NCO9"/>
      <c r="NCP9"/>
      <c r="NCQ9"/>
      <c r="NCR9"/>
      <c r="NCS9"/>
      <c r="NCT9"/>
      <c r="NCU9"/>
      <c r="NCV9"/>
      <c r="NCW9"/>
      <c r="NCX9"/>
      <c r="NCY9"/>
      <c r="NCZ9"/>
      <c r="NDA9"/>
      <c r="NDB9"/>
      <c r="NDC9"/>
      <c r="NDD9"/>
      <c r="NDE9"/>
      <c r="NDF9"/>
      <c r="NDG9"/>
      <c r="NDH9"/>
      <c r="NDI9"/>
      <c r="NDJ9"/>
      <c r="NDK9"/>
      <c r="NDL9"/>
      <c r="NDM9"/>
      <c r="NDN9"/>
      <c r="NDO9"/>
      <c r="NDP9"/>
      <c r="NDQ9"/>
      <c r="NDR9"/>
      <c r="NDS9"/>
      <c r="NDT9"/>
      <c r="NDU9"/>
      <c r="NDV9"/>
      <c r="NDW9"/>
      <c r="NDX9"/>
      <c r="NDY9"/>
      <c r="NDZ9"/>
      <c r="NEA9"/>
      <c r="NEB9"/>
      <c r="NEC9"/>
      <c r="NED9"/>
      <c r="NEE9"/>
      <c r="NEF9"/>
      <c r="NEG9"/>
      <c r="NEH9"/>
      <c r="NEI9"/>
      <c r="NEJ9"/>
      <c r="NEK9"/>
      <c r="NEL9"/>
      <c r="NEM9"/>
      <c r="NEN9"/>
      <c r="NEO9"/>
      <c r="NEP9"/>
      <c r="NEQ9"/>
      <c r="NER9"/>
      <c r="NES9"/>
      <c r="NET9"/>
      <c r="NEU9"/>
      <c r="NEV9"/>
      <c r="NEW9"/>
      <c r="NEX9"/>
      <c r="NEY9"/>
      <c r="NEZ9"/>
      <c r="NFA9"/>
      <c r="NFB9"/>
      <c r="NFC9"/>
      <c r="NFD9"/>
      <c r="NFE9"/>
      <c r="NFF9"/>
      <c r="NFG9"/>
      <c r="NFH9"/>
      <c r="NFI9"/>
      <c r="NFJ9"/>
      <c r="NFK9"/>
      <c r="NFL9"/>
      <c r="NFM9"/>
      <c r="NFN9"/>
      <c r="NFO9"/>
      <c r="NFP9"/>
      <c r="NFQ9"/>
      <c r="NFR9"/>
      <c r="NFS9"/>
      <c r="NFT9"/>
      <c r="NFU9"/>
      <c r="NFV9"/>
      <c r="NFW9"/>
      <c r="NFX9"/>
      <c r="NFY9"/>
      <c r="NFZ9"/>
      <c r="NGA9"/>
      <c r="NGB9"/>
      <c r="NGC9"/>
      <c r="NGD9"/>
      <c r="NGE9"/>
      <c r="NGF9"/>
      <c r="NGG9"/>
      <c r="NGH9"/>
      <c r="NGI9"/>
      <c r="NGJ9"/>
      <c r="NGK9"/>
      <c r="NGL9"/>
      <c r="NGM9"/>
      <c r="NGN9"/>
      <c r="NGO9"/>
      <c r="NGP9"/>
      <c r="NGQ9"/>
      <c r="NGR9"/>
      <c r="NGS9"/>
      <c r="NGT9"/>
      <c r="NGU9"/>
      <c r="NGV9"/>
      <c r="NGW9"/>
      <c r="NGX9"/>
      <c r="NGY9"/>
      <c r="NGZ9"/>
      <c r="NHA9"/>
      <c r="NHB9"/>
      <c r="NHC9"/>
      <c r="NHD9"/>
      <c r="NHE9"/>
      <c r="NHF9"/>
      <c r="NHG9"/>
      <c r="NHH9"/>
      <c r="NHI9"/>
      <c r="NHJ9"/>
      <c r="NHK9"/>
      <c r="NHL9"/>
      <c r="NHM9"/>
      <c r="NHN9"/>
      <c r="NHO9"/>
      <c r="NHP9"/>
      <c r="NHQ9"/>
      <c r="NHR9"/>
      <c r="NHS9"/>
      <c r="NHT9"/>
      <c r="NHU9"/>
      <c r="NHV9"/>
      <c r="NHW9"/>
      <c r="NHX9"/>
      <c r="NHY9"/>
      <c r="NHZ9"/>
      <c r="NIA9"/>
      <c r="NIB9"/>
      <c r="NIC9"/>
      <c r="NID9"/>
      <c r="NIE9"/>
      <c r="NIF9"/>
      <c r="NIG9"/>
      <c r="NIH9"/>
      <c r="NII9"/>
      <c r="NIJ9"/>
      <c r="NIK9"/>
      <c r="NIL9"/>
      <c r="NIM9"/>
      <c r="NIN9"/>
      <c r="NIO9"/>
      <c r="NIP9"/>
      <c r="NIQ9"/>
      <c r="NIR9"/>
      <c r="NIS9"/>
      <c r="NIT9"/>
      <c r="NIU9"/>
      <c r="NIV9"/>
      <c r="NIW9"/>
      <c r="NIX9"/>
      <c r="NIY9"/>
      <c r="NIZ9"/>
      <c r="NJA9"/>
      <c r="NJB9"/>
      <c r="NJC9"/>
      <c r="NJD9"/>
      <c r="NJE9"/>
      <c r="NJF9"/>
      <c r="NJG9"/>
      <c r="NJH9"/>
      <c r="NJI9"/>
      <c r="NJJ9"/>
      <c r="NJK9"/>
      <c r="NJL9"/>
      <c r="NJM9"/>
      <c r="NJN9"/>
      <c r="NJO9"/>
      <c r="NJP9"/>
      <c r="NJQ9"/>
      <c r="NJR9"/>
      <c r="NJS9"/>
      <c r="NJT9"/>
      <c r="NJU9"/>
      <c r="NJV9"/>
      <c r="NJW9"/>
      <c r="NJX9"/>
      <c r="NJY9"/>
      <c r="NJZ9"/>
      <c r="NKA9"/>
      <c r="NKB9"/>
      <c r="NKC9"/>
      <c r="NKD9"/>
      <c r="NKE9"/>
      <c r="NKF9"/>
      <c r="NKG9"/>
      <c r="NKH9"/>
      <c r="NKI9"/>
      <c r="NKJ9"/>
      <c r="NKK9"/>
      <c r="NKL9"/>
      <c r="NKM9"/>
      <c r="NKN9"/>
      <c r="NKO9"/>
      <c r="NKP9"/>
      <c r="NKQ9"/>
      <c r="NKR9"/>
      <c r="NKS9"/>
      <c r="NKT9"/>
      <c r="NKU9"/>
      <c r="NKV9"/>
      <c r="NKW9"/>
      <c r="NKX9"/>
      <c r="NKY9"/>
      <c r="NKZ9"/>
      <c r="NLA9"/>
      <c r="NLB9"/>
      <c r="NLC9"/>
      <c r="NLD9"/>
      <c r="NLE9"/>
      <c r="NLF9"/>
      <c r="NLG9"/>
      <c r="NLH9"/>
      <c r="NLI9"/>
      <c r="NLJ9"/>
      <c r="NLK9"/>
      <c r="NLL9"/>
      <c r="NLM9"/>
      <c r="NLN9"/>
      <c r="NLO9"/>
      <c r="NLP9"/>
      <c r="NLQ9"/>
      <c r="NLR9"/>
      <c r="NLS9"/>
      <c r="NLT9"/>
      <c r="NLU9"/>
      <c r="NLV9"/>
      <c r="NLW9"/>
      <c r="NLX9"/>
      <c r="NLY9"/>
      <c r="NLZ9"/>
      <c r="NMA9"/>
      <c r="NMB9"/>
      <c r="NMC9"/>
      <c r="NMD9"/>
      <c r="NME9"/>
      <c r="NMF9"/>
      <c r="NMG9"/>
      <c r="NMH9"/>
      <c r="NMI9"/>
      <c r="NMJ9"/>
      <c r="NMK9"/>
      <c r="NML9"/>
      <c r="NMM9"/>
      <c r="NMN9"/>
      <c r="NMO9"/>
      <c r="NMP9"/>
      <c r="NMQ9"/>
      <c r="NMR9"/>
      <c r="NMS9"/>
      <c r="NMT9"/>
      <c r="NMU9"/>
      <c r="NMV9"/>
      <c r="NMW9"/>
      <c r="NMX9"/>
      <c r="NMY9"/>
      <c r="NMZ9"/>
      <c r="NNA9"/>
      <c r="NNB9"/>
      <c r="NNC9"/>
      <c r="NND9"/>
      <c r="NNE9"/>
      <c r="NNF9"/>
      <c r="NNG9"/>
      <c r="NNH9"/>
      <c r="NNI9"/>
      <c r="NNJ9"/>
      <c r="NNK9"/>
      <c r="NNL9"/>
      <c r="NNM9"/>
      <c r="NNN9"/>
      <c r="NNO9"/>
      <c r="NNP9"/>
      <c r="NNQ9"/>
      <c r="NNR9"/>
      <c r="NNS9"/>
      <c r="NNT9"/>
      <c r="NNU9"/>
      <c r="NNV9"/>
      <c r="NNW9"/>
      <c r="NNX9"/>
      <c r="NNY9"/>
      <c r="NNZ9"/>
      <c r="NOA9"/>
      <c r="NOB9"/>
      <c r="NOC9"/>
      <c r="NOD9"/>
      <c r="NOE9"/>
      <c r="NOF9"/>
      <c r="NOG9"/>
      <c r="NOH9"/>
      <c r="NOI9"/>
      <c r="NOJ9"/>
      <c r="NOK9"/>
      <c r="NOL9"/>
      <c r="NOM9"/>
      <c r="NON9"/>
      <c r="NOO9"/>
      <c r="NOP9"/>
      <c r="NOQ9"/>
      <c r="NOR9"/>
      <c r="NOS9"/>
      <c r="NOT9"/>
      <c r="NOU9"/>
      <c r="NOV9"/>
      <c r="NOW9"/>
      <c r="NOX9"/>
      <c r="NOY9"/>
      <c r="NOZ9"/>
      <c r="NPA9"/>
      <c r="NPB9"/>
      <c r="NPC9"/>
      <c r="NPD9"/>
      <c r="NPE9"/>
      <c r="NPF9"/>
      <c r="NPG9"/>
      <c r="NPH9"/>
      <c r="NPI9"/>
      <c r="NPJ9"/>
      <c r="NPK9"/>
      <c r="NPL9"/>
      <c r="NPM9"/>
      <c r="NPN9"/>
      <c r="NPO9"/>
      <c r="NPP9"/>
      <c r="NPQ9"/>
      <c r="NPR9"/>
      <c r="NPS9"/>
      <c r="NPT9"/>
      <c r="NPU9"/>
      <c r="NPV9"/>
      <c r="NPW9"/>
      <c r="NPX9"/>
      <c r="NPY9"/>
      <c r="NPZ9"/>
      <c r="NQA9"/>
      <c r="NQB9"/>
      <c r="NQC9"/>
      <c r="NQD9"/>
      <c r="NQE9"/>
      <c r="NQF9"/>
      <c r="NQG9"/>
      <c r="NQH9"/>
      <c r="NQI9"/>
      <c r="NQJ9"/>
      <c r="NQK9"/>
      <c r="NQL9"/>
      <c r="NQM9"/>
      <c r="NQN9"/>
      <c r="NQO9"/>
      <c r="NQP9"/>
      <c r="NQQ9"/>
      <c r="NQR9"/>
      <c r="NQS9"/>
      <c r="NQT9"/>
      <c r="NQU9"/>
      <c r="NQV9"/>
      <c r="NQW9"/>
      <c r="NQX9"/>
      <c r="NQY9"/>
      <c r="NQZ9"/>
      <c r="NRA9"/>
      <c r="NRB9"/>
      <c r="NRC9"/>
      <c r="NRD9"/>
      <c r="NRE9"/>
      <c r="NRF9"/>
      <c r="NRG9"/>
      <c r="NRH9"/>
      <c r="NRI9"/>
      <c r="NRJ9"/>
      <c r="NRK9"/>
      <c r="NRL9"/>
      <c r="NRM9"/>
      <c r="NRN9"/>
      <c r="NRO9"/>
      <c r="NRP9"/>
      <c r="NRQ9"/>
      <c r="NRR9"/>
      <c r="NRS9"/>
      <c r="NRT9"/>
      <c r="NRU9"/>
      <c r="NRV9"/>
      <c r="NRW9"/>
      <c r="NRX9"/>
      <c r="NRY9"/>
      <c r="NRZ9"/>
      <c r="NSA9"/>
      <c r="NSB9"/>
      <c r="NSC9"/>
      <c r="NSD9"/>
      <c r="NSE9"/>
      <c r="NSF9"/>
      <c r="NSG9"/>
      <c r="NSH9"/>
      <c r="NSI9"/>
      <c r="NSJ9"/>
      <c r="NSK9"/>
      <c r="NSL9"/>
      <c r="NSM9"/>
      <c r="NSN9"/>
      <c r="NSO9"/>
      <c r="NSP9"/>
      <c r="NSQ9"/>
      <c r="NSR9"/>
      <c r="NSS9"/>
      <c r="NST9"/>
      <c r="NSU9"/>
      <c r="NSV9"/>
      <c r="NSW9"/>
      <c r="NSX9"/>
      <c r="NSY9"/>
      <c r="NSZ9"/>
      <c r="NTA9"/>
      <c r="NTB9"/>
      <c r="NTC9"/>
      <c r="NTD9"/>
      <c r="NTE9"/>
      <c r="NTF9"/>
      <c r="NTG9"/>
      <c r="NTH9"/>
      <c r="NTI9"/>
      <c r="NTJ9"/>
      <c r="NTK9"/>
      <c r="NTL9"/>
      <c r="NTM9"/>
      <c r="NTN9"/>
      <c r="NTO9"/>
      <c r="NTP9"/>
      <c r="NTQ9"/>
      <c r="NTR9"/>
      <c r="NTS9"/>
      <c r="NTT9"/>
      <c r="NTU9"/>
      <c r="NTV9"/>
      <c r="NTW9"/>
      <c r="NTX9"/>
      <c r="NTY9"/>
      <c r="NTZ9"/>
      <c r="NUA9"/>
      <c r="NUB9"/>
      <c r="NUC9"/>
      <c r="NUD9"/>
      <c r="NUE9"/>
      <c r="NUF9"/>
      <c r="NUG9"/>
      <c r="NUH9"/>
      <c r="NUI9"/>
      <c r="NUJ9"/>
      <c r="NUK9"/>
      <c r="NUL9"/>
      <c r="NUM9"/>
      <c r="NUN9"/>
      <c r="NUO9"/>
      <c r="NUP9"/>
      <c r="NUQ9"/>
      <c r="NUR9"/>
      <c r="NUS9"/>
      <c r="NUT9"/>
      <c r="NUU9"/>
      <c r="NUV9"/>
      <c r="NUW9"/>
      <c r="NUX9"/>
      <c r="NUY9"/>
      <c r="NUZ9"/>
      <c r="NVA9"/>
      <c r="NVB9"/>
      <c r="NVC9"/>
      <c r="NVD9"/>
      <c r="NVE9"/>
      <c r="NVF9"/>
      <c r="NVG9"/>
      <c r="NVH9"/>
      <c r="NVI9"/>
      <c r="NVJ9"/>
      <c r="NVK9"/>
      <c r="NVL9"/>
      <c r="NVM9"/>
      <c r="NVN9"/>
      <c r="NVO9"/>
      <c r="NVP9"/>
      <c r="NVQ9"/>
      <c r="NVR9"/>
      <c r="NVS9"/>
      <c r="NVT9"/>
      <c r="NVU9"/>
      <c r="NVV9"/>
      <c r="NVW9"/>
      <c r="NVX9"/>
      <c r="NVY9"/>
      <c r="NVZ9"/>
      <c r="NWA9"/>
      <c r="NWB9"/>
      <c r="NWC9"/>
      <c r="NWD9"/>
      <c r="NWE9"/>
      <c r="NWF9"/>
      <c r="NWG9"/>
      <c r="NWH9"/>
      <c r="NWI9"/>
      <c r="NWJ9"/>
      <c r="NWK9"/>
      <c r="NWL9"/>
      <c r="NWM9"/>
      <c r="NWN9"/>
      <c r="NWO9"/>
      <c r="NWP9"/>
      <c r="NWQ9"/>
      <c r="NWR9"/>
      <c r="NWS9"/>
      <c r="NWT9"/>
      <c r="NWU9"/>
      <c r="NWV9"/>
      <c r="NWW9"/>
      <c r="NWX9"/>
      <c r="NWY9"/>
      <c r="NWZ9"/>
      <c r="NXA9"/>
      <c r="NXB9"/>
      <c r="NXC9"/>
      <c r="NXD9"/>
      <c r="NXE9"/>
      <c r="NXF9"/>
      <c r="NXG9"/>
      <c r="NXH9"/>
      <c r="NXI9"/>
      <c r="NXJ9"/>
      <c r="NXK9"/>
      <c r="NXL9"/>
      <c r="NXM9"/>
      <c r="NXN9"/>
      <c r="NXO9"/>
      <c r="NXP9"/>
      <c r="NXQ9"/>
      <c r="NXR9"/>
      <c r="NXS9"/>
      <c r="NXT9"/>
      <c r="NXU9"/>
      <c r="NXV9"/>
      <c r="NXW9"/>
      <c r="NXX9"/>
      <c r="NXY9"/>
      <c r="NXZ9"/>
      <c r="NYA9"/>
      <c r="NYB9"/>
      <c r="NYC9"/>
      <c r="NYD9"/>
      <c r="NYE9"/>
      <c r="NYF9"/>
      <c r="NYG9"/>
      <c r="NYH9"/>
      <c r="NYI9"/>
      <c r="NYJ9"/>
      <c r="NYK9"/>
      <c r="NYL9"/>
      <c r="NYM9"/>
      <c r="NYN9"/>
      <c r="NYO9"/>
      <c r="NYP9"/>
      <c r="NYQ9"/>
      <c r="NYR9"/>
      <c r="NYS9"/>
      <c r="NYT9"/>
      <c r="NYU9"/>
      <c r="NYV9"/>
      <c r="NYW9"/>
      <c r="NYX9"/>
      <c r="NYY9"/>
      <c r="NYZ9"/>
      <c r="NZA9"/>
      <c r="NZB9"/>
      <c r="NZC9"/>
      <c r="NZD9"/>
      <c r="NZE9"/>
      <c r="NZF9"/>
      <c r="NZG9"/>
      <c r="NZH9"/>
      <c r="NZI9"/>
      <c r="NZJ9"/>
      <c r="NZK9"/>
      <c r="NZL9"/>
      <c r="NZM9"/>
      <c r="NZN9"/>
      <c r="NZO9"/>
      <c r="NZP9"/>
      <c r="NZQ9"/>
      <c r="NZR9"/>
      <c r="NZS9"/>
      <c r="NZT9"/>
      <c r="NZU9"/>
      <c r="NZV9"/>
      <c r="NZW9"/>
      <c r="NZX9"/>
      <c r="NZY9"/>
      <c r="NZZ9"/>
      <c r="OAA9"/>
      <c r="OAB9"/>
      <c r="OAC9"/>
      <c r="OAD9"/>
      <c r="OAE9"/>
      <c r="OAF9"/>
      <c r="OAG9"/>
      <c r="OAH9"/>
      <c r="OAI9"/>
      <c r="OAJ9"/>
      <c r="OAK9"/>
      <c r="OAL9"/>
      <c r="OAM9"/>
      <c r="OAN9"/>
      <c r="OAO9"/>
      <c r="OAP9"/>
      <c r="OAQ9"/>
      <c r="OAR9"/>
      <c r="OAS9"/>
      <c r="OAT9"/>
      <c r="OAU9"/>
      <c r="OAV9"/>
      <c r="OAW9"/>
      <c r="OAX9"/>
      <c r="OAY9"/>
      <c r="OAZ9"/>
      <c r="OBA9"/>
      <c r="OBB9"/>
      <c r="OBC9"/>
      <c r="OBD9"/>
      <c r="OBE9"/>
      <c r="OBF9"/>
      <c r="OBG9"/>
      <c r="OBH9"/>
      <c r="OBI9"/>
      <c r="OBJ9"/>
      <c r="OBK9"/>
      <c r="OBL9"/>
      <c r="OBM9"/>
      <c r="OBN9"/>
      <c r="OBO9"/>
      <c r="OBP9"/>
      <c r="OBQ9"/>
      <c r="OBR9"/>
      <c r="OBS9"/>
      <c r="OBT9"/>
      <c r="OBU9"/>
      <c r="OBV9"/>
      <c r="OBW9"/>
      <c r="OBX9"/>
      <c r="OBY9"/>
      <c r="OBZ9"/>
      <c r="OCA9"/>
      <c r="OCB9"/>
      <c r="OCC9"/>
      <c r="OCD9"/>
      <c r="OCE9"/>
      <c r="OCF9"/>
      <c r="OCG9"/>
      <c r="OCH9"/>
      <c r="OCI9"/>
      <c r="OCJ9"/>
      <c r="OCK9"/>
      <c r="OCL9"/>
      <c r="OCM9"/>
      <c r="OCN9"/>
      <c r="OCO9"/>
      <c r="OCP9"/>
      <c r="OCQ9"/>
      <c r="OCR9"/>
      <c r="OCS9"/>
      <c r="OCT9"/>
      <c r="OCU9"/>
      <c r="OCV9"/>
      <c r="OCW9"/>
      <c r="OCX9"/>
      <c r="OCY9"/>
      <c r="OCZ9"/>
      <c r="ODA9"/>
      <c r="ODB9"/>
      <c r="ODC9"/>
      <c r="ODD9"/>
      <c r="ODE9"/>
      <c r="ODF9"/>
      <c r="ODG9"/>
      <c r="ODH9"/>
      <c r="ODI9"/>
      <c r="ODJ9"/>
      <c r="ODK9"/>
      <c r="ODL9"/>
      <c r="ODM9"/>
      <c r="ODN9"/>
      <c r="ODO9"/>
      <c r="ODP9"/>
      <c r="ODQ9"/>
      <c r="ODR9"/>
      <c r="ODS9"/>
      <c r="ODT9"/>
      <c r="ODU9"/>
      <c r="ODV9"/>
      <c r="ODW9"/>
      <c r="ODX9"/>
      <c r="ODY9"/>
      <c r="ODZ9"/>
      <c r="OEA9"/>
      <c r="OEB9"/>
      <c r="OEC9"/>
      <c r="OED9"/>
      <c r="OEE9"/>
      <c r="OEF9"/>
      <c r="OEG9"/>
      <c r="OEH9"/>
      <c r="OEI9"/>
      <c r="OEJ9"/>
      <c r="OEK9"/>
      <c r="OEL9"/>
      <c r="OEM9"/>
      <c r="OEN9"/>
      <c r="OEO9"/>
      <c r="OEP9"/>
      <c r="OEQ9"/>
      <c r="OER9"/>
      <c r="OES9"/>
      <c r="OET9"/>
      <c r="OEU9"/>
      <c r="OEV9"/>
      <c r="OEW9"/>
      <c r="OEX9"/>
      <c r="OEY9"/>
      <c r="OEZ9"/>
      <c r="OFA9"/>
      <c r="OFB9"/>
      <c r="OFC9"/>
      <c r="OFD9"/>
      <c r="OFE9"/>
      <c r="OFF9"/>
      <c r="OFG9"/>
      <c r="OFH9"/>
      <c r="OFI9"/>
      <c r="OFJ9"/>
      <c r="OFK9"/>
      <c r="OFL9"/>
      <c r="OFM9"/>
      <c r="OFN9"/>
      <c r="OFO9"/>
      <c r="OFP9"/>
      <c r="OFQ9"/>
      <c r="OFR9"/>
      <c r="OFS9"/>
      <c r="OFT9"/>
      <c r="OFU9"/>
      <c r="OFV9"/>
      <c r="OFW9"/>
      <c r="OFX9"/>
      <c r="OFY9"/>
      <c r="OFZ9"/>
      <c r="OGA9"/>
      <c r="OGB9"/>
      <c r="OGC9"/>
      <c r="OGD9"/>
      <c r="OGE9"/>
      <c r="OGF9"/>
      <c r="OGG9"/>
      <c r="OGH9"/>
      <c r="OGI9"/>
      <c r="OGJ9"/>
      <c r="OGK9"/>
      <c r="OGL9"/>
      <c r="OGM9"/>
      <c r="OGN9"/>
      <c r="OGO9"/>
      <c r="OGP9"/>
      <c r="OGQ9"/>
      <c r="OGR9"/>
      <c r="OGS9"/>
      <c r="OGT9"/>
      <c r="OGU9"/>
      <c r="OGV9"/>
      <c r="OGW9"/>
      <c r="OGX9"/>
      <c r="OGY9"/>
      <c r="OGZ9"/>
      <c r="OHA9"/>
      <c r="OHB9"/>
      <c r="OHC9"/>
      <c r="OHD9"/>
      <c r="OHE9"/>
      <c r="OHF9"/>
      <c r="OHG9"/>
      <c r="OHH9"/>
      <c r="OHI9"/>
      <c r="OHJ9"/>
      <c r="OHK9"/>
      <c r="OHL9"/>
      <c r="OHM9"/>
      <c r="OHN9"/>
      <c r="OHO9"/>
      <c r="OHP9"/>
      <c r="OHQ9"/>
      <c r="OHR9"/>
      <c r="OHS9"/>
      <c r="OHT9"/>
      <c r="OHU9"/>
      <c r="OHV9"/>
      <c r="OHW9"/>
      <c r="OHX9"/>
      <c r="OHY9"/>
      <c r="OHZ9"/>
      <c r="OIA9"/>
      <c r="OIB9"/>
      <c r="OIC9"/>
      <c r="OID9"/>
      <c r="OIE9"/>
      <c r="OIF9"/>
      <c r="OIG9"/>
      <c r="OIH9"/>
      <c r="OII9"/>
      <c r="OIJ9"/>
      <c r="OIK9"/>
      <c r="OIL9"/>
      <c r="OIM9"/>
      <c r="OIN9"/>
      <c r="OIO9"/>
      <c r="OIP9"/>
      <c r="OIQ9"/>
      <c r="OIR9"/>
      <c r="OIS9"/>
      <c r="OIT9"/>
      <c r="OIU9"/>
      <c r="OIV9"/>
      <c r="OIW9"/>
      <c r="OIX9"/>
      <c r="OIY9"/>
      <c r="OIZ9"/>
      <c r="OJA9"/>
      <c r="OJB9"/>
      <c r="OJC9"/>
      <c r="OJD9"/>
      <c r="OJE9"/>
      <c r="OJF9"/>
      <c r="OJG9"/>
      <c r="OJH9"/>
      <c r="OJI9"/>
      <c r="OJJ9"/>
      <c r="OJK9"/>
      <c r="OJL9"/>
      <c r="OJM9"/>
      <c r="OJN9"/>
      <c r="OJO9"/>
      <c r="OJP9"/>
      <c r="OJQ9"/>
      <c r="OJR9"/>
      <c r="OJS9"/>
      <c r="OJT9"/>
      <c r="OJU9"/>
      <c r="OJV9"/>
      <c r="OJW9"/>
      <c r="OJX9"/>
      <c r="OJY9"/>
      <c r="OJZ9"/>
      <c r="OKA9"/>
      <c r="OKB9"/>
      <c r="OKC9"/>
      <c r="OKD9"/>
      <c r="OKE9"/>
      <c r="OKF9"/>
      <c r="OKG9"/>
      <c r="OKH9"/>
      <c r="OKI9"/>
      <c r="OKJ9"/>
      <c r="OKK9"/>
      <c r="OKL9"/>
      <c r="OKM9"/>
      <c r="OKN9"/>
      <c r="OKO9"/>
      <c r="OKP9"/>
      <c r="OKQ9"/>
      <c r="OKR9"/>
      <c r="OKS9"/>
      <c r="OKT9"/>
      <c r="OKU9"/>
      <c r="OKV9"/>
      <c r="OKW9"/>
      <c r="OKX9"/>
      <c r="OKY9"/>
      <c r="OKZ9"/>
      <c r="OLA9"/>
      <c r="OLB9"/>
      <c r="OLC9"/>
      <c r="OLD9"/>
      <c r="OLE9"/>
      <c r="OLF9"/>
      <c r="OLG9"/>
      <c r="OLH9"/>
      <c r="OLI9"/>
      <c r="OLJ9"/>
      <c r="OLK9"/>
      <c r="OLL9"/>
      <c r="OLM9"/>
      <c r="OLN9"/>
      <c r="OLO9"/>
      <c r="OLP9"/>
      <c r="OLQ9"/>
      <c r="OLR9"/>
      <c r="OLS9"/>
      <c r="OLT9"/>
      <c r="OLU9"/>
      <c r="OLV9"/>
      <c r="OLW9"/>
      <c r="OLX9"/>
      <c r="OLY9"/>
      <c r="OLZ9"/>
      <c r="OMA9"/>
      <c r="OMB9"/>
      <c r="OMC9"/>
      <c r="OMD9"/>
      <c r="OME9"/>
      <c r="OMF9"/>
      <c r="OMG9"/>
      <c r="OMH9"/>
      <c r="OMI9"/>
      <c r="OMJ9"/>
      <c r="OMK9"/>
      <c r="OML9"/>
      <c r="OMM9"/>
      <c r="OMN9"/>
      <c r="OMO9"/>
      <c r="OMP9"/>
      <c r="OMQ9"/>
      <c r="OMR9"/>
      <c r="OMS9"/>
      <c r="OMT9"/>
      <c r="OMU9"/>
      <c r="OMV9"/>
      <c r="OMW9"/>
      <c r="OMX9"/>
      <c r="OMY9"/>
      <c r="OMZ9"/>
      <c r="ONA9"/>
      <c r="ONB9"/>
      <c r="ONC9"/>
      <c r="OND9"/>
      <c r="ONE9"/>
      <c r="ONF9"/>
      <c r="ONG9"/>
      <c r="ONH9"/>
      <c r="ONI9"/>
      <c r="ONJ9"/>
      <c r="ONK9"/>
      <c r="ONL9"/>
      <c r="ONM9"/>
      <c r="ONN9"/>
      <c r="ONO9"/>
      <c r="ONP9"/>
      <c r="ONQ9"/>
      <c r="ONR9"/>
      <c r="ONS9"/>
      <c r="ONT9"/>
      <c r="ONU9"/>
      <c r="ONV9"/>
      <c r="ONW9"/>
      <c r="ONX9"/>
      <c r="ONY9"/>
      <c r="ONZ9"/>
      <c r="OOA9"/>
      <c r="OOB9"/>
      <c r="OOC9"/>
      <c r="OOD9"/>
      <c r="OOE9"/>
      <c r="OOF9"/>
      <c r="OOG9"/>
      <c r="OOH9"/>
      <c r="OOI9"/>
      <c r="OOJ9"/>
      <c r="OOK9"/>
      <c r="OOL9"/>
      <c r="OOM9"/>
      <c r="OON9"/>
      <c r="OOO9"/>
      <c r="OOP9"/>
      <c r="OOQ9"/>
      <c r="OOR9"/>
      <c r="OOS9"/>
      <c r="OOT9"/>
      <c r="OOU9"/>
      <c r="OOV9"/>
      <c r="OOW9"/>
      <c r="OOX9"/>
      <c r="OOY9"/>
      <c r="OOZ9"/>
      <c r="OPA9"/>
      <c r="OPB9"/>
      <c r="OPC9"/>
      <c r="OPD9"/>
      <c r="OPE9"/>
      <c r="OPF9"/>
      <c r="OPG9"/>
      <c r="OPH9"/>
      <c r="OPI9"/>
      <c r="OPJ9"/>
      <c r="OPK9"/>
      <c r="OPL9"/>
      <c r="OPM9"/>
      <c r="OPN9"/>
      <c r="OPO9"/>
      <c r="OPP9"/>
      <c r="OPQ9"/>
      <c r="OPR9"/>
      <c r="OPS9"/>
      <c r="OPT9"/>
      <c r="OPU9"/>
      <c r="OPV9"/>
      <c r="OPW9"/>
      <c r="OPX9"/>
      <c r="OPY9"/>
      <c r="OPZ9"/>
      <c r="OQA9"/>
      <c r="OQB9"/>
      <c r="OQC9"/>
      <c r="OQD9"/>
      <c r="OQE9"/>
      <c r="OQF9"/>
      <c r="OQG9"/>
      <c r="OQH9"/>
      <c r="OQI9"/>
      <c r="OQJ9"/>
      <c r="OQK9"/>
      <c r="OQL9"/>
      <c r="OQM9"/>
      <c r="OQN9"/>
      <c r="OQO9"/>
      <c r="OQP9"/>
      <c r="OQQ9"/>
      <c r="OQR9"/>
      <c r="OQS9"/>
      <c r="OQT9"/>
      <c r="OQU9"/>
      <c r="OQV9"/>
      <c r="OQW9"/>
      <c r="OQX9"/>
      <c r="OQY9"/>
      <c r="OQZ9"/>
      <c r="ORA9"/>
      <c r="ORB9"/>
      <c r="ORC9"/>
      <c r="ORD9"/>
      <c r="ORE9"/>
      <c r="ORF9"/>
      <c r="ORG9"/>
      <c r="ORH9"/>
      <c r="ORI9"/>
      <c r="ORJ9"/>
      <c r="ORK9"/>
      <c r="ORL9"/>
      <c r="ORM9"/>
      <c r="ORN9"/>
      <c r="ORO9"/>
      <c r="ORP9"/>
      <c r="ORQ9"/>
      <c r="ORR9"/>
      <c r="ORS9"/>
      <c r="ORT9"/>
      <c r="ORU9"/>
      <c r="ORV9"/>
      <c r="ORW9"/>
      <c r="ORX9"/>
      <c r="ORY9"/>
      <c r="ORZ9"/>
      <c r="OSA9"/>
      <c r="OSB9"/>
      <c r="OSC9"/>
      <c r="OSD9"/>
      <c r="OSE9"/>
      <c r="OSF9"/>
      <c r="OSG9"/>
      <c r="OSH9"/>
      <c r="OSI9"/>
      <c r="OSJ9"/>
      <c r="OSK9"/>
      <c r="OSL9"/>
      <c r="OSM9"/>
      <c r="OSN9"/>
      <c r="OSO9"/>
      <c r="OSP9"/>
      <c r="OSQ9"/>
      <c r="OSR9"/>
      <c r="OSS9"/>
      <c r="OST9"/>
      <c r="OSU9"/>
      <c r="OSV9"/>
      <c r="OSW9"/>
      <c r="OSX9"/>
      <c r="OSY9"/>
      <c r="OSZ9"/>
      <c r="OTA9"/>
      <c r="OTB9"/>
      <c r="OTC9"/>
      <c r="OTD9"/>
      <c r="OTE9"/>
      <c r="OTF9"/>
      <c r="OTG9"/>
      <c r="OTH9"/>
      <c r="OTI9"/>
      <c r="OTJ9"/>
      <c r="OTK9"/>
      <c r="OTL9"/>
      <c r="OTM9"/>
      <c r="OTN9"/>
      <c r="OTO9"/>
      <c r="OTP9"/>
      <c r="OTQ9"/>
      <c r="OTR9"/>
      <c r="OTS9"/>
      <c r="OTT9"/>
      <c r="OTU9"/>
      <c r="OTV9"/>
      <c r="OTW9"/>
      <c r="OTX9"/>
      <c r="OTY9"/>
      <c r="OTZ9"/>
      <c r="OUA9"/>
      <c r="OUB9"/>
      <c r="OUC9"/>
      <c r="OUD9"/>
      <c r="OUE9"/>
      <c r="OUF9"/>
      <c r="OUG9"/>
      <c r="OUH9"/>
      <c r="OUI9"/>
      <c r="OUJ9"/>
      <c r="OUK9"/>
      <c r="OUL9"/>
      <c r="OUM9"/>
      <c r="OUN9"/>
      <c r="OUO9"/>
      <c r="OUP9"/>
      <c r="OUQ9"/>
      <c r="OUR9"/>
      <c r="OUS9"/>
      <c r="OUT9"/>
      <c r="OUU9"/>
      <c r="OUV9"/>
      <c r="OUW9"/>
      <c r="OUX9"/>
      <c r="OUY9"/>
      <c r="OUZ9"/>
      <c r="OVA9"/>
      <c r="OVB9"/>
      <c r="OVC9"/>
      <c r="OVD9"/>
      <c r="OVE9"/>
      <c r="OVF9"/>
      <c r="OVG9"/>
      <c r="OVH9"/>
      <c r="OVI9"/>
      <c r="OVJ9"/>
      <c r="OVK9"/>
      <c r="OVL9"/>
      <c r="OVM9"/>
      <c r="OVN9"/>
      <c r="OVO9"/>
      <c r="OVP9"/>
      <c r="OVQ9"/>
      <c r="OVR9"/>
      <c r="OVS9"/>
      <c r="OVT9"/>
      <c r="OVU9"/>
      <c r="OVV9"/>
      <c r="OVW9"/>
      <c r="OVX9"/>
      <c r="OVY9"/>
      <c r="OVZ9"/>
      <c r="OWA9"/>
      <c r="OWB9"/>
      <c r="OWC9"/>
      <c r="OWD9"/>
      <c r="OWE9"/>
      <c r="OWF9"/>
      <c r="OWG9"/>
      <c r="OWH9"/>
      <c r="OWI9"/>
      <c r="OWJ9"/>
      <c r="OWK9"/>
      <c r="OWL9"/>
      <c r="OWM9"/>
      <c r="OWN9"/>
      <c r="OWO9"/>
      <c r="OWP9"/>
      <c r="OWQ9"/>
      <c r="OWR9"/>
      <c r="OWS9"/>
      <c r="OWT9"/>
      <c r="OWU9"/>
      <c r="OWV9"/>
      <c r="OWW9"/>
      <c r="OWX9"/>
      <c r="OWY9"/>
      <c r="OWZ9"/>
      <c r="OXA9"/>
      <c r="OXB9"/>
      <c r="OXC9"/>
      <c r="OXD9"/>
      <c r="OXE9"/>
      <c r="OXF9"/>
      <c r="OXG9"/>
      <c r="OXH9"/>
      <c r="OXI9"/>
      <c r="OXJ9"/>
      <c r="OXK9"/>
      <c r="OXL9"/>
      <c r="OXM9"/>
      <c r="OXN9"/>
      <c r="OXO9"/>
      <c r="OXP9"/>
      <c r="OXQ9"/>
      <c r="OXR9"/>
      <c r="OXS9"/>
      <c r="OXT9"/>
      <c r="OXU9"/>
      <c r="OXV9"/>
      <c r="OXW9"/>
      <c r="OXX9"/>
      <c r="OXY9"/>
      <c r="OXZ9"/>
      <c r="OYA9"/>
      <c r="OYB9"/>
      <c r="OYC9"/>
      <c r="OYD9"/>
      <c r="OYE9"/>
      <c r="OYF9"/>
      <c r="OYG9"/>
      <c r="OYH9"/>
      <c r="OYI9"/>
      <c r="OYJ9"/>
      <c r="OYK9"/>
      <c r="OYL9"/>
      <c r="OYM9"/>
      <c r="OYN9"/>
      <c r="OYO9"/>
      <c r="OYP9"/>
      <c r="OYQ9"/>
      <c r="OYR9"/>
      <c r="OYS9"/>
      <c r="OYT9"/>
      <c r="OYU9"/>
      <c r="OYV9"/>
      <c r="OYW9"/>
      <c r="OYX9"/>
      <c r="OYY9"/>
      <c r="OYZ9"/>
      <c r="OZA9"/>
      <c r="OZB9"/>
      <c r="OZC9"/>
      <c r="OZD9"/>
      <c r="OZE9"/>
      <c r="OZF9"/>
      <c r="OZG9"/>
      <c r="OZH9"/>
      <c r="OZI9"/>
      <c r="OZJ9"/>
      <c r="OZK9"/>
      <c r="OZL9"/>
      <c r="OZM9"/>
      <c r="OZN9"/>
      <c r="OZO9"/>
      <c r="OZP9"/>
      <c r="OZQ9"/>
      <c r="OZR9"/>
      <c r="OZS9"/>
      <c r="OZT9"/>
      <c r="OZU9"/>
      <c r="OZV9"/>
      <c r="OZW9"/>
      <c r="OZX9"/>
      <c r="OZY9"/>
      <c r="OZZ9"/>
      <c r="PAA9"/>
      <c r="PAB9"/>
      <c r="PAC9"/>
      <c r="PAD9"/>
      <c r="PAE9"/>
      <c r="PAF9"/>
      <c r="PAG9"/>
      <c r="PAH9"/>
      <c r="PAI9"/>
      <c r="PAJ9"/>
      <c r="PAK9"/>
      <c r="PAL9"/>
      <c r="PAM9"/>
      <c r="PAN9"/>
      <c r="PAO9"/>
      <c r="PAP9"/>
      <c r="PAQ9"/>
      <c r="PAR9"/>
      <c r="PAS9"/>
      <c r="PAT9"/>
      <c r="PAU9"/>
      <c r="PAV9"/>
      <c r="PAW9"/>
      <c r="PAX9"/>
      <c r="PAY9"/>
      <c r="PAZ9"/>
      <c r="PBA9"/>
      <c r="PBB9"/>
      <c r="PBC9"/>
      <c r="PBD9"/>
      <c r="PBE9"/>
      <c r="PBF9"/>
      <c r="PBG9"/>
      <c r="PBH9"/>
      <c r="PBI9"/>
      <c r="PBJ9"/>
      <c r="PBK9"/>
      <c r="PBL9"/>
      <c r="PBM9"/>
      <c r="PBN9"/>
      <c r="PBO9"/>
      <c r="PBP9"/>
      <c r="PBQ9"/>
      <c r="PBR9"/>
      <c r="PBS9"/>
      <c r="PBT9"/>
      <c r="PBU9"/>
      <c r="PBV9"/>
      <c r="PBW9"/>
      <c r="PBX9"/>
      <c r="PBY9"/>
      <c r="PBZ9"/>
      <c r="PCA9"/>
      <c r="PCB9"/>
      <c r="PCC9"/>
      <c r="PCD9"/>
      <c r="PCE9"/>
      <c r="PCF9"/>
      <c r="PCG9"/>
      <c r="PCH9"/>
      <c r="PCI9"/>
      <c r="PCJ9"/>
      <c r="PCK9"/>
      <c r="PCL9"/>
      <c r="PCM9"/>
      <c r="PCN9"/>
      <c r="PCO9"/>
      <c r="PCP9"/>
      <c r="PCQ9"/>
      <c r="PCR9"/>
      <c r="PCS9"/>
      <c r="PCT9"/>
      <c r="PCU9"/>
      <c r="PCV9"/>
      <c r="PCW9"/>
      <c r="PCX9"/>
      <c r="PCY9"/>
      <c r="PCZ9"/>
      <c r="PDA9"/>
      <c r="PDB9"/>
      <c r="PDC9"/>
      <c r="PDD9"/>
      <c r="PDE9"/>
      <c r="PDF9"/>
      <c r="PDG9"/>
      <c r="PDH9"/>
      <c r="PDI9"/>
      <c r="PDJ9"/>
      <c r="PDK9"/>
      <c r="PDL9"/>
      <c r="PDM9"/>
      <c r="PDN9"/>
      <c r="PDO9"/>
      <c r="PDP9"/>
      <c r="PDQ9"/>
      <c r="PDR9"/>
      <c r="PDS9"/>
      <c r="PDT9"/>
      <c r="PDU9"/>
      <c r="PDV9"/>
      <c r="PDW9"/>
      <c r="PDX9"/>
      <c r="PDY9"/>
      <c r="PDZ9"/>
      <c r="PEA9"/>
      <c r="PEB9"/>
      <c r="PEC9"/>
      <c r="PED9"/>
      <c r="PEE9"/>
      <c r="PEF9"/>
      <c r="PEG9"/>
      <c r="PEH9"/>
      <c r="PEI9"/>
      <c r="PEJ9"/>
      <c r="PEK9"/>
      <c r="PEL9"/>
      <c r="PEM9"/>
      <c r="PEN9"/>
      <c r="PEO9"/>
      <c r="PEP9"/>
      <c r="PEQ9"/>
      <c r="PER9"/>
      <c r="PES9"/>
      <c r="PET9"/>
      <c r="PEU9"/>
      <c r="PEV9"/>
      <c r="PEW9"/>
      <c r="PEX9"/>
      <c r="PEY9"/>
      <c r="PEZ9"/>
      <c r="PFA9"/>
      <c r="PFB9"/>
      <c r="PFC9"/>
      <c r="PFD9"/>
      <c r="PFE9"/>
      <c r="PFF9"/>
      <c r="PFG9"/>
      <c r="PFH9"/>
      <c r="PFI9"/>
      <c r="PFJ9"/>
      <c r="PFK9"/>
      <c r="PFL9"/>
      <c r="PFM9"/>
      <c r="PFN9"/>
      <c r="PFO9"/>
      <c r="PFP9"/>
      <c r="PFQ9"/>
      <c r="PFR9"/>
      <c r="PFS9"/>
      <c r="PFT9"/>
      <c r="PFU9"/>
      <c r="PFV9"/>
      <c r="PFW9"/>
      <c r="PFX9"/>
      <c r="PFY9"/>
      <c r="PFZ9"/>
      <c r="PGA9"/>
      <c r="PGB9"/>
      <c r="PGC9"/>
      <c r="PGD9"/>
      <c r="PGE9"/>
      <c r="PGF9"/>
      <c r="PGG9"/>
      <c r="PGH9"/>
      <c r="PGI9"/>
      <c r="PGJ9"/>
      <c r="PGK9"/>
      <c r="PGL9"/>
      <c r="PGM9"/>
      <c r="PGN9"/>
      <c r="PGO9"/>
      <c r="PGP9"/>
      <c r="PGQ9"/>
      <c r="PGR9"/>
      <c r="PGS9"/>
      <c r="PGT9"/>
      <c r="PGU9"/>
      <c r="PGV9"/>
      <c r="PGW9"/>
      <c r="PGX9"/>
      <c r="PGY9"/>
      <c r="PGZ9"/>
      <c r="PHA9"/>
      <c r="PHB9"/>
      <c r="PHC9"/>
      <c r="PHD9"/>
      <c r="PHE9"/>
      <c r="PHF9"/>
      <c r="PHG9"/>
      <c r="PHH9"/>
      <c r="PHI9"/>
      <c r="PHJ9"/>
      <c r="PHK9"/>
      <c r="PHL9"/>
      <c r="PHM9"/>
      <c r="PHN9"/>
      <c r="PHO9"/>
      <c r="PHP9"/>
      <c r="PHQ9"/>
      <c r="PHR9"/>
      <c r="PHS9"/>
      <c r="PHT9"/>
      <c r="PHU9"/>
      <c r="PHV9"/>
      <c r="PHW9"/>
      <c r="PHX9"/>
      <c r="PHY9"/>
      <c r="PHZ9"/>
      <c r="PIA9"/>
      <c r="PIB9"/>
      <c r="PIC9"/>
      <c r="PID9"/>
      <c r="PIE9"/>
      <c r="PIF9"/>
      <c r="PIG9"/>
      <c r="PIH9"/>
      <c r="PII9"/>
      <c r="PIJ9"/>
      <c r="PIK9"/>
      <c r="PIL9"/>
      <c r="PIM9"/>
      <c r="PIN9"/>
      <c r="PIO9"/>
      <c r="PIP9"/>
      <c r="PIQ9"/>
      <c r="PIR9"/>
      <c r="PIS9"/>
      <c r="PIT9"/>
      <c r="PIU9"/>
      <c r="PIV9"/>
      <c r="PIW9"/>
      <c r="PIX9"/>
      <c r="PIY9"/>
      <c r="PIZ9"/>
      <c r="PJA9"/>
      <c r="PJB9"/>
      <c r="PJC9"/>
      <c r="PJD9"/>
      <c r="PJE9"/>
      <c r="PJF9"/>
      <c r="PJG9"/>
      <c r="PJH9"/>
      <c r="PJI9"/>
      <c r="PJJ9"/>
      <c r="PJK9"/>
      <c r="PJL9"/>
      <c r="PJM9"/>
      <c r="PJN9"/>
      <c r="PJO9"/>
      <c r="PJP9"/>
      <c r="PJQ9"/>
      <c r="PJR9"/>
      <c r="PJS9"/>
      <c r="PJT9"/>
      <c r="PJU9"/>
      <c r="PJV9"/>
      <c r="PJW9"/>
      <c r="PJX9"/>
      <c r="PJY9"/>
      <c r="PJZ9"/>
      <c r="PKA9"/>
      <c r="PKB9"/>
      <c r="PKC9"/>
      <c r="PKD9"/>
      <c r="PKE9"/>
      <c r="PKF9"/>
      <c r="PKG9"/>
      <c r="PKH9"/>
      <c r="PKI9"/>
      <c r="PKJ9"/>
      <c r="PKK9"/>
      <c r="PKL9"/>
      <c r="PKM9"/>
      <c r="PKN9"/>
      <c r="PKO9"/>
      <c r="PKP9"/>
      <c r="PKQ9"/>
      <c r="PKR9"/>
      <c r="PKS9"/>
      <c r="PKT9"/>
      <c r="PKU9"/>
      <c r="PKV9"/>
      <c r="PKW9"/>
      <c r="PKX9"/>
      <c r="PKY9"/>
      <c r="PKZ9"/>
      <c r="PLA9"/>
      <c r="PLB9"/>
      <c r="PLC9"/>
      <c r="PLD9"/>
      <c r="PLE9"/>
      <c r="PLF9"/>
      <c r="PLG9"/>
      <c r="PLH9"/>
      <c r="PLI9"/>
      <c r="PLJ9"/>
      <c r="PLK9"/>
      <c r="PLL9"/>
      <c r="PLM9"/>
      <c r="PLN9"/>
      <c r="PLO9"/>
      <c r="PLP9"/>
      <c r="PLQ9"/>
      <c r="PLR9"/>
      <c r="PLS9"/>
      <c r="PLT9"/>
      <c r="PLU9"/>
      <c r="PLV9"/>
      <c r="PLW9"/>
      <c r="PLX9"/>
      <c r="PLY9"/>
      <c r="PLZ9"/>
      <c r="PMA9"/>
      <c r="PMB9"/>
      <c r="PMC9"/>
      <c r="PMD9"/>
      <c r="PME9"/>
      <c r="PMF9"/>
      <c r="PMG9"/>
      <c r="PMH9"/>
      <c r="PMI9"/>
      <c r="PMJ9"/>
      <c r="PMK9"/>
      <c r="PML9"/>
      <c r="PMM9"/>
      <c r="PMN9"/>
      <c r="PMO9"/>
      <c r="PMP9"/>
      <c r="PMQ9"/>
      <c r="PMR9"/>
      <c r="PMS9"/>
      <c r="PMT9"/>
      <c r="PMU9"/>
      <c r="PMV9"/>
      <c r="PMW9"/>
      <c r="PMX9"/>
      <c r="PMY9"/>
      <c r="PMZ9"/>
      <c r="PNA9"/>
      <c r="PNB9"/>
      <c r="PNC9"/>
      <c r="PND9"/>
      <c r="PNE9"/>
      <c r="PNF9"/>
      <c r="PNG9"/>
      <c r="PNH9"/>
      <c r="PNI9"/>
      <c r="PNJ9"/>
      <c r="PNK9"/>
      <c r="PNL9"/>
      <c r="PNM9"/>
      <c r="PNN9"/>
      <c r="PNO9"/>
      <c r="PNP9"/>
      <c r="PNQ9"/>
      <c r="PNR9"/>
      <c r="PNS9"/>
      <c r="PNT9"/>
      <c r="PNU9"/>
      <c r="PNV9"/>
      <c r="PNW9"/>
      <c r="PNX9"/>
      <c r="PNY9"/>
      <c r="PNZ9"/>
      <c r="POA9"/>
      <c r="POB9"/>
      <c r="POC9"/>
      <c r="POD9"/>
      <c r="POE9"/>
      <c r="POF9"/>
      <c r="POG9"/>
      <c r="POH9"/>
      <c r="POI9"/>
      <c r="POJ9"/>
      <c r="POK9"/>
      <c r="POL9"/>
      <c r="POM9"/>
      <c r="PON9"/>
      <c r="POO9"/>
      <c r="POP9"/>
      <c r="POQ9"/>
      <c r="POR9"/>
      <c r="POS9"/>
      <c r="POT9"/>
      <c r="POU9"/>
      <c r="POV9"/>
      <c r="POW9"/>
      <c r="POX9"/>
      <c r="POY9"/>
      <c r="POZ9"/>
      <c r="PPA9"/>
      <c r="PPB9"/>
      <c r="PPC9"/>
      <c r="PPD9"/>
      <c r="PPE9"/>
      <c r="PPF9"/>
      <c r="PPG9"/>
      <c r="PPH9"/>
      <c r="PPI9"/>
      <c r="PPJ9"/>
      <c r="PPK9"/>
      <c r="PPL9"/>
      <c r="PPM9"/>
      <c r="PPN9"/>
      <c r="PPO9"/>
      <c r="PPP9"/>
      <c r="PPQ9"/>
      <c r="PPR9"/>
      <c r="PPS9"/>
      <c r="PPT9"/>
      <c r="PPU9"/>
      <c r="PPV9"/>
      <c r="PPW9"/>
      <c r="PPX9"/>
      <c r="PPY9"/>
      <c r="PPZ9"/>
      <c r="PQA9"/>
      <c r="PQB9"/>
      <c r="PQC9"/>
      <c r="PQD9"/>
      <c r="PQE9"/>
      <c r="PQF9"/>
      <c r="PQG9"/>
      <c r="PQH9"/>
      <c r="PQI9"/>
      <c r="PQJ9"/>
      <c r="PQK9"/>
      <c r="PQL9"/>
      <c r="PQM9"/>
      <c r="PQN9"/>
      <c r="PQO9"/>
      <c r="PQP9"/>
      <c r="PQQ9"/>
      <c r="PQR9"/>
      <c r="PQS9"/>
      <c r="PQT9"/>
      <c r="PQU9"/>
      <c r="PQV9"/>
      <c r="PQW9"/>
      <c r="PQX9"/>
      <c r="PQY9"/>
      <c r="PQZ9"/>
      <c r="PRA9"/>
      <c r="PRB9"/>
      <c r="PRC9"/>
      <c r="PRD9"/>
      <c r="PRE9"/>
      <c r="PRF9"/>
      <c r="PRG9"/>
      <c r="PRH9"/>
      <c r="PRI9"/>
      <c r="PRJ9"/>
      <c r="PRK9"/>
      <c r="PRL9"/>
      <c r="PRM9"/>
      <c r="PRN9"/>
      <c r="PRO9"/>
      <c r="PRP9"/>
      <c r="PRQ9"/>
      <c r="PRR9"/>
      <c r="PRS9"/>
      <c r="PRT9"/>
      <c r="PRU9"/>
      <c r="PRV9"/>
      <c r="PRW9"/>
      <c r="PRX9"/>
      <c r="PRY9"/>
      <c r="PRZ9"/>
      <c r="PSA9"/>
      <c r="PSB9"/>
      <c r="PSC9"/>
      <c r="PSD9"/>
      <c r="PSE9"/>
      <c r="PSF9"/>
      <c r="PSG9"/>
      <c r="PSH9"/>
      <c r="PSI9"/>
      <c r="PSJ9"/>
      <c r="PSK9"/>
      <c r="PSL9"/>
      <c r="PSM9"/>
      <c r="PSN9"/>
      <c r="PSO9"/>
      <c r="PSP9"/>
      <c r="PSQ9"/>
      <c r="PSR9"/>
      <c r="PSS9"/>
      <c r="PST9"/>
      <c r="PSU9"/>
      <c r="PSV9"/>
      <c r="PSW9"/>
      <c r="PSX9"/>
      <c r="PSY9"/>
      <c r="PSZ9"/>
      <c r="PTA9"/>
      <c r="PTB9"/>
      <c r="PTC9"/>
      <c r="PTD9"/>
      <c r="PTE9"/>
      <c r="PTF9"/>
      <c r="PTG9"/>
      <c r="PTH9"/>
      <c r="PTI9"/>
      <c r="PTJ9"/>
      <c r="PTK9"/>
      <c r="PTL9"/>
      <c r="PTM9"/>
      <c r="PTN9"/>
      <c r="PTO9"/>
      <c r="PTP9"/>
      <c r="PTQ9"/>
      <c r="PTR9"/>
      <c r="PTS9"/>
      <c r="PTT9"/>
      <c r="PTU9"/>
      <c r="PTV9"/>
      <c r="PTW9"/>
      <c r="PTX9"/>
      <c r="PTY9"/>
      <c r="PTZ9"/>
      <c r="PUA9"/>
      <c r="PUB9"/>
      <c r="PUC9"/>
      <c r="PUD9"/>
      <c r="PUE9"/>
      <c r="PUF9"/>
      <c r="PUG9"/>
      <c r="PUH9"/>
      <c r="PUI9"/>
      <c r="PUJ9"/>
      <c r="PUK9"/>
      <c r="PUL9"/>
      <c r="PUM9"/>
      <c r="PUN9"/>
      <c r="PUO9"/>
      <c r="PUP9"/>
      <c r="PUQ9"/>
      <c r="PUR9"/>
      <c r="PUS9"/>
      <c r="PUT9"/>
      <c r="PUU9"/>
      <c r="PUV9"/>
      <c r="PUW9"/>
      <c r="PUX9"/>
      <c r="PUY9"/>
      <c r="PUZ9"/>
      <c r="PVA9"/>
      <c r="PVB9"/>
      <c r="PVC9"/>
      <c r="PVD9"/>
      <c r="PVE9"/>
      <c r="PVF9"/>
      <c r="PVG9"/>
      <c r="PVH9"/>
      <c r="PVI9"/>
      <c r="PVJ9"/>
      <c r="PVK9"/>
      <c r="PVL9"/>
      <c r="PVM9"/>
      <c r="PVN9"/>
      <c r="PVO9"/>
      <c r="PVP9"/>
      <c r="PVQ9"/>
      <c r="PVR9"/>
      <c r="PVS9"/>
      <c r="PVT9"/>
      <c r="PVU9"/>
      <c r="PVV9"/>
      <c r="PVW9"/>
      <c r="PVX9"/>
      <c r="PVY9"/>
      <c r="PVZ9"/>
      <c r="PWA9"/>
      <c r="PWB9"/>
      <c r="PWC9"/>
      <c r="PWD9"/>
      <c r="PWE9"/>
      <c r="PWF9"/>
      <c r="PWG9"/>
      <c r="PWH9"/>
      <c r="PWI9"/>
      <c r="PWJ9"/>
      <c r="PWK9"/>
      <c r="PWL9"/>
      <c r="PWM9"/>
      <c r="PWN9"/>
      <c r="PWO9"/>
      <c r="PWP9"/>
      <c r="PWQ9"/>
      <c r="PWR9"/>
      <c r="PWS9"/>
      <c r="PWT9"/>
      <c r="PWU9"/>
      <c r="PWV9"/>
      <c r="PWW9"/>
      <c r="PWX9"/>
      <c r="PWY9"/>
      <c r="PWZ9"/>
      <c r="PXA9"/>
      <c r="PXB9"/>
      <c r="PXC9"/>
      <c r="PXD9"/>
      <c r="PXE9"/>
      <c r="PXF9"/>
      <c r="PXG9"/>
      <c r="PXH9"/>
      <c r="PXI9"/>
      <c r="PXJ9"/>
      <c r="PXK9"/>
      <c r="PXL9"/>
      <c r="PXM9"/>
      <c r="PXN9"/>
      <c r="PXO9"/>
      <c r="PXP9"/>
      <c r="PXQ9"/>
      <c r="PXR9"/>
      <c r="PXS9"/>
      <c r="PXT9"/>
      <c r="PXU9"/>
      <c r="PXV9"/>
      <c r="PXW9"/>
      <c r="PXX9"/>
      <c r="PXY9"/>
      <c r="PXZ9"/>
      <c r="PYA9"/>
      <c r="PYB9"/>
      <c r="PYC9"/>
      <c r="PYD9"/>
      <c r="PYE9"/>
      <c r="PYF9"/>
      <c r="PYG9"/>
      <c r="PYH9"/>
      <c r="PYI9"/>
      <c r="PYJ9"/>
      <c r="PYK9"/>
      <c r="PYL9"/>
      <c r="PYM9"/>
      <c r="PYN9"/>
      <c r="PYO9"/>
      <c r="PYP9"/>
      <c r="PYQ9"/>
      <c r="PYR9"/>
      <c r="PYS9"/>
      <c r="PYT9"/>
      <c r="PYU9"/>
      <c r="PYV9"/>
      <c r="PYW9"/>
      <c r="PYX9"/>
      <c r="PYY9"/>
      <c r="PYZ9"/>
      <c r="PZA9"/>
      <c r="PZB9"/>
      <c r="PZC9"/>
      <c r="PZD9"/>
      <c r="PZE9"/>
      <c r="PZF9"/>
      <c r="PZG9"/>
      <c r="PZH9"/>
      <c r="PZI9"/>
      <c r="PZJ9"/>
      <c r="PZK9"/>
      <c r="PZL9"/>
      <c r="PZM9"/>
      <c r="PZN9"/>
      <c r="PZO9"/>
      <c r="PZP9"/>
      <c r="PZQ9"/>
      <c r="PZR9"/>
      <c r="PZS9"/>
      <c r="PZT9"/>
      <c r="PZU9"/>
      <c r="PZV9"/>
      <c r="PZW9"/>
      <c r="PZX9"/>
      <c r="PZY9"/>
      <c r="PZZ9"/>
      <c r="QAA9"/>
      <c r="QAB9"/>
      <c r="QAC9"/>
      <c r="QAD9"/>
      <c r="QAE9"/>
      <c r="QAF9"/>
      <c r="QAG9"/>
      <c r="QAH9"/>
      <c r="QAI9"/>
      <c r="QAJ9"/>
      <c r="QAK9"/>
      <c r="QAL9"/>
      <c r="QAM9"/>
      <c r="QAN9"/>
      <c r="QAO9"/>
      <c r="QAP9"/>
      <c r="QAQ9"/>
      <c r="QAR9"/>
      <c r="QAS9"/>
      <c r="QAT9"/>
      <c r="QAU9"/>
      <c r="QAV9"/>
      <c r="QAW9"/>
      <c r="QAX9"/>
      <c r="QAY9"/>
      <c r="QAZ9"/>
      <c r="QBA9"/>
      <c r="QBB9"/>
      <c r="QBC9"/>
      <c r="QBD9"/>
      <c r="QBE9"/>
      <c r="QBF9"/>
      <c r="QBG9"/>
      <c r="QBH9"/>
      <c r="QBI9"/>
      <c r="QBJ9"/>
      <c r="QBK9"/>
      <c r="QBL9"/>
      <c r="QBM9"/>
      <c r="QBN9"/>
      <c r="QBO9"/>
      <c r="QBP9"/>
      <c r="QBQ9"/>
      <c r="QBR9"/>
      <c r="QBS9"/>
      <c r="QBT9"/>
      <c r="QBU9"/>
      <c r="QBV9"/>
      <c r="QBW9"/>
      <c r="QBX9"/>
      <c r="QBY9"/>
      <c r="QBZ9"/>
      <c r="QCA9"/>
      <c r="QCB9"/>
      <c r="QCC9"/>
      <c r="QCD9"/>
      <c r="QCE9"/>
      <c r="QCF9"/>
      <c r="QCG9"/>
      <c r="QCH9"/>
      <c r="QCI9"/>
      <c r="QCJ9"/>
      <c r="QCK9"/>
      <c r="QCL9"/>
      <c r="QCM9"/>
      <c r="QCN9"/>
      <c r="QCO9"/>
      <c r="QCP9"/>
      <c r="QCQ9"/>
      <c r="QCR9"/>
      <c r="QCS9"/>
      <c r="QCT9"/>
      <c r="QCU9"/>
      <c r="QCV9"/>
      <c r="QCW9"/>
      <c r="QCX9"/>
      <c r="QCY9"/>
      <c r="QCZ9"/>
      <c r="QDA9"/>
      <c r="QDB9"/>
      <c r="QDC9"/>
      <c r="QDD9"/>
      <c r="QDE9"/>
      <c r="QDF9"/>
      <c r="QDG9"/>
      <c r="QDH9"/>
      <c r="QDI9"/>
      <c r="QDJ9"/>
      <c r="QDK9"/>
      <c r="QDL9"/>
      <c r="QDM9"/>
      <c r="QDN9"/>
      <c r="QDO9"/>
      <c r="QDP9"/>
      <c r="QDQ9"/>
      <c r="QDR9"/>
      <c r="QDS9"/>
      <c r="QDT9"/>
      <c r="QDU9"/>
      <c r="QDV9"/>
      <c r="QDW9"/>
      <c r="QDX9"/>
      <c r="QDY9"/>
      <c r="QDZ9"/>
      <c r="QEA9"/>
      <c r="QEB9"/>
      <c r="QEC9"/>
      <c r="QED9"/>
      <c r="QEE9"/>
      <c r="QEF9"/>
      <c r="QEG9"/>
      <c r="QEH9"/>
      <c r="QEI9"/>
      <c r="QEJ9"/>
      <c r="QEK9"/>
      <c r="QEL9"/>
      <c r="QEM9"/>
      <c r="QEN9"/>
      <c r="QEO9"/>
      <c r="QEP9"/>
      <c r="QEQ9"/>
      <c r="QER9"/>
      <c r="QES9"/>
      <c r="QET9"/>
      <c r="QEU9"/>
      <c r="QEV9"/>
      <c r="QEW9"/>
      <c r="QEX9"/>
      <c r="QEY9"/>
      <c r="QEZ9"/>
      <c r="QFA9"/>
      <c r="QFB9"/>
      <c r="QFC9"/>
      <c r="QFD9"/>
      <c r="QFE9"/>
      <c r="QFF9"/>
      <c r="QFG9"/>
      <c r="QFH9"/>
      <c r="QFI9"/>
      <c r="QFJ9"/>
      <c r="QFK9"/>
      <c r="QFL9"/>
      <c r="QFM9"/>
      <c r="QFN9"/>
      <c r="QFO9"/>
      <c r="QFP9"/>
      <c r="QFQ9"/>
      <c r="QFR9"/>
      <c r="QFS9"/>
      <c r="QFT9"/>
      <c r="QFU9"/>
      <c r="QFV9"/>
      <c r="QFW9"/>
      <c r="QFX9"/>
      <c r="QFY9"/>
      <c r="QFZ9"/>
      <c r="QGA9"/>
      <c r="QGB9"/>
      <c r="QGC9"/>
      <c r="QGD9"/>
      <c r="QGE9"/>
      <c r="QGF9"/>
      <c r="QGG9"/>
      <c r="QGH9"/>
      <c r="QGI9"/>
      <c r="QGJ9"/>
      <c r="QGK9"/>
      <c r="QGL9"/>
      <c r="QGM9"/>
      <c r="QGN9"/>
      <c r="QGO9"/>
      <c r="QGP9"/>
      <c r="QGQ9"/>
      <c r="QGR9"/>
      <c r="QGS9"/>
      <c r="QGT9"/>
      <c r="QGU9"/>
      <c r="QGV9"/>
      <c r="QGW9"/>
      <c r="QGX9"/>
      <c r="QGY9"/>
      <c r="QGZ9"/>
      <c r="QHA9"/>
      <c r="QHB9"/>
      <c r="QHC9"/>
      <c r="QHD9"/>
      <c r="QHE9"/>
      <c r="QHF9"/>
      <c r="QHG9"/>
      <c r="QHH9"/>
      <c r="QHI9"/>
      <c r="QHJ9"/>
      <c r="QHK9"/>
      <c r="QHL9"/>
      <c r="QHM9"/>
      <c r="QHN9"/>
      <c r="QHO9"/>
      <c r="QHP9"/>
      <c r="QHQ9"/>
      <c r="QHR9"/>
      <c r="QHS9"/>
      <c r="QHT9"/>
      <c r="QHU9"/>
      <c r="QHV9"/>
      <c r="QHW9"/>
      <c r="QHX9"/>
      <c r="QHY9"/>
      <c r="QHZ9"/>
      <c r="QIA9"/>
      <c r="QIB9"/>
      <c r="QIC9"/>
      <c r="QID9"/>
      <c r="QIE9"/>
      <c r="QIF9"/>
      <c r="QIG9"/>
      <c r="QIH9"/>
      <c r="QII9"/>
      <c r="QIJ9"/>
      <c r="QIK9"/>
      <c r="QIL9"/>
      <c r="QIM9"/>
      <c r="QIN9"/>
      <c r="QIO9"/>
      <c r="QIP9"/>
      <c r="QIQ9"/>
      <c r="QIR9"/>
      <c r="QIS9"/>
      <c r="QIT9"/>
      <c r="QIU9"/>
      <c r="QIV9"/>
      <c r="QIW9"/>
      <c r="QIX9"/>
      <c r="QIY9"/>
      <c r="QIZ9"/>
      <c r="QJA9"/>
      <c r="QJB9"/>
      <c r="QJC9"/>
      <c r="QJD9"/>
      <c r="QJE9"/>
      <c r="QJF9"/>
      <c r="QJG9"/>
      <c r="QJH9"/>
      <c r="QJI9"/>
      <c r="QJJ9"/>
      <c r="QJK9"/>
      <c r="QJL9"/>
      <c r="QJM9"/>
      <c r="QJN9"/>
      <c r="QJO9"/>
      <c r="QJP9"/>
      <c r="QJQ9"/>
      <c r="QJR9"/>
      <c r="QJS9"/>
      <c r="QJT9"/>
      <c r="QJU9"/>
      <c r="QJV9"/>
      <c r="QJW9"/>
      <c r="QJX9"/>
      <c r="QJY9"/>
      <c r="QJZ9"/>
      <c r="QKA9"/>
      <c r="QKB9"/>
      <c r="QKC9"/>
      <c r="QKD9"/>
      <c r="QKE9"/>
      <c r="QKF9"/>
      <c r="QKG9"/>
      <c r="QKH9"/>
      <c r="QKI9"/>
      <c r="QKJ9"/>
      <c r="QKK9"/>
      <c r="QKL9"/>
      <c r="QKM9"/>
      <c r="QKN9"/>
      <c r="QKO9"/>
      <c r="QKP9"/>
      <c r="QKQ9"/>
      <c r="QKR9"/>
      <c r="QKS9"/>
      <c r="QKT9"/>
      <c r="QKU9"/>
      <c r="QKV9"/>
      <c r="QKW9"/>
      <c r="QKX9"/>
      <c r="QKY9"/>
      <c r="QKZ9"/>
      <c r="QLA9"/>
      <c r="QLB9"/>
      <c r="QLC9"/>
      <c r="QLD9"/>
      <c r="QLE9"/>
      <c r="QLF9"/>
      <c r="QLG9"/>
      <c r="QLH9"/>
      <c r="QLI9"/>
      <c r="QLJ9"/>
      <c r="QLK9"/>
      <c r="QLL9"/>
      <c r="QLM9"/>
      <c r="QLN9"/>
      <c r="QLO9"/>
      <c r="QLP9"/>
      <c r="QLQ9"/>
      <c r="QLR9"/>
      <c r="QLS9"/>
      <c r="QLT9"/>
      <c r="QLU9"/>
      <c r="QLV9"/>
      <c r="QLW9"/>
      <c r="QLX9"/>
      <c r="QLY9"/>
      <c r="QLZ9"/>
      <c r="QMA9"/>
      <c r="QMB9"/>
      <c r="QMC9"/>
      <c r="QMD9"/>
      <c r="QME9"/>
      <c r="QMF9"/>
      <c r="QMG9"/>
      <c r="QMH9"/>
      <c r="QMI9"/>
      <c r="QMJ9"/>
      <c r="QMK9"/>
      <c r="QML9"/>
      <c r="QMM9"/>
      <c r="QMN9"/>
      <c r="QMO9"/>
      <c r="QMP9"/>
      <c r="QMQ9"/>
      <c r="QMR9"/>
      <c r="QMS9"/>
      <c r="QMT9"/>
      <c r="QMU9"/>
      <c r="QMV9"/>
      <c r="QMW9"/>
      <c r="QMX9"/>
      <c r="QMY9"/>
      <c r="QMZ9"/>
      <c r="QNA9"/>
      <c r="QNB9"/>
      <c r="QNC9"/>
      <c r="QND9"/>
      <c r="QNE9"/>
      <c r="QNF9"/>
      <c r="QNG9"/>
      <c r="QNH9"/>
      <c r="QNI9"/>
      <c r="QNJ9"/>
      <c r="QNK9"/>
      <c r="QNL9"/>
      <c r="QNM9"/>
      <c r="QNN9"/>
      <c r="QNO9"/>
      <c r="QNP9"/>
      <c r="QNQ9"/>
      <c r="QNR9"/>
      <c r="QNS9"/>
      <c r="QNT9"/>
      <c r="QNU9"/>
      <c r="QNV9"/>
      <c r="QNW9"/>
      <c r="QNX9"/>
      <c r="QNY9"/>
      <c r="QNZ9"/>
      <c r="QOA9"/>
      <c r="QOB9"/>
      <c r="QOC9"/>
      <c r="QOD9"/>
      <c r="QOE9"/>
      <c r="QOF9"/>
      <c r="QOG9"/>
      <c r="QOH9"/>
      <c r="QOI9"/>
      <c r="QOJ9"/>
      <c r="QOK9"/>
      <c r="QOL9"/>
      <c r="QOM9"/>
      <c r="QON9"/>
      <c r="QOO9"/>
      <c r="QOP9"/>
      <c r="QOQ9"/>
      <c r="QOR9"/>
      <c r="QOS9"/>
      <c r="QOT9"/>
      <c r="QOU9"/>
      <c r="QOV9"/>
      <c r="QOW9"/>
      <c r="QOX9"/>
      <c r="QOY9"/>
      <c r="QOZ9"/>
      <c r="QPA9"/>
      <c r="QPB9"/>
      <c r="QPC9"/>
      <c r="QPD9"/>
      <c r="QPE9"/>
      <c r="QPF9"/>
      <c r="QPG9"/>
      <c r="QPH9"/>
      <c r="QPI9"/>
      <c r="QPJ9"/>
      <c r="QPK9"/>
      <c r="QPL9"/>
      <c r="QPM9"/>
      <c r="QPN9"/>
      <c r="QPO9"/>
      <c r="QPP9"/>
      <c r="QPQ9"/>
      <c r="QPR9"/>
      <c r="QPS9"/>
      <c r="QPT9"/>
      <c r="QPU9"/>
      <c r="QPV9"/>
      <c r="QPW9"/>
      <c r="QPX9"/>
      <c r="QPY9"/>
      <c r="QPZ9"/>
      <c r="QQA9"/>
      <c r="QQB9"/>
      <c r="QQC9"/>
      <c r="QQD9"/>
      <c r="QQE9"/>
      <c r="QQF9"/>
      <c r="QQG9"/>
      <c r="QQH9"/>
      <c r="QQI9"/>
      <c r="QQJ9"/>
      <c r="QQK9"/>
      <c r="QQL9"/>
      <c r="QQM9"/>
      <c r="QQN9"/>
      <c r="QQO9"/>
      <c r="QQP9"/>
      <c r="QQQ9"/>
      <c r="QQR9"/>
      <c r="QQS9"/>
      <c r="QQT9"/>
      <c r="QQU9"/>
      <c r="QQV9"/>
      <c r="QQW9"/>
      <c r="QQX9"/>
      <c r="QQY9"/>
      <c r="QQZ9"/>
      <c r="QRA9"/>
      <c r="QRB9"/>
      <c r="QRC9"/>
      <c r="QRD9"/>
      <c r="QRE9"/>
      <c r="QRF9"/>
      <c r="QRG9"/>
      <c r="QRH9"/>
      <c r="QRI9"/>
      <c r="QRJ9"/>
      <c r="QRK9"/>
      <c r="QRL9"/>
      <c r="QRM9"/>
      <c r="QRN9"/>
      <c r="QRO9"/>
      <c r="QRP9"/>
      <c r="QRQ9"/>
      <c r="QRR9"/>
      <c r="QRS9"/>
      <c r="QRT9"/>
      <c r="QRU9"/>
      <c r="QRV9"/>
      <c r="QRW9"/>
      <c r="QRX9"/>
      <c r="QRY9"/>
      <c r="QRZ9"/>
      <c r="QSA9"/>
      <c r="QSB9"/>
      <c r="QSC9"/>
      <c r="QSD9"/>
      <c r="QSE9"/>
      <c r="QSF9"/>
      <c r="QSG9"/>
      <c r="QSH9"/>
      <c r="QSI9"/>
      <c r="QSJ9"/>
      <c r="QSK9"/>
      <c r="QSL9"/>
      <c r="QSM9"/>
      <c r="QSN9"/>
      <c r="QSO9"/>
      <c r="QSP9"/>
      <c r="QSQ9"/>
      <c r="QSR9"/>
      <c r="QSS9"/>
      <c r="QST9"/>
      <c r="QSU9"/>
      <c r="QSV9"/>
      <c r="QSW9"/>
      <c r="QSX9"/>
      <c r="QSY9"/>
      <c r="QSZ9"/>
      <c r="QTA9"/>
      <c r="QTB9"/>
      <c r="QTC9"/>
      <c r="QTD9"/>
      <c r="QTE9"/>
      <c r="QTF9"/>
      <c r="QTG9"/>
      <c r="QTH9"/>
      <c r="QTI9"/>
      <c r="QTJ9"/>
      <c r="QTK9"/>
      <c r="QTL9"/>
      <c r="QTM9"/>
      <c r="QTN9"/>
      <c r="QTO9"/>
      <c r="QTP9"/>
      <c r="QTQ9"/>
      <c r="QTR9"/>
      <c r="QTS9"/>
      <c r="QTT9"/>
      <c r="QTU9"/>
      <c r="QTV9"/>
      <c r="QTW9"/>
      <c r="QTX9"/>
      <c r="QTY9"/>
      <c r="QTZ9"/>
      <c r="QUA9"/>
      <c r="QUB9"/>
      <c r="QUC9"/>
      <c r="QUD9"/>
      <c r="QUE9"/>
      <c r="QUF9"/>
      <c r="QUG9"/>
      <c r="QUH9"/>
      <c r="QUI9"/>
      <c r="QUJ9"/>
      <c r="QUK9"/>
      <c r="QUL9"/>
      <c r="QUM9"/>
      <c r="QUN9"/>
      <c r="QUO9"/>
      <c r="QUP9"/>
      <c r="QUQ9"/>
      <c r="QUR9"/>
      <c r="QUS9"/>
      <c r="QUT9"/>
      <c r="QUU9"/>
      <c r="QUV9"/>
      <c r="QUW9"/>
      <c r="QUX9"/>
      <c r="QUY9"/>
      <c r="QUZ9"/>
      <c r="QVA9"/>
      <c r="QVB9"/>
      <c r="QVC9"/>
      <c r="QVD9"/>
      <c r="QVE9"/>
      <c r="QVF9"/>
      <c r="QVG9"/>
      <c r="QVH9"/>
      <c r="QVI9"/>
      <c r="QVJ9"/>
      <c r="QVK9"/>
      <c r="QVL9"/>
      <c r="QVM9"/>
      <c r="QVN9"/>
      <c r="QVO9"/>
      <c r="QVP9"/>
      <c r="QVQ9"/>
      <c r="QVR9"/>
      <c r="QVS9"/>
      <c r="QVT9"/>
      <c r="QVU9"/>
      <c r="QVV9"/>
      <c r="QVW9"/>
      <c r="QVX9"/>
      <c r="QVY9"/>
      <c r="QVZ9"/>
      <c r="QWA9"/>
      <c r="QWB9"/>
      <c r="QWC9"/>
      <c r="QWD9"/>
      <c r="QWE9"/>
      <c r="QWF9"/>
      <c r="QWG9"/>
      <c r="QWH9"/>
      <c r="QWI9"/>
      <c r="QWJ9"/>
      <c r="QWK9"/>
      <c r="QWL9"/>
      <c r="QWM9"/>
      <c r="QWN9"/>
      <c r="QWO9"/>
      <c r="QWP9"/>
      <c r="QWQ9"/>
      <c r="QWR9"/>
      <c r="QWS9"/>
      <c r="QWT9"/>
      <c r="QWU9"/>
      <c r="QWV9"/>
      <c r="QWW9"/>
      <c r="QWX9"/>
      <c r="QWY9"/>
      <c r="QWZ9"/>
      <c r="QXA9"/>
      <c r="QXB9"/>
      <c r="QXC9"/>
      <c r="QXD9"/>
      <c r="QXE9"/>
      <c r="QXF9"/>
      <c r="QXG9"/>
      <c r="QXH9"/>
      <c r="QXI9"/>
      <c r="QXJ9"/>
      <c r="QXK9"/>
      <c r="QXL9"/>
      <c r="QXM9"/>
      <c r="QXN9"/>
      <c r="QXO9"/>
      <c r="QXP9"/>
      <c r="QXQ9"/>
      <c r="QXR9"/>
      <c r="QXS9"/>
      <c r="QXT9"/>
      <c r="QXU9"/>
      <c r="QXV9"/>
      <c r="QXW9"/>
      <c r="QXX9"/>
      <c r="QXY9"/>
      <c r="QXZ9"/>
      <c r="QYA9"/>
      <c r="QYB9"/>
      <c r="QYC9"/>
      <c r="QYD9"/>
      <c r="QYE9"/>
      <c r="QYF9"/>
      <c r="QYG9"/>
      <c r="QYH9"/>
      <c r="QYI9"/>
      <c r="QYJ9"/>
      <c r="QYK9"/>
      <c r="QYL9"/>
      <c r="QYM9"/>
      <c r="QYN9"/>
      <c r="QYO9"/>
      <c r="QYP9"/>
      <c r="QYQ9"/>
      <c r="QYR9"/>
      <c r="QYS9"/>
      <c r="QYT9"/>
      <c r="QYU9"/>
      <c r="QYV9"/>
      <c r="QYW9"/>
      <c r="QYX9"/>
      <c r="QYY9"/>
      <c r="QYZ9"/>
      <c r="QZA9"/>
      <c r="QZB9"/>
      <c r="QZC9"/>
      <c r="QZD9"/>
      <c r="QZE9"/>
      <c r="QZF9"/>
      <c r="QZG9"/>
      <c r="QZH9"/>
      <c r="QZI9"/>
      <c r="QZJ9"/>
      <c r="QZK9"/>
      <c r="QZL9"/>
      <c r="QZM9"/>
      <c r="QZN9"/>
      <c r="QZO9"/>
      <c r="QZP9"/>
      <c r="QZQ9"/>
      <c r="QZR9"/>
      <c r="QZS9"/>
      <c r="QZT9"/>
      <c r="QZU9"/>
      <c r="QZV9"/>
      <c r="QZW9"/>
      <c r="QZX9"/>
      <c r="QZY9"/>
      <c r="QZZ9"/>
      <c r="RAA9"/>
      <c r="RAB9"/>
      <c r="RAC9"/>
      <c r="RAD9"/>
      <c r="RAE9"/>
      <c r="RAF9"/>
      <c r="RAG9"/>
      <c r="RAH9"/>
      <c r="RAI9"/>
      <c r="RAJ9"/>
      <c r="RAK9"/>
      <c r="RAL9"/>
      <c r="RAM9"/>
      <c r="RAN9"/>
      <c r="RAO9"/>
      <c r="RAP9"/>
      <c r="RAQ9"/>
      <c r="RAR9"/>
      <c r="RAS9"/>
      <c r="RAT9"/>
      <c r="RAU9"/>
      <c r="RAV9"/>
      <c r="RAW9"/>
      <c r="RAX9"/>
      <c r="RAY9"/>
      <c r="RAZ9"/>
      <c r="RBA9"/>
      <c r="RBB9"/>
      <c r="RBC9"/>
      <c r="RBD9"/>
      <c r="RBE9"/>
      <c r="RBF9"/>
      <c r="RBG9"/>
      <c r="RBH9"/>
      <c r="RBI9"/>
      <c r="RBJ9"/>
      <c r="RBK9"/>
      <c r="RBL9"/>
      <c r="RBM9"/>
      <c r="RBN9"/>
      <c r="RBO9"/>
      <c r="RBP9"/>
      <c r="RBQ9"/>
      <c r="RBR9"/>
      <c r="RBS9"/>
      <c r="RBT9"/>
      <c r="RBU9"/>
      <c r="RBV9"/>
      <c r="RBW9"/>
      <c r="RBX9"/>
      <c r="RBY9"/>
      <c r="RBZ9"/>
      <c r="RCA9"/>
      <c r="RCB9"/>
      <c r="RCC9"/>
      <c r="RCD9"/>
      <c r="RCE9"/>
      <c r="RCF9"/>
      <c r="RCG9"/>
      <c r="RCH9"/>
      <c r="RCI9"/>
      <c r="RCJ9"/>
      <c r="RCK9"/>
      <c r="RCL9"/>
      <c r="RCM9"/>
      <c r="RCN9"/>
      <c r="RCO9"/>
      <c r="RCP9"/>
      <c r="RCQ9"/>
      <c r="RCR9"/>
      <c r="RCS9"/>
      <c r="RCT9"/>
      <c r="RCU9"/>
      <c r="RCV9"/>
      <c r="RCW9"/>
      <c r="RCX9"/>
      <c r="RCY9"/>
      <c r="RCZ9"/>
      <c r="RDA9"/>
      <c r="RDB9"/>
      <c r="RDC9"/>
      <c r="RDD9"/>
      <c r="RDE9"/>
      <c r="RDF9"/>
      <c r="RDG9"/>
      <c r="RDH9"/>
      <c r="RDI9"/>
      <c r="RDJ9"/>
      <c r="RDK9"/>
      <c r="RDL9"/>
      <c r="RDM9"/>
      <c r="RDN9"/>
      <c r="RDO9"/>
      <c r="RDP9"/>
      <c r="RDQ9"/>
      <c r="RDR9"/>
      <c r="RDS9"/>
      <c r="RDT9"/>
      <c r="RDU9"/>
      <c r="RDV9"/>
      <c r="RDW9"/>
      <c r="RDX9"/>
      <c r="RDY9"/>
      <c r="RDZ9"/>
      <c r="REA9"/>
      <c r="REB9"/>
      <c r="REC9"/>
      <c r="RED9"/>
      <c r="REE9"/>
      <c r="REF9"/>
      <c r="REG9"/>
      <c r="REH9"/>
      <c r="REI9"/>
      <c r="REJ9"/>
      <c r="REK9"/>
      <c r="REL9"/>
      <c r="REM9"/>
      <c r="REN9"/>
      <c r="REO9"/>
      <c r="REP9"/>
      <c r="REQ9"/>
      <c r="RER9"/>
      <c r="RES9"/>
      <c r="RET9"/>
      <c r="REU9"/>
      <c r="REV9"/>
      <c r="REW9"/>
      <c r="REX9"/>
      <c r="REY9"/>
      <c r="REZ9"/>
      <c r="RFA9"/>
      <c r="RFB9"/>
      <c r="RFC9"/>
      <c r="RFD9"/>
      <c r="RFE9"/>
      <c r="RFF9"/>
      <c r="RFG9"/>
      <c r="RFH9"/>
      <c r="RFI9"/>
      <c r="RFJ9"/>
      <c r="RFK9"/>
      <c r="RFL9"/>
      <c r="RFM9"/>
      <c r="RFN9"/>
      <c r="RFO9"/>
      <c r="RFP9"/>
      <c r="RFQ9"/>
      <c r="RFR9"/>
      <c r="RFS9"/>
      <c r="RFT9"/>
      <c r="RFU9"/>
      <c r="RFV9"/>
      <c r="RFW9"/>
      <c r="RFX9"/>
      <c r="RFY9"/>
      <c r="RFZ9"/>
      <c r="RGA9"/>
      <c r="RGB9"/>
      <c r="RGC9"/>
      <c r="RGD9"/>
      <c r="RGE9"/>
      <c r="RGF9"/>
      <c r="RGG9"/>
      <c r="RGH9"/>
      <c r="RGI9"/>
      <c r="RGJ9"/>
      <c r="RGK9"/>
      <c r="RGL9"/>
      <c r="RGM9"/>
      <c r="RGN9"/>
      <c r="RGO9"/>
      <c r="RGP9"/>
      <c r="RGQ9"/>
      <c r="RGR9"/>
      <c r="RGS9"/>
      <c r="RGT9"/>
      <c r="RGU9"/>
      <c r="RGV9"/>
      <c r="RGW9"/>
      <c r="RGX9"/>
      <c r="RGY9"/>
      <c r="RGZ9"/>
      <c r="RHA9"/>
      <c r="RHB9"/>
      <c r="RHC9"/>
      <c r="RHD9"/>
      <c r="RHE9"/>
      <c r="RHF9"/>
      <c r="RHG9"/>
      <c r="RHH9"/>
      <c r="RHI9"/>
      <c r="RHJ9"/>
      <c r="RHK9"/>
      <c r="RHL9"/>
      <c r="RHM9"/>
      <c r="RHN9"/>
      <c r="RHO9"/>
      <c r="RHP9"/>
      <c r="RHQ9"/>
      <c r="RHR9"/>
      <c r="RHS9"/>
      <c r="RHT9"/>
      <c r="RHU9"/>
      <c r="RHV9"/>
      <c r="RHW9"/>
      <c r="RHX9"/>
      <c r="RHY9"/>
      <c r="RHZ9"/>
      <c r="RIA9"/>
      <c r="RIB9"/>
      <c r="RIC9"/>
      <c r="RID9"/>
      <c r="RIE9"/>
      <c r="RIF9"/>
      <c r="RIG9"/>
      <c r="RIH9"/>
      <c r="RII9"/>
      <c r="RIJ9"/>
      <c r="RIK9"/>
      <c r="RIL9"/>
      <c r="RIM9"/>
      <c r="RIN9"/>
      <c r="RIO9"/>
      <c r="RIP9"/>
      <c r="RIQ9"/>
      <c r="RIR9"/>
      <c r="RIS9"/>
      <c r="RIT9"/>
      <c r="RIU9"/>
      <c r="RIV9"/>
      <c r="RIW9"/>
      <c r="RIX9"/>
      <c r="RIY9"/>
      <c r="RIZ9"/>
      <c r="RJA9"/>
      <c r="RJB9"/>
      <c r="RJC9"/>
      <c r="RJD9"/>
      <c r="RJE9"/>
      <c r="RJF9"/>
      <c r="RJG9"/>
      <c r="RJH9"/>
      <c r="RJI9"/>
      <c r="RJJ9"/>
      <c r="RJK9"/>
      <c r="RJL9"/>
      <c r="RJM9"/>
      <c r="RJN9"/>
      <c r="RJO9"/>
      <c r="RJP9"/>
      <c r="RJQ9"/>
      <c r="RJR9"/>
      <c r="RJS9"/>
      <c r="RJT9"/>
      <c r="RJU9"/>
      <c r="RJV9"/>
      <c r="RJW9"/>
      <c r="RJX9"/>
      <c r="RJY9"/>
      <c r="RJZ9"/>
      <c r="RKA9"/>
      <c r="RKB9"/>
      <c r="RKC9"/>
      <c r="RKD9"/>
      <c r="RKE9"/>
      <c r="RKF9"/>
      <c r="RKG9"/>
      <c r="RKH9"/>
      <c r="RKI9"/>
      <c r="RKJ9"/>
      <c r="RKK9"/>
      <c r="RKL9"/>
      <c r="RKM9"/>
      <c r="RKN9"/>
      <c r="RKO9"/>
      <c r="RKP9"/>
      <c r="RKQ9"/>
      <c r="RKR9"/>
      <c r="RKS9"/>
      <c r="RKT9"/>
      <c r="RKU9"/>
      <c r="RKV9"/>
      <c r="RKW9"/>
      <c r="RKX9"/>
      <c r="RKY9"/>
      <c r="RKZ9"/>
      <c r="RLA9"/>
      <c r="RLB9"/>
      <c r="RLC9"/>
      <c r="RLD9"/>
      <c r="RLE9"/>
      <c r="RLF9"/>
      <c r="RLG9"/>
      <c r="RLH9"/>
      <c r="RLI9"/>
      <c r="RLJ9"/>
      <c r="RLK9"/>
      <c r="RLL9"/>
      <c r="RLM9"/>
      <c r="RLN9"/>
      <c r="RLO9"/>
      <c r="RLP9"/>
      <c r="RLQ9"/>
      <c r="RLR9"/>
      <c r="RLS9"/>
      <c r="RLT9"/>
      <c r="RLU9"/>
      <c r="RLV9"/>
      <c r="RLW9"/>
      <c r="RLX9"/>
      <c r="RLY9"/>
      <c r="RLZ9"/>
      <c r="RMA9"/>
      <c r="RMB9"/>
      <c r="RMC9"/>
      <c r="RMD9"/>
      <c r="RME9"/>
      <c r="RMF9"/>
      <c r="RMG9"/>
      <c r="RMH9"/>
      <c r="RMI9"/>
      <c r="RMJ9"/>
      <c r="RMK9"/>
      <c r="RML9"/>
      <c r="RMM9"/>
      <c r="RMN9"/>
      <c r="RMO9"/>
      <c r="RMP9"/>
      <c r="RMQ9"/>
      <c r="RMR9"/>
      <c r="RMS9"/>
      <c r="RMT9"/>
      <c r="RMU9"/>
      <c r="RMV9"/>
      <c r="RMW9"/>
      <c r="RMX9"/>
      <c r="RMY9"/>
      <c r="RMZ9"/>
      <c r="RNA9"/>
      <c r="RNB9"/>
      <c r="RNC9"/>
      <c r="RND9"/>
      <c r="RNE9"/>
      <c r="RNF9"/>
      <c r="RNG9"/>
      <c r="RNH9"/>
      <c r="RNI9"/>
      <c r="RNJ9"/>
      <c r="RNK9"/>
      <c r="RNL9"/>
      <c r="RNM9"/>
      <c r="RNN9"/>
      <c r="RNO9"/>
      <c r="RNP9"/>
      <c r="RNQ9"/>
      <c r="RNR9"/>
      <c r="RNS9"/>
      <c r="RNT9"/>
      <c r="RNU9"/>
      <c r="RNV9"/>
      <c r="RNW9"/>
      <c r="RNX9"/>
      <c r="RNY9"/>
      <c r="RNZ9"/>
      <c r="ROA9"/>
      <c r="ROB9"/>
      <c r="ROC9"/>
      <c r="ROD9"/>
      <c r="ROE9"/>
      <c r="ROF9"/>
      <c r="ROG9"/>
      <c r="ROH9"/>
      <c r="ROI9"/>
      <c r="ROJ9"/>
      <c r="ROK9"/>
      <c r="ROL9"/>
      <c r="ROM9"/>
      <c r="RON9"/>
      <c r="ROO9"/>
      <c r="ROP9"/>
      <c r="ROQ9"/>
      <c r="ROR9"/>
      <c r="ROS9"/>
      <c r="ROT9"/>
      <c r="ROU9"/>
      <c r="ROV9"/>
      <c r="ROW9"/>
      <c r="ROX9"/>
      <c r="ROY9"/>
      <c r="ROZ9"/>
      <c r="RPA9"/>
      <c r="RPB9"/>
      <c r="RPC9"/>
      <c r="RPD9"/>
      <c r="RPE9"/>
      <c r="RPF9"/>
      <c r="RPG9"/>
      <c r="RPH9"/>
      <c r="RPI9"/>
      <c r="RPJ9"/>
      <c r="RPK9"/>
      <c r="RPL9"/>
      <c r="RPM9"/>
      <c r="RPN9"/>
      <c r="RPO9"/>
      <c r="RPP9"/>
      <c r="RPQ9"/>
      <c r="RPR9"/>
      <c r="RPS9"/>
      <c r="RPT9"/>
      <c r="RPU9"/>
      <c r="RPV9"/>
      <c r="RPW9"/>
      <c r="RPX9"/>
      <c r="RPY9"/>
      <c r="RPZ9"/>
      <c r="RQA9"/>
      <c r="RQB9"/>
      <c r="RQC9"/>
      <c r="RQD9"/>
      <c r="RQE9"/>
      <c r="RQF9"/>
      <c r="RQG9"/>
      <c r="RQH9"/>
      <c r="RQI9"/>
      <c r="RQJ9"/>
      <c r="RQK9"/>
      <c r="RQL9"/>
      <c r="RQM9"/>
      <c r="RQN9"/>
      <c r="RQO9"/>
      <c r="RQP9"/>
      <c r="RQQ9"/>
      <c r="RQR9"/>
      <c r="RQS9"/>
      <c r="RQT9"/>
      <c r="RQU9"/>
      <c r="RQV9"/>
      <c r="RQW9"/>
      <c r="RQX9"/>
      <c r="RQY9"/>
      <c r="RQZ9"/>
      <c r="RRA9"/>
      <c r="RRB9"/>
      <c r="RRC9"/>
      <c r="RRD9"/>
      <c r="RRE9"/>
      <c r="RRF9"/>
      <c r="RRG9"/>
      <c r="RRH9"/>
      <c r="RRI9"/>
      <c r="RRJ9"/>
      <c r="RRK9"/>
      <c r="RRL9"/>
      <c r="RRM9"/>
      <c r="RRN9"/>
      <c r="RRO9"/>
      <c r="RRP9"/>
      <c r="RRQ9"/>
      <c r="RRR9"/>
      <c r="RRS9"/>
      <c r="RRT9"/>
      <c r="RRU9"/>
      <c r="RRV9"/>
      <c r="RRW9"/>
      <c r="RRX9"/>
      <c r="RRY9"/>
      <c r="RRZ9"/>
      <c r="RSA9"/>
      <c r="RSB9"/>
      <c r="RSC9"/>
      <c r="RSD9"/>
      <c r="RSE9"/>
      <c r="RSF9"/>
      <c r="RSG9"/>
      <c r="RSH9"/>
      <c r="RSI9"/>
      <c r="RSJ9"/>
      <c r="RSK9"/>
      <c r="RSL9"/>
      <c r="RSM9"/>
      <c r="RSN9"/>
      <c r="RSO9"/>
      <c r="RSP9"/>
      <c r="RSQ9"/>
      <c r="RSR9"/>
      <c r="RSS9"/>
      <c r="RST9"/>
      <c r="RSU9"/>
      <c r="RSV9"/>
      <c r="RSW9"/>
      <c r="RSX9"/>
      <c r="RSY9"/>
      <c r="RSZ9"/>
      <c r="RTA9"/>
      <c r="RTB9"/>
      <c r="RTC9"/>
      <c r="RTD9"/>
      <c r="RTE9"/>
      <c r="RTF9"/>
      <c r="RTG9"/>
      <c r="RTH9"/>
      <c r="RTI9"/>
      <c r="RTJ9"/>
      <c r="RTK9"/>
      <c r="RTL9"/>
      <c r="RTM9"/>
      <c r="RTN9"/>
      <c r="RTO9"/>
      <c r="RTP9"/>
      <c r="RTQ9"/>
      <c r="RTR9"/>
      <c r="RTS9"/>
      <c r="RTT9"/>
      <c r="RTU9"/>
      <c r="RTV9"/>
      <c r="RTW9"/>
      <c r="RTX9"/>
      <c r="RTY9"/>
      <c r="RTZ9"/>
      <c r="RUA9"/>
      <c r="RUB9"/>
      <c r="RUC9"/>
      <c r="RUD9"/>
      <c r="RUE9"/>
      <c r="RUF9"/>
      <c r="RUG9"/>
      <c r="RUH9"/>
      <c r="RUI9"/>
      <c r="RUJ9"/>
      <c r="RUK9"/>
      <c r="RUL9"/>
      <c r="RUM9"/>
      <c r="RUN9"/>
      <c r="RUO9"/>
      <c r="RUP9"/>
      <c r="RUQ9"/>
      <c r="RUR9"/>
      <c r="RUS9"/>
      <c r="RUT9"/>
      <c r="RUU9"/>
      <c r="RUV9"/>
      <c r="RUW9"/>
      <c r="RUX9"/>
      <c r="RUY9"/>
      <c r="RUZ9"/>
      <c r="RVA9"/>
      <c r="RVB9"/>
      <c r="RVC9"/>
      <c r="RVD9"/>
      <c r="RVE9"/>
      <c r="RVF9"/>
      <c r="RVG9"/>
      <c r="RVH9"/>
      <c r="RVI9"/>
      <c r="RVJ9"/>
      <c r="RVK9"/>
      <c r="RVL9"/>
      <c r="RVM9"/>
      <c r="RVN9"/>
      <c r="RVO9"/>
      <c r="RVP9"/>
      <c r="RVQ9"/>
      <c r="RVR9"/>
      <c r="RVS9"/>
      <c r="RVT9"/>
      <c r="RVU9"/>
      <c r="RVV9"/>
      <c r="RVW9"/>
      <c r="RVX9"/>
      <c r="RVY9"/>
      <c r="RVZ9"/>
      <c r="RWA9"/>
      <c r="RWB9"/>
      <c r="RWC9"/>
      <c r="RWD9"/>
      <c r="RWE9"/>
      <c r="RWF9"/>
      <c r="RWG9"/>
      <c r="RWH9"/>
      <c r="RWI9"/>
      <c r="RWJ9"/>
      <c r="RWK9"/>
      <c r="RWL9"/>
      <c r="RWM9"/>
      <c r="RWN9"/>
      <c r="RWO9"/>
      <c r="RWP9"/>
      <c r="RWQ9"/>
      <c r="RWR9"/>
      <c r="RWS9"/>
      <c r="RWT9"/>
      <c r="RWU9"/>
      <c r="RWV9"/>
      <c r="RWW9"/>
      <c r="RWX9"/>
      <c r="RWY9"/>
      <c r="RWZ9"/>
      <c r="RXA9"/>
      <c r="RXB9"/>
      <c r="RXC9"/>
      <c r="RXD9"/>
      <c r="RXE9"/>
      <c r="RXF9"/>
      <c r="RXG9"/>
      <c r="RXH9"/>
      <c r="RXI9"/>
      <c r="RXJ9"/>
      <c r="RXK9"/>
      <c r="RXL9"/>
      <c r="RXM9"/>
      <c r="RXN9"/>
      <c r="RXO9"/>
      <c r="RXP9"/>
      <c r="RXQ9"/>
      <c r="RXR9"/>
      <c r="RXS9"/>
      <c r="RXT9"/>
      <c r="RXU9"/>
      <c r="RXV9"/>
      <c r="RXW9"/>
      <c r="RXX9"/>
      <c r="RXY9"/>
      <c r="RXZ9"/>
      <c r="RYA9"/>
      <c r="RYB9"/>
      <c r="RYC9"/>
      <c r="RYD9"/>
      <c r="RYE9"/>
      <c r="RYF9"/>
      <c r="RYG9"/>
      <c r="RYH9"/>
      <c r="RYI9"/>
      <c r="RYJ9"/>
      <c r="RYK9"/>
      <c r="RYL9"/>
      <c r="RYM9"/>
      <c r="RYN9"/>
      <c r="RYO9"/>
      <c r="RYP9"/>
      <c r="RYQ9"/>
      <c r="RYR9"/>
      <c r="RYS9"/>
      <c r="RYT9"/>
      <c r="RYU9"/>
      <c r="RYV9"/>
      <c r="RYW9"/>
      <c r="RYX9"/>
      <c r="RYY9"/>
      <c r="RYZ9"/>
      <c r="RZA9"/>
      <c r="RZB9"/>
      <c r="RZC9"/>
      <c r="RZD9"/>
      <c r="RZE9"/>
      <c r="RZF9"/>
      <c r="RZG9"/>
      <c r="RZH9"/>
      <c r="RZI9"/>
      <c r="RZJ9"/>
      <c r="RZK9"/>
      <c r="RZL9"/>
      <c r="RZM9"/>
      <c r="RZN9"/>
      <c r="RZO9"/>
      <c r="RZP9"/>
      <c r="RZQ9"/>
      <c r="RZR9"/>
      <c r="RZS9"/>
      <c r="RZT9"/>
      <c r="RZU9"/>
      <c r="RZV9"/>
      <c r="RZW9"/>
      <c r="RZX9"/>
      <c r="RZY9"/>
      <c r="RZZ9"/>
      <c r="SAA9"/>
      <c r="SAB9"/>
      <c r="SAC9"/>
      <c r="SAD9"/>
      <c r="SAE9"/>
      <c r="SAF9"/>
      <c r="SAG9"/>
      <c r="SAH9"/>
      <c r="SAI9"/>
      <c r="SAJ9"/>
      <c r="SAK9"/>
      <c r="SAL9"/>
      <c r="SAM9"/>
      <c r="SAN9"/>
      <c r="SAO9"/>
      <c r="SAP9"/>
      <c r="SAQ9"/>
      <c r="SAR9"/>
      <c r="SAS9"/>
      <c r="SAT9"/>
      <c r="SAU9"/>
      <c r="SAV9"/>
      <c r="SAW9"/>
      <c r="SAX9"/>
      <c r="SAY9"/>
      <c r="SAZ9"/>
      <c r="SBA9"/>
      <c r="SBB9"/>
      <c r="SBC9"/>
      <c r="SBD9"/>
      <c r="SBE9"/>
      <c r="SBF9"/>
      <c r="SBG9"/>
      <c r="SBH9"/>
      <c r="SBI9"/>
      <c r="SBJ9"/>
      <c r="SBK9"/>
      <c r="SBL9"/>
      <c r="SBM9"/>
      <c r="SBN9"/>
      <c r="SBO9"/>
      <c r="SBP9"/>
      <c r="SBQ9"/>
      <c r="SBR9"/>
      <c r="SBS9"/>
      <c r="SBT9"/>
      <c r="SBU9"/>
      <c r="SBV9"/>
      <c r="SBW9"/>
      <c r="SBX9"/>
      <c r="SBY9"/>
      <c r="SBZ9"/>
      <c r="SCA9"/>
      <c r="SCB9"/>
      <c r="SCC9"/>
      <c r="SCD9"/>
      <c r="SCE9"/>
      <c r="SCF9"/>
      <c r="SCG9"/>
      <c r="SCH9"/>
      <c r="SCI9"/>
      <c r="SCJ9"/>
      <c r="SCK9"/>
      <c r="SCL9"/>
      <c r="SCM9"/>
      <c r="SCN9"/>
      <c r="SCO9"/>
      <c r="SCP9"/>
      <c r="SCQ9"/>
      <c r="SCR9"/>
      <c r="SCS9"/>
      <c r="SCT9"/>
      <c r="SCU9"/>
      <c r="SCV9"/>
      <c r="SCW9"/>
      <c r="SCX9"/>
      <c r="SCY9"/>
      <c r="SCZ9"/>
      <c r="SDA9"/>
      <c r="SDB9"/>
      <c r="SDC9"/>
      <c r="SDD9"/>
      <c r="SDE9"/>
      <c r="SDF9"/>
      <c r="SDG9"/>
      <c r="SDH9"/>
      <c r="SDI9"/>
      <c r="SDJ9"/>
      <c r="SDK9"/>
      <c r="SDL9"/>
      <c r="SDM9"/>
      <c r="SDN9"/>
      <c r="SDO9"/>
      <c r="SDP9"/>
      <c r="SDQ9"/>
      <c r="SDR9"/>
      <c r="SDS9"/>
      <c r="SDT9"/>
      <c r="SDU9"/>
      <c r="SDV9"/>
      <c r="SDW9"/>
      <c r="SDX9"/>
      <c r="SDY9"/>
      <c r="SDZ9"/>
      <c r="SEA9"/>
      <c r="SEB9"/>
      <c r="SEC9"/>
      <c r="SED9"/>
      <c r="SEE9"/>
      <c r="SEF9"/>
      <c r="SEG9"/>
      <c r="SEH9"/>
      <c r="SEI9"/>
      <c r="SEJ9"/>
      <c r="SEK9"/>
      <c r="SEL9"/>
      <c r="SEM9"/>
      <c r="SEN9"/>
      <c r="SEO9"/>
      <c r="SEP9"/>
      <c r="SEQ9"/>
      <c r="SER9"/>
      <c r="SES9"/>
      <c r="SET9"/>
      <c r="SEU9"/>
      <c r="SEV9"/>
      <c r="SEW9"/>
      <c r="SEX9"/>
      <c r="SEY9"/>
      <c r="SEZ9"/>
      <c r="SFA9"/>
      <c r="SFB9"/>
      <c r="SFC9"/>
      <c r="SFD9"/>
      <c r="SFE9"/>
      <c r="SFF9"/>
      <c r="SFG9"/>
      <c r="SFH9"/>
      <c r="SFI9"/>
      <c r="SFJ9"/>
      <c r="SFK9"/>
      <c r="SFL9"/>
      <c r="SFM9"/>
      <c r="SFN9"/>
      <c r="SFO9"/>
      <c r="SFP9"/>
      <c r="SFQ9"/>
      <c r="SFR9"/>
      <c r="SFS9"/>
      <c r="SFT9"/>
      <c r="SFU9"/>
      <c r="SFV9"/>
      <c r="SFW9"/>
      <c r="SFX9"/>
      <c r="SFY9"/>
      <c r="SFZ9"/>
      <c r="SGA9"/>
      <c r="SGB9"/>
      <c r="SGC9"/>
      <c r="SGD9"/>
      <c r="SGE9"/>
      <c r="SGF9"/>
      <c r="SGG9"/>
      <c r="SGH9"/>
      <c r="SGI9"/>
      <c r="SGJ9"/>
      <c r="SGK9"/>
      <c r="SGL9"/>
      <c r="SGM9"/>
      <c r="SGN9"/>
      <c r="SGO9"/>
      <c r="SGP9"/>
      <c r="SGQ9"/>
      <c r="SGR9"/>
      <c r="SGS9"/>
      <c r="SGT9"/>
      <c r="SGU9"/>
      <c r="SGV9"/>
      <c r="SGW9"/>
      <c r="SGX9"/>
      <c r="SGY9"/>
      <c r="SGZ9"/>
      <c r="SHA9"/>
      <c r="SHB9"/>
      <c r="SHC9"/>
      <c r="SHD9"/>
      <c r="SHE9"/>
      <c r="SHF9"/>
      <c r="SHG9"/>
      <c r="SHH9"/>
      <c r="SHI9"/>
      <c r="SHJ9"/>
      <c r="SHK9"/>
      <c r="SHL9"/>
      <c r="SHM9"/>
      <c r="SHN9"/>
      <c r="SHO9"/>
      <c r="SHP9"/>
      <c r="SHQ9"/>
      <c r="SHR9"/>
      <c r="SHS9"/>
      <c r="SHT9"/>
      <c r="SHU9"/>
      <c r="SHV9"/>
      <c r="SHW9"/>
      <c r="SHX9"/>
      <c r="SHY9"/>
      <c r="SHZ9"/>
      <c r="SIA9"/>
      <c r="SIB9"/>
      <c r="SIC9"/>
      <c r="SID9"/>
      <c r="SIE9"/>
      <c r="SIF9"/>
      <c r="SIG9"/>
      <c r="SIH9"/>
      <c r="SII9"/>
      <c r="SIJ9"/>
      <c r="SIK9"/>
      <c r="SIL9"/>
      <c r="SIM9"/>
      <c r="SIN9"/>
      <c r="SIO9"/>
      <c r="SIP9"/>
      <c r="SIQ9"/>
      <c r="SIR9"/>
      <c r="SIS9"/>
      <c r="SIT9"/>
      <c r="SIU9"/>
      <c r="SIV9"/>
      <c r="SIW9"/>
      <c r="SIX9"/>
      <c r="SIY9"/>
      <c r="SIZ9"/>
      <c r="SJA9"/>
      <c r="SJB9"/>
      <c r="SJC9"/>
      <c r="SJD9"/>
      <c r="SJE9"/>
      <c r="SJF9"/>
      <c r="SJG9"/>
      <c r="SJH9"/>
      <c r="SJI9"/>
      <c r="SJJ9"/>
      <c r="SJK9"/>
      <c r="SJL9"/>
      <c r="SJM9"/>
      <c r="SJN9"/>
      <c r="SJO9"/>
      <c r="SJP9"/>
      <c r="SJQ9"/>
      <c r="SJR9"/>
      <c r="SJS9"/>
      <c r="SJT9"/>
      <c r="SJU9"/>
      <c r="SJV9"/>
      <c r="SJW9"/>
      <c r="SJX9"/>
      <c r="SJY9"/>
      <c r="SJZ9"/>
      <c r="SKA9"/>
      <c r="SKB9"/>
      <c r="SKC9"/>
      <c r="SKD9"/>
      <c r="SKE9"/>
      <c r="SKF9"/>
      <c r="SKG9"/>
      <c r="SKH9"/>
      <c r="SKI9"/>
      <c r="SKJ9"/>
      <c r="SKK9"/>
      <c r="SKL9"/>
      <c r="SKM9"/>
      <c r="SKN9"/>
      <c r="SKO9"/>
      <c r="SKP9"/>
      <c r="SKQ9"/>
      <c r="SKR9"/>
      <c r="SKS9"/>
      <c r="SKT9"/>
      <c r="SKU9"/>
      <c r="SKV9"/>
      <c r="SKW9"/>
      <c r="SKX9"/>
      <c r="SKY9"/>
      <c r="SKZ9"/>
      <c r="SLA9"/>
      <c r="SLB9"/>
      <c r="SLC9"/>
      <c r="SLD9"/>
      <c r="SLE9"/>
      <c r="SLF9"/>
      <c r="SLG9"/>
      <c r="SLH9"/>
      <c r="SLI9"/>
      <c r="SLJ9"/>
      <c r="SLK9"/>
      <c r="SLL9"/>
      <c r="SLM9"/>
      <c r="SLN9"/>
      <c r="SLO9"/>
      <c r="SLP9"/>
      <c r="SLQ9"/>
      <c r="SLR9"/>
      <c r="SLS9"/>
      <c r="SLT9"/>
      <c r="SLU9"/>
      <c r="SLV9"/>
      <c r="SLW9"/>
      <c r="SLX9"/>
      <c r="SLY9"/>
      <c r="SLZ9"/>
      <c r="SMA9"/>
      <c r="SMB9"/>
      <c r="SMC9"/>
      <c r="SMD9"/>
      <c r="SME9"/>
      <c r="SMF9"/>
      <c r="SMG9"/>
      <c r="SMH9"/>
      <c r="SMI9"/>
      <c r="SMJ9"/>
      <c r="SMK9"/>
      <c r="SML9"/>
      <c r="SMM9"/>
      <c r="SMN9"/>
      <c r="SMO9"/>
      <c r="SMP9"/>
      <c r="SMQ9"/>
      <c r="SMR9"/>
      <c r="SMS9"/>
      <c r="SMT9"/>
      <c r="SMU9"/>
      <c r="SMV9"/>
      <c r="SMW9"/>
      <c r="SMX9"/>
      <c r="SMY9"/>
      <c r="SMZ9"/>
      <c r="SNA9"/>
      <c r="SNB9"/>
      <c r="SNC9"/>
      <c r="SND9"/>
      <c r="SNE9"/>
      <c r="SNF9"/>
      <c r="SNG9"/>
      <c r="SNH9"/>
      <c r="SNI9"/>
      <c r="SNJ9"/>
      <c r="SNK9"/>
      <c r="SNL9"/>
      <c r="SNM9"/>
      <c r="SNN9"/>
      <c r="SNO9"/>
      <c r="SNP9"/>
      <c r="SNQ9"/>
      <c r="SNR9"/>
      <c r="SNS9"/>
      <c r="SNT9"/>
      <c r="SNU9"/>
      <c r="SNV9"/>
      <c r="SNW9"/>
      <c r="SNX9"/>
      <c r="SNY9"/>
      <c r="SNZ9"/>
      <c r="SOA9"/>
      <c r="SOB9"/>
      <c r="SOC9"/>
      <c r="SOD9"/>
      <c r="SOE9"/>
      <c r="SOF9"/>
      <c r="SOG9"/>
      <c r="SOH9"/>
      <c r="SOI9"/>
      <c r="SOJ9"/>
      <c r="SOK9"/>
      <c r="SOL9"/>
      <c r="SOM9"/>
      <c r="SON9"/>
      <c r="SOO9"/>
      <c r="SOP9"/>
      <c r="SOQ9"/>
      <c r="SOR9"/>
      <c r="SOS9"/>
      <c r="SOT9"/>
      <c r="SOU9"/>
      <c r="SOV9"/>
      <c r="SOW9"/>
      <c r="SOX9"/>
      <c r="SOY9"/>
      <c r="SOZ9"/>
      <c r="SPA9"/>
      <c r="SPB9"/>
      <c r="SPC9"/>
      <c r="SPD9"/>
      <c r="SPE9"/>
      <c r="SPF9"/>
      <c r="SPG9"/>
      <c r="SPH9"/>
      <c r="SPI9"/>
      <c r="SPJ9"/>
      <c r="SPK9"/>
      <c r="SPL9"/>
      <c r="SPM9"/>
      <c r="SPN9"/>
      <c r="SPO9"/>
      <c r="SPP9"/>
      <c r="SPQ9"/>
      <c r="SPR9"/>
      <c r="SPS9"/>
      <c r="SPT9"/>
      <c r="SPU9"/>
      <c r="SPV9"/>
      <c r="SPW9"/>
      <c r="SPX9"/>
      <c r="SPY9"/>
      <c r="SPZ9"/>
      <c r="SQA9"/>
      <c r="SQB9"/>
      <c r="SQC9"/>
      <c r="SQD9"/>
      <c r="SQE9"/>
      <c r="SQF9"/>
      <c r="SQG9"/>
      <c r="SQH9"/>
      <c r="SQI9"/>
      <c r="SQJ9"/>
      <c r="SQK9"/>
      <c r="SQL9"/>
      <c r="SQM9"/>
      <c r="SQN9"/>
      <c r="SQO9"/>
      <c r="SQP9"/>
      <c r="SQQ9"/>
      <c r="SQR9"/>
      <c r="SQS9"/>
      <c r="SQT9"/>
      <c r="SQU9"/>
      <c r="SQV9"/>
      <c r="SQW9"/>
      <c r="SQX9"/>
      <c r="SQY9"/>
      <c r="SQZ9"/>
      <c r="SRA9"/>
      <c r="SRB9"/>
      <c r="SRC9"/>
      <c r="SRD9"/>
      <c r="SRE9"/>
      <c r="SRF9"/>
      <c r="SRG9"/>
      <c r="SRH9"/>
      <c r="SRI9"/>
      <c r="SRJ9"/>
      <c r="SRK9"/>
      <c r="SRL9"/>
      <c r="SRM9"/>
      <c r="SRN9"/>
      <c r="SRO9"/>
      <c r="SRP9"/>
      <c r="SRQ9"/>
      <c r="SRR9"/>
      <c r="SRS9"/>
      <c r="SRT9"/>
      <c r="SRU9"/>
      <c r="SRV9"/>
      <c r="SRW9"/>
      <c r="SRX9"/>
      <c r="SRY9"/>
      <c r="SRZ9"/>
      <c r="SSA9"/>
      <c r="SSB9"/>
      <c r="SSC9"/>
      <c r="SSD9"/>
      <c r="SSE9"/>
      <c r="SSF9"/>
      <c r="SSG9"/>
      <c r="SSH9"/>
      <c r="SSI9"/>
      <c r="SSJ9"/>
      <c r="SSK9"/>
      <c r="SSL9"/>
      <c r="SSM9"/>
      <c r="SSN9"/>
      <c r="SSO9"/>
      <c r="SSP9"/>
      <c r="SSQ9"/>
      <c r="SSR9"/>
      <c r="SSS9"/>
      <c r="SST9"/>
      <c r="SSU9"/>
      <c r="SSV9"/>
      <c r="SSW9"/>
      <c r="SSX9"/>
      <c r="SSY9"/>
      <c r="SSZ9"/>
      <c r="STA9"/>
      <c r="STB9"/>
      <c r="STC9"/>
      <c r="STD9"/>
      <c r="STE9"/>
      <c r="STF9"/>
      <c r="STG9"/>
      <c r="STH9"/>
      <c r="STI9"/>
      <c r="STJ9"/>
      <c r="STK9"/>
      <c r="STL9"/>
      <c r="STM9"/>
      <c r="STN9"/>
      <c r="STO9"/>
      <c r="STP9"/>
      <c r="STQ9"/>
      <c r="STR9"/>
      <c r="STS9"/>
      <c r="STT9"/>
      <c r="STU9"/>
      <c r="STV9"/>
      <c r="STW9"/>
      <c r="STX9"/>
      <c r="STY9"/>
      <c r="STZ9"/>
      <c r="SUA9"/>
      <c r="SUB9"/>
      <c r="SUC9"/>
      <c r="SUD9"/>
      <c r="SUE9"/>
      <c r="SUF9"/>
      <c r="SUG9"/>
      <c r="SUH9"/>
      <c r="SUI9"/>
      <c r="SUJ9"/>
      <c r="SUK9"/>
      <c r="SUL9"/>
      <c r="SUM9"/>
      <c r="SUN9"/>
      <c r="SUO9"/>
      <c r="SUP9"/>
      <c r="SUQ9"/>
      <c r="SUR9"/>
      <c r="SUS9"/>
      <c r="SUT9"/>
      <c r="SUU9"/>
      <c r="SUV9"/>
      <c r="SUW9"/>
      <c r="SUX9"/>
      <c r="SUY9"/>
      <c r="SUZ9"/>
      <c r="SVA9"/>
      <c r="SVB9"/>
      <c r="SVC9"/>
      <c r="SVD9"/>
      <c r="SVE9"/>
      <c r="SVF9"/>
      <c r="SVG9"/>
      <c r="SVH9"/>
      <c r="SVI9"/>
      <c r="SVJ9"/>
      <c r="SVK9"/>
      <c r="SVL9"/>
      <c r="SVM9"/>
      <c r="SVN9"/>
      <c r="SVO9"/>
      <c r="SVP9"/>
      <c r="SVQ9"/>
      <c r="SVR9"/>
      <c r="SVS9"/>
      <c r="SVT9"/>
      <c r="SVU9"/>
      <c r="SVV9"/>
      <c r="SVW9"/>
      <c r="SVX9"/>
      <c r="SVY9"/>
      <c r="SVZ9"/>
      <c r="SWA9"/>
      <c r="SWB9"/>
      <c r="SWC9"/>
      <c r="SWD9"/>
      <c r="SWE9"/>
      <c r="SWF9"/>
      <c r="SWG9"/>
      <c r="SWH9"/>
      <c r="SWI9"/>
      <c r="SWJ9"/>
      <c r="SWK9"/>
      <c r="SWL9"/>
      <c r="SWM9"/>
      <c r="SWN9"/>
      <c r="SWO9"/>
      <c r="SWP9"/>
      <c r="SWQ9"/>
      <c r="SWR9"/>
      <c r="SWS9"/>
      <c r="SWT9"/>
      <c r="SWU9"/>
      <c r="SWV9"/>
      <c r="SWW9"/>
      <c r="SWX9"/>
      <c r="SWY9"/>
      <c r="SWZ9"/>
      <c r="SXA9"/>
      <c r="SXB9"/>
      <c r="SXC9"/>
      <c r="SXD9"/>
      <c r="SXE9"/>
      <c r="SXF9"/>
      <c r="SXG9"/>
      <c r="SXH9"/>
      <c r="SXI9"/>
      <c r="SXJ9"/>
      <c r="SXK9"/>
      <c r="SXL9"/>
      <c r="SXM9"/>
      <c r="SXN9"/>
      <c r="SXO9"/>
      <c r="SXP9"/>
      <c r="SXQ9"/>
      <c r="SXR9"/>
      <c r="SXS9"/>
      <c r="SXT9"/>
      <c r="SXU9"/>
      <c r="SXV9"/>
      <c r="SXW9"/>
      <c r="SXX9"/>
      <c r="SXY9"/>
      <c r="SXZ9"/>
      <c r="SYA9"/>
      <c r="SYB9"/>
      <c r="SYC9"/>
      <c r="SYD9"/>
      <c r="SYE9"/>
      <c r="SYF9"/>
      <c r="SYG9"/>
      <c r="SYH9"/>
      <c r="SYI9"/>
      <c r="SYJ9"/>
      <c r="SYK9"/>
      <c r="SYL9"/>
      <c r="SYM9"/>
      <c r="SYN9"/>
      <c r="SYO9"/>
      <c r="SYP9"/>
      <c r="SYQ9"/>
      <c r="SYR9"/>
      <c r="SYS9"/>
      <c r="SYT9"/>
      <c r="SYU9"/>
      <c r="SYV9"/>
      <c r="SYW9"/>
      <c r="SYX9"/>
      <c r="SYY9"/>
      <c r="SYZ9"/>
      <c r="SZA9"/>
      <c r="SZB9"/>
      <c r="SZC9"/>
      <c r="SZD9"/>
      <c r="SZE9"/>
      <c r="SZF9"/>
      <c r="SZG9"/>
      <c r="SZH9"/>
      <c r="SZI9"/>
      <c r="SZJ9"/>
      <c r="SZK9"/>
      <c r="SZL9"/>
      <c r="SZM9"/>
      <c r="SZN9"/>
      <c r="SZO9"/>
      <c r="SZP9"/>
      <c r="SZQ9"/>
      <c r="SZR9"/>
      <c r="SZS9"/>
      <c r="SZT9"/>
      <c r="SZU9"/>
      <c r="SZV9"/>
      <c r="SZW9"/>
      <c r="SZX9"/>
      <c r="SZY9"/>
      <c r="SZZ9"/>
      <c r="TAA9"/>
      <c r="TAB9"/>
      <c r="TAC9"/>
      <c r="TAD9"/>
      <c r="TAE9"/>
      <c r="TAF9"/>
      <c r="TAG9"/>
      <c r="TAH9"/>
      <c r="TAI9"/>
      <c r="TAJ9"/>
      <c r="TAK9"/>
      <c r="TAL9"/>
      <c r="TAM9"/>
      <c r="TAN9"/>
      <c r="TAO9"/>
      <c r="TAP9"/>
      <c r="TAQ9"/>
      <c r="TAR9"/>
      <c r="TAS9"/>
      <c r="TAT9"/>
      <c r="TAU9"/>
      <c r="TAV9"/>
      <c r="TAW9"/>
      <c r="TAX9"/>
      <c r="TAY9"/>
      <c r="TAZ9"/>
      <c r="TBA9"/>
      <c r="TBB9"/>
      <c r="TBC9"/>
      <c r="TBD9"/>
      <c r="TBE9"/>
      <c r="TBF9"/>
      <c r="TBG9"/>
      <c r="TBH9"/>
      <c r="TBI9"/>
      <c r="TBJ9"/>
      <c r="TBK9"/>
      <c r="TBL9"/>
      <c r="TBM9"/>
      <c r="TBN9"/>
      <c r="TBO9"/>
      <c r="TBP9"/>
      <c r="TBQ9"/>
      <c r="TBR9"/>
      <c r="TBS9"/>
      <c r="TBT9"/>
      <c r="TBU9"/>
      <c r="TBV9"/>
      <c r="TBW9"/>
      <c r="TBX9"/>
      <c r="TBY9"/>
      <c r="TBZ9"/>
      <c r="TCA9"/>
      <c r="TCB9"/>
      <c r="TCC9"/>
      <c r="TCD9"/>
      <c r="TCE9"/>
      <c r="TCF9"/>
      <c r="TCG9"/>
      <c r="TCH9"/>
      <c r="TCI9"/>
      <c r="TCJ9"/>
      <c r="TCK9"/>
      <c r="TCL9"/>
      <c r="TCM9"/>
      <c r="TCN9"/>
      <c r="TCO9"/>
      <c r="TCP9"/>
      <c r="TCQ9"/>
      <c r="TCR9"/>
      <c r="TCS9"/>
      <c r="TCT9"/>
      <c r="TCU9"/>
      <c r="TCV9"/>
      <c r="TCW9"/>
      <c r="TCX9"/>
      <c r="TCY9"/>
      <c r="TCZ9"/>
      <c r="TDA9"/>
      <c r="TDB9"/>
      <c r="TDC9"/>
      <c r="TDD9"/>
      <c r="TDE9"/>
      <c r="TDF9"/>
      <c r="TDG9"/>
      <c r="TDH9"/>
      <c r="TDI9"/>
      <c r="TDJ9"/>
      <c r="TDK9"/>
      <c r="TDL9"/>
      <c r="TDM9"/>
      <c r="TDN9"/>
      <c r="TDO9"/>
      <c r="TDP9"/>
      <c r="TDQ9"/>
      <c r="TDR9"/>
      <c r="TDS9"/>
      <c r="TDT9"/>
      <c r="TDU9"/>
      <c r="TDV9"/>
      <c r="TDW9"/>
      <c r="TDX9"/>
      <c r="TDY9"/>
      <c r="TDZ9"/>
      <c r="TEA9"/>
      <c r="TEB9"/>
      <c r="TEC9"/>
      <c r="TED9"/>
      <c r="TEE9"/>
      <c r="TEF9"/>
      <c r="TEG9"/>
      <c r="TEH9"/>
      <c r="TEI9"/>
      <c r="TEJ9"/>
      <c r="TEK9"/>
      <c r="TEL9"/>
      <c r="TEM9"/>
      <c r="TEN9"/>
      <c r="TEO9"/>
      <c r="TEP9"/>
      <c r="TEQ9"/>
      <c r="TER9"/>
      <c r="TES9"/>
      <c r="TET9"/>
      <c r="TEU9"/>
      <c r="TEV9"/>
      <c r="TEW9"/>
      <c r="TEX9"/>
      <c r="TEY9"/>
      <c r="TEZ9"/>
      <c r="TFA9"/>
      <c r="TFB9"/>
      <c r="TFC9"/>
      <c r="TFD9"/>
      <c r="TFE9"/>
      <c r="TFF9"/>
      <c r="TFG9"/>
      <c r="TFH9"/>
      <c r="TFI9"/>
      <c r="TFJ9"/>
      <c r="TFK9"/>
      <c r="TFL9"/>
      <c r="TFM9"/>
      <c r="TFN9"/>
      <c r="TFO9"/>
      <c r="TFP9"/>
      <c r="TFQ9"/>
      <c r="TFR9"/>
      <c r="TFS9"/>
      <c r="TFT9"/>
      <c r="TFU9"/>
      <c r="TFV9"/>
      <c r="TFW9"/>
      <c r="TFX9"/>
      <c r="TFY9"/>
      <c r="TFZ9"/>
      <c r="TGA9"/>
      <c r="TGB9"/>
      <c r="TGC9"/>
      <c r="TGD9"/>
      <c r="TGE9"/>
      <c r="TGF9"/>
      <c r="TGG9"/>
      <c r="TGH9"/>
      <c r="TGI9"/>
      <c r="TGJ9"/>
      <c r="TGK9"/>
      <c r="TGL9"/>
      <c r="TGM9"/>
      <c r="TGN9"/>
      <c r="TGO9"/>
      <c r="TGP9"/>
      <c r="TGQ9"/>
      <c r="TGR9"/>
      <c r="TGS9"/>
      <c r="TGT9"/>
      <c r="TGU9"/>
      <c r="TGV9"/>
      <c r="TGW9"/>
      <c r="TGX9"/>
      <c r="TGY9"/>
      <c r="TGZ9"/>
      <c r="THA9"/>
      <c r="THB9"/>
      <c r="THC9"/>
      <c r="THD9"/>
      <c r="THE9"/>
      <c r="THF9"/>
      <c r="THG9"/>
      <c r="THH9"/>
      <c r="THI9"/>
      <c r="THJ9"/>
      <c r="THK9"/>
      <c r="THL9"/>
      <c r="THM9"/>
      <c r="THN9"/>
      <c r="THO9"/>
      <c r="THP9"/>
      <c r="THQ9"/>
      <c r="THR9"/>
      <c r="THS9"/>
      <c r="THT9"/>
      <c r="THU9"/>
      <c r="THV9"/>
      <c r="THW9"/>
      <c r="THX9"/>
      <c r="THY9"/>
      <c r="THZ9"/>
      <c r="TIA9"/>
      <c r="TIB9"/>
      <c r="TIC9"/>
      <c r="TID9"/>
      <c r="TIE9"/>
      <c r="TIF9"/>
      <c r="TIG9"/>
      <c r="TIH9"/>
      <c r="TII9"/>
      <c r="TIJ9"/>
      <c r="TIK9"/>
      <c r="TIL9"/>
      <c r="TIM9"/>
      <c r="TIN9"/>
      <c r="TIO9"/>
      <c r="TIP9"/>
      <c r="TIQ9"/>
      <c r="TIR9"/>
      <c r="TIS9"/>
      <c r="TIT9"/>
      <c r="TIU9"/>
      <c r="TIV9"/>
      <c r="TIW9"/>
      <c r="TIX9"/>
      <c r="TIY9"/>
      <c r="TIZ9"/>
      <c r="TJA9"/>
      <c r="TJB9"/>
      <c r="TJC9"/>
      <c r="TJD9"/>
      <c r="TJE9"/>
      <c r="TJF9"/>
      <c r="TJG9"/>
      <c r="TJH9"/>
      <c r="TJI9"/>
      <c r="TJJ9"/>
      <c r="TJK9"/>
      <c r="TJL9"/>
      <c r="TJM9"/>
      <c r="TJN9"/>
      <c r="TJO9"/>
      <c r="TJP9"/>
      <c r="TJQ9"/>
      <c r="TJR9"/>
      <c r="TJS9"/>
      <c r="TJT9"/>
      <c r="TJU9"/>
      <c r="TJV9"/>
      <c r="TJW9"/>
      <c r="TJX9"/>
      <c r="TJY9"/>
      <c r="TJZ9"/>
      <c r="TKA9"/>
      <c r="TKB9"/>
      <c r="TKC9"/>
      <c r="TKD9"/>
      <c r="TKE9"/>
      <c r="TKF9"/>
      <c r="TKG9"/>
      <c r="TKH9"/>
      <c r="TKI9"/>
      <c r="TKJ9"/>
      <c r="TKK9"/>
      <c r="TKL9"/>
      <c r="TKM9"/>
      <c r="TKN9"/>
      <c r="TKO9"/>
      <c r="TKP9"/>
      <c r="TKQ9"/>
      <c r="TKR9"/>
      <c r="TKS9"/>
      <c r="TKT9"/>
      <c r="TKU9"/>
      <c r="TKV9"/>
      <c r="TKW9"/>
      <c r="TKX9"/>
      <c r="TKY9"/>
      <c r="TKZ9"/>
      <c r="TLA9"/>
      <c r="TLB9"/>
      <c r="TLC9"/>
      <c r="TLD9"/>
      <c r="TLE9"/>
      <c r="TLF9"/>
      <c r="TLG9"/>
      <c r="TLH9"/>
      <c r="TLI9"/>
      <c r="TLJ9"/>
      <c r="TLK9"/>
      <c r="TLL9"/>
      <c r="TLM9"/>
      <c r="TLN9"/>
      <c r="TLO9"/>
      <c r="TLP9"/>
      <c r="TLQ9"/>
      <c r="TLR9"/>
      <c r="TLS9"/>
      <c r="TLT9"/>
      <c r="TLU9"/>
      <c r="TLV9"/>
      <c r="TLW9"/>
      <c r="TLX9"/>
      <c r="TLY9"/>
      <c r="TLZ9"/>
      <c r="TMA9"/>
      <c r="TMB9"/>
      <c r="TMC9"/>
      <c r="TMD9"/>
      <c r="TME9"/>
      <c r="TMF9"/>
      <c r="TMG9"/>
      <c r="TMH9"/>
      <c r="TMI9"/>
      <c r="TMJ9"/>
      <c r="TMK9"/>
      <c r="TML9"/>
      <c r="TMM9"/>
      <c r="TMN9"/>
      <c r="TMO9"/>
      <c r="TMP9"/>
      <c r="TMQ9"/>
      <c r="TMR9"/>
      <c r="TMS9"/>
      <c r="TMT9"/>
      <c r="TMU9"/>
      <c r="TMV9"/>
      <c r="TMW9"/>
      <c r="TMX9"/>
      <c r="TMY9"/>
      <c r="TMZ9"/>
      <c r="TNA9"/>
      <c r="TNB9"/>
      <c r="TNC9"/>
      <c r="TND9"/>
      <c r="TNE9"/>
      <c r="TNF9"/>
      <c r="TNG9"/>
      <c r="TNH9"/>
      <c r="TNI9"/>
      <c r="TNJ9"/>
      <c r="TNK9"/>
      <c r="TNL9"/>
      <c r="TNM9"/>
      <c r="TNN9"/>
      <c r="TNO9"/>
      <c r="TNP9"/>
      <c r="TNQ9"/>
      <c r="TNR9"/>
      <c r="TNS9"/>
      <c r="TNT9"/>
      <c r="TNU9"/>
      <c r="TNV9"/>
      <c r="TNW9"/>
      <c r="TNX9"/>
      <c r="TNY9"/>
      <c r="TNZ9"/>
      <c r="TOA9"/>
      <c r="TOB9"/>
      <c r="TOC9"/>
      <c r="TOD9"/>
      <c r="TOE9"/>
      <c r="TOF9"/>
      <c r="TOG9"/>
      <c r="TOH9"/>
      <c r="TOI9"/>
      <c r="TOJ9"/>
      <c r="TOK9"/>
      <c r="TOL9"/>
      <c r="TOM9"/>
      <c r="TON9"/>
      <c r="TOO9"/>
      <c r="TOP9"/>
      <c r="TOQ9"/>
      <c r="TOR9"/>
      <c r="TOS9"/>
      <c r="TOT9"/>
      <c r="TOU9"/>
      <c r="TOV9"/>
      <c r="TOW9"/>
      <c r="TOX9"/>
      <c r="TOY9"/>
      <c r="TOZ9"/>
      <c r="TPA9"/>
      <c r="TPB9"/>
      <c r="TPC9"/>
      <c r="TPD9"/>
      <c r="TPE9"/>
      <c r="TPF9"/>
      <c r="TPG9"/>
      <c r="TPH9"/>
      <c r="TPI9"/>
      <c r="TPJ9"/>
      <c r="TPK9"/>
      <c r="TPL9"/>
      <c r="TPM9"/>
      <c r="TPN9"/>
      <c r="TPO9"/>
      <c r="TPP9"/>
      <c r="TPQ9"/>
      <c r="TPR9"/>
      <c r="TPS9"/>
      <c r="TPT9"/>
      <c r="TPU9"/>
      <c r="TPV9"/>
      <c r="TPW9"/>
      <c r="TPX9"/>
      <c r="TPY9"/>
      <c r="TPZ9"/>
      <c r="TQA9"/>
      <c r="TQB9"/>
      <c r="TQC9"/>
      <c r="TQD9"/>
      <c r="TQE9"/>
      <c r="TQF9"/>
      <c r="TQG9"/>
      <c r="TQH9"/>
      <c r="TQI9"/>
      <c r="TQJ9"/>
      <c r="TQK9"/>
      <c r="TQL9"/>
      <c r="TQM9"/>
      <c r="TQN9"/>
      <c r="TQO9"/>
      <c r="TQP9"/>
      <c r="TQQ9"/>
      <c r="TQR9"/>
      <c r="TQS9"/>
      <c r="TQT9"/>
      <c r="TQU9"/>
      <c r="TQV9"/>
      <c r="TQW9"/>
      <c r="TQX9"/>
      <c r="TQY9"/>
      <c r="TQZ9"/>
      <c r="TRA9"/>
      <c r="TRB9"/>
      <c r="TRC9"/>
      <c r="TRD9"/>
      <c r="TRE9"/>
      <c r="TRF9"/>
      <c r="TRG9"/>
      <c r="TRH9"/>
      <c r="TRI9"/>
      <c r="TRJ9"/>
      <c r="TRK9"/>
      <c r="TRL9"/>
      <c r="TRM9"/>
      <c r="TRN9"/>
      <c r="TRO9"/>
      <c r="TRP9"/>
      <c r="TRQ9"/>
      <c r="TRR9"/>
      <c r="TRS9"/>
      <c r="TRT9"/>
      <c r="TRU9"/>
      <c r="TRV9"/>
      <c r="TRW9"/>
      <c r="TRX9"/>
      <c r="TRY9"/>
      <c r="TRZ9"/>
      <c r="TSA9"/>
      <c r="TSB9"/>
      <c r="TSC9"/>
      <c r="TSD9"/>
      <c r="TSE9"/>
      <c r="TSF9"/>
      <c r="TSG9"/>
      <c r="TSH9"/>
      <c r="TSI9"/>
      <c r="TSJ9"/>
      <c r="TSK9"/>
      <c r="TSL9"/>
      <c r="TSM9"/>
      <c r="TSN9"/>
      <c r="TSO9"/>
      <c r="TSP9"/>
      <c r="TSQ9"/>
      <c r="TSR9"/>
      <c r="TSS9"/>
      <c r="TST9"/>
      <c r="TSU9"/>
      <c r="TSV9"/>
      <c r="TSW9"/>
      <c r="TSX9"/>
      <c r="TSY9"/>
      <c r="TSZ9"/>
      <c r="TTA9"/>
      <c r="TTB9"/>
      <c r="TTC9"/>
      <c r="TTD9"/>
      <c r="TTE9"/>
      <c r="TTF9"/>
      <c r="TTG9"/>
      <c r="TTH9"/>
      <c r="TTI9"/>
      <c r="TTJ9"/>
      <c r="TTK9"/>
      <c r="TTL9"/>
      <c r="TTM9"/>
      <c r="TTN9"/>
      <c r="TTO9"/>
      <c r="TTP9"/>
      <c r="TTQ9"/>
      <c r="TTR9"/>
      <c r="TTS9"/>
      <c r="TTT9"/>
      <c r="TTU9"/>
      <c r="TTV9"/>
      <c r="TTW9"/>
      <c r="TTX9"/>
      <c r="TTY9"/>
      <c r="TTZ9"/>
      <c r="TUA9"/>
      <c r="TUB9"/>
      <c r="TUC9"/>
      <c r="TUD9"/>
      <c r="TUE9"/>
      <c r="TUF9"/>
      <c r="TUG9"/>
      <c r="TUH9"/>
      <c r="TUI9"/>
      <c r="TUJ9"/>
      <c r="TUK9"/>
      <c r="TUL9"/>
      <c r="TUM9"/>
      <c r="TUN9"/>
      <c r="TUO9"/>
      <c r="TUP9"/>
      <c r="TUQ9"/>
      <c r="TUR9"/>
      <c r="TUS9"/>
      <c r="TUT9"/>
      <c r="TUU9"/>
      <c r="TUV9"/>
      <c r="TUW9"/>
      <c r="TUX9"/>
      <c r="TUY9"/>
      <c r="TUZ9"/>
      <c r="TVA9"/>
      <c r="TVB9"/>
      <c r="TVC9"/>
      <c r="TVD9"/>
      <c r="TVE9"/>
      <c r="TVF9"/>
      <c r="TVG9"/>
      <c r="TVH9"/>
      <c r="TVI9"/>
      <c r="TVJ9"/>
      <c r="TVK9"/>
      <c r="TVL9"/>
      <c r="TVM9"/>
      <c r="TVN9"/>
      <c r="TVO9"/>
      <c r="TVP9"/>
      <c r="TVQ9"/>
      <c r="TVR9"/>
      <c r="TVS9"/>
      <c r="TVT9"/>
      <c r="TVU9"/>
      <c r="TVV9"/>
      <c r="TVW9"/>
      <c r="TVX9"/>
      <c r="TVY9"/>
      <c r="TVZ9"/>
      <c r="TWA9"/>
      <c r="TWB9"/>
      <c r="TWC9"/>
      <c r="TWD9"/>
      <c r="TWE9"/>
      <c r="TWF9"/>
      <c r="TWG9"/>
      <c r="TWH9"/>
      <c r="TWI9"/>
      <c r="TWJ9"/>
      <c r="TWK9"/>
      <c r="TWL9"/>
      <c r="TWM9"/>
      <c r="TWN9"/>
      <c r="TWO9"/>
      <c r="TWP9"/>
      <c r="TWQ9"/>
      <c r="TWR9"/>
      <c r="TWS9"/>
      <c r="TWT9"/>
      <c r="TWU9"/>
      <c r="TWV9"/>
      <c r="TWW9"/>
      <c r="TWX9"/>
      <c r="TWY9"/>
      <c r="TWZ9"/>
      <c r="TXA9"/>
      <c r="TXB9"/>
      <c r="TXC9"/>
      <c r="TXD9"/>
      <c r="TXE9"/>
      <c r="TXF9"/>
      <c r="TXG9"/>
      <c r="TXH9"/>
      <c r="TXI9"/>
      <c r="TXJ9"/>
      <c r="TXK9"/>
      <c r="TXL9"/>
      <c r="TXM9"/>
      <c r="TXN9"/>
      <c r="TXO9"/>
      <c r="TXP9"/>
      <c r="TXQ9"/>
      <c r="TXR9"/>
      <c r="TXS9"/>
      <c r="TXT9"/>
      <c r="TXU9"/>
      <c r="TXV9"/>
      <c r="TXW9"/>
      <c r="TXX9"/>
      <c r="TXY9"/>
      <c r="TXZ9"/>
      <c r="TYA9"/>
      <c r="TYB9"/>
      <c r="TYC9"/>
      <c r="TYD9"/>
      <c r="TYE9"/>
      <c r="TYF9"/>
      <c r="TYG9"/>
      <c r="TYH9"/>
      <c r="TYI9"/>
      <c r="TYJ9"/>
      <c r="TYK9"/>
      <c r="TYL9"/>
      <c r="TYM9"/>
      <c r="TYN9"/>
      <c r="TYO9"/>
      <c r="TYP9"/>
      <c r="TYQ9"/>
      <c r="TYR9"/>
      <c r="TYS9"/>
      <c r="TYT9"/>
      <c r="TYU9"/>
      <c r="TYV9"/>
      <c r="TYW9"/>
      <c r="TYX9"/>
      <c r="TYY9"/>
      <c r="TYZ9"/>
      <c r="TZA9"/>
      <c r="TZB9"/>
      <c r="TZC9"/>
      <c r="TZD9"/>
      <c r="TZE9"/>
      <c r="TZF9"/>
      <c r="TZG9"/>
      <c r="TZH9"/>
      <c r="TZI9"/>
      <c r="TZJ9"/>
      <c r="TZK9"/>
      <c r="TZL9"/>
      <c r="TZM9"/>
      <c r="TZN9"/>
      <c r="TZO9"/>
      <c r="TZP9"/>
      <c r="TZQ9"/>
      <c r="TZR9"/>
      <c r="TZS9"/>
      <c r="TZT9"/>
      <c r="TZU9"/>
      <c r="TZV9"/>
      <c r="TZW9"/>
      <c r="TZX9"/>
      <c r="TZY9"/>
      <c r="TZZ9"/>
      <c r="UAA9"/>
      <c r="UAB9"/>
      <c r="UAC9"/>
      <c r="UAD9"/>
      <c r="UAE9"/>
      <c r="UAF9"/>
      <c r="UAG9"/>
      <c r="UAH9"/>
      <c r="UAI9"/>
      <c r="UAJ9"/>
      <c r="UAK9"/>
      <c r="UAL9"/>
      <c r="UAM9"/>
      <c r="UAN9"/>
      <c r="UAO9"/>
      <c r="UAP9"/>
      <c r="UAQ9"/>
      <c r="UAR9"/>
      <c r="UAS9"/>
      <c r="UAT9"/>
      <c r="UAU9"/>
      <c r="UAV9"/>
      <c r="UAW9"/>
      <c r="UAX9"/>
      <c r="UAY9"/>
      <c r="UAZ9"/>
      <c r="UBA9"/>
      <c r="UBB9"/>
      <c r="UBC9"/>
      <c r="UBD9"/>
      <c r="UBE9"/>
      <c r="UBF9"/>
      <c r="UBG9"/>
      <c r="UBH9"/>
      <c r="UBI9"/>
      <c r="UBJ9"/>
      <c r="UBK9"/>
      <c r="UBL9"/>
      <c r="UBM9"/>
      <c r="UBN9"/>
      <c r="UBO9"/>
      <c r="UBP9"/>
      <c r="UBQ9"/>
      <c r="UBR9"/>
      <c r="UBS9"/>
      <c r="UBT9"/>
      <c r="UBU9"/>
      <c r="UBV9"/>
      <c r="UBW9"/>
      <c r="UBX9"/>
      <c r="UBY9"/>
      <c r="UBZ9"/>
      <c r="UCA9"/>
      <c r="UCB9"/>
      <c r="UCC9"/>
      <c r="UCD9"/>
      <c r="UCE9"/>
      <c r="UCF9"/>
      <c r="UCG9"/>
      <c r="UCH9"/>
      <c r="UCI9"/>
      <c r="UCJ9"/>
      <c r="UCK9"/>
      <c r="UCL9"/>
      <c r="UCM9"/>
      <c r="UCN9"/>
      <c r="UCO9"/>
      <c r="UCP9"/>
      <c r="UCQ9"/>
      <c r="UCR9"/>
      <c r="UCS9"/>
      <c r="UCT9"/>
      <c r="UCU9"/>
      <c r="UCV9"/>
      <c r="UCW9"/>
      <c r="UCX9"/>
      <c r="UCY9"/>
      <c r="UCZ9"/>
      <c r="UDA9"/>
      <c r="UDB9"/>
      <c r="UDC9"/>
      <c r="UDD9"/>
      <c r="UDE9"/>
      <c r="UDF9"/>
      <c r="UDG9"/>
      <c r="UDH9"/>
      <c r="UDI9"/>
      <c r="UDJ9"/>
      <c r="UDK9"/>
      <c r="UDL9"/>
      <c r="UDM9"/>
      <c r="UDN9"/>
      <c r="UDO9"/>
      <c r="UDP9"/>
      <c r="UDQ9"/>
      <c r="UDR9"/>
      <c r="UDS9"/>
      <c r="UDT9"/>
      <c r="UDU9"/>
      <c r="UDV9"/>
      <c r="UDW9"/>
      <c r="UDX9"/>
      <c r="UDY9"/>
      <c r="UDZ9"/>
      <c r="UEA9"/>
      <c r="UEB9"/>
      <c r="UEC9"/>
      <c r="UED9"/>
      <c r="UEE9"/>
      <c r="UEF9"/>
      <c r="UEG9"/>
      <c r="UEH9"/>
      <c r="UEI9"/>
      <c r="UEJ9"/>
      <c r="UEK9"/>
      <c r="UEL9"/>
      <c r="UEM9"/>
      <c r="UEN9"/>
      <c r="UEO9"/>
      <c r="UEP9"/>
      <c r="UEQ9"/>
      <c r="UER9"/>
      <c r="UES9"/>
      <c r="UET9"/>
      <c r="UEU9"/>
      <c r="UEV9"/>
      <c r="UEW9"/>
      <c r="UEX9"/>
      <c r="UEY9"/>
      <c r="UEZ9"/>
      <c r="UFA9"/>
      <c r="UFB9"/>
      <c r="UFC9"/>
      <c r="UFD9"/>
      <c r="UFE9"/>
      <c r="UFF9"/>
      <c r="UFG9"/>
      <c r="UFH9"/>
      <c r="UFI9"/>
      <c r="UFJ9"/>
      <c r="UFK9"/>
      <c r="UFL9"/>
      <c r="UFM9"/>
      <c r="UFN9"/>
      <c r="UFO9"/>
      <c r="UFP9"/>
      <c r="UFQ9"/>
      <c r="UFR9"/>
      <c r="UFS9"/>
      <c r="UFT9"/>
      <c r="UFU9"/>
      <c r="UFV9"/>
      <c r="UFW9"/>
      <c r="UFX9"/>
      <c r="UFY9"/>
      <c r="UFZ9"/>
      <c r="UGA9"/>
      <c r="UGB9"/>
      <c r="UGC9"/>
      <c r="UGD9"/>
      <c r="UGE9"/>
      <c r="UGF9"/>
      <c r="UGG9"/>
      <c r="UGH9"/>
      <c r="UGI9"/>
      <c r="UGJ9"/>
      <c r="UGK9"/>
      <c r="UGL9"/>
      <c r="UGM9"/>
      <c r="UGN9"/>
      <c r="UGO9"/>
      <c r="UGP9"/>
      <c r="UGQ9"/>
      <c r="UGR9"/>
      <c r="UGS9"/>
      <c r="UGT9"/>
      <c r="UGU9"/>
      <c r="UGV9"/>
      <c r="UGW9"/>
      <c r="UGX9"/>
      <c r="UGY9"/>
      <c r="UGZ9"/>
      <c r="UHA9"/>
      <c r="UHB9"/>
      <c r="UHC9"/>
      <c r="UHD9"/>
      <c r="UHE9"/>
      <c r="UHF9"/>
      <c r="UHG9"/>
      <c r="UHH9"/>
      <c r="UHI9"/>
      <c r="UHJ9"/>
      <c r="UHK9"/>
      <c r="UHL9"/>
      <c r="UHM9"/>
      <c r="UHN9"/>
      <c r="UHO9"/>
      <c r="UHP9"/>
      <c r="UHQ9"/>
      <c r="UHR9"/>
      <c r="UHS9"/>
      <c r="UHT9"/>
      <c r="UHU9"/>
      <c r="UHV9"/>
      <c r="UHW9"/>
      <c r="UHX9"/>
      <c r="UHY9"/>
      <c r="UHZ9"/>
      <c r="UIA9"/>
      <c r="UIB9"/>
      <c r="UIC9"/>
      <c r="UID9"/>
      <c r="UIE9"/>
      <c r="UIF9"/>
      <c r="UIG9"/>
      <c r="UIH9"/>
      <c r="UII9"/>
      <c r="UIJ9"/>
      <c r="UIK9"/>
      <c r="UIL9"/>
      <c r="UIM9"/>
      <c r="UIN9"/>
      <c r="UIO9"/>
      <c r="UIP9"/>
      <c r="UIQ9"/>
      <c r="UIR9"/>
      <c r="UIS9"/>
      <c r="UIT9"/>
      <c r="UIU9"/>
      <c r="UIV9"/>
      <c r="UIW9"/>
      <c r="UIX9"/>
      <c r="UIY9"/>
      <c r="UIZ9"/>
      <c r="UJA9"/>
      <c r="UJB9"/>
      <c r="UJC9"/>
      <c r="UJD9"/>
      <c r="UJE9"/>
      <c r="UJF9"/>
      <c r="UJG9"/>
      <c r="UJH9"/>
      <c r="UJI9"/>
      <c r="UJJ9"/>
      <c r="UJK9"/>
      <c r="UJL9"/>
      <c r="UJM9"/>
      <c r="UJN9"/>
      <c r="UJO9"/>
      <c r="UJP9"/>
      <c r="UJQ9"/>
      <c r="UJR9"/>
      <c r="UJS9"/>
      <c r="UJT9"/>
      <c r="UJU9"/>
      <c r="UJV9"/>
      <c r="UJW9"/>
      <c r="UJX9"/>
      <c r="UJY9"/>
      <c r="UJZ9"/>
      <c r="UKA9"/>
      <c r="UKB9"/>
      <c r="UKC9"/>
      <c r="UKD9"/>
      <c r="UKE9"/>
      <c r="UKF9"/>
      <c r="UKG9"/>
      <c r="UKH9"/>
      <c r="UKI9"/>
      <c r="UKJ9"/>
      <c r="UKK9"/>
      <c r="UKL9"/>
      <c r="UKM9"/>
      <c r="UKN9"/>
      <c r="UKO9"/>
      <c r="UKP9"/>
      <c r="UKQ9"/>
      <c r="UKR9"/>
      <c r="UKS9"/>
      <c r="UKT9"/>
      <c r="UKU9"/>
      <c r="UKV9"/>
      <c r="UKW9"/>
      <c r="UKX9"/>
      <c r="UKY9"/>
      <c r="UKZ9"/>
      <c r="ULA9"/>
      <c r="ULB9"/>
      <c r="ULC9"/>
      <c r="ULD9"/>
      <c r="ULE9"/>
      <c r="ULF9"/>
      <c r="ULG9"/>
      <c r="ULH9"/>
      <c r="ULI9"/>
      <c r="ULJ9"/>
      <c r="ULK9"/>
      <c r="ULL9"/>
      <c r="ULM9"/>
      <c r="ULN9"/>
      <c r="ULO9"/>
      <c r="ULP9"/>
      <c r="ULQ9"/>
      <c r="ULR9"/>
      <c r="ULS9"/>
      <c r="ULT9"/>
      <c r="ULU9"/>
      <c r="ULV9"/>
      <c r="ULW9"/>
      <c r="ULX9"/>
      <c r="ULY9"/>
      <c r="ULZ9"/>
      <c r="UMA9"/>
      <c r="UMB9"/>
      <c r="UMC9"/>
      <c r="UMD9"/>
      <c r="UME9"/>
      <c r="UMF9"/>
      <c r="UMG9"/>
      <c r="UMH9"/>
      <c r="UMI9"/>
      <c r="UMJ9"/>
      <c r="UMK9"/>
      <c r="UML9"/>
      <c r="UMM9"/>
      <c r="UMN9"/>
      <c r="UMO9"/>
      <c r="UMP9"/>
      <c r="UMQ9"/>
      <c r="UMR9"/>
      <c r="UMS9"/>
      <c r="UMT9"/>
      <c r="UMU9"/>
      <c r="UMV9"/>
      <c r="UMW9"/>
      <c r="UMX9"/>
      <c r="UMY9"/>
      <c r="UMZ9"/>
      <c r="UNA9"/>
      <c r="UNB9"/>
      <c r="UNC9"/>
      <c r="UND9"/>
      <c r="UNE9"/>
      <c r="UNF9"/>
      <c r="UNG9"/>
      <c r="UNH9"/>
      <c r="UNI9"/>
      <c r="UNJ9"/>
      <c r="UNK9"/>
      <c r="UNL9"/>
      <c r="UNM9"/>
      <c r="UNN9"/>
      <c r="UNO9"/>
      <c r="UNP9"/>
      <c r="UNQ9"/>
      <c r="UNR9"/>
      <c r="UNS9"/>
      <c r="UNT9"/>
      <c r="UNU9"/>
      <c r="UNV9"/>
      <c r="UNW9"/>
      <c r="UNX9"/>
      <c r="UNY9"/>
      <c r="UNZ9"/>
      <c r="UOA9"/>
      <c r="UOB9"/>
      <c r="UOC9"/>
      <c r="UOD9"/>
      <c r="UOE9"/>
      <c r="UOF9"/>
      <c r="UOG9"/>
      <c r="UOH9"/>
      <c r="UOI9"/>
      <c r="UOJ9"/>
      <c r="UOK9"/>
      <c r="UOL9"/>
      <c r="UOM9"/>
      <c r="UON9"/>
      <c r="UOO9"/>
      <c r="UOP9"/>
      <c r="UOQ9"/>
      <c r="UOR9"/>
      <c r="UOS9"/>
      <c r="UOT9"/>
      <c r="UOU9"/>
      <c r="UOV9"/>
      <c r="UOW9"/>
      <c r="UOX9"/>
      <c r="UOY9"/>
      <c r="UOZ9"/>
      <c r="UPA9"/>
      <c r="UPB9"/>
      <c r="UPC9"/>
      <c r="UPD9"/>
      <c r="UPE9"/>
      <c r="UPF9"/>
      <c r="UPG9"/>
      <c r="UPH9"/>
      <c r="UPI9"/>
      <c r="UPJ9"/>
      <c r="UPK9"/>
      <c r="UPL9"/>
      <c r="UPM9"/>
      <c r="UPN9"/>
      <c r="UPO9"/>
      <c r="UPP9"/>
      <c r="UPQ9"/>
      <c r="UPR9"/>
      <c r="UPS9"/>
      <c r="UPT9"/>
      <c r="UPU9"/>
      <c r="UPV9"/>
      <c r="UPW9"/>
      <c r="UPX9"/>
      <c r="UPY9"/>
      <c r="UPZ9"/>
      <c r="UQA9"/>
      <c r="UQB9"/>
      <c r="UQC9"/>
      <c r="UQD9"/>
      <c r="UQE9"/>
      <c r="UQF9"/>
      <c r="UQG9"/>
      <c r="UQH9"/>
      <c r="UQI9"/>
      <c r="UQJ9"/>
      <c r="UQK9"/>
      <c r="UQL9"/>
      <c r="UQM9"/>
      <c r="UQN9"/>
      <c r="UQO9"/>
      <c r="UQP9"/>
      <c r="UQQ9"/>
      <c r="UQR9"/>
      <c r="UQS9"/>
      <c r="UQT9"/>
      <c r="UQU9"/>
      <c r="UQV9"/>
      <c r="UQW9"/>
      <c r="UQX9"/>
      <c r="UQY9"/>
      <c r="UQZ9"/>
      <c r="URA9"/>
      <c r="URB9"/>
      <c r="URC9"/>
      <c r="URD9"/>
      <c r="URE9"/>
      <c r="URF9"/>
      <c r="URG9"/>
      <c r="URH9"/>
      <c r="URI9"/>
      <c r="URJ9"/>
      <c r="URK9"/>
      <c r="URL9"/>
      <c r="URM9"/>
      <c r="URN9"/>
      <c r="URO9"/>
      <c r="URP9"/>
      <c r="URQ9"/>
      <c r="URR9"/>
      <c r="URS9"/>
      <c r="URT9"/>
      <c r="URU9"/>
      <c r="URV9"/>
      <c r="URW9"/>
      <c r="URX9"/>
      <c r="URY9"/>
      <c r="URZ9"/>
      <c r="USA9"/>
      <c r="USB9"/>
      <c r="USC9"/>
      <c r="USD9"/>
      <c r="USE9"/>
      <c r="USF9"/>
      <c r="USG9"/>
      <c r="USH9"/>
      <c r="USI9"/>
      <c r="USJ9"/>
      <c r="USK9"/>
      <c r="USL9"/>
      <c r="USM9"/>
      <c r="USN9"/>
      <c r="USO9"/>
      <c r="USP9"/>
      <c r="USQ9"/>
      <c r="USR9"/>
      <c r="USS9"/>
      <c r="UST9"/>
      <c r="USU9"/>
      <c r="USV9"/>
      <c r="USW9"/>
      <c r="USX9"/>
      <c r="USY9"/>
      <c r="USZ9"/>
      <c r="UTA9"/>
      <c r="UTB9"/>
      <c r="UTC9"/>
      <c r="UTD9"/>
      <c r="UTE9"/>
      <c r="UTF9"/>
      <c r="UTG9"/>
      <c r="UTH9"/>
      <c r="UTI9"/>
      <c r="UTJ9"/>
      <c r="UTK9"/>
      <c r="UTL9"/>
      <c r="UTM9"/>
      <c r="UTN9"/>
      <c r="UTO9"/>
      <c r="UTP9"/>
      <c r="UTQ9"/>
      <c r="UTR9"/>
      <c r="UTS9"/>
      <c r="UTT9"/>
      <c r="UTU9"/>
      <c r="UTV9"/>
      <c r="UTW9"/>
      <c r="UTX9"/>
      <c r="UTY9"/>
      <c r="UTZ9"/>
      <c r="UUA9"/>
      <c r="UUB9"/>
      <c r="UUC9"/>
      <c r="UUD9"/>
      <c r="UUE9"/>
      <c r="UUF9"/>
      <c r="UUG9"/>
      <c r="UUH9"/>
      <c r="UUI9"/>
      <c r="UUJ9"/>
      <c r="UUK9"/>
      <c r="UUL9"/>
      <c r="UUM9"/>
      <c r="UUN9"/>
      <c r="UUO9"/>
      <c r="UUP9"/>
      <c r="UUQ9"/>
      <c r="UUR9"/>
      <c r="UUS9"/>
      <c r="UUT9"/>
      <c r="UUU9"/>
      <c r="UUV9"/>
      <c r="UUW9"/>
      <c r="UUX9"/>
      <c r="UUY9"/>
      <c r="UUZ9"/>
      <c r="UVA9"/>
      <c r="UVB9"/>
      <c r="UVC9"/>
      <c r="UVD9"/>
      <c r="UVE9"/>
      <c r="UVF9"/>
      <c r="UVG9"/>
      <c r="UVH9"/>
      <c r="UVI9"/>
      <c r="UVJ9"/>
      <c r="UVK9"/>
      <c r="UVL9"/>
      <c r="UVM9"/>
      <c r="UVN9"/>
      <c r="UVO9"/>
      <c r="UVP9"/>
      <c r="UVQ9"/>
      <c r="UVR9"/>
      <c r="UVS9"/>
      <c r="UVT9"/>
      <c r="UVU9"/>
      <c r="UVV9"/>
      <c r="UVW9"/>
      <c r="UVX9"/>
      <c r="UVY9"/>
      <c r="UVZ9"/>
      <c r="UWA9"/>
      <c r="UWB9"/>
      <c r="UWC9"/>
      <c r="UWD9"/>
      <c r="UWE9"/>
      <c r="UWF9"/>
      <c r="UWG9"/>
      <c r="UWH9"/>
      <c r="UWI9"/>
      <c r="UWJ9"/>
      <c r="UWK9"/>
      <c r="UWL9"/>
      <c r="UWM9"/>
      <c r="UWN9"/>
      <c r="UWO9"/>
      <c r="UWP9"/>
      <c r="UWQ9"/>
      <c r="UWR9"/>
      <c r="UWS9"/>
      <c r="UWT9"/>
      <c r="UWU9"/>
      <c r="UWV9"/>
      <c r="UWW9"/>
      <c r="UWX9"/>
      <c r="UWY9"/>
      <c r="UWZ9"/>
      <c r="UXA9"/>
      <c r="UXB9"/>
      <c r="UXC9"/>
      <c r="UXD9"/>
      <c r="UXE9"/>
      <c r="UXF9"/>
      <c r="UXG9"/>
      <c r="UXH9"/>
      <c r="UXI9"/>
      <c r="UXJ9"/>
      <c r="UXK9"/>
      <c r="UXL9"/>
      <c r="UXM9"/>
      <c r="UXN9"/>
      <c r="UXO9"/>
      <c r="UXP9"/>
      <c r="UXQ9"/>
      <c r="UXR9"/>
      <c r="UXS9"/>
      <c r="UXT9"/>
      <c r="UXU9"/>
      <c r="UXV9"/>
      <c r="UXW9"/>
      <c r="UXX9"/>
      <c r="UXY9"/>
      <c r="UXZ9"/>
      <c r="UYA9"/>
      <c r="UYB9"/>
      <c r="UYC9"/>
      <c r="UYD9"/>
      <c r="UYE9"/>
      <c r="UYF9"/>
      <c r="UYG9"/>
      <c r="UYH9"/>
      <c r="UYI9"/>
      <c r="UYJ9"/>
      <c r="UYK9"/>
      <c r="UYL9"/>
      <c r="UYM9"/>
      <c r="UYN9"/>
      <c r="UYO9"/>
      <c r="UYP9"/>
      <c r="UYQ9"/>
      <c r="UYR9"/>
      <c r="UYS9"/>
      <c r="UYT9"/>
      <c r="UYU9"/>
      <c r="UYV9"/>
      <c r="UYW9"/>
      <c r="UYX9"/>
      <c r="UYY9"/>
      <c r="UYZ9"/>
      <c r="UZA9"/>
      <c r="UZB9"/>
      <c r="UZC9"/>
      <c r="UZD9"/>
      <c r="UZE9"/>
      <c r="UZF9"/>
      <c r="UZG9"/>
      <c r="UZH9"/>
      <c r="UZI9"/>
      <c r="UZJ9"/>
      <c r="UZK9"/>
      <c r="UZL9"/>
      <c r="UZM9"/>
      <c r="UZN9"/>
      <c r="UZO9"/>
      <c r="UZP9"/>
      <c r="UZQ9"/>
      <c r="UZR9"/>
      <c r="UZS9"/>
      <c r="UZT9"/>
      <c r="UZU9"/>
      <c r="UZV9"/>
      <c r="UZW9"/>
      <c r="UZX9"/>
      <c r="UZY9"/>
      <c r="UZZ9"/>
      <c r="VAA9"/>
      <c r="VAB9"/>
      <c r="VAC9"/>
      <c r="VAD9"/>
      <c r="VAE9"/>
      <c r="VAF9"/>
      <c r="VAG9"/>
      <c r="VAH9"/>
      <c r="VAI9"/>
      <c r="VAJ9"/>
      <c r="VAK9"/>
      <c r="VAL9"/>
      <c r="VAM9"/>
      <c r="VAN9"/>
      <c r="VAO9"/>
      <c r="VAP9"/>
      <c r="VAQ9"/>
      <c r="VAR9"/>
      <c r="VAS9"/>
      <c r="VAT9"/>
      <c r="VAU9"/>
      <c r="VAV9"/>
      <c r="VAW9"/>
      <c r="VAX9"/>
      <c r="VAY9"/>
      <c r="VAZ9"/>
      <c r="VBA9"/>
      <c r="VBB9"/>
      <c r="VBC9"/>
      <c r="VBD9"/>
      <c r="VBE9"/>
      <c r="VBF9"/>
      <c r="VBG9"/>
      <c r="VBH9"/>
      <c r="VBI9"/>
      <c r="VBJ9"/>
      <c r="VBK9"/>
      <c r="VBL9"/>
      <c r="VBM9"/>
      <c r="VBN9"/>
      <c r="VBO9"/>
      <c r="VBP9"/>
      <c r="VBQ9"/>
      <c r="VBR9"/>
      <c r="VBS9"/>
      <c r="VBT9"/>
      <c r="VBU9"/>
      <c r="VBV9"/>
      <c r="VBW9"/>
      <c r="VBX9"/>
      <c r="VBY9"/>
      <c r="VBZ9"/>
      <c r="VCA9"/>
      <c r="VCB9"/>
      <c r="VCC9"/>
      <c r="VCD9"/>
      <c r="VCE9"/>
      <c r="VCF9"/>
      <c r="VCG9"/>
      <c r="VCH9"/>
      <c r="VCI9"/>
      <c r="VCJ9"/>
      <c r="VCK9"/>
      <c r="VCL9"/>
      <c r="VCM9"/>
      <c r="VCN9"/>
      <c r="VCO9"/>
      <c r="VCP9"/>
      <c r="VCQ9"/>
      <c r="VCR9"/>
      <c r="VCS9"/>
      <c r="VCT9"/>
      <c r="VCU9"/>
      <c r="VCV9"/>
      <c r="VCW9"/>
      <c r="VCX9"/>
      <c r="VCY9"/>
      <c r="VCZ9"/>
      <c r="VDA9"/>
      <c r="VDB9"/>
      <c r="VDC9"/>
      <c r="VDD9"/>
      <c r="VDE9"/>
      <c r="VDF9"/>
      <c r="VDG9"/>
      <c r="VDH9"/>
      <c r="VDI9"/>
      <c r="VDJ9"/>
      <c r="VDK9"/>
      <c r="VDL9"/>
      <c r="VDM9"/>
      <c r="VDN9"/>
      <c r="VDO9"/>
      <c r="VDP9"/>
      <c r="VDQ9"/>
      <c r="VDR9"/>
      <c r="VDS9"/>
      <c r="VDT9"/>
      <c r="VDU9"/>
      <c r="VDV9"/>
      <c r="VDW9"/>
      <c r="VDX9"/>
      <c r="VDY9"/>
      <c r="VDZ9"/>
      <c r="VEA9"/>
      <c r="VEB9"/>
      <c r="VEC9"/>
      <c r="VED9"/>
      <c r="VEE9"/>
      <c r="VEF9"/>
      <c r="VEG9"/>
      <c r="VEH9"/>
      <c r="VEI9"/>
      <c r="VEJ9"/>
      <c r="VEK9"/>
      <c r="VEL9"/>
      <c r="VEM9"/>
      <c r="VEN9"/>
      <c r="VEO9"/>
      <c r="VEP9"/>
      <c r="VEQ9"/>
      <c r="VER9"/>
      <c r="VES9"/>
      <c r="VET9"/>
      <c r="VEU9"/>
      <c r="VEV9"/>
      <c r="VEW9"/>
      <c r="VEX9"/>
      <c r="VEY9"/>
      <c r="VEZ9"/>
      <c r="VFA9"/>
      <c r="VFB9"/>
      <c r="VFC9"/>
      <c r="VFD9"/>
      <c r="VFE9"/>
      <c r="VFF9"/>
      <c r="VFG9"/>
      <c r="VFH9"/>
      <c r="VFI9"/>
      <c r="VFJ9"/>
      <c r="VFK9"/>
      <c r="VFL9"/>
      <c r="VFM9"/>
      <c r="VFN9"/>
      <c r="VFO9"/>
      <c r="VFP9"/>
      <c r="VFQ9"/>
      <c r="VFR9"/>
      <c r="VFS9"/>
      <c r="VFT9"/>
      <c r="VFU9"/>
      <c r="VFV9"/>
      <c r="VFW9"/>
      <c r="VFX9"/>
      <c r="VFY9"/>
      <c r="VFZ9"/>
      <c r="VGA9"/>
      <c r="VGB9"/>
      <c r="VGC9"/>
      <c r="VGD9"/>
      <c r="VGE9"/>
      <c r="VGF9"/>
      <c r="VGG9"/>
      <c r="VGH9"/>
      <c r="VGI9"/>
      <c r="VGJ9"/>
      <c r="VGK9"/>
      <c r="VGL9"/>
      <c r="VGM9"/>
      <c r="VGN9"/>
      <c r="VGO9"/>
      <c r="VGP9"/>
      <c r="VGQ9"/>
      <c r="VGR9"/>
      <c r="VGS9"/>
      <c r="VGT9"/>
      <c r="VGU9"/>
      <c r="VGV9"/>
      <c r="VGW9"/>
      <c r="VGX9"/>
      <c r="VGY9"/>
      <c r="VGZ9"/>
      <c r="VHA9"/>
      <c r="VHB9"/>
      <c r="VHC9"/>
      <c r="VHD9"/>
      <c r="VHE9"/>
      <c r="VHF9"/>
      <c r="VHG9"/>
      <c r="VHH9"/>
      <c r="VHI9"/>
      <c r="VHJ9"/>
      <c r="VHK9"/>
      <c r="VHL9"/>
      <c r="VHM9"/>
      <c r="VHN9"/>
      <c r="VHO9"/>
      <c r="VHP9"/>
      <c r="VHQ9"/>
      <c r="VHR9"/>
      <c r="VHS9"/>
      <c r="VHT9"/>
      <c r="VHU9"/>
      <c r="VHV9"/>
      <c r="VHW9"/>
      <c r="VHX9"/>
      <c r="VHY9"/>
      <c r="VHZ9"/>
      <c r="VIA9"/>
      <c r="VIB9"/>
      <c r="VIC9"/>
      <c r="VID9"/>
      <c r="VIE9"/>
      <c r="VIF9"/>
      <c r="VIG9"/>
      <c r="VIH9"/>
      <c r="VII9"/>
      <c r="VIJ9"/>
      <c r="VIK9"/>
      <c r="VIL9"/>
      <c r="VIM9"/>
      <c r="VIN9"/>
      <c r="VIO9"/>
      <c r="VIP9"/>
      <c r="VIQ9"/>
      <c r="VIR9"/>
      <c r="VIS9"/>
      <c r="VIT9"/>
      <c r="VIU9"/>
      <c r="VIV9"/>
      <c r="VIW9"/>
      <c r="VIX9"/>
      <c r="VIY9"/>
      <c r="VIZ9"/>
      <c r="VJA9"/>
      <c r="VJB9"/>
      <c r="VJC9"/>
      <c r="VJD9"/>
      <c r="VJE9"/>
      <c r="VJF9"/>
      <c r="VJG9"/>
      <c r="VJH9"/>
      <c r="VJI9"/>
      <c r="VJJ9"/>
      <c r="VJK9"/>
      <c r="VJL9"/>
      <c r="VJM9"/>
      <c r="VJN9"/>
      <c r="VJO9"/>
      <c r="VJP9"/>
      <c r="VJQ9"/>
      <c r="VJR9"/>
      <c r="VJS9"/>
      <c r="VJT9"/>
      <c r="VJU9"/>
      <c r="VJV9"/>
      <c r="VJW9"/>
      <c r="VJX9"/>
      <c r="VJY9"/>
      <c r="VJZ9"/>
      <c r="VKA9"/>
      <c r="VKB9"/>
      <c r="VKC9"/>
      <c r="VKD9"/>
      <c r="VKE9"/>
      <c r="VKF9"/>
      <c r="VKG9"/>
      <c r="VKH9"/>
      <c r="VKI9"/>
      <c r="VKJ9"/>
      <c r="VKK9"/>
      <c r="VKL9"/>
      <c r="VKM9"/>
      <c r="VKN9"/>
      <c r="VKO9"/>
      <c r="VKP9"/>
      <c r="VKQ9"/>
      <c r="VKR9"/>
      <c r="VKS9"/>
      <c r="VKT9"/>
      <c r="VKU9"/>
      <c r="VKV9"/>
      <c r="VKW9"/>
      <c r="VKX9"/>
      <c r="VKY9"/>
      <c r="VKZ9"/>
      <c r="VLA9"/>
      <c r="VLB9"/>
      <c r="VLC9"/>
      <c r="VLD9"/>
      <c r="VLE9"/>
      <c r="VLF9"/>
      <c r="VLG9"/>
      <c r="VLH9"/>
      <c r="VLI9"/>
      <c r="VLJ9"/>
      <c r="VLK9"/>
      <c r="VLL9"/>
      <c r="VLM9"/>
      <c r="VLN9"/>
      <c r="VLO9"/>
      <c r="VLP9"/>
      <c r="VLQ9"/>
      <c r="VLR9"/>
      <c r="VLS9"/>
      <c r="VLT9"/>
      <c r="VLU9"/>
      <c r="VLV9"/>
      <c r="VLW9"/>
      <c r="VLX9"/>
      <c r="VLY9"/>
      <c r="VLZ9"/>
      <c r="VMA9"/>
      <c r="VMB9"/>
      <c r="VMC9"/>
      <c r="VMD9"/>
      <c r="VME9"/>
      <c r="VMF9"/>
      <c r="VMG9"/>
      <c r="VMH9"/>
      <c r="VMI9"/>
      <c r="VMJ9"/>
      <c r="VMK9"/>
      <c r="VML9"/>
      <c r="VMM9"/>
      <c r="VMN9"/>
      <c r="VMO9"/>
      <c r="VMP9"/>
      <c r="VMQ9"/>
      <c r="VMR9"/>
      <c r="VMS9"/>
      <c r="VMT9"/>
      <c r="VMU9"/>
      <c r="VMV9"/>
      <c r="VMW9"/>
      <c r="VMX9"/>
      <c r="VMY9"/>
      <c r="VMZ9"/>
      <c r="VNA9"/>
      <c r="VNB9"/>
      <c r="VNC9"/>
      <c r="VND9"/>
      <c r="VNE9"/>
      <c r="VNF9"/>
      <c r="VNG9"/>
      <c r="VNH9"/>
      <c r="VNI9"/>
      <c r="VNJ9"/>
      <c r="VNK9"/>
      <c r="VNL9"/>
      <c r="VNM9"/>
      <c r="VNN9"/>
      <c r="VNO9"/>
      <c r="VNP9"/>
      <c r="VNQ9"/>
      <c r="VNR9"/>
      <c r="VNS9"/>
      <c r="VNT9"/>
      <c r="VNU9"/>
      <c r="VNV9"/>
      <c r="VNW9"/>
      <c r="VNX9"/>
      <c r="VNY9"/>
      <c r="VNZ9"/>
      <c r="VOA9"/>
      <c r="VOB9"/>
      <c r="VOC9"/>
      <c r="VOD9"/>
      <c r="VOE9"/>
      <c r="VOF9"/>
      <c r="VOG9"/>
      <c r="VOH9"/>
      <c r="VOI9"/>
      <c r="VOJ9"/>
      <c r="VOK9"/>
      <c r="VOL9"/>
      <c r="VOM9"/>
      <c r="VON9"/>
      <c r="VOO9"/>
      <c r="VOP9"/>
      <c r="VOQ9"/>
      <c r="VOR9"/>
      <c r="VOS9"/>
      <c r="VOT9"/>
      <c r="VOU9"/>
      <c r="VOV9"/>
      <c r="VOW9"/>
      <c r="VOX9"/>
      <c r="VOY9"/>
      <c r="VOZ9"/>
      <c r="VPA9"/>
      <c r="VPB9"/>
      <c r="VPC9"/>
      <c r="VPD9"/>
      <c r="VPE9"/>
      <c r="VPF9"/>
      <c r="VPG9"/>
      <c r="VPH9"/>
      <c r="VPI9"/>
      <c r="VPJ9"/>
      <c r="VPK9"/>
      <c r="VPL9"/>
      <c r="VPM9"/>
      <c r="VPN9"/>
      <c r="VPO9"/>
      <c r="VPP9"/>
      <c r="VPQ9"/>
      <c r="VPR9"/>
      <c r="VPS9"/>
      <c r="VPT9"/>
      <c r="VPU9"/>
      <c r="VPV9"/>
      <c r="VPW9"/>
      <c r="VPX9"/>
      <c r="VPY9"/>
      <c r="VPZ9"/>
      <c r="VQA9"/>
      <c r="VQB9"/>
      <c r="VQC9"/>
      <c r="VQD9"/>
      <c r="VQE9"/>
      <c r="VQF9"/>
      <c r="VQG9"/>
      <c r="VQH9"/>
      <c r="VQI9"/>
      <c r="VQJ9"/>
      <c r="VQK9"/>
      <c r="VQL9"/>
      <c r="VQM9"/>
      <c r="VQN9"/>
      <c r="VQO9"/>
      <c r="VQP9"/>
      <c r="VQQ9"/>
      <c r="VQR9"/>
      <c r="VQS9"/>
      <c r="VQT9"/>
      <c r="VQU9"/>
      <c r="VQV9"/>
      <c r="VQW9"/>
      <c r="VQX9"/>
      <c r="VQY9"/>
      <c r="VQZ9"/>
      <c r="VRA9"/>
      <c r="VRB9"/>
      <c r="VRC9"/>
      <c r="VRD9"/>
      <c r="VRE9"/>
      <c r="VRF9"/>
      <c r="VRG9"/>
      <c r="VRH9"/>
      <c r="VRI9"/>
      <c r="VRJ9"/>
      <c r="VRK9"/>
      <c r="VRL9"/>
      <c r="VRM9"/>
      <c r="VRN9"/>
      <c r="VRO9"/>
      <c r="VRP9"/>
      <c r="VRQ9"/>
      <c r="VRR9"/>
      <c r="VRS9"/>
      <c r="VRT9"/>
      <c r="VRU9"/>
      <c r="VRV9"/>
      <c r="VRW9"/>
      <c r="VRX9"/>
      <c r="VRY9"/>
      <c r="VRZ9"/>
      <c r="VSA9"/>
      <c r="VSB9"/>
      <c r="VSC9"/>
      <c r="VSD9"/>
      <c r="VSE9"/>
      <c r="VSF9"/>
      <c r="VSG9"/>
      <c r="VSH9"/>
      <c r="VSI9"/>
      <c r="VSJ9"/>
      <c r="VSK9"/>
      <c r="VSL9"/>
      <c r="VSM9"/>
      <c r="VSN9"/>
      <c r="VSO9"/>
      <c r="VSP9"/>
      <c r="VSQ9"/>
      <c r="VSR9"/>
      <c r="VSS9"/>
      <c r="VST9"/>
      <c r="VSU9"/>
      <c r="VSV9"/>
      <c r="VSW9"/>
      <c r="VSX9"/>
      <c r="VSY9"/>
      <c r="VSZ9"/>
      <c r="VTA9"/>
      <c r="VTB9"/>
      <c r="VTC9"/>
      <c r="VTD9"/>
      <c r="VTE9"/>
      <c r="VTF9"/>
      <c r="VTG9"/>
      <c r="VTH9"/>
      <c r="VTI9"/>
      <c r="VTJ9"/>
      <c r="VTK9"/>
      <c r="VTL9"/>
      <c r="VTM9"/>
      <c r="VTN9"/>
      <c r="VTO9"/>
      <c r="VTP9"/>
      <c r="VTQ9"/>
      <c r="VTR9"/>
      <c r="VTS9"/>
      <c r="VTT9"/>
      <c r="VTU9"/>
      <c r="VTV9"/>
      <c r="VTW9"/>
      <c r="VTX9"/>
      <c r="VTY9"/>
      <c r="VTZ9"/>
      <c r="VUA9"/>
      <c r="VUB9"/>
      <c r="VUC9"/>
      <c r="VUD9"/>
      <c r="VUE9"/>
      <c r="VUF9"/>
      <c r="VUG9"/>
      <c r="VUH9"/>
      <c r="VUI9"/>
      <c r="VUJ9"/>
      <c r="VUK9"/>
      <c r="VUL9"/>
      <c r="VUM9"/>
      <c r="VUN9"/>
      <c r="VUO9"/>
      <c r="VUP9"/>
      <c r="VUQ9"/>
      <c r="VUR9"/>
      <c r="VUS9"/>
      <c r="VUT9"/>
      <c r="VUU9"/>
      <c r="VUV9"/>
      <c r="VUW9"/>
      <c r="VUX9"/>
      <c r="VUY9"/>
      <c r="VUZ9"/>
      <c r="VVA9"/>
      <c r="VVB9"/>
      <c r="VVC9"/>
      <c r="VVD9"/>
      <c r="VVE9"/>
      <c r="VVF9"/>
      <c r="VVG9"/>
      <c r="VVH9"/>
      <c r="VVI9"/>
      <c r="VVJ9"/>
      <c r="VVK9"/>
      <c r="VVL9"/>
      <c r="VVM9"/>
      <c r="VVN9"/>
      <c r="VVO9"/>
      <c r="VVP9"/>
      <c r="VVQ9"/>
      <c r="VVR9"/>
      <c r="VVS9"/>
      <c r="VVT9"/>
      <c r="VVU9"/>
      <c r="VVV9"/>
      <c r="VVW9"/>
      <c r="VVX9"/>
      <c r="VVY9"/>
      <c r="VVZ9"/>
      <c r="VWA9"/>
      <c r="VWB9"/>
      <c r="VWC9"/>
      <c r="VWD9"/>
      <c r="VWE9"/>
      <c r="VWF9"/>
      <c r="VWG9"/>
      <c r="VWH9"/>
      <c r="VWI9"/>
      <c r="VWJ9"/>
      <c r="VWK9"/>
      <c r="VWL9"/>
      <c r="VWM9"/>
      <c r="VWN9"/>
      <c r="VWO9"/>
      <c r="VWP9"/>
      <c r="VWQ9"/>
      <c r="VWR9"/>
      <c r="VWS9"/>
      <c r="VWT9"/>
      <c r="VWU9"/>
      <c r="VWV9"/>
      <c r="VWW9"/>
      <c r="VWX9"/>
      <c r="VWY9"/>
      <c r="VWZ9"/>
      <c r="VXA9"/>
      <c r="VXB9"/>
      <c r="VXC9"/>
      <c r="VXD9"/>
      <c r="VXE9"/>
      <c r="VXF9"/>
      <c r="VXG9"/>
      <c r="VXH9"/>
      <c r="VXI9"/>
      <c r="VXJ9"/>
      <c r="VXK9"/>
      <c r="VXL9"/>
      <c r="VXM9"/>
      <c r="VXN9"/>
      <c r="VXO9"/>
      <c r="VXP9"/>
      <c r="VXQ9"/>
      <c r="VXR9"/>
      <c r="VXS9"/>
      <c r="VXT9"/>
      <c r="VXU9"/>
      <c r="VXV9"/>
      <c r="VXW9"/>
      <c r="VXX9"/>
      <c r="VXY9"/>
      <c r="VXZ9"/>
      <c r="VYA9"/>
      <c r="VYB9"/>
      <c r="VYC9"/>
      <c r="VYD9"/>
      <c r="VYE9"/>
      <c r="VYF9"/>
      <c r="VYG9"/>
      <c r="VYH9"/>
      <c r="VYI9"/>
      <c r="VYJ9"/>
      <c r="VYK9"/>
      <c r="VYL9"/>
      <c r="VYM9"/>
      <c r="VYN9"/>
      <c r="VYO9"/>
      <c r="VYP9"/>
      <c r="VYQ9"/>
      <c r="VYR9"/>
      <c r="VYS9"/>
      <c r="VYT9"/>
      <c r="VYU9"/>
      <c r="VYV9"/>
      <c r="VYW9"/>
      <c r="VYX9"/>
      <c r="VYY9"/>
      <c r="VYZ9"/>
      <c r="VZA9"/>
      <c r="VZB9"/>
      <c r="VZC9"/>
      <c r="VZD9"/>
      <c r="VZE9"/>
      <c r="VZF9"/>
      <c r="VZG9"/>
      <c r="VZH9"/>
      <c r="VZI9"/>
      <c r="VZJ9"/>
      <c r="VZK9"/>
      <c r="VZL9"/>
      <c r="VZM9"/>
      <c r="VZN9"/>
      <c r="VZO9"/>
      <c r="VZP9"/>
      <c r="VZQ9"/>
      <c r="VZR9"/>
      <c r="VZS9"/>
      <c r="VZT9"/>
      <c r="VZU9"/>
      <c r="VZV9"/>
      <c r="VZW9"/>
      <c r="VZX9"/>
      <c r="VZY9"/>
      <c r="VZZ9"/>
      <c r="WAA9"/>
      <c r="WAB9"/>
      <c r="WAC9"/>
      <c r="WAD9"/>
      <c r="WAE9"/>
      <c r="WAF9"/>
      <c r="WAG9"/>
      <c r="WAH9"/>
      <c r="WAI9"/>
      <c r="WAJ9"/>
      <c r="WAK9"/>
      <c r="WAL9"/>
      <c r="WAM9"/>
      <c r="WAN9"/>
      <c r="WAO9"/>
      <c r="WAP9"/>
      <c r="WAQ9"/>
      <c r="WAR9"/>
      <c r="WAS9"/>
      <c r="WAT9"/>
      <c r="WAU9"/>
      <c r="WAV9"/>
      <c r="WAW9"/>
      <c r="WAX9"/>
      <c r="WAY9"/>
      <c r="WAZ9"/>
      <c r="WBA9"/>
      <c r="WBB9"/>
      <c r="WBC9"/>
      <c r="WBD9"/>
      <c r="WBE9"/>
      <c r="WBF9"/>
      <c r="WBG9"/>
      <c r="WBH9"/>
      <c r="WBI9"/>
      <c r="WBJ9"/>
      <c r="WBK9"/>
      <c r="WBL9"/>
      <c r="WBM9"/>
      <c r="WBN9"/>
      <c r="WBO9"/>
      <c r="WBP9"/>
      <c r="WBQ9"/>
      <c r="WBR9"/>
      <c r="WBS9"/>
      <c r="WBT9"/>
      <c r="WBU9"/>
      <c r="WBV9"/>
      <c r="WBW9"/>
      <c r="WBX9"/>
      <c r="WBY9"/>
      <c r="WBZ9"/>
      <c r="WCA9"/>
      <c r="WCB9"/>
      <c r="WCC9"/>
      <c r="WCD9"/>
      <c r="WCE9"/>
      <c r="WCF9"/>
      <c r="WCG9"/>
      <c r="WCH9"/>
      <c r="WCI9"/>
      <c r="WCJ9"/>
      <c r="WCK9"/>
      <c r="WCL9"/>
      <c r="WCM9"/>
      <c r="WCN9"/>
      <c r="WCO9"/>
      <c r="WCP9"/>
      <c r="WCQ9"/>
      <c r="WCR9"/>
      <c r="WCS9"/>
      <c r="WCT9"/>
      <c r="WCU9"/>
      <c r="WCV9"/>
      <c r="WCW9"/>
      <c r="WCX9"/>
      <c r="WCY9"/>
      <c r="WCZ9"/>
      <c r="WDA9"/>
      <c r="WDB9"/>
      <c r="WDC9"/>
      <c r="WDD9"/>
      <c r="WDE9"/>
      <c r="WDF9"/>
      <c r="WDG9"/>
      <c r="WDH9"/>
      <c r="WDI9"/>
      <c r="WDJ9"/>
      <c r="WDK9"/>
      <c r="WDL9"/>
      <c r="WDM9"/>
      <c r="WDN9"/>
      <c r="WDO9"/>
      <c r="WDP9"/>
      <c r="WDQ9"/>
      <c r="WDR9"/>
      <c r="WDS9"/>
      <c r="WDT9"/>
      <c r="WDU9"/>
      <c r="WDV9"/>
      <c r="WDW9"/>
      <c r="WDX9"/>
      <c r="WDY9"/>
      <c r="WDZ9"/>
      <c r="WEA9"/>
      <c r="WEB9"/>
      <c r="WEC9"/>
      <c r="WED9"/>
      <c r="WEE9"/>
      <c r="WEF9"/>
      <c r="WEG9"/>
      <c r="WEH9"/>
      <c r="WEI9"/>
      <c r="WEJ9"/>
      <c r="WEK9"/>
      <c r="WEL9"/>
      <c r="WEM9"/>
      <c r="WEN9"/>
      <c r="WEO9"/>
      <c r="WEP9"/>
      <c r="WEQ9"/>
      <c r="WER9"/>
      <c r="WES9"/>
      <c r="WET9"/>
      <c r="WEU9"/>
      <c r="WEV9"/>
      <c r="WEW9"/>
      <c r="WEX9"/>
      <c r="WEY9"/>
      <c r="WEZ9"/>
      <c r="WFA9"/>
      <c r="WFB9"/>
      <c r="WFC9"/>
      <c r="WFD9"/>
      <c r="WFE9"/>
      <c r="WFF9"/>
      <c r="WFG9"/>
      <c r="WFH9"/>
      <c r="WFI9"/>
      <c r="WFJ9"/>
      <c r="WFK9"/>
      <c r="WFL9"/>
      <c r="WFM9"/>
      <c r="WFN9"/>
      <c r="WFO9"/>
      <c r="WFP9"/>
      <c r="WFQ9"/>
      <c r="WFR9"/>
      <c r="WFS9"/>
      <c r="WFT9"/>
      <c r="WFU9"/>
      <c r="WFV9"/>
      <c r="WFW9"/>
      <c r="WFX9"/>
      <c r="WFY9"/>
      <c r="WFZ9"/>
      <c r="WGA9"/>
      <c r="WGB9"/>
      <c r="WGC9"/>
      <c r="WGD9"/>
      <c r="WGE9"/>
      <c r="WGF9"/>
      <c r="WGG9"/>
      <c r="WGH9"/>
      <c r="WGI9"/>
      <c r="WGJ9"/>
      <c r="WGK9"/>
      <c r="WGL9"/>
      <c r="WGM9"/>
      <c r="WGN9"/>
      <c r="WGO9"/>
      <c r="WGP9"/>
      <c r="WGQ9"/>
      <c r="WGR9"/>
      <c r="WGS9"/>
      <c r="WGT9"/>
      <c r="WGU9"/>
      <c r="WGV9"/>
      <c r="WGW9"/>
      <c r="WGX9"/>
      <c r="WGY9"/>
      <c r="WGZ9"/>
      <c r="WHA9"/>
      <c r="WHB9"/>
      <c r="WHC9"/>
      <c r="WHD9"/>
      <c r="WHE9"/>
      <c r="WHF9"/>
      <c r="WHG9"/>
      <c r="WHH9"/>
      <c r="WHI9"/>
      <c r="WHJ9"/>
      <c r="WHK9"/>
      <c r="WHL9"/>
      <c r="WHM9"/>
      <c r="WHN9"/>
      <c r="WHO9"/>
      <c r="WHP9"/>
      <c r="WHQ9"/>
      <c r="WHR9"/>
      <c r="WHS9"/>
      <c r="WHT9"/>
      <c r="WHU9"/>
      <c r="WHV9"/>
      <c r="WHW9"/>
      <c r="WHX9"/>
      <c r="WHY9"/>
      <c r="WHZ9"/>
      <c r="WIA9"/>
      <c r="WIB9"/>
      <c r="WIC9"/>
      <c r="WID9"/>
      <c r="WIE9"/>
      <c r="WIF9"/>
      <c r="WIG9"/>
      <c r="WIH9"/>
      <c r="WII9"/>
      <c r="WIJ9"/>
      <c r="WIK9"/>
      <c r="WIL9"/>
      <c r="WIM9"/>
      <c r="WIN9"/>
      <c r="WIO9"/>
      <c r="WIP9"/>
      <c r="WIQ9"/>
      <c r="WIR9"/>
      <c r="WIS9"/>
      <c r="WIT9"/>
      <c r="WIU9"/>
      <c r="WIV9"/>
      <c r="WIW9"/>
      <c r="WIX9"/>
      <c r="WIY9"/>
      <c r="WIZ9"/>
      <c r="WJA9"/>
      <c r="WJB9"/>
      <c r="WJC9"/>
      <c r="WJD9"/>
      <c r="WJE9"/>
      <c r="WJF9"/>
      <c r="WJG9"/>
      <c r="WJH9"/>
      <c r="WJI9"/>
      <c r="WJJ9"/>
      <c r="WJK9"/>
      <c r="WJL9"/>
      <c r="WJM9"/>
      <c r="WJN9"/>
      <c r="WJO9"/>
      <c r="WJP9"/>
      <c r="WJQ9"/>
      <c r="WJR9"/>
      <c r="WJS9"/>
      <c r="WJT9"/>
      <c r="WJU9"/>
      <c r="WJV9"/>
      <c r="WJW9"/>
      <c r="WJX9"/>
      <c r="WJY9"/>
      <c r="WJZ9"/>
      <c r="WKA9"/>
      <c r="WKB9"/>
      <c r="WKC9"/>
      <c r="WKD9"/>
      <c r="WKE9"/>
      <c r="WKF9"/>
      <c r="WKG9"/>
      <c r="WKH9"/>
      <c r="WKI9"/>
      <c r="WKJ9"/>
      <c r="WKK9"/>
      <c r="WKL9"/>
      <c r="WKM9"/>
      <c r="WKN9"/>
      <c r="WKO9"/>
      <c r="WKP9"/>
      <c r="WKQ9"/>
      <c r="WKR9"/>
      <c r="WKS9"/>
      <c r="WKT9"/>
      <c r="WKU9"/>
      <c r="WKV9"/>
      <c r="WKW9"/>
      <c r="WKX9"/>
      <c r="WKY9"/>
      <c r="WKZ9"/>
      <c r="WLA9"/>
      <c r="WLB9"/>
      <c r="WLC9"/>
      <c r="WLD9"/>
      <c r="WLE9"/>
      <c r="WLF9"/>
      <c r="WLG9"/>
      <c r="WLH9"/>
      <c r="WLI9"/>
      <c r="WLJ9"/>
      <c r="WLK9"/>
      <c r="WLL9"/>
      <c r="WLM9"/>
      <c r="WLN9"/>
      <c r="WLO9"/>
      <c r="WLP9"/>
      <c r="WLQ9"/>
      <c r="WLR9"/>
      <c r="WLS9"/>
      <c r="WLT9"/>
      <c r="WLU9"/>
      <c r="WLV9"/>
      <c r="WLW9"/>
      <c r="WLX9"/>
      <c r="WLY9"/>
      <c r="WLZ9"/>
      <c r="WMA9"/>
      <c r="WMB9"/>
      <c r="WMC9"/>
      <c r="WMD9"/>
      <c r="WME9"/>
      <c r="WMF9"/>
      <c r="WMG9"/>
      <c r="WMH9"/>
      <c r="WMI9"/>
      <c r="WMJ9"/>
      <c r="WMK9"/>
      <c r="WML9"/>
      <c r="WMM9"/>
      <c r="WMN9"/>
      <c r="WMO9"/>
      <c r="WMP9"/>
      <c r="WMQ9"/>
      <c r="WMR9"/>
      <c r="WMS9"/>
      <c r="WMT9"/>
      <c r="WMU9"/>
      <c r="WMV9"/>
      <c r="WMW9"/>
      <c r="WMX9"/>
      <c r="WMY9"/>
      <c r="WMZ9"/>
      <c r="WNA9"/>
      <c r="WNB9"/>
      <c r="WNC9"/>
      <c r="WND9"/>
      <c r="WNE9"/>
      <c r="WNF9"/>
      <c r="WNG9"/>
      <c r="WNH9"/>
      <c r="WNI9"/>
      <c r="WNJ9"/>
      <c r="WNK9"/>
      <c r="WNL9"/>
      <c r="WNM9"/>
      <c r="WNN9"/>
      <c r="WNO9"/>
      <c r="WNP9"/>
      <c r="WNQ9"/>
      <c r="WNR9"/>
      <c r="WNS9"/>
      <c r="WNT9"/>
      <c r="WNU9"/>
      <c r="WNV9"/>
      <c r="WNW9"/>
      <c r="WNX9"/>
      <c r="WNY9"/>
      <c r="WNZ9"/>
      <c r="WOA9"/>
      <c r="WOB9"/>
      <c r="WOC9"/>
      <c r="WOD9"/>
      <c r="WOE9"/>
      <c r="WOF9"/>
      <c r="WOG9"/>
      <c r="WOH9"/>
      <c r="WOI9"/>
      <c r="WOJ9"/>
      <c r="WOK9"/>
      <c r="WOL9"/>
      <c r="WOM9"/>
      <c r="WON9"/>
      <c r="WOO9"/>
      <c r="WOP9"/>
      <c r="WOQ9"/>
      <c r="WOR9"/>
      <c r="WOS9"/>
      <c r="WOT9"/>
      <c r="WOU9"/>
      <c r="WOV9"/>
      <c r="WOW9"/>
      <c r="WOX9"/>
      <c r="WOY9"/>
      <c r="WOZ9"/>
      <c r="WPA9"/>
      <c r="WPB9"/>
      <c r="WPC9"/>
      <c r="WPD9"/>
      <c r="WPE9"/>
      <c r="WPF9"/>
      <c r="WPG9"/>
      <c r="WPH9"/>
      <c r="WPI9"/>
      <c r="WPJ9"/>
      <c r="WPK9"/>
      <c r="WPL9"/>
      <c r="WPM9"/>
      <c r="WPN9"/>
      <c r="WPO9"/>
      <c r="WPP9"/>
      <c r="WPQ9"/>
      <c r="WPR9"/>
      <c r="WPS9"/>
      <c r="WPT9"/>
      <c r="WPU9"/>
      <c r="WPV9"/>
      <c r="WPW9"/>
      <c r="WPX9"/>
      <c r="WPY9"/>
      <c r="WPZ9"/>
      <c r="WQA9"/>
      <c r="WQB9"/>
      <c r="WQC9"/>
      <c r="WQD9"/>
      <c r="WQE9"/>
      <c r="WQF9"/>
      <c r="WQG9"/>
      <c r="WQH9"/>
      <c r="WQI9"/>
      <c r="WQJ9"/>
      <c r="WQK9"/>
      <c r="WQL9"/>
      <c r="WQM9"/>
      <c r="WQN9"/>
      <c r="WQO9"/>
      <c r="WQP9"/>
      <c r="WQQ9"/>
      <c r="WQR9"/>
      <c r="WQS9"/>
      <c r="WQT9"/>
      <c r="WQU9"/>
      <c r="WQV9"/>
      <c r="WQW9"/>
      <c r="WQX9"/>
      <c r="WQY9"/>
      <c r="WQZ9"/>
      <c r="WRA9"/>
      <c r="WRB9"/>
      <c r="WRC9"/>
      <c r="WRD9"/>
      <c r="WRE9"/>
      <c r="WRF9"/>
      <c r="WRG9"/>
      <c r="WRH9"/>
      <c r="WRI9"/>
      <c r="WRJ9"/>
      <c r="WRK9"/>
      <c r="WRL9"/>
      <c r="WRM9"/>
      <c r="WRN9"/>
      <c r="WRO9"/>
      <c r="WRP9"/>
      <c r="WRQ9"/>
      <c r="WRR9"/>
      <c r="WRS9"/>
      <c r="WRT9"/>
      <c r="WRU9"/>
      <c r="WRV9"/>
      <c r="WRW9"/>
      <c r="WRX9"/>
      <c r="WRY9"/>
      <c r="WRZ9"/>
      <c r="WSA9"/>
      <c r="WSB9"/>
      <c r="WSC9"/>
      <c r="WSD9"/>
      <c r="WSE9"/>
      <c r="WSF9"/>
      <c r="WSG9"/>
      <c r="WSH9"/>
      <c r="WSI9"/>
      <c r="WSJ9"/>
      <c r="WSK9"/>
      <c r="WSL9"/>
      <c r="WSM9"/>
      <c r="WSN9"/>
      <c r="WSO9"/>
      <c r="WSP9"/>
      <c r="WSQ9"/>
      <c r="WSR9"/>
      <c r="WSS9"/>
      <c r="WST9"/>
      <c r="WSU9"/>
      <c r="WSV9"/>
      <c r="WSW9"/>
      <c r="WSX9"/>
      <c r="WSY9"/>
      <c r="WSZ9"/>
      <c r="WTA9"/>
      <c r="WTB9"/>
      <c r="WTC9"/>
      <c r="WTD9"/>
      <c r="WTE9"/>
      <c r="WTF9"/>
      <c r="WTG9"/>
      <c r="WTH9"/>
      <c r="WTI9"/>
      <c r="WTJ9"/>
      <c r="WTK9"/>
      <c r="WTL9"/>
      <c r="WTM9"/>
      <c r="WTN9"/>
      <c r="WTO9"/>
      <c r="WTP9"/>
      <c r="WTQ9"/>
      <c r="WTR9"/>
      <c r="WTS9"/>
      <c r="WTT9"/>
      <c r="WTU9"/>
      <c r="WTV9"/>
      <c r="WTW9"/>
      <c r="WTX9"/>
      <c r="WTY9"/>
      <c r="WTZ9"/>
      <c r="WUA9"/>
      <c r="WUB9"/>
      <c r="WUC9"/>
      <c r="WUD9"/>
      <c r="WUE9"/>
      <c r="WUF9"/>
      <c r="WUG9"/>
      <c r="WUH9"/>
      <c r="WUI9"/>
      <c r="WUJ9"/>
      <c r="WUK9"/>
      <c r="WUL9"/>
      <c r="WUM9"/>
      <c r="WUN9"/>
      <c r="WUO9"/>
      <c r="WUP9"/>
      <c r="WUQ9"/>
      <c r="WUR9"/>
      <c r="WUS9"/>
      <c r="WUT9"/>
      <c r="WUU9"/>
      <c r="WUV9"/>
      <c r="WUW9"/>
      <c r="WUX9"/>
      <c r="WUY9"/>
      <c r="WUZ9"/>
      <c r="WVA9"/>
      <c r="WVB9"/>
      <c r="WVC9"/>
      <c r="WVD9"/>
      <c r="WVE9"/>
      <c r="WVF9"/>
      <c r="WVG9"/>
      <c r="WVH9"/>
      <c r="WVI9"/>
      <c r="WVJ9"/>
      <c r="WVK9"/>
      <c r="WVL9"/>
      <c r="WVM9"/>
      <c r="WVN9"/>
      <c r="WVO9"/>
      <c r="WVP9"/>
      <c r="WVQ9"/>
      <c r="WVR9"/>
      <c r="WVS9"/>
      <c r="WVT9"/>
      <c r="WVU9"/>
      <c r="WVV9"/>
      <c r="WVW9"/>
      <c r="WVX9"/>
      <c r="WVY9"/>
      <c r="WVZ9"/>
      <c r="WWA9"/>
      <c r="WWB9"/>
      <c r="WWC9"/>
      <c r="WWD9"/>
      <c r="WWE9"/>
      <c r="WWF9"/>
      <c r="WWG9"/>
      <c r="WWH9"/>
      <c r="WWI9"/>
      <c r="WWJ9"/>
      <c r="WWK9"/>
      <c r="WWL9"/>
      <c r="WWM9"/>
      <c r="WWN9"/>
      <c r="WWO9"/>
      <c r="WWP9"/>
      <c r="WWQ9"/>
      <c r="WWR9"/>
      <c r="WWS9"/>
      <c r="WWT9"/>
      <c r="WWU9"/>
      <c r="WWV9"/>
      <c r="WWW9"/>
      <c r="WWX9"/>
      <c r="WWY9"/>
      <c r="WWZ9"/>
      <c r="WXA9"/>
      <c r="WXB9"/>
      <c r="WXC9"/>
      <c r="WXD9"/>
      <c r="WXE9"/>
      <c r="WXF9"/>
      <c r="WXG9"/>
      <c r="WXH9"/>
      <c r="WXI9"/>
      <c r="WXJ9"/>
      <c r="WXK9"/>
      <c r="WXL9"/>
      <c r="WXM9"/>
      <c r="WXN9"/>
      <c r="WXO9"/>
      <c r="WXP9"/>
      <c r="WXQ9"/>
      <c r="WXR9"/>
      <c r="WXS9"/>
      <c r="WXT9"/>
      <c r="WXU9"/>
      <c r="WXV9"/>
      <c r="WXW9"/>
      <c r="WXX9"/>
      <c r="WXY9"/>
      <c r="WXZ9"/>
      <c r="WYA9"/>
      <c r="WYB9"/>
      <c r="WYC9"/>
      <c r="WYD9"/>
      <c r="WYE9"/>
      <c r="WYF9"/>
      <c r="WYG9"/>
      <c r="WYH9"/>
      <c r="WYI9"/>
      <c r="WYJ9"/>
      <c r="WYK9"/>
      <c r="WYL9"/>
      <c r="WYM9"/>
      <c r="WYN9"/>
      <c r="WYO9"/>
      <c r="WYP9"/>
      <c r="WYQ9"/>
      <c r="WYR9"/>
      <c r="WYS9"/>
      <c r="WYT9"/>
      <c r="WYU9"/>
      <c r="WYV9"/>
      <c r="WYW9"/>
      <c r="WYX9"/>
      <c r="WYY9"/>
      <c r="WYZ9"/>
      <c r="WZA9"/>
      <c r="WZB9"/>
      <c r="WZC9"/>
      <c r="WZD9"/>
      <c r="WZE9"/>
      <c r="WZF9"/>
      <c r="WZG9"/>
      <c r="WZH9"/>
      <c r="WZI9"/>
      <c r="WZJ9"/>
      <c r="WZK9"/>
      <c r="WZL9"/>
      <c r="WZM9"/>
      <c r="WZN9"/>
      <c r="WZO9"/>
      <c r="WZP9"/>
      <c r="WZQ9"/>
      <c r="WZR9"/>
      <c r="WZS9"/>
      <c r="WZT9"/>
      <c r="WZU9"/>
      <c r="WZV9"/>
      <c r="WZW9"/>
      <c r="WZX9"/>
      <c r="WZY9"/>
      <c r="WZZ9"/>
      <c r="XAA9"/>
      <c r="XAB9"/>
      <c r="XAC9"/>
      <c r="XAD9"/>
      <c r="XAE9"/>
      <c r="XAF9"/>
      <c r="XAG9"/>
      <c r="XAH9"/>
      <c r="XAI9"/>
      <c r="XAJ9"/>
      <c r="XAK9"/>
      <c r="XAL9"/>
      <c r="XAM9"/>
      <c r="XAN9"/>
      <c r="XAO9"/>
      <c r="XAP9"/>
      <c r="XAQ9"/>
      <c r="XAR9"/>
      <c r="XAS9"/>
      <c r="XAT9"/>
      <c r="XAU9"/>
      <c r="XAV9"/>
      <c r="XAW9"/>
      <c r="XAX9"/>
      <c r="XAY9"/>
      <c r="XAZ9"/>
      <c r="XBA9"/>
      <c r="XBB9"/>
      <c r="XBC9"/>
      <c r="XBD9"/>
      <c r="XBE9"/>
      <c r="XBF9"/>
      <c r="XBG9"/>
      <c r="XBH9"/>
      <c r="XBI9"/>
      <c r="XBJ9"/>
      <c r="XBK9"/>
      <c r="XBL9"/>
      <c r="XBM9"/>
      <c r="XBN9"/>
      <c r="XBO9"/>
      <c r="XBP9"/>
      <c r="XBQ9"/>
      <c r="XBR9"/>
      <c r="XBS9"/>
      <c r="XBT9"/>
      <c r="XBU9"/>
      <c r="XBV9"/>
      <c r="XBW9"/>
      <c r="XBX9"/>
      <c r="XBY9"/>
    </row>
    <row r="10" spans="2:16301" s="9" customFormat="1" ht="40.65" customHeight="1">
      <c r="B10" s="269"/>
      <c r="C10" s="272"/>
      <c r="D10" s="272"/>
      <c r="E10" s="275"/>
      <c r="F10" s="259"/>
      <c r="G10" s="259"/>
      <c r="H10" s="259"/>
      <c r="I10" s="86">
        <v>999</v>
      </c>
      <c r="J10" s="81" t="s">
        <v>2607</v>
      </c>
      <c r="K10"/>
      <c r="L10"/>
      <c r="M10"/>
      <c r="N10"/>
      <c r="O10"/>
      <c r="P10"/>
      <c r="Q10"/>
      <c r="R10"/>
      <c r="S10"/>
      <c r="T10"/>
      <c r="U10"/>
      <c r="V10"/>
      <c r="W10"/>
      <c r="X10"/>
      <c r="Y10"/>
      <c r="Z10"/>
      <c r="AA10"/>
      <c r="AB10"/>
      <c r="AC10"/>
      <c r="AD10"/>
      <c r="AE10"/>
      <c r="AF10"/>
      <c r="AG10"/>
      <c r="AH10"/>
      <c r="AI10"/>
      <c r="AJ10"/>
      <c r="AK10"/>
      <c r="AL10"/>
      <c r="AM10"/>
      <c r="AN10"/>
      <c r="AO10"/>
      <c r="AP10"/>
      <c r="AQ10"/>
      <c r="AR10"/>
      <c r="AS10"/>
      <c r="AT10"/>
      <c r="AU10"/>
      <c r="AV10"/>
      <c r="AW10"/>
      <c r="AX10"/>
      <c r="AY10"/>
      <c r="AZ10"/>
      <c r="BA10"/>
      <c r="BB10"/>
      <c r="BC10"/>
      <c r="BD10"/>
      <c r="BE10"/>
      <c r="BF10"/>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c r="EC10"/>
      <c r="ED10"/>
      <c r="EE10"/>
      <c r="EF10"/>
      <c r="EG10"/>
      <c r="EH10"/>
      <c r="EI10"/>
      <c r="EJ10"/>
      <c r="EK10"/>
      <c r="EL10"/>
      <c r="EM10"/>
      <c r="EN10"/>
      <c r="EO10"/>
      <c r="EP10"/>
      <c r="EQ10"/>
      <c r="ER10"/>
      <c r="ES10"/>
      <c r="ET10"/>
      <c r="EU10"/>
      <c r="EV10"/>
      <c r="EW10"/>
      <c r="EX10"/>
      <c r="EY10"/>
      <c r="EZ10"/>
      <c r="FA10"/>
      <c r="FB10"/>
      <c r="FC10"/>
      <c r="FD10"/>
      <c r="FE10"/>
      <c r="FF10"/>
      <c r="FG10"/>
      <c r="FH10"/>
      <c r="FI10"/>
      <c r="FJ10"/>
      <c r="FK10"/>
      <c r="FL10"/>
      <c r="FM10"/>
      <c r="FN10"/>
      <c r="FO10"/>
      <c r="FP10"/>
      <c r="FQ10"/>
      <c r="FR10"/>
      <c r="FS10"/>
      <c r="FT10"/>
      <c r="FU10"/>
      <c r="FV10"/>
      <c r="FW10"/>
      <c r="FX10"/>
      <c r="FY10"/>
      <c r="FZ10"/>
      <c r="GA10"/>
      <c r="GB10"/>
      <c r="GC10"/>
      <c r="GD10"/>
      <c r="GE10"/>
      <c r="GF10"/>
      <c r="GG10"/>
      <c r="GH10"/>
      <c r="GI10"/>
      <c r="GJ10"/>
      <c r="GK10"/>
      <c r="GL10"/>
      <c r="GM10"/>
      <c r="GN10"/>
      <c r="GO10"/>
      <c r="GP10"/>
      <c r="GQ10"/>
      <c r="GR10"/>
      <c r="GS10"/>
      <c r="GT10"/>
      <c r="GU10"/>
      <c r="GV10"/>
      <c r="GW10"/>
      <c r="GX10"/>
      <c r="GY10"/>
      <c r="GZ10"/>
      <c r="HA10"/>
      <c r="HB10"/>
      <c r="HC10"/>
      <c r="HD10"/>
      <c r="HE10"/>
      <c r="HF10"/>
      <c r="HG10"/>
      <c r="HH10"/>
      <c r="HI10"/>
      <c r="HJ10"/>
      <c r="HK10"/>
      <c r="HL10"/>
      <c r="HM10"/>
      <c r="HN10"/>
      <c r="HO10"/>
      <c r="HP10"/>
      <c r="HQ10"/>
      <c r="HR10"/>
      <c r="HS10"/>
      <c r="HT10"/>
      <c r="HU10"/>
      <c r="HV10"/>
      <c r="HW10"/>
      <c r="HX10"/>
      <c r="HY10"/>
      <c r="HZ10"/>
      <c r="IA10"/>
      <c r="IB10"/>
      <c r="IC10"/>
      <c r="ID10"/>
      <c r="IE10"/>
      <c r="IF10"/>
      <c r="IG10"/>
      <c r="IH10"/>
      <c r="II10"/>
      <c r="IJ10"/>
      <c r="IK10"/>
      <c r="IL10"/>
      <c r="IM10"/>
      <c r="IN10"/>
      <c r="IO10"/>
      <c r="IP10"/>
      <c r="IQ10"/>
      <c r="IR10"/>
      <c r="IS10"/>
      <c r="IT10"/>
      <c r="IU10"/>
      <c r="IV10"/>
      <c r="IW10"/>
      <c r="IX10"/>
      <c r="IY10"/>
      <c r="IZ10"/>
      <c r="JA10"/>
      <c r="JB10"/>
      <c r="JC10"/>
      <c r="JD10"/>
      <c r="JE10"/>
      <c r="JF10"/>
      <c r="JG10"/>
      <c r="JH10"/>
      <c r="JI10"/>
      <c r="JJ10"/>
      <c r="JK10"/>
      <c r="JL10"/>
      <c r="JM10"/>
      <c r="JN10"/>
      <c r="JO10"/>
      <c r="JP10"/>
      <c r="JQ10"/>
      <c r="JR10"/>
      <c r="JS10"/>
      <c r="JT10"/>
      <c r="JU10"/>
      <c r="JV10"/>
      <c r="JW10"/>
      <c r="JX10"/>
      <c r="JY10"/>
      <c r="JZ10"/>
      <c r="KA10"/>
      <c r="KB10"/>
      <c r="KC10"/>
      <c r="KD10"/>
      <c r="KE10"/>
      <c r="KF10"/>
      <c r="KG10"/>
      <c r="KH10"/>
      <c r="KI10"/>
      <c r="KJ10"/>
      <c r="KK10"/>
      <c r="KL10"/>
      <c r="KM10"/>
      <c r="KN10"/>
      <c r="KO10"/>
      <c r="KP10"/>
      <c r="KQ10"/>
      <c r="KR10"/>
      <c r="KS10"/>
      <c r="KT10"/>
      <c r="KU10"/>
      <c r="KV10"/>
      <c r="KW10"/>
      <c r="KX10"/>
      <c r="KY10"/>
      <c r="KZ10"/>
      <c r="LA10"/>
      <c r="LB10"/>
      <c r="LC10"/>
      <c r="LD10"/>
      <c r="LE10"/>
      <c r="LF10"/>
      <c r="LG10"/>
      <c r="LH10"/>
      <c r="LI10"/>
      <c r="LJ10"/>
      <c r="LK10"/>
      <c r="LL10"/>
      <c r="LM10"/>
      <c r="LN10"/>
      <c r="LO10"/>
      <c r="LP10"/>
      <c r="LQ10"/>
      <c r="LR10"/>
      <c r="LS10"/>
      <c r="LT10"/>
      <c r="LU10"/>
      <c r="LV10"/>
      <c r="LW10"/>
      <c r="LX10"/>
      <c r="LY10"/>
      <c r="LZ10"/>
      <c r="MA10"/>
      <c r="MB10"/>
      <c r="MC10"/>
      <c r="MD10"/>
      <c r="ME10"/>
      <c r="MF10"/>
      <c r="MG10"/>
      <c r="MH10"/>
      <c r="MI10"/>
      <c r="MJ10"/>
      <c r="MK10"/>
      <c r="ML10"/>
      <c r="MM10"/>
      <c r="MN10"/>
      <c r="MO10"/>
      <c r="MP10"/>
      <c r="MQ10"/>
      <c r="MR10"/>
      <c r="MS10"/>
      <c r="MT10"/>
      <c r="MU10"/>
      <c r="MV10"/>
      <c r="MW10"/>
      <c r="MX10"/>
      <c r="MY10"/>
      <c r="MZ10"/>
      <c r="NA10"/>
      <c r="NB10"/>
      <c r="NC10"/>
      <c r="ND10"/>
      <c r="NE10"/>
      <c r="NF10"/>
      <c r="NG10"/>
      <c r="NH10"/>
      <c r="NI10"/>
      <c r="NJ10"/>
      <c r="NK10"/>
      <c r="NL10"/>
      <c r="NM10"/>
      <c r="NN10"/>
      <c r="NO10"/>
      <c r="NP10"/>
      <c r="NQ10"/>
      <c r="NR10"/>
      <c r="NS10"/>
      <c r="NT10"/>
      <c r="NU10"/>
      <c r="NV10"/>
      <c r="NW10"/>
      <c r="NX10"/>
      <c r="NY10"/>
      <c r="NZ10"/>
      <c r="OA10"/>
      <c r="OB10"/>
      <c r="OC10"/>
      <c r="OD10"/>
      <c r="OE10"/>
      <c r="OF10"/>
      <c r="OG10"/>
      <c r="OH10"/>
      <c r="OI10"/>
      <c r="OJ10"/>
      <c r="OK10"/>
      <c r="OL10"/>
      <c r="OM10"/>
      <c r="ON10"/>
      <c r="OO10"/>
      <c r="OP10"/>
      <c r="OQ10"/>
      <c r="OR10"/>
      <c r="OS10"/>
      <c r="OT10"/>
      <c r="OU10"/>
      <c r="OV10"/>
      <c r="OW10"/>
      <c r="OX10"/>
      <c r="OY10"/>
      <c r="OZ10"/>
      <c r="PA10"/>
      <c r="PB10"/>
      <c r="PC10"/>
      <c r="PD10"/>
      <c r="PE10"/>
      <c r="PF10"/>
      <c r="PG10"/>
      <c r="PH10"/>
      <c r="PI10"/>
      <c r="PJ10"/>
      <c r="PK10"/>
      <c r="PL10"/>
      <c r="PM10"/>
      <c r="PN10"/>
      <c r="PO10"/>
      <c r="PP10"/>
      <c r="PQ10"/>
      <c r="PR10"/>
      <c r="PS10"/>
      <c r="PT10"/>
      <c r="PU10"/>
      <c r="PV10"/>
      <c r="PW10"/>
      <c r="PX10"/>
      <c r="PY10"/>
      <c r="PZ10"/>
      <c r="QA10"/>
      <c r="QB10"/>
      <c r="QC10"/>
      <c r="QD10"/>
      <c r="QE10"/>
      <c r="QF10"/>
      <c r="QG10"/>
      <c r="QH10"/>
      <c r="QI10"/>
      <c r="QJ10"/>
      <c r="QK10"/>
      <c r="QL10"/>
      <c r="QM10"/>
      <c r="QN10"/>
      <c r="QO10"/>
      <c r="QP10"/>
      <c r="QQ10"/>
      <c r="QR10"/>
      <c r="QS10"/>
      <c r="QT10"/>
      <c r="QU10"/>
      <c r="QV10"/>
      <c r="QW10"/>
      <c r="QX10"/>
      <c r="QY10"/>
      <c r="QZ10"/>
      <c r="RA10"/>
      <c r="RB10"/>
      <c r="RC10"/>
      <c r="RD10"/>
      <c r="RE10"/>
      <c r="RF10"/>
      <c r="RG10"/>
      <c r="RH10"/>
      <c r="RI10"/>
      <c r="RJ10"/>
      <c r="RK10"/>
      <c r="RL10"/>
      <c r="RM10"/>
      <c r="RN10"/>
      <c r="RO10"/>
      <c r="RP10"/>
      <c r="RQ10"/>
      <c r="RR10"/>
      <c r="RS10"/>
      <c r="RT10"/>
      <c r="RU10"/>
      <c r="RV10"/>
      <c r="RW10"/>
      <c r="RX10"/>
      <c r="RY10"/>
      <c r="RZ10"/>
      <c r="SA10"/>
      <c r="SB10"/>
      <c r="SC10"/>
      <c r="SD10"/>
      <c r="SE10"/>
      <c r="SF10"/>
      <c r="SG10"/>
      <c r="SH10"/>
      <c r="SI10"/>
      <c r="SJ10"/>
      <c r="SK10"/>
      <c r="SL10"/>
      <c r="SM10"/>
      <c r="SN10"/>
      <c r="SO10"/>
      <c r="SP10"/>
      <c r="SQ10"/>
      <c r="SR10"/>
      <c r="SS10"/>
      <c r="ST10"/>
      <c r="SU10"/>
      <c r="SV10"/>
      <c r="SW10"/>
      <c r="SX10"/>
      <c r="SY10"/>
      <c r="SZ10"/>
      <c r="TA10"/>
      <c r="TB10"/>
      <c r="TC10"/>
      <c r="TD10"/>
      <c r="TE10"/>
      <c r="TF10"/>
      <c r="TG10"/>
      <c r="TH10"/>
      <c r="TI10"/>
      <c r="TJ10"/>
      <c r="TK10"/>
      <c r="TL10"/>
      <c r="TM10"/>
      <c r="TN10"/>
      <c r="TO10"/>
      <c r="TP10"/>
      <c r="TQ10"/>
      <c r="TR10"/>
      <c r="TS10"/>
      <c r="TT10"/>
      <c r="TU10"/>
      <c r="TV10"/>
      <c r="TW10"/>
      <c r="TX10"/>
      <c r="TY10"/>
      <c r="TZ10"/>
      <c r="UA10"/>
      <c r="UB10"/>
      <c r="UC10"/>
      <c r="UD10"/>
      <c r="UE10"/>
      <c r="UF10"/>
      <c r="UG10"/>
      <c r="UH10"/>
      <c r="UI10"/>
      <c r="UJ10"/>
      <c r="UK10"/>
      <c r="UL10"/>
      <c r="UM10"/>
      <c r="UN10"/>
      <c r="UO10"/>
      <c r="UP10"/>
      <c r="UQ10"/>
      <c r="UR10"/>
      <c r="US10"/>
      <c r="UT10"/>
      <c r="UU10"/>
      <c r="UV10"/>
      <c r="UW10"/>
      <c r="UX10"/>
      <c r="UY10"/>
      <c r="UZ10"/>
      <c r="VA10"/>
      <c r="VB10"/>
      <c r="VC10"/>
      <c r="VD10"/>
      <c r="VE10"/>
      <c r="VF10"/>
      <c r="VG10"/>
      <c r="VH10"/>
      <c r="VI10"/>
      <c r="VJ10"/>
      <c r="VK10"/>
      <c r="VL10"/>
      <c r="VM10"/>
      <c r="VN10"/>
      <c r="VO10"/>
      <c r="VP10"/>
      <c r="VQ10"/>
      <c r="VR10"/>
      <c r="VS10"/>
      <c r="VT10"/>
      <c r="VU10"/>
      <c r="VV10"/>
      <c r="VW10"/>
      <c r="VX10"/>
      <c r="VY10"/>
      <c r="VZ10"/>
      <c r="WA10"/>
      <c r="WB10"/>
      <c r="WC10"/>
      <c r="WD10"/>
      <c r="WE10"/>
      <c r="WF10"/>
      <c r="WG10"/>
      <c r="WH10"/>
      <c r="WI10"/>
      <c r="WJ10"/>
      <c r="WK10"/>
      <c r="WL10"/>
      <c r="WM10"/>
      <c r="WN10"/>
      <c r="WO10"/>
      <c r="WP10"/>
      <c r="WQ10"/>
      <c r="WR10"/>
      <c r="WS10"/>
      <c r="WT10"/>
      <c r="WU10"/>
      <c r="WV10"/>
      <c r="WW10"/>
      <c r="WX10"/>
      <c r="WY10"/>
      <c r="WZ10"/>
      <c r="XA10"/>
      <c r="XB10"/>
      <c r="XC10"/>
      <c r="XD10"/>
      <c r="XE10"/>
      <c r="XF10"/>
      <c r="XG10"/>
      <c r="XH10"/>
      <c r="XI10"/>
      <c r="XJ10"/>
      <c r="XK10"/>
      <c r="XL10"/>
      <c r="XM10"/>
      <c r="XN10"/>
      <c r="XO10"/>
      <c r="XP10"/>
      <c r="XQ10"/>
      <c r="XR10"/>
      <c r="XS10"/>
      <c r="XT10"/>
      <c r="XU10"/>
      <c r="XV10"/>
      <c r="XW10"/>
      <c r="XX10"/>
      <c r="XY10"/>
      <c r="XZ10"/>
      <c r="YA10"/>
      <c r="YB10"/>
      <c r="YC10"/>
      <c r="YD10"/>
      <c r="YE10"/>
      <c r="YF10"/>
      <c r="YG10"/>
      <c r="YH10"/>
      <c r="YI10"/>
      <c r="YJ10"/>
      <c r="YK10"/>
      <c r="YL10"/>
      <c r="YM10"/>
      <c r="YN10"/>
      <c r="YO10"/>
      <c r="YP10"/>
      <c r="YQ10"/>
      <c r="YR10"/>
      <c r="YS10"/>
      <c r="YT10"/>
      <c r="YU10"/>
      <c r="YV10"/>
      <c r="YW10"/>
      <c r="YX10"/>
      <c r="YY10"/>
      <c r="YZ10"/>
      <c r="ZA10"/>
      <c r="ZB10"/>
      <c r="ZC10"/>
      <c r="ZD10"/>
      <c r="ZE10"/>
      <c r="ZF10"/>
      <c r="ZG10"/>
      <c r="ZH10"/>
      <c r="ZI10"/>
      <c r="ZJ10"/>
      <c r="ZK10"/>
      <c r="ZL10"/>
      <c r="ZM10"/>
      <c r="ZN10"/>
      <c r="ZO10"/>
      <c r="ZP10"/>
      <c r="ZQ10"/>
      <c r="ZR10"/>
      <c r="ZS10"/>
      <c r="ZT10"/>
      <c r="ZU10"/>
      <c r="ZV10"/>
      <c r="ZW10"/>
      <c r="ZX10"/>
      <c r="ZY10"/>
      <c r="ZZ10"/>
      <c r="AAA10"/>
      <c r="AAB10"/>
      <c r="AAC10"/>
      <c r="AAD10"/>
      <c r="AAE10"/>
      <c r="AAF10"/>
      <c r="AAG10"/>
      <c r="AAH10"/>
      <c r="AAI10"/>
      <c r="AAJ10"/>
      <c r="AAK10"/>
      <c r="AAL10"/>
      <c r="AAM10"/>
      <c r="AAN10"/>
      <c r="AAO10"/>
      <c r="AAP10"/>
      <c r="AAQ10"/>
      <c r="AAR10"/>
      <c r="AAS10"/>
      <c r="AAT10"/>
      <c r="AAU10"/>
      <c r="AAV10"/>
      <c r="AAW10"/>
      <c r="AAX10"/>
      <c r="AAY10"/>
      <c r="AAZ10"/>
      <c r="ABA10"/>
      <c r="ABB10"/>
      <c r="ABC10"/>
      <c r="ABD10"/>
      <c r="ABE10"/>
      <c r="ABF10"/>
      <c r="ABG10"/>
      <c r="ABH10"/>
      <c r="ABI10"/>
      <c r="ABJ10"/>
      <c r="ABK10"/>
      <c r="ABL10"/>
      <c r="ABM10"/>
      <c r="ABN10"/>
      <c r="ABO10"/>
      <c r="ABP10"/>
      <c r="ABQ10"/>
      <c r="ABR10"/>
      <c r="ABS10"/>
      <c r="ABT10"/>
      <c r="ABU10"/>
      <c r="ABV10"/>
      <c r="ABW10"/>
      <c r="ABX10"/>
      <c r="ABY10"/>
      <c r="ABZ10"/>
      <c r="ACA10"/>
      <c r="ACB10"/>
      <c r="ACC10"/>
      <c r="ACD10"/>
      <c r="ACE10"/>
      <c r="ACF10"/>
      <c r="ACG10"/>
      <c r="ACH10"/>
      <c r="ACI10"/>
      <c r="ACJ10"/>
      <c r="ACK10"/>
      <c r="ACL10"/>
      <c r="ACM10"/>
      <c r="ACN10"/>
      <c r="ACO10"/>
      <c r="ACP10"/>
      <c r="ACQ10"/>
      <c r="ACR10"/>
      <c r="ACS10"/>
      <c r="ACT10"/>
      <c r="ACU10"/>
      <c r="ACV10"/>
      <c r="ACW10"/>
      <c r="ACX10"/>
      <c r="ACY10"/>
      <c r="ACZ10"/>
      <c r="ADA10"/>
      <c r="ADB10"/>
      <c r="ADC10"/>
      <c r="ADD10"/>
      <c r="ADE10"/>
      <c r="ADF10"/>
      <c r="ADG10"/>
      <c r="ADH10"/>
      <c r="ADI10"/>
      <c r="ADJ10"/>
      <c r="ADK10"/>
      <c r="ADL10"/>
      <c r="ADM10"/>
      <c r="ADN10"/>
      <c r="ADO10"/>
      <c r="ADP10"/>
      <c r="ADQ10"/>
      <c r="ADR10"/>
      <c r="ADS10"/>
      <c r="ADT10"/>
      <c r="ADU10"/>
      <c r="ADV10"/>
      <c r="ADW10"/>
      <c r="ADX10"/>
      <c r="ADY10"/>
      <c r="ADZ10"/>
      <c r="AEA10"/>
      <c r="AEB10"/>
      <c r="AEC10"/>
      <c r="AED10"/>
      <c r="AEE10"/>
      <c r="AEF10"/>
      <c r="AEG10"/>
      <c r="AEH10"/>
      <c r="AEI10"/>
      <c r="AEJ10"/>
      <c r="AEK10"/>
      <c r="AEL10"/>
      <c r="AEM10"/>
      <c r="AEN10"/>
      <c r="AEO10"/>
      <c r="AEP10"/>
      <c r="AEQ10"/>
      <c r="AER10"/>
      <c r="AES10"/>
      <c r="AET10"/>
      <c r="AEU10"/>
      <c r="AEV10"/>
      <c r="AEW10"/>
      <c r="AEX10"/>
      <c r="AEY10"/>
      <c r="AEZ10"/>
      <c r="AFA10"/>
      <c r="AFB10"/>
      <c r="AFC10"/>
      <c r="AFD10"/>
      <c r="AFE10"/>
      <c r="AFF10"/>
      <c r="AFG10"/>
      <c r="AFH10"/>
      <c r="AFI10"/>
      <c r="AFJ10"/>
      <c r="AFK10"/>
      <c r="AFL10"/>
      <c r="AFM10"/>
      <c r="AFN10"/>
      <c r="AFO10"/>
      <c r="AFP10"/>
      <c r="AFQ10"/>
      <c r="AFR10"/>
      <c r="AFS10"/>
      <c r="AFT10"/>
      <c r="AFU10"/>
      <c r="AFV10"/>
      <c r="AFW10"/>
      <c r="AFX10"/>
      <c r="AFY10"/>
      <c r="AFZ10"/>
      <c r="AGA10"/>
      <c r="AGB10"/>
      <c r="AGC10"/>
      <c r="AGD10"/>
      <c r="AGE10"/>
      <c r="AGF10"/>
      <c r="AGG10"/>
      <c r="AGH10"/>
      <c r="AGI10"/>
      <c r="AGJ10"/>
      <c r="AGK10"/>
      <c r="AGL10"/>
      <c r="AGM10"/>
      <c r="AGN10"/>
      <c r="AGO10"/>
      <c r="AGP10"/>
      <c r="AGQ10"/>
      <c r="AGR10"/>
      <c r="AGS10"/>
      <c r="AGT10"/>
      <c r="AGU10"/>
      <c r="AGV10"/>
      <c r="AGW10"/>
      <c r="AGX10"/>
      <c r="AGY10"/>
      <c r="AGZ10"/>
      <c r="AHA10"/>
      <c r="AHB10"/>
      <c r="AHC10"/>
      <c r="AHD10"/>
      <c r="AHE10"/>
      <c r="AHF10"/>
      <c r="AHG10"/>
      <c r="AHH10"/>
      <c r="AHI10"/>
      <c r="AHJ10"/>
      <c r="AHK10"/>
      <c r="AHL10"/>
      <c r="AHM10"/>
      <c r="AHN10"/>
      <c r="AHO10"/>
      <c r="AHP10"/>
      <c r="AHQ10"/>
      <c r="AHR10"/>
      <c r="AHS10"/>
      <c r="AHT10"/>
      <c r="AHU10"/>
      <c r="AHV10"/>
      <c r="AHW10"/>
      <c r="AHX10"/>
      <c r="AHY10"/>
      <c r="AHZ10"/>
      <c r="AIA10"/>
      <c r="AIB10"/>
      <c r="AIC10"/>
      <c r="AID10"/>
      <c r="AIE10"/>
      <c r="AIF10"/>
      <c r="AIG10"/>
      <c r="AIH10"/>
      <c r="AII10"/>
      <c r="AIJ10"/>
      <c r="AIK10"/>
      <c r="AIL10"/>
      <c r="AIM10"/>
      <c r="AIN10"/>
      <c r="AIO10"/>
      <c r="AIP10"/>
      <c r="AIQ10"/>
      <c r="AIR10"/>
      <c r="AIS10"/>
      <c r="AIT10"/>
      <c r="AIU10"/>
      <c r="AIV10"/>
      <c r="AIW10"/>
      <c r="AIX10"/>
      <c r="AIY10"/>
      <c r="AIZ10"/>
      <c r="AJA10"/>
      <c r="AJB10"/>
      <c r="AJC10"/>
      <c r="AJD10"/>
      <c r="AJE10"/>
      <c r="AJF10"/>
      <c r="AJG10"/>
      <c r="AJH10"/>
      <c r="AJI10"/>
      <c r="AJJ10"/>
      <c r="AJK10"/>
      <c r="AJL10"/>
      <c r="AJM10"/>
      <c r="AJN10"/>
      <c r="AJO10"/>
      <c r="AJP10"/>
      <c r="AJQ10"/>
      <c r="AJR10"/>
      <c r="AJS10"/>
      <c r="AJT10"/>
      <c r="AJU10"/>
      <c r="AJV10"/>
      <c r="AJW10"/>
      <c r="AJX10"/>
      <c r="AJY10"/>
      <c r="AJZ10"/>
      <c r="AKA10"/>
      <c r="AKB10"/>
      <c r="AKC10"/>
      <c r="AKD10"/>
      <c r="AKE10"/>
      <c r="AKF10"/>
      <c r="AKG10"/>
      <c r="AKH10"/>
      <c r="AKI10"/>
      <c r="AKJ10"/>
      <c r="AKK10"/>
      <c r="AKL10"/>
      <c r="AKM10"/>
      <c r="AKN10"/>
      <c r="AKO10"/>
      <c r="AKP10"/>
      <c r="AKQ10"/>
      <c r="AKR10"/>
      <c r="AKS10"/>
      <c r="AKT10"/>
      <c r="AKU10"/>
      <c r="AKV10"/>
      <c r="AKW10"/>
      <c r="AKX10"/>
      <c r="AKY10"/>
      <c r="AKZ10"/>
      <c r="ALA10"/>
      <c r="ALB10"/>
      <c r="ALC10"/>
      <c r="ALD10"/>
      <c r="ALE10"/>
      <c r="ALF10"/>
      <c r="ALG10"/>
      <c r="ALH10"/>
      <c r="ALI10"/>
      <c r="ALJ10"/>
      <c r="ALK10"/>
      <c r="ALL10"/>
      <c r="ALM10"/>
      <c r="ALN10"/>
      <c r="ALO10"/>
      <c r="ALP10"/>
      <c r="ALQ10"/>
      <c r="ALR10"/>
      <c r="ALS10"/>
      <c r="ALT10"/>
      <c r="ALU10"/>
      <c r="ALV10"/>
      <c r="ALW10"/>
      <c r="ALX10"/>
      <c r="ALY10"/>
      <c r="ALZ10"/>
      <c r="AMA10"/>
      <c r="AMB10"/>
      <c r="AMC10"/>
      <c r="AMD10"/>
      <c r="AME10"/>
      <c r="AMF10"/>
      <c r="AMG10"/>
      <c r="AMH10"/>
      <c r="AMI10"/>
      <c r="AMJ10"/>
      <c r="AMK10"/>
      <c r="AML10"/>
      <c r="AMM10"/>
      <c r="AMN10"/>
      <c r="AMO10"/>
      <c r="AMP10"/>
      <c r="AMQ10"/>
      <c r="AMR10"/>
      <c r="AMS10"/>
      <c r="AMT10"/>
      <c r="AMU10"/>
      <c r="AMV10"/>
      <c r="AMW10"/>
      <c r="AMX10"/>
      <c r="AMY10"/>
      <c r="AMZ10"/>
      <c r="ANA10"/>
      <c r="ANB10"/>
      <c r="ANC10"/>
      <c r="AND10"/>
      <c r="ANE10"/>
      <c r="ANF10"/>
      <c r="ANG10"/>
      <c r="ANH10"/>
      <c r="ANI10"/>
      <c r="ANJ10"/>
      <c r="ANK10"/>
      <c r="ANL10"/>
      <c r="ANM10"/>
      <c r="ANN10"/>
      <c r="ANO10"/>
      <c r="ANP10"/>
      <c r="ANQ10"/>
      <c r="ANR10"/>
      <c r="ANS10"/>
      <c r="ANT10"/>
      <c r="ANU10"/>
      <c r="ANV10"/>
      <c r="ANW10"/>
      <c r="ANX10"/>
      <c r="ANY10"/>
      <c r="ANZ10"/>
      <c r="AOA10"/>
      <c r="AOB10"/>
      <c r="AOC10"/>
      <c r="AOD10"/>
      <c r="AOE10"/>
      <c r="AOF10"/>
      <c r="AOG10"/>
      <c r="AOH10"/>
      <c r="AOI10"/>
      <c r="AOJ10"/>
      <c r="AOK10"/>
      <c r="AOL10"/>
      <c r="AOM10"/>
      <c r="AON10"/>
      <c r="AOO10"/>
      <c r="AOP10"/>
      <c r="AOQ10"/>
      <c r="AOR10"/>
      <c r="AOS10"/>
      <c r="AOT10"/>
      <c r="AOU10"/>
      <c r="AOV10"/>
      <c r="AOW10"/>
      <c r="AOX10"/>
      <c r="AOY10"/>
      <c r="AOZ10"/>
      <c r="APA10"/>
      <c r="APB10"/>
      <c r="APC10"/>
      <c r="APD10"/>
      <c r="APE10"/>
      <c r="APF10"/>
      <c r="APG10"/>
      <c r="APH10"/>
      <c r="API10"/>
      <c r="APJ10"/>
      <c r="APK10"/>
      <c r="APL10"/>
      <c r="APM10"/>
      <c r="APN10"/>
      <c r="APO10"/>
      <c r="APP10"/>
      <c r="APQ10"/>
      <c r="APR10"/>
      <c r="APS10"/>
      <c r="APT10"/>
      <c r="APU10"/>
      <c r="APV10"/>
      <c r="APW10"/>
      <c r="APX10"/>
      <c r="APY10"/>
      <c r="APZ10"/>
      <c r="AQA10"/>
      <c r="AQB10"/>
      <c r="AQC10"/>
      <c r="AQD10"/>
      <c r="AQE10"/>
      <c r="AQF10"/>
      <c r="AQG10"/>
      <c r="AQH10"/>
      <c r="AQI10"/>
      <c r="AQJ10"/>
      <c r="AQK10"/>
      <c r="AQL10"/>
      <c r="AQM10"/>
      <c r="AQN10"/>
      <c r="AQO10"/>
      <c r="AQP10"/>
      <c r="AQQ10"/>
      <c r="AQR10"/>
      <c r="AQS10"/>
      <c r="AQT10"/>
      <c r="AQU10"/>
      <c r="AQV10"/>
      <c r="AQW10"/>
      <c r="AQX10"/>
      <c r="AQY10"/>
      <c r="AQZ10"/>
      <c r="ARA10"/>
      <c r="ARB10"/>
      <c r="ARC10"/>
      <c r="ARD10"/>
      <c r="ARE10"/>
      <c r="ARF10"/>
      <c r="ARG10"/>
      <c r="ARH10"/>
      <c r="ARI10"/>
      <c r="ARJ10"/>
      <c r="ARK10"/>
      <c r="ARL10"/>
      <c r="ARM10"/>
      <c r="ARN10"/>
      <c r="ARO10"/>
      <c r="ARP10"/>
      <c r="ARQ10"/>
      <c r="ARR10"/>
      <c r="ARS10"/>
      <c r="ART10"/>
      <c r="ARU10"/>
      <c r="ARV10"/>
      <c r="ARW10"/>
      <c r="ARX10"/>
      <c r="ARY10"/>
      <c r="ARZ10"/>
      <c r="ASA10"/>
      <c r="ASB10"/>
      <c r="ASC10"/>
      <c r="ASD10"/>
      <c r="ASE10"/>
      <c r="ASF10"/>
      <c r="ASG10"/>
      <c r="ASH10"/>
      <c r="ASI10"/>
      <c r="ASJ10"/>
      <c r="ASK10"/>
      <c r="ASL10"/>
      <c r="ASM10"/>
      <c r="ASN10"/>
      <c r="ASO10"/>
      <c r="ASP10"/>
      <c r="ASQ10"/>
      <c r="ASR10"/>
      <c r="ASS10"/>
      <c r="AST10"/>
      <c r="ASU10"/>
      <c r="ASV10"/>
      <c r="ASW10"/>
      <c r="ASX10"/>
      <c r="ASY10"/>
      <c r="ASZ10"/>
      <c r="ATA10"/>
      <c r="ATB10"/>
      <c r="ATC10"/>
      <c r="ATD10"/>
      <c r="ATE10"/>
      <c r="ATF10"/>
      <c r="ATG10"/>
      <c r="ATH10"/>
      <c r="ATI10"/>
      <c r="ATJ10"/>
      <c r="ATK10"/>
      <c r="ATL10"/>
      <c r="ATM10"/>
      <c r="ATN10"/>
      <c r="ATO10"/>
      <c r="ATP10"/>
      <c r="ATQ10"/>
      <c r="ATR10"/>
      <c r="ATS10"/>
      <c r="ATT10"/>
      <c r="ATU10"/>
      <c r="ATV10"/>
      <c r="ATW10"/>
      <c r="ATX10"/>
      <c r="ATY10"/>
      <c r="ATZ10"/>
      <c r="AUA10"/>
      <c r="AUB10"/>
      <c r="AUC10"/>
      <c r="AUD10"/>
      <c r="AUE10"/>
      <c r="AUF10"/>
      <c r="AUG10"/>
      <c r="AUH10"/>
      <c r="AUI10"/>
      <c r="AUJ10"/>
      <c r="AUK10"/>
      <c r="AUL10"/>
      <c r="AUM10"/>
      <c r="AUN10"/>
      <c r="AUO10"/>
      <c r="AUP10"/>
      <c r="AUQ10"/>
      <c r="AUR10"/>
      <c r="AUS10"/>
      <c r="AUT10"/>
      <c r="AUU10"/>
      <c r="AUV10"/>
      <c r="AUW10"/>
      <c r="AUX10"/>
      <c r="AUY10"/>
      <c r="AUZ10"/>
      <c r="AVA10"/>
      <c r="AVB10"/>
      <c r="AVC10"/>
      <c r="AVD10"/>
      <c r="AVE10"/>
      <c r="AVF10"/>
      <c r="AVG10"/>
      <c r="AVH10"/>
      <c r="AVI10"/>
      <c r="AVJ10"/>
      <c r="AVK10"/>
      <c r="AVL10"/>
      <c r="AVM10"/>
      <c r="AVN10"/>
      <c r="AVO10"/>
      <c r="AVP10"/>
      <c r="AVQ10"/>
      <c r="AVR10"/>
      <c r="AVS10"/>
      <c r="AVT10"/>
      <c r="AVU10"/>
      <c r="AVV10"/>
      <c r="AVW10"/>
      <c r="AVX10"/>
      <c r="AVY10"/>
      <c r="AVZ10"/>
      <c r="AWA10"/>
      <c r="AWB10"/>
      <c r="AWC10"/>
      <c r="AWD10"/>
      <c r="AWE10"/>
      <c r="AWF10"/>
      <c r="AWG10"/>
      <c r="AWH10"/>
      <c r="AWI10"/>
      <c r="AWJ10"/>
      <c r="AWK10"/>
      <c r="AWL10"/>
      <c r="AWM10"/>
      <c r="AWN10"/>
      <c r="AWO10"/>
      <c r="AWP10"/>
      <c r="AWQ10"/>
      <c r="AWR10"/>
      <c r="AWS10"/>
      <c r="AWT10"/>
      <c r="AWU10"/>
      <c r="AWV10"/>
      <c r="AWW10"/>
      <c r="AWX10"/>
      <c r="AWY10"/>
      <c r="AWZ10"/>
      <c r="AXA10"/>
      <c r="AXB10"/>
      <c r="AXC10"/>
      <c r="AXD10"/>
      <c r="AXE10"/>
      <c r="AXF10"/>
      <c r="AXG10"/>
      <c r="AXH10"/>
      <c r="AXI10"/>
      <c r="AXJ10"/>
      <c r="AXK10"/>
      <c r="AXL10"/>
      <c r="AXM10"/>
      <c r="AXN10"/>
      <c r="AXO10"/>
      <c r="AXP10"/>
      <c r="AXQ10"/>
      <c r="AXR10"/>
      <c r="AXS10"/>
      <c r="AXT10"/>
      <c r="AXU10"/>
      <c r="AXV10"/>
      <c r="AXW10"/>
      <c r="AXX10"/>
      <c r="AXY10"/>
      <c r="AXZ10"/>
      <c r="AYA10"/>
      <c r="AYB10"/>
      <c r="AYC10"/>
      <c r="AYD10"/>
      <c r="AYE10"/>
      <c r="AYF10"/>
      <c r="AYG10"/>
      <c r="AYH10"/>
      <c r="AYI10"/>
      <c r="AYJ10"/>
      <c r="AYK10"/>
      <c r="AYL10"/>
      <c r="AYM10"/>
      <c r="AYN10"/>
      <c r="AYO10"/>
      <c r="AYP10"/>
      <c r="AYQ10"/>
      <c r="AYR10"/>
      <c r="AYS10"/>
      <c r="AYT10"/>
      <c r="AYU10"/>
      <c r="AYV10"/>
      <c r="AYW10"/>
      <c r="AYX10"/>
      <c r="AYY10"/>
      <c r="AYZ10"/>
      <c r="AZA10"/>
      <c r="AZB10"/>
      <c r="AZC10"/>
      <c r="AZD10"/>
      <c r="AZE10"/>
      <c r="AZF10"/>
      <c r="AZG10"/>
      <c r="AZH10"/>
      <c r="AZI10"/>
      <c r="AZJ10"/>
      <c r="AZK10"/>
      <c r="AZL10"/>
      <c r="AZM10"/>
      <c r="AZN10"/>
      <c r="AZO10"/>
      <c r="AZP10"/>
      <c r="AZQ10"/>
      <c r="AZR10"/>
      <c r="AZS10"/>
      <c r="AZT10"/>
      <c r="AZU10"/>
      <c r="AZV10"/>
      <c r="AZW10"/>
      <c r="AZX10"/>
      <c r="AZY10"/>
      <c r="AZZ10"/>
      <c r="BAA10"/>
      <c r="BAB10"/>
      <c r="BAC10"/>
      <c r="BAD10"/>
      <c r="BAE10"/>
      <c r="BAF10"/>
      <c r="BAG10"/>
      <c r="BAH10"/>
      <c r="BAI10"/>
      <c r="BAJ10"/>
      <c r="BAK10"/>
      <c r="BAL10"/>
      <c r="BAM10"/>
      <c r="BAN10"/>
      <c r="BAO10"/>
      <c r="BAP10"/>
      <c r="BAQ10"/>
      <c r="BAR10"/>
      <c r="BAS10"/>
      <c r="BAT10"/>
      <c r="BAU10"/>
      <c r="BAV10"/>
      <c r="BAW10"/>
      <c r="BAX10"/>
      <c r="BAY10"/>
      <c r="BAZ10"/>
      <c r="BBA10"/>
      <c r="BBB10"/>
      <c r="BBC10"/>
      <c r="BBD10"/>
      <c r="BBE10"/>
      <c r="BBF10"/>
      <c r="BBG10"/>
      <c r="BBH10"/>
      <c r="BBI10"/>
      <c r="BBJ10"/>
      <c r="BBK10"/>
      <c r="BBL10"/>
      <c r="BBM10"/>
      <c r="BBN10"/>
      <c r="BBO10"/>
      <c r="BBP10"/>
      <c r="BBQ10"/>
      <c r="BBR10"/>
      <c r="BBS10"/>
      <c r="BBT10"/>
      <c r="BBU10"/>
      <c r="BBV10"/>
      <c r="BBW10"/>
      <c r="BBX10"/>
      <c r="BBY10"/>
      <c r="BBZ10"/>
      <c r="BCA10"/>
      <c r="BCB10"/>
      <c r="BCC10"/>
      <c r="BCD10"/>
      <c r="BCE10"/>
      <c r="BCF10"/>
      <c r="BCG10"/>
      <c r="BCH10"/>
      <c r="BCI10"/>
      <c r="BCJ10"/>
      <c r="BCK10"/>
      <c r="BCL10"/>
      <c r="BCM10"/>
      <c r="BCN10"/>
      <c r="BCO10"/>
      <c r="BCP10"/>
      <c r="BCQ10"/>
      <c r="BCR10"/>
      <c r="BCS10"/>
      <c r="BCT10"/>
      <c r="BCU10"/>
      <c r="BCV10"/>
      <c r="BCW10"/>
      <c r="BCX10"/>
      <c r="BCY10"/>
      <c r="BCZ10"/>
      <c r="BDA10"/>
      <c r="BDB10"/>
      <c r="BDC10"/>
      <c r="BDD10"/>
      <c r="BDE10"/>
      <c r="BDF10"/>
      <c r="BDG10"/>
      <c r="BDH10"/>
      <c r="BDI10"/>
      <c r="BDJ10"/>
      <c r="BDK10"/>
      <c r="BDL10"/>
      <c r="BDM10"/>
      <c r="BDN10"/>
      <c r="BDO10"/>
      <c r="BDP10"/>
      <c r="BDQ10"/>
      <c r="BDR10"/>
      <c r="BDS10"/>
      <c r="BDT10"/>
      <c r="BDU10"/>
      <c r="BDV10"/>
      <c r="BDW10"/>
      <c r="BDX10"/>
      <c r="BDY10"/>
      <c r="BDZ10"/>
      <c r="BEA10"/>
      <c r="BEB10"/>
      <c r="BEC10"/>
      <c r="BED10"/>
      <c r="BEE10"/>
      <c r="BEF10"/>
      <c r="BEG10"/>
      <c r="BEH10"/>
      <c r="BEI10"/>
      <c r="BEJ10"/>
      <c r="BEK10"/>
      <c r="BEL10"/>
      <c r="BEM10"/>
      <c r="BEN10"/>
      <c r="BEO10"/>
      <c r="BEP10"/>
      <c r="BEQ10"/>
      <c r="BER10"/>
      <c r="BES10"/>
      <c r="BET10"/>
      <c r="BEU10"/>
      <c r="BEV10"/>
      <c r="BEW10"/>
      <c r="BEX10"/>
      <c r="BEY10"/>
      <c r="BEZ10"/>
      <c r="BFA10"/>
      <c r="BFB10"/>
      <c r="BFC10"/>
      <c r="BFD10"/>
      <c r="BFE10"/>
      <c r="BFF10"/>
      <c r="BFG10"/>
      <c r="BFH10"/>
      <c r="BFI10"/>
      <c r="BFJ10"/>
      <c r="BFK10"/>
      <c r="BFL10"/>
      <c r="BFM10"/>
      <c r="BFN10"/>
      <c r="BFO10"/>
      <c r="BFP10"/>
      <c r="BFQ10"/>
      <c r="BFR10"/>
      <c r="BFS10"/>
      <c r="BFT10"/>
      <c r="BFU10"/>
      <c r="BFV10"/>
      <c r="BFW10"/>
      <c r="BFX10"/>
      <c r="BFY10"/>
      <c r="BFZ10"/>
      <c r="BGA10"/>
      <c r="BGB10"/>
      <c r="BGC10"/>
      <c r="BGD10"/>
      <c r="BGE10"/>
      <c r="BGF10"/>
      <c r="BGG10"/>
      <c r="BGH10"/>
      <c r="BGI10"/>
      <c r="BGJ10"/>
      <c r="BGK10"/>
      <c r="BGL10"/>
      <c r="BGM10"/>
      <c r="BGN10"/>
      <c r="BGO10"/>
      <c r="BGP10"/>
      <c r="BGQ10"/>
      <c r="BGR10"/>
      <c r="BGS10"/>
      <c r="BGT10"/>
      <c r="BGU10"/>
      <c r="BGV10"/>
      <c r="BGW10"/>
      <c r="BGX10"/>
      <c r="BGY10"/>
      <c r="BGZ10"/>
      <c r="BHA10"/>
      <c r="BHB10"/>
      <c r="BHC10"/>
      <c r="BHD10"/>
      <c r="BHE10"/>
      <c r="BHF10"/>
      <c r="BHG10"/>
      <c r="BHH10"/>
      <c r="BHI10"/>
      <c r="BHJ10"/>
      <c r="BHK10"/>
      <c r="BHL10"/>
      <c r="BHM10"/>
      <c r="BHN10"/>
      <c r="BHO10"/>
      <c r="BHP10"/>
      <c r="BHQ10"/>
      <c r="BHR10"/>
      <c r="BHS10"/>
      <c r="BHT10"/>
      <c r="BHU10"/>
      <c r="BHV10"/>
      <c r="BHW10"/>
      <c r="BHX10"/>
      <c r="BHY10"/>
      <c r="BHZ10"/>
      <c r="BIA10"/>
      <c r="BIB10"/>
      <c r="BIC10"/>
      <c r="BID10"/>
      <c r="BIE10"/>
      <c r="BIF10"/>
      <c r="BIG10"/>
      <c r="BIH10"/>
      <c r="BII10"/>
      <c r="BIJ10"/>
      <c r="BIK10"/>
      <c r="BIL10"/>
      <c r="BIM10"/>
      <c r="BIN10"/>
      <c r="BIO10"/>
      <c r="BIP10"/>
      <c r="BIQ10"/>
      <c r="BIR10"/>
      <c r="BIS10"/>
      <c r="BIT10"/>
      <c r="BIU10"/>
      <c r="BIV10"/>
      <c r="BIW10"/>
      <c r="BIX10"/>
      <c r="BIY10"/>
      <c r="BIZ10"/>
      <c r="BJA10"/>
      <c r="BJB10"/>
      <c r="BJC10"/>
      <c r="BJD10"/>
      <c r="BJE10"/>
      <c r="BJF10"/>
      <c r="BJG10"/>
      <c r="BJH10"/>
      <c r="BJI10"/>
      <c r="BJJ10"/>
      <c r="BJK10"/>
      <c r="BJL10"/>
      <c r="BJM10"/>
      <c r="BJN10"/>
      <c r="BJO10"/>
      <c r="BJP10"/>
      <c r="BJQ10"/>
      <c r="BJR10"/>
      <c r="BJS10"/>
      <c r="BJT10"/>
      <c r="BJU10"/>
      <c r="BJV10"/>
      <c r="BJW10"/>
      <c r="BJX10"/>
      <c r="BJY10"/>
      <c r="BJZ10"/>
      <c r="BKA10"/>
      <c r="BKB10"/>
      <c r="BKC10"/>
      <c r="BKD10"/>
      <c r="BKE10"/>
      <c r="BKF10"/>
      <c r="BKG10"/>
      <c r="BKH10"/>
      <c r="BKI10"/>
      <c r="BKJ10"/>
      <c r="BKK10"/>
      <c r="BKL10"/>
      <c r="BKM10"/>
      <c r="BKN10"/>
      <c r="BKO10"/>
      <c r="BKP10"/>
      <c r="BKQ10"/>
      <c r="BKR10"/>
      <c r="BKS10"/>
      <c r="BKT10"/>
      <c r="BKU10"/>
      <c r="BKV10"/>
      <c r="BKW10"/>
      <c r="BKX10"/>
      <c r="BKY10"/>
      <c r="BKZ10"/>
      <c r="BLA10"/>
      <c r="BLB10"/>
      <c r="BLC10"/>
      <c r="BLD10"/>
      <c r="BLE10"/>
      <c r="BLF10"/>
      <c r="BLG10"/>
      <c r="BLH10"/>
      <c r="BLI10"/>
      <c r="BLJ10"/>
      <c r="BLK10"/>
      <c r="BLL10"/>
      <c r="BLM10"/>
      <c r="BLN10"/>
      <c r="BLO10"/>
      <c r="BLP10"/>
      <c r="BLQ10"/>
      <c r="BLR10"/>
      <c r="BLS10"/>
      <c r="BLT10"/>
      <c r="BLU10"/>
      <c r="BLV10"/>
      <c r="BLW10"/>
      <c r="BLX10"/>
      <c r="BLY10"/>
      <c r="BLZ10"/>
      <c r="BMA10"/>
      <c r="BMB10"/>
      <c r="BMC10"/>
      <c r="BMD10"/>
      <c r="BME10"/>
      <c r="BMF10"/>
      <c r="BMG10"/>
      <c r="BMH10"/>
      <c r="BMI10"/>
      <c r="BMJ10"/>
      <c r="BMK10"/>
      <c r="BML10"/>
      <c r="BMM10"/>
      <c r="BMN10"/>
      <c r="BMO10"/>
      <c r="BMP10"/>
      <c r="BMQ10"/>
      <c r="BMR10"/>
      <c r="BMS10"/>
      <c r="BMT10"/>
      <c r="BMU10"/>
      <c r="BMV10"/>
      <c r="BMW10"/>
      <c r="BMX10"/>
      <c r="BMY10"/>
      <c r="BMZ10"/>
      <c r="BNA10"/>
      <c r="BNB10"/>
      <c r="BNC10"/>
      <c r="BND10"/>
      <c r="BNE10"/>
      <c r="BNF10"/>
      <c r="BNG10"/>
      <c r="BNH10"/>
      <c r="BNI10"/>
      <c r="BNJ10"/>
      <c r="BNK10"/>
      <c r="BNL10"/>
      <c r="BNM10"/>
      <c r="BNN10"/>
      <c r="BNO10"/>
      <c r="BNP10"/>
      <c r="BNQ10"/>
      <c r="BNR10"/>
      <c r="BNS10"/>
      <c r="BNT10"/>
      <c r="BNU10"/>
      <c r="BNV10"/>
      <c r="BNW10"/>
      <c r="BNX10"/>
      <c r="BNY10"/>
      <c r="BNZ10"/>
      <c r="BOA10"/>
      <c r="BOB10"/>
      <c r="BOC10"/>
      <c r="BOD10"/>
      <c r="BOE10"/>
      <c r="BOF10"/>
      <c r="BOG10"/>
      <c r="BOH10"/>
      <c r="BOI10"/>
      <c r="BOJ10"/>
      <c r="BOK10"/>
      <c r="BOL10"/>
      <c r="BOM10"/>
      <c r="BON10"/>
      <c r="BOO10"/>
      <c r="BOP10"/>
      <c r="BOQ10"/>
      <c r="BOR10"/>
      <c r="BOS10"/>
      <c r="BOT10"/>
      <c r="BOU10"/>
      <c r="BOV10"/>
      <c r="BOW10"/>
      <c r="BOX10"/>
      <c r="BOY10"/>
      <c r="BOZ10"/>
      <c r="BPA10"/>
      <c r="BPB10"/>
      <c r="BPC10"/>
      <c r="BPD10"/>
      <c r="BPE10"/>
      <c r="BPF10"/>
      <c r="BPG10"/>
      <c r="BPH10"/>
      <c r="BPI10"/>
      <c r="BPJ10"/>
      <c r="BPK10"/>
      <c r="BPL10"/>
      <c r="BPM10"/>
      <c r="BPN10"/>
      <c r="BPO10"/>
      <c r="BPP10"/>
      <c r="BPQ10"/>
      <c r="BPR10"/>
      <c r="BPS10"/>
      <c r="BPT10"/>
      <c r="BPU10"/>
      <c r="BPV10"/>
      <c r="BPW10"/>
      <c r="BPX10"/>
      <c r="BPY10"/>
      <c r="BPZ10"/>
      <c r="BQA10"/>
      <c r="BQB10"/>
      <c r="BQC10"/>
      <c r="BQD10"/>
      <c r="BQE10"/>
      <c r="BQF10"/>
      <c r="BQG10"/>
      <c r="BQH10"/>
      <c r="BQI10"/>
      <c r="BQJ10"/>
      <c r="BQK10"/>
      <c r="BQL10"/>
      <c r="BQM10"/>
      <c r="BQN10"/>
      <c r="BQO10"/>
      <c r="BQP10"/>
      <c r="BQQ10"/>
      <c r="BQR10"/>
      <c r="BQS10"/>
      <c r="BQT10"/>
      <c r="BQU10"/>
      <c r="BQV10"/>
      <c r="BQW10"/>
      <c r="BQX10"/>
      <c r="BQY10"/>
      <c r="BQZ10"/>
      <c r="BRA10"/>
      <c r="BRB10"/>
      <c r="BRC10"/>
      <c r="BRD10"/>
      <c r="BRE10"/>
      <c r="BRF10"/>
      <c r="BRG10"/>
      <c r="BRH10"/>
      <c r="BRI10"/>
      <c r="BRJ10"/>
      <c r="BRK10"/>
      <c r="BRL10"/>
      <c r="BRM10"/>
      <c r="BRN10"/>
      <c r="BRO10"/>
      <c r="BRP10"/>
      <c r="BRQ10"/>
      <c r="BRR10"/>
      <c r="BRS10"/>
      <c r="BRT10"/>
      <c r="BRU10"/>
      <c r="BRV10"/>
      <c r="BRW10"/>
      <c r="BRX10"/>
      <c r="BRY10"/>
      <c r="BRZ10"/>
      <c r="BSA10"/>
      <c r="BSB10"/>
      <c r="BSC10"/>
      <c r="BSD10"/>
      <c r="BSE10"/>
      <c r="BSF10"/>
      <c r="BSG10"/>
      <c r="BSH10"/>
      <c r="BSI10"/>
      <c r="BSJ10"/>
      <c r="BSK10"/>
      <c r="BSL10"/>
      <c r="BSM10"/>
      <c r="BSN10"/>
      <c r="BSO10"/>
      <c r="BSP10"/>
      <c r="BSQ10"/>
      <c r="BSR10"/>
      <c r="BSS10"/>
      <c r="BST10"/>
      <c r="BSU10"/>
      <c r="BSV10"/>
      <c r="BSW10"/>
      <c r="BSX10"/>
      <c r="BSY10"/>
      <c r="BSZ10"/>
      <c r="BTA10"/>
      <c r="BTB10"/>
      <c r="BTC10"/>
      <c r="BTD10"/>
      <c r="BTE10"/>
      <c r="BTF10"/>
      <c r="BTG10"/>
      <c r="BTH10"/>
      <c r="BTI10"/>
      <c r="BTJ10"/>
      <c r="BTK10"/>
      <c r="BTL10"/>
      <c r="BTM10"/>
      <c r="BTN10"/>
      <c r="BTO10"/>
      <c r="BTP10"/>
      <c r="BTQ10"/>
      <c r="BTR10"/>
      <c r="BTS10"/>
      <c r="BTT10"/>
      <c r="BTU10"/>
      <c r="BTV10"/>
      <c r="BTW10"/>
      <c r="BTX10"/>
      <c r="BTY10"/>
      <c r="BTZ10"/>
      <c r="BUA10"/>
      <c r="BUB10"/>
      <c r="BUC10"/>
      <c r="BUD10"/>
      <c r="BUE10"/>
      <c r="BUF10"/>
      <c r="BUG10"/>
      <c r="BUH10"/>
      <c r="BUI10"/>
      <c r="BUJ10"/>
      <c r="BUK10"/>
      <c r="BUL10"/>
      <c r="BUM10"/>
      <c r="BUN10"/>
      <c r="BUO10"/>
      <c r="BUP10"/>
      <c r="BUQ10"/>
      <c r="BUR10"/>
      <c r="BUS10"/>
      <c r="BUT10"/>
      <c r="BUU10"/>
      <c r="BUV10"/>
      <c r="BUW10"/>
      <c r="BUX10"/>
      <c r="BUY10"/>
      <c r="BUZ10"/>
      <c r="BVA10"/>
      <c r="BVB10"/>
      <c r="BVC10"/>
      <c r="BVD10"/>
      <c r="BVE10"/>
      <c r="BVF10"/>
      <c r="BVG10"/>
      <c r="BVH10"/>
      <c r="BVI10"/>
      <c r="BVJ10"/>
      <c r="BVK10"/>
      <c r="BVL10"/>
      <c r="BVM10"/>
      <c r="BVN10"/>
      <c r="BVO10"/>
      <c r="BVP10"/>
      <c r="BVQ10"/>
      <c r="BVR10"/>
      <c r="BVS10"/>
      <c r="BVT10"/>
      <c r="BVU10"/>
      <c r="BVV10"/>
      <c r="BVW10"/>
      <c r="BVX10"/>
      <c r="BVY10"/>
      <c r="BVZ10"/>
      <c r="BWA10"/>
      <c r="BWB10"/>
      <c r="BWC10"/>
      <c r="BWD10"/>
      <c r="BWE10"/>
      <c r="BWF10"/>
      <c r="BWG10"/>
      <c r="BWH10"/>
      <c r="BWI10"/>
      <c r="BWJ10"/>
      <c r="BWK10"/>
      <c r="BWL10"/>
      <c r="BWM10"/>
      <c r="BWN10"/>
      <c r="BWO10"/>
      <c r="BWP10"/>
      <c r="BWQ10"/>
      <c r="BWR10"/>
      <c r="BWS10"/>
      <c r="BWT10"/>
      <c r="BWU10"/>
      <c r="BWV10"/>
      <c r="BWW10"/>
      <c r="BWX10"/>
      <c r="BWY10"/>
      <c r="BWZ10"/>
      <c r="BXA10"/>
      <c r="BXB10"/>
      <c r="BXC10"/>
      <c r="BXD10"/>
      <c r="BXE10"/>
      <c r="BXF10"/>
      <c r="BXG10"/>
      <c r="BXH10"/>
      <c r="BXI10"/>
      <c r="BXJ10"/>
      <c r="BXK10"/>
      <c r="BXL10"/>
      <c r="BXM10"/>
      <c r="BXN10"/>
      <c r="BXO10"/>
      <c r="BXP10"/>
      <c r="BXQ10"/>
      <c r="BXR10"/>
      <c r="BXS10"/>
      <c r="BXT10"/>
      <c r="BXU10"/>
      <c r="BXV10"/>
      <c r="BXW10"/>
      <c r="BXX10"/>
      <c r="BXY10"/>
      <c r="BXZ10"/>
      <c r="BYA10"/>
      <c r="BYB10"/>
      <c r="BYC10"/>
      <c r="BYD10"/>
      <c r="BYE10"/>
      <c r="BYF10"/>
      <c r="BYG10"/>
      <c r="BYH10"/>
      <c r="BYI10"/>
      <c r="BYJ10"/>
      <c r="BYK10"/>
      <c r="BYL10"/>
      <c r="BYM10"/>
      <c r="BYN10"/>
      <c r="BYO10"/>
      <c r="BYP10"/>
      <c r="BYQ10"/>
      <c r="BYR10"/>
      <c r="BYS10"/>
      <c r="BYT10"/>
      <c r="BYU10"/>
      <c r="BYV10"/>
      <c r="BYW10"/>
      <c r="BYX10"/>
      <c r="BYY10"/>
      <c r="BYZ10"/>
      <c r="BZA10"/>
      <c r="BZB10"/>
      <c r="BZC10"/>
      <c r="BZD10"/>
      <c r="BZE10"/>
      <c r="BZF10"/>
      <c r="BZG10"/>
      <c r="BZH10"/>
      <c r="BZI10"/>
      <c r="BZJ10"/>
      <c r="BZK10"/>
      <c r="BZL10"/>
      <c r="BZM10"/>
      <c r="BZN10"/>
      <c r="BZO10"/>
      <c r="BZP10"/>
      <c r="BZQ10"/>
      <c r="BZR10"/>
      <c r="BZS10"/>
      <c r="BZT10"/>
      <c r="BZU10"/>
      <c r="BZV10"/>
      <c r="BZW10"/>
      <c r="BZX10"/>
      <c r="BZY10"/>
      <c r="BZZ10"/>
      <c r="CAA10"/>
      <c r="CAB10"/>
      <c r="CAC10"/>
      <c r="CAD10"/>
      <c r="CAE10"/>
      <c r="CAF10"/>
      <c r="CAG10"/>
      <c r="CAH10"/>
      <c r="CAI10"/>
      <c r="CAJ10"/>
      <c r="CAK10"/>
      <c r="CAL10"/>
      <c r="CAM10"/>
      <c r="CAN10"/>
      <c r="CAO10"/>
      <c r="CAP10"/>
      <c r="CAQ10"/>
      <c r="CAR10"/>
      <c r="CAS10"/>
      <c r="CAT10"/>
      <c r="CAU10"/>
      <c r="CAV10"/>
      <c r="CAW10"/>
      <c r="CAX10"/>
      <c r="CAY10"/>
      <c r="CAZ10"/>
      <c r="CBA10"/>
      <c r="CBB10"/>
      <c r="CBC10"/>
      <c r="CBD10"/>
      <c r="CBE10"/>
      <c r="CBF10"/>
      <c r="CBG10"/>
      <c r="CBH10"/>
      <c r="CBI10"/>
      <c r="CBJ10"/>
      <c r="CBK10"/>
      <c r="CBL10"/>
      <c r="CBM10"/>
      <c r="CBN10"/>
      <c r="CBO10"/>
      <c r="CBP10"/>
      <c r="CBQ10"/>
      <c r="CBR10"/>
      <c r="CBS10"/>
      <c r="CBT10"/>
      <c r="CBU10"/>
      <c r="CBV10"/>
      <c r="CBW10"/>
      <c r="CBX10"/>
      <c r="CBY10"/>
      <c r="CBZ10"/>
      <c r="CCA10"/>
      <c r="CCB10"/>
      <c r="CCC10"/>
      <c r="CCD10"/>
      <c r="CCE10"/>
      <c r="CCF10"/>
      <c r="CCG10"/>
      <c r="CCH10"/>
      <c r="CCI10"/>
      <c r="CCJ10"/>
      <c r="CCK10"/>
      <c r="CCL10"/>
      <c r="CCM10"/>
      <c r="CCN10"/>
      <c r="CCO10"/>
      <c r="CCP10"/>
      <c r="CCQ10"/>
      <c r="CCR10"/>
      <c r="CCS10"/>
      <c r="CCT10"/>
      <c r="CCU10"/>
      <c r="CCV10"/>
      <c r="CCW10"/>
      <c r="CCX10"/>
      <c r="CCY10"/>
      <c r="CCZ10"/>
      <c r="CDA10"/>
      <c r="CDB10"/>
      <c r="CDC10"/>
      <c r="CDD10"/>
      <c r="CDE10"/>
      <c r="CDF10"/>
      <c r="CDG10"/>
      <c r="CDH10"/>
      <c r="CDI10"/>
      <c r="CDJ10"/>
      <c r="CDK10"/>
      <c r="CDL10"/>
      <c r="CDM10"/>
      <c r="CDN10"/>
      <c r="CDO10"/>
      <c r="CDP10"/>
      <c r="CDQ10"/>
      <c r="CDR10"/>
      <c r="CDS10"/>
      <c r="CDT10"/>
      <c r="CDU10"/>
      <c r="CDV10"/>
      <c r="CDW10"/>
      <c r="CDX10"/>
      <c r="CDY10"/>
      <c r="CDZ10"/>
      <c r="CEA10"/>
      <c r="CEB10"/>
      <c r="CEC10"/>
      <c r="CED10"/>
      <c r="CEE10"/>
      <c r="CEF10"/>
      <c r="CEG10"/>
      <c r="CEH10"/>
      <c r="CEI10"/>
      <c r="CEJ10"/>
      <c r="CEK10"/>
      <c r="CEL10"/>
      <c r="CEM10"/>
      <c r="CEN10"/>
      <c r="CEO10"/>
      <c r="CEP10"/>
      <c r="CEQ10"/>
      <c r="CER10"/>
      <c r="CES10"/>
      <c r="CET10"/>
      <c r="CEU10"/>
      <c r="CEV10"/>
      <c r="CEW10"/>
      <c r="CEX10"/>
      <c r="CEY10"/>
      <c r="CEZ10"/>
      <c r="CFA10"/>
      <c r="CFB10"/>
      <c r="CFC10"/>
      <c r="CFD10"/>
      <c r="CFE10"/>
      <c r="CFF10"/>
      <c r="CFG10"/>
      <c r="CFH10"/>
      <c r="CFI10"/>
      <c r="CFJ10"/>
      <c r="CFK10"/>
      <c r="CFL10"/>
      <c r="CFM10"/>
      <c r="CFN10"/>
      <c r="CFO10"/>
      <c r="CFP10"/>
      <c r="CFQ10"/>
      <c r="CFR10"/>
      <c r="CFS10"/>
      <c r="CFT10"/>
      <c r="CFU10"/>
      <c r="CFV10"/>
      <c r="CFW10"/>
      <c r="CFX10"/>
      <c r="CFY10"/>
      <c r="CFZ10"/>
      <c r="CGA10"/>
      <c r="CGB10"/>
      <c r="CGC10"/>
      <c r="CGD10"/>
      <c r="CGE10"/>
      <c r="CGF10"/>
      <c r="CGG10"/>
      <c r="CGH10"/>
      <c r="CGI10"/>
      <c r="CGJ10"/>
      <c r="CGK10"/>
      <c r="CGL10"/>
      <c r="CGM10"/>
      <c r="CGN10"/>
      <c r="CGO10"/>
      <c r="CGP10"/>
      <c r="CGQ10"/>
      <c r="CGR10"/>
      <c r="CGS10"/>
      <c r="CGT10"/>
      <c r="CGU10"/>
      <c r="CGV10"/>
      <c r="CGW10"/>
      <c r="CGX10"/>
      <c r="CGY10"/>
      <c r="CGZ10"/>
      <c r="CHA10"/>
      <c r="CHB10"/>
      <c r="CHC10"/>
      <c r="CHD10"/>
      <c r="CHE10"/>
      <c r="CHF10"/>
      <c r="CHG10"/>
      <c r="CHH10"/>
      <c r="CHI10"/>
      <c r="CHJ10"/>
      <c r="CHK10"/>
      <c r="CHL10"/>
      <c r="CHM10"/>
      <c r="CHN10"/>
      <c r="CHO10"/>
      <c r="CHP10"/>
      <c r="CHQ10"/>
      <c r="CHR10"/>
      <c r="CHS10"/>
      <c r="CHT10"/>
      <c r="CHU10"/>
      <c r="CHV10"/>
      <c r="CHW10"/>
      <c r="CHX10"/>
      <c r="CHY10"/>
      <c r="CHZ10"/>
      <c r="CIA10"/>
      <c r="CIB10"/>
      <c r="CIC10"/>
      <c r="CID10"/>
      <c r="CIE10"/>
      <c r="CIF10"/>
      <c r="CIG10"/>
      <c r="CIH10"/>
      <c r="CII10"/>
      <c r="CIJ10"/>
      <c r="CIK10"/>
      <c r="CIL10"/>
      <c r="CIM10"/>
      <c r="CIN10"/>
      <c r="CIO10"/>
      <c r="CIP10"/>
      <c r="CIQ10"/>
      <c r="CIR10"/>
      <c r="CIS10"/>
      <c r="CIT10"/>
      <c r="CIU10"/>
      <c r="CIV10"/>
      <c r="CIW10"/>
      <c r="CIX10"/>
      <c r="CIY10"/>
      <c r="CIZ10"/>
      <c r="CJA10"/>
      <c r="CJB10"/>
      <c r="CJC10"/>
      <c r="CJD10"/>
      <c r="CJE10"/>
      <c r="CJF10"/>
      <c r="CJG10"/>
      <c r="CJH10"/>
      <c r="CJI10"/>
      <c r="CJJ10"/>
      <c r="CJK10"/>
      <c r="CJL10"/>
      <c r="CJM10"/>
      <c r="CJN10"/>
      <c r="CJO10"/>
      <c r="CJP10"/>
      <c r="CJQ10"/>
      <c r="CJR10"/>
      <c r="CJS10"/>
      <c r="CJT10"/>
      <c r="CJU10"/>
      <c r="CJV10"/>
      <c r="CJW10"/>
      <c r="CJX10"/>
      <c r="CJY10"/>
      <c r="CJZ10"/>
      <c r="CKA10"/>
      <c r="CKB10"/>
      <c r="CKC10"/>
      <c r="CKD10"/>
      <c r="CKE10"/>
      <c r="CKF10"/>
      <c r="CKG10"/>
      <c r="CKH10"/>
      <c r="CKI10"/>
      <c r="CKJ10"/>
      <c r="CKK10"/>
      <c r="CKL10"/>
      <c r="CKM10"/>
      <c r="CKN10"/>
      <c r="CKO10"/>
      <c r="CKP10"/>
      <c r="CKQ10"/>
      <c r="CKR10"/>
      <c r="CKS10"/>
      <c r="CKT10"/>
      <c r="CKU10"/>
      <c r="CKV10"/>
      <c r="CKW10"/>
      <c r="CKX10"/>
      <c r="CKY10"/>
      <c r="CKZ10"/>
      <c r="CLA10"/>
      <c r="CLB10"/>
      <c r="CLC10"/>
      <c r="CLD10"/>
      <c r="CLE10"/>
      <c r="CLF10"/>
      <c r="CLG10"/>
      <c r="CLH10"/>
      <c r="CLI10"/>
      <c r="CLJ10"/>
      <c r="CLK10"/>
      <c r="CLL10"/>
      <c r="CLM10"/>
      <c r="CLN10"/>
      <c r="CLO10"/>
      <c r="CLP10"/>
      <c r="CLQ10"/>
      <c r="CLR10"/>
      <c r="CLS10"/>
      <c r="CLT10"/>
      <c r="CLU10"/>
      <c r="CLV10"/>
      <c r="CLW10"/>
      <c r="CLX10"/>
      <c r="CLY10"/>
      <c r="CLZ10"/>
      <c r="CMA10"/>
      <c r="CMB10"/>
      <c r="CMC10"/>
      <c r="CMD10"/>
      <c r="CME10"/>
      <c r="CMF10"/>
      <c r="CMG10"/>
      <c r="CMH10"/>
      <c r="CMI10"/>
      <c r="CMJ10"/>
      <c r="CMK10"/>
      <c r="CML10"/>
      <c r="CMM10"/>
      <c r="CMN10"/>
      <c r="CMO10"/>
      <c r="CMP10"/>
      <c r="CMQ10"/>
      <c r="CMR10"/>
      <c r="CMS10"/>
      <c r="CMT10"/>
      <c r="CMU10"/>
      <c r="CMV10"/>
      <c r="CMW10"/>
      <c r="CMX10"/>
      <c r="CMY10"/>
      <c r="CMZ10"/>
      <c r="CNA10"/>
      <c r="CNB10"/>
      <c r="CNC10"/>
      <c r="CND10"/>
      <c r="CNE10"/>
      <c r="CNF10"/>
      <c r="CNG10"/>
      <c r="CNH10"/>
      <c r="CNI10"/>
      <c r="CNJ10"/>
      <c r="CNK10"/>
      <c r="CNL10"/>
      <c r="CNM10"/>
      <c r="CNN10"/>
      <c r="CNO10"/>
      <c r="CNP10"/>
      <c r="CNQ10"/>
      <c r="CNR10"/>
      <c r="CNS10"/>
      <c r="CNT10"/>
      <c r="CNU10"/>
      <c r="CNV10"/>
      <c r="CNW10"/>
      <c r="CNX10"/>
      <c r="CNY10"/>
      <c r="CNZ10"/>
      <c r="COA10"/>
      <c r="COB10"/>
      <c r="COC10"/>
      <c r="COD10"/>
      <c r="COE10"/>
      <c r="COF10"/>
      <c r="COG10"/>
      <c r="COH10"/>
      <c r="COI10"/>
      <c r="COJ10"/>
      <c r="COK10"/>
      <c r="COL10"/>
      <c r="COM10"/>
      <c r="CON10"/>
      <c r="COO10"/>
      <c r="COP10"/>
      <c r="COQ10"/>
      <c r="COR10"/>
      <c r="COS10"/>
      <c r="COT10"/>
      <c r="COU10"/>
      <c r="COV10"/>
      <c r="COW10"/>
      <c r="COX10"/>
      <c r="COY10"/>
      <c r="COZ10"/>
      <c r="CPA10"/>
      <c r="CPB10"/>
      <c r="CPC10"/>
      <c r="CPD10"/>
      <c r="CPE10"/>
      <c r="CPF10"/>
      <c r="CPG10"/>
      <c r="CPH10"/>
      <c r="CPI10"/>
      <c r="CPJ10"/>
      <c r="CPK10"/>
      <c r="CPL10"/>
      <c r="CPM10"/>
      <c r="CPN10"/>
      <c r="CPO10"/>
      <c r="CPP10"/>
      <c r="CPQ10"/>
      <c r="CPR10"/>
      <c r="CPS10"/>
      <c r="CPT10"/>
      <c r="CPU10"/>
      <c r="CPV10"/>
      <c r="CPW10"/>
      <c r="CPX10"/>
      <c r="CPY10"/>
      <c r="CPZ10"/>
      <c r="CQA10"/>
      <c r="CQB10"/>
      <c r="CQC10"/>
      <c r="CQD10"/>
      <c r="CQE10"/>
      <c r="CQF10"/>
      <c r="CQG10"/>
      <c r="CQH10"/>
      <c r="CQI10"/>
      <c r="CQJ10"/>
      <c r="CQK10"/>
      <c r="CQL10"/>
      <c r="CQM10"/>
      <c r="CQN10"/>
      <c r="CQO10"/>
      <c r="CQP10"/>
      <c r="CQQ10"/>
      <c r="CQR10"/>
      <c r="CQS10"/>
      <c r="CQT10"/>
      <c r="CQU10"/>
      <c r="CQV10"/>
      <c r="CQW10"/>
      <c r="CQX10"/>
      <c r="CQY10"/>
      <c r="CQZ10"/>
      <c r="CRA10"/>
      <c r="CRB10"/>
      <c r="CRC10"/>
      <c r="CRD10"/>
      <c r="CRE10"/>
      <c r="CRF10"/>
      <c r="CRG10"/>
      <c r="CRH10"/>
      <c r="CRI10"/>
      <c r="CRJ10"/>
      <c r="CRK10"/>
      <c r="CRL10"/>
      <c r="CRM10"/>
      <c r="CRN10"/>
      <c r="CRO10"/>
      <c r="CRP10"/>
      <c r="CRQ10"/>
      <c r="CRR10"/>
      <c r="CRS10"/>
      <c r="CRT10"/>
      <c r="CRU10"/>
      <c r="CRV10"/>
      <c r="CRW10"/>
      <c r="CRX10"/>
      <c r="CRY10"/>
      <c r="CRZ10"/>
      <c r="CSA10"/>
      <c r="CSB10"/>
      <c r="CSC10"/>
      <c r="CSD10"/>
      <c r="CSE10"/>
      <c r="CSF10"/>
      <c r="CSG10"/>
      <c r="CSH10"/>
      <c r="CSI10"/>
      <c r="CSJ10"/>
      <c r="CSK10"/>
      <c r="CSL10"/>
      <c r="CSM10"/>
      <c r="CSN10"/>
      <c r="CSO10"/>
      <c r="CSP10"/>
      <c r="CSQ10"/>
      <c r="CSR10"/>
      <c r="CSS10"/>
      <c r="CST10"/>
      <c r="CSU10"/>
      <c r="CSV10"/>
      <c r="CSW10"/>
      <c r="CSX10"/>
      <c r="CSY10"/>
      <c r="CSZ10"/>
      <c r="CTA10"/>
      <c r="CTB10"/>
      <c r="CTC10"/>
      <c r="CTD10"/>
      <c r="CTE10"/>
      <c r="CTF10"/>
      <c r="CTG10"/>
      <c r="CTH10"/>
      <c r="CTI10"/>
      <c r="CTJ10"/>
      <c r="CTK10"/>
      <c r="CTL10"/>
      <c r="CTM10"/>
      <c r="CTN10"/>
      <c r="CTO10"/>
      <c r="CTP10"/>
      <c r="CTQ10"/>
      <c r="CTR10"/>
      <c r="CTS10"/>
      <c r="CTT10"/>
      <c r="CTU10"/>
      <c r="CTV10"/>
      <c r="CTW10"/>
      <c r="CTX10"/>
      <c r="CTY10"/>
      <c r="CTZ10"/>
      <c r="CUA10"/>
      <c r="CUB10"/>
      <c r="CUC10"/>
      <c r="CUD10"/>
      <c r="CUE10"/>
      <c r="CUF10"/>
      <c r="CUG10"/>
      <c r="CUH10"/>
      <c r="CUI10"/>
      <c r="CUJ10"/>
      <c r="CUK10"/>
      <c r="CUL10"/>
      <c r="CUM10"/>
      <c r="CUN10"/>
      <c r="CUO10"/>
      <c r="CUP10"/>
      <c r="CUQ10"/>
      <c r="CUR10"/>
      <c r="CUS10"/>
      <c r="CUT10"/>
      <c r="CUU10"/>
      <c r="CUV10"/>
      <c r="CUW10"/>
      <c r="CUX10"/>
      <c r="CUY10"/>
      <c r="CUZ10"/>
      <c r="CVA10"/>
      <c r="CVB10"/>
      <c r="CVC10"/>
      <c r="CVD10"/>
      <c r="CVE10"/>
      <c r="CVF10"/>
      <c r="CVG10"/>
      <c r="CVH10"/>
      <c r="CVI10"/>
      <c r="CVJ10"/>
      <c r="CVK10"/>
      <c r="CVL10"/>
      <c r="CVM10"/>
      <c r="CVN10"/>
      <c r="CVO10"/>
      <c r="CVP10"/>
      <c r="CVQ10"/>
      <c r="CVR10"/>
      <c r="CVS10"/>
      <c r="CVT10"/>
      <c r="CVU10"/>
      <c r="CVV10"/>
      <c r="CVW10"/>
      <c r="CVX10"/>
      <c r="CVY10"/>
      <c r="CVZ10"/>
      <c r="CWA10"/>
      <c r="CWB10"/>
      <c r="CWC10"/>
      <c r="CWD10"/>
      <c r="CWE10"/>
      <c r="CWF10"/>
      <c r="CWG10"/>
      <c r="CWH10"/>
      <c r="CWI10"/>
      <c r="CWJ10"/>
      <c r="CWK10"/>
      <c r="CWL10"/>
      <c r="CWM10"/>
      <c r="CWN10"/>
      <c r="CWO10"/>
      <c r="CWP10"/>
      <c r="CWQ10"/>
      <c r="CWR10"/>
      <c r="CWS10"/>
      <c r="CWT10"/>
      <c r="CWU10"/>
      <c r="CWV10"/>
      <c r="CWW10"/>
      <c r="CWX10"/>
      <c r="CWY10"/>
      <c r="CWZ10"/>
      <c r="CXA10"/>
      <c r="CXB10"/>
      <c r="CXC10"/>
      <c r="CXD10"/>
      <c r="CXE10"/>
      <c r="CXF10"/>
      <c r="CXG10"/>
      <c r="CXH10"/>
      <c r="CXI10"/>
      <c r="CXJ10"/>
      <c r="CXK10"/>
      <c r="CXL10"/>
      <c r="CXM10"/>
      <c r="CXN10"/>
      <c r="CXO10"/>
      <c r="CXP10"/>
      <c r="CXQ10"/>
      <c r="CXR10"/>
      <c r="CXS10"/>
      <c r="CXT10"/>
      <c r="CXU10"/>
      <c r="CXV10"/>
      <c r="CXW10"/>
      <c r="CXX10"/>
      <c r="CXY10"/>
      <c r="CXZ10"/>
      <c r="CYA10"/>
      <c r="CYB10"/>
      <c r="CYC10"/>
      <c r="CYD10"/>
      <c r="CYE10"/>
      <c r="CYF10"/>
      <c r="CYG10"/>
      <c r="CYH10"/>
      <c r="CYI10"/>
      <c r="CYJ10"/>
      <c r="CYK10"/>
      <c r="CYL10"/>
      <c r="CYM10"/>
      <c r="CYN10"/>
      <c r="CYO10"/>
      <c r="CYP10"/>
      <c r="CYQ10"/>
      <c r="CYR10"/>
      <c r="CYS10"/>
      <c r="CYT10"/>
      <c r="CYU10"/>
      <c r="CYV10"/>
      <c r="CYW10"/>
      <c r="CYX10"/>
      <c r="CYY10"/>
      <c r="CYZ10"/>
      <c r="CZA10"/>
      <c r="CZB10"/>
      <c r="CZC10"/>
      <c r="CZD10"/>
      <c r="CZE10"/>
      <c r="CZF10"/>
      <c r="CZG10"/>
      <c r="CZH10"/>
      <c r="CZI10"/>
      <c r="CZJ10"/>
      <c r="CZK10"/>
      <c r="CZL10"/>
      <c r="CZM10"/>
      <c r="CZN10"/>
      <c r="CZO10"/>
      <c r="CZP10"/>
      <c r="CZQ10"/>
      <c r="CZR10"/>
      <c r="CZS10"/>
      <c r="CZT10"/>
      <c r="CZU10"/>
      <c r="CZV10"/>
      <c r="CZW10"/>
      <c r="CZX10"/>
      <c r="CZY10"/>
      <c r="CZZ10"/>
      <c r="DAA10"/>
      <c r="DAB10"/>
      <c r="DAC10"/>
      <c r="DAD10"/>
      <c r="DAE10"/>
      <c r="DAF10"/>
      <c r="DAG10"/>
      <c r="DAH10"/>
      <c r="DAI10"/>
      <c r="DAJ10"/>
      <c r="DAK10"/>
      <c r="DAL10"/>
      <c r="DAM10"/>
      <c r="DAN10"/>
      <c r="DAO10"/>
      <c r="DAP10"/>
      <c r="DAQ10"/>
      <c r="DAR10"/>
      <c r="DAS10"/>
      <c r="DAT10"/>
      <c r="DAU10"/>
      <c r="DAV10"/>
      <c r="DAW10"/>
      <c r="DAX10"/>
      <c r="DAY10"/>
      <c r="DAZ10"/>
      <c r="DBA10"/>
      <c r="DBB10"/>
      <c r="DBC10"/>
      <c r="DBD10"/>
      <c r="DBE10"/>
      <c r="DBF10"/>
      <c r="DBG10"/>
      <c r="DBH10"/>
      <c r="DBI10"/>
      <c r="DBJ10"/>
      <c r="DBK10"/>
      <c r="DBL10"/>
      <c r="DBM10"/>
      <c r="DBN10"/>
      <c r="DBO10"/>
      <c r="DBP10"/>
      <c r="DBQ10"/>
      <c r="DBR10"/>
      <c r="DBS10"/>
      <c r="DBT10"/>
      <c r="DBU10"/>
      <c r="DBV10"/>
      <c r="DBW10"/>
      <c r="DBX10"/>
      <c r="DBY10"/>
      <c r="DBZ10"/>
      <c r="DCA10"/>
      <c r="DCB10"/>
      <c r="DCC10"/>
      <c r="DCD10"/>
      <c r="DCE10"/>
      <c r="DCF10"/>
      <c r="DCG10"/>
      <c r="DCH10"/>
      <c r="DCI10"/>
      <c r="DCJ10"/>
      <c r="DCK10"/>
      <c r="DCL10"/>
      <c r="DCM10"/>
      <c r="DCN10"/>
      <c r="DCO10"/>
      <c r="DCP10"/>
      <c r="DCQ10"/>
      <c r="DCR10"/>
      <c r="DCS10"/>
      <c r="DCT10"/>
      <c r="DCU10"/>
      <c r="DCV10"/>
      <c r="DCW10"/>
      <c r="DCX10"/>
      <c r="DCY10"/>
      <c r="DCZ10"/>
      <c r="DDA10"/>
      <c r="DDB10"/>
      <c r="DDC10"/>
      <c r="DDD10"/>
      <c r="DDE10"/>
      <c r="DDF10"/>
      <c r="DDG10"/>
      <c r="DDH10"/>
      <c r="DDI10"/>
      <c r="DDJ10"/>
      <c r="DDK10"/>
      <c r="DDL10"/>
      <c r="DDM10"/>
      <c r="DDN10"/>
      <c r="DDO10"/>
      <c r="DDP10"/>
      <c r="DDQ10"/>
      <c r="DDR10"/>
      <c r="DDS10"/>
      <c r="DDT10"/>
      <c r="DDU10"/>
      <c r="DDV10"/>
      <c r="DDW10"/>
      <c r="DDX10"/>
      <c r="DDY10"/>
      <c r="DDZ10"/>
      <c r="DEA10"/>
      <c r="DEB10"/>
      <c r="DEC10"/>
      <c r="DED10"/>
      <c r="DEE10"/>
      <c r="DEF10"/>
      <c r="DEG10"/>
      <c r="DEH10"/>
      <c r="DEI10"/>
      <c r="DEJ10"/>
      <c r="DEK10"/>
      <c r="DEL10"/>
      <c r="DEM10"/>
      <c r="DEN10"/>
      <c r="DEO10"/>
      <c r="DEP10"/>
      <c r="DEQ10"/>
      <c r="DER10"/>
      <c r="DES10"/>
      <c r="DET10"/>
      <c r="DEU10"/>
      <c r="DEV10"/>
      <c r="DEW10"/>
      <c r="DEX10"/>
      <c r="DEY10"/>
      <c r="DEZ10"/>
      <c r="DFA10"/>
      <c r="DFB10"/>
      <c r="DFC10"/>
      <c r="DFD10"/>
      <c r="DFE10"/>
      <c r="DFF10"/>
      <c r="DFG10"/>
      <c r="DFH10"/>
      <c r="DFI10"/>
      <c r="DFJ10"/>
      <c r="DFK10"/>
      <c r="DFL10"/>
      <c r="DFM10"/>
      <c r="DFN10"/>
      <c r="DFO10"/>
      <c r="DFP10"/>
      <c r="DFQ10"/>
      <c r="DFR10"/>
      <c r="DFS10"/>
      <c r="DFT10"/>
      <c r="DFU10"/>
      <c r="DFV10"/>
      <c r="DFW10"/>
      <c r="DFX10"/>
      <c r="DFY10"/>
      <c r="DFZ10"/>
      <c r="DGA10"/>
      <c r="DGB10"/>
      <c r="DGC10"/>
      <c r="DGD10"/>
      <c r="DGE10"/>
      <c r="DGF10"/>
      <c r="DGG10"/>
      <c r="DGH10"/>
      <c r="DGI10"/>
      <c r="DGJ10"/>
      <c r="DGK10"/>
      <c r="DGL10"/>
      <c r="DGM10"/>
      <c r="DGN10"/>
      <c r="DGO10"/>
      <c r="DGP10"/>
      <c r="DGQ10"/>
      <c r="DGR10"/>
      <c r="DGS10"/>
      <c r="DGT10"/>
      <c r="DGU10"/>
      <c r="DGV10"/>
      <c r="DGW10"/>
      <c r="DGX10"/>
      <c r="DGY10"/>
      <c r="DGZ10"/>
      <c r="DHA10"/>
      <c r="DHB10"/>
      <c r="DHC10"/>
      <c r="DHD10"/>
      <c r="DHE10"/>
      <c r="DHF10"/>
      <c r="DHG10"/>
      <c r="DHH10"/>
      <c r="DHI10"/>
      <c r="DHJ10"/>
      <c r="DHK10"/>
      <c r="DHL10"/>
      <c r="DHM10"/>
      <c r="DHN10"/>
      <c r="DHO10"/>
      <c r="DHP10"/>
      <c r="DHQ10"/>
      <c r="DHR10"/>
      <c r="DHS10"/>
      <c r="DHT10"/>
      <c r="DHU10"/>
      <c r="DHV10"/>
      <c r="DHW10"/>
      <c r="DHX10"/>
      <c r="DHY10"/>
      <c r="DHZ10"/>
      <c r="DIA10"/>
      <c r="DIB10"/>
      <c r="DIC10"/>
      <c r="DID10"/>
      <c r="DIE10"/>
      <c r="DIF10"/>
      <c r="DIG10"/>
      <c r="DIH10"/>
      <c r="DII10"/>
      <c r="DIJ10"/>
      <c r="DIK10"/>
      <c r="DIL10"/>
      <c r="DIM10"/>
      <c r="DIN10"/>
      <c r="DIO10"/>
      <c r="DIP10"/>
      <c r="DIQ10"/>
      <c r="DIR10"/>
      <c r="DIS10"/>
      <c r="DIT10"/>
      <c r="DIU10"/>
      <c r="DIV10"/>
      <c r="DIW10"/>
      <c r="DIX10"/>
      <c r="DIY10"/>
      <c r="DIZ10"/>
      <c r="DJA10"/>
      <c r="DJB10"/>
      <c r="DJC10"/>
      <c r="DJD10"/>
      <c r="DJE10"/>
      <c r="DJF10"/>
      <c r="DJG10"/>
      <c r="DJH10"/>
      <c r="DJI10"/>
      <c r="DJJ10"/>
      <c r="DJK10"/>
      <c r="DJL10"/>
      <c r="DJM10"/>
      <c r="DJN10"/>
      <c r="DJO10"/>
      <c r="DJP10"/>
      <c r="DJQ10"/>
      <c r="DJR10"/>
      <c r="DJS10"/>
      <c r="DJT10"/>
      <c r="DJU10"/>
      <c r="DJV10"/>
      <c r="DJW10"/>
      <c r="DJX10"/>
      <c r="DJY10"/>
      <c r="DJZ10"/>
      <c r="DKA10"/>
      <c r="DKB10"/>
      <c r="DKC10"/>
      <c r="DKD10"/>
      <c r="DKE10"/>
      <c r="DKF10"/>
      <c r="DKG10"/>
      <c r="DKH10"/>
      <c r="DKI10"/>
      <c r="DKJ10"/>
      <c r="DKK10"/>
      <c r="DKL10"/>
      <c r="DKM10"/>
      <c r="DKN10"/>
      <c r="DKO10"/>
      <c r="DKP10"/>
      <c r="DKQ10"/>
      <c r="DKR10"/>
      <c r="DKS10"/>
      <c r="DKT10"/>
      <c r="DKU10"/>
      <c r="DKV10"/>
      <c r="DKW10"/>
      <c r="DKX10"/>
      <c r="DKY10"/>
      <c r="DKZ10"/>
      <c r="DLA10"/>
      <c r="DLB10"/>
      <c r="DLC10"/>
      <c r="DLD10"/>
      <c r="DLE10"/>
      <c r="DLF10"/>
      <c r="DLG10"/>
      <c r="DLH10"/>
      <c r="DLI10"/>
      <c r="DLJ10"/>
      <c r="DLK10"/>
      <c r="DLL10"/>
      <c r="DLM10"/>
      <c r="DLN10"/>
      <c r="DLO10"/>
      <c r="DLP10"/>
      <c r="DLQ10"/>
      <c r="DLR10"/>
      <c r="DLS10"/>
      <c r="DLT10"/>
      <c r="DLU10"/>
      <c r="DLV10"/>
      <c r="DLW10"/>
      <c r="DLX10"/>
      <c r="DLY10"/>
      <c r="DLZ10"/>
      <c r="DMA10"/>
      <c r="DMB10"/>
      <c r="DMC10"/>
      <c r="DMD10"/>
      <c r="DME10"/>
      <c r="DMF10"/>
      <c r="DMG10"/>
      <c r="DMH10"/>
      <c r="DMI10"/>
      <c r="DMJ10"/>
      <c r="DMK10"/>
      <c r="DML10"/>
      <c r="DMM10"/>
      <c r="DMN10"/>
      <c r="DMO10"/>
      <c r="DMP10"/>
      <c r="DMQ10"/>
      <c r="DMR10"/>
      <c r="DMS10"/>
      <c r="DMT10"/>
      <c r="DMU10"/>
      <c r="DMV10"/>
      <c r="DMW10"/>
      <c r="DMX10"/>
      <c r="DMY10"/>
      <c r="DMZ10"/>
      <c r="DNA10"/>
      <c r="DNB10"/>
      <c r="DNC10"/>
      <c r="DND10"/>
      <c r="DNE10"/>
      <c r="DNF10"/>
      <c r="DNG10"/>
      <c r="DNH10"/>
      <c r="DNI10"/>
      <c r="DNJ10"/>
      <c r="DNK10"/>
      <c r="DNL10"/>
      <c r="DNM10"/>
      <c r="DNN10"/>
      <c r="DNO10"/>
      <c r="DNP10"/>
      <c r="DNQ10"/>
      <c r="DNR10"/>
      <c r="DNS10"/>
      <c r="DNT10"/>
      <c r="DNU10"/>
      <c r="DNV10"/>
      <c r="DNW10"/>
      <c r="DNX10"/>
      <c r="DNY10"/>
      <c r="DNZ10"/>
      <c r="DOA10"/>
      <c r="DOB10"/>
      <c r="DOC10"/>
      <c r="DOD10"/>
      <c r="DOE10"/>
      <c r="DOF10"/>
      <c r="DOG10"/>
      <c r="DOH10"/>
      <c r="DOI10"/>
      <c r="DOJ10"/>
      <c r="DOK10"/>
      <c r="DOL10"/>
      <c r="DOM10"/>
      <c r="DON10"/>
      <c r="DOO10"/>
      <c r="DOP10"/>
      <c r="DOQ10"/>
      <c r="DOR10"/>
      <c r="DOS10"/>
      <c r="DOT10"/>
      <c r="DOU10"/>
      <c r="DOV10"/>
      <c r="DOW10"/>
      <c r="DOX10"/>
      <c r="DOY10"/>
      <c r="DOZ10"/>
      <c r="DPA10"/>
      <c r="DPB10"/>
      <c r="DPC10"/>
      <c r="DPD10"/>
      <c r="DPE10"/>
      <c r="DPF10"/>
      <c r="DPG10"/>
      <c r="DPH10"/>
      <c r="DPI10"/>
      <c r="DPJ10"/>
      <c r="DPK10"/>
      <c r="DPL10"/>
      <c r="DPM10"/>
      <c r="DPN10"/>
      <c r="DPO10"/>
      <c r="DPP10"/>
      <c r="DPQ10"/>
      <c r="DPR10"/>
      <c r="DPS10"/>
      <c r="DPT10"/>
      <c r="DPU10"/>
      <c r="DPV10"/>
      <c r="DPW10"/>
      <c r="DPX10"/>
      <c r="DPY10"/>
      <c r="DPZ10"/>
      <c r="DQA10"/>
      <c r="DQB10"/>
      <c r="DQC10"/>
      <c r="DQD10"/>
      <c r="DQE10"/>
      <c r="DQF10"/>
      <c r="DQG10"/>
      <c r="DQH10"/>
      <c r="DQI10"/>
      <c r="DQJ10"/>
      <c r="DQK10"/>
      <c r="DQL10"/>
      <c r="DQM10"/>
      <c r="DQN10"/>
      <c r="DQO10"/>
      <c r="DQP10"/>
      <c r="DQQ10"/>
      <c r="DQR10"/>
      <c r="DQS10"/>
      <c r="DQT10"/>
      <c r="DQU10"/>
      <c r="DQV10"/>
      <c r="DQW10"/>
      <c r="DQX10"/>
      <c r="DQY10"/>
      <c r="DQZ10"/>
      <c r="DRA10"/>
      <c r="DRB10"/>
      <c r="DRC10"/>
      <c r="DRD10"/>
      <c r="DRE10"/>
      <c r="DRF10"/>
      <c r="DRG10"/>
      <c r="DRH10"/>
      <c r="DRI10"/>
      <c r="DRJ10"/>
      <c r="DRK10"/>
      <c r="DRL10"/>
      <c r="DRM10"/>
      <c r="DRN10"/>
      <c r="DRO10"/>
      <c r="DRP10"/>
      <c r="DRQ10"/>
      <c r="DRR10"/>
      <c r="DRS10"/>
      <c r="DRT10"/>
      <c r="DRU10"/>
      <c r="DRV10"/>
      <c r="DRW10"/>
      <c r="DRX10"/>
      <c r="DRY10"/>
      <c r="DRZ10"/>
      <c r="DSA10"/>
      <c r="DSB10"/>
      <c r="DSC10"/>
      <c r="DSD10"/>
      <c r="DSE10"/>
      <c r="DSF10"/>
      <c r="DSG10"/>
      <c r="DSH10"/>
      <c r="DSI10"/>
      <c r="DSJ10"/>
      <c r="DSK10"/>
      <c r="DSL10"/>
      <c r="DSM10"/>
      <c r="DSN10"/>
      <c r="DSO10"/>
      <c r="DSP10"/>
      <c r="DSQ10"/>
      <c r="DSR10"/>
      <c r="DSS10"/>
      <c r="DST10"/>
      <c r="DSU10"/>
      <c r="DSV10"/>
      <c r="DSW10"/>
      <c r="DSX10"/>
      <c r="DSY10"/>
      <c r="DSZ10"/>
      <c r="DTA10"/>
      <c r="DTB10"/>
      <c r="DTC10"/>
      <c r="DTD10"/>
      <c r="DTE10"/>
      <c r="DTF10"/>
      <c r="DTG10"/>
      <c r="DTH10"/>
      <c r="DTI10"/>
      <c r="DTJ10"/>
      <c r="DTK10"/>
      <c r="DTL10"/>
      <c r="DTM10"/>
      <c r="DTN10"/>
      <c r="DTO10"/>
      <c r="DTP10"/>
      <c r="DTQ10"/>
      <c r="DTR10"/>
      <c r="DTS10"/>
      <c r="DTT10"/>
      <c r="DTU10"/>
      <c r="DTV10"/>
      <c r="DTW10"/>
      <c r="DTX10"/>
      <c r="DTY10"/>
      <c r="DTZ10"/>
      <c r="DUA10"/>
      <c r="DUB10"/>
      <c r="DUC10"/>
      <c r="DUD10"/>
      <c r="DUE10"/>
      <c r="DUF10"/>
      <c r="DUG10"/>
      <c r="DUH10"/>
      <c r="DUI10"/>
      <c r="DUJ10"/>
      <c r="DUK10"/>
      <c r="DUL10"/>
      <c r="DUM10"/>
      <c r="DUN10"/>
      <c r="DUO10"/>
      <c r="DUP10"/>
      <c r="DUQ10"/>
      <c r="DUR10"/>
      <c r="DUS10"/>
      <c r="DUT10"/>
      <c r="DUU10"/>
      <c r="DUV10"/>
      <c r="DUW10"/>
      <c r="DUX10"/>
      <c r="DUY10"/>
      <c r="DUZ10"/>
      <c r="DVA10"/>
      <c r="DVB10"/>
      <c r="DVC10"/>
      <c r="DVD10"/>
      <c r="DVE10"/>
      <c r="DVF10"/>
      <c r="DVG10"/>
      <c r="DVH10"/>
      <c r="DVI10"/>
      <c r="DVJ10"/>
      <c r="DVK10"/>
      <c r="DVL10"/>
      <c r="DVM10"/>
      <c r="DVN10"/>
      <c r="DVO10"/>
      <c r="DVP10"/>
      <c r="DVQ10"/>
      <c r="DVR10"/>
      <c r="DVS10"/>
      <c r="DVT10"/>
      <c r="DVU10"/>
      <c r="DVV10"/>
      <c r="DVW10"/>
      <c r="DVX10"/>
      <c r="DVY10"/>
      <c r="DVZ10"/>
      <c r="DWA10"/>
      <c r="DWB10"/>
      <c r="DWC10"/>
      <c r="DWD10"/>
      <c r="DWE10"/>
      <c r="DWF10"/>
      <c r="DWG10"/>
      <c r="DWH10"/>
      <c r="DWI10"/>
      <c r="DWJ10"/>
      <c r="DWK10"/>
      <c r="DWL10"/>
      <c r="DWM10"/>
      <c r="DWN10"/>
      <c r="DWO10"/>
      <c r="DWP10"/>
      <c r="DWQ10"/>
      <c r="DWR10"/>
      <c r="DWS10"/>
      <c r="DWT10"/>
      <c r="DWU10"/>
      <c r="DWV10"/>
      <c r="DWW10"/>
      <c r="DWX10"/>
      <c r="DWY10"/>
      <c r="DWZ10"/>
      <c r="DXA10"/>
      <c r="DXB10"/>
      <c r="DXC10"/>
      <c r="DXD10"/>
      <c r="DXE10"/>
      <c r="DXF10"/>
      <c r="DXG10"/>
      <c r="DXH10"/>
      <c r="DXI10"/>
      <c r="DXJ10"/>
      <c r="DXK10"/>
      <c r="DXL10"/>
      <c r="DXM10"/>
      <c r="DXN10"/>
      <c r="DXO10"/>
      <c r="DXP10"/>
      <c r="DXQ10"/>
      <c r="DXR10"/>
      <c r="DXS10"/>
      <c r="DXT10"/>
      <c r="DXU10"/>
      <c r="DXV10"/>
      <c r="DXW10"/>
      <c r="DXX10"/>
      <c r="DXY10"/>
      <c r="DXZ10"/>
      <c r="DYA10"/>
      <c r="DYB10"/>
      <c r="DYC10"/>
      <c r="DYD10"/>
      <c r="DYE10"/>
      <c r="DYF10"/>
      <c r="DYG10"/>
      <c r="DYH10"/>
      <c r="DYI10"/>
      <c r="DYJ10"/>
      <c r="DYK10"/>
      <c r="DYL10"/>
      <c r="DYM10"/>
      <c r="DYN10"/>
      <c r="DYO10"/>
      <c r="DYP10"/>
      <c r="DYQ10"/>
      <c r="DYR10"/>
      <c r="DYS10"/>
      <c r="DYT10"/>
      <c r="DYU10"/>
      <c r="DYV10"/>
      <c r="DYW10"/>
      <c r="DYX10"/>
      <c r="DYY10"/>
      <c r="DYZ10"/>
      <c r="DZA10"/>
      <c r="DZB10"/>
      <c r="DZC10"/>
      <c r="DZD10"/>
      <c r="DZE10"/>
      <c r="DZF10"/>
      <c r="DZG10"/>
      <c r="DZH10"/>
      <c r="DZI10"/>
      <c r="DZJ10"/>
      <c r="DZK10"/>
      <c r="DZL10"/>
      <c r="DZM10"/>
      <c r="DZN10"/>
      <c r="DZO10"/>
      <c r="DZP10"/>
      <c r="DZQ10"/>
      <c r="DZR10"/>
      <c r="DZS10"/>
      <c r="DZT10"/>
      <c r="DZU10"/>
      <c r="DZV10"/>
      <c r="DZW10"/>
      <c r="DZX10"/>
      <c r="DZY10"/>
      <c r="DZZ10"/>
      <c r="EAA10"/>
      <c r="EAB10"/>
      <c r="EAC10"/>
      <c r="EAD10"/>
      <c r="EAE10"/>
      <c r="EAF10"/>
      <c r="EAG10"/>
      <c r="EAH10"/>
      <c r="EAI10"/>
      <c r="EAJ10"/>
      <c r="EAK10"/>
      <c r="EAL10"/>
      <c r="EAM10"/>
      <c r="EAN10"/>
      <c r="EAO10"/>
      <c r="EAP10"/>
      <c r="EAQ10"/>
      <c r="EAR10"/>
      <c r="EAS10"/>
      <c r="EAT10"/>
      <c r="EAU10"/>
      <c r="EAV10"/>
      <c r="EAW10"/>
      <c r="EAX10"/>
      <c r="EAY10"/>
      <c r="EAZ10"/>
      <c r="EBA10"/>
      <c r="EBB10"/>
      <c r="EBC10"/>
      <c r="EBD10"/>
      <c r="EBE10"/>
      <c r="EBF10"/>
      <c r="EBG10"/>
      <c r="EBH10"/>
      <c r="EBI10"/>
      <c r="EBJ10"/>
      <c r="EBK10"/>
      <c r="EBL10"/>
      <c r="EBM10"/>
      <c r="EBN10"/>
      <c r="EBO10"/>
      <c r="EBP10"/>
      <c r="EBQ10"/>
      <c r="EBR10"/>
      <c r="EBS10"/>
      <c r="EBT10"/>
      <c r="EBU10"/>
      <c r="EBV10"/>
      <c r="EBW10"/>
      <c r="EBX10"/>
      <c r="EBY10"/>
      <c r="EBZ10"/>
      <c r="ECA10"/>
      <c r="ECB10"/>
      <c r="ECC10"/>
      <c r="ECD10"/>
      <c r="ECE10"/>
      <c r="ECF10"/>
      <c r="ECG10"/>
      <c r="ECH10"/>
      <c r="ECI10"/>
      <c r="ECJ10"/>
      <c r="ECK10"/>
      <c r="ECL10"/>
      <c r="ECM10"/>
      <c r="ECN10"/>
      <c r="ECO10"/>
      <c r="ECP10"/>
      <c r="ECQ10"/>
      <c r="ECR10"/>
      <c r="ECS10"/>
      <c r="ECT10"/>
      <c r="ECU10"/>
      <c r="ECV10"/>
      <c r="ECW10"/>
      <c r="ECX10"/>
      <c r="ECY10"/>
      <c r="ECZ10"/>
      <c r="EDA10"/>
      <c r="EDB10"/>
      <c r="EDC10"/>
      <c r="EDD10"/>
      <c r="EDE10"/>
      <c r="EDF10"/>
      <c r="EDG10"/>
      <c r="EDH10"/>
      <c r="EDI10"/>
      <c r="EDJ10"/>
      <c r="EDK10"/>
      <c r="EDL10"/>
      <c r="EDM10"/>
      <c r="EDN10"/>
      <c r="EDO10"/>
      <c r="EDP10"/>
      <c r="EDQ10"/>
      <c r="EDR10"/>
      <c r="EDS10"/>
      <c r="EDT10"/>
      <c r="EDU10"/>
      <c r="EDV10"/>
      <c r="EDW10"/>
      <c r="EDX10"/>
      <c r="EDY10"/>
      <c r="EDZ10"/>
      <c r="EEA10"/>
      <c r="EEB10"/>
      <c r="EEC10"/>
      <c r="EED10"/>
      <c r="EEE10"/>
      <c r="EEF10"/>
      <c r="EEG10"/>
      <c r="EEH10"/>
      <c r="EEI10"/>
      <c r="EEJ10"/>
      <c r="EEK10"/>
      <c r="EEL10"/>
      <c r="EEM10"/>
      <c r="EEN10"/>
      <c r="EEO10"/>
      <c r="EEP10"/>
      <c r="EEQ10"/>
      <c r="EER10"/>
      <c r="EES10"/>
      <c r="EET10"/>
      <c r="EEU10"/>
      <c r="EEV10"/>
      <c r="EEW10"/>
      <c r="EEX10"/>
      <c r="EEY10"/>
      <c r="EEZ10"/>
      <c r="EFA10"/>
      <c r="EFB10"/>
      <c r="EFC10"/>
      <c r="EFD10"/>
      <c r="EFE10"/>
      <c r="EFF10"/>
      <c r="EFG10"/>
      <c r="EFH10"/>
      <c r="EFI10"/>
      <c r="EFJ10"/>
      <c r="EFK10"/>
      <c r="EFL10"/>
      <c r="EFM10"/>
      <c r="EFN10"/>
      <c r="EFO10"/>
      <c r="EFP10"/>
      <c r="EFQ10"/>
      <c r="EFR10"/>
      <c r="EFS10"/>
      <c r="EFT10"/>
      <c r="EFU10"/>
      <c r="EFV10"/>
      <c r="EFW10"/>
      <c r="EFX10"/>
      <c r="EFY10"/>
      <c r="EFZ10"/>
      <c r="EGA10"/>
      <c r="EGB10"/>
      <c r="EGC10"/>
      <c r="EGD10"/>
      <c r="EGE10"/>
      <c r="EGF10"/>
      <c r="EGG10"/>
      <c r="EGH10"/>
      <c r="EGI10"/>
      <c r="EGJ10"/>
      <c r="EGK10"/>
      <c r="EGL10"/>
      <c r="EGM10"/>
      <c r="EGN10"/>
      <c r="EGO10"/>
      <c r="EGP10"/>
      <c r="EGQ10"/>
      <c r="EGR10"/>
      <c r="EGS10"/>
      <c r="EGT10"/>
      <c r="EGU10"/>
      <c r="EGV10"/>
      <c r="EGW10"/>
      <c r="EGX10"/>
      <c r="EGY10"/>
      <c r="EGZ10"/>
      <c r="EHA10"/>
      <c r="EHB10"/>
      <c r="EHC10"/>
      <c r="EHD10"/>
      <c r="EHE10"/>
      <c r="EHF10"/>
      <c r="EHG10"/>
      <c r="EHH10"/>
      <c r="EHI10"/>
      <c r="EHJ10"/>
      <c r="EHK10"/>
      <c r="EHL10"/>
      <c r="EHM10"/>
      <c r="EHN10"/>
      <c r="EHO10"/>
      <c r="EHP10"/>
      <c r="EHQ10"/>
      <c r="EHR10"/>
      <c r="EHS10"/>
      <c r="EHT10"/>
      <c r="EHU10"/>
      <c r="EHV10"/>
      <c r="EHW10"/>
      <c r="EHX10"/>
      <c r="EHY10"/>
      <c r="EHZ10"/>
      <c r="EIA10"/>
      <c r="EIB10"/>
      <c r="EIC10"/>
      <c r="EID10"/>
      <c r="EIE10"/>
      <c r="EIF10"/>
      <c r="EIG10"/>
      <c r="EIH10"/>
      <c r="EII10"/>
      <c r="EIJ10"/>
      <c r="EIK10"/>
      <c r="EIL10"/>
      <c r="EIM10"/>
      <c r="EIN10"/>
      <c r="EIO10"/>
      <c r="EIP10"/>
      <c r="EIQ10"/>
      <c r="EIR10"/>
      <c r="EIS10"/>
      <c r="EIT10"/>
      <c r="EIU10"/>
      <c r="EIV10"/>
      <c r="EIW10"/>
      <c r="EIX10"/>
      <c r="EIY10"/>
      <c r="EIZ10"/>
      <c r="EJA10"/>
      <c r="EJB10"/>
      <c r="EJC10"/>
      <c r="EJD10"/>
      <c r="EJE10"/>
      <c r="EJF10"/>
      <c r="EJG10"/>
      <c r="EJH10"/>
      <c r="EJI10"/>
      <c r="EJJ10"/>
      <c r="EJK10"/>
      <c r="EJL10"/>
      <c r="EJM10"/>
      <c r="EJN10"/>
      <c r="EJO10"/>
      <c r="EJP10"/>
      <c r="EJQ10"/>
      <c r="EJR10"/>
      <c r="EJS10"/>
      <c r="EJT10"/>
      <c r="EJU10"/>
      <c r="EJV10"/>
      <c r="EJW10"/>
      <c r="EJX10"/>
      <c r="EJY10"/>
      <c r="EJZ10"/>
      <c r="EKA10"/>
      <c r="EKB10"/>
      <c r="EKC10"/>
      <c r="EKD10"/>
      <c r="EKE10"/>
      <c r="EKF10"/>
      <c r="EKG10"/>
      <c r="EKH10"/>
      <c r="EKI10"/>
      <c r="EKJ10"/>
      <c r="EKK10"/>
      <c r="EKL10"/>
      <c r="EKM10"/>
      <c r="EKN10"/>
      <c r="EKO10"/>
      <c r="EKP10"/>
      <c r="EKQ10"/>
      <c r="EKR10"/>
      <c r="EKS10"/>
      <c r="EKT10"/>
      <c r="EKU10"/>
      <c r="EKV10"/>
      <c r="EKW10"/>
      <c r="EKX10"/>
      <c r="EKY10"/>
      <c r="EKZ10"/>
      <c r="ELA10"/>
      <c r="ELB10"/>
      <c r="ELC10"/>
      <c r="ELD10"/>
      <c r="ELE10"/>
      <c r="ELF10"/>
      <c r="ELG10"/>
      <c r="ELH10"/>
      <c r="ELI10"/>
      <c r="ELJ10"/>
      <c r="ELK10"/>
      <c r="ELL10"/>
      <c r="ELM10"/>
      <c r="ELN10"/>
      <c r="ELO10"/>
      <c r="ELP10"/>
      <c r="ELQ10"/>
      <c r="ELR10"/>
      <c r="ELS10"/>
      <c r="ELT10"/>
      <c r="ELU10"/>
      <c r="ELV10"/>
      <c r="ELW10"/>
      <c r="ELX10"/>
      <c r="ELY10"/>
      <c r="ELZ10"/>
      <c r="EMA10"/>
      <c r="EMB10"/>
      <c r="EMC10"/>
      <c r="EMD10"/>
      <c r="EME10"/>
      <c r="EMF10"/>
      <c r="EMG10"/>
      <c r="EMH10"/>
      <c r="EMI10"/>
      <c r="EMJ10"/>
      <c r="EMK10"/>
      <c r="EML10"/>
      <c r="EMM10"/>
      <c r="EMN10"/>
      <c r="EMO10"/>
      <c r="EMP10"/>
      <c r="EMQ10"/>
      <c r="EMR10"/>
      <c r="EMS10"/>
      <c r="EMT10"/>
      <c r="EMU10"/>
      <c r="EMV10"/>
      <c r="EMW10"/>
      <c r="EMX10"/>
      <c r="EMY10"/>
      <c r="EMZ10"/>
      <c r="ENA10"/>
      <c r="ENB10"/>
      <c r="ENC10"/>
      <c r="END10"/>
      <c r="ENE10"/>
      <c r="ENF10"/>
      <c r="ENG10"/>
      <c r="ENH10"/>
      <c r="ENI10"/>
      <c r="ENJ10"/>
      <c r="ENK10"/>
      <c r="ENL10"/>
      <c r="ENM10"/>
      <c r="ENN10"/>
      <c r="ENO10"/>
      <c r="ENP10"/>
      <c r="ENQ10"/>
      <c r="ENR10"/>
      <c r="ENS10"/>
      <c r="ENT10"/>
      <c r="ENU10"/>
      <c r="ENV10"/>
      <c r="ENW10"/>
      <c r="ENX10"/>
      <c r="ENY10"/>
      <c r="ENZ10"/>
      <c r="EOA10"/>
      <c r="EOB10"/>
      <c r="EOC10"/>
      <c r="EOD10"/>
      <c r="EOE10"/>
      <c r="EOF10"/>
      <c r="EOG10"/>
      <c r="EOH10"/>
      <c r="EOI10"/>
      <c r="EOJ10"/>
      <c r="EOK10"/>
      <c r="EOL10"/>
      <c r="EOM10"/>
      <c r="EON10"/>
      <c r="EOO10"/>
      <c r="EOP10"/>
      <c r="EOQ10"/>
      <c r="EOR10"/>
      <c r="EOS10"/>
      <c r="EOT10"/>
      <c r="EOU10"/>
      <c r="EOV10"/>
      <c r="EOW10"/>
      <c r="EOX10"/>
      <c r="EOY10"/>
      <c r="EOZ10"/>
      <c r="EPA10"/>
      <c r="EPB10"/>
      <c r="EPC10"/>
      <c r="EPD10"/>
      <c r="EPE10"/>
      <c r="EPF10"/>
      <c r="EPG10"/>
      <c r="EPH10"/>
      <c r="EPI10"/>
      <c r="EPJ10"/>
      <c r="EPK10"/>
      <c r="EPL10"/>
      <c r="EPM10"/>
      <c r="EPN10"/>
      <c r="EPO10"/>
      <c r="EPP10"/>
      <c r="EPQ10"/>
      <c r="EPR10"/>
      <c r="EPS10"/>
      <c r="EPT10"/>
      <c r="EPU10"/>
      <c r="EPV10"/>
      <c r="EPW10"/>
      <c r="EPX10"/>
      <c r="EPY10"/>
      <c r="EPZ10"/>
      <c r="EQA10"/>
      <c r="EQB10"/>
      <c r="EQC10"/>
      <c r="EQD10"/>
      <c r="EQE10"/>
      <c r="EQF10"/>
      <c r="EQG10"/>
      <c r="EQH10"/>
      <c r="EQI10"/>
      <c r="EQJ10"/>
      <c r="EQK10"/>
      <c r="EQL10"/>
      <c r="EQM10"/>
      <c r="EQN10"/>
      <c r="EQO10"/>
      <c r="EQP10"/>
      <c r="EQQ10"/>
      <c r="EQR10"/>
      <c r="EQS10"/>
      <c r="EQT10"/>
      <c r="EQU10"/>
      <c r="EQV10"/>
      <c r="EQW10"/>
      <c r="EQX10"/>
      <c r="EQY10"/>
      <c r="EQZ10"/>
      <c r="ERA10"/>
      <c r="ERB10"/>
      <c r="ERC10"/>
      <c r="ERD10"/>
      <c r="ERE10"/>
      <c r="ERF10"/>
      <c r="ERG10"/>
      <c r="ERH10"/>
      <c r="ERI10"/>
      <c r="ERJ10"/>
      <c r="ERK10"/>
      <c r="ERL10"/>
      <c r="ERM10"/>
      <c r="ERN10"/>
      <c r="ERO10"/>
      <c r="ERP10"/>
      <c r="ERQ10"/>
      <c r="ERR10"/>
      <c r="ERS10"/>
      <c r="ERT10"/>
      <c r="ERU10"/>
      <c r="ERV10"/>
      <c r="ERW10"/>
      <c r="ERX10"/>
      <c r="ERY10"/>
      <c r="ERZ10"/>
      <c r="ESA10"/>
      <c r="ESB10"/>
      <c r="ESC10"/>
      <c r="ESD10"/>
      <c r="ESE10"/>
      <c r="ESF10"/>
      <c r="ESG10"/>
      <c r="ESH10"/>
      <c r="ESI10"/>
      <c r="ESJ10"/>
      <c r="ESK10"/>
      <c r="ESL10"/>
      <c r="ESM10"/>
      <c r="ESN10"/>
      <c r="ESO10"/>
      <c r="ESP10"/>
      <c r="ESQ10"/>
      <c r="ESR10"/>
      <c r="ESS10"/>
      <c r="EST10"/>
      <c r="ESU10"/>
      <c r="ESV10"/>
      <c r="ESW10"/>
      <c r="ESX10"/>
      <c r="ESY10"/>
      <c r="ESZ10"/>
      <c r="ETA10"/>
      <c r="ETB10"/>
      <c r="ETC10"/>
      <c r="ETD10"/>
      <c r="ETE10"/>
      <c r="ETF10"/>
      <c r="ETG10"/>
      <c r="ETH10"/>
      <c r="ETI10"/>
      <c r="ETJ10"/>
      <c r="ETK10"/>
      <c r="ETL10"/>
      <c r="ETM10"/>
      <c r="ETN10"/>
      <c r="ETO10"/>
      <c r="ETP10"/>
      <c r="ETQ10"/>
      <c r="ETR10"/>
      <c r="ETS10"/>
      <c r="ETT10"/>
      <c r="ETU10"/>
      <c r="ETV10"/>
      <c r="ETW10"/>
      <c r="ETX10"/>
      <c r="ETY10"/>
      <c r="ETZ10"/>
      <c r="EUA10"/>
      <c r="EUB10"/>
      <c r="EUC10"/>
      <c r="EUD10"/>
      <c r="EUE10"/>
      <c r="EUF10"/>
      <c r="EUG10"/>
      <c r="EUH10"/>
      <c r="EUI10"/>
      <c r="EUJ10"/>
      <c r="EUK10"/>
      <c r="EUL10"/>
      <c r="EUM10"/>
      <c r="EUN10"/>
      <c r="EUO10"/>
      <c r="EUP10"/>
      <c r="EUQ10"/>
      <c r="EUR10"/>
      <c r="EUS10"/>
      <c r="EUT10"/>
      <c r="EUU10"/>
      <c r="EUV10"/>
      <c r="EUW10"/>
      <c r="EUX10"/>
      <c r="EUY10"/>
      <c r="EUZ10"/>
      <c r="EVA10"/>
      <c r="EVB10"/>
      <c r="EVC10"/>
      <c r="EVD10"/>
      <c r="EVE10"/>
      <c r="EVF10"/>
      <c r="EVG10"/>
      <c r="EVH10"/>
      <c r="EVI10"/>
      <c r="EVJ10"/>
      <c r="EVK10"/>
      <c r="EVL10"/>
      <c r="EVM10"/>
      <c r="EVN10"/>
      <c r="EVO10"/>
      <c r="EVP10"/>
      <c r="EVQ10"/>
      <c r="EVR10"/>
      <c r="EVS10"/>
      <c r="EVT10"/>
      <c r="EVU10"/>
      <c r="EVV10"/>
      <c r="EVW10"/>
      <c r="EVX10"/>
      <c r="EVY10"/>
      <c r="EVZ10"/>
      <c r="EWA10"/>
      <c r="EWB10"/>
      <c r="EWC10"/>
      <c r="EWD10"/>
      <c r="EWE10"/>
      <c r="EWF10"/>
      <c r="EWG10"/>
      <c r="EWH10"/>
      <c r="EWI10"/>
      <c r="EWJ10"/>
      <c r="EWK10"/>
      <c r="EWL10"/>
      <c r="EWM10"/>
      <c r="EWN10"/>
      <c r="EWO10"/>
      <c r="EWP10"/>
      <c r="EWQ10"/>
      <c r="EWR10"/>
      <c r="EWS10"/>
      <c r="EWT10"/>
      <c r="EWU10"/>
      <c r="EWV10"/>
      <c r="EWW10"/>
      <c r="EWX10"/>
      <c r="EWY10"/>
      <c r="EWZ10"/>
      <c r="EXA10"/>
      <c r="EXB10"/>
      <c r="EXC10"/>
      <c r="EXD10"/>
      <c r="EXE10"/>
      <c r="EXF10"/>
      <c r="EXG10"/>
      <c r="EXH10"/>
      <c r="EXI10"/>
      <c r="EXJ10"/>
      <c r="EXK10"/>
      <c r="EXL10"/>
      <c r="EXM10"/>
      <c r="EXN10"/>
      <c r="EXO10"/>
      <c r="EXP10"/>
      <c r="EXQ10"/>
      <c r="EXR10"/>
      <c r="EXS10"/>
      <c r="EXT10"/>
      <c r="EXU10"/>
      <c r="EXV10"/>
      <c r="EXW10"/>
      <c r="EXX10"/>
      <c r="EXY10"/>
      <c r="EXZ10"/>
      <c r="EYA10"/>
      <c r="EYB10"/>
      <c r="EYC10"/>
      <c r="EYD10"/>
      <c r="EYE10"/>
      <c r="EYF10"/>
      <c r="EYG10"/>
      <c r="EYH10"/>
      <c r="EYI10"/>
      <c r="EYJ10"/>
      <c r="EYK10"/>
      <c r="EYL10"/>
      <c r="EYM10"/>
      <c r="EYN10"/>
      <c r="EYO10"/>
      <c r="EYP10"/>
      <c r="EYQ10"/>
      <c r="EYR10"/>
      <c r="EYS10"/>
      <c r="EYT10"/>
      <c r="EYU10"/>
      <c r="EYV10"/>
      <c r="EYW10"/>
      <c r="EYX10"/>
      <c r="EYY10"/>
      <c r="EYZ10"/>
      <c r="EZA10"/>
      <c r="EZB10"/>
      <c r="EZC10"/>
      <c r="EZD10"/>
      <c r="EZE10"/>
      <c r="EZF10"/>
      <c r="EZG10"/>
      <c r="EZH10"/>
      <c r="EZI10"/>
      <c r="EZJ10"/>
      <c r="EZK10"/>
      <c r="EZL10"/>
      <c r="EZM10"/>
      <c r="EZN10"/>
      <c r="EZO10"/>
      <c r="EZP10"/>
      <c r="EZQ10"/>
      <c r="EZR10"/>
      <c r="EZS10"/>
      <c r="EZT10"/>
      <c r="EZU10"/>
      <c r="EZV10"/>
      <c r="EZW10"/>
      <c r="EZX10"/>
      <c r="EZY10"/>
      <c r="EZZ10"/>
      <c r="FAA10"/>
      <c r="FAB10"/>
      <c r="FAC10"/>
      <c r="FAD10"/>
      <c r="FAE10"/>
      <c r="FAF10"/>
      <c r="FAG10"/>
      <c r="FAH10"/>
      <c r="FAI10"/>
      <c r="FAJ10"/>
      <c r="FAK10"/>
      <c r="FAL10"/>
      <c r="FAM10"/>
      <c r="FAN10"/>
      <c r="FAO10"/>
      <c r="FAP10"/>
      <c r="FAQ10"/>
      <c r="FAR10"/>
      <c r="FAS10"/>
      <c r="FAT10"/>
      <c r="FAU10"/>
      <c r="FAV10"/>
      <c r="FAW10"/>
      <c r="FAX10"/>
      <c r="FAY10"/>
      <c r="FAZ10"/>
      <c r="FBA10"/>
      <c r="FBB10"/>
      <c r="FBC10"/>
      <c r="FBD10"/>
      <c r="FBE10"/>
      <c r="FBF10"/>
      <c r="FBG10"/>
      <c r="FBH10"/>
      <c r="FBI10"/>
      <c r="FBJ10"/>
      <c r="FBK10"/>
      <c r="FBL10"/>
      <c r="FBM10"/>
      <c r="FBN10"/>
      <c r="FBO10"/>
      <c r="FBP10"/>
      <c r="FBQ10"/>
      <c r="FBR10"/>
      <c r="FBS10"/>
      <c r="FBT10"/>
      <c r="FBU10"/>
      <c r="FBV10"/>
      <c r="FBW10"/>
      <c r="FBX10"/>
      <c r="FBY10"/>
      <c r="FBZ10"/>
      <c r="FCA10"/>
      <c r="FCB10"/>
      <c r="FCC10"/>
      <c r="FCD10"/>
      <c r="FCE10"/>
      <c r="FCF10"/>
      <c r="FCG10"/>
      <c r="FCH10"/>
      <c r="FCI10"/>
      <c r="FCJ10"/>
      <c r="FCK10"/>
      <c r="FCL10"/>
      <c r="FCM10"/>
      <c r="FCN10"/>
      <c r="FCO10"/>
      <c r="FCP10"/>
      <c r="FCQ10"/>
      <c r="FCR10"/>
      <c r="FCS10"/>
      <c r="FCT10"/>
      <c r="FCU10"/>
      <c r="FCV10"/>
      <c r="FCW10"/>
      <c r="FCX10"/>
      <c r="FCY10"/>
      <c r="FCZ10"/>
      <c r="FDA10"/>
      <c r="FDB10"/>
      <c r="FDC10"/>
      <c r="FDD10"/>
      <c r="FDE10"/>
      <c r="FDF10"/>
      <c r="FDG10"/>
      <c r="FDH10"/>
      <c r="FDI10"/>
      <c r="FDJ10"/>
      <c r="FDK10"/>
      <c r="FDL10"/>
      <c r="FDM10"/>
      <c r="FDN10"/>
      <c r="FDO10"/>
      <c r="FDP10"/>
      <c r="FDQ10"/>
      <c r="FDR10"/>
      <c r="FDS10"/>
      <c r="FDT10"/>
      <c r="FDU10"/>
      <c r="FDV10"/>
      <c r="FDW10"/>
      <c r="FDX10"/>
      <c r="FDY10"/>
      <c r="FDZ10"/>
      <c r="FEA10"/>
      <c r="FEB10"/>
      <c r="FEC10"/>
      <c r="FED10"/>
      <c r="FEE10"/>
      <c r="FEF10"/>
      <c r="FEG10"/>
      <c r="FEH10"/>
      <c r="FEI10"/>
      <c r="FEJ10"/>
      <c r="FEK10"/>
      <c r="FEL10"/>
      <c r="FEM10"/>
      <c r="FEN10"/>
      <c r="FEO10"/>
      <c r="FEP10"/>
      <c r="FEQ10"/>
      <c r="FER10"/>
      <c r="FES10"/>
      <c r="FET10"/>
      <c r="FEU10"/>
      <c r="FEV10"/>
      <c r="FEW10"/>
      <c r="FEX10"/>
      <c r="FEY10"/>
      <c r="FEZ10"/>
      <c r="FFA10"/>
      <c r="FFB10"/>
      <c r="FFC10"/>
      <c r="FFD10"/>
      <c r="FFE10"/>
      <c r="FFF10"/>
      <c r="FFG10"/>
      <c r="FFH10"/>
      <c r="FFI10"/>
      <c r="FFJ10"/>
      <c r="FFK10"/>
      <c r="FFL10"/>
      <c r="FFM10"/>
      <c r="FFN10"/>
      <c r="FFO10"/>
      <c r="FFP10"/>
      <c r="FFQ10"/>
      <c r="FFR10"/>
      <c r="FFS10"/>
      <c r="FFT10"/>
      <c r="FFU10"/>
      <c r="FFV10"/>
      <c r="FFW10"/>
      <c r="FFX10"/>
      <c r="FFY10"/>
      <c r="FFZ10"/>
      <c r="FGA10"/>
      <c r="FGB10"/>
      <c r="FGC10"/>
      <c r="FGD10"/>
      <c r="FGE10"/>
      <c r="FGF10"/>
      <c r="FGG10"/>
      <c r="FGH10"/>
      <c r="FGI10"/>
      <c r="FGJ10"/>
      <c r="FGK10"/>
      <c r="FGL10"/>
      <c r="FGM10"/>
      <c r="FGN10"/>
      <c r="FGO10"/>
      <c r="FGP10"/>
      <c r="FGQ10"/>
      <c r="FGR10"/>
      <c r="FGS10"/>
      <c r="FGT10"/>
      <c r="FGU10"/>
      <c r="FGV10"/>
      <c r="FGW10"/>
      <c r="FGX10"/>
      <c r="FGY10"/>
      <c r="FGZ10"/>
      <c r="FHA10"/>
      <c r="FHB10"/>
      <c r="FHC10"/>
      <c r="FHD10"/>
      <c r="FHE10"/>
      <c r="FHF10"/>
      <c r="FHG10"/>
      <c r="FHH10"/>
      <c r="FHI10"/>
      <c r="FHJ10"/>
      <c r="FHK10"/>
      <c r="FHL10"/>
      <c r="FHM10"/>
      <c r="FHN10"/>
      <c r="FHO10"/>
      <c r="FHP10"/>
      <c r="FHQ10"/>
      <c r="FHR10"/>
      <c r="FHS10"/>
      <c r="FHT10"/>
      <c r="FHU10"/>
      <c r="FHV10"/>
      <c r="FHW10"/>
      <c r="FHX10"/>
      <c r="FHY10"/>
      <c r="FHZ10"/>
      <c r="FIA10"/>
      <c r="FIB10"/>
      <c r="FIC10"/>
      <c r="FID10"/>
      <c r="FIE10"/>
      <c r="FIF10"/>
      <c r="FIG10"/>
      <c r="FIH10"/>
      <c r="FII10"/>
      <c r="FIJ10"/>
      <c r="FIK10"/>
      <c r="FIL10"/>
      <c r="FIM10"/>
      <c r="FIN10"/>
      <c r="FIO10"/>
      <c r="FIP10"/>
      <c r="FIQ10"/>
      <c r="FIR10"/>
      <c r="FIS10"/>
      <c r="FIT10"/>
      <c r="FIU10"/>
      <c r="FIV10"/>
      <c r="FIW10"/>
      <c r="FIX10"/>
      <c r="FIY10"/>
      <c r="FIZ10"/>
      <c r="FJA10"/>
      <c r="FJB10"/>
      <c r="FJC10"/>
      <c r="FJD10"/>
      <c r="FJE10"/>
      <c r="FJF10"/>
      <c r="FJG10"/>
      <c r="FJH10"/>
      <c r="FJI10"/>
      <c r="FJJ10"/>
      <c r="FJK10"/>
      <c r="FJL10"/>
      <c r="FJM10"/>
      <c r="FJN10"/>
      <c r="FJO10"/>
      <c r="FJP10"/>
      <c r="FJQ10"/>
      <c r="FJR10"/>
      <c r="FJS10"/>
      <c r="FJT10"/>
      <c r="FJU10"/>
      <c r="FJV10"/>
      <c r="FJW10"/>
      <c r="FJX10"/>
      <c r="FJY10"/>
      <c r="FJZ10"/>
      <c r="FKA10"/>
      <c r="FKB10"/>
      <c r="FKC10"/>
      <c r="FKD10"/>
      <c r="FKE10"/>
      <c r="FKF10"/>
      <c r="FKG10"/>
      <c r="FKH10"/>
      <c r="FKI10"/>
      <c r="FKJ10"/>
      <c r="FKK10"/>
      <c r="FKL10"/>
      <c r="FKM10"/>
      <c r="FKN10"/>
      <c r="FKO10"/>
      <c r="FKP10"/>
      <c r="FKQ10"/>
      <c r="FKR10"/>
      <c r="FKS10"/>
      <c r="FKT10"/>
      <c r="FKU10"/>
      <c r="FKV10"/>
      <c r="FKW10"/>
      <c r="FKX10"/>
      <c r="FKY10"/>
      <c r="FKZ10"/>
      <c r="FLA10"/>
      <c r="FLB10"/>
      <c r="FLC10"/>
      <c r="FLD10"/>
      <c r="FLE10"/>
      <c r="FLF10"/>
      <c r="FLG10"/>
      <c r="FLH10"/>
      <c r="FLI10"/>
      <c r="FLJ10"/>
      <c r="FLK10"/>
      <c r="FLL10"/>
      <c r="FLM10"/>
      <c r="FLN10"/>
      <c r="FLO10"/>
      <c r="FLP10"/>
      <c r="FLQ10"/>
      <c r="FLR10"/>
      <c r="FLS10"/>
      <c r="FLT10"/>
      <c r="FLU10"/>
      <c r="FLV10"/>
      <c r="FLW10"/>
      <c r="FLX10"/>
      <c r="FLY10"/>
      <c r="FLZ10"/>
      <c r="FMA10"/>
      <c r="FMB10"/>
      <c r="FMC10"/>
      <c r="FMD10"/>
      <c r="FME10"/>
      <c r="FMF10"/>
      <c r="FMG10"/>
      <c r="FMH10"/>
      <c r="FMI10"/>
      <c r="FMJ10"/>
      <c r="FMK10"/>
      <c r="FML10"/>
      <c r="FMM10"/>
      <c r="FMN10"/>
      <c r="FMO10"/>
      <c r="FMP10"/>
      <c r="FMQ10"/>
      <c r="FMR10"/>
      <c r="FMS10"/>
      <c r="FMT10"/>
      <c r="FMU10"/>
      <c r="FMV10"/>
      <c r="FMW10"/>
      <c r="FMX10"/>
      <c r="FMY10"/>
      <c r="FMZ10"/>
      <c r="FNA10"/>
      <c r="FNB10"/>
      <c r="FNC10"/>
      <c r="FND10"/>
      <c r="FNE10"/>
      <c r="FNF10"/>
      <c r="FNG10"/>
      <c r="FNH10"/>
      <c r="FNI10"/>
      <c r="FNJ10"/>
      <c r="FNK10"/>
      <c r="FNL10"/>
      <c r="FNM10"/>
      <c r="FNN10"/>
      <c r="FNO10"/>
      <c r="FNP10"/>
      <c r="FNQ10"/>
      <c r="FNR10"/>
      <c r="FNS10"/>
      <c r="FNT10"/>
      <c r="FNU10"/>
      <c r="FNV10"/>
      <c r="FNW10"/>
      <c r="FNX10"/>
      <c r="FNY10"/>
      <c r="FNZ10"/>
      <c r="FOA10"/>
      <c r="FOB10"/>
      <c r="FOC10"/>
      <c r="FOD10"/>
      <c r="FOE10"/>
      <c r="FOF10"/>
      <c r="FOG10"/>
      <c r="FOH10"/>
      <c r="FOI10"/>
      <c r="FOJ10"/>
      <c r="FOK10"/>
      <c r="FOL10"/>
      <c r="FOM10"/>
      <c r="FON10"/>
      <c r="FOO10"/>
      <c r="FOP10"/>
      <c r="FOQ10"/>
      <c r="FOR10"/>
      <c r="FOS10"/>
      <c r="FOT10"/>
      <c r="FOU10"/>
      <c r="FOV10"/>
      <c r="FOW10"/>
      <c r="FOX10"/>
      <c r="FOY10"/>
      <c r="FOZ10"/>
      <c r="FPA10"/>
      <c r="FPB10"/>
      <c r="FPC10"/>
      <c r="FPD10"/>
      <c r="FPE10"/>
      <c r="FPF10"/>
      <c r="FPG10"/>
      <c r="FPH10"/>
      <c r="FPI10"/>
      <c r="FPJ10"/>
      <c r="FPK10"/>
      <c r="FPL10"/>
      <c r="FPM10"/>
      <c r="FPN10"/>
      <c r="FPO10"/>
      <c r="FPP10"/>
      <c r="FPQ10"/>
      <c r="FPR10"/>
      <c r="FPS10"/>
      <c r="FPT10"/>
      <c r="FPU10"/>
      <c r="FPV10"/>
      <c r="FPW10"/>
      <c r="FPX10"/>
      <c r="FPY10"/>
      <c r="FPZ10"/>
      <c r="FQA10"/>
      <c r="FQB10"/>
      <c r="FQC10"/>
      <c r="FQD10"/>
      <c r="FQE10"/>
      <c r="FQF10"/>
      <c r="FQG10"/>
      <c r="FQH10"/>
      <c r="FQI10"/>
      <c r="FQJ10"/>
      <c r="FQK10"/>
      <c r="FQL10"/>
      <c r="FQM10"/>
      <c r="FQN10"/>
      <c r="FQO10"/>
      <c r="FQP10"/>
      <c r="FQQ10"/>
      <c r="FQR10"/>
      <c r="FQS10"/>
      <c r="FQT10"/>
      <c r="FQU10"/>
      <c r="FQV10"/>
      <c r="FQW10"/>
      <c r="FQX10"/>
      <c r="FQY10"/>
      <c r="FQZ10"/>
      <c r="FRA10"/>
      <c r="FRB10"/>
      <c r="FRC10"/>
      <c r="FRD10"/>
      <c r="FRE10"/>
      <c r="FRF10"/>
      <c r="FRG10"/>
      <c r="FRH10"/>
      <c r="FRI10"/>
      <c r="FRJ10"/>
      <c r="FRK10"/>
      <c r="FRL10"/>
      <c r="FRM10"/>
      <c r="FRN10"/>
      <c r="FRO10"/>
      <c r="FRP10"/>
      <c r="FRQ10"/>
      <c r="FRR10"/>
      <c r="FRS10"/>
      <c r="FRT10"/>
      <c r="FRU10"/>
      <c r="FRV10"/>
      <c r="FRW10"/>
      <c r="FRX10"/>
      <c r="FRY10"/>
      <c r="FRZ10"/>
      <c r="FSA10"/>
      <c r="FSB10"/>
      <c r="FSC10"/>
      <c r="FSD10"/>
      <c r="FSE10"/>
      <c r="FSF10"/>
      <c r="FSG10"/>
      <c r="FSH10"/>
      <c r="FSI10"/>
      <c r="FSJ10"/>
      <c r="FSK10"/>
      <c r="FSL10"/>
      <c r="FSM10"/>
      <c r="FSN10"/>
      <c r="FSO10"/>
      <c r="FSP10"/>
      <c r="FSQ10"/>
      <c r="FSR10"/>
      <c r="FSS10"/>
      <c r="FST10"/>
      <c r="FSU10"/>
      <c r="FSV10"/>
      <c r="FSW10"/>
      <c r="FSX10"/>
      <c r="FSY10"/>
      <c r="FSZ10"/>
      <c r="FTA10"/>
      <c r="FTB10"/>
      <c r="FTC10"/>
      <c r="FTD10"/>
      <c r="FTE10"/>
      <c r="FTF10"/>
      <c r="FTG10"/>
      <c r="FTH10"/>
      <c r="FTI10"/>
      <c r="FTJ10"/>
      <c r="FTK10"/>
      <c r="FTL10"/>
      <c r="FTM10"/>
      <c r="FTN10"/>
      <c r="FTO10"/>
      <c r="FTP10"/>
      <c r="FTQ10"/>
      <c r="FTR10"/>
      <c r="FTS10"/>
      <c r="FTT10"/>
      <c r="FTU10"/>
      <c r="FTV10"/>
      <c r="FTW10"/>
      <c r="FTX10"/>
      <c r="FTY10"/>
      <c r="FTZ10"/>
      <c r="FUA10"/>
      <c r="FUB10"/>
      <c r="FUC10"/>
      <c r="FUD10"/>
      <c r="FUE10"/>
      <c r="FUF10"/>
      <c r="FUG10"/>
      <c r="FUH10"/>
      <c r="FUI10"/>
      <c r="FUJ10"/>
      <c r="FUK10"/>
      <c r="FUL10"/>
      <c r="FUM10"/>
      <c r="FUN10"/>
      <c r="FUO10"/>
      <c r="FUP10"/>
      <c r="FUQ10"/>
      <c r="FUR10"/>
      <c r="FUS10"/>
      <c r="FUT10"/>
      <c r="FUU10"/>
      <c r="FUV10"/>
      <c r="FUW10"/>
      <c r="FUX10"/>
      <c r="FUY10"/>
      <c r="FUZ10"/>
      <c r="FVA10"/>
      <c r="FVB10"/>
      <c r="FVC10"/>
      <c r="FVD10"/>
      <c r="FVE10"/>
      <c r="FVF10"/>
      <c r="FVG10"/>
      <c r="FVH10"/>
      <c r="FVI10"/>
      <c r="FVJ10"/>
      <c r="FVK10"/>
      <c r="FVL10"/>
      <c r="FVM10"/>
      <c r="FVN10"/>
      <c r="FVO10"/>
      <c r="FVP10"/>
      <c r="FVQ10"/>
      <c r="FVR10"/>
      <c r="FVS10"/>
      <c r="FVT10"/>
      <c r="FVU10"/>
      <c r="FVV10"/>
      <c r="FVW10"/>
      <c r="FVX10"/>
      <c r="FVY10"/>
      <c r="FVZ10"/>
      <c r="FWA10"/>
      <c r="FWB10"/>
      <c r="FWC10"/>
      <c r="FWD10"/>
      <c r="FWE10"/>
      <c r="FWF10"/>
      <c r="FWG10"/>
      <c r="FWH10"/>
      <c r="FWI10"/>
      <c r="FWJ10"/>
      <c r="FWK10"/>
      <c r="FWL10"/>
      <c r="FWM10"/>
      <c r="FWN10"/>
      <c r="FWO10"/>
      <c r="FWP10"/>
      <c r="FWQ10"/>
      <c r="FWR10"/>
      <c r="FWS10"/>
      <c r="FWT10"/>
      <c r="FWU10"/>
      <c r="FWV10"/>
      <c r="FWW10"/>
      <c r="FWX10"/>
      <c r="FWY10"/>
      <c r="FWZ10"/>
      <c r="FXA10"/>
      <c r="FXB10"/>
      <c r="FXC10"/>
      <c r="FXD10"/>
      <c r="FXE10"/>
      <c r="FXF10"/>
      <c r="FXG10"/>
      <c r="FXH10"/>
      <c r="FXI10"/>
      <c r="FXJ10"/>
      <c r="FXK10"/>
      <c r="FXL10"/>
      <c r="FXM10"/>
      <c r="FXN10"/>
      <c r="FXO10"/>
      <c r="FXP10"/>
      <c r="FXQ10"/>
      <c r="FXR10"/>
      <c r="FXS10"/>
      <c r="FXT10"/>
      <c r="FXU10"/>
      <c r="FXV10"/>
      <c r="FXW10"/>
      <c r="FXX10"/>
      <c r="FXY10"/>
      <c r="FXZ10"/>
      <c r="FYA10"/>
      <c r="FYB10"/>
      <c r="FYC10"/>
      <c r="FYD10"/>
      <c r="FYE10"/>
      <c r="FYF10"/>
      <c r="FYG10"/>
      <c r="FYH10"/>
      <c r="FYI10"/>
      <c r="FYJ10"/>
      <c r="FYK10"/>
      <c r="FYL10"/>
      <c r="FYM10"/>
      <c r="FYN10"/>
      <c r="FYO10"/>
      <c r="FYP10"/>
      <c r="FYQ10"/>
      <c r="FYR10"/>
      <c r="FYS10"/>
      <c r="FYT10"/>
      <c r="FYU10"/>
      <c r="FYV10"/>
      <c r="FYW10"/>
      <c r="FYX10"/>
      <c r="FYY10"/>
      <c r="FYZ10"/>
      <c r="FZA10"/>
      <c r="FZB10"/>
      <c r="FZC10"/>
      <c r="FZD10"/>
      <c r="FZE10"/>
      <c r="FZF10"/>
      <c r="FZG10"/>
      <c r="FZH10"/>
      <c r="FZI10"/>
      <c r="FZJ10"/>
      <c r="FZK10"/>
      <c r="FZL10"/>
      <c r="FZM10"/>
      <c r="FZN10"/>
      <c r="FZO10"/>
      <c r="FZP10"/>
      <c r="FZQ10"/>
      <c r="FZR10"/>
      <c r="FZS10"/>
      <c r="FZT10"/>
      <c r="FZU10"/>
      <c r="FZV10"/>
      <c r="FZW10"/>
      <c r="FZX10"/>
      <c r="FZY10"/>
      <c r="FZZ10"/>
      <c r="GAA10"/>
      <c r="GAB10"/>
      <c r="GAC10"/>
      <c r="GAD10"/>
      <c r="GAE10"/>
      <c r="GAF10"/>
      <c r="GAG10"/>
      <c r="GAH10"/>
      <c r="GAI10"/>
      <c r="GAJ10"/>
      <c r="GAK10"/>
      <c r="GAL10"/>
      <c r="GAM10"/>
      <c r="GAN10"/>
      <c r="GAO10"/>
      <c r="GAP10"/>
      <c r="GAQ10"/>
      <c r="GAR10"/>
      <c r="GAS10"/>
      <c r="GAT10"/>
      <c r="GAU10"/>
      <c r="GAV10"/>
      <c r="GAW10"/>
      <c r="GAX10"/>
      <c r="GAY10"/>
      <c r="GAZ10"/>
      <c r="GBA10"/>
      <c r="GBB10"/>
      <c r="GBC10"/>
      <c r="GBD10"/>
      <c r="GBE10"/>
      <c r="GBF10"/>
      <c r="GBG10"/>
      <c r="GBH10"/>
      <c r="GBI10"/>
      <c r="GBJ10"/>
      <c r="GBK10"/>
      <c r="GBL10"/>
      <c r="GBM10"/>
      <c r="GBN10"/>
      <c r="GBO10"/>
      <c r="GBP10"/>
      <c r="GBQ10"/>
      <c r="GBR10"/>
      <c r="GBS10"/>
      <c r="GBT10"/>
      <c r="GBU10"/>
      <c r="GBV10"/>
      <c r="GBW10"/>
      <c r="GBX10"/>
      <c r="GBY10"/>
      <c r="GBZ10"/>
      <c r="GCA10"/>
      <c r="GCB10"/>
      <c r="GCC10"/>
      <c r="GCD10"/>
      <c r="GCE10"/>
      <c r="GCF10"/>
      <c r="GCG10"/>
      <c r="GCH10"/>
      <c r="GCI10"/>
      <c r="GCJ10"/>
      <c r="GCK10"/>
      <c r="GCL10"/>
      <c r="GCM10"/>
      <c r="GCN10"/>
      <c r="GCO10"/>
      <c r="GCP10"/>
      <c r="GCQ10"/>
      <c r="GCR10"/>
      <c r="GCS10"/>
      <c r="GCT10"/>
      <c r="GCU10"/>
      <c r="GCV10"/>
      <c r="GCW10"/>
      <c r="GCX10"/>
      <c r="GCY10"/>
      <c r="GCZ10"/>
      <c r="GDA10"/>
      <c r="GDB10"/>
      <c r="GDC10"/>
      <c r="GDD10"/>
      <c r="GDE10"/>
      <c r="GDF10"/>
      <c r="GDG10"/>
      <c r="GDH10"/>
      <c r="GDI10"/>
      <c r="GDJ10"/>
      <c r="GDK10"/>
      <c r="GDL10"/>
      <c r="GDM10"/>
      <c r="GDN10"/>
      <c r="GDO10"/>
      <c r="GDP10"/>
      <c r="GDQ10"/>
      <c r="GDR10"/>
      <c r="GDS10"/>
      <c r="GDT10"/>
      <c r="GDU10"/>
      <c r="GDV10"/>
      <c r="GDW10"/>
      <c r="GDX10"/>
      <c r="GDY10"/>
      <c r="GDZ10"/>
      <c r="GEA10"/>
      <c r="GEB10"/>
      <c r="GEC10"/>
      <c r="GED10"/>
      <c r="GEE10"/>
      <c r="GEF10"/>
      <c r="GEG10"/>
      <c r="GEH10"/>
      <c r="GEI10"/>
      <c r="GEJ10"/>
      <c r="GEK10"/>
      <c r="GEL10"/>
      <c r="GEM10"/>
      <c r="GEN10"/>
      <c r="GEO10"/>
      <c r="GEP10"/>
      <c r="GEQ10"/>
      <c r="GER10"/>
      <c r="GES10"/>
      <c r="GET10"/>
      <c r="GEU10"/>
      <c r="GEV10"/>
      <c r="GEW10"/>
      <c r="GEX10"/>
      <c r="GEY10"/>
      <c r="GEZ10"/>
      <c r="GFA10"/>
      <c r="GFB10"/>
      <c r="GFC10"/>
      <c r="GFD10"/>
      <c r="GFE10"/>
      <c r="GFF10"/>
      <c r="GFG10"/>
      <c r="GFH10"/>
      <c r="GFI10"/>
      <c r="GFJ10"/>
      <c r="GFK10"/>
      <c r="GFL10"/>
      <c r="GFM10"/>
      <c r="GFN10"/>
      <c r="GFO10"/>
      <c r="GFP10"/>
      <c r="GFQ10"/>
      <c r="GFR10"/>
      <c r="GFS10"/>
      <c r="GFT10"/>
      <c r="GFU10"/>
      <c r="GFV10"/>
      <c r="GFW10"/>
      <c r="GFX10"/>
      <c r="GFY10"/>
      <c r="GFZ10"/>
      <c r="GGA10"/>
      <c r="GGB10"/>
      <c r="GGC10"/>
      <c r="GGD10"/>
      <c r="GGE10"/>
      <c r="GGF10"/>
      <c r="GGG10"/>
      <c r="GGH10"/>
      <c r="GGI10"/>
      <c r="GGJ10"/>
      <c r="GGK10"/>
      <c r="GGL10"/>
      <c r="GGM10"/>
      <c r="GGN10"/>
      <c r="GGO10"/>
      <c r="GGP10"/>
      <c r="GGQ10"/>
      <c r="GGR10"/>
      <c r="GGS10"/>
      <c r="GGT10"/>
      <c r="GGU10"/>
      <c r="GGV10"/>
      <c r="GGW10"/>
      <c r="GGX10"/>
      <c r="GGY10"/>
      <c r="GGZ10"/>
      <c r="GHA10"/>
      <c r="GHB10"/>
      <c r="GHC10"/>
      <c r="GHD10"/>
      <c r="GHE10"/>
      <c r="GHF10"/>
      <c r="GHG10"/>
      <c r="GHH10"/>
      <c r="GHI10"/>
      <c r="GHJ10"/>
      <c r="GHK10"/>
      <c r="GHL10"/>
      <c r="GHM10"/>
      <c r="GHN10"/>
      <c r="GHO10"/>
      <c r="GHP10"/>
      <c r="GHQ10"/>
      <c r="GHR10"/>
      <c r="GHS10"/>
      <c r="GHT10"/>
      <c r="GHU10"/>
      <c r="GHV10"/>
      <c r="GHW10"/>
      <c r="GHX10"/>
      <c r="GHY10"/>
      <c r="GHZ10"/>
      <c r="GIA10"/>
      <c r="GIB10"/>
      <c r="GIC10"/>
      <c r="GID10"/>
      <c r="GIE10"/>
      <c r="GIF10"/>
      <c r="GIG10"/>
      <c r="GIH10"/>
      <c r="GII10"/>
      <c r="GIJ10"/>
      <c r="GIK10"/>
      <c r="GIL10"/>
      <c r="GIM10"/>
      <c r="GIN10"/>
      <c r="GIO10"/>
      <c r="GIP10"/>
      <c r="GIQ10"/>
      <c r="GIR10"/>
      <c r="GIS10"/>
      <c r="GIT10"/>
      <c r="GIU10"/>
      <c r="GIV10"/>
      <c r="GIW10"/>
      <c r="GIX10"/>
      <c r="GIY10"/>
      <c r="GIZ10"/>
      <c r="GJA10"/>
      <c r="GJB10"/>
      <c r="GJC10"/>
      <c r="GJD10"/>
      <c r="GJE10"/>
      <c r="GJF10"/>
      <c r="GJG10"/>
      <c r="GJH10"/>
      <c r="GJI10"/>
      <c r="GJJ10"/>
      <c r="GJK10"/>
      <c r="GJL10"/>
      <c r="GJM10"/>
      <c r="GJN10"/>
      <c r="GJO10"/>
      <c r="GJP10"/>
      <c r="GJQ10"/>
      <c r="GJR10"/>
      <c r="GJS10"/>
      <c r="GJT10"/>
      <c r="GJU10"/>
      <c r="GJV10"/>
      <c r="GJW10"/>
      <c r="GJX10"/>
      <c r="GJY10"/>
      <c r="GJZ10"/>
      <c r="GKA10"/>
      <c r="GKB10"/>
      <c r="GKC10"/>
      <c r="GKD10"/>
      <c r="GKE10"/>
      <c r="GKF10"/>
      <c r="GKG10"/>
      <c r="GKH10"/>
      <c r="GKI10"/>
      <c r="GKJ10"/>
      <c r="GKK10"/>
      <c r="GKL10"/>
      <c r="GKM10"/>
      <c r="GKN10"/>
      <c r="GKO10"/>
      <c r="GKP10"/>
      <c r="GKQ10"/>
      <c r="GKR10"/>
      <c r="GKS10"/>
      <c r="GKT10"/>
      <c r="GKU10"/>
      <c r="GKV10"/>
      <c r="GKW10"/>
      <c r="GKX10"/>
      <c r="GKY10"/>
      <c r="GKZ10"/>
      <c r="GLA10"/>
      <c r="GLB10"/>
      <c r="GLC10"/>
      <c r="GLD10"/>
      <c r="GLE10"/>
      <c r="GLF10"/>
      <c r="GLG10"/>
      <c r="GLH10"/>
      <c r="GLI10"/>
      <c r="GLJ10"/>
      <c r="GLK10"/>
      <c r="GLL10"/>
      <c r="GLM10"/>
      <c r="GLN10"/>
      <c r="GLO10"/>
      <c r="GLP10"/>
      <c r="GLQ10"/>
      <c r="GLR10"/>
      <c r="GLS10"/>
      <c r="GLT10"/>
      <c r="GLU10"/>
      <c r="GLV10"/>
      <c r="GLW10"/>
      <c r="GLX10"/>
      <c r="GLY10"/>
      <c r="GLZ10"/>
      <c r="GMA10"/>
      <c r="GMB10"/>
      <c r="GMC10"/>
      <c r="GMD10"/>
      <c r="GME10"/>
      <c r="GMF10"/>
      <c r="GMG10"/>
      <c r="GMH10"/>
      <c r="GMI10"/>
      <c r="GMJ10"/>
      <c r="GMK10"/>
      <c r="GML10"/>
      <c r="GMM10"/>
      <c r="GMN10"/>
      <c r="GMO10"/>
      <c r="GMP10"/>
      <c r="GMQ10"/>
      <c r="GMR10"/>
      <c r="GMS10"/>
      <c r="GMT10"/>
      <c r="GMU10"/>
      <c r="GMV10"/>
      <c r="GMW10"/>
      <c r="GMX10"/>
      <c r="GMY10"/>
      <c r="GMZ10"/>
      <c r="GNA10"/>
      <c r="GNB10"/>
      <c r="GNC10"/>
      <c r="GND10"/>
      <c r="GNE10"/>
      <c r="GNF10"/>
      <c r="GNG10"/>
      <c r="GNH10"/>
      <c r="GNI10"/>
      <c r="GNJ10"/>
      <c r="GNK10"/>
      <c r="GNL10"/>
      <c r="GNM10"/>
      <c r="GNN10"/>
      <c r="GNO10"/>
      <c r="GNP10"/>
      <c r="GNQ10"/>
      <c r="GNR10"/>
      <c r="GNS10"/>
      <c r="GNT10"/>
      <c r="GNU10"/>
      <c r="GNV10"/>
      <c r="GNW10"/>
      <c r="GNX10"/>
      <c r="GNY10"/>
      <c r="GNZ10"/>
      <c r="GOA10"/>
      <c r="GOB10"/>
      <c r="GOC10"/>
      <c r="GOD10"/>
      <c r="GOE10"/>
      <c r="GOF10"/>
      <c r="GOG10"/>
      <c r="GOH10"/>
      <c r="GOI10"/>
      <c r="GOJ10"/>
      <c r="GOK10"/>
      <c r="GOL10"/>
      <c r="GOM10"/>
      <c r="GON10"/>
      <c r="GOO10"/>
      <c r="GOP10"/>
      <c r="GOQ10"/>
      <c r="GOR10"/>
      <c r="GOS10"/>
      <c r="GOT10"/>
      <c r="GOU10"/>
      <c r="GOV10"/>
      <c r="GOW10"/>
      <c r="GOX10"/>
      <c r="GOY10"/>
      <c r="GOZ10"/>
      <c r="GPA10"/>
      <c r="GPB10"/>
      <c r="GPC10"/>
      <c r="GPD10"/>
      <c r="GPE10"/>
      <c r="GPF10"/>
      <c r="GPG10"/>
      <c r="GPH10"/>
      <c r="GPI10"/>
      <c r="GPJ10"/>
      <c r="GPK10"/>
      <c r="GPL10"/>
      <c r="GPM10"/>
      <c r="GPN10"/>
      <c r="GPO10"/>
      <c r="GPP10"/>
      <c r="GPQ10"/>
      <c r="GPR10"/>
      <c r="GPS10"/>
      <c r="GPT10"/>
      <c r="GPU10"/>
      <c r="GPV10"/>
      <c r="GPW10"/>
      <c r="GPX10"/>
      <c r="GPY10"/>
      <c r="GPZ10"/>
      <c r="GQA10"/>
      <c r="GQB10"/>
      <c r="GQC10"/>
      <c r="GQD10"/>
      <c r="GQE10"/>
      <c r="GQF10"/>
      <c r="GQG10"/>
      <c r="GQH10"/>
      <c r="GQI10"/>
      <c r="GQJ10"/>
      <c r="GQK10"/>
      <c r="GQL10"/>
      <c r="GQM10"/>
      <c r="GQN10"/>
      <c r="GQO10"/>
      <c r="GQP10"/>
      <c r="GQQ10"/>
      <c r="GQR10"/>
      <c r="GQS10"/>
      <c r="GQT10"/>
      <c r="GQU10"/>
      <c r="GQV10"/>
      <c r="GQW10"/>
      <c r="GQX10"/>
      <c r="GQY10"/>
      <c r="GQZ10"/>
      <c r="GRA10"/>
      <c r="GRB10"/>
      <c r="GRC10"/>
      <c r="GRD10"/>
      <c r="GRE10"/>
      <c r="GRF10"/>
      <c r="GRG10"/>
      <c r="GRH10"/>
      <c r="GRI10"/>
      <c r="GRJ10"/>
      <c r="GRK10"/>
      <c r="GRL10"/>
      <c r="GRM10"/>
      <c r="GRN10"/>
      <c r="GRO10"/>
      <c r="GRP10"/>
      <c r="GRQ10"/>
      <c r="GRR10"/>
      <c r="GRS10"/>
      <c r="GRT10"/>
      <c r="GRU10"/>
      <c r="GRV10"/>
      <c r="GRW10"/>
      <c r="GRX10"/>
      <c r="GRY10"/>
      <c r="GRZ10"/>
      <c r="GSA10"/>
      <c r="GSB10"/>
      <c r="GSC10"/>
      <c r="GSD10"/>
      <c r="GSE10"/>
      <c r="GSF10"/>
      <c r="GSG10"/>
      <c r="GSH10"/>
      <c r="GSI10"/>
      <c r="GSJ10"/>
      <c r="GSK10"/>
      <c r="GSL10"/>
      <c r="GSM10"/>
      <c r="GSN10"/>
      <c r="GSO10"/>
      <c r="GSP10"/>
      <c r="GSQ10"/>
      <c r="GSR10"/>
      <c r="GSS10"/>
      <c r="GST10"/>
      <c r="GSU10"/>
      <c r="GSV10"/>
      <c r="GSW10"/>
      <c r="GSX10"/>
      <c r="GSY10"/>
      <c r="GSZ10"/>
      <c r="GTA10"/>
      <c r="GTB10"/>
      <c r="GTC10"/>
      <c r="GTD10"/>
      <c r="GTE10"/>
      <c r="GTF10"/>
      <c r="GTG10"/>
      <c r="GTH10"/>
      <c r="GTI10"/>
      <c r="GTJ10"/>
      <c r="GTK10"/>
      <c r="GTL10"/>
      <c r="GTM10"/>
      <c r="GTN10"/>
      <c r="GTO10"/>
      <c r="GTP10"/>
      <c r="GTQ10"/>
      <c r="GTR10"/>
      <c r="GTS10"/>
      <c r="GTT10"/>
      <c r="GTU10"/>
      <c r="GTV10"/>
      <c r="GTW10"/>
      <c r="GTX10"/>
      <c r="GTY10"/>
      <c r="GTZ10"/>
      <c r="GUA10"/>
      <c r="GUB10"/>
      <c r="GUC10"/>
      <c r="GUD10"/>
      <c r="GUE10"/>
      <c r="GUF10"/>
      <c r="GUG10"/>
      <c r="GUH10"/>
      <c r="GUI10"/>
      <c r="GUJ10"/>
      <c r="GUK10"/>
      <c r="GUL10"/>
      <c r="GUM10"/>
      <c r="GUN10"/>
      <c r="GUO10"/>
      <c r="GUP10"/>
      <c r="GUQ10"/>
      <c r="GUR10"/>
      <c r="GUS10"/>
      <c r="GUT10"/>
      <c r="GUU10"/>
      <c r="GUV10"/>
      <c r="GUW10"/>
      <c r="GUX10"/>
      <c r="GUY10"/>
      <c r="GUZ10"/>
      <c r="GVA10"/>
      <c r="GVB10"/>
      <c r="GVC10"/>
      <c r="GVD10"/>
      <c r="GVE10"/>
      <c r="GVF10"/>
      <c r="GVG10"/>
      <c r="GVH10"/>
      <c r="GVI10"/>
      <c r="GVJ10"/>
      <c r="GVK10"/>
      <c r="GVL10"/>
      <c r="GVM10"/>
      <c r="GVN10"/>
      <c r="GVO10"/>
      <c r="GVP10"/>
      <c r="GVQ10"/>
      <c r="GVR10"/>
      <c r="GVS10"/>
      <c r="GVT10"/>
      <c r="GVU10"/>
      <c r="GVV10"/>
      <c r="GVW10"/>
      <c r="GVX10"/>
      <c r="GVY10"/>
      <c r="GVZ10"/>
      <c r="GWA10"/>
      <c r="GWB10"/>
      <c r="GWC10"/>
      <c r="GWD10"/>
      <c r="GWE10"/>
      <c r="GWF10"/>
      <c r="GWG10"/>
      <c r="GWH10"/>
      <c r="GWI10"/>
      <c r="GWJ10"/>
      <c r="GWK10"/>
      <c r="GWL10"/>
      <c r="GWM10"/>
      <c r="GWN10"/>
      <c r="GWO10"/>
      <c r="GWP10"/>
      <c r="GWQ10"/>
      <c r="GWR10"/>
      <c r="GWS10"/>
      <c r="GWT10"/>
      <c r="GWU10"/>
      <c r="GWV10"/>
      <c r="GWW10"/>
      <c r="GWX10"/>
      <c r="GWY10"/>
      <c r="GWZ10"/>
      <c r="GXA10"/>
      <c r="GXB10"/>
      <c r="GXC10"/>
      <c r="GXD10"/>
      <c r="GXE10"/>
      <c r="GXF10"/>
      <c r="GXG10"/>
      <c r="GXH10"/>
      <c r="GXI10"/>
      <c r="GXJ10"/>
      <c r="GXK10"/>
      <c r="GXL10"/>
      <c r="GXM10"/>
      <c r="GXN10"/>
      <c r="GXO10"/>
      <c r="GXP10"/>
      <c r="GXQ10"/>
      <c r="GXR10"/>
      <c r="GXS10"/>
      <c r="GXT10"/>
      <c r="GXU10"/>
      <c r="GXV10"/>
      <c r="GXW10"/>
      <c r="GXX10"/>
      <c r="GXY10"/>
      <c r="GXZ10"/>
      <c r="GYA10"/>
      <c r="GYB10"/>
      <c r="GYC10"/>
      <c r="GYD10"/>
      <c r="GYE10"/>
      <c r="GYF10"/>
      <c r="GYG10"/>
      <c r="GYH10"/>
      <c r="GYI10"/>
      <c r="GYJ10"/>
      <c r="GYK10"/>
      <c r="GYL10"/>
      <c r="GYM10"/>
      <c r="GYN10"/>
      <c r="GYO10"/>
      <c r="GYP10"/>
      <c r="GYQ10"/>
      <c r="GYR10"/>
      <c r="GYS10"/>
      <c r="GYT10"/>
      <c r="GYU10"/>
      <c r="GYV10"/>
      <c r="GYW10"/>
      <c r="GYX10"/>
      <c r="GYY10"/>
      <c r="GYZ10"/>
      <c r="GZA10"/>
      <c r="GZB10"/>
      <c r="GZC10"/>
      <c r="GZD10"/>
      <c r="GZE10"/>
      <c r="GZF10"/>
      <c r="GZG10"/>
      <c r="GZH10"/>
      <c r="GZI10"/>
      <c r="GZJ10"/>
      <c r="GZK10"/>
      <c r="GZL10"/>
      <c r="GZM10"/>
      <c r="GZN10"/>
      <c r="GZO10"/>
      <c r="GZP10"/>
      <c r="GZQ10"/>
      <c r="GZR10"/>
      <c r="GZS10"/>
      <c r="GZT10"/>
      <c r="GZU10"/>
      <c r="GZV10"/>
      <c r="GZW10"/>
      <c r="GZX10"/>
      <c r="GZY10"/>
      <c r="GZZ10"/>
      <c r="HAA10"/>
      <c r="HAB10"/>
      <c r="HAC10"/>
      <c r="HAD10"/>
      <c r="HAE10"/>
      <c r="HAF10"/>
      <c r="HAG10"/>
      <c r="HAH10"/>
      <c r="HAI10"/>
      <c r="HAJ10"/>
      <c r="HAK10"/>
      <c r="HAL10"/>
      <c r="HAM10"/>
      <c r="HAN10"/>
      <c r="HAO10"/>
      <c r="HAP10"/>
      <c r="HAQ10"/>
      <c r="HAR10"/>
      <c r="HAS10"/>
      <c r="HAT10"/>
      <c r="HAU10"/>
      <c r="HAV10"/>
      <c r="HAW10"/>
      <c r="HAX10"/>
      <c r="HAY10"/>
      <c r="HAZ10"/>
      <c r="HBA10"/>
      <c r="HBB10"/>
      <c r="HBC10"/>
      <c r="HBD10"/>
      <c r="HBE10"/>
      <c r="HBF10"/>
      <c r="HBG10"/>
      <c r="HBH10"/>
      <c r="HBI10"/>
      <c r="HBJ10"/>
      <c r="HBK10"/>
      <c r="HBL10"/>
      <c r="HBM10"/>
      <c r="HBN10"/>
      <c r="HBO10"/>
      <c r="HBP10"/>
      <c r="HBQ10"/>
      <c r="HBR10"/>
      <c r="HBS10"/>
      <c r="HBT10"/>
      <c r="HBU10"/>
      <c r="HBV10"/>
      <c r="HBW10"/>
      <c r="HBX10"/>
      <c r="HBY10"/>
      <c r="HBZ10"/>
      <c r="HCA10"/>
      <c r="HCB10"/>
      <c r="HCC10"/>
      <c r="HCD10"/>
      <c r="HCE10"/>
      <c r="HCF10"/>
      <c r="HCG10"/>
      <c r="HCH10"/>
      <c r="HCI10"/>
      <c r="HCJ10"/>
      <c r="HCK10"/>
      <c r="HCL10"/>
      <c r="HCM10"/>
      <c r="HCN10"/>
      <c r="HCO10"/>
      <c r="HCP10"/>
      <c r="HCQ10"/>
      <c r="HCR10"/>
      <c r="HCS10"/>
      <c r="HCT10"/>
      <c r="HCU10"/>
      <c r="HCV10"/>
      <c r="HCW10"/>
      <c r="HCX10"/>
      <c r="HCY10"/>
      <c r="HCZ10"/>
      <c r="HDA10"/>
      <c r="HDB10"/>
      <c r="HDC10"/>
      <c r="HDD10"/>
      <c r="HDE10"/>
      <c r="HDF10"/>
      <c r="HDG10"/>
      <c r="HDH10"/>
      <c r="HDI10"/>
      <c r="HDJ10"/>
      <c r="HDK10"/>
      <c r="HDL10"/>
      <c r="HDM10"/>
      <c r="HDN10"/>
      <c r="HDO10"/>
      <c r="HDP10"/>
      <c r="HDQ10"/>
      <c r="HDR10"/>
      <c r="HDS10"/>
      <c r="HDT10"/>
      <c r="HDU10"/>
      <c r="HDV10"/>
      <c r="HDW10"/>
      <c r="HDX10"/>
      <c r="HDY10"/>
      <c r="HDZ10"/>
      <c r="HEA10"/>
      <c r="HEB10"/>
      <c r="HEC10"/>
      <c r="HED10"/>
      <c r="HEE10"/>
      <c r="HEF10"/>
      <c r="HEG10"/>
      <c r="HEH10"/>
      <c r="HEI10"/>
      <c r="HEJ10"/>
      <c r="HEK10"/>
      <c r="HEL10"/>
      <c r="HEM10"/>
      <c r="HEN10"/>
      <c r="HEO10"/>
      <c r="HEP10"/>
      <c r="HEQ10"/>
      <c r="HER10"/>
      <c r="HES10"/>
      <c r="HET10"/>
      <c r="HEU10"/>
      <c r="HEV10"/>
      <c r="HEW10"/>
      <c r="HEX10"/>
      <c r="HEY10"/>
      <c r="HEZ10"/>
      <c r="HFA10"/>
      <c r="HFB10"/>
      <c r="HFC10"/>
      <c r="HFD10"/>
      <c r="HFE10"/>
      <c r="HFF10"/>
      <c r="HFG10"/>
      <c r="HFH10"/>
      <c r="HFI10"/>
      <c r="HFJ10"/>
      <c r="HFK10"/>
      <c r="HFL10"/>
      <c r="HFM10"/>
      <c r="HFN10"/>
      <c r="HFO10"/>
      <c r="HFP10"/>
      <c r="HFQ10"/>
      <c r="HFR10"/>
      <c r="HFS10"/>
      <c r="HFT10"/>
      <c r="HFU10"/>
      <c r="HFV10"/>
      <c r="HFW10"/>
      <c r="HFX10"/>
      <c r="HFY10"/>
      <c r="HFZ10"/>
      <c r="HGA10"/>
      <c r="HGB10"/>
      <c r="HGC10"/>
      <c r="HGD10"/>
      <c r="HGE10"/>
      <c r="HGF10"/>
      <c r="HGG10"/>
      <c r="HGH10"/>
      <c r="HGI10"/>
      <c r="HGJ10"/>
      <c r="HGK10"/>
      <c r="HGL10"/>
      <c r="HGM10"/>
      <c r="HGN10"/>
      <c r="HGO10"/>
      <c r="HGP10"/>
      <c r="HGQ10"/>
      <c r="HGR10"/>
      <c r="HGS10"/>
      <c r="HGT10"/>
      <c r="HGU10"/>
      <c r="HGV10"/>
      <c r="HGW10"/>
      <c r="HGX10"/>
      <c r="HGY10"/>
      <c r="HGZ10"/>
      <c r="HHA10"/>
      <c r="HHB10"/>
      <c r="HHC10"/>
      <c r="HHD10"/>
      <c r="HHE10"/>
      <c r="HHF10"/>
      <c r="HHG10"/>
      <c r="HHH10"/>
      <c r="HHI10"/>
      <c r="HHJ10"/>
      <c r="HHK10"/>
      <c r="HHL10"/>
      <c r="HHM10"/>
      <c r="HHN10"/>
      <c r="HHO10"/>
      <c r="HHP10"/>
      <c r="HHQ10"/>
      <c r="HHR10"/>
      <c r="HHS10"/>
      <c r="HHT10"/>
      <c r="HHU10"/>
      <c r="HHV10"/>
      <c r="HHW10"/>
      <c r="HHX10"/>
      <c r="HHY10"/>
      <c r="HHZ10"/>
      <c r="HIA10"/>
      <c r="HIB10"/>
      <c r="HIC10"/>
      <c r="HID10"/>
      <c r="HIE10"/>
      <c r="HIF10"/>
      <c r="HIG10"/>
      <c r="HIH10"/>
      <c r="HII10"/>
      <c r="HIJ10"/>
      <c r="HIK10"/>
      <c r="HIL10"/>
      <c r="HIM10"/>
      <c r="HIN10"/>
      <c r="HIO10"/>
      <c r="HIP10"/>
      <c r="HIQ10"/>
      <c r="HIR10"/>
      <c r="HIS10"/>
      <c r="HIT10"/>
      <c r="HIU10"/>
      <c r="HIV10"/>
      <c r="HIW10"/>
      <c r="HIX10"/>
      <c r="HIY10"/>
      <c r="HIZ10"/>
      <c r="HJA10"/>
      <c r="HJB10"/>
      <c r="HJC10"/>
      <c r="HJD10"/>
      <c r="HJE10"/>
      <c r="HJF10"/>
      <c r="HJG10"/>
      <c r="HJH10"/>
      <c r="HJI10"/>
      <c r="HJJ10"/>
      <c r="HJK10"/>
      <c r="HJL10"/>
      <c r="HJM10"/>
      <c r="HJN10"/>
      <c r="HJO10"/>
      <c r="HJP10"/>
      <c r="HJQ10"/>
      <c r="HJR10"/>
      <c r="HJS10"/>
      <c r="HJT10"/>
      <c r="HJU10"/>
      <c r="HJV10"/>
      <c r="HJW10"/>
      <c r="HJX10"/>
      <c r="HJY10"/>
      <c r="HJZ10"/>
      <c r="HKA10"/>
      <c r="HKB10"/>
      <c r="HKC10"/>
      <c r="HKD10"/>
      <c r="HKE10"/>
      <c r="HKF10"/>
      <c r="HKG10"/>
      <c r="HKH10"/>
      <c r="HKI10"/>
      <c r="HKJ10"/>
      <c r="HKK10"/>
      <c r="HKL10"/>
      <c r="HKM10"/>
      <c r="HKN10"/>
      <c r="HKO10"/>
      <c r="HKP10"/>
      <c r="HKQ10"/>
      <c r="HKR10"/>
      <c r="HKS10"/>
      <c r="HKT10"/>
      <c r="HKU10"/>
      <c r="HKV10"/>
      <c r="HKW10"/>
      <c r="HKX10"/>
      <c r="HKY10"/>
      <c r="HKZ10"/>
      <c r="HLA10"/>
      <c r="HLB10"/>
      <c r="HLC10"/>
      <c r="HLD10"/>
      <c r="HLE10"/>
      <c r="HLF10"/>
      <c r="HLG10"/>
      <c r="HLH10"/>
      <c r="HLI10"/>
      <c r="HLJ10"/>
      <c r="HLK10"/>
      <c r="HLL10"/>
      <c r="HLM10"/>
      <c r="HLN10"/>
      <c r="HLO10"/>
      <c r="HLP10"/>
      <c r="HLQ10"/>
      <c r="HLR10"/>
      <c r="HLS10"/>
      <c r="HLT10"/>
      <c r="HLU10"/>
      <c r="HLV10"/>
      <c r="HLW10"/>
      <c r="HLX10"/>
      <c r="HLY10"/>
      <c r="HLZ10"/>
      <c r="HMA10"/>
      <c r="HMB10"/>
      <c r="HMC10"/>
      <c r="HMD10"/>
      <c r="HME10"/>
      <c r="HMF10"/>
      <c r="HMG10"/>
      <c r="HMH10"/>
      <c r="HMI10"/>
      <c r="HMJ10"/>
      <c r="HMK10"/>
      <c r="HML10"/>
      <c r="HMM10"/>
      <c r="HMN10"/>
      <c r="HMO10"/>
      <c r="HMP10"/>
      <c r="HMQ10"/>
      <c r="HMR10"/>
      <c r="HMS10"/>
      <c r="HMT10"/>
      <c r="HMU10"/>
      <c r="HMV10"/>
      <c r="HMW10"/>
      <c r="HMX10"/>
      <c r="HMY10"/>
      <c r="HMZ10"/>
      <c r="HNA10"/>
      <c r="HNB10"/>
      <c r="HNC10"/>
      <c r="HND10"/>
      <c r="HNE10"/>
      <c r="HNF10"/>
      <c r="HNG10"/>
      <c r="HNH10"/>
      <c r="HNI10"/>
      <c r="HNJ10"/>
      <c r="HNK10"/>
      <c r="HNL10"/>
      <c r="HNM10"/>
      <c r="HNN10"/>
      <c r="HNO10"/>
      <c r="HNP10"/>
      <c r="HNQ10"/>
      <c r="HNR10"/>
      <c r="HNS10"/>
      <c r="HNT10"/>
      <c r="HNU10"/>
      <c r="HNV10"/>
      <c r="HNW10"/>
      <c r="HNX10"/>
      <c r="HNY10"/>
      <c r="HNZ10"/>
      <c r="HOA10"/>
      <c r="HOB10"/>
      <c r="HOC10"/>
      <c r="HOD10"/>
      <c r="HOE10"/>
      <c r="HOF10"/>
      <c r="HOG10"/>
      <c r="HOH10"/>
      <c r="HOI10"/>
      <c r="HOJ10"/>
      <c r="HOK10"/>
      <c r="HOL10"/>
      <c r="HOM10"/>
      <c r="HON10"/>
      <c r="HOO10"/>
      <c r="HOP10"/>
      <c r="HOQ10"/>
      <c r="HOR10"/>
      <c r="HOS10"/>
      <c r="HOT10"/>
      <c r="HOU10"/>
      <c r="HOV10"/>
      <c r="HOW10"/>
      <c r="HOX10"/>
      <c r="HOY10"/>
      <c r="HOZ10"/>
      <c r="HPA10"/>
      <c r="HPB10"/>
      <c r="HPC10"/>
      <c r="HPD10"/>
      <c r="HPE10"/>
      <c r="HPF10"/>
      <c r="HPG10"/>
      <c r="HPH10"/>
      <c r="HPI10"/>
      <c r="HPJ10"/>
      <c r="HPK10"/>
      <c r="HPL10"/>
      <c r="HPM10"/>
      <c r="HPN10"/>
      <c r="HPO10"/>
      <c r="HPP10"/>
      <c r="HPQ10"/>
      <c r="HPR10"/>
      <c r="HPS10"/>
      <c r="HPT10"/>
      <c r="HPU10"/>
      <c r="HPV10"/>
      <c r="HPW10"/>
      <c r="HPX10"/>
      <c r="HPY10"/>
      <c r="HPZ10"/>
      <c r="HQA10"/>
      <c r="HQB10"/>
      <c r="HQC10"/>
      <c r="HQD10"/>
      <c r="HQE10"/>
      <c r="HQF10"/>
      <c r="HQG10"/>
      <c r="HQH10"/>
      <c r="HQI10"/>
      <c r="HQJ10"/>
      <c r="HQK10"/>
      <c r="HQL10"/>
      <c r="HQM10"/>
      <c r="HQN10"/>
      <c r="HQO10"/>
      <c r="HQP10"/>
      <c r="HQQ10"/>
      <c r="HQR10"/>
      <c r="HQS10"/>
      <c r="HQT10"/>
      <c r="HQU10"/>
      <c r="HQV10"/>
      <c r="HQW10"/>
      <c r="HQX10"/>
      <c r="HQY10"/>
      <c r="HQZ10"/>
      <c r="HRA10"/>
      <c r="HRB10"/>
      <c r="HRC10"/>
      <c r="HRD10"/>
      <c r="HRE10"/>
      <c r="HRF10"/>
      <c r="HRG10"/>
      <c r="HRH10"/>
      <c r="HRI10"/>
      <c r="HRJ10"/>
      <c r="HRK10"/>
      <c r="HRL10"/>
      <c r="HRM10"/>
      <c r="HRN10"/>
      <c r="HRO10"/>
      <c r="HRP10"/>
      <c r="HRQ10"/>
      <c r="HRR10"/>
      <c r="HRS10"/>
      <c r="HRT10"/>
      <c r="HRU10"/>
      <c r="HRV10"/>
      <c r="HRW10"/>
      <c r="HRX10"/>
      <c r="HRY10"/>
      <c r="HRZ10"/>
      <c r="HSA10"/>
      <c r="HSB10"/>
      <c r="HSC10"/>
      <c r="HSD10"/>
      <c r="HSE10"/>
      <c r="HSF10"/>
      <c r="HSG10"/>
      <c r="HSH10"/>
      <c r="HSI10"/>
      <c r="HSJ10"/>
      <c r="HSK10"/>
      <c r="HSL10"/>
      <c r="HSM10"/>
      <c r="HSN10"/>
      <c r="HSO10"/>
      <c r="HSP10"/>
      <c r="HSQ10"/>
      <c r="HSR10"/>
      <c r="HSS10"/>
      <c r="HST10"/>
      <c r="HSU10"/>
      <c r="HSV10"/>
      <c r="HSW10"/>
      <c r="HSX10"/>
      <c r="HSY10"/>
      <c r="HSZ10"/>
      <c r="HTA10"/>
      <c r="HTB10"/>
      <c r="HTC10"/>
      <c r="HTD10"/>
      <c r="HTE10"/>
      <c r="HTF10"/>
      <c r="HTG10"/>
      <c r="HTH10"/>
      <c r="HTI10"/>
      <c r="HTJ10"/>
      <c r="HTK10"/>
      <c r="HTL10"/>
      <c r="HTM10"/>
      <c r="HTN10"/>
      <c r="HTO10"/>
      <c r="HTP10"/>
      <c r="HTQ10"/>
      <c r="HTR10"/>
      <c r="HTS10"/>
      <c r="HTT10"/>
      <c r="HTU10"/>
      <c r="HTV10"/>
      <c r="HTW10"/>
      <c r="HTX10"/>
      <c r="HTY10"/>
      <c r="HTZ10"/>
      <c r="HUA10"/>
      <c r="HUB10"/>
      <c r="HUC10"/>
      <c r="HUD10"/>
      <c r="HUE10"/>
      <c r="HUF10"/>
      <c r="HUG10"/>
      <c r="HUH10"/>
      <c r="HUI10"/>
      <c r="HUJ10"/>
      <c r="HUK10"/>
      <c r="HUL10"/>
      <c r="HUM10"/>
      <c r="HUN10"/>
      <c r="HUO10"/>
      <c r="HUP10"/>
      <c r="HUQ10"/>
      <c r="HUR10"/>
      <c r="HUS10"/>
      <c r="HUT10"/>
      <c r="HUU10"/>
      <c r="HUV10"/>
      <c r="HUW10"/>
      <c r="HUX10"/>
      <c r="HUY10"/>
      <c r="HUZ10"/>
      <c r="HVA10"/>
      <c r="HVB10"/>
      <c r="HVC10"/>
      <c r="HVD10"/>
      <c r="HVE10"/>
      <c r="HVF10"/>
      <c r="HVG10"/>
      <c r="HVH10"/>
      <c r="HVI10"/>
      <c r="HVJ10"/>
      <c r="HVK10"/>
      <c r="HVL10"/>
      <c r="HVM10"/>
      <c r="HVN10"/>
      <c r="HVO10"/>
      <c r="HVP10"/>
      <c r="HVQ10"/>
      <c r="HVR10"/>
      <c r="HVS10"/>
      <c r="HVT10"/>
      <c r="HVU10"/>
      <c r="HVV10"/>
      <c r="HVW10"/>
      <c r="HVX10"/>
      <c r="HVY10"/>
      <c r="HVZ10"/>
      <c r="HWA10"/>
      <c r="HWB10"/>
      <c r="HWC10"/>
      <c r="HWD10"/>
      <c r="HWE10"/>
      <c r="HWF10"/>
      <c r="HWG10"/>
      <c r="HWH10"/>
      <c r="HWI10"/>
      <c r="HWJ10"/>
      <c r="HWK10"/>
      <c r="HWL10"/>
      <c r="HWM10"/>
      <c r="HWN10"/>
      <c r="HWO10"/>
      <c r="HWP10"/>
      <c r="HWQ10"/>
      <c r="HWR10"/>
      <c r="HWS10"/>
      <c r="HWT10"/>
      <c r="HWU10"/>
      <c r="HWV10"/>
      <c r="HWW10"/>
      <c r="HWX10"/>
      <c r="HWY10"/>
      <c r="HWZ10"/>
      <c r="HXA10"/>
      <c r="HXB10"/>
      <c r="HXC10"/>
      <c r="HXD10"/>
      <c r="HXE10"/>
      <c r="HXF10"/>
      <c r="HXG10"/>
      <c r="HXH10"/>
      <c r="HXI10"/>
      <c r="HXJ10"/>
      <c r="HXK10"/>
      <c r="HXL10"/>
      <c r="HXM10"/>
      <c r="HXN10"/>
      <c r="HXO10"/>
      <c r="HXP10"/>
      <c r="HXQ10"/>
      <c r="HXR10"/>
      <c r="HXS10"/>
      <c r="HXT10"/>
      <c r="HXU10"/>
      <c r="HXV10"/>
      <c r="HXW10"/>
      <c r="HXX10"/>
      <c r="HXY10"/>
      <c r="HXZ10"/>
      <c r="HYA10"/>
      <c r="HYB10"/>
      <c r="HYC10"/>
      <c r="HYD10"/>
      <c r="HYE10"/>
      <c r="HYF10"/>
      <c r="HYG10"/>
      <c r="HYH10"/>
      <c r="HYI10"/>
      <c r="HYJ10"/>
      <c r="HYK10"/>
      <c r="HYL10"/>
      <c r="HYM10"/>
      <c r="HYN10"/>
      <c r="HYO10"/>
      <c r="HYP10"/>
      <c r="HYQ10"/>
      <c r="HYR10"/>
      <c r="HYS10"/>
      <c r="HYT10"/>
      <c r="HYU10"/>
      <c r="HYV10"/>
      <c r="HYW10"/>
      <c r="HYX10"/>
      <c r="HYY10"/>
      <c r="HYZ10"/>
      <c r="HZA10"/>
      <c r="HZB10"/>
      <c r="HZC10"/>
      <c r="HZD10"/>
      <c r="HZE10"/>
      <c r="HZF10"/>
      <c r="HZG10"/>
      <c r="HZH10"/>
      <c r="HZI10"/>
      <c r="HZJ10"/>
      <c r="HZK10"/>
      <c r="HZL10"/>
      <c r="HZM10"/>
      <c r="HZN10"/>
      <c r="HZO10"/>
      <c r="HZP10"/>
      <c r="HZQ10"/>
      <c r="HZR10"/>
      <c r="HZS10"/>
      <c r="HZT10"/>
      <c r="HZU10"/>
      <c r="HZV10"/>
      <c r="HZW10"/>
      <c r="HZX10"/>
      <c r="HZY10"/>
      <c r="HZZ10"/>
      <c r="IAA10"/>
      <c r="IAB10"/>
      <c r="IAC10"/>
      <c r="IAD10"/>
      <c r="IAE10"/>
      <c r="IAF10"/>
      <c r="IAG10"/>
      <c r="IAH10"/>
      <c r="IAI10"/>
      <c r="IAJ10"/>
      <c r="IAK10"/>
      <c r="IAL10"/>
      <c r="IAM10"/>
      <c r="IAN10"/>
      <c r="IAO10"/>
      <c r="IAP10"/>
      <c r="IAQ10"/>
      <c r="IAR10"/>
      <c r="IAS10"/>
      <c r="IAT10"/>
      <c r="IAU10"/>
      <c r="IAV10"/>
      <c r="IAW10"/>
      <c r="IAX10"/>
      <c r="IAY10"/>
      <c r="IAZ10"/>
      <c r="IBA10"/>
      <c r="IBB10"/>
      <c r="IBC10"/>
      <c r="IBD10"/>
      <c r="IBE10"/>
      <c r="IBF10"/>
      <c r="IBG10"/>
      <c r="IBH10"/>
      <c r="IBI10"/>
      <c r="IBJ10"/>
      <c r="IBK10"/>
      <c r="IBL10"/>
      <c r="IBM10"/>
      <c r="IBN10"/>
      <c r="IBO10"/>
      <c r="IBP10"/>
      <c r="IBQ10"/>
      <c r="IBR10"/>
      <c r="IBS10"/>
      <c r="IBT10"/>
      <c r="IBU10"/>
      <c r="IBV10"/>
      <c r="IBW10"/>
      <c r="IBX10"/>
      <c r="IBY10"/>
      <c r="IBZ10"/>
      <c r="ICA10"/>
      <c r="ICB10"/>
      <c r="ICC10"/>
      <c r="ICD10"/>
      <c r="ICE10"/>
      <c r="ICF10"/>
      <c r="ICG10"/>
      <c r="ICH10"/>
      <c r="ICI10"/>
      <c r="ICJ10"/>
      <c r="ICK10"/>
      <c r="ICL10"/>
      <c r="ICM10"/>
      <c r="ICN10"/>
      <c r="ICO10"/>
      <c r="ICP10"/>
      <c r="ICQ10"/>
      <c r="ICR10"/>
      <c r="ICS10"/>
      <c r="ICT10"/>
      <c r="ICU10"/>
      <c r="ICV10"/>
      <c r="ICW10"/>
      <c r="ICX10"/>
      <c r="ICY10"/>
      <c r="ICZ10"/>
      <c r="IDA10"/>
      <c r="IDB10"/>
      <c r="IDC10"/>
      <c r="IDD10"/>
      <c r="IDE10"/>
      <c r="IDF10"/>
      <c r="IDG10"/>
      <c r="IDH10"/>
      <c r="IDI10"/>
      <c r="IDJ10"/>
      <c r="IDK10"/>
      <c r="IDL10"/>
      <c r="IDM10"/>
      <c r="IDN10"/>
      <c r="IDO10"/>
      <c r="IDP10"/>
      <c r="IDQ10"/>
      <c r="IDR10"/>
      <c r="IDS10"/>
      <c r="IDT10"/>
      <c r="IDU10"/>
      <c r="IDV10"/>
      <c r="IDW10"/>
      <c r="IDX10"/>
      <c r="IDY10"/>
      <c r="IDZ10"/>
      <c r="IEA10"/>
      <c r="IEB10"/>
      <c r="IEC10"/>
      <c r="IED10"/>
      <c r="IEE10"/>
      <c r="IEF10"/>
      <c r="IEG10"/>
      <c r="IEH10"/>
      <c r="IEI10"/>
      <c r="IEJ10"/>
      <c r="IEK10"/>
      <c r="IEL10"/>
      <c r="IEM10"/>
      <c r="IEN10"/>
      <c r="IEO10"/>
      <c r="IEP10"/>
      <c r="IEQ10"/>
      <c r="IER10"/>
      <c r="IES10"/>
      <c r="IET10"/>
      <c r="IEU10"/>
      <c r="IEV10"/>
      <c r="IEW10"/>
      <c r="IEX10"/>
      <c r="IEY10"/>
      <c r="IEZ10"/>
      <c r="IFA10"/>
      <c r="IFB10"/>
      <c r="IFC10"/>
      <c r="IFD10"/>
      <c r="IFE10"/>
      <c r="IFF10"/>
      <c r="IFG10"/>
      <c r="IFH10"/>
      <c r="IFI10"/>
      <c r="IFJ10"/>
      <c r="IFK10"/>
      <c r="IFL10"/>
      <c r="IFM10"/>
      <c r="IFN10"/>
      <c r="IFO10"/>
      <c r="IFP10"/>
      <c r="IFQ10"/>
      <c r="IFR10"/>
      <c r="IFS10"/>
      <c r="IFT10"/>
      <c r="IFU10"/>
      <c r="IFV10"/>
      <c r="IFW10"/>
      <c r="IFX10"/>
      <c r="IFY10"/>
      <c r="IFZ10"/>
      <c r="IGA10"/>
      <c r="IGB10"/>
      <c r="IGC10"/>
      <c r="IGD10"/>
      <c r="IGE10"/>
      <c r="IGF10"/>
      <c r="IGG10"/>
      <c r="IGH10"/>
      <c r="IGI10"/>
      <c r="IGJ10"/>
      <c r="IGK10"/>
      <c r="IGL10"/>
      <c r="IGM10"/>
      <c r="IGN10"/>
      <c r="IGO10"/>
      <c r="IGP10"/>
      <c r="IGQ10"/>
      <c r="IGR10"/>
      <c r="IGS10"/>
      <c r="IGT10"/>
      <c r="IGU10"/>
      <c r="IGV10"/>
      <c r="IGW10"/>
      <c r="IGX10"/>
      <c r="IGY10"/>
      <c r="IGZ10"/>
      <c r="IHA10"/>
      <c r="IHB10"/>
      <c r="IHC10"/>
      <c r="IHD10"/>
      <c r="IHE10"/>
      <c r="IHF10"/>
      <c r="IHG10"/>
      <c r="IHH10"/>
      <c r="IHI10"/>
      <c r="IHJ10"/>
      <c r="IHK10"/>
      <c r="IHL10"/>
      <c r="IHM10"/>
      <c r="IHN10"/>
      <c r="IHO10"/>
      <c r="IHP10"/>
      <c r="IHQ10"/>
      <c r="IHR10"/>
      <c r="IHS10"/>
      <c r="IHT10"/>
      <c r="IHU10"/>
      <c r="IHV10"/>
      <c r="IHW10"/>
      <c r="IHX10"/>
      <c r="IHY10"/>
      <c r="IHZ10"/>
      <c r="IIA10"/>
      <c r="IIB10"/>
      <c r="IIC10"/>
      <c r="IID10"/>
      <c r="IIE10"/>
      <c r="IIF10"/>
      <c r="IIG10"/>
      <c r="IIH10"/>
      <c r="III10"/>
      <c r="IIJ10"/>
      <c r="IIK10"/>
      <c r="IIL10"/>
      <c r="IIM10"/>
      <c r="IIN10"/>
      <c r="IIO10"/>
      <c r="IIP10"/>
      <c r="IIQ10"/>
      <c r="IIR10"/>
      <c r="IIS10"/>
      <c r="IIT10"/>
      <c r="IIU10"/>
      <c r="IIV10"/>
      <c r="IIW10"/>
      <c r="IIX10"/>
      <c r="IIY10"/>
      <c r="IIZ10"/>
      <c r="IJA10"/>
      <c r="IJB10"/>
      <c r="IJC10"/>
      <c r="IJD10"/>
      <c r="IJE10"/>
      <c r="IJF10"/>
      <c r="IJG10"/>
      <c r="IJH10"/>
      <c r="IJI10"/>
      <c r="IJJ10"/>
      <c r="IJK10"/>
      <c r="IJL10"/>
      <c r="IJM10"/>
      <c r="IJN10"/>
      <c r="IJO10"/>
      <c r="IJP10"/>
      <c r="IJQ10"/>
      <c r="IJR10"/>
      <c r="IJS10"/>
      <c r="IJT10"/>
      <c r="IJU10"/>
      <c r="IJV10"/>
      <c r="IJW10"/>
      <c r="IJX10"/>
      <c r="IJY10"/>
      <c r="IJZ10"/>
      <c r="IKA10"/>
      <c r="IKB10"/>
      <c r="IKC10"/>
      <c r="IKD10"/>
      <c r="IKE10"/>
      <c r="IKF10"/>
      <c r="IKG10"/>
      <c r="IKH10"/>
      <c r="IKI10"/>
      <c r="IKJ10"/>
      <c r="IKK10"/>
      <c r="IKL10"/>
      <c r="IKM10"/>
      <c r="IKN10"/>
      <c r="IKO10"/>
      <c r="IKP10"/>
      <c r="IKQ10"/>
      <c r="IKR10"/>
      <c r="IKS10"/>
      <c r="IKT10"/>
      <c r="IKU10"/>
      <c r="IKV10"/>
      <c r="IKW10"/>
      <c r="IKX10"/>
      <c r="IKY10"/>
      <c r="IKZ10"/>
      <c r="ILA10"/>
      <c r="ILB10"/>
      <c r="ILC10"/>
      <c r="ILD10"/>
      <c r="ILE10"/>
      <c r="ILF10"/>
      <c r="ILG10"/>
      <c r="ILH10"/>
      <c r="ILI10"/>
      <c r="ILJ10"/>
      <c r="ILK10"/>
      <c r="ILL10"/>
      <c r="ILM10"/>
      <c r="ILN10"/>
      <c r="ILO10"/>
      <c r="ILP10"/>
      <c r="ILQ10"/>
      <c r="ILR10"/>
      <c r="ILS10"/>
      <c r="ILT10"/>
      <c r="ILU10"/>
      <c r="ILV10"/>
      <c r="ILW10"/>
      <c r="ILX10"/>
      <c r="ILY10"/>
      <c r="ILZ10"/>
      <c r="IMA10"/>
      <c r="IMB10"/>
      <c r="IMC10"/>
      <c r="IMD10"/>
      <c r="IME10"/>
      <c r="IMF10"/>
      <c r="IMG10"/>
      <c r="IMH10"/>
      <c r="IMI10"/>
      <c r="IMJ10"/>
      <c r="IMK10"/>
      <c r="IML10"/>
      <c r="IMM10"/>
      <c r="IMN10"/>
      <c r="IMO10"/>
      <c r="IMP10"/>
      <c r="IMQ10"/>
      <c r="IMR10"/>
      <c r="IMS10"/>
      <c r="IMT10"/>
      <c r="IMU10"/>
      <c r="IMV10"/>
      <c r="IMW10"/>
      <c r="IMX10"/>
      <c r="IMY10"/>
      <c r="IMZ10"/>
      <c r="INA10"/>
      <c r="INB10"/>
      <c r="INC10"/>
      <c r="IND10"/>
      <c r="INE10"/>
      <c r="INF10"/>
      <c r="ING10"/>
      <c r="INH10"/>
      <c r="INI10"/>
      <c r="INJ10"/>
      <c r="INK10"/>
      <c r="INL10"/>
      <c r="INM10"/>
      <c r="INN10"/>
      <c r="INO10"/>
      <c r="INP10"/>
      <c r="INQ10"/>
      <c r="INR10"/>
      <c r="INS10"/>
      <c r="INT10"/>
      <c r="INU10"/>
      <c r="INV10"/>
      <c r="INW10"/>
      <c r="INX10"/>
      <c r="INY10"/>
      <c r="INZ10"/>
      <c r="IOA10"/>
      <c r="IOB10"/>
      <c r="IOC10"/>
      <c r="IOD10"/>
      <c r="IOE10"/>
      <c r="IOF10"/>
      <c r="IOG10"/>
      <c r="IOH10"/>
      <c r="IOI10"/>
      <c r="IOJ10"/>
      <c r="IOK10"/>
      <c r="IOL10"/>
      <c r="IOM10"/>
      <c r="ION10"/>
      <c r="IOO10"/>
      <c r="IOP10"/>
      <c r="IOQ10"/>
      <c r="IOR10"/>
      <c r="IOS10"/>
      <c r="IOT10"/>
      <c r="IOU10"/>
      <c r="IOV10"/>
      <c r="IOW10"/>
      <c r="IOX10"/>
      <c r="IOY10"/>
      <c r="IOZ10"/>
      <c r="IPA10"/>
      <c r="IPB10"/>
      <c r="IPC10"/>
      <c r="IPD10"/>
      <c r="IPE10"/>
      <c r="IPF10"/>
      <c r="IPG10"/>
      <c r="IPH10"/>
      <c r="IPI10"/>
      <c r="IPJ10"/>
      <c r="IPK10"/>
      <c r="IPL10"/>
      <c r="IPM10"/>
      <c r="IPN10"/>
      <c r="IPO10"/>
      <c r="IPP10"/>
      <c r="IPQ10"/>
      <c r="IPR10"/>
      <c r="IPS10"/>
      <c r="IPT10"/>
      <c r="IPU10"/>
      <c r="IPV10"/>
      <c r="IPW10"/>
      <c r="IPX10"/>
      <c r="IPY10"/>
      <c r="IPZ10"/>
      <c r="IQA10"/>
      <c r="IQB10"/>
      <c r="IQC10"/>
      <c r="IQD10"/>
      <c r="IQE10"/>
      <c r="IQF10"/>
      <c r="IQG10"/>
      <c r="IQH10"/>
      <c r="IQI10"/>
      <c r="IQJ10"/>
      <c r="IQK10"/>
      <c r="IQL10"/>
      <c r="IQM10"/>
      <c r="IQN10"/>
      <c r="IQO10"/>
      <c r="IQP10"/>
      <c r="IQQ10"/>
      <c r="IQR10"/>
      <c r="IQS10"/>
      <c r="IQT10"/>
      <c r="IQU10"/>
      <c r="IQV10"/>
      <c r="IQW10"/>
      <c r="IQX10"/>
      <c r="IQY10"/>
      <c r="IQZ10"/>
      <c r="IRA10"/>
      <c r="IRB10"/>
      <c r="IRC10"/>
      <c r="IRD10"/>
      <c r="IRE10"/>
      <c r="IRF10"/>
      <c r="IRG10"/>
      <c r="IRH10"/>
      <c r="IRI10"/>
      <c r="IRJ10"/>
      <c r="IRK10"/>
      <c r="IRL10"/>
      <c r="IRM10"/>
      <c r="IRN10"/>
      <c r="IRO10"/>
      <c r="IRP10"/>
      <c r="IRQ10"/>
      <c r="IRR10"/>
      <c r="IRS10"/>
      <c r="IRT10"/>
      <c r="IRU10"/>
      <c r="IRV10"/>
      <c r="IRW10"/>
      <c r="IRX10"/>
      <c r="IRY10"/>
      <c r="IRZ10"/>
      <c r="ISA10"/>
      <c r="ISB10"/>
      <c r="ISC10"/>
      <c r="ISD10"/>
      <c r="ISE10"/>
      <c r="ISF10"/>
      <c r="ISG10"/>
      <c r="ISH10"/>
      <c r="ISI10"/>
      <c r="ISJ10"/>
      <c r="ISK10"/>
      <c r="ISL10"/>
      <c r="ISM10"/>
      <c r="ISN10"/>
      <c r="ISO10"/>
      <c r="ISP10"/>
      <c r="ISQ10"/>
      <c r="ISR10"/>
      <c r="ISS10"/>
      <c r="IST10"/>
      <c r="ISU10"/>
      <c r="ISV10"/>
      <c r="ISW10"/>
      <c r="ISX10"/>
      <c r="ISY10"/>
      <c r="ISZ10"/>
      <c r="ITA10"/>
      <c r="ITB10"/>
      <c r="ITC10"/>
      <c r="ITD10"/>
      <c r="ITE10"/>
      <c r="ITF10"/>
      <c r="ITG10"/>
      <c r="ITH10"/>
      <c r="ITI10"/>
      <c r="ITJ10"/>
      <c r="ITK10"/>
      <c r="ITL10"/>
      <c r="ITM10"/>
      <c r="ITN10"/>
      <c r="ITO10"/>
      <c r="ITP10"/>
      <c r="ITQ10"/>
      <c r="ITR10"/>
      <c r="ITS10"/>
      <c r="ITT10"/>
      <c r="ITU10"/>
      <c r="ITV10"/>
      <c r="ITW10"/>
      <c r="ITX10"/>
      <c r="ITY10"/>
      <c r="ITZ10"/>
      <c r="IUA10"/>
      <c r="IUB10"/>
      <c r="IUC10"/>
      <c r="IUD10"/>
      <c r="IUE10"/>
      <c r="IUF10"/>
      <c r="IUG10"/>
      <c r="IUH10"/>
      <c r="IUI10"/>
      <c r="IUJ10"/>
      <c r="IUK10"/>
      <c r="IUL10"/>
      <c r="IUM10"/>
      <c r="IUN10"/>
      <c r="IUO10"/>
      <c r="IUP10"/>
      <c r="IUQ10"/>
      <c r="IUR10"/>
      <c r="IUS10"/>
      <c r="IUT10"/>
      <c r="IUU10"/>
      <c r="IUV10"/>
      <c r="IUW10"/>
      <c r="IUX10"/>
      <c r="IUY10"/>
      <c r="IUZ10"/>
      <c r="IVA10"/>
      <c r="IVB10"/>
      <c r="IVC10"/>
      <c r="IVD10"/>
      <c r="IVE10"/>
      <c r="IVF10"/>
      <c r="IVG10"/>
      <c r="IVH10"/>
      <c r="IVI10"/>
      <c r="IVJ10"/>
      <c r="IVK10"/>
      <c r="IVL10"/>
      <c r="IVM10"/>
      <c r="IVN10"/>
      <c r="IVO10"/>
      <c r="IVP10"/>
      <c r="IVQ10"/>
      <c r="IVR10"/>
      <c r="IVS10"/>
      <c r="IVT10"/>
      <c r="IVU10"/>
      <c r="IVV10"/>
      <c r="IVW10"/>
      <c r="IVX10"/>
      <c r="IVY10"/>
      <c r="IVZ10"/>
      <c r="IWA10"/>
      <c r="IWB10"/>
      <c r="IWC10"/>
      <c r="IWD10"/>
      <c r="IWE10"/>
      <c r="IWF10"/>
      <c r="IWG10"/>
      <c r="IWH10"/>
      <c r="IWI10"/>
      <c r="IWJ10"/>
      <c r="IWK10"/>
      <c r="IWL10"/>
      <c r="IWM10"/>
      <c r="IWN10"/>
      <c r="IWO10"/>
      <c r="IWP10"/>
      <c r="IWQ10"/>
      <c r="IWR10"/>
      <c r="IWS10"/>
      <c r="IWT10"/>
      <c r="IWU10"/>
      <c r="IWV10"/>
      <c r="IWW10"/>
      <c r="IWX10"/>
      <c r="IWY10"/>
      <c r="IWZ10"/>
      <c r="IXA10"/>
      <c r="IXB10"/>
      <c r="IXC10"/>
      <c r="IXD10"/>
      <c r="IXE10"/>
      <c r="IXF10"/>
      <c r="IXG10"/>
      <c r="IXH10"/>
      <c r="IXI10"/>
      <c r="IXJ10"/>
      <c r="IXK10"/>
      <c r="IXL10"/>
      <c r="IXM10"/>
      <c r="IXN10"/>
      <c r="IXO10"/>
      <c r="IXP10"/>
      <c r="IXQ10"/>
      <c r="IXR10"/>
      <c r="IXS10"/>
      <c r="IXT10"/>
      <c r="IXU10"/>
      <c r="IXV10"/>
      <c r="IXW10"/>
      <c r="IXX10"/>
      <c r="IXY10"/>
      <c r="IXZ10"/>
      <c r="IYA10"/>
      <c r="IYB10"/>
      <c r="IYC10"/>
      <c r="IYD10"/>
      <c r="IYE10"/>
      <c r="IYF10"/>
      <c r="IYG10"/>
      <c r="IYH10"/>
      <c r="IYI10"/>
      <c r="IYJ10"/>
      <c r="IYK10"/>
      <c r="IYL10"/>
      <c r="IYM10"/>
      <c r="IYN10"/>
      <c r="IYO10"/>
      <c r="IYP10"/>
      <c r="IYQ10"/>
      <c r="IYR10"/>
      <c r="IYS10"/>
      <c r="IYT10"/>
      <c r="IYU10"/>
      <c r="IYV10"/>
      <c r="IYW10"/>
      <c r="IYX10"/>
      <c r="IYY10"/>
      <c r="IYZ10"/>
      <c r="IZA10"/>
      <c r="IZB10"/>
      <c r="IZC10"/>
      <c r="IZD10"/>
      <c r="IZE10"/>
      <c r="IZF10"/>
      <c r="IZG10"/>
      <c r="IZH10"/>
      <c r="IZI10"/>
      <c r="IZJ10"/>
      <c r="IZK10"/>
      <c r="IZL10"/>
      <c r="IZM10"/>
      <c r="IZN10"/>
      <c r="IZO10"/>
      <c r="IZP10"/>
      <c r="IZQ10"/>
      <c r="IZR10"/>
      <c r="IZS10"/>
      <c r="IZT10"/>
      <c r="IZU10"/>
      <c r="IZV10"/>
      <c r="IZW10"/>
      <c r="IZX10"/>
      <c r="IZY10"/>
      <c r="IZZ10"/>
      <c r="JAA10"/>
      <c r="JAB10"/>
      <c r="JAC10"/>
      <c r="JAD10"/>
      <c r="JAE10"/>
      <c r="JAF10"/>
      <c r="JAG10"/>
      <c r="JAH10"/>
      <c r="JAI10"/>
      <c r="JAJ10"/>
      <c r="JAK10"/>
      <c r="JAL10"/>
      <c r="JAM10"/>
      <c r="JAN10"/>
      <c r="JAO10"/>
      <c r="JAP10"/>
      <c r="JAQ10"/>
      <c r="JAR10"/>
      <c r="JAS10"/>
      <c r="JAT10"/>
      <c r="JAU10"/>
      <c r="JAV10"/>
      <c r="JAW10"/>
      <c r="JAX10"/>
      <c r="JAY10"/>
      <c r="JAZ10"/>
      <c r="JBA10"/>
      <c r="JBB10"/>
      <c r="JBC10"/>
      <c r="JBD10"/>
      <c r="JBE10"/>
      <c r="JBF10"/>
      <c r="JBG10"/>
      <c r="JBH10"/>
      <c r="JBI10"/>
      <c r="JBJ10"/>
      <c r="JBK10"/>
      <c r="JBL10"/>
      <c r="JBM10"/>
      <c r="JBN10"/>
      <c r="JBO10"/>
      <c r="JBP10"/>
      <c r="JBQ10"/>
      <c r="JBR10"/>
      <c r="JBS10"/>
      <c r="JBT10"/>
      <c r="JBU10"/>
      <c r="JBV10"/>
      <c r="JBW10"/>
      <c r="JBX10"/>
      <c r="JBY10"/>
      <c r="JBZ10"/>
      <c r="JCA10"/>
      <c r="JCB10"/>
      <c r="JCC10"/>
      <c r="JCD10"/>
      <c r="JCE10"/>
      <c r="JCF10"/>
      <c r="JCG10"/>
      <c r="JCH10"/>
      <c r="JCI10"/>
      <c r="JCJ10"/>
      <c r="JCK10"/>
      <c r="JCL10"/>
      <c r="JCM10"/>
      <c r="JCN10"/>
      <c r="JCO10"/>
      <c r="JCP10"/>
      <c r="JCQ10"/>
      <c r="JCR10"/>
      <c r="JCS10"/>
      <c r="JCT10"/>
      <c r="JCU10"/>
      <c r="JCV10"/>
      <c r="JCW10"/>
      <c r="JCX10"/>
      <c r="JCY10"/>
      <c r="JCZ10"/>
      <c r="JDA10"/>
      <c r="JDB10"/>
      <c r="JDC10"/>
      <c r="JDD10"/>
      <c r="JDE10"/>
      <c r="JDF10"/>
      <c r="JDG10"/>
      <c r="JDH10"/>
      <c r="JDI10"/>
      <c r="JDJ10"/>
      <c r="JDK10"/>
      <c r="JDL10"/>
      <c r="JDM10"/>
      <c r="JDN10"/>
      <c r="JDO10"/>
      <c r="JDP10"/>
      <c r="JDQ10"/>
      <c r="JDR10"/>
      <c r="JDS10"/>
      <c r="JDT10"/>
      <c r="JDU10"/>
      <c r="JDV10"/>
      <c r="JDW10"/>
      <c r="JDX10"/>
      <c r="JDY10"/>
      <c r="JDZ10"/>
      <c r="JEA10"/>
      <c r="JEB10"/>
      <c r="JEC10"/>
      <c r="JED10"/>
      <c r="JEE10"/>
      <c r="JEF10"/>
      <c r="JEG10"/>
      <c r="JEH10"/>
      <c r="JEI10"/>
      <c r="JEJ10"/>
      <c r="JEK10"/>
      <c r="JEL10"/>
      <c r="JEM10"/>
      <c r="JEN10"/>
      <c r="JEO10"/>
      <c r="JEP10"/>
      <c r="JEQ10"/>
      <c r="JER10"/>
      <c r="JES10"/>
      <c r="JET10"/>
      <c r="JEU10"/>
      <c r="JEV10"/>
      <c r="JEW10"/>
      <c r="JEX10"/>
      <c r="JEY10"/>
      <c r="JEZ10"/>
      <c r="JFA10"/>
      <c r="JFB10"/>
      <c r="JFC10"/>
      <c r="JFD10"/>
      <c r="JFE10"/>
      <c r="JFF10"/>
      <c r="JFG10"/>
      <c r="JFH10"/>
      <c r="JFI10"/>
      <c r="JFJ10"/>
      <c r="JFK10"/>
      <c r="JFL10"/>
      <c r="JFM10"/>
      <c r="JFN10"/>
      <c r="JFO10"/>
      <c r="JFP10"/>
      <c r="JFQ10"/>
      <c r="JFR10"/>
      <c r="JFS10"/>
      <c r="JFT10"/>
      <c r="JFU10"/>
      <c r="JFV10"/>
      <c r="JFW10"/>
      <c r="JFX10"/>
      <c r="JFY10"/>
      <c r="JFZ10"/>
      <c r="JGA10"/>
      <c r="JGB10"/>
      <c r="JGC10"/>
      <c r="JGD10"/>
      <c r="JGE10"/>
      <c r="JGF10"/>
      <c r="JGG10"/>
      <c r="JGH10"/>
      <c r="JGI10"/>
      <c r="JGJ10"/>
      <c r="JGK10"/>
      <c r="JGL10"/>
      <c r="JGM10"/>
      <c r="JGN10"/>
      <c r="JGO10"/>
      <c r="JGP10"/>
      <c r="JGQ10"/>
      <c r="JGR10"/>
      <c r="JGS10"/>
      <c r="JGT10"/>
      <c r="JGU10"/>
      <c r="JGV10"/>
      <c r="JGW10"/>
      <c r="JGX10"/>
      <c r="JGY10"/>
      <c r="JGZ10"/>
      <c r="JHA10"/>
      <c r="JHB10"/>
      <c r="JHC10"/>
      <c r="JHD10"/>
      <c r="JHE10"/>
      <c r="JHF10"/>
      <c r="JHG10"/>
      <c r="JHH10"/>
      <c r="JHI10"/>
      <c r="JHJ10"/>
      <c r="JHK10"/>
      <c r="JHL10"/>
      <c r="JHM10"/>
      <c r="JHN10"/>
      <c r="JHO10"/>
      <c r="JHP10"/>
      <c r="JHQ10"/>
      <c r="JHR10"/>
      <c r="JHS10"/>
      <c r="JHT10"/>
      <c r="JHU10"/>
      <c r="JHV10"/>
      <c r="JHW10"/>
      <c r="JHX10"/>
      <c r="JHY10"/>
      <c r="JHZ10"/>
      <c r="JIA10"/>
      <c r="JIB10"/>
      <c r="JIC10"/>
      <c r="JID10"/>
      <c r="JIE10"/>
      <c r="JIF10"/>
      <c r="JIG10"/>
      <c r="JIH10"/>
      <c r="JII10"/>
      <c r="JIJ10"/>
      <c r="JIK10"/>
      <c r="JIL10"/>
      <c r="JIM10"/>
      <c r="JIN10"/>
      <c r="JIO10"/>
      <c r="JIP10"/>
      <c r="JIQ10"/>
      <c r="JIR10"/>
      <c r="JIS10"/>
      <c r="JIT10"/>
      <c r="JIU10"/>
      <c r="JIV10"/>
      <c r="JIW10"/>
      <c r="JIX10"/>
      <c r="JIY10"/>
      <c r="JIZ10"/>
      <c r="JJA10"/>
      <c r="JJB10"/>
      <c r="JJC10"/>
      <c r="JJD10"/>
      <c r="JJE10"/>
      <c r="JJF10"/>
      <c r="JJG10"/>
      <c r="JJH10"/>
      <c r="JJI10"/>
      <c r="JJJ10"/>
      <c r="JJK10"/>
      <c r="JJL10"/>
      <c r="JJM10"/>
      <c r="JJN10"/>
      <c r="JJO10"/>
      <c r="JJP10"/>
      <c r="JJQ10"/>
      <c r="JJR10"/>
      <c r="JJS10"/>
      <c r="JJT10"/>
      <c r="JJU10"/>
      <c r="JJV10"/>
      <c r="JJW10"/>
      <c r="JJX10"/>
      <c r="JJY10"/>
      <c r="JJZ10"/>
      <c r="JKA10"/>
      <c r="JKB10"/>
      <c r="JKC10"/>
      <c r="JKD10"/>
      <c r="JKE10"/>
      <c r="JKF10"/>
      <c r="JKG10"/>
      <c r="JKH10"/>
      <c r="JKI10"/>
      <c r="JKJ10"/>
      <c r="JKK10"/>
      <c r="JKL10"/>
      <c r="JKM10"/>
      <c r="JKN10"/>
      <c r="JKO10"/>
      <c r="JKP10"/>
      <c r="JKQ10"/>
      <c r="JKR10"/>
      <c r="JKS10"/>
      <c r="JKT10"/>
      <c r="JKU10"/>
      <c r="JKV10"/>
      <c r="JKW10"/>
      <c r="JKX10"/>
      <c r="JKY10"/>
      <c r="JKZ10"/>
      <c r="JLA10"/>
      <c r="JLB10"/>
      <c r="JLC10"/>
      <c r="JLD10"/>
      <c r="JLE10"/>
      <c r="JLF10"/>
      <c r="JLG10"/>
      <c r="JLH10"/>
      <c r="JLI10"/>
      <c r="JLJ10"/>
      <c r="JLK10"/>
      <c r="JLL10"/>
      <c r="JLM10"/>
      <c r="JLN10"/>
      <c r="JLO10"/>
      <c r="JLP10"/>
      <c r="JLQ10"/>
      <c r="JLR10"/>
      <c r="JLS10"/>
      <c r="JLT10"/>
      <c r="JLU10"/>
      <c r="JLV10"/>
      <c r="JLW10"/>
      <c r="JLX10"/>
      <c r="JLY10"/>
      <c r="JLZ10"/>
      <c r="JMA10"/>
      <c r="JMB10"/>
      <c r="JMC10"/>
      <c r="JMD10"/>
      <c r="JME10"/>
      <c r="JMF10"/>
      <c r="JMG10"/>
      <c r="JMH10"/>
      <c r="JMI10"/>
      <c r="JMJ10"/>
      <c r="JMK10"/>
      <c r="JML10"/>
      <c r="JMM10"/>
      <c r="JMN10"/>
      <c r="JMO10"/>
      <c r="JMP10"/>
      <c r="JMQ10"/>
      <c r="JMR10"/>
      <c r="JMS10"/>
      <c r="JMT10"/>
      <c r="JMU10"/>
      <c r="JMV10"/>
      <c r="JMW10"/>
      <c r="JMX10"/>
      <c r="JMY10"/>
      <c r="JMZ10"/>
      <c r="JNA10"/>
      <c r="JNB10"/>
      <c r="JNC10"/>
      <c r="JND10"/>
      <c r="JNE10"/>
      <c r="JNF10"/>
      <c r="JNG10"/>
      <c r="JNH10"/>
      <c r="JNI10"/>
      <c r="JNJ10"/>
      <c r="JNK10"/>
      <c r="JNL10"/>
      <c r="JNM10"/>
      <c r="JNN10"/>
      <c r="JNO10"/>
      <c r="JNP10"/>
      <c r="JNQ10"/>
      <c r="JNR10"/>
      <c r="JNS10"/>
      <c r="JNT10"/>
      <c r="JNU10"/>
      <c r="JNV10"/>
      <c r="JNW10"/>
      <c r="JNX10"/>
      <c r="JNY10"/>
      <c r="JNZ10"/>
      <c r="JOA10"/>
      <c r="JOB10"/>
      <c r="JOC10"/>
      <c r="JOD10"/>
      <c r="JOE10"/>
      <c r="JOF10"/>
      <c r="JOG10"/>
      <c r="JOH10"/>
      <c r="JOI10"/>
      <c r="JOJ10"/>
      <c r="JOK10"/>
      <c r="JOL10"/>
      <c r="JOM10"/>
      <c r="JON10"/>
      <c r="JOO10"/>
      <c r="JOP10"/>
      <c r="JOQ10"/>
      <c r="JOR10"/>
      <c r="JOS10"/>
      <c r="JOT10"/>
      <c r="JOU10"/>
      <c r="JOV10"/>
      <c r="JOW10"/>
      <c r="JOX10"/>
      <c r="JOY10"/>
      <c r="JOZ10"/>
      <c r="JPA10"/>
      <c r="JPB10"/>
      <c r="JPC10"/>
      <c r="JPD10"/>
      <c r="JPE10"/>
      <c r="JPF10"/>
      <c r="JPG10"/>
      <c r="JPH10"/>
      <c r="JPI10"/>
      <c r="JPJ10"/>
      <c r="JPK10"/>
      <c r="JPL10"/>
      <c r="JPM10"/>
      <c r="JPN10"/>
      <c r="JPO10"/>
      <c r="JPP10"/>
      <c r="JPQ10"/>
      <c r="JPR10"/>
      <c r="JPS10"/>
      <c r="JPT10"/>
      <c r="JPU10"/>
      <c r="JPV10"/>
      <c r="JPW10"/>
      <c r="JPX10"/>
      <c r="JPY10"/>
      <c r="JPZ10"/>
      <c r="JQA10"/>
      <c r="JQB10"/>
      <c r="JQC10"/>
      <c r="JQD10"/>
      <c r="JQE10"/>
      <c r="JQF10"/>
      <c r="JQG10"/>
      <c r="JQH10"/>
      <c r="JQI10"/>
      <c r="JQJ10"/>
      <c r="JQK10"/>
      <c r="JQL10"/>
      <c r="JQM10"/>
      <c r="JQN10"/>
      <c r="JQO10"/>
      <c r="JQP10"/>
      <c r="JQQ10"/>
      <c r="JQR10"/>
      <c r="JQS10"/>
      <c r="JQT10"/>
      <c r="JQU10"/>
      <c r="JQV10"/>
      <c r="JQW10"/>
      <c r="JQX10"/>
      <c r="JQY10"/>
      <c r="JQZ10"/>
      <c r="JRA10"/>
      <c r="JRB10"/>
      <c r="JRC10"/>
      <c r="JRD10"/>
      <c r="JRE10"/>
      <c r="JRF10"/>
      <c r="JRG10"/>
      <c r="JRH10"/>
      <c r="JRI10"/>
      <c r="JRJ10"/>
      <c r="JRK10"/>
      <c r="JRL10"/>
      <c r="JRM10"/>
      <c r="JRN10"/>
      <c r="JRO10"/>
      <c r="JRP10"/>
      <c r="JRQ10"/>
      <c r="JRR10"/>
      <c r="JRS10"/>
      <c r="JRT10"/>
      <c r="JRU10"/>
      <c r="JRV10"/>
      <c r="JRW10"/>
      <c r="JRX10"/>
      <c r="JRY10"/>
      <c r="JRZ10"/>
      <c r="JSA10"/>
      <c r="JSB10"/>
      <c r="JSC10"/>
      <c r="JSD10"/>
      <c r="JSE10"/>
      <c r="JSF10"/>
      <c r="JSG10"/>
      <c r="JSH10"/>
      <c r="JSI10"/>
      <c r="JSJ10"/>
      <c r="JSK10"/>
      <c r="JSL10"/>
      <c r="JSM10"/>
      <c r="JSN10"/>
      <c r="JSO10"/>
      <c r="JSP10"/>
      <c r="JSQ10"/>
      <c r="JSR10"/>
      <c r="JSS10"/>
      <c r="JST10"/>
      <c r="JSU10"/>
      <c r="JSV10"/>
      <c r="JSW10"/>
      <c r="JSX10"/>
      <c r="JSY10"/>
      <c r="JSZ10"/>
      <c r="JTA10"/>
      <c r="JTB10"/>
      <c r="JTC10"/>
      <c r="JTD10"/>
      <c r="JTE10"/>
      <c r="JTF10"/>
      <c r="JTG10"/>
      <c r="JTH10"/>
      <c r="JTI10"/>
      <c r="JTJ10"/>
      <c r="JTK10"/>
      <c r="JTL10"/>
      <c r="JTM10"/>
      <c r="JTN10"/>
      <c r="JTO10"/>
      <c r="JTP10"/>
      <c r="JTQ10"/>
      <c r="JTR10"/>
      <c r="JTS10"/>
      <c r="JTT10"/>
      <c r="JTU10"/>
      <c r="JTV10"/>
      <c r="JTW10"/>
      <c r="JTX10"/>
      <c r="JTY10"/>
      <c r="JTZ10"/>
      <c r="JUA10"/>
      <c r="JUB10"/>
      <c r="JUC10"/>
      <c r="JUD10"/>
      <c r="JUE10"/>
      <c r="JUF10"/>
      <c r="JUG10"/>
      <c r="JUH10"/>
      <c r="JUI10"/>
      <c r="JUJ10"/>
      <c r="JUK10"/>
      <c r="JUL10"/>
      <c r="JUM10"/>
      <c r="JUN10"/>
      <c r="JUO10"/>
      <c r="JUP10"/>
      <c r="JUQ10"/>
      <c r="JUR10"/>
      <c r="JUS10"/>
      <c r="JUT10"/>
      <c r="JUU10"/>
      <c r="JUV10"/>
      <c r="JUW10"/>
      <c r="JUX10"/>
      <c r="JUY10"/>
      <c r="JUZ10"/>
      <c r="JVA10"/>
      <c r="JVB10"/>
      <c r="JVC10"/>
      <c r="JVD10"/>
      <c r="JVE10"/>
      <c r="JVF10"/>
      <c r="JVG10"/>
      <c r="JVH10"/>
      <c r="JVI10"/>
      <c r="JVJ10"/>
      <c r="JVK10"/>
      <c r="JVL10"/>
      <c r="JVM10"/>
      <c r="JVN10"/>
      <c r="JVO10"/>
      <c r="JVP10"/>
      <c r="JVQ10"/>
      <c r="JVR10"/>
      <c r="JVS10"/>
      <c r="JVT10"/>
      <c r="JVU10"/>
      <c r="JVV10"/>
      <c r="JVW10"/>
      <c r="JVX10"/>
      <c r="JVY10"/>
      <c r="JVZ10"/>
      <c r="JWA10"/>
      <c r="JWB10"/>
      <c r="JWC10"/>
      <c r="JWD10"/>
      <c r="JWE10"/>
      <c r="JWF10"/>
      <c r="JWG10"/>
      <c r="JWH10"/>
      <c r="JWI10"/>
      <c r="JWJ10"/>
      <c r="JWK10"/>
      <c r="JWL10"/>
      <c r="JWM10"/>
      <c r="JWN10"/>
      <c r="JWO10"/>
      <c r="JWP10"/>
      <c r="JWQ10"/>
      <c r="JWR10"/>
      <c r="JWS10"/>
      <c r="JWT10"/>
      <c r="JWU10"/>
      <c r="JWV10"/>
      <c r="JWW10"/>
      <c r="JWX10"/>
      <c r="JWY10"/>
      <c r="JWZ10"/>
      <c r="JXA10"/>
      <c r="JXB10"/>
      <c r="JXC10"/>
      <c r="JXD10"/>
      <c r="JXE10"/>
      <c r="JXF10"/>
      <c r="JXG10"/>
      <c r="JXH10"/>
      <c r="JXI10"/>
      <c r="JXJ10"/>
      <c r="JXK10"/>
      <c r="JXL10"/>
      <c r="JXM10"/>
      <c r="JXN10"/>
      <c r="JXO10"/>
      <c r="JXP10"/>
      <c r="JXQ10"/>
      <c r="JXR10"/>
      <c r="JXS10"/>
      <c r="JXT10"/>
      <c r="JXU10"/>
      <c r="JXV10"/>
      <c r="JXW10"/>
      <c r="JXX10"/>
      <c r="JXY10"/>
      <c r="JXZ10"/>
      <c r="JYA10"/>
      <c r="JYB10"/>
      <c r="JYC10"/>
      <c r="JYD10"/>
      <c r="JYE10"/>
      <c r="JYF10"/>
      <c r="JYG10"/>
      <c r="JYH10"/>
      <c r="JYI10"/>
      <c r="JYJ10"/>
      <c r="JYK10"/>
      <c r="JYL10"/>
      <c r="JYM10"/>
      <c r="JYN10"/>
      <c r="JYO10"/>
      <c r="JYP10"/>
      <c r="JYQ10"/>
      <c r="JYR10"/>
      <c r="JYS10"/>
      <c r="JYT10"/>
      <c r="JYU10"/>
      <c r="JYV10"/>
      <c r="JYW10"/>
      <c r="JYX10"/>
      <c r="JYY10"/>
      <c r="JYZ10"/>
      <c r="JZA10"/>
      <c r="JZB10"/>
      <c r="JZC10"/>
      <c r="JZD10"/>
      <c r="JZE10"/>
      <c r="JZF10"/>
      <c r="JZG10"/>
      <c r="JZH10"/>
      <c r="JZI10"/>
      <c r="JZJ10"/>
      <c r="JZK10"/>
      <c r="JZL10"/>
      <c r="JZM10"/>
      <c r="JZN10"/>
      <c r="JZO10"/>
      <c r="JZP10"/>
      <c r="JZQ10"/>
      <c r="JZR10"/>
      <c r="JZS10"/>
      <c r="JZT10"/>
      <c r="JZU10"/>
      <c r="JZV10"/>
      <c r="JZW10"/>
      <c r="JZX10"/>
      <c r="JZY10"/>
      <c r="JZZ10"/>
      <c r="KAA10"/>
      <c r="KAB10"/>
      <c r="KAC10"/>
      <c r="KAD10"/>
      <c r="KAE10"/>
      <c r="KAF10"/>
      <c r="KAG10"/>
      <c r="KAH10"/>
      <c r="KAI10"/>
      <c r="KAJ10"/>
      <c r="KAK10"/>
      <c r="KAL10"/>
      <c r="KAM10"/>
      <c r="KAN10"/>
      <c r="KAO10"/>
      <c r="KAP10"/>
      <c r="KAQ10"/>
      <c r="KAR10"/>
      <c r="KAS10"/>
      <c r="KAT10"/>
      <c r="KAU10"/>
      <c r="KAV10"/>
      <c r="KAW10"/>
      <c r="KAX10"/>
      <c r="KAY10"/>
      <c r="KAZ10"/>
      <c r="KBA10"/>
      <c r="KBB10"/>
      <c r="KBC10"/>
      <c r="KBD10"/>
      <c r="KBE10"/>
      <c r="KBF10"/>
      <c r="KBG10"/>
      <c r="KBH10"/>
      <c r="KBI10"/>
      <c r="KBJ10"/>
      <c r="KBK10"/>
      <c r="KBL10"/>
      <c r="KBM10"/>
      <c r="KBN10"/>
      <c r="KBO10"/>
      <c r="KBP10"/>
      <c r="KBQ10"/>
      <c r="KBR10"/>
      <c r="KBS10"/>
      <c r="KBT10"/>
      <c r="KBU10"/>
      <c r="KBV10"/>
      <c r="KBW10"/>
      <c r="KBX10"/>
      <c r="KBY10"/>
      <c r="KBZ10"/>
      <c r="KCA10"/>
      <c r="KCB10"/>
      <c r="KCC10"/>
      <c r="KCD10"/>
      <c r="KCE10"/>
      <c r="KCF10"/>
      <c r="KCG10"/>
      <c r="KCH10"/>
      <c r="KCI10"/>
      <c r="KCJ10"/>
      <c r="KCK10"/>
      <c r="KCL10"/>
      <c r="KCM10"/>
      <c r="KCN10"/>
      <c r="KCO10"/>
      <c r="KCP10"/>
      <c r="KCQ10"/>
      <c r="KCR10"/>
      <c r="KCS10"/>
      <c r="KCT10"/>
      <c r="KCU10"/>
      <c r="KCV10"/>
      <c r="KCW10"/>
      <c r="KCX10"/>
      <c r="KCY10"/>
      <c r="KCZ10"/>
      <c r="KDA10"/>
      <c r="KDB10"/>
      <c r="KDC10"/>
      <c r="KDD10"/>
      <c r="KDE10"/>
      <c r="KDF10"/>
      <c r="KDG10"/>
      <c r="KDH10"/>
      <c r="KDI10"/>
      <c r="KDJ10"/>
      <c r="KDK10"/>
      <c r="KDL10"/>
      <c r="KDM10"/>
      <c r="KDN10"/>
      <c r="KDO10"/>
      <c r="KDP10"/>
      <c r="KDQ10"/>
      <c r="KDR10"/>
      <c r="KDS10"/>
      <c r="KDT10"/>
      <c r="KDU10"/>
      <c r="KDV10"/>
      <c r="KDW10"/>
      <c r="KDX10"/>
      <c r="KDY10"/>
      <c r="KDZ10"/>
      <c r="KEA10"/>
      <c r="KEB10"/>
      <c r="KEC10"/>
      <c r="KED10"/>
      <c r="KEE10"/>
      <c r="KEF10"/>
      <c r="KEG10"/>
      <c r="KEH10"/>
      <c r="KEI10"/>
      <c r="KEJ10"/>
      <c r="KEK10"/>
      <c r="KEL10"/>
      <c r="KEM10"/>
      <c r="KEN10"/>
      <c r="KEO10"/>
      <c r="KEP10"/>
      <c r="KEQ10"/>
      <c r="KER10"/>
      <c r="KES10"/>
      <c r="KET10"/>
      <c r="KEU10"/>
      <c r="KEV10"/>
      <c r="KEW10"/>
      <c r="KEX10"/>
      <c r="KEY10"/>
      <c r="KEZ10"/>
      <c r="KFA10"/>
      <c r="KFB10"/>
      <c r="KFC10"/>
      <c r="KFD10"/>
      <c r="KFE10"/>
      <c r="KFF10"/>
      <c r="KFG10"/>
      <c r="KFH10"/>
      <c r="KFI10"/>
      <c r="KFJ10"/>
      <c r="KFK10"/>
      <c r="KFL10"/>
      <c r="KFM10"/>
      <c r="KFN10"/>
      <c r="KFO10"/>
      <c r="KFP10"/>
      <c r="KFQ10"/>
      <c r="KFR10"/>
      <c r="KFS10"/>
      <c r="KFT10"/>
      <c r="KFU10"/>
      <c r="KFV10"/>
      <c r="KFW10"/>
      <c r="KFX10"/>
      <c r="KFY10"/>
      <c r="KFZ10"/>
      <c r="KGA10"/>
      <c r="KGB10"/>
      <c r="KGC10"/>
      <c r="KGD10"/>
      <c r="KGE10"/>
      <c r="KGF10"/>
      <c r="KGG10"/>
      <c r="KGH10"/>
      <c r="KGI10"/>
      <c r="KGJ10"/>
      <c r="KGK10"/>
      <c r="KGL10"/>
      <c r="KGM10"/>
      <c r="KGN10"/>
      <c r="KGO10"/>
      <c r="KGP10"/>
      <c r="KGQ10"/>
      <c r="KGR10"/>
      <c r="KGS10"/>
      <c r="KGT10"/>
      <c r="KGU10"/>
      <c r="KGV10"/>
      <c r="KGW10"/>
      <c r="KGX10"/>
      <c r="KGY10"/>
      <c r="KGZ10"/>
      <c r="KHA10"/>
      <c r="KHB10"/>
      <c r="KHC10"/>
      <c r="KHD10"/>
      <c r="KHE10"/>
      <c r="KHF10"/>
      <c r="KHG10"/>
      <c r="KHH10"/>
      <c r="KHI10"/>
      <c r="KHJ10"/>
      <c r="KHK10"/>
      <c r="KHL10"/>
      <c r="KHM10"/>
      <c r="KHN10"/>
      <c r="KHO10"/>
      <c r="KHP10"/>
      <c r="KHQ10"/>
      <c r="KHR10"/>
      <c r="KHS10"/>
      <c r="KHT10"/>
      <c r="KHU10"/>
      <c r="KHV10"/>
      <c r="KHW10"/>
      <c r="KHX10"/>
      <c r="KHY10"/>
      <c r="KHZ10"/>
      <c r="KIA10"/>
      <c r="KIB10"/>
      <c r="KIC10"/>
      <c r="KID10"/>
      <c r="KIE10"/>
      <c r="KIF10"/>
      <c r="KIG10"/>
      <c r="KIH10"/>
      <c r="KII10"/>
      <c r="KIJ10"/>
      <c r="KIK10"/>
      <c r="KIL10"/>
      <c r="KIM10"/>
      <c r="KIN10"/>
      <c r="KIO10"/>
      <c r="KIP10"/>
      <c r="KIQ10"/>
      <c r="KIR10"/>
      <c r="KIS10"/>
      <c r="KIT10"/>
      <c r="KIU10"/>
      <c r="KIV10"/>
      <c r="KIW10"/>
      <c r="KIX10"/>
      <c r="KIY10"/>
      <c r="KIZ10"/>
      <c r="KJA10"/>
      <c r="KJB10"/>
      <c r="KJC10"/>
      <c r="KJD10"/>
      <c r="KJE10"/>
      <c r="KJF10"/>
      <c r="KJG10"/>
      <c r="KJH10"/>
      <c r="KJI10"/>
      <c r="KJJ10"/>
      <c r="KJK10"/>
      <c r="KJL10"/>
      <c r="KJM10"/>
      <c r="KJN10"/>
      <c r="KJO10"/>
      <c r="KJP10"/>
      <c r="KJQ10"/>
      <c r="KJR10"/>
      <c r="KJS10"/>
      <c r="KJT10"/>
      <c r="KJU10"/>
      <c r="KJV10"/>
      <c r="KJW10"/>
      <c r="KJX10"/>
      <c r="KJY10"/>
      <c r="KJZ10"/>
      <c r="KKA10"/>
      <c r="KKB10"/>
      <c r="KKC10"/>
      <c r="KKD10"/>
      <c r="KKE10"/>
      <c r="KKF10"/>
      <c r="KKG10"/>
      <c r="KKH10"/>
      <c r="KKI10"/>
      <c r="KKJ10"/>
      <c r="KKK10"/>
      <c r="KKL10"/>
      <c r="KKM10"/>
      <c r="KKN10"/>
      <c r="KKO10"/>
      <c r="KKP10"/>
      <c r="KKQ10"/>
      <c r="KKR10"/>
      <c r="KKS10"/>
      <c r="KKT10"/>
      <c r="KKU10"/>
      <c r="KKV10"/>
      <c r="KKW10"/>
      <c r="KKX10"/>
      <c r="KKY10"/>
      <c r="KKZ10"/>
      <c r="KLA10"/>
      <c r="KLB10"/>
      <c r="KLC10"/>
      <c r="KLD10"/>
      <c r="KLE10"/>
      <c r="KLF10"/>
      <c r="KLG10"/>
      <c r="KLH10"/>
      <c r="KLI10"/>
      <c r="KLJ10"/>
      <c r="KLK10"/>
      <c r="KLL10"/>
      <c r="KLM10"/>
      <c r="KLN10"/>
      <c r="KLO10"/>
      <c r="KLP10"/>
      <c r="KLQ10"/>
      <c r="KLR10"/>
      <c r="KLS10"/>
      <c r="KLT10"/>
      <c r="KLU10"/>
      <c r="KLV10"/>
      <c r="KLW10"/>
      <c r="KLX10"/>
      <c r="KLY10"/>
      <c r="KLZ10"/>
      <c r="KMA10"/>
      <c r="KMB10"/>
      <c r="KMC10"/>
      <c r="KMD10"/>
      <c r="KME10"/>
      <c r="KMF10"/>
      <c r="KMG10"/>
      <c r="KMH10"/>
      <c r="KMI10"/>
      <c r="KMJ10"/>
      <c r="KMK10"/>
      <c r="KML10"/>
      <c r="KMM10"/>
      <c r="KMN10"/>
      <c r="KMO10"/>
      <c r="KMP10"/>
      <c r="KMQ10"/>
      <c r="KMR10"/>
      <c r="KMS10"/>
      <c r="KMT10"/>
      <c r="KMU10"/>
      <c r="KMV10"/>
      <c r="KMW10"/>
      <c r="KMX10"/>
      <c r="KMY10"/>
      <c r="KMZ10"/>
      <c r="KNA10"/>
      <c r="KNB10"/>
      <c r="KNC10"/>
      <c r="KND10"/>
      <c r="KNE10"/>
      <c r="KNF10"/>
      <c r="KNG10"/>
      <c r="KNH10"/>
      <c r="KNI10"/>
      <c r="KNJ10"/>
      <c r="KNK10"/>
      <c r="KNL10"/>
      <c r="KNM10"/>
      <c r="KNN10"/>
      <c r="KNO10"/>
      <c r="KNP10"/>
      <c r="KNQ10"/>
      <c r="KNR10"/>
      <c r="KNS10"/>
      <c r="KNT10"/>
      <c r="KNU10"/>
      <c r="KNV10"/>
      <c r="KNW10"/>
      <c r="KNX10"/>
      <c r="KNY10"/>
      <c r="KNZ10"/>
      <c r="KOA10"/>
      <c r="KOB10"/>
      <c r="KOC10"/>
      <c r="KOD10"/>
      <c r="KOE10"/>
      <c r="KOF10"/>
      <c r="KOG10"/>
      <c r="KOH10"/>
      <c r="KOI10"/>
      <c r="KOJ10"/>
      <c r="KOK10"/>
      <c r="KOL10"/>
      <c r="KOM10"/>
      <c r="KON10"/>
      <c r="KOO10"/>
      <c r="KOP10"/>
      <c r="KOQ10"/>
      <c r="KOR10"/>
      <c r="KOS10"/>
      <c r="KOT10"/>
      <c r="KOU10"/>
      <c r="KOV10"/>
      <c r="KOW10"/>
      <c r="KOX10"/>
      <c r="KOY10"/>
      <c r="KOZ10"/>
      <c r="KPA10"/>
      <c r="KPB10"/>
      <c r="KPC10"/>
      <c r="KPD10"/>
      <c r="KPE10"/>
      <c r="KPF10"/>
      <c r="KPG10"/>
      <c r="KPH10"/>
      <c r="KPI10"/>
      <c r="KPJ10"/>
      <c r="KPK10"/>
      <c r="KPL10"/>
      <c r="KPM10"/>
      <c r="KPN10"/>
      <c r="KPO10"/>
      <c r="KPP10"/>
      <c r="KPQ10"/>
      <c r="KPR10"/>
      <c r="KPS10"/>
      <c r="KPT10"/>
      <c r="KPU10"/>
      <c r="KPV10"/>
      <c r="KPW10"/>
      <c r="KPX10"/>
      <c r="KPY10"/>
      <c r="KPZ10"/>
      <c r="KQA10"/>
      <c r="KQB10"/>
      <c r="KQC10"/>
      <c r="KQD10"/>
      <c r="KQE10"/>
      <c r="KQF10"/>
      <c r="KQG10"/>
      <c r="KQH10"/>
      <c r="KQI10"/>
      <c r="KQJ10"/>
      <c r="KQK10"/>
      <c r="KQL10"/>
      <c r="KQM10"/>
      <c r="KQN10"/>
      <c r="KQO10"/>
      <c r="KQP10"/>
      <c r="KQQ10"/>
      <c r="KQR10"/>
      <c r="KQS10"/>
      <c r="KQT10"/>
      <c r="KQU10"/>
      <c r="KQV10"/>
      <c r="KQW10"/>
      <c r="KQX10"/>
      <c r="KQY10"/>
      <c r="KQZ10"/>
      <c r="KRA10"/>
      <c r="KRB10"/>
      <c r="KRC10"/>
      <c r="KRD10"/>
      <c r="KRE10"/>
      <c r="KRF10"/>
      <c r="KRG10"/>
      <c r="KRH10"/>
      <c r="KRI10"/>
      <c r="KRJ10"/>
      <c r="KRK10"/>
      <c r="KRL10"/>
      <c r="KRM10"/>
      <c r="KRN10"/>
      <c r="KRO10"/>
      <c r="KRP10"/>
      <c r="KRQ10"/>
      <c r="KRR10"/>
      <c r="KRS10"/>
      <c r="KRT10"/>
      <c r="KRU10"/>
      <c r="KRV10"/>
      <c r="KRW10"/>
      <c r="KRX10"/>
      <c r="KRY10"/>
      <c r="KRZ10"/>
      <c r="KSA10"/>
      <c r="KSB10"/>
      <c r="KSC10"/>
      <c r="KSD10"/>
      <c r="KSE10"/>
      <c r="KSF10"/>
      <c r="KSG10"/>
      <c r="KSH10"/>
      <c r="KSI10"/>
      <c r="KSJ10"/>
      <c r="KSK10"/>
      <c r="KSL10"/>
      <c r="KSM10"/>
      <c r="KSN10"/>
      <c r="KSO10"/>
      <c r="KSP10"/>
      <c r="KSQ10"/>
      <c r="KSR10"/>
      <c r="KSS10"/>
      <c r="KST10"/>
      <c r="KSU10"/>
      <c r="KSV10"/>
      <c r="KSW10"/>
      <c r="KSX10"/>
      <c r="KSY10"/>
      <c r="KSZ10"/>
      <c r="KTA10"/>
      <c r="KTB10"/>
      <c r="KTC10"/>
      <c r="KTD10"/>
      <c r="KTE10"/>
      <c r="KTF10"/>
      <c r="KTG10"/>
      <c r="KTH10"/>
      <c r="KTI10"/>
      <c r="KTJ10"/>
      <c r="KTK10"/>
      <c r="KTL10"/>
      <c r="KTM10"/>
      <c r="KTN10"/>
      <c r="KTO10"/>
      <c r="KTP10"/>
      <c r="KTQ10"/>
      <c r="KTR10"/>
      <c r="KTS10"/>
      <c r="KTT10"/>
      <c r="KTU10"/>
      <c r="KTV10"/>
      <c r="KTW10"/>
      <c r="KTX10"/>
      <c r="KTY10"/>
      <c r="KTZ10"/>
      <c r="KUA10"/>
      <c r="KUB10"/>
      <c r="KUC10"/>
      <c r="KUD10"/>
      <c r="KUE10"/>
      <c r="KUF10"/>
      <c r="KUG10"/>
      <c r="KUH10"/>
      <c r="KUI10"/>
      <c r="KUJ10"/>
      <c r="KUK10"/>
      <c r="KUL10"/>
      <c r="KUM10"/>
      <c r="KUN10"/>
      <c r="KUO10"/>
      <c r="KUP10"/>
      <c r="KUQ10"/>
      <c r="KUR10"/>
      <c r="KUS10"/>
      <c r="KUT10"/>
      <c r="KUU10"/>
      <c r="KUV10"/>
      <c r="KUW10"/>
      <c r="KUX10"/>
      <c r="KUY10"/>
      <c r="KUZ10"/>
      <c r="KVA10"/>
      <c r="KVB10"/>
      <c r="KVC10"/>
      <c r="KVD10"/>
      <c r="KVE10"/>
      <c r="KVF10"/>
      <c r="KVG10"/>
      <c r="KVH10"/>
      <c r="KVI10"/>
      <c r="KVJ10"/>
      <c r="KVK10"/>
      <c r="KVL10"/>
      <c r="KVM10"/>
      <c r="KVN10"/>
      <c r="KVO10"/>
      <c r="KVP10"/>
      <c r="KVQ10"/>
      <c r="KVR10"/>
      <c r="KVS10"/>
      <c r="KVT10"/>
      <c r="KVU10"/>
      <c r="KVV10"/>
      <c r="KVW10"/>
      <c r="KVX10"/>
      <c r="KVY10"/>
      <c r="KVZ10"/>
      <c r="KWA10"/>
      <c r="KWB10"/>
      <c r="KWC10"/>
      <c r="KWD10"/>
      <c r="KWE10"/>
      <c r="KWF10"/>
      <c r="KWG10"/>
      <c r="KWH10"/>
      <c r="KWI10"/>
      <c r="KWJ10"/>
      <c r="KWK10"/>
      <c r="KWL10"/>
      <c r="KWM10"/>
      <c r="KWN10"/>
      <c r="KWO10"/>
      <c r="KWP10"/>
      <c r="KWQ10"/>
      <c r="KWR10"/>
      <c r="KWS10"/>
      <c r="KWT10"/>
      <c r="KWU10"/>
      <c r="KWV10"/>
      <c r="KWW10"/>
      <c r="KWX10"/>
      <c r="KWY10"/>
      <c r="KWZ10"/>
      <c r="KXA10"/>
      <c r="KXB10"/>
      <c r="KXC10"/>
      <c r="KXD10"/>
      <c r="KXE10"/>
      <c r="KXF10"/>
      <c r="KXG10"/>
      <c r="KXH10"/>
      <c r="KXI10"/>
      <c r="KXJ10"/>
      <c r="KXK10"/>
      <c r="KXL10"/>
      <c r="KXM10"/>
      <c r="KXN10"/>
      <c r="KXO10"/>
      <c r="KXP10"/>
      <c r="KXQ10"/>
      <c r="KXR10"/>
      <c r="KXS10"/>
      <c r="KXT10"/>
      <c r="KXU10"/>
      <c r="KXV10"/>
      <c r="KXW10"/>
      <c r="KXX10"/>
      <c r="KXY10"/>
      <c r="KXZ10"/>
      <c r="KYA10"/>
      <c r="KYB10"/>
      <c r="KYC10"/>
      <c r="KYD10"/>
      <c r="KYE10"/>
      <c r="KYF10"/>
      <c r="KYG10"/>
      <c r="KYH10"/>
      <c r="KYI10"/>
      <c r="KYJ10"/>
      <c r="KYK10"/>
      <c r="KYL10"/>
      <c r="KYM10"/>
      <c r="KYN10"/>
      <c r="KYO10"/>
      <c r="KYP10"/>
      <c r="KYQ10"/>
      <c r="KYR10"/>
      <c r="KYS10"/>
      <c r="KYT10"/>
      <c r="KYU10"/>
      <c r="KYV10"/>
      <c r="KYW10"/>
      <c r="KYX10"/>
      <c r="KYY10"/>
      <c r="KYZ10"/>
      <c r="KZA10"/>
      <c r="KZB10"/>
      <c r="KZC10"/>
      <c r="KZD10"/>
      <c r="KZE10"/>
      <c r="KZF10"/>
      <c r="KZG10"/>
      <c r="KZH10"/>
      <c r="KZI10"/>
      <c r="KZJ10"/>
      <c r="KZK10"/>
      <c r="KZL10"/>
      <c r="KZM10"/>
      <c r="KZN10"/>
      <c r="KZO10"/>
      <c r="KZP10"/>
      <c r="KZQ10"/>
      <c r="KZR10"/>
      <c r="KZS10"/>
      <c r="KZT10"/>
      <c r="KZU10"/>
      <c r="KZV10"/>
      <c r="KZW10"/>
      <c r="KZX10"/>
      <c r="KZY10"/>
      <c r="KZZ10"/>
      <c r="LAA10"/>
      <c r="LAB10"/>
      <c r="LAC10"/>
      <c r="LAD10"/>
      <c r="LAE10"/>
      <c r="LAF10"/>
      <c r="LAG10"/>
      <c r="LAH10"/>
      <c r="LAI10"/>
      <c r="LAJ10"/>
      <c r="LAK10"/>
      <c r="LAL10"/>
      <c r="LAM10"/>
      <c r="LAN10"/>
      <c r="LAO10"/>
      <c r="LAP10"/>
      <c r="LAQ10"/>
      <c r="LAR10"/>
      <c r="LAS10"/>
      <c r="LAT10"/>
      <c r="LAU10"/>
      <c r="LAV10"/>
      <c r="LAW10"/>
      <c r="LAX10"/>
      <c r="LAY10"/>
      <c r="LAZ10"/>
      <c r="LBA10"/>
      <c r="LBB10"/>
      <c r="LBC10"/>
      <c r="LBD10"/>
      <c r="LBE10"/>
      <c r="LBF10"/>
      <c r="LBG10"/>
      <c r="LBH10"/>
      <c r="LBI10"/>
      <c r="LBJ10"/>
      <c r="LBK10"/>
      <c r="LBL10"/>
      <c r="LBM10"/>
      <c r="LBN10"/>
      <c r="LBO10"/>
      <c r="LBP10"/>
      <c r="LBQ10"/>
      <c r="LBR10"/>
      <c r="LBS10"/>
      <c r="LBT10"/>
      <c r="LBU10"/>
      <c r="LBV10"/>
      <c r="LBW10"/>
      <c r="LBX10"/>
      <c r="LBY10"/>
      <c r="LBZ10"/>
      <c r="LCA10"/>
      <c r="LCB10"/>
      <c r="LCC10"/>
      <c r="LCD10"/>
      <c r="LCE10"/>
      <c r="LCF10"/>
      <c r="LCG10"/>
      <c r="LCH10"/>
      <c r="LCI10"/>
      <c r="LCJ10"/>
      <c r="LCK10"/>
      <c r="LCL10"/>
      <c r="LCM10"/>
      <c r="LCN10"/>
      <c r="LCO10"/>
      <c r="LCP10"/>
      <c r="LCQ10"/>
      <c r="LCR10"/>
      <c r="LCS10"/>
      <c r="LCT10"/>
      <c r="LCU10"/>
      <c r="LCV10"/>
      <c r="LCW10"/>
      <c r="LCX10"/>
      <c r="LCY10"/>
      <c r="LCZ10"/>
      <c r="LDA10"/>
      <c r="LDB10"/>
      <c r="LDC10"/>
      <c r="LDD10"/>
      <c r="LDE10"/>
      <c r="LDF10"/>
      <c r="LDG10"/>
      <c r="LDH10"/>
      <c r="LDI10"/>
      <c r="LDJ10"/>
      <c r="LDK10"/>
      <c r="LDL10"/>
      <c r="LDM10"/>
      <c r="LDN10"/>
      <c r="LDO10"/>
      <c r="LDP10"/>
      <c r="LDQ10"/>
      <c r="LDR10"/>
      <c r="LDS10"/>
      <c r="LDT10"/>
      <c r="LDU10"/>
      <c r="LDV10"/>
      <c r="LDW10"/>
      <c r="LDX10"/>
      <c r="LDY10"/>
      <c r="LDZ10"/>
      <c r="LEA10"/>
      <c r="LEB10"/>
      <c r="LEC10"/>
      <c r="LED10"/>
      <c r="LEE10"/>
      <c r="LEF10"/>
      <c r="LEG10"/>
      <c r="LEH10"/>
      <c r="LEI10"/>
      <c r="LEJ10"/>
      <c r="LEK10"/>
      <c r="LEL10"/>
      <c r="LEM10"/>
      <c r="LEN10"/>
      <c r="LEO10"/>
      <c r="LEP10"/>
      <c r="LEQ10"/>
      <c r="LER10"/>
      <c r="LES10"/>
      <c r="LET10"/>
      <c r="LEU10"/>
      <c r="LEV10"/>
      <c r="LEW10"/>
      <c r="LEX10"/>
      <c r="LEY10"/>
      <c r="LEZ10"/>
      <c r="LFA10"/>
      <c r="LFB10"/>
      <c r="LFC10"/>
      <c r="LFD10"/>
      <c r="LFE10"/>
      <c r="LFF10"/>
      <c r="LFG10"/>
      <c r="LFH10"/>
      <c r="LFI10"/>
      <c r="LFJ10"/>
      <c r="LFK10"/>
      <c r="LFL10"/>
      <c r="LFM10"/>
      <c r="LFN10"/>
      <c r="LFO10"/>
      <c r="LFP10"/>
      <c r="LFQ10"/>
      <c r="LFR10"/>
      <c r="LFS10"/>
      <c r="LFT10"/>
      <c r="LFU10"/>
      <c r="LFV10"/>
      <c r="LFW10"/>
      <c r="LFX10"/>
      <c r="LFY10"/>
      <c r="LFZ10"/>
      <c r="LGA10"/>
      <c r="LGB10"/>
      <c r="LGC10"/>
      <c r="LGD10"/>
      <c r="LGE10"/>
      <c r="LGF10"/>
      <c r="LGG10"/>
      <c r="LGH10"/>
      <c r="LGI10"/>
      <c r="LGJ10"/>
      <c r="LGK10"/>
      <c r="LGL10"/>
      <c r="LGM10"/>
      <c r="LGN10"/>
      <c r="LGO10"/>
      <c r="LGP10"/>
      <c r="LGQ10"/>
      <c r="LGR10"/>
      <c r="LGS10"/>
      <c r="LGT10"/>
      <c r="LGU10"/>
      <c r="LGV10"/>
      <c r="LGW10"/>
      <c r="LGX10"/>
      <c r="LGY10"/>
      <c r="LGZ10"/>
      <c r="LHA10"/>
      <c r="LHB10"/>
      <c r="LHC10"/>
      <c r="LHD10"/>
      <c r="LHE10"/>
      <c r="LHF10"/>
      <c r="LHG10"/>
      <c r="LHH10"/>
      <c r="LHI10"/>
      <c r="LHJ10"/>
      <c r="LHK10"/>
      <c r="LHL10"/>
      <c r="LHM10"/>
      <c r="LHN10"/>
      <c r="LHO10"/>
      <c r="LHP10"/>
      <c r="LHQ10"/>
      <c r="LHR10"/>
      <c r="LHS10"/>
      <c r="LHT10"/>
      <c r="LHU10"/>
      <c r="LHV10"/>
      <c r="LHW10"/>
      <c r="LHX10"/>
      <c r="LHY10"/>
      <c r="LHZ10"/>
      <c r="LIA10"/>
      <c r="LIB10"/>
      <c r="LIC10"/>
      <c r="LID10"/>
      <c r="LIE10"/>
      <c r="LIF10"/>
      <c r="LIG10"/>
      <c r="LIH10"/>
      <c r="LII10"/>
      <c r="LIJ10"/>
      <c r="LIK10"/>
      <c r="LIL10"/>
      <c r="LIM10"/>
      <c r="LIN10"/>
      <c r="LIO10"/>
      <c r="LIP10"/>
      <c r="LIQ10"/>
      <c r="LIR10"/>
      <c r="LIS10"/>
      <c r="LIT10"/>
      <c r="LIU10"/>
      <c r="LIV10"/>
      <c r="LIW10"/>
      <c r="LIX10"/>
      <c r="LIY10"/>
      <c r="LIZ10"/>
      <c r="LJA10"/>
      <c r="LJB10"/>
      <c r="LJC10"/>
      <c r="LJD10"/>
      <c r="LJE10"/>
      <c r="LJF10"/>
      <c r="LJG10"/>
      <c r="LJH10"/>
      <c r="LJI10"/>
      <c r="LJJ10"/>
      <c r="LJK10"/>
      <c r="LJL10"/>
      <c r="LJM10"/>
      <c r="LJN10"/>
      <c r="LJO10"/>
      <c r="LJP10"/>
      <c r="LJQ10"/>
      <c r="LJR10"/>
      <c r="LJS10"/>
      <c r="LJT10"/>
      <c r="LJU10"/>
      <c r="LJV10"/>
      <c r="LJW10"/>
      <c r="LJX10"/>
      <c r="LJY10"/>
      <c r="LJZ10"/>
      <c r="LKA10"/>
      <c r="LKB10"/>
      <c r="LKC10"/>
      <c r="LKD10"/>
      <c r="LKE10"/>
      <c r="LKF10"/>
      <c r="LKG10"/>
      <c r="LKH10"/>
      <c r="LKI10"/>
      <c r="LKJ10"/>
      <c r="LKK10"/>
      <c r="LKL10"/>
      <c r="LKM10"/>
      <c r="LKN10"/>
      <c r="LKO10"/>
      <c r="LKP10"/>
      <c r="LKQ10"/>
      <c r="LKR10"/>
      <c r="LKS10"/>
      <c r="LKT10"/>
      <c r="LKU10"/>
      <c r="LKV10"/>
      <c r="LKW10"/>
      <c r="LKX10"/>
      <c r="LKY10"/>
      <c r="LKZ10"/>
      <c r="LLA10"/>
      <c r="LLB10"/>
      <c r="LLC10"/>
      <c r="LLD10"/>
      <c r="LLE10"/>
      <c r="LLF10"/>
      <c r="LLG10"/>
      <c r="LLH10"/>
      <c r="LLI10"/>
      <c r="LLJ10"/>
      <c r="LLK10"/>
      <c r="LLL10"/>
      <c r="LLM10"/>
      <c r="LLN10"/>
      <c r="LLO10"/>
      <c r="LLP10"/>
      <c r="LLQ10"/>
      <c r="LLR10"/>
      <c r="LLS10"/>
      <c r="LLT10"/>
      <c r="LLU10"/>
      <c r="LLV10"/>
      <c r="LLW10"/>
      <c r="LLX10"/>
      <c r="LLY10"/>
      <c r="LLZ10"/>
      <c r="LMA10"/>
      <c r="LMB10"/>
      <c r="LMC10"/>
      <c r="LMD10"/>
      <c r="LME10"/>
      <c r="LMF10"/>
      <c r="LMG10"/>
      <c r="LMH10"/>
      <c r="LMI10"/>
      <c r="LMJ10"/>
      <c r="LMK10"/>
      <c r="LML10"/>
      <c r="LMM10"/>
      <c r="LMN10"/>
      <c r="LMO10"/>
      <c r="LMP10"/>
      <c r="LMQ10"/>
      <c r="LMR10"/>
      <c r="LMS10"/>
      <c r="LMT10"/>
      <c r="LMU10"/>
      <c r="LMV10"/>
      <c r="LMW10"/>
      <c r="LMX10"/>
      <c r="LMY10"/>
      <c r="LMZ10"/>
      <c r="LNA10"/>
      <c r="LNB10"/>
      <c r="LNC10"/>
      <c r="LND10"/>
      <c r="LNE10"/>
      <c r="LNF10"/>
      <c r="LNG10"/>
      <c r="LNH10"/>
      <c r="LNI10"/>
      <c r="LNJ10"/>
      <c r="LNK10"/>
      <c r="LNL10"/>
      <c r="LNM10"/>
      <c r="LNN10"/>
      <c r="LNO10"/>
      <c r="LNP10"/>
      <c r="LNQ10"/>
      <c r="LNR10"/>
      <c r="LNS10"/>
      <c r="LNT10"/>
      <c r="LNU10"/>
      <c r="LNV10"/>
      <c r="LNW10"/>
      <c r="LNX10"/>
      <c r="LNY10"/>
      <c r="LNZ10"/>
      <c r="LOA10"/>
      <c r="LOB10"/>
      <c r="LOC10"/>
      <c r="LOD10"/>
      <c r="LOE10"/>
      <c r="LOF10"/>
      <c r="LOG10"/>
      <c r="LOH10"/>
      <c r="LOI10"/>
      <c r="LOJ10"/>
      <c r="LOK10"/>
      <c r="LOL10"/>
      <c r="LOM10"/>
      <c r="LON10"/>
      <c r="LOO10"/>
      <c r="LOP10"/>
      <c r="LOQ10"/>
      <c r="LOR10"/>
      <c r="LOS10"/>
      <c r="LOT10"/>
      <c r="LOU10"/>
      <c r="LOV10"/>
      <c r="LOW10"/>
      <c r="LOX10"/>
      <c r="LOY10"/>
      <c r="LOZ10"/>
      <c r="LPA10"/>
      <c r="LPB10"/>
      <c r="LPC10"/>
      <c r="LPD10"/>
      <c r="LPE10"/>
      <c r="LPF10"/>
      <c r="LPG10"/>
      <c r="LPH10"/>
      <c r="LPI10"/>
      <c r="LPJ10"/>
      <c r="LPK10"/>
      <c r="LPL10"/>
      <c r="LPM10"/>
      <c r="LPN10"/>
      <c r="LPO10"/>
      <c r="LPP10"/>
      <c r="LPQ10"/>
      <c r="LPR10"/>
      <c r="LPS10"/>
      <c r="LPT10"/>
      <c r="LPU10"/>
      <c r="LPV10"/>
      <c r="LPW10"/>
      <c r="LPX10"/>
      <c r="LPY10"/>
      <c r="LPZ10"/>
      <c r="LQA10"/>
      <c r="LQB10"/>
      <c r="LQC10"/>
      <c r="LQD10"/>
      <c r="LQE10"/>
      <c r="LQF10"/>
      <c r="LQG10"/>
      <c r="LQH10"/>
      <c r="LQI10"/>
      <c r="LQJ10"/>
      <c r="LQK10"/>
      <c r="LQL10"/>
      <c r="LQM10"/>
      <c r="LQN10"/>
      <c r="LQO10"/>
      <c r="LQP10"/>
      <c r="LQQ10"/>
      <c r="LQR10"/>
      <c r="LQS10"/>
      <c r="LQT10"/>
      <c r="LQU10"/>
      <c r="LQV10"/>
      <c r="LQW10"/>
      <c r="LQX10"/>
      <c r="LQY10"/>
      <c r="LQZ10"/>
      <c r="LRA10"/>
      <c r="LRB10"/>
      <c r="LRC10"/>
      <c r="LRD10"/>
      <c r="LRE10"/>
      <c r="LRF10"/>
      <c r="LRG10"/>
      <c r="LRH10"/>
      <c r="LRI10"/>
      <c r="LRJ10"/>
      <c r="LRK10"/>
      <c r="LRL10"/>
      <c r="LRM10"/>
      <c r="LRN10"/>
      <c r="LRO10"/>
      <c r="LRP10"/>
      <c r="LRQ10"/>
      <c r="LRR10"/>
      <c r="LRS10"/>
      <c r="LRT10"/>
      <c r="LRU10"/>
      <c r="LRV10"/>
      <c r="LRW10"/>
      <c r="LRX10"/>
      <c r="LRY10"/>
      <c r="LRZ10"/>
      <c r="LSA10"/>
      <c r="LSB10"/>
      <c r="LSC10"/>
      <c r="LSD10"/>
      <c r="LSE10"/>
      <c r="LSF10"/>
      <c r="LSG10"/>
      <c r="LSH10"/>
      <c r="LSI10"/>
      <c r="LSJ10"/>
      <c r="LSK10"/>
      <c r="LSL10"/>
      <c r="LSM10"/>
      <c r="LSN10"/>
      <c r="LSO10"/>
      <c r="LSP10"/>
      <c r="LSQ10"/>
      <c r="LSR10"/>
      <c r="LSS10"/>
      <c r="LST10"/>
      <c r="LSU10"/>
      <c r="LSV10"/>
      <c r="LSW10"/>
      <c r="LSX10"/>
      <c r="LSY10"/>
      <c r="LSZ10"/>
      <c r="LTA10"/>
      <c r="LTB10"/>
      <c r="LTC10"/>
      <c r="LTD10"/>
      <c r="LTE10"/>
      <c r="LTF10"/>
      <c r="LTG10"/>
      <c r="LTH10"/>
      <c r="LTI10"/>
      <c r="LTJ10"/>
      <c r="LTK10"/>
      <c r="LTL10"/>
      <c r="LTM10"/>
      <c r="LTN10"/>
      <c r="LTO10"/>
      <c r="LTP10"/>
      <c r="LTQ10"/>
      <c r="LTR10"/>
      <c r="LTS10"/>
      <c r="LTT10"/>
      <c r="LTU10"/>
      <c r="LTV10"/>
      <c r="LTW10"/>
      <c r="LTX10"/>
      <c r="LTY10"/>
      <c r="LTZ10"/>
      <c r="LUA10"/>
      <c r="LUB10"/>
      <c r="LUC10"/>
      <c r="LUD10"/>
      <c r="LUE10"/>
      <c r="LUF10"/>
      <c r="LUG10"/>
      <c r="LUH10"/>
      <c r="LUI10"/>
      <c r="LUJ10"/>
      <c r="LUK10"/>
      <c r="LUL10"/>
      <c r="LUM10"/>
      <c r="LUN10"/>
      <c r="LUO10"/>
      <c r="LUP10"/>
      <c r="LUQ10"/>
      <c r="LUR10"/>
      <c r="LUS10"/>
      <c r="LUT10"/>
      <c r="LUU10"/>
      <c r="LUV10"/>
      <c r="LUW10"/>
      <c r="LUX10"/>
      <c r="LUY10"/>
      <c r="LUZ10"/>
      <c r="LVA10"/>
      <c r="LVB10"/>
      <c r="LVC10"/>
      <c r="LVD10"/>
      <c r="LVE10"/>
      <c r="LVF10"/>
      <c r="LVG10"/>
      <c r="LVH10"/>
      <c r="LVI10"/>
      <c r="LVJ10"/>
      <c r="LVK10"/>
      <c r="LVL10"/>
      <c r="LVM10"/>
      <c r="LVN10"/>
      <c r="LVO10"/>
      <c r="LVP10"/>
      <c r="LVQ10"/>
      <c r="LVR10"/>
      <c r="LVS10"/>
      <c r="LVT10"/>
      <c r="LVU10"/>
      <c r="LVV10"/>
      <c r="LVW10"/>
      <c r="LVX10"/>
      <c r="LVY10"/>
      <c r="LVZ10"/>
      <c r="LWA10"/>
      <c r="LWB10"/>
      <c r="LWC10"/>
      <c r="LWD10"/>
      <c r="LWE10"/>
      <c r="LWF10"/>
      <c r="LWG10"/>
      <c r="LWH10"/>
      <c r="LWI10"/>
      <c r="LWJ10"/>
      <c r="LWK10"/>
      <c r="LWL10"/>
      <c r="LWM10"/>
      <c r="LWN10"/>
      <c r="LWO10"/>
      <c r="LWP10"/>
      <c r="LWQ10"/>
      <c r="LWR10"/>
      <c r="LWS10"/>
      <c r="LWT10"/>
      <c r="LWU10"/>
      <c r="LWV10"/>
      <c r="LWW10"/>
      <c r="LWX10"/>
      <c r="LWY10"/>
      <c r="LWZ10"/>
      <c r="LXA10"/>
      <c r="LXB10"/>
      <c r="LXC10"/>
      <c r="LXD10"/>
      <c r="LXE10"/>
      <c r="LXF10"/>
      <c r="LXG10"/>
      <c r="LXH10"/>
      <c r="LXI10"/>
      <c r="LXJ10"/>
      <c r="LXK10"/>
      <c r="LXL10"/>
      <c r="LXM10"/>
      <c r="LXN10"/>
      <c r="LXO10"/>
      <c r="LXP10"/>
      <c r="LXQ10"/>
      <c r="LXR10"/>
      <c r="LXS10"/>
      <c r="LXT10"/>
      <c r="LXU10"/>
      <c r="LXV10"/>
      <c r="LXW10"/>
      <c r="LXX10"/>
      <c r="LXY10"/>
      <c r="LXZ10"/>
      <c r="LYA10"/>
      <c r="LYB10"/>
      <c r="LYC10"/>
      <c r="LYD10"/>
      <c r="LYE10"/>
      <c r="LYF10"/>
      <c r="LYG10"/>
      <c r="LYH10"/>
      <c r="LYI10"/>
      <c r="LYJ10"/>
      <c r="LYK10"/>
      <c r="LYL10"/>
      <c r="LYM10"/>
      <c r="LYN10"/>
      <c r="LYO10"/>
      <c r="LYP10"/>
      <c r="LYQ10"/>
      <c r="LYR10"/>
      <c r="LYS10"/>
      <c r="LYT10"/>
      <c r="LYU10"/>
      <c r="LYV10"/>
      <c r="LYW10"/>
      <c r="LYX10"/>
      <c r="LYY10"/>
      <c r="LYZ10"/>
      <c r="LZA10"/>
      <c r="LZB10"/>
      <c r="LZC10"/>
      <c r="LZD10"/>
      <c r="LZE10"/>
      <c r="LZF10"/>
      <c r="LZG10"/>
      <c r="LZH10"/>
      <c r="LZI10"/>
      <c r="LZJ10"/>
      <c r="LZK10"/>
      <c r="LZL10"/>
      <c r="LZM10"/>
      <c r="LZN10"/>
      <c r="LZO10"/>
      <c r="LZP10"/>
      <c r="LZQ10"/>
      <c r="LZR10"/>
      <c r="LZS10"/>
      <c r="LZT10"/>
      <c r="LZU10"/>
      <c r="LZV10"/>
      <c r="LZW10"/>
      <c r="LZX10"/>
      <c r="LZY10"/>
      <c r="LZZ10"/>
      <c r="MAA10"/>
      <c r="MAB10"/>
      <c r="MAC10"/>
      <c r="MAD10"/>
      <c r="MAE10"/>
      <c r="MAF10"/>
      <c r="MAG10"/>
      <c r="MAH10"/>
      <c r="MAI10"/>
      <c r="MAJ10"/>
      <c r="MAK10"/>
      <c r="MAL10"/>
      <c r="MAM10"/>
      <c r="MAN10"/>
      <c r="MAO10"/>
      <c r="MAP10"/>
      <c r="MAQ10"/>
      <c r="MAR10"/>
      <c r="MAS10"/>
      <c r="MAT10"/>
      <c r="MAU10"/>
      <c r="MAV10"/>
      <c r="MAW10"/>
      <c r="MAX10"/>
      <c r="MAY10"/>
      <c r="MAZ10"/>
      <c r="MBA10"/>
      <c r="MBB10"/>
      <c r="MBC10"/>
      <c r="MBD10"/>
      <c r="MBE10"/>
      <c r="MBF10"/>
      <c r="MBG10"/>
      <c r="MBH10"/>
      <c r="MBI10"/>
      <c r="MBJ10"/>
      <c r="MBK10"/>
      <c r="MBL10"/>
      <c r="MBM10"/>
      <c r="MBN10"/>
      <c r="MBO10"/>
      <c r="MBP10"/>
      <c r="MBQ10"/>
      <c r="MBR10"/>
      <c r="MBS10"/>
      <c r="MBT10"/>
      <c r="MBU10"/>
      <c r="MBV10"/>
      <c r="MBW10"/>
      <c r="MBX10"/>
      <c r="MBY10"/>
      <c r="MBZ10"/>
      <c r="MCA10"/>
      <c r="MCB10"/>
      <c r="MCC10"/>
      <c r="MCD10"/>
      <c r="MCE10"/>
      <c r="MCF10"/>
      <c r="MCG10"/>
      <c r="MCH10"/>
      <c r="MCI10"/>
      <c r="MCJ10"/>
      <c r="MCK10"/>
      <c r="MCL10"/>
      <c r="MCM10"/>
      <c r="MCN10"/>
      <c r="MCO10"/>
      <c r="MCP10"/>
      <c r="MCQ10"/>
      <c r="MCR10"/>
      <c r="MCS10"/>
      <c r="MCT10"/>
      <c r="MCU10"/>
      <c r="MCV10"/>
      <c r="MCW10"/>
      <c r="MCX10"/>
      <c r="MCY10"/>
      <c r="MCZ10"/>
      <c r="MDA10"/>
      <c r="MDB10"/>
      <c r="MDC10"/>
      <c r="MDD10"/>
      <c r="MDE10"/>
      <c r="MDF10"/>
      <c r="MDG10"/>
      <c r="MDH10"/>
      <c r="MDI10"/>
      <c r="MDJ10"/>
      <c r="MDK10"/>
      <c r="MDL10"/>
      <c r="MDM10"/>
      <c r="MDN10"/>
      <c r="MDO10"/>
      <c r="MDP10"/>
      <c r="MDQ10"/>
      <c r="MDR10"/>
      <c r="MDS10"/>
      <c r="MDT10"/>
      <c r="MDU10"/>
      <c r="MDV10"/>
      <c r="MDW10"/>
      <c r="MDX10"/>
      <c r="MDY10"/>
      <c r="MDZ10"/>
      <c r="MEA10"/>
      <c r="MEB10"/>
      <c r="MEC10"/>
      <c r="MED10"/>
      <c r="MEE10"/>
      <c r="MEF10"/>
      <c r="MEG10"/>
      <c r="MEH10"/>
      <c r="MEI10"/>
      <c r="MEJ10"/>
      <c r="MEK10"/>
      <c r="MEL10"/>
      <c r="MEM10"/>
      <c r="MEN10"/>
      <c r="MEO10"/>
      <c r="MEP10"/>
      <c r="MEQ10"/>
      <c r="MER10"/>
      <c r="MES10"/>
      <c r="MET10"/>
      <c r="MEU10"/>
      <c r="MEV10"/>
      <c r="MEW10"/>
      <c r="MEX10"/>
      <c r="MEY10"/>
      <c r="MEZ10"/>
      <c r="MFA10"/>
      <c r="MFB10"/>
      <c r="MFC10"/>
      <c r="MFD10"/>
      <c r="MFE10"/>
      <c r="MFF10"/>
      <c r="MFG10"/>
      <c r="MFH10"/>
      <c r="MFI10"/>
      <c r="MFJ10"/>
      <c r="MFK10"/>
      <c r="MFL10"/>
      <c r="MFM10"/>
      <c r="MFN10"/>
      <c r="MFO10"/>
      <c r="MFP10"/>
      <c r="MFQ10"/>
      <c r="MFR10"/>
      <c r="MFS10"/>
      <c r="MFT10"/>
      <c r="MFU10"/>
      <c r="MFV10"/>
      <c r="MFW10"/>
      <c r="MFX10"/>
      <c r="MFY10"/>
      <c r="MFZ10"/>
      <c r="MGA10"/>
      <c r="MGB10"/>
      <c r="MGC10"/>
      <c r="MGD10"/>
      <c r="MGE10"/>
      <c r="MGF10"/>
      <c r="MGG10"/>
      <c r="MGH10"/>
      <c r="MGI10"/>
      <c r="MGJ10"/>
      <c r="MGK10"/>
      <c r="MGL10"/>
      <c r="MGM10"/>
      <c r="MGN10"/>
      <c r="MGO10"/>
      <c r="MGP10"/>
      <c r="MGQ10"/>
      <c r="MGR10"/>
      <c r="MGS10"/>
      <c r="MGT10"/>
      <c r="MGU10"/>
      <c r="MGV10"/>
      <c r="MGW10"/>
      <c r="MGX10"/>
      <c r="MGY10"/>
      <c r="MGZ10"/>
      <c r="MHA10"/>
      <c r="MHB10"/>
      <c r="MHC10"/>
      <c r="MHD10"/>
      <c r="MHE10"/>
      <c r="MHF10"/>
      <c r="MHG10"/>
      <c r="MHH10"/>
      <c r="MHI10"/>
      <c r="MHJ10"/>
      <c r="MHK10"/>
      <c r="MHL10"/>
      <c r="MHM10"/>
      <c r="MHN10"/>
      <c r="MHO10"/>
      <c r="MHP10"/>
      <c r="MHQ10"/>
      <c r="MHR10"/>
      <c r="MHS10"/>
      <c r="MHT10"/>
      <c r="MHU10"/>
      <c r="MHV10"/>
      <c r="MHW10"/>
      <c r="MHX10"/>
      <c r="MHY10"/>
      <c r="MHZ10"/>
      <c r="MIA10"/>
      <c r="MIB10"/>
      <c r="MIC10"/>
      <c r="MID10"/>
      <c r="MIE10"/>
      <c r="MIF10"/>
      <c r="MIG10"/>
      <c r="MIH10"/>
      <c r="MII10"/>
      <c r="MIJ10"/>
      <c r="MIK10"/>
      <c r="MIL10"/>
      <c r="MIM10"/>
      <c r="MIN10"/>
      <c r="MIO10"/>
      <c r="MIP10"/>
      <c r="MIQ10"/>
      <c r="MIR10"/>
      <c r="MIS10"/>
      <c r="MIT10"/>
      <c r="MIU10"/>
      <c r="MIV10"/>
      <c r="MIW10"/>
      <c r="MIX10"/>
      <c r="MIY10"/>
      <c r="MIZ10"/>
      <c r="MJA10"/>
      <c r="MJB10"/>
      <c r="MJC10"/>
      <c r="MJD10"/>
      <c r="MJE10"/>
      <c r="MJF10"/>
      <c r="MJG10"/>
      <c r="MJH10"/>
      <c r="MJI10"/>
      <c r="MJJ10"/>
      <c r="MJK10"/>
      <c r="MJL10"/>
      <c r="MJM10"/>
      <c r="MJN10"/>
      <c r="MJO10"/>
      <c r="MJP10"/>
      <c r="MJQ10"/>
      <c r="MJR10"/>
      <c r="MJS10"/>
      <c r="MJT10"/>
      <c r="MJU10"/>
      <c r="MJV10"/>
      <c r="MJW10"/>
      <c r="MJX10"/>
      <c r="MJY10"/>
      <c r="MJZ10"/>
      <c r="MKA10"/>
      <c r="MKB10"/>
      <c r="MKC10"/>
      <c r="MKD10"/>
      <c r="MKE10"/>
      <c r="MKF10"/>
      <c r="MKG10"/>
      <c r="MKH10"/>
      <c r="MKI10"/>
      <c r="MKJ10"/>
      <c r="MKK10"/>
      <c r="MKL10"/>
      <c r="MKM10"/>
      <c r="MKN10"/>
      <c r="MKO10"/>
      <c r="MKP10"/>
      <c r="MKQ10"/>
      <c r="MKR10"/>
      <c r="MKS10"/>
      <c r="MKT10"/>
      <c r="MKU10"/>
      <c r="MKV10"/>
      <c r="MKW10"/>
      <c r="MKX10"/>
      <c r="MKY10"/>
      <c r="MKZ10"/>
      <c r="MLA10"/>
      <c r="MLB10"/>
      <c r="MLC10"/>
      <c r="MLD10"/>
      <c r="MLE10"/>
      <c r="MLF10"/>
      <c r="MLG10"/>
      <c r="MLH10"/>
      <c r="MLI10"/>
      <c r="MLJ10"/>
      <c r="MLK10"/>
      <c r="MLL10"/>
      <c r="MLM10"/>
      <c r="MLN10"/>
      <c r="MLO10"/>
      <c r="MLP10"/>
      <c r="MLQ10"/>
      <c r="MLR10"/>
      <c r="MLS10"/>
      <c r="MLT10"/>
      <c r="MLU10"/>
      <c r="MLV10"/>
      <c r="MLW10"/>
      <c r="MLX10"/>
      <c r="MLY10"/>
      <c r="MLZ10"/>
      <c r="MMA10"/>
      <c r="MMB10"/>
      <c r="MMC10"/>
      <c r="MMD10"/>
      <c r="MME10"/>
      <c r="MMF10"/>
      <c r="MMG10"/>
      <c r="MMH10"/>
      <c r="MMI10"/>
      <c r="MMJ10"/>
      <c r="MMK10"/>
      <c r="MML10"/>
      <c r="MMM10"/>
      <c r="MMN10"/>
      <c r="MMO10"/>
      <c r="MMP10"/>
      <c r="MMQ10"/>
      <c r="MMR10"/>
      <c r="MMS10"/>
      <c r="MMT10"/>
      <c r="MMU10"/>
      <c r="MMV10"/>
      <c r="MMW10"/>
      <c r="MMX10"/>
      <c r="MMY10"/>
      <c r="MMZ10"/>
      <c r="MNA10"/>
      <c r="MNB10"/>
      <c r="MNC10"/>
      <c r="MND10"/>
      <c r="MNE10"/>
      <c r="MNF10"/>
      <c r="MNG10"/>
      <c r="MNH10"/>
      <c r="MNI10"/>
      <c r="MNJ10"/>
      <c r="MNK10"/>
      <c r="MNL10"/>
      <c r="MNM10"/>
      <c r="MNN10"/>
      <c r="MNO10"/>
      <c r="MNP10"/>
      <c r="MNQ10"/>
      <c r="MNR10"/>
      <c r="MNS10"/>
      <c r="MNT10"/>
      <c r="MNU10"/>
      <c r="MNV10"/>
      <c r="MNW10"/>
      <c r="MNX10"/>
      <c r="MNY10"/>
      <c r="MNZ10"/>
      <c r="MOA10"/>
      <c r="MOB10"/>
      <c r="MOC10"/>
      <c r="MOD10"/>
      <c r="MOE10"/>
      <c r="MOF10"/>
      <c r="MOG10"/>
      <c r="MOH10"/>
      <c r="MOI10"/>
      <c r="MOJ10"/>
      <c r="MOK10"/>
      <c r="MOL10"/>
      <c r="MOM10"/>
      <c r="MON10"/>
      <c r="MOO10"/>
      <c r="MOP10"/>
      <c r="MOQ10"/>
      <c r="MOR10"/>
      <c r="MOS10"/>
      <c r="MOT10"/>
      <c r="MOU10"/>
      <c r="MOV10"/>
      <c r="MOW10"/>
      <c r="MOX10"/>
      <c r="MOY10"/>
      <c r="MOZ10"/>
      <c r="MPA10"/>
      <c r="MPB10"/>
      <c r="MPC10"/>
      <c r="MPD10"/>
      <c r="MPE10"/>
      <c r="MPF10"/>
      <c r="MPG10"/>
      <c r="MPH10"/>
      <c r="MPI10"/>
      <c r="MPJ10"/>
      <c r="MPK10"/>
      <c r="MPL10"/>
      <c r="MPM10"/>
      <c r="MPN10"/>
      <c r="MPO10"/>
      <c r="MPP10"/>
      <c r="MPQ10"/>
      <c r="MPR10"/>
      <c r="MPS10"/>
      <c r="MPT10"/>
      <c r="MPU10"/>
      <c r="MPV10"/>
      <c r="MPW10"/>
      <c r="MPX10"/>
      <c r="MPY10"/>
      <c r="MPZ10"/>
      <c r="MQA10"/>
      <c r="MQB10"/>
      <c r="MQC10"/>
      <c r="MQD10"/>
      <c r="MQE10"/>
      <c r="MQF10"/>
      <c r="MQG10"/>
      <c r="MQH10"/>
      <c r="MQI10"/>
      <c r="MQJ10"/>
      <c r="MQK10"/>
      <c r="MQL10"/>
      <c r="MQM10"/>
      <c r="MQN10"/>
      <c r="MQO10"/>
      <c r="MQP10"/>
      <c r="MQQ10"/>
      <c r="MQR10"/>
      <c r="MQS10"/>
      <c r="MQT10"/>
      <c r="MQU10"/>
      <c r="MQV10"/>
      <c r="MQW10"/>
      <c r="MQX10"/>
      <c r="MQY10"/>
      <c r="MQZ10"/>
      <c r="MRA10"/>
      <c r="MRB10"/>
      <c r="MRC10"/>
      <c r="MRD10"/>
      <c r="MRE10"/>
      <c r="MRF10"/>
      <c r="MRG10"/>
      <c r="MRH10"/>
      <c r="MRI10"/>
      <c r="MRJ10"/>
      <c r="MRK10"/>
      <c r="MRL10"/>
      <c r="MRM10"/>
      <c r="MRN10"/>
      <c r="MRO10"/>
      <c r="MRP10"/>
      <c r="MRQ10"/>
      <c r="MRR10"/>
      <c r="MRS10"/>
      <c r="MRT10"/>
      <c r="MRU10"/>
      <c r="MRV10"/>
      <c r="MRW10"/>
      <c r="MRX10"/>
      <c r="MRY10"/>
      <c r="MRZ10"/>
      <c r="MSA10"/>
      <c r="MSB10"/>
      <c r="MSC10"/>
      <c r="MSD10"/>
      <c r="MSE10"/>
      <c r="MSF10"/>
      <c r="MSG10"/>
      <c r="MSH10"/>
      <c r="MSI10"/>
      <c r="MSJ10"/>
      <c r="MSK10"/>
      <c r="MSL10"/>
      <c r="MSM10"/>
      <c r="MSN10"/>
      <c r="MSO10"/>
      <c r="MSP10"/>
      <c r="MSQ10"/>
      <c r="MSR10"/>
      <c r="MSS10"/>
      <c r="MST10"/>
      <c r="MSU10"/>
      <c r="MSV10"/>
      <c r="MSW10"/>
      <c r="MSX10"/>
      <c r="MSY10"/>
      <c r="MSZ10"/>
      <c r="MTA10"/>
      <c r="MTB10"/>
      <c r="MTC10"/>
      <c r="MTD10"/>
      <c r="MTE10"/>
      <c r="MTF10"/>
      <c r="MTG10"/>
      <c r="MTH10"/>
      <c r="MTI10"/>
      <c r="MTJ10"/>
      <c r="MTK10"/>
      <c r="MTL10"/>
      <c r="MTM10"/>
      <c r="MTN10"/>
      <c r="MTO10"/>
      <c r="MTP10"/>
      <c r="MTQ10"/>
      <c r="MTR10"/>
      <c r="MTS10"/>
      <c r="MTT10"/>
      <c r="MTU10"/>
      <c r="MTV10"/>
      <c r="MTW10"/>
      <c r="MTX10"/>
      <c r="MTY10"/>
      <c r="MTZ10"/>
      <c r="MUA10"/>
      <c r="MUB10"/>
      <c r="MUC10"/>
      <c r="MUD10"/>
      <c r="MUE10"/>
      <c r="MUF10"/>
      <c r="MUG10"/>
      <c r="MUH10"/>
      <c r="MUI10"/>
      <c r="MUJ10"/>
      <c r="MUK10"/>
      <c r="MUL10"/>
      <c r="MUM10"/>
      <c r="MUN10"/>
      <c r="MUO10"/>
      <c r="MUP10"/>
      <c r="MUQ10"/>
      <c r="MUR10"/>
      <c r="MUS10"/>
      <c r="MUT10"/>
      <c r="MUU10"/>
      <c r="MUV10"/>
      <c r="MUW10"/>
      <c r="MUX10"/>
      <c r="MUY10"/>
      <c r="MUZ10"/>
      <c r="MVA10"/>
      <c r="MVB10"/>
      <c r="MVC10"/>
      <c r="MVD10"/>
      <c r="MVE10"/>
      <c r="MVF10"/>
      <c r="MVG10"/>
      <c r="MVH10"/>
      <c r="MVI10"/>
      <c r="MVJ10"/>
      <c r="MVK10"/>
      <c r="MVL10"/>
      <c r="MVM10"/>
      <c r="MVN10"/>
      <c r="MVO10"/>
      <c r="MVP10"/>
      <c r="MVQ10"/>
      <c r="MVR10"/>
      <c r="MVS10"/>
      <c r="MVT10"/>
      <c r="MVU10"/>
      <c r="MVV10"/>
      <c r="MVW10"/>
      <c r="MVX10"/>
      <c r="MVY10"/>
      <c r="MVZ10"/>
      <c r="MWA10"/>
      <c r="MWB10"/>
      <c r="MWC10"/>
      <c r="MWD10"/>
      <c r="MWE10"/>
      <c r="MWF10"/>
      <c r="MWG10"/>
      <c r="MWH10"/>
      <c r="MWI10"/>
      <c r="MWJ10"/>
      <c r="MWK10"/>
      <c r="MWL10"/>
      <c r="MWM10"/>
      <c r="MWN10"/>
      <c r="MWO10"/>
      <c r="MWP10"/>
      <c r="MWQ10"/>
      <c r="MWR10"/>
      <c r="MWS10"/>
      <c r="MWT10"/>
      <c r="MWU10"/>
      <c r="MWV10"/>
      <c r="MWW10"/>
      <c r="MWX10"/>
      <c r="MWY10"/>
      <c r="MWZ10"/>
      <c r="MXA10"/>
      <c r="MXB10"/>
      <c r="MXC10"/>
      <c r="MXD10"/>
      <c r="MXE10"/>
      <c r="MXF10"/>
      <c r="MXG10"/>
      <c r="MXH10"/>
      <c r="MXI10"/>
      <c r="MXJ10"/>
      <c r="MXK10"/>
      <c r="MXL10"/>
      <c r="MXM10"/>
      <c r="MXN10"/>
      <c r="MXO10"/>
      <c r="MXP10"/>
      <c r="MXQ10"/>
      <c r="MXR10"/>
      <c r="MXS10"/>
      <c r="MXT10"/>
      <c r="MXU10"/>
      <c r="MXV10"/>
      <c r="MXW10"/>
      <c r="MXX10"/>
      <c r="MXY10"/>
      <c r="MXZ10"/>
      <c r="MYA10"/>
      <c r="MYB10"/>
      <c r="MYC10"/>
      <c r="MYD10"/>
      <c r="MYE10"/>
      <c r="MYF10"/>
      <c r="MYG10"/>
      <c r="MYH10"/>
      <c r="MYI10"/>
      <c r="MYJ10"/>
      <c r="MYK10"/>
      <c r="MYL10"/>
      <c r="MYM10"/>
      <c r="MYN10"/>
      <c r="MYO10"/>
      <c r="MYP10"/>
      <c r="MYQ10"/>
      <c r="MYR10"/>
      <c r="MYS10"/>
      <c r="MYT10"/>
      <c r="MYU10"/>
      <c r="MYV10"/>
      <c r="MYW10"/>
      <c r="MYX10"/>
      <c r="MYY10"/>
      <c r="MYZ10"/>
      <c r="MZA10"/>
      <c r="MZB10"/>
      <c r="MZC10"/>
      <c r="MZD10"/>
      <c r="MZE10"/>
      <c r="MZF10"/>
      <c r="MZG10"/>
      <c r="MZH10"/>
      <c r="MZI10"/>
      <c r="MZJ10"/>
      <c r="MZK10"/>
      <c r="MZL10"/>
      <c r="MZM10"/>
      <c r="MZN10"/>
      <c r="MZO10"/>
      <c r="MZP10"/>
      <c r="MZQ10"/>
      <c r="MZR10"/>
      <c r="MZS10"/>
      <c r="MZT10"/>
      <c r="MZU10"/>
      <c r="MZV10"/>
      <c r="MZW10"/>
      <c r="MZX10"/>
      <c r="MZY10"/>
      <c r="MZZ10"/>
      <c r="NAA10"/>
      <c r="NAB10"/>
      <c r="NAC10"/>
      <c r="NAD10"/>
      <c r="NAE10"/>
      <c r="NAF10"/>
      <c r="NAG10"/>
      <c r="NAH10"/>
      <c r="NAI10"/>
      <c r="NAJ10"/>
      <c r="NAK10"/>
      <c r="NAL10"/>
      <c r="NAM10"/>
      <c r="NAN10"/>
      <c r="NAO10"/>
      <c r="NAP10"/>
      <c r="NAQ10"/>
      <c r="NAR10"/>
      <c r="NAS10"/>
      <c r="NAT10"/>
      <c r="NAU10"/>
      <c r="NAV10"/>
      <c r="NAW10"/>
      <c r="NAX10"/>
      <c r="NAY10"/>
      <c r="NAZ10"/>
      <c r="NBA10"/>
      <c r="NBB10"/>
      <c r="NBC10"/>
      <c r="NBD10"/>
      <c r="NBE10"/>
      <c r="NBF10"/>
      <c r="NBG10"/>
      <c r="NBH10"/>
      <c r="NBI10"/>
      <c r="NBJ10"/>
      <c r="NBK10"/>
      <c r="NBL10"/>
      <c r="NBM10"/>
      <c r="NBN10"/>
      <c r="NBO10"/>
      <c r="NBP10"/>
      <c r="NBQ10"/>
      <c r="NBR10"/>
      <c r="NBS10"/>
      <c r="NBT10"/>
      <c r="NBU10"/>
      <c r="NBV10"/>
      <c r="NBW10"/>
      <c r="NBX10"/>
      <c r="NBY10"/>
      <c r="NBZ10"/>
      <c r="NCA10"/>
      <c r="NCB10"/>
      <c r="NCC10"/>
      <c r="NCD10"/>
      <c r="NCE10"/>
      <c r="NCF10"/>
      <c r="NCG10"/>
      <c r="NCH10"/>
      <c r="NCI10"/>
      <c r="NCJ10"/>
      <c r="NCK10"/>
      <c r="NCL10"/>
      <c r="NCM10"/>
      <c r="NCN10"/>
      <c r="NCO10"/>
      <c r="NCP10"/>
      <c r="NCQ10"/>
      <c r="NCR10"/>
      <c r="NCS10"/>
      <c r="NCT10"/>
      <c r="NCU10"/>
      <c r="NCV10"/>
      <c r="NCW10"/>
      <c r="NCX10"/>
      <c r="NCY10"/>
      <c r="NCZ10"/>
      <c r="NDA10"/>
      <c r="NDB10"/>
      <c r="NDC10"/>
      <c r="NDD10"/>
      <c r="NDE10"/>
      <c r="NDF10"/>
      <c r="NDG10"/>
      <c r="NDH10"/>
      <c r="NDI10"/>
      <c r="NDJ10"/>
      <c r="NDK10"/>
      <c r="NDL10"/>
      <c r="NDM10"/>
      <c r="NDN10"/>
      <c r="NDO10"/>
      <c r="NDP10"/>
      <c r="NDQ10"/>
      <c r="NDR10"/>
      <c r="NDS10"/>
      <c r="NDT10"/>
      <c r="NDU10"/>
      <c r="NDV10"/>
      <c r="NDW10"/>
      <c r="NDX10"/>
      <c r="NDY10"/>
      <c r="NDZ10"/>
      <c r="NEA10"/>
      <c r="NEB10"/>
      <c r="NEC10"/>
      <c r="NED10"/>
      <c r="NEE10"/>
      <c r="NEF10"/>
      <c r="NEG10"/>
      <c r="NEH10"/>
      <c r="NEI10"/>
      <c r="NEJ10"/>
      <c r="NEK10"/>
      <c r="NEL10"/>
      <c r="NEM10"/>
      <c r="NEN10"/>
      <c r="NEO10"/>
      <c r="NEP10"/>
      <c r="NEQ10"/>
      <c r="NER10"/>
      <c r="NES10"/>
      <c r="NET10"/>
      <c r="NEU10"/>
      <c r="NEV10"/>
      <c r="NEW10"/>
      <c r="NEX10"/>
      <c r="NEY10"/>
      <c r="NEZ10"/>
      <c r="NFA10"/>
      <c r="NFB10"/>
      <c r="NFC10"/>
      <c r="NFD10"/>
      <c r="NFE10"/>
      <c r="NFF10"/>
      <c r="NFG10"/>
      <c r="NFH10"/>
      <c r="NFI10"/>
      <c r="NFJ10"/>
      <c r="NFK10"/>
      <c r="NFL10"/>
      <c r="NFM10"/>
      <c r="NFN10"/>
      <c r="NFO10"/>
      <c r="NFP10"/>
      <c r="NFQ10"/>
      <c r="NFR10"/>
      <c r="NFS10"/>
      <c r="NFT10"/>
      <c r="NFU10"/>
      <c r="NFV10"/>
      <c r="NFW10"/>
      <c r="NFX10"/>
      <c r="NFY10"/>
      <c r="NFZ10"/>
      <c r="NGA10"/>
      <c r="NGB10"/>
      <c r="NGC10"/>
      <c r="NGD10"/>
      <c r="NGE10"/>
      <c r="NGF10"/>
      <c r="NGG10"/>
      <c r="NGH10"/>
      <c r="NGI10"/>
      <c r="NGJ10"/>
      <c r="NGK10"/>
      <c r="NGL10"/>
      <c r="NGM10"/>
      <c r="NGN10"/>
      <c r="NGO10"/>
      <c r="NGP10"/>
      <c r="NGQ10"/>
      <c r="NGR10"/>
      <c r="NGS10"/>
      <c r="NGT10"/>
      <c r="NGU10"/>
      <c r="NGV10"/>
      <c r="NGW10"/>
      <c r="NGX10"/>
      <c r="NGY10"/>
      <c r="NGZ10"/>
      <c r="NHA10"/>
      <c r="NHB10"/>
      <c r="NHC10"/>
      <c r="NHD10"/>
      <c r="NHE10"/>
      <c r="NHF10"/>
      <c r="NHG10"/>
      <c r="NHH10"/>
      <c r="NHI10"/>
      <c r="NHJ10"/>
      <c r="NHK10"/>
      <c r="NHL10"/>
      <c r="NHM10"/>
      <c r="NHN10"/>
      <c r="NHO10"/>
      <c r="NHP10"/>
      <c r="NHQ10"/>
      <c r="NHR10"/>
      <c r="NHS10"/>
      <c r="NHT10"/>
      <c r="NHU10"/>
      <c r="NHV10"/>
      <c r="NHW10"/>
      <c r="NHX10"/>
      <c r="NHY10"/>
      <c r="NHZ10"/>
      <c r="NIA10"/>
      <c r="NIB10"/>
      <c r="NIC10"/>
      <c r="NID10"/>
      <c r="NIE10"/>
      <c r="NIF10"/>
      <c r="NIG10"/>
      <c r="NIH10"/>
      <c r="NII10"/>
      <c r="NIJ10"/>
      <c r="NIK10"/>
      <c r="NIL10"/>
      <c r="NIM10"/>
      <c r="NIN10"/>
      <c r="NIO10"/>
      <c r="NIP10"/>
      <c r="NIQ10"/>
      <c r="NIR10"/>
      <c r="NIS10"/>
      <c r="NIT10"/>
      <c r="NIU10"/>
      <c r="NIV10"/>
      <c r="NIW10"/>
      <c r="NIX10"/>
      <c r="NIY10"/>
      <c r="NIZ10"/>
      <c r="NJA10"/>
      <c r="NJB10"/>
      <c r="NJC10"/>
      <c r="NJD10"/>
      <c r="NJE10"/>
      <c r="NJF10"/>
      <c r="NJG10"/>
      <c r="NJH10"/>
      <c r="NJI10"/>
      <c r="NJJ10"/>
      <c r="NJK10"/>
      <c r="NJL10"/>
      <c r="NJM10"/>
      <c r="NJN10"/>
      <c r="NJO10"/>
      <c r="NJP10"/>
      <c r="NJQ10"/>
      <c r="NJR10"/>
      <c r="NJS10"/>
      <c r="NJT10"/>
      <c r="NJU10"/>
      <c r="NJV10"/>
      <c r="NJW10"/>
      <c r="NJX10"/>
      <c r="NJY10"/>
      <c r="NJZ10"/>
      <c r="NKA10"/>
      <c r="NKB10"/>
      <c r="NKC10"/>
      <c r="NKD10"/>
      <c r="NKE10"/>
      <c r="NKF10"/>
      <c r="NKG10"/>
      <c r="NKH10"/>
      <c r="NKI10"/>
      <c r="NKJ10"/>
      <c r="NKK10"/>
      <c r="NKL10"/>
      <c r="NKM10"/>
      <c r="NKN10"/>
      <c r="NKO10"/>
      <c r="NKP10"/>
      <c r="NKQ10"/>
      <c r="NKR10"/>
      <c r="NKS10"/>
      <c r="NKT10"/>
      <c r="NKU10"/>
      <c r="NKV10"/>
      <c r="NKW10"/>
      <c r="NKX10"/>
      <c r="NKY10"/>
      <c r="NKZ10"/>
      <c r="NLA10"/>
      <c r="NLB10"/>
      <c r="NLC10"/>
      <c r="NLD10"/>
      <c r="NLE10"/>
      <c r="NLF10"/>
      <c r="NLG10"/>
      <c r="NLH10"/>
      <c r="NLI10"/>
      <c r="NLJ10"/>
      <c r="NLK10"/>
      <c r="NLL10"/>
      <c r="NLM10"/>
      <c r="NLN10"/>
      <c r="NLO10"/>
      <c r="NLP10"/>
      <c r="NLQ10"/>
      <c r="NLR10"/>
      <c r="NLS10"/>
      <c r="NLT10"/>
      <c r="NLU10"/>
      <c r="NLV10"/>
      <c r="NLW10"/>
      <c r="NLX10"/>
      <c r="NLY10"/>
      <c r="NLZ10"/>
      <c r="NMA10"/>
      <c r="NMB10"/>
      <c r="NMC10"/>
      <c r="NMD10"/>
      <c r="NME10"/>
      <c r="NMF10"/>
      <c r="NMG10"/>
      <c r="NMH10"/>
      <c r="NMI10"/>
      <c r="NMJ10"/>
      <c r="NMK10"/>
      <c r="NML10"/>
      <c r="NMM10"/>
      <c r="NMN10"/>
      <c r="NMO10"/>
      <c r="NMP10"/>
      <c r="NMQ10"/>
      <c r="NMR10"/>
      <c r="NMS10"/>
      <c r="NMT10"/>
      <c r="NMU10"/>
      <c r="NMV10"/>
      <c r="NMW10"/>
      <c r="NMX10"/>
      <c r="NMY10"/>
      <c r="NMZ10"/>
      <c r="NNA10"/>
      <c r="NNB10"/>
      <c r="NNC10"/>
      <c r="NND10"/>
      <c r="NNE10"/>
      <c r="NNF10"/>
      <c r="NNG10"/>
      <c r="NNH10"/>
      <c r="NNI10"/>
      <c r="NNJ10"/>
      <c r="NNK10"/>
      <c r="NNL10"/>
      <c r="NNM10"/>
      <c r="NNN10"/>
      <c r="NNO10"/>
      <c r="NNP10"/>
      <c r="NNQ10"/>
      <c r="NNR10"/>
      <c r="NNS10"/>
      <c r="NNT10"/>
      <c r="NNU10"/>
      <c r="NNV10"/>
      <c r="NNW10"/>
      <c r="NNX10"/>
      <c r="NNY10"/>
      <c r="NNZ10"/>
      <c r="NOA10"/>
      <c r="NOB10"/>
      <c r="NOC10"/>
      <c r="NOD10"/>
      <c r="NOE10"/>
      <c r="NOF10"/>
      <c r="NOG10"/>
      <c r="NOH10"/>
      <c r="NOI10"/>
      <c r="NOJ10"/>
      <c r="NOK10"/>
      <c r="NOL10"/>
      <c r="NOM10"/>
      <c r="NON10"/>
      <c r="NOO10"/>
      <c r="NOP10"/>
      <c r="NOQ10"/>
      <c r="NOR10"/>
      <c r="NOS10"/>
      <c r="NOT10"/>
      <c r="NOU10"/>
      <c r="NOV10"/>
      <c r="NOW10"/>
      <c r="NOX10"/>
      <c r="NOY10"/>
      <c r="NOZ10"/>
      <c r="NPA10"/>
      <c r="NPB10"/>
      <c r="NPC10"/>
      <c r="NPD10"/>
      <c r="NPE10"/>
      <c r="NPF10"/>
      <c r="NPG10"/>
      <c r="NPH10"/>
      <c r="NPI10"/>
      <c r="NPJ10"/>
      <c r="NPK10"/>
      <c r="NPL10"/>
      <c r="NPM10"/>
      <c r="NPN10"/>
      <c r="NPO10"/>
      <c r="NPP10"/>
      <c r="NPQ10"/>
      <c r="NPR10"/>
      <c r="NPS10"/>
      <c r="NPT10"/>
      <c r="NPU10"/>
      <c r="NPV10"/>
      <c r="NPW10"/>
      <c r="NPX10"/>
      <c r="NPY10"/>
      <c r="NPZ10"/>
      <c r="NQA10"/>
      <c r="NQB10"/>
      <c r="NQC10"/>
      <c r="NQD10"/>
      <c r="NQE10"/>
      <c r="NQF10"/>
      <c r="NQG10"/>
      <c r="NQH10"/>
      <c r="NQI10"/>
      <c r="NQJ10"/>
      <c r="NQK10"/>
      <c r="NQL10"/>
      <c r="NQM10"/>
      <c r="NQN10"/>
      <c r="NQO10"/>
      <c r="NQP10"/>
      <c r="NQQ10"/>
      <c r="NQR10"/>
      <c r="NQS10"/>
      <c r="NQT10"/>
      <c r="NQU10"/>
      <c r="NQV10"/>
      <c r="NQW10"/>
      <c r="NQX10"/>
      <c r="NQY10"/>
      <c r="NQZ10"/>
      <c r="NRA10"/>
      <c r="NRB10"/>
      <c r="NRC10"/>
      <c r="NRD10"/>
      <c r="NRE10"/>
      <c r="NRF10"/>
      <c r="NRG10"/>
      <c r="NRH10"/>
      <c r="NRI10"/>
      <c r="NRJ10"/>
      <c r="NRK10"/>
      <c r="NRL10"/>
      <c r="NRM10"/>
      <c r="NRN10"/>
      <c r="NRO10"/>
      <c r="NRP10"/>
      <c r="NRQ10"/>
      <c r="NRR10"/>
      <c r="NRS10"/>
      <c r="NRT10"/>
      <c r="NRU10"/>
      <c r="NRV10"/>
      <c r="NRW10"/>
      <c r="NRX10"/>
      <c r="NRY10"/>
      <c r="NRZ10"/>
      <c r="NSA10"/>
      <c r="NSB10"/>
      <c r="NSC10"/>
      <c r="NSD10"/>
      <c r="NSE10"/>
      <c r="NSF10"/>
      <c r="NSG10"/>
      <c r="NSH10"/>
      <c r="NSI10"/>
      <c r="NSJ10"/>
      <c r="NSK10"/>
      <c r="NSL10"/>
      <c r="NSM10"/>
      <c r="NSN10"/>
      <c r="NSO10"/>
      <c r="NSP10"/>
      <c r="NSQ10"/>
      <c r="NSR10"/>
      <c r="NSS10"/>
      <c r="NST10"/>
      <c r="NSU10"/>
      <c r="NSV10"/>
      <c r="NSW10"/>
      <c r="NSX10"/>
      <c r="NSY10"/>
      <c r="NSZ10"/>
      <c r="NTA10"/>
      <c r="NTB10"/>
      <c r="NTC10"/>
      <c r="NTD10"/>
      <c r="NTE10"/>
      <c r="NTF10"/>
      <c r="NTG10"/>
      <c r="NTH10"/>
      <c r="NTI10"/>
      <c r="NTJ10"/>
      <c r="NTK10"/>
      <c r="NTL10"/>
      <c r="NTM10"/>
      <c r="NTN10"/>
      <c r="NTO10"/>
      <c r="NTP10"/>
      <c r="NTQ10"/>
      <c r="NTR10"/>
      <c r="NTS10"/>
      <c r="NTT10"/>
      <c r="NTU10"/>
      <c r="NTV10"/>
      <c r="NTW10"/>
      <c r="NTX10"/>
      <c r="NTY10"/>
      <c r="NTZ10"/>
      <c r="NUA10"/>
      <c r="NUB10"/>
      <c r="NUC10"/>
      <c r="NUD10"/>
      <c r="NUE10"/>
      <c r="NUF10"/>
      <c r="NUG10"/>
      <c r="NUH10"/>
      <c r="NUI10"/>
      <c r="NUJ10"/>
      <c r="NUK10"/>
      <c r="NUL10"/>
      <c r="NUM10"/>
      <c r="NUN10"/>
      <c r="NUO10"/>
      <c r="NUP10"/>
      <c r="NUQ10"/>
      <c r="NUR10"/>
      <c r="NUS10"/>
      <c r="NUT10"/>
      <c r="NUU10"/>
      <c r="NUV10"/>
      <c r="NUW10"/>
      <c r="NUX10"/>
      <c r="NUY10"/>
      <c r="NUZ10"/>
      <c r="NVA10"/>
      <c r="NVB10"/>
      <c r="NVC10"/>
      <c r="NVD10"/>
      <c r="NVE10"/>
      <c r="NVF10"/>
      <c r="NVG10"/>
      <c r="NVH10"/>
      <c r="NVI10"/>
      <c r="NVJ10"/>
      <c r="NVK10"/>
      <c r="NVL10"/>
      <c r="NVM10"/>
      <c r="NVN10"/>
      <c r="NVO10"/>
      <c r="NVP10"/>
      <c r="NVQ10"/>
      <c r="NVR10"/>
      <c r="NVS10"/>
      <c r="NVT10"/>
      <c r="NVU10"/>
      <c r="NVV10"/>
      <c r="NVW10"/>
      <c r="NVX10"/>
      <c r="NVY10"/>
      <c r="NVZ10"/>
      <c r="NWA10"/>
      <c r="NWB10"/>
      <c r="NWC10"/>
      <c r="NWD10"/>
      <c r="NWE10"/>
      <c r="NWF10"/>
      <c r="NWG10"/>
      <c r="NWH10"/>
      <c r="NWI10"/>
      <c r="NWJ10"/>
      <c r="NWK10"/>
      <c r="NWL10"/>
      <c r="NWM10"/>
      <c r="NWN10"/>
      <c r="NWO10"/>
      <c r="NWP10"/>
      <c r="NWQ10"/>
      <c r="NWR10"/>
      <c r="NWS10"/>
      <c r="NWT10"/>
      <c r="NWU10"/>
      <c r="NWV10"/>
      <c r="NWW10"/>
      <c r="NWX10"/>
      <c r="NWY10"/>
      <c r="NWZ10"/>
      <c r="NXA10"/>
      <c r="NXB10"/>
      <c r="NXC10"/>
      <c r="NXD10"/>
      <c r="NXE10"/>
      <c r="NXF10"/>
      <c r="NXG10"/>
      <c r="NXH10"/>
      <c r="NXI10"/>
      <c r="NXJ10"/>
      <c r="NXK10"/>
      <c r="NXL10"/>
      <c r="NXM10"/>
      <c r="NXN10"/>
      <c r="NXO10"/>
      <c r="NXP10"/>
      <c r="NXQ10"/>
      <c r="NXR10"/>
      <c r="NXS10"/>
      <c r="NXT10"/>
      <c r="NXU10"/>
      <c r="NXV10"/>
      <c r="NXW10"/>
      <c r="NXX10"/>
      <c r="NXY10"/>
      <c r="NXZ10"/>
      <c r="NYA10"/>
      <c r="NYB10"/>
      <c r="NYC10"/>
      <c r="NYD10"/>
      <c r="NYE10"/>
      <c r="NYF10"/>
      <c r="NYG10"/>
      <c r="NYH10"/>
      <c r="NYI10"/>
      <c r="NYJ10"/>
      <c r="NYK10"/>
      <c r="NYL10"/>
      <c r="NYM10"/>
      <c r="NYN10"/>
      <c r="NYO10"/>
      <c r="NYP10"/>
      <c r="NYQ10"/>
      <c r="NYR10"/>
      <c r="NYS10"/>
      <c r="NYT10"/>
      <c r="NYU10"/>
      <c r="NYV10"/>
      <c r="NYW10"/>
      <c r="NYX10"/>
      <c r="NYY10"/>
      <c r="NYZ10"/>
      <c r="NZA10"/>
      <c r="NZB10"/>
      <c r="NZC10"/>
      <c r="NZD10"/>
      <c r="NZE10"/>
      <c r="NZF10"/>
      <c r="NZG10"/>
      <c r="NZH10"/>
      <c r="NZI10"/>
      <c r="NZJ10"/>
      <c r="NZK10"/>
      <c r="NZL10"/>
      <c r="NZM10"/>
      <c r="NZN10"/>
      <c r="NZO10"/>
      <c r="NZP10"/>
      <c r="NZQ10"/>
      <c r="NZR10"/>
      <c r="NZS10"/>
      <c r="NZT10"/>
      <c r="NZU10"/>
      <c r="NZV10"/>
      <c r="NZW10"/>
      <c r="NZX10"/>
      <c r="NZY10"/>
      <c r="NZZ10"/>
      <c r="OAA10"/>
      <c r="OAB10"/>
      <c r="OAC10"/>
      <c r="OAD10"/>
      <c r="OAE10"/>
      <c r="OAF10"/>
      <c r="OAG10"/>
      <c r="OAH10"/>
      <c r="OAI10"/>
      <c r="OAJ10"/>
      <c r="OAK10"/>
      <c r="OAL10"/>
      <c r="OAM10"/>
      <c r="OAN10"/>
      <c r="OAO10"/>
      <c r="OAP10"/>
      <c r="OAQ10"/>
      <c r="OAR10"/>
      <c r="OAS10"/>
      <c r="OAT10"/>
      <c r="OAU10"/>
      <c r="OAV10"/>
      <c r="OAW10"/>
      <c r="OAX10"/>
      <c r="OAY10"/>
      <c r="OAZ10"/>
      <c r="OBA10"/>
      <c r="OBB10"/>
      <c r="OBC10"/>
      <c r="OBD10"/>
      <c r="OBE10"/>
      <c r="OBF10"/>
      <c r="OBG10"/>
      <c r="OBH10"/>
      <c r="OBI10"/>
      <c r="OBJ10"/>
      <c r="OBK10"/>
      <c r="OBL10"/>
      <c r="OBM10"/>
      <c r="OBN10"/>
      <c r="OBO10"/>
      <c r="OBP10"/>
      <c r="OBQ10"/>
      <c r="OBR10"/>
      <c r="OBS10"/>
      <c r="OBT10"/>
      <c r="OBU10"/>
      <c r="OBV10"/>
      <c r="OBW10"/>
      <c r="OBX10"/>
      <c r="OBY10"/>
      <c r="OBZ10"/>
      <c r="OCA10"/>
      <c r="OCB10"/>
      <c r="OCC10"/>
      <c r="OCD10"/>
      <c r="OCE10"/>
      <c r="OCF10"/>
      <c r="OCG10"/>
      <c r="OCH10"/>
      <c r="OCI10"/>
      <c r="OCJ10"/>
      <c r="OCK10"/>
      <c r="OCL10"/>
      <c r="OCM10"/>
      <c r="OCN10"/>
      <c r="OCO10"/>
      <c r="OCP10"/>
      <c r="OCQ10"/>
      <c r="OCR10"/>
      <c r="OCS10"/>
      <c r="OCT10"/>
      <c r="OCU10"/>
      <c r="OCV10"/>
      <c r="OCW10"/>
      <c r="OCX10"/>
      <c r="OCY10"/>
      <c r="OCZ10"/>
      <c r="ODA10"/>
      <c r="ODB10"/>
      <c r="ODC10"/>
      <c r="ODD10"/>
      <c r="ODE10"/>
      <c r="ODF10"/>
      <c r="ODG10"/>
      <c r="ODH10"/>
      <c r="ODI10"/>
      <c r="ODJ10"/>
      <c r="ODK10"/>
      <c r="ODL10"/>
      <c r="ODM10"/>
      <c r="ODN10"/>
      <c r="ODO10"/>
      <c r="ODP10"/>
      <c r="ODQ10"/>
      <c r="ODR10"/>
      <c r="ODS10"/>
      <c r="ODT10"/>
      <c r="ODU10"/>
      <c r="ODV10"/>
      <c r="ODW10"/>
      <c r="ODX10"/>
      <c r="ODY10"/>
      <c r="ODZ10"/>
      <c r="OEA10"/>
      <c r="OEB10"/>
      <c r="OEC10"/>
      <c r="OED10"/>
      <c r="OEE10"/>
      <c r="OEF10"/>
      <c r="OEG10"/>
      <c r="OEH10"/>
      <c r="OEI10"/>
      <c r="OEJ10"/>
      <c r="OEK10"/>
      <c r="OEL10"/>
      <c r="OEM10"/>
      <c r="OEN10"/>
      <c r="OEO10"/>
      <c r="OEP10"/>
      <c r="OEQ10"/>
      <c r="OER10"/>
      <c r="OES10"/>
      <c r="OET10"/>
      <c r="OEU10"/>
      <c r="OEV10"/>
      <c r="OEW10"/>
      <c r="OEX10"/>
      <c r="OEY10"/>
      <c r="OEZ10"/>
      <c r="OFA10"/>
      <c r="OFB10"/>
      <c r="OFC10"/>
      <c r="OFD10"/>
      <c r="OFE10"/>
      <c r="OFF10"/>
      <c r="OFG10"/>
      <c r="OFH10"/>
      <c r="OFI10"/>
      <c r="OFJ10"/>
      <c r="OFK10"/>
      <c r="OFL10"/>
      <c r="OFM10"/>
      <c r="OFN10"/>
      <c r="OFO10"/>
      <c r="OFP10"/>
      <c r="OFQ10"/>
      <c r="OFR10"/>
      <c r="OFS10"/>
      <c r="OFT10"/>
      <c r="OFU10"/>
      <c r="OFV10"/>
      <c r="OFW10"/>
      <c r="OFX10"/>
      <c r="OFY10"/>
      <c r="OFZ10"/>
      <c r="OGA10"/>
      <c r="OGB10"/>
      <c r="OGC10"/>
      <c r="OGD10"/>
      <c r="OGE10"/>
      <c r="OGF10"/>
      <c r="OGG10"/>
      <c r="OGH10"/>
      <c r="OGI10"/>
      <c r="OGJ10"/>
      <c r="OGK10"/>
      <c r="OGL10"/>
      <c r="OGM10"/>
      <c r="OGN10"/>
      <c r="OGO10"/>
      <c r="OGP10"/>
      <c r="OGQ10"/>
      <c r="OGR10"/>
      <c r="OGS10"/>
      <c r="OGT10"/>
      <c r="OGU10"/>
      <c r="OGV10"/>
      <c r="OGW10"/>
      <c r="OGX10"/>
      <c r="OGY10"/>
      <c r="OGZ10"/>
      <c r="OHA10"/>
      <c r="OHB10"/>
      <c r="OHC10"/>
      <c r="OHD10"/>
      <c r="OHE10"/>
      <c r="OHF10"/>
      <c r="OHG10"/>
      <c r="OHH10"/>
      <c r="OHI10"/>
      <c r="OHJ10"/>
      <c r="OHK10"/>
      <c r="OHL10"/>
      <c r="OHM10"/>
      <c r="OHN10"/>
      <c r="OHO10"/>
      <c r="OHP10"/>
      <c r="OHQ10"/>
      <c r="OHR10"/>
      <c r="OHS10"/>
      <c r="OHT10"/>
      <c r="OHU10"/>
      <c r="OHV10"/>
      <c r="OHW10"/>
      <c r="OHX10"/>
      <c r="OHY10"/>
      <c r="OHZ10"/>
      <c r="OIA10"/>
      <c r="OIB10"/>
      <c r="OIC10"/>
      <c r="OID10"/>
      <c r="OIE10"/>
      <c r="OIF10"/>
      <c r="OIG10"/>
      <c r="OIH10"/>
      <c r="OII10"/>
      <c r="OIJ10"/>
      <c r="OIK10"/>
      <c r="OIL10"/>
      <c r="OIM10"/>
      <c r="OIN10"/>
      <c r="OIO10"/>
      <c r="OIP10"/>
      <c r="OIQ10"/>
      <c r="OIR10"/>
      <c r="OIS10"/>
      <c r="OIT10"/>
      <c r="OIU10"/>
      <c r="OIV10"/>
      <c r="OIW10"/>
      <c r="OIX10"/>
      <c r="OIY10"/>
      <c r="OIZ10"/>
      <c r="OJA10"/>
      <c r="OJB10"/>
      <c r="OJC10"/>
      <c r="OJD10"/>
      <c r="OJE10"/>
      <c r="OJF10"/>
      <c r="OJG10"/>
      <c r="OJH10"/>
      <c r="OJI10"/>
      <c r="OJJ10"/>
      <c r="OJK10"/>
      <c r="OJL10"/>
      <c r="OJM10"/>
      <c r="OJN10"/>
      <c r="OJO10"/>
      <c r="OJP10"/>
      <c r="OJQ10"/>
      <c r="OJR10"/>
      <c r="OJS10"/>
      <c r="OJT10"/>
      <c r="OJU10"/>
      <c r="OJV10"/>
      <c r="OJW10"/>
      <c r="OJX10"/>
      <c r="OJY10"/>
      <c r="OJZ10"/>
      <c r="OKA10"/>
      <c r="OKB10"/>
      <c r="OKC10"/>
      <c r="OKD10"/>
      <c r="OKE10"/>
      <c r="OKF10"/>
      <c r="OKG10"/>
      <c r="OKH10"/>
      <c r="OKI10"/>
      <c r="OKJ10"/>
      <c r="OKK10"/>
      <c r="OKL10"/>
      <c r="OKM10"/>
      <c r="OKN10"/>
      <c r="OKO10"/>
      <c r="OKP10"/>
      <c r="OKQ10"/>
      <c r="OKR10"/>
      <c r="OKS10"/>
      <c r="OKT10"/>
      <c r="OKU10"/>
      <c r="OKV10"/>
      <c r="OKW10"/>
      <c r="OKX10"/>
      <c r="OKY10"/>
      <c r="OKZ10"/>
      <c r="OLA10"/>
      <c r="OLB10"/>
      <c r="OLC10"/>
      <c r="OLD10"/>
      <c r="OLE10"/>
      <c r="OLF10"/>
      <c r="OLG10"/>
      <c r="OLH10"/>
      <c r="OLI10"/>
      <c r="OLJ10"/>
      <c r="OLK10"/>
      <c r="OLL10"/>
      <c r="OLM10"/>
      <c r="OLN10"/>
      <c r="OLO10"/>
      <c r="OLP10"/>
      <c r="OLQ10"/>
      <c r="OLR10"/>
      <c r="OLS10"/>
      <c r="OLT10"/>
      <c r="OLU10"/>
      <c r="OLV10"/>
      <c r="OLW10"/>
      <c r="OLX10"/>
      <c r="OLY10"/>
      <c r="OLZ10"/>
      <c r="OMA10"/>
      <c r="OMB10"/>
      <c r="OMC10"/>
      <c r="OMD10"/>
      <c r="OME10"/>
      <c r="OMF10"/>
      <c r="OMG10"/>
      <c r="OMH10"/>
      <c r="OMI10"/>
      <c r="OMJ10"/>
      <c r="OMK10"/>
      <c r="OML10"/>
      <c r="OMM10"/>
      <c r="OMN10"/>
      <c r="OMO10"/>
      <c r="OMP10"/>
      <c r="OMQ10"/>
      <c r="OMR10"/>
      <c r="OMS10"/>
      <c r="OMT10"/>
      <c r="OMU10"/>
      <c r="OMV10"/>
      <c r="OMW10"/>
      <c r="OMX10"/>
      <c r="OMY10"/>
      <c r="OMZ10"/>
      <c r="ONA10"/>
      <c r="ONB10"/>
      <c r="ONC10"/>
      <c r="OND10"/>
      <c r="ONE10"/>
      <c r="ONF10"/>
      <c r="ONG10"/>
      <c r="ONH10"/>
      <c r="ONI10"/>
      <c r="ONJ10"/>
      <c r="ONK10"/>
      <c r="ONL10"/>
      <c r="ONM10"/>
      <c r="ONN10"/>
      <c r="ONO10"/>
      <c r="ONP10"/>
      <c r="ONQ10"/>
      <c r="ONR10"/>
      <c r="ONS10"/>
      <c r="ONT10"/>
      <c r="ONU10"/>
      <c r="ONV10"/>
      <c r="ONW10"/>
      <c r="ONX10"/>
      <c r="ONY10"/>
      <c r="ONZ10"/>
      <c r="OOA10"/>
      <c r="OOB10"/>
      <c r="OOC10"/>
      <c r="OOD10"/>
      <c r="OOE10"/>
      <c r="OOF10"/>
      <c r="OOG10"/>
      <c r="OOH10"/>
      <c r="OOI10"/>
      <c r="OOJ10"/>
      <c r="OOK10"/>
      <c r="OOL10"/>
      <c r="OOM10"/>
      <c r="OON10"/>
      <c r="OOO10"/>
      <c r="OOP10"/>
      <c r="OOQ10"/>
      <c r="OOR10"/>
      <c r="OOS10"/>
      <c r="OOT10"/>
      <c r="OOU10"/>
      <c r="OOV10"/>
      <c r="OOW10"/>
      <c r="OOX10"/>
      <c r="OOY10"/>
      <c r="OOZ10"/>
      <c r="OPA10"/>
      <c r="OPB10"/>
      <c r="OPC10"/>
      <c r="OPD10"/>
      <c r="OPE10"/>
      <c r="OPF10"/>
      <c r="OPG10"/>
      <c r="OPH10"/>
      <c r="OPI10"/>
      <c r="OPJ10"/>
      <c r="OPK10"/>
      <c r="OPL10"/>
      <c r="OPM10"/>
      <c r="OPN10"/>
      <c r="OPO10"/>
      <c r="OPP10"/>
      <c r="OPQ10"/>
      <c r="OPR10"/>
      <c r="OPS10"/>
      <c r="OPT10"/>
      <c r="OPU10"/>
      <c r="OPV10"/>
      <c r="OPW10"/>
      <c r="OPX10"/>
      <c r="OPY10"/>
      <c r="OPZ10"/>
      <c r="OQA10"/>
      <c r="OQB10"/>
      <c r="OQC10"/>
      <c r="OQD10"/>
      <c r="OQE10"/>
      <c r="OQF10"/>
      <c r="OQG10"/>
      <c r="OQH10"/>
      <c r="OQI10"/>
      <c r="OQJ10"/>
      <c r="OQK10"/>
      <c r="OQL10"/>
      <c r="OQM10"/>
      <c r="OQN10"/>
      <c r="OQO10"/>
      <c r="OQP10"/>
      <c r="OQQ10"/>
      <c r="OQR10"/>
      <c r="OQS10"/>
      <c r="OQT10"/>
      <c r="OQU10"/>
      <c r="OQV10"/>
      <c r="OQW10"/>
      <c r="OQX10"/>
      <c r="OQY10"/>
      <c r="OQZ10"/>
      <c r="ORA10"/>
      <c r="ORB10"/>
      <c r="ORC10"/>
      <c r="ORD10"/>
      <c r="ORE10"/>
      <c r="ORF10"/>
      <c r="ORG10"/>
      <c r="ORH10"/>
      <c r="ORI10"/>
      <c r="ORJ10"/>
      <c r="ORK10"/>
      <c r="ORL10"/>
      <c r="ORM10"/>
      <c r="ORN10"/>
      <c r="ORO10"/>
      <c r="ORP10"/>
      <c r="ORQ10"/>
      <c r="ORR10"/>
      <c r="ORS10"/>
      <c r="ORT10"/>
      <c r="ORU10"/>
      <c r="ORV10"/>
      <c r="ORW10"/>
      <c r="ORX10"/>
      <c r="ORY10"/>
      <c r="ORZ10"/>
      <c r="OSA10"/>
      <c r="OSB10"/>
      <c r="OSC10"/>
      <c r="OSD10"/>
      <c r="OSE10"/>
      <c r="OSF10"/>
      <c r="OSG10"/>
      <c r="OSH10"/>
      <c r="OSI10"/>
      <c r="OSJ10"/>
      <c r="OSK10"/>
      <c r="OSL10"/>
      <c r="OSM10"/>
      <c r="OSN10"/>
      <c r="OSO10"/>
      <c r="OSP10"/>
      <c r="OSQ10"/>
      <c r="OSR10"/>
      <c r="OSS10"/>
      <c r="OST10"/>
      <c r="OSU10"/>
      <c r="OSV10"/>
      <c r="OSW10"/>
      <c r="OSX10"/>
      <c r="OSY10"/>
      <c r="OSZ10"/>
      <c r="OTA10"/>
      <c r="OTB10"/>
      <c r="OTC10"/>
      <c r="OTD10"/>
      <c r="OTE10"/>
      <c r="OTF10"/>
      <c r="OTG10"/>
      <c r="OTH10"/>
      <c r="OTI10"/>
      <c r="OTJ10"/>
      <c r="OTK10"/>
      <c r="OTL10"/>
      <c r="OTM10"/>
      <c r="OTN10"/>
      <c r="OTO10"/>
      <c r="OTP10"/>
      <c r="OTQ10"/>
      <c r="OTR10"/>
      <c r="OTS10"/>
      <c r="OTT10"/>
      <c r="OTU10"/>
      <c r="OTV10"/>
      <c r="OTW10"/>
      <c r="OTX10"/>
      <c r="OTY10"/>
      <c r="OTZ10"/>
      <c r="OUA10"/>
      <c r="OUB10"/>
      <c r="OUC10"/>
      <c r="OUD10"/>
      <c r="OUE10"/>
      <c r="OUF10"/>
      <c r="OUG10"/>
      <c r="OUH10"/>
      <c r="OUI10"/>
      <c r="OUJ10"/>
      <c r="OUK10"/>
      <c r="OUL10"/>
      <c r="OUM10"/>
      <c r="OUN10"/>
      <c r="OUO10"/>
      <c r="OUP10"/>
      <c r="OUQ10"/>
      <c r="OUR10"/>
      <c r="OUS10"/>
      <c r="OUT10"/>
      <c r="OUU10"/>
      <c r="OUV10"/>
      <c r="OUW10"/>
      <c r="OUX10"/>
      <c r="OUY10"/>
      <c r="OUZ10"/>
      <c r="OVA10"/>
      <c r="OVB10"/>
      <c r="OVC10"/>
      <c r="OVD10"/>
      <c r="OVE10"/>
      <c r="OVF10"/>
      <c r="OVG10"/>
      <c r="OVH10"/>
      <c r="OVI10"/>
      <c r="OVJ10"/>
      <c r="OVK10"/>
      <c r="OVL10"/>
      <c r="OVM10"/>
      <c r="OVN10"/>
      <c r="OVO10"/>
      <c r="OVP10"/>
      <c r="OVQ10"/>
      <c r="OVR10"/>
      <c r="OVS10"/>
      <c r="OVT10"/>
      <c r="OVU10"/>
      <c r="OVV10"/>
      <c r="OVW10"/>
      <c r="OVX10"/>
      <c r="OVY10"/>
      <c r="OVZ10"/>
      <c r="OWA10"/>
      <c r="OWB10"/>
      <c r="OWC10"/>
      <c r="OWD10"/>
      <c r="OWE10"/>
      <c r="OWF10"/>
      <c r="OWG10"/>
      <c r="OWH10"/>
      <c r="OWI10"/>
      <c r="OWJ10"/>
      <c r="OWK10"/>
      <c r="OWL10"/>
      <c r="OWM10"/>
      <c r="OWN10"/>
      <c r="OWO10"/>
      <c r="OWP10"/>
      <c r="OWQ10"/>
      <c r="OWR10"/>
      <c r="OWS10"/>
      <c r="OWT10"/>
      <c r="OWU10"/>
      <c r="OWV10"/>
      <c r="OWW10"/>
      <c r="OWX10"/>
      <c r="OWY10"/>
      <c r="OWZ10"/>
      <c r="OXA10"/>
      <c r="OXB10"/>
      <c r="OXC10"/>
      <c r="OXD10"/>
      <c r="OXE10"/>
      <c r="OXF10"/>
      <c r="OXG10"/>
      <c r="OXH10"/>
      <c r="OXI10"/>
      <c r="OXJ10"/>
      <c r="OXK10"/>
      <c r="OXL10"/>
      <c r="OXM10"/>
      <c r="OXN10"/>
      <c r="OXO10"/>
      <c r="OXP10"/>
      <c r="OXQ10"/>
      <c r="OXR10"/>
      <c r="OXS10"/>
      <c r="OXT10"/>
      <c r="OXU10"/>
      <c r="OXV10"/>
      <c r="OXW10"/>
      <c r="OXX10"/>
      <c r="OXY10"/>
      <c r="OXZ10"/>
      <c r="OYA10"/>
      <c r="OYB10"/>
      <c r="OYC10"/>
      <c r="OYD10"/>
      <c r="OYE10"/>
      <c r="OYF10"/>
      <c r="OYG10"/>
      <c r="OYH10"/>
      <c r="OYI10"/>
      <c r="OYJ10"/>
      <c r="OYK10"/>
      <c r="OYL10"/>
      <c r="OYM10"/>
      <c r="OYN10"/>
      <c r="OYO10"/>
      <c r="OYP10"/>
      <c r="OYQ10"/>
      <c r="OYR10"/>
      <c r="OYS10"/>
      <c r="OYT10"/>
      <c r="OYU10"/>
      <c r="OYV10"/>
      <c r="OYW10"/>
      <c r="OYX10"/>
      <c r="OYY10"/>
      <c r="OYZ10"/>
      <c r="OZA10"/>
      <c r="OZB10"/>
      <c r="OZC10"/>
      <c r="OZD10"/>
      <c r="OZE10"/>
      <c r="OZF10"/>
      <c r="OZG10"/>
      <c r="OZH10"/>
      <c r="OZI10"/>
      <c r="OZJ10"/>
      <c r="OZK10"/>
      <c r="OZL10"/>
      <c r="OZM10"/>
      <c r="OZN10"/>
      <c r="OZO10"/>
      <c r="OZP10"/>
      <c r="OZQ10"/>
      <c r="OZR10"/>
      <c r="OZS10"/>
      <c r="OZT10"/>
      <c r="OZU10"/>
      <c r="OZV10"/>
      <c r="OZW10"/>
      <c r="OZX10"/>
      <c r="OZY10"/>
      <c r="OZZ10"/>
      <c r="PAA10"/>
      <c r="PAB10"/>
      <c r="PAC10"/>
      <c r="PAD10"/>
      <c r="PAE10"/>
      <c r="PAF10"/>
      <c r="PAG10"/>
      <c r="PAH10"/>
      <c r="PAI10"/>
      <c r="PAJ10"/>
      <c r="PAK10"/>
      <c r="PAL10"/>
      <c r="PAM10"/>
      <c r="PAN10"/>
      <c r="PAO10"/>
      <c r="PAP10"/>
      <c r="PAQ10"/>
      <c r="PAR10"/>
      <c r="PAS10"/>
      <c r="PAT10"/>
      <c r="PAU10"/>
      <c r="PAV10"/>
      <c r="PAW10"/>
      <c r="PAX10"/>
      <c r="PAY10"/>
      <c r="PAZ10"/>
      <c r="PBA10"/>
      <c r="PBB10"/>
      <c r="PBC10"/>
      <c r="PBD10"/>
      <c r="PBE10"/>
      <c r="PBF10"/>
      <c r="PBG10"/>
      <c r="PBH10"/>
      <c r="PBI10"/>
      <c r="PBJ10"/>
      <c r="PBK10"/>
      <c r="PBL10"/>
      <c r="PBM10"/>
      <c r="PBN10"/>
      <c r="PBO10"/>
      <c r="PBP10"/>
      <c r="PBQ10"/>
      <c r="PBR10"/>
      <c r="PBS10"/>
      <c r="PBT10"/>
      <c r="PBU10"/>
      <c r="PBV10"/>
      <c r="PBW10"/>
      <c r="PBX10"/>
      <c r="PBY10"/>
      <c r="PBZ10"/>
      <c r="PCA10"/>
      <c r="PCB10"/>
      <c r="PCC10"/>
      <c r="PCD10"/>
      <c r="PCE10"/>
      <c r="PCF10"/>
      <c r="PCG10"/>
      <c r="PCH10"/>
      <c r="PCI10"/>
      <c r="PCJ10"/>
      <c r="PCK10"/>
      <c r="PCL10"/>
      <c r="PCM10"/>
      <c r="PCN10"/>
      <c r="PCO10"/>
      <c r="PCP10"/>
      <c r="PCQ10"/>
      <c r="PCR10"/>
      <c r="PCS10"/>
      <c r="PCT10"/>
      <c r="PCU10"/>
      <c r="PCV10"/>
      <c r="PCW10"/>
      <c r="PCX10"/>
      <c r="PCY10"/>
      <c r="PCZ10"/>
      <c r="PDA10"/>
      <c r="PDB10"/>
      <c r="PDC10"/>
      <c r="PDD10"/>
      <c r="PDE10"/>
      <c r="PDF10"/>
      <c r="PDG10"/>
      <c r="PDH10"/>
      <c r="PDI10"/>
      <c r="PDJ10"/>
      <c r="PDK10"/>
      <c r="PDL10"/>
      <c r="PDM10"/>
      <c r="PDN10"/>
      <c r="PDO10"/>
      <c r="PDP10"/>
      <c r="PDQ10"/>
      <c r="PDR10"/>
      <c r="PDS10"/>
      <c r="PDT10"/>
      <c r="PDU10"/>
      <c r="PDV10"/>
      <c r="PDW10"/>
      <c r="PDX10"/>
      <c r="PDY10"/>
      <c r="PDZ10"/>
      <c r="PEA10"/>
      <c r="PEB10"/>
      <c r="PEC10"/>
      <c r="PED10"/>
      <c r="PEE10"/>
      <c r="PEF10"/>
      <c r="PEG10"/>
      <c r="PEH10"/>
      <c r="PEI10"/>
      <c r="PEJ10"/>
      <c r="PEK10"/>
      <c r="PEL10"/>
      <c r="PEM10"/>
      <c r="PEN10"/>
      <c r="PEO10"/>
      <c r="PEP10"/>
      <c r="PEQ10"/>
      <c r="PER10"/>
      <c r="PES10"/>
      <c r="PET10"/>
      <c r="PEU10"/>
      <c r="PEV10"/>
      <c r="PEW10"/>
      <c r="PEX10"/>
      <c r="PEY10"/>
      <c r="PEZ10"/>
      <c r="PFA10"/>
      <c r="PFB10"/>
      <c r="PFC10"/>
      <c r="PFD10"/>
      <c r="PFE10"/>
      <c r="PFF10"/>
      <c r="PFG10"/>
      <c r="PFH10"/>
      <c r="PFI10"/>
      <c r="PFJ10"/>
      <c r="PFK10"/>
      <c r="PFL10"/>
      <c r="PFM10"/>
      <c r="PFN10"/>
      <c r="PFO10"/>
      <c r="PFP10"/>
      <c r="PFQ10"/>
      <c r="PFR10"/>
      <c r="PFS10"/>
      <c r="PFT10"/>
      <c r="PFU10"/>
      <c r="PFV10"/>
      <c r="PFW10"/>
      <c r="PFX10"/>
      <c r="PFY10"/>
      <c r="PFZ10"/>
      <c r="PGA10"/>
      <c r="PGB10"/>
      <c r="PGC10"/>
      <c r="PGD10"/>
      <c r="PGE10"/>
      <c r="PGF10"/>
      <c r="PGG10"/>
      <c r="PGH10"/>
      <c r="PGI10"/>
      <c r="PGJ10"/>
      <c r="PGK10"/>
      <c r="PGL10"/>
      <c r="PGM10"/>
      <c r="PGN10"/>
      <c r="PGO10"/>
      <c r="PGP10"/>
      <c r="PGQ10"/>
      <c r="PGR10"/>
      <c r="PGS10"/>
      <c r="PGT10"/>
      <c r="PGU10"/>
      <c r="PGV10"/>
      <c r="PGW10"/>
      <c r="PGX10"/>
      <c r="PGY10"/>
      <c r="PGZ10"/>
      <c r="PHA10"/>
      <c r="PHB10"/>
      <c r="PHC10"/>
      <c r="PHD10"/>
      <c r="PHE10"/>
      <c r="PHF10"/>
      <c r="PHG10"/>
      <c r="PHH10"/>
      <c r="PHI10"/>
      <c r="PHJ10"/>
      <c r="PHK10"/>
      <c r="PHL10"/>
      <c r="PHM10"/>
      <c r="PHN10"/>
      <c r="PHO10"/>
      <c r="PHP10"/>
      <c r="PHQ10"/>
      <c r="PHR10"/>
      <c r="PHS10"/>
      <c r="PHT10"/>
      <c r="PHU10"/>
      <c r="PHV10"/>
      <c r="PHW10"/>
      <c r="PHX10"/>
      <c r="PHY10"/>
      <c r="PHZ10"/>
      <c r="PIA10"/>
      <c r="PIB10"/>
      <c r="PIC10"/>
      <c r="PID10"/>
      <c r="PIE10"/>
      <c r="PIF10"/>
      <c r="PIG10"/>
      <c r="PIH10"/>
      <c r="PII10"/>
      <c r="PIJ10"/>
      <c r="PIK10"/>
      <c r="PIL10"/>
      <c r="PIM10"/>
      <c r="PIN10"/>
      <c r="PIO10"/>
      <c r="PIP10"/>
      <c r="PIQ10"/>
      <c r="PIR10"/>
      <c r="PIS10"/>
      <c r="PIT10"/>
      <c r="PIU10"/>
      <c r="PIV10"/>
      <c r="PIW10"/>
      <c r="PIX10"/>
      <c r="PIY10"/>
      <c r="PIZ10"/>
      <c r="PJA10"/>
      <c r="PJB10"/>
      <c r="PJC10"/>
      <c r="PJD10"/>
      <c r="PJE10"/>
      <c r="PJF10"/>
      <c r="PJG10"/>
      <c r="PJH10"/>
      <c r="PJI10"/>
      <c r="PJJ10"/>
      <c r="PJK10"/>
      <c r="PJL10"/>
      <c r="PJM10"/>
      <c r="PJN10"/>
      <c r="PJO10"/>
      <c r="PJP10"/>
      <c r="PJQ10"/>
      <c r="PJR10"/>
      <c r="PJS10"/>
      <c r="PJT10"/>
      <c r="PJU10"/>
      <c r="PJV10"/>
      <c r="PJW10"/>
      <c r="PJX10"/>
      <c r="PJY10"/>
      <c r="PJZ10"/>
      <c r="PKA10"/>
      <c r="PKB10"/>
      <c r="PKC10"/>
      <c r="PKD10"/>
      <c r="PKE10"/>
      <c r="PKF10"/>
      <c r="PKG10"/>
      <c r="PKH10"/>
      <c r="PKI10"/>
      <c r="PKJ10"/>
      <c r="PKK10"/>
      <c r="PKL10"/>
      <c r="PKM10"/>
      <c r="PKN10"/>
      <c r="PKO10"/>
      <c r="PKP10"/>
      <c r="PKQ10"/>
      <c r="PKR10"/>
      <c r="PKS10"/>
      <c r="PKT10"/>
      <c r="PKU10"/>
      <c r="PKV10"/>
      <c r="PKW10"/>
      <c r="PKX10"/>
      <c r="PKY10"/>
      <c r="PKZ10"/>
      <c r="PLA10"/>
      <c r="PLB10"/>
      <c r="PLC10"/>
      <c r="PLD10"/>
      <c r="PLE10"/>
      <c r="PLF10"/>
      <c r="PLG10"/>
      <c r="PLH10"/>
      <c r="PLI10"/>
      <c r="PLJ10"/>
      <c r="PLK10"/>
      <c r="PLL10"/>
      <c r="PLM10"/>
      <c r="PLN10"/>
      <c r="PLO10"/>
      <c r="PLP10"/>
      <c r="PLQ10"/>
      <c r="PLR10"/>
      <c r="PLS10"/>
      <c r="PLT10"/>
      <c r="PLU10"/>
      <c r="PLV10"/>
      <c r="PLW10"/>
      <c r="PLX10"/>
      <c r="PLY10"/>
      <c r="PLZ10"/>
      <c r="PMA10"/>
      <c r="PMB10"/>
      <c r="PMC10"/>
      <c r="PMD10"/>
      <c r="PME10"/>
      <c r="PMF10"/>
      <c r="PMG10"/>
      <c r="PMH10"/>
      <c r="PMI10"/>
      <c r="PMJ10"/>
      <c r="PMK10"/>
      <c r="PML10"/>
      <c r="PMM10"/>
      <c r="PMN10"/>
      <c r="PMO10"/>
      <c r="PMP10"/>
      <c r="PMQ10"/>
      <c r="PMR10"/>
      <c r="PMS10"/>
      <c r="PMT10"/>
      <c r="PMU10"/>
      <c r="PMV10"/>
      <c r="PMW10"/>
      <c r="PMX10"/>
      <c r="PMY10"/>
      <c r="PMZ10"/>
      <c r="PNA10"/>
      <c r="PNB10"/>
      <c r="PNC10"/>
      <c r="PND10"/>
      <c r="PNE10"/>
      <c r="PNF10"/>
      <c r="PNG10"/>
      <c r="PNH10"/>
      <c r="PNI10"/>
      <c r="PNJ10"/>
      <c r="PNK10"/>
      <c r="PNL10"/>
      <c r="PNM10"/>
      <c r="PNN10"/>
      <c r="PNO10"/>
      <c r="PNP10"/>
      <c r="PNQ10"/>
      <c r="PNR10"/>
      <c r="PNS10"/>
      <c r="PNT10"/>
      <c r="PNU10"/>
      <c r="PNV10"/>
      <c r="PNW10"/>
      <c r="PNX10"/>
      <c r="PNY10"/>
      <c r="PNZ10"/>
      <c r="POA10"/>
      <c r="POB10"/>
      <c r="POC10"/>
      <c r="POD10"/>
      <c r="POE10"/>
      <c r="POF10"/>
      <c r="POG10"/>
      <c r="POH10"/>
      <c r="POI10"/>
      <c r="POJ10"/>
      <c r="POK10"/>
      <c r="POL10"/>
      <c r="POM10"/>
      <c r="PON10"/>
      <c r="POO10"/>
      <c r="POP10"/>
      <c r="POQ10"/>
      <c r="POR10"/>
      <c r="POS10"/>
      <c r="POT10"/>
      <c r="POU10"/>
      <c r="POV10"/>
      <c r="POW10"/>
      <c r="POX10"/>
      <c r="POY10"/>
      <c r="POZ10"/>
      <c r="PPA10"/>
      <c r="PPB10"/>
      <c r="PPC10"/>
      <c r="PPD10"/>
      <c r="PPE10"/>
      <c r="PPF10"/>
      <c r="PPG10"/>
      <c r="PPH10"/>
      <c r="PPI10"/>
      <c r="PPJ10"/>
      <c r="PPK10"/>
      <c r="PPL10"/>
      <c r="PPM10"/>
      <c r="PPN10"/>
      <c r="PPO10"/>
      <c r="PPP10"/>
      <c r="PPQ10"/>
      <c r="PPR10"/>
      <c r="PPS10"/>
      <c r="PPT10"/>
      <c r="PPU10"/>
      <c r="PPV10"/>
      <c r="PPW10"/>
      <c r="PPX10"/>
      <c r="PPY10"/>
      <c r="PPZ10"/>
      <c r="PQA10"/>
      <c r="PQB10"/>
      <c r="PQC10"/>
      <c r="PQD10"/>
      <c r="PQE10"/>
      <c r="PQF10"/>
      <c r="PQG10"/>
      <c r="PQH10"/>
      <c r="PQI10"/>
      <c r="PQJ10"/>
      <c r="PQK10"/>
      <c r="PQL10"/>
      <c r="PQM10"/>
      <c r="PQN10"/>
      <c r="PQO10"/>
      <c r="PQP10"/>
      <c r="PQQ10"/>
      <c r="PQR10"/>
      <c r="PQS10"/>
      <c r="PQT10"/>
      <c r="PQU10"/>
      <c r="PQV10"/>
      <c r="PQW10"/>
      <c r="PQX10"/>
      <c r="PQY10"/>
      <c r="PQZ10"/>
      <c r="PRA10"/>
      <c r="PRB10"/>
      <c r="PRC10"/>
      <c r="PRD10"/>
      <c r="PRE10"/>
      <c r="PRF10"/>
      <c r="PRG10"/>
      <c r="PRH10"/>
      <c r="PRI10"/>
      <c r="PRJ10"/>
      <c r="PRK10"/>
      <c r="PRL10"/>
      <c r="PRM10"/>
      <c r="PRN10"/>
      <c r="PRO10"/>
      <c r="PRP10"/>
      <c r="PRQ10"/>
      <c r="PRR10"/>
      <c r="PRS10"/>
      <c r="PRT10"/>
      <c r="PRU10"/>
      <c r="PRV10"/>
      <c r="PRW10"/>
      <c r="PRX10"/>
      <c r="PRY10"/>
      <c r="PRZ10"/>
      <c r="PSA10"/>
      <c r="PSB10"/>
      <c r="PSC10"/>
      <c r="PSD10"/>
      <c r="PSE10"/>
      <c r="PSF10"/>
      <c r="PSG10"/>
      <c r="PSH10"/>
      <c r="PSI10"/>
      <c r="PSJ10"/>
      <c r="PSK10"/>
      <c r="PSL10"/>
      <c r="PSM10"/>
      <c r="PSN10"/>
      <c r="PSO10"/>
      <c r="PSP10"/>
      <c r="PSQ10"/>
      <c r="PSR10"/>
      <c r="PSS10"/>
      <c r="PST10"/>
      <c r="PSU10"/>
      <c r="PSV10"/>
      <c r="PSW10"/>
      <c r="PSX10"/>
      <c r="PSY10"/>
      <c r="PSZ10"/>
      <c r="PTA10"/>
      <c r="PTB10"/>
      <c r="PTC10"/>
      <c r="PTD10"/>
      <c r="PTE10"/>
      <c r="PTF10"/>
      <c r="PTG10"/>
      <c r="PTH10"/>
      <c r="PTI10"/>
      <c r="PTJ10"/>
      <c r="PTK10"/>
      <c r="PTL10"/>
      <c r="PTM10"/>
      <c r="PTN10"/>
      <c r="PTO10"/>
      <c r="PTP10"/>
      <c r="PTQ10"/>
      <c r="PTR10"/>
      <c r="PTS10"/>
      <c r="PTT10"/>
      <c r="PTU10"/>
      <c r="PTV10"/>
      <c r="PTW10"/>
      <c r="PTX10"/>
      <c r="PTY10"/>
      <c r="PTZ10"/>
      <c r="PUA10"/>
      <c r="PUB10"/>
      <c r="PUC10"/>
      <c r="PUD10"/>
      <c r="PUE10"/>
      <c r="PUF10"/>
      <c r="PUG10"/>
      <c r="PUH10"/>
      <c r="PUI10"/>
      <c r="PUJ10"/>
      <c r="PUK10"/>
      <c r="PUL10"/>
      <c r="PUM10"/>
      <c r="PUN10"/>
      <c r="PUO10"/>
      <c r="PUP10"/>
      <c r="PUQ10"/>
      <c r="PUR10"/>
      <c r="PUS10"/>
      <c r="PUT10"/>
      <c r="PUU10"/>
      <c r="PUV10"/>
      <c r="PUW10"/>
      <c r="PUX10"/>
      <c r="PUY10"/>
      <c r="PUZ10"/>
      <c r="PVA10"/>
      <c r="PVB10"/>
      <c r="PVC10"/>
      <c r="PVD10"/>
      <c r="PVE10"/>
      <c r="PVF10"/>
      <c r="PVG10"/>
      <c r="PVH10"/>
      <c r="PVI10"/>
      <c r="PVJ10"/>
      <c r="PVK10"/>
      <c r="PVL10"/>
      <c r="PVM10"/>
      <c r="PVN10"/>
      <c r="PVO10"/>
      <c r="PVP10"/>
      <c r="PVQ10"/>
      <c r="PVR10"/>
      <c r="PVS10"/>
      <c r="PVT10"/>
      <c r="PVU10"/>
      <c r="PVV10"/>
      <c r="PVW10"/>
      <c r="PVX10"/>
      <c r="PVY10"/>
      <c r="PVZ10"/>
      <c r="PWA10"/>
      <c r="PWB10"/>
      <c r="PWC10"/>
      <c r="PWD10"/>
      <c r="PWE10"/>
      <c r="PWF10"/>
      <c r="PWG10"/>
      <c r="PWH10"/>
      <c r="PWI10"/>
      <c r="PWJ10"/>
      <c r="PWK10"/>
      <c r="PWL10"/>
      <c r="PWM10"/>
      <c r="PWN10"/>
      <c r="PWO10"/>
      <c r="PWP10"/>
      <c r="PWQ10"/>
      <c r="PWR10"/>
      <c r="PWS10"/>
      <c r="PWT10"/>
      <c r="PWU10"/>
      <c r="PWV10"/>
      <c r="PWW10"/>
      <c r="PWX10"/>
      <c r="PWY10"/>
      <c r="PWZ10"/>
      <c r="PXA10"/>
      <c r="PXB10"/>
      <c r="PXC10"/>
      <c r="PXD10"/>
      <c r="PXE10"/>
      <c r="PXF10"/>
      <c r="PXG10"/>
      <c r="PXH10"/>
      <c r="PXI10"/>
      <c r="PXJ10"/>
      <c r="PXK10"/>
      <c r="PXL10"/>
      <c r="PXM10"/>
      <c r="PXN10"/>
      <c r="PXO10"/>
      <c r="PXP10"/>
      <c r="PXQ10"/>
      <c r="PXR10"/>
      <c r="PXS10"/>
      <c r="PXT10"/>
      <c r="PXU10"/>
      <c r="PXV10"/>
      <c r="PXW10"/>
      <c r="PXX10"/>
      <c r="PXY10"/>
      <c r="PXZ10"/>
      <c r="PYA10"/>
      <c r="PYB10"/>
      <c r="PYC10"/>
      <c r="PYD10"/>
      <c r="PYE10"/>
      <c r="PYF10"/>
      <c r="PYG10"/>
      <c r="PYH10"/>
      <c r="PYI10"/>
      <c r="PYJ10"/>
      <c r="PYK10"/>
      <c r="PYL10"/>
      <c r="PYM10"/>
      <c r="PYN10"/>
      <c r="PYO10"/>
      <c r="PYP10"/>
      <c r="PYQ10"/>
      <c r="PYR10"/>
      <c r="PYS10"/>
      <c r="PYT10"/>
      <c r="PYU10"/>
      <c r="PYV10"/>
      <c r="PYW10"/>
      <c r="PYX10"/>
      <c r="PYY10"/>
      <c r="PYZ10"/>
      <c r="PZA10"/>
      <c r="PZB10"/>
      <c r="PZC10"/>
      <c r="PZD10"/>
      <c r="PZE10"/>
      <c r="PZF10"/>
      <c r="PZG10"/>
      <c r="PZH10"/>
      <c r="PZI10"/>
      <c r="PZJ10"/>
      <c r="PZK10"/>
      <c r="PZL10"/>
      <c r="PZM10"/>
      <c r="PZN10"/>
      <c r="PZO10"/>
      <c r="PZP10"/>
      <c r="PZQ10"/>
      <c r="PZR10"/>
      <c r="PZS10"/>
      <c r="PZT10"/>
      <c r="PZU10"/>
      <c r="PZV10"/>
      <c r="PZW10"/>
      <c r="PZX10"/>
      <c r="PZY10"/>
      <c r="PZZ10"/>
      <c r="QAA10"/>
      <c r="QAB10"/>
      <c r="QAC10"/>
      <c r="QAD10"/>
      <c r="QAE10"/>
      <c r="QAF10"/>
      <c r="QAG10"/>
      <c r="QAH10"/>
      <c r="QAI10"/>
      <c r="QAJ10"/>
      <c r="QAK10"/>
      <c r="QAL10"/>
      <c r="QAM10"/>
      <c r="QAN10"/>
      <c r="QAO10"/>
      <c r="QAP10"/>
      <c r="QAQ10"/>
      <c r="QAR10"/>
      <c r="QAS10"/>
      <c r="QAT10"/>
      <c r="QAU10"/>
      <c r="QAV10"/>
      <c r="QAW10"/>
      <c r="QAX10"/>
      <c r="QAY10"/>
      <c r="QAZ10"/>
      <c r="QBA10"/>
      <c r="QBB10"/>
      <c r="QBC10"/>
      <c r="QBD10"/>
      <c r="QBE10"/>
      <c r="QBF10"/>
      <c r="QBG10"/>
      <c r="QBH10"/>
      <c r="QBI10"/>
      <c r="QBJ10"/>
      <c r="QBK10"/>
      <c r="QBL10"/>
      <c r="QBM10"/>
      <c r="QBN10"/>
      <c r="QBO10"/>
      <c r="QBP10"/>
      <c r="QBQ10"/>
      <c r="QBR10"/>
      <c r="QBS10"/>
      <c r="QBT10"/>
      <c r="QBU10"/>
      <c r="QBV10"/>
      <c r="QBW10"/>
      <c r="QBX10"/>
      <c r="QBY10"/>
      <c r="QBZ10"/>
      <c r="QCA10"/>
      <c r="QCB10"/>
      <c r="QCC10"/>
      <c r="QCD10"/>
      <c r="QCE10"/>
      <c r="QCF10"/>
      <c r="QCG10"/>
      <c r="QCH10"/>
      <c r="QCI10"/>
      <c r="QCJ10"/>
      <c r="QCK10"/>
      <c r="QCL10"/>
      <c r="QCM10"/>
      <c r="QCN10"/>
      <c r="QCO10"/>
      <c r="QCP10"/>
      <c r="QCQ10"/>
      <c r="QCR10"/>
      <c r="QCS10"/>
      <c r="QCT10"/>
      <c r="QCU10"/>
      <c r="QCV10"/>
      <c r="QCW10"/>
      <c r="QCX10"/>
      <c r="QCY10"/>
      <c r="QCZ10"/>
      <c r="QDA10"/>
      <c r="QDB10"/>
      <c r="QDC10"/>
      <c r="QDD10"/>
      <c r="QDE10"/>
      <c r="QDF10"/>
      <c r="QDG10"/>
      <c r="QDH10"/>
      <c r="QDI10"/>
      <c r="QDJ10"/>
      <c r="QDK10"/>
      <c r="QDL10"/>
      <c r="QDM10"/>
      <c r="QDN10"/>
      <c r="QDO10"/>
      <c r="QDP10"/>
      <c r="QDQ10"/>
      <c r="QDR10"/>
      <c r="QDS10"/>
      <c r="QDT10"/>
      <c r="QDU10"/>
      <c r="QDV10"/>
      <c r="QDW10"/>
      <c r="QDX10"/>
      <c r="QDY10"/>
      <c r="QDZ10"/>
      <c r="QEA10"/>
      <c r="QEB10"/>
      <c r="QEC10"/>
      <c r="QED10"/>
      <c r="QEE10"/>
      <c r="QEF10"/>
      <c r="QEG10"/>
      <c r="QEH10"/>
      <c r="QEI10"/>
      <c r="QEJ10"/>
      <c r="QEK10"/>
      <c r="QEL10"/>
      <c r="QEM10"/>
      <c r="QEN10"/>
      <c r="QEO10"/>
      <c r="QEP10"/>
      <c r="QEQ10"/>
      <c r="QER10"/>
      <c r="QES10"/>
      <c r="QET10"/>
      <c r="QEU10"/>
      <c r="QEV10"/>
      <c r="QEW10"/>
      <c r="QEX10"/>
      <c r="QEY10"/>
      <c r="QEZ10"/>
      <c r="QFA10"/>
      <c r="QFB10"/>
      <c r="QFC10"/>
      <c r="QFD10"/>
      <c r="QFE10"/>
      <c r="QFF10"/>
      <c r="QFG10"/>
      <c r="QFH10"/>
      <c r="QFI10"/>
      <c r="QFJ10"/>
      <c r="QFK10"/>
      <c r="QFL10"/>
      <c r="QFM10"/>
      <c r="QFN10"/>
      <c r="QFO10"/>
      <c r="QFP10"/>
      <c r="QFQ10"/>
      <c r="QFR10"/>
      <c r="QFS10"/>
      <c r="QFT10"/>
      <c r="QFU10"/>
      <c r="QFV10"/>
      <c r="QFW10"/>
      <c r="QFX10"/>
      <c r="QFY10"/>
      <c r="QFZ10"/>
      <c r="QGA10"/>
      <c r="QGB10"/>
      <c r="QGC10"/>
      <c r="QGD10"/>
      <c r="QGE10"/>
      <c r="QGF10"/>
      <c r="QGG10"/>
      <c r="QGH10"/>
      <c r="QGI10"/>
      <c r="QGJ10"/>
      <c r="QGK10"/>
      <c r="QGL10"/>
      <c r="QGM10"/>
      <c r="QGN10"/>
      <c r="QGO10"/>
      <c r="QGP10"/>
      <c r="QGQ10"/>
      <c r="QGR10"/>
      <c r="QGS10"/>
      <c r="QGT10"/>
      <c r="QGU10"/>
      <c r="QGV10"/>
      <c r="QGW10"/>
      <c r="QGX10"/>
      <c r="QGY10"/>
      <c r="QGZ10"/>
      <c r="QHA10"/>
      <c r="QHB10"/>
      <c r="QHC10"/>
      <c r="QHD10"/>
      <c r="QHE10"/>
      <c r="QHF10"/>
      <c r="QHG10"/>
      <c r="QHH10"/>
      <c r="QHI10"/>
      <c r="QHJ10"/>
      <c r="QHK10"/>
      <c r="QHL10"/>
      <c r="QHM10"/>
      <c r="QHN10"/>
      <c r="QHO10"/>
      <c r="QHP10"/>
      <c r="QHQ10"/>
      <c r="QHR10"/>
      <c r="QHS10"/>
      <c r="QHT10"/>
      <c r="QHU10"/>
      <c r="QHV10"/>
      <c r="QHW10"/>
      <c r="QHX10"/>
      <c r="QHY10"/>
      <c r="QHZ10"/>
      <c r="QIA10"/>
      <c r="QIB10"/>
      <c r="QIC10"/>
      <c r="QID10"/>
      <c r="QIE10"/>
      <c r="QIF10"/>
      <c r="QIG10"/>
      <c r="QIH10"/>
      <c r="QII10"/>
      <c r="QIJ10"/>
      <c r="QIK10"/>
      <c r="QIL10"/>
      <c r="QIM10"/>
      <c r="QIN10"/>
      <c r="QIO10"/>
      <c r="QIP10"/>
      <c r="QIQ10"/>
      <c r="QIR10"/>
      <c r="QIS10"/>
      <c r="QIT10"/>
      <c r="QIU10"/>
      <c r="QIV10"/>
      <c r="QIW10"/>
      <c r="QIX10"/>
      <c r="QIY10"/>
      <c r="QIZ10"/>
      <c r="QJA10"/>
      <c r="QJB10"/>
      <c r="QJC10"/>
      <c r="QJD10"/>
      <c r="QJE10"/>
      <c r="QJF10"/>
      <c r="QJG10"/>
      <c r="QJH10"/>
      <c r="QJI10"/>
      <c r="QJJ10"/>
      <c r="QJK10"/>
      <c r="QJL10"/>
      <c r="QJM10"/>
      <c r="QJN10"/>
      <c r="QJO10"/>
      <c r="QJP10"/>
      <c r="QJQ10"/>
      <c r="QJR10"/>
      <c r="QJS10"/>
      <c r="QJT10"/>
      <c r="QJU10"/>
      <c r="QJV10"/>
      <c r="QJW10"/>
      <c r="QJX10"/>
      <c r="QJY10"/>
      <c r="QJZ10"/>
      <c r="QKA10"/>
      <c r="QKB10"/>
      <c r="QKC10"/>
      <c r="QKD10"/>
      <c r="QKE10"/>
      <c r="QKF10"/>
      <c r="QKG10"/>
      <c r="QKH10"/>
      <c r="QKI10"/>
      <c r="QKJ10"/>
      <c r="QKK10"/>
      <c r="QKL10"/>
      <c r="QKM10"/>
      <c r="QKN10"/>
      <c r="QKO10"/>
      <c r="QKP10"/>
      <c r="QKQ10"/>
      <c r="QKR10"/>
      <c r="QKS10"/>
      <c r="QKT10"/>
      <c r="QKU10"/>
      <c r="QKV10"/>
      <c r="QKW10"/>
      <c r="QKX10"/>
      <c r="QKY10"/>
      <c r="QKZ10"/>
      <c r="QLA10"/>
      <c r="QLB10"/>
      <c r="QLC10"/>
      <c r="QLD10"/>
      <c r="QLE10"/>
      <c r="QLF10"/>
      <c r="QLG10"/>
      <c r="QLH10"/>
      <c r="QLI10"/>
      <c r="QLJ10"/>
      <c r="QLK10"/>
      <c r="QLL10"/>
      <c r="QLM10"/>
      <c r="QLN10"/>
      <c r="QLO10"/>
      <c r="QLP10"/>
      <c r="QLQ10"/>
      <c r="QLR10"/>
      <c r="QLS10"/>
      <c r="QLT10"/>
      <c r="QLU10"/>
      <c r="QLV10"/>
      <c r="QLW10"/>
      <c r="QLX10"/>
      <c r="QLY10"/>
      <c r="QLZ10"/>
      <c r="QMA10"/>
      <c r="QMB10"/>
      <c r="QMC10"/>
      <c r="QMD10"/>
      <c r="QME10"/>
      <c r="QMF10"/>
      <c r="QMG10"/>
      <c r="QMH10"/>
      <c r="QMI10"/>
      <c r="QMJ10"/>
      <c r="QMK10"/>
      <c r="QML10"/>
      <c r="QMM10"/>
      <c r="QMN10"/>
      <c r="QMO10"/>
      <c r="QMP10"/>
      <c r="QMQ10"/>
      <c r="QMR10"/>
      <c r="QMS10"/>
      <c r="QMT10"/>
      <c r="QMU10"/>
      <c r="QMV10"/>
      <c r="QMW10"/>
      <c r="QMX10"/>
      <c r="QMY10"/>
      <c r="QMZ10"/>
      <c r="QNA10"/>
      <c r="QNB10"/>
      <c r="QNC10"/>
      <c r="QND10"/>
      <c r="QNE10"/>
      <c r="QNF10"/>
      <c r="QNG10"/>
      <c r="QNH10"/>
      <c r="QNI10"/>
      <c r="QNJ10"/>
      <c r="QNK10"/>
      <c r="QNL10"/>
      <c r="QNM10"/>
      <c r="QNN10"/>
      <c r="QNO10"/>
      <c r="QNP10"/>
      <c r="QNQ10"/>
      <c r="QNR10"/>
      <c r="QNS10"/>
      <c r="QNT10"/>
      <c r="QNU10"/>
      <c r="QNV10"/>
      <c r="QNW10"/>
      <c r="QNX10"/>
      <c r="QNY10"/>
      <c r="QNZ10"/>
      <c r="QOA10"/>
      <c r="QOB10"/>
      <c r="QOC10"/>
      <c r="QOD10"/>
      <c r="QOE10"/>
      <c r="QOF10"/>
      <c r="QOG10"/>
      <c r="QOH10"/>
      <c r="QOI10"/>
      <c r="QOJ10"/>
      <c r="QOK10"/>
      <c r="QOL10"/>
      <c r="QOM10"/>
      <c r="QON10"/>
      <c r="QOO10"/>
      <c r="QOP10"/>
      <c r="QOQ10"/>
      <c r="QOR10"/>
      <c r="QOS10"/>
      <c r="QOT10"/>
      <c r="QOU10"/>
      <c r="QOV10"/>
      <c r="QOW10"/>
      <c r="QOX10"/>
      <c r="QOY10"/>
      <c r="QOZ10"/>
      <c r="QPA10"/>
      <c r="QPB10"/>
      <c r="QPC10"/>
      <c r="QPD10"/>
      <c r="QPE10"/>
      <c r="QPF10"/>
      <c r="QPG10"/>
      <c r="QPH10"/>
      <c r="QPI10"/>
      <c r="QPJ10"/>
      <c r="QPK10"/>
      <c r="QPL10"/>
      <c r="QPM10"/>
      <c r="QPN10"/>
      <c r="QPO10"/>
      <c r="QPP10"/>
      <c r="QPQ10"/>
      <c r="QPR10"/>
      <c r="QPS10"/>
      <c r="QPT10"/>
      <c r="QPU10"/>
      <c r="QPV10"/>
      <c r="QPW10"/>
      <c r="QPX10"/>
      <c r="QPY10"/>
      <c r="QPZ10"/>
      <c r="QQA10"/>
      <c r="QQB10"/>
      <c r="QQC10"/>
      <c r="QQD10"/>
      <c r="QQE10"/>
      <c r="QQF10"/>
      <c r="QQG10"/>
      <c r="QQH10"/>
      <c r="QQI10"/>
      <c r="QQJ10"/>
      <c r="QQK10"/>
      <c r="QQL10"/>
      <c r="QQM10"/>
      <c r="QQN10"/>
      <c r="QQO10"/>
      <c r="QQP10"/>
      <c r="QQQ10"/>
      <c r="QQR10"/>
      <c r="QQS10"/>
      <c r="QQT10"/>
      <c r="QQU10"/>
      <c r="QQV10"/>
      <c r="QQW10"/>
      <c r="QQX10"/>
      <c r="QQY10"/>
      <c r="QQZ10"/>
      <c r="QRA10"/>
      <c r="QRB10"/>
      <c r="QRC10"/>
      <c r="QRD10"/>
      <c r="QRE10"/>
      <c r="QRF10"/>
      <c r="QRG10"/>
      <c r="QRH10"/>
      <c r="QRI10"/>
      <c r="QRJ10"/>
      <c r="QRK10"/>
      <c r="QRL10"/>
      <c r="QRM10"/>
      <c r="QRN10"/>
      <c r="QRO10"/>
      <c r="QRP10"/>
      <c r="QRQ10"/>
      <c r="QRR10"/>
      <c r="QRS10"/>
      <c r="QRT10"/>
      <c r="QRU10"/>
      <c r="QRV10"/>
      <c r="QRW10"/>
      <c r="QRX10"/>
      <c r="QRY10"/>
      <c r="QRZ10"/>
      <c r="QSA10"/>
      <c r="QSB10"/>
      <c r="QSC10"/>
      <c r="QSD10"/>
      <c r="QSE10"/>
      <c r="QSF10"/>
      <c r="QSG10"/>
      <c r="QSH10"/>
      <c r="QSI10"/>
      <c r="QSJ10"/>
      <c r="QSK10"/>
      <c r="QSL10"/>
      <c r="QSM10"/>
      <c r="QSN10"/>
      <c r="QSO10"/>
      <c r="QSP10"/>
      <c r="QSQ10"/>
      <c r="QSR10"/>
      <c r="QSS10"/>
      <c r="QST10"/>
      <c r="QSU10"/>
      <c r="QSV10"/>
      <c r="QSW10"/>
      <c r="QSX10"/>
      <c r="QSY10"/>
      <c r="QSZ10"/>
      <c r="QTA10"/>
      <c r="QTB10"/>
      <c r="QTC10"/>
      <c r="QTD10"/>
      <c r="QTE10"/>
      <c r="QTF10"/>
      <c r="QTG10"/>
      <c r="QTH10"/>
      <c r="QTI10"/>
      <c r="QTJ10"/>
      <c r="QTK10"/>
      <c r="QTL10"/>
      <c r="QTM10"/>
      <c r="QTN10"/>
      <c r="QTO10"/>
      <c r="QTP10"/>
      <c r="QTQ10"/>
      <c r="QTR10"/>
      <c r="QTS10"/>
      <c r="QTT10"/>
      <c r="QTU10"/>
      <c r="QTV10"/>
      <c r="QTW10"/>
      <c r="QTX10"/>
      <c r="QTY10"/>
      <c r="QTZ10"/>
      <c r="QUA10"/>
      <c r="QUB10"/>
      <c r="QUC10"/>
      <c r="QUD10"/>
      <c r="QUE10"/>
      <c r="QUF10"/>
      <c r="QUG10"/>
      <c r="QUH10"/>
      <c r="QUI10"/>
      <c r="QUJ10"/>
      <c r="QUK10"/>
      <c r="QUL10"/>
      <c r="QUM10"/>
      <c r="QUN10"/>
      <c r="QUO10"/>
      <c r="QUP10"/>
      <c r="QUQ10"/>
      <c r="QUR10"/>
      <c r="QUS10"/>
      <c r="QUT10"/>
      <c r="QUU10"/>
      <c r="QUV10"/>
      <c r="QUW10"/>
      <c r="QUX10"/>
      <c r="QUY10"/>
      <c r="QUZ10"/>
      <c r="QVA10"/>
      <c r="QVB10"/>
      <c r="QVC10"/>
      <c r="QVD10"/>
      <c r="QVE10"/>
      <c r="QVF10"/>
      <c r="QVG10"/>
      <c r="QVH10"/>
      <c r="QVI10"/>
      <c r="QVJ10"/>
      <c r="QVK10"/>
      <c r="QVL10"/>
      <c r="QVM10"/>
      <c r="QVN10"/>
      <c r="QVO10"/>
      <c r="QVP10"/>
      <c r="QVQ10"/>
      <c r="QVR10"/>
      <c r="QVS10"/>
      <c r="QVT10"/>
      <c r="QVU10"/>
      <c r="QVV10"/>
      <c r="QVW10"/>
      <c r="QVX10"/>
      <c r="QVY10"/>
      <c r="QVZ10"/>
      <c r="QWA10"/>
      <c r="QWB10"/>
      <c r="QWC10"/>
      <c r="QWD10"/>
      <c r="QWE10"/>
      <c r="QWF10"/>
      <c r="QWG10"/>
      <c r="QWH10"/>
      <c r="QWI10"/>
      <c r="QWJ10"/>
      <c r="QWK10"/>
      <c r="QWL10"/>
      <c r="QWM10"/>
      <c r="QWN10"/>
      <c r="QWO10"/>
      <c r="QWP10"/>
      <c r="QWQ10"/>
      <c r="QWR10"/>
      <c r="QWS10"/>
      <c r="QWT10"/>
      <c r="QWU10"/>
      <c r="QWV10"/>
      <c r="QWW10"/>
      <c r="QWX10"/>
      <c r="QWY10"/>
      <c r="QWZ10"/>
      <c r="QXA10"/>
      <c r="QXB10"/>
      <c r="QXC10"/>
      <c r="QXD10"/>
      <c r="QXE10"/>
      <c r="QXF10"/>
      <c r="QXG10"/>
      <c r="QXH10"/>
      <c r="QXI10"/>
      <c r="QXJ10"/>
      <c r="QXK10"/>
      <c r="QXL10"/>
      <c r="QXM10"/>
      <c r="QXN10"/>
      <c r="QXO10"/>
      <c r="QXP10"/>
      <c r="QXQ10"/>
      <c r="QXR10"/>
      <c r="QXS10"/>
      <c r="QXT10"/>
      <c r="QXU10"/>
      <c r="QXV10"/>
      <c r="QXW10"/>
      <c r="QXX10"/>
      <c r="QXY10"/>
      <c r="QXZ10"/>
      <c r="QYA10"/>
      <c r="QYB10"/>
      <c r="QYC10"/>
      <c r="QYD10"/>
      <c r="QYE10"/>
      <c r="QYF10"/>
      <c r="QYG10"/>
      <c r="QYH10"/>
      <c r="QYI10"/>
      <c r="QYJ10"/>
      <c r="QYK10"/>
      <c r="QYL10"/>
      <c r="QYM10"/>
      <c r="QYN10"/>
      <c r="QYO10"/>
      <c r="QYP10"/>
      <c r="QYQ10"/>
      <c r="QYR10"/>
      <c r="QYS10"/>
      <c r="QYT10"/>
      <c r="QYU10"/>
      <c r="QYV10"/>
      <c r="QYW10"/>
      <c r="QYX10"/>
      <c r="QYY10"/>
      <c r="QYZ10"/>
      <c r="QZA10"/>
      <c r="QZB10"/>
      <c r="QZC10"/>
      <c r="QZD10"/>
      <c r="QZE10"/>
      <c r="QZF10"/>
      <c r="QZG10"/>
      <c r="QZH10"/>
      <c r="QZI10"/>
      <c r="QZJ10"/>
      <c r="QZK10"/>
      <c r="QZL10"/>
      <c r="QZM10"/>
      <c r="QZN10"/>
      <c r="QZO10"/>
      <c r="QZP10"/>
      <c r="QZQ10"/>
      <c r="QZR10"/>
      <c r="QZS10"/>
      <c r="QZT10"/>
      <c r="QZU10"/>
      <c r="QZV10"/>
      <c r="QZW10"/>
      <c r="QZX10"/>
      <c r="QZY10"/>
      <c r="QZZ10"/>
      <c r="RAA10"/>
      <c r="RAB10"/>
      <c r="RAC10"/>
      <c r="RAD10"/>
      <c r="RAE10"/>
      <c r="RAF10"/>
      <c r="RAG10"/>
      <c r="RAH10"/>
      <c r="RAI10"/>
      <c r="RAJ10"/>
      <c r="RAK10"/>
      <c r="RAL10"/>
      <c r="RAM10"/>
      <c r="RAN10"/>
      <c r="RAO10"/>
      <c r="RAP10"/>
      <c r="RAQ10"/>
      <c r="RAR10"/>
      <c r="RAS10"/>
      <c r="RAT10"/>
      <c r="RAU10"/>
      <c r="RAV10"/>
      <c r="RAW10"/>
      <c r="RAX10"/>
      <c r="RAY10"/>
      <c r="RAZ10"/>
      <c r="RBA10"/>
      <c r="RBB10"/>
      <c r="RBC10"/>
      <c r="RBD10"/>
      <c r="RBE10"/>
      <c r="RBF10"/>
      <c r="RBG10"/>
      <c r="RBH10"/>
      <c r="RBI10"/>
      <c r="RBJ10"/>
      <c r="RBK10"/>
      <c r="RBL10"/>
      <c r="RBM10"/>
      <c r="RBN10"/>
      <c r="RBO10"/>
      <c r="RBP10"/>
      <c r="RBQ10"/>
      <c r="RBR10"/>
      <c r="RBS10"/>
      <c r="RBT10"/>
      <c r="RBU10"/>
      <c r="RBV10"/>
      <c r="RBW10"/>
      <c r="RBX10"/>
      <c r="RBY10"/>
      <c r="RBZ10"/>
      <c r="RCA10"/>
      <c r="RCB10"/>
      <c r="RCC10"/>
      <c r="RCD10"/>
      <c r="RCE10"/>
      <c r="RCF10"/>
      <c r="RCG10"/>
      <c r="RCH10"/>
      <c r="RCI10"/>
      <c r="RCJ10"/>
      <c r="RCK10"/>
      <c r="RCL10"/>
      <c r="RCM10"/>
      <c r="RCN10"/>
      <c r="RCO10"/>
      <c r="RCP10"/>
      <c r="RCQ10"/>
      <c r="RCR10"/>
      <c r="RCS10"/>
      <c r="RCT10"/>
      <c r="RCU10"/>
      <c r="RCV10"/>
      <c r="RCW10"/>
      <c r="RCX10"/>
      <c r="RCY10"/>
      <c r="RCZ10"/>
      <c r="RDA10"/>
      <c r="RDB10"/>
      <c r="RDC10"/>
      <c r="RDD10"/>
      <c r="RDE10"/>
      <c r="RDF10"/>
      <c r="RDG10"/>
      <c r="RDH10"/>
      <c r="RDI10"/>
      <c r="RDJ10"/>
      <c r="RDK10"/>
      <c r="RDL10"/>
      <c r="RDM10"/>
      <c r="RDN10"/>
      <c r="RDO10"/>
      <c r="RDP10"/>
      <c r="RDQ10"/>
      <c r="RDR10"/>
      <c r="RDS10"/>
      <c r="RDT10"/>
      <c r="RDU10"/>
      <c r="RDV10"/>
      <c r="RDW10"/>
      <c r="RDX10"/>
      <c r="RDY10"/>
      <c r="RDZ10"/>
      <c r="REA10"/>
      <c r="REB10"/>
      <c r="REC10"/>
      <c r="RED10"/>
      <c r="REE10"/>
      <c r="REF10"/>
      <c r="REG10"/>
      <c r="REH10"/>
      <c r="REI10"/>
      <c r="REJ10"/>
      <c r="REK10"/>
      <c r="REL10"/>
      <c r="REM10"/>
      <c r="REN10"/>
      <c r="REO10"/>
      <c r="REP10"/>
      <c r="REQ10"/>
      <c r="RER10"/>
      <c r="RES10"/>
      <c r="RET10"/>
      <c r="REU10"/>
      <c r="REV10"/>
      <c r="REW10"/>
      <c r="REX10"/>
      <c r="REY10"/>
      <c r="REZ10"/>
      <c r="RFA10"/>
      <c r="RFB10"/>
      <c r="RFC10"/>
      <c r="RFD10"/>
      <c r="RFE10"/>
      <c r="RFF10"/>
      <c r="RFG10"/>
      <c r="RFH10"/>
      <c r="RFI10"/>
      <c r="RFJ10"/>
      <c r="RFK10"/>
      <c r="RFL10"/>
      <c r="RFM10"/>
      <c r="RFN10"/>
      <c r="RFO10"/>
      <c r="RFP10"/>
      <c r="RFQ10"/>
      <c r="RFR10"/>
      <c r="RFS10"/>
      <c r="RFT10"/>
      <c r="RFU10"/>
      <c r="RFV10"/>
      <c r="RFW10"/>
      <c r="RFX10"/>
      <c r="RFY10"/>
      <c r="RFZ10"/>
      <c r="RGA10"/>
      <c r="RGB10"/>
      <c r="RGC10"/>
      <c r="RGD10"/>
      <c r="RGE10"/>
      <c r="RGF10"/>
      <c r="RGG10"/>
      <c r="RGH10"/>
      <c r="RGI10"/>
      <c r="RGJ10"/>
      <c r="RGK10"/>
      <c r="RGL10"/>
      <c r="RGM10"/>
      <c r="RGN10"/>
      <c r="RGO10"/>
      <c r="RGP10"/>
      <c r="RGQ10"/>
      <c r="RGR10"/>
      <c r="RGS10"/>
      <c r="RGT10"/>
      <c r="RGU10"/>
      <c r="RGV10"/>
      <c r="RGW10"/>
      <c r="RGX10"/>
      <c r="RGY10"/>
      <c r="RGZ10"/>
      <c r="RHA10"/>
      <c r="RHB10"/>
      <c r="RHC10"/>
      <c r="RHD10"/>
      <c r="RHE10"/>
      <c r="RHF10"/>
      <c r="RHG10"/>
      <c r="RHH10"/>
      <c r="RHI10"/>
      <c r="RHJ10"/>
      <c r="RHK10"/>
      <c r="RHL10"/>
      <c r="RHM10"/>
      <c r="RHN10"/>
      <c r="RHO10"/>
      <c r="RHP10"/>
      <c r="RHQ10"/>
      <c r="RHR10"/>
      <c r="RHS10"/>
      <c r="RHT10"/>
      <c r="RHU10"/>
      <c r="RHV10"/>
      <c r="RHW10"/>
      <c r="RHX10"/>
      <c r="RHY10"/>
      <c r="RHZ10"/>
      <c r="RIA10"/>
      <c r="RIB10"/>
      <c r="RIC10"/>
      <c r="RID10"/>
      <c r="RIE10"/>
      <c r="RIF10"/>
      <c r="RIG10"/>
      <c r="RIH10"/>
      <c r="RII10"/>
      <c r="RIJ10"/>
      <c r="RIK10"/>
      <c r="RIL10"/>
      <c r="RIM10"/>
      <c r="RIN10"/>
      <c r="RIO10"/>
      <c r="RIP10"/>
      <c r="RIQ10"/>
      <c r="RIR10"/>
      <c r="RIS10"/>
      <c r="RIT10"/>
      <c r="RIU10"/>
      <c r="RIV10"/>
      <c r="RIW10"/>
      <c r="RIX10"/>
      <c r="RIY10"/>
      <c r="RIZ10"/>
      <c r="RJA10"/>
      <c r="RJB10"/>
      <c r="RJC10"/>
      <c r="RJD10"/>
      <c r="RJE10"/>
      <c r="RJF10"/>
      <c r="RJG10"/>
      <c r="RJH10"/>
      <c r="RJI10"/>
      <c r="RJJ10"/>
      <c r="RJK10"/>
      <c r="RJL10"/>
      <c r="RJM10"/>
      <c r="RJN10"/>
      <c r="RJO10"/>
      <c r="RJP10"/>
      <c r="RJQ10"/>
      <c r="RJR10"/>
      <c r="RJS10"/>
      <c r="RJT10"/>
      <c r="RJU10"/>
      <c r="RJV10"/>
      <c r="RJW10"/>
      <c r="RJX10"/>
      <c r="RJY10"/>
      <c r="RJZ10"/>
      <c r="RKA10"/>
      <c r="RKB10"/>
      <c r="RKC10"/>
      <c r="RKD10"/>
      <c r="RKE10"/>
      <c r="RKF10"/>
      <c r="RKG10"/>
      <c r="RKH10"/>
      <c r="RKI10"/>
      <c r="RKJ10"/>
      <c r="RKK10"/>
      <c r="RKL10"/>
      <c r="RKM10"/>
      <c r="RKN10"/>
      <c r="RKO10"/>
      <c r="RKP10"/>
      <c r="RKQ10"/>
      <c r="RKR10"/>
      <c r="RKS10"/>
      <c r="RKT10"/>
      <c r="RKU10"/>
      <c r="RKV10"/>
      <c r="RKW10"/>
      <c r="RKX10"/>
      <c r="RKY10"/>
      <c r="RKZ10"/>
      <c r="RLA10"/>
      <c r="RLB10"/>
      <c r="RLC10"/>
      <c r="RLD10"/>
      <c r="RLE10"/>
      <c r="RLF10"/>
      <c r="RLG10"/>
      <c r="RLH10"/>
      <c r="RLI10"/>
      <c r="RLJ10"/>
      <c r="RLK10"/>
      <c r="RLL10"/>
      <c r="RLM10"/>
      <c r="RLN10"/>
      <c r="RLO10"/>
      <c r="RLP10"/>
      <c r="RLQ10"/>
      <c r="RLR10"/>
      <c r="RLS10"/>
      <c r="RLT10"/>
      <c r="RLU10"/>
      <c r="RLV10"/>
      <c r="RLW10"/>
      <c r="RLX10"/>
      <c r="RLY10"/>
      <c r="RLZ10"/>
      <c r="RMA10"/>
      <c r="RMB10"/>
      <c r="RMC10"/>
      <c r="RMD10"/>
      <c r="RME10"/>
      <c r="RMF10"/>
      <c r="RMG10"/>
      <c r="RMH10"/>
      <c r="RMI10"/>
      <c r="RMJ10"/>
      <c r="RMK10"/>
      <c r="RML10"/>
      <c r="RMM10"/>
      <c r="RMN10"/>
      <c r="RMO10"/>
      <c r="RMP10"/>
      <c r="RMQ10"/>
      <c r="RMR10"/>
      <c r="RMS10"/>
      <c r="RMT10"/>
      <c r="RMU10"/>
      <c r="RMV10"/>
      <c r="RMW10"/>
      <c r="RMX10"/>
      <c r="RMY10"/>
      <c r="RMZ10"/>
      <c r="RNA10"/>
      <c r="RNB10"/>
      <c r="RNC10"/>
      <c r="RND10"/>
      <c r="RNE10"/>
      <c r="RNF10"/>
      <c r="RNG10"/>
      <c r="RNH10"/>
      <c r="RNI10"/>
      <c r="RNJ10"/>
      <c r="RNK10"/>
      <c r="RNL10"/>
      <c r="RNM10"/>
      <c r="RNN10"/>
      <c r="RNO10"/>
      <c r="RNP10"/>
      <c r="RNQ10"/>
      <c r="RNR10"/>
      <c r="RNS10"/>
      <c r="RNT10"/>
      <c r="RNU10"/>
      <c r="RNV10"/>
      <c r="RNW10"/>
      <c r="RNX10"/>
      <c r="RNY10"/>
      <c r="RNZ10"/>
      <c r="ROA10"/>
      <c r="ROB10"/>
      <c r="ROC10"/>
      <c r="ROD10"/>
      <c r="ROE10"/>
      <c r="ROF10"/>
      <c r="ROG10"/>
      <c r="ROH10"/>
      <c r="ROI10"/>
      <c r="ROJ10"/>
      <c r="ROK10"/>
      <c r="ROL10"/>
      <c r="ROM10"/>
      <c r="RON10"/>
      <c r="ROO10"/>
      <c r="ROP10"/>
      <c r="ROQ10"/>
      <c r="ROR10"/>
      <c r="ROS10"/>
      <c r="ROT10"/>
      <c r="ROU10"/>
      <c r="ROV10"/>
      <c r="ROW10"/>
      <c r="ROX10"/>
      <c r="ROY10"/>
      <c r="ROZ10"/>
      <c r="RPA10"/>
      <c r="RPB10"/>
      <c r="RPC10"/>
      <c r="RPD10"/>
      <c r="RPE10"/>
      <c r="RPF10"/>
      <c r="RPG10"/>
      <c r="RPH10"/>
      <c r="RPI10"/>
      <c r="RPJ10"/>
      <c r="RPK10"/>
      <c r="RPL10"/>
      <c r="RPM10"/>
      <c r="RPN10"/>
      <c r="RPO10"/>
      <c r="RPP10"/>
      <c r="RPQ10"/>
      <c r="RPR10"/>
      <c r="RPS10"/>
      <c r="RPT10"/>
      <c r="RPU10"/>
      <c r="RPV10"/>
      <c r="RPW10"/>
      <c r="RPX10"/>
      <c r="RPY10"/>
      <c r="RPZ10"/>
      <c r="RQA10"/>
      <c r="RQB10"/>
      <c r="RQC10"/>
      <c r="RQD10"/>
      <c r="RQE10"/>
      <c r="RQF10"/>
      <c r="RQG10"/>
      <c r="RQH10"/>
      <c r="RQI10"/>
      <c r="RQJ10"/>
      <c r="RQK10"/>
      <c r="RQL10"/>
      <c r="RQM10"/>
      <c r="RQN10"/>
      <c r="RQO10"/>
      <c r="RQP10"/>
      <c r="RQQ10"/>
      <c r="RQR10"/>
      <c r="RQS10"/>
      <c r="RQT10"/>
      <c r="RQU10"/>
      <c r="RQV10"/>
      <c r="RQW10"/>
      <c r="RQX10"/>
      <c r="RQY10"/>
      <c r="RQZ10"/>
      <c r="RRA10"/>
      <c r="RRB10"/>
      <c r="RRC10"/>
      <c r="RRD10"/>
      <c r="RRE10"/>
      <c r="RRF10"/>
      <c r="RRG10"/>
      <c r="RRH10"/>
      <c r="RRI10"/>
      <c r="RRJ10"/>
      <c r="RRK10"/>
      <c r="RRL10"/>
      <c r="RRM10"/>
      <c r="RRN10"/>
      <c r="RRO10"/>
      <c r="RRP10"/>
      <c r="RRQ10"/>
      <c r="RRR10"/>
      <c r="RRS10"/>
      <c r="RRT10"/>
      <c r="RRU10"/>
      <c r="RRV10"/>
      <c r="RRW10"/>
      <c r="RRX10"/>
      <c r="RRY10"/>
      <c r="RRZ10"/>
      <c r="RSA10"/>
      <c r="RSB10"/>
      <c r="RSC10"/>
      <c r="RSD10"/>
      <c r="RSE10"/>
      <c r="RSF10"/>
      <c r="RSG10"/>
      <c r="RSH10"/>
      <c r="RSI10"/>
      <c r="RSJ10"/>
      <c r="RSK10"/>
      <c r="RSL10"/>
      <c r="RSM10"/>
      <c r="RSN10"/>
      <c r="RSO10"/>
      <c r="RSP10"/>
      <c r="RSQ10"/>
      <c r="RSR10"/>
      <c r="RSS10"/>
      <c r="RST10"/>
      <c r="RSU10"/>
      <c r="RSV10"/>
      <c r="RSW10"/>
      <c r="RSX10"/>
      <c r="RSY10"/>
      <c r="RSZ10"/>
      <c r="RTA10"/>
      <c r="RTB10"/>
      <c r="RTC10"/>
      <c r="RTD10"/>
      <c r="RTE10"/>
      <c r="RTF10"/>
      <c r="RTG10"/>
      <c r="RTH10"/>
      <c r="RTI10"/>
      <c r="RTJ10"/>
      <c r="RTK10"/>
      <c r="RTL10"/>
      <c r="RTM10"/>
      <c r="RTN10"/>
      <c r="RTO10"/>
      <c r="RTP10"/>
      <c r="RTQ10"/>
      <c r="RTR10"/>
      <c r="RTS10"/>
      <c r="RTT10"/>
      <c r="RTU10"/>
      <c r="RTV10"/>
      <c r="RTW10"/>
      <c r="RTX10"/>
      <c r="RTY10"/>
      <c r="RTZ10"/>
      <c r="RUA10"/>
      <c r="RUB10"/>
      <c r="RUC10"/>
      <c r="RUD10"/>
      <c r="RUE10"/>
      <c r="RUF10"/>
      <c r="RUG10"/>
      <c r="RUH10"/>
      <c r="RUI10"/>
      <c r="RUJ10"/>
      <c r="RUK10"/>
      <c r="RUL10"/>
      <c r="RUM10"/>
      <c r="RUN10"/>
      <c r="RUO10"/>
      <c r="RUP10"/>
      <c r="RUQ10"/>
      <c r="RUR10"/>
      <c r="RUS10"/>
      <c r="RUT10"/>
      <c r="RUU10"/>
      <c r="RUV10"/>
      <c r="RUW10"/>
      <c r="RUX10"/>
      <c r="RUY10"/>
      <c r="RUZ10"/>
      <c r="RVA10"/>
      <c r="RVB10"/>
      <c r="RVC10"/>
      <c r="RVD10"/>
      <c r="RVE10"/>
      <c r="RVF10"/>
      <c r="RVG10"/>
      <c r="RVH10"/>
      <c r="RVI10"/>
      <c r="RVJ10"/>
      <c r="RVK10"/>
      <c r="RVL10"/>
      <c r="RVM10"/>
      <c r="RVN10"/>
      <c r="RVO10"/>
      <c r="RVP10"/>
      <c r="RVQ10"/>
      <c r="RVR10"/>
      <c r="RVS10"/>
      <c r="RVT10"/>
      <c r="RVU10"/>
      <c r="RVV10"/>
      <c r="RVW10"/>
      <c r="RVX10"/>
      <c r="RVY10"/>
      <c r="RVZ10"/>
      <c r="RWA10"/>
      <c r="RWB10"/>
      <c r="RWC10"/>
      <c r="RWD10"/>
      <c r="RWE10"/>
      <c r="RWF10"/>
      <c r="RWG10"/>
      <c r="RWH10"/>
      <c r="RWI10"/>
      <c r="RWJ10"/>
      <c r="RWK10"/>
      <c r="RWL10"/>
      <c r="RWM10"/>
      <c r="RWN10"/>
      <c r="RWO10"/>
      <c r="RWP10"/>
      <c r="RWQ10"/>
      <c r="RWR10"/>
      <c r="RWS10"/>
      <c r="RWT10"/>
      <c r="RWU10"/>
      <c r="RWV10"/>
      <c r="RWW10"/>
      <c r="RWX10"/>
      <c r="RWY10"/>
      <c r="RWZ10"/>
      <c r="RXA10"/>
      <c r="RXB10"/>
      <c r="RXC10"/>
      <c r="RXD10"/>
      <c r="RXE10"/>
      <c r="RXF10"/>
      <c r="RXG10"/>
      <c r="RXH10"/>
      <c r="RXI10"/>
      <c r="RXJ10"/>
      <c r="RXK10"/>
      <c r="RXL10"/>
      <c r="RXM10"/>
      <c r="RXN10"/>
      <c r="RXO10"/>
      <c r="RXP10"/>
      <c r="RXQ10"/>
      <c r="RXR10"/>
      <c r="RXS10"/>
      <c r="RXT10"/>
      <c r="RXU10"/>
      <c r="RXV10"/>
      <c r="RXW10"/>
      <c r="RXX10"/>
      <c r="RXY10"/>
      <c r="RXZ10"/>
      <c r="RYA10"/>
      <c r="RYB10"/>
      <c r="RYC10"/>
      <c r="RYD10"/>
      <c r="RYE10"/>
      <c r="RYF10"/>
      <c r="RYG10"/>
      <c r="RYH10"/>
      <c r="RYI10"/>
      <c r="RYJ10"/>
      <c r="RYK10"/>
      <c r="RYL10"/>
      <c r="RYM10"/>
      <c r="RYN10"/>
      <c r="RYO10"/>
      <c r="RYP10"/>
      <c r="RYQ10"/>
      <c r="RYR10"/>
      <c r="RYS10"/>
      <c r="RYT10"/>
      <c r="RYU10"/>
      <c r="RYV10"/>
      <c r="RYW10"/>
      <c r="RYX10"/>
      <c r="RYY10"/>
      <c r="RYZ10"/>
      <c r="RZA10"/>
      <c r="RZB10"/>
      <c r="RZC10"/>
      <c r="RZD10"/>
      <c r="RZE10"/>
      <c r="RZF10"/>
      <c r="RZG10"/>
      <c r="RZH10"/>
      <c r="RZI10"/>
      <c r="RZJ10"/>
      <c r="RZK10"/>
      <c r="RZL10"/>
      <c r="RZM10"/>
      <c r="RZN10"/>
      <c r="RZO10"/>
      <c r="RZP10"/>
      <c r="RZQ10"/>
      <c r="RZR10"/>
      <c r="RZS10"/>
      <c r="RZT10"/>
      <c r="RZU10"/>
      <c r="RZV10"/>
      <c r="RZW10"/>
      <c r="RZX10"/>
      <c r="RZY10"/>
      <c r="RZZ10"/>
      <c r="SAA10"/>
      <c r="SAB10"/>
      <c r="SAC10"/>
      <c r="SAD10"/>
      <c r="SAE10"/>
      <c r="SAF10"/>
      <c r="SAG10"/>
      <c r="SAH10"/>
      <c r="SAI10"/>
      <c r="SAJ10"/>
      <c r="SAK10"/>
      <c r="SAL10"/>
      <c r="SAM10"/>
      <c r="SAN10"/>
      <c r="SAO10"/>
      <c r="SAP10"/>
      <c r="SAQ10"/>
      <c r="SAR10"/>
      <c r="SAS10"/>
      <c r="SAT10"/>
      <c r="SAU10"/>
      <c r="SAV10"/>
      <c r="SAW10"/>
      <c r="SAX10"/>
      <c r="SAY10"/>
      <c r="SAZ10"/>
      <c r="SBA10"/>
      <c r="SBB10"/>
      <c r="SBC10"/>
      <c r="SBD10"/>
      <c r="SBE10"/>
      <c r="SBF10"/>
      <c r="SBG10"/>
      <c r="SBH10"/>
      <c r="SBI10"/>
      <c r="SBJ10"/>
      <c r="SBK10"/>
      <c r="SBL10"/>
      <c r="SBM10"/>
      <c r="SBN10"/>
      <c r="SBO10"/>
      <c r="SBP10"/>
      <c r="SBQ10"/>
      <c r="SBR10"/>
      <c r="SBS10"/>
      <c r="SBT10"/>
      <c r="SBU10"/>
      <c r="SBV10"/>
      <c r="SBW10"/>
      <c r="SBX10"/>
      <c r="SBY10"/>
      <c r="SBZ10"/>
      <c r="SCA10"/>
      <c r="SCB10"/>
      <c r="SCC10"/>
      <c r="SCD10"/>
      <c r="SCE10"/>
      <c r="SCF10"/>
      <c r="SCG10"/>
      <c r="SCH10"/>
      <c r="SCI10"/>
      <c r="SCJ10"/>
      <c r="SCK10"/>
      <c r="SCL10"/>
      <c r="SCM10"/>
      <c r="SCN10"/>
      <c r="SCO10"/>
      <c r="SCP10"/>
      <c r="SCQ10"/>
      <c r="SCR10"/>
      <c r="SCS10"/>
      <c r="SCT10"/>
      <c r="SCU10"/>
      <c r="SCV10"/>
      <c r="SCW10"/>
      <c r="SCX10"/>
      <c r="SCY10"/>
      <c r="SCZ10"/>
      <c r="SDA10"/>
      <c r="SDB10"/>
      <c r="SDC10"/>
      <c r="SDD10"/>
      <c r="SDE10"/>
      <c r="SDF10"/>
      <c r="SDG10"/>
      <c r="SDH10"/>
      <c r="SDI10"/>
      <c r="SDJ10"/>
      <c r="SDK10"/>
      <c r="SDL10"/>
      <c r="SDM10"/>
      <c r="SDN10"/>
      <c r="SDO10"/>
      <c r="SDP10"/>
      <c r="SDQ10"/>
      <c r="SDR10"/>
      <c r="SDS10"/>
      <c r="SDT10"/>
      <c r="SDU10"/>
      <c r="SDV10"/>
      <c r="SDW10"/>
      <c r="SDX10"/>
      <c r="SDY10"/>
      <c r="SDZ10"/>
      <c r="SEA10"/>
      <c r="SEB10"/>
      <c r="SEC10"/>
      <c r="SED10"/>
      <c r="SEE10"/>
      <c r="SEF10"/>
      <c r="SEG10"/>
      <c r="SEH10"/>
      <c r="SEI10"/>
      <c r="SEJ10"/>
      <c r="SEK10"/>
      <c r="SEL10"/>
      <c r="SEM10"/>
      <c r="SEN10"/>
      <c r="SEO10"/>
      <c r="SEP10"/>
      <c r="SEQ10"/>
      <c r="SER10"/>
      <c r="SES10"/>
      <c r="SET10"/>
      <c r="SEU10"/>
      <c r="SEV10"/>
      <c r="SEW10"/>
      <c r="SEX10"/>
      <c r="SEY10"/>
      <c r="SEZ10"/>
      <c r="SFA10"/>
      <c r="SFB10"/>
      <c r="SFC10"/>
      <c r="SFD10"/>
      <c r="SFE10"/>
      <c r="SFF10"/>
      <c r="SFG10"/>
      <c r="SFH10"/>
      <c r="SFI10"/>
      <c r="SFJ10"/>
      <c r="SFK10"/>
      <c r="SFL10"/>
      <c r="SFM10"/>
      <c r="SFN10"/>
      <c r="SFO10"/>
      <c r="SFP10"/>
      <c r="SFQ10"/>
      <c r="SFR10"/>
      <c r="SFS10"/>
      <c r="SFT10"/>
      <c r="SFU10"/>
      <c r="SFV10"/>
      <c r="SFW10"/>
      <c r="SFX10"/>
      <c r="SFY10"/>
      <c r="SFZ10"/>
      <c r="SGA10"/>
      <c r="SGB10"/>
      <c r="SGC10"/>
      <c r="SGD10"/>
      <c r="SGE10"/>
      <c r="SGF10"/>
      <c r="SGG10"/>
      <c r="SGH10"/>
      <c r="SGI10"/>
      <c r="SGJ10"/>
      <c r="SGK10"/>
      <c r="SGL10"/>
      <c r="SGM10"/>
      <c r="SGN10"/>
      <c r="SGO10"/>
      <c r="SGP10"/>
      <c r="SGQ10"/>
      <c r="SGR10"/>
      <c r="SGS10"/>
      <c r="SGT10"/>
      <c r="SGU10"/>
      <c r="SGV10"/>
      <c r="SGW10"/>
      <c r="SGX10"/>
      <c r="SGY10"/>
      <c r="SGZ10"/>
      <c r="SHA10"/>
      <c r="SHB10"/>
      <c r="SHC10"/>
      <c r="SHD10"/>
      <c r="SHE10"/>
      <c r="SHF10"/>
      <c r="SHG10"/>
      <c r="SHH10"/>
      <c r="SHI10"/>
      <c r="SHJ10"/>
      <c r="SHK10"/>
      <c r="SHL10"/>
      <c r="SHM10"/>
      <c r="SHN10"/>
      <c r="SHO10"/>
      <c r="SHP10"/>
      <c r="SHQ10"/>
      <c r="SHR10"/>
      <c r="SHS10"/>
      <c r="SHT10"/>
      <c r="SHU10"/>
      <c r="SHV10"/>
      <c r="SHW10"/>
      <c r="SHX10"/>
      <c r="SHY10"/>
      <c r="SHZ10"/>
      <c r="SIA10"/>
      <c r="SIB10"/>
      <c r="SIC10"/>
      <c r="SID10"/>
      <c r="SIE10"/>
      <c r="SIF10"/>
      <c r="SIG10"/>
      <c r="SIH10"/>
      <c r="SII10"/>
      <c r="SIJ10"/>
      <c r="SIK10"/>
      <c r="SIL10"/>
      <c r="SIM10"/>
      <c r="SIN10"/>
      <c r="SIO10"/>
      <c r="SIP10"/>
      <c r="SIQ10"/>
      <c r="SIR10"/>
      <c r="SIS10"/>
      <c r="SIT10"/>
      <c r="SIU10"/>
      <c r="SIV10"/>
      <c r="SIW10"/>
      <c r="SIX10"/>
      <c r="SIY10"/>
      <c r="SIZ10"/>
      <c r="SJA10"/>
      <c r="SJB10"/>
      <c r="SJC10"/>
      <c r="SJD10"/>
      <c r="SJE10"/>
      <c r="SJF10"/>
      <c r="SJG10"/>
      <c r="SJH10"/>
      <c r="SJI10"/>
      <c r="SJJ10"/>
      <c r="SJK10"/>
      <c r="SJL10"/>
      <c r="SJM10"/>
      <c r="SJN10"/>
      <c r="SJO10"/>
      <c r="SJP10"/>
      <c r="SJQ10"/>
      <c r="SJR10"/>
      <c r="SJS10"/>
      <c r="SJT10"/>
      <c r="SJU10"/>
      <c r="SJV10"/>
      <c r="SJW10"/>
      <c r="SJX10"/>
      <c r="SJY10"/>
      <c r="SJZ10"/>
      <c r="SKA10"/>
      <c r="SKB10"/>
      <c r="SKC10"/>
      <c r="SKD10"/>
      <c r="SKE10"/>
      <c r="SKF10"/>
      <c r="SKG10"/>
      <c r="SKH10"/>
      <c r="SKI10"/>
      <c r="SKJ10"/>
      <c r="SKK10"/>
      <c r="SKL10"/>
      <c r="SKM10"/>
      <c r="SKN10"/>
      <c r="SKO10"/>
      <c r="SKP10"/>
      <c r="SKQ10"/>
      <c r="SKR10"/>
      <c r="SKS10"/>
      <c r="SKT10"/>
      <c r="SKU10"/>
      <c r="SKV10"/>
      <c r="SKW10"/>
      <c r="SKX10"/>
      <c r="SKY10"/>
      <c r="SKZ10"/>
      <c r="SLA10"/>
      <c r="SLB10"/>
      <c r="SLC10"/>
      <c r="SLD10"/>
      <c r="SLE10"/>
      <c r="SLF10"/>
      <c r="SLG10"/>
      <c r="SLH10"/>
      <c r="SLI10"/>
      <c r="SLJ10"/>
      <c r="SLK10"/>
      <c r="SLL10"/>
      <c r="SLM10"/>
      <c r="SLN10"/>
      <c r="SLO10"/>
      <c r="SLP10"/>
      <c r="SLQ10"/>
      <c r="SLR10"/>
      <c r="SLS10"/>
      <c r="SLT10"/>
      <c r="SLU10"/>
      <c r="SLV10"/>
      <c r="SLW10"/>
      <c r="SLX10"/>
      <c r="SLY10"/>
      <c r="SLZ10"/>
      <c r="SMA10"/>
      <c r="SMB10"/>
      <c r="SMC10"/>
      <c r="SMD10"/>
      <c r="SME10"/>
      <c r="SMF10"/>
      <c r="SMG10"/>
      <c r="SMH10"/>
      <c r="SMI10"/>
      <c r="SMJ10"/>
      <c r="SMK10"/>
      <c r="SML10"/>
      <c r="SMM10"/>
      <c r="SMN10"/>
      <c r="SMO10"/>
      <c r="SMP10"/>
      <c r="SMQ10"/>
      <c r="SMR10"/>
      <c r="SMS10"/>
      <c r="SMT10"/>
      <c r="SMU10"/>
      <c r="SMV10"/>
      <c r="SMW10"/>
      <c r="SMX10"/>
      <c r="SMY10"/>
      <c r="SMZ10"/>
      <c r="SNA10"/>
      <c r="SNB10"/>
      <c r="SNC10"/>
      <c r="SND10"/>
      <c r="SNE10"/>
      <c r="SNF10"/>
      <c r="SNG10"/>
      <c r="SNH10"/>
      <c r="SNI10"/>
      <c r="SNJ10"/>
      <c r="SNK10"/>
      <c r="SNL10"/>
      <c r="SNM10"/>
      <c r="SNN10"/>
      <c r="SNO10"/>
      <c r="SNP10"/>
      <c r="SNQ10"/>
      <c r="SNR10"/>
      <c r="SNS10"/>
      <c r="SNT10"/>
      <c r="SNU10"/>
      <c r="SNV10"/>
      <c r="SNW10"/>
      <c r="SNX10"/>
      <c r="SNY10"/>
      <c r="SNZ10"/>
      <c r="SOA10"/>
      <c r="SOB10"/>
      <c r="SOC10"/>
      <c r="SOD10"/>
      <c r="SOE10"/>
      <c r="SOF10"/>
      <c r="SOG10"/>
      <c r="SOH10"/>
      <c r="SOI10"/>
      <c r="SOJ10"/>
      <c r="SOK10"/>
      <c r="SOL10"/>
      <c r="SOM10"/>
      <c r="SON10"/>
      <c r="SOO10"/>
      <c r="SOP10"/>
      <c r="SOQ10"/>
      <c r="SOR10"/>
      <c r="SOS10"/>
      <c r="SOT10"/>
      <c r="SOU10"/>
      <c r="SOV10"/>
      <c r="SOW10"/>
      <c r="SOX10"/>
      <c r="SOY10"/>
      <c r="SOZ10"/>
      <c r="SPA10"/>
      <c r="SPB10"/>
      <c r="SPC10"/>
      <c r="SPD10"/>
      <c r="SPE10"/>
      <c r="SPF10"/>
      <c r="SPG10"/>
      <c r="SPH10"/>
      <c r="SPI10"/>
      <c r="SPJ10"/>
      <c r="SPK10"/>
      <c r="SPL10"/>
      <c r="SPM10"/>
      <c r="SPN10"/>
      <c r="SPO10"/>
      <c r="SPP10"/>
      <c r="SPQ10"/>
      <c r="SPR10"/>
      <c r="SPS10"/>
      <c r="SPT10"/>
      <c r="SPU10"/>
      <c r="SPV10"/>
      <c r="SPW10"/>
      <c r="SPX10"/>
      <c r="SPY10"/>
      <c r="SPZ10"/>
      <c r="SQA10"/>
      <c r="SQB10"/>
      <c r="SQC10"/>
      <c r="SQD10"/>
      <c r="SQE10"/>
      <c r="SQF10"/>
      <c r="SQG10"/>
      <c r="SQH10"/>
      <c r="SQI10"/>
      <c r="SQJ10"/>
      <c r="SQK10"/>
      <c r="SQL10"/>
      <c r="SQM10"/>
      <c r="SQN10"/>
      <c r="SQO10"/>
      <c r="SQP10"/>
      <c r="SQQ10"/>
      <c r="SQR10"/>
      <c r="SQS10"/>
      <c r="SQT10"/>
      <c r="SQU10"/>
      <c r="SQV10"/>
      <c r="SQW10"/>
      <c r="SQX10"/>
      <c r="SQY10"/>
      <c r="SQZ10"/>
      <c r="SRA10"/>
      <c r="SRB10"/>
      <c r="SRC10"/>
      <c r="SRD10"/>
      <c r="SRE10"/>
      <c r="SRF10"/>
      <c r="SRG10"/>
      <c r="SRH10"/>
      <c r="SRI10"/>
      <c r="SRJ10"/>
      <c r="SRK10"/>
      <c r="SRL10"/>
      <c r="SRM10"/>
      <c r="SRN10"/>
      <c r="SRO10"/>
      <c r="SRP10"/>
      <c r="SRQ10"/>
      <c r="SRR10"/>
      <c r="SRS10"/>
      <c r="SRT10"/>
      <c r="SRU10"/>
      <c r="SRV10"/>
      <c r="SRW10"/>
      <c r="SRX10"/>
      <c r="SRY10"/>
      <c r="SRZ10"/>
      <c r="SSA10"/>
      <c r="SSB10"/>
      <c r="SSC10"/>
      <c r="SSD10"/>
      <c r="SSE10"/>
      <c r="SSF10"/>
      <c r="SSG10"/>
      <c r="SSH10"/>
      <c r="SSI10"/>
      <c r="SSJ10"/>
      <c r="SSK10"/>
      <c r="SSL10"/>
      <c r="SSM10"/>
      <c r="SSN10"/>
      <c r="SSO10"/>
      <c r="SSP10"/>
      <c r="SSQ10"/>
      <c r="SSR10"/>
      <c r="SSS10"/>
      <c r="SST10"/>
      <c r="SSU10"/>
      <c r="SSV10"/>
      <c r="SSW10"/>
      <c r="SSX10"/>
      <c r="SSY10"/>
      <c r="SSZ10"/>
      <c r="STA10"/>
      <c r="STB10"/>
      <c r="STC10"/>
      <c r="STD10"/>
      <c r="STE10"/>
      <c r="STF10"/>
      <c r="STG10"/>
      <c r="STH10"/>
      <c r="STI10"/>
      <c r="STJ10"/>
      <c r="STK10"/>
      <c r="STL10"/>
      <c r="STM10"/>
      <c r="STN10"/>
      <c r="STO10"/>
      <c r="STP10"/>
      <c r="STQ10"/>
      <c r="STR10"/>
      <c r="STS10"/>
      <c r="STT10"/>
      <c r="STU10"/>
      <c r="STV10"/>
      <c r="STW10"/>
      <c r="STX10"/>
      <c r="STY10"/>
      <c r="STZ10"/>
      <c r="SUA10"/>
      <c r="SUB10"/>
      <c r="SUC10"/>
      <c r="SUD10"/>
      <c r="SUE10"/>
      <c r="SUF10"/>
      <c r="SUG10"/>
      <c r="SUH10"/>
      <c r="SUI10"/>
      <c r="SUJ10"/>
      <c r="SUK10"/>
      <c r="SUL10"/>
      <c r="SUM10"/>
      <c r="SUN10"/>
      <c r="SUO10"/>
      <c r="SUP10"/>
      <c r="SUQ10"/>
      <c r="SUR10"/>
      <c r="SUS10"/>
      <c r="SUT10"/>
      <c r="SUU10"/>
      <c r="SUV10"/>
      <c r="SUW10"/>
      <c r="SUX10"/>
      <c r="SUY10"/>
      <c r="SUZ10"/>
      <c r="SVA10"/>
      <c r="SVB10"/>
      <c r="SVC10"/>
      <c r="SVD10"/>
      <c r="SVE10"/>
      <c r="SVF10"/>
      <c r="SVG10"/>
      <c r="SVH10"/>
      <c r="SVI10"/>
      <c r="SVJ10"/>
      <c r="SVK10"/>
      <c r="SVL10"/>
      <c r="SVM10"/>
      <c r="SVN10"/>
      <c r="SVO10"/>
      <c r="SVP10"/>
      <c r="SVQ10"/>
      <c r="SVR10"/>
      <c r="SVS10"/>
      <c r="SVT10"/>
      <c r="SVU10"/>
      <c r="SVV10"/>
      <c r="SVW10"/>
      <c r="SVX10"/>
      <c r="SVY10"/>
      <c r="SVZ10"/>
      <c r="SWA10"/>
      <c r="SWB10"/>
      <c r="SWC10"/>
      <c r="SWD10"/>
      <c r="SWE10"/>
      <c r="SWF10"/>
      <c r="SWG10"/>
      <c r="SWH10"/>
      <c r="SWI10"/>
      <c r="SWJ10"/>
      <c r="SWK10"/>
      <c r="SWL10"/>
      <c r="SWM10"/>
      <c r="SWN10"/>
      <c r="SWO10"/>
      <c r="SWP10"/>
      <c r="SWQ10"/>
      <c r="SWR10"/>
      <c r="SWS10"/>
      <c r="SWT10"/>
      <c r="SWU10"/>
      <c r="SWV10"/>
      <c r="SWW10"/>
      <c r="SWX10"/>
      <c r="SWY10"/>
      <c r="SWZ10"/>
      <c r="SXA10"/>
      <c r="SXB10"/>
      <c r="SXC10"/>
      <c r="SXD10"/>
      <c r="SXE10"/>
      <c r="SXF10"/>
      <c r="SXG10"/>
      <c r="SXH10"/>
      <c r="SXI10"/>
      <c r="SXJ10"/>
      <c r="SXK10"/>
      <c r="SXL10"/>
      <c r="SXM10"/>
      <c r="SXN10"/>
      <c r="SXO10"/>
      <c r="SXP10"/>
      <c r="SXQ10"/>
      <c r="SXR10"/>
      <c r="SXS10"/>
      <c r="SXT10"/>
      <c r="SXU10"/>
      <c r="SXV10"/>
      <c r="SXW10"/>
      <c r="SXX10"/>
      <c r="SXY10"/>
      <c r="SXZ10"/>
      <c r="SYA10"/>
      <c r="SYB10"/>
      <c r="SYC10"/>
      <c r="SYD10"/>
      <c r="SYE10"/>
      <c r="SYF10"/>
      <c r="SYG10"/>
      <c r="SYH10"/>
      <c r="SYI10"/>
      <c r="SYJ10"/>
      <c r="SYK10"/>
      <c r="SYL10"/>
      <c r="SYM10"/>
      <c r="SYN10"/>
      <c r="SYO10"/>
      <c r="SYP10"/>
      <c r="SYQ10"/>
      <c r="SYR10"/>
      <c r="SYS10"/>
      <c r="SYT10"/>
      <c r="SYU10"/>
      <c r="SYV10"/>
      <c r="SYW10"/>
      <c r="SYX10"/>
      <c r="SYY10"/>
      <c r="SYZ10"/>
      <c r="SZA10"/>
      <c r="SZB10"/>
      <c r="SZC10"/>
      <c r="SZD10"/>
      <c r="SZE10"/>
      <c r="SZF10"/>
      <c r="SZG10"/>
      <c r="SZH10"/>
      <c r="SZI10"/>
      <c r="SZJ10"/>
      <c r="SZK10"/>
      <c r="SZL10"/>
      <c r="SZM10"/>
      <c r="SZN10"/>
      <c r="SZO10"/>
      <c r="SZP10"/>
      <c r="SZQ10"/>
      <c r="SZR10"/>
      <c r="SZS10"/>
      <c r="SZT10"/>
      <c r="SZU10"/>
      <c r="SZV10"/>
      <c r="SZW10"/>
      <c r="SZX10"/>
      <c r="SZY10"/>
      <c r="SZZ10"/>
      <c r="TAA10"/>
      <c r="TAB10"/>
      <c r="TAC10"/>
      <c r="TAD10"/>
      <c r="TAE10"/>
      <c r="TAF10"/>
      <c r="TAG10"/>
      <c r="TAH10"/>
      <c r="TAI10"/>
      <c r="TAJ10"/>
      <c r="TAK10"/>
      <c r="TAL10"/>
      <c r="TAM10"/>
      <c r="TAN10"/>
      <c r="TAO10"/>
      <c r="TAP10"/>
      <c r="TAQ10"/>
      <c r="TAR10"/>
      <c r="TAS10"/>
      <c r="TAT10"/>
      <c r="TAU10"/>
      <c r="TAV10"/>
      <c r="TAW10"/>
      <c r="TAX10"/>
      <c r="TAY10"/>
      <c r="TAZ10"/>
      <c r="TBA10"/>
      <c r="TBB10"/>
      <c r="TBC10"/>
      <c r="TBD10"/>
      <c r="TBE10"/>
      <c r="TBF10"/>
      <c r="TBG10"/>
      <c r="TBH10"/>
      <c r="TBI10"/>
      <c r="TBJ10"/>
      <c r="TBK10"/>
      <c r="TBL10"/>
      <c r="TBM10"/>
      <c r="TBN10"/>
      <c r="TBO10"/>
      <c r="TBP10"/>
      <c r="TBQ10"/>
      <c r="TBR10"/>
      <c r="TBS10"/>
      <c r="TBT10"/>
      <c r="TBU10"/>
      <c r="TBV10"/>
      <c r="TBW10"/>
      <c r="TBX10"/>
      <c r="TBY10"/>
      <c r="TBZ10"/>
      <c r="TCA10"/>
      <c r="TCB10"/>
      <c r="TCC10"/>
      <c r="TCD10"/>
      <c r="TCE10"/>
      <c r="TCF10"/>
      <c r="TCG10"/>
      <c r="TCH10"/>
      <c r="TCI10"/>
      <c r="TCJ10"/>
      <c r="TCK10"/>
      <c r="TCL10"/>
      <c r="TCM10"/>
      <c r="TCN10"/>
      <c r="TCO10"/>
      <c r="TCP10"/>
      <c r="TCQ10"/>
      <c r="TCR10"/>
      <c r="TCS10"/>
      <c r="TCT10"/>
      <c r="TCU10"/>
      <c r="TCV10"/>
      <c r="TCW10"/>
      <c r="TCX10"/>
      <c r="TCY10"/>
      <c r="TCZ10"/>
      <c r="TDA10"/>
      <c r="TDB10"/>
      <c r="TDC10"/>
      <c r="TDD10"/>
      <c r="TDE10"/>
      <c r="TDF10"/>
      <c r="TDG10"/>
      <c r="TDH10"/>
      <c r="TDI10"/>
      <c r="TDJ10"/>
      <c r="TDK10"/>
      <c r="TDL10"/>
      <c r="TDM10"/>
      <c r="TDN10"/>
      <c r="TDO10"/>
      <c r="TDP10"/>
      <c r="TDQ10"/>
      <c r="TDR10"/>
      <c r="TDS10"/>
      <c r="TDT10"/>
      <c r="TDU10"/>
      <c r="TDV10"/>
      <c r="TDW10"/>
      <c r="TDX10"/>
      <c r="TDY10"/>
      <c r="TDZ10"/>
      <c r="TEA10"/>
      <c r="TEB10"/>
      <c r="TEC10"/>
      <c r="TED10"/>
      <c r="TEE10"/>
      <c r="TEF10"/>
      <c r="TEG10"/>
      <c r="TEH10"/>
      <c r="TEI10"/>
      <c r="TEJ10"/>
      <c r="TEK10"/>
      <c r="TEL10"/>
      <c r="TEM10"/>
      <c r="TEN10"/>
      <c r="TEO10"/>
      <c r="TEP10"/>
      <c r="TEQ10"/>
      <c r="TER10"/>
      <c r="TES10"/>
      <c r="TET10"/>
      <c r="TEU10"/>
      <c r="TEV10"/>
      <c r="TEW10"/>
      <c r="TEX10"/>
      <c r="TEY10"/>
      <c r="TEZ10"/>
      <c r="TFA10"/>
      <c r="TFB10"/>
      <c r="TFC10"/>
      <c r="TFD10"/>
      <c r="TFE10"/>
      <c r="TFF10"/>
      <c r="TFG10"/>
      <c r="TFH10"/>
      <c r="TFI10"/>
      <c r="TFJ10"/>
      <c r="TFK10"/>
      <c r="TFL10"/>
      <c r="TFM10"/>
      <c r="TFN10"/>
      <c r="TFO10"/>
      <c r="TFP10"/>
      <c r="TFQ10"/>
      <c r="TFR10"/>
      <c r="TFS10"/>
      <c r="TFT10"/>
      <c r="TFU10"/>
      <c r="TFV10"/>
      <c r="TFW10"/>
      <c r="TFX10"/>
      <c r="TFY10"/>
      <c r="TFZ10"/>
      <c r="TGA10"/>
      <c r="TGB10"/>
      <c r="TGC10"/>
      <c r="TGD10"/>
      <c r="TGE10"/>
      <c r="TGF10"/>
      <c r="TGG10"/>
      <c r="TGH10"/>
      <c r="TGI10"/>
      <c r="TGJ10"/>
      <c r="TGK10"/>
      <c r="TGL10"/>
      <c r="TGM10"/>
      <c r="TGN10"/>
      <c r="TGO10"/>
      <c r="TGP10"/>
      <c r="TGQ10"/>
      <c r="TGR10"/>
      <c r="TGS10"/>
      <c r="TGT10"/>
      <c r="TGU10"/>
      <c r="TGV10"/>
      <c r="TGW10"/>
      <c r="TGX10"/>
      <c r="TGY10"/>
      <c r="TGZ10"/>
      <c r="THA10"/>
      <c r="THB10"/>
      <c r="THC10"/>
      <c r="THD10"/>
      <c r="THE10"/>
      <c r="THF10"/>
      <c r="THG10"/>
      <c r="THH10"/>
      <c r="THI10"/>
      <c r="THJ10"/>
      <c r="THK10"/>
      <c r="THL10"/>
      <c r="THM10"/>
      <c r="THN10"/>
      <c r="THO10"/>
      <c r="THP10"/>
      <c r="THQ10"/>
      <c r="THR10"/>
      <c r="THS10"/>
      <c r="THT10"/>
      <c r="THU10"/>
      <c r="THV10"/>
      <c r="THW10"/>
      <c r="THX10"/>
      <c r="THY10"/>
      <c r="THZ10"/>
      <c r="TIA10"/>
      <c r="TIB10"/>
      <c r="TIC10"/>
      <c r="TID10"/>
      <c r="TIE10"/>
      <c r="TIF10"/>
      <c r="TIG10"/>
      <c r="TIH10"/>
      <c r="TII10"/>
      <c r="TIJ10"/>
      <c r="TIK10"/>
      <c r="TIL10"/>
      <c r="TIM10"/>
      <c r="TIN10"/>
      <c r="TIO10"/>
      <c r="TIP10"/>
      <c r="TIQ10"/>
      <c r="TIR10"/>
      <c r="TIS10"/>
      <c r="TIT10"/>
      <c r="TIU10"/>
      <c r="TIV10"/>
      <c r="TIW10"/>
      <c r="TIX10"/>
      <c r="TIY10"/>
      <c r="TIZ10"/>
      <c r="TJA10"/>
      <c r="TJB10"/>
      <c r="TJC10"/>
      <c r="TJD10"/>
      <c r="TJE10"/>
      <c r="TJF10"/>
      <c r="TJG10"/>
      <c r="TJH10"/>
      <c r="TJI10"/>
      <c r="TJJ10"/>
      <c r="TJK10"/>
      <c r="TJL10"/>
      <c r="TJM10"/>
      <c r="TJN10"/>
      <c r="TJO10"/>
      <c r="TJP10"/>
      <c r="TJQ10"/>
      <c r="TJR10"/>
      <c r="TJS10"/>
      <c r="TJT10"/>
      <c r="TJU10"/>
      <c r="TJV10"/>
      <c r="TJW10"/>
      <c r="TJX10"/>
      <c r="TJY10"/>
      <c r="TJZ10"/>
      <c r="TKA10"/>
      <c r="TKB10"/>
      <c r="TKC10"/>
      <c r="TKD10"/>
      <c r="TKE10"/>
      <c r="TKF10"/>
      <c r="TKG10"/>
      <c r="TKH10"/>
      <c r="TKI10"/>
      <c r="TKJ10"/>
      <c r="TKK10"/>
      <c r="TKL10"/>
      <c r="TKM10"/>
      <c r="TKN10"/>
      <c r="TKO10"/>
      <c r="TKP10"/>
      <c r="TKQ10"/>
      <c r="TKR10"/>
      <c r="TKS10"/>
      <c r="TKT10"/>
      <c r="TKU10"/>
      <c r="TKV10"/>
      <c r="TKW10"/>
      <c r="TKX10"/>
      <c r="TKY10"/>
      <c r="TKZ10"/>
      <c r="TLA10"/>
      <c r="TLB10"/>
      <c r="TLC10"/>
      <c r="TLD10"/>
      <c r="TLE10"/>
      <c r="TLF10"/>
      <c r="TLG10"/>
      <c r="TLH10"/>
      <c r="TLI10"/>
      <c r="TLJ10"/>
      <c r="TLK10"/>
      <c r="TLL10"/>
      <c r="TLM10"/>
      <c r="TLN10"/>
      <c r="TLO10"/>
      <c r="TLP10"/>
      <c r="TLQ10"/>
      <c r="TLR10"/>
      <c r="TLS10"/>
      <c r="TLT10"/>
      <c r="TLU10"/>
      <c r="TLV10"/>
      <c r="TLW10"/>
      <c r="TLX10"/>
      <c r="TLY10"/>
      <c r="TLZ10"/>
      <c r="TMA10"/>
      <c r="TMB10"/>
      <c r="TMC10"/>
      <c r="TMD10"/>
      <c r="TME10"/>
      <c r="TMF10"/>
      <c r="TMG10"/>
      <c r="TMH10"/>
      <c r="TMI10"/>
      <c r="TMJ10"/>
      <c r="TMK10"/>
      <c r="TML10"/>
      <c r="TMM10"/>
      <c r="TMN10"/>
      <c r="TMO10"/>
      <c r="TMP10"/>
      <c r="TMQ10"/>
      <c r="TMR10"/>
      <c r="TMS10"/>
      <c r="TMT10"/>
      <c r="TMU10"/>
      <c r="TMV10"/>
      <c r="TMW10"/>
      <c r="TMX10"/>
      <c r="TMY10"/>
      <c r="TMZ10"/>
      <c r="TNA10"/>
      <c r="TNB10"/>
      <c r="TNC10"/>
      <c r="TND10"/>
      <c r="TNE10"/>
      <c r="TNF10"/>
      <c r="TNG10"/>
      <c r="TNH10"/>
      <c r="TNI10"/>
      <c r="TNJ10"/>
      <c r="TNK10"/>
      <c r="TNL10"/>
      <c r="TNM10"/>
      <c r="TNN10"/>
      <c r="TNO10"/>
      <c r="TNP10"/>
      <c r="TNQ10"/>
      <c r="TNR10"/>
      <c r="TNS10"/>
      <c r="TNT10"/>
      <c r="TNU10"/>
      <c r="TNV10"/>
      <c r="TNW10"/>
      <c r="TNX10"/>
      <c r="TNY10"/>
      <c r="TNZ10"/>
      <c r="TOA10"/>
      <c r="TOB10"/>
      <c r="TOC10"/>
      <c r="TOD10"/>
      <c r="TOE10"/>
      <c r="TOF10"/>
      <c r="TOG10"/>
      <c r="TOH10"/>
      <c r="TOI10"/>
      <c r="TOJ10"/>
      <c r="TOK10"/>
      <c r="TOL10"/>
      <c r="TOM10"/>
      <c r="TON10"/>
      <c r="TOO10"/>
      <c r="TOP10"/>
      <c r="TOQ10"/>
      <c r="TOR10"/>
      <c r="TOS10"/>
      <c r="TOT10"/>
      <c r="TOU10"/>
      <c r="TOV10"/>
      <c r="TOW10"/>
      <c r="TOX10"/>
      <c r="TOY10"/>
      <c r="TOZ10"/>
      <c r="TPA10"/>
      <c r="TPB10"/>
      <c r="TPC10"/>
      <c r="TPD10"/>
      <c r="TPE10"/>
      <c r="TPF10"/>
      <c r="TPG10"/>
      <c r="TPH10"/>
      <c r="TPI10"/>
      <c r="TPJ10"/>
      <c r="TPK10"/>
      <c r="TPL10"/>
      <c r="TPM10"/>
      <c r="TPN10"/>
      <c r="TPO10"/>
      <c r="TPP10"/>
      <c r="TPQ10"/>
      <c r="TPR10"/>
      <c r="TPS10"/>
      <c r="TPT10"/>
      <c r="TPU10"/>
      <c r="TPV10"/>
      <c r="TPW10"/>
      <c r="TPX10"/>
      <c r="TPY10"/>
      <c r="TPZ10"/>
      <c r="TQA10"/>
      <c r="TQB10"/>
      <c r="TQC10"/>
      <c r="TQD10"/>
      <c r="TQE10"/>
      <c r="TQF10"/>
      <c r="TQG10"/>
      <c r="TQH10"/>
      <c r="TQI10"/>
      <c r="TQJ10"/>
      <c r="TQK10"/>
      <c r="TQL10"/>
      <c r="TQM10"/>
      <c r="TQN10"/>
      <c r="TQO10"/>
      <c r="TQP10"/>
      <c r="TQQ10"/>
      <c r="TQR10"/>
      <c r="TQS10"/>
      <c r="TQT10"/>
      <c r="TQU10"/>
      <c r="TQV10"/>
      <c r="TQW10"/>
      <c r="TQX10"/>
      <c r="TQY10"/>
      <c r="TQZ10"/>
      <c r="TRA10"/>
      <c r="TRB10"/>
      <c r="TRC10"/>
      <c r="TRD10"/>
      <c r="TRE10"/>
      <c r="TRF10"/>
      <c r="TRG10"/>
      <c r="TRH10"/>
      <c r="TRI10"/>
      <c r="TRJ10"/>
      <c r="TRK10"/>
      <c r="TRL10"/>
      <c r="TRM10"/>
      <c r="TRN10"/>
      <c r="TRO10"/>
      <c r="TRP10"/>
      <c r="TRQ10"/>
      <c r="TRR10"/>
      <c r="TRS10"/>
      <c r="TRT10"/>
      <c r="TRU10"/>
      <c r="TRV10"/>
      <c r="TRW10"/>
      <c r="TRX10"/>
      <c r="TRY10"/>
      <c r="TRZ10"/>
      <c r="TSA10"/>
      <c r="TSB10"/>
      <c r="TSC10"/>
      <c r="TSD10"/>
      <c r="TSE10"/>
      <c r="TSF10"/>
      <c r="TSG10"/>
      <c r="TSH10"/>
      <c r="TSI10"/>
      <c r="TSJ10"/>
      <c r="TSK10"/>
      <c r="TSL10"/>
      <c r="TSM10"/>
      <c r="TSN10"/>
      <c r="TSO10"/>
      <c r="TSP10"/>
      <c r="TSQ10"/>
      <c r="TSR10"/>
      <c r="TSS10"/>
      <c r="TST10"/>
      <c r="TSU10"/>
      <c r="TSV10"/>
      <c r="TSW10"/>
      <c r="TSX10"/>
      <c r="TSY10"/>
      <c r="TSZ10"/>
      <c r="TTA10"/>
      <c r="TTB10"/>
      <c r="TTC10"/>
      <c r="TTD10"/>
      <c r="TTE10"/>
      <c r="TTF10"/>
      <c r="TTG10"/>
      <c r="TTH10"/>
      <c r="TTI10"/>
      <c r="TTJ10"/>
      <c r="TTK10"/>
      <c r="TTL10"/>
      <c r="TTM10"/>
      <c r="TTN10"/>
      <c r="TTO10"/>
      <c r="TTP10"/>
      <c r="TTQ10"/>
      <c r="TTR10"/>
      <c r="TTS10"/>
      <c r="TTT10"/>
      <c r="TTU10"/>
      <c r="TTV10"/>
      <c r="TTW10"/>
      <c r="TTX10"/>
      <c r="TTY10"/>
      <c r="TTZ10"/>
      <c r="TUA10"/>
      <c r="TUB10"/>
      <c r="TUC10"/>
      <c r="TUD10"/>
      <c r="TUE10"/>
      <c r="TUF10"/>
      <c r="TUG10"/>
      <c r="TUH10"/>
      <c r="TUI10"/>
      <c r="TUJ10"/>
      <c r="TUK10"/>
      <c r="TUL10"/>
      <c r="TUM10"/>
      <c r="TUN10"/>
      <c r="TUO10"/>
      <c r="TUP10"/>
      <c r="TUQ10"/>
      <c r="TUR10"/>
      <c r="TUS10"/>
      <c r="TUT10"/>
      <c r="TUU10"/>
      <c r="TUV10"/>
      <c r="TUW10"/>
      <c r="TUX10"/>
      <c r="TUY10"/>
      <c r="TUZ10"/>
      <c r="TVA10"/>
      <c r="TVB10"/>
      <c r="TVC10"/>
      <c r="TVD10"/>
      <c r="TVE10"/>
      <c r="TVF10"/>
      <c r="TVG10"/>
      <c r="TVH10"/>
      <c r="TVI10"/>
      <c r="TVJ10"/>
      <c r="TVK10"/>
      <c r="TVL10"/>
      <c r="TVM10"/>
      <c r="TVN10"/>
      <c r="TVO10"/>
      <c r="TVP10"/>
      <c r="TVQ10"/>
      <c r="TVR10"/>
      <c r="TVS10"/>
      <c r="TVT10"/>
      <c r="TVU10"/>
      <c r="TVV10"/>
      <c r="TVW10"/>
      <c r="TVX10"/>
      <c r="TVY10"/>
      <c r="TVZ10"/>
      <c r="TWA10"/>
      <c r="TWB10"/>
      <c r="TWC10"/>
      <c r="TWD10"/>
      <c r="TWE10"/>
      <c r="TWF10"/>
      <c r="TWG10"/>
      <c r="TWH10"/>
      <c r="TWI10"/>
      <c r="TWJ10"/>
      <c r="TWK10"/>
      <c r="TWL10"/>
      <c r="TWM10"/>
      <c r="TWN10"/>
      <c r="TWO10"/>
      <c r="TWP10"/>
      <c r="TWQ10"/>
      <c r="TWR10"/>
      <c r="TWS10"/>
      <c r="TWT10"/>
      <c r="TWU10"/>
      <c r="TWV10"/>
      <c r="TWW10"/>
      <c r="TWX10"/>
      <c r="TWY10"/>
      <c r="TWZ10"/>
      <c r="TXA10"/>
      <c r="TXB10"/>
      <c r="TXC10"/>
      <c r="TXD10"/>
      <c r="TXE10"/>
      <c r="TXF10"/>
      <c r="TXG10"/>
      <c r="TXH10"/>
      <c r="TXI10"/>
      <c r="TXJ10"/>
      <c r="TXK10"/>
      <c r="TXL10"/>
      <c r="TXM10"/>
      <c r="TXN10"/>
      <c r="TXO10"/>
      <c r="TXP10"/>
      <c r="TXQ10"/>
      <c r="TXR10"/>
      <c r="TXS10"/>
      <c r="TXT10"/>
      <c r="TXU10"/>
      <c r="TXV10"/>
      <c r="TXW10"/>
      <c r="TXX10"/>
      <c r="TXY10"/>
      <c r="TXZ10"/>
      <c r="TYA10"/>
      <c r="TYB10"/>
      <c r="TYC10"/>
      <c r="TYD10"/>
      <c r="TYE10"/>
      <c r="TYF10"/>
      <c r="TYG10"/>
      <c r="TYH10"/>
      <c r="TYI10"/>
      <c r="TYJ10"/>
      <c r="TYK10"/>
      <c r="TYL10"/>
      <c r="TYM10"/>
      <c r="TYN10"/>
      <c r="TYO10"/>
      <c r="TYP10"/>
      <c r="TYQ10"/>
      <c r="TYR10"/>
      <c r="TYS10"/>
      <c r="TYT10"/>
      <c r="TYU10"/>
      <c r="TYV10"/>
      <c r="TYW10"/>
      <c r="TYX10"/>
      <c r="TYY10"/>
      <c r="TYZ10"/>
      <c r="TZA10"/>
      <c r="TZB10"/>
      <c r="TZC10"/>
      <c r="TZD10"/>
      <c r="TZE10"/>
      <c r="TZF10"/>
      <c r="TZG10"/>
      <c r="TZH10"/>
      <c r="TZI10"/>
      <c r="TZJ10"/>
      <c r="TZK10"/>
      <c r="TZL10"/>
      <c r="TZM10"/>
      <c r="TZN10"/>
      <c r="TZO10"/>
      <c r="TZP10"/>
      <c r="TZQ10"/>
      <c r="TZR10"/>
      <c r="TZS10"/>
      <c r="TZT10"/>
      <c r="TZU10"/>
      <c r="TZV10"/>
      <c r="TZW10"/>
      <c r="TZX10"/>
      <c r="TZY10"/>
      <c r="TZZ10"/>
      <c r="UAA10"/>
      <c r="UAB10"/>
      <c r="UAC10"/>
      <c r="UAD10"/>
      <c r="UAE10"/>
      <c r="UAF10"/>
      <c r="UAG10"/>
      <c r="UAH10"/>
      <c r="UAI10"/>
      <c r="UAJ10"/>
      <c r="UAK10"/>
      <c r="UAL10"/>
      <c r="UAM10"/>
      <c r="UAN10"/>
      <c r="UAO10"/>
      <c r="UAP10"/>
      <c r="UAQ10"/>
      <c r="UAR10"/>
      <c r="UAS10"/>
      <c r="UAT10"/>
      <c r="UAU10"/>
      <c r="UAV10"/>
      <c r="UAW10"/>
      <c r="UAX10"/>
      <c r="UAY10"/>
      <c r="UAZ10"/>
      <c r="UBA10"/>
      <c r="UBB10"/>
      <c r="UBC10"/>
      <c r="UBD10"/>
      <c r="UBE10"/>
      <c r="UBF10"/>
      <c r="UBG10"/>
      <c r="UBH10"/>
      <c r="UBI10"/>
      <c r="UBJ10"/>
      <c r="UBK10"/>
      <c r="UBL10"/>
      <c r="UBM10"/>
      <c r="UBN10"/>
      <c r="UBO10"/>
      <c r="UBP10"/>
      <c r="UBQ10"/>
      <c r="UBR10"/>
      <c r="UBS10"/>
      <c r="UBT10"/>
      <c r="UBU10"/>
      <c r="UBV10"/>
      <c r="UBW10"/>
      <c r="UBX10"/>
      <c r="UBY10"/>
      <c r="UBZ10"/>
      <c r="UCA10"/>
      <c r="UCB10"/>
      <c r="UCC10"/>
      <c r="UCD10"/>
      <c r="UCE10"/>
      <c r="UCF10"/>
      <c r="UCG10"/>
      <c r="UCH10"/>
      <c r="UCI10"/>
      <c r="UCJ10"/>
      <c r="UCK10"/>
      <c r="UCL10"/>
      <c r="UCM10"/>
      <c r="UCN10"/>
      <c r="UCO10"/>
      <c r="UCP10"/>
      <c r="UCQ10"/>
      <c r="UCR10"/>
      <c r="UCS10"/>
      <c r="UCT10"/>
      <c r="UCU10"/>
      <c r="UCV10"/>
      <c r="UCW10"/>
      <c r="UCX10"/>
      <c r="UCY10"/>
      <c r="UCZ10"/>
      <c r="UDA10"/>
      <c r="UDB10"/>
      <c r="UDC10"/>
      <c r="UDD10"/>
      <c r="UDE10"/>
      <c r="UDF10"/>
      <c r="UDG10"/>
      <c r="UDH10"/>
      <c r="UDI10"/>
      <c r="UDJ10"/>
      <c r="UDK10"/>
      <c r="UDL10"/>
      <c r="UDM10"/>
      <c r="UDN10"/>
      <c r="UDO10"/>
      <c r="UDP10"/>
      <c r="UDQ10"/>
      <c r="UDR10"/>
      <c r="UDS10"/>
      <c r="UDT10"/>
      <c r="UDU10"/>
      <c r="UDV10"/>
      <c r="UDW10"/>
      <c r="UDX10"/>
      <c r="UDY10"/>
      <c r="UDZ10"/>
      <c r="UEA10"/>
      <c r="UEB10"/>
      <c r="UEC10"/>
      <c r="UED10"/>
      <c r="UEE10"/>
      <c r="UEF10"/>
      <c r="UEG10"/>
      <c r="UEH10"/>
      <c r="UEI10"/>
      <c r="UEJ10"/>
      <c r="UEK10"/>
      <c r="UEL10"/>
      <c r="UEM10"/>
      <c r="UEN10"/>
      <c r="UEO10"/>
      <c r="UEP10"/>
      <c r="UEQ10"/>
      <c r="UER10"/>
      <c r="UES10"/>
      <c r="UET10"/>
      <c r="UEU10"/>
      <c r="UEV10"/>
      <c r="UEW10"/>
      <c r="UEX10"/>
      <c r="UEY10"/>
      <c r="UEZ10"/>
      <c r="UFA10"/>
      <c r="UFB10"/>
      <c r="UFC10"/>
      <c r="UFD10"/>
      <c r="UFE10"/>
      <c r="UFF10"/>
      <c r="UFG10"/>
      <c r="UFH10"/>
      <c r="UFI10"/>
      <c r="UFJ10"/>
      <c r="UFK10"/>
      <c r="UFL10"/>
      <c r="UFM10"/>
      <c r="UFN10"/>
      <c r="UFO10"/>
      <c r="UFP10"/>
      <c r="UFQ10"/>
      <c r="UFR10"/>
      <c r="UFS10"/>
      <c r="UFT10"/>
      <c r="UFU10"/>
      <c r="UFV10"/>
      <c r="UFW10"/>
      <c r="UFX10"/>
      <c r="UFY10"/>
      <c r="UFZ10"/>
      <c r="UGA10"/>
      <c r="UGB10"/>
      <c r="UGC10"/>
      <c r="UGD10"/>
      <c r="UGE10"/>
      <c r="UGF10"/>
      <c r="UGG10"/>
      <c r="UGH10"/>
      <c r="UGI10"/>
      <c r="UGJ10"/>
      <c r="UGK10"/>
      <c r="UGL10"/>
      <c r="UGM10"/>
      <c r="UGN10"/>
      <c r="UGO10"/>
      <c r="UGP10"/>
      <c r="UGQ10"/>
      <c r="UGR10"/>
      <c r="UGS10"/>
      <c r="UGT10"/>
      <c r="UGU10"/>
      <c r="UGV10"/>
      <c r="UGW10"/>
      <c r="UGX10"/>
      <c r="UGY10"/>
      <c r="UGZ10"/>
      <c r="UHA10"/>
      <c r="UHB10"/>
      <c r="UHC10"/>
      <c r="UHD10"/>
      <c r="UHE10"/>
      <c r="UHF10"/>
      <c r="UHG10"/>
      <c r="UHH10"/>
      <c r="UHI10"/>
      <c r="UHJ10"/>
      <c r="UHK10"/>
      <c r="UHL10"/>
      <c r="UHM10"/>
      <c r="UHN10"/>
      <c r="UHO10"/>
      <c r="UHP10"/>
      <c r="UHQ10"/>
      <c r="UHR10"/>
      <c r="UHS10"/>
      <c r="UHT10"/>
      <c r="UHU10"/>
      <c r="UHV10"/>
      <c r="UHW10"/>
      <c r="UHX10"/>
      <c r="UHY10"/>
      <c r="UHZ10"/>
      <c r="UIA10"/>
      <c r="UIB10"/>
      <c r="UIC10"/>
      <c r="UID10"/>
      <c r="UIE10"/>
      <c r="UIF10"/>
      <c r="UIG10"/>
      <c r="UIH10"/>
      <c r="UII10"/>
      <c r="UIJ10"/>
      <c r="UIK10"/>
      <c r="UIL10"/>
      <c r="UIM10"/>
      <c r="UIN10"/>
      <c r="UIO10"/>
      <c r="UIP10"/>
      <c r="UIQ10"/>
      <c r="UIR10"/>
      <c r="UIS10"/>
      <c r="UIT10"/>
      <c r="UIU10"/>
      <c r="UIV10"/>
      <c r="UIW10"/>
      <c r="UIX10"/>
      <c r="UIY10"/>
      <c r="UIZ10"/>
      <c r="UJA10"/>
      <c r="UJB10"/>
      <c r="UJC10"/>
      <c r="UJD10"/>
      <c r="UJE10"/>
      <c r="UJF10"/>
      <c r="UJG10"/>
      <c r="UJH10"/>
      <c r="UJI10"/>
      <c r="UJJ10"/>
      <c r="UJK10"/>
      <c r="UJL10"/>
      <c r="UJM10"/>
      <c r="UJN10"/>
      <c r="UJO10"/>
      <c r="UJP10"/>
      <c r="UJQ10"/>
      <c r="UJR10"/>
      <c r="UJS10"/>
      <c r="UJT10"/>
      <c r="UJU10"/>
      <c r="UJV10"/>
      <c r="UJW10"/>
      <c r="UJX10"/>
      <c r="UJY10"/>
      <c r="UJZ10"/>
      <c r="UKA10"/>
      <c r="UKB10"/>
      <c r="UKC10"/>
      <c r="UKD10"/>
      <c r="UKE10"/>
      <c r="UKF10"/>
      <c r="UKG10"/>
      <c r="UKH10"/>
      <c r="UKI10"/>
      <c r="UKJ10"/>
      <c r="UKK10"/>
      <c r="UKL10"/>
      <c r="UKM10"/>
      <c r="UKN10"/>
      <c r="UKO10"/>
      <c r="UKP10"/>
      <c r="UKQ10"/>
      <c r="UKR10"/>
      <c r="UKS10"/>
      <c r="UKT10"/>
      <c r="UKU10"/>
      <c r="UKV10"/>
      <c r="UKW10"/>
      <c r="UKX10"/>
      <c r="UKY10"/>
      <c r="UKZ10"/>
      <c r="ULA10"/>
      <c r="ULB10"/>
      <c r="ULC10"/>
      <c r="ULD10"/>
      <c r="ULE10"/>
      <c r="ULF10"/>
      <c r="ULG10"/>
      <c r="ULH10"/>
      <c r="ULI10"/>
      <c r="ULJ10"/>
      <c r="ULK10"/>
      <c r="ULL10"/>
      <c r="ULM10"/>
      <c r="ULN10"/>
      <c r="ULO10"/>
      <c r="ULP10"/>
      <c r="ULQ10"/>
      <c r="ULR10"/>
      <c r="ULS10"/>
      <c r="ULT10"/>
      <c r="ULU10"/>
      <c r="ULV10"/>
      <c r="ULW10"/>
      <c r="ULX10"/>
      <c r="ULY10"/>
      <c r="ULZ10"/>
      <c r="UMA10"/>
      <c r="UMB10"/>
      <c r="UMC10"/>
      <c r="UMD10"/>
      <c r="UME10"/>
      <c r="UMF10"/>
      <c r="UMG10"/>
      <c r="UMH10"/>
      <c r="UMI10"/>
      <c r="UMJ10"/>
      <c r="UMK10"/>
      <c r="UML10"/>
      <c r="UMM10"/>
      <c r="UMN10"/>
      <c r="UMO10"/>
      <c r="UMP10"/>
      <c r="UMQ10"/>
      <c r="UMR10"/>
      <c r="UMS10"/>
      <c r="UMT10"/>
      <c r="UMU10"/>
      <c r="UMV10"/>
      <c r="UMW10"/>
      <c r="UMX10"/>
      <c r="UMY10"/>
      <c r="UMZ10"/>
      <c r="UNA10"/>
      <c r="UNB10"/>
      <c r="UNC10"/>
      <c r="UND10"/>
      <c r="UNE10"/>
      <c r="UNF10"/>
      <c r="UNG10"/>
      <c r="UNH10"/>
      <c r="UNI10"/>
      <c r="UNJ10"/>
      <c r="UNK10"/>
      <c r="UNL10"/>
      <c r="UNM10"/>
      <c r="UNN10"/>
      <c r="UNO10"/>
      <c r="UNP10"/>
      <c r="UNQ10"/>
      <c r="UNR10"/>
      <c r="UNS10"/>
      <c r="UNT10"/>
      <c r="UNU10"/>
      <c r="UNV10"/>
      <c r="UNW10"/>
      <c r="UNX10"/>
      <c r="UNY10"/>
      <c r="UNZ10"/>
      <c r="UOA10"/>
      <c r="UOB10"/>
      <c r="UOC10"/>
      <c r="UOD10"/>
      <c r="UOE10"/>
      <c r="UOF10"/>
      <c r="UOG10"/>
      <c r="UOH10"/>
      <c r="UOI10"/>
      <c r="UOJ10"/>
      <c r="UOK10"/>
      <c r="UOL10"/>
      <c r="UOM10"/>
      <c r="UON10"/>
      <c r="UOO10"/>
      <c r="UOP10"/>
      <c r="UOQ10"/>
      <c r="UOR10"/>
      <c r="UOS10"/>
      <c r="UOT10"/>
      <c r="UOU10"/>
      <c r="UOV10"/>
      <c r="UOW10"/>
      <c r="UOX10"/>
      <c r="UOY10"/>
      <c r="UOZ10"/>
      <c r="UPA10"/>
      <c r="UPB10"/>
      <c r="UPC10"/>
      <c r="UPD10"/>
      <c r="UPE10"/>
      <c r="UPF10"/>
      <c r="UPG10"/>
      <c r="UPH10"/>
      <c r="UPI10"/>
      <c r="UPJ10"/>
      <c r="UPK10"/>
      <c r="UPL10"/>
      <c r="UPM10"/>
      <c r="UPN10"/>
      <c r="UPO10"/>
      <c r="UPP10"/>
      <c r="UPQ10"/>
      <c r="UPR10"/>
      <c r="UPS10"/>
      <c r="UPT10"/>
      <c r="UPU10"/>
      <c r="UPV10"/>
      <c r="UPW10"/>
      <c r="UPX10"/>
      <c r="UPY10"/>
      <c r="UPZ10"/>
      <c r="UQA10"/>
      <c r="UQB10"/>
      <c r="UQC10"/>
      <c r="UQD10"/>
      <c r="UQE10"/>
      <c r="UQF10"/>
      <c r="UQG10"/>
      <c r="UQH10"/>
      <c r="UQI10"/>
      <c r="UQJ10"/>
      <c r="UQK10"/>
      <c r="UQL10"/>
      <c r="UQM10"/>
      <c r="UQN10"/>
      <c r="UQO10"/>
      <c r="UQP10"/>
      <c r="UQQ10"/>
      <c r="UQR10"/>
      <c r="UQS10"/>
      <c r="UQT10"/>
      <c r="UQU10"/>
      <c r="UQV10"/>
      <c r="UQW10"/>
      <c r="UQX10"/>
      <c r="UQY10"/>
      <c r="UQZ10"/>
      <c r="URA10"/>
      <c r="URB10"/>
      <c r="URC10"/>
      <c r="URD10"/>
      <c r="URE10"/>
      <c r="URF10"/>
      <c r="URG10"/>
      <c r="URH10"/>
      <c r="URI10"/>
      <c r="URJ10"/>
      <c r="URK10"/>
      <c r="URL10"/>
      <c r="URM10"/>
      <c r="URN10"/>
      <c r="URO10"/>
      <c r="URP10"/>
      <c r="URQ10"/>
      <c r="URR10"/>
      <c r="URS10"/>
      <c r="URT10"/>
      <c r="URU10"/>
      <c r="URV10"/>
      <c r="URW10"/>
      <c r="URX10"/>
      <c r="URY10"/>
      <c r="URZ10"/>
      <c r="USA10"/>
      <c r="USB10"/>
      <c r="USC10"/>
      <c r="USD10"/>
      <c r="USE10"/>
      <c r="USF10"/>
      <c r="USG10"/>
      <c r="USH10"/>
      <c r="USI10"/>
      <c r="USJ10"/>
      <c r="USK10"/>
      <c r="USL10"/>
      <c r="USM10"/>
      <c r="USN10"/>
      <c r="USO10"/>
      <c r="USP10"/>
      <c r="USQ10"/>
      <c r="USR10"/>
      <c r="USS10"/>
      <c r="UST10"/>
      <c r="USU10"/>
      <c r="USV10"/>
      <c r="USW10"/>
      <c r="USX10"/>
      <c r="USY10"/>
      <c r="USZ10"/>
      <c r="UTA10"/>
      <c r="UTB10"/>
      <c r="UTC10"/>
      <c r="UTD10"/>
      <c r="UTE10"/>
      <c r="UTF10"/>
      <c r="UTG10"/>
      <c r="UTH10"/>
      <c r="UTI10"/>
      <c r="UTJ10"/>
      <c r="UTK10"/>
      <c r="UTL10"/>
      <c r="UTM10"/>
      <c r="UTN10"/>
      <c r="UTO10"/>
      <c r="UTP10"/>
      <c r="UTQ10"/>
      <c r="UTR10"/>
      <c r="UTS10"/>
      <c r="UTT10"/>
      <c r="UTU10"/>
      <c r="UTV10"/>
      <c r="UTW10"/>
      <c r="UTX10"/>
      <c r="UTY10"/>
      <c r="UTZ10"/>
      <c r="UUA10"/>
      <c r="UUB10"/>
      <c r="UUC10"/>
      <c r="UUD10"/>
      <c r="UUE10"/>
      <c r="UUF10"/>
      <c r="UUG10"/>
      <c r="UUH10"/>
      <c r="UUI10"/>
      <c r="UUJ10"/>
      <c r="UUK10"/>
      <c r="UUL10"/>
      <c r="UUM10"/>
      <c r="UUN10"/>
      <c r="UUO10"/>
      <c r="UUP10"/>
      <c r="UUQ10"/>
      <c r="UUR10"/>
      <c r="UUS10"/>
      <c r="UUT10"/>
      <c r="UUU10"/>
      <c r="UUV10"/>
      <c r="UUW10"/>
      <c r="UUX10"/>
      <c r="UUY10"/>
      <c r="UUZ10"/>
      <c r="UVA10"/>
      <c r="UVB10"/>
      <c r="UVC10"/>
      <c r="UVD10"/>
      <c r="UVE10"/>
      <c r="UVF10"/>
      <c r="UVG10"/>
      <c r="UVH10"/>
      <c r="UVI10"/>
      <c r="UVJ10"/>
      <c r="UVK10"/>
      <c r="UVL10"/>
      <c r="UVM10"/>
      <c r="UVN10"/>
      <c r="UVO10"/>
      <c r="UVP10"/>
      <c r="UVQ10"/>
      <c r="UVR10"/>
      <c r="UVS10"/>
      <c r="UVT10"/>
      <c r="UVU10"/>
      <c r="UVV10"/>
      <c r="UVW10"/>
      <c r="UVX10"/>
      <c r="UVY10"/>
      <c r="UVZ10"/>
      <c r="UWA10"/>
      <c r="UWB10"/>
      <c r="UWC10"/>
      <c r="UWD10"/>
      <c r="UWE10"/>
      <c r="UWF10"/>
      <c r="UWG10"/>
      <c r="UWH10"/>
      <c r="UWI10"/>
      <c r="UWJ10"/>
      <c r="UWK10"/>
      <c r="UWL10"/>
      <c r="UWM10"/>
      <c r="UWN10"/>
      <c r="UWO10"/>
      <c r="UWP10"/>
      <c r="UWQ10"/>
      <c r="UWR10"/>
      <c r="UWS10"/>
      <c r="UWT10"/>
      <c r="UWU10"/>
      <c r="UWV10"/>
      <c r="UWW10"/>
      <c r="UWX10"/>
      <c r="UWY10"/>
      <c r="UWZ10"/>
      <c r="UXA10"/>
      <c r="UXB10"/>
      <c r="UXC10"/>
      <c r="UXD10"/>
      <c r="UXE10"/>
      <c r="UXF10"/>
      <c r="UXG10"/>
      <c r="UXH10"/>
      <c r="UXI10"/>
      <c r="UXJ10"/>
      <c r="UXK10"/>
      <c r="UXL10"/>
      <c r="UXM10"/>
      <c r="UXN10"/>
      <c r="UXO10"/>
      <c r="UXP10"/>
      <c r="UXQ10"/>
      <c r="UXR10"/>
      <c r="UXS10"/>
      <c r="UXT10"/>
      <c r="UXU10"/>
      <c r="UXV10"/>
      <c r="UXW10"/>
      <c r="UXX10"/>
      <c r="UXY10"/>
      <c r="UXZ10"/>
      <c r="UYA10"/>
      <c r="UYB10"/>
      <c r="UYC10"/>
      <c r="UYD10"/>
      <c r="UYE10"/>
      <c r="UYF10"/>
      <c r="UYG10"/>
      <c r="UYH10"/>
      <c r="UYI10"/>
      <c r="UYJ10"/>
      <c r="UYK10"/>
      <c r="UYL10"/>
      <c r="UYM10"/>
      <c r="UYN10"/>
      <c r="UYO10"/>
      <c r="UYP10"/>
      <c r="UYQ10"/>
      <c r="UYR10"/>
      <c r="UYS10"/>
      <c r="UYT10"/>
      <c r="UYU10"/>
      <c r="UYV10"/>
      <c r="UYW10"/>
      <c r="UYX10"/>
      <c r="UYY10"/>
      <c r="UYZ10"/>
      <c r="UZA10"/>
      <c r="UZB10"/>
      <c r="UZC10"/>
      <c r="UZD10"/>
      <c r="UZE10"/>
      <c r="UZF10"/>
      <c r="UZG10"/>
      <c r="UZH10"/>
      <c r="UZI10"/>
      <c r="UZJ10"/>
      <c r="UZK10"/>
      <c r="UZL10"/>
      <c r="UZM10"/>
      <c r="UZN10"/>
      <c r="UZO10"/>
      <c r="UZP10"/>
      <c r="UZQ10"/>
      <c r="UZR10"/>
      <c r="UZS10"/>
      <c r="UZT10"/>
      <c r="UZU10"/>
      <c r="UZV10"/>
      <c r="UZW10"/>
      <c r="UZX10"/>
      <c r="UZY10"/>
      <c r="UZZ10"/>
      <c r="VAA10"/>
      <c r="VAB10"/>
      <c r="VAC10"/>
      <c r="VAD10"/>
      <c r="VAE10"/>
      <c r="VAF10"/>
      <c r="VAG10"/>
      <c r="VAH10"/>
      <c r="VAI10"/>
      <c r="VAJ10"/>
      <c r="VAK10"/>
      <c r="VAL10"/>
      <c r="VAM10"/>
      <c r="VAN10"/>
      <c r="VAO10"/>
      <c r="VAP10"/>
      <c r="VAQ10"/>
      <c r="VAR10"/>
      <c r="VAS10"/>
      <c r="VAT10"/>
      <c r="VAU10"/>
      <c r="VAV10"/>
      <c r="VAW10"/>
      <c r="VAX10"/>
      <c r="VAY10"/>
      <c r="VAZ10"/>
      <c r="VBA10"/>
      <c r="VBB10"/>
      <c r="VBC10"/>
      <c r="VBD10"/>
      <c r="VBE10"/>
      <c r="VBF10"/>
      <c r="VBG10"/>
      <c r="VBH10"/>
      <c r="VBI10"/>
      <c r="VBJ10"/>
      <c r="VBK10"/>
      <c r="VBL10"/>
      <c r="VBM10"/>
      <c r="VBN10"/>
      <c r="VBO10"/>
      <c r="VBP10"/>
      <c r="VBQ10"/>
      <c r="VBR10"/>
      <c r="VBS10"/>
      <c r="VBT10"/>
      <c r="VBU10"/>
      <c r="VBV10"/>
      <c r="VBW10"/>
      <c r="VBX10"/>
      <c r="VBY10"/>
      <c r="VBZ10"/>
      <c r="VCA10"/>
      <c r="VCB10"/>
      <c r="VCC10"/>
      <c r="VCD10"/>
      <c r="VCE10"/>
      <c r="VCF10"/>
      <c r="VCG10"/>
      <c r="VCH10"/>
      <c r="VCI10"/>
      <c r="VCJ10"/>
      <c r="VCK10"/>
      <c r="VCL10"/>
      <c r="VCM10"/>
      <c r="VCN10"/>
      <c r="VCO10"/>
      <c r="VCP10"/>
      <c r="VCQ10"/>
      <c r="VCR10"/>
      <c r="VCS10"/>
      <c r="VCT10"/>
      <c r="VCU10"/>
      <c r="VCV10"/>
      <c r="VCW10"/>
      <c r="VCX10"/>
      <c r="VCY10"/>
      <c r="VCZ10"/>
      <c r="VDA10"/>
      <c r="VDB10"/>
      <c r="VDC10"/>
      <c r="VDD10"/>
      <c r="VDE10"/>
      <c r="VDF10"/>
      <c r="VDG10"/>
      <c r="VDH10"/>
      <c r="VDI10"/>
      <c r="VDJ10"/>
      <c r="VDK10"/>
      <c r="VDL10"/>
      <c r="VDM10"/>
      <c r="VDN10"/>
      <c r="VDO10"/>
      <c r="VDP10"/>
      <c r="VDQ10"/>
      <c r="VDR10"/>
      <c r="VDS10"/>
      <c r="VDT10"/>
      <c r="VDU10"/>
      <c r="VDV10"/>
      <c r="VDW10"/>
      <c r="VDX10"/>
      <c r="VDY10"/>
      <c r="VDZ10"/>
      <c r="VEA10"/>
      <c r="VEB10"/>
      <c r="VEC10"/>
      <c r="VED10"/>
      <c r="VEE10"/>
      <c r="VEF10"/>
      <c r="VEG10"/>
      <c r="VEH10"/>
      <c r="VEI10"/>
      <c r="VEJ10"/>
      <c r="VEK10"/>
      <c r="VEL10"/>
      <c r="VEM10"/>
      <c r="VEN10"/>
      <c r="VEO10"/>
      <c r="VEP10"/>
      <c r="VEQ10"/>
      <c r="VER10"/>
      <c r="VES10"/>
      <c r="VET10"/>
      <c r="VEU10"/>
      <c r="VEV10"/>
      <c r="VEW10"/>
      <c r="VEX10"/>
      <c r="VEY10"/>
      <c r="VEZ10"/>
      <c r="VFA10"/>
      <c r="VFB10"/>
      <c r="VFC10"/>
      <c r="VFD10"/>
      <c r="VFE10"/>
      <c r="VFF10"/>
      <c r="VFG10"/>
      <c r="VFH10"/>
      <c r="VFI10"/>
      <c r="VFJ10"/>
      <c r="VFK10"/>
      <c r="VFL10"/>
      <c r="VFM10"/>
      <c r="VFN10"/>
      <c r="VFO10"/>
      <c r="VFP10"/>
      <c r="VFQ10"/>
      <c r="VFR10"/>
      <c r="VFS10"/>
      <c r="VFT10"/>
      <c r="VFU10"/>
      <c r="VFV10"/>
      <c r="VFW10"/>
      <c r="VFX10"/>
      <c r="VFY10"/>
      <c r="VFZ10"/>
      <c r="VGA10"/>
      <c r="VGB10"/>
      <c r="VGC10"/>
      <c r="VGD10"/>
      <c r="VGE10"/>
      <c r="VGF10"/>
      <c r="VGG10"/>
      <c r="VGH10"/>
      <c r="VGI10"/>
      <c r="VGJ10"/>
      <c r="VGK10"/>
      <c r="VGL10"/>
      <c r="VGM10"/>
      <c r="VGN10"/>
      <c r="VGO10"/>
      <c r="VGP10"/>
      <c r="VGQ10"/>
      <c r="VGR10"/>
      <c r="VGS10"/>
      <c r="VGT10"/>
      <c r="VGU10"/>
      <c r="VGV10"/>
      <c r="VGW10"/>
      <c r="VGX10"/>
      <c r="VGY10"/>
      <c r="VGZ10"/>
      <c r="VHA10"/>
      <c r="VHB10"/>
      <c r="VHC10"/>
      <c r="VHD10"/>
      <c r="VHE10"/>
      <c r="VHF10"/>
      <c r="VHG10"/>
      <c r="VHH10"/>
      <c r="VHI10"/>
      <c r="VHJ10"/>
      <c r="VHK10"/>
      <c r="VHL10"/>
      <c r="VHM10"/>
      <c r="VHN10"/>
      <c r="VHO10"/>
      <c r="VHP10"/>
      <c r="VHQ10"/>
      <c r="VHR10"/>
      <c r="VHS10"/>
      <c r="VHT10"/>
      <c r="VHU10"/>
      <c r="VHV10"/>
      <c r="VHW10"/>
      <c r="VHX10"/>
      <c r="VHY10"/>
      <c r="VHZ10"/>
      <c r="VIA10"/>
      <c r="VIB10"/>
      <c r="VIC10"/>
      <c r="VID10"/>
      <c r="VIE10"/>
      <c r="VIF10"/>
      <c r="VIG10"/>
      <c r="VIH10"/>
      <c r="VII10"/>
      <c r="VIJ10"/>
      <c r="VIK10"/>
      <c r="VIL10"/>
      <c r="VIM10"/>
      <c r="VIN10"/>
      <c r="VIO10"/>
      <c r="VIP10"/>
      <c r="VIQ10"/>
      <c r="VIR10"/>
      <c r="VIS10"/>
      <c r="VIT10"/>
      <c r="VIU10"/>
      <c r="VIV10"/>
      <c r="VIW10"/>
      <c r="VIX10"/>
      <c r="VIY10"/>
      <c r="VIZ10"/>
      <c r="VJA10"/>
      <c r="VJB10"/>
      <c r="VJC10"/>
      <c r="VJD10"/>
      <c r="VJE10"/>
      <c r="VJF10"/>
      <c r="VJG10"/>
      <c r="VJH10"/>
      <c r="VJI10"/>
      <c r="VJJ10"/>
      <c r="VJK10"/>
      <c r="VJL10"/>
      <c r="VJM10"/>
      <c r="VJN10"/>
      <c r="VJO10"/>
      <c r="VJP10"/>
      <c r="VJQ10"/>
      <c r="VJR10"/>
      <c r="VJS10"/>
      <c r="VJT10"/>
      <c r="VJU10"/>
      <c r="VJV10"/>
      <c r="VJW10"/>
      <c r="VJX10"/>
      <c r="VJY10"/>
      <c r="VJZ10"/>
      <c r="VKA10"/>
      <c r="VKB10"/>
      <c r="VKC10"/>
      <c r="VKD10"/>
      <c r="VKE10"/>
      <c r="VKF10"/>
      <c r="VKG10"/>
      <c r="VKH10"/>
      <c r="VKI10"/>
      <c r="VKJ10"/>
      <c r="VKK10"/>
      <c r="VKL10"/>
      <c r="VKM10"/>
      <c r="VKN10"/>
      <c r="VKO10"/>
      <c r="VKP10"/>
      <c r="VKQ10"/>
      <c r="VKR10"/>
      <c r="VKS10"/>
      <c r="VKT10"/>
      <c r="VKU10"/>
      <c r="VKV10"/>
      <c r="VKW10"/>
      <c r="VKX10"/>
      <c r="VKY10"/>
      <c r="VKZ10"/>
      <c r="VLA10"/>
      <c r="VLB10"/>
      <c r="VLC10"/>
      <c r="VLD10"/>
      <c r="VLE10"/>
      <c r="VLF10"/>
      <c r="VLG10"/>
      <c r="VLH10"/>
      <c r="VLI10"/>
      <c r="VLJ10"/>
      <c r="VLK10"/>
      <c r="VLL10"/>
      <c r="VLM10"/>
      <c r="VLN10"/>
      <c r="VLO10"/>
      <c r="VLP10"/>
      <c r="VLQ10"/>
      <c r="VLR10"/>
      <c r="VLS10"/>
      <c r="VLT10"/>
      <c r="VLU10"/>
      <c r="VLV10"/>
      <c r="VLW10"/>
      <c r="VLX10"/>
      <c r="VLY10"/>
      <c r="VLZ10"/>
      <c r="VMA10"/>
      <c r="VMB10"/>
      <c r="VMC10"/>
      <c r="VMD10"/>
      <c r="VME10"/>
      <c r="VMF10"/>
      <c r="VMG10"/>
      <c r="VMH10"/>
      <c r="VMI10"/>
      <c r="VMJ10"/>
      <c r="VMK10"/>
      <c r="VML10"/>
      <c r="VMM10"/>
      <c r="VMN10"/>
      <c r="VMO10"/>
      <c r="VMP10"/>
      <c r="VMQ10"/>
      <c r="VMR10"/>
      <c r="VMS10"/>
      <c r="VMT10"/>
      <c r="VMU10"/>
      <c r="VMV10"/>
      <c r="VMW10"/>
      <c r="VMX10"/>
      <c r="VMY10"/>
      <c r="VMZ10"/>
      <c r="VNA10"/>
      <c r="VNB10"/>
      <c r="VNC10"/>
      <c r="VND10"/>
      <c r="VNE10"/>
      <c r="VNF10"/>
      <c r="VNG10"/>
      <c r="VNH10"/>
      <c r="VNI10"/>
      <c r="VNJ10"/>
      <c r="VNK10"/>
      <c r="VNL10"/>
      <c r="VNM10"/>
      <c r="VNN10"/>
      <c r="VNO10"/>
      <c r="VNP10"/>
      <c r="VNQ10"/>
      <c r="VNR10"/>
      <c r="VNS10"/>
      <c r="VNT10"/>
      <c r="VNU10"/>
      <c r="VNV10"/>
      <c r="VNW10"/>
      <c r="VNX10"/>
      <c r="VNY10"/>
      <c r="VNZ10"/>
      <c r="VOA10"/>
      <c r="VOB10"/>
      <c r="VOC10"/>
      <c r="VOD10"/>
      <c r="VOE10"/>
      <c r="VOF10"/>
      <c r="VOG10"/>
      <c r="VOH10"/>
      <c r="VOI10"/>
      <c r="VOJ10"/>
      <c r="VOK10"/>
      <c r="VOL10"/>
      <c r="VOM10"/>
      <c r="VON10"/>
      <c r="VOO10"/>
      <c r="VOP10"/>
      <c r="VOQ10"/>
      <c r="VOR10"/>
      <c r="VOS10"/>
      <c r="VOT10"/>
      <c r="VOU10"/>
      <c r="VOV10"/>
      <c r="VOW10"/>
      <c r="VOX10"/>
      <c r="VOY10"/>
      <c r="VOZ10"/>
      <c r="VPA10"/>
      <c r="VPB10"/>
      <c r="VPC10"/>
      <c r="VPD10"/>
      <c r="VPE10"/>
      <c r="VPF10"/>
      <c r="VPG10"/>
      <c r="VPH10"/>
      <c r="VPI10"/>
      <c r="VPJ10"/>
      <c r="VPK10"/>
      <c r="VPL10"/>
      <c r="VPM10"/>
      <c r="VPN10"/>
      <c r="VPO10"/>
      <c r="VPP10"/>
      <c r="VPQ10"/>
      <c r="VPR10"/>
      <c r="VPS10"/>
      <c r="VPT10"/>
      <c r="VPU10"/>
      <c r="VPV10"/>
      <c r="VPW10"/>
      <c r="VPX10"/>
      <c r="VPY10"/>
      <c r="VPZ10"/>
      <c r="VQA10"/>
      <c r="VQB10"/>
      <c r="VQC10"/>
      <c r="VQD10"/>
      <c r="VQE10"/>
      <c r="VQF10"/>
      <c r="VQG10"/>
      <c r="VQH10"/>
      <c r="VQI10"/>
      <c r="VQJ10"/>
      <c r="VQK10"/>
      <c r="VQL10"/>
      <c r="VQM10"/>
      <c r="VQN10"/>
      <c r="VQO10"/>
      <c r="VQP10"/>
      <c r="VQQ10"/>
      <c r="VQR10"/>
      <c r="VQS10"/>
      <c r="VQT10"/>
      <c r="VQU10"/>
      <c r="VQV10"/>
      <c r="VQW10"/>
      <c r="VQX10"/>
      <c r="VQY10"/>
      <c r="VQZ10"/>
      <c r="VRA10"/>
      <c r="VRB10"/>
      <c r="VRC10"/>
      <c r="VRD10"/>
      <c r="VRE10"/>
      <c r="VRF10"/>
      <c r="VRG10"/>
      <c r="VRH10"/>
      <c r="VRI10"/>
      <c r="VRJ10"/>
      <c r="VRK10"/>
      <c r="VRL10"/>
      <c r="VRM10"/>
      <c r="VRN10"/>
      <c r="VRO10"/>
      <c r="VRP10"/>
      <c r="VRQ10"/>
      <c r="VRR10"/>
      <c r="VRS10"/>
      <c r="VRT10"/>
      <c r="VRU10"/>
      <c r="VRV10"/>
      <c r="VRW10"/>
      <c r="VRX10"/>
      <c r="VRY10"/>
      <c r="VRZ10"/>
      <c r="VSA10"/>
      <c r="VSB10"/>
      <c r="VSC10"/>
      <c r="VSD10"/>
      <c r="VSE10"/>
      <c r="VSF10"/>
      <c r="VSG10"/>
      <c r="VSH10"/>
      <c r="VSI10"/>
      <c r="VSJ10"/>
      <c r="VSK10"/>
      <c r="VSL10"/>
      <c r="VSM10"/>
      <c r="VSN10"/>
      <c r="VSO10"/>
      <c r="VSP10"/>
      <c r="VSQ10"/>
      <c r="VSR10"/>
      <c r="VSS10"/>
      <c r="VST10"/>
      <c r="VSU10"/>
      <c r="VSV10"/>
      <c r="VSW10"/>
      <c r="VSX10"/>
      <c r="VSY10"/>
      <c r="VSZ10"/>
      <c r="VTA10"/>
      <c r="VTB10"/>
      <c r="VTC10"/>
      <c r="VTD10"/>
      <c r="VTE10"/>
      <c r="VTF10"/>
      <c r="VTG10"/>
      <c r="VTH10"/>
      <c r="VTI10"/>
      <c r="VTJ10"/>
      <c r="VTK10"/>
      <c r="VTL10"/>
      <c r="VTM10"/>
      <c r="VTN10"/>
      <c r="VTO10"/>
      <c r="VTP10"/>
      <c r="VTQ10"/>
      <c r="VTR10"/>
      <c r="VTS10"/>
      <c r="VTT10"/>
      <c r="VTU10"/>
      <c r="VTV10"/>
      <c r="VTW10"/>
      <c r="VTX10"/>
      <c r="VTY10"/>
      <c r="VTZ10"/>
      <c r="VUA10"/>
      <c r="VUB10"/>
      <c r="VUC10"/>
      <c r="VUD10"/>
      <c r="VUE10"/>
      <c r="VUF10"/>
      <c r="VUG10"/>
      <c r="VUH10"/>
      <c r="VUI10"/>
      <c r="VUJ10"/>
      <c r="VUK10"/>
      <c r="VUL10"/>
      <c r="VUM10"/>
      <c r="VUN10"/>
      <c r="VUO10"/>
      <c r="VUP10"/>
      <c r="VUQ10"/>
      <c r="VUR10"/>
      <c r="VUS10"/>
      <c r="VUT10"/>
      <c r="VUU10"/>
      <c r="VUV10"/>
      <c r="VUW10"/>
      <c r="VUX10"/>
      <c r="VUY10"/>
      <c r="VUZ10"/>
      <c r="VVA10"/>
      <c r="VVB10"/>
      <c r="VVC10"/>
      <c r="VVD10"/>
      <c r="VVE10"/>
      <c r="VVF10"/>
      <c r="VVG10"/>
      <c r="VVH10"/>
      <c r="VVI10"/>
      <c r="VVJ10"/>
      <c r="VVK10"/>
      <c r="VVL10"/>
      <c r="VVM10"/>
      <c r="VVN10"/>
      <c r="VVO10"/>
      <c r="VVP10"/>
      <c r="VVQ10"/>
      <c r="VVR10"/>
      <c r="VVS10"/>
      <c r="VVT10"/>
      <c r="VVU10"/>
      <c r="VVV10"/>
      <c r="VVW10"/>
      <c r="VVX10"/>
      <c r="VVY10"/>
      <c r="VVZ10"/>
      <c r="VWA10"/>
      <c r="VWB10"/>
      <c r="VWC10"/>
      <c r="VWD10"/>
      <c r="VWE10"/>
      <c r="VWF10"/>
      <c r="VWG10"/>
      <c r="VWH10"/>
      <c r="VWI10"/>
      <c r="VWJ10"/>
      <c r="VWK10"/>
      <c r="VWL10"/>
      <c r="VWM10"/>
      <c r="VWN10"/>
      <c r="VWO10"/>
      <c r="VWP10"/>
      <c r="VWQ10"/>
      <c r="VWR10"/>
      <c r="VWS10"/>
      <c r="VWT10"/>
      <c r="VWU10"/>
      <c r="VWV10"/>
      <c r="VWW10"/>
      <c r="VWX10"/>
      <c r="VWY10"/>
      <c r="VWZ10"/>
      <c r="VXA10"/>
      <c r="VXB10"/>
      <c r="VXC10"/>
      <c r="VXD10"/>
      <c r="VXE10"/>
      <c r="VXF10"/>
      <c r="VXG10"/>
      <c r="VXH10"/>
      <c r="VXI10"/>
      <c r="VXJ10"/>
      <c r="VXK10"/>
      <c r="VXL10"/>
      <c r="VXM10"/>
      <c r="VXN10"/>
      <c r="VXO10"/>
      <c r="VXP10"/>
      <c r="VXQ10"/>
      <c r="VXR10"/>
      <c r="VXS10"/>
      <c r="VXT10"/>
      <c r="VXU10"/>
      <c r="VXV10"/>
      <c r="VXW10"/>
      <c r="VXX10"/>
      <c r="VXY10"/>
      <c r="VXZ10"/>
      <c r="VYA10"/>
      <c r="VYB10"/>
      <c r="VYC10"/>
      <c r="VYD10"/>
      <c r="VYE10"/>
      <c r="VYF10"/>
      <c r="VYG10"/>
      <c r="VYH10"/>
      <c r="VYI10"/>
      <c r="VYJ10"/>
      <c r="VYK10"/>
      <c r="VYL10"/>
      <c r="VYM10"/>
      <c r="VYN10"/>
      <c r="VYO10"/>
      <c r="VYP10"/>
      <c r="VYQ10"/>
      <c r="VYR10"/>
      <c r="VYS10"/>
      <c r="VYT10"/>
      <c r="VYU10"/>
      <c r="VYV10"/>
      <c r="VYW10"/>
      <c r="VYX10"/>
      <c r="VYY10"/>
      <c r="VYZ10"/>
      <c r="VZA10"/>
      <c r="VZB10"/>
      <c r="VZC10"/>
      <c r="VZD10"/>
      <c r="VZE10"/>
      <c r="VZF10"/>
      <c r="VZG10"/>
      <c r="VZH10"/>
      <c r="VZI10"/>
      <c r="VZJ10"/>
      <c r="VZK10"/>
      <c r="VZL10"/>
      <c r="VZM10"/>
      <c r="VZN10"/>
      <c r="VZO10"/>
      <c r="VZP10"/>
      <c r="VZQ10"/>
      <c r="VZR10"/>
      <c r="VZS10"/>
      <c r="VZT10"/>
      <c r="VZU10"/>
      <c r="VZV10"/>
      <c r="VZW10"/>
      <c r="VZX10"/>
      <c r="VZY10"/>
      <c r="VZZ10"/>
      <c r="WAA10"/>
      <c r="WAB10"/>
      <c r="WAC10"/>
      <c r="WAD10"/>
      <c r="WAE10"/>
      <c r="WAF10"/>
      <c r="WAG10"/>
      <c r="WAH10"/>
      <c r="WAI10"/>
      <c r="WAJ10"/>
      <c r="WAK10"/>
      <c r="WAL10"/>
      <c r="WAM10"/>
      <c r="WAN10"/>
      <c r="WAO10"/>
      <c r="WAP10"/>
      <c r="WAQ10"/>
      <c r="WAR10"/>
      <c r="WAS10"/>
      <c r="WAT10"/>
      <c r="WAU10"/>
      <c r="WAV10"/>
      <c r="WAW10"/>
      <c r="WAX10"/>
      <c r="WAY10"/>
      <c r="WAZ10"/>
      <c r="WBA10"/>
      <c r="WBB10"/>
      <c r="WBC10"/>
      <c r="WBD10"/>
      <c r="WBE10"/>
      <c r="WBF10"/>
      <c r="WBG10"/>
      <c r="WBH10"/>
      <c r="WBI10"/>
      <c r="WBJ10"/>
      <c r="WBK10"/>
      <c r="WBL10"/>
      <c r="WBM10"/>
      <c r="WBN10"/>
      <c r="WBO10"/>
      <c r="WBP10"/>
      <c r="WBQ10"/>
      <c r="WBR10"/>
      <c r="WBS10"/>
      <c r="WBT10"/>
      <c r="WBU10"/>
      <c r="WBV10"/>
      <c r="WBW10"/>
      <c r="WBX10"/>
      <c r="WBY10"/>
      <c r="WBZ10"/>
      <c r="WCA10"/>
      <c r="WCB10"/>
      <c r="WCC10"/>
      <c r="WCD10"/>
      <c r="WCE10"/>
      <c r="WCF10"/>
      <c r="WCG10"/>
      <c r="WCH10"/>
      <c r="WCI10"/>
      <c r="WCJ10"/>
      <c r="WCK10"/>
      <c r="WCL10"/>
      <c r="WCM10"/>
      <c r="WCN10"/>
      <c r="WCO10"/>
      <c r="WCP10"/>
      <c r="WCQ10"/>
      <c r="WCR10"/>
      <c r="WCS10"/>
      <c r="WCT10"/>
      <c r="WCU10"/>
      <c r="WCV10"/>
      <c r="WCW10"/>
      <c r="WCX10"/>
      <c r="WCY10"/>
      <c r="WCZ10"/>
      <c r="WDA10"/>
      <c r="WDB10"/>
      <c r="WDC10"/>
      <c r="WDD10"/>
      <c r="WDE10"/>
      <c r="WDF10"/>
      <c r="WDG10"/>
      <c r="WDH10"/>
      <c r="WDI10"/>
      <c r="WDJ10"/>
      <c r="WDK10"/>
      <c r="WDL10"/>
      <c r="WDM10"/>
      <c r="WDN10"/>
      <c r="WDO10"/>
      <c r="WDP10"/>
      <c r="WDQ10"/>
      <c r="WDR10"/>
      <c r="WDS10"/>
      <c r="WDT10"/>
      <c r="WDU10"/>
      <c r="WDV10"/>
      <c r="WDW10"/>
      <c r="WDX10"/>
      <c r="WDY10"/>
      <c r="WDZ10"/>
      <c r="WEA10"/>
      <c r="WEB10"/>
      <c r="WEC10"/>
      <c r="WED10"/>
      <c r="WEE10"/>
      <c r="WEF10"/>
      <c r="WEG10"/>
      <c r="WEH10"/>
      <c r="WEI10"/>
      <c r="WEJ10"/>
      <c r="WEK10"/>
      <c r="WEL10"/>
      <c r="WEM10"/>
      <c r="WEN10"/>
      <c r="WEO10"/>
      <c r="WEP10"/>
      <c r="WEQ10"/>
      <c r="WER10"/>
      <c r="WES10"/>
      <c r="WET10"/>
      <c r="WEU10"/>
      <c r="WEV10"/>
      <c r="WEW10"/>
      <c r="WEX10"/>
      <c r="WEY10"/>
      <c r="WEZ10"/>
      <c r="WFA10"/>
      <c r="WFB10"/>
      <c r="WFC10"/>
      <c r="WFD10"/>
      <c r="WFE10"/>
      <c r="WFF10"/>
      <c r="WFG10"/>
      <c r="WFH10"/>
      <c r="WFI10"/>
      <c r="WFJ10"/>
      <c r="WFK10"/>
      <c r="WFL10"/>
      <c r="WFM10"/>
      <c r="WFN10"/>
      <c r="WFO10"/>
      <c r="WFP10"/>
      <c r="WFQ10"/>
      <c r="WFR10"/>
      <c r="WFS10"/>
      <c r="WFT10"/>
      <c r="WFU10"/>
      <c r="WFV10"/>
      <c r="WFW10"/>
      <c r="WFX10"/>
      <c r="WFY10"/>
      <c r="WFZ10"/>
      <c r="WGA10"/>
      <c r="WGB10"/>
      <c r="WGC10"/>
      <c r="WGD10"/>
      <c r="WGE10"/>
      <c r="WGF10"/>
      <c r="WGG10"/>
      <c r="WGH10"/>
      <c r="WGI10"/>
      <c r="WGJ10"/>
      <c r="WGK10"/>
      <c r="WGL10"/>
      <c r="WGM10"/>
      <c r="WGN10"/>
      <c r="WGO10"/>
      <c r="WGP10"/>
      <c r="WGQ10"/>
      <c r="WGR10"/>
      <c r="WGS10"/>
      <c r="WGT10"/>
      <c r="WGU10"/>
      <c r="WGV10"/>
      <c r="WGW10"/>
      <c r="WGX10"/>
      <c r="WGY10"/>
      <c r="WGZ10"/>
      <c r="WHA10"/>
      <c r="WHB10"/>
      <c r="WHC10"/>
      <c r="WHD10"/>
      <c r="WHE10"/>
      <c r="WHF10"/>
      <c r="WHG10"/>
      <c r="WHH10"/>
      <c r="WHI10"/>
      <c r="WHJ10"/>
      <c r="WHK10"/>
      <c r="WHL10"/>
      <c r="WHM10"/>
      <c r="WHN10"/>
      <c r="WHO10"/>
      <c r="WHP10"/>
      <c r="WHQ10"/>
      <c r="WHR10"/>
      <c r="WHS10"/>
      <c r="WHT10"/>
      <c r="WHU10"/>
      <c r="WHV10"/>
      <c r="WHW10"/>
      <c r="WHX10"/>
      <c r="WHY10"/>
      <c r="WHZ10"/>
      <c r="WIA10"/>
      <c r="WIB10"/>
      <c r="WIC10"/>
      <c r="WID10"/>
      <c r="WIE10"/>
      <c r="WIF10"/>
      <c r="WIG10"/>
      <c r="WIH10"/>
      <c r="WII10"/>
      <c r="WIJ10"/>
      <c r="WIK10"/>
      <c r="WIL10"/>
      <c r="WIM10"/>
      <c r="WIN10"/>
      <c r="WIO10"/>
      <c r="WIP10"/>
      <c r="WIQ10"/>
      <c r="WIR10"/>
      <c r="WIS10"/>
      <c r="WIT10"/>
      <c r="WIU10"/>
      <c r="WIV10"/>
      <c r="WIW10"/>
      <c r="WIX10"/>
      <c r="WIY10"/>
      <c r="WIZ10"/>
      <c r="WJA10"/>
      <c r="WJB10"/>
      <c r="WJC10"/>
      <c r="WJD10"/>
      <c r="WJE10"/>
      <c r="WJF10"/>
      <c r="WJG10"/>
      <c r="WJH10"/>
      <c r="WJI10"/>
      <c r="WJJ10"/>
      <c r="WJK10"/>
      <c r="WJL10"/>
      <c r="WJM10"/>
      <c r="WJN10"/>
      <c r="WJO10"/>
      <c r="WJP10"/>
      <c r="WJQ10"/>
      <c r="WJR10"/>
      <c r="WJS10"/>
      <c r="WJT10"/>
      <c r="WJU10"/>
      <c r="WJV10"/>
      <c r="WJW10"/>
      <c r="WJX10"/>
      <c r="WJY10"/>
      <c r="WJZ10"/>
      <c r="WKA10"/>
      <c r="WKB10"/>
      <c r="WKC10"/>
      <c r="WKD10"/>
      <c r="WKE10"/>
      <c r="WKF10"/>
      <c r="WKG10"/>
      <c r="WKH10"/>
      <c r="WKI10"/>
      <c r="WKJ10"/>
      <c r="WKK10"/>
      <c r="WKL10"/>
      <c r="WKM10"/>
      <c r="WKN10"/>
      <c r="WKO10"/>
      <c r="WKP10"/>
      <c r="WKQ10"/>
      <c r="WKR10"/>
      <c r="WKS10"/>
      <c r="WKT10"/>
      <c r="WKU10"/>
      <c r="WKV10"/>
      <c r="WKW10"/>
      <c r="WKX10"/>
      <c r="WKY10"/>
      <c r="WKZ10"/>
      <c r="WLA10"/>
      <c r="WLB10"/>
      <c r="WLC10"/>
      <c r="WLD10"/>
      <c r="WLE10"/>
      <c r="WLF10"/>
      <c r="WLG10"/>
      <c r="WLH10"/>
      <c r="WLI10"/>
      <c r="WLJ10"/>
      <c r="WLK10"/>
      <c r="WLL10"/>
      <c r="WLM10"/>
      <c r="WLN10"/>
      <c r="WLO10"/>
      <c r="WLP10"/>
      <c r="WLQ10"/>
      <c r="WLR10"/>
      <c r="WLS10"/>
      <c r="WLT10"/>
      <c r="WLU10"/>
      <c r="WLV10"/>
      <c r="WLW10"/>
      <c r="WLX10"/>
      <c r="WLY10"/>
      <c r="WLZ10"/>
      <c r="WMA10"/>
      <c r="WMB10"/>
      <c r="WMC10"/>
      <c r="WMD10"/>
      <c r="WME10"/>
      <c r="WMF10"/>
      <c r="WMG10"/>
      <c r="WMH10"/>
      <c r="WMI10"/>
      <c r="WMJ10"/>
      <c r="WMK10"/>
      <c r="WML10"/>
      <c r="WMM10"/>
      <c r="WMN10"/>
      <c r="WMO10"/>
      <c r="WMP10"/>
      <c r="WMQ10"/>
      <c r="WMR10"/>
      <c r="WMS10"/>
      <c r="WMT10"/>
      <c r="WMU10"/>
      <c r="WMV10"/>
      <c r="WMW10"/>
      <c r="WMX10"/>
      <c r="WMY10"/>
      <c r="WMZ10"/>
      <c r="WNA10"/>
      <c r="WNB10"/>
      <c r="WNC10"/>
      <c r="WND10"/>
      <c r="WNE10"/>
      <c r="WNF10"/>
      <c r="WNG10"/>
      <c r="WNH10"/>
      <c r="WNI10"/>
      <c r="WNJ10"/>
      <c r="WNK10"/>
      <c r="WNL10"/>
      <c r="WNM10"/>
      <c r="WNN10"/>
      <c r="WNO10"/>
      <c r="WNP10"/>
      <c r="WNQ10"/>
      <c r="WNR10"/>
      <c r="WNS10"/>
      <c r="WNT10"/>
      <c r="WNU10"/>
      <c r="WNV10"/>
      <c r="WNW10"/>
      <c r="WNX10"/>
      <c r="WNY10"/>
      <c r="WNZ10"/>
      <c r="WOA10"/>
      <c r="WOB10"/>
      <c r="WOC10"/>
      <c r="WOD10"/>
      <c r="WOE10"/>
      <c r="WOF10"/>
      <c r="WOG10"/>
      <c r="WOH10"/>
      <c r="WOI10"/>
      <c r="WOJ10"/>
      <c r="WOK10"/>
      <c r="WOL10"/>
      <c r="WOM10"/>
      <c r="WON10"/>
      <c r="WOO10"/>
      <c r="WOP10"/>
      <c r="WOQ10"/>
      <c r="WOR10"/>
      <c r="WOS10"/>
      <c r="WOT10"/>
      <c r="WOU10"/>
      <c r="WOV10"/>
      <c r="WOW10"/>
      <c r="WOX10"/>
      <c r="WOY10"/>
      <c r="WOZ10"/>
      <c r="WPA10"/>
      <c r="WPB10"/>
      <c r="WPC10"/>
      <c r="WPD10"/>
      <c r="WPE10"/>
      <c r="WPF10"/>
      <c r="WPG10"/>
      <c r="WPH10"/>
      <c r="WPI10"/>
      <c r="WPJ10"/>
      <c r="WPK10"/>
      <c r="WPL10"/>
      <c r="WPM10"/>
      <c r="WPN10"/>
      <c r="WPO10"/>
      <c r="WPP10"/>
      <c r="WPQ10"/>
      <c r="WPR10"/>
      <c r="WPS10"/>
      <c r="WPT10"/>
      <c r="WPU10"/>
      <c r="WPV10"/>
      <c r="WPW10"/>
      <c r="WPX10"/>
      <c r="WPY10"/>
      <c r="WPZ10"/>
      <c r="WQA10"/>
      <c r="WQB10"/>
      <c r="WQC10"/>
      <c r="WQD10"/>
      <c r="WQE10"/>
      <c r="WQF10"/>
      <c r="WQG10"/>
      <c r="WQH10"/>
      <c r="WQI10"/>
      <c r="WQJ10"/>
      <c r="WQK10"/>
      <c r="WQL10"/>
      <c r="WQM10"/>
      <c r="WQN10"/>
      <c r="WQO10"/>
      <c r="WQP10"/>
      <c r="WQQ10"/>
      <c r="WQR10"/>
      <c r="WQS10"/>
      <c r="WQT10"/>
      <c r="WQU10"/>
      <c r="WQV10"/>
      <c r="WQW10"/>
      <c r="WQX10"/>
      <c r="WQY10"/>
      <c r="WQZ10"/>
      <c r="WRA10"/>
      <c r="WRB10"/>
      <c r="WRC10"/>
      <c r="WRD10"/>
      <c r="WRE10"/>
      <c r="WRF10"/>
      <c r="WRG10"/>
      <c r="WRH10"/>
      <c r="WRI10"/>
      <c r="WRJ10"/>
      <c r="WRK10"/>
      <c r="WRL10"/>
      <c r="WRM10"/>
      <c r="WRN10"/>
      <c r="WRO10"/>
      <c r="WRP10"/>
      <c r="WRQ10"/>
      <c r="WRR10"/>
      <c r="WRS10"/>
      <c r="WRT10"/>
      <c r="WRU10"/>
      <c r="WRV10"/>
      <c r="WRW10"/>
      <c r="WRX10"/>
      <c r="WRY10"/>
      <c r="WRZ10"/>
      <c r="WSA10"/>
      <c r="WSB10"/>
      <c r="WSC10"/>
      <c r="WSD10"/>
      <c r="WSE10"/>
      <c r="WSF10"/>
      <c r="WSG10"/>
      <c r="WSH10"/>
      <c r="WSI10"/>
      <c r="WSJ10"/>
      <c r="WSK10"/>
      <c r="WSL10"/>
      <c r="WSM10"/>
      <c r="WSN10"/>
      <c r="WSO10"/>
      <c r="WSP10"/>
      <c r="WSQ10"/>
      <c r="WSR10"/>
      <c r="WSS10"/>
      <c r="WST10"/>
      <c r="WSU10"/>
      <c r="WSV10"/>
      <c r="WSW10"/>
      <c r="WSX10"/>
      <c r="WSY10"/>
      <c r="WSZ10"/>
      <c r="WTA10"/>
      <c r="WTB10"/>
      <c r="WTC10"/>
      <c r="WTD10"/>
      <c r="WTE10"/>
      <c r="WTF10"/>
      <c r="WTG10"/>
      <c r="WTH10"/>
      <c r="WTI10"/>
      <c r="WTJ10"/>
      <c r="WTK10"/>
      <c r="WTL10"/>
      <c r="WTM10"/>
      <c r="WTN10"/>
      <c r="WTO10"/>
      <c r="WTP10"/>
      <c r="WTQ10"/>
      <c r="WTR10"/>
      <c r="WTS10"/>
      <c r="WTT10"/>
      <c r="WTU10"/>
      <c r="WTV10"/>
      <c r="WTW10"/>
      <c r="WTX10"/>
      <c r="WTY10"/>
      <c r="WTZ10"/>
      <c r="WUA10"/>
      <c r="WUB10"/>
      <c r="WUC10"/>
      <c r="WUD10"/>
      <c r="WUE10"/>
      <c r="WUF10"/>
      <c r="WUG10"/>
      <c r="WUH10"/>
      <c r="WUI10"/>
      <c r="WUJ10"/>
      <c r="WUK10"/>
      <c r="WUL10"/>
      <c r="WUM10"/>
      <c r="WUN10"/>
      <c r="WUO10"/>
      <c r="WUP10"/>
      <c r="WUQ10"/>
      <c r="WUR10"/>
      <c r="WUS10"/>
      <c r="WUT10"/>
      <c r="WUU10"/>
      <c r="WUV10"/>
      <c r="WUW10"/>
      <c r="WUX10"/>
      <c r="WUY10"/>
      <c r="WUZ10"/>
      <c r="WVA10"/>
      <c r="WVB10"/>
      <c r="WVC10"/>
      <c r="WVD10"/>
      <c r="WVE10"/>
      <c r="WVF10"/>
      <c r="WVG10"/>
      <c r="WVH10"/>
      <c r="WVI10"/>
      <c r="WVJ10"/>
      <c r="WVK10"/>
      <c r="WVL10"/>
      <c r="WVM10"/>
      <c r="WVN10"/>
      <c r="WVO10"/>
      <c r="WVP10"/>
      <c r="WVQ10"/>
      <c r="WVR10"/>
      <c r="WVS10"/>
      <c r="WVT10"/>
      <c r="WVU10"/>
      <c r="WVV10"/>
      <c r="WVW10"/>
      <c r="WVX10"/>
      <c r="WVY10"/>
      <c r="WVZ10"/>
      <c r="WWA10"/>
      <c r="WWB10"/>
      <c r="WWC10"/>
      <c r="WWD10"/>
      <c r="WWE10"/>
      <c r="WWF10"/>
      <c r="WWG10"/>
      <c r="WWH10"/>
      <c r="WWI10"/>
      <c r="WWJ10"/>
      <c r="WWK10"/>
      <c r="WWL10"/>
      <c r="WWM10"/>
      <c r="WWN10"/>
      <c r="WWO10"/>
      <c r="WWP10"/>
      <c r="WWQ10"/>
      <c r="WWR10"/>
      <c r="WWS10"/>
      <c r="WWT10"/>
      <c r="WWU10"/>
      <c r="WWV10"/>
      <c r="WWW10"/>
      <c r="WWX10"/>
      <c r="WWY10"/>
      <c r="WWZ10"/>
      <c r="WXA10"/>
      <c r="WXB10"/>
      <c r="WXC10"/>
      <c r="WXD10"/>
      <c r="WXE10"/>
      <c r="WXF10"/>
      <c r="WXG10"/>
      <c r="WXH10"/>
      <c r="WXI10"/>
      <c r="WXJ10"/>
      <c r="WXK10"/>
      <c r="WXL10"/>
      <c r="WXM10"/>
      <c r="WXN10"/>
      <c r="WXO10"/>
      <c r="WXP10"/>
      <c r="WXQ10"/>
      <c r="WXR10"/>
      <c r="WXS10"/>
      <c r="WXT10"/>
      <c r="WXU10"/>
      <c r="WXV10"/>
      <c r="WXW10"/>
      <c r="WXX10"/>
      <c r="WXY10"/>
      <c r="WXZ10"/>
      <c r="WYA10"/>
      <c r="WYB10"/>
      <c r="WYC10"/>
      <c r="WYD10"/>
      <c r="WYE10"/>
      <c r="WYF10"/>
      <c r="WYG10"/>
      <c r="WYH10"/>
      <c r="WYI10"/>
      <c r="WYJ10"/>
      <c r="WYK10"/>
      <c r="WYL10"/>
      <c r="WYM10"/>
      <c r="WYN10"/>
      <c r="WYO10"/>
      <c r="WYP10"/>
      <c r="WYQ10"/>
      <c r="WYR10"/>
      <c r="WYS10"/>
      <c r="WYT10"/>
      <c r="WYU10"/>
      <c r="WYV10"/>
      <c r="WYW10"/>
      <c r="WYX10"/>
      <c r="WYY10"/>
      <c r="WYZ10"/>
      <c r="WZA10"/>
      <c r="WZB10"/>
      <c r="WZC10"/>
      <c r="WZD10"/>
      <c r="WZE10"/>
      <c r="WZF10"/>
      <c r="WZG10"/>
      <c r="WZH10"/>
      <c r="WZI10"/>
      <c r="WZJ10"/>
      <c r="WZK10"/>
      <c r="WZL10"/>
      <c r="WZM10"/>
      <c r="WZN10"/>
      <c r="WZO10"/>
      <c r="WZP10"/>
      <c r="WZQ10"/>
      <c r="WZR10"/>
      <c r="WZS10"/>
      <c r="WZT10"/>
      <c r="WZU10"/>
      <c r="WZV10"/>
      <c r="WZW10"/>
      <c r="WZX10"/>
      <c r="WZY10"/>
      <c r="WZZ10"/>
      <c r="XAA10"/>
      <c r="XAB10"/>
      <c r="XAC10"/>
      <c r="XAD10"/>
      <c r="XAE10"/>
      <c r="XAF10"/>
      <c r="XAG10"/>
      <c r="XAH10"/>
      <c r="XAI10"/>
      <c r="XAJ10"/>
      <c r="XAK10"/>
      <c r="XAL10"/>
      <c r="XAM10"/>
      <c r="XAN10"/>
      <c r="XAO10"/>
      <c r="XAP10"/>
      <c r="XAQ10"/>
      <c r="XAR10"/>
      <c r="XAS10"/>
      <c r="XAT10"/>
      <c r="XAU10"/>
      <c r="XAV10"/>
      <c r="XAW10"/>
      <c r="XAX10"/>
      <c r="XAY10"/>
      <c r="XAZ10"/>
      <c r="XBA10"/>
      <c r="XBB10"/>
      <c r="XBC10"/>
      <c r="XBD10"/>
      <c r="XBE10"/>
      <c r="XBF10"/>
      <c r="XBG10"/>
      <c r="XBH10"/>
      <c r="XBI10"/>
      <c r="XBJ10"/>
      <c r="XBK10"/>
      <c r="XBL10"/>
      <c r="XBM10"/>
      <c r="XBN10"/>
      <c r="XBO10"/>
      <c r="XBP10"/>
      <c r="XBQ10"/>
      <c r="XBR10"/>
      <c r="XBS10"/>
      <c r="XBT10"/>
      <c r="XBU10"/>
      <c r="XBV10"/>
      <c r="XBW10"/>
      <c r="XBX10"/>
      <c r="XBY10"/>
    </row>
    <row r="11" spans="2:16301" s="9" customFormat="1" ht="63.6" customHeight="1">
      <c r="B11" s="107" t="s">
        <v>2471</v>
      </c>
      <c r="C11" s="108" t="s">
        <v>2310</v>
      </c>
      <c r="D11" s="108" t="s">
        <v>2301</v>
      </c>
      <c r="E11" s="81" t="s">
        <v>2318</v>
      </c>
      <c r="F11" s="86" t="s">
        <v>293</v>
      </c>
      <c r="G11" s="86" t="s">
        <v>1415</v>
      </c>
      <c r="H11" s="86" t="s">
        <v>1416</v>
      </c>
      <c r="I11" s="86" t="s">
        <v>164</v>
      </c>
      <c r="J11" s="81" t="s">
        <v>164</v>
      </c>
      <c r="K11"/>
      <c r="L11"/>
      <c r="M11"/>
      <c r="N11"/>
      <c r="O11"/>
      <c r="P11"/>
      <c r="Q11"/>
      <c r="R11"/>
      <c r="S11"/>
      <c r="T11"/>
      <c r="U11"/>
      <c r="V11"/>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c r="GH11"/>
      <c r="GI11"/>
      <c r="GJ11"/>
      <c r="GK11"/>
      <c r="GL11"/>
      <c r="GM11"/>
      <c r="GN11"/>
      <c r="GO11"/>
      <c r="GP11"/>
      <c r="GQ11"/>
      <c r="GR11"/>
      <c r="GS11"/>
      <c r="GT11"/>
      <c r="GU11"/>
      <c r="GV11"/>
      <c r="GW11"/>
      <c r="GX11"/>
      <c r="GY11"/>
      <c r="GZ11"/>
      <c r="HA11"/>
      <c r="HB11"/>
      <c r="HC11"/>
      <c r="HD11"/>
      <c r="HE11"/>
      <c r="HF11"/>
      <c r="HG11"/>
      <c r="HH11"/>
      <c r="HI11"/>
      <c r="HJ11"/>
      <c r="HK11"/>
      <c r="HL11"/>
      <c r="HM11"/>
      <c r="HN11"/>
      <c r="HO11"/>
      <c r="HP11"/>
      <c r="HQ11"/>
      <c r="HR11"/>
      <c r="HS11"/>
      <c r="HT11"/>
      <c r="HU11"/>
      <c r="HV11"/>
      <c r="HW11"/>
      <c r="HX11"/>
      <c r="HY11"/>
      <c r="HZ11"/>
      <c r="IA11"/>
      <c r="IB11"/>
      <c r="IC11"/>
      <c r="ID11"/>
      <c r="IE11"/>
      <c r="IF11"/>
      <c r="IG11"/>
      <c r="IH11"/>
      <c r="II11"/>
      <c r="IJ11"/>
      <c r="IK11"/>
      <c r="IL11"/>
      <c r="IM11"/>
      <c r="IN11"/>
      <c r="IO11"/>
      <c r="IP11"/>
      <c r="IQ11"/>
      <c r="IR11"/>
      <c r="IS11"/>
      <c r="IT11"/>
      <c r="IU11"/>
      <c r="IV11"/>
      <c r="IW11"/>
      <c r="IX11"/>
      <c r="IY11"/>
      <c r="IZ11"/>
      <c r="JA11"/>
      <c r="JB11"/>
      <c r="JC11"/>
      <c r="JD11"/>
      <c r="JE11"/>
      <c r="JF11"/>
      <c r="JG11"/>
      <c r="JH11"/>
      <c r="JI11"/>
      <c r="JJ11"/>
      <c r="JK11"/>
      <c r="JL11"/>
      <c r="JM11"/>
      <c r="JN11"/>
      <c r="JO11"/>
      <c r="JP11"/>
      <c r="JQ11"/>
      <c r="JR11"/>
      <c r="JS11"/>
      <c r="JT11"/>
      <c r="JU11"/>
      <c r="JV11"/>
      <c r="JW11"/>
      <c r="JX11"/>
      <c r="JY11"/>
      <c r="JZ11"/>
      <c r="KA11"/>
      <c r="KB11"/>
      <c r="KC11"/>
      <c r="KD11"/>
      <c r="KE11"/>
      <c r="KF11"/>
      <c r="KG11"/>
      <c r="KH11"/>
      <c r="KI11"/>
      <c r="KJ11"/>
      <c r="KK11"/>
      <c r="KL11"/>
      <c r="KM11"/>
      <c r="KN11"/>
      <c r="KO11"/>
      <c r="KP11"/>
      <c r="KQ11"/>
      <c r="KR11"/>
      <c r="KS11"/>
      <c r="KT11"/>
      <c r="KU11"/>
      <c r="KV11"/>
      <c r="KW11"/>
      <c r="KX11"/>
      <c r="KY11"/>
      <c r="KZ11"/>
      <c r="LA11"/>
      <c r="LB11"/>
      <c r="LC11"/>
      <c r="LD11"/>
      <c r="LE11"/>
      <c r="LF11"/>
      <c r="LG11"/>
      <c r="LH11"/>
      <c r="LI11"/>
      <c r="LJ11"/>
      <c r="LK11"/>
      <c r="LL11"/>
      <c r="LM11"/>
      <c r="LN11"/>
      <c r="LO11"/>
      <c r="LP11"/>
      <c r="LQ11"/>
      <c r="LR11"/>
      <c r="LS11"/>
      <c r="LT11"/>
      <c r="LU11"/>
      <c r="LV11"/>
      <c r="LW11"/>
      <c r="LX11"/>
      <c r="LY11"/>
      <c r="LZ11"/>
      <c r="MA11"/>
      <c r="MB11"/>
      <c r="MC11"/>
      <c r="MD11"/>
      <c r="ME11"/>
      <c r="MF11"/>
      <c r="MG11"/>
      <c r="MH11"/>
      <c r="MI11"/>
      <c r="MJ11"/>
      <c r="MK11"/>
      <c r="ML11"/>
      <c r="MM11"/>
      <c r="MN11"/>
      <c r="MO11"/>
      <c r="MP11"/>
      <c r="MQ11"/>
      <c r="MR11"/>
      <c r="MS11"/>
      <c r="MT11"/>
      <c r="MU11"/>
      <c r="MV11"/>
      <c r="MW11"/>
      <c r="MX11"/>
      <c r="MY11"/>
      <c r="MZ11"/>
      <c r="NA11"/>
      <c r="NB11"/>
      <c r="NC11"/>
      <c r="ND11"/>
      <c r="NE11"/>
      <c r="NF11"/>
      <c r="NG11"/>
      <c r="NH11"/>
      <c r="NI11"/>
      <c r="NJ11"/>
      <c r="NK11"/>
      <c r="NL11"/>
      <c r="NM11"/>
      <c r="NN11"/>
      <c r="NO11"/>
      <c r="NP11"/>
      <c r="NQ11"/>
      <c r="NR11"/>
      <c r="NS11"/>
      <c r="NT11"/>
      <c r="NU11"/>
      <c r="NV11"/>
      <c r="NW11"/>
      <c r="NX11"/>
      <c r="NY11"/>
      <c r="NZ11"/>
      <c r="OA11"/>
      <c r="OB11"/>
      <c r="OC11"/>
      <c r="OD11"/>
      <c r="OE11"/>
      <c r="OF11"/>
      <c r="OG11"/>
      <c r="OH11"/>
      <c r="OI11"/>
      <c r="OJ11"/>
      <c r="OK11"/>
      <c r="OL11"/>
      <c r="OM11"/>
      <c r="ON11"/>
      <c r="OO11"/>
      <c r="OP11"/>
      <c r="OQ11"/>
      <c r="OR11"/>
      <c r="OS11"/>
      <c r="OT11"/>
      <c r="OU11"/>
      <c r="OV11"/>
      <c r="OW11"/>
      <c r="OX11"/>
      <c r="OY11"/>
      <c r="OZ11"/>
      <c r="PA11"/>
      <c r="PB11"/>
      <c r="PC11"/>
      <c r="PD11"/>
      <c r="PE11"/>
      <c r="PF11"/>
      <c r="PG11"/>
      <c r="PH11"/>
      <c r="PI11"/>
      <c r="PJ11"/>
      <c r="PK11"/>
      <c r="PL11"/>
      <c r="PM11"/>
      <c r="PN11"/>
      <c r="PO11"/>
      <c r="PP11"/>
      <c r="PQ11"/>
      <c r="PR11"/>
      <c r="PS11"/>
      <c r="PT11"/>
      <c r="PU11"/>
      <c r="PV11"/>
      <c r="PW11"/>
      <c r="PX11"/>
      <c r="PY11"/>
      <c r="PZ11"/>
      <c r="QA11"/>
      <c r="QB11"/>
      <c r="QC11"/>
      <c r="QD11"/>
      <c r="QE11"/>
      <c r="QF11"/>
      <c r="QG11"/>
      <c r="QH11"/>
      <c r="QI11"/>
      <c r="QJ11"/>
      <c r="QK11"/>
      <c r="QL11"/>
      <c r="QM11"/>
      <c r="QN11"/>
      <c r="QO11"/>
      <c r="QP11"/>
      <c r="QQ11"/>
      <c r="QR11"/>
      <c r="QS11"/>
      <c r="QT11"/>
      <c r="QU11"/>
      <c r="QV11"/>
      <c r="QW11"/>
      <c r="QX11"/>
      <c r="QY11"/>
      <c r="QZ11"/>
      <c r="RA11"/>
      <c r="RB11"/>
      <c r="RC11"/>
      <c r="RD11"/>
      <c r="RE11"/>
      <c r="RF11"/>
      <c r="RG11"/>
      <c r="RH11"/>
      <c r="RI11"/>
      <c r="RJ11"/>
      <c r="RK11"/>
      <c r="RL11"/>
      <c r="RM11"/>
      <c r="RN11"/>
      <c r="RO11"/>
      <c r="RP11"/>
      <c r="RQ11"/>
      <c r="RR11"/>
      <c r="RS11"/>
      <c r="RT11"/>
      <c r="RU11"/>
      <c r="RV11"/>
      <c r="RW11"/>
      <c r="RX11"/>
      <c r="RY11"/>
      <c r="RZ11"/>
      <c r="SA11"/>
      <c r="SB11"/>
      <c r="SC11"/>
      <c r="SD11"/>
      <c r="SE11"/>
      <c r="SF11"/>
      <c r="SG11"/>
      <c r="SH11"/>
      <c r="SI11"/>
      <c r="SJ11"/>
      <c r="SK11"/>
      <c r="SL11"/>
      <c r="SM11"/>
      <c r="SN11"/>
      <c r="SO11"/>
      <c r="SP11"/>
      <c r="SQ11"/>
      <c r="SR11"/>
      <c r="SS11"/>
      <c r="ST11"/>
      <c r="SU11"/>
      <c r="SV11"/>
      <c r="SW11"/>
      <c r="SX11"/>
      <c r="SY11"/>
      <c r="SZ11"/>
      <c r="TA11"/>
      <c r="TB11"/>
      <c r="TC11"/>
      <c r="TD11"/>
      <c r="TE11"/>
      <c r="TF11"/>
      <c r="TG11"/>
      <c r="TH11"/>
      <c r="TI11"/>
      <c r="TJ11"/>
      <c r="TK11"/>
      <c r="TL11"/>
      <c r="TM11"/>
      <c r="TN11"/>
      <c r="TO11"/>
      <c r="TP11"/>
      <c r="TQ11"/>
      <c r="TR11"/>
      <c r="TS11"/>
      <c r="TT11"/>
      <c r="TU11"/>
      <c r="TV11"/>
      <c r="TW11"/>
      <c r="TX11"/>
      <c r="TY11"/>
      <c r="TZ11"/>
      <c r="UA11"/>
      <c r="UB11"/>
      <c r="UC11"/>
      <c r="UD11"/>
      <c r="UE11"/>
      <c r="UF11"/>
      <c r="UG11"/>
      <c r="UH11"/>
      <c r="UI11"/>
      <c r="UJ11"/>
      <c r="UK11"/>
      <c r="UL11"/>
      <c r="UM11"/>
      <c r="UN11"/>
      <c r="UO11"/>
      <c r="UP11"/>
      <c r="UQ11"/>
      <c r="UR11"/>
      <c r="US11"/>
      <c r="UT11"/>
      <c r="UU11"/>
      <c r="UV11"/>
      <c r="UW11"/>
      <c r="UX11"/>
      <c r="UY11"/>
      <c r="UZ11"/>
      <c r="VA11"/>
      <c r="VB11"/>
      <c r="VC11"/>
      <c r="VD11"/>
      <c r="VE11"/>
      <c r="VF11"/>
      <c r="VG11"/>
      <c r="VH11"/>
      <c r="VI11"/>
      <c r="VJ11"/>
      <c r="VK11"/>
      <c r="VL11"/>
      <c r="VM11"/>
      <c r="VN11"/>
      <c r="VO11"/>
      <c r="VP11"/>
      <c r="VQ11"/>
      <c r="VR11"/>
      <c r="VS11"/>
      <c r="VT11"/>
      <c r="VU11"/>
      <c r="VV11"/>
      <c r="VW11"/>
      <c r="VX11"/>
      <c r="VY11"/>
      <c r="VZ11"/>
      <c r="WA11"/>
      <c r="WB11"/>
      <c r="WC11"/>
      <c r="WD11"/>
      <c r="WE11"/>
      <c r="WF11"/>
      <c r="WG11"/>
      <c r="WH11"/>
      <c r="WI11"/>
      <c r="WJ11"/>
      <c r="WK11"/>
      <c r="WL11"/>
      <c r="WM11"/>
      <c r="WN11"/>
      <c r="WO11"/>
      <c r="WP11"/>
      <c r="WQ11"/>
      <c r="WR11"/>
      <c r="WS11"/>
      <c r="WT11"/>
      <c r="WU11"/>
      <c r="WV11"/>
      <c r="WW11"/>
      <c r="WX11"/>
      <c r="WY11"/>
      <c r="WZ11"/>
      <c r="XA11"/>
      <c r="XB11"/>
      <c r="XC11"/>
      <c r="XD11"/>
      <c r="XE11"/>
      <c r="XF11"/>
      <c r="XG11"/>
      <c r="XH11"/>
      <c r="XI11"/>
      <c r="XJ11"/>
      <c r="XK11"/>
      <c r="XL11"/>
      <c r="XM11"/>
      <c r="XN11"/>
      <c r="XO11"/>
      <c r="XP11"/>
      <c r="XQ11"/>
      <c r="XR11"/>
      <c r="XS11"/>
      <c r="XT11"/>
      <c r="XU11"/>
      <c r="XV11"/>
      <c r="XW11"/>
      <c r="XX11"/>
      <c r="XY11"/>
      <c r="XZ11"/>
      <c r="YA11"/>
      <c r="YB11"/>
      <c r="YC11"/>
      <c r="YD11"/>
      <c r="YE11"/>
      <c r="YF11"/>
      <c r="YG11"/>
      <c r="YH11"/>
      <c r="YI11"/>
      <c r="YJ11"/>
      <c r="YK11"/>
      <c r="YL11"/>
      <c r="YM11"/>
      <c r="YN11"/>
      <c r="YO11"/>
      <c r="YP11"/>
      <c r="YQ11"/>
      <c r="YR11"/>
      <c r="YS11"/>
      <c r="YT11"/>
      <c r="YU11"/>
      <c r="YV11"/>
      <c r="YW11"/>
      <c r="YX11"/>
      <c r="YY11"/>
      <c r="YZ11"/>
      <c r="ZA11"/>
      <c r="ZB11"/>
      <c r="ZC11"/>
      <c r="ZD11"/>
      <c r="ZE11"/>
      <c r="ZF11"/>
      <c r="ZG11"/>
      <c r="ZH11"/>
      <c r="ZI11"/>
      <c r="ZJ11"/>
      <c r="ZK11"/>
      <c r="ZL11"/>
      <c r="ZM11"/>
      <c r="ZN11"/>
      <c r="ZO11"/>
      <c r="ZP11"/>
      <c r="ZQ11"/>
      <c r="ZR11"/>
      <c r="ZS11"/>
      <c r="ZT11"/>
      <c r="ZU11"/>
      <c r="ZV11"/>
      <c r="ZW11"/>
      <c r="ZX11"/>
      <c r="ZY11"/>
      <c r="ZZ11"/>
      <c r="AAA11"/>
      <c r="AAB11"/>
      <c r="AAC11"/>
      <c r="AAD11"/>
      <c r="AAE11"/>
      <c r="AAF11"/>
      <c r="AAG11"/>
      <c r="AAH11"/>
      <c r="AAI11"/>
      <c r="AAJ11"/>
      <c r="AAK11"/>
      <c r="AAL11"/>
      <c r="AAM11"/>
      <c r="AAN11"/>
      <c r="AAO11"/>
      <c r="AAP11"/>
      <c r="AAQ11"/>
      <c r="AAR11"/>
      <c r="AAS11"/>
      <c r="AAT11"/>
      <c r="AAU11"/>
      <c r="AAV11"/>
      <c r="AAW11"/>
      <c r="AAX11"/>
      <c r="AAY11"/>
      <c r="AAZ11"/>
      <c r="ABA11"/>
      <c r="ABB11"/>
      <c r="ABC11"/>
      <c r="ABD11"/>
      <c r="ABE11"/>
      <c r="ABF11"/>
      <c r="ABG11"/>
      <c r="ABH11"/>
      <c r="ABI11"/>
      <c r="ABJ11"/>
      <c r="ABK11"/>
      <c r="ABL11"/>
      <c r="ABM11"/>
      <c r="ABN11"/>
      <c r="ABO11"/>
      <c r="ABP11"/>
      <c r="ABQ11"/>
      <c r="ABR11"/>
      <c r="ABS11"/>
      <c r="ABT11"/>
      <c r="ABU11"/>
      <c r="ABV11"/>
      <c r="ABW11"/>
      <c r="ABX11"/>
      <c r="ABY11"/>
      <c r="ABZ11"/>
      <c r="ACA11"/>
      <c r="ACB11"/>
      <c r="ACC11"/>
      <c r="ACD11"/>
      <c r="ACE11"/>
      <c r="ACF11"/>
      <c r="ACG11"/>
      <c r="ACH11"/>
      <c r="ACI11"/>
      <c r="ACJ11"/>
      <c r="ACK11"/>
      <c r="ACL11"/>
      <c r="ACM11"/>
      <c r="ACN11"/>
      <c r="ACO11"/>
      <c r="ACP11"/>
      <c r="ACQ11"/>
      <c r="ACR11"/>
      <c r="ACS11"/>
      <c r="ACT11"/>
      <c r="ACU11"/>
      <c r="ACV11"/>
      <c r="ACW11"/>
      <c r="ACX11"/>
      <c r="ACY11"/>
      <c r="ACZ11"/>
      <c r="ADA11"/>
      <c r="ADB11"/>
      <c r="ADC11"/>
      <c r="ADD11"/>
      <c r="ADE11"/>
      <c r="ADF11"/>
      <c r="ADG11"/>
      <c r="ADH11"/>
      <c r="ADI11"/>
      <c r="ADJ11"/>
      <c r="ADK11"/>
      <c r="ADL11"/>
      <c r="ADM11"/>
      <c r="ADN11"/>
      <c r="ADO11"/>
      <c r="ADP11"/>
      <c r="ADQ11"/>
      <c r="ADR11"/>
      <c r="ADS11"/>
      <c r="ADT11"/>
      <c r="ADU11"/>
      <c r="ADV11"/>
      <c r="ADW11"/>
      <c r="ADX11"/>
      <c r="ADY11"/>
      <c r="ADZ11"/>
      <c r="AEA11"/>
      <c r="AEB11"/>
      <c r="AEC11"/>
      <c r="AED11"/>
      <c r="AEE11"/>
      <c r="AEF11"/>
      <c r="AEG11"/>
      <c r="AEH11"/>
      <c r="AEI11"/>
      <c r="AEJ11"/>
      <c r="AEK11"/>
      <c r="AEL11"/>
      <c r="AEM11"/>
      <c r="AEN11"/>
      <c r="AEO11"/>
      <c r="AEP11"/>
      <c r="AEQ11"/>
      <c r="AER11"/>
      <c r="AES11"/>
      <c r="AET11"/>
      <c r="AEU11"/>
      <c r="AEV11"/>
      <c r="AEW11"/>
      <c r="AEX11"/>
      <c r="AEY11"/>
      <c r="AEZ11"/>
      <c r="AFA11"/>
      <c r="AFB11"/>
      <c r="AFC11"/>
      <c r="AFD11"/>
      <c r="AFE11"/>
      <c r="AFF11"/>
      <c r="AFG11"/>
      <c r="AFH11"/>
      <c r="AFI11"/>
      <c r="AFJ11"/>
      <c r="AFK11"/>
      <c r="AFL11"/>
      <c r="AFM11"/>
      <c r="AFN11"/>
      <c r="AFO11"/>
      <c r="AFP11"/>
      <c r="AFQ11"/>
      <c r="AFR11"/>
      <c r="AFS11"/>
      <c r="AFT11"/>
      <c r="AFU11"/>
      <c r="AFV11"/>
      <c r="AFW11"/>
      <c r="AFX11"/>
      <c r="AFY11"/>
      <c r="AFZ11"/>
      <c r="AGA11"/>
      <c r="AGB11"/>
      <c r="AGC11"/>
      <c r="AGD11"/>
      <c r="AGE11"/>
      <c r="AGF11"/>
      <c r="AGG11"/>
      <c r="AGH11"/>
      <c r="AGI11"/>
      <c r="AGJ11"/>
      <c r="AGK11"/>
      <c r="AGL11"/>
      <c r="AGM11"/>
      <c r="AGN11"/>
      <c r="AGO11"/>
      <c r="AGP11"/>
      <c r="AGQ11"/>
      <c r="AGR11"/>
      <c r="AGS11"/>
      <c r="AGT11"/>
      <c r="AGU11"/>
      <c r="AGV11"/>
      <c r="AGW11"/>
      <c r="AGX11"/>
      <c r="AGY11"/>
      <c r="AGZ11"/>
      <c r="AHA11"/>
      <c r="AHB11"/>
      <c r="AHC11"/>
      <c r="AHD11"/>
      <c r="AHE11"/>
      <c r="AHF11"/>
      <c r="AHG11"/>
      <c r="AHH11"/>
      <c r="AHI11"/>
      <c r="AHJ11"/>
      <c r="AHK11"/>
      <c r="AHL11"/>
      <c r="AHM11"/>
      <c r="AHN11"/>
      <c r="AHO11"/>
      <c r="AHP11"/>
      <c r="AHQ11"/>
      <c r="AHR11"/>
      <c r="AHS11"/>
      <c r="AHT11"/>
      <c r="AHU11"/>
      <c r="AHV11"/>
      <c r="AHW11"/>
      <c r="AHX11"/>
      <c r="AHY11"/>
      <c r="AHZ11"/>
      <c r="AIA11"/>
      <c r="AIB11"/>
      <c r="AIC11"/>
      <c r="AID11"/>
      <c r="AIE11"/>
      <c r="AIF11"/>
      <c r="AIG11"/>
      <c r="AIH11"/>
      <c r="AII11"/>
      <c r="AIJ11"/>
      <c r="AIK11"/>
      <c r="AIL11"/>
      <c r="AIM11"/>
      <c r="AIN11"/>
      <c r="AIO11"/>
      <c r="AIP11"/>
      <c r="AIQ11"/>
      <c r="AIR11"/>
      <c r="AIS11"/>
      <c r="AIT11"/>
      <c r="AIU11"/>
      <c r="AIV11"/>
      <c r="AIW11"/>
      <c r="AIX11"/>
      <c r="AIY11"/>
      <c r="AIZ11"/>
      <c r="AJA11"/>
      <c r="AJB11"/>
      <c r="AJC11"/>
      <c r="AJD11"/>
      <c r="AJE11"/>
      <c r="AJF11"/>
      <c r="AJG11"/>
      <c r="AJH11"/>
      <c r="AJI11"/>
      <c r="AJJ11"/>
      <c r="AJK11"/>
      <c r="AJL11"/>
      <c r="AJM11"/>
      <c r="AJN11"/>
      <c r="AJO11"/>
      <c r="AJP11"/>
      <c r="AJQ11"/>
      <c r="AJR11"/>
      <c r="AJS11"/>
      <c r="AJT11"/>
      <c r="AJU11"/>
      <c r="AJV11"/>
      <c r="AJW11"/>
      <c r="AJX11"/>
      <c r="AJY11"/>
      <c r="AJZ11"/>
      <c r="AKA11"/>
      <c r="AKB11"/>
      <c r="AKC11"/>
      <c r="AKD11"/>
      <c r="AKE11"/>
      <c r="AKF11"/>
      <c r="AKG11"/>
      <c r="AKH11"/>
      <c r="AKI11"/>
      <c r="AKJ11"/>
      <c r="AKK11"/>
      <c r="AKL11"/>
      <c r="AKM11"/>
      <c r="AKN11"/>
      <c r="AKO11"/>
      <c r="AKP11"/>
      <c r="AKQ11"/>
      <c r="AKR11"/>
      <c r="AKS11"/>
      <c r="AKT11"/>
      <c r="AKU11"/>
      <c r="AKV11"/>
      <c r="AKW11"/>
      <c r="AKX11"/>
      <c r="AKY11"/>
      <c r="AKZ11"/>
      <c r="ALA11"/>
      <c r="ALB11"/>
      <c r="ALC11"/>
      <c r="ALD11"/>
      <c r="ALE11"/>
      <c r="ALF11"/>
      <c r="ALG11"/>
      <c r="ALH11"/>
      <c r="ALI11"/>
      <c r="ALJ11"/>
      <c r="ALK11"/>
      <c r="ALL11"/>
      <c r="ALM11"/>
      <c r="ALN11"/>
      <c r="ALO11"/>
      <c r="ALP11"/>
      <c r="ALQ11"/>
      <c r="ALR11"/>
      <c r="ALS11"/>
      <c r="ALT11"/>
      <c r="ALU11"/>
      <c r="ALV11"/>
      <c r="ALW11"/>
      <c r="ALX11"/>
      <c r="ALY11"/>
      <c r="ALZ11"/>
      <c r="AMA11"/>
      <c r="AMB11"/>
      <c r="AMC11"/>
      <c r="AMD11"/>
      <c r="AME11"/>
      <c r="AMF11"/>
      <c r="AMG11"/>
      <c r="AMH11"/>
      <c r="AMI11"/>
      <c r="AMJ11"/>
      <c r="AMK11"/>
      <c r="AML11"/>
      <c r="AMM11"/>
      <c r="AMN11"/>
      <c r="AMO11"/>
      <c r="AMP11"/>
      <c r="AMQ11"/>
      <c r="AMR11"/>
      <c r="AMS11"/>
      <c r="AMT11"/>
      <c r="AMU11"/>
      <c r="AMV11"/>
      <c r="AMW11"/>
      <c r="AMX11"/>
      <c r="AMY11"/>
      <c r="AMZ11"/>
      <c r="ANA11"/>
      <c r="ANB11"/>
      <c r="ANC11"/>
      <c r="AND11"/>
      <c r="ANE11"/>
      <c r="ANF11"/>
      <c r="ANG11"/>
      <c r="ANH11"/>
      <c r="ANI11"/>
      <c r="ANJ11"/>
      <c r="ANK11"/>
      <c r="ANL11"/>
      <c r="ANM11"/>
      <c r="ANN11"/>
      <c r="ANO11"/>
      <c r="ANP11"/>
      <c r="ANQ11"/>
      <c r="ANR11"/>
      <c r="ANS11"/>
      <c r="ANT11"/>
      <c r="ANU11"/>
      <c r="ANV11"/>
      <c r="ANW11"/>
      <c r="ANX11"/>
      <c r="ANY11"/>
      <c r="ANZ11"/>
      <c r="AOA11"/>
      <c r="AOB11"/>
      <c r="AOC11"/>
      <c r="AOD11"/>
      <c r="AOE11"/>
      <c r="AOF11"/>
      <c r="AOG11"/>
      <c r="AOH11"/>
      <c r="AOI11"/>
      <c r="AOJ11"/>
      <c r="AOK11"/>
      <c r="AOL11"/>
      <c r="AOM11"/>
      <c r="AON11"/>
      <c r="AOO11"/>
      <c r="AOP11"/>
      <c r="AOQ11"/>
      <c r="AOR11"/>
      <c r="AOS11"/>
      <c r="AOT11"/>
      <c r="AOU11"/>
      <c r="AOV11"/>
      <c r="AOW11"/>
      <c r="AOX11"/>
      <c r="AOY11"/>
      <c r="AOZ11"/>
      <c r="APA11"/>
      <c r="APB11"/>
      <c r="APC11"/>
      <c r="APD11"/>
      <c r="APE11"/>
      <c r="APF11"/>
      <c r="APG11"/>
      <c r="APH11"/>
      <c r="API11"/>
      <c r="APJ11"/>
      <c r="APK11"/>
      <c r="APL11"/>
      <c r="APM11"/>
      <c r="APN11"/>
      <c r="APO11"/>
      <c r="APP11"/>
      <c r="APQ11"/>
      <c r="APR11"/>
      <c r="APS11"/>
      <c r="APT11"/>
      <c r="APU11"/>
      <c r="APV11"/>
      <c r="APW11"/>
      <c r="APX11"/>
      <c r="APY11"/>
      <c r="APZ11"/>
      <c r="AQA11"/>
      <c r="AQB11"/>
      <c r="AQC11"/>
      <c r="AQD11"/>
      <c r="AQE11"/>
      <c r="AQF11"/>
      <c r="AQG11"/>
      <c r="AQH11"/>
      <c r="AQI11"/>
      <c r="AQJ11"/>
      <c r="AQK11"/>
      <c r="AQL11"/>
      <c r="AQM11"/>
      <c r="AQN11"/>
      <c r="AQO11"/>
      <c r="AQP11"/>
      <c r="AQQ11"/>
      <c r="AQR11"/>
      <c r="AQS11"/>
      <c r="AQT11"/>
      <c r="AQU11"/>
      <c r="AQV11"/>
      <c r="AQW11"/>
      <c r="AQX11"/>
      <c r="AQY11"/>
      <c r="AQZ11"/>
      <c r="ARA11"/>
      <c r="ARB11"/>
      <c r="ARC11"/>
      <c r="ARD11"/>
      <c r="ARE11"/>
      <c r="ARF11"/>
      <c r="ARG11"/>
      <c r="ARH11"/>
      <c r="ARI11"/>
      <c r="ARJ11"/>
      <c r="ARK11"/>
      <c r="ARL11"/>
      <c r="ARM11"/>
      <c r="ARN11"/>
      <c r="ARO11"/>
      <c r="ARP11"/>
      <c r="ARQ11"/>
      <c r="ARR11"/>
      <c r="ARS11"/>
      <c r="ART11"/>
      <c r="ARU11"/>
      <c r="ARV11"/>
      <c r="ARW11"/>
      <c r="ARX11"/>
      <c r="ARY11"/>
      <c r="ARZ11"/>
      <c r="ASA11"/>
      <c r="ASB11"/>
      <c r="ASC11"/>
      <c r="ASD11"/>
      <c r="ASE11"/>
      <c r="ASF11"/>
      <c r="ASG11"/>
      <c r="ASH11"/>
      <c r="ASI11"/>
      <c r="ASJ11"/>
      <c r="ASK11"/>
      <c r="ASL11"/>
      <c r="ASM11"/>
      <c r="ASN11"/>
      <c r="ASO11"/>
      <c r="ASP11"/>
      <c r="ASQ11"/>
      <c r="ASR11"/>
      <c r="ASS11"/>
      <c r="AST11"/>
      <c r="ASU11"/>
      <c r="ASV11"/>
      <c r="ASW11"/>
      <c r="ASX11"/>
      <c r="ASY11"/>
      <c r="ASZ11"/>
      <c r="ATA11"/>
      <c r="ATB11"/>
      <c r="ATC11"/>
      <c r="ATD11"/>
      <c r="ATE11"/>
      <c r="ATF11"/>
      <c r="ATG11"/>
      <c r="ATH11"/>
      <c r="ATI11"/>
      <c r="ATJ11"/>
      <c r="ATK11"/>
      <c r="ATL11"/>
      <c r="ATM11"/>
      <c r="ATN11"/>
      <c r="ATO11"/>
      <c r="ATP11"/>
      <c r="ATQ11"/>
      <c r="ATR11"/>
      <c r="ATS11"/>
      <c r="ATT11"/>
      <c r="ATU11"/>
      <c r="ATV11"/>
      <c r="ATW11"/>
      <c r="ATX11"/>
      <c r="ATY11"/>
      <c r="ATZ11"/>
      <c r="AUA11"/>
      <c r="AUB11"/>
      <c r="AUC11"/>
      <c r="AUD11"/>
      <c r="AUE11"/>
      <c r="AUF11"/>
      <c r="AUG11"/>
      <c r="AUH11"/>
      <c r="AUI11"/>
      <c r="AUJ11"/>
      <c r="AUK11"/>
      <c r="AUL11"/>
      <c r="AUM11"/>
      <c r="AUN11"/>
      <c r="AUO11"/>
      <c r="AUP11"/>
      <c r="AUQ11"/>
      <c r="AUR11"/>
      <c r="AUS11"/>
      <c r="AUT11"/>
      <c r="AUU11"/>
      <c r="AUV11"/>
      <c r="AUW11"/>
      <c r="AUX11"/>
      <c r="AUY11"/>
      <c r="AUZ11"/>
      <c r="AVA11"/>
      <c r="AVB11"/>
      <c r="AVC11"/>
      <c r="AVD11"/>
      <c r="AVE11"/>
      <c r="AVF11"/>
      <c r="AVG11"/>
      <c r="AVH11"/>
      <c r="AVI11"/>
      <c r="AVJ11"/>
      <c r="AVK11"/>
      <c r="AVL11"/>
      <c r="AVM11"/>
      <c r="AVN11"/>
      <c r="AVO11"/>
      <c r="AVP11"/>
      <c r="AVQ11"/>
      <c r="AVR11"/>
      <c r="AVS11"/>
      <c r="AVT11"/>
      <c r="AVU11"/>
      <c r="AVV11"/>
      <c r="AVW11"/>
      <c r="AVX11"/>
      <c r="AVY11"/>
      <c r="AVZ11"/>
      <c r="AWA11"/>
      <c r="AWB11"/>
      <c r="AWC11"/>
      <c r="AWD11"/>
      <c r="AWE11"/>
      <c r="AWF11"/>
      <c r="AWG11"/>
      <c r="AWH11"/>
      <c r="AWI11"/>
      <c r="AWJ11"/>
      <c r="AWK11"/>
      <c r="AWL11"/>
      <c r="AWM11"/>
      <c r="AWN11"/>
      <c r="AWO11"/>
      <c r="AWP11"/>
      <c r="AWQ11"/>
      <c r="AWR11"/>
      <c r="AWS11"/>
      <c r="AWT11"/>
      <c r="AWU11"/>
      <c r="AWV11"/>
      <c r="AWW11"/>
      <c r="AWX11"/>
      <c r="AWY11"/>
      <c r="AWZ11"/>
      <c r="AXA11"/>
      <c r="AXB11"/>
      <c r="AXC11"/>
      <c r="AXD11"/>
      <c r="AXE11"/>
      <c r="AXF11"/>
      <c r="AXG11"/>
      <c r="AXH11"/>
      <c r="AXI11"/>
      <c r="AXJ11"/>
      <c r="AXK11"/>
      <c r="AXL11"/>
      <c r="AXM11"/>
      <c r="AXN11"/>
      <c r="AXO11"/>
      <c r="AXP11"/>
      <c r="AXQ11"/>
      <c r="AXR11"/>
      <c r="AXS11"/>
      <c r="AXT11"/>
      <c r="AXU11"/>
      <c r="AXV11"/>
      <c r="AXW11"/>
      <c r="AXX11"/>
      <c r="AXY11"/>
      <c r="AXZ11"/>
      <c r="AYA11"/>
      <c r="AYB11"/>
      <c r="AYC11"/>
      <c r="AYD11"/>
      <c r="AYE11"/>
      <c r="AYF11"/>
      <c r="AYG11"/>
      <c r="AYH11"/>
      <c r="AYI11"/>
      <c r="AYJ11"/>
      <c r="AYK11"/>
      <c r="AYL11"/>
      <c r="AYM11"/>
      <c r="AYN11"/>
      <c r="AYO11"/>
      <c r="AYP11"/>
      <c r="AYQ11"/>
      <c r="AYR11"/>
      <c r="AYS11"/>
      <c r="AYT11"/>
      <c r="AYU11"/>
      <c r="AYV11"/>
      <c r="AYW11"/>
      <c r="AYX11"/>
      <c r="AYY11"/>
      <c r="AYZ11"/>
      <c r="AZA11"/>
      <c r="AZB11"/>
      <c r="AZC11"/>
      <c r="AZD11"/>
      <c r="AZE11"/>
      <c r="AZF11"/>
      <c r="AZG11"/>
      <c r="AZH11"/>
      <c r="AZI11"/>
      <c r="AZJ11"/>
      <c r="AZK11"/>
      <c r="AZL11"/>
      <c r="AZM11"/>
      <c r="AZN11"/>
      <c r="AZO11"/>
      <c r="AZP11"/>
      <c r="AZQ11"/>
      <c r="AZR11"/>
      <c r="AZS11"/>
      <c r="AZT11"/>
      <c r="AZU11"/>
      <c r="AZV11"/>
      <c r="AZW11"/>
      <c r="AZX11"/>
      <c r="AZY11"/>
      <c r="AZZ11"/>
      <c r="BAA11"/>
      <c r="BAB11"/>
      <c r="BAC11"/>
      <c r="BAD11"/>
      <c r="BAE11"/>
      <c r="BAF11"/>
      <c r="BAG11"/>
      <c r="BAH11"/>
      <c r="BAI11"/>
      <c r="BAJ11"/>
      <c r="BAK11"/>
      <c r="BAL11"/>
      <c r="BAM11"/>
      <c r="BAN11"/>
      <c r="BAO11"/>
      <c r="BAP11"/>
      <c r="BAQ11"/>
      <c r="BAR11"/>
      <c r="BAS11"/>
      <c r="BAT11"/>
      <c r="BAU11"/>
      <c r="BAV11"/>
      <c r="BAW11"/>
      <c r="BAX11"/>
      <c r="BAY11"/>
      <c r="BAZ11"/>
      <c r="BBA11"/>
      <c r="BBB11"/>
      <c r="BBC11"/>
      <c r="BBD11"/>
      <c r="BBE11"/>
      <c r="BBF11"/>
      <c r="BBG11"/>
      <c r="BBH11"/>
      <c r="BBI11"/>
      <c r="BBJ11"/>
      <c r="BBK11"/>
      <c r="BBL11"/>
      <c r="BBM11"/>
      <c r="BBN11"/>
      <c r="BBO11"/>
      <c r="BBP11"/>
      <c r="BBQ11"/>
      <c r="BBR11"/>
      <c r="BBS11"/>
      <c r="BBT11"/>
      <c r="BBU11"/>
      <c r="BBV11"/>
      <c r="BBW11"/>
      <c r="BBX11"/>
      <c r="BBY11"/>
      <c r="BBZ11"/>
      <c r="BCA11"/>
      <c r="BCB11"/>
      <c r="BCC11"/>
      <c r="BCD11"/>
      <c r="BCE11"/>
      <c r="BCF11"/>
      <c r="BCG11"/>
      <c r="BCH11"/>
      <c r="BCI11"/>
      <c r="BCJ11"/>
      <c r="BCK11"/>
      <c r="BCL11"/>
      <c r="BCM11"/>
      <c r="BCN11"/>
      <c r="BCO11"/>
      <c r="BCP11"/>
      <c r="BCQ11"/>
      <c r="BCR11"/>
      <c r="BCS11"/>
      <c r="BCT11"/>
      <c r="BCU11"/>
      <c r="BCV11"/>
      <c r="BCW11"/>
      <c r="BCX11"/>
      <c r="BCY11"/>
      <c r="BCZ11"/>
      <c r="BDA11"/>
      <c r="BDB11"/>
      <c r="BDC11"/>
      <c r="BDD11"/>
      <c r="BDE11"/>
      <c r="BDF11"/>
      <c r="BDG11"/>
      <c r="BDH11"/>
      <c r="BDI11"/>
      <c r="BDJ11"/>
      <c r="BDK11"/>
      <c r="BDL11"/>
      <c r="BDM11"/>
      <c r="BDN11"/>
      <c r="BDO11"/>
      <c r="BDP11"/>
      <c r="BDQ11"/>
      <c r="BDR11"/>
      <c r="BDS11"/>
      <c r="BDT11"/>
      <c r="BDU11"/>
      <c r="BDV11"/>
      <c r="BDW11"/>
      <c r="BDX11"/>
      <c r="BDY11"/>
      <c r="BDZ11"/>
      <c r="BEA11"/>
      <c r="BEB11"/>
      <c r="BEC11"/>
      <c r="BED11"/>
      <c r="BEE11"/>
      <c r="BEF11"/>
      <c r="BEG11"/>
      <c r="BEH11"/>
      <c r="BEI11"/>
      <c r="BEJ11"/>
      <c r="BEK11"/>
      <c r="BEL11"/>
      <c r="BEM11"/>
      <c r="BEN11"/>
      <c r="BEO11"/>
      <c r="BEP11"/>
      <c r="BEQ11"/>
      <c r="BER11"/>
      <c r="BES11"/>
      <c r="BET11"/>
      <c r="BEU11"/>
      <c r="BEV11"/>
      <c r="BEW11"/>
      <c r="BEX11"/>
      <c r="BEY11"/>
      <c r="BEZ11"/>
      <c r="BFA11"/>
      <c r="BFB11"/>
      <c r="BFC11"/>
      <c r="BFD11"/>
      <c r="BFE11"/>
      <c r="BFF11"/>
      <c r="BFG11"/>
      <c r="BFH11"/>
      <c r="BFI11"/>
      <c r="BFJ11"/>
      <c r="BFK11"/>
      <c r="BFL11"/>
      <c r="BFM11"/>
      <c r="BFN11"/>
      <c r="BFO11"/>
      <c r="BFP11"/>
      <c r="BFQ11"/>
      <c r="BFR11"/>
      <c r="BFS11"/>
      <c r="BFT11"/>
      <c r="BFU11"/>
      <c r="BFV11"/>
      <c r="BFW11"/>
      <c r="BFX11"/>
      <c r="BFY11"/>
      <c r="BFZ11"/>
      <c r="BGA11"/>
      <c r="BGB11"/>
      <c r="BGC11"/>
      <c r="BGD11"/>
      <c r="BGE11"/>
      <c r="BGF11"/>
      <c r="BGG11"/>
      <c r="BGH11"/>
      <c r="BGI11"/>
      <c r="BGJ11"/>
      <c r="BGK11"/>
      <c r="BGL11"/>
      <c r="BGM11"/>
      <c r="BGN11"/>
      <c r="BGO11"/>
      <c r="BGP11"/>
      <c r="BGQ11"/>
      <c r="BGR11"/>
      <c r="BGS11"/>
      <c r="BGT11"/>
      <c r="BGU11"/>
      <c r="BGV11"/>
      <c r="BGW11"/>
      <c r="BGX11"/>
      <c r="BGY11"/>
      <c r="BGZ11"/>
      <c r="BHA11"/>
      <c r="BHB11"/>
      <c r="BHC11"/>
      <c r="BHD11"/>
      <c r="BHE11"/>
      <c r="BHF11"/>
      <c r="BHG11"/>
      <c r="BHH11"/>
      <c r="BHI11"/>
      <c r="BHJ11"/>
      <c r="BHK11"/>
      <c r="BHL11"/>
      <c r="BHM11"/>
      <c r="BHN11"/>
      <c r="BHO11"/>
      <c r="BHP11"/>
      <c r="BHQ11"/>
      <c r="BHR11"/>
      <c r="BHS11"/>
      <c r="BHT11"/>
      <c r="BHU11"/>
      <c r="BHV11"/>
      <c r="BHW11"/>
      <c r="BHX11"/>
      <c r="BHY11"/>
      <c r="BHZ11"/>
      <c r="BIA11"/>
      <c r="BIB11"/>
      <c r="BIC11"/>
      <c r="BID11"/>
      <c r="BIE11"/>
      <c r="BIF11"/>
      <c r="BIG11"/>
      <c r="BIH11"/>
      <c r="BII11"/>
      <c r="BIJ11"/>
      <c r="BIK11"/>
      <c r="BIL11"/>
      <c r="BIM11"/>
      <c r="BIN11"/>
      <c r="BIO11"/>
      <c r="BIP11"/>
      <c r="BIQ11"/>
      <c r="BIR11"/>
      <c r="BIS11"/>
      <c r="BIT11"/>
      <c r="BIU11"/>
      <c r="BIV11"/>
      <c r="BIW11"/>
      <c r="BIX11"/>
      <c r="BIY11"/>
      <c r="BIZ11"/>
      <c r="BJA11"/>
      <c r="BJB11"/>
      <c r="BJC11"/>
      <c r="BJD11"/>
      <c r="BJE11"/>
      <c r="BJF11"/>
      <c r="BJG11"/>
      <c r="BJH11"/>
      <c r="BJI11"/>
      <c r="BJJ11"/>
      <c r="BJK11"/>
      <c r="BJL11"/>
      <c r="BJM11"/>
      <c r="BJN11"/>
      <c r="BJO11"/>
      <c r="BJP11"/>
      <c r="BJQ11"/>
      <c r="BJR11"/>
      <c r="BJS11"/>
      <c r="BJT11"/>
      <c r="BJU11"/>
      <c r="BJV11"/>
      <c r="BJW11"/>
      <c r="BJX11"/>
      <c r="BJY11"/>
      <c r="BJZ11"/>
      <c r="BKA11"/>
      <c r="BKB11"/>
      <c r="BKC11"/>
      <c r="BKD11"/>
      <c r="BKE11"/>
      <c r="BKF11"/>
      <c r="BKG11"/>
      <c r="BKH11"/>
      <c r="BKI11"/>
      <c r="BKJ11"/>
      <c r="BKK11"/>
      <c r="BKL11"/>
      <c r="BKM11"/>
      <c r="BKN11"/>
      <c r="BKO11"/>
      <c r="BKP11"/>
      <c r="BKQ11"/>
      <c r="BKR11"/>
      <c r="BKS11"/>
      <c r="BKT11"/>
      <c r="BKU11"/>
      <c r="BKV11"/>
      <c r="BKW11"/>
      <c r="BKX11"/>
      <c r="BKY11"/>
      <c r="BKZ11"/>
      <c r="BLA11"/>
      <c r="BLB11"/>
      <c r="BLC11"/>
      <c r="BLD11"/>
      <c r="BLE11"/>
      <c r="BLF11"/>
      <c r="BLG11"/>
      <c r="BLH11"/>
      <c r="BLI11"/>
      <c r="BLJ11"/>
      <c r="BLK11"/>
      <c r="BLL11"/>
      <c r="BLM11"/>
      <c r="BLN11"/>
      <c r="BLO11"/>
      <c r="BLP11"/>
      <c r="BLQ11"/>
      <c r="BLR11"/>
      <c r="BLS11"/>
      <c r="BLT11"/>
      <c r="BLU11"/>
      <c r="BLV11"/>
      <c r="BLW11"/>
      <c r="BLX11"/>
      <c r="BLY11"/>
      <c r="BLZ11"/>
      <c r="BMA11"/>
      <c r="BMB11"/>
      <c r="BMC11"/>
      <c r="BMD11"/>
      <c r="BME11"/>
      <c r="BMF11"/>
      <c r="BMG11"/>
      <c r="BMH11"/>
      <c r="BMI11"/>
      <c r="BMJ11"/>
      <c r="BMK11"/>
      <c r="BML11"/>
      <c r="BMM11"/>
      <c r="BMN11"/>
      <c r="BMO11"/>
      <c r="BMP11"/>
      <c r="BMQ11"/>
      <c r="BMR11"/>
      <c r="BMS11"/>
      <c r="BMT11"/>
      <c r="BMU11"/>
      <c r="BMV11"/>
      <c r="BMW11"/>
      <c r="BMX11"/>
      <c r="BMY11"/>
      <c r="BMZ11"/>
      <c r="BNA11"/>
      <c r="BNB11"/>
      <c r="BNC11"/>
      <c r="BND11"/>
      <c r="BNE11"/>
      <c r="BNF11"/>
      <c r="BNG11"/>
      <c r="BNH11"/>
      <c r="BNI11"/>
      <c r="BNJ11"/>
      <c r="BNK11"/>
      <c r="BNL11"/>
      <c r="BNM11"/>
      <c r="BNN11"/>
      <c r="BNO11"/>
      <c r="BNP11"/>
      <c r="BNQ11"/>
      <c r="BNR11"/>
      <c r="BNS11"/>
      <c r="BNT11"/>
      <c r="BNU11"/>
      <c r="BNV11"/>
      <c r="BNW11"/>
      <c r="BNX11"/>
      <c r="BNY11"/>
      <c r="BNZ11"/>
      <c r="BOA11"/>
      <c r="BOB11"/>
      <c r="BOC11"/>
      <c r="BOD11"/>
      <c r="BOE11"/>
      <c r="BOF11"/>
      <c r="BOG11"/>
      <c r="BOH11"/>
      <c r="BOI11"/>
      <c r="BOJ11"/>
      <c r="BOK11"/>
      <c r="BOL11"/>
      <c r="BOM11"/>
      <c r="BON11"/>
      <c r="BOO11"/>
      <c r="BOP11"/>
      <c r="BOQ11"/>
      <c r="BOR11"/>
      <c r="BOS11"/>
      <c r="BOT11"/>
      <c r="BOU11"/>
      <c r="BOV11"/>
      <c r="BOW11"/>
      <c r="BOX11"/>
      <c r="BOY11"/>
      <c r="BOZ11"/>
      <c r="BPA11"/>
      <c r="BPB11"/>
      <c r="BPC11"/>
      <c r="BPD11"/>
      <c r="BPE11"/>
      <c r="BPF11"/>
      <c r="BPG11"/>
      <c r="BPH11"/>
      <c r="BPI11"/>
      <c r="BPJ11"/>
      <c r="BPK11"/>
      <c r="BPL11"/>
      <c r="BPM11"/>
      <c r="BPN11"/>
      <c r="BPO11"/>
      <c r="BPP11"/>
      <c r="BPQ11"/>
      <c r="BPR11"/>
      <c r="BPS11"/>
      <c r="BPT11"/>
      <c r="BPU11"/>
      <c r="BPV11"/>
      <c r="BPW11"/>
      <c r="BPX11"/>
      <c r="BPY11"/>
      <c r="BPZ11"/>
      <c r="BQA11"/>
      <c r="BQB11"/>
      <c r="BQC11"/>
      <c r="BQD11"/>
      <c r="BQE11"/>
      <c r="BQF11"/>
      <c r="BQG11"/>
      <c r="BQH11"/>
      <c r="BQI11"/>
      <c r="BQJ11"/>
      <c r="BQK11"/>
      <c r="BQL11"/>
      <c r="BQM11"/>
      <c r="BQN11"/>
      <c r="BQO11"/>
      <c r="BQP11"/>
      <c r="BQQ11"/>
      <c r="BQR11"/>
      <c r="BQS11"/>
      <c r="BQT11"/>
      <c r="BQU11"/>
      <c r="BQV11"/>
      <c r="BQW11"/>
      <c r="BQX11"/>
      <c r="BQY11"/>
      <c r="BQZ11"/>
      <c r="BRA11"/>
      <c r="BRB11"/>
      <c r="BRC11"/>
      <c r="BRD11"/>
      <c r="BRE11"/>
      <c r="BRF11"/>
      <c r="BRG11"/>
      <c r="BRH11"/>
      <c r="BRI11"/>
      <c r="BRJ11"/>
      <c r="BRK11"/>
      <c r="BRL11"/>
      <c r="BRM11"/>
      <c r="BRN11"/>
      <c r="BRO11"/>
      <c r="BRP11"/>
      <c r="BRQ11"/>
      <c r="BRR11"/>
      <c r="BRS11"/>
      <c r="BRT11"/>
      <c r="BRU11"/>
      <c r="BRV11"/>
      <c r="BRW11"/>
      <c r="BRX11"/>
      <c r="BRY11"/>
      <c r="BRZ11"/>
      <c r="BSA11"/>
      <c r="BSB11"/>
      <c r="BSC11"/>
      <c r="BSD11"/>
      <c r="BSE11"/>
      <c r="BSF11"/>
      <c r="BSG11"/>
      <c r="BSH11"/>
      <c r="BSI11"/>
      <c r="BSJ11"/>
      <c r="BSK11"/>
      <c r="BSL11"/>
      <c r="BSM11"/>
      <c r="BSN11"/>
      <c r="BSO11"/>
      <c r="BSP11"/>
      <c r="BSQ11"/>
      <c r="BSR11"/>
      <c r="BSS11"/>
      <c r="BST11"/>
      <c r="BSU11"/>
      <c r="BSV11"/>
      <c r="BSW11"/>
      <c r="BSX11"/>
      <c r="BSY11"/>
      <c r="BSZ11"/>
      <c r="BTA11"/>
      <c r="BTB11"/>
      <c r="BTC11"/>
      <c r="BTD11"/>
      <c r="BTE11"/>
      <c r="BTF11"/>
      <c r="BTG11"/>
      <c r="BTH11"/>
      <c r="BTI11"/>
      <c r="BTJ11"/>
      <c r="BTK11"/>
      <c r="BTL11"/>
      <c r="BTM11"/>
      <c r="BTN11"/>
      <c r="BTO11"/>
      <c r="BTP11"/>
      <c r="BTQ11"/>
      <c r="BTR11"/>
      <c r="BTS11"/>
      <c r="BTT11"/>
      <c r="BTU11"/>
      <c r="BTV11"/>
      <c r="BTW11"/>
      <c r="BTX11"/>
      <c r="BTY11"/>
      <c r="BTZ11"/>
      <c r="BUA11"/>
      <c r="BUB11"/>
      <c r="BUC11"/>
      <c r="BUD11"/>
      <c r="BUE11"/>
      <c r="BUF11"/>
      <c r="BUG11"/>
      <c r="BUH11"/>
      <c r="BUI11"/>
      <c r="BUJ11"/>
      <c r="BUK11"/>
      <c r="BUL11"/>
      <c r="BUM11"/>
      <c r="BUN11"/>
      <c r="BUO11"/>
      <c r="BUP11"/>
      <c r="BUQ11"/>
      <c r="BUR11"/>
      <c r="BUS11"/>
      <c r="BUT11"/>
      <c r="BUU11"/>
      <c r="BUV11"/>
      <c r="BUW11"/>
      <c r="BUX11"/>
      <c r="BUY11"/>
      <c r="BUZ11"/>
      <c r="BVA11"/>
      <c r="BVB11"/>
      <c r="BVC11"/>
      <c r="BVD11"/>
      <c r="BVE11"/>
      <c r="BVF11"/>
      <c r="BVG11"/>
      <c r="BVH11"/>
      <c r="BVI11"/>
      <c r="BVJ11"/>
      <c r="BVK11"/>
      <c r="BVL11"/>
      <c r="BVM11"/>
      <c r="BVN11"/>
      <c r="BVO11"/>
      <c r="BVP11"/>
      <c r="BVQ11"/>
      <c r="BVR11"/>
      <c r="BVS11"/>
      <c r="BVT11"/>
      <c r="BVU11"/>
      <c r="BVV11"/>
      <c r="BVW11"/>
      <c r="BVX11"/>
      <c r="BVY11"/>
      <c r="BVZ11"/>
      <c r="BWA11"/>
      <c r="BWB11"/>
      <c r="BWC11"/>
      <c r="BWD11"/>
      <c r="BWE11"/>
      <c r="BWF11"/>
      <c r="BWG11"/>
      <c r="BWH11"/>
      <c r="BWI11"/>
      <c r="BWJ11"/>
      <c r="BWK11"/>
      <c r="BWL11"/>
      <c r="BWM11"/>
      <c r="BWN11"/>
      <c r="BWO11"/>
      <c r="BWP11"/>
      <c r="BWQ11"/>
      <c r="BWR11"/>
      <c r="BWS11"/>
      <c r="BWT11"/>
      <c r="BWU11"/>
      <c r="BWV11"/>
      <c r="BWW11"/>
      <c r="BWX11"/>
      <c r="BWY11"/>
      <c r="BWZ11"/>
      <c r="BXA11"/>
      <c r="BXB11"/>
      <c r="BXC11"/>
      <c r="BXD11"/>
      <c r="BXE11"/>
      <c r="BXF11"/>
      <c r="BXG11"/>
      <c r="BXH11"/>
      <c r="BXI11"/>
      <c r="BXJ11"/>
      <c r="BXK11"/>
      <c r="BXL11"/>
      <c r="BXM11"/>
      <c r="BXN11"/>
      <c r="BXO11"/>
      <c r="BXP11"/>
      <c r="BXQ11"/>
      <c r="BXR11"/>
      <c r="BXS11"/>
      <c r="BXT11"/>
      <c r="BXU11"/>
      <c r="BXV11"/>
      <c r="BXW11"/>
      <c r="BXX11"/>
      <c r="BXY11"/>
      <c r="BXZ11"/>
      <c r="BYA11"/>
      <c r="BYB11"/>
      <c r="BYC11"/>
      <c r="BYD11"/>
      <c r="BYE11"/>
      <c r="BYF11"/>
      <c r="BYG11"/>
      <c r="BYH11"/>
      <c r="BYI11"/>
      <c r="BYJ11"/>
      <c r="BYK11"/>
      <c r="BYL11"/>
      <c r="BYM11"/>
      <c r="BYN11"/>
      <c r="BYO11"/>
      <c r="BYP11"/>
      <c r="BYQ11"/>
      <c r="BYR11"/>
      <c r="BYS11"/>
      <c r="BYT11"/>
      <c r="BYU11"/>
      <c r="BYV11"/>
      <c r="BYW11"/>
      <c r="BYX11"/>
      <c r="BYY11"/>
      <c r="BYZ11"/>
      <c r="BZA11"/>
      <c r="BZB11"/>
      <c r="BZC11"/>
      <c r="BZD11"/>
      <c r="BZE11"/>
      <c r="BZF11"/>
      <c r="BZG11"/>
      <c r="BZH11"/>
      <c r="BZI11"/>
      <c r="BZJ11"/>
      <c r="BZK11"/>
      <c r="BZL11"/>
      <c r="BZM11"/>
      <c r="BZN11"/>
      <c r="BZO11"/>
      <c r="BZP11"/>
      <c r="BZQ11"/>
      <c r="BZR11"/>
      <c r="BZS11"/>
      <c r="BZT11"/>
      <c r="BZU11"/>
      <c r="BZV11"/>
      <c r="BZW11"/>
      <c r="BZX11"/>
      <c r="BZY11"/>
      <c r="BZZ11"/>
      <c r="CAA11"/>
      <c r="CAB11"/>
      <c r="CAC11"/>
      <c r="CAD11"/>
      <c r="CAE11"/>
      <c r="CAF11"/>
      <c r="CAG11"/>
      <c r="CAH11"/>
      <c r="CAI11"/>
      <c r="CAJ11"/>
      <c r="CAK11"/>
      <c r="CAL11"/>
      <c r="CAM11"/>
      <c r="CAN11"/>
      <c r="CAO11"/>
      <c r="CAP11"/>
      <c r="CAQ11"/>
      <c r="CAR11"/>
      <c r="CAS11"/>
      <c r="CAT11"/>
      <c r="CAU11"/>
      <c r="CAV11"/>
      <c r="CAW11"/>
      <c r="CAX11"/>
      <c r="CAY11"/>
      <c r="CAZ11"/>
      <c r="CBA11"/>
      <c r="CBB11"/>
      <c r="CBC11"/>
      <c r="CBD11"/>
      <c r="CBE11"/>
      <c r="CBF11"/>
      <c r="CBG11"/>
      <c r="CBH11"/>
      <c r="CBI11"/>
      <c r="CBJ11"/>
      <c r="CBK11"/>
      <c r="CBL11"/>
      <c r="CBM11"/>
      <c r="CBN11"/>
      <c r="CBO11"/>
      <c r="CBP11"/>
      <c r="CBQ11"/>
      <c r="CBR11"/>
      <c r="CBS11"/>
      <c r="CBT11"/>
      <c r="CBU11"/>
      <c r="CBV11"/>
      <c r="CBW11"/>
      <c r="CBX11"/>
      <c r="CBY11"/>
      <c r="CBZ11"/>
      <c r="CCA11"/>
      <c r="CCB11"/>
      <c r="CCC11"/>
      <c r="CCD11"/>
      <c r="CCE11"/>
      <c r="CCF11"/>
      <c r="CCG11"/>
      <c r="CCH11"/>
      <c r="CCI11"/>
      <c r="CCJ11"/>
      <c r="CCK11"/>
      <c r="CCL11"/>
      <c r="CCM11"/>
      <c r="CCN11"/>
      <c r="CCO11"/>
      <c r="CCP11"/>
      <c r="CCQ11"/>
      <c r="CCR11"/>
      <c r="CCS11"/>
      <c r="CCT11"/>
      <c r="CCU11"/>
      <c r="CCV11"/>
      <c r="CCW11"/>
      <c r="CCX11"/>
      <c r="CCY11"/>
      <c r="CCZ11"/>
      <c r="CDA11"/>
      <c r="CDB11"/>
      <c r="CDC11"/>
      <c r="CDD11"/>
      <c r="CDE11"/>
      <c r="CDF11"/>
      <c r="CDG11"/>
      <c r="CDH11"/>
      <c r="CDI11"/>
      <c r="CDJ11"/>
      <c r="CDK11"/>
      <c r="CDL11"/>
      <c r="CDM11"/>
      <c r="CDN11"/>
      <c r="CDO11"/>
      <c r="CDP11"/>
      <c r="CDQ11"/>
      <c r="CDR11"/>
      <c r="CDS11"/>
      <c r="CDT11"/>
      <c r="CDU11"/>
      <c r="CDV11"/>
      <c r="CDW11"/>
      <c r="CDX11"/>
      <c r="CDY11"/>
      <c r="CDZ11"/>
      <c r="CEA11"/>
      <c r="CEB11"/>
      <c r="CEC11"/>
      <c r="CED11"/>
      <c r="CEE11"/>
      <c r="CEF11"/>
      <c r="CEG11"/>
      <c r="CEH11"/>
      <c r="CEI11"/>
      <c r="CEJ11"/>
      <c r="CEK11"/>
      <c r="CEL11"/>
      <c r="CEM11"/>
      <c r="CEN11"/>
      <c r="CEO11"/>
      <c r="CEP11"/>
      <c r="CEQ11"/>
      <c r="CER11"/>
      <c r="CES11"/>
      <c r="CET11"/>
      <c r="CEU11"/>
      <c r="CEV11"/>
      <c r="CEW11"/>
      <c r="CEX11"/>
      <c r="CEY11"/>
      <c r="CEZ11"/>
      <c r="CFA11"/>
      <c r="CFB11"/>
      <c r="CFC11"/>
      <c r="CFD11"/>
      <c r="CFE11"/>
      <c r="CFF11"/>
      <c r="CFG11"/>
      <c r="CFH11"/>
      <c r="CFI11"/>
      <c r="CFJ11"/>
      <c r="CFK11"/>
      <c r="CFL11"/>
      <c r="CFM11"/>
      <c r="CFN11"/>
      <c r="CFO11"/>
      <c r="CFP11"/>
      <c r="CFQ11"/>
      <c r="CFR11"/>
      <c r="CFS11"/>
      <c r="CFT11"/>
      <c r="CFU11"/>
      <c r="CFV11"/>
      <c r="CFW11"/>
      <c r="CFX11"/>
      <c r="CFY11"/>
      <c r="CFZ11"/>
      <c r="CGA11"/>
      <c r="CGB11"/>
      <c r="CGC11"/>
      <c r="CGD11"/>
      <c r="CGE11"/>
      <c r="CGF11"/>
      <c r="CGG11"/>
      <c r="CGH11"/>
      <c r="CGI11"/>
      <c r="CGJ11"/>
      <c r="CGK11"/>
      <c r="CGL11"/>
      <c r="CGM11"/>
      <c r="CGN11"/>
      <c r="CGO11"/>
      <c r="CGP11"/>
      <c r="CGQ11"/>
      <c r="CGR11"/>
      <c r="CGS11"/>
      <c r="CGT11"/>
      <c r="CGU11"/>
      <c r="CGV11"/>
      <c r="CGW11"/>
      <c r="CGX11"/>
      <c r="CGY11"/>
      <c r="CGZ11"/>
      <c r="CHA11"/>
      <c r="CHB11"/>
      <c r="CHC11"/>
      <c r="CHD11"/>
      <c r="CHE11"/>
      <c r="CHF11"/>
      <c r="CHG11"/>
      <c r="CHH11"/>
      <c r="CHI11"/>
      <c r="CHJ11"/>
      <c r="CHK11"/>
      <c r="CHL11"/>
      <c r="CHM11"/>
      <c r="CHN11"/>
      <c r="CHO11"/>
      <c r="CHP11"/>
      <c r="CHQ11"/>
      <c r="CHR11"/>
      <c r="CHS11"/>
      <c r="CHT11"/>
      <c r="CHU11"/>
      <c r="CHV11"/>
      <c r="CHW11"/>
      <c r="CHX11"/>
      <c r="CHY11"/>
      <c r="CHZ11"/>
      <c r="CIA11"/>
      <c r="CIB11"/>
      <c r="CIC11"/>
      <c r="CID11"/>
      <c r="CIE11"/>
      <c r="CIF11"/>
      <c r="CIG11"/>
      <c r="CIH11"/>
      <c r="CII11"/>
      <c r="CIJ11"/>
      <c r="CIK11"/>
      <c r="CIL11"/>
      <c r="CIM11"/>
      <c r="CIN11"/>
      <c r="CIO11"/>
      <c r="CIP11"/>
      <c r="CIQ11"/>
      <c r="CIR11"/>
      <c r="CIS11"/>
      <c r="CIT11"/>
      <c r="CIU11"/>
      <c r="CIV11"/>
      <c r="CIW11"/>
      <c r="CIX11"/>
      <c r="CIY11"/>
      <c r="CIZ11"/>
      <c r="CJA11"/>
      <c r="CJB11"/>
      <c r="CJC11"/>
      <c r="CJD11"/>
      <c r="CJE11"/>
      <c r="CJF11"/>
      <c r="CJG11"/>
      <c r="CJH11"/>
      <c r="CJI11"/>
      <c r="CJJ11"/>
      <c r="CJK11"/>
      <c r="CJL11"/>
      <c r="CJM11"/>
      <c r="CJN11"/>
      <c r="CJO11"/>
      <c r="CJP11"/>
      <c r="CJQ11"/>
      <c r="CJR11"/>
      <c r="CJS11"/>
      <c r="CJT11"/>
      <c r="CJU11"/>
      <c r="CJV11"/>
      <c r="CJW11"/>
      <c r="CJX11"/>
      <c r="CJY11"/>
      <c r="CJZ11"/>
      <c r="CKA11"/>
      <c r="CKB11"/>
      <c r="CKC11"/>
      <c r="CKD11"/>
      <c r="CKE11"/>
      <c r="CKF11"/>
      <c r="CKG11"/>
      <c r="CKH11"/>
      <c r="CKI11"/>
      <c r="CKJ11"/>
      <c r="CKK11"/>
      <c r="CKL11"/>
      <c r="CKM11"/>
      <c r="CKN11"/>
      <c r="CKO11"/>
      <c r="CKP11"/>
      <c r="CKQ11"/>
      <c r="CKR11"/>
      <c r="CKS11"/>
      <c r="CKT11"/>
      <c r="CKU11"/>
      <c r="CKV11"/>
      <c r="CKW11"/>
      <c r="CKX11"/>
      <c r="CKY11"/>
      <c r="CKZ11"/>
      <c r="CLA11"/>
      <c r="CLB11"/>
      <c r="CLC11"/>
      <c r="CLD11"/>
      <c r="CLE11"/>
      <c r="CLF11"/>
      <c r="CLG11"/>
      <c r="CLH11"/>
      <c r="CLI11"/>
      <c r="CLJ11"/>
      <c r="CLK11"/>
      <c r="CLL11"/>
      <c r="CLM11"/>
      <c r="CLN11"/>
      <c r="CLO11"/>
      <c r="CLP11"/>
      <c r="CLQ11"/>
      <c r="CLR11"/>
      <c r="CLS11"/>
      <c r="CLT11"/>
      <c r="CLU11"/>
      <c r="CLV11"/>
      <c r="CLW11"/>
      <c r="CLX11"/>
      <c r="CLY11"/>
      <c r="CLZ11"/>
      <c r="CMA11"/>
      <c r="CMB11"/>
      <c r="CMC11"/>
      <c r="CMD11"/>
      <c r="CME11"/>
      <c r="CMF11"/>
      <c r="CMG11"/>
      <c r="CMH11"/>
      <c r="CMI11"/>
      <c r="CMJ11"/>
      <c r="CMK11"/>
      <c r="CML11"/>
      <c r="CMM11"/>
      <c r="CMN11"/>
      <c r="CMO11"/>
      <c r="CMP11"/>
      <c r="CMQ11"/>
      <c r="CMR11"/>
      <c r="CMS11"/>
      <c r="CMT11"/>
      <c r="CMU11"/>
      <c r="CMV11"/>
      <c r="CMW11"/>
      <c r="CMX11"/>
      <c r="CMY11"/>
      <c r="CMZ11"/>
      <c r="CNA11"/>
      <c r="CNB11"/>
      <c r="CNC11"/>
      <c r="CND11"/>
      <c r="CNE11"/>
      <c r="CNF11"/>
      <c r="CNG11"/>
      <c r="CNH11"/>
      <c r="CNI11"/>
      <c r="CNJ11"/>
      <c r="CNK11"/>
      <c r="CNL11"/>
      <c r="CNM11"/>
      <c r="CNN11"/>
      <c r="CNO11"/>
      <c r="CNP11"/>
      <c r="CNQ11"/>
      <c r="CNR11"/>
      <c r="CNS11"/>
      <c r="CNT11"/>
      <c r="CNU11"/>
      <c r="CNV11"/>
      <c r="CNW11"/>
      <c r="CNX11"/>
      <c r="CNY11"/>
      <c r="CNZ11"/>
      <c r="COA11"/>
      <c r="COB11"/>
      <c r="COC11"/>
      <c r="COD11"/>
      <c r="COE11"/>
      <c r="COF11"/>
      <c r="COG11"/>
      <c r="COH11"/>
      <c r="COI11"/>
      <c r="COJ11"/>
      <c r="COK11"/>
      <c r="COL11"/>
      <c r="COM11"/>
      <c r="CON11"/>
      <c r="COO11"/>
      <c r="COP11"/>
      <c r="COQ11"/>
      <c r="COR11"/>
      <c r="COS11"/>
      <c r="COT11"/>
      <c r="COU11"/>
      <c r="COV11"/>
      <c r="COW11"/>
      <c r="COX11"/>
      <c r="COY11"/>
      <c r="COZ11"/>
      <c r="CPA11"/>
      <c r="CPB11"/>
      <c r="CPC11"/>
      <c r="CPD11"/>
      <c r="CPE11"/>
      <c r="CPF11"/>
      <c r="CPG11"/>
      <c r="CPH11"/>
      <c r="CPI11"/>
      <c r="CPJ11"/>
      <c r="CPK11"/>
      <c r="CPL11"/>
      <c r="CPM11"/>
      <c r="CPN11"/>
      <c r="CPO11"/>
      <c r="CPP11"/>
      <c r="CPQ11"/>
      <c r="CPR11"/>
      <c r="CPS11"/>
      <c r="CPT11"/>
      <c r="CPU11"/>
      <c r="CPV11"/>
      <c r="CPW11"/>
      <c r="CPX11"/>
      <c r="CPY11"/>
      <c r="CPZ11"/>
      <c r="CQA11"/>
      <c r="CQB11"/>
      <c r="CQC11"/>
      <c r="CQD11"/>
      <c r="CQE11"/>
      <c r="CQF11"/>
      <c r="CQG11"/>
      <c r="CQH11"/>
      <c r="CQI11"/>
      <c r="CQJ11"/>
      <c r="CQK11"/>
      <c r="CQL11"/>
      <c r="CQM11"/>
      <c r="CQN11"/>
      <c r="CQO11"/>
      <c r="CQP11"/>
      <c r="CQQ11"/>
      <c r="CQR11"/>
      <c r="CQS11"/>
      <c r="CQT11"/>
      <c r="CQU11"/>
      <c r="CQV11"/>
      <c r="CQW11"/>
      <c r="CQX11"/>
      <c r="CQY11"/>
      <c r="CQZ11"/>
      <c r="CRA11"/>
      <c r="CRB11"/>
      <c r="CRC11"/>
      <c r="CRD11"/>
      <c r="CRE11"/>
      <c r="CRF11"/>
      <c r="CRG11"/>
      <c r="CRH11"/>
      <c r="CRI11"/>
      <c r="CRJ11"/>
      <c r="CRK11"/>
      <c r="CRL11"/>
      <c r="CRM11"/>
      <c r="CRN11"/>
      <c r="CRO11"/>
      <c r="CRP11"/>
      <c r="CRQ11"/>
      <c r="CRR11"/>
      <c r="CRS11"/>
      <c r="CRT11"/>
      <c r="CRU11"/>
      <c r="CRV11"/>
      <c r="CRW11"/>
      <c r="CRX11"/>
      <c r="CRY11"/>
      <c r="CRZ11"/>
      <c r="CSA11"/>
      <c r="CSB11"/>
      <c r="CSC11"/>
      <c r="CSD11"/>
      <c r="CSE11"/>
      <c r="CSF11"/>
      <c r="CSG11"/>
      <c r="CSH11"/>
      <c r="CSI11"/>
      <c r="CSJ11"/>
      <c r="CSK11"/>
      <c r="CSL11"/>
      <c r="CSM11"/>
      <c r="CSN11"/>
      <c r="CSO11"/>
      <c r="CSP11"/>
      <c r="CSQ11"/>
      <c r="CSR11"/>
      <c r="CSS11"/>
      <c r="CST11"/>
      <c r="CSU11"/>
      <c r="CSV11"/>
      <c r="CSW11"/>
      <c r="CSX11"/>
      <c r="CSY11"/>
      <c r="CSZ11"/>
      <c r="CTA11"/>
      <c r="CTB11"/>
      <c r="CTC11"/>
      <c r="CTD11"/>
      <c r="CTE11"/>
      <c r="CTF11"/>
      <c r="CTG11"/>
      <c r="CTH11"/>
      <c r="CTI11"/>
      <c r="CTJ11"/>
      <c r="CTK11"/>
      <c r="CTL11"/>
      <c r="CTM11"/>
      <c r="CTN11"/>
      <c r="CTO11"/>
      <c r="CTP11"/>
      <c r="CTQ11"/>
      <c r="CTR11"/>
      <c r="CTS11"/>
      <c r="CTT11"/>
      <c r="CTU11"/>
      <c r="CTV11"/>
      <c r="CTW11"/>
      <c r="CTX11"/>
      <c r="CTY11"/>
      <c r="CTZ11"/>
      <c r="CUA11"/>
      <c r="CUB11"/>
      <c r="CUC11"/>
      <c r="CUD11"/>
      <c r="CUE11"/>
      <c r="CUF11"/>
      <c r="CUG11"/>
      <c r="CUH11"/>
      <c r="CUI11"/>
      <c r="CUJ11"/>
      <c r="CUK11"/>
      <c r="CUL11"/>
      <c r="CUM11"/>
      <c r="CUN11"/>
      <c r="CUO11"/>
      <c r="CUP11"/>
      <c r="CUQ11"/>
      <c r="CUR11"/>
      <c r="CUS11"/>
      <c r="CUT11"/>
      <c r="CUU11"/>
      <c r="CUV11"/>
      <c r="CUW11"/>
      <c r="CUX11"/>
      <c r="CUY11"/>
      <c r="CUZ11"/>
      <c r="CVA11"/>
      <c r="CVB11"/>
      <c r="CVC11"/>
      <c r="CVD11"/>
      <c r="CVE11"/>
      <c r="CVF11"/>
      <c r="CVG11"/>
      <c r="CVH11"/>
      <c r="CVI11"/>
      <c r="CVJ11"/>
      <c r="CVK11"/>
      <c r="CVL11"/>
      <c r="CVM11"/>
      <c r="CVN11"/>
      <c r="CVO11"/>
      <c r="CVP11"/>
      <c r="CVQ11"/>
      <c r="CVR11"/>
      <c r="CVS11"/>
      <c r="CVT11"/>
      <c r="CVU11"/>
      <c r="CVV11"/>
      <c r="CVW11"/>
      <c r="CVX11"/>
      <c r="CVY11"/>
      <c r="CVZ11"/>
      <c r="CWA11"/>
      <c r="CWB11"/>
      <c r="CWC11"/>
      <c r="CWD11"/>
      <c r="CWE11"/>
      <c r="CWF11"/>
      <c r="CWG11"/>
      <c r="CWH11"/>
      <c r="CWI11"/>
      <c r="CWJ11"/>
      <c r="CWK11"/>
      <c r="CWL11"/>
      <c r="CWM11"/>
      <c r="CWN11"/>
      <c r="CWO11"/>
      <c r="CWP11"/>
      <c r="CWQ11"/>
      <c r="CWR11"/>
      <c r="CWS11"/>
      <c r="CWT11"/>
      <c r="CWU11"/>
      <c r="CWV11"/>
      <c r="CWW11"/>
      <c r="CWX11"/>
      <c r="CWY11"/>
      <c r="CWZ11"/>
      <c r="CXA11"/>
      <c r="CXB11"/>
      <c r="CXC11"/>
      <c r="CXD11"/>
      <c r="CXE11"/>
      <c r="CXF11"/>
      <c r="CXG11"/>
      <c r="CXH11"/>
      <c r="CXI11"/>
      <c r="CXJ11"/>
      <c r="CXK11"/>
      <c r="CXL11"/>
      <c r="CXM11"/>
      <c r="CXN11"/>
      <c r="CXO11"/>
      <c r="CXP11"/>
      <c r="CXQ11"/>
      <c r="CXR11"/>
      <c r="CXS11"/>
      <c r="CXT11"/>
      <c r="CXU11"/>
      <c r="CXV11"/>
      <c r="CXW11"/>
      <c r="CXX11"/>
      <c r="CXY11"/>
      <c r="CXZ11"/>
      <c r="CYA11"/>
      <c r="CYB11"/>
      <c r="CYC11"/>
      <c r="CYD11"/>
      <c r="CYE11"/>
      <c r="CYF11"/>
      <c r="CYG11"/>
      <c r="CYH11"/>
      <c r="CYI11"/>
      <c r="CYJ11"/>
      <c r="CYK11"/>
      <c r="CYL11"/>
      <c r="CYM11"/>
      <c r="CYN11"/>
      <c r="CYO11"/>
      <c r="CYP11"/>
      <c r="CYQ11"/>
      <c r="CYR11"/>
      <c r="CYS11"/>
      <c r="CYT11"/>
      <c r="CYU11"/>
      <c r="CYV11"/>
      <c r="CYW11"/>
      <c r="CYX11"/>
      <c r="CYY11"/>
      <c r="CYZ11"/>
      <c r="CZA11"/>
      <c r="CZB11"/>
      <c r="CZC11"/>
      <c r="CZD11"/>
      <c r="CZE11"/>
      <c r="CZF11"/>
      <c r="CZG11"/>
      <c r="CZH11"/>
      <c r="CZI11"/>
      <c r="CZJ11"/>
      <c r="CZK11"/>
      <c r="CZL11"/>
      <c r="CZM11"/>
      <c r="CZN11"/>
      <c r="CZO11"/>
      <c r="CZP11"/>
      <c r="CZQ11"/>
      <c r="CZR11"/>
      <c r="CZS11"/>
      <c r="CZT11"/>
      <c r="CZU11"/>
      <c r="CZV11"/>
      <c r="CZW11"/>
      <c r="CZX11"/>
      <c r="CZY11"/>
      <c r="CZZ11"/>
      <c r="DAA11"/>
      <c r="DAB11"/>
      <c r="DAC11"/>
      <c r="DAD11"/>
      <c r="DAE11"/>
      <c r="DAF11"/>
      <c r="DAG11"/>
      <c r="DAH11"/>
      <c r="DAI11"/>
      <c r="DAJ11"/>
      <c r="DAK11"/>
      <c r="DAL11"/>
      <c r="DAM11"/>
      <c r="DAN11"/>
      <c r="DAO11"/>
      <c r="DAP11"/>
      <c r="DAQ11"/>
      <c r="DAR11"/>
      <c r="DAS11"/>
      <c r="DAT11"/>
      <c r="DAU11"/>
      <c r="DAV11"/>
      <c r="DAW11"/>
      <c r="DAX11"/>
      <c r="DAY11"/>
      <c r="DAZ11"/>
      <c r="DBA11"/>
      <c r="DBB11"/>
      <c r="DBC11"/>
      <c r="DBD11"/>
      <c r="DBE11"/>
      <c r="DBF11"/>
      <c r="DBG11"/>
      <c r="DBH11"/>
      <c r="DBI11"/>
      <c r="DBJ11"/>
      <c r="DBK11"/>
      <c r="DBL11"/>
      <c r="DBM11"/>
      <c r="DBN11"/>
      <c r="DBO11"/>
      <c r="DBP11"/>
      <c r="DBQ11"/>
      <c r="DBR11"/>
      <c r="DBS11"/>
      <c r="DBT11"/>
      <c r="DBU11"/>
      <c r="DBV11"/>
      <c r="DBW11"/>
      <c r="DBX11"/>
      <c r="DBY11"/>
      <c r="DBZ11"/>
      <c r="DCA11"/>
      <c r="DCB11"/>
      <c r="DCC11"/>
      <c r="DCD11"/>
      <c r="DCE11"/>
      <c r="DCF11"/>
      <c r="DCG11"/>
      <c r="DCH11"/>
      <c r="DCI11"/>
      <c r="DCJ11"/>
      <c r="DCK11"/>
      <c r="DCL11"/>
      <c r="DCM11"/>
      <c r="DCN11"/>
      <c r="DCO11"/>
      <c r="DCP11"/>
      <c r="DCQ11"/>
      <c r="DCR11"/>
      <c r="DCS11"/>
      <c r="DCT11"/>
      <c r="DCU11"/>
      <c r="DCV11"/>
      <c r="DCW11"/>
      <c r="DCX11"/>
      <c r="DCY11"/>
      <c r="DCZ11"/>
      <c r="DDA11"/>
      <c r="DDB11"/>
      <c r="DDC11"/>
      <c r="DDD11"/>
      <c r="DDE11"/>
      <c r="DDF11"/>
      <c r="DDG11"/>
      <c r="DDH11"/>
      <c r="DDI11"/>
      <c r="DDJ11"/>
      <c r="DDK11"/>
      <c r="DDL11"/>
      <c r="DDM11"/>
      <c r="DDN11"/>
      <c r="DDO11"/>
      <c r="DDP11"/>
      <c r="DDQ11"/>
      <c r="DDR11"/>
      <c r="DDS11"/>
      <c r="DDT11"/>
      <c r="DDU11"/>
      <c r="DDV11"/>
      <c r="DDW11"/>
      <c r="DDX11"/>
      <c r="DDY11"/>
      <c r="DDZ11"/>
      <c r="DEA11"/>
      <c r="DEB11"/>
      <c r="DEC11"/>
      <c r="DED11"/>
      <c r="DEE11"/>
      <c r="DEF11"/>
      <c r="DEG11"/>
      <c r="DEH11"/>
      <c r="DEI11"/>
      <c r="DEJ11"/>
      <c r="DEK11"/>
      <c r="DEL11"/>
      <c r="DEM11"/>
      <c r="DEN11"/>
      <c r="DEO11"/>
      <c r="DEP11"/>
      <c r="DEQ11"/>
      <c r="DER11"/>
      <c r="DES11"/>
      <c r="DET11"/>
      <c r="DEU11"/>
      <c r="DEV11"/>
      <c r="DEW11"/>
      <c r="DEX11"/>
      <c r="DEY11"/>
      <c r="DEZ11"/>
      <c r="DFA11"/>
      <c r="DFB11"/>
      <c r="DFC11"/>
      <c r="DFD11"/>
      <c r="DFE11"/>
      <c r="DFF11"/>
      <c r="DFG11"/>
      <c r="DFH11"/>
      <c r="DFI11"/>
      <c r="DFJ11"/>
      <c r="DFK11"/>
      <c r="DFL11"/>
      <c r="DFM11"/>
      <c r="DFN11"/>
      <c r="DFO11"/>
      <c r="DFP11"/>
      <c r="DFQ11"/>
      <c r="DFR11"/>
      <c r="DFS11"/>
      <c r="DFT11"/>
      <c r="DFU11"/>
      <c r="DFV11"/>
      <c r="DFW11"/>
      <c r="DFX11"/>
      <c r="DFY11"/>
      <c r="DFZ11"/>
      <c r="DGA11"/>
      <c r="DGB11"/>
      <c r="DGC11"/>
      <c r="DGD11"/>
      <c r="DGE11"/>
      <c r="DGF11"/>
      <c r="DGG11"/>
      <c r="DGH11"/>
      <c r="DGI11"/>
      <c r="DGJ11"/>
      <c r="DGK11"/>
      <c r="DGL11"/>
      <c r="DGM11"/>
      <c r="DGN11"/>
      <c r="DGO11"/>
      <c r="DGP11"/>
      <c r="DGQ11"/>
      <c r="DGR11"/>
      <c r="DGS11"/>
      <c r="DGT11"/>
      <c r="DGU11"/>
      <c r="DGV11"/>
      <c r="DGW11"/>
      <c r="DGX11"/>
      <c r="DGY11"/>
      <c r="DGZ11"/>
      <c r="DHA11"/>
      <c r="DHB11"/>
      <c r="DHC11"/>
      <c r="DHD11"/>
      <c r="DHE11"/>
      <c r="DHF11"/>
      <c r="DHG11"/>
      <c r="DHH11"/>
      <c r="DHI11"/>
      <c r="DHJ11"/>
      <c r="DHK11"/>
      <c r="DHL11"/>
      <c r="DHM11"/>
      <c r="DHN11"/>
      <c r="DHO11"/>
      <c r="DHP11"/>
      <c r="DHQ11"/>
      <c r="DHR11"/>
      <c r="DHS11"/>
      <c r="DHT11"/>
      <c r="DHU11"/>
      <c r="DHV11"/>
      <c r="DHW11"/>
      <c r="DHX11"/>
      <c r="DHY11"/>
      <c r="DHZ11"/>
      <c r="DIA11"/>
      <c r="DIB11"/>
      <c r="DIC11"/>
      <c r="DID11"/>
      <c r="DIE11"/>
      <c r="DIF11"/>
      <c r="DIG11"/>
      <c r="DIH11"/>
      <c r="DII11"/>
      <c r="DIJ11"/>
      <c r="DIK11"/>
      <c r="DIL11"/>
      <c r="DIM11"/>
      <c r="DIN11"/>
      <c r="DIO11"/>
      <c r="DIP11"/>
      <c r="DIQ11"/>
      <c r="DIR11"/>
      <c r="DIS11"/>
      <c r="DIT11"/>
      <c r="DIU11"/>
      <c r="DIV11"/>
      <c r="DIW11"/>
      <c r="DIX11"/>
      <c r="DIY11"/>
      <c r="DIZ11"/>
      <c r="DJA11"/>
      <c r="DJB11"/>
      <c r="DJC11"/>
      <c r="DJD11"/>
      <c r="DJE11"/>
      <c r="DJF11"/>
      <c r="DJG11"/>
      <c r="DJH11"/>
      <c r="DJI11"/>
      <c r="DJJ11"/>
      <c r="DJK11"/>
      <c r="DJL11"/>
      <c r="DJM11"/>
      <c r="DJN11"/>
      <c r="DJO11"/>
      <c r="DJP11"/>
      <c r="DJQ11"/>
      <c r="DJR11"/>
      <c r="DJS11"/>
      <c r="DJT11"/>
      <c r="DJU11"/>
      <c r="DJV11"/>
      <c r="DJW11"/>
      <c r="DJX11"/>
      <c r="DJY11"/>
      <c r="DJZ11"/>
      <c r="DKA11"/>
      <c r="DKB11"/>
      <c r="DKC11"/>
      <c r="DKD11"/>
      <c r="DKE11"/>
      <c r="DKF11"/>
      <c r="DKG11"/>
      <c r="DKH11"/>
      <c r="DKI11"/>
      <c r="DKJ11"/>
      <c r="DKK11"/>
      <c r="DKL11"/>
      <c r="DKM11"/>
      <c r="DKN11"/>
      <c r="DKO11"/>
      <c r="DKP11"/>
      <c r="DKQ11"/>
      <c r="DKR11"/>
      <c r="DKS11"/>
      <c r="DKT11"/>
      <c r="DKU11"/>
      <c r="DKV11"/>
      <c r="DKW11"/>
      <c r="DKX11"/>
      <c r="DKY11"/>
      <c r="DKZ11"/>
      <c r="DLA11"/>
      <c r="DLB11"/>
      <c r="DLC11"/>
      <c r="DLD11"/>
      <c r="DLE11"/>
      <c r="DLF11"/>
      <c r="DLG11"/>
      <c r="DLH11"/>
      <c r="DLI11"/>
      <c r="DLJ11"/>
      <c r="DLK11"/>
      <c r="DLL11"/>
      <c r="DLM11"/>
      <c r="DLN11"/>
      <c r="DLO11"/>
      <c r="DLP11"/>
      <c r="DLQ11"/>
      <c r="DLR11"/>
      <c r="DLS11"/>
      <c r="DLT11"/>
      <c r="DLU11"/>
      <c r="DLV11"/>
      <c r="DLW11"/>
      <c r="DLX11"/>
      <c r="DLY11"/>
      <c r="DLZ11"/>
      <c r="DMA11"/>
      <c r="DMB11"/>
      <c r="DMC11"/>
      <c r="DMD11"/>
      <c r="DME11"/>
      <c r="DMF11"/>
      <c r="DMG11"/>
      <c r="DMH11"/>
      <c r="DMI11"/>
      <c r="DMJ11"/>
      <c r="DMK11"/>
      <c r="DML11"/>
      <c r="DMM11"/>
      <c r="DMN11"/>
      <c r="DMO11"/>
      <c r="DMP11"/>
      <c r="DMQ11"/>
      <c r="DMR11"/>
      <c r="DMS11"/>
      <c r="DMT11"/>
      <c r="DMU11"/>
      <c r="DMV11"/>
      <c r="DMW11"/>
      <c r="DMX11"/>
      <c r="DMY11"/>
      <c r="DMZ11"/>
      <c r="DNA11"/>
      <c r="DNB11"/>
      <c r="DNC11"/>
      <c r="DND11"/>
      <c r="DNE11"/>
      <c r="DNF11"/>
      <c r="DNG11"/>
      <c r="DNH11"/>
      <c r="DNI11"/>
      <c r="DNJ11"/>
      <c r="DNK11"/>
      <c r="DNL11"/>
      <c r="DNM11"/>
      <c r="DNN11"/>
      <c r="DNO11"/>
      <c r="DNP11"/>
      <c r="DNQ11"/>
      <c r="DNR11"/>
      <c r="DNS11"/>
      <c r="DNT11"/>
      <c r="DNU11"/>
      <c r="DNV11"/>
      <c r="DNW11"/>
      <c r="DNX11"/>
      <c r="DNY11"/>
      <c r="DNZ11"/>
      <c r="DOA11"/>
      <c r="DOB11"/>
      <c r="DOC11"/>
      <c r="DOD11"/>
      <c r="DOE11"/>
      <c r="DOF11"/>
      <c r="DOG11"/>
      <c r="DOH11"/>
      <c r="DOI11"/>
      <c r="DOJ11"/>
      <c r="DOK11"/>
      <c r="DOL11"/>
      <c r="DOM11"/>
      <c r="DON11"/>
      <c r="DOO11"/>
      <c r="DOP11"/>
      <c r="DOQ11"/>
      <c r="DOR11"/>
      <c r="DOS11"/>
      <c r="DOT11"/>
      <c r="DOU11"/>
      <c r="DOV11"/>
      <c r="DOW11"/>
      <c r="DOX11"/>
      <c r="DOY11"/>
      <c r="DOZ11"/>
      <c r="DPA11"/>
      <c r="DPB11"/>
      <c r="DPC11"/>
      <c r="DPD11"/>
      <c r="DPE11"/>
      <c r="DPF11"/>
      <c r="DPG11"/>
      <c r="DPH11"/>
      <c r="DPI11"/>
      <c r="DPJ11"/>
      <c r="DPK11"/>
      <c r="DPL11"/>
      <c r="DPM11"/>
      <c r="DPN11"/>
      <c r="DPO11"/>
      <c r="DPP11"/>
      <c r="DPQ11"/>
      <c r="DPR11"/>
      <c r="DPS11"/>
      <c r="DPT11"/>
      <c r="DPU11"/>
      <c r="DPV11"/>
      <c r="DPW11"/>
      <c r="DPX11"/>
      <c r="DPY11"/>
      <c r="DPZ11"/>
      <c r="DQA11"/>
      <c r="DQB11"/>
      <c r="DQC11"/>
      <c r="DQD11"/>
      <c r="DQE11"/>
      <c r="DQF11"/>
      <c r="DQG11"/>
      <c r="DQH11"/>
      <c r="DQI11"/>
      <c r="DQJ11"/>
      <c r="DQK11"/>
      <c r="DQL11"/>
      <c r="DQM11"/>
      <c r="DQN11"/>
      <c r="DQO11"/>
      <c r="DQP11"/>
      <c r="DQQ11"/>
      <c r="DQR11"/>
      <c r="DQS11"/>
      <c r="DQT11"/>
      <c r="DQU11"/>
      <c r="DQV11"/>
      <c r="DQW11"/>
      <c r="DQX11"/>
      <c r="DQY11"/>
      <c r="DQZ11"/>
      <c r="DRA11"/>
      <c r="DRB11"/>
      <c r="DRC11"/>
      <c r="DRD11"/>
      <c r="DRE11"/>
      <c r="DRF11"/>
      <c r="DRG11"/>
      <c r="DRH11"/>
      <c r="DRI11"/>
      <c r="DRJ11"/>
      <c r="DRK11"/>
      <c r="DRL11"/>
      <c r="DRM11"/>
      <c r="DRN11"/>
      <c r="DRO11"/>
      <c r="DRP11"/>
      <c r="DRQ11"/>
      <c r="DRR11"/>
      <c r="DRS11"/>
      <c r="DRT11"/>
      <c r="DRU11"/>
      <c r="DRV11"/>
      <c r="DRW11"/>
      <c r="DRX11"/>
      <c r="DRY11"/>
      <c r="DRZ11"/>
      <c r="DSA11"/>
      <c r="DSB11"/>
      <c r="DSC11"/>
      <c r="DSD11"/>
      <c r="DSE11"/>
      <c r="DSF11"/>
      <c r="DSG11"/>
      <c r="DSH11"/>
      <c r="DSI11"/>
      <c r="DSJ11"/>
      <c r="DSK11"/>
      <c r="DSL11"/>
      <c r="DSM11"/>
      <c r="DSN11"/>
      <c r="DSO11"/>
      <c r="DSP11"/>
      <c r="DSQ11"/>
      <c r="DSR11"/>
      <c r="DSS11"/>
      <c r="DST11"/>
      <c r="DSU11"/>
      <c r="DSV11"/>
      <c r="DSW11"/>
      <c r="DSX11"/>
      <c r="DSY11"/>
      <c r="DSZ11"/>
      <c r="DTA11"/>
      <c r="DTB11"/>
      <c r="DTC11"/>
      <c r="DTD11"/>
      <c r="DTE11"/>
      <c r="DTF11"/>
      <c r="DTG11"/>
      <c r="DTH11"/>
      <c r="DTI11"/>
      <c r="DTJ11"/>
      <c r="DTK11"/>
      <c r="DTL11"/>
      <c r="DTM11"/>
      <c r="DTN11"/>
      <c r="DTO11"/>
      <c r="DTP11"/>
      <c r="DTQ11"/>
      <c r="DTR11"/>
      <c r="DTS11"/>
      <c r="DTT11"/>
      <c r="DTU11"/>
      <c r="DTV11"/>
      <c r="DTW11"/>
      <c r="DTX11"/>
      <c r="DTY11"/>
      <c r="DTZ11"/>
      <c r="DUA11"/>
      <c r="DUB11"/>
      <c r="DUC11"/>
      <c r="DUD11"/>
      <c r="DUE11"/>
      <c r="DUF11"/>
      <c r="DUG11"/>
      <c r="DUH11"/>
      <c r="DUI11"/>
      <c r="DUJ11"/>
      <c r="DUK11"/>
      <c r="DUL11"/>
      <c r="DUM11"/>
      <c r="DUN11"/>
      <c r="DUO11"/>
      <c r="DUP11"/>
      <c r="DUQ11"/>
      <c r="DUR11"/>
      <c r="DUS11"/>
      <c r="DUT11"/>
      <c r="DUU11"/>
      <c r="DUV11"/>
      <c r="DUW11"/>
      <c r="DUX11"/>
      <c r="DUY11"/>
      <c r="DUZ11"/>
      <c r="DVA11"/>
      <c r="DVB11"/>
      <c r="DVC11"/>
      <c r="DVD11"/>
      <c r="DVE11"/>
      <c r="DVF11"/>
      <c r="DVG11"/>
      <c r="DVH11"/>
      <c r="DVI11"/>
      <c r="DVJ11"/>
      <c r="DVK11"/>
      <c r="DVL11"/>
      <c r="DVM11"/>
      <c r="DVN11"/>
      <c r="DVO11"/>
      <c r="DVP11"/>
      <c r="DVQ11"/>
      <c r="DVR11"/>
      <c r="DVS11"/>
      <c r="DVT11"/>
      <c r="DVU11"/>
      <c r="DVV11"/>
      <c r="DVW11"/>
      <c r="DVX11"/>
      <c r="DVY11"/>
      <c r="DVZ11"/>
      <c r="DWA11"/>
      <c r="DWB11"/>
      <c r="DWC11"/>
      <c r="DWD11"/>
      <c r="DWE11"/>
      <c r="DWF11"/>
      <c r="DWG11"/>
      <c r="DWH11"/>
      <c r="DWI11"/>
      <c r="DWJ11"/>
      <c r="DWK11"/>
      <c r="DWL11"/>
      <c r="DWM11"/>
      <c r="DWN11"/>
      <c r="DWO11"/>
      <c r="DWP11"/>
      <c r="DWQ11"/>
      <c r="DWR11"/>
      <c r="DWS11"/>
      <c r="DWT11"/>
      <c r="DWU11"/>
      <c r="DWV11"/>
      <c r="DWW11"/>
      <c r="DWX11"/>
      <c r="DWY11"/>
      <c r="DWZ11"/>
      <c r="DXA11"/>
      <c r="DXB11"/>
      <c r="DXC11"/>
      <c r="DXD11"/>
      <c r="DXE11"/>
      <c r="DXF11"/>
      <c r="DXG11"/>
      <c r="DXH11"/>
      <c r="DXI11"/>
      <c r="DXJ11"/>
      <c r="DXK11"/>
      <c r="DXL11"/>
      <c r="DXM11"/>
      <c r="DXN11"/>
      <c r="DXO11"/>
      <c r="DXP11"/>
      <c r="DXQ11"/>
      <c r="DXR11"/>
      <c r="DXS11"/>
      <c r="DXT11"/>
      <c r="DXU11"/>
      <c r="DXV11"/>
      <c r="DXW11"/>
      <c r="DXX11"/>
      <c r="DXY11"/>
      <c r="DXZ11"/>
      <c r="DYA11"/>
      <c r="DYB11"/>
      <c r="DYC11"/>
      <c r="DYD11"/>
      <c r="DYE11"/>
      <c r="DYF11"/>
      <c r="DYG11"/>
      <c r="DYH11"/>
      <c r="DYI11"/>
      <c r="DYJ11"/>
      <c r="DYK11"/>
      <c r="DYL11"/>
      <c r="DYM11"/>
      <c r="DYN11"/>
      <c r="DYO11"/>
      <c r="DYP11"/>
      <c r="DYQ11"/>
      <c r="DYR11"/>
      <c r="DYS11"/>
      <c r="DYT11"/>
      <c r="DYU11"/>
      <c r="DYV11"/>
      <c r="DYW11"/>
      <c r="DYX11"/>
      <c r="DYY11"/>
      <c r="DYZ11"/>
      <c r="DZA11"/>
      <c r="DZB11"/>
      <c r="DZC11"/>
      <c r="DZD11"/>
      <c r="DZE11"/>
      <c r="DZF11"/>
      <c r="DZG11"/>
      <c r="DZH11"/>
      <c r="DZI11"/>
      <c r="DZJ11"/>
      <c r="DZK11"/>
      <c r="DZL11"/>
      <c r="DZM11"/>
      <c r="DZN11"/>
      <c r="DZO11"/>
      <c r="DZP11"/>
      <c r="DZQ11"/>
      <c r="DZR11"/>
      <c r="DZS11"/>
      <c r="DZT11"/>
      <c r="DZU11"/>
      <c r="DZV11"/>
      <c r="DZW11"/>
      <c r="DZX11"/>
      <c r="DZY11"/>
      <c r="DZZ11"/>
      <c r="EAA11"/>
      <c r="EAB11"/>
      <c r="EAC11"/>
      <c r="EAD11"/>
      <c r="EAE11"/>
      <c r="EAF11"/>
      <c r="EAG11"/>
      <c r="EAH11"/>
      <c r="EAI11"/>
      <c r="EAJ11"/>
      <c r="EAK11"/>
      <c r="EAL11"/>
      <c r="EAM11"/>
      <c r="EAN11"/>
      <c r="EAO11"/>
      <c r="EAP11"/>
      <c r="EAQ11"/>
      <c r="EAR11"/>
      <c r="EAS11"/>
      <c r="EAT11"/>
      <c r="EAU11"/>
      <c r="EAV11"/>
      <c r="EAW11"/>
      <c r="EAX11"/>
      <c r="EAY11"/>
      <c r="EAZ11"/>
      <c r="EBA11"/>
      <c r="EBB11"/>
      <c r="EBC11"/>
      <c r="EBD11"/>
      <c r="EBE11"/>
      <c r="EBF11"/>
      <c r="EBG11"/>
      <c r="EBH11"/>
      <c r="EBI11"/>
      <c r="EBJ11"/>
      <c r="EBK11"/>
      <c r="EBL11"/>
      <c r="EBM11"/>
      <c r="EBN11"/>
      <c r="EBO11"/>
      <c r="EBP11"/>
      <c r="EBQ11"/>
      <c r="EBR11"/>
      <c r="EBS11"/>
      <c r="EBT11"/>
      <c r="EBU11"/>
      <c r="EBV11"/>
      <c r="EBW11"/>
      <c r="EBX11"/>
      <c r="EBY11"/>
      <c r="EBZ11"/>
      <c r="ECA11"/>
      <c r="ECB11"/>
      <c r="ECC11"/>
      <c r="ECD11"/>
      <c r="ECE11"/>
      <c r="ECF11"/>
      <c r="ECG11"/>
      <c r="ECH11"/>
      <c r="ECI11"/>
      <c r="ECJ11"/>
      <c r="ECK11"/>
      <c r="ECL11"/>
      <c r="ECM11"/>
      <c r="ECN11"/>
      <c r="ECO11"/>
      <c r="ECP11"/>
      <c r="ECQ11"/>
      <c r="ECR11"/>
      <c r="ECS11"/>
      <c r="ECT11"/>
      <c r="ECU11"/>
      <c r="ECV11"/>
      <c r="ECW11"/>
      <c r="ECX11"/>
      <c r="ECY11"/>
      <c r="ECZ11"/>
      <c r="EDA11"/>
      <c r="EDB11"/>
      <c r="EDC11"/>
      <c r="EDD11"/>
      <c r="EDE11"/>
      <c r="EDF11"/>
      <c r="EDG11"/>
      <c r="EDH11"/>
      <c r="EDI11"/>
      <c r="EDJ11"/>
      <c r="EDK11"/>
      <c r="EDL11"/>
      <c r="EDM11"/>
      <c r="EDN11"/>
      <c r="EDO11"/>
      <c r="EDP11"/>
      <c r="EDQ11"/>
      <c r="EDR11"/>
      <c r="EDS11"/>
      <c r="EDT11"/>
      <c r="EDU11"/>
      <c r="EDV11"/>
      <c r="EDW11"/>
      <c r="EDX11"/>
      <c r="EDY11"/>
      <c r="EDZ11"/>
      <c r="EEA11"/>
      <c r="EEB11"/>
      <c r="EEC11"/>
      <c r="EED11"/>
      <c r="EEE11"/>
      <c r="EEF11"/>
      <c r="EEG11"/>
      <c r="EEH11"/>
      <c r="EEI11"/>
      <c r="EEJ11"/>
      <c r="EEK11"/>
      <c r="EEL11"/>
      <c r="EEM11"/>
      <c r="EEN11"/>
      <c r="EEO11"/>
      <c r="EEP11"/>
      <c r="EEQ11"/>
      <c r="EER11"/>
      <c r="EES11"/>
      <c r="EET11"/>
      <c r="EEU11"/>
      <c r="EEV11"/>
      <c r="EEW11"/>
      <c r="EEX11"/>
      <c r="EEY11"/>
      <c r="EEZ11"/>
      <c r="EFA11"/>
      <c r="EFB11"/>
      <c r="EFC11"/>
      <c r="EFD11"/>
      <c r="EFE11"/>
      <c r="EFF11"/>
      <c r="EFG11"/>
      <c r="EFH11"/>
      <c r="EFI11"/>
      <c r="EFJ11"/>
      <c r="EFK11"/>
      <c r="EFL11"/>
      <c r="EFM11"/>
      <c r="EFN11"/>
      <c r="EFO11"/>
      <c r="EFP11"/>
      <c r="EFQ11"/>
      <c r="EFR11"/>
      <c r="EFS11"/>
      <c r="EFT11"/>
      <c r="EFU11"/>
      <c r="EFV11"/>
      <c r="EFW11"/>
      <c r="EFX11"/>
      <c r="EFY11"/>
      <c r="EFZ11"/>
      <c r="EGA11"/>
      <c r="EGB11"/>
      <c r="EGC11"/>
      <c r="EGD11"/>
      <c r="EGE11"/>
      <c r="EGF11"/>
      <c r="EGG11"/>
      <c r="EGH11"/>
      <c r="EGI11"/>
      <c r="EGJ11"/>
      <c r="EGK11"/>
      <c r="EGL11"/>
      <c r="EGM11"/>
      <c r="EGN11"/>
      <c r="EGO11"/>
      <c r="EGP11"/>
      <c r="EGQ11"/>
      <c r="EGR11"/>
      <c r="EGS11"/>
      <c r="EGT11"/>
      <c r="EGU11"/>
      <c r="EGV11"/>
      <c r="EGW11"/>
      <c r="EGX11"/>
      <c r="EGY11"/>
      <c r="EGZ11"/>
      <c r="EHA11"/>
      <c r="EHB11"/>
      <c r="EHC11"/>
      <c r="EHD11"/>
      <c r="EHE11"/>
      <c r="EHF11"/>
      <c r="EHG11"/>
      <c r="EHH11"/>
      <c r="EHI11"/>
      <c r="EHJ11"/>
      <c r="EHK11"/>
      <c r="EHL11"/>
      <c r="EHM11"/>
      <c r="EHN11"/>
      <c r="EHO11"/>
      <c r="EHP11"/>
      <c r="EHQ11"/>
      <c r="EHR11"/>
      <c r="EHS11"/>
      <c r="EHT11"/>
      <c r="EHU11"/>
      <c r="EHV11"/>
      <c r="EHW11"/>
      <c r="EHX11"/>
      <c r="EHY11"/>
      <c r="EHZ11"/>
      <c r="EIA11"/>
      <c r="EIB11"/>
      <c r="EIC11"/>
      <c r="EID11"/>
      <c r="EIE11"/>
      <c r="EIF11"/>
      <c r="EIG11"/>
      <c r="EIH11"/>
      <c r="EII11"/>
      <c r="EIJ11"/>
      <c r="EIK11"/>
      <c r="EIL11"/>
      <c r="EIM11"/>
      <c r="EIN11"/>
      <c r="EIO11"/>
      <c r="EIP11"/>
      <c r="EIQ11"/>
      <c r="EIR11"/>
      <c r="EIS11"/>
      <c r="EIT11"/>
      <c r="EIU11"/>
      <c r="EIV11"/>
      <c r="EIW11"/>
      <c r="EIX11"/>
      <c r="EIY11"/>
      <c r="EIZ11"/>
      <c r="EJA11"/>
      <c r="EJB11"/>
      <c r="EJC11"/>
      <c r="EJD11"/>
      <c r="EJE11"/>
      <c r="EJF11"/>
      <c r="EJG11"/>
      <c r="EJH11"/>
      <c r="EJI11"/>
      <c r="EJJ11"/>
      <c r="EJK11"/>
      <c r="EJL11"/>
      <c r="EJM11"/>
      <c r="EJN11"/>
      <c r="EJO11"/>
      <c r="EJP11"/>
      <c r="EJQ11"/>
      <c r="EJR11"/>
      <c r="EJS11"/>
      <c r="EJT11"/>
      <c r="EJU11"/>
      <c r="EJV11"/>
      <c r="EJW11"/>
      <c r="EJX11"/>
      <c r="EJY11"/>
      <c r="EJZ11"/>
      <c r="EKA11"/>
      <c r="EKB11"/>
      <c r="EKC11"/>
      <c r="EKD11"/>
      <c r="EKE11"/>
      <c r="EKF11"/>
      <c r="EKG11"/>
      <c r="EKH11"/>
      <c r="EKI11"/>
      <c r="EKJ11"/>
      <c r="EKK11"/>
      <c r="EKL11"/>
      <c r="EKM11"/>
      <c r="EKN11"/>
      <c r="EKO11"/>
      <c r="EKP11"/>
      <c r="EKQ11"/>
      <c r="EKR11"/>
      <c r="EKS11"/>
      <c r="EKT11"/>
      <c r="EKU11"/>
      <c r="EKV11"/>
      <c r="EKW11"/>
      <c r="EKX11"/>
      <c r="EKY11"/>
      <c r="EKZ11"/>
      <c r="ELA11"/>
      <c r="ELB11"/>
      <c r="ELC11"/>
      <c r="ELD11"/>
      <c r="ELE11"/>
      <c r="ELF11"/>
      <c r="ELG11"/>
      <c r="ELH11"/>
      <c r="ELI11"/>
      <c r="ELJ11"/>
      <c r="ELK11"/>
      <c r="ELL11"/>
      <c r="ELM11"/>
      <c r="ELN11"/>
      <c r="ELO11"/>
      <c r="ELP11"/>
      <c r="ELQ11"/>
      <c r="ELR11"/>
      <c r="ELS11"/>
      <c r="ELT11"/>
      <c r="ELU11"/>
      <c r="ELV11"/>
      <c r="ELW11"/>
      <c r="ELX11"/>
      <c r="ELY11"/>
      <c r="ELZ11"/>
      <c r="EMA11"/>
      <c r="EMB11"/>
      <c r="EMC11"/>
      <c r="EMD11"/>
      <c r="EME11"/>
      <c r="EMF11"/>
      <c r="EMG11"/>
      <c r="EMH11"/>
      <c r="EMI11"/>
      <c r="EMJ11"/>
      <c r="EMK11"/>
      <c r="EML11"/>
      <c r="EMM11"/>
      <c r="EMN11"/>
      <c r="EMO11"/>
      <c r="EMP11"/>
      <c r="EMQ11"/>
      <c r="EMR11"/>
      <c r="EMS11"/>
      <c r="EMT11"/>
      <c r="EMU11"/>
      <c r="EMV11"/>
      <c r="EMW11"/>
      <c r="EMX11"/>
      <c r="EMY11"/>
      <c r="EMZ11"/>
      <c r="ENA11"/>
      <c r="ENB11"/>
      <c r="ENC11"/>
      <c r="END11"/>
      <c r="ENE11"/>
      <c r="ENF11"/>
      <c r="ENG11"/>
      <c r="ENH11"/>
      <c r="ENI11"/>
      <c r="ENJ11"/>
      <c r="ENK11"/>
      <c r="ENL11"/>
      <c r="ENM11"/>
      <c r="ENN11"/>
      <c r="ENO11"/>
      <c r="ENP11"/>
      <c r="ENQ11"/>
      <c r="ENR11"/>
      <c r="ENS11"/>
      <c r="ENT11"/>
      <c r="ENU11"/>
      <c r="ENV11"/>
      <c r="ENW11"/>
      <c r="ENX11"/>
      <c r="ENY11"/>
      <c r="ENZ11"/>
      <c r="EOA11"/>
      <c r="EOB11"/>
      <c r="EOC11"/>
      <c r="EOD11"/>
      <c r="EOE11"/>
      <c r="EOF11"/>
      <c r="EOG11"/>
      <c r="EOH11"/>
      <c r="EOI11"/>
      <c r="EOJ11"/>
      <c r="EOK11"/>
      <c r="EOL11"/>
      <c r="EOM11"/>
      <c r="EON11"/>
      <c r="EOO11"/>
      <c r="EOP11"/>
      <c r="EOQ11"/>
      <c r="EOR11"/>
      <c r="EOS11"/>
      <c r="EOT11"/>
      <c r="EOU11"/>
      <c r="EOV11"/>
      <c r="EOW11"/>
      <c r="EOX11"/>
      <c r="EOY11"/>
      <c r="EOZ11"/>
      <c r="EPA11"/>
      <c r="EPB11"/>
      <c r="EPC11"/>
      <c r="EPD11"/>
      <c r="EPE11"/>
      <c r="EPF11"/>
      <c r="EPG11"/>
      <c r="EPH11"/>
      <c r="EPI11"/>
      <c r="EPJ11"/>
      <c r="EPK11"/>
      <c r="EPL11"/>
      <c r="EPM11"/>
      <c r="EPN11"/>
      <c r="EPO11"/>
      <c r="EPP11"/>
      <c r="EPQ11"/>
      <c r="EPR11"/>
      <c r="EPS11"/>
      <c r="EPT11"/>
      <c r="EPU11"/>
      <c r="EPV11"/>
      <c r="EPW11"/>
      <c r="EPX11"/>
      <c r="EPY11"/>
      <c r="EPZ11"/>
      <c r="EQA11"/>
      <c r="EQB11"/>
      <c r="EQC11"/>
      <c r="EQD11"/>
      <c r="EQE11"/>
      <c r="EQF11"/>
      <c r="EQG11"/>
      <c r="EQH11"/>
      <c r="EQI11"/>
      <c r="EQJ11"/>
      <c r="EQK11"/>
      <c r="EQL11"/>
      <c r="EQM11"/>
      <c r="EQN11"/>
      <c r="EQO11"/>
      <c r="EQP11"/>
      <c r="EQQ11"/>
      <c r="EQR11"/>
      <c r="EQS11"/>
      <c r="EQT11"/>
      <c r="EQU11"/>
      <c r="EQV11"/>
      <c r="EQW11"/>
      <c r="EQX11"/>
      <c r="EQY11"/>
      <c r="EQZ11"/>
      <c r="ERA11"/>
      <c r="ERB11"/>
      <c r="ERC11"/>
      <c r="ERD11"/>
      <c r="ERE11"/>
      <c r="ERF11"/>
      <c r="ERG11"/>
      <c r="ERH11"/>
      <c r="ERI11"/>
      <c r="ERJ11"/>
      <c r="ERK11"/>
      <c r="ERL11"/>
      <c r="ERM11"/>
      <c r="ERN11"/>
      <c r="ERO11"/>
      <c r="ERP11"/>
      <c r="ERQ11"/>
      <c r="ERR11"/>
      <c r="ERS11"/>
      <c r="ERT11"/>
      <c r="ERU11"/>
      <c r="ERV11"/>
      <c r="ERW11"/>
      <c r="ERX11"/>
      <c r="ERY11"/>
      <c r="ERZ11"/>
      <c r="ESA11"/>
      <c r="ESB11"/>
      <c r="ESC11"/>
      <c r="ESD11"/>
      <c r="ESE11"/>
      <c r="ESF11"/>
      <c r="ESG11"/>
      <c r="ESH11"/>
      <c r="ESI11"/>
      <c r="ESJ11"/>
      <c r="ESK11"/>
      <c r="ESL11"/>
      <c r="ESM11"/>
      <c r="ESN11"/>
      <c r="ESO11"/>
      <c r="ESP11"/>
      <c r="ESQ11"/>
      <c r="ESR11"/>
      <c r="ESS11"/>
      <c r="EST11"/>
      <c r="ESU11"/>
      <c r="ESV11"/>
      <c r="ESW11"/>
      <c r="ESX11"/>
      <c r="ESY11"/>
      <c r="ESZ11"/>
      <c r="ETA11"/>
      <c r="ETB11"/>
      <c r="ETC11"/>
      <c r="ETD11"/>
      <c r="ETE11"/>
      <c r="ETF11"/>
      <c r="ETG11"/>
      <c r="ETH11"/>
      <c r="ETI11"/>
      <c r="ETJ11"/>
      <c r="ETK11"/>
      <c r="ETL11"/>
      <c r="ETM11"/>
      <c r="ETN11"/>
      <c r="ETO11"/>
      <c r="ETP11"/>
      <c r="ETQ11"/>
      <c r="ETR11"/>
      <c r="ETS11"/>
      <c r="ETT11"/>
      <c r="ETU11"/>
      <c r="ETV11"/>
      <c r="ETW11"/>
      <c r="ETX11"/>
      <c r="ETY11"/>
      <c r="ETZ11"/>
      <c r="EUA11"/>
      <c r="EUB11"/>
      <c r="EUC11"/>
      <c r="EUD11"/>
      <c r="EUE11"/>
      <c r="EUF11"/>
      <c r="EUG11"/>
      <c r="EUH11"/>
      <c r="EUI11"/>
      <c r="EUJ11"/>
      <c r="EUK11"/>
      <c r="EUL11"/>
      <c r="EUM11"/>
      <c r="EUN11"/>
      <c r="EUO11"/>
      <c r="EUP11"/>
      <c r="EUQ11"/>
      <c r="EUR11"/>
      <c r="EUS11"/>
      <c r="EUT11"/>
      <c r="EUU11"/>
      <c r="EUV11"/>
      <c r="EUW11"/>
      <c r="EUX11"/>
      <c r="EUY11"/>
      <c r="EUZ11"/>
      <c r="EVA11"/>
      <c r="EVB11"/>
      <c r="EVC11"/>
      <c r="EVD11"/>
      <c r="EVE11"/>
      <c r="EVF11"/>
      <c r="EVG11"/>
      <c r="EVH11"/>
      <c r="EVI11"/>
      <c r="EVJ11"/>
      <c r="EVK11"/>
      <c r="EVL11"/>
      <c r="EVM11"/>
      <c r="EVN11"/>
      <c r="EVO11"/>
      <c r="EVP11"/>
      <c r="EVQ11"/>
      <c r="EVR11"/>
      <c r="EVS11"/>
      <c r="EVT11"/>
      <c r="EVU11"/>
      <c r="EVV11"/>
      <c r="EVW11"/>
      <c r="EVX11"/>
      <c r="EVY11"/>
      <c r="EVZ11"/>
      <c r="EWA11"/>
      <c r="EWB11"/>
      <c r="EWC11"/>
      <c r="EWD11"/>
      <c r="EWE11"/>
      <c r="EWF11"/>
      <c r="EWG11"/>
      <c r="EWH11"/>
      <c r="EWI11"/>
      <c r="EWJ11"/>
      <c r="EWK11"/>
      <c r="EWL11"/>
      <c r="EWM11"/>
      <c r="EWN11"/>
      <c r="EWO11"/>
      <c r="EWP11"/>
      <c r="EWQ11"/>
      <c r="EWR11"/>
      <c r="EWS11"/>
      <c r="EWT11"/>
      <c r="EWU11"/>
      <c r="EWV11"/>
      <c r="EWW11"/>
      <c r="EWX11"/>
      <c r="EWY11"/>
      <c r="EWZ11"/>
      <c r="EXA11"/>
      <c r="EXB11"/>
      <c r="EXC11"/>
      <c r="EXD11"/>
      <c r="EXE11"/>
      <c r="EXF11"/>
      <c r="EXG11"/>
      <c r="EXH11"/>
      <c r="EXI11"/>
      <c r="EXJ11"/>
      <c r="EXK11"/>
      <c r="EXL11"/>
      <c r="EXM11"/>
      <c r="EXN11"/>
      <c r="EXO11"/>
      <c r="EXP11"/>
      <c r="EXQ11"/>
      <c r="EXR11"/>
      <c r="EXS11"/>
      <c r="EXT11"/>
      <c r="EXU11"/>
      <c r="EXV11"/>
      <c r="EXW11"/>
      <c r="EXX11"/>
      <c r="EXY11"/>
      <c r="EXZ11"/>
      <c r="EYA11"/>
      <c r="EYB11"/>
      <c r="EYC11"/>
      <c r="EYD11"/>
      <c r="EYE11"/>
      <c r="EYF11"/>
      <c r="EYG11"/>
      <c r="EYH11"/>
      <c r="EYI11"/>
      <c r="EYJ11"/>
      <c r="EYK11"/>
      <c r="EYL11"/>
      <c r="EYM11"/>
      <c r="EYN11"/>
      <c r="EYO11"/>
      <c r="EYP11"/>
      <c r="EYQ11"/>
      <c r="EYR11"/>
      <c r="EYS11"/>
      <c r="EYT11"/>
      <c r="EYU11"/>
      <c r="EYV11"/>
      <c r="EYW11"/>
      <c r="EYX11"/>
      <c r="EYY11"/>
      <c r="EYZ11"/>
      <c r="EZA11"/>
      <c r="EZB11"/>
      <c r="EZC11"/>
      <c r="EZD11"/>
      <c r="EZE11"/>
      <c r="EZF11"/>
      <c r="EZG11"/>
      <c r="EZH11"/>
      <c r="EZI11"/>
      <c r="EZJ11"/>
      <c r="EZK11"/>
      <c r="EZL11"/>
      <c r="EZM11"/>
      <c r="EZN11"/>
      <c r="EZO11"/>
      <c r="EZP11"/>
      <c r="EZQ11"/>
      <c r="EZR11"/>
      <c r="EZS11"/>
      <c r="EZT11"/>
      <c r="EZU11"/>
      <c r="EZV11"/>
      <c r="EZW11"/>
      <c r="EZX11"/>
      <c r="EZY11"/>
      <c r="EZZ11"/>
      <c r="FAA11"/>
      <c r="FAB11"/>
      <c r="FAC11"/>
      <c r="FAD11"/>
      <c r="FAE11"/>
      <c r="FAF11"/>
      <c r="FAG11"/>
      <c r="FAH11"/>
      <c r="FAI11"/>
      <c r="FAJ11"/>
      <c r="FAK11"/>
      <c r="FAL11"/>
      <c r="FAM11"/>
      <c r="FAN11"/>
      <c r="FAO11"/>
      <c r="FAP11"/>
      <c r="FAQ11"/>
      <c r="FAR11"/>
      <c r="FAS11"/>
      <c r="FAT11"/>
      <c r="FAU11"/>
      <c r="FAV11"/>
      <c r="FAW11"/>
      <c r="FAX11"/>
      <c r="FAY11"/>
      <c r="FAZ11"/>
      <c r="FBA11"/>
      <c r="FBB11"/>
      <c r="FBC11"/>
      <c r="FBD11"/>
      <c r="FBE11"/>
      <c r="FBF11"/>
      <c r="FBG11"/>
      <c r="FBH11"/>
      <c r="FBI11"/>
      <c r="FBJ11"/>
      <c r="FBK11"/>
      <c r="FBL11"/>
      <c r="FBM11"/>
      <c r="FBN11"/>
      <c r="FBO11"/>
      <c r="FBP11"/>
      <c r="FBQ11"/>
      <c r="FBR11"/>
      <c r="FBS11"/>
      <c r="FBT11"/>
      <c r="FBU11"/>
      <c r="FBV11"/>
      <c r="FBW11"/>
      <c r="FBX11"/>
      <c r="FBY11"/>
      <c r="FBZ11"/>
      <c r="FCA11"/>
      <c r="FCB11"/>
      <c r="FCC11"/>
      <c r="FCD11"/>
      <c r="FCE11"/>
      <c r="FCF11"/>
      <c r="FCG11"/>
      <c r="FCH11"/>
      <c r="FCI11"/>
      <c r="FCJ11"/>
      <c r="FCK11"/>
      <c r="FCL11"/>
      <c r="FCM11"/>
      <c r="FCN11"/>
      <c r="FCO11"/>
      <c r="FCP11"/>
      <c r="FCQ11"/>
      <c r="FCR11"/>
      <c r="FCS11"/>
      <c r="FCT11"/>
      <c r="FCU11"/>
      <c r="FCV11"/>
      <c r="FCW11"/>
      <c r="FCX11"/>
      <c r="FCY11"/>
      <c r="FCZ11"/>
      <c r="FDA11"/>
      <c r="FDB11"/>
      <c r="FDC11"/>
      <c r="FDD11"/>
      <c r="FDE11"/>
      <c r="FDF11"/>
      <c r="FDG11"/>
      <c r="FDH11"/>
      <c r="FDI11"/>
      <c r="FDJ11"/>
      <c r="FDK11"/>
      <c r="FDL11"/>
      <c r="FDM11"/>
      <c r="FDN11"/>
      <c r="FDO11"/>
      <c r="FDP11"/>
      <c r="FDQ11"/>
      <c r="FDR11"/>
      <c r="FDS11"/>
      <c r="FDT11"/>
      <c r="FDU11"/>
      <c r="FDV11"/>
      <c r="FDW11"/>
      <c r="FDX11"/>
      <c r="FDY11"/>
      <c r="FDZ11"/>
      <c r="FEA11"/>
      <c r="FEB11"/>
      <c r="FEC11"/>
      <c r="FED11"/>
      <c r="FEE11"/>
      <c r="FEF11"/>
      <c r="FEG11"/>
      <c r="FEH11"/>
      <c r="FEI11"/>
      <c r="FEJ11"/>
      <c r="FEK11"/>
      <c r="FEL11"/>
      <c r="FEM11"/>
      <c r="FEN11"/>
      <c r="FEO11"/>
      <c r="FEP11"/>
      <c r="FEQ11"/>
      <c r="FER11"/>
      <c r="FES11"/>
      <c r="FET11"/>
      <c r="FEU11"/>
      <c r="FEV11"/>
      <c r="FEW11"/>
      <c r="FEX11"/>
      <c r="FEY11"/>
      <c r="FEZ11"/>
      <c r="FFA11"/>
      <c r="FFB11"/>
      <c r="FFC11"/>
      <c r="FFD11"/>
      <c r="FFE11"/>
      <c r="FFF11"/>
      <c r="FFG11"/>
      <c r="FFH11"/>
      <c r="FFI11"/>
      <c r="FFJ11"/>
      <c r="FFK11"/>
      <c r="FFL11"/>
      <c r="FFM11"/>
      <c r="FFN11"/>
      <c r="FFO11"/>
      <c r="FFP11"/>
      <c r="FFQ11"/>
      <c r="FFR11"/>
      <c r="FFS11"/>
      <c r="FFT11"/>
      <c r="FFU11"/>
      <c r="FFV11"/>
      <c r="FFW11"/>
      <c r="FFX11"/>
      <c r="FFY11"/>
      <c r="FFZ11"/>
      <c r="FGA11"/>
      <c r="FGB11"/>
      <c r="FGC11"/>
      <c r="FGD11"/>
      <c r="FGE11"/>
      <c r="FGF11"/>
      <c r="FGG11"/>
      <c r="FGH11"/>
      <c r="FGI11"/>
      <c r="FGJ11"/>
      <c r="FGK11"/>
      <c r="FGL11"/>
      <c r="FGM11"/>
      <c r="FGN11"/>
      <c r="FGO11"/>
      <c r="FGP11"/>
      <c r="FGQ11"/>
      <c r="FGR11"/>
      <c r="FGS11"/>
      <c r="FGT11"/>
      <c r="FGU11"/>
      <c r="FGV11"/>
      <c r="FGW11"/>
      <c r="FGX11"/>
      <c r="FGY11"/>
      <c r="FGZ11"/>
      <c r="FHA11"/>
      <c r="FHB11"/>
      <c r="FHC11"/>
      <c r="FHD11"/>
      <c r="FHE11"/>
      <c r="FHF11"/>
      <c r="FHG11"/>
      <c r="FHH11"/>
      <c r="FHI11"/>
      <c r="FHJ11"/>
      <c r="FHK11"/>
      <c r="FHL11"/>
      <c r="FHM11"/>
      <c r="FHN11"/>
      <c r="FHO11"/>
      <c r="FHP11"/>
      <c r="FHQ11"/>
      <c r="FHR11"/>
      <c r="FHS11"/>
      <c r="FHT11"/>
      <c r="FHU11"/>
      <c r="FHV11"/>
      <c r="FHW11"/>
      <c r="FHX11"/>
      <c r="FHY11"/>
      <c r="FHZ11"/>
      <c r="FIA11"/>
      <c r="FIB11"/>
      <c r="FIC11"/>
      <c r="FID11"/>
      <c r="FIE11"/>
      <c r="FIF11"/>
      <c r="FIG11"/>
      <c r="FIH11"/>
      <c r="FII11"/>
      <c r="FIJ11"/>
      <c r="FIK11"/>
      <c r="FIL11"/>
      <c r="FIM11"/>
      <c r="FIN11"/>
      <c r="FIO11"/>
      <c r="FIP11"/>
      <c r="FIQ11"/>
      <c r="FIR11"/>
      <c r="FIS11"/>
      <c r="FIT11"/>
      <c r="FIU11"/>
      <c r="FIV11"/>
      <c r="FIW11"/>
      <c r="FIX11"/>
      <c r="FIY11"/>
      <c r="FIZ11"/>
      <c r="FJA11"/>
      <c r="FJB11"/>
      <c r="FJC11"/>
      <c r="FJD11"/>
      <c r="FJE11"/>
      <c r="FJF11"/>
      <c r="FJG11"/>
      <c r="FJH11"/>
      <c r="FJI11"/>
      <c r="FJJ11"/>
      <c r="FJK11"/>
      <c r="FJL11"/>
      <c r="FJM11"/>
      <c r="FJN11"/>
      <c r="FJO11"/>
      <c r="FJP11"/>
      <c r="FJQ11"/>
      <c r="FJR11"/>
      <c r="FJS11"/>
      <c r="FJT11"/>
      <c r="FJU11"/>
      <c r="FJV11"/>
      <c r="FJW11"/>
      <c r="FJX11"/>
      <c r="FJY11"/>
      <c r="FJZ11"/>
      <c r="FKA11"/>
      <c r="FKB11"/>
      <c r="FKC11"/>
      <c r="FKD11"/>
      <c r="FKE11"/>
      <c r="FKF11"/>
      <c r="FKG11"/>
      <c r="FKH11"/>
      <c r="FKI11"/>
      <c r="FKJ11"/>
      <c r="FKK11"/>
      <c r="FKL11"/>
      <c r="FKM11"/>
      <c r="FKN11"/>
      <c r="FKO11"/>
      <c r="FKP11"/>
      <c r="FKQ11"/>
      <c r="FKR11"/>
      <c r="FKS11"/>
      <c r="FKT11"/>
      <c r="FKU11"/>
      <c r="FKV11"/>
      <c r="FKW11"/>
      <c r="FKX11"/>
      <c r="FKY11"/>
      <c r="FKZ11"/>
      <c r="FLA11"/>
      <c r="FLB11"/>
      <c r="FLC11"/>
      <c r="FLD11"/>
      <c r="FLE11"/>
      <c r="FLF11"/>
      <c r="FLG11"/>
      <c r="FLH11"/>
      <c r="FLI11"/>
      <c r="FLJ11"/>
      <c r="FLK11"/>
      <c r="FLL11"/>
      <c r="FLM11"/>
      <c r="FLN11"/>
      <c r="FLO11"/>
      <c r="FLP11"/>
      <c r="FLQ11"/>
      <c r="FLR11"/>
      <c r="FLS11"/>
      <c r="FLT11"/>
      <c r="FLU11"/>
      <c r="FLV11"/>
      <c r="FLW11"/>
      <c r="FLX11"/>
      <c r="FLY11"/>
      <c r="FLZ11"/>
      <c r="FMA11"/>
      <c r="FMB11"/>
      <c r="FMC11"/>
      <c r="FMD11"/>
      <c r="FME11"/>
      <c r="FMF11"/>
      <c r="FMG11"/>
      <c r="FMH11"/>
      <c r="FMI11"/>
      <c r="FMJ11"/>
      <c r="FMK11"/>
      <c r="FML11"/>
      <c r="FMM11"/>
      <c r="FMN11"/>
      <c r="FMO11"/>
      <c r="FMP11"/>
      <c r="FMQ11"/>
      <c r="FMR11"/>
      <c r="FMS11"/>
      <c r="FMT11"/>
      <c r="FMU11"/>
      <c r="FMV11"/>
      <c r="FMW11"/>
      <c r="FMX11"/>
      <c r="FMY11"/>
      <c r="FMZ11"/>
      <c r="FNA11"/>
      <c r="FNB11"/>
      <c r="FNC11"/>
      <c r="FND11"/>
      <c r="FNE11"/>
      <c r="FNF11"/>
      <c r="FNG11"/>
      <c r="FNH11"/>
      <c r="FNI11"/>
      <c r="FNJ11"/>
      <c r="FNK11"/>
      <c r="FNL11"/>
      <c r="FNM11"/>
      <c r="FNN11"/>
      <c r="FNO11"/>
      <c r="FNP11"/>
      <c r="FNQ11"/>
      <c r="FNR11"/>
      <c r="FNS11"/>
      <c r="FNT11"/>
      <c r="FNU11"/>
      <c r="FNV11"/>
      <c r="FNW11"/>
      <c r="FNX11"/>
      <c r="FNY11"/>
      <c r="FNZ11"/>
      <c r="FOA11"/>
      <c r="FOB11"/>
      <c r="FOC11"/>
      <c r="FOD11"/>
      <c r="FOE11"/>
      <c r="FOF11"/>
      <c r="FOG11"/>
      <c r="FOH11"/>
      <c r="FOI11"/>
      <c r="FOJ11"/>
      <c r="FOK11"/>
      <c r="FOL11"/>
      <c r="FOM11"/>
      <c r="FON11"/>
      <c r="FOO11"/>
      <c r="FOP11"/>
      <c r="FOQ11"/>
      <c r="FOR11"/>
      <c r="FOS11"/>
      <c r="FOT11"/>
      <c r="FOU11"/>
      <c r="FOV11"/>
      <c r="FOW11"/>
      <c r="FOX11"/>
      <c r="FOY11"/>
      <c r="FOZ11"/>
      <c r="FPA11"/>
      <c r="FPB11"/>
      <c r="FPC11"/>
      <c r="FPD11"/>
      <c r="FPE11"/>
      <c r="FPF11"/>
      <c r="FPG11"/>
      <c r="FPH11"/>
      <c r="FPI11"/>
      <c r="FPJ11"/>
      <c r="FPK11"/>
      <c r="FPL11"/>
      <c r="FPM11"/>
      <c r="FPN11"/>
      <c r="FPO11"/>
      <c r="FPP11"/>
      <c r="FPQ11"/>
      <c r="FPR11"/>
      <c r="FPS11"/>
      <c r="FPT11"/>
      <c r="FPU11"/>
      <c r="FPV11"/>
      <c r="FPW11"/>
      <c r="FPX11"/>
      <c r="FPY11"/>
      <c r="FPZ11"/>
      <c r="FQA11"/>
      <c r="FQB11"/>
      <c r="FQC11"/>
      <c r="FQD11"/>
      <c r="FQE11"/>
      <c r="FQF11"/>
      <c r="FQG11"/>
      <c r="FQH11"/>
      <c r="FQI11"/>
      <c r="FQJ11"/>
      <c r="FQK11"/>
      <c r="FQL11"/>
      <c r="FQM11"/>
      <c r="FQN11"/>
      <c r="FQO11"/>
      <c r="FQP11"/>
      <c r="FQQ11"/>
      <c r="FQR11"/>
      <c r="FQS11"/>
      <c r="FQT11"/>
      <c r="FQU11"/>
      <c r="FQV11"/>
      <c r="FQW11"/>
      <c r="FQX11"/>
      <c r="FQY11"/>
      <c r="FQZ11"/>
      <c r="FRA11"/>
      <c r="FRB11"/>
      <c r="FRC11"/>
      <c r="FRD11"/>
      <c r="FRE11"/>
      <c r="FRF11"/>
      <c r="FRG11"/>
      <c r="FRH11"/>
      <c r="FRI11"/>
      <c r="FRJ11"/>
      <c r="FRK11"/>
      <c r="FRL11"/>
      <c r="FRM11"/>
      <c r="FRN11"/>
      <c r="FRO11"/>
      <c r="FRP11"/>
      <c r="FRQ11"/>
      <c r="FRR11"/>
      <c r="FRS11"/>
      <c r="FRT11"/>
      <c r="FRU11"/>
      <c r="FRV11"/>
      <c r="FRW11"/>
      <c r="FRX11"/>
      <c r="FRY11"/>
      <c r="FRZ11"/>
      <c r="FSA11"/>
      <c r="FSB11"/>
      <c r="FSC11"/>
      <c r="FSD11"/>
      <c r="FSE11"/>
      <c r="FSF11"/>
      <c r="FSG11"/>
      <c r="FSH11"/>
      <c r="FSI11"/>
      <c r="FSJ11"/>
      <c r="FSK11"/>
      <c r="FSL11"/>
      <c r="FSM11"/>
      <c r="FSN11"/>
      <c r="FSO11"/>
      <c r="FSP11"/>
      <c r="FSQ11"/>
      <c r="FSR11"/>
      <c r="FSS11"/>
      <c r="FST11"/>
      <c r="FSU11"/>
      <c r="FSV11"/>
      <c r="FSW11"/>
      <c r="FSX11"/>
      <c r="FSY11"/>
      <c r="FSZ11"/>
      <c r="FTA11"/>
      <c r="FTB11"/>
      <c r="FTC11"/>
      <c r="FTD11"/>
      <c r="FTE11"/>
      <c r="FTF11"/>
      <c r="FTG11"/>
      <c r="FTH11"/>
      <c r="FTI11"/>
      <c r="FTJ11"/>
      <c r="FTK11"/>
      <c r="FTL11"/>
      <c r="FTM11"/>
      <c r="FTN11"/>
      <c r="FTO11"/>
      <c r="FTP11"/>
      <c r="FTQ11"/>
      <c r="FTR11"/>
      <c r="FTS11"/>
      <c r="FTT11"/>
      <c r="FTU11"/>
      <c r="FTV11"/>
      <c r="FTW11"/>
      <c r="FTX11"/>
      <c r="FTY11"/>
      <c r="FTZ11"/>
      <c r="FUA11"/>
      <c r="FUB11"/>
      <c r="FUC11"/>
      <c r="FUD11"/>
      <c r="FUE11"/>
      <c r="FUF11"/>
      <c r="FUG11"/>
      <c r="FUH11"/>
      <c r="FUI11"/>
      <c r="FUJ11"/>
      <c r="FUK11"/>
      <c r="FUL11"/>
      <c r="FUM11"/>
      <c r="FUN11"/>
      <c r="FUO11"/>
      <c r="FUP11"/>
      <c r="FUQ11"/>
      <c r="FUR11"/>
      <c r="FUS11"/>
      <c r="FUT11"/>
      <c r="FUU11"/>
      <c r="FUV11"/>
      <c r="FUW11"/>
      <c r="FUX11"/>
      <c r="FUY11"/>
      <c r="FUZ11"/>
      <c r="FVA11"/>
      <c r="FVB11"/>
      <c r="FVC11"/>
      <c r="FVD11"/>
      <c r="FVE11"/>
      <c r="FVF11"/>
      <c r="FVG11"/>
      <c r="FVH11"/>
      <c r="FVI11"/>
      <c r="FVJ11"/>
      <c r="FVK11"/>
      <c r="FVL11"/>
      <c r="FVM11"/>
      <c r="FVN11"/>
      <c r="FVO11"/>
      <c r="FVP11"/>
      <c r="FVQ11"/>
      <c r="FVR11"/>
      <c r="FVS11"/>
      <c r="FVT11"/>
      <c r="FVU11"/>
      <c r="FVV11"/>
      <c r="FVW11"/>
      <c r="FVX11"/>
      <c r="FVY11"/>
      <c r="FVZ11"/>
      <c r="FWA11"/>
      <c r="FWB11"/>
      <c r="FWC11"/>
      <c r="FWD11"/>
      <c r="FWE11"/>
      <c r="FWF11"/>
      <c r="FWG11"/>
      <c r="FWH11"/>
      <c r="FWI11"/>
      <c r="FWJ11"/>
      <c r="FWK11"/>
      <c r="FWL11"/>
      <c r="FWM11"/>
      <c r="FWN11"/>
      <c r="FWO11"/>
      <c r="FWP11"/>
      <c r="FWQ11"/>
      <c r="FWR11"/>
      <c r="FWS11"/>
      <c r="FWT11"/>
      <c r="FWU11"/>
      <c r="FWV11"/>
      <c r="FWW11"/>
      <c r="FWX11"/>
      <c r="FWY11"/>
      <c r="FWZ11"/>
      <c r="FXA11"/>
      <c r="FXB11"/>
      <c r="FXC11"/>
      <c r="FXD11"/>
      <c r="FXE11"/>
      <c r="FXF11"/>
      <c r="FXG11"/>
      <c r="FXH11"/>
      <c r="FXI11"/>
      <c r="FXJ11"/>
      <c r="FXK11"/>
      <c r="FXL11"/>
      <c r="FXM11"/>
      <c r="FXN11"/>
      <c r="FXO11"/>
      <c r="FXP11"/>
      <c r="FXQ11"/>
      <c r="FXR11"/>
      <c r="FXS11"/>
      <c r="FXT11"/>
      <c r="FXU11"/>
      <c r="FXV11"/>
      <c r="FXW11"/>
      <c r="FXX11"/>
      <c r="FXY11"/>
      <c r="FXZ11"/>
      <c r="FYA11"/>
      <c r="FYB11"/>
      <c r="FYC11"/>
      <c r="FYD11"/>
      <c r="FYE11"/>
      <c r="FYF11"/>
      <c r="FYG11"/>
      <c r="FYH11"/>
      <c r="FYI11"/>
      <c r="FYJ11"/>
      <c r="FYK11"/>
      <c r="FYL11"/>
      <c r="FYM11"/>
      <c r="FYN11"/>
      <c r="FYO11"/>
      <c r="FYP11"/>
      <c r="FYQ11"/>
      <c r="FYR11"/>
      <c r="FYS11"/>
      <c r="FYT11"/>
      <c r="FYU11"/>
      <c r="FYV11"/>
      <c r="FYW11"/>
      <c r="FYX11"/>
      <c r="FYY11"/>
      <c r="FYZ11"/>
      <c r="FZA11"/>
      <c r="FZB11"/>
      <c r="FZC11"/>
      <c r="FZD11"/>
      <c r="FZE11"/>
      <c r="FZF11"/>
      <c r="FZG11"/>
      <c r="FZH11"/>
      <c r="FZI11"/>
      <c r="FZJ11"/>
      <c r="FZK11"/>
      <c r="FZL11"/>
      <c r="FZM11"/>
      <c r="FZN11"/>
      <c r="FZO11"/>
      <c r="FZP11"/>
      <c r="FZQ11"/>
      <c r="FZR11"/>
      <c r="FZS11"/>
      <c r="FZT11"/>
      <c r="FZU11"/>
      <c r="FZV11"/>
      <c r="FZW11"/>
      <c r="FZX11"/>
      <c r="FZY11"/>
      <c r="FZZ11"/>
      <c r="GAA11"/>
      <c r="GAB11"/>
      <c r="GAC11"/>
      <c r="GAD11"/>
      <c r="GAE11"/>
      <c r="GAF11"/>
      <c r="GAG11"/>
      <c r="GAH11"/>
      <c r="GAI11"/>
      <c r="GAJ11"/>
      <c r="GAK11"/>
      <c r="GAL11"/>
      <c r="GAM11"/>
      <c r="GAN11"/>
      <c r="GAO11"/>
      <c r="GAP11"/>
      <c r="GAQ11"/>
      <c r="GAR11"/>
      <c r="GAS11"/>
      <c r="GAT11"/>
      <c r="GAU11"/>
      <c r="GAV11"/>
      <c r="GAW11"/>
      <c r="GAX11"/>
      <c r="GAY11"/>
      <c r="GAZ11"/>
      <c r="GBA11"/>
      <c r="GBB11"/>
      <c r="GBC11"/>
      <c r="GBD11"/>
      <c r="GBE11"/>
      <c r="GBF11"/>
      <c r="GBG11"/>
      <c r="GBH11"/>
      <c r="GBI11"/>
      <c r="GBJ11"/>
      <c r="GBK11"/>
      <c r="GBL11"/>
      <c r="GBM11"/>
      <c r="GBN11"/>
      <c r="GBO11"/>
      <c r="GBP11"/>
      <c r="GBQ11"/>
      <c r="GBR11"/>
      <c r="GBS11"/>
      <c r="GBT11"/>
      <c r="GBU11"/>
      <c r="GBV11"/>
      <c r="GBW11"/>
      <c r="GBX11"/>
      <c r="GBY11"/>
      <c r="GBZ11"/>
      <c r="GCA11"/>
      <c r="GCB11"/>
      <c r="GCC11"/>
      <c r="GCD11"/>
      <c r="GCE11"/>
      <c r="GCF11"/>
      <c r="GCG11"/>
      <c r="GCH11"/>
      <c r="GCI11"/>
      <c r="GCJ11"/>
      <c r="GCK11"/>
      <c r="GCL11"/>
      <c r="GCM11"/>
      <c r="GCN11"/>
      <c r="GCO11"/>
      <c r="GCP11"/>
      <c r="GCQ11"/>
      <c r="GCR11"/>
      <c r="GCS11"/>
      <c r="GCT11"/>
      <c r="GCU11"/>
      <c r="GCV11"/>
      <c r="GCW11"/>
      <c r="GCX11"/>
      <c r="GCY11"/>
      <c r="GCZ11"/>
      <c r="GDA11"/>
      <c r="GDB11"/>
      <c r="GDC11"/>
      <c r="GDD11"/>
      <c r="GDE11"/>
      <c r="GDF11"/>
      <c r="GDG11"/>
      <c r="GDH11"/>
      <c r="GDI11"/>
      <c r="GDJ11"/>
      <c r="GDK11"/>
      <c r="GDL11"/>
      <c r="GDM11"/>
      <c r="GDN11"/>
      <c r="GDO11"/>
      <c r="GDP11"/>
      <c r="GDQ11"/>
      <c r="GDR11"/>
      <c r="GDS11"/>
      <c r="GDT11"/>
      <c r="GDU11"/>
      <c r="GDV11"/>
      <c r="GDW11"/>
      <c r="GDX11"/>
      <c r="GDY11"/>
      <c r="GDZ11"/>
      <c r="GEA11"/>
      <c r="GEB11"/>
      <c r="GEC11"/>
      <c r="GED11"/>
      <c r="GEE11"/>
      <c r="GEF11"/>
      <c r="GEG11"/>
      <c r="GEH11"/>
      <c r="GEI11"/>
      <c r="GEJ11"/>
      <c r="GEK11"/>
      <c r="GEL11"/>
      <c r="GEM11"/>
      <c r="GEN11"/>
      <c r="GEO11"/>
      <c r="GEP11"/>
      <c r="GEQ11"/>
      <c r="GER11"/>
      <c r="GES11"/>
      <c r="GET11"/>
      <c r="GEU11"/>
      <c r="GEV11"/>
      <c r="GEW11"/>
      <c r="GEX11"/>
      <c r="GEY11"/>
      <c r="GEZ11"/>
      <c r="GFA11"/>
      <c r="GFB11"/>
      <c r="GFC11"/>
      <c r="GFD11"/>
      <c r="GFE11"/>
      <c r="GFF11"/>
      <c r="GFG11"/>
      <c r="GFH11"/>
      <c r="GFI11"/>
      <c r="GFJ11"/>
      <c r="GFK11"/>
      <c r="GFL11"/>
      <c r="GFM11"/>
      <c r="GFN11"/>
      <c r="GFO11"/>
      <c r="GFP11"/>
      <c r="GFQ11"/>
      <c r="GFR11"/>
      <c r="GFS11"/>
      <c r="GFT11"/>
      <c r="GFU11"/>
      <c r="GFV11"/>
      <c r="GFW11"/>
      <c r="GFX11"/>
      <c r="GFY11"/>
      <c r="GFZ11"/>
      <c r="GGA11"/>
      <c r="GGB11"/>
      <c r="GGC11"/>
      <c r="GGD11"/>
      <c r="GGE11"/>
      <c r="GGF11"/>
      <c r="GGG11"/>
      <c r="GGH11"/>
      <c r="GGI11"/>
      <c r="GGJ11"/>
      <c r="GGK11"/>
      <c r="GGL11"/>
      <c r="GGM11"/>
      <c r="GGN11"/>
      <c r="GGO11"/>
      <c r="GGP11"/>
      <c r="GGQ11"/>
      <c r="GGR11"/>
      <c r="GGS11"/>
      <c r="GGT11"/>
      <c r="GGU11"/>
      <c r="GGV11"/>
      <c r="GGW11"/>
      <c r="GGX11"/>
      <c r="GGY11"/>
      <c r="GGZ11"/>
      <c r="GHA11"/>
      <c r="GHB11"/>
      <c r="GHC11"/>
      <c r="GHD11"/>
      <c r="GHE11"/>
      <c r="GHF11"/>
      <c r="GHG11"/>
      <c r="GHH11"/>
      <c r="GHI11"/>
      <c r="GHJ11"/>
      <c r="GHK11"/>
      <c r="GHL11"/>
      <c r="GHM11"/>
      <c r="GHN11"/>
      <c r="GHO11"/>
      <c r="GHP11"/>
      <c r="GHQ11"/>
      <c r="GHR11"/>
      <c r="GHS11"/>
      <c r="GHT11"/>
      <c r="GHU11"/>
      <c r="GHV11"/>
      <c r="GHW11"/>
      <c r="GHX11"/>
      <c r="GHY11"/>
      <c r="GHZ11"/>
      <c r="GIA11"/>
      <c r="GIB11"/>
      <c r="GIC11"/>
      <c r="GID11"/>
      <c r="GIE11"/>
      <c r="GIF11"/>
      <c r="GIG11"/>
      <c r="GIH11"/>
      <c r="GII11"/>
      <c r="GIJ11"/>
      <c r="GIK11"/>
      <c r="GIL11"/>
      <c r="GIM11"/>
      <c r="GIN11"/>
      <c r="GIO11"/>
      <c r="GIP11"/>
      <c r="GIQ11"/>
      <c r="GIR11"/>
      <c r="GIS11"/>
      <c r="GIT11"/>
      <c r="GIU11"/>
      <c r="GIV11"/>
      <c r="GIW11"/>
      <c r="GIX11"/>
      <c r="GIY11"/>
      <c r="GIZ11"/>
      <c r="GJA11"/>
      <c r="GJB11"/>
      <c r="GJC11"/>
      <c r="GJD11"/>
      <c r="GJE11"/>
      <c r="GJF11"/>
      <c r="GJG11"/>
      <c r="GJH11"/>
      <c r="GJI11"/>
      <c r="GJJ11"/>
      <c r="GJK11"/>
      <c r="GJL11"/>
      <c r="GJM11"/>
      <c r="GJN11"/>
      <c r="GJO11"/>
      <c r="GJP11"/>
      <c r="GJQ11"/>
      <c r="GJR11"/>
      <c r="GJS11"/>
      <c r="GJT11"/>
      <c r="GJU11"/>
      <c r="GJV11"/>
      <c r="GJW11"/>
      <c r="GJX11"/>
      <c r="GJY11"/>
      <c r="GJZ11"/>
      <c r="GKA11"/>
      <c r="GKB11"/>
      <c r="GKC11"/>
      <c r="GKD11"/>
      <c r="GKE11"/>
      <c r="GKF11"/>
      <c r="GKG11"/>
      <c r="GKH11"/>
      <c r="GKI11"/>
      <c r="GKJ11"/>
      <c r="GKK11"/>
      <c r="GKL11"/>
      <c r="GKM11"/>
      <c r="GKN11"/>
      <c r="GKO11"/>
      <c r="GKP11"/>
      <c r="GKQ11"/>
      <c r="GKR11"/>
      <c r="GKS11"/>
      <c r="GKT11"/>
      <c r="GKU11"/>
      <c r="GKV11"/>
      <c r="GKW11"/>
      <c r="GKX11"/>
      <c r="GKY11"/>
      <c r="GKZ11"/>
      <c r="GLA11"/>
      <c r="GLB11"/>
      <c r="GLC11"/>
      <c r="GLD11"/>
      <c r="GLE11"/>
      <c r="GLF11"/>
      <c r="GLG11"/>
      <c r="GLH11"/>
      <c r="GLI11"/>
      <c r="GLJ11"/>
      <c r="GLK11"/>
      <c r="GLL11"/>
      <c r="GLM11"/>
      <c r="GLN11"/>
      <c r="GLO11"/>
      <c r="GLP11"/>
      <c r="GLQ11"/>
      <c r="GLR11"/>
      <c r="GLS11"/>
      <c r="GLT11"/>
      <c r="GLU11"/>
      <c r="GLV11"/>
      <c r="GLW11"/>
      <c r="GLX11"/>
      <c r="GLY11"/>
      <c r="GLZ11"/>
      <c r="GMA11"/>
      <c r="GMB11"/>
      <c r="GMC11"/>
      <c r="GMD11"/>
      <c r="GME11"/>
      <c r="GMF11"/>
      <c r="GMG11"/>
      <c r="GMH11"/>
      <c r="GMI11"/>
      <c r="GMJ11"/>
      <c r="GMK11"/>
      <c r="GML11"/>
      <c r="GMM11"/>
      <c r="GMN11"/>
      <c r="GMO11"/>
      <c r="GMP11"/>
      <c r="GMQ11"/>
      <c r="GMR11"/>
      <c r="GMS11"/>
      <c r="GMT11"/>
      <c r="GMU11"/>
      <c r="GMV11"/>
      <c r="GMW11"/>
      <c r="GMX11"/>
      <c r="GMY11"/>
      <c r="GMZ11"/>
      <c r="GNA11"/>
      <c r="GNB11"/>
      <c r="GNC11"/>
      <c r="GND11"/>
      <c r="GNE11"/>
      <c r="GNF11"/>
      <c r="GNG11"/>
      <c r="GNH11"/>
      <c r="GNI11"/>
      <c r="GNJ11"/>
      <c r="GNK11"/>
      <c r="GNL11"/>
      <c r="GNM11"/>
      <c r="GNN11"/>
      <c r="GNO11"/>
      <c r="GNP11"/>
      <c r="GNQ11"/>
      <c r="GNR11"/>
      <c r="GNS11"/>
      <c r="GNT11"/>
      <c r="GNU11"/>
      <c r="GNV11"/>
      <c r="GNW11"/>
      <c r="GNX11"/>
      <c r="GNY11"/>
      <c r="GNZ11"/>
      <c r="GOA11"/>
      <c r="GOB11"/>
      <c r="GOC11"/>
      <c r="GOD11"/>
      <c r="GOE11"/>
      <c r="GOF11"/>
      <c r="GOG11"/>
      <c r="GOH11"/>
      <c r="GOI11"/>
      <c r="GOJ11"/>
      <c r="GOK11"/>
      <c r="GOL11"/>
      <c r="GOM11"/>
      <c r="GON11"/>
      <c r="GOO11"/>
      <c r="GOP11"/>
      <c r="GOQ11"/>
      <c r="GOR11"/>
      <c r="GOS11"/>
      <c r="GOT11"/>
      <c r="GOU11"/>
      <c r="GOV11"/>
      <c r="GOW11"/>
      <c r="GOX11"/>
      <c r="GOY11"/>
      <c r="GOZ11"/>
      <c r="GPA11"/>
      <c r="GPB11"/>
      <c r="GPC11"/>
      <c r="GPD11"/>
      <c r="GPE11"/>
      <c r="GPF11"/>
      <c r="GPG11"/>
      <c r="GPH11"/>
      <c r="GPI11"/>
      <c r="GPJ11"/>
      <c r="GPK11"/>
      <c r="GPL11"/>
      <c r="GPM11"/>
      <c r="GPN11"/>
      <c r="GPO11"/>
      <c r="GPP11"/>
      <c r="GPQ11"/>
      <c r="GPR11"/>
      <c r="GPS11"/>
      <c r="GPT11"/>
      <c r="GPU11"/>
      <c r="GPV11"/>
      <c r="GPW11"/>
      <c r="GPX11"/>
      <c r="GPY11"/>
      <c r="GPZ11"/>
      <c r="GQA11"/>
      <c r="GQB11"/>
      <c r="GQC11"/>
      <c r="GQD11"/>
      <c r="GQE11"/>
      <c r="GQF11"/>
      <c r="GQG11"/>
      <c r="GQH11"/>
      <c r="GQI11"/>
      <c r="GQJ11"/>
      <c r="GQK11"/>
      <c r="GQL11"/>
      <c r="GQM11"/>
      <c r="GQN11"/>
      <c r="GQO11"/>
      <c r="GQP11"/>
      <c r="GQQ11"/>
      <c r="GQR11"/>
      <c r="GQS11"/>
      <c r="GQT11"/>
      <c r="GQU11"/>
      <c r="GQV11"/>
      <c r="GQW11"/>
      <c r="GQX11"/>
      <c r="GQY11"/>
      <c r="GQZ11"/>
      <c r="GRA11"/>
      <c r="GRB11"/>
      <c r="GRC11"/>
      <c r="GRD11"/>
      <c r="GRE11"/>
      <c r="GRF11"/>
      <c r="GRG11"/>
      <c r="GRH11"/>
      <c r="GRI11"/>
      <c r="GRJ11"/>
      <c r="GRK11"/>
      <c r="GRL11"/>
      <c r="GRM11"/>
      <c r="GRN11"/>
      <c r="GRO11"/>
      <c r="GRP11"/>
      <c r="GRQ11"/>
      <c r="GRR11"/>
      <c r="GRS11"/>
      <c r="GRT11"/>
      <c r="GRU11"/>
      <c r="GRV11"/>
      <c r="GRW11"/>
      <c r="GRX11"/>
      <c r="GRY11"/>
      <c r="GRZ11"/>
      <c r="GSA11"/>
      <c r="GSB11"/>
      <c r="GSC11"/>
      <c r="GSD11"/>
      <c r="GSE11"/>
      <c r="GSF11"/>
      <c r="GSG11"/>
      <c r="GSH11"/>
      <c r="GSI11"/>
      <c r="GSJ11"/>
      <c r="GSK11"/>
      <c r="GSL11"/>
      <c r="GSM11"/>
      <c r="GSN11"/>
      <c r="GSO11"/>
      <c r="GSP11"/>
      <c r="GSQ11"/>
      <c r="GSR11"/>
      <c r="GSS11"/>
      <c r="GST11"/>
      <c r="GSU11"/>
      <c r="GSV11"/>
      <c r="GSW11"/>
      <c r="GSX11"/>
      <c r="GSY11"/>
      <c r="GSZ11"/>
      <c r="GTA11"/>
      <c r="GTB11"/>
      <c r="GTC11"/>
      <c r="GTD11"/>
      <c r="GTE11"/>
      <c r="GTF11"/>
      <c r="GTG11"/>
      <c r="GTH11"/>
      <c r="GTI11"/>
      <c r="GTJ11"/>
      <c r="GTK11"/>
      <c r="GTL11"/>
      <c r="GTM11"/>
      <c r="GTN11"/>
      <c r="GTO11"/>
      <c r="GTP11"/>
      <c r="GTQ11"/>
      <c r="GTR11"/>
      <c r="GTS11"/>
      <c r="GTT11"/>
      <c r="GTU11"/>
      <c r="GTV11"/>
      <c r="GTW11"/>
      <c r="GTX11"/>
      <c r="GTY11"/>
      <c r="GTZ11"/>
      <c r="GUA11"/>
      <c r="GUB11"/>
      <c r="GUC11"/>
      <c r="GUD11"/>
      <c r="GUE11"/>
      <c r="GUF11"/>
      <c r="GUG11"/>
      <c r="GUH11"/>
      <c r="GUI11"/>
      <c r="GUJ11"/>
      <c r="GUK11"/>
      <c r="GUL11"/>
      <c r="GUM11"/>
      <c r="GUN11"/>
      <c r="GUO11"/>
      <c r="GUP11"/>
      <c r="GUQ11"/>
      <c r="GUR11"/>
      <c r="GUS11"/>
      <c r="GUT11"/>
      <c r="GUU11"/>
      <c r="GUV11"/>
      <c r="GUW11"/>
      <c r="GUX11"/>
      <c r="GUY11"/>
      <c r="GUZ11"/>
      <c r="GVA11"/>
      <c r="GVB11"/>
      <c r="GVC11"/>
      <c r="GVD11"/>
      <c r="GVE11"/>
      <c r="GVF11"/>
      <c r="GVG11"/>
      <c r="GVH11"/>
      <c r="GVI11"/>
      <c r="GVJ11"/>
      <c r="GVK11"/>
      <c r="GVL11"/>
      <c r="GVM11"/>
      <c r="GVN11"/>
      <c r="GVO11"/>
      <c r="GVP11"/>
      <c r="GVQ11"/>
      <c r="GVR11"/>
      <c r="GVS11"/>
      <c r="GVT11"/>
      <c r="GVU11"/>
      <c r="GVV11"/>
      <c r="GVW11"/>
      <c r="GVX11"/>
      <c r="GVY11"/>
      <c r="GVZ11"/>
      <c r="GWA11"/>
      <c r="GWB11"/>
      <c r="GWC11"/>
      <c r="GWD11"/>
      <c r="GWE11"/>
      <c r="GWF11"/>
      <c r="GWG11"/>
      <c r="GWH11"/>
      <c r="GWI11"/>
      <c r="GWJ11"/>
      <c r="GWK11"/>
      <c r="GWL11"/>
      <c r="GWM11"/>
      <c r="GWN11"/>
      <c r="GWO11"/>
      <c r="GWP11"/>
      <c r="GWQ11"/>
      <c r="GWR11"/>
      <c r="GWS11"/>
      <c r="GWT11"/>
      <c r="GWU11"/>
      <c r="GWV11"/>
      <c r="GWW11"/>
      <c r="GWX11"/>
      <c r="GWY11"/>
      <c r="GWZ11"/>
      <c r="GXA11"/>
      <c r="GXB11"/>
      <c r="GXC11"/>
      <c r="GXD11"/>
      <c r="GXE11"/>
      <c r="GXF11"/>
      <c r="GXG11"/>
      <c r="GXH11"/>
      <c r="GXI11"/>
      <c r="GXJ11"/>
      <c r="GXK11"/>
      <c r="GXL11"/>
      <c r="GXM11"/>
      <c r="GXN11"/>
      <c r="GXO11"/>
      <c r="GXP11"/>
      <c r="GXQ11"/>
      <c r="GXR11"/>
      <c r="GXS11"/>
      <c r="GXT11"/>
      <c r="GXU11"/>
      <c r="GXV11"/>
      <c r="GXW11"/>
      <c r="GXX11"/>
      <c r="GXY11"/>
      <c r="GXZ11"/>
      <c r="GYA11"/>
      <c r="GYB11"/>
      <c r="GYC11"/>
      <c r="GYD11"/>
      <c r="GYE11"/>
      <c r="GYF11"/>
      <c r="GYG11"/>
      <c r="GYH11"/>
      <c r="GYI11"/>
      <c r="GYJ11"/>
      <c r="GYK11"/>
      <c r="GYL11"/>
      <c r="GYM11"/>
      <c r="GYN11"/>
      <c r="GYO11"/>
      <c r="GYP11"/>
      <c r="GYQ11"/>
      <c r="GYR11"/>
      <c r="GYS11"/>
      <c r="GYT11"/>
      <c r="GYU11"/>
      <c r="GYV11"/>
      <c r="GYW11"/>
      <c r="GYX11"/>
      <c r="GYY11"/>
      <c r="GYZ11"/>
      <c r="GZA11"/>
      <c r="GZB11"/>
      <c r="GZC11"/>
      <c r="GZD11"/>
      <c r="GZE11"/>
      <c r="GZF11"/>
      <c r="GZG11"/>
      <c r="GZH11"/>
      <c r="GZI11"/>
      <c r="GZJ11"/>
      <c r="GZK11"/>
      <c r="GZL11"/>
      <c r="GZM11"/>
      <c r="GZN11"/>
      <c r="GZO11"/>
      <c r="GZP11"/>
      <c r="GZQ11"/>
      <c r="GZR11"/>
      <c r="GZS11"/>
      <c r="GZT11"/>
      <c r="GZU11"/>
      <c r="GZV11"/>
      <c r="GZW11"/>
      <c r="GZX11"/>
      <c r="GZY11"/>
      <c r="GZZ11"/>
      <c r="HAA11"/>
      <c r="HAB11"/>
      <c r="HAC11"/>
      <c r="HAD11"/>
      <c r="HAE11"/>
      <c r="HAF11"/>
      <c r="HAG11"/>
      <c r="HAH11"/>
      <c r="HAI11"/>
      <c r="HAJ11"/>
      <c r="HAK11"/>
      <c r="HAL11"/>
      <c r="HAM11"/>
      <c r="HAN11"/>
      <c r="HAO11"/>
      <c r="HAP11"/>
      <c r="HAQ11"/>
      <c r="HAR11"/>
      <c r="HAS11"/>
      <c r="HAT11"/>
      <c r="HAU11"/>
      <c r="HAV11"/>
      <c r="HAW11"/>
      <c r="HAX11"/>
      <c r="HAY11"/>
      <c r="HAZ11"/>
      <c r="HBA11"/>
      <c r="HBB11"/>
      <c r="HBC11"/>
      <c r="HBD11"/>
      <c r="HBE11"/>
      <c r="HBF11"/>
      <c r="HBG11"/>
      <c r="HBH11"/>
      <c r="HBI11"/>
      <c r="HBJ11"/>
      <c r="HBK11"/>
      <c r="HBL11"/>
      <c r="HBM11"/>
      <c r="HBN11"/>
      <c r="HBO11"/>
      <c r="HBP11"/>
      <c r="HBQ11"/>
      <c r="HBR11"/>
      <c r="HBS11"/>
      <c r="HBT11"/>
      <c r="HBU11"/>
      <c r="HBV11"/>
      <c r="HBW11"/>
      <c r="HBX11"/>
      <c r="HBY11"/>
      <c r="HBZ11"/>
      <c r="HCA11"/>
      <c r="HCB11"/>
      <c r="HCC11"/>
      <c r="HCD11"/>
      <c r="HCE11"/>
      <c r="HCF11"/>
      <c r="HCG11"/>
      <c r="HCH11"/>
      <c r="HCI11"/>
      <c r="HCJ11"/>
      <c r="HCK11"/>
      <c r="HCL11"/>
      <c r="HCM11"/>
      <c r="HCN11"/>
      <c r="HCO11"/>
      <c r="HCP11"/>
      <c r="HCQ11"/>
      <c r="HCR11"/>
      <c r="HCS11"/>
      <c r="HCT11"/>
      <c r="HCU11"/>
      <c r="HCV11"/>
      <c r="HCW11"/>
      <c r="HCX11"/>
      <c r="HCY11"/>
      <c r="HCZ11"/>
      <c r="HDA11"/>
      <c r="HDB11"/>
      <c r="HDC11"/>
      <c r="HDD11"/>
      <c r="HDE11"/>
      <c r="HDF11"/>
      <c r="HDG11"/>
      <c r="HDH11"/>
      <c r="HDI11"/>
      <c r="HDJ11"/>
      <c r="HDK11"/>
      <c r="HDL11"/>
      <c r="HDM11"/>
      <c r="HDN11"/>
      <c r="HDO11"/>
      <c r="HDP11"/>
      <c r="HDQ11"/>
      <c r="HDR11"/>
      <c r="HDS11"/>
      <c r="HDT11"/>
      <c r="HDU11"/>
      <c r="HDV11"/>
      <c r="HDW11"/>
      <c r="HDX11"/>
      <c r="HDY11"/>
      <c r="HDZ11"/>
      <c r="HEA11"/>
      <c r="HEB11"/>
      <c r="HEC11"/>
      <c r="HED11"/>
      <c r="HEE11"/>
      <c r="HEF11"/>
      <c r="HEG11"/>
      <c r="HEH11"/>
      <c r="HEI11"/>
      <c r="HEJ11"/>
      <c r="HEK11"/>
      <c r="HEL11"/>
      <c r="HEM11"/>
      <c r="HEN11"/>
      <c r="HEO11"/>
      <c r="HEP11"/>
      <c r="HEQ11"/>
      <c r="HER11"/>
      <c r="HES11"/>
      <c r="HET11"/>
      <c r="HEU11"/>
      <c r="HEV11"/>
      <c r="HEW11"/>
      <c r="HEX11"/>
      <c r="HEY11"/>
      <c r="HEZ11"/>
      <c r="HFA11"/>
      <c r="HFB11"/>
      <c r="HFC11"/>
      <c r="HFD11"/>
      <c r="HFE11"/>
      <c r="HFF11"/>
      <c r="HFG11"/>
      <c r="HFH11"/>
      <c r="HFI11"/>
      <c r="HFJ11"/>
      <c r="HFK11"/>
      <c r="HFL11"/>
      <c r="HFM11"/>
      <c r="HFN11"/>
      <c r="HFO11"/>
      <c r="HFP11"/>
      <c r="HFQ11"/>
      <c r="HFR11"/>
      <c r="HFS11"/>
      <c r="HFT11"/>
      <c r="HFU11"/>
      <c r="HFV11"/>
      <c r="HFW11"/>
      <c r="HFX11"/>
      <c r="HFY11"/>
      <c r="HFZ11"/>
      <c r="HGA11"/>
      <c r="HGB11"/>
      <c r="HGC11"/>
      <c r="HGD11"/>
      <c r="HGE11"/>
      <c r="HGF11"/>
      <c r="HGG11"/>
      <c r="HGH11"/>
      <c r="HGI11"/>
      <c r="HGJ11"/>
      <c r="HGK11"/>
      <c r="HGL11"/>
      <c r="HGM11"/>
      <c r="HGN11"/>
      <c r="HGO11"/>
      <c r="HGP11"/>
      <c r="HGQ11"/>
      <c r="HGR11"/>
      <c r="HGS11"/>
      <c r="HGT11"/>
      <c r="HGU11"/>
      <c r="HGV11"/>
      <c r="HGW11"/>
      <c r="HGX11"/>
      <c r="HGY11"/>
      <c r="HGZ11"/>
      <c r="HHA11"/>
      <c r="HHB11"/>
      <c r="HHC11"/>
      <c r="HHD11"/>
      <c r="HHE11"/>
      <c r="HHF11"/>
      <c r="HHG11"/>
      <c r="HHH11"/>
      <c r="HHI11"/>
      <c r="HHJ11"/>
      <c r="HHK11"/>
      <c r="HHL11"/>
      <c r="HHM11"/>
      <c r="HHN11"/>
      <c r="HHO11"/>
      <c r="HHP11"/>
      <c r="HHQ11"/>
      <c r="HHR11"/>
      <c r="HHS11"/>
      <c r="HHT11"/>
      <c r="HHU11"/>
      <c r="HHV11"/>
      <c r="HHW11"/>
      <c r="HHX11"/>
      <c r="HHY11"/>
      <c r="HHZ11"/>
      <c r="HIA11"/>
      <c r="HIB11"/>
      <c r="HIC11"/>
      <c r="HID11"/>
      <c r="HIE11"/>
      <c r="HIF11"/>
      <c r="HIG11"/>
      <c r="HIH11"/>
      <c r="HII11"/>
      <c r="HIJ11"/>
      <c r="HIK11"/>
      <c r="HIL11"/>
      <c r="HIM11"/>
      <c r="HIN11"/>
      <c r="HIO11"/>
      <c r="HIP11"/>
      <c r="HIQ11"/>
      <c r="HIR11"/>
      <c r="HIS11"/>
      <c r="HIT11"/>
      <c r="HIU11"/>
      <c r="HIV11"/>
      <c r="HIW11"/>
      <c r="HIX11"/>
      <c r="HIY11"/>
      <c r="HIZ11"/>
      <c r="HJA11"/>
      <c r="HJB11"/>
      <c r="HJC11"/>
      <c r="HJD11"/>
      <c r="HJE11"/>
      <c r="HJF11"/>
      <c r="HJG11"/>
      <c r="HJH11"/>
      <c r="HJI11"/>
      <c r="HJJ11"/>
      <c r="HJK11"/>
      <c r="HJL11"/>
      <c r="HJM11"/>
      <c r="HJN11"/>
      <c r="HJO11"/>
      <c r="HJP11"/>
      <c r="HJQ11"/>
      <c r="HJR11"/>
      <c r="HJS11"/>
      <c r="HJT11"/>
      <c r="HJU11"/>
      <c r="HJV11"/>
      <c r="HJW11"/>
      <c r="HJX11"/>
      <c r="HJY11"/>
      <c r="HJZ11"/>
      <c r="HKA11"/>
      <c r="HKB11"/>
      <c r="HKC11"/>
      <c r="HKD11"/>
      <c r="HKE11"/>
      <c r="HKF11"/>
      <c r="HKG11"/>
      <c r="HKH11"/>
      <c r="HKI11"/>
      <c r="HKJ11"/>
      <c r="HKK11"/>
      <c r="HKL11"/>
      <c r="HKM11"/>
      <c r="HKN11"/>
      <c r="HKO11"/>
      <c r="HKP11"/>
      <c r="HKQ11"/>
      <c r="HKR11"/>
      <c r="HKS11"/>
      <c r="HKT11"/>
      <c r="HKU11"/>
      <c r="HKV11"/>
      <c r="HKW11"/>
      <c r="HKX11"/>
      <c r="HKY11"/>
      <c r="HKZ11"/>
      <c r="HLA11"/>
      <c r="HLB11"/>
      <c r="HLC11"/>
      <c r="HLD11"/>
      <c r="HLE11"/>
      <c r="HLF11"/>
      <c r="HLG11"/>
      <c r="HLH11"/>
      <c r="HLI11"/>
      <c r="HLJ11"/>
      <c r="HLK11"/>
      <c r="HLL11"/>
      <c r="HLM11"/>
      <c r="HLN11"/>
      <c r="HLO11"/>
      <c r="HLP11"/>
      <c r="HLQ11"/>
      <c r="HLR11"/>
      <c r="HLS11"/>
      <c r="HLT11"/>
      <c r="HLU11"/>
      <c r="HLV11"/>
      <c r="HLW11"/>
      <c r="HLX11"/>
      <c r="HLY11"/>
      <c r="HLZ11"/>
      <c r="HMA11"/>
      <c r="HMB11"/>
      <c r="HMC11"/>
      <c r="HMD11"/>
      <c r="HME11"/>
      <c r="HMF11"/>
      <c r="HMG11"/>
      <c r="HMH11"/>
      <c r="HMI11"/>
      <c r="HMJ11"/>
      <c r="HMK11"/>
      <c r="HML11"/>
      <c r="HMM11"/>
      <c r="HMN11"/>
      <c r="HMO11"/>
      <c r="HMP11"/>
      <c r="HMQ11"/>
      <c r="HMR11"/>
      <c r="HMS11"/>
      <c r="HMT11"/>
      <c r="HMU11"/>
      <c r="HMV11"/>
      <c r="HMW11"/>
      <c r="HMX11"/>
      <c r="HMY11"/>
      <c r="HMZ11"/>
      <c r="HNA11"/>
      <c r="HNB11"/>
      <c r="HNC11"/>
      <c r="HND11"/>
      <c r="HNE11"/>
      <c r="HNF11"/>
      <c r="HNG11"/>
      <c r="HNH11"/>
      <c r="HNI11"/>
      <c r="HNJ11"/>
      <c r="HNK11"/>
      <c r="HNL11"/>
      <c r="HNM11"/>
      <c r="HNN11"/>
      <c r="HNO11"/>
      <c r="HNP11"/>
      <c r="HNQ11"/>
      <c r="HNR11"/>
      <c r="HNS11"/>
      <c r="HNT11"/>
      <c r="HNU11"/>
      <c r="HNV11"/>
      <c r="HNW11"/>
      <c r="HNX11"/>
      <c r="HNY11"/>
      <c r="HNZ11"/>
      <c r="HOA11"/>
      <c r="HOB11"/>
      <c r="HOC11"/>
      <c r="HOD11"/>
      <c r="HOE11"/>
      <c r="HOF11"/>
      <c r="HOG11"/>
      <c r="HOH11"/>
      <c r="HOI11"/>
      <c r="HOJ11"/>
      <c r="HOK11"/>
      <c r="HOL11"/>
      <c r="HOM11"/>
      <c r="HON11"/>
      <c r="HOO11"/>
      <c r="HOP11"/>
      <c r="HOQ11"/>
      <c r="HOR11"/>
      <c r="HOS11"/>
      <c r="HOT11"/>
      <c r="HOU11"/>
      <c r="HOV11"/>
      <c r="HOW11"/>
      <c r="HOX11"/>
      <c r="HOY11"/>
      <c r="HOZ11"/>
      <c r="HPA11"/>
      <c r="HPB11"/>
      <c r="HPC11"/>
      <c r="HPD11"/>
      <c r="HPE11"/>
      <c r="HPF11"/>
      <c r="HPG11"/>
      <c r="HPH11"/>
      <c r="HPI11"/>
      <c r="HPJ11"/>
      <c r="HPK11"/>
      <c r="HPL11"/>
      <c r="HPM11"/>
      <c r="HPN11"/>
      <c r="HPO11"/>
      <c r="HPP11"/>
      <c r="HPQ11"/>
      <c r="HPR11"/>
      <c r="HPS11"/>
      <c r="HPT11"/>
      <c r="HPU11"/>
      <c r="HPV11"/>
      <c r="HPW11"/>
      <c r="HPX11"/>
      <c r="HPY11"/>
      <c r="HPZ11"/>
      <c r="HQA11"/>
      <c r="HQB11"/>
      <c r="HQC11"/>
      <c r="HQD11"/>
      <c r="HQE11"/>
      <c r="HQF11"/>
      <c r="HQG11"/>
      <c r="HQH11"/>
      <c r="HQI11"/>
      <c r="HQJ11"/>
      <c r="HQK11"/>
      <c r="HQL11"/>
      <c r="HQM11"/>
      <c r="HQN11"/>
      <c r="HQO11"/>
      <c r="HQP11"/>
      <c r="HQQ11"/>
      <c r="HQR11"/>
      <c r="HQS11"/>
      <c r="HQT11"/>
      <c r="HQU11"/>
      <c r="HQV11"/>
      <c r="HQW11"/>
      <c r="HQX11"/>
      <c r="HQY11"/>
      <c r="HQZ11"/>
      <c r="HRA11"/>
      <c r="HRB11"/>
      <c r="HRC11"/>
      <c r="HRD11"/>
      <c r="HRE11"/>
      <c r="HRF11"/>
      <c r="HRG11"/>
      <c r="HRH11"/>
      <c r="HRI11"/>
      <c r="HRJ11"/>
      <c r="HRK11"/>
      <c r="HRL11"/>
      <c r="HRM11"/>
      <c r="HRN11"/>
      <c r="HRO11"/>
      <c r="HRP11"/>
      <c r="HRQ11"/>
      <c r="HRR11"/>
      <c r="HRS11"/>
      <c r="HRT11"/>
      <c r="HRU11"/>
      <c r="HRV11"/>
      <c r="HRW11"/>
      <c r="HRX11"/>
      <c r="HRY11"/>
      <c r="HRZ11"/>
      <c r="HSA11"/>
      <c r="HSB11"/>
      <c r="HSC11"/>
      <c r="HSD11"/>
      <c r="HSE11"/>
      <c r="HSF11"/>
      <c r="HSG11"/>
      <c r="HSH11"/>
      <c r="HSI11"/>
      <c r="HSJ11"/>
      <c r="HSK11"/>
      <c r="HSL11"/>
      <c r="HSM11"/>
      <c r="HSN11"/>
      <c r="HSO11"/>
      <c r="HSP11"/>
      <c r="HSQ11"/>
      <c r="HSR11"/>
      <c r="HSS11"/>
      <c r="HST11"/>
      <c r="HSU11"/>
      <c r="HSV11"/>
      <c r="HSW11"/>
      <c r="HSX11"/>
      <c r="HSY11"/>
      <c r="HSZ11"/>
      <c r="HTA11"/>
      <c r="HTB11"/>
      <c r="HTC11"/>
      <c r="HTD11"/>
      <c r="HTE11"/>
      <c r="HTF11"/>
      <c r="HTG11"/>
      <c r="HTH11"/>
      <c r="HTI11"/>
      <c r="HTJ11"/>
      <c r="HTK11"/>
      <c r="HTL11"/>
      <c r="HTM11"/>
      <c r="HTN11"/>
      <c r="HTO11"/>
      <c r="HTP11"/>
      <c r="HTQ11"/>
      <c r="HTR11"/>
      <c r="HTS11"/>
      <c r="HTT11"/>
      <c r="HTU11"/>
      <c r="HTV11"/>
      <c r="HTW11"/>
      <c r="HTX11"/>
      <c r="HTY11"/>
      <c r="HTZ11"/>
      <c r="HUA11"/>
      <c r="HUB11"/>
      <c r="HUC11"/>
      <c r="HUD11"/>
      <c r="HUE11"/>
      <c r="HUF11"/>
      <c r="HUG11"/>
      <c r="HUH11"/>
      <c r="HUI11"/>
      <c r="HUJ11"/>
      <c r="HUK11"/>
      <c r="HUL11"/>
      <c r="HUM11"/>
      <c r="HUN11"/>
      <c r="HUO11"/>
      <c r="HUP11"/>
      <c r="HUQ11"/>
      <c r="HUR11"/>
      <c r="HUS11"/>
      <c r="HUT11"/>
      <c r="HUU11"/>
      <c r="HUV11"/>
      <c r="HUW11"/>
      <c r="HUX11"/>
      <c r="HUY11"/>
      <c r="HUZ11"/>
      <c r="HVA11"/>
      <c r="HVB11"/>
      <c r="HVC11"/>
      <c r="HVD11"/>
      <c r="HVE11"/>
      <c r="HVF11"/>
      <c r="HVG11"/>
      <c r="HVH11"/>
      <c r="HVI11"/>
      <c r="HVJ11"/>
      <c r="HVK11"/>
      <c r="HVL11"/>
      <c r="HVM11"/>
      <c r="HVN11"/>
      <c r="HVO11"/>
      <c r="HVP11"/>
      <c r="HVQ11"/>
      <c r="HVR11"/>
      <c r="HVS11"/>
      <c r="HVT11"/>
      <c r="HVU11"/>
      <c r="HVV11"/>
      <c r="HVW11"/>
      <c r="HVX11"/>
      <c r="HVY11"/>
      <c r="HVZ11"/>
      <c r="HWA11"/>
      <c r="HWB11"/>
      <c r="HWC11"/>
      <c r="HWD11"/>
      <c r="HWE11"/>
      <c r="HWF11"/>
      <c r="HWG11"/>
      <c r="HWH11"/>
      <c r="HWI11"/>
      <c r="HWJ11"/>
      <c r="HWK11"/>
      <c r="HWL11"/>
      <c r="HWM11"/>
      <c r="HWN11"/>
      <c r="HWO11"/>
      <c r="HWP11"/>
      <c r="HWQ11"/>
      <c r="HWR11"/>
      <c r="HWS11"/>
      <c r="HWT11"/>
      <c r="HWU11"/>
      <c r="HWV11"/>
      <c r="HWW11"/>
      <c r="HWX11"/>
      <c r="HWY11"/>
      <c r="HWZ11"/>
      <c r="HXA11"/>
      <c r="HXB11"/>
      <c r="HXC11"/>
      <c r="HXD11"/>
      <c r="HXE11"/>
      <c r="HXF11"/>
      <c r="HXG11"/>
      <c r="HXH11"/>
      <c r="HXI11"/>
      <c r="HXJ11"/>
      <c r="HXK11"/>
      <c r="HXL11"/>
      <c r="HXM11"/>
      <c r="HXN11"/>
      <c r="HXO11"/>
      <c r="HXP11"/>
      <c r="HXQ11"/>
      <c r="HXR11"/>
      <c r="HXS11"/>
      <c r="HXT11"/>
      <c r="HXU11"/>
      <c r="HXV11"/>
      <c r="HXW11"/>
      <c r="HXX11"/>
      <c r="HXY11"/>
      <c r="HXZ11"/>
      <c r="HYA11"/>
      <c r="HYB11"/>
      <c r="HYC11"/>
      <c r="HYD11"/>
      <c r="HYE11"/>
      <c r="HYF11"/>
      <c r="HYG11"/>
      <c r="HYH11"/>
      <c r="HYI11"/>
      <c r="HYJ11"/>
      <c r="HYK11"/>
      <c r="HYL11"/>
      <c r="HYM11"/>
      <c r="HYN11"/>
      <c r="HYO11"/>
      <c r="HYP11"/>
      <c r="HYQ11"/>
      <c r="HYR11"/>
      <c r="HYS11"/>
      <c r="HYT11"/>
      <c r="HYU11"/>
      <c r="HYV11"/>
      <c r="HYW11"/>
      <c r="HYX11"/>
      <c r="HYY11"/>
      <c r="HYZ11"/>
      <c r="HZA11"/>
      <c r="HZB11"/>
      <c r="HZC11"/>
      <c r="HZD11"/>
      <c r="HZE11"/>
      <c r="HZF11"/>
      <c r="HZG11"/>
      <c r="HZH11"/>
      <c r="HZI11"/>
      <c r="HZJ11"/>
      <c r="HZK11"/>
      <c r="HZL11"/>
      <c r="HZM11"/>
      <c r="HZN11"/>
      <c r="HZO11"/>
      <c r="HZP11"/>
      <c r="HZQ11"/>
      <c r="HZR11"/>
      <c r="HZS11"/>
      <c r="HZT11"/>
      <c r="HZU11"/>
      <c r="HZV11"/>
      <c r="HZW11"/>
      <c r="HZX11"/>
      <c r="HZY11"/>
      <c r="HZZ11"/>
      <c r="IAA11"/>
      <c r="IAB11"/>
      <c r="IAC11"/>
      <c r="IAD11"/>
      <c r="IAE11"/>
      <c r="IAF11"/>
      <c r="IAG11"/>
      <c r="IAH11"/>
      <c r="IAI11"/>
      <c r="IAJ11"/>
      <c r="IAK11"/>
      <c r="IAL11"/>
      <c r="IAM11"/>
      <c r="IAN11"/>
      <c r="IAO11"/>
      <c r="IAP11"/>
      <c r="IAQ11"/>
      <c r="IAR11"/>
      <c r="IAS11"/>
      <c r="IAT11"/>
      <c r="IAU11"/>
      <c r="IAV11"/>
      <c r="IAW11"/>
      <c r="IAX11"/>
      <c r="IAY11"/>
      <c r="IAZ11"/>
      <c r="IBA11"/>
      <c r="IBB11"/>
      <c r="IBC11"/>
      <c r="IBD11"/>
      <c r="IBE11"/>
      <c r="IBF11"/>
      <c r="IBG11"/>
      <c r="IBH11"/>
      <c r="IBI11"/>
      <c r="IBJ11"/>
      <c r="IBK11"/>
      <c r="IBL11"/>
      <c r="IBM11"/>
      <c r="IBN11"/>
      <c r="IBO11"/>
      <c r="IBP11"/>
      <c r="IBQ11"/>
      <c r="IBR11"/>
      <c r="IBS11"/>
      <c r="IBT11"/>
      <c r="IBU11"/>
      <c r="IBV11"/>
      <c r="IBW11"/>
      <c r="IBX11"/>
      <c r="IBY11"/>
      <c r="IBZ11"/>
      <c r="ICA11"/>
      <c r="ICB11"/>
      <c r="ICC11"/>
      <c r="ICD11"/>
      <c r="ICE11"/>
      <c r="ICF11"/>
      <c r="ICG11"/>
      <c r="ICH11"/>
      <c r="ICI11"/>
      <c r="ICJ11"/>
      <c r="ICK11"/>
      <c r="ICL11"/>
      <c r="ICM11"/>
      <c r="ICN11"/>
      <c r="ICO11"/>
      <c r="ICP11"/>
      <c r="ICQ11"/>
      <c r="ICR11"/>
      <c r="ICS11"/>
      <c r="ICT11"/>
      <c r="ICU11"/>
      <c r="ICV11"/>
      <c r="ICW11"/>
      <c r="ICX11"/>
      <c r="ICY11"/>
      <c r="ICZ11"/>
      <c r="IDA11"/>
      <c r="IDB11"/>
      <c r="IDC11"/>
      <c r="IDD11"/>
      <c r="IDE11"/>
      <c r="IDF11"/>
      <c r="IDG11"/>
      <c r="IDH11"/>
      <c r="IDI11"/>
      <c r="IDJ11"/>
      <c r="IDK11"/>
      <c r="IDL11"/>
      <c r="IDM11"/>
      <c r="IDN11"/>
      <c r="IDO11"/>
      <c r="IDP11"/>
      <c r="IDQ11"/>
      <c r="IDR11"/>
      <c r="IDS11"/>
      <c r="IDT11"/>
      <c r="IDU11"/>
      <c r="IDV11"/>
      <c r="IDW11"/>
      <c r="IDX11"/>
      <c r="IDY11"/>
      <c r="IDZ11"/>
      <c r="IEA11"/>
      <c r="IEB11"/>
      <c r="IEC11"/>
      <c r="IED11"/>
      <c r="IEE11"/>
      <c r="IEF11"/>
      <c r="IEG11"/>
      <c r="IEH11"/>
      <c r="IEI11"/>
      <c r="IEJ11"/>
      <c r="IEK11"/>
      <c r="IEL11"/>
      <c r="IEM11"/>
      <c r="IEN11"/>
      <c r="IEO11"/>
      <c r="IEP11"/>
      <c r="IEQ11"/>
      <c r="IER11"/>
      <c r="IES11"/>
      <c r="IET11"/>
      <c r="IEU11"/>
      <c r="IEV11"/>
      <c r="IEW11"/>
      <c r="IEX11"/>
      <c r="IEY11"/>
      <c r="IEZ11"/>
      <c r="IFA11"/>
      <c r="IFB11"/>
      <c r="IFC11"/>
      <c r="IFD11"/>
      <c r="IFE11"/>
      <c r="IFF11"/>
      <c r="IFG11"/>
      <c r="IFH11"/>
      <c r="IFI11"/>
      <c r="IFJ11"/>
      <c r="IFK11"/>
      <c r="IFL11"/>
      <c r="IFM11"/>
      <c r="IFN11"/>
      <c r="IFO11"/>
      <c r="IFP11"/>
      <c r="IFQ11"/>
      <c r="IFR11"/>
      <c r="IFS11"/>
      <c r="IFT11"/>
      <c r="IFU11"/>
      <c r="IFV11"/>
      <c r="IFW11"/>
      <c r="IFX11"/>
      <c r="IFY11"/>
      <c r="IFZ11"/>
      <c r="IGA11"/>
      <c r="IGB11"/>
      <c r="IGC11"/>
      <c r="IGD11"/>
      <c r="IGE11"/>
      <c r="IGF11"/>
      <c r="IGG11"/>
      <c r="IGH11"/>
      <c r="IGI11"/>
      <c r="IGJ11"/>
      <c r="IGK11"/>
      <c r="IGL11"/>
      <c r="IGM11"/>
      <c r="IGN11"/>
      <c r="IGO11"/>
      <c r="IGP11"/>
      <c r="IGQ11"/>
      <c r="IGR11"/>
      <c r="IGS11"/>
      <c r="IGT11"/>
      <c r="IGU11"/>
      <c r="IGV11"/>
      <c r="IGW11"/>
      <c r="IGX11"/>
      <c r="IGY11"/>
      <c r="IGZ11"/>
      <c r="IHA11"/>
      <c r="IHB11"/>
      <c r="IHC11"/>
      <c r="IHD11"/>
      <c r="IHE11"/>
      <c r="IHF11"/>
      <c r="IHG11"/>
      <c r="IHH11"/>
      <c r="IHI11"/>
      <c r="IHJ11"/>
      <c r="IHK11"/>
      <c r="IHL11"/>
      <c r="IHM11"/>
      <c r="IHN11"/>
      <c r="IHO11"/>
      <c r="IHP11"/>
      <c r="IHQ11"/>
      <c r="IHR11"/>
      <c r="IHS11"/>
      <c r="IHT11"/>
      <c r="IHU11"/>
      <c r="IHV11"/>
      <c r="IHW11"/>
      <c r="IHX11"/>
      <c r="IHY11"/>
      <c r="IHZ11"/>
      <c r="IIA11"/>
      <c r="IIB11"/>
      <c r="IIC11"/>
      <c r="IID11"/>
      <c r="IIE11"/>
      <c r="IIF11"/>
      <c r="IIG11"/>
      <c r="IIH11"/>
      <c r="III11"/>
      <c r="IIJ11"/>
      <c r="IIK11"/>
      <c r="IIL11"/>
      <c r="IIM11"/>
      <c r="IIN11"/>
      <c r="IIO11"/>
      <c r="IIP11"/>
      <c r="IIQ11"/>
      <c r="IIR11"/>
      <c r="IIS11"/>
      <c r="IIT11"/>
      <c r="IIU11"/>
      <c r="IIV11"/>
      <c r="IIW11"/>
      <c r="IIX11"/>
      <c r="IIY11"/>
      <c r="IIZ11"/>
      <c r="IJA11"/>
      <c r="IJB11"/>
      <c r="IJC11"/>
      <c r="IJD11"/>
      <c r="IJE11"/>
      <c r="IJF11"/>
      <c r="IJG11"/>
      <c r="IJH11"/>
      <c r="IJI11"/>
      <c r="IJJ11"/>
      <c r="IJK11"/>
      <c r="IJL11"/>
      <c r="IJM11"/>
      <c r="IJN11"/>
      <c r="IJO11"/>
      <c r="IJP11"/>
      <c r="IJQ11"/>
      <c r="IJR11"/>
      <c r="IJS11"/>
      <c r="IJT11"/>
      <c r="IJU11"/>
      <c r="IJV11"/>
      <c r="IJW11"/>
      <c r="IJX11"/>
      <c r="IJY11"/>
      <c r="IJZ11"/>
      <c r="IKA11"/>
      <c r="IKB11"/>
      <c r="IKC11"/>
      <c r="IKD11"/>
      <c r="IKE11"/>
      <c r="IKF11"/>
      <c r="IKG11"/>
      <c r="IKH11"/>
      <c r="IKI11"/>
      <c r="IKJ11"/>
      <c r="IKK11"/>
      <c r="IKL11"/>
      <c r="IKM11"/>
      <c r="IKN11"/>
      <c r="IKO11"/>
      <c r="IKP11"/>
      <c r="IKQ11"/>
      <c r="IKR11"/>
      <c r="IKS11"/>
      <c r="IKT11"/>
      <c r="IKU11"/>
      <c r="IKV11"/>
      <c r="IKW11"/>
      <c r="IKX11"/>
      <c r="IKY11"/>
      <c r="IKZ11"/>
      <c r="ILA11"/>
      <c r="ILB11"/>
      <c r="ILC11"/>
      <c r="ILD11"/>
      <c r="ILE11"/>
      <c r="ILF11"/>
      <c r="ILG11"/>
      <c r="ILH11"/>
      <c r="ILI11"/>
      <c r="ILJ11"/>
      <c r="ILK11"/>
      <c r="ILL11"/>
      <c r="ILM11"/>
      <c r="ILN11"/>
      <c r="ILO11"/>
      <c r="ILP11"/>
      <c r="ILQ11"/>
      <c r="ILR11"/>
      <c r="ILS11"/>
      <c r="ILT11"/>
      <c r="ILU11"/>
      <c r="ILV11"/>
      <c r="ILW11"/>
      <c r="ILX11"/>
      <c r="ILY11"/>
      <c r="ILZ11"/>
      <c r="IMA11"/>
      <c r="IMB11"/>
      <c r="IMC11"/>
      <c r="IMD11"/>
      <c r="IME11"/>
      <c r="IMF11"/>
      <c r="IMG11"/>
      <c r="IMH11"/>
      <c r="IMI11"/>
      <c r="IMJ11"/>
      <c r="IMK11"/>
      <c r="IML11"/>
      <c r="IMM11"/>
      <c r="IMN11"/>
      <c r="IMO11"/>
      <c r="IMP11"/>
      <c r="IMQ11"/>
      <c r="IMR11"/>
      <c r="IMS11"/>
      <c r="IMT11"/>
      <c r="IMU11"/>
      <c r="IMV11"/>
      <c r="IMW11"/>
      <c r="IMX11"/>
      <c r="IMY11"/>
      <c r="IMZ11"/>
      <c r="INA11"/>
      <c r="INB11"/>
      <c r="INC11"/>
      <c r="IND11"/>
      <c r="INE11"/>
      <c r="INF11"/>
      <c r="ING11"/>
      <c r="INH11"/>
      <c r="INI11"/>
      <c r="INJ11"/>
      <c r="INK11"/>
      <c r="INL11"/>
      <c r="INM11"/>
      <c r="INN11"/>
      <c r="INO11"/>
      <c r="INP11"/>
      <c r="INQ11"/>
      <c r="INR11"/>
      <c r="INS11"/>
      <c r="INT11"/>
      <c r="INU11"/>
      <c r="INV11"/>
      <c r="INW11"/>
      <c r="INX11"/>
      <c r="INY11"/>
      <c r="INZ11"/>
      <c r="IOA11"/>
      <c r="IOB11"/>
      <c r="IOC11"/>
      <c r="IOD11"/>
      <c r="IOE11"/>
      <c r="IOF11"/>
      <c r="IOG11"/>
      <c r="IOH11"/>
      <c r="IOI11"/>
      <c r="IOJ11"/>
      <c r="IOK11"/>
      <c r="IOL11"/>
      <c r="IOM11"/>
      <c r="ION11"/>
      <c r="IOO11"/>
      <c r="IOP11"/>
      <c r="IOQ11"/>
      <c r="IOR11"/>
      <c r="IOS11"/>
      <c r="IOT11"/>
      <c r="IOU11"/>
      <c r="IOV11"/>
      <c r="IOW11"/>
      <c r="IOX11"/>
      <c r="IOY11"/>
      <c r="IOZ11"/>
      <c r="IPA11"/>
      <c r="IPB11"/>
      <c r="IPC11"/>
      <c r="IPD11"/>
      <c r="IPE11"/>
      <c r="IPF11"/>
      <c r="IPG11"/>
      <c r="IPH11"/>
      <c r="IPI11"/>
      <c r="IPJ11"/>
      <c r="IPK11"/>
      <c r="IPL11"/>
      <c r="IPM11"/>
      <c r="IPN11"/>
      <c r="IPO11"/>
      <c r="IPP11"/>
      <c r="IPQ11"/>
      <c r="IPR11"/>
      <c r="IPS11"/>
      <c r="IPT11"/>
      <c r="IPU11"/>
      <c r="IPV11"/>
      <c r="IPW11"/>
      <c r="IPX11"/>
      <c r="IPY11"/>
      <c r="IPZ11"/>
      <c r="IQA11"/>
      <c r="IQB11"/>
      <c r="IQC11"/>
      <c r="IQD11"/>
      <c r="IQE11"/>
      <c r="IQF11"/>
      <c r="IQG11"/>
      <c r="IQH11"/>
      <c r="IQI11"/>
      <c r="IQJ11"/>
      <c r="IQK11"/>
      <c r="IQL11"/>
      <c r="IQM11"/>
      <c r="IQN11"/>
      <c r="IQO11"/>
      <c r="IQP11"/>
      <c r="IQQ11"/>
      <c r="IQR11"/>
      <c r="IQS11"/>
      <c r="IQT11"/>
      <c r="IQU11"/>
      <c r="IQV11"/>
      <c r="IQW11"/>
      <c r="IQX11"/>
      <c r="IQY11"/>
      <c r="IQZ11"/>
      <c r="IRA11"/>
      <c r="IRB11"/>
      <c r="IRC11"/>
      <c r="IRD11"/>
      <c r="IRE11"/>
      <c r="IRF11"/>
      <c r="IRG11"/>
      <c r="IRH11"/>
      <c r="IRI11"/>
      <c r="IRJ11"/>
      <c r="IRK11"/>
      <c r="IRL11"/>
      <c r="IRM11"/>
      <c r="IRN11"/>
      <c r="IRO11"/>
      <c r="IRP11"/>
      <c r="IRQ11"/>
      <c r="IRR11"/>
      <c r="IRS11"/>
      <c r="IRT11"/>
      <c r="IRU11"/>
      <c r="IRV11"/>
      <c r="IRW11"/>
      <c r="IRX11"/>
      <c r="IRY11"/>
      <c r="IRZ11"/>
      <c r="ISA11"/>
      <c r="ISB11"/>
      <c r="ISC11"/>
      <c r="ISD11"/>
      <c r="ISE11"/>
      <c r="ISF11"/>
      <c r="ISG11"/>
      <c r="ISH11"/>
      <c r="ISI11"/>
      <c r="ISJ11"/>
      <c r="ISK11"/>
      <c r="ISL11"/>
      <c r="ISM11"/>
      <c r="ISN11"/>
      <c r="ISO11"/>
      <c r="ISP11"/>
      <c r="ISQ11"/>
      <c r="ISR11"/>
      <c r="ISS11"/>
      <c r="IST11"/>
      <c r="ISU11"/>
      <c r="ISV11"/>
      <c r="ISW11"/>
      <c r="ISX11"/>
      <c r="ISY11"/>
      <c r="ISZ11"/>
      <c r="ITA11"/>
      <c r="ITB11"/>
      <c r="ITC11"/>
      <c r="ITD11"/>
      <c r="ITE11"/>
      <c r="ITF11"/>
      <c r="ITG11"/>
      <c r="ITH11"/>
      <c r="ITI11"/>
      <c r="ITJ11"/>
      <c r="ITK11"/>
      <c r="ITL11"/>
      <c r="ITM11"/>
      <c r="ITN11"/>
      <c r="ITO11"/>
      <c r="ITP11"/>
      <c r="ITQ11"/>
      <c r="ITR11"/>
      <c r="ITS11"/>
      <c r="ITT11"/>
      <c r="ITU11"/>
      <c r="ITV11"/>
      <c r="ITW11"/>
      <c r="ITX11"/>
      <c r="ITY11"/>
      <c r="ITZ11"/>
      <c r="IUA11"/>
      <c r="IUB11"/>
      <c r="IUC11"/>
      <c r="IUD11"/>
      <c r="IUE11"/>
      <c r="IUF11"/>
      <c r="IUG11"/>
      <c r="IUH11"/>
      <c r="IUI11"/>
      <c r="IUJ11"/>
      <c r="IUK11"/>
      <c r="IUL11"/>
      <c r="IUM11"/>
      <c r="IUN11"/>
      <c r="IUO11"/>
      <c r="IUP11"/>
      <c r="IUQ11"/>
      <c r="IUR11"/>
      <c r="IUS11"/>
      <c r="IUT11"/>
      <c r="IUU11"/>
      <c r="IUV11"/>
      <c r="IUW11"/>
      <c r="IUX11"/>
      <c r="IUY11"/>
      <c r="IUZ11"/>
      <c r="IVA11"/>
      <c r="IVB11"/>
      <c r="IVC11"/>
      <c r="IVD11"/>
      <c r="IVE11"/>
      <c r="IVF11"/>
      <c r="IVG11"/>
      <c r="IVH11"/>
      <c r="IVI11"/>
      <c r="IVJ11"/>
      <c r="IVK11"/>
      <c r="IVL11"/>
      <c r="IVM11"/>
      <c r="IVN11"/>
      <c r="IVO11"/>
      <c r="IVP11"/>
      <c r="IVQ11"/>
      <c r="IVR11"/>
      <c r="IVS11"/>
      <c r="IVT11"/>
      <c r="IVU11"/>
      <c r="IVV11"/>
      <c r="IVW11"/>
      <c r="IVX11"/>
      <c r="IVY11"/>
      <c r="IVZ11"/>
      <c r="IWA11"/>
      <c r="IWB11"/>
      <c r="IWC11"/>
      <c r="IWD11"/>
      <c r="IWE11"/>
      <c r="IWF11"/>
      <c r="IWG11"/>
      <c r="IWH11"/>
      <c r="IWI11"/>
      <c r="IWJ11"/>
      <c r="IWK11"/>
      <c r="IWL11"/>
      <c r="IWM11"/>
      <c r="IWN11"/>
      <c r="IWO11"/>
      <c r="IWP11"/>
      <c r="IWQ11"/>
      <c r="IWR11"/>
      <c r="IWS11"/>
      <c r="IWT11"/>
      <c r="IWU11"/>
      <c r="IWV11"/>
      <c r="IWW11"/>
      <c r="IWX11"/>
      <c r="IWY11"/>
      <c r="IWZ11"/>
      <c r="IXA11"/>
      <c r="IXB11"/>
      <c r="IXC11"/>
      <c r="IXD11"/>
      <c r="IXE11"/>
      <c r="IXF11"/>
      <c r="IXG11"/>
      <c r="IXH11"/>
      <c r="IXI11"/>
      <c r="IXJ11"/>
      <c r="IXK11"/>
      <c r="IXL11"/>
      <c r="IXM11"/>
      <c r="IXN11"/>
      <c r="IXO11"/>
      <c r="IXP11"/>
      <c r="IXQ11"/>
      <c r="IXR11"/>
      <c r="IXS11"/>
      <c r="IXT11"/>
      <c r="IXU11"/>
      <c r="IXV11"/>
      <c r="IXW11"/>
      <c r="IXX11"/>
      <c r="IXY11"/>
      <c r="IXZ11"/>
      <c r="IYA11"/>
      <c r="IYB11"/>
      <c r="IYC11"/>
      <c r="IYD11"/>
      <c r="IYE11"/>
      <c r="IYF11"/>
      <c r="IYG11"/>
      <c r="IYH11"/>
      <c r="IYI11"/>
      <c r="IYJ11"/>
      <c r="IYK11"/>
      <c r="IYL11"/>
      <c r="IYM11"/>
      <c r="IYN11"/>
      <c r="IYO11"/>
      <c r="IYP11"/>
      <c r="IYQ11"/>
      <c r="IYR11"/>
      <c r="IYS11"/>
      <c r="IYT11"/>
      <c r="IYU11"/>
      <c r="IYV11"/>
      <c r="IYW11"/>
      <c r="IYX11"/>
      <c r="IYY11"/>
      <c r="IYZ11"/>
      <c r="IZA11"/>
      <c r="IZB11"/>
      <c r="IZC11"/>
      <c r="IZD11"/>
      <c r="IZE11"/>
      <c r="IZF11"/>
      <c r="IZG11"/>
      <c r="IZH11"/>
      <c r="IZI11"/>
      <c r="IZJ11"/>
      <c r="IZK11"/>
      <c r="IZL11"/>
      <c r="IZM11"/>
      <c r="IZN11"/>
      <c r="IZO11"/>
      <c r="IZP11"/>
      <c r="IZQ11"/>
      <c r="IZR11"/>
      <c r="IZS11"/>
      <c r="IZT11"/>
      <c r="IZU11"/>
      <c r="IZV11"/>
      <c r="IZW11"/>
      <c r="IZX11"/>
      <c r="IZY11"/>
      <c r="IZZ11"/>
      <c r="JAA11"/>
      <c r="JAB11"/>
      <c r="JAC11"/>
      <c r="JAD11"/>
      <c r="JAE11"/>
      <c r="JAF11"/>
      <c r="JAG11"/>
      <c r="JAH11"/>
      <c r="JAI11"/>
      <c r="JAJ11"/>
      <c r="JAK11"/>
      <c r="JAL11"/>
      <c r="JAM11"/>
      <c r="JAN11"/>
      <c r="JAO11"/>
      <c r="JAP11"/>
      <c r="JAQ11"/>
      <c r="JAR11"/>
      <c r="JAS11"/>
      <c r="JAT11"/>
      <c r="JAU11"/>
      <c r="JAV11"/>
      <c r="JAW11"/>
      <c r="JAX11"/>
      <c r="JAY11"/>
      <c r="JAZ11"/>
      <c r="JBA11"/>
      <c r="JBB11"/>
      <c r="JBC11"/>
      <c r="JBD11"/>
      <c r="JBE11"/>
      <c r="JBF11"/>
      <c r="JBG11"/>
      <c r="JBH11"/>
      <c r="JBI11"/>
      <c r="JBJ11"/>
      <c r="JBK11"/>
      <c r="JBL11"/>
      <c r="JBM11"/>
      <c r="JBN11"/>
      <c r="JBO11"/>
      <c r="JBP11"/>
      <c r="JBQ11"/>
      <c r="JBR11"/>
      <c r="JBS11"/>
      <c r="JBT11"/>
      <c r="JBU11"/>
      <c r="JBV11"/>
      <c r="JBW11"/>
      <c r="JBX11"/>
      <c r="JBY11"/>
      <c r="JBZ11"/>
      <c r="JCA11"/>
      <c r="JCB11"/>
      <c r="JCC11"/>
      <c r="JCD11"/>
      <c r="JCE11"/>
      <c r="JCF11"/>
      <c r="JCG11"/>
      <c r="JCH11"/>
      <c r="JCI11"/>
      <c r="JCJ11"/>
      <c r="JCK11"/>
      <c r="JCL11"/>
      <c r="JCM11"/>
      <c r="JCN11"/>
      <c r="JCO11"/>
      <c r="JCP11"/>
      <c r="JCQ11"/>
      <c r="JCR11"/>
      <c r="JCS11"/>
      <c r="JCT11"/>
      <c r="JCU11"/>
      <c r="JCV11"/>
      <c r="JCW11"/>
      <c r="JCX11"/>
      <c r="JCY11"/>
      <c r="JCZ11"/>
      <c r="JDA11"/>
      <c r="JDB11"/>
      <c r="JDC11"/>
      <c r="JDD11"/>
      <c r="JDE11"/>
      <c r="JDF11"/>
      <c r="JDG11"/>
      <c r="JDH11"/>
      <c r="JDI11"/>
      <c r="JDJ11"/>
      <c r="JDK11"/>
      <c r="JDL11"/>
      <c r="JDM11"/>
      <c r="JDN11"/>
      <c r="JDO11"/>
      <c r="JDP11"/>
      <c r="JDQ11"/>
      <c r="JDR11"/>
      <c r="JDS11"/>
      <c r="JDT11"/>
      <c r="JDU11"/>
      <c r="JDV11"/>
      <c r="JDW11"/>
      <c r="JDX11"/>
      <c r="JDY11"/>
      <c r="JDZ11"/>
      <c r="JEA11"/>
      <c r="JEB11"/>
      <c r="JEC11"/>
      <c r="JED11"/>
      <c r="JEE11"/>
      <c r="JEF11"/>
      <c r="JEG11"/>
      <c r="JEH11"/>
      <c r="JEI11"/>
      <c r="JEJ11"/>
      <c r="JEK11"/>
      <c r="JEL11"/>
      <c r="JEM11"/>
      <c r="JEN11"/>
      <c r="JEO11"/>
      <c r="JEP11"/>
      <c r="JEQ11"/>
      <c r="JER11"/>
      <c r="JES11"/>
      <c r="JET11"/>
      <c r="JEU11"/>
      <c r="JEV11"/>
      <c r="JEW11"/>
      <c r="JEX11"/>
      <c r="JEY11"/>
      <c r="JEZ11"/>
      <c r="JFA11"/>
      <c r="JFB11"/>
      <c r="JFC11"/>
      <c r="JFD11"/>
      <c r="JFE11"/>
      <c r="JFF11"/>
      <c r="JFG11"/>
      <c r="JFH11"/>
      <c r="JFI11"/>
      <c r="JFJ11"/>
      <c r="JFK11"/>
      <c r="JFL11"/>
      <c r="JFM11"/>
      <c r="JFN11"/>
      <c r="JFO11"/>
      <c r="JFP11"/>
      <c r="JFQ11"/>
      <c r="JFR11"/>
      <c r="JFS11"/>
      <c r="JFT11"/>
      <c r="JFU11"/>
      <c r="JFV11"/>
      <c r="JFW11"/>
      <c r="JFX11"/>
      <c r="JFY11"/>
      <c r="JFZ11"/>
      <c r="JGA11"/>
      <c r="JGB11"/>
      <c r="JGC11"/>
      <c r="JGD11"/>
      <c r="JGE11"/>
      <c r="JGF11"/>
      <c r="JGG11"/>
      <c r="JGH11"/>
      <c r="JGI11"/>
      <c r="JGJ11"/>
      <c r="JGK11"/>
      <c r="JGL11"/>
      <c r="JGM11"/>
      <c r="JGN11"/>
      <c r="JGO11"/>
      <c r="JGP11"/>
      <c r="JGQ11"/>
      <c r="JGR11"/>
      <c r="JGS11"/>
      <c r="JGT11"/>
      <c r="JGU11"/>
      <c r="JGV11"/>
      <c r="JGW11"/>
      <c r="JGX11"/>
      <c r="JGY11"/>
      <c r="JGZ11"/>
      <c r="JHA11"/>
      <c r="JHB11"/>
      <c r="JHC11"/>
      <c r="JHD11"/>
      <c r="JHE11"/>
      <c r="JHF11"/>
      <c r="JHG11"/>
      <c r="JHH11"/>
      <c r="JHI11"/>
      <c r="JHJ11"/>
      <c r="JHK11"/>
      <c r="JHL11"/>
      <c r="JHM11"/>
      <c r="JHN11"/>
      <c r="JHO11"/>
      <c r="JHP11"/>
      <c r="JHQ11"/>
      <c r="JHR11"/>
      <c r="JHS11"/>
      <c r="JHT11"/>
      <c r="JHU11"/>
      <c r="JHV11"/>
      <c r="JHW11"/>
      <c r="JHX11"/>
      <c r="JHY11"/>
      <c r="JHZ11"/>
      <c r="JIA11"/>
      <c r="JIB11"/>
      <c r="JIC11"/>
      <c r="JID11"/>
      <c r="JIE11"/>
      <c r="JIF11"/>
      <c r="JIG11"/>
      <c r="JIH11"/>
      <c r="JII11"/>
      <c r="JIJ11"/>
      <c r="JIK11"/>
      <c r="JIL11"/>
      <c r="JIM11"/>
      <c r="JIN11"/>
      <c r="JIO11"/>
      <c r="JIP11"/>
      <c r="JIQ11"/>
      <c r="JIR11"/>
      <c r="JIS11"/>
      <c r="JIT11"/>
      <c r="JIU11"/>
      <c r="JIV11"/>
      <c r="JIW11"/>
      <c r="JIX11"/>
      <c r="JIY11"/>
      <c r="JIZ11"/>
      <c r="JJA11"/>
      <c r="JJB11"/>
      <c r="JJC11"/>
      <c r="JJD11"/>
      <c r="JJE11"/>
      <c r="JJF11"/>
      <c r="JJG11"/>
      <c r="JJH11"/>
      <c r="JJI11"/>
      <c r="JJJ11"/>
      <c r="JJK11"/>
      <c r="JJL11"/>
      <c r="JJM11"/>
      <c r="JJN11"/>
      <c r="JJO11"/>
      <c r="JJP11"/>
      <c r="JJQ11"/>
      <c r="JJR11"/>
      <c r="JJS11"/>
      <c r="JJT11"/>
      <c r="JJU11"/>
      <c r="JJV11"/>
      <c r="JJW11"/>
      <c r="JJX11"/>
      <c r="JJY11"/>
      <c r="JJZ11"/>
      <c r="JKA11"/>
      <c r="JKB11"/>
      <c r="JKC11"/>
      <c r="JKD11"/>
      <c r="JKE11"/>
      <c r="JKF11"/>
      <c r="JKG11"/>
      <c r="JKH11"/>
      <c r="JKI11"/>
      <c r="JKJ11"/>
      <c r="JKK11"/>
      <c r="JKL11"/>
      <c r="JKM11"/>
      <c r="JKN11"/>
      <c r="JKO11"/>
      <c r="JKP11"/>
      <c r="JKQ11"/>
      <c r="JKR11"/>
      <c r="JKS11"/>
      <c r="JKT11"/>
      <c r="JKU11"/>
      <c r="JKV11"/>
      <c r="JKW11"/>
      <c r="JKX11"/>
      <c r="JKY11"/>
      <c r="JKZ11"/>
      <c r="JLA11"/>
      <c r="JLB11"/>
      <c r="JLC11"/>
      <c r="JLD11"/>
      <c r="JLE11"/>
      <c r="JLF11"/>
      <c r="JLG11"/>
      <c r="JLH11"/>
      <c r="JLI11"/>
      <c r="JLJ11"/>
      <c r="JLK11"/>
      <c r="JLL11"/>
      <c r="JLM11"/>
      <c r="JLN11"/>
      <c r="JLO11"/>
      <c r="JLP11"/>
      <c r="JLQ11"/>
      <c r="JLR11"/>
      <c r="JLS11"/>
      <c r="JLT11"/>
      <c r="JLU11"/>
      <c r="JLV11"/>
      <c r="JLW11"/>
      <c r="JLX11"/>
      <c r="JLY11"/>
      <c r="JLZ11"/>
      <c r="JMA11"/>
      <c r="JMB11"/>
      <c r="JMC11"/>
      <c r="JMD11"/>
      <c r="JME11"/>
      <c r="JMF11"/>
      <c r="JMG11"/>
      <c r="JMH11"/>
      <c r="JMI11"/>
      <c r="JMJ11"/>
      <c r="JMK11"/>
      <c r="JML11"/>
      <c r="JMM11"/>
      <c r="JMN11"/>
      <c r="JMO11"/>
      <c r="JMP11"/>
      <c r="JMQ11"/>
      <c r="JMR11"/>
      <c r="JMS11"/>
      <c r="JMT11"/>
      <c r="JMU11"/>
      <c r="JMV11"/>
      <c r="JMW11"/>
      <c r="JMX11"/>
      <c r="JMY11"/>
      <c r="JMZ11"/>
      <c r="JNA11"/>
      <c r="JNB11"/>
      <c r="JNC11"/>
      <c r="JND11"/>
      <c r="JNE11"/>
      <c r="JNF11"/>
      <c r="JNG11"/>
      <c r="JNH11"/>
      <c r="JNI11"/>
      <c r="JNJ11"/>
      <c r="JNK11"/>
      <c r="JNL11"/>
      <c r="JNM11"/>
      <c r="JNN11"/>
      <c r="JNO11"/>
      <c r="JNP11"/>
      <c r="JNQ11"/>
      <c r="JNR11"/>
      <c r="JNS11"/>
      <c r="JNT11"/>
      <c r="JNU11"/>
      <c r="JNV11"/>
      <c r="JNW11"/>
      <c r="JNX11"/>
      <c r="JNY11"/>
      <c r="JNZ11"/>
      <c r="JOA11"/>
      <c r="JOB11"/>
      <c r="JOC11"/>
      <c r="JOD11"/>
      <c r="JOE11"/>
      <c r="JOF11"/>
      <c r="JOG11"/>
      <c r="JOH11"/>
      <c r="JOI11"/>
      <c r="JOJ11"/>
      <c r="JOK11"/>
      <c r="JOL11"/>
      <c r="JOM11"/>
      <c r="JON11"/>
      <c r="JOO11"/>
      <c r="JOP11"/>
      <c r="JOQ11"/>
      <c r="JOR11"/>
      <c r="JOS11"/>
      <c r="JOT11"/>
      <c r="JOU11"/>
      <c r="JOV11"/>
      <c r="JOW11"/>
      <c r="JOX11"/>
      <c r="JOY11"/>
      <c r="JOZ11"/>
      <c r="JPA11"/>
      <c r="JPB11"/>
      <c r="JPC11"/>
      <c r="JPD11"/>
      <c r="JPE11"/>
      <c r="JPF11"/>
      <c r="JPG11"/>
      <c r="JPH11"/>
      <c r="JPI11"/>
      <c r="JPJ11"/>
      <c r="JPK11"/>
      <c r="JPL11"/>
      <c r="JPM11"/>
      <c r="JPN11"/>
      <c r="JPO11"/>
      <c r="JPP11"/>
      <c r="JPQ11"/>
      <c r="JPR11"/>
      <c r="JPS11"/>
      <c r="JPT11"/>
      <c r="JPU11"/>
      <c r="JPV11"/>
      <c r="JPW11"/>
      <c r="JPX11"/>
      <c r="JPY11"/>
      <c r="JPZ11"/>
      <c r="JQA11"/>
      <c r="JQB11"/>
      <c r="JQC11"/>
      <c r="JQD11"/>
      <c r="JQE11"/>
      <c r="JQF11"/>
      <c r="JQG11"/>
      <c r="JQH11"/>
      <c r="JQI11"/>
      <c r="JQJ11"/>
      <c r="JQK11"/>
      <c r="JQL11"/>
      <c r="JQM11"/>
      <c r="JQN11"/>
      <c r="JQO11"/>
      <c r="JQP11"/>
      <c r="JQQ11"/>
      <c r="JQR11"/>
      <c r="JQS11"/>
      <c r="JQT11"/>
      <c r="JQU11"/>
      <c r="JQV11"/>
      <c r="JQW11"/>
      <c r="JQX11"/>
      <c r="JQY11"/>
      <c r="JQZ11"/>
      <c r="JRA11"/>
      <c r="JRB11"/>
      <c r="JRC11"/>
      <c r="JRD11"/>
      <c r="JRE11"/>
      <c r="JRF11"/>
      <c r="JRG11"/>
      <c r="JRH11"/>
      <c r="JRI11"/>
      <c r="JRJ11"/>
      <c r="JRK11"/>
      <c r="JRL11"/>
      <c r="JRM11"/>
      <c r="JRN11"/>
      <c r="JRO11"/>
      <c r="JRP11"/>
      <c r="JRQ11"/>
      <c r="JRR11"/>
      <c r="JRS11"/>
      <c r="JRT11"/>
      <c r="JRU11"/>
      <c r="JRV11"/>
      <c r="JRW11"/>
      <c r="JRX11"/>
      <c r="JRY11"/>
      <c r="JRZ11"/>
      <c r="JSA11"/>
      <c r="JSB11"/>
      <c r="JSC11"/>
      <c r="JSD11"/>
      <c r="JSE11"/>
      <c r="JSF11"/>
      <c r="JSG11"/>
      <c r="JSH11"/>
      <c r="JSI11"/>
      <c r="JSJ11"/>
      <c r="JSK11"/>
      <c r="JSL11"/>
      <c r="JSM11"/>
      <c r="JSN11"/>
      <c r="JSO11"/>
      <c r="JSP11"/>
      <c r="JSQ11"/>
      <c r="JSR11"/>
      <c r="JSS11"/>
      <c r="JST11"/>
      <c r="JSU11"/>
      <c r="JSV11"/>
      <c r="JSW11"/>
      <c r="JSX11"/>
      <c r="JSY11"/>
      <c r="JSZ11"/>
      <c r="JTA11"/>
      <c r="JTB11"/>
      <c r="JTC11"/>
      <c r="JTD11"/>
      <c r="JTE11"/>
      <c r="JTF11"/>
      <c r="JTG11"/>
      <c r="JTH11"/>
      <c r="JTI11"/>
      <c r="JTJ11"/>
      <c r="JTK11"/>
      <c r="JTL11"/>
      <c r="JTM11"/>
      <c r="JTN11"/>
      <c r="JTO11"/>
      <c r="JTP11"/>
      <c r="JTQ11"/>
      <c r="JTR11"/>
      <c r="JTS11"/>
      <c r="JTT11"/>
      <c r="JTU11"/>
      <c r="JTV11"/>
      <c r="JTW11"/>
      <c r="JTX11"/>
      <c r="JTY11"/>
      <c r="JTZ11"/>
      <c r="JUA11"/>
      <c r="JUB11"/>
      <c r="JUC11"/>
      <c r="JUD11"/>
      <c r="JUE11"/>
      <c r="JUF11"/>
      <c r="JUG11"/>
      <c r="JUH11"/>
      <c r="JUI11"/>
      <c r="JUJ11"/>
      <c r="JUK11"/>
      <c r="JUL11"/>
      <c r="JUM11"/>
      <c r="JUN11"/>
      <c r="JUO11"/>
      <c r="JUP11"/>
      <c r="JUQ11"/>
      <c r="JUR11"/>
      <c r="JUS11"/>
      <c r="JUT11"/>
      <c r="JUU11"/>
      <c r="JUV11"/>
      <c r="JUW11"/>
      <c r="JUX11"/>
      <c r="JUY11"/>
      <c r="JUZ11"/>
      <c r="JVA11"/>
      <c r="JVB11"/>
      <c r="JVC11"/>
      <c r="JVD11"/>
      <c r="JVE11"/>
      <c r="JVF11"/>
      <c r="JVG11"/>
      <c r="JVH11"/>
      <c r="JVI11"/>
      <c r="JVJ11"/>
      <c r="JVK11"/>
      <c r="JVL11"/>
      <c r="JVM11"/>
      <c r="JVN11"/>
      <c r="JVO11"/>
      <c r="JVP11"/>
      <c r="JVQ11"/>
      <c r="JVR11"/>
      <c r="JVS11"/>
      <c r="JVT11"/>
      <c r="JVU11"/>
      <c r="JVV11"/>
      <c r="JVW11"/>
      <c r="JVX11"/>
      <c r="JVY11"/>
      <c r="JVZ11"/>
      <c r="JWA11"/>
      <c r="JWB11"/>
      <c r="JWC11"/>
      <c r="JWD11"/>
      <c r="JWE11"/>
      <c r="JWF11"/>
      <c r="JWG11"/>
      <c r="JWH11"/>
      <c r="JWI11"/>
      <c r="JWJ11"/>
      <c r="JWK11"/>
      <c r="JWL11"/>
      <c r="JWM11"/>
      <c r="JWN11"/>
      <c r="JWO11"/>
      <c r="JWP11"/>
      <c r="JWQ11"/>
      <c r="JWR11"/>
      <c r="JWS11"/>
      <c r="JWT11"/>
      <c r="JWU11"/>
      <c r="JWV11"/>
      <c r="JWW11"/>
      <c r="JWX11"/>
      <c r="JWY11"/>
      <c r="JWZ11"/>
      <c r="JXA11"/>
      <c r="JXB11"/>
      <c r="JXC11"/>
      <c r="JXD11"/>
      <c r="JXE11"/>
      <c r="JXF11"/>
      <c r="JXG11"/>
      <c r="JXH11"/>
      <c r="JXI11"/>
      <c r="JXJ11"/>
      <c r="JXK11"/>
      <c r="JXL11"/>
      <c r="JXM11"/>
      <c r="JXN11"/>
      <c r="JXO11"/>
      <c r="JXP11"/>
      <c r="JXQ11"/>
      <c r="JXR11"/>
      <c r="JXS11"/>
      <c r="JXT11"/>
      <c r="JXU11"/>
      <c r="JXV11"/>
      <c r="JXW11"/>
      <c r="JXX11"/>
      <c r="JXY11"/>
      <c r="JXZ11"/>
      <c r="JYA11"/>
      <c r="JYB11"/>
      <c r="JYC11"/>
      <c r="JYD11"/>
      <c r="JYE11"/>
      <c r="JYF11"/>
      <c r="JYG11"/>
      <c r="JYH11"/>
      <c r="JYI11"/>
      <c r="JYJ11"/>
      <c r="JYK11"/>
      <c r="JYL11"/>
      <c r="JYM11"/>
      <c r="JYN11"/>
      <c r="JYO11"/>
      <c r="JYP11"/>
      <c r="JYQ11"/>
      <c r="JYR11"/>
      <c r="JYS11"/>
      <c r="JYT11"/>
      <c r="JYU11"/>
      <c r="JYV11"/>
      <c r="JYW11"/>
      <c r="JYX11"/>
      <c r="JYY11"/>
      <c r="JYZ11"/>
      <c r="JZA11"/>
      <c r="JZB11"/>
      <c r="JZC11"/>
      <c r="JZD11"/>
      <c r="JZE11"/>
      <c r="JZF11"/>
      <c r="JZG11"/>
      <c r="JZH11"/>
      <c r="JZI11"/>
      <c r="JZJ11"/>
      <c r="JZK11"/>
      <c r="JZL11"/>
      <c r="JZM11"/>
      <c r="JZN11"/>
      <c r="JZO11"/>
      <c r="JZP11"/>
      <c r="JZQ11"/>
      <c r="JZR11"/>
      <c r="JZS11"/>
      <c r="JZT11"/>
      <c r="JZU11"/>
      <c r="JZV11"/>
      <c r="JZW11"/>
      <c r="JZX11"/>
      <c r="JZY11"/>
      <c r="JZZ11"/>
      <c r="KAA11"/>
      <c r="KAB11"/>
      <c r="KAC11"/>
      <c r="KAD11"/>
      <c r="KAE11"/>
      <c r="KAF11"/>
      <c r="KAG11"/>
      <c r="KAH11"/>
      <c r="KAI11"/>
      <c r="KAJ11"/>
      <c r="KAK11"/>
      <c r="KAL11"/>
      <c r="KAM11"/>
      <c r="KAN11"/>
      <c r="KAO11"/>
      <c r="KAP11"/>
      <c r="KAQ11"/>
      <c r="KAR11"/>
      <c r="KAS11"/>
      <c r="KAT11"/>
      <c r="KAU11"/>
      <c r="KAV11"/>
      <c r="KAW11"/>
      <c r="KAX11"/>
      <c r="KAY11"/>
      <c r="KAZ11"/>
      <c r="KBA11"/>
      <c r="KBB11"/>
      <c r="KBC11"/>
      <c r="KBD11"/>
      <c r="KBE11"/>
      <c r="KBF11"/>
      <c r="KBG11"/>
      <c r="KBH11"/>
      <c r="KBI11"/>
      <c r="KBJ11"/>
      <c r="KBK11"/>
      <c r="KBL11"/>
      <c r="KBM11"/>
      <c r="KBN11"/>
      <c r="KBO11"/>
      <c r="KBP11"/>
      <c r="KBQ11"/>
      <c r="KBR11"/>
      <c r="KBS11"/>
      <c r="KBT11"/>
      <c r="KBU11"/>
      <c r="KBV11"/>
      <c r="KBW11"/>
      <c r="KBX11"/>
      <c r="KBY11"/>
      <c r="KBZ11"/>
      <c r="KCA11"/>
      <c r="KCB11"/>
      <c r="KCC11"/>
      <c r="KCD11"/>
      <c r="KCE11"/>
      <c r="KCF11"/>
      <c r="KCG11"/>
      <c r="KCH11"/>
      <c r="KCI11"/>
      <c r="KCJ11"/>
      <c r="KCK11"/>
      <c r="KCL11"/>
      <c r="KCM11"/>
      <c r="KCN11"/>
      <c r="KCO11"/>
      <c r="KCP11"/>
      <c r="KCQ11"/>
      <c r="KCR11"/>
      <c r="KCS11"/>
      <c r="KCT11"/>
      <c r="KCU11"/>
      <c r="KCV11"/>
      <c r="KCW11"/>
      <c r="KCX11"/>
      <c r="KCY11"/>
      <c r="KCZ11"/>
      <c r="KDA11"/>
      <c r="KDB11"/>
      <c r="KDC11"/>
      <c r="KDD11"/>
      <c r="KDE11"/>
      <c r="KDF11"/>
      <c r="KDG11"/>
      <c r="KDH11"/>
      <c r="KDI11"/>
      <c r="KDJ11"/>
      <c r="KDK11"/>
      <c r="KDL11"/>
      <c r="KDM11"/>
      <c r="KDN11"/>
      <c r="KDO11"/>
      <c r="KDP11"/>
      <c r="KDQ11"/>
      <c r="KDR11"/>
      <c r="KDS11"/>
      <c r="KDT11"/>
      <c r="KDU11"/>
      <c r="KDV11"/>
      <c r="KDW11"/>
      <c r="KDX11"/>
      <c r="KDY11"/>
      <c r="KDZ11"/>
      <c r="KEA11"/>
      <c r="KEB11"/>
      <c r="KEC11"/>
      <c r="KED11"/>
      <c r="KEE11"/>
      <c r="KEF11"/>
      <c r="KEG11"/>
      <c r="KEH11"/>
      <c r="KEI11"/>
      <c r="KEJ11"/>
      <c r="KEK11"/>
      <c r="KEL11"/>
      <c r="KEM11"/>
      <c r="KEN11"/>
      <c r="KEO11"/>
      <c r="KEP11"/>
      <c r="KEQ11"/>
      <c r="KER11"/>
      <c r="KES11"/>
      <c r="KET11"/>
      <c r="KEU11"/>
      <c r="KEV11"/>
      <c r="KEW11"/>
      <c r="KEX11"/>
      <c r="KEY11"/>
      <c r="KEZ11"/>
      <c r="KFA11"/>
      <c r="KFB11"/>
      <c r="KFC11"/>
      <c r="KFD11"/>
      <c r="KFE11"/>
      <c r="KFF11"/>
      <c r="KFG11"/>
      <c r="KFH11"/>
      <c r="KFI11"/>
      <c r="KFJ11"/>
      <c r="KFK11"/>
      <c r="KFL11"/>
      <c r="KFM11"/>
      <c r="KFN11"/>
      <c r="KFO11"/>
      <c r="KFP11"/>
      <c r="KFQ11"/>
      <c r="KFR11"/>
      <c r="KFS11"/>
      <c r="KFT11"/>
      <c r="KFU11"/>
      <c r="KFV11"/>
      <c r="KFW11"/>
      <c r="KFX11"/>
      <c r="KFY11"/>
      <c r="KFZ11"/>
      <c r="KGA11"/>
      <c r="KGB11"/>
      <c r="KGC11"/>
      <c r="KGD11"/>
      <c r="KGE11"/>
      <c r="KGF11"/>
      <c r="KGG11"/>
      <c r="KGH11"/>
      <c r="KGI11"/>
      <c r="KGJ11"/>
      <c r="KGK11"/>
      <c r="KGL11"/>
      <c r="KGM11"/>
      <c r="KGN11"/>
      <c r="KGO11"/>
      <c r="KGP11"/>
      <c r="KGQ11"/>
      <c r="KGR11"/>
      <c r="KGS11"/>
      <c r="KGT11"/>
      <c r="KGU11"/>
      <c r="KGV11"/>
      <c r="KGW11"/>
      <c r="KGX11"/>
      <c r="KGY11"/>
      <c r="KGZ11"/>
      <c r="KHA11"/>
      <c r="KHB11"/>
      <c r="KHC11"/>
      <c r="KHD11"/>
      <c r="KHE11"/>
      <c r="KHF11"/>
      <c r="KHG11"/>
      <c r="KHH11"/>
      <c r="KHI11"/>
      <c r="KHJ11"/>
      <c r="KHK11"/>
      <c r="KHL11"/>
      <c r="KHM11"/>
      <c r="KHN11"/>
      <c r="KHO11"/>
      <c r="KHP11"/>
      <c r="KHQ11"/>
      <c r="KHR11"/>
      <c r="KHS11"/>
      <c r="KHT11"/>
      <c r="KHU11"/>
      <c r="KHV11"/>
      <c r="KHW11"/>
      <c r="KHX11"/>
      <c r="KHY11"/>
      <c r="KHZ11"/>
      <c r="KIA11"/>
      <c r="KIB11"/>
      <c r="KIC11"/>
      <c r="KID11"/>
      <c r="KIE11"/>
      <c r="KIF11"/>
      <c r="KIG11"/>
      <c r="KIH11"/>
      <c r="KII11"/>
      <c r="KIJ11"/>
      <c r="KIK11"/>
      <c r="KIL11"/>
      <c r="KIM11"/>
      <c r="KIN11"/>
      <c r="KIO11"/>
      <c r="KIP11"/>
      <c r="KIQ11"/>
      <c r="KIR11"/>
      <c r="KIS11"/>
      <c r="KIT11"/>
      <c r="KIU11"/>
      <c r="KIV11"/>
      <c r="KIW11"/>
      <c r="KIX11"/>
      <c r="KIY11"/>
      <c r="KIZ11"/>
      <c r="KJA11"/>
      <c r="KJB11"/>
      <c r="KJC11"/>
      <c r="KJD11"/>
      <c r="KJE11"/>
      <c r="KJF11"/>
      <c r="KJG11"/>
      <c r="KJH11"/>
      <c r="KJI11"/>
      <c r="KJJ11"/>
      <c r="KJK11"/>
      <c r="KJL11"/>
      <c r="KJM11"/>
      <c r="KJN11"/>
      <c r="KJO11"/>
      <c r="KJP11"/>
      <c r="KJQ11"/>
      <c r="KJR11"/>
      <c r="KJS11"/>
      <c r="KJT11"/>
      <c r="KJU11"/>
      <c r="KJV11"/>
      <c r="KJW11"/>
      <c r="KJX11"/>
      <c r="KJY11"/>
      <c r="KJZ11"/>
      <c r="KKA11"/>
      <c r="KKB11"/>
      <c r="KKC11"/>
      <c r="KKD11"/>
      <c r="KKE11"/>
      <c r="KKF11"/>
      <c r="KKG11"/>
      <c r="KKH11"/>
      <c r="KKI11"/>
      <c r="KKJ11"/>
      <c r="KKK11"/>
      <c r="KKL11"/>
      <c r="KKM11"/>
      <c r="KKN11"/>
      <c r="KKO11"/>
      <c r="KKP11"/>
      <c r="KKQ11"/>
      <c r="KKR11"/>
      <c r="KKS11"/>
      <c r="KKT11"/>
      <c r="KKU11"/>
      <c r="KKV11"/>
      <c r="KKW11"/>
      <c r="KKX11"/>
      <c r="KKY11"/>
      <c r="KKZ11"/>
      <c r="KLA11"/>
      <c r="KLB11"/>
      <c r="KLC11"/>
      <c r="KLD11"/>
      <c r="KLE11"/>
      <c r="KLF11"/>
      <c r="KLG11"/>
      <c r="KLH11"/>
      <c r="KLI11"/>
      <c r="KLJ11"/>
      <c r="KLK11"/>
      <c r="KLL11"/>
      <c r="KLM11"/>
      <c r="KLN11"/>
      <c r="KLO11"/>
      <c r="KLP11"/>
      <c r="KLQ11"/>
      <c r="KLR11"/>
      <c r="KLS11"/>
      <c r="KLT11"/>
      <c r="KLU11"/>
      <c r="KLV11"/>
      <c r="KLW11"/>
      <c r="KLX11"/>
      <c r="KLY11"/>
      <c r="KLZ11"/>
      <c r="KMA11"/>
      <c r="KMB11"/>
      <c r="KMC11"/>
      <c r="KMD11"/>
      <c r="KME11"/>
      <c r="KMF11"/>
      <c r="KMG11"/>
      <c r="KMH11"/>
      <c r="KMI11"/>
      <c r="KMJ11"/>
      <c r="KMK11"/>
      <c r="KML11"/>
      <c r="KMM11"/>
      <c r="KMN11"/>
      <c r="KMO11"/>
      <c r="KMP11"/>
      <c r="KMQ11"/>
      <c r="KMR11"/>
      <c r="KMS11"/>
      <c r="KMT11"/>
      <c r="KMU11"/>
      <c r="KMV11"/>
      <c r="KMW11"/>
      <c r="KMX11"/>
      <c r="KMY11"/>
      <c r="KMZ11"/>
      <c r="KNA11"/>
      <c r="KNB11"/>
      <c r="KNC11"/>
      <c r="KND11"/>
      <c r="KNE11"/>
      <c r="KNF11"/>
      <c r="KNG11"/>
      <c r="KNH11"/>
      <c r="KNI11"/>
      <c r="KNJ11"/>
      <c r="KNK11"/>
      <c r="KNL11"/>
      <c r="KNM11"/>
      <c r="KNN11"/>
      <c r="KNO11"/>
      <c r="KNP11"/>
      <c r="KNQ11"/>
      <c r="KNR11"/>
      <c r="KNS11"/>
      <c r="KNT11"/>
      <c r="KNU11"/>
      <c r="KNV11"/>
      <c r="KNW11"/>
      <c r="KNX11"/>
      <c r="KNY11"/>
      <c r="KNZ11"/>
      <c r="KOA11"/>
      <c r="KOB11"/>
      <c r="KOC11"/>
      <c r="KOD11"/>
      <c r="KOE11"/>
      <c r="KOF11"/>
      <c r="KOG11"/>
      <c r="KOH11"/>
      <c r="KOI11"/>
      <c r="KOJ11"/>
      <c r="KOK11"/>
      <c r="KOL11"/>
      <c r="KOM11"/>
      <c r="KON11"/>
      <c r="KOO11"/>
      <c r="KOP11"/>
      <c r="KOQ11"/>
      <c r="KOR11"/>
      <c r="KOS11"/>
      <c r="KOT11"/>
      <c r="KOU11"/>
      <c r="KOV11"/>
      <c r="KOW11"/>
      <c r="KOX11"/>
      <c r="KOY11"/>
      <c r="KOZ11"/>
      <c r="KPA11"/>
      <c r="KPB11"/>
      <c r="KPC11"/>
      <c r="KPD11"/>
      <c r="KPE11"/>
      <c r="KPF11"/>
      <c r="KPG11"/>
      <c r="KPH11"/>
      <c r="KPI11"/>
      <c r="KPJ11"/>
      <c r="KPK11"/>
      <c r="KPL11"/>
      <c r="KPM11"/>
      <c r="KPN11"/>
      <c r="KPO11"/>
      <c r="KPP11"/>
      <c r="KPQ11"/>
      <c r="KPR11"/>
      <c r="KPS11"/>
      <c r="KPT11"/>
      <c r="KPU11"/>
      <c r="KPV11"/>
      <c r="KPW11"/>
      <c r="KPX11"/>
      <c r="KPY11"/>
      <c r="KPZ11"/>
      <c r="KQA11"/>
      <c r="KQB11"/>
      <c r="KQC11"/>
      <c r="KQD11"/>
      <c r="KQE11"/>
      <c r="KQF11"/>
      <c r="KQG11"/>
      <c r="KQH11"/>
      <c r="KQI11"/>
      <c r="KQJ11"/>
      <c r="KQK11"/>
      <c r="KQL11"/>
      <c r="KQM11"/>
      <c r="KQN11"/>
      <c r="KQO11"/>
      <c r="KQP11"/>
      <c r="KQQ11"/>
      <c r="KQR11"/>
      <c r="KQS11"/>
      <c r="KQT11"/>
      <c r="KQU11"/>
      <c r="KQV11"/>
      <c r="KQW11"/>
      <c r="KQX11"/>
      <c r="KQY11"/>
      <c r="KQZ11"/>
      <c r="KRA11"/>
      <c r="KRB11"/>
      <c r="KRC11"/>
      <c r="KRD11"/>
      <c r="KRE11"/>
      <c r="KRF11"/>
      <c r="KRG11"/>
      <c r="KRH11"/>
      <c r="KRI11"/>
      <c r="KRJ11"/>
      <c r="KRK11"/>
      <c r="KRL11"/>
      <c r="KRM11"/>
      <c r="KRN11"/>
      <c r="KRO11"/>
      <c r="KRP11"/>
      <c r="KRQ11"/>
      <c r="KRR11"/>
      <c r="KRS11"/>
      <c r="KRT11"/>
      <c r="KRU11"/>
      <c r="KRV11"/>
      <c r="KRW11"/>
      <c r="KRX11"/>
      <c r="KRY11"/>
      <c r="KRZ11"/>
      <c r="KSA11"/>
      <c r="KSB11"/>
      <c r="KSC11"/>
      <c r="KSD11"/>
      <c r="KSE11"/>
      <c r="KSF11"/>
      <c r="KSG11"/>
      <c r="KSH11"/>
      <c r="KSI11"/>
      <c r="KSJ11"/>
      <c r="KSK11"/>
      <c r="KSL11"/>
      <c r="KSM11"/>
      <c r="KSN11"/>
      <c r="KSO11"/>
      <c r="KSP11"/>
      <c r="KSQ11"/>
      <c r="KSR11"/>
      <c r="KSS11"/>
      <c r="KST11"/>
      <c r="KSU11"/>
      <c r="KSV11"/>
      <c r="KSW11"/>
      <c r="KSX11"/>
      <c r="KSY11"/>
      <c r="KSZ11"/>
      <c r="KTA11"/>
      <c r="KTB11"/>
      <c r="KTC11"/>
      <c r="KTD11"/>
      <c r="KTE11"/>
      <c r="KTF11"/>
      <c r="KTG11"/>
      <c r="KTH11"/>
      <c r="KTI11"/>
      <c r="KTJ11"/>
      <c r="KTK11"/>
      <c r="KTL11"/>
      <c r="KTM11"/>
      <c r="KTN11"/>
      <c r="KTO11"/>
      <c r="KTP11"/>
      <c r="KTQ11"/>
      <c r="KTR11"/>
      <c r="KTS11"/>
      <c r="KTT11"/>
      <c r="KTU11"/>
      <c r="KTV11"/>
      <c r="KTW11"/>
      <c r="KTX11"/>
      <c r="KTY11"/>
      <c r="KTZ11"/>
      <c r="KUA11"/>
      <c r="KUB11"/>
      <c r="KUC11"/>
      <c r="KUD11"/>
      <c r="KUE11"/>
      <c r="KUF11"/>
      <c r="KUG11"/>
      <c r="KUH11"/>
      <c r="KUI11"/>
      <c r="KUJ11"/>
      <c r="KUK11"/>
      <c r="KUL11"/>
      <c r="KUM11"/>
      <c r="KUN11"/>
      <c r="KUO11"/>
      <c r="KUP11"/>
      <c r="KUQ11"/>
      <c r="KUR11"/>
      <c r="KUS11"/>
      <c r="KUT11"/>
      <c r="KUU11"/>
      <c r="KUV11"/>
      <c r="KUW11"/>
      <c r="KUX11"/>
      <c r="KUY11"/>
      <c r="KUZ11"/>
      <c r="KVA11"/>
      <c r="KVB11"/>
      <c r="KVC11"/>
      <c r="KVD11"/>
      <c r="KVE11"/>
      <c r="KVF11"/>
      <c r="KVG11"/>
      <c r="KVH11"/>
      <c r="KVI11"/>
      <c r="KVJ11"/>
      <c r="KVK11"/>
      <c r="KVL11"/>
      <c r="KVM11"/>
      <c r="KVN11"/>
      <c r="KVO11"/>
      <c r="KVP11"/>
      <c r="KVQ11"/>
      <c r="KVR11"/>
      <c r="KVS11"/>
      <c r="KVT11"/>
      <c r="KVU11"/>
      <c r="KVV11"/>
      <c r="KVW11"/>
      <c r="KVX11"/>
      <c r="KVY11"/>
      <c r="KVZ11"/>
      <c r="KWA11"/>
      <c r="KWB11"/>
      <c r="KWC11"/>
      <c r="KWD11"/>
      <c r="KWE11"/>
      <c r="KWF11"/>
      <c r="KWG11"/>
      <c r="KWH11"/>
      <c r="KWI11"/>
      <c r="KWJ11"/>
      <c r="KWK11"/>
      <c r="KWL11"/>
      <c r="KWM11"/>
      <c r="KWN11"/>
      <c r="KWO11"/>
      <c r="KWP11"/>
      <c r="KWQ11"/>
      <c r="KWR11"/>
      <c r="KWS11"/>
      <c r="KWT11"/>
      <c r="KWU11"/>
      <c r="KWV11"/>
      <c r="KWW11"/>
      <c r="KWX11"/>
      <c r="KWY11"/>
      <c r="KWZ11"/>
      <c r="KXA11"/>
      <c r="KXB11"/>
      <c r="KXC11"/>
      <c r="KXD11"/>
      <c r="KXE11"/>
      <c r="KXF11"/>
      <c r="KXG11"/>
      <c r="KXH11"/>
      <c r="KXI11"/>
      <c r="KXJ11"/>
      <c r="KXK11"/>
      <c r="KXL11"/>
      <c r="KXM11"/>
      <c r="KXN11"/>
      <c r="KXO11"/>
      <c r="KXP11"/>
      <c r="KXQ11"/>
      <c r="KXR11"/>
      <c r="KXS11"/>
      <c r="KXT11"/>
      <c r="KXU11"/>
      <c r="KXV11"/>
      <c r="KXW11"/>
      <c r="KXX11"/>
      <c r="KXY11"/>
      <c r="KXZ11"/>
      <c r="KYA11"/>
      <c r="KYB11"/>
      <c r="KYC11"/>
      <c r="KYD11"/>
      <c r="KYE11"/>
      <c r="KYF11"/>
      <c r="KYG11"/>
      <c r="KYH11"/>
      <c r="KYI11"/>
      <c r="KYJ11"/>
      <c r="KYK11"/>
      <c r="KYL11"/>
      <c r="KYM11"/>
      <c r="KYN11"/>
      <c r="KYO11"/>
      <c r="KYP11"/>
      <c r="KYQ11"/>
      <c r="KYR11"/>
      <c r="KYS11"/>
      <c r="KYT11"/>
      <c r="KYU11"/>
      <c r="KYV11"/>
      <c r="KYW11"/>
      <c r="KYX11"/>
      <c r="KYY11"/>
      <c r="KYZ11"/>
      <c r="KZA11"/>
      <c r="KZB11"/>
      <c r="KZC11"/>
      <c r="KZD11"/>
      <c r="KZE11"/>
      <c r="KZF11"/>
      <c r="KZG11"/>
      <c r="KZH11"/>
      <c r="KZI11"/>
      <c r="KZJ11"/>
      <c r="KZK11"/>
      <c r="KZL11"/>
      <c r="KZM11"/>
      <c r="KZN11"/>
      <c r="KZO11"/>
      <c r="KZP11"/>
      <c r="KZQ11"/>
      <c r="KZR11"/>
      <c r="KZS11"/>
      <c r="KZT11"/>
      <c r="KZU11"/>
      <c r="KZV11"/>
      <c r="KZW11"/>
      <c r="KZX11"/>
      <c r="KZY11"/>
      <c r="KZZ11"/>
      <c r="LAA11"/>
      <c r="LAB11"/>
      <c r="LAC11"/>
      <c r="LAD11"/>
      <c r="LAE11"/>
      <c r="LAF11"/>
      <c r="LAG11"/>
      <c r="LAH11"/>
      <c r="LAI11"/>
      <c r="LAJ11"/>
      <c r="LAK11"/>
      <c r="LAL11"/>
      <c r="LAM11"/>
      <c r="LAN11"/>
      <c r="LAO11"/>
      <c r="LAP11"/>
      <c r="LAQ11"/>
      <c r="LAR11"/>
      <c r="LAS11"/>
      <c r="LAT11"/>
      <c r="LAU11"/>
      <c r="LAV11"/>
      <c r="LAW11"/>
      <c r="LAX11"/>
      <c r="LAY11"/>
      <c r="LAZ11"/>
      <c r="LBA11"/>
      <c r="LBB11"/>
      <c r="LBC11"/>
      <c r="LBD11"/>
      <c r="LBE11"/>
      <c r="LBF11"/>
      <c r="LBG11"/>
      <c r="LBH11"/>
      <c r="LBI11"/>
      <c r="LBJ11"/>
      <c r="LBK11"/>
      <c r="LBL11"/>
      <c r="LBM11"/>
      <c r="LBN11"/>
      <c r="LBO11"/>
      <c r="LBP11"/>
      <c r="LBQ11"/>
      <c r="LBR11"/>
      <c r="LBS11"/>
      <c r="LBT11"/>
      <c r="LBU11"/>
      <c r="LBV11"/>
      <c r="LBW11"/>
      <c r="LBX11"/>
      <c r="LBY11"/>
      <c r="LBZ11"/>
      <c r="LCA11"/>
      <c r="LCB11"/>
      <c r="LCC11"/>
      <c r="LCD11"/>
      <c r="LCE11"/>
      <c r="LCF11"/>
      <c r="LCG11"/>
      <c r="LCH11"/>
      <c r="LCI11"/>
      <c r="LCJ11"/>
      <c r="LCK11"/>
      <c r="LCL11"/>
      <c r="LCM11"/>
      <c r="LCN11"/>
      <c r="LCO11"/>
      <c r="LCP11"/>
      <c r="LCQ11"/>
      <c r="LCR11"/>
      <c r="LCS11"/>
      <c r="LCT11"/>
      <c r="LCU11"/>
      <c r="LCV11"/>
      <c r="LCW11"/>
      <c r="LCX11"/>
      <c r="LCY11"/>
      <c r="LCZ11"/>
      <c r="LDA11"/>
      <c r="LDB11"/>
      <c r="LDC11"/>
      <c r="LDD11"/>
      <c r="LDE11"/>
      <c r="LDF11"/>
      <c r="LDG11"/>
      <c r="LDH11"/>
      <c r="LDI11"/>
      <c r="LDJ11"/>
      <c r="LDK11"/>
      <c r="LDL11"/>
      <c r="LDM11"/>
      <c r="LDN11"/>
      <c r="LDO11"/>
      <c r="LDP11"/>
      <c r="LDQ11"/>
      <c r="LDR11"/>
      <c r="LDS11"/>
      <c r="LDT11"/>
      <c r="LDU11"/>
      <c r="LDV11"/>
      <c r="LDW11"/>
      <c r="LDX11"/>
      <c r="LDY11"/>
      <c r="LDZ11"/>
      <c r="LEA11"/>
      <c r="LEB11"/>
      <c r="LEC11"/>
      <c r="LED11"/>
      <c r="LEE11"/>
      <c r="LEF11"/>
      <c r="LEG11"/>
      <c r="LEH11"/>
      <c r="LEI11"/>
      <c r="LEJ11"/>
      <c r="LEK11"/>
      <c r="LEL11"/>
      <c r="LEM11"/>
      <c r="LEN11"/>
      <c r="LEO11"/>
      <c r="LEP11"/>
      <c r="LEQ11"/>
      <c r="LER11"/>
      <c r="LES11"/>
      <c r="LET11"/>
      <c r="LEU11"/>
      <c r="LEV11"/>
      <c r="LEW11"/>
      <c r="LEX11"/>
      <c r="LEY11"/>
      <c r="LEZ11"/>
      <c r="LFA11"/>
      <c r="LFB11"/>
      <c r="LFC11"/>
      <c r="LFD11"/>
      <c r="LFE11"/>
      <c r="LFF11"/>
      <c r="LFG11"/>
      <c r="LFH11"/>
      <c r="LFI11"/>
      <c r="LFJ11"/>
      <c r="LFK11"/>
      <c r="LFL11"/>
      <c r="LFM11"/>
      <c r="LFN11"/>
      <c r="LFO11"/>
      <c r="LFP11"/>
      <c r="LFQ11"/>
      <c r="LFR11"/>
      <c r="LFS11"/>
      <c r="LFT11"/>
      <c r="LFU11"/>
      <c r="LFV11"/>
      <c r="LFW11"/>
      <c r="LFX11"/>
      <c r="LFY11"/>
      <c r="LFZ11"/>
      <c r="LGA11"/>
      <c r="LGB11"/>
      <c r="LGC11"/>
      <c r="LGD11"/>
      <c r="LGE11"/>
      <c r="LGF11"/>
      <c r="LGG11"/>
      <c r="LGH11"/>
      <c r="LGI11"/>
      <c r="LGJ11"/>
      <c r="LGK11"/>
      <c r="LGL11"/>
      <c r="LGM11"/>
      <c r="LGN11"/>
      <c r="LGO11"/>
      <c r="LGP11"/>
      <c r="LGQ11"/>
      <c r="LGR11"/>
      <c r="LGS11"/>
      <c r="LGT11"/>
      <c r="LGU11"/>
      <c r="LGV11"/>
      <c r="LGW11"/>
      <c r="LGX11"/>
      <c r="LGY11"/>
      <c r="LGZ11"/>
      <c r="LHA11"/>
      <c r="LHB11"/>
      <c r="LHC11"/>
      <c r="LHD11"/>
      <c r="LHE11"/>
      <c r="LHF11"/>
      <c r="LHG11"/>
      <c r="LHH11"/>
      <c r="LHI11"/>
      <c r="LHJ11"/>
      <c r="LHK11"/>
      <c r="LHL11"/>
      <c r="LHM11"/>
      <c r="LHN11"/>
      <c r="LHO11"/>
      <c r="LHP11"/>
      <c r="LHQ11"/>
      <c r="LHR11"/>
      <c r="LHS11"/>
      <c r="LHT11"/>
      <c r="LHU11"/>
      <c r="LHV11"/>
      <c r="LHW11"/>
      <c r="LHX11"/>
      <c r="LHY11"/>
      <c r="LHZ11"/>
      <c r="LIA11"/>
      <c r="LIB11"/>
      <c r="LIC11"/>
      <c r="LID11"/>
      <c r="LIE11"/>
      <c r="LIF11"/>
      <c r="LIG11"/>
      <c r="LIH11"/>
      <c r="LII11"/>
      <c r="LIJ11"/>
      <c r="LIK11"/>
      <c r="LIL11"/>
      <c r="LIM11"/>
      <c r="LIN11"/>
      <c r="LIO11"/>
      <c r="LIP11"/>
      <c r="LIQ11"/>
      <c r="LIR11"/>
      <c r="LIS11"/>
      <c r="LIT11"/>
      <c r="LIU11"/>
      <c r="LIV11"/>
      <c r="LIW11"/>
      <c r="LIX11"/>
      <c r="LIY11"/>
      <c r="LIZ11"/>
      <c r="LJA11"/>
      <c r="LJB11"/>
      <c r="LJC11"/>
      <c r="LJD11"/>
      <c r="LJE11"/>
      <c r="LJF11"/>
      <c r="LJG11"/>
      <c r="LJH11"/>
      <c r="LJI11"/>
      <c r="LJJ11"/>
      <c r="LJK11"/>
      <c r="LJL11"/>
      <c r="LJM11"/>
      <c r="LJN11"/>
      <c r="LJO11"/>
      <c r="LJP11"/>
      <c r="LJQ11"/>
      <c r="LJR11"/>
      <c r="LJS11"/>
      <c r="LJT11"/>
      <c r="LJU11"/>
      <c r="LJV11"/>
      <c r="LJW11"/>
      <c r="LJX11"/>
      <c r="LJY11"/>
      <c r="LJZ11"/>
      <c r="LKA11"/>
      <c r="LKB11"/>
      <c r="LKC11"/>
      <c r="LKD11"/>
      <c r="LKE11"/>
      <c r="LKF11"/>
      <c r="LKG11"/>
      <c r="LKH11"/>
      <c r="LKI11"/>
      <c r="LKJ11"/>
      <c r="LKK11"/>
      <c r="LKL11"/>
      <c r="LKM11"/>
      <c r="LKN11"/>
      <c r="LKO11"/>
      <c r="LKP11"/>
      <c r="LKQ11"/>
      <c r="LKR11"/>
      <c r="LKS11"/>
      <c r="LKT11"/>
      <c r="LKU11"/>
      <c r="LKV11"/>
      <c r="LKW11"/>
      <c r="LKX11"/>
      <c r="LKY11"/>
      <c r="LKZ11"/>
      <c r="LLA11"/>
      <c r="LLB11"/>
      <c r="LLC11"/>
      <c r="LLD11"/>
      <c r="LLE11"/>
      <c r="LLF11"/>
      <c r="LLG11"/>
      <c r="LLH11"/>
      <c r="LLI11"/>
      <c r="LLJ11"/>
      <c r="LLK11"/>
      <c r="LLL11"/>
      <c r="LLM11"/>
      <c r="LLN11"/>
      <c r="LLO11"/>
      <c r="LLP11"/>
      <c r="LLQ11"/>
      <c r="LLR11"/>
      <c r="LLS11"/>
      <c r="LLT11"/>
      <c r="LLU11"/>
      <c r="LLV11"/>
      <c r="LLW11"/>
      <c r="LLX11"/>
      <c r="LLY11"/>
      <c r="LLZ11"/>
      <c r="LMA11"/>
      <c r="LMB11"/>
      <c r="LMC11"/>
      <c r="LMD11"/>
      <c r="LME11"/>
      <c r="LMF11"/>
      <c r="LMG11"/>
      <c r="LMH11"/>
      <c r="LMI11"/>
      <c r="LMJ11"/>
      <c r="LMK11"/>
      <c r="LML11"/>
      <c r="LMM11"/>
      <c r="LMN11"/>
      <c r="LMO11"/>
      <c r="LMP11"/>
      <c r="LMQ11"/>
      <c r="LMR11"/>
      <c r="LMS11"/>
      <c r="LMT11"/>
      <c r="LMU11"/>
      <c r="LMV11"/>
      <c r="LMW11"/>
      <c r="LMX11"/>
      <c r="LMY11"/>
      <c r="LMZ11"/>
      <c r="LNA11"/>
      <c r="LNB11"/>
      <c r="LNC11"/>
      <c r="LND11"/>
      <c r="LNE11"/>
      <c r="LNF11"/>
      <c r="LNG11"/>
      <c r="LNH11"/>
      <c r="LNI11"/>
      <c r="LNJ11"/>
      <c r="LNK11"/>
      <c r="LNL11"/>
      <c r="LNM11"/>
      <c r="LNN11"/>
      <c r="LNO11"/>
      <c r="LNP11"/>
      <c r="LNQ11"/>
      <c r="LNR11"/>
      <c r="LNS11"/>
      <c r="LNT11"/>
      <c r="LNU11"/>
      <c r="LNV11"/>
      <c r="LNW11"/>
      <c r="LNX11"/>
      <c r="LNY11"/>
      <c r="LNZ11"/>
      <c r="LOA11"/>
      <c r="LOB11"/>
      <c r="LOC11"/>
      <c r="LOD11"/>
      <c r="LOE11"/>
      <c r="LOF11"/>
      <c r="LOG11"/>
      <c r="LOH11"/>
      <c r="LOI11"/>
      <c r="LOJ11"/>
      <c r="LOK11"/>
      <c r="LOL11"/>
      <c r="LOM11"/>
      <c r="LON11"/>
      <c r="LOO11"/>
      <c r="LOP11"/>
      <c r="LOQ11"/>
      <c r="LOR11"/>
      <c r="LOS11"/>
      <c r="LOT11"/>
      <c r="LOU11"/>
      <c r="LOV11"/>
      <c r="LOW11"/>
      <c r="LOX11"/>
      <c r="LOY11"/>
      <c r="LOZ11"/>
      <c r="LPA11"/>
      <c r="LPB11"/>
      <c r="LPC11"/>
      <c r="LPD11"/>
      <c r="LPE11"/>
      <c r="LPF11"/>
      <c r="LPG11"/>
      <c r="LPH11"/>
      <c r="LPI11"/>
      <c r="LPJ11"/>
      <c r="LPK11"/>
      <c r="LPL11"/>
      <c r="LPM11"/>
      <c r="LPN11"/>
      <c r="LPO11"/>
      <c r="LPP11"/>
      <c r="LPQ11"/>
      <c r="LPR11"/>
      <c r="LPS11"/>
      <c r="LPT11"/>
      <c r="LPU11"/>
      <c r="LPV11"/>
      <c r="LPW11"/>
      <c r="LPX11"/>
      <c r="LPY11"/>
      <c r="LPZ11"/>
      <c r="LQA11"/>
      <c r="LQB11"/>
      <c r="LQC11"/>
      <c r="LQD11"/>
      <c r="LQE11"/>
      <c r="LQF11"/>
      <c r="LQG11"/>
      <c r="LQH11"/>
      <c r="LQI11"/>
      <c r="LQJ11"/>
      <c r="LQK11"/>
      <c r="LQL11"/>
      <c r="LQM11"/>
      <c r="LQN11"/>
      <c r="LQO11"/>
      <c r="LQP11"/>
      <c r="LQQ11"/>
      <c r="LQR11"/>
      <c r="LQS11"/>
      <c r="LQT11"/>
      <c r="LQU11"/>
      <c r="LQV11"/>
      <c r="LQW11"/>
      <c r="LQX11"/>
      <c r="LQY11"/>
      <c r="LQZ11"/>
      <c r="LRA11"/>
      <c r="LRB11"/>
      <c r="LRC11"/>
      <c r="LRD11"/>
      <c r="LRE11"/>
      <c r="LRF11"/>
      <c r="LRG11"/>
      <c r="LRH11"/>
      <c r="LRI11"/>
      <c r="LRJ11"/>
      <c r="LRK11"/>
      <c r="LRL11"/>
      <c r="LRM11"/>
      <c r="LRN11"/>
      <c r="LRO11"/>
      <c r="LRP11"/>
      <c r="LRQ11"/>
      <c r="LRR11"/>
      <c r="LRS11"/>
      <c r="LRT11"/>
      <c r="LRU11"/>
      <c r="LRV11"/>
      <c r="LRW11"/>
      <c r="LRX11"/>
      <c r="LRY11"/>
      <c r="LRZ11"/>
      <c r="LSA11"/>
      <c r="LSB11"/>
      <c r="LSC11"/>
      <c r="LSD11"/>
      <c r="LSE11"/>
      <c r="LSF11"/>
      <c r="LSG11"/>
      <c r="LSH11"/>
      <c r="LSI11"/>
      <c r="LSJ11"/>
      <c r="LSK11"/>
      <c r="LSL11"/>
      <c r="LSM11"/>
      <c r="LSN11"/>
      <c r="LSO11"/>
      <c r="LSP11"/>
      <c r="LSQ11"/>
      <c r="LSR11"/>
      <c r="LSS11"/>
      <c r="LST11"/>
      <c r="LSU11"/>
      <c r="LSV11"/>
      <c r="LSW11"/>
      <c r="LSX11"/>
      <c r="LSY11"/>
      <c r="LSZ11"/>
      <c r="LTA11"/>
      <c r="LTB11"/>
      <c r="LTC11"/>
      <c r="LTD11"/>
      <c r="LTE11"/>
      <c r="LTF11"/>
      <c r="LTG11"/>
      <c r="LTH11"/>
      <c r="LTI11"/>
      <c r="LTJ11"/>
      <c r="LTK11"/>
      <c r="LTL11"/>
      <c r="LTM11"/>
      <c r="LTN11"/>
      <c r="LTO11"/>
      <c r="LTP11"/>
      <c r="LTQ11"/>
      <c r="LTR11"/>
      <c r="LTS11"/>
      <c r="LTT11"/>
      <c r="LTU11"/>
      <c r="LTV11"/>
      <c r="LTW11"/>
      <c r="LTX11"/>
      <c r="LTY11"/>
      <c r="LTZ11"/>
      <c r="LUA11"/>
      <c r="LUB11"/>
      <c r="LUC11"/>
      <c r="LUD11"/>
      <c r="LUE11"/>
      <c r="LUF11"/>
      <c r="LUG11"/>
      <c r="LUH11"/>
      <c r="LUI11"/>
      <c r="LUJ11"/>
      <c r="LUK11"/>
      <c r="LUL11"/>
      <c r="LUM11"/>
      <c r="LUN11"/>
      <c r="LUO11"/>
      <c r="LUP11"/>
      <c r="LUQ11"/>
      <c r="LUR11"/>
      <c r="LUS11"/>
      <c r="LUT11"/>
      <c r="LUU11"/>
      <c r="LUV11"/>
      <c r="LUW11"/>
      <c r="LUX11"/>
      <c r="LUY11"/>
      <c r="LUZ11"/>
      <c r="LVA11"/>
      <c r="LVB11"/>
      <c r="LVC11"/>
      <c r="LVD11"/>
      <c r="LVE11"/>
      <c r="LVF11"/>
      <c r="LVG11"/>
      <c r="LVH11"/>
      <c r="LVI11"/>
      <c r="LVJ11"/>
      <c r="LVK11"/>
      <c r="LVL11"/>
      <c r="LVM11"/>
      <c r="LVN11"/>
      <c r="LVO11"/>
      <c r="LVP11"/>
      <c r="LVQ11"/>
      <c r="LVR11"/>
      <c r="LVS11"/>
      <c r="LVT11"/>
      <c r="LVU11"/>
      <c r="LVV11"/>
      <c r="LVW11"/>
      <c r="LVX11"/>
      <c r="LVY11"/>
      <c r="LVZ11"/>
      <c r="LWA11"/>
      <c r="LWB11"/>
      <c r="LWC11"/>
      <c r="LWD11"/>
      <c r="LWE11"/>
      <c r="LWF11"/>
      <c r="LWG11"/>
      <c r="LWH11"/>
      <c r="LWI11"/>
      <c r="LWJ11"/>
      <c r="LWK11"/>
      <c r="LWL11"/>
      <c r="LWM11"/>
      <c r="LWN11"/>
      <c r="LWO11"/>
      <c r="LWP11"/>
      <c r="LWQ11"/>
      <c r="LWR11"/>
      <c r="LWS11"/>
      <c r="LWT11"/>
      <c r="LWU11"/>
      <c r="LWV11"/>
      <c r="LWW11"/>
      <c r="LWX11"/>
      <c r="LWY11"/>
      <c r="LWZ11"/>
      <c r="LXA11"/>
      <c r="LXB11"/>
      <c r="LXC11"/>
      <c r="LXD11"/>
      <c r="LXE11"/>
      <c r="LXF11"/>
      <c r="LXG11"/>
      <c r="LXH11"/>
      <c r="LXI11"/>
      <c r="LXJ11"/>
      <c r="LXK11"/>
      <c r="LXL11"/>
      <c r="LXM11"/>
      <c r="LXN11"/>
      <c r="LXO11"/>
      <c r="LXP11"/>
      <c r="LXQ11"/>
      <c r="LXR11"/>
      <c r="LXS11"/>
      <c r="LXT11"/>
      <c r="LXU11"/>
      <c r="LXV11"/>
      <c r="LXW11"/>
      <c r="LXX11"/>
      <c r="LXY11"/>
      <c r="LXZ11"/>
      <c r="LYA11"/>
      <c r="LYB11"/>
      <c r="LYC11"/>
      <c r="LYD11"/>
      <c r="LYE11"/>
      <c r="LYF11"/>
      <c r="LYG11"/>
      <c r="LYH11"/>
      <c r="LYI11"/>
      <c r="LYJ11"/>
      <c r="LYK11"/>
      <c r="LYL11"/>
      <c r="LYM11"/>
      <c r="LYN11"/>
      <c r="LYO11"/>
      <c r="LYP11"/>
      <c r="LYQ11"/>
      <c r="LYR11"/>
      <c r="LYS11"/>
      <c r="LYT11"/>
      <c r="LYU11"/>
      <c r="LYV11"/>
      <c r="LYW11"/>
      <c r="LYX11"/>
      <c r="LYY11"/>
      <c r="LYZ11"/>
      <c r="LZA11"/>
      <c r="LZB11"/>
      <c r="LZC11"/>
      <c r="LZD11"/>
      <c r="LZE11"/>
      <c r="LZF11"/>
      <c r="LZG11"/>
      <c r="LZH11"/>
      <c r="LZI11"/>
      <c r="LZJ11"/>
      <c r="LZK11"/>
      <c r="LZL11"/>
      <c r="LZM11"/>
      <c r="LZN11"/>
      <c r="LZO11"/>
      <c r="LZP11"/>
      <c r="LZQ11"/>
      <c r="LZR11"/>
      <c r="LZS11"/>
      <c r="LZT11"/>
      <c r="LZU11"/>
      <c r="LZV11"/>
      <c r="LZW11"/>
      <c r="LZX11"/>
      <c r="LZY11"/>
      <c r="LZZ11"/>
      <c r="MAA11"/>
      <c r="MAB11"/>
      <c r="MAC11"/>
      <c r="MAD11"/>
      <c r="MAE11"/>
      <c r="MAF11"/>
      <c r="MAG11"/>
      <c r="MAH11"/>
      <c r="MAI11"/>
      <c r="MAJ11"/>
      <c r="MAK11"/>
      <c r="MAL11"/>
      <c r="MAM11"/>
      <c r="MAN11"/>
      <c r="MAO11"/>
      <c r="MAP11"/>
      <c r="MAQ11"/>
      <c r="MAR11"/>
      <c r="MAS11"/>
      <c r="MAT11"/>
      <c r="MAU11"/>
      <c r="MAV11"/>
      <c r="MAW11"/>
      <c r="MAX11"/>
      <c r="MAY11"/>
      <c r="MAZ11"/>
      <c r="MBA11"/>
      <c r="MBB11"/>
      <c r="MBC11"/>
      <c r="MBD11"/>
      <c r="MBE11"/>
      <c r="MBF11"/>
      <c r="MBG11"/>
      <c r="MBH11"/>
      <c r="MBI11"/>
      <c r="MBJ11"/>
      <c r="MBK11"/>
      <c r="MBL11"/>
      <c r="MBM11"/>
      <c r="MBN11"/>
      <c r="MBO11"/>
      <c r="MBP11"/>
      <c r="MBQ11"/>
      <c r="MBR11"/>
      <c r="MBS11"/>
      <c r="MBT11"/>
      <c r="MBU11"/>
      <c r="MBV11"/>
      <c r="MBW11"/>
      <c r="MBX11"/>
      <c r="MBY11"/>
      <c r="MBZ11"/>
      <c r="MCA11"/>
      <c r="MCB11"/>
      <c r="MCC11"/>
      <c r="MCD11"/>
      <c r="MCE11"/>
      <c r="MCF11"/>
      <c r="MCG11"/>
      <c r="MCH11"/>
      <c r="MCI11"/>
      <c r="MCJ11"/>
      <c r="MCK11"/>
      <c r="MCL11"/>
      <c r="MCM11"/>
      <c r="MCN11"/>
      <c r="MCO11"/>
      <c r="MCP11"/>
      <c r="MCQ11"/>
      <c r="MCR11"/>
      <c r="MCS11"/>
      <c r="MCT11"/>
      <c r="MCU11"/>
      <c r="MCV11"/>
      <c r="MCW11"/>
      <c r="MCX11"/>
      <c r="MCY11"/>
      <c r="MCZ11"/>
      <c r="MDA11"/>
      <c r="MDB11"/>
      <c r="MDC11"/>
      <c r="MDD11"/>
      <c r="MDE11"/>
      <c r="MDF11"/>
      <c r="MDG11"/>
      <c r="MDH11"/>
      <c r="MDI11"/>
      <c r="MDJ11"/>
      <c r="MDK11"/>
      <c r="MDL11"/>
      <c r="MDM11"/>
      <c r="MDN11"/>
      <c r="MDO11"/>
      <c r="MDP11"/>
      <c r="MDQ11"/>
      <c r="MDR11"/>
      <c r="MDS11"/>
      <c r="MDT11"/>
      <c r="MDU11"/>
      <c r="MDV11"/>
      <c r="MDW11"/>
      <c r="MDX11"/>
      <c r="MDY11"/>
      <c r="MDZ11"/>
      <c r="MEA11"/>
      <c r="MEB11"/>
      <c r="MEC11"/>
      <c r="MED11"/>
      <c r="MEE11"/>
      <c r="MEF11"/>
      <c r="MEG11"/>
      <c r="MEH11"/>
      <c r="MEI11"/>
      <c r="MEJ11"/>
      <c r="MEK11"/>
      <c r="MEL11"/>
      <c r="MEM11"/>
      <c r="MEN11"/>
      <c r="MEO11"/>
      <c r="MEP11"/>
      <c r="MEQ11"/>
      <c r="MER11"/>
      <c r="MES11"/>
      <c r="MET11"/>
      <c r="MEU11"/>
      <c r="MEV11"/>
      <c r="MEW11"/>
      <c r="MEX11"/>
      <c r="MEY11"/>
      <c r="MEZ11"/>
      <c r="MFA11"/>
      <c r="MFB11"/>
      <c r="MFC11"/>
      <c r="MFD11"/>
      <c r="MFE11"/>
      <c r="MFF11"/>
      <c r="MFG11"/>
      <c r="MFH11"/>
      <c r="MFI11"/>
      <c r="MFJ11"/>
      <c r="MFK11"/>
      <c r="MFL11"/>
      <c r="MFM11"/>
      <c r="MFN11"/>
      <c r="MFO11"/>
      <c r="MFP11"/>
      <c r="MFQ11"/>
      <c r="MFR11"/>
      <c r="MFS11"/>
      <c r="MFT11"/>
      <c r="MFU11"/>
      <c r="MFV11"/>
      <c r="MFW11"/>
      <c r="MFX11"/>
      <c r="MFY11"/>
      <c r="MFZ11"/>
      <c r="MGA11"/>
      <c r="MGB11"/>
      <c r="MGC11"/>
      <c r="MGD11"/>
      <c r="MGE11"/>
      <c r="MGF11"/>
      <c r="MGG11"/>
      <c r="MGH11"/>
      <c r="MGI11"/>
      <c r="MGJ11"/>
      <c r="MGK11"/>
      <c r="MGL11"/>
      <c r="MGM11"/>
      <c r="MGN11"/>
      <c r="MGO11"/>
      <c r="MGP11"/>
      <c r="MGQ11"/>
      <c r="MGR11"/>
      <c r="MGS11"/>
      <c r="MGT11"/>
      <c r="MGU11"/>
      <c r="MGV11"/>
      <c r="MGW11"/>
      <c r="MGX11"/>
      <c r="MGY11"/>
      <c r="MGZ11"/>
      <c r="MHA11"/>
      <c r="MHB11"/>
      <c r="MHC11"/>
      <c r="MHD11"/>
      <c r="MHE11"/>
      <c r="MHF11"/>
      <c r="MHG11"/>
      <c r="MHH11"/>
      <c r="MHI11"/>
      <c r="MHJ11"/>
      <c r="MHK11"/>
      <c r="MHL11"/>
      <c r="MHM11"/>
      <c r="MHN11"/>
      <c r="MHO11"/>
      <c r="MHP11"/>
      <c r="MHQ11"/>
      <c r="MHR11"/>
      <c r="MHS11"/>
      <c r="MHT11"/>
      <c r="MHU11"/>
      <c r="MHV11"/>
      <c r="MHW11"/>
      <c r="MHX11"/>
      <c r="MHY11"/>
      <c r="MHZ11"/>
      <c r="MIA11"/>
      <c r="MIB11"/>
      <c r="MIC11"/>
      <c r="MID11"/>
      <c r="MIE11"/>
      <c r="MIF11"/>
      <c r="MIG11"/>
      <c r="MIH11"/>
      <c r="MII11"/>
      <c r="MIJ11"/>
      <c r="MIK11"/>
      <c r="MIL11"/>
      <c r="MIM11"/>
      <c r="MIN11"/>
      <c r="MIO11"/>
      <c r="MIP11"/>
      <c r="MIQ11"/>
      <c r="MIR11"/>
      <c r="MIS11"/>
      <c r="MIT11"/>
      <c r="MIU11"/>
      <c r="MIV11"/>
      <c r="MIW11"/>
      <c r="MIX11"/>
      <c r="MIY11"/>
      <c r="MIZ11"/>
      <c r="MJA11"/>
      <c r="MJB11"/>
      <c r="MJC11"/>
      <c r="MJD11"/>
      <c r="MJE11"/>
      <c r="MJF11"/>
      <c r="MJG11"/>
      <c r="MJH11"/>
      <c r="MJI11"/>
      <c r="MJJ11"/>
      <c r="MJK11"/>
      <c r="MJL11"/>
      <c r="MJM11"/>
      <c r="MJN11"/>
      <c r="MJO11"/>
      <c r="MJP11"/>
      <c r="MJQ11"/>
      <c r="MJR11"/>
      <c r="MJS11"/>
      <c r="MJT11"/>
      <c r="MJU11"/>
      <c r="MJV11"/>
      <c r="MJW11"/>
      <c r="MJX11"/>
      <c r="MJY11"/>
      <c r="MJZ11"/>
      <c r="MKA11"/>
      <c r="MKB11"/>
      <c r="MKC11"/>
      <c r="MKD11"/>
      <c r="MKE11"/>
      <c r="MKF11"/>
      <c r="MKG11"/>
      <c r="MKH11"/>
      <c r="MKI11"/>
      <c r="MKJ11"/>
      <c r="MKK11"/>
      <c r="MKL11"/>
      <c r="MKM11"/>
      <c r="MKN11"/>
      <c r="MKO11"/>
      <c r="MKP11"/>
      <c r="MKQ11"/>
      <c r="MKR11"/>
      <c r="MKS11"/>
      <c r="MKT11"/>
      <c r="MKU11"/>
      <c r="MKV11"/>
      <c r="MKW11"/>
      <c r="MKX11"/>
      <c r="MKY11"/>
      <c r="MKZ11"/>
      <c r="MLA11"/>
      <c r="MLB11"/>
      <c r="MLC11"/>
      <c r="MLD11"/>
      <c r="MLE11"/>
      <c r="MLF11"/>
      <c r="MLG11"/>
      <c r="MLH11"/>
      <c r="MLI11"/>
      <c r="MLJ11"/>
      <c r="MLK11"/>
      <c r="MLL11"/>
      <c r="MLM11"/>
      <c r="MLN11"/>
      <c r="MLO11"/>
      <c r="MLP11"/>
      <c r="MLQ11"/>
      <c r="MLR11"/>
      <c r="MLS11"/>
      <c r="MLT11"/>
      <c r="MLU11"/>
      <c r="MLV11"/>
      <c r="MLW11"/>
      <c r="MLX11"/>
      <c r="MLY11"/>
      <c r="MLZ11"/>
      <c r="MMA11"/>
      <c r="MMB11"/>
      <c r="MMC11"/>
      <c r="MMD11"/>
      <c r="MME11"/>
      <c r="MMF11"/>
      <c r="MMG11"/>
      <c r="MMH11"/>
      <c r="MMI11"/>
      <c r="MMJ11"/>
      <c r="MMK11"/>
      <c r="MML11"/>
      <c r="MMM11"/>
      <c r="MMN11"/>
      <c r="MMO11"/>
      <c r="MMP11"/>
      <c r="MMQ11"/>
      <c r="MMR11"/>
      <c r="MMS11"/>
      <c r="MMT11"/>
      <c r="MMU11"/>
      <c r="MMV11"/>
      <c r="MMW11"/>
      <c r="MMX11"/>
      <c r="MMY11"/>
      <c r="MMZ11"/>
      <c r="MNA11"/>
      <c r="MNB11"/>
      <c r="MNC11"/>
      <c r="MND11"/>
      <c r="MNE11"/>
      <c r="MNF11"/>
      <c r="MNG11"/>
      <c r="MNH11"/>
      <c r="MNI11"/>
      <c r="MNJ11"/>
      <c r="MNK11"/>
      <c r="MNL11"/>
      <c r="MNM11"/>
      <c r="MNN11"/>
      <c r="MNO11"/>
      <c r="MNP11"/>
      <c r="MNQ11"/>
      <c r="MNR11"/>
      <c r="MNS11"/>
      <c r="MNT11"/>
      <c r="MNU11"/>
      <c r="MNV11"/>
      <c r="MNW11"/>
      <c r="MNX11"/>
      <c r="MNY11"/>
      <c r="MNZ11"/>
      <c r="MOA11"/>
      <c r="MOB11"/>
      <c r="MOC11"/>
      <c r="MOD11"/>
      <c r="MOE11"/>
      <c r="MOF11"/>
      <c r="MOG11"/>
      <c r="MOH11"/>
      <c r="MOI11"/>
      <c r="MOJ11"/>
      <c r="MOK11"/>
      <c r="MOL11"/>
      <c r="MOM11"/>
      <c r="MON11"/>
      <c r="MOO11"/>
      <c r="MOP11"/>
      <c r="MOQ11"/>
      <c r="MOR11"/>
      <c r="MOS11"/>
      <c r="MOT11"/>
      <c r="MOU11"/>
      <c r="MOV11"/>
      <c r="MOW11"/>
      <c r="MOX11"/>
      <c r="MOY11"/>
      <c r="MOZ11"/>
      <c r="MPA11"/>
      <c r="MPB11"/>
      <c r="MPC11"/>
      <c r="MPD11"/>
      <c r="MPE11"/>
      <c r="MPF11"/>
      <c r="MPG11"/>
      <c r="MPH11"/>
      <c r="MPI11"/>
      <c r="MPJ11"/>
      <c r="MPK11"/>
      <c r="MPL11"/>
      <c r="MPM11"/>
      <c r="MPN11"/>
      <c r="MPO11"/>
      <c r="MPP11"/>
      <c r="MPQ11"/>
      <c r="MPR11"/>
      <c r="MPS11"/>
      <c r="MPT11"/>
      <c r="MPU11"/>
      <c r="MPV11"/>
      <c r="MPW11"/>
      <c r="MPX11"/>
      <c r="MPY11"/>
      <c r="MPZ11"/>
      <c r="MQA11"/>
      <c r="MQB11"/>
      <c r="MQC11"/>
      <c r="MQD11"/>
      <c r="MQE11"/>
      <c r="MQF11"/>
      <c r="MQG11"/>
      <c r="MQH11"/>
      <c r="MQI11"/>
      <c r="MQJ11"/>
      <c r="MQK11"/>
      <c r="MQL11"/>
      <c r="MQM11"/>
      <c r="MQN11"/>
      <c r="MQO11"/>
      <c r="MQP11"/>
      <c r="MQQ11"/>
      <c r="MQR11"/>
      <c r="MQS11"/>
      <c r="MQT11"/>
      <c r="MQU11"/>
      <c r="MQV11"/>
      <c r="MQW11"/>
      <c r="MQX11"/>
      <c r="MQY11"/>
      <c r="MQZ11"/>
      <c r="MRA11"/>
      <c r="MRB11"/>
      <c r="MRC11"/>
      <c r="MRD11"/>
      <c r="MRE11"/>
      <c r="MRF11"/>
      <c r="MRG11"/>
      <c r="MRH11"/>
      <c r="MRI11"/>
      <c r="MRJ11"/>
      <c r="MRK11"/>
      <c r="MRL11"/>
      <c r="MRM11"/>
      <c r="MRN11"/>
      <c r="MRO11"/>
      <c r="MRP11"/>
      <c r="MRQ11"/>
      <c r="MRR11"/>
      <c r="MRS11"/>
      <c r="MRT11"/>
      <c r="MRU11"/>
      <c r="MRV11"/>
      <c r="MRW11"/>
      <c r="MRX11"/>
      <c r="MRY11"/>
      <c r="MRZ11"/>
      <c r="MSA11"/>
      <c r="MSB11"/>
      <c r="MSC11"/>
      <c r="MSD11"/>
      <c r="MSE11"/>
      <c r="MSF11"/>
      <c r="MSG11"/>
      <c r="MSH11"/>
      <c r="MSI11"/>
      <c r="MSJ11"/>
      <c r="MSK11"/>
      <c r="MSL11"/>
      <c r="MSM11"/>
      <c r="MSN11"/>
      <c r="MSO11"/>
      <c r="MSP11"/>
      <c r="MSQ11"/>
      <c r="MSR11"/>
      <c r="MSS11"/>
      <c r="MST11"/>
      <c r="MSU11"/>
      <c r="MSV11"/>
      <c r="MSW11"/>
      <c r="MSX11"/>
      <c r="MSY11"/>
      <c r="MSZ11"/>
      <c r="MTA11"/>
      <c r="MTB11"/>
      <c r="MTC11"/>
      <c r="MTD11"/>
      <c r="MTE11"/>
      <c r="MTF11"/>
      <c r="MTG11"/>
      <c r="MTH11"/>
      <c r="MTI11"/>
      <c r="MTJ11"/>
      <c r="MTK11"/>
      <c r="MTL11"/>
      <c r="MTM11"/>
      <c r="MTN11"/>
      <c r="MTO11"/>
      <c r="MTP11"/>
      <c r="MTQ11"/>
      <c r="MTR11"/>
      <c r="MTS11"/>
      <c r="MTT11"/>
      <c r="MTU11"/>
      <c r="MTV11"/>
      <c r="MTW11"/>
      <c r="MTX11"/>
      <c r="MTY11"/>
      <c r="MTZ11"/>
      <c r="MUA11"/>
      <c r="MUB11"/>
      <c r="MUC11"/>
      <c r="MUD11"/>
      <c r="MUE11"/>
      <c r="MUF11"/>
      <c r="MUG11"/>
      <c r="MUH11"/>
      <c r="MUI11"/>
      <c r="MUJ11"/>
      <c r="MUK11"/>
      <c r="MUL11"/>
      <c r="MUM11"/>
      <c r="MUN11"/>
      <c r="MUO11"/>
      <c r="MUP11"/>
      <c r="MUQ11"/>
      <c r="MUR11"/>
      <c r="MUS11"/>
      <c r="MUT11"/>
      <c r="MUU11"/>
      <c r="MUV11"/>
      <c r="MUW11"/>
      <c r="MUX11"/>
      <c r="MUY11"/>
      <c r="MUZ11"/>
      <c r="MVA11"/>
      <c r="MVB11"/>
      <c r="MVC11"/>
      <c r="MVD11"/>
      <c r="MVE11"/>
      <c r="MVF11"/>
      <c r="MVG11"/>
      <c r="MVH11"/>
      <c r="MVI11"/>
      <c r="MVJ11"/>
      <c r="MVK11"/>
      <c r="MVL11"/>
      <c r="MVM11"/>
      <c r="MVN11"/>
      <c r="MVO11"/>
      <c r="MVP11"/>
      <c r="MVQ11"/>
      <c r="MVR11"/>
      <c r="MVS11"/>
      <c r="MVT11"/>
      <c r="MVU11"/>
      <c r="MVV11"/>
      <c r="MVW11"/>
      <c r="MVX11"/>
      <c r="MVY11"/>
      <c r="MVZ11"/>
      <c r="MWA11"/>
      <c r="MWB11"/>
      <c r="MWC11"/>
      <c r="MWD11"/>
      <c r="MWE11"/>
      <c r="MWF11"/>
      <c r="MWG11"/>
      <c r="MWH11"/>
      <c r="MWI11"/>
      <c r="MWJ11"/>
      <c r="MWK11"/>
      <c r="MWL11"/>
      <c r="MWM11"/>
      <c r="MWN11"/>
      <c r="MWO11"/>
      <c r="MWP11"/>
      <c r="MWQ11"/>
      <c r="MWR11"/>
      <c r="MWS11"/>
      <c r="MWT11"/>
      <c r="MWU11"/>
      <c r="MWV11"/>
      <c r="MWW11"/>
      <c r="MWX11"/>
      <c r="MWY11"/>
      <c r="MWZ11"/>
      <c r="MXA11"/>
      <c r="MXB11"/>
      <c r="MXC11"/>
      <c r="MXD11"/>
      <c r="MXE11"/>
      <c r="MXF11"/>
      <c r="MXG11"/>
      <c r="MXH11"/>
      <c r="MXI11"/>
      <c r="MXJ11"/>
      <c r="MXK11"/>
      <c r="MXL11"/>
      <c r="MXM11"/>
      <c r="MXN11"/>
      <c r="MXO11"/>
      <c r="MXP11"/>
      <c r="MXQ11"/>
      <c r="MXR11"/>
      <c r="MXS11"/>
      <c r="MXT11"/>
      <c r="MXU11"/>
      <c r="MXV11"/>
      <c r="MXW11"/>
      <c r="MXX11"/>
      <c r="MXY11"/>
      <c r="MXZ11"/>
      <c r="MYA11"/>
      <c r="MYB11"/>
      <c r="MYC11"/>
      <c r="MYD11"/>
      <c r="MYE11"/>
      <c r="MYF11"/>
      <c r="MYG11"/>
      <c r="MYH11"/>
      <c r="MYI11"/>
      <c r="MYJ11"/>
      <c r="MYK11"/>
      <c r="MYL11"/>
      <c r="MYM11"/>
      <c r="MYN11"/>
      <c r="MYO11"/>
      <c r="MYP11"/>
      <c r="MYQ11"/>
      <c r="MYR11"/>
      <c r="MYS11"/>
      <c r="MYT11"/>
      <c r="MYU11"/>
      <c r="MYV11"/>
      <c r="MYW11"/>
      <c r="MYX11"/>
      <c r="MYY11"/>
      <c r="MYZ11"/>
      <c r="MZA11"/>
      <c r="MZB11"/>
      <c r="MZC11"/>
      <c r="MZD11"/>
      <c r="MZE11"/>
      <c r="MZF11"/>
      <c r="MZG11"/>
      <c r="MZH11"/>
      <c r="MZI11"/>
      <c r="MZJ11"/>
      <c r="MZK11"/>
      <c r="MZL11"/>
      <c r="MZM11"/>
      <c r="MZN11"/>
      <c r="MZO11"/>
      <c r="MZP11"/>
      <c r="MZQ11"/>
      <c r="MZR11"/>
      <c r="MZS11"/>
      <c r="MZT11"/>
      <c r="MZU11"/>
      <c r="MZV11"/>
      <c r="MZW11"/>
      <c r="MZX11"/>
      <c r="MZY11"/>
      <c r="MZZ11"/>
      <c r="NAA11"/>
      <c r="NAB11"/>
      <c r="NAC11"/>
      <c r="NAD11"/>
      <c r="NAE11"/>
      <c r="NAF11"/>
      <c r="NAG11"/>
      <c r="NAH11"/>
      <c r="NAI11"/>
      <c r="NAJ11"/>
      <c r="NAK11"/>
      <c r="NAL11"/>
      <c r="NAM11"/>
      <c r="NAN11"/>
      <c r="NAO11"/>
      <c r="NAP11"/>
      <c r="NAQ11"/>
      <c r="NAR11"/>
      <c r="NAS11"/>
      <c r="NAT11"/>
      <c r="NAU11"/>
      <c r="NAV11"/>
      <c r="NAW11"/>
      <c r="NAX11"/>
      <c r="NAY11"/>
      <c r="NAZ11"/>
      <c r="NBA11"/>
      <c r="NBB11"/>
      <c r="NBC11"/>
      <c r="NBD11"/>
      <c r="NBE11"/>
      <c r="NBF11"/>
      <c r="NBG11"/>
      <c r="NBH11"/>
      <c r="NBI11"/>
      <c r="NBJ11"/>
      <c r="NBK11"/>
      <c r="NBL11"/>
      <c r="NBM11"/>
      <c r="NBN11"/>
      <c r="NBO11"/>
      <c r="NBP11"/>
      <c r="NBQ11"/>
      <c r="NBR11"/>
      <c r="NBS11"/>
      <c r="NBT11"/>
      <c r="NBU11"/>
      <c r="NBV11"/>
      <c r="NBW11"/>
      <c r="NBX11"/>
      <c r="NBY11"/>
      <c r="NBZ11"/>
      <c r="NCA11"/>
      <c r="NCB11"/>
      <c r="NCC11"/>
      <c r="NCD11"/>
      <c r="NCE11"/>
      <c r="NCF11"/>
      <c r="NCG11"/>
      <c r="NCH11"/>
      <c r="NCI11"/>
      <c r="NCJ11"/>
      <c r="NCK11"/>
      <c r="NCL11"/>
      <c r="NCM11"/>
      <c r="NCN11"/>
      <c r="NCO11"/>
      <c r="NCP11"/>
      <c r="NCQ11"/>
      <c r="NCR11"/>
      <c r="NCS11"/>
      <c r="NCT11"/>
      <c r="NCU11"/>
      <c r="NCV11"/>
      <c r="NCW11"/>
      <c r="NCX11"/>
      <c r="NCY11"/>
      <c r="NCZ11"/>
      <c r="NDA11"/>
      <c r="NDB11"/>
      <c r="NDC11"/>
      <c r="NDD11"/>
      <c r="NDE11"/>
      <c r="NDF11"/>
      <c r="NDG11"/>
      <c r="NDH11"/>
      <c r="NDI11"/>
      <c r="NDJ11"/>
      <c r="NDK11"/>
      <c r="NDL11"/>
      <c r="NDM11"/>
      <c r="NDN11"/>
      <c r="NDO11"/>
      <c r="NDP11"/>
      <c r="NDQ11"/>
      <c r="NDR11"/>
      <c r="NDS11"/>
      <c r="NDT11"/>
      <c r="NDU11"/>
      <c r="NDV11"/>
      <c r="NDW11"/>
      <c r="NDX11"/>
      <c r="NDY11"/>
      <c r="NDZ11"/>
      <c r="NEA11"/>
      <c r="NEB11"/>
      <c r="NEC11"/>
      <c r="NED11"/>
      <c r="NEE11"/>
      <c r="NEF11"/>
      <c r="NEG11"/>
      <c r="NEH11"/>
      <c r="NEI11"/>
      <c r="NEJ11"/>
      <c r="NEK11"/>
      <c r="NEL11"/>
      <c r="NEM11"/>
      <c r="NEN11"/>
      <c r="NEO11"/>
      <c r="NEP11"/>
      <c r="NEQ11"/>
      <c r="NER11"/>
      <c r="NES11"/>
      <c r="NET11"/>
      <c r="NEU11"/>
      <c r="NEV11"/>
      <c r="NEW11"/>
      <c r="NEX11"/>
      <c r="NEY11"/>
      <c r="NEZ11"/>
      <c r="NFA11"/>
      <c r="NFB11"/>
      <c r="NFC11"/>
      <c r="NFD11"/>
      <c r="NFE11"/>
      <c r="NFF11"/>
      <c r="NFG11"/>
      <c r="NFH11"/>
      <c r="NFI11"/>
      <c r="NFJ11"/>
      <c r="NFK11"/>
      <c r="NFL11"/>
      <c r="NFM11"/>
      <c r="NFN11"/>
      <c r="NFO11"/>
      <c r="NFP11"/>
      <c r="NFQ11"/>
      <c r="NFR11"/>
      <c r="NFS11"/>
      <c r="NFT11"/>
      <c r="NFU11"/>
      <c r="NFV11"/>
      <c r="NFW11"/>
      <c r="NFX11"/>
      <c r="NFY11"/>
      <c r="NFZ11"/>
      <c r="NGA11"/>
      <c r="NGB11"/>
      <c r="NGC11"/>
      <c r="NGD11"/>
      <c r="NGE11"/>
      <c r="NGF11"/>
      <c r="NGG11"/>
      <c r="NGH11"/>
      <c r="NGI11"/>
      <c r="NGJ11"/>
      <c r="NGK11"/>
      <c r="NGL11"/>
      <c r="NGM11"/>
      <c r="NGN11"/>
      <c r="NGO11"/>
      <c r="NGP11"/>
      <c r="NGQ11"/>
      <c r="NGR11"/>
      <c r="NGS11"/>
      <c r="NGT11"/>
      <c r="NGU11"/>
      <c r="NGV11"/>
      <c r="NGW11"/>
      <c r="NGX11"/>
      <c r="NGY11"/>
      <c r="NGZ11"/>
      <c r="NHA11"/>
      <c r="NHB11"/>
      <c r="NHC11"/>
      <c r="NHD11"/>
      <c r="NHE11"/>
      <c r="NHF11"/>
      <c r="NHG11"/>
      <c r="NHH11"/>
      <c r="NHI11"/>
      <c r="NHJ11"/>
      <c r="NHK11"/>
      <c r="NHL11"/>
      <c r="NHM11"/>
      <c r="NHN11"/>
      <c r="NHO11"/>
      <c r="NHP11"/>
      <c r="NHQ11"/>
      <c r="NHR11"/>
      <c r="NHS11"/>
      <c r="NHT11"/>
      <c r="NHU11"/>
      <c r="NHV11"/>
      <c r="NHW11"/>
      <c r="NHX11"/>
      <c r="NHY11"/>
      <c r="NHZ11"/>
      <c r="NIA11"/>
      <c r="NIB11"/>
      <c r="NIC11"/>
      <c r="NID11"/>
      <c r="NIE11"/>
      <c r="NIF11"/>
      <c r="NIG11"/>
      <c r="NIH11"/>
      <c r="NII11"/>
      <c r="NIJ11"/>
      <c r="NIK11"/>
      <c r="NIL11"/>
      <c r="NIM11"/>
      <c r="NIN11"/>
      <c r="NIO11"/>
      <c r="NIP11"/>
      <c r="NIQ11"/>
      <c r="NIR11"/>
      <c r="NIS11"/>
      <c r="NIT11"/>
      <c r="NIU11"/>
      <c r="NIV11"/>
      <c r="NIW11"/>
      <c r="NIX11"/>
      <c r="NIY11"/>
      <c r="NIZ11"/>
      <c r="NJA11"/>
      <c r="NJB11"/>
      <c r="NJC11"/>
      <c r="NJD11"/>
      <c r="NJE11"/>
      <c r="NJF11"/>
      <c r="NJG11"/>
      <c r="NJH11"/>
      <c r="NJI11"/>
      <c r="NJJ11"/>
      <c r="NJK11"/>
      <c r="NJL11"/>
      <c r="NJM11"/>
      <c r="NJN11"/>
      <c r="NJO11"/>
      <c r="NJP11"/>
      <c r="NJQ11"/>
      <c r="NJR11"/>
      <c r="NJS11"/>
      <c r="NJT11"/>
      <c r="NJU11"/>
      <c r="NJV11"/>
      <c r="NJW11"/>
      <c r="NJX11"/>
      <c r="NJY11"/>
      <c r="NJZ11"/>
      <c r="NKA11"/>
      <c r="NKB11"/>
      <c r="NKC11"/>
      <c r="NKD11"/>
      <c r="NKE11"/>
      <c r="NKF11"/>
      <c r="NKG11"/>
      <c r="NKH11"/>
      <c r="NKI11"/>
      <c r="NKJ11"/>
      <c r="NKK11"/>
      <c r="NKL11"/>
      <c r="NKM11"/>
      <c r="NKN11"/>
      <c r="NKO11"/>
      <c r="NKP11"/>
      <c r="NKQ11"/>
      <c r="NKR11"/>
      <c r="NKS11"/>
      <c r="NKT11"/>
      <c r="NKU11"/>
      <c r="NKV11"/>
      <c r="NKW11"/>
      <c r="NKX11"/>
      <c r="NKY11"/>
      <c r="NKZ11"/>
      <c r="NLA11"/>
      <c r="NLB11"/>
      <c r="NLC11"/>
      <c r="NLD11"/>
      <c r="NLE11"/>
      <c r="NLF11"/>
      <c r="NLG11"/>
      <c r="NLH11"/>
      <c r="NLI11"/>
      <c r="NLJ11"/>
      <c r="NLK11"/>
      <c r="NLL11"/>
      <c r="NLM11"/>
      <c r="NLN11"/>
      <c r="NLO11"/>
      <c r="NLP11"/>
      <c r="NLQ11"/>
      <c r="NLR11"/>
      <c r="NLS11"/>
      <c r="NLT11"/>
      <c r="NLU11"/>
      <c r="NLV11"/>
      <c r="NLW11"/>
      <c r="NLX11"/>
      <c r="NLY11"/>
      <c r="NLZ11"/>
      <c r="NMA11"/>
      <c r="NMB11"/>
      <c r="NMC11"/>
      <c r="NMD11"/>
      <c r="NME11"/>
      <c r="NMF11"/>
      <c r="NMG11"/>
      <c r="NMH11"/>
      <c r="NMI11"/>
      <c r="NMJ11"/>
      <c r="NMK11"/>
      <c r="NML11"/>
      <c r="NMM11"/>
      <c r="NMN11"/>
      <c r="NMO11"/>
      <c r="NMP11"/>
      <c r="NMQ11"/>
      <c r="NMR11"/>
      <c r="NMS11"/>
      <c r="NMT11"/>
      <c r="NMU11"/>
      <c r="NMV11"/>
      <c r="NMW11"/>
      <c r="NMX11"/>
      <c r="NMY11"/>
      <c r="NMZ11"/>
      <c r="NNA11"/>
      <c r="NNB11"/>
      <c r="NNC11"/>
      <c r="NND11"/>
      <c r="NNE11"/>
      <c r="NNF11"/>
      <c r="NNG11"/>
      <c r="NNH11"/>
      <c r="NNI11"/>
      <c r="NNJ11"/>
      <c r="NNK11"/>
      <c r="NNL11"/>
      <c r="NNM11"/>
      <c r="NNN11"/>
      <c r="NNO11"/>
      <c r="NNP11"/>
      <c r="NNQ11"/>
      <c r="NNR11"/>
      <c r="NNS11"/>
      <c r="NNT11"/>
      <c r="NNU11"/>
      <c r="NNV11"/>
      <c r="NNW11"/>
      <c r="NNX11"/>
      <c r="NNY11"/>
      <c r="NNZ11"/>
      <c r="NOA11"/>
      <c r="NOB11"/>
      <c r="NOC11"/>
      <c r="NOD11"/>
      <c r="NOE11"/>
      <c r="NOF11"/>
      <c r="NOG11"/>
      <c r="NOH11"/>
      <c r="NOI11"/>
      <c r="NOJ11"/>
      <c r="NOK11"/>
      <c r="NOL11"/>
      <c r="NOM11"/>
      <c r="NON11"/>
      <c r="NOO11"/>
      <c r="NOP11"/>
      <c r="NOQ11"/>
      <c r="NOR11"/>
      <c r="NOS11"/>
      <c r="NOT11"/>
      <c r="NOU11"/>
      <c r="NOV11"/>
      <c r="NOW11"/>
      <c r="NOX11"/>
      <c r="NOY11"/>
      <c r="NOZ11"/>
      <c r="NPA11"/>
      <c r="NPB11"/>
      <c r="NPC11"/>
      <c r="NPD11"/>
      <c r="NPE11"/>
      <c r="NPF11"/>
      <c r="NPG11"/>
      <c r="NPH11"/>
      <c r="NPI11"/>
      <c r="NPJ11"/>
      <c r="NPK11"/>
      <c r="NPL11"/>
      <c r="NPM11"/>
      <c r="NPN11"/>
      <c r="NPO11"/>
      <c r="NPP11"/>
      <c r="NPQ11"/>
      <c r="NPR11"/>
      <c r="NPS11"/>
      <c r="NPT11"/>
      <c r="NPU11"/>
      <c r="NPV11"/>
      <c r="NPW11"/>
      <c r="NPX11"/>
      <c r="NPY11"/>
      <c r="NPZ11"/>
      <c r="NQA11"/>
      <c r="NQB11"/>
      <c r="NQC11"/>
      <c r="NQD11"/>
      <c r="NQE11"/>
      <c r="NQF11"/>
      <c r="NQG11"/>
      <c r="NQH11"/>
      <c r="NQI11"/>
      <c r="NQJ11"/>
      <c r="NQK11"/>
      <c r="NQL11"/>
      <c r="NQM11"/>
      <c r="NQN11"/>
      <c r="NQO11"/>
      <c r="NQP11"/>
      <c r="NQQ11"/>
      <c r="NQR11"/>
      <c r="NQS11"/>
      <c r="NQT11"/>
      <c r="NQU11"/>
      <c r="NQV11"/>
      <c r="NQW11"/>
      <c r="NQX11"/>
      <c r="NQY11"/>
      <c r="NQZ11"/>
      <c r="NRA11"/>
      <c r="NRB11"/>
      <c r="NRC11"/>
      <c r="NRD11"/>
      <c r="NRE11"/>
      <c r="NRF11"/>
      <c r="NRG11"/>
      <c r="NRH11"/>
      <c r="NRI11"/>
      <c r="NRJ11"/>
      <c r="NRK11"/>
      <c r="NRL11"/>
      <c r="NRM11"/>
      <c r="NRN11"/>
      <c r="NRO11"/>
      <c r="NRP11"/>
      <c r="NRQ11"/>
      <c r="NRR11"/>
      <c r="NRS11"/>
      <c r="NRT11"/>
      <c r="NRU11"/>
      <c r="NRV11"/>
      <c r="NRW11"/>
      <c r="NRX11"/>
      <c r="NRY11"/>
      <c r="NRZ11"/>
      <c r="NSA11"/>
      <c r="NSB11"/>
      <c r="NSC11"/>
      <c r="NSD11"/>
      <c r="NSE11"/>
      <c r="NSF11"/>
      <c r="NSG11"/>
      <c r="NSH11"/>
      <c r="NSI11"/>
      <c r="NSJ11"/>
      <c r="NSK11"/>
      <c r="NSL11"/>
      <c r="NSM11"/>
      <c r="NSN11"/>
      <c r="NSO11"/>
      <c r="NSP11"/>
      <c r="NSQ11"/>
      <c r="NSR11"/>
      <c r="NSS11"/>
      <c r="NST11"/>
      <c r="NSU11"/>
      <c r="NSV11"/>
      <c r="NSW11"/>
      <c r="NSX11"/>
      <c r="NSY11"/>
      <c r="NSZ11"/>
      <c r="NTA11"/>
      <c r="NTB11"/>
      <c r="NTC11"/>
      <c r="NTD11"/>
      <c r="NTE11"/>
      <c r="NTF11"/>
      <c r="NTG11"/>
      <c r="NTH11"/>
      <c r="NTI11"/>
      <c r="NTJ11"/>
      <c r="NTK11"/>
      <c r="NTL11"/>
      <c r="NTM11"/>
      <c r="NTN11"/>
      <c r="NTO11"/>
      <c r="NTP11"/>
      <c r="NTQ11"/>
      <c r="NTR11"/>
      <c r="NTS11"/>
      <c r="NTT11"/>
      <c r="NTU11"/>
      <c r="NTV11"/>
      <c r="NTW11"/>
      <c r="NTX11"/>
      <c r="NTY11"/>
      <c r="NTZ11"/>
      <c r="NUA11"/>
      <c r="NUB11"/>
      <c r="NUC11"/>
      <c r="NUD11"/>
      <c r="NUE11"/>
      <c r="NUF11"/>
      <c r="NUG11"/>
      <c r="NUH11"/>
      <c r="NUI11"/>
      <c r="NUJ11"/>
      <c r="NUK11"/>
      <c r="NUL11"/>
      <c r="NUM11"/>
      <c r="NUN11"/>
      <c r="NUO11"/>
      <c r="NUP11"/>
      <c r="NUQ11"/>
      <c r="NUR11"/>
      <c r="NUS11"/>
      <c r="NUT11"/>
      <c r="NUU11"/>
      <c r="NUV11"/>
      <c r="NUW11"/>
      <c r="NUX11"/>
      <c r="NUY11"/>
      <c r="NUZ11"/>
      <c r="NVA11"/>
      <c r="NVB11"/>
      <c r="NVC11"/>
      <c r="NVD11"/>
      <c r="NVE11"/>
      <c r="NVF11"/>
      <c r="NVG11"/>
      <c r="NVH11"/>
      <c r="NVI11"/>
      <c r="NVJ11"/>
      <c r="NVK11"/>
      <c r="NVL11"/>
      <c r="NVM11"/>
      <c r="NVN11"/>
      <c r="NVO11"/>
      <c r="NVP11"/>
      <c r="NVQ11"/>
      <c r="NVR11"/>
      <c r="NVS11"/>
      <c r="NVT11"/>
      <c r="NVU11"/>
      <c r="NVV11"/>
      <c r="NVW11"/>
      <c r="NVX11"/>
      <c r="NVY11"/>
      <c r="NVZ11"/>
      <c r="NWA11"/>
      <c r="NWB11"/>
      <c r="NWC11"/>
      <c r="NWD11"/>
      <c r="NWE11"/>
      <c r="NWF11"/>
      <c r="NWG11"/>
      <c r="NWH11"/>
      <c r="NWI11"/>
      <c r="NWJ11"/>
      <c r="NWK11"/>
      <c r="NWL11"/>
      <c r="NWM11"/>
      <c r="NWN11"/>
      <c r="NWO11"/>
      <c r="NWP11"/>
      <c r="NWQ11"/>
      <c r="NWR11"/>
      <c r="NWS11"/>
      <c r="NWT11"/>
      <c r="NWU11"/>
      <c r="NWV11"/>
      <c r="NWW11"/>
      <c r="NWX11"/>
      <c r="NWY11"/>
      <c r="NWZ11"/>
      <c r="NXA11"/>
      <c r="NXB11"/>
      <c r="NXC11"/>
      <c r="NXD11"/>
      <c r="NXE11"/>
      <c r="NXF11"/>
      <c r="NXG11"/>
      <c r="NXH11"/>
      <c r="NXI11"/>
      <c r="NXJ11"/>
      <c r="NXK11"/>
      <c r="NXL11"/>
      <c r="NXM11"/>
      <c r="NXN11"/>
      <c r="NXO11"/>
      <c r="NXP11"/>
      <c r="NXQ11"/>
      <c r="NXR11"/>
      <c r="NXS11"/>
      <c r="NXT11"/>
      <c r="NXU11"/>
      <c r="NXV11"/>
      <c r="NXW11"/>
      <c r="NXX11"/>
      <c r="NXY11"/>
      <c r="NXZ11"/>
      <c r="NYA11"/>
      <c r="NYB11"/>
      <c r="NYC11"/>
      <c r="NYD11"/>
      <c r="NYE11"/>
      <c r="NYF11"/>
      <c r="NYG11"/>
      <c r="NYH11"/>
      <c r="NYI11"/>
      <c r="NYJ11"/>
      <c r="NYK11"/>
      <c r="NYL11"/>
      <c r="NYM11"/>
      <c r="NYN11"/>
      <c r="NYO11"/>
      <c r="NYP11"/>
      <c r="NYQ11"/>
      <c r="NYR11"/>
      <c r="NYS11"/>
      <c r="NYT11"/>
      <c r="NYU11"/>
      <c r="NYV11"/>
      <c r="NYW11"/>
      <c r="NYX11"/>
      <c r="NYY11"/>
      <c r="NYZ11"/>
      <c r="NZA11"/>
      <c r="NZB11"/>
      <c r="NZC11"/>
      <c r="NZD11"/>
      <c r="NZE11"/>
      <c r="NZF11"/>
      <c r="NZG11"/>
      <c r="NZH11"/>
      <c r="NZI11"/>
      <c r="NZJ11"/>
      <c r="NZK11"/>
      <c r="NZL11"/>
      <c r="NZM11"/>
      <c r="NZN11"/>
      <c r="NZO11"/>
      <c r="NZP11"/>
      <c r="NZQ11"/>
      <c r="NZR11"/>
      <c r="NZS11"/>
      <c r="NZT11"/>
      <c r="NZU11"/>
      <c r="NZV11"/>
      <c r="NZW11"/>
      <c r="NZX11"/>
      <c r="NZY11"/>
      <c r="NZZ11"/>
      <c r="OAA11"/>
      <c r="OAB11"/>
      <c r="OAC11"/>
      <c r="OAD11"/>
      <c r="OAE11"/>
      <c r="OAF11"/>
      <c r="OAG11"/>
      <c r="OAH11"/>
      <c r="OAI11"/>
      <c r="OAJ11"/>
      <c r="OAK11"/>
      <c r="OAL11"/>
      <c r="OAM11"/>
      <c r="OAN11"/>
      <c r="OAO11"/>
      <c r="OAP11"/>
      <c r="OAQ11"/>
      <c r="OAR11"/>
      <c r="OAS11"/>
      <c r="OAT11"/>
      <c r="OAU11"/>
      <c r="OAV11"/>
      <c r="OAW11"/>
      <c r="OAX11"/>
      <c r="OAY11"/>
      <c r="OAZ11"/>
      <c r="OBA11"/>
      <c r="OBB11"/>
      <c r="OBC11"/>
      <c r="OBD11"/>
      <c r="OBE11"/>
      <c r="OBF11"/>
      <c r="OBG11"/>
      <c r="OBH11"/>
      <c r="OBI11"/>
      <c r="OBJ11"/>
      <c r="OBK11"/>
      <c r="OBL11"/>
      <c r="OBM11"/>
      <c r="OBN11"/>
      <c r="OBO11"/>
      <c r="OBP11"/>
      <c r="OBQ11"/>
      <c r="OBR11"/>
      <c r="OBS11"/>
      <c r="OBT11"/>
      <c r="OBU11"/>
      <c r="OBV11"/>
      <c r="OBW11"/>
      <c r="OBX11"/>
      <c r="OBY11"/>
      <c r="OBZ11"/>
      <c r="OCA11"/>
      <c r="OCB11"/>
      <c r="OCC11"/>
      <c r="OCD11"/>
      <c r="OCE11"/>
      <c r="OCF11"/>
      <c r="OCG11"/>
      <c r="OCH11"/>
      <c r="OCI11"/>
      <c r="OCJ11"/>
      <c r="OCK11"/>
      <c r="OCL11"/>
      <c r="OCM11"/>
      <c r="OCN11"/>
      <c r="OCO11"/>
      <c r="OCP11"/>
      <c r="OCQ11"/>
      <c r="OCR11"/>
      <c r="OCS11"/>
      <c r="OCT11"/>
      <c r="OCU11"/>
      <c r="OCV11"/>
      <c r="OCW11"/>
      <c r="OCX11"/>
      <c r="OCY11"/>
      <c r="OCZ11"/>
      <c r="ODA11"/>
      <c r="ODB11"/>
      <c r="ODC11"/>
      <c r="ODD11"/>
      <c r="ODE11"/>
      <c r="ODF11"/>
      <c r="ODG11"/>
      <c r="ODH11"/>
      <c r="ODI11"/>
      <c r="ODJ11"/>
      <c r="ODK11"/>
      <c r="ODL11"/>
      <c r="ODM11"/>
      <c r="ODN11"/>
      <c r="ODO11"/>
      <c r="ODP11"/>
      <c r="ODQ11"/>
      <c r="ODR11"/>
      <c r="ODS11"/>
      <c r="ODT11"/>
      <c r="ODU11"/>
      <c r="ODV11"/>
      <c r="ODW11"/>
      <c r="ODX11"/>
      <c r="ODY11"/>
      <c r="ODZ11"/>
      <c r="OEA11"/>
      <c r="OEB11"/>
      <c r="OEC11"/>
      <c r="OED11"/>
      <c r="OEE11"/>
      <c r="OEF11"/>
      <c r="OEG11"/>
      <c r="OEH11"/>
      <c r="OEI11"/>
      <c r="OEJ11"/>
      <c r="OEK11"/>
      <c r="OEL11"/>
      <c r="OEM11"/>
      <c r="OEN11"/>
      <c r="OEO11"/>
      <c r="OEP11"/>
      <c r="OEQ11"/>
      <c r="OER11"/>
      <c r="OES11"/>
      <c r="OET11"/>
      <c r="OEU11"/>
      <c r="OEV11"/>
      <c r="OEW11"/>
      <c r="OEX11"/>
      <c r="OEY11"/>
      <c r="OEZ11"/>
      <c r="OFA11"/>
      <c r="OFB11"/>
      <c r="OFC11"/>
      <c r="OFD11"/>
      <c r="OFE11"/>
      <c r="OFF11"/>
      <c r="OFG11"/>
      <c r="OFH11"/>
      <c r="OFI11"/>
      <c r="OFJ11"/>
      <c r="OFK11"/>
      <c r="OFL11"/>
      <c r="OFM11"/>
      <c r="OFN11"/>
      <c r="OFO11"/>
      <c r="OFP11"/>
      <c r="OFQ11"/>
      <c r="OFR11"/>
      <c r="OFS11"/>
      <c r="OFT11"/>
      <c r="OFU11"/>
      <c r="OFV11"/>
      <c r="OFW11"/>
      <c r="OFX11"/>
      <c r="OFY11"/>
      <c r="OFZ11"/>
      <c r="OGA11"/>
      <c r="OGB11"/>
      <c r="OGC11"/>
      <c r="OGD11"/>
      <c r="OGE11"/>
      <c r="OGF11"/>
      <c r="OGG11"/>
      <c r="OGH11"/>
      <c r="OGI11"/>
      <c r="OGJ11"/>
      <c r="OGK11"/>
      <c r="OGL11"/>
      <c r="OGM11"/>
      <c r="OGN11"/>
      <c r="OGO11"/>
      <c r="OGP11"/>
      <c r="OGQ11"/>
      <c r="OGR11"/>
      <c r="OGS11"/>
      <c r="OGT11"/>
      <c r="OGU11"/>
      <c r="OGV11"/>
      <c r="OGW11"/>
      <c r="OGX11"/>
      <c r="OGY11"/>
      <c r="OGZ11"/>
      <c r="OHA11"/>
      <c r="OHB11"/>
      <c r="OHC11"/>
      <c r="OHD11"/>
      <c r="OHE11"/>
      <c r="OHF11"/>
      <c r="OHG11"/>
      <c r="OHH11"/>
      <c r="OHI11"/>
      <c r="OHJ11"/>
      <c r="OHK11"/>
      <c r="OHL11"/>
      <c r="OHM11"/>
      <c r="OHN11"/>
      <c r="OHO11"/>
      <c r="OHP11"/>
      <c r="OHQ11"/>
      <c r="OHR11"/>
      <c r="OHS11"/>
      <c r="OHT11"/>
      <c r="OHU11"/>
      <c r="OHV11"/>
      <c r="OHW11"/>
      <c r="OHX11"/>
      <c r="OHY11"/>
      <c r="OHZ11"/>
      <c r="OIA11"/>
      <c r="OIB11"/>
      <c r="OIC11"/>
      <c r="OID11"/>
      <c r="OIE11"/>
      <c r="OIF11"/>
      <c r="OIG11"/>
      <c r="OIH11"/>
      <c r="OII11"/>
      <c r="OIJ11"/>
      <c r="OIK11"/>
      <c r="OIL11"/>
      <c r="OIM11"/>
      <c r="OIN11"/>
      <c r="OIO11"/>
      <c r="OIP11"/>
      <c r="OIQ11"/>
      <c r="OIR11"/>
      <c r="OIS11"/>
      <c r="OIT11"/>
      <c r="OIU11"/>
      <c r="OIV11"/>
      <c r="OIW11"/>
      <c r="OIX11"/>
      <c r="OIY11"/>
      <c r="OIZ11"/>
      <c r="OJA11"/>
      <c r="OJB11"/>
      <c r="OJC11"/>
      <c r="OJD11"/>
      <c r="OJE11"/>
      <c r="OJF11"/>
      <c r="OJG11"/>
      <c r="OJH11"/>
      <c r="OJI11"/>
      <c r="OJJ11"/>
      <c r="OJK11"/>
      <c r="OJL11"/>
      <c r="OJM11"/>
      <c r="OJN11"/>
      <c r="OJO11"/>
      <c r="OJP11"/>
      <c r="OJQ11"/>
      <c r="OJR11"/>
      <c r="OJS11"/>
      <c r="OJT11"/>
      <c r="OJU11"/>
      <c r="OJV11"/>
      <c r="OJW11"/>
      <c r="OJX11"/>
      <c r="OJY11"/>
      <c r="OJZ11"/>
      <c r="OKA11"/>
      <c r="OKB11"/>
      <c r="OKC11"/>
      <c r="OKD11"/>
      <c r="OKE11"/>
      <c r="OKF11"/>
      <c r="OKG11"/>
      <c r="OKH11"/>
      <c r="OKI11"/>
      <c r="OKJ11"/>
      <c r="OKK11"/>
      <c r="OKL11"/>
      <c r="OKM11"/>
      <c r="OKN11"/>
      <c r="OKO11"/>
      <c r="OKP11"/>
      <c r="OKQ11"/>
      <c r="OKR11"/>
      <c r="OKS11"/>
      <c r="OKT11"/>
      <c r="OKU11"/>
      <c r="OKV11"/>
      <c r="OKW11"/>
      <c r="OKX11"/>
      <c r="OKY11"/>
      <c r="OKZ11"/>
      <c r="OLA11"/>
      <c r="OLB11"/>
      <c r="OLC11"/>
      <c r="OLD11"/>
      <c r="OLE11"/>
      <c r="OLF11"/>
      <c r="OLG11"/>
      <c r="OLH11"/>
      <c r="OLI11"/>
      <c r="OLJ11"/>
      <c r="OLK11"/>
      <c r="OLL11"/>
      <c r="OLM11"/>
      <c r="OLN11"/>
      <c r="OLO11"/>
      <c r="OLP11"/>
      <c r="OLQ11"/>
      <c r="OLR11"/>
      <c r="OLS11"/>
      <c r="OLT11"/>
      <c r="OLU11"/>
      <c r="OLV11"/>
      <c r="OLW11"/>
      <c r="OLX11"/>
      <c r="OLY11"/>
      <c r="OLZ11"/>
      <c r="OMA11"/>
      <c r="OMB11"/>
      <c r="OMC11"/>
      <c r="OMD11"/>
      <c r="OME11"/>
      <c r="OMF11"/>
      <c r="OMG11"/>
      <c r="OMH11"/>
      <c r="OMI11"/>
      <c r="OMJ11"/>
      <c r="OMK11"/>
      <c r="OML11"/>
      <c r="OMM11"/>
      <c r="OMN11"/>
      <c r="OMO11"/>
      <c r="OMP11"/>
      <c r="OMQ11"/>
      <c r="OMR11"/>
      <c r="OMS11"/>
      <c r="OMT11"/>
      <c r="OMU11"/>
      <c r="OMV11"/>
      <c r="OMW11"/>
      <c r="OMX11"/>
      <c r="OMY11"/>
      <c r="OMZ11"/>
      <c r="ONA11"/>
      <c r="ONB11"/>
      <c r="ONC11"/>
      <c r="OND11"/>
      <c r="ONE11"/>
      <c r="ONF11"/>
      <c r="ONG11"/>
      <c r="ONH11"/>
      <c r="ONI11"/>
      <c r="ONJ11"/>
      <c r="ONK11"/>
      <c r="ONL11"/>
      <c r="ONM11"/>
      <c r="ONN11"/>
      <c r="ONO11"/>
      <c r="ONP11"/>
      <c r="ONQ11"/>
      <c r="ONR11"/>
      <c r="ONS11"/>
      <c r="ONT11"/>
      <c r="ONU11"/>
      <c r="ONV11"/>
      <c r="ONW11"/>
      <c r="ONX11"/>
      <c r="ONY11"/>
      <c r="ONZ11"/>
      <c r="OOA11"/>
      <c r="OOB11"/>
      <c r="OOC11"/>
      <c r="OOD11"/>
      <c r="OOE11"/>
      <c r="OOF11"/>
      <c r="OOG11"/>
      <c r="OOH11"/>
      <c r="OOI11"/>
      <c r="OOJ11"/>
      <c r="OOK11"/>
      <c r="OOL11"/>
      <c r="OOM11"/>
      <c r="OON11"/>
      <c r="OOO11"/>
      <c r="OOP11"/>
      <c r="OOQ11"/>
      <c r="OOR11"/>
      <c r="OOS11"/>
      <c r="OOT11"/>
      <c r="OOU11"/>
      <c r="OOV11"/>
      <c r="OOW11"/>
      <c r="OOX11"/>
      <c r="OOY11"/>
      <c r="OOZ11"/>
      <c r="OPA11"/>
      <c r="OPB11"/>
      <c r="OPC11"/>
      <c r="OPD11"/>
      <c r="OPE11"/>
      <c r="OPF11"/>
      <c r="OPG11"/>
      <c r="OPH11"/>
      <c r="OPI11"/>
      <c r="OPJ11"/>
      <c r="OPK11"/>
      <c r="OPL11"/>
      <c r="OPM11"/>
      <c r="OPN11"/>
      <c r="OPO11"/>
      <c r="OPP11"/>
      <c r="OPQ11"/>
      <c r="OPR11"/>
      <c r="OPS11"/>
      <c r="OPT11"/>
      <c r="OPU11"/>
      <c r="OPV11"/>
      <c r="OPW11"/>
      <c r="OPX11"/>
      <c r="OPY11"/>
      <c r="OPZ11"/>
      <c r="OQA11"/>
      <c r="OQB11"/>
      <c r="OQC11"/>
      <c r="OQD11"/>
      <c r="OQE11"/>
      <c r="OQF11"/>
      <c r="OQG11"/>
      <c r="OQH11"/>
      <c r="OQI11"/>
      <c r="OQJ11"/>
      <c r="OQK11"/>
      <c r="OQL11"/>
      <c r="OQM11"/>
      <c r="OQN11"/>
      <c r="OQO11"/>
      <c r="OQP11"/>
      <c r="OQQ11"/>
      <c r="OQR11"/>
      <c r="OQS11"/>
      <c r="OQT11"/>
      <c r="OQU11"/>
      <c r="OQV11"/>
      <c r="OQW11"/>
      <c r="OQX11"/>
      <c r="OQY11"/>
      <c r="OQZ11"/>
      <c r="ORA11"/>
      <c r="ORB11"/>
      <c r="ORC11"/>
      <c r="ORD11"/>
      <c r="ORE11"/>
      <c r="ORF11"/>
      <c r="ORG11"/>
      <c r="ORH11"/>
      <c r="ORI11"/>
      <c r="ORJ11"/>
      <c r="ORK11"/>
      <c r="ORL11"/>
      <c r="ORM11"/>
      <c r="ORN11"/>
      <c r="ORO11"/>
      <c r="ORP11"/>
      <c r="ORQ11"/>
      <c r="ORR11"/>
      <c r="ORS11"/>
      <c r="ORT11"/>
      <c r="ORU11"/>
      <c r="ORV11"/>
      <c r="ORW11"/>
      <c r="ORX11"/>
      <c r="ORY11"/>
      <c r="ORZ11"/>
      <c r="OSA11"/>
      <c r="OSB11"/>
      <c r="OSC11"/>
      <c r="OSD11"/>
      <c r="OSE11"/>
      <c r="OSF11"/>
      <c r="OSG11"/>
      <c r="OSH11"/>
      <c r="OSI11"/>
      <c r="OSJ11"/>
      <c r="OSK11"/>
      <c r="OSL11"/>
      <c r="OSM11"/>
      <c r="OSN11"/>
      <c r="OSO11"/>
      <c r="OSP11"/>
      <c r="OSQ11"/>
      <c r="OSR11"/>
      <c r="OSS11"/>
      <c r="OST11"/>
      <c r="OSU11"/>
      <c r="OSV11"/>
      <c r="OSW11"/>
      <c r="OSX11"/>
      <c r="OSY11"/>
      <c r="OSZ11"/>
      <c r="OTA11"/>
      <c r="OTB11"/>
      <c r="OTC11"/>
      <c r="OTD11"/>
      <c r="OTE11"/>
      <c r="OTF11"/>
      <c r="OTG11"/>
      <c r="OTH11"/>
      <c r="OTI11"/>
      <c r="OTJ11"/>
      <c r="OTK11"/>
      <c r="OTL11"/>
      <c r="OTM11"/>
      <c r="OTN11"/>
      <c r="OTO11"/>
      <c r="OTP11"/>
      <c r="OTQ11"/>
      <c r="OTR11"/>
      <c r="OTS11"/>
      <c r="OTT11"/>
      <c r="OTU11"/>
      <c r="OTV11"/>
      <c r="OTW11"/>
      <c r="OTX11"/>
      <c r="OTY11"/>
      <c r="OTZ11"/>
      <c r="OUA11"/>
      <c r="OUB11"/>
      <c r="OUC11"/>
      <c r="OUD11"/>
      <c r="OUE11"/>
      <c r="OUF11"/>
      <c r="OUG11"/>
      <c r="OUH11"/>
      <c r="OUI11"/>
      <c r="OUJ11"/>
      <c r="OUK11"/>
      <c r="OUL11"/>
      <c r="OUM11"/>
      <c r="OUN11"/>
      <c r="OUO11"/>
      <c r="OUP11"/>
      <c r="OUQ11"/>
      <c r="OUR11"/>
      <c r="OUS11"/>
      <c r="OUT11"/>
      <c r="OUU11"/>
      <c r="OUV11"/>
      <c r="OUW11"/>
      <c r="OUX11"/>
      <c r="OUY11"/>
      <c r="OUZ11"/>
      <c r="OVA11"/>
      <c r="OVB11"/>
      <c r="OVC11"/>
      <c r="OVD11"/>
      <c r="OVE11"/>
      <c r="OVF11"/>
      <c r="OVG11"/>
      <c r="OVH11"/>
      <c r="OVI11"/>
      <c r="OVJ11"/>
      <c r="OVK11"/>
      <c r="OVL11"/>
      <c r="OVM11"/>
      <c r="OVN11"/>
      <c r="OVO11"/>
      <c r="OVP11"/>
      <c r="OVQ11"/>
      <c r="OVR11"/>
      <c r="OVS11"/>
      <c r="OVT11"/>
      <c r="OVU11"/>
      <c r="OVV11"/>
      <c r="OVW11"/>
      <c r="OVX11"/>
      <c r="OVY11"/>
      <c r="OVZ11"/>
      <c r="OWA11"/>
      <c r="OWB11"/>
      <c r="OWC11"/>
      <c r="OWD11"/>
      <c r="OWE11"/>
      <c r="OWF11"/>
      <c r="OWG11"/>
      <c r="OWH11"/>
      <c r="OWI11"/>
      <c r="OWJ11"/>
      <c r="OWK11"/>
      <c r="OWL11"/>
      <c r="OWM11"/>
      <c r="OWN11"/>
      <c r="OWO11"/>
      <c r="OWP11"/>
      <c r="OWQ11"/>
      <c r="OWR11"/>
      <c r="OWS11"/>
      <c r="OWT11"/>
      <c r="OWU11"/>
      <c r="OWV11"/>
      <c r="OWW11"/>
      <c r="OWX11"/>
      <c r="OWY11"/>
      <c r="OWZ11"/>
      <c r="OXA11"/>
      <c r="OXB11"/>
      <c r="OXC11"/>
      <c r="OXD11"/>
      <c r="OXE11"/>
      <c r="OXF11"/>
      <c r="OXG11"/>
      <c r="OXH11"/>
      <c r="OXI11"/>
      <c r="OXJ11"/>
      <c r="OXK11"/>
      <c r="OXL11"/>
      <c r="OXM11"/>
      <c r="OXN11"/>
      <c r="OXO11"/>
      <c r="OXP11"/>
      <c r="OXQ11"/>
      <c r="OXR11"/>
      <c r="OXS11"/>
      <c r="OXT11"/>
      <c r="OXU11"/>
      <c r="OXV11"/>
      <c r="OXW11"/>
      <c r="OXX11"/>
      <c r="OXY11"/>
      <c r="OXZ11"/>
      <c r="OYA11"/>
      <c r="OYB11"/>
      <c r="OYC11"/>
      <c r="OYD11"/>
      <c r="OYE11"/>
      <c r="OYF11"/>
      <c r="OYG11"/>
      <c r="OYH11"/>
      <c r="OYI11"/>
      <c r="OYJ11"/>
      <c r="OYK11"/>
      <c r="OYL11"/>
      <c r="OYM11"/>
      <c r="OYN11"/>
      <c r="OYO11"/>
      <c r="OYP11"/>
      <c r="OYQ11"/>
      <c r="OYR11"/>
      <c r="OYS11"/>
      <c r="OYT11"/>
      <c r="OYU11"/>
      <c r="OYV11"/>
      <c r="OYW11"/>
      <c r="OYX11"/>
      <c r="OYY11"/>
      <c r="OYZ11"/>
      <c r="OZA11"/>
      <c r="OZB11"/>
      <c r="OZC11"/>
      <c r="OZD11"/>
      <c r="OZE11"/>
      <c r="OZF11"/>
      <c r="OZG11"/>
      <c r="OZH11"/>
      <c r="OZI11"/>
      <c r="OZJ11"/>
      <c r="OZK11"/>
      <c r="OZL11"/>
      <c r="OZM11"/>
      <c r="OZN11"/>
      <c r="OZO11"/>
      <c r="OZP11"/>
      <c r="OZQ11"/>
      <c r="OZR11"/>
      <c r="OZS11"/>
      <c r="OZT11"/>
      <c r="OZU11"/>
      <c r="OZV11"/>
      <c r="OZW11"/>
      <c r="OZX11"/>
      <c r="OZY11"/>
      <c r="OZZ11"/>
      <c r="PAA11"/>
      <c r="PAB11"/>
      <c r="PAC11"/>
      <c r="PAD11"/>
      <c r="PAE11"/>
      <c r="PAF11"/>
      <c r="PAG11"/>
      <c r="PAH11"/>
      <c r="PAI11"/>
      <c r="PAJ11"/>
      <c r="PAK11"/>
      <c r="PAL11"/>
      <c r="PAM11"/>
      <c r="PAN11"/>
      <c r="PAO11"/>
      <c r="PAP11"/>
      <c r="PAQ11"/>
      <c r="PAR11"/>
      <c r="PAS11"/>
      <c r="PAT11"/>
      <c r="PAU11"/>
      <c r="PAV11"/>
      <c r="PAW11"/>
      <c r="PAX11"/>
      <c r="PAY11"/>
      <c r="PAZ11"/>
      <c r="PBA11"/>
      <c r="PBB11"/>
      <c r="PBC11"/>
      <c r="PBD11"/>
      <c r="PBE11"/>
      <c r="PBF11"/>
      <c r="PBG11"/>
      <c r="PBH11"/>
      <c r="PBI11"/>
      <c r="PBJ11"/>
      <c r="PBK11"/>
      <c r="PBL11"/>
      <c r="PBM11"/>
      <c r="PBN11"/>
      <c r="PBO11"/>
      <c r="PBP11"/>
      <c r="PBQ11"/>
      <c r="PBR11"/>
      <c r="PBS11"/>
      <c r="PBT11"/>
      <c r="PBU11"/>
      <c r="PBV11"/>
      <c r="PBW11"/>
      <c r="PBX11"/>
      <c r="PBY11"/>
      <c r="PBZ11"/>
      <c r="PCA11"/>
      <c r="PCB11"/>
      <c r="PCC11"/>
      <c r="PCD11"/>
      <c r="PCE11"/>
      <c r="PCF11"/>
      <c r="PCG11"/>
      <c r="PCH11"/>
      <c r="PCI11"/>
      <c r="PCJ11"/>
      <c r="PCK11"/>
      <c r="PCL11"/>
      <c r="PCM11"/>
      <c r="PCN11"/>
      <c r="PCO11"/>
      <c r="PCP11"/>
      <c r="PCQ11"/>
      <c r="PCR11"/>
      <c r="PCS11"/>
      <c r="PCT11"/>
      <c r="PCU11"/>
      <c r="PCV11"/>
      <c r="PCW11"/>
      <c r="PCX11"/>
      <c r="PCY11"/>
      <c r="PCZ11"/>
      <c r="PDA11"/>
      <c r="PDB11"/>
      <c r="PDC11"/>
      <c r="PDD11"/>
      <c r="PDE11"/>
      <c r="PDF11"/>
      <c r="PDG11"/>
      <c r="PDH11"/>
      <c r="PDI11"/>
      <c r="PDJ11"/>
      <c r="PDK11"/>
      <c r="PDL11"/>
      <c r="PDM11"/>
      <c r="PDN11"/>
      <c r="PDO11"/>
      <c r="PDP11"/>
      <c r="PDQ11"/>
      <c r="PDR11"/>
      <c r="PDS11"/>
      <c r="PDT11"/>
      <c r="PDU11"/>
      <c r="PDV11"/>
      <c r="PDW11"/>
      <c r="PDX11"/>
      <c r="PDY11"/>
      <c r="PDZ11"/>
      <c r="PEA11"/>
      <c r="PEB11"/>
      <c r="PEC11"/>
      <c r="PED11"/>
      <c r="PEE11"/>
      <c r="PEF11"/>
      <c r="PEG11"/>
      <c r="PEH11"/>
      <c r="PEI11"/>
      <c r="PEJ11"/>
      <c r="PEK11"/>
      <c r="PEL11"/>
      <c r="PEM11"/>
      <c r="PEN11"/>
      <c r="PEO11"/>
      <c r="PEP11"/>
      <c r="PEQ11"/>
      <c r="PER11"/>
      <c r="PES11"/>
      <c r="PET11"/>
      <c r="PEU11"/>
      <c r="PEV11"/>
      <c r="PEW11"/>
      <c r="PEX11"/>
      <c r="PEY11"/>
      <c r="PEZ11"/>
      <c r="PFA11"/>
      <c r="PFB11"/>
      <c r="PFC11"/>
      <c r="PFD11"/>
      <c r="PFE11"/>
      <c r="PFF11"/>
      <c r="PFG11"/>
      <c r="PFH11"/>
      <c r="PFI11"/>
      <c r="PFJ11"/>
      <c r="PFK11"/>
      <c r="PFL11"/>
      <c r="PFM11"/>
      <c r="PFN11"/>
      <c r="PFO11"/>
      <c r="PFP11"/>
      <c r="PFQ11"/>
      <c r="PFR11"/>
      <c r="PFS11"/>
      <c r="PFT11"/>
      <c r="PFU11"/>
      <c r="PFV11"/>
      <c r="PFW11"/>
      <c r="PFX11"/>
      <c r="PFY11"/>
      <c r="PFZ11"/>
      <c r="PGA11"/>
      <c r="PGB11"/>
      <c r="PGC11"/>
      <c r="PGD11"/>
      <c r="PGE11"/>
      <c r="PGF11"/>
      <c r="PGG11"/>
      <c r="PGH11"/>
      <c r="PGI11"/>
      <c r="PGJ11"/>
      <c r="PGK11"/>
      <c r="PGL11"/>
      <c r="PGM11"/>
      <c r="PGN11"/>
      <c r="PGO11"/>
      <c r="PGP11"/>
      <c r="PGQ11"/>
      <c r="PGR11"/>
      <c r="PGS11"/>
      <c r="PGT11"/>
      <c r="PGU11"/>
      <c r="PGV11"/>
      <c r="PGW11"/>
      <c r="PGX11"/>
      <c r="PGY11"/>
      <c r="PGZ11"/>
      <c r="PHA11"/>
      <c r="PHB11"/>
      <c r="PHC11"/>
      <c r="PHD11"/>
      <c r="PHE11"/>
      <c r="PHF11"/>
      <c r="PHG11"/>
      <c r="PHH11"/>
      <c r="PHI11"/>
      <c r="PHJ11"/>
      <c r="PHK11"/>
      <c r="PHL11"/>
      <c r="PHM11"/>
      <c r="PHN11"/>
      <c r="PHO11"/>
      <c r="PHP11"/>
      <c r="PHQ11"/>
      <c r="PHR11"/>
      <c r="PHS11"/>
      <c r="PHT11"/>
      <c r="PHU11"/>
      <c r="PHV11"/>
      <c r="PHW11"/>
      <c r="PHX11"/>
      <c r="PHY11"/>
      <c r="PHZ11"/>
      <c r="PIA11"/>
      <c r="PIB11"/>
      <c r="PIC11"/>
      <c r="PID11"/>
      <c r="PIE11"/>
      <c r="PIF11"/>
      <c r="PIG11"/>
      <c r="PIH11"/>
      <c r="PII11"/>
      <c r="PIJ11"/>
      <c r="PIK11"/>
      <c r="PIL11"/>
      <c r="PIM11"/>
      <c r="PIN11"/>
      <c r="PIO11"/>
      <c r="PIP11"/>
      <c r="PIQ11"/>
      <c r="PIR11"/>
      <c r="PIS11"/>
      <c r="PIT11"/>
      <c r="PIU11"/>
      <c r="PIV11"/>
      <c r="PIW11"/>
      <c r="PIX11"/>
      <c r="PIY11"/>
      <c r="PIZ11"/>
      <c r="PJA11"/>
      <c r="PJB11"/>
      <c r="PJC11"/>
      <c r="PJD11"/>
      <c r="PJE11"/>
      <c r="PJF11"/>
      <c r="PJG11"/>
      <c r="PJH11"/>
      <c r="PJI11"/>
      <c r="PJJ11"/>
      <c r="PJK11"/>
      <c r="PJL11"/>
      <c r="PJM11"/>
      <c r="PJN11"/>
      <c r="PJO11"/>
      <c r="PJP11"/>
      <c r="PJQ11"/>
      <c r="PJR11"/>
      <c r="PJS11"/>
      <c r="PJT11"/>
      <c r="PJU11"/>
      <c r="PJV11"/>
      <c r="PJW11"/>
      <c r="PJX11"/>
      <c r="PJY11"/>
      <c r="PJZ11"/>
      <c r="PKA11"/>
      <c r="PKB11"/>
      <c r="PKC11"/>
      <c r="PKD11"/>
      <c r="PKE11"/>
      <c r="PKF11"/>
      <c r="PKG11"/>
      <c r="PKH11"/>
      <c r="PKI11"/>
      <c r="PKJ11"/>
      <c r="PKK11"/>
      <c r="PKL11"/>
      <c r="PKM11"/>
      <c r="PKN11"/>
      <c r="PKO11"/>
      <c r="PKP11"/>
      <c r="PKQ11"/>
      <c r="PKR11"/>
      <c r="PKS11"/>
      <c r="PKT11"/>
      <c r="PKU11"/>
      <c r="PKV11"/>
      <c r="PKW11"/>
      <c r="PKX11"/>
      <c r="PKY11"/>
      <c r="PKZ11"/>
      <c r="PLA11"/>
      <c r="PLB11"/>
      <c r="PLC11"/>
      <c r="PLD11"/>
      <c r="PLE11"/>
      <c r="PLF11"/>
      <c r="PLG11"/>
      <c r="PLH11"/>
      <c r="PLI11"/>
      <c r="PLJ11"/>
      <c r="PLK11"/>
      <c r="PLL11"/>
      <c r="PLM11"/>
      <c r="PLN11"/>
      <c r="PLO11"/>
      <c r="PLP11"/>
      <c r="PLQ11"/>
      <c r="PLR11"/>
      <c r="PLS11"/>
      <c r="PLT11"/>
      <c r="PLU11"/>
      <c r="PLV11"/>
      <c r="PLW11"/>
      <c r="PLX11"/>
      <c r="PLY11"/>
      <c r="PLZ11"/>
      <c r="PMA11"/>
      <c r="PMB11"/>
      <c r="PMC11"/>
      <c r="PMD11"/>
      <c r="PME11"/>
      <c r="PMF11"/>
      <c r="PMG11"/>
      <c r="PMH11"/>
      <c r="PMI11"/>
      <c r="PMJ11"/>
      <c r="PMK11"/>
      <c r="PML11"/>
      <c r="PMM11"/>
      <c r="PMN11"/>
      <c r="PMO11"/>
      <c r="PMP11"/>
      <c r="PMQ11"/>
      <c r="PMR11"/>
      <c r="PMS11"/>
      <c r="PMT11"/>
      <c r="PMU11"/>
      <c r="PMV11"/>
      <c r="PMW11"/>
      <c r="PMX11"/>
      <c r="PMY11"/>
      <c r="PMZ11"/>
      <c r="PNA11"/>
      <c r="PNB11"/>
      <c r="PNC11"/>
      <c r="PND11"/>
      <c r="PNE11"/>
      <c r="PNF11"/>
      <c r="PNG11"/>
      <c r="PNH11"/>
      <c r="PNI11"/>
      <c r="PNJ11"/>
      <c r="PNK11"/>
      <c r="PNL11"/>
      <c r="PNM11"/>
      <c r="PNN11"/>
      <c r="PNO11"/>
      <c r="PNP11"/>
      <c r="PNQ11"/>
      <c r="PNR11"/>
      <c r="PNS11"/>
      <c r="PNT11"/>
      <c r="PNU11"/>
      <c r="PNV11"/>
      <c r="PNW11"/>
      <c r="PNX11"/>
      <c r="PNY11"/>
      <c r="PNZ11"/>
      <c r="POA11"/>
      <c r="POB11"/>
      <c r="POC11"/>
      <c r="POD11"/>
      <c r="POE11"/>
      <c r="POF11"/>
      <c r="POG11"/>
      <c r="POH11"/>
      <c r="POI11"/>
      <c r="POJ11"/>
      <c r="POK11"/>
      <c r="POL11"/>
      <c r="POM11"/>
      <c r="PON11"/>
      <c r="POO11"/>
      <c r="POP11"/>
      <c r="POQ11"/>
      <c r="POR11"/>
      <c r="POS11"/>
      <c r="POT11"/>
      <c r="POU11"/>
      <c r="POV11"/>
      <c r="POW11"/>
      <c r="POX11"/>
      <c r="POY11"/>
      <c r="POZ11"/>
      <c r="PPA11"/>
      <c r="PPB11"/>
      <c r="PPC11"/>
      <c r="PPD11"/>
      <c r="PPE11"/>
      <c r="PPF11"/>
      <c r="PPG11"/>
      <c r="PPH11"/>
      <c r="PPI11"/>
      <c r="PPJ11"/>
      <c r="PPK11"/>
      <c r="PPL11"/>
      <c r="PPM11"/>
      <c r="PPN11"/>
      <c r="PPO11"/>
      <c r="PPP11"/>
      <c r="PPQ11"/>
      <c r="PPR11"/>
      <c r="PPS11"/>
      <c r="PPT11"/>
      <c r="PPU11"/>
      <c r="PPV11"/>
      <c r="PPW11"/>
      <c r="PPX11"/>
      <c r="PPY11"/>
      <c r="PPZ11"/>
      <c r="PQA11"/>
      <c r="PQB11"/>
      <c r="PQC11"/>
      <c r="PQD11"/>
      <c r="PQE11"/>
      <c r="PQF11"/>
      <c r="PQG11"/>
      <c r="PQH11"/>
      <c r="PQI11"/>
      <c r="PQJ11"/>
      <c r="PQK11"/>
      <c r="PQL11"/>
      <c r="PQM11"/>
      <c r="PQN11"/>
      <c r="PQO11"/>
      <c r="PQP11"/>
      <c r="PQQ11"/>
      <c r="PQR11"/>
      <c r="PQS11"/>
      <c r="PQT11"/>
      <c r="PQU11"/>
      <c r="PQV11"/>
      <c r="PQW11"/>
      <c r="PQX11"/>
      <c r="PQY11"/>
      <c r="PQZ11"/>
      <c r="PRA11"/>
      <c r="PRB11"/>
      <c r="PRC11"/>
      <c r="PRD11"/>
      <c r="PRE11"/>
      <c r="PRF11"/>
      <c r="PRG11"/>
      <c r="PRH11"/>
      <c r="PRI11"/>
      <c r="PRJ11"/>
      <c r="PRK11"/>
      <c r="PRL11"/>
      <c r="PRM11"/>
      <c r="PRN11"/>
      <c r="PRO11"/>
      <c r="PRP11"/>
      <c r="PRQ11"/>
      <c r="PRR11"/>
      <c r="PRS11"/>
      <c r="PRT11"/>
      <c r="PRU11"/>
      <c r="PRV11"/>
      <c r="PRW11"/>
      <c r="PRX11"/>
      <c r="PRY11"/>
      <c r="PRZ11"/>
      <c r="PSA11"/>
      <c r="PSB11"/>
      <c r="PSC11"/>
      <c r="PSD11"/>
      <c r="PSE11"/>
      <c r="PSF11"/>
      <c r="PSG11"/>
      <c r="PSH11"/>
      <c r="PSI11"/>
      <c r="PSJ11"/>
      <c r="PSK11"/>
      <c r="PSL11"/>
      <c r="PSM11"/>
      <c r="PSN11"/>
      <c r="PSO11"/>
      <c r="PSP11"/>
      <c r="PSQ11"/>
      <c r="PSR11"/>
      <c r="PSS11"/>
      <c r="PST11"/>
      <c r="PSU11"/>
      <c r="PSV11"/>
      <c r="PSW11"/>
      <c r="PSX11"/>
      <c r="PSY11"/>
      <c r="PSZ11"/>
      <c r="PTA11"/>
      <c r="PTB11"/>
      <c r="PTC11"/>
      <c r="PTD11"/>
      <c r="PTE11"/>
      <c r="PTF11"/>
      <c r="PTG11"/>
      <c r="PTH11"/>
      <c r="PTI11"/>
      <c r="PTJ11"/>
      <c r="PTK11"/>
      <c r="PTL11"/>
      <c r="PTM11"/>
      <c r="PTN11"/>
      <c r="PTO11"/>
      <c r="PTP11"/>
      <c r="PTQ11"/>
      <c r="PTR11"/>
      <c r="PTS11"/>
      <c r="PTT11"/>
      <c r="PTU11"/>
      <c r="PTV11"/>
      <c r="PTW11"/>
      <c r="PTX11"/>
      <c r="PTY11"/>
      <c r="PTZ11"/>
      <c r="PUA11"/>
      <c r="PUB11"/>
      <c r="PUC11"/>
      <c r="PUD11"/>
      <c r="PUE11"/>
      <c r="PUF11"/>
      <c r="PUG11"/>
      <c r="PUH11"/>
      <c r="PUI11"/>
      <c r="PUJ11"/>
      <c r="PUK11"/>
      <c r="PUL11"/>
      <c r="PUM11"/>
      <c r="PUN11"/>
      <c r="PUO11"/>
      <c r="PUP11"/>
      <c r="PUQ11"/>
      <c r="PUR11"/>
      <c r="PUS11"/>
      <c r="PUT11"/>
      <c r="PUU11"/>
      <c r="PUV11"/>
      <c r="PUW11"/>
      <c r="PUX11"/>
      <c r="PUY11"/>
      <c r="PUZ11"/>
      <c r="PVA11"/>
      <c r="PVB11"/>
      <c r="PVC11"/>
      <c r="PVD11"/>
      <c r="PVE11"/>
      <c r="PVF11"/>
      <c r="PVG11"/>
      <c r="PVH11"/>
      <c r="PVI11"/>
      <c r="PVJ11"/>
      <c r="PVK11"/>
      <c r="PVL11"/>
      <c r="PVM11"/>
      <c r="PVN11"/>
      <c r="PVO11"/>
      <c r="PVP11"/>
      <c r="PVQ11"/>
      <c r="PVR11"/>
      <c r="PVS11"/>
      <c r="PVT11"/>
      <c r="PVU11"/>
      <c r="PVV11"/>
      <c r="PVW11"/>
      <c r="PVX11"/>
      <c r="PVY11"/>
      <c r="PVZ11"/>
      <c r="PWA11"/>
      <c r="PWB11"/>
      <c r="PWC11"/>
      <c r="PWD11"/>
      <c r="PWE11"/>
      <c r="PWF11"/>
      <c r="PWG11"/>
      <c r="PWH11"/>
      <c r="PWI11"/>
      <c r="PWJ11"/>
      <c r="PWK11"/>
      <c r="PWL11"/>
      <c r="PWM11"/>
      <c r="PWN11"/>
      <c r="PWO11"/>
      <c r="PWP11"/>
      <c r="PWQ11"/>
      <c r="PWR11"/>
      <c r="PWS11"/>
      <c r="PWT11"/>
      <c r="PWU11"/>
      <c r="PWV11"/>
      <c r="PWW11"/>
      <c r="PWX11"/>
      <c r="PWY11"/>
      <c r="PWZ11"/>
      <c r="PXA11"/>
      <c r="PXB11"/>
      <c r="PXC11"/>
      <c r="PXD11"/>
      <c r="PXE11"/>
      <c r="PXF11"/>
      <c r="PXG11"/>
      <c r="PXH11"/>
      <c r="PXI11"/>
      <c r="PXJ11"/>
      <c r="PXK11"/>
      <c r="PXL11"/>
      <c r="PXM11"/>
      <c r="PXN11"/>
      <c r="PXO11"/>
      <c r="PXP11"/>
      <c r="PXQ11"/>
      <c r="PXR11"/>
      <c r="PXS11"/>
      <c r="PXT11"/>
      <c r="PXU11"/>
      <c r="PXV11"/>
      <c r="PXW11"/>
      <c r="PXX11"/>
      <c r="PXY11"/>
      <c r="PXZ11"/>
      <c r="PYA11"/>
      <c r="PYB11"/>
      <c r="PYC11"/>
      <c r="PYD11"/>
      <c r="PYE11"/>
      <c r="PYF11"/>
      <c r="PYG11"/>
      <c r="PYH11"/>
      <c r="PYI11"/>
      <c r="PYJ11"/>
      <c r="PYK11"/>
      <c r="PYL11"/>
      <c r="PYM11"/>
      <c r="PYN11"/>
      <c r="PYO11"/>
      <c r="PYP11"/>
      <c r="PYQ11"/>
      <c r="PYR11"/>
      <c r="PYS11"/>
      <c r="PYT11"/>
      <c r="PYU11"/>
      <c r="PYV11"/>
      <c r="PYW11"/>
      <c r="PYX11"/>
      <c r="PYY11"/>
      <c r="PYZ11"/>
      <c r="PZA11"/>
      <c r="PZB11"/>
      <c r="PZC11"/>
      <c r="PZD11"/>
      <c r="PZE11"/>
      <c r="PZF11"/>
      <c r="PZG11"/>
      <c r="PZH11"/>
      <c r="PZI11"/>
      <c r="PZJ11"/>
      <c r="PZK11"/>
      <c r="PZL11"/>
      <c r="PZM11"/>
      <c r="PZN11"/>
      <c r="PZO11"/>
      <c r="PZP11"/>
      <c r="PZQ11"/>
      <c r="PZR11"/>
      <c r="PZS11"/>
      <c r="PZT11"/>
      <c r="PZU11"/>
      <c r="PZV11"/>
      <c r="PZW11"/>
      <c r="PZX11"/>
      <c r="PZY11"/>
      <c r="PZZ11"/>
      <c r="QAA11"/>
      <c r="QAB11"/>
      <c r="QAC11"/>
      <c r="QAD11"/>
      <c r="QAE11"/>
      <c r="QAF11"/>
      <c r="QAG11"/>
      <c r="QAH11"/>
      <c r="QAI11"/>
      <c r="QAJ11"/>
      <c r="QAK11"/>
      <c r="QAL11"/>
      <c r="QAM11"/>
      <c r="QAN11"/>
      <c r="QAO11"/>
      <c r="QAP11"/>
      <c r="QAQ11"/>
      <c r="QAR11"/>
      <c r="QAS11"/>
      <c r="QAT11"/>
      <c r="QAU11"/>
      <c r="QAV11"/>
      <c r="QAW11"/>
      <c r="QAX11"/>
      <c r="QAY11"/>
      <c r="QAZ11"/>
      <c r="QBA11"/>
      <c r="QBB11"/>
      <c r="QBC11"/>
      <c r="QBD11"/>
      <c r="QBE11"/>
      <c r="QBF11"/>
      <c r="QBG11"/>
      <c r="QBH11"/>
      <c r="QBI11"/>
      <c r="QBJ11"/>
      <c r="QBK11"/>
      <c r="QBL11"/>
      <c r="QBM11"/>
      <c r="QBN11"/>
      <c r="QBO11"/>
      <c r="QBP11"/>
      <c r="QBQ11"/>
      <c r="QBR11"/>
      <c r="QBS11"/>
      <c r="QBT11"/>
      <c r="QBU11"/>
      <c r="QBV11"/>
      <c r="QBW11"/>
      <c r="QBX11"/>
      <c r="QBY11"/>
      <c r="QBZ11"/>
      <c r="QCA11"/>
      <c r="QCB11"/>
      <c r="QCC11"/>
      <c r="QCD11"/>
      <c r="QCE11"/>
      <c r="QCF11"/>
      <c r="QCG11"/>
      <c r="QCH11"/>
      <c r="QCI11"/>
      <c r="QCJ11"/>
      <c r="QCK11"/>
      <c r="QCL11"/>
      <c r="QCM11"/>
      <c r="QCN11"/>
      <c r="QCO11"/>
      <c r="QCP11"/>
      <c r="QCQ11"/>
      <c r="QCR11"/>
      <c r="QCS11"/>
      <c r="QCT11"/>
      <c r="QCU11"/>
      <c r="QCV11"/>
      <c r="QCW11"/>
      <c r="QCX11"/>
      <c r="QCY11"/>
      <c r="QCZ11"/>
      <c r="QDA11"/>
      <c r="QDB11"/>
      <c r="QDC11"/>
      <c r="QDD11"/>
      <c r="QDE11"/>
      <c r="QDF11"/>
      <c r="QDG11"/>
      <c r="QDH11"/>
      <c r="QDI11"/>
      <c r="QDJ11"/>
      <c r="QDK11"/>
      <c r="QDL11"/>
      <c r="QDM11"/>
      <c r="QDN11"/>
      <c r="QDO11"/>
      <c r="QDP11"/>
      <c r="QDQ11"/>
      <c r="QDR11"/>
      <c r="QDS11"/>
      <c r="QDT11"/>
      <c r="QDU11"/>
      <c r="QDV11"/>
      <c r="QDW11"/>
      <c r="QDX11"/>
      <c r="QDY11"/>
      <c r="QDZ11"/>
      <c r="QEA11"/>
      <c r="QEB11"/>
      <c r="QEC11"/>
      <c r="QED11"/>
      <c r="QEE11"/>
      <c r="QEF11"/>
      <c r="QEG11"/>
      <c r="QEH11"/>
      <c r="QEI11"/>
      <c r="QEJ11"/>
      <c r="QEK11"/>
      <c r="QEL11"/>
      <c r="QEM11"/>
      <c r="QEN11"/>
      <c r="QEO11"/>
      <c r="QEP11"/>
      <c r="QEQ11"/>
      <c r="QER11"/>
      <c r="QES11"/>
      <c r="QET11"/>
      <c r="QEU11"/>
      <c r="QEV11"/>
      <c r="QEW11"/>
      <c r="QEX11"/>
      <c r="QEY11"/>
      <c r="QEZ11"/>
      <c r="QFA11"/>
      <c r="QFB11"/>
      <c r="QFC11"/>
      <c r="QFD11"/>
      <c r="QFE11"/>
      <c r="QFF11"/>
      <c r="QFG11"/>
      <c r="QFH11"/>
      <c r="QFI11"/>
      <c r="QFJ11"/>
      <c r="QFK11"/>
      <c r="QFL11"/>
      <c r="QFM11"/>
      <c r="QFN11"/>
      <c r="QFO11"/>
      <c r="QFP11"/>
      <c r="QFQ11"/>
      <c r="QFR11"/>
      <c r="QFS11"/>
      <c r="QFT11"/>
      <c r="QFU11"/>
      <c r="QFV11"/>
      <c r="QFW11"/>
      <c r="QFX11"/>
      <c r="QFY11"/>
      <c r="QFZ11"/>
      <c r="QGA11"/>
      <c r="QGB11"/>
      <c r="QGC11"/>
      <c r="QGD11"/>
      <c r="QGE11"/>
      <c r="QGF11"/>
      <c r="QGG11"/>
      <c r="QGH11"/>
      <c r="QGI11"/>
      <c r="QGJ11"/>
      <c r="QGK11"/>
      <c r="QGL11"/>
      <c r="QGM11"/>
      <c r="QGN11"/>
      <c r="QGO11"/>
      <c r="QGP11"/>
      <c r="QGQ11"/>
      <c r="QGR11"/>
      <c r="QGS11"/>
      <c r="QGT11"/>
      <c r="QGU11"/>
      <c r="QGV11"/>
      <c r="QGW11"/>
      <c r="QGX11"/>
      <c r="QGY11"/>
      <c r="QGZ11"/>
      <c r="QHA11"/>
      <c r="QHB11"/>
      <c r="QHC11"/>
      <c r="QHD11"/>
      <c r="QHE11"/>
      <c r="QHF11"/>
      <c r="QHG11"/>
      <c r="QHH11"/>
      <c r="QHI11"/>
      <c r="QHJ11"/>
      <c r="QHK11"/>
      <c r="QHL11"/>
      <c r="QHM11"/>
      <c r="QHN11"/>
      <c r="QHO11"/>
      <c r="QHP11"/>
      <c r="QHQ11"/>
      <c r="QHR11"/>
      <c r="QHS11"/>
      <c r="QHT11"/>
      <c r="QHU11"/>
      <c r="QHV11"/>
      <c r="QHW11"/>
      <c r="QHX11"/>
      <c r="QHY11"/>
      <c r="QHZ11"/>
      <c r="QIA11"/>
      <c r="QIB11"/>
      <c r="QIC11"/>
      <c r="QID11"/>
      <c r="QIE11"/>
      <c r="QIF11"/>
      <c r="QIG11"/>
      <c r="QIH11"/>
      <c r="QII11"/>
      <c r="QIJ11"/>
      <c r="QIK11"/>
      <c r="QIL11"/>
      <c r="QIM11"/>
      <c r="QIN11"/>
      <c r="QIO11"/>
      <c r="QIP11"/>
      <c r="QIQ11"/>
      <c r="QIR11"/>
      <c r="QIS11"/>
      <c r="QIT11"/>
      <c r="QIU11"/>
      <c r="QIV11"/>
      <c r="QIW11"/>
      <c r="QIX11"/>
      <c r="QIY11"/>
      <c r="QIZ11"/>
      <c r="QJA11"/>
      <c r="QJB11"/>
      <c r="QJC11"/>
      <c r="QJD11"/>
      <c r="QJE11"/>
      <c r="QJF11"/>
      <c r="QJG11"/>
      <c r="QJH11"/>
      <c r="QJI11"/>
      <c r="QJJ11"/>
      <c r="QJK11"/>
      <c r="QJL11"/>
      <c r="QJM11"/>
      <c r="QJN11"/>
      <c r="QJO11"/>
      <c r="QJP11"/>
      <c r="QJQ11"/>
      <c r="QJR11"/>
      <c r="QJS11"/>
      <c r="QJT11"/>
      <c r="QJU11"/>
      <c r="QJV11"/>
      <c r="QJW11"/>
      <c r="QJX11"/>
      <c r="QJY11"/>
      <c r="QJZ11"/>
      <c r="QKA11"/>
      <c r="QKB11"/>
      <c r="QKC11"/>
      <c r="QKD11"/>
      <c r="QKE11"/>
      <c r="QKF11"/>
      <c r="QKG11"/>
      <c r="QKH11"/>
      <c r="QKI11"/>
      <c r="QKJ11"/>
      <c r="QKK11"/>
      <c r="QKL11"/>
      <c r="QKM11"/>
      <c r="QKN11"/>
      <c r="QKO11"/>
      <c r="QKP11"/>
      <c r="QKQ11"/>
      <c r="QKR11"/>
      <c r="QKS11"/>
      <c r="QKT11"/>
      <c r="QKU11"/>
      <c r="QKV11"/>
      <c r="QKW11"/>
      <c r="QKX11"/>
      <c r="QKY11"/>
      <c r="QKZ11"/>
      <c r="QLA11"/>
      <c r="QLB11"/>
      <c r="QLC11"/>
      <c r="QLD11"/>
      <c r="QLE11"/>
      <c r="QLF11"/>
      <c r="QLG11"/>
      <c r="QLH11"/>
      <c r="QLI11"/>
      <c r="QLJ11"/>
      <c r="QLK11"/>
      <c r="QLL11"/>
      <c r="QLM11"/>
      <c r="QLN11"/>
      <c r="QLO11"/>
      <c r="QLP11"/>
      <c r="QLQ11"/>
      <c r="QLR11"/>
      <c r="QLS11"/>
      <c r="QLT11"/>
      <c r="QLU11"/>
      <c r="QLV11"/>
      <c r="QLW11"/>
      <c r="QLX11"/>
      <c r="QLY11"/>
      <c r="QLZ11"/>
      <c r="QMA11"/>
      <c r="QMB11"/>
      <c r="QMC11"/>
      <c r="QMD11"/>
      <c r="QME11"/>
      <c r="QMF11"/>
      <c r="QMG11"/>
      <c r="QMH11"/>
      <c r="QMI11"/>
      <c r="QMJ11"/>
      <c r="QMK11"/>
      <c r="QML11"/>
      <c r="QMM11"/>
      <c r="QMN11"/>
      <c r="QMO11"/>
      <c r="QMP11"/>
      <c r="QMQ11"/>
      <c r="QMR11"/>
      <c r="QMS11"/>
      <c r="QMT11"/>
      <c r="QMU11"/>
      <c r="QMV11"/>
      <c r="QMW11"/>
      <c r="QMX11"/>
      <c r="QMY11"/>
      <c r="QMZ11"/>
      <c r="QNA11"/>
      <c r="QNB11"/>
      <c r="QNC11"/>
      <c r="QND11"/>
      <c r="QNE11"/>
      <c r="QNF11"/>
      <c r="QNG11"/>
      <c r="QNH11"/>
      <c r="QNI11"/>
      <c r="QNJ11"/>
      <c r="QNK11"/>
      <c r="QNL11"/>
      <c r="QNM11"/>
      <c r="QNN11"/>
      <c r="QNO11"/>
      <c r="QNP11"/>
      <c r="QNQ11"/>
      <c r="QNR11"/>
      <c r="QNS11"/>
      <c r="QNT11"/>
      <c r="QNU11"/>
      <c r="QNV11"/>
      <c r="QNW11"/>
      <c r="QNX11"/>
      <c r="QNY11"/>
      <c r="QNZ11"/>
      <c r="QOA11"/>
      <c r="QOB11"/>
      <c r="QOC11"/>
      <c r="QOD11"/>
      <c r="QOE11"/>
      <c r="QOF11"/>
      <c r="QOG11"/>
      <c r="QOH11"/>
      <c r="QOI11"/>
      <c r="QOJ11"/>
      <c r="QOK11"/>
      <c r="QOL11"/>
      <c r="QOM11"/>
      <c r="QON11"/>
      <c r="QOO11"/>
      <c r="QOP11"/>
      <c r="QOQ11"/>
      <c r="QOR11"/>
      <c r="QOS11"/>
      <c r="QOT11"/>
      <c r="QOU11"/>
      <c r="QOV11"/>
      <c r="QOW11"/>
      <c r="QOX11"/>
      <c r="QOY11"/>
      <c r="QOZ11"/>
      <c r="QPA11"/>
      <c r="QPB11"/>
      <c r="QPC11"/>
      <c r="QPD11"/>
      <c r="QPE11"/>
      <c r="QPF11"/>
      <c r="QPG11"/>
      <c r="QPH11"/>
      <c r="QPI11"/>
      <c r="QPJ11"/>
      <c r="QPK11"/>
      <c r="QPL11"/>
      <c r="QPM11"/>
      <c r="QPN11"/>
      <c r="QPO11"/>
      <c r="QPP11"/>
      <c r="QPQ11"/>
      <c r="QPR11"/>
      <c r="QPS11"/>
      <c r="QPT11"/>
      <c r="QPU11"/>
      <c r="QPV11"/>
      <c r="QPW11"/>
      <c r="QPX11"/>
      <c r="QPY11"/>
      <c r="QPZ11"/>
      <c r="QQA11"/>
      <c r="QQB11"/>
      <c r="QQC11"/>
      <c r="QQD11"/>
      <c r="QQE11"/>
      <c r="QQF11"/>
      <c r="QQG11"/>
      <c r="QQH11"/>
      <c r="QQI11"/>
      <c r="QQJ11"/>
      <c r="QQK11"/>
      <c r="QQL11"/>
      <c r="QQM11"/>
      <c r="QQN11"/>
      <c r="QQO11"/>
      <c r="QQP11"/>
      <c r="QQQ11"/>
      <c r="QQR11"/>
      <c r="QQS11"/>
      <c r="QQT11"/>
      <c r="QQU11"/>
      <c r="QQV11"/>
      <c r="QQW11"/>
      <c r="QQX11"/>
      <c r="QQY11"/>
      <c r="QQZ11"/>
      <c r="QRA11"/>
      <c r="QRB11"/>
      <c r="QRC11"/>
      <c r="QRD11"/>
      <c r="QRE11"/>
      <c r="QRF11"/>
      <c r="QRG11"/>
      <c r="QRH11"/>
      <c r="QRI11"/>
      <c r="QRJ11"/>
      <c r="QRK11"/>
      <c r="QRL11"/>
      <c r="QRM11"/>
      <c r="QRN11"/>
      <c r="QRO11"/>
      <c r="QRP11"/>
      <c r="QRQ11"/>
      <c r="QRR11"/>
      <c r="QRS11"/>
      <c r="QRT11"/>
      <c r="QRU11"/>
      <c r="QRV11"/>
      <c r="QRW11"/>
      <c r="QRX11"/>
      <c r="QRY11"/>
      <c r="QRZ11"/>
      <c r="QSA11"/>
      <c r="QSB11"/>
      <c r="QSC11"/>
      <c r="QSD11"/>
      <c r="QSE11"/>
      <c r="QSF11"/>
      <c r="QSG11"/>
      <c r="QSH11"/>
      <c r="QSI11"/>
      <c r="QSJ11"/>
      <c r="QSK11"/>
      <c r="QSL11"/>
      <c r="QSM11"/>
      <c r="QSN11"/>
      <c r="QSO11"/>
      <c r="QSP11"/>
      <c r="QSQ11"/>
      <c r="QSR11"/>
      <c r="QSS11"/>
      <c r="QST11"/>
      <c r="QSU11"/>
      <c r="QSV11"/>
      <c r="QSW11"/>
      <c r="QSX11"/>
      <c r="QSY11"/>
      <c r="QSZ11"/>
      <c r="QTA11"/>
      <c r="QTB11"/>
      <c r="QTC11"/>
      <c r="QTD11"/>
      <c r="QTE11"/>
      <c r="QTF11"/>
      <c r="QTG11"/>
      <c r="QTH11"/>
      <c r="QTI11"/>
      <c r="QTJ11"/>
      <c r="QTK11"/>
      <c r="QTL11"/>
      <c r="QTM11"/>
      <c r="QTN11"/>
      <c r="QTO11"/>
      <c r="QTP11"/>
      <c r="QTQ11"/>
      <c r="QTR11"/>
      <c r="QTS11"/>
      <c r="QTT11"/>
      <c r="QTU11"/>
      <c r="QTV11"/>
      <c r="QTW11"/>
      <c r="QTX11"/>
      <c r="QTY11"/>
      <c r="QTZ11"/>
      <c r="QUA11"/>
      <c r="QUB11"/>
      <c r="QUC11"/>
      <c r="QUD11"/>
      <c r="QUE11"/>
      <c r="QUF11"/>
      <c r="QUG11"/>
      <c r="QUH11"/>
      <c r="QUI11"/>
      <c r="QUJ11"/>
      <c r="QUK11"/>
      <c r="QUL11"/>
      <c r="QUM11"/>
      <c r="QUN11"/>
      <c r="QUO11"/>
      <c r="QUP11"/>
      <c r="QUQ11"/>
      <c r="QUR11"/>
      <c r="QUS11"/>
      <c r="QUT11"/>
      <c r="QUU11"/>
      <c r="QUV11"/>
      <c r="QUW11"/>
      <c r="QUX11"/>
      <c r="QUY11"/>
      <c r="QUZ11"/>
      <c r="QVA11"/>
      <c r="QVB11"/>
      <c r="QVC11"/>
      <c r="QVD11"/>
      <c r="QVE11"/>
      <c r="QVF11"/>
      <c r="QVG11"/>
      <c r="QVH11"/>
      <c r="QVI11"/>
      <c r="QVJ11"/>
      <c r="QVK11"/>
      <c r="QVL11"/>
      <c r="QVM11"/>
      <c r="QVN11"/>
      <c r="QVO11"/>
      <c r="QVP11"/>
      <c r="QVQ11"/>
      <c r="QVR11"/>
      <c r="QVS11"/>
      <c r="QVT11"/>
      <c r="QVU11"/>
      <c r="QVV11"/>
      <c r="QVW11"/>
      <c r="QVX11"/>
      <c r="QVY11"/>
      <c r="QVZ11"/>
      <c r="QWA11"/>
      <c r="QWB11"/>
      <c r="QWC11"/>
      <c r="QWD11"/>
      <c r="QWE11"/>
      <c r="QWF11"/>
      <c r="QWG11"/>
      <c r="QWH11"/>
      <c r="QWI11"/>
      <c r="QWJ11"/>
      <c r="QWK11"/>
      <c r="QWL11"/>
      <c r="QWM11"/>
      <c r="QWN11"/>
      <c r="QWO11"/>
      <c r="QWP11"/>
      <c r="QWQ11"/>
      <c r="QWR11"/>
      <c r="QWS11"/>
      <c r="QWT11"/>
      <c r="QWU11"/>
      <c r="QWV11"/>
      <c r="QWW11"/>
      <c r="QWX11"/>
      <c r="QWY11"/>
      <c r="QWZ11"/>
      <c r="QXA11"/>
      <c r="QXB11"/>
      <c r="QXC11"/>
      <c r="QXD11"/>
      <c r="QXE11"/>
      <c r="QXF11"/>
      <c r="QXG11"/>
      <c r="QXH11"/>
      <c r="QXI11"/>
      <c r="QXJ11"/>
      <c r="QXK11"/>
      <c r="QXL11"/>
      <c r="QXM11"/>
      <c r="QXN11"/>
      <c r="QXO11"/>
      <c r="QXP11"/>
      <c r="QXQ11"/>
      <c r="QXR11"/>
      <c r="QXS11"/>
      <c r="QXT11"/>
      <c r="QXU11"/>
      <c r="QXV11"/>
      <c r="QXW11"/>
      <c r="QXX11"/>
      <c r="QXY11"/>
      <c r="QXZ11"/>
      <c r="QYA11"/>
      <c r="QYB11"/>
      <c r="QYC11"/>
      <c r="QYD11"/>
      <c r="QYE11"/>
      <c r="QYF11"/>
      <c r="QYG11"/>
      <c r="QYH11"/>
      <c r="QYI11"/>
      <c r="QYJ11"/>
      <c r="QYK11"/>
      <c r="QYL11"/>
      <c r="QYM11"/>
      <c r="QYN11"/>
      <c r="QYO11"/>
      <c r="QYP11"/>
      <c r="QYQ11"/>
      <c r="QYR11"/>
      <c r="QYS11"/>
      <c r="QYT11"/>
      <c r="QYU11"/>
      <c r="QYV11"/>
      <c r="QYW11"/>
      <c r="QYX11"/>
      <c r="QYY11"/>
      <c r="QYZ11"/>
      <c r="QZA11"/>
      <c r="QZB11"/>
      <c r="QZC11"/>
      <c r="QZD11"/>
      <c r="QZE11"/>
      <c r="QZF11"/>
      <c r="QZG11"/>
      <c r="QZH11"/>
      <c r="QZI11"/>
      <c r="QZJ11"/>
      <c r="QZK11"/>
      <c r="QZL11"/>
      <c r="QZM11"/>
      <c r="QZN11"/>
      <c r="QZO11"/>
      <c r="QZP11"/>
      <c r="QZQ11"/>
      <c r="QZR11"/>
      <c r="QZS11"/>
      <c r="QZT11"/>
      <c r="QZU11"/>
      <c r="QZV11"/>
      <c r="QZW11"/>
      <c r="QZX11"/>
      <c r="QZY11"/>
      <c r="QZZ11"/>
      <c r="RAA11"/>
      <c r="RAB11"/>
      <c r="RAC11"/>
      <c r="RAD11"/>
      <c r="RAE11"/>
      <c r="RAF11"/>
      <c r="RAG11"/>
      <c r="RAH11"/>
      <c r="RAI11"/>
      <c r="RAJ11"/>
      <c r="RAK11"/>
      <c r="RAL11"/>
      <c r="RAM11"/>
      <c r="RAN11"/>
      <c r="RAO11"/>
      <c r="RAP11"/>
      <c r="RAQ11"/>
      <c r="RAR11"/>
      <c r="RAS11"/>
      <c r="RAT11"/>
      <c r="RAU11"/>
      <c r="RAV11"/>
      <c r="RAW11"/>
      <c r="RAX11"/>
      <c r="RAY11"/>
      <c r="RAZ11"/>
      <c r="RBA11"/>
      <c r="RBB11"/>
      <c r="RBC11"/>
      <c r="RBD11"/>
      <c r="RBE11"/>
      <c r="RBF11"/>
      <c r="RBG11"/>
      <c r="RBH11"/>
      <c r="RBI11"/>
      <c r="RBJ11"/>
      <c r="RBK11"/>
      <c r="RBL11"/>
      <c r="RBM11"/>
      <c r="RBN11"/>
      <c r="RBO11"/>
      <c r="RBP11"/>
      <c r="RBQ11"/>
      <c r="RBR11"/>
      <c r="RBS11"/>
      <c r="RBT11"/>
      <c r="RBU11"/>
      <c r="RBV11"/>
      <c r="RBW11"/>
      <c r="RBX11"/>
      <c r="RBY11"/>
      <c r="RBZ11"/>
      <c r="RCA11"/>
      <c r="RCB11"/>
      <c r="RCC11"/>
      <c r="RCD11"/>
      <c r="RCE11"/>
      <c r="RCF11"/>
      <c r="RCG11"/>
      <c r="RCH11"/>
      <c r="RCI11"/>
      <c r="RCJ11"/>
      <c r="RCK11"/>
      <c r="RCL11"/>
      <c r="RCM11"/>
      <c r="RCN11"/>
      <c r="RCO11"/>
      <c r="RCP11"/>
      <c r="RCQ11"/>
      <c r="RCR11"/>
      <c r="RCS11"/>
      <c r="RCT11"/>
      <c r="RCU11"/>
      <c r="RCV11"/>
      <c r="RCW11"/>
      <c r="RCX11"/>
      <c r="RCY11"/>
      <c r="RCZ11"/>
      <c r="RDA11"/>
      <c r="RDB11"/>
      <c r="RDC11"/>
      <c r="RDD11"/>
      <c r="RDE11"/>
      <c r="RDF11"/>
      <c r="RDG11"/>
      <c r="RDH11"/>
      <c r="RDI11"/>
      <c r="RDJ11"/>
      <c r="RDK11"/>
      <c r="RDL11"/>
      <c r="RDM11"/>
      <c r="RDN11"/>
      <c r="RDO11"/>
      <c r="RDP11"/>
      <c r="RDQ11"/>
      <c r="RDR11"/>
      <c r="RDS11"/>
      <c r="RDT11"/>
      <c r="RDU11"/>
      <c r="RDV11"/>
      <c r="RDW11"/>
      <c r="RDX11"/>
      <c r="RDY11"/>
      <c r="RDZ11"/>
      <c r="REA11"/>
      <c r="REB11"/>
      <c r="REC11"/>
      <c r="RED11"/>
      <c r="REE11"/>
      <c r="REF11"/>
      <c r="REG11"/>
      <c r="REH11"/>
      <c r="REI11"/>
      <c r="REJ11"/>
      <c r="REK11"/>
      <c r="REL11"/>
      <c r="REM11"/>
      <c r="REN11"/>
      <c r="REO11"/>
      <c r="REP11"/>
      <c r="REQ11"/>
      <c r="RER11"/>
      <c r="RES11"/>
      <c r="RET11"/>
      <c r="REU11"/>
      <c r="REV11"/>
      <c r="REW11"/>
      <c r="REX11"/>
      <c r="REY11"/>
      <c r="REZ11"/>
      <c r="RFA11"/>
      <c r="RFB11"/>
      <c r="RFC11"/>
      <c r="RFD11"/>
      <c r="RFE11"/>
      <c r="RFF11"/>
      <c r="RFG11"/>
      <c r="RFH11"/>
      <c r="RFI11"/>
      <c r="RFJ11"/>
      <c r="RFK11"/>
      <c r="RFL11"/>
      <c r="RFM11"/>
      <c r="RFN11"/>
      <c r="RFO11"/>
      <c r="RFP11"/>
      <c r="RFQ11"/>
      <c r="RFR11"/>
      <c r="RFS11"/>
      <c r="RFT11"/>
      <c r="RFU11"/>
      <c r="RFV11"/>
      <c r="RFW11"/>
      <c r="RFX11"/>
      <c r="RFY11"/>
      <c r="RFZ11"/>
      <c r="RGA11"/>
      <c r="RGB11"/>
      <c r="RGC11"/>
      <c r="RGD11"/>
      <c r="RGE11"/>
      <c r="RGF11"/>
      <c r="RGG11"/>
      <c r="RGH11"/>
      <c r="RGI11"/>
      <c r="RGJ11"/>
      <c r="RGK11"/>
      <c r="RGL11"/>
      <c r="RGM11"/>
      <c r="RGN11"/>
      <c r="RGO11"/>
      <c r="RGP11"/>
      <c r="RGQ11"/>
      <c r="RGR11"/>
      <c r="RGS11"/>
      <c r="RGT11"/>
      <c r="RGU11"/>
      <c r="RGV11"/>
      <c r="RGW11"/>
      <c r="RGX11"/>
      <c r="RGY11"/>
      <c r="RGZ11"/>
      <c r="RHA11"/>
      <c r="RHB11"/>
      <c r="RHC11"/>
      <c r="RHD11"/>
      <c r="RHE11"/>
      <c r="RHF11"/>
      <c r="RHG11"/>
      <c r="RHH11"/>
      <c r="RHI11"/>
      <c r="RHJ11"/>
      <c r="RHK11"/>
      <c r="RHL11"/>
      <c r="RHM11"/>
      <c r="RHN11"/>
      <c r="RHO11"/>
      <c r="RHP11"/>
      <c r="RHQ11"/>
      <c r="RHR11"/>
      <c r="RHS11"/>
      <c r="RHT11"/>
      <c r="RHU11"/>
      <c r="RHV11"/>
      <c r="RHW11"/>
      <c r="RHX11"/>
      <c r="RHY11"/>
      <c r="RHZ11"/>
      <c r="RIA11"/>
      <c r="RIB11"/>
      <c r="RIC11"/>
      <c r="RID11"/>
      <c r="RIE11"/>
      <c r="RIF11"/>
      <c r="RIG11"/>
      <c r="RIH11"/>
      <c r="RII11"/>
      <c r="RIJ11"/>
      <c r="RIK11"/>
      <c r="RIL11"/>
      <c r="RIM11"/>
      <c r="RIN11"/>
      <c r="RIO11"/>
      <c r="RIP11"/>
      <c r="RIQ11"/>
      <c r="RIR11"/>
      <c r="RIS11"/>
      <c r="RIT11"/>
      <c r="RIU11"/>
      <c r="RIV11"/>
      <c r="RIW11"/>
      <c r="RIX11"/>
      <c r="RIY11"/>
      <c r="RIZ11"/>
      <c r="RJA11"/>
      <c r="RJB11"/>
      <c r="RJC11"/>
      <c r="RJD11"/>
      <c r="RJE11"/>
      <c r="RJF11"/>
      <c r="RJG11"/>
      <c r="RJH11"/>
      <c r="RJI11"/>
      <c r="RJJ11"/>
      <c r="RJK11"/>
      <c r="RJL11"/>
      <c r="RJM11"/>
      <c r="RJN11"/>
      <c r="RJO11"/>
      <c r="RJP11"/>
      <c r="RJQ11"/>
      <c r="RJR11"/>
      <c r="RJS11"/>
      <c r="RJT11"/>
      <c r="RJU11"/>
      <c r="RJV11"/>
      <c r="RJW11"/>
      <c r="RJX11"/>
      <c r="RJY11"/>
      <c r="RJZ11"/>
      <c r="RKA11"/>
      <c r="RKB11"/>
      <c r="RKC11"/>
      <c r="RKD11"/>
      <c r="RKE11"/>
      <c r="RKF11"/>
      <c r="RKG11"/>
      <c r="RKH11"/>
      <c r="RKI11"/>
      <c r="RKJ11"/>
      <c r="RKK11"/>
      <c r="RKL11"/>
      <c r="RKM11"/>
      <c r="RKN11"/>
      <c r="RKO11"/>
      <c r="RKP11"/>
      <c r="RKQ11"/>
      <c r="RKR11"/>
      <c r="RKS11"/>
      <c r="RKT11"/>
      <c r="RKU11"/>
      <c r="RKV11"/>
      <c r="RKW11"/>
      <c r="RKX11"/>
      <c r="RKY11"/>
      <c r="RKZ11"/>
      <c r="RLA11"/>
      <c r="RLB11"/>
      <c r="RLC11"/>
      <c r="RLD11"/>
      <c r="RLE11"/>
      <c r="RLF11"/>
      <c r="RLG11"/>
      <c r="RLH11"/>
      <c r="RLI11"/>
      <c r="RLJ11"/>
      <c r="RLK11"/>
      <c r="RLL11"/>
      <c r="RLM11"/>
      <c r="RLN11"/>
      <c r="RLO11"/>
      <c r="RLP11"/>
      <c r="RLQ11"/>
      <c r="RLR11"/>
      <c r="RLS11"/>
      <c r="RLT11"/>
      <c r="RLU11"/>
      <c r="RLV11"/>
      <c r="RLW11"/>
      <c r="RLX11"/>
      <c r="RLY11"/>
      <c r="RLZ11"/>
      <c r="RMA11"/>
      <c r="RMB11"/>
      <c r="RMC11"/>
      <c r="RMD11"/>
      <c r="RME11"/>
      <c r="RMF11"/>
      <c r="RMG11"/>
      <c r="RMH11"/>
      <c r="RMI11"/>
      <c r="RMJ11"/>
      <c r="RMK11"/>
      <c r="RML11"/>
      <c r="RMM11"/>
      <c r="RMN11"/>
      <c r="RMO11"/>
      <c r="RMP11"/>
      <c r="RMQ11"/>
      <c r="RMR11"/>
      <c r="RMS11"/>
      <c r="RMT11"/>
      <c r="RMU11"/>
      <c r="RMV11"/>
      <c r="RMW11"/>
      <c r="RMX11"/>
      <c r="RMY11"/>
      <c r="RMZ11"/>
      <c r="RNA11"/>
      <c r="RNB11"/>
      <c r="RNC11"/>
      <c r="RND11"/>
      <c r="RNE11"/>
      <c r="RNF11"/>
      <c r="RNG11"/>
      <c r="RNH11"/>
      <c r="RNI11"/>
      <c r="RNJ11"/>
      <c r="RNK11"/>
      <c r="RNL11"/>
      <c r="RNM11"/>
      <c r="RNN11"/>
      <c r="RNO11"/>
      <c r="RNP11"/>
      <c r="RNQ11"/>
      <c r="RNR11"/>
      <c r="RNS11"/>
      <c r="RNT11"/>
      <c r="RNU11"/>
      <c r="RNV11"/>
      <c r="RNW11"/>
      <c r="RNX11"/>
      <c r="RNY11"/>
      <c r="RNZ11"/>
      <c r="ROA11"/>
      <c r="ROB11"/>
      <c r="ROC11"/>
      <c r="ROD11"/>
      <c r="ROE11"/>
      <c r="ROF11"/>
      <c r="ROG11"/>
      <c r="ROH11"/>
      <c r="ROI11"/>
      <c r="ROJ11"/>
      <c r="ROK11"/>
      <c r="ROL11"/>
      <c r="ROM11"/>
      <c r="RON11"/>
      <c r="ROO11"/>
      <c r="ROP11"/>
      <c r="ROQ11"/>
      <c r="ROR11"/>
      <c r="ROS11"/>
      <c r="ROT11"/>
      <c r="ROU11"/>
      <c r="ROV11"/>
      <c r="ROW11"/>
      <c r="ROX11"/>
      <c r="ROY11"/>
      <c r="ROZ11"/>
      <c r="RPA11"/>
      <c r="RPB11"/>
      <c r="RPC11"/>
      <c r="RPD11"/>
      <c r="RPE11"/>
      <c r="RPF11"/>
      <c r="RPG11"/>
      <c r="RPH11"/>
      <c r="RPI11"/>
      <c r="RPJ11"/>
      <c r="RPK11"/>
      <c r="RPL11"/>
      <c r="RPM11"/>
      <c r="RPN11"/>
      <c r="RPO11"/>
      <c r="RPP11"/>
      <c r="RPQ11"/>
      <c r="RPR11"/>
      <c r="RPS11"/>
      <c r="RPT11"/>
      <c r="RPU11"/>
      <c r="RPV11"/>
      <c r="RPW11"/>
      <c r="RPX11"/>
      <c r="RPY11"/>
      <c r="RPZ11"/>
      <c r="RQA11"/>
      <c r="RQB11"/>
      <c r="RQC11"/>
      <c r="RQD11"/>
      <c r="RQE11"/>
      <c r="RQF11"/>
      <c r="RQG11"/>
      <c r="RQH11"/>
      <c r="RQI11"/>
      <c r="RQJ11"/>
      <c r="RQK11"/>
      <c r="RQL11"/>
      <c r="RQM11"/>
      <c r="RQN11"/>
      <c r="RQO11"/>
      <c r="RQP11"/>
      <c r="RQQ11"/>
      <c r="RQR11"/>
      <c r="RQS11"/>
      <c r="RQT11"/>
      <c r="RQU11"/>
      <c r="RQV11"/>
      <c r="RQW11"/>
      <c r="RQX11"/>
      <c r="RQY11"/>
      <c r="RQZ11"/>
      <c r="RRA11"/>
      <c r="RRB11"/>
      <c r="RRC11"/>
      <c r="RRD11"/>
      <c r="RRE11"/>
      <c r="RRF11"/>
      <c r="RRG11"/>
      <c r="RRH11"/>
      <c r="RRI11"/>
      <c r="RRJ11"/>
      <c r="RRK11"/>
      <c r="RRL11"/>
      <c r="RRM11"/>
      <c r="RRN11"/>
      <c r="RRO11"/>
      <c r="RRP11"/>
      <c r="RRQ11"/>
      <c r="RRR11"/>
      <c r="RRS11"/>
      <c r="RRT11"/>
      <c r="RRU11"/>
      <c r="RRV11"/>
      <c r="RRW11"/>
      <c r="RRX11"/>
      <c r="RRY11"/>
      <c r="RRZ11"/>
      <c r="RSA11"/>
      <c r="RSB11"/>
      <c r="RSC11"/>
      <c r="RSD11"/>
      <c r="RSE11"/>
      <c r="RSF11"/>
      <c r="RSG11"/>
      <c r="RSH11"/>
      <c r="RSI11"/>
      <c r="RSJ11"/>
      <c r="RSK11"/>
      <c r="RSL11"/>
      <c r="RSM11"/>
      <c r="RSN11"/>
      <c r="RSO11"/>
      <c r="RSP11"/>
      <c r="RSQ11"/>
      <c r="RSR11"/>
      <c r="RSS11"/>
      <c r="RST11"/>
      <c r="RSU11"/>
      <c r="RSV11"/>
      <c r="RSW11"/>
      <c r="RSX11"/>
      <c r="RSY11"/>
      <c r="RSZ11"/>
      <c r="RTA11"/>
      <c r="RTB11"/>
      <c r="RTC11"/>
      <c r="RTD11"/>
      <c r="RTE11"/>
      <c r="RTF11"/>
      <c r="RTG11"/>
      <c r="RTH11"/>
      <c r="RTI11"/>
      <c r="RTJ11"/>
      <c r="RTK11"/>
      <c r="RTL11"/>
      <c r="RTM11"/>
      <c r="RTN11"/>
      <c r="RTO11"/>
      <c r="RTP11"/>
      <c r="RTQ11"/>
      <c r="RTR11"/>
      <c r="RTS11"/>
      <c r="RTT11"/>
      <c r="RTU11"/>
      <c r="RTV11"/>
      <c r="RTW11"/>
      <c r="RTX11"/>
      <c r="RTY11"/>
      <c r="RTZ11"/>
      <c r="RUA11"/>
      <c r="RUB11"/>
      <c r="RUC11"/>
      <c r="RUD11"/>
      <c r="RUE11"/>
      <c r="RUF11"/>
      <c r="RUG11"/>
      <c r="RUH11"/>
      <c r="RUI11"/>
      <c r="RUJ11"/>
      <c r="RUK11"/>
      <c r="RUL11"/>
      <c r="RUM11"/>
      <c r="RUN11"/>
      <c r="RUO11"/>
      <c r="RUP11"/>
      <c r="RUQ11"/>
      <c r="RUR11"/>
      <c r="RUS11"/>
      <c r="RUT11"/>
      <c r="RUU11"/>
      <c r="RUV11"/>
      <c r="RUW11"/>
      <c r="RUX11"/>
      <c r="RUY11"/>
      <c r="RUZ11"/>
      <c r="RVA11"/>
      <c r="RVB11"/>
      <c r="RVC11"/>
      <c r="RVD11"/>
      <c r="RVE11"/>
      <c r="RVF11"/>
      <c r="RVG11"/>
      <c r="RVH11"/>
      <c r="RVI11"/>
      <c r="RVJ11"/>
      <c r="RVK11"/>
      <c r="RVL11"/>
      <c r="RVM11"/>
      <c r="RVN11"/>
      <c r="RVO11"/>
      <c r="RVP11"/>
      <c r="RVQ11"/>
      <c r="RVR11"/>
      <c r="RVS11"/>
      <c r="RVT11"/>
      <c r="RVU11"/>
      <c r="RVV11"/>
      <c r="RVW11"/>
      <c r="RVX11"/>
      <c r="RVY11"/>
      <c r="RVZ11"/>
      <c r="RWA11"/>
      <c r="RWB11"/>
      <c r="RWC11"/>
      <c r="RWD11"/>
      <c r="RWE11"/>
      <c r="RWF11"/>
      <c r="RWG11"/>
      <c r="RWH11"/>
      <c r="RWI11"/>
      <c r="RWJ11"/>
      <c r="RWK11"/>
      <c r="RWL11"/>
      <c r="RWM11"/>
      <c r="RWN11"/>
      <c r="RWO11"/>
      <c r="RWP11"/>
      <c r="RWQ11"/>
      <c r="RWR11"/>
      <c r="RWS11"/>
      <c r="RWT11"/>
      <c r="RWU11"/>
      <c r="RWV11"/>
      <c r="RWW11"/>
      <c r="RWX11"/>
      <c r="RWY11"/>
      <c r="RWZ11"/>
      <c r="RXA11"/>
      <c r="RXB11"/>
      <c r="RXC11"/>
      <c r="RXD11"/>
      <c r="RXE11"/>
      <c r="RXF11"/>
      <c r="RXG11"/>
      <c r="RXH11"/>
      <c r="RXI11"/>
      <c r="RXJ11"/>
      <c r="RXK11"/>
      <c r="RXL11"/>
      <c r="RXM11"/>
      <c r="RXN11"/>
      <c r="RXO11"/>
      <c r="RXP11"/>
      <c r="RXQ11"/>
      <c r="RXR11"/>
      <c r="RXS11"/>
      <c r="RXT11"/>
      <c r="RXU11"/>
      <c r="RXV11"/>
      <c r="RXW11"/>
      <c r="RXX11"/>
      <c r="RXY11"/>
      <c r="RXZ11"/>
      <c r="RYA11"/>
      <c r="RYB11"/>
      <c r="RYC11"/>
      <c r="RYD11"/>
      <c r="RYE11"/>
      <c r="RYF11"/>
      <c r="RYG11"/>
      <c r="RYH11"/>
      <c r="RYI11"/>
      <c r="RYJ11"/>
      <c r="RYK11"/>
      <c r="RYL11"/>
      <c r="RYM11"/>
      <c r="RYN11"/>
      <c r="RYO11"/>
      <c r="RYP11"/>
      <c r="RYQ11"/>
      <c r="RYR11"/>
      <c r="RYS11"/>
      <c r="RYT11"/>
      <c r="RYU11"/>
      <c r="RYV11"/>
      <c r="RYW11"/>
      <c r="RYX11"/>
      <c r="RYY11"/>
      <c r="RYZ11"/>
      <c r="RZA11"/>
      <c r="RZB11"/>
      <c r="RZC11"/>
      <c r="RZD11"/>
      <c r="RZE11"/>
      <c r="RZF11"/>
      <c r="RZG11"/>
      <c r="RZH11"/>
      <c r="RZI11"/>
      <c r="RZJ11"/>
      <c r="RZK11"/>
      <c r="RZL11"/>
      <c r="RZM11"/>
      <c r="RZN11"/>
      <c r="RZO11"/>
      <c r="RZP11"/>
      <c r="RZQ11"/>
      <c r="RZR11"/>
      <c r="RZS11"/>
      <c r="RZT11"/>
      <c r="RZU11"/>
      <c r="RZV11"/>
      <c r="RZW11"/>
      <c r="RZX11"/>
      <c r="RZY11"/>
      <c r="RZZ11"/>
      <c r="SAA11"/>
      <c r="SAB11"/>
      <c r="SAC11"/>
      <c r="SAD11"/>
      <c r="SAE11"/>
      <c r="SAF11"/>
      <c r="SAG11"/>
      <c r="SAH11"/>
      <c r="SAI11"/>
      <c r="SAJ11"/>
      <c r="SAK11"/>
      <c r="SAL11"/>
      <c r="SAM11"/>
      <c r="SAN11"/>
      <c r="SAO11"/>
      <c r="SAP11"/>
      <c r="SAQ11"/>
      <c r="SAR11"/>
      <c r="SAS11"/>
      <c r="SAT11"/>
      <c r="SAU11"/>
      <c r="SAV11"/>
      <c r="SAW11"/>
      <c r="SAX11"/>
      <c r="SAY11"/>
      <c r="SAZ11"/>
      <c r="SBA11"/>
      <c r="SBB11"/>
      <c r="SBC11"/>
      <c r="SBD11"/>
      <c r="SBE11"/>
      <c r="SBF11"/>
      <c r="SBG11"/>
      <c r="SBH11"/>
      <c r="SBI11"/>
      <c r="SBJ11"/>
      <c r="SBK11"/>
      <c r="SBL11"/>
      <c r="SBM11"/>
      <c r="SBN11"/>
      <c r="SBO11"/>
      <c r="SBP11"/>
      <c r="SBQ11"/>
      <c r="SBR11"/>
      <c r="SBS11"/>
      <c r="SBT11"/>
      <c r="SBU11"/>
      <c r="SBV11"/>
      <c r="SBW11"/>
      <c r="SBX11"/>
      <c r="SBY11"/>
      <c r="SBZ11"/>
      <c r="SCA11"/>
      <c r="SCB11"/>
      <c r="SCC11"/>
      <c r="SCD11"/>
      <c r="SCE11"/>
      <c r="SCF11"/>
      <c r="SCG11"/>
      <c r="SCH11"/>
      <c r="SCI11"/>
      <c r="SCJ11"/>
      <c r="SCK11"/>
      <c r="SCL11"/>
      <c r="SCM11"/>
      <c r="SCN11"/>
      <c r="SCO11"/>
      <c r="SCP11"/>
      <c r="SCQ11"/>
      <c r="SCR11"/>
      <c r="SCS11"/>
      <c r="SCT11"/>
      <c r="SCU11"/>
      <c r="SCV11"/>
      <c r="SCW11"/>
      <c r="SCX11"/>
      <c r="SCY11"/>
      <c r="SCZ11"/>
      <c r="SDA11"/>
      <c r="SDB11"/>
      <c r="SDC11"/>
      <c r="SDD11"/>
      <c r="SDE11"/>
      <c r="SDF11"/>
      <c r="SDG11"/>
      <c r="SDH11"/>
      <c r="SDI11"/>
      <c r="SDJ11"/>
      <c r="SDK11"/>
      <c r="SDL11"/>
      <c r="SDM11"/>
      <c r="SDN11"/>
      <c r="SDO11"/>
      <c r="SDP11"/>
      <c r="SDQ11"/>
      <c r="SDR11"/>
      <c r="SDS11"/>
      <c r="SDT11"/>
      <c r="SDU11"/>
      <c r="SDV11"/>
      <c r="SDW11"/>
      <c r="SDX11"/>
      <c r="SDY11"/>
      <c r="SDZ11"/>
      <c r="SEA11"/>
      <c r="SEB11"/>
      <c r="SEC11"/>
      <c r="SED11"/>
      <c r="SEE11"/>
      <c r="SEF11"/>
      <c r="SEG11"/>
      <c r="SEH11"/>
      <c r="SEI11"/>
      <c r="SEJ11"/>
      <c r="SEK11"/>
      <c r="SEL11"/>
      <c r="SEM11"/>
      <c r="SEN11"/>
      <c r="SEO11"/>
      <c r="SEP11"/>
      <c r="SEQ11"/>
      <c r="SER11"/>
      <c r="SES11"/>
      <c r="SET11"/>
      <c r="SEU11"/>
      <c r="SEV11"/>
      <c r="SEW11"/>
      <c r="SEX11"/>
      <c r="SEY11"/>
      <c r="SEZ11"/>
      <c r="SFA11"/>
      <c r="SFB11"/>
      <c r="SFC11"/>
      <c r="SFD11"/>
      <c r="SFE11"/>
      <c r="SFF11"/>
      <c r="SFG11"/>
      <c r="SFH11"/>
      <c r="SFI11"/>
      <c r="SFJ11"/>
      <c r="SFK11"/>
      <c r="SFL11"/>
      <c r="SFM11"/>
      <c r="SFN11"/>
      <c r="SFO11"/>
      <c r="SFP11"/>
      <c r="SFQ11"/>
      <c r="SFR11"/>
      <c r="SFS11"/>
      <c r="SFT11"/>
      <c r="SFU11"/>
      <c r="SFV11"/>
      <c r="SFW11"/>
      <c r="SFX11"/>
      <c r="SFY11"/>
      <c r="SFZ11"/>
      <c r="SGA11"/>
      <c r="SGB11"/>
      <c r="SGC11"/>
      <c r="SGD11"/>
      <c r="SGE11"/>
      <c r="SGF11"/>
      <c r="SGG11"/>
      <c r="SGH11"/>
      <c r="SGI11"/>
      <c r="SGJ11"/>
      <c r="SGK11"/>
      <c r="SGL11"/>
      <c r="SGM11"/>
      <c r="SGN11"/>
      <c r="SGO11"/>
      <c r="SGP11"/>
      <c r="SGQ11"/>
      <c r="SGR11"/>
      <c r="SGS11"/>
      <c r="SGT11"/>
      <c r="SGU11"/>
      <c r="SGV11"/>
      <c r="SGW11"/>
      <c r="SGX11"/>
      <c r="SGY11"/>
      <c r="SGZ11"/>
      <c r="SHA11"/>
      <c r="SHB11"/>
      <c r="SHC11"/>
      <c r="SHD11"/>
      <c r="SHE11"/>
      <c r="SHF11"/>
      <c r="SHG11"/>
      <c r="SHH11"/>
      <c r="SHI11"/>
      <c r="SHJ11"/>
      <c r="SHK11"/>
      <c r="SHL11"/>
      <c r="SHM11"/>
      <c r="SHN11"/>
      <c r="SHO11"/>
      <c r="SHP11"/>
      <c r="SHQ11"/>
      <c r="SHR11"/>
      <c r="SHS11"/>
      <c r="SHT11"/>
      <c r="SHU11"/>
      <c r="SHV11"/>
      <c r="SHW11"/>
      <c r="SHX11"/>
      <c r="SHY11"/>
      <c r="SHZ11"/>
      <c r="SIA11"/>
      <c r="SIB11"/>
      <c r="SIC11"/>
      <c r="SID11"/>
      <c r="SIE11"/>
      <c r="SIF11"/>
      <c r="SIG11"/>
      <c r="SIH11"/>
      <c r="SII11"/>
      <c r="SIJ11"/>
      <c r="SIK11"/>
      <c r="SIL11"/>
      <c r="SIM11"/>
      <c r="SIN11"/>
      <c r="SIO11"/>
      <c r="SIP11"/>
      <c r="SIQ11"/>
      <c r="SIR11"/>
      <c r="SIS11"/>
      <c r="SIT11"/>
      <c r="SIU11"/>
      <c r="SIV11"/>
      <c r="SIW11"/>
      <c r="SIX11"/>
      <c r="SIY11"/>
      <c r="SIZ11"/>
      <c r="SJA11"/>
      <c r="SJB11"/>
      <c r="SJC11"/>
      <c r="SJD11"/>
      <c r="SJE11"/>
      <c r="SJF11"/>
      <c r="SJG11"/>
      <c r="SJH11"/>
      <c r="SJI11"/>
      <c r="SJJ11"/>
      <c r="SJK11"/>
      <c r="SJL11"/>
      <c r="SJM11"/>
      <c r="SJN11"/>
      <c r="SJO11"/>
      <c r="SJP11"/>
      <c r="SJQ11"/>
      <c r="SJR11"/>
      <c r="SJS11"/>
      <c r="SJT11"/>
      <c r="SJU11"/>
      <c r="SJV11"/>
      <c r="SJW11"/>
      <c r="SJX11"/>
      <c r="SJY11"/>
      <c r="SJZ11"/>
      <c r="SKA11"/>
      <c r="SKB11"/>
      <c r="SKC11"/>
      <c r="SKD11"/>
      <c r="SKE11"/>
      <c r="SKF11"/>
      <c r="SKG11"/>
      <c r="SKH11"/>
      <c r="SKI11"/>
      <c r="SKJ11"/>
      <c r="SKK11"/>
      <c r="SKL11"/>
      <c r="SKM11"/>
      <c r="SKN11"/>
      <c r="SKO11"/>
      <c r="SKP11"/>
      <c r="SKQ11"/>
      <c r="SKR11"/>
      <c r="SKS11"/>
      <c r="SKT11"/>
      <c r="SKU11"/>
      <c r="SKV11"/>
      <c r="SKW11"/>
      <c r="SKX11"/>
      <c r="SKY11"/>
      <c r="SKZ11"/>
      <c r="SLA11"/>
      <c r="SLB11"/>
      <c r="SLC11"/>
      <c r="SLD11"/>
      <c r="SLE11"/>
      <c r="SLF11"/>
      <c r="SLG11"/>
      <c r="SLH11"/>
      <c r="SLI11"/>
      <c r="SLJ11"/>
      <c r="SLK11"/>
      <c r="SLL11"/>
      <c r="SLM11"/>
      <c r="SLN11"/>
      <c r="SLO11"/>
      <c r="SLP11"/>
      <c r="SLQ11"/>
      <c r="SLR11"/>
      <c r="SLS11"/>
      <c r="SLT11"/>
      <c r="SLU11"/>
      <c r="SLV11"/>
      <c r="SLW11"/>
      <c r="SLX11"/>
      <c r="SLY11"/>
      <c r="SLZ11"/>
      <c r="SMA11"/>
      <c r="SMB11"/>
      <c r="SMC11"/>
      <c r="SMD11"/>
      <c r="SME11"/>
      <c r="SMF11"/>
      <c r="SMG11"/>
      <c r="SMH11"/>
      <c r="SMI11"/>
      <c r="SMJ11"/>
      <c r="SMK11"/>
      <c r="SML11"/>
      <c r="SMM11"/>
      <c r="SMN11"/>
      <c r="SMO11"/>
      <c r="SMP11"/>
      <c r="SMQ11"/>
      <c r="SMR11"/>
      <c r="SMS11"/>
      <c r="SMT11"/>
      <c r="SMU11"/>
      <c r="SMV11"/>
      <c r="SMW11"/>
      <c r="SMX11"/>
      <c r="SMY11"/>
      <c r="SMZ11"/>
      <c r="SNA11"/>
      <c r="SNB11"/>
      <c r="SNC11"/>
      <c r="SND11"/>
      <c r="SNE11"/>
      <c r="SNF11"/>
      <c r="SNG11"/>
      <c r="SNH11"/>
      <c r="SNI11"/>
      <c r="SNJ11"/>
      <c r="SNK11"/>
      <c r="SNL11"/>
      <c r="SNM11"/>
      <c r="SNN11"/>
      <c r="SNO11"/>
      <c r="SNP11"/>
      <c r="SNQ11"/>
      <c r="SNR11"/>
      <c r="SNS11"/>
      <c r="SNT11"/>
      <c r="SNU11"/>
      <c r="SNV11"/>
      <c r="SNW11"/>
      <c r="SNX11"/>
      <c r="SNY11"/>
      <c r="SNZ11"/>
      <c r="SOA11"/>
      <c r="SOB11"/>
      <c r="SOC11"/>
      <c r="SOD11"/>
      <c r="SOE11"/>
      <c r="SOF11"/>
      <c r="SOG11"/>
      <c r="SOH11"/>
      <c r="SOI11"/>
      <c r="SOJ11"/>
      <c r="SOK11"/>
      <c r="SOL11"/>
      <c r="SOM11"/>
      <c r="SON11"/>
      <c r="SOO11"/>
      <c r="SOP11"/>
      <c r="SOQ11"/>
      <c r="SOR11"/>
      <c r="SOS11"/>
      <c r="SOT11"/>
      <c r="SOU11"/>
      <c r="SOV11"/>
      <c r="SOW11"/>
      <c r="SOX11"/>
      <c r="SOY11"/>
      <c r="SOZ11"/>
      <c r="SPA11"/>
      <c r="SPB11"/>
      <c r="SPC11"/>
      <c r="SPD11"/>
      <c r="SPE11"/>
      <c r="SPF11"/>
      <c r="SPG11"/>
      <c r="SPH11"/>
      <c r="SPI11"/>
      <c r="SPJ11"/>
      <c r="SPK11"/>
      <c r="SPL11"/>
      <c r="SPM11"/>
      <c r="SPN11"/>
      <c r="SPO11"/>
      <c r="SPP11"/>
      <c r="SPQ11"/>
      <c r="SPR11"/>
      <c r="SPS11"/>
      <c r="SPT11"/>
      <c r="SPU11"/>
      <c r="SPV11"/>
      <c r="SPW11"/>
      <c r="SPX11"/>
      <c r="SPY11"/>
      <c r="SPZ11"/>
      <c r="SQA11"/>
      <c r="SQB11"/>
      <c r="SQC11"/>
      <c r="SQD11"/>
      <c r="SQE11"/>
      <c r="SQF11"/>
      <c r="SQG11"/>
      <c r="SQH11"/>
      <c r="SQI11"/>
      <c r="SQJ11"/>
      <c r="SQK11"/>
      <c r="SQL11"/>
      <c r="SQM11"/>
      <c r="SQN11"/>
      <c r="SQO11"/>
      <c r="SQP11"/>
      <c r="SQQ11"/>
      <c r="SQR11"/>
      <c r="SQS11"/>
      <c r="SQT11"/>
      <c r="SQU11"/>
      <c r="SQV11"/>
      <c r="SQW11"/>
      <c r="SQX11"/>
      <c r="SQY11"/>
      <c r="SQZ11"/>
      <c r="SRA11"/>
      <c r="SRB11"/>
      <c r="SRC11"/>
      <c r="SRD11"/>
      <c r="SRE11"/>
      <c r="SRF11"/>
      <c r="SRG11"/>
      <c r="SRH11"/>
      <c r="SRI11"/>
      <c r="SRJ11"/>
      <c r="SRK11"/>
      <c r="SRL11"/>
      <c r="SRM11"/>
      <c r="SRN11"/>
      <c r="SRO11"/>
      <c r="SRP11"/>
      <c r="SRQ11"/>
      <c r="SRR11"/>
      <c r="SRS11"/>
      <c r="SRT11"/>
      <c r="SRU11"/>
      <c r="SRV11"/>
      <c r="SRW11"/>
      <c r="SRX11"/>
      <c r="SRY11"/>
      <c r="SRZ11"/>
      <c r="SSA11"/>
      <c r="SSB11"/>
      <c r="SSC11"/>
      <c r="SSD11"/>
      <c r="SSE11"/>
      <c r="SSF11"/>
      <c r="SSG11"/>
      <c r="SSH11"/>
      <c r="SSI11"/>
      <c r="SSJ11"/>
      <c r="SSK11"/>
      <c r="SSL11"/>
      <c r="SSM11"/>
      <c r="SSN11"/>
      <c r="SSO11"/>
      <c r="SSP11"/>
      <c r="SSQ11"/>
      <c r="SSR11"/>
      <c r="SSS11"/>
      <c r="SST11"/>
      <c r="SSU11"/>
      <c r="SSV11"/>
      <c r="SSW11"/>
      <c r="SSX11"/>
      <c r="SSY11"/>
      <c r="SSZ11"/>
      <c r="STA11"/>
      <c r="STB11"/>
      <c r="STC11"/>
      <c r="STD11"/>
      <c r="STE11"/>
      <c r="STF11"/>
      <c r="STG11"/>
      <c r="STH11"/>
      <c r="STI11"/>
      <c r="STJ11"/>
      <c r="STK11"/>
      <c r="STL11"/>
      <c r="STM11"/>
      <c r="STN11"/>
      <c r="STO11"/>
      <c r="STP11"/>
      <c r="STQ11"/>
      <c r="STR11"/>
      <c r="STS11"/>
      <c r="STT11"/>
      <c r="STU11"/>
      <c r="STV11"/>
      <c r="STW11"/>
      <c r="STX11"/>
      <c r="STY11"/>
      <c r="STZ11"/>
      <c r="SUA11"/>
      <c r="SUB11"/>
      <c r="SUC11"/>
      <c r="SUD11"/>
      <c r="SUE11"/>
      <c r="SUF11"/>
      <c r="SUG11"/>
      <c r="SUH11"/>
      <c r="SUI11"/>
      <c r="SUJ11"/>
      <c r="SUK11"/>
      <c r="SUL11"/>
      <c r="SUM11"/>
      <c r="SUN11"/>
      <c r="SUO11"/>
      <c r="SUP11"/>
      <c r="SUQ11"/>
      <c r="SUR11"/>
      <c r="SUS11"/>
      <c r="SUT11"/>
      <c r="SUU11"/>
      <c r="SUV11"/>
      <c r="SUW11"/>
      <c r="SUX11"/>
      <c r="SUY11"/>
      <c r="SUZ11"/>
      <c r="SVA11"/>
      <c r="SVB11"/>
      <c r="SVC11"/>
      <c r="SVD11"/>
      <c r="SVE11"/>
      <c r="SVF11"/>
      <c r="SVG11"/>
      <c r="SVH11"/>
      <c r="SVI11"/>
      <c r="SVJ11"/>
      <c r="SVK11"/>
      <c r="SVL11"/>
      <c r="SVM11"/>
      <c r="SVN11"/>
      <c r="SVO11"/>
      <c r="SVP11"/>
      <c r="SVQ11"/>
      <c r="SVR11"/>
      <c r="SVS11"/>
      <c r="SVT11"/>
      <c r="SVU11"/>
      <c r="SVV11"/>
      <c r="SVW11"/>
      <c r="SVX11"/>
      <c r="SVY11"/>
      <c r="SVZ11"/>
      <c r="SWA11"/>
      <c r="SWB11"/>
      <c r="SWC11"/>
      <c r="SWD11"/>
      <c r="SWE11"/>
      <c r="SWF11"/>
      <c r="SWG11"/>
      <c r="SWH11"/>
      <c r="SWI11"/>
      <c r="SWJ11"/>
      <c r="SWK11"/>
      <c r="SWL11"/>
      <c r="SWM11"/>
      <c r="SWN11"/>
      <c r="SWO11"/>
      <c r="SWP11"/>
      <c r="SWQ11"/>
      <c r="SWR11"/>
      <c r="SWS11"/>
      <c r="SWT11"/>
      <c r="SWU11"/>
      <c r="SWV11"/>
      <c r="SWW11"/>
      <c r="SWX11"/>
      <c r="SWY11"/>
      <c r="SWZ11"/>
      <c r="SXA11"/>
      <c r="SXB11"/>
      <c r="SXC11"/>
      <c r="SXD11"/>
      <c r="SXE11"/>
      <c r="SXF11"/>
      <c r="SXG11"/>
      <c r="SXH11"/>
      <c r="SXI11"/>
      <c r="SXJ11"/>
      <c r="SXK11"/>
      <c r="SXL11"/>
      <c r="SXM11"/>
      <c r="SXN11"/>
      <c r="SXO11"/>
      <c r="SXP11"/>
      <c r="SXQ11"/>
      <c r="SXR11"/>
      <c r="SXS11"/>
      <c r="SXT11"/>
      <c r="SXU11"/>
      <c r="SXV11"/>
      <c r="SXW11"/>
      <c r="SXX11"/>
      <c r="SXY11"/>
      <c r="SXZ11"/>
      <c r="SYA11"/>
      <c r="SYB11"/>
      <c r="SYC11"/>
      <c r="SYD11"/>
      <c r="SYE11"/>
      <c r="SYF11"/>
      <c r="SYG11"/>
      <c r="SYH11"/>
      <c r="SYI11"/>
      <c r="SYJ11"/>
      <c r="SYK11"/>
      <c r="SYL11"/>
      <c r="SYM11"/>
      <c r="SYN11"/>
      <c r="SYO11"/>
      <c r="SYP11"/>
      <c r="SYQ11"/>
      <c r="SYR11"/>
      <c r="SYS11"/>
      <c r="SYT11"/>
      <c r="SYU11"/>
      <c r="SYV11"/>
      <c r="SYW11"/>
      <c r="SYX11"/>
      <c r="SYY11"/>
      <c r="SYZ11"/>
      <c r="SZA11"/>
      <c r="SZB11"/>
      <c r="SZC11"/>
      <c r="SZD11"/>
      <c r="SZE11"/>
      <c r="SZF11"/>
      <c r="SZG11"/>
      <c r="SZH11"/>
      <c r="SZI11"/>
      <c r="SZJ11"/>
      <c r="SZK11"/>
      <c r="SZL11"/>
      <c r="SZM11"/>
      <c r="SZN11"/>
      <c r="SZO11"/>
      <c r="SZP11"/>
      <c r="SZQ11"/>
      <c r="SZR11"/>
      <c r="SZS11"/>
      <c r="SZT11"/>
      <c r="SZU11"/>
      <c r="SZV11"/>
      <c r="SZW11"/>
      <c r="SZX11"/>
      <c r="SZY11"/>
      <c r="SZZ11"/>
      <c r="TAA11"/>
      <c r="TAB11"/>
      <c r="TAC11"/>
      <c r="TAD11"/>
      <c r="TAE11"/>
      <c r="TAF11"/>
      <c r="TAG11"/>
      <c r="TAH11"/>
      <c r="TAI11"/>
      <c r="TAJ11"/>
      <c r="TAK11"/>
      <c r="TAL11"/>
      <c r="TAM11"/>
      <c r="TAN11"/>
      <c r="TAO11"/>
      <c r="TAP11"/>
      <c r="TAQ11"/>
      <c r="TAR11"/>
      <c r="TAS11"/>
      <c r="TAT11"/>
      <c r="TAU11"/>
      <c r="TAV11"/>
      <c r="TAW11"/>
      <c r="TAX11"/>
      <c r="TAY11"/>
      <c r="TAZ11"/>
      <c r="TBA11"/>
      <c r="TBB11"/>
      <c r="TBC11"/>
      <c r="TBD11"/>
      <c r="TBE11"/>
      <c r="TBF11"/>
      <c r="TBG11"/>
      <c r="TBH11"/>
      <c r="TBI11"/>
      <c r="TBJ11"/>
      <c r="TBK11"/>
      <c r="TBL11"/>
      <c r="TBM11"/>
      <c r="TBN11"/>
      <c r="TBO11"/>
      <c r="TBP11"/>
      <c r="TBQ11"/>
      <c r="TBR11"/>
      <c r="TBS11"/>
      <c r="TBT11"/>
      <c r="TBU11"/>
      <c r="TBV11"/>
      <c r="TBW11"/>
      <c r="TBX11"/>
      <c r="TBY11"/>
      <c r="TBZ11"/>
      <c r="TCA11"/>
      <c r="TCB11"/>
      <c r="TCC11"/>
      <c r="TCD11"/>
      <c r="TCE11"/>
      <c r="TCF11"/>
      <c r="TCG11"/>
      <c r="TCH11"/>
      <c r="TCI11"/>
      <c r="TCJ11"/>
      <c r="TCK11"/>
      <c r="TCL11"/>
      <c r="TCM11"/>
      <c r="TCN11"/>
      <c r="TCO11"/>
      <c r="TCP11"/>
      <c r="TCQ11"/>
      <c r="TCR11"/>
      <c r="TCS11"/>
      <c r="TCT11"/>
      <c r="TCU11"/>
      <c r="TCV11"/>
      <c r="TCW11"/>
      <c r="TCX11"/>
      <c r="TCY11"/>
      <c r="TCZ11"/>
      <c r="TDA11"/>
      <c r="TDB11"/>
      <c r="TDC11"/>
      <c r="TDD11"/>
      <c r="TDE11"/>
      <c r="TDF11"/>
      <c r="TDG11"/>
      <c r="TDH11"/>
      <c r="TDI11"/>
      <c r="TDJ11"/>
      <c r="TDK11"/>
      <c r="TDL11"/>
      <c r="TDM11"/>
      <c r="TDN11"/>
      <c r="TDO11"/>
      <c r="TDP11"/>
      <c r="TDQ11"/>
      <c r="TDR11"/>
      <c r="TDS11"/>
      <c r="TDT11"/>
      <c r="TDU11"/>
      <c r="TDV11"/>
      <c r="TDW11"/>
      <c r="TDX11"/>
      <c r="TDY11"/>
      <c r="TDZ11"/>
      <c r="TEA11"/>
      <c r="TEB11"/>
      <c r="TEC11"/>
      <c r="TED11"/>
      <c r="TEE11"/>
      <c r="TEF11"/>
      <c r="TEG11"/>
      <c r="TEH11"/>
      <c r="TEI11"/>
      <c r="TEJ11"/>
      <c r="TEK11"/>
      <c r="TEL11"/>
      <c r="TEM11"/>
      <c r="TEN11"/>
      <c r="TEO11"/>
      <c r="TEP11"/>
      <c r="TEQ11"/>
      <c r="TER11"/>
      <c r="TES11"/>
      <c r="TET11"/>
      <c r="TEU11"/>
      <c r="TEV11"/>
      <c r="TEW11"/>
      <c r="TEX11"/>
      <c r="TEY11"/>
      <c r="TEZ11"/>
      <c r="TFA11"/>
      <c r="TFB11"/>
      <c r="TFC11"/>
      <c r="TFD11"/>
      <c r="TFE11"/>
      <c r="TFF11"/>
      <c r="TFG11"/>
      <c r="TFH11"/>
      <c r="TFI11"/>
      <c r="TFJ11"/>
      <c r="TFK11"/>
      <c r="TFL11"/>
      <c r="TFM11"/>
      <c r="TFN11"/>
      <c r="TFO11"/>
      <c r="TFP11"/>
      <c r="TFQ11"/>
      <c r="TFR11"/>
      <c r="TFS11"/>
      <c r="TFT11"/>
      <c r="TFU11"/>
      <c r="TFV11"/>
      <c r="TFW11"/>
      <c r="TFX11"/>
      <c r="TFY11"/>
      <c r="TFZ11"/>
      <c r="TGA11"/>
      <c r="TGB11"/>
      <c r="TGC11"/>
      <c r="TGD11"/>
      <c r="TGE11"/>
      <c r="TGF11"/>
      <c r="TGG11"/>
      <c r="TGH11"/>
      <c r="TGI11"/>
      <c r="TGJ11"/>
      <c r="TGK11"/>
      <c r="TGL11"/>
      <c r="TGM11"/>
      <c r="TGN11"/>
      <c r="TGO11"/>
      <c r="TGP11"/>
      <c r="TGQ11"/>
      <c r="TGR11"/>
      <c r="TGS11"/>
      <c r="TGT11"/>
      <c r="TGU11"/>
      <c r="TGV11"/>
      <c r="TGW11"/>
      <c r="TGX11"/>
      <c r="TGY11"/>
      <c r="TGZ11"/>
      <c r="THA11"/>
      <c r="THB11"/>
      <c r="THC11"/>
      <c r="THD11"/>
      <c r="THE11"/>
      <c r="THF11"/>
      <c r="THG11"/>
      <c r="THH11"/>
      <c r="THI11"/>
      <c r="THJ11"/>
      <c r="THK11"/>
      <c r="THL11"/>
      <c r="THM11"/>
      <c r="THN11"/>
      <c r="THO11"/>
      <c r="THP11"/>
      <c r="THQ11"/>
      <c r="THR11"/>
      <c r="THS11"/>
      <c r="THT11"/>
      <c r="THU11"/>
      <c r="THV11"/>
      <c r="THW11"/>
      <c r="THX11"/>
      <c r="THY11"/>
      <c r="THZ11"/>
      <c r="TIA11"/>
      <c r="TIB11"/>
      <c r="TIC11"/>
      <c r="TID11"/>
      <c r="TIE11"/>
      <c r="TIF11"/>
      <c r="TIG11"/>
      <c r="TIH11"/>
      <c r="TII11"/>
      <c r="TIJ11"/>
      <c r="TIK11"/>
      <c r="TIL11"/>
      <c r="TIM11"/>
      <c r="TIN11"/>
      <c r="TIO11"/>
      <c r="TIP11"/>
      <c r="TIQ11"/>
      <c r="TIR11"/>
      <c r="TIS11"/>
      <c r="TIT11"/>
      <c r="TIU11"/>
      <c r="TIV11"/>
      <c r="TIW11"/>
      <c r="TIX11"/>
      <c r="TIY11"/>
      <c r="TIZ11"/>
      <c r="TJA11"/>
      <c r="TJB11"/>
      <c r="TJC11"/>
      <c r="TJD11"/>
      <c r="TJE11"/>
      <c r="TJF11"/>
      <c r="TJG11"/>
      <c r="TJH11"/>
      <c r="TJI11"/>
      <c r="TJJ11"/>
      <c r="TJK11"/>
      <c r="TJL11"/>
      <c r="TJM11"/>
      <c r="TJN11"/>
      <c r="TJO11"/>
      <c r="TJP11"/>
      <c r="TJQ11"/>
      <c r="TJR11"/>
      <c r="TJS11"/>
      <c r="TJT11"/>
      <c r="TJU11"/>
      <c r="TJV11"/>
      <c r="TJW11"/>
      <c r="TJX11"/>
      <c r="TJY11"/>
      <c r="TJZ11"/>
      <c r="TKA11"/>
      <c r="TKB11"/>
      <c r="TKC11"/>
      <c r="TKD11"/>
      <c r="TKE11"/>
      <c r="TKF11"/>
      <c r="TKG11"/>
      <c r="TKH11"/>
      <c r="TKI11"/>
      <c r="TKJ11"/>
      <c r="TKK11"/>
      <c r="TKL11"/>
      <c r="TKM11"/>
      <c r="TKN11"/>
      <c r="TKO11"/>
      <c r="TKP11"/>
      <c r="TKQ11"/>
      <c r="TKR11"/>
      <c r="TKS11"/>
      <c r="TKT11"/>
      <c r="TKU11"/>
      <c r="TKV11"/>
      <c r="TKW11"/>
      <c r="TKX11"/>
      <c r="TKY11"/>
      <c r="TKZ11"/>
      <c r="TLA11"/>
      <c r="TLB11"/>
      <c r="TLC11"/>
      <c r="TLD11"/>
      <c r="TLE11"/>
      <c r="TLF11"/>
      <c r="TLG11"/>
      <c r="TLH11"/>
      <c r="TLI11"/>
      <c r="TLJ11"/>
      <c r="TLK11"/>
      <c r="TLL11"/>
      <c r="TLM11"/>
      <c r="TLN11"/>
      <c r="TLO11"/>
      <c r="TLP11"/>
      <c r="TLQ11"/>
      <c r="TLR11"/>
      <c r="TLS11"/>
      <c r="TLT11"/>
      <c r="TLU11"/>
      <c r="TLV11"/>
      <c r="TLW11"/>
      <c r="TLX11"/>
      <c r="TLY11"/>
      <c r="TLZ11"/>
      <c r="TMA11"/>
      <c r="TMB11"/>
      <c r="TMC11"/>
      <c r="TMD11"/>
      <c r="TME11"/>
      <c r="TMF11"/>
      <c r="TMG11"/>
      <c r="TMH11"/>
      <c r="TMI11"/>
      <c r="TMJ11"/>
      <c r="TMK11"/>
      <c r="TML11"/>
      <c r="TMM11"/>
      <c r="TMN11"/>
      <c r="TMO11"/>
      <c r="TMP11"/>
      <c r="TMQ11"/>
      <c r="TMR11"/>
      <c r="TMS11"/>
      <c r="TMT11"/>
      <c r="TMU11"/>
      <c r="TMV11"/>
      <c r="TMW11"/>
      <c r="TMX11"/>
      <c r="TMY11"/>
      <c r="TMZ11"/>
      <c r="TNA11"/>
      <c r="TNB11"/>
      <c r="TNC11"/>
      <c r="TND11"/>
      <c r="TNE11"/>
      <c r="TNF11"/>
      <c r="TNG11"/>
      <c r="TNH11"/>
      <c r="TNI11"/>
      <c r="TNJ11"/>
      <c r="TNK11"/>
      <c r="TNL11"/>
      <c r="TNM11"/>
      <c r="TNN11"/>
      <c r="TNO11"/>
      <c r="TNP11"/>
      <c r="TNQ11"/>
      <c r="TNR11"/>
      <c r="TNS11"/>
      <c r="TNT11"/>
      <c r="TNU11"/>
      <c r="TNV11"/>
      <c r="TNW11"/>
      <c r="TNX11"/>
      <c r="TNY11"/>
      <c r="TNZ11"/>
      <c r="TOA11"/>
      <c r="TOB11"/>
      <c r="TOC11"/>
      <c r="TOD11"/>
      <c r="TOE11"/>
      <c r="TOF11"/>
      <c r="TOG11"/>
      <c r="TOH11"/>
      <c r="TOI11"/>
      <c r="TOJ11"/>
      <c r="TOK11"/>
      <c r="TOL11"/>
      <c r="TOM11"/>
      <c r="TON11"/>
      <c r="TOO11"/>
      <c r="TOP11"/>
      <c r="TOQ11"/>
      <c r="TOR11"/>
      <c r="TOS11"/>
      <c r="TOT11"/>
      <c r="TOU11"/>
      <c r="TOV11"/>
      <c r="TOW11"/>
      <c r="TOX11"/>
      <c r="TOY11"/>
      <c r="TOZ11"/>
      <c r="TPA11"/>
      <c r="TPB11"/>
      <c r="TPC11"/>
      <c r="TPD11"/>
      <c r="TPE11"/>
      <c r="TPF11"/>
      <c r="TPG11"/>
      <c r="TPH11"/>
      <c r="TPI11"/>
      <c r="TPJ11"/>
      <c r="TPK11"/>
      <c r="TPL11"/>
      <c r="TPM11"/>
      <c r="TPN11"/>
      <c r="TPO11"/>
      <c r="TPP11"/>
      <c r="TPQ11"/>
      <c r="TPR11"/>
      <c r="TPS11"/>
      <c r="TPT11"/>
      <c r="TPU11"/>
      <c r="TPV11"/>
      <c r="TPW11"/>
      <c r="TPX11"/>
      <c r="TPY11"/>
      <c r="TPZ11"/>
      <c r="TQA11"/>
      <c r="TQB11"/>
      <c r="TQC11"/>
      <c r="TQD11"/>
      <c r="TQE11"/>
      <c r="TQF11"/>
      <c r="TQG11"/>
      <c r="TQH11"/>
      <c r="TQI11"/>
      <c r="TQJ11"/>
      <c r="TQK11"/>
      <c r="TQL11"/>
      <c r="TQM11"/>
      <c r="TQN11"/>
      <c r="TQO11"/>
      <c r="TQP11"/>
      <c r="TQQ11"/>
      <c r="TQR11"/>
      <c r="TQS11"/>
      <c r="TQT11"/>
      <c r="TQU11"/>
      <c r="TQV11"/>
      <c r="TQW11"/>
      <c r="TQX11"/>
      <c r="TQY11"/>
      <c r="TQZ11"/>
      <c r="TRA11"/>
      <c r="TRB11"/>
      <c r="TRC11"/>
      <c r="TRD11"/>
      <c r="TRE11"/>
      <c r="TRF11"/>
      <c r="TRG11"/>
      <c r="TRH11"/>
      <c r="TRI11"/>
      <c r="TRJ11"/>
      <c r="TRK11"/>
      <c r="TRL11"/>
      <c r="TRM11"/>
      <c r="TRN11"/>
      <c r="TRO11"/>
      <c r="TRP11"/>
      <c r="TRQ11"/>
      <c r="TRR11"/>
      <c r="TRS11"/>
      <c r="TRT11"/>
      <c r="TRU11"/>
      <c r="TRV11"/>
      <c r="TRW11"/>
      <c r="TRX11"/>
      <c r="TRY11"/>
      <c r="TRZ11"/>
      <c r="TSA11"/>
      <c r="TSB11"/>
      <c r="TSC11"/>
      <c r="TSD11"/>
      <c r="TSE11"/>
      <c r="TSF11"/>
      <c r="TSG11"/>
      <c r="TSH11"/>
      <c r="TSI11"/>
      <c r="TSJ11"/>
      <c r="TSK11"/>
      <c r="TSL11"/>
      <c r="TSM11"/>
      <c r="TSN11"/>
      <c r="TSO11"/>
      <c r="TSP11"/>
      <c r="TSQ11"/>
      <c r="TSR11"/>
      <c r="TSS11"/>
      <c r="TST11"/>
      <c r="TSU11"/>
      <c r="TSV11"/>
      <c r="TSW11"/>
      <c r="TSX11"/>
      <c r="TSY11"/>
      <c r="TSZ11"/>
      <c r="TTA11"/>
      <c r="TTB11"/>
      <c r="TTC11"/>
      <c r="TTD11"/>
      <c r="TTE11"/>
      <c r="TTF11"/>
      <c r="TTG11"/>
      <c r="TTH11"/>
      <c r="TTI11"/>
      <c r="TTJ11"/>
      <c r="TTK11"/>
      <c r="TTL11"/>
      <c r="TTM11"/>
      <c r="TTN11"/>
      <c r="TTO11"/>
      <c r="TTP11"/>
      <c r="TTQ11"/>
      <c r="TTR11"/>
      <c r="TTS11"/>
      <c r="TTT11"/>
      <c r="TTU11"/>
      <c r="TTV11"/>
      <c r="TTW11"/>
      <c r="TTX11"/>
      <c r="TTY11"/>
      <c r="TTZ11"/>
      <c r="TUA11"/>
      <c r="TUB11"/>
      <c r="TUC11"/>
      <c r="TUD11"/>
      <c r="TUE11"/>
      <c r="TUF11"/>
      <c r="TUG11"/>
      <c r="TUH11"/>
      <c r="TUI11"/>
      <c r="TUJ11"/>
      <c r="TUK11"/>
      <c r="TUL11"/>
      <c r="TUM11"/>
      <c r="TUN11"/>
      <c r="TUO11"/>
      <c r="TUP11"/>
      <c r="TUQ11"/>
      <c r="TUR11"/>
      <c r="TUS11"/>
      <c r="TUT11"/>
      <c r="TUU11"/>
      <c r="TUV11"/>
      <c r="TUW11"/>
      <c r="TUX11"/>
      <c r="TUY11"/>
      <c r="TUZ11"/>
      <c r="TVA11"/>
      <c r="TVB11"/>
      <c r="TVC11"/>
      <c r="TVD11"/>
      <c r="TVE11"/>
      <c r="TVF11"/>
      <c r="TVG11"/>
      <c r="TVH11"/>
      <c r="TVI11"/>
      <c r="TVJ11"/>
      <c r="TVK11"/>
      <c r="TVL11"/>
      <c r="TVM11"/>
      <c r="TVN11"/>
      <c r="TVO11"/>
      <c r="TVP11"/>
      <c r="TVQ11"/>
      <c r="TVR11"/>
      <c r="TVS11"/>
      <c r="TVT11"/>
      <c r="TVU11"/>
      <c r="TVV11"/>
      <c r="TVW11"/>
      <c r="TVX11"/>
      <c r="TVY11"/>
      <c r="TVZ11"/>
      <c r="TWA11"/>
      <c r="TWB11"/>
      <c r="TWC11"/>
      <c r="TWD11"/>
      <c r="TWE11"/>
      <c r="TWF11"/>
      <c r="TWG11"/>
      <c r="TWH11"/>
      <c r="TWI11"/>
      <c r="TWJ11"/>
      <c r="TWK11"/>
      <c r="TWL11"/>
      <c r="TWM11"/>
      <c r="TWN11"/>
      <c r="TWO11"/>
      <c r="TWP11"/>
      <c r="TWQ11"/>
      <c r="TWR11"/>
      <c r="TWS11"/>
      <c r="TWT11"/>
      <c r="TWU11"/>
      <c r="TWV11"/>
      <c r="TWW11"/>
      <c r="TWX11"/>
      <c r="TWY11"/>
      <c r="TWZ11"/>
      <c r="TXA11"/>
      <c r="TXB11"/>
      <c r="TXC11"/>
      <c r="TXD11"/>
      <c r="TXE11"/>
      <c r="TXF11"/>
      <c r="TXG11"/>
      <c r="TXH11"/>
      <c r="TXI11"/>
      <c r="TXJ11"/>
      <c r="TXK11"/>
      <c r="TXL11"/>
      <c r="TXM11"/>
      <c r="TXN11"/>
      <c r="TXO11"/>
      <c r="TXP11"/>
      <c r="TXQ11"/>
      <c r="TXR11"/>
      <c r="TXS11"/>
      <c r="TXT11"/>
      <c r="TXU11"/>
      <c r="TXV11"/>
      <c r="TXW11"/>
      <c r="TXX11"/>
      <c r="TXY11"/>
      <c r="TXZ11"/>
      <c r="TYA11"/>
      <c r="TYB11"/>
      <c r="TYC11"/>
      <c r="TYD11"/>
      <c r="TYE11"/>
      <c r="TYF11"/>
      <c r="TYG11"/>
      <c r="TYH11"/>
      <c r="TYI11"/>
      <c r="TYJ11"/>
      <c r="TYK11"/>
      <c r="TYL11"/>
      <c r="TYM11"/>
      <c r="TYN11"/>
      <c r="TYO11"/>
      <c r="TYP11"/>
      <c r="TYQ11"/>
      <c r="TYR11"/>
      <c r="TYS11"/>
      <c r="TYT11"/>
      <c r="TYU11"/>
      <c r="TYV11"/>
      <c r="TYW11"/>
      <c r="TYX11"/>
      <c r="TYY11"/>
      <c r="TYZ11"/>
      <c r="TZA11"/>
      <c r="TZB11"/>
      <c r="TZC11"/>
      <c r="TZD11"/>
      <c r="TZE11"/>
      <c r="TZF11"/>
      <c r="TZG11"/>
      <c r="TZH11"/>
      <c r="TZI11"/>
      <c r="TZJ11"/>
      <c r="TZK11"/>
      <c r="TZL11"/>
      <c r="TZM11"/>
      <c r="TZN11"/>
      <c r="TZO11"/>
      <c r="TZP11"/>
      <c r="TZQ11"/>
      <c r="TZR11"/>
      <c r="TZS11"/>
      <c r="TZT11"/>
      <c r="TZU11"/>
      <c r="TZV11"/>
      <c r="TZW11"/>
      <c r="TZX11"/>
      <c r="TZY11"/>
      <c r="TZZ11"/>
      <c r="UAA11"/>
      <c r="UAB11"/>
      <c r="UAC11"/>
      <c r="UAD11"/>
      <c r="UAE11"/>
      <c r="UAF11"/>
      <c r="UAG11"/>
      <c r="UAH11"/>
      <c r="UAI11"/>
      <c r="UAJ11"/>
      <c r="UAK11"/>
      <c r="UAL11"/>
      <c r="UAM11"/>
      <c r="UAN11"/>
      <c r="UAO11"/>
      <c r="UAP11"/>
      <c r="UAQ11"/>
      <c r="UAR11"/>
      <c r="UAS11"/>
      <c r="UAT11"/>
      <c r="UAU11"/>
      <c r="UAV11"/>
      <c r="UAW11"/>
      <c r="UAX11"/>
      <c r="UAY11"/>
      <c r="UAZ11"/>
      <c r="UBA11"/>
      <c r="UBB11"/>
      <c r="UBC11"/>
      <c r="UBD11"/>
      <c r="UBE11"/>
      <c r="UBF11"/>
      <c r="UBG11"/>
      <c r="UBH11"/>
      <c r="UBI11"/>
      <c r="UBJ11"/>
      <c r="UBK11"/>
      <c r="UBL11"/>
      <c r="UBM11"/>
      <c r="UBN11"/>
      <c r="UBO11"/>
      <c r="UBP11"/>
      <c r="UBQ11"/>
      <c r="UBR11"/>
      <c r="UBS11"/>
      <c r="UBT11"/>
      <c r="UBU11"/>
      <c r="UBV11"/>
      <c r="UBW11"/>
      <c r="UBX11"/>
      <c r="UBY11"/>
      <c r="UBZ11"/>
      <c r="UCA11"/>
      <c r="UCB11"/>
      <c r="UCC11"/>
      <c r="UCD11"/>
      <c r="UCE11"/>
      <c r="UCF11"/>
      <c r="UCG11"/>
      <c r="UCH11"/>
      <c r="UCI11"/>
      <c r="UCJ11"/>
      <c r="UCK11"/>
      <c r="UCL11"/>
      <c r="UCM11"/>
      <c r="UCN11"/>
      <c r="UCO11"/>
      <c r="UCP11"/>
      <c r="UCQ11"/>
      <c r="UCR11"/>
      <c r="UCS11"/>
      <c r="UCT11"/>
      <c r="UCU11"/>
      <c r="UCV11"/>
      <c r="UCW11"/>
      <c r="UCX11"/>
      <c r="UCY11"/>
      <c r="UCZ11"/>
      <c r="UDA11"/>
      <c r="UDB11"/>
      <c r="UDC11"/>
      <c r="UDD11"/>
      <c r="UDE11"/>
      <c r="UDF11"/>
      <c r="UDG11"/>
      <c r="UDH11"/>
      <c r="UDI11"/>
      <c r="UDJ11"/>
      <c r="UDK11"/>
      <c r="UDL11"/>
      <c r="UDM11"/>
      <c r="UDN11"/>
      <c r="UDO11"/>
      <c r="UDP11"/>
      <c r="UDQ11"/>
      <c r="UDR11"/>
      <c r="UDS11"/>
      <c r="UDT11"/>
      <c r="UDU11"/>
      <c r="UDV11"/>
      <c r="UDW11"/>
      <c r="UDX11"/>
      <c r="UDY11"/>
      <c r="UDZ11"/>
      <c r="UEA11"/>
      <c r="UEB11"/>
      <c r="UEC11"/>
      <c r="UED11"/>
      <c r="UEE11"/>
      <c r="UEF11"/>
      <c r="UEG11"/>
      <c r="UEH11"/>
      <c r="UEI11"/>
      <c r="UEJ11"/>
      <c r="UEK11"/>
      <c r="UEL11"/>
      <c r="UEM11"/>
      <c r="UEN11"/>
      <c r="UEO11"/>
      <c r="UEP11"/>
      <c r="UEQ11"/>
      <c r="UER11"/>
      <c r="UES11"/>
      <c r="UET11"/>
      <c r="UEU11"/>
      <c r="UEV11"/>
      <c r="UEW11"/>
      <c r="UEX11"/>
      <c r="UEY11"/>
      <c r="UEZ11"/>
      <c r="UFA11"/>
      <c r="UFB11"/>
      <c r="UFC11"/>
      <c r="UFD11"/>
      <c r="UFE11"/>
      <c r="UFF11"/>
      <c r="UFG11"/>
      <c r="UFH11"/>
      <c r="UFI11"/>
      <c r="UFJ11"/>
      <c r="UFK11"/>
      <c r="UFL11"/>
      <c r="UFM11"/>
      <c r="UFN11"/>
      <c r="UFO11"/>
      <c r="UFP11"/>
      <c r="UFQ11"/>
      <c r="UFR11"/>
      <c r="UFS11"/>
      <c r="UFT11"/>
      <c r="UFU11"/>
      <c r="UFV11"/>
      <c r="UFW11"/>
      <c r="UFX11"/>
      <c r="UFY11"/>
      <c r="UFZ11"/>
      <c r="UGA11"/>
      <c r="UGB11"/>
      <c r="UGC11"/>
      <c r="UGD11"/>
      <c r="UGE11"/>
      <c r="UGF11"/>
      <c r="UGG11"/>
      <c r="UGH11"/>
      <c r="UGI11"/>
      <c r="UGJ11"/>
      <c r="UGK11"/>
      <c r="UGL11"/>
      <c r="UGM11"/>
      <c r="UGN11"/>
      <c r="UGO11"/>
      <c r="UGP11"/>
      <c r="UGQ11"/>
      <c r="UGR11"/>
      <c r="UGS11"/>
      <c r="UGT11"/>
      <c r="UGU11"/>
      <c r="UGV11"/>
      <c r="UGW11"/>
      <c r="UGX11"/>
      <c r="UGY11"/>
      <c r="UGZ11"/>
      <c r="UHA11"/>
      <c r="UHB11"/>
      <c r="UHC11"/>
      <c r="UHD11"/>
      <c r="UHE11"/>
      <c r="UHF11"/>
      <c r="UHG11"/>
      <c r="UHH11"/>
      <c r="UHI11"/>
      <c r="UHJ11"/>
      <c r="UHK11"/>
      <c r="UHL11"/>
      <c r="UHM11"/>
      <c r="UHN11"/>
      <c r="UHO11"/>
      <c r="UHP11"/>
      <c r="UHQ11"/>
      <c r="UHR11"/>
      <c r="UHS11"/>
      <c r="UHT11"/>
      <c r="UHU11"/>
      <c r="UHV11"/>
      <c r="UHW11"/>
      <c r="UHX11"/>
      <c r="UHY11"/>
      <c r="UHZ11"/>
      <c r="UIA11"/>
      <c r="UIB11"/>
      <c r="UIC11"/>
      <c r="UID11"/>
      <c r="UIE11"/>
      <c r="UIF11"/>
      <c r="UIG11"/>
      <c r="UIH11"/>
      <c r="UII11"/>
      <c r="UIJ11"/>
      <c r="UIK11"/>
      <c r="UIL11"/>
      <c r="UIM11"/>
      <c r="UIN11"/>
      <c r="UIO11"/>
      <c r="UIP11"/>
      <c r="UIQ11"/>
      <c r="UIR11"/>
      <c r="UIS11"/>
      <c r="UIT11"/>
      <c r="UIU11"/>
      <c r="UIV11"/>
      <c r="UIW11"/>
      <c r="UIX11"/>
      <c r="UIY11"/>
      <c r="UIZ11"/>
      <c r="UJA11"/>
      <c r="UJB11"/>
      <c r="UJC11"/>
      <c r="UJD11"/>
      <c r="UJE11"/>
      <c r="UJF11"/>
      <c r="UJG11"/>
      <c r="UJH11"/>
      <c r="UJI11"/>
      <c r="UJJ11"/>
      <c r="UJK11"/>
      <c r="UJL11"/>
      <c r="UJM11"/>
      <c r="UJN11"/>
      <c r="UJO11"/>
      <c r="UJP11"/>
      <c r="UJQ11"/>
      <c r="UJR11"/>
      <c r="UJS11"/>
      <c r="UJT11"/>
      <c r="UJU11"/>
      <c r="UJV11"/>
      <c r="UJW11"/>
      <c r="UJX11"/>
      <c r="UJY11"/>
      <c r="UJZ11"/>
      <c r="UKA11"/>
      <c r="UKB11"/>
      <c r="UKC11"/>
      <c r="UKD11"/>
      <c r="UKE11"/>
      <c r="UKF11"/>
      <c r="UKG11"/>
      <c r="UKH11"/>
      <c r="UKI11"/>
      <c r="UKJ11"/>
      <c r="UKK11"/>
      <c r="UKL11"/>
      <c r="UKM11"/>
      <c r="UKN11"/>
      <c r="UKO11"/>
      <c r="UKP11"/>
      <c r="UKQ11"/>
      <c r="UKR11"/>
      <c r="UKS11"/>
      <c r="UKT11"/>
      <c r="UKU11"/>
      <c r="UKV11"/>
      <c r="UKW11"/>
      <c r="UKX11"/>
      <c r="UKY11"/>
      <c r="UKZ11"/>
      <c r="ULA11"/>
      <c r="ULB11"/>
      <c r="ULC11"/>
      <c r="ULD11"/>
      <c r="ULE11"/>
      <c r="ULF11"/>
      <c r="ULG11"/>
      <c r="ULH11"/>
      <c r="ULI11"/>
      <c r="ULJ11"/>
      <c r="ULK11"/>
      <c r="ULL11"/>
      <c r="ULM11"/>
      <c r="ULN11"/>
      <c r="ULO11"/>
      <c r="ULP11"/>
      <c r="ULQ11"/>
      <c r="ULR11"/>
      <c r="ULS11"/>
      <c r="ULT11"/>
      <c r="ULU11"/>
      <c r="ULV11"/>
      <c r="ULW11"/>
      <c r="ULX11"/>
      <c r="ULY11"/>
      <c r="ULZ11"/>
      <c r="UMA11"/>
      <c r="UMB11"/>
      <c r="UMC11"/>
      <c r="UMD11"/>
      <c r="UME11"/>
      <c r="UMF11"/>
      <c r="UMG11"/>
      <c r="UMH11"/>
      <c r="UMI11"/>
      <c r="UMJ11"/>
      <c r="UMK11"/>
      <c r="UML11"/>
      <c r="UMM11"/>
      <c r="UMN11"/>
      <c r="UMO11"/>
      <c r="UMP11"/>
      <c r="UMQ11"/>
      <c r="UMR11"/>
      <c r="UMS11"/>
      <c r="UMT11"/>
      <c r="UMU11"/>
      <c r="UMV11"/>
      <c r="UMW11"/>
      <c r="UMX11"/>
      <c r="UMY11"/>
      <c r="UMZ11"/>
      <c r="UNA11"/>
      <c r="UNB11"/>
      <c r="UNC11"/>
      <c r="UND11"/>
      <c r="UNE11"/>
      <c r="UNF11"/>
      <c r="UNG11"/>
      <c r="UNH11"/>
      <c r="UNI11"/>
      <c r="UNJ11"/>
      <c r="UNK11"/>
      <c r="UNL11"/>
      <c r="UNM11"/>
      <c r="UNN11"/>
      <c r="UNO11"/>
      <c r="UNP11"/>
      <c r="UNQ11"/>
      <c r="UNR11"/>
      <c r="UNS11"/>
      <c r="UNT11"/>
      <c r="UNU11"/>
      <c r="UNV11"/>
      <c r="UNW11"/>
      <c r="UNX11"/>
      <c r="UNY11"/>
      <c r="UNZ11"/>
      <c r="UOA11"/>
      <c r="UOB11"/>
      <c r="UOC11"/>
      <c r="UOD11"/>
      <c r="UOE11"/>
      <c r="UOF11"/>
      <c r="UOG11"/>
      <c r="UOH11"/>
      <c r="UOI11"/>
      <c r="UOJ11"/>
      <c r="UOK11"/>
      <c r="UOL11"/>
      <c r="UOM11"/>
      <c r="UON11"/>
      <c r="UOO11"/>
      <c r="UOP11"/>
      <c r="UOQ11"/>
      <c r="UOR11"/>
      <c r="UOS11"/>
      <c r="UOT11"/>
      <c r="UOU11"/>
      <c r="UOV11"/>
      <c r="UOW11"/>
      <c r="UOX11"/>
      <c r="UOY11"/>
      <c r="UOZ11"/>
      <c r="UPA11"/>
      <c r="UPB11"/>
      <c r="UPC11"/>
      <c r="UPD11"/>
      <c r="UPE11"/>
      <c r="UPF11"/>
      <c r="UPG11"/>
      <c r="UPH11"/>
      <c r="UPI11"/>
      <c r="UPJ11"/>
      <c r="UPK11"/>
      <c r="UPL11"/>
      <c r="UPM11"/>
      <c r="UPN11"/>
      <c r="UPO11"/>
      <c r="UPP11"/>
      <c r="UPQ11"/>
      <c r="UPR11"/>
      <c r="UPS11"/>
      <c r="UPT11"/>
      <c r="UPU11"/>
      <c r="UPV11"/>
      <c r="UPW11"/>
      <c r="UPX11"/>
      <c r="UPY11"/>
      <c r="UPZ11"/>
      <c r="UQA11"/>
      <c r="UQB11"/>
      <c r="UQC11"/>
      <c r="UQD11"/>
      <c r="UQE11"/>
      <c r="UQF11"/>
      <c r="UQG11"/>
      <c r="UQH11"/>
      <c r="UQI11"/>
      <c r="UQJ11"/>
      <c r="UQK11"/>
      <c r="UQL11"/>
      <c r="UQM11"/>
      <c r="UQN11"/>
      <c r="UQO11"/>
      <c r="UQP11"/>
      <c r="UQQ11"/>
      <c r="UQR11"/>
      <c r="UQS11"/>
      <c r="UQT11"/>
      <c r="UQU11"/>
      <c r="UQV11"/>
      <c r="UQW11"/>
      <c r="UQX11"/>
      <c r="UQY11"/>
      <c r="UQZ11"/>
      <c r="URA11"/>
      <c r="URB11"/>
      <c r="URC11"/>
      <c r="URD11"/>
      <c r="URE11"/>
      <c r="URF11"/>
      <c r="URG11"/>
      <c r="URH11"/>
      <c r="URI11"/>
      <c r="URJ11"/>
      <c r="URK11"/>
      <c r="URL11"/>
      <c r="URM11"/>
      <c r="URN11"/>
      <c r="URO11"/>
      <c r="URP11"/>
      <c r="URQ11"/>
      <c r="URR11"/>
      <c r="URS11"/>
      <c r="URT11"/>
      <c r="URU11"/>
      <c r="URV11"/>
      <c r="URW11"/>
      <c r="URX11"/>
      <c r="URY11"/>
      <c r="URZ11"/>
      <c r="USA11"/>
      <c r="USB11"/>
      <c r="USC11"/>
      <c r="USD11"/>
      <c r="USE11"/>
      <c r="USF11"/>
      <c r="USG11"/>
      <c r="USH11"/>
      <c r="USI11"/>
      <c r="USJ11"/>
      <c r="USK11"/>
      <c r="USL11"/>
      <c r="USM11"/>
      <c r="USN11"/>
      <c r="USO11"/>
      <c r="USP11"/>
      <c r="USQ11"/>
      <c r="USR11"/>
      <c r="USS11"/>
      <c r="UST11"/>
      <c r="USU11"/>
      <c r="USV11"/>
      <c r="USW11"/>
      <c r="USX11"/>
      <c r="USY11"/>
      <c r="USZ11"/>
      <c r="UTA11"/>
      <c r="UTB11"/>
      <c r="UTC11"/>
      <c r="UTD11"/>
      <c r="UTE11"/>
      <c r="UTF11"/>
      <c r="UTG11"/>
      <c r="UTH11"/>
      <c r="UTI11"/>
      <c r="UTJ11"/>
      <c r="UTK11"/>
      <c r="UTL11"/>
      <c r="UTM11"/>
      <c r="UTN11"/>
      <c r="UTO11"/>
      <c r="UTP11"/>
      <c r="UTQ11"/>
      <c r="UTR11"/>
      <c r="UTS11"/>
      <c r="UTT11"/>
      <c r="UTU11"/>
      <c r="UTV11"/>
      <c r="UTW11"/>
      <c r="UTX11"/>
      <c r="UTY11"/>
      <c r="UTZ11"/>
      <c r="UUA11"/>
      <c r="UUB11"/>
      <c r="UUC11"/>
      <c r="UUD11"/>
      <c r="UUE11"/>
      <c r="UUF11"/>
      <c r="UUG11"/>
      <c r="UUH11"/>
      <c r="UUI11"/>
      <c r="UUJ11"/>
      <c r="UUK11"/>
      <c r="UUL11"/>
      <c r="UUM11"/>
      <c r="UUN11"/>
      <c r="UUO11"/>
      <c r="UUP11"/>
      <c r="UUQ11"/>
      <c r="UUR11"/>
      <c r="UUS11"/>
      <c r="UUT11"/>
      <c r="UUU11"/>
      <c r="UUV11"/>
      <c r="UUW11"/>
      <c r="UUX11"/>
      <c r="UUY11"/>
      <c r="UUZ11"/>
      <c r="UVA11"/>
      <c r="UVB11"/>
      <c r="UVC11"/>
      <c r="UVD11"/>
      <c r="UVE11"/>
      <c r="UVF11"/>
      <c r="UVG11"/>
      <c r="UVH11"/>
      <c r="UVI11"/>
      <c r="UVJ11"/>
      <c r="UVK11"/>
      <c r="UVL11"/>
      <c r="UVM11"/>
      <c r="UVN11"/>
      <c r="UVO11"/>
      <c r="UVP11"/>
      <c r="UVQ11"/>
      <c r="UVR11"/>
      <c r="UVS11"/>
      <c r="UVT11"/>
      <c r="UVU11"/>
      <c r="UVV11"/>
      <c r="UVW11"/>
      <c r="UVX11"/>
      <c r="UVY11"/>
      <c r="UVZ11"/>
      <c r="UWA11"/>
      <c r="UWB11"/>
      <c r="UWC11"/>
      <c r="UWD11"/>
      <c r="UWE11"/>
      <c r="UWF11"/>
      <c r="UWG11"/>
      <c r="UWH11"/>
      <c r="UWI11"/>
      <c r="UWJ11"/>
      <c r="UWK11"/>
      <c r="UWL11"/>
      <c r="UWM11"/>
      <c r="UWN11"/>
      <c r="UWO11"/>
      <c r="UWP11"/>
      <c r="UWQ11"/>
      <c r="UWR11"/>
      <c r="UWS11"/>
      <c r="UWT11"/>
      <c r="UWU11"/>
      <c r="UWV11"/>
      <c r="UWW11"/>
      <c r="UWX11"/>
      <c r="UWY11"/>
      <c r="UWZ11"/>
      <c r="UXA11"/>
      <c r="UXB11"/>
      <c r="UXC11"/>
      <c r="UXD11"/>
      <c r="UXE11"/>
      <c r="UXF11"/>
      <c r="UXG11"/>
      <c r="UXH11"/>
      <c r="UXI11"/>
      <c r="UXJ11"/>
      <c r="UXK11"/>
      <c r="UXL11"/>
      <c r="UXM11"/>
      <c r="UXN11"/>
      <c r="UXO11"/>
      <c r="UXP11"/>
      <c r="UXQ11"/>
      <c r="UXR11"/>
      <c r="UXS11"/>
      <c r="UXT11"/>
      <c r="UXU11"/>
      <c r="UXV11"/>
      <c r="UXW11"/>
      <c r="UXX11"/>
      <c r="UXY11"/>
      <c r="UXZ11"/>
      <c r="UYA11"/>
      <c r="UYB11"/>
      <c r="UYC11"/>
      <c r="UYD11"/>
      <c r="UYE11"/>
      <c r="UYF11"/>
      <c r="UYG11"/>
      <c r="UYH11"/>
      <c r="UYI11"/>
      <c r="UYJ11"/>
      <c r="UYK11"/>
      <c r="UYL11"/>
      <c r="UYM11"/>
      <c r="UYN11"/>
      <c r="UYO11"/>
      <c r="UYP11"/>
      <c r="UYQ11"/>
      <c r="UYR11"/>
      <c r="UYS11"/>
      <c r="UYT11"/>
      <c r="UYU11"/>
      <c r="UYV11"/>
      <c r="UYW11"/>
      <c r="UYX11"/>
      <c r="UYY11"/>
      <c r="UYZ11"/>
      <c r="UZA11"/>
      <c r="UZB11"/>
      <c r="UZC11"/>
      <c r="UZD11"/>
      <c r="UZE11"/>
      <c r="UZF11"/>
      <c r="UZG11"/>
      <c r="UZH11"/>
      <c r="UZI11"/>
      <c r="UZJ11"/>
      <c r="UZK11"/>
      <c r="UZL11"/>
      <c r="UZM11"/>
      <c r="UZN11"/>
      <c r="UZO11"/>
      <c r="UZP11"/>
      <c r="UZQ11"/>
      <c r="UZR11"/>
      <c r="UZS11"/>
      <c r="UZT11"/>
      <c r="UZU11"/>
      <c r="UZV11"/>
      <c r="UZW11"/>
      <c r="UZX11"/>
      <c r="UZY11"/>
      <c r="UZZ11"/>
      <c r="VAA11"/>
      <c r="VAB11"/>
      <c r="VAC11"/>
      <c r="VAD11"/>
      <c r="VAE11"/>
      <c r="VAF11"/>
      <c r="VAG11"/>
      <c r="VAH11"/>
      <c r="VAI11"/>
      <c r="VAJ11"/>
      <c r="VAK11"/>
      <c r="VAL11"/>
      <c r="VAM11"/>
      <c r="VAN11"/>
      <c r="VAO11"/>
      <c r="VAP11"/>
      <c r="VAQ11"/>
      <c r="VAR11"/>
      <c r="VAS11"/>
      <c r="VAT11"/>
      <c r="VAU11"/>
      <c r="VAV11"/>
      <c r="VAW11"/>
      <c r="VAX11"/>
      <c r="VAY11"/>
      <c r="VAZ11"/>
      <c r="VBA11"/>
      <c r="VBB11"/>
      <c r="VBC11"/>
      <c r="VBD11"/>
      <c r="VBE11"/>
      <c r="VBF11"/>
      <c r="VBG11"/>
      <c r="VBH11"/>
      <c r="VBI11"/>
      <c r="VBJ11"/>
      <c r="VBK11"/>
      <c r="VBL11"/>
      <c r="VBM11"/>
      <c r="VBN11"/>
      <c r="VBO11"/>
      <c r="VBP11"/>
      <c r="VBQ11"/>
      <c r="VBR11"/>
      <c r="VBS11"/>
      <c r="VBT11"/>
      <c r="VBU11"/>
      <c r="VBV11"/>
      <c r="VBW11"/>
      <c r="VBX11"/>
      <c r="VBY11"/>
      <c r="VBZ11"/>
      <c r="VCA11"/>
      <c r="VCB11"/>
      <c r="VCC11"/>
      <c r="VCD11"/>
      <c r="VCE11"/>
      <c r="VCF11"/>
      <c r="VCG11"/>
      <c r="VCH11"/>
      <c r="VCI11"/>
      <c r="VCJ11"/>
      <c r="VCK11"/>
      <c r="VCL11"/>
      <c r="VCM11"/>
      <c r="VCN11"/>
      <c r="VCO11"/>
      <c r="VCP11"/>
      <c r="VCQ11"/>
      <c r="VCR11"/>
      <c r="VCS11"/>
      <c r="VCT11"/>
      <c r="VCU11"/>
      <c r="VCV11"/>
      <c r="VCW11"/>
      <c r="VCX11"/>
      <c r="VCY11"/>
      <c r="VCZ11"/>
      <c r="VDA11"/>
      <c r="VDB11"/>
      <c r="VDC11"/>
      <c r="VDD11"/>
      <c r="VDE11"/>
      <c r="VDF11"/>
      <c r="VDG11"/>
      <c r="VDH11"/>
      <c r="VDI11"/>
      <c r="VDJ11"/>
      <c r="VDK11"/>
      <c r="VDL11"/>
      <c r="VDM11"/>
      <c r="VDN11"/>
      <c r="VDO11"/>
      <c r="VDP11"/>
      <c r="VDQ11"/>
      <c r="VDR11"/>
      <c r="VDS11"/>
      <c r="VDT11"/>
      <c r="VDU11"/>
      <c r="VDV11"/>
      <c r="VDW11"/>
      <c r="VDX11"/>
      <c r="VDY11"/>
      <c r="VDZ11"/>
      <c r="VEA11"/>
      <c r="VEB11"/>
      <c r="VEC11"/>
      <c r="VED11"/>
      <c r="VEE11"/>
      <c r="VEF11"/>
      <c r="VEG11"/>
      <c r="VEH11"/>
      <c r="VEI11"/>
      <c r="VEJ11"/>
      <c r="VEK11"/>
      <c r="VEL11"/>
      <c r="VEM11"/>
      <c r="VEN11"/>
      <c r="VEO11"/>
      <c r="VEP11"/>
      <c r="VEQ11"/>
      <c r="VER11"/>
      <c r="VES11"/>
      <c r="VET11"/>
      <c r="VEU11"/>
      <c r="VEV11"/>
      <c r="VEW11"/>
      <c r="VEX11"/>
      <c r="VEY11"/>
      <c r="VEZ11"/>
      <c r="VFA11"/>
      <c r="VFB11"/>
      <c r="VFC11"/>
      <c r="VFD11"/>
      <c r="VFE11"/>
      <c r="VFF11"/>
      <c r="VFG11"/>
      <c r="VFH11"/>
      <c r="VFI11"/>
      <c r="VFJ11"/>
      <c r="VFK11"/>
      <c r="VFL11"/>
      <c r="VFM11"/>
      <c r="VFN11"/>
      <c r="VFO11"/>
      <c r="VFP11"/>
      <c r="VFQ11"/>
      <c r="VFR11"/>
      <c r="VFS11"/>
      <c r="VFT11"/>
      <c r="VFU11"/>
      <c r="VFV11"/>
      <c r="VFW11"/>
      <c r="VFX11"/>
      <c r="VFY11"/>
      <c r="VFZ11"/>
      <c r="VGA11"/>
      <c r="VGB11"/>
      <c r="VGC11"/>
      <c r="VGD11"/>
      <c r="VGE11"/>
      <c r="VGF11"/>
      <c r="VGG11"/>
      <c r="VGH11"/>
      <c r="VGI11"/>
      <c r="VGJ11"/>
      <c r="VGK11"/>
      <c r="VGL11"/>
      <c r="VGM11"/>
      <c r="VGN11"/>
      <c r="VGO11"/>
      <c r="VGP11"/>
      <c r="VGQ11"/>
      <c r="VGR11"/>
      <c r="VGS11"/>
      <c r="VGT11"/>
      <c r="VGU11"/>
      <c r="VGV11"/>
      <c r="VGW11"/>
      <c r="VGX11"/>
      <c r="VGY11"/>
      <c r="VGZ11"/>
      <c r="VHA11"/>
      <c r="VHB11"/>
      <c r="VHC11"/>
      <c r="VHD11"/>
      <c r="VHE11"/>
      <c r="VHF11"/>
      <c r="VHG11"/>
      <c r="VHH11"/>
      <c r="VHI11"/>
      <c r="VHJ11"/>
      <c r="VHK11"/>
      <c r="VHL11"/>
      <c r="VHM11"/>
      <c r="VHN11"/>
      <c r="VHO11"/>
      <c r="VHP11"/>
      <c r="VHQ11"/>
      <c r="VHR11"/>
      <c r="VHS11"/>
      <c r="VHT11"/>
      <c r="VHU11"/>
      <c r="VHV11"/>
      <c r="VHW11"/>
      <c r="VHX11"/>
      <c r="VHY11"/>
      <c r="VHZ11"/>
      <c r="VIA11"/>
      <c r="VIB11"/>
      <c r="VIC11"/>
      <c r="VID11"/>
      <c r="VIE11"/>
      <c r="VIF11"/>
      <c r="VIG11"/>
      <c r="VIH11"/>
      <c r="VII11"/>
      <c r="VIJ11"/>
      <c r="VIK11"/>
      <c r="VIL11"/>
      <c r="VIM11"/>
      <c r="VIN11"/>
      <c r="VIO11"/>
      <c r="VIP11"/>
      <c r="VIQ11"/>
      <c r="VIR11"/>
      <c r="VIS11"/>
      <c r="VIT11"/>
      <c r="VIU11"/>
      <c r="VIV11"/>
      <c r="VIW11"/>
      <c r="VIX11"/>
      <c r="VIY11"/>
      <c r="VIZ11"/>
      <c r="VJA11"/>
      <c r="VJB11"/>
      <c r="VJC11"/>
      <c r="VJD11"/>
      <c r="VJE11"/>
      <c r="VJF11"/>
      <c r="VJG11"/>
      <c r="VJH11"/>
      <c r="VJI11"/>
      <c r="VJJ11"/>
      <c r="VJK11"/>
      <c r="VJL11"/>
      <c r="VJM11"/>
      <c r="VJN11"/>
      <c r="VJO11"/>
      <c r="VJP11"/>
      <c r="VJQ11"/>
      <c r="VJR11"/>
      <c r="VJS11"/>
      <c r="VJT11"/>
      <c r="VJU11"/>
      <c r="VJV11"/>
      <c r="VJW11"/>
      <c r="VJX11"/>
      <c r="VJY11"/>
      <c r="VJZ11"/>
      <c r="VKA11"/>
      <c r="VKB11"/>
      <c r="VKC11"/>
      <c r="VKD11"/>
      <c r="VKE11"/>
      <c r="VKF11"/>
      <c r="VKG11"/>
      <c r="VKH11"/>
      <c r="VKI11"/>
      <c r="VKJ11"/>
      <c r="VKK11"/>
      <c r="VKL11"/>
      <c r="VKM11"/>
      <c r="VKN11"/>
      <c r="VKO11"/>
      <c r="VKP11"/>
      <c r="VKQ11"/>
      <c r="VKR11"/>
      <c r="VKS11"/>
      <c r="VKT11"/>
      <c r="VKU11"/>
      <c r="VKV11"/>
      <c r="VKW11"/>
      <c r="VKX11"/>
      <c r="VKY11"/>
      <c r="VKZ11"/>
      <c r="VLA11"/>
      <c r="VLB11"/>
      <c r="VLC11"/>
      <c r="VLD11"/>
      <c r="VLE11"/>
      <c r="VLF11"/>
      <c r="VLG11"/>
      <c r="VLH11"/>
      <c r="VLI11"/>
      <c r="VLJ11"/>
      <c r="VLK11"/>
      <c r="VLL11"/>
      <c r="VLM11"/>
      <c r="VLN11"/>
      <c r="VLO11"/>
      <c r="VLP11"/>
      <c r="VLQ11"/>
      <c r="VLR11"/>
      <c r="VLS11"/>
      <c r="VLT11"/>
      <c r="VLU11"/>
      <c r="VLV11"/>
      <c r="VLW11"/>
      <c r="VLX11"/>
      <c r="VLY11"/>
      <c r="VLZ11"/>
      <c r="VMA11"/>
      <c r="VMB11"/>
      <c r="VMC11"/>
      <c r="VMD11"/>
      <c r="VME11"/>
      <c r="VMF11"/>
      <c r="VMG11"/>
      <c r="VMH11"/>
      <c r="VMI11"/>
      <c r="VMJ11"/>
      <c r="VMK11"/>
      <c r="VML11"/>
      <c r="VMM11"/>
      <c r="VMN11"/>
      <c r="VMO11"/>
      <c r="VMP11"/>
      <c r="VMQ11"/>
      <c r="VMR11"/>
      <c r="VMS11"/>
      <c r="VMT11"/>
      <c r="VMU11"/>
      <c r="VMV11"/>
      <c r="VMW11"/>
      <c r="VMX11"/>
      <c r="VMY11"/>
      <c r="VMZ11"/>
      <c r="VNA11"/>
      <c r="VNB11"/>
      <c r="VNC11"/>
      <c r="VND11"/>
      <c r="VNE11"/>
      <c r="VNF11"/>
      <c r="VNG11"/>
      <c r="VNH11"/>
      <c r="VNI11"/>
      <c r="VNJ11"/>
      <c r="VNK11"/>
      <c r="VNL11"/>
      <c r="VNM11"/>
      <c r="VNN11"/>
      <c r="VNO11"/>
      <c r="VNP11"/>
      <c r="VNQ11"/>
      <c r="VNR11"/>
      <c r="VNS11"/>
      <c r="VNT11"/>
      <c r="VNU11"/>
      <c r="VNV11"/>
      <c r="VNW11"/>
      <c r="VNX11"/>
      <c r="VNY11"/>
      <c r="VNZ11"/>
      <c r="VOA11"/>
      <c r="VOB11"/>
      <c r="VOC11"/>
      <c r="VOD11"/>
      <c r="VOE11"/>
      <c r="VOF11"/>
      <c r="VOG11"/>
      <c r="VOH11"/>
      <c r="VOI11"/>
      <c r="VOJ11"/>
      <c r="VOK11"/>
      <c r="VOL11"/>
      <c r="VOM11"/>
      <c r="VON11"/>
      <c r="VOO11"/>
      <c r="VOP11"/>
      <c r="VOQ11"/>
      <c r="VOR11"/>
      <c r="VOS11"/>
      <c r="VOT11"/>
      <c r="VOU11"/>
      <c r="VOV11"/>
      <c r="VOW11"/>
      <c r="VOX11"/>
      <c r="VOY11"/>
      <c r="VOZ11"/>
      <c r="VPA11"/>
      <c r="VPB11"/>
      <c r="VPC11"/>
      <c r="VPD11"/>
      <c r="VPE11"/>
      <c r="VPF11"/>
      <c r="VPG11"/>
      <c r="VPH11"/>
      <c r="VPI11"/>
      <c r="VPJ11"/>
      <c r="VPK11"/>
      <c r="VPL11"/>
      <c r="VPM11"/>
      <c r="VPN11"/>
      <c r="VPO11"/>
      <c r="VPP11"/>
      <c r="VPQ11"/>
      <c r="VPR11"/>
      <c r="VPS11"/>
      <c r="VPT11"/>
      <c r="VPU11"/>
      <c r="VPV11"/>
      <c r="VPW11"/>
      <c r="VPX11"/>
      <c r="VPY11"/>
      <c r="VPZ11"/>
      <c r="VQA11"/>
      <c r="VQB11"/>
      <c r="VQC11"/>
      <c r="VQD11"/>
      <c r="VQE11"/>
      <c r="VQF11"/>
      <c r="VQG11"/>
      <c r="VQH11"/>
      <c r="VQI11"/>
      <c r="VQJ11"/>
      <c r="VQK11"/>
      <c r="VQL11"/>
      <c r="VQM11"/>
      <c r="VQN11"/>
      <c r="VQO11"/>
      <c r="VQP11"/>
      <c r="VQQ11"/>
      <c r="VQR11"/>
      <c r="VQS11"/>
      <c r="VQT11"/>
      <c r="VQU11"/>
      <c r="VQV11"/>
      <c r="VQW11"/>
      <c r="VQX11"/>
      <c r="VQY11"/>
      <c r="VQZ11"/>
      <c r="VRA11"/>
      <c r="VRB11"/>
      <c r="VRC11"/>
      <c r="VRD11"/>
      <c r="VRE11"/>
      <c r="VRF11"/>
      <c r="VRG11"/>
      <c r="VRH11"/>
      <c r="VRI11"/>
      <c r="VRJ11"/>
      <c r="VRK11"/>
      <c r="VRL11"/>
      <c r="VRM11"/>
      <c r="VRN11"/>
      <c r="VRO11"/>
      <c r="VRP11"/>
      <c r="VRQ11"/>
      <c r="VRR11"/>
      <c r="VRS11"/>
      <c r="VRT11"/>
      <c r="VRU11"/>
      <c r="VRV11"/>
      <c r="VRW11"/>
      <c r="VRX11"/>
      <c r="VRY11"/>
      <c r="VRZ11"/>
      <c r="VSA11"/>
      <c r="VSB11"/>
      <c r="VSC11"/>
      <c r="VSD11"/>
      <c r="VSE11"/>
      <c r="VSF11"/>
      <c r="VSG11"/>
      <c r="VSH11"/>
      <c r="VSI11"/>
      <c r="VSJ11"/>
      <c r="VSK11"/>
      <c r="VSL11"/>
      <c r="VSM11"/>
      <c r="VSN11"/>
      <c r="VSO11"/>
      <c r="VSP11"/>
      <c r="VSQ11"/>
      <c r="VSR11"/>
      <c r="VSS11"/>
      <c r="VST11"/>
      <c r="VSU11"/>
      <c r="VSV11"/>
      <c r="VSW11"/>
      <c r="VSX11"/>
      <c r="VSY11"/>
      <c r="VSZ11"/>
      <c r="VTA11"/>
      <c r="VTB11"/>
      <c r="VTC11"/>
      <c r="VTD11"/>
      <c r="VTE11"/>
      <c r="VTF11"/>
      <c r="VTG11"/>
      <c r="VTH11"/>
      <c r="VTI11"/>
      <c r="VTJ11"/>
      <c r="VTK11"/>
      <c r="VTL11"/>
      <c r="VTM11"/>
      <c r="VTN11"/>
      <c r="VTO11"/>
      <c r="VTP11"/>
      <c r="VTQ11"/>
      <c r="VTR11"/>
      <c r="VTS11"/>
      <c r="VTT11"/>
      <c r="VTU11"/>
      <c r="VTV11"/>
      <c r="VTW11"/>
      <c r="VTX11"/>
      <c r="VTY11"/>
      <c r="VTZ11"/>
      <c r="VUA11"/>
      <c r="VUB11"/>
      <c r="VUC11"/>
      <c r="VUD11"/>
      <c r="VUE11"/>
      <c r="VUF11"/>
      <c r="VUG11"/>
      <c r="VUH11"/>
      <c r="VUI11"/>
      <c r="VUJ11"/>
      <c r="VUK11"/>
      <c r="VUL11"/>
      <c r="VUM11"/>
      <c r="VUN11"/>
      <c r="VUO11"/>
      <c r="VUP11"/>
      <c r="VUQ11"/>
      <c r="VUR11"/>
      <c r="VUS11"/>
      <c r="VUT11"/>
      <c r="VUU11"/>
      <c r="VUV11"/>
      <c r="VUW11"/>
      <c r="VUX11"/>
      <c r="VUY11"/>
      <c r="VUZ11"/>
      <c r="VVA11"/>
      <c r="VVB11"/>
      <c r="VVC11"/>
      <c r="VVD11"/>
      <c r="VVE11"/>
      <c r="VVF11"/>
      <c r="VVG11"/>
      <c r="VVH11"/>
      <c r="VVI11"/>
      <c r="VVJ11"/>
      <c r="VVK11"/>
      <c r="VVL11"/>
      <c r="VVM11"/>
      <c r="VVN11"/>
      <c r="VVO11"/>
      <c r="VVP11"/>
      <c r="VVQ11"/>
      <c r="VVR11"/>
      <c r="VVS11"/>
      <c r="VVT11"/>
      <c r="VVU11"/>
      <c r="VVV11"/>
      <c r="VVW11"/>
      <c r="VVX11"/>
      <c r="VVY11"/>
      <c r="VVZ11"/>
      <c r="VWA11"/>
      <c r="VWB11"/>
      <c r="VWC11"/>
      <c r="VWD11"/>
      <c r="VWE11"/>
      <c r="VWF11"/>
      <c r="VWG11"/>
      <c r="VWH11"/>
      <c r="VWI11"/>
      <c r="VWJ11"/>
      <c r="VWK11"/>
      <c r="VWL11"/>
      <c r="VWM11"/>
      <c r="VWN11"/>
      <c r="VWO11"/>
      <c r="VWP11"/>
      <c r="VWQ11"/>
      <c r="VWR11"/>
      <c r="VWS11"/>
      <c r="VWT11"/>
      <c r="VWU11"/>
      <c r="VWV11"/>
      <c r="VWW11"/>
      <c r="VWX11"/>
      <c r="VWY11"/>
      <c r="VWZ11"/>
      <c r="VXA11"/>
      <c r="VXB11"/>
      <c r="VXC11"/>
      <c r="VXD11"/>
      <c r="VXE11"/>
      <c r="VXF11"/>
      <c r="VXG11"/>
      <c r="VXH11"/>
      <c r="VXI11"/>
      <c r="VXJ11"/>
      <c r="VXK11"/>
      <c r="VXL11"/>
      <c r="VXM11"/>
      <c r="VXN11"/>
      <c r="VXO11"/>
      <c r="VXP11"/>
      <c r="VXQ11"/>
      <c r="VXR11"/>
      <c r="VXS11"/>
      <c r="VXT11"/>
      <c r="VXU11"/>
      <c r="VXV11"/>
      <c r="VXW11"/>
      <c r="VXX11"/>
      <c r="VXY11"/>
      <c r="VXZ11"/>
      <c r="VYA11"/>
      <c r="VYB11"/>
      <c r="VYC11"/>
      <c r="VYD11"/>
      <c r="VYE11"/>
      <c r="VYF11"/>
      <c r="VYG11"/>
      <c r="VYH11"/>
      <c r="VYI11"/>
      <c r="VYJ11"/>
      <c r="VYK11"/>
      <c r="VYL11"/>
      <c r="VYM11"/>
      <c r="VYN11"/>
      <c r="VYO11"/>
      <c r="VYP11"/>
      <c r="VYQ11"/>
      <c r="VYR11"/>
      <c r="VYS11"/>
      <c r="VYT11"/>
      <c r="VYU11"/>
      <c r="VYV11"/>
      <c r="VYW11"/>
      <c r="VYX11"/>
      <c r="VYY11"/>
      <c r="VYZ11"/>
      <c r="VZA11"/>
      <c r="VZB11"/>
      <c r="VZC11"/>
      <c r="VZD11"/>
      <c r="VZE11"/>
      <c r="VZF11"/>
      <c r="VZG11"/>
      <c r="VZH11"/>
      <c r="VZI11"/>
      <c r="VZJ11"/>
      <c r="VZK11"/>
      <c r="VZL11"/>
      <c r="VZM11"/>
      <c r="VZN11"/>
      <c r="VZO11"/>
      <c r="VZP11"/>
      <c r="VZQ11"/>
      <c r="VZR11"/>
      <c r="VZS11"/>
      <c r="VZT11"/>
      <c r="VZU11"/>
      <c r="VZV11"/>
      <c r="VZW11"/>
      <c r="VZX11"/>
      <c r="VZY11"/>
      <c r="VZZ11"/>
      <c r="WAA11"/>
      <c r="WAB11"/>
      <c r="WAC11"/>
      <c r="WAD11"/>
      <c r="WAE11"/>
      <c r="WAF11"/>
      <c r="WAG11"/>
      <c r="WAH11"/>
      <c r="WAI11"/>
      <c r="WAJ11"/>
      <c r="WAK11"/>
      <c r="WAL11"/>
      <c r="WAM11"/>
      <c r="WAN11"/>
      <c r="WAO11"/>
      <c r="WAP11"/>
      <c r="WAQ11"/>
      <c r="WAR11"/>
      <c r="WAS11"/>
      <c r="WAT11"/>
      <c r="WAU11"/>
      <c r="WAV11"/>
      <c r="WAW11"/>
      <c r="WAX11"/>
      <c r="WAY11"/>
      <c r="WAZ11"/>
      <c r="WBA11"/>
      <c r="WBB11"/>
      <c r="WBC11"/>
      <c r="WBD11"/>
      <c r="WBE11"/>
      <c r="WBF11"/>
      <c r="WBG11"/>
      <c r="WBH11"/>
      <c r="WBI11"/>
      <c r="WBJ11"/>
      <c r="WBK11"/>
      <c r="WBL11"/>
      <c r="WBM11"/>
      <c r="WBN11"/>
      <c r="WBO11"/>
      <c r="WBP11"/>
      <c r="WBQ11"/>
      <c r="WBR11"/>
      <c r="WBS11"/>
      <c r="WBT11"/>
      <c r="WBU11"/>
      <c r="WBV11"/>
      <c r="WBW11"/>
      <c r="WBX11"/>
      <c r="WBY11"/>
      <c r="WBZ11"/>
      <c r="WCA11"/>
      <c r="WCB11"/>
      <c r="WCC11"/>
      <c r="WCD11"/>
      <c r="WCE11"/>
      <c r="WCF11"/>
      <c r="WCG11"/>
      <c r="WCH11"/>
      <c r="WCI11"/>
      <c r="WCJ11"/>
      <c r="WCK11"/>
      <c r="WCL11"/>
      <c r="WCM11"/>
      <c r="WCN11"/>
      <c r="WCO11"/>
      <c r="WCP11"/>
      <c r="WCQ11"/>
      <c r="WCR11"/>
      <c r="WCS11"/>
      <c r="WCT11"/>
      <c r="WCU11"/>
      <c r="WCV11"/>
      <c r="WCW11"/>
      <c r="WCX11"/>
      <c r="WCY11"/>
      <c r="WCZ11"/>
      <c r="WDA11"/>
      <c r="WDB11"/>
      <c r="WDC11"/>
      <c r="WDD11"/>
      <c r="WDE11"/>
      <c r="WDF11"/>
      <c r="WDG11"/>
      <c r="WDH11"/>
      <c r="WDI11"/>
      <c r="WDJ11"/>
      <c r="WDK11"/>
      <c r="WDL11"/>
      <c r="WDM11"/>
      <c r="WDN11"/>
      <c r="WDO11"/>
      <c r="WDP11"/>
      <c r="WDQ11"/>
      <c r="WDR11"/>
      <c r="WDS11"/>
      <c r="WDT11"/>
      <c r="WDU11"/>
      <c r="WDV11"/>
      <c r="WDW11"/>
      <c r="WDX11"/>
      <c r="WDY11"/>
      <c r="WDZ11"/>
      <c r="WEA11"/>
      <c r="WEB11"/>
      <c r="WEC11"/>
      <c r="WED11"/>
      <c r="WEE11"/>
      <c r="WEF11"/>
      <c r="WEG11"/>
      <c r="WEH11"/>
      <c r="WEI11"/>
      <c r="WEJ11"/>
      <c r="WEK11"/>
      <c r="WEL11"/>
      <c r="WEM11"/>
      <c r="WEN11"/>
      <c r="WEO11"/>
      <c r="WEP11"/>
      <c r="WEQ11"/>
      <c r="WER11"/>
      <c r="WES11"/>
      <c r="WET11"/>
      <c r="WEU11"/>
      <c r="WEV11"/>
      <c r="WEW11"/>
      <c r="WEX11"/>
      <c r="WEY11"/>
      <c r="WEZ11"/>
      <c r="WFA11"/>
      <c r="WFB11"/>
      <c r="WFC11"/>
      <c r="WFD11"/>
      <c r="WFE11"/>
      <c r="WFF11"/>
      <c r="WFG11"/>
      <c r="WFH11"/>
      <c r="WFI11"/>
      <c r="WFJ11"/>
      <c r="WFK11"/>
      <c r="WFL11"/>
      <c r="WFM11"/>
      <c r="WFN11"/>
      <c r="WFO11"/>
      <c r="WFP11"/>
      <c r="WFQ11"/>
      <c r="WFR11"/>
      <c r="WFS11"/>
      <c r="WFT11"/>
      <c r="WFU11"/>
      <c r="WFV11"/>
      <c r="WFW11"/>
      <c r="WFX11"/>
      <c r="WFY11"/>
      <c r="WFZ11"/>
      <c r="WGA11"/>
      <c r="WGB11"/>
      <c r="WGC11"/>
      <c r="WGD11"/>
      <c r="WGE11"/>
      <c r="WGF11"/>
      <c r="WGG11"/>
      <c r="WGH11"/>
      <c r="WGI11"/>
      <c r="WGJ11"/>
      <c r="WGK11"/>
      <c r="WGL11"/>
      <c r="WGM11"/>
      <c r="WGN11"/>
      <c r="WGO11"/>
      <c r="WGP11"/>
      <c r="WGQ11"/>
      <c r="WGR11"/>
      <c r="WGS11"/>
      <c r="WGT11"/>
      <c r="WGU11"/>
      <c r="WGV11"/>
      <c r="WGW11"/>
      <c r="WGX11"/>
      <c r="WGY11"/>
      <c r="WGZ11"/>
      <c r="WHA11"/>
      <c r="WHB11"/>
      <c r="WHC11"/>
      <c r="WHD11"/>
      <c r="WHE11"/>
      <c r="WHF11"/>
      <c r="WHG11"/>
      <c r="WHH11"/>
      <c r="WHI11"/>
      <c r="WHJ11"/>
      <c r="WHK11"/>
      <c r="WHL11"/>
      <c r="WHM11"/>
      <c r="WHN11"/>
      <c r="WHO11"/>
      <c r="WHP11"/>
      <c r="WHQ11"/>
      <c r="WHR11"/>
      <c r="WHS11"/>
      <c r="WHT11"/>
      <c r="WHU11"/>
      <c r="WHV11"/>
      <c r="WHW11"/>
      <c r="WHX11"/>
      <c r="WHY11"/>
      <c r="WHZ11"/>
      <c r="WIA11"/>
      <c r="WIB11"/>
      <c r="WIC11"/>
      <c r="WID11"/>
      <c r="WIE11"/>
      <c r="WIF11"/>
      <c r="WIG11"/>
      <c r="WIH11"/>
      <c r="WII11"/>
      <c r="WIJ11"/>
      <c r="WIK11"/>
      <c r="WIL11"/>
      <c r="WIM11"/>
      <c r="WIN11"/>
      <c r="WIO11"/>
      <c r="WIP11"/>
      <c r="WIQ11"/>
      <c r="WIR11"/>
      <c r="WIS11"/>
      <c r="WIT11"/>
      <c r="WIU11"/>
      <c r="WIV11"/>
      <c r="WIW11"/>
      <c r="WIX11"/>
      <c r="WIY11"/>
      <c r="WIZ11"/>
      <c r="WJA11"/>
      <c r="WJB11"/>
      <c r="WJC11"/>
      <c r="WJD11"/>
      <c r="WJE11"/>
      <c r="WJF11"/>
      <c r="WJG11"/>
      <c r="WJH11"/>
      <c r="WJI11"/>
      <c r="WJJ11"/>
      <c r="WJK11"/>
      <c r="WJL11"/>
      <c r="WJM11"/>
      <c r="WJN11"/>
      <c r="WJO11"/>
      <c r="WJP11"/>
      <c r="WJQ11"/>
      <c r="WJR11"/>
      <c r="WJS11"/>
      <c r="WJT11"/>
      <c r="WJU11"/>
      <c r="WJV11"/>
      <c r="WJW11"/>
      <c r="WJX11"/>
      <c r="WJY11"/>
      <c r="WJZ11"/>
      <c r="WKA11"/>
      <c r="WKB11"/>
      <c r="WKC11"/>
      <c r="WKD11"/>
      <c r="WKE11"/>
      <c r="WKF11"/>
      <c r="WKG11"/>
      <c r="WKH11"/>
      <c r="WKI11"/>
      <c r="WKJ11"/>
      <c r="WKK11"/>
      <c r="WKL11"/>
      <c r="WKM11"/>
      <c r="WKN11"/>
      <c r="WKO11"/>
      <c r="WKP11"/>
      <c r="WKQ11"/>
      <c r="WKR11"/>
      <c r="WKS11"/>
      <c r="WKT11"/>
      <c r="WKU11"/>
      <c r="WKV11"/>
      <c r="WKW11"/>
      <c r="WKX11"/>
      <c r="WKY11"/>
      <c r="WKZ11"/>
      <c r="WLA11"/>
      <c r="WLB11"/>
      <c r="WLC11"/>
      <c r="WLD11"/>
      <c r="WLE11"/>
      <c r="WLF11"/>
      <c r="WLG11"/>
      <c r="WLH11"/>
      <c r="WLI11"/>
      <c r="WLJ11"/>
      <c r="WLK11"/>
      <c r="WLL11"/>
      <c r="WLM11"/>
      <c r="WLN11"/>
      <c r="WLO11"/>
      <c r="WLP11"/>
      <c r="WLQ11"/>
      <c r="WLR11"/>
      <c r="WLS11"/>
      <c r="WLT11"/>
      <c r="WLU11"/>
      <c r="WLV11"/>
      <c r="WLW11"/>
      <c r="WLX11"/>
      <c r="WLY11"/>
      <c r="WLZ11"/>
      <c r="WMA11"/>
      <c r="WMB11"/>
      <c r="WMC11"/>
      <c r="WMD11"/>
      <c r="WME11"/>
      <c r="WMF11"/>
      <c r="WMG11"/>
      <c r="WMH11"/>
      <c r="WMI11"/>
      <c r="WMJ11"/>
      <c r="WMK11"/>
      <c r="WML11"/>
      <c r="WMM11"/>
      <c r="WMN11"/>
      <c r="WMO11"/>
      <c r="WMP11"/>
      <c r="WMQ11"/>
      <c r="WMR11"/>
      <c r="WMS11"/>
      <c r="WMT11"/>
      <c r="WMU11"/>
      <c r="WMV11"/>
      <c r="WMW11"/>
      <c r="WMX11"/>
      <c r="WMY11"/>
      <c r="WMZ11"/>
      <c r="WNA11"/>
      <c r="WNB11"/>
      <c r="WNC11"/>
      <c r="WND11"/>
      <c r="WNE11"/>
      <c r="WNF11"/>
      <c r="WNG11"/>
      <c r="WNH11"/>
      <c r="WNI11"/>
      <c r="WNJ11"/>
      <c r="WNK11"/>
      <c r="WNL11"/>
      <c r="WNM11"/>
      <c r="WNN11"/>
      <c r="WNO11"/>
      <c r="WNP11"/>
      <c r="WNQ11"/>
      <c r="WNR11"/>
      <c r="WNS11"/>
      <c r="WNT11"/>
      <c r="WNU11"/>
      <c r="WNV11"/>
      <c r="WNW11"/>
      <c r="WNX11"/>
      <c r="WNY11"/>
      <c r="WNZ11"/>
      <c r="WOA11"/>
      <c r="WOB11"/>
      <c r="WOC11"/>
      <c r="WOD11"/>
      <c r="WOE11"/>
      <c r="WOF11"/>
      <c r="WOG11"/>
      <c r="WOH11"/>
      <c r="WOI11"/>
      <c r="WOJ11"/>
      <c r="WOK11"/>
      <c r="WOL11"/>
      <c r="WOM11"/>
      <c r="WON11"/>
      <c r="WOO11"/>
      <c r="WOP11"/>
      <c r="WOQ11"/>
      <c r="WOR11"/>
      <c r="WOS11"/>
      <c r="WOT11"/>
      <c r="WOU11"/>
      <c r="WOV11"/>
      <c r="WOW11"/>
      <c r="WOX11"/>
      <c r="WOY11"/>
      <c r="WOZ11"/>
      <c r="WPA11"/>
      <c r="WPB11"/>
      <c r="WPC11"/>
      <c r="WPD11"/>
      <c r="WPE11"/>
      <c r="WPF11"/>
      <c r="WPG11"/>
      <c r="WPH11"/>
      <c r="WPI11"/>
      <c r="WPJ11"/>
      <c r="WPK11"/>
      <c r="WPL11"/>
      <c r="WPM11"/>
      <c r="WPN11"/>
      <c r="WPO11"/>
      <c r="WPP11"/>
      <c r="WPQ11"/>
      <c r="WPR11"/>
      <c r="WPS11"/>
      <c r="WPT11"/>
      <c r="WPU11"/>
      <c r="WPV11"/>
      <c r="WPW11"/>
      <c r="WPX11"/>
      <c r="WPY11"/>
      <c r="WPZ11"/>
      <c r="WQA11"/>
      <c r="WQB11"/>
      <c r="WQC11"/>
      <c r="WQD11"/>
      <c r="WQE11"/>
      <c r="WQF11"/>
      <c r="WQG11"/>
      <c r="WQH11"/>
      <c r="WQI11"/>
      <c r="WQJ11"/>
      <c r="WQK11"/>
      <c r="WQL11"/>
      <c r="WQM11"/>
      <c r="WQN11"/>
      <c r="WQO11"/>
      <c r="WQP11"/>
      <c r="WQQ11"/>
      <c r="WQR11"/>
      <c r="WQS11"/>
      <c r="WQT11"/>
      <c r="WQU11"/>
      <c r="WQV11"/>
      <c r="WQW11"/>
      <c r="WQX11"/>
      <c r="WQY11"/>
      <c r="WQZ11"/>
      <c r="WRA11"/>
      <c r="WRB11"/>
      <c r="WRC11"/>
      <c r="WRD11"/>
      <c r="WRE11"/>
      <c r="WRF11"/>
      <c r="WRG11"/>
      <c r="WRH11"/>
      <c r="WRI11"/>
      <c r="WRJ11"/>
      <c r="WRK11"/>
      <c r="WRL11"/>
      <c r="WRM11"/>
      <c r="WRN11"/>
      <c r="WRO11"/>
      <c r="WRP11"/>
      <c r="WRQ11"/>
      <c r="WRR11"/>
      <c r="WRS11"/>
      <c r="WRT11"/>
      <c r="WRU11"/>
      <c r="WRV11"/>
      <c r="WRW11"/>
      <c r="WRX11"/>
      <c r="WRY11"/>
      <c r="WRZ11"/>
      <c r="WSA11"/>
      <c r="WSB11"/>
      <c r="WSC11"/>
      <c r="WSD11"/>
      <c r="WSE11"/>
      <c r="WSF11"/>
      <c r="WSG11"/>
      <c r="WSH11"/>
      <c r="WSI11"/>
      <c r="WSJ11"/>
      <c r="WSK11"/>
      <c r="WSL11"/>
      <c r="WSM11"/>
      <c r="WSN11"/>
      <c r="WSO11"/>
      <c r="WSP11"/>
      <c r="WSQ11"/>
      <c r="WSR11"/>
      <c r="WSS11"/>
      <c r="WST11"/>
      <c r="WSU11"/>
      <c r="WSV11"/>
      <c r="WSW11"/>
      <c r="WSX11"/>
      <c r="WSY11"/>
      <c r="WSZ11"/>
      <c r="WTA11"/>
      <c r="WTB11"/>
      <c r="WTC11"/>
      <c r="WTD11"/>
      <c r="WTE11"/>
      <c r="WTF11"/>
      <c r="WTG11"/>
      <c r="WTH11"/>
      <c r="WTI11"/>
      <c r="WTJ11"/>
      <c r="WTK11"/>
      <c r="WTL11"/>
      <c r="WTM11"/>
      <c r="WTN11"/>
      <c r="WTO11"/>
      <c r="WTP11"/>
      <c r="WTQ11"/>
      <c r="WTR11"/>
      <c r="WTS11"/>
      <c r="WTT11"/>
      <c r="WTU11"/>
      <c r="WTV11"/>
      <c r="WTW11"/>
      <c r="WTX11"/>
      <c r="WTY11"/>
      <c r="WTZ11"/>
      <c r="WUA11"/>
      <c r="WUB11"/>
      <c r="WUC11"/>
      <c r="WUD11"/>
      <c r="WUE11"/>
      <c r="WUF11"/>
      <c r="WUG11"/>
      <c r="WUH11"/>
      <c r="WUI11"/>
      <c r="WUJ11"/>
      <c r="WUK11"/>
      <c r="WUL11"/>
      <c r="WUM11"/>
      <c r="WUN11"/>
      <c r="WUO11"/>
      <c r="WUP11"/>
      <c r="WUQ11"/>
      <c r="WUR11"/>
      <c r="WUS11"/>
      <c r="WUT11"/>
      <c r="WUU11"/>
      <c r="WUV11"/>
      <c r="WUW11"/>
      <c r="WUX11"/>
      <c r="WUY11"/>
      <c r="WUZ11"/>
      <c r="WVA11"/>
      <c r="WVB11"/>
      <c r="WVC11"/>
      <c r="WVD11"/>
      <c r="WVE11"/>
      <c r="WVF11"/>
      <c r="WVG11"/>
      <c r="WVH11"/>
      <c r="WVI11"/>
      <c r="WVJ11"/>
      <c r="WVK11"/>
      <c r="WVL11"/>
      <c r="WVM11"/>
      <c r="WVN11"/>
      <c r="WVO11"/>
      <c r="WVP11"/>
      <c r="WVQ11"/>
      <c r="WVR11"/>
      <c r="WVS11"/>
      <c r="WVT11"/>
      <c r="WVU11"/>
      <c r="WVV11"/>
      <c r="WVW11"/>
      <c r="WVX11"/>
      <c r="WVY11"/>
      <c r="WVZ11"/>
      <c r="WWA11"/>
      <c r="WWB11"/>
      <c r="WWC11"/>
      <c r="WWD11"/>
      <c r="WWE11"/>
      <c r="WWF11"/>
      <c r="WWG11"/>
      <c r="WWH11"/>
      <c r="WWI11"/>
      <c r="WWJ11"/>
      <c r="WWK11"/>
      <c r="WWL11"/>
      <c r="WWM11"/>
      <c r="WWN11"/>
      <c r="WWO11"/>
      <c r="WWP11"/>
      <c r="WWQ11"/>
      <c r="WWR11"/>
      <c r="WWS11"/>
      <c r="WWT11"/>
      <c r="WWU11"/>
      <c r="WWV11"/>
      <c r="WWW11"/>
      <c r="WWX11"/>
      <c r="WWY11"/>
      <c r="WWZ11"/>
      <c r="WXA11"/>
      <c r="WXB11"/>
      <c r="WXC11"/>
      <c r="WXD11"/>
      <c r="WXE11"/>
      <c r="WXF11"/>
      <c r="WXG11"/>
      <c r="WXH11"/>
      <c r="WXI11"/>
      <c r="WXJ11"/>
      <c r="WXK11"/>
      <c r="WXL11"/>
      <c r="WXM11"/>
      <c r="WXN11"/>
      <c r="WXO11"/>
      <c r="WXP11"/>
      <c r="WXQ11"/>
      <c r="WXR11"/>
      <c r="WXS11"/>
      <c r="WXT11"/>
      <c r="WXU11"/>
      <c r="WXV11"/>
      <c r="WXW11"/>
      <c r="WXX11"/>
      <c r="WXY11"/>
      <c r="WXZ11"/>
      <c r="WYA11"/>
      <c r="WYB11"/>
      <c r="WYC11"/>
      <c r="WYD11"/>
      <c r="WYE11"/>
      <c r="WYF11"/>
      <c r="WYG11"/>
      <c r="WYH11"/>
      <c r="WYI11"/>
      <c r="WYJ11"/>
      <c r="WYK11"/>
      <c r="WYL11"/>
      <c r="WYM11"/>
      <c r="WYN11"/>
      <c r="WYO11"/>
      <c r="WYP11"/>
      <c r="WYQ11"/>
      <c r="WYR11"/>
      <c r="WYS11"/>
      <c r="WYT11"/>
      <c r="WYU11"/>
      <c r="WYV11"/>
      <c r="WYW11"/>
      <c r="WYX11"/>
      <c r="WYY11"/>
      <c r="WYZ11"/>
      <c r="WZA11"/>
      <c r="WZB11"/>
      <c r="WZC11"/>
      <c r="WZD11"/>
      <c r="WZE11"/>
      <c r="WZF11"/>
      <c r="WZG11"/>
      <c r="WZH11"/>
      <c r="WZI11"/>
      <c r="WZJ11"/>
      <c r="WZK11"/>
      <c r="WZL11"/>
      <c r="WZM11"/>
      <c r="WZN11"/>
      <c r="WZO11"/>
      <c r="WZP11"/>
      <c r="WZQ11"/>
      <c r="WZR11"/>
      <c r="WZS11"/>
      <c r="WZT11"/>
      <c r="WZU11"/>
      <c r="WZV11"/>
      <c r="WZW11"/>
      <c r="WZX11"/>
      <c r="WZY11"/>
      <c r="WZZ11"/>
      <c r="XAA11"/>
      <c r="XAB11"/>
      <c r="XAC11"/>
      <c r="XAD11"/>
      <c r="XAE11"/>
      <c r="XAF11"/>
      <c r="XAG11"/>
      <c r="XAH11"/>
      <c r="XAI11"/>
      <c r="XAJ11"/>
      <c r="XAK11"/>
      <c r="XAL11"/>
      <c r="XAM11"/>
      <c r="XAN11"/>
      <c r="XAO11"/>
      <c r="XAP11"/>
      <c r="XAQ11"/>
      <c r="XAR11"/>
      <c r="XAS11"/>
      <c r="XAT11"/>
      <c r="XAU11"/>
      <c r="XAV11"/>
      <c r="XAW11"/>
      <c r="XAX11"/>
      <c r="XAY11"/>
      <c r="XAZ11"/>
      <c r="XBA11"/>
      <c r="XBB11"/>
      <c r="XBC11"/>
      <c r="XBD11"/>
      <c r="XBE11"/>
      <c r="XBF11"/>
      <c r="XBG11"/>
      <c r="XBH11"/>
      <c r="XBI11"/>
      <c r="XBJ11"/>
      <c r="XBK11"/>
      <c r="XBL11"/>
      <c r="XBM11"/>
      <c r="XBN11"/>
      <c r="XBO11"/>
      <c r="XBP11"/>
      <c r="XBQ11"/>
      <c r="XBR11"/>
      <c r="XBS11"/>
      <c r="XBT11"/>
      <c r="XBU11"/>
      <c r="XBV11"/>
      <c r="XBW11"/>
      <c r="XBX11"/>
      <c r="XBY11"/>
    </row>
    <row r="12" spans="2:16301" s="9" customFormat="1" ht="42" customHeight="1">
      <c r="B12" s="267" t="s">
        <v>2472</v>
      </c>
      <c r="C12" s="270" t="s">
        <v>2311</v>
      </c>
      <c r="D12" s="270" t="s">
        <v>2302</v>
      </c>
      <c r="E12" s="273" t="s">
        <v>2319</v>
      </c>
      <c r="F12" s="257" t="s">
        <v>293</v>
      </c>
      <c r="G12" s="257" t="s">
        <v>1415</v>
      </c>
      <c r="H12" s="257" t="s">
        <v>1450</v>
      </c>
      <c r="I12" s="86" t="s">
        <v>1626</v>
      </c>
      <c r="J12" s="81" t="s">
        <v>2341</v>
      </c>
      <c r="K12"/>
      <c r="L12"/>
      <c r="M12"/>
      <c r="N12"/>
      <c r="O12"/>
      <c r="P12"/>
      <c r="Q12"/>
      <c r="R12"/>
      <c r="S12"/>
      <c r="T12"/>
      <c r="U12"/>
      <c r="V12"/>
      <c r="W12"/>
      <c r="X12"/>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c r="GH12"/>
      <c r="GI12"/>
      <c r="GJ12"/>
      <c r="GK12"/>
      <c r="GL12"/>
      <c r="GM12"/>
      <c r="GN12"/>
      <c r="GO12"/>
      <c r="GP12"/>
      <c r="GQ12"/>
      <c r="GR12"/>
      <c r="GS12"/>
      <c r="GT12"/>
      <c r="GU12"/>
      <c r="GV12"/>
      <c r="GW12"/>
      <c r="GX12"/>
      <c r="GY12"/>
      <c r="GZ12"/>
      <c r="HA12"/>
      <c r="HB12"/>
      <c r="HC12"/>
      <c r="HD12"/>
      <c r="HE12"/>
      <c r="HF12"/>
      <c r="HG12"/>
      <c r="HH12"/>
      <c r="HI12"/>
      <c r="HJ12"/>
      <c r="HK12"/>
      <c r="HL12"/>
      <c r="HM12"/>
      <c r="HN12"/>
      <c r="HO12"/>
      <c r="HP12"/>
      <c r="HQ12"/>
      <c r="HR12"/>
      <c r="HS12"/>
      <c r="HT12"/>
      <c r="HU12"/>
      <c r="HV12"/>
      <c r="HW12"/>
      <c r="HX12"/>
      <c r="HY12"/>
      <c r="HZ12"/>
      <c r="IA12"/>
      <c r="IB12"/>
      <c r="IC12"/>
      <c r="ID12"/>
      <c r="IE12"/>
      <c r="IF12"/>
      <c r="IG12"/>
      <c r="IH12"/>
      <c r="II12"/>
      <c r="IJ12"/>
      <c r="IK12"/>
      <c r="IL12"/>
      <c r="IM12"/>
      <c r="IN12"/>
      <c r="IO12"/>
      <c r="IP12"/>
      <c r="IQ12"/>
      <c r="IR12"/>
      <c r="IS12"/>
      <c r="IT12"/>
      <c r="IU12"/>
      <c r="IV12"/>
      <c r="IW12"/>
      <c r="IX12"/>
      <c r="IY12"/>
      <c r="IZ12"/>
      <c r="JA12"/>
      <c r="JB12"/>
      <c r="JC12"/>
      <c r="JD12"/>
      <c r="JE12"/>
      <c r="JF12"/>
      <c r="JG12"/>
      <c r="JH12"/>
      <c r="JI12"/>
      <c r="JJ12"/>
      <c r="JK12"/>
      <c r="JL12"/>
      <c r="JM12"/>
      <c r="JN12"/>
      <c r="JO12"/>
      <c r="JP12"/>
      <c r="JQ12"/>
      <c r="JR12"/>
      <c r="JS12"/>
      <c r="JT12"/>
      <c r="JU12"/>
      <c r="JV12"/>
      <c r="JW12"/>
      <c r="JX12"/>
      <c r="JY12"/>
      <c r="JZ12"/>
      <c r="KA12"/>
      <c r="KB12"/>
      <c r="KC12"/>
      <c r="KD12"/>
      <c r="KE12"/>
      <c r="KF12"/>
      <c r="KG12"/>
      <c r="KH12"/>
      <c r="KI12"/>
      <c r="KJ12"/>
      <c r="KK12"/>
      <c r="KL12"/>
      <c r="KM12"/>
      <c r="KN12"/>
      <c r="KO12"/>
      <c r="KP12"/>
      <c r="KQ12"/>
      <c r="KR12"/>
      <c r="KS12"/>
      <c r="KT12"/>
      <c r="KU12"/>
      <c r="KV12"/>
      <c r="KW12"/>
      <c r="KX12"/>
      <c r="KY12"/>
      <c r="KZ12"/>
      <c r="LA12"/>
      <c r="LB12"/>
      <c r="LC12"/>
      <c r="LD12"/>
      <c r="LE12"/>
      <c r="LF12"/>
      <c r="LG12"/>
      <c r="LH12"/>
      <c r="LI12"/>
      <c r="LJ12"/>
      <c r="LK12"/>
      <c r="LL12"/>
      <c r="LM12"/>
      <c r="LN12"/>
      <c r="LO12"/>
      <c r="LP12"/>
      <c r="LQ12"/>
      <c r="LR12"/>
      <c r="LS12"/>
      <c r="LT12"/>
      <c r="LU12"/>
      <c r="LV12"/>
      <c r="LW12"/>
      <c r="LX12"/>
      <c r="LY12"/>
      <c r="LZ12"/>
      <c r="MA12"/>
      <c r="MB12"/>
      <c r="MC12"/>
      <c r="MD12"/>
      <c r="ME12"/>
      <c r="MF12"/>
      <c r="MG12"/>
      <c r="MH12"/>
      <c r="MI12"/>
      <c r="MJ12"/>
      <c r="MK12"/>
      <c r="ML12"/>
      <c r="MM12"/>
      <c r="MN12"/>
      <c r="MO12"/>
      <c r="MP12"/>
      <c r="MQ12"/>
      <c r="MR12"/>
      <c r="MS12"/>
      <c r="MT12"/>
      <c r="MU12"/>
      <c r="MV12"/>
      <c r="MW12"/>
      <c r="MX12"/>
      <c r="MY12"/>
      <c r="MZ12"/>
      <c r="NA12"/>
      <c r="NB12"/>
      <c r="NC12"/>
      <c r="ND12"/>
      <c r="NE12"/>
      <c r="NF12"/>
      <c r="NG12"/>
      <c r="NH12"/>
      <c r="NI12"/>
      <c r="NJ12"/>
      <c r="NK12"/>
      <c r="NL12"/>
      <c r="NM12"/>
      <c r="NN12"/>
      <c r="NO12"/>
      <c r="NP12"/>
      <c r="NQ12"/>
      <c r="NR12"/>
      <c r="NS12"/>
      <c r="NT12"/>
      <c r="NU12"/>
      <c r="NV12"/>
      <c r="NW12"/>
      <c r="NX12"/>
      <c r="NY12"/>
      <c r="NZ12"/>
      <c r="OA12"/>
      <c r="OB12"/>
      <c r="OC12"/>
      <c r="OD12"/>
      <c r="OE12"/>
      <c r="OF12"/>
      <c r="OG12"/>
      <c r="OH12"/>
      <c r="OI12"/>
      <c r="OJ12"/>
      <c r="OK12"/>
      <c r="OL12"/>
      <c r="OM12"/>
      <c r="ON12"/>
      <c r="OO12"/>
      <c r="OP12"/>
      <c r="OQ12"/>
      <c r="OR12"/>
      <c r="OS12"/>
      <c r="OT12"/>
      <c r="OU12"/>
      <c r="OV12"/>
      <c r="OW12"/>
      <c r="OX12"/>
      <c r="OY12"/>
      <c r="OZ12"/>
      <c r="PA12"/>
      <c r="PB12"/>
      <c r="PC12"/>
      <c r="PD12"/>
      <c r="PE12"/>
      <c r="PF12"/>
      <c r="PG12"/>
      <c r="PH12"/>
      <c r="PI12"/>
      <c r="PJ12"/>
      <c r="PK12"/>
      <c r="PL12"/>
      <c r="PM12"/>
      <c r="PN12"/>
      <c r="PO12"/>
      <c r="PP12"/>
      <c r="PQ12"/>
      <c r="PR12"/>
      <c r="PS12"/>
      <c r="PT12"/>
      <c r="PU12"/>
      <c r="PV12"/>
      <c r="PW12"/>
      <c r="PX12"/>
      <c r="PY12"/>
      <c r="PZ12"/>
      <c r="QA12"/>
      <c r="QB12"/>
      <c r="QC12"/>
      <c r="QD12"/>
      <c r="QE12"/>
      <c r="QF12"/>
      <c r="QG12"/>
      <c r="QH12"/>
      <c r="QI12"/>
      <c r="QJ12"/>
      <c r="QK12"/>
      <c r="QL12"/>
      <c r="QM12"/>
      <c r="QN12"/>
      <c r="QO12"/>
      <c r="QP12"/>
      <c r="QQ12"/>
      <c r="QR12"/>
      <c r="QS12"/>
      <c r="QT12"/>
      <c r="QU12"/>
      <c r="QV12"/>
      <c r="QW12"/>
      <c r="QX12"/>
      <c r="QY12"/>
      <c r="QZ12"/>
      <c r="RA12"/>
      <c r="RB12"/>
      <c r="RC12"/>
      <c r="RD12"/>
      <c r="RE12"/>
      <c r="RF12"/>
      <c r="RG12"/>
      <c r="RH12"/>
      <c r="RI12"/>
      <c r="RJ12"/>
      <c r="RK12"/>
      <c r="RL12"/>
      <c r="RM12"/>
      <c r="RN12"/>
      <c r="RO12"/>
      <c r="RP12"/>
      <c r="RQ12"/>
      <c r="RR12"/>
      <c r="RS12"/>
      <c r="RT12"/>
      <c r="RU12"/>
      <c r="RV12"/>
      <c r="RW12"/>
      <c r="RX12"/>
      <c r="RY12"/>
      <c r="RZ12"/>
      <c r="SA12"/>
      <c r="SB12"/>
      <c r="SC12"/>
      <c r="SD12"/>
      <c r="SE12"/>
      <c r="SF12"/>
      <c r="SG12"/>
      <c r="SH12"/>
      <c r="SI12"/>
      <c r="SJ12"/>
      <c r="SK12"/>
      <c r="SL12"/>
      <c r="SM12"/>
      <c r="SN12"/>
      <c r="SO12"/>
      <c r="SP12"/>
      <c r="SQ12"/>
      <c r="SR12"/>
      <c r="SS12"/>
      <c r="ST12"/>
      <c r="SU12"/>
      <c r="SV12"/>
      <c r="SW12"/>
      <c r="SX12"/>
      <c r="SY12"/>
      <c r="SZ12"/>
      <c r="TA12"/>
      <c r="TB12"/>
      <c r="TC12"/>
      <c r="TD12"/>
      <c r="TE12"/>
      <c r="TF12"/>
      <c r="TG12"/>
      <c r="TH12"/>
      <c r="TI12"/>
      <c r="TJ12"/>
      <c r="TK12"/>
      <c r="TL12"/>
      <c r="TM12"/>
      <c r="TN12"/>
      <c r="TO12"/>
      <c r="TP12"/>
      <c r="TQ12"/>
      <c r="TR12"/>
      <c r="TS12"/>
      <c r="TT12"/>
      <c r="TU12"/>
      <c r="TV12"/>
      <c r="TW12"/>
      <c r="TX12"/>
      <c r="TY12"/>
      <c r="TZ12"/>
      <c r="UA12"/>
      <c r="UB12"/>
      <c r="UC12"/>
      <c r="UD12"/>
      <c r="UE12"/>
      <c r="UF12"/>
      <c r="UG12"/>
      <c r="UH12"/>
      <c r="UI12"/>
      <c r="UJ12"/>
      <c r="UK12"/>
      <c r="UL12"/>
      <c r="UM12"/>
      <c r="UN12"/>
      <c r="UO12"/>
      <c r="UP12"/>
      <c r="UQ12"/>
      <c r="UR12"/>
      <c r="US12"/>
      <c r="UT12"/>
      <c r="UU12"/>
      <c r="UV12"/>
      <c r="UW12"/>
      <c r="UX12"/>
      <c r="UY12"/>
      <c r="UZ12"/>
      <c r="VA12"/>
      <c r="VB12"/>
      <c r="VC12"/>
      <c r="VD12"/>
      <c r="VE12"/>
      <c r="VF12"/>
      <c r="VG12"/>
      <c r="VH12"/>
      <c r="VI12"/>
      <c r="VJ12"/>
      <c r="VK12"/>
      <c r="VL12"/>
      <c r="VM12"/>
      <c r="VN12"/>
      <c r="VO12"/>
      <c r="VP12"/>
      <c r="VQ12"/>
      <c r="VR12"/>
      <c r="VS12"/>
      <c r="VT12"/>
      <c r="VU12"/>
      <c r="VV12"/>
      <c r="VW12"/>
      <c r="VX12"/>
      <c r="VY12"/>
      <c r="VZ12"/>
      <c r="WA12"/>
      <c r="WB12"/>
      <c r="WC12"/>
      <c r="WD12"/>
      <c r="WE12"/>
      <c r="WF12"/>
      <c r="WG12"/>
      <c r="WH12"/>
      <c r="WI12"/>
      <c r="WJ12"/>
      <c r="WK12"/>
      <c r="WL12"/>
      <c r="WM12"/>
      <c r="WN12"/>
      <c r="WO12"/>
      <c r="WP12"/>
      <c r="WQ12"/>
      <c r="WR12"/>
      <c r="WS12"/>
      <c r="WT12"/>
      <c r="WU12"/>
      <c r="WV12"/>
      <c r="WW12"/>
      <c r="WX12"/>
      <c r="WY12"/>
      <c r="WZ12"/>
      <c r="XA12"/>
      <c r="XB12"/>
      <c r="XC12"/>
      <c r="XD12"/>
      <c r="XE12"/>
      <c r="XF12"/>
      <c r="XG12"/>
      <c r="XH12"/>
      <c r="XI12"/>
      <c r="XJ12"/>
      <c r="XK12"/>
      <c r="XL12"/>
      <c r="XM12"/>
      <c r="XN12"/>
      <c r="XO12"/>
      <c r="XP12"/>
      <c r="XQ12"/>
      <c r="XR12"/>
      <c r="XS12"/>
      <c r="XT12"/>
      <c r="XU12"/>
      <c r="XV12"/>
      <c r="XW12"/>
      <c r="XX12"/>
      <c r="XY12"/>
      <c r="XZ12"/>
      <c r="YA12"/>
      <c r="YB12"/>
      <c r="YC12"/>
      <c r="YD12"/>
      <c r="YE12"/>
      <c r="YF12"/>
      <c r="YG12"/>
      <c r="YH12"/>
      <c r="YI12"/>
      <c r="YJ12"/>
      <c r="YK12"/>
      <c r="YL12"/>
      <c r="YM12"/>
      <c r="YN12"/>
      <c r="YO12"/>
      <c r="YP12"/>
      <c r="YQ12"/>
      <c r="YR12"/>
      <c r="YS12"/>
      <c r="YT12"/>
      <c r="YU12"/>
      <c r="YV12"/>
      <c r="YW12"/>
      <c r="YX12"/>
      <c r="YY12"/>
      <c r="YZ12"/>
      <c r="ZA12"/>
      <c r="ZB12"/>
      <c r="ZC12"/>
      <c r="ZD12"/>
      <c r="ZE12"/>
      <c r="ZF12"/>
      <c r="ZG12"/>
      <c r="ZH12"/>
      <c r="ZI12"/>
      <c r="ZJ12"/>
      <c r="ZK12"/>
      <c r="ZL12"/>
      <c r="ZM12"/>
      <c r="ZN12"/>
      <c r="ZO12"/>
      <c r="ZP12"/>
      <c r="ZQ12"/>
      <c r="ZR12"/>
      <c r="ZS12"/>
      <c r="ZT12"/>
      <c r="ZU12"/>
      <c r="ZV12"/>
      <c r="ZW12"/>
      <c r="ZX12"/>
      <c r="ZY12"/>
      <c r="ZZ12"/>
      <c r="AAA12"/>
      <c r="AAB12"/>
      <c r="AAC12"/>
      <c r="AAD12"/>
      <c r="AAE12"/>
      <c r="AAF12"/>
      <c r="AAG12"/>
      <c r="AAH12"/>
      <c r="AAI12"/>
      <c r="AAJ12"/>
      <c r="AAK12"/>
      <c r="AAL12"/>
      <c r="AAM12"/>
      <c r="AAN12"/>
      <c r="AAO12"/>
      <c r="AAP12"/>
      <c r="AAQ12"/>
      <c r="AAR12"/>
      <c r="AAS12"/>
      <c r="AAT12"/>
      <c r="AAU12"/>
      <c r="AAV12"/>
      <c r="AAW12"/>
      <c r="AAX12"/>
      <c r="AAY12"/>
      <c r="AAZ12"/>
      <c r="ABA12"/>
      <c r="ABB12"/>
      <c r="ABC12"/>
      <c r="ABD12"/>
      <c r="ABE12"/>
      <c r="ABF12"/>
      <c r="ABG12"/>
      <c r="ABH12"/>
      <c r="ABI12"/>
      <c r="ABJ12"/>
      <c r="ABK12"/>
      <c r="ABL12"/>
      <c r="ABM12"/>
      <c r="ABN12"/>
      <c r="ABO12"/>
      <c r="ABP12"/>
      <c r="ABQ12"/>
      <c r="ABR12"/>
      <c r="ABS12"/>
      <c r="ABT12"/>
      <c r="ABU12"/>
      <c r="ABV12"/>
      <c r="ABW12"/>
      <c r="ABX12"/>
      <c r="ABY12"/>
      <c r="ABZ12"/>
      <c r="ACA12"/>
      <c r="ACB12"/>
      <c r="ACC12"/>
      <c r="ACD12"/>
      <c r="ACE12"/>
      <c r="ACF12"/>
      <c r="ACG12"/>
      <c r="ACH12"/>
      <c r="ACI12"/>
      <c r="ACJ12"/>
      <c r="ACK12"/>
      <c r="ACL12"/>
      <c r="ACM12"/>
      <c r="ACN12"/>
      <c r="ACO12"/>
      <c r="ACP12"/>
      <c r="ACQ12"/>
      <c r="ACR12"/>
      <c r="ACS12"/>
      <c r="ACT12"/>
      <c r="ACU12"/>
      <c r="ACV12"/>
      <c r="ACW12"/>
      <c r="ACX12"/>
      <c r="ACY12"/>
      <c r="ACZ12"/>
      <c r="ADA12"/>
      <c r="ADB12"/>
      <c r="ADC12"/>
      <c r="ADD12"/>
      <c r="ADE12"/>
      <c r="ADF12"/>
      <c r="ADG12"/>
      <c r="ADH12"/>
      <c r="ADI12"/>
      <c r="ADJ12"/>
      <c r="ADK12"/>
      <c r="ADL12"/>
      <c r="ADM12"/>
      <c r="ADN12"/>
      <c r="ADO12"/>
      <c r="ADP12"/>
      <c r="ADQ12"/>
      <c r="ADR12"/>
      <c r="ADS12"/>
      <c r="ADT12"/>
      <c r="ADU12"/>
      <c r="ADV12"/>
      <c r="ADW12"/>
      <c r="ADX12"/>
      <c r="ADY12"/>
      <c r="ADZ12"/>
      <c r="AEA12"/>
      <c r="AEB12"/>
      <c r="AEC12"/>
      <c r="AED12"/>
      <c r="AEE12"/>
      <c r="AEF12"/>
      <c r="AEG12"/>
      <c r="AEH12"/>
      <c r="AEI12"/>
      <c r="AEJ12"/>
      <c r="AEK12"/>
      <c r="AEL12"/>
      <c r="AEM12"/>
      <c r="AEN12"/>
      <c r="AEO12"/>
      <c r="AEP12"/>
      <c r="AEQ12"/>
      <c r="AER12"/>
      <c r="AES12"/>
      <c r="AET12"/>
      <c r="AEU12"/>
      <c r="AEV12"/>
      <c r="AEW12"/>
      <c r="AEX12"/>
      <c r="AEY12"/>
      <c r="AEZ12"/>
      <c r="AFA12"/>
      <c r="AFB12"/>
      <c r="AFC12"/>
      <c r="AFD12"/>
      <c r="AFE12"/>
      <c r="AFF12"/>
      <c r="AFG12"/>
      <c r="AFH12"/>
      <c r="AFI12"/>
      <c r="AFJ12"/>
      <c r="AFK12"/>
      <c r="AFL12"/>
      <c r="AFM12"/>
      <c r="AFN12"/>
      <c r="AFO12"/>
      <c r="AFP12"/>
      <c r="AFQ12"/>
      <c r="AFR12"/>
      <c r="AFS12"/>
      <c r="AFT12"/>
      <c r="AFU12"/>
      <c r="AFV12"/>
      <c r="AFW12"/>
      <c r="AFX12"/>
      <c r="AFY12"/>
      <c r="AFZ12"/>
      <c r="AGA12"/>
      <c r="AGB12"/>
      <c r="AGC12"/>
      <c r="AGD12"/>
      <c r="AGE12"/>
      <c r="AGF12"/>
      <c r="AGG12"/>
      <c r="AGH12"/>
      <c r="AGI12"/>
      <c r="AGJ12"/>
      <c r="AGK12"/>
      <c r="AGL12"/>
      <c r="AGM12"/>
      <c r="AGN12"/>
      <c r="AGO12"/>
      <c r="AGP12"/>
      <c r="AGQ12"/>
      <c r="AGR12"/>
      <c r="AGS12"/>
      <c r="AGT12"/>
      <c r="AGU12"/>
      <c r="AGV12"/>
      <c r="AGW12"/>
      <c r="AGX12"/>
      <c r="AGY12"/>
      <c r="AGZ12"/>
      <c r="AHA12"/>
      <c r="AHB12"/>
      <c r="AHC12"/>
      <c r="AHD12"/>
      <c r="AHE12"/>
      <c r="AHF12"/>
      <c r="AHG12"/>
      <c r="AHH12"/>
      <c r="AHI12"/>
      <c r="AHJ12"/>
      <c r="AHK12"/>
      <c r="AHL12"/>
      <c r="AHM12"/>
      <c r="AHN12"/>
      <c r="AHO12"/>
      <c r="AHP12"/>
      <c r="AHQ12"/>
      <c r="AHR12"/>
      <c r="AHS12"/>
      <c r="AHT12"/>
      <c r="AHU12"/>
      <c r="AHV12"/>
      <c r="AHW12"/>
      <c r="AHX12"/>
      <c r="AHY12"/>
      <c r="AHZ12"/>
      <c r="AIA12"/>
      <c r="AIB12"/>
      <c r="AIC12"/>
      <c r="AID12"/>
      <c r="AIE12"/>
      <c r="AIF12"/>
      <c r="AIG12"/>
      <c r="AIH12"/>
      <c r="AII12"/>
      <c r="AIJ12"/>
      <c r="AIK12"/>
      <c r="AIL12"/>
      <c r="AIM12"/>
      <c r="AIN12"/>
      <c r="AIO12"/>
      <c r="AIP12"/>
      <c r="AIQ12"/>
      <c r="AIR12"/>
      <c r="AIS12"/>
      <c r="AIT12"/>
      <c r="AIU12"/>
      <c r="AIV12"/>
      <c r="AIW12"/>
      <c r="AIX12"/>
      <c r="AIY12"/>
      <c r="AIZ12"/>
      <c r="AJA12"/>
      <c r="AJB12"/>
      <c r="AJC12"/>
      <c r="AJD12"/>
      <c r="AJE12"/>
      <c r="AJF12"/>
      <c r="AJG12"/>
      <c r="AJH12"/>
      <c r="AJI12"/>
      <c r="AJJ12"/>
      <c r="AJK12"/>
      <c r="AJL12"/>
      <c r="AJM12"/>
      <c r="AJN12"/>
      <c r="AJO12"/>
      <c r="AJP12"/>
      <c r="AJQ12"/>
      <c r="AJR12"/>
      <c r="AJS12"/>
      <c r="AJT12"/>
      <c r="AJU12"/>
      <c r="AJV12"/>
      <c r="AJW12"/>
      <c r="AJX12"/>
      <c r="AJY12"/>
      <c r="AJZ12"/>
      <c r="AKA12"/>
      <c r="AKB12"/>
      <c r="AKC12"/>
      <c r="AKD12"/>
      <c r="AKE12"/>
      <c r="AKF12"/>
      <c r="AKG12"/>
      <c r="AKH12"/>
      <c r="AKI12"/>
      <c r="AKJ12"/>
      <c r="AKK12"/>
      <c r="AKL12"/>
      <c r="AKM12"/>
      <c r="AKN12"/>
      <c r="AKO12"/>
      <c r="AKP12"/>
      <c r="AKQ12"/>
      <c r="AKR12"/>
      <c r="AKS12"/>
      <c r="AKT12"/>
      <c r="AKU12"/>
      <c r="AKV12"/>
      <c r="AKW12"/>
      <c r="AKX12"/>
      <c r="AKY12"/>
      <c r="AKZ12"/>
      <c r="ALA12"/>
      <c r="ALB12"/>
      <c r="ALC12"/>
      <c r="ALD12"/>
      <c r="ALE12"/>
      <c r="ALF12"/>
      <c r="ALG12"/>
      <c r="ALH12"/>
      <c r="ALI12"/>
      <c r="ALJ12"/>
      <c r="ALK12"/>
      <c r="ALL12"/>
      <c r="ALM12"/>
      <c r="ALN12"/>
      <c r="ALO12"/>
      <c r="ALP12"/>
      <c r="ALQ12"/>
      <c r="ALR12"/>
      <c r="ALS12"/>
      <c r="ALT12"/>
      <c r="ALU12"/>
      <c r="ALV12"/>
      <c r="ALW12"/>
      <c r="ALX12"/>
      <c r="ALY12"/>
      <c r="ALZ12"/>
      <c r="AMA12"/>
      <c r="AMB12"/>
      <c r="AMC12"/>
      <c r="AMD12"/>
      <c r="AME12"/>
      <c r="AMF12"/>
      <c r="AMG12"/>
      <c r="AMH12"/>
      <c r="AMI12"/>
      <c r="AMJ12"/>
      <c r="AMK12"/>
      <c r="AML12"/>
      <c r="AMM12"/>
      <c r="AMN12"/>
      <c r="AMO12"/>
      <c r="AMP12"/>
      <c r="AMQ12"/>
      <c r="AMR12"/>
      <c r="AMS12"/>
      <c r="AMT12"/>
      <c r="AMU12"/>
      <c r="AMV12"/>
      <c r="AMW12"/>
      <c r="AMX12"/>
      <c r="AMY12"/>
      <c r="AMZ12"/>
      <c r="ANA12"/>
      <c r="ANB12"/>
      <c r="ANC12"/>
      <c r="AND12"/>
      <c r="ANE12"/>
      <c r="ANF12"/>
      <c r="ANG12"/>
      <c r="ANH12"/>
      <c r="ANI12"/>
      <c r="ANJ12"/>
      <c r="ANK12"/>
      <c r="ANL12"/>
      <c r="ANM12"/>
      <c r="ANN12"/>
      <c r="ANO12"/>
      <c r="ANP12"/>
      <c r="ANQ12"/>
      <c r="ANR12"/>
      <c r="ANS12"/>
      <c r="ANT12"/>
      <c r="ANU12"/>
      <c r="ANV12"/>
      <c r="ANW12"/>
      <c r="ANX12"/>
      <c r="ANY12"/>
      <c r="ANZ12"/>
      <c r="AOA12"/>
      <c r="AOB12"/>
      <c r="AOC12"/>
      <c r="AOD12"/>
      <c r="AOE12"/>
      <c r="AOF12"/>
      <c r="AOG12"/>
      <c r="AOH12"/>
      <c r="AOI12"/>
      <c r="AOJ12"/>
      <c r="AOK12"/>
      <c r="AOL12"/>
      <c r="AOM12"/>
      <c r="AON12"/>
      <c r="AOO12"/>
      <c r="AOP12"/>
      <c r="AOQ12"/>
      <c r="AOR12"/>
      <c r="AOS12"/>
      <c r="AOT12"/>
      <c r="AOU12"/>
      <c r="AOV12"/>
      <c r="AOW12"/>
      <c r="AOX12"/>
      <c r="AOY12"/>
      <c r="AOZ12"/>
      <c r="APA12"/>
      <c r="APB12"/>
      <c r="APC12"/>
      <c r="APD12"/>
      <c r="APE12"/>
      <c r="APF12"/>
      <c r="APG12"/>
      <c r="APH12"/>
      <c r="API12"/>
      <c r="APJ12"/>
      <c r="APK12"/>
      <c r="APL12"/>
      <c r="APM12"/>
      <c r="APN12"/>
      <c r="APO12"/>
      <c r="APP12"/>
      <c r="APQ12"/>
      <c r="APR12"/>
      <c r="APS12"/>
      <c r="APT12"/>
      <c r="APU12"/>
      <c r="APV12"/>
      <c r="APW12"/>
      <c r="APX12"/>
      <c r="APY12"/>
      <c r="APZ12"/>
      <c r="AQA12"/>
      <c r="AQB12"/>
      <c r="AQC12"/>
      <c r="AQD12"/>
      <c r="AQE12"/>
      <c r="AQF12"/>
      <c r="AQG12"/>
      <c r="AQH12"/>
      <c r="AQI12"/>
      <c r="AQJ12"/>
      <c r="AQK12"/>
      <c r="AQL12"/>
      <c r="AQM12"/>
      <c r="AQN12"/>
      <c r="AQO12"/>
      <c r="AQP12"/>
      <c r="AQQ12"/>
      <c r="AQR12"/>
      <c r="AQS12"/>
      <c r="AQT12"/>
      <c r="AQU12"/>
      <c r="AQV12"/>
      <c r="AQW12"/>
      <c r="AQX12"/>
      <c r="AQY12"/>
      <c r="AQZ12"/>
      <c r="ARA12"/>
      <c r="ARB12"/>
      <c r="ARC12"/>
      <c r="ARD12"/>
      <c r="ARE12"/>
      <c r="ARF12"/>
      <c r="ARG12"/>
      <c r="ARH12"/>
      <c r="ARI12"/>
      <c r="ARJ12"/>
      <c r="ARK12"/>
      <c r="ARL12"/>
      <c r="ARM12"/>
      <c r="ARN12"/>
      <c r="ARO12"/>
      <c r="ARP12"/>
      <c r="ARQ12"/>
      <c r="ARR12"/>
      <c r="ARS12"/>
      <c r="ART12"/>
      <c r="ARU12"/>
      <c r="ARV12"/>
      <c r="ARW12"/>
      <c r="ARX12"/>
      <c r="ARY12"/>
      <c r="ARZ12"/>
      <c r="ASA12"/>
      <c r="ASB12"/>
      <c r="ASC12"/>
      <c r="ASD12"/>
      <c r="ASE12"/>
      <c r="ASF12"/>
      <c r="ASG12"/>
      <c r="ASH12"/>
      <c r="ASI12"/>
      <c r="ASJ12"/>
      <c r="ASK12"/>
      <c r="ASL12"/>
      <c r="ASM12"/>
      <c r="ASN12"/>
      <c r="ASO12"/>
      <c r="ASP12"/>
      <c r="ASQ12"/>
      <c r="ASR12"/>
      <c r="ASS12"/>
      <c r="AST12"/>
      <c r="ASU12"/>
      <c r="ASV12"/>
      <c r="ASW12"/>
      <c r="ASX12"/>
      <c r="ASY12"/>
      <c r="ASZ12"/>
      <c r="ATA12"/>
      <c r="ATB12"/>
      <c r="ATC12"/>
      <c r="ATD12"/>
      <c r="ATE12"/>
      <c r="ATF12"/>
      <c r="ATG12"/>
      <c r="ATH12"/>
      <c r="ATI12"/>
      <c r="ATJ12"/>
      <c r="ATK12"/>
      <c r="ATL12"/>
      <c r="ATM12"/>
      <c r="ATN12"/>
      <c r="ATO12"/>
      <c r="ATP12"/>
      <c r="ATQ12"/>
      <c r="ATR12"/>
      <c r="ATS12"/>
      <c r="ATT12"/>
      <c r="ATU12"/>
      <c r="ATV12"/>
      <c r="ATW12"/>
      <c r="ATX12"/>
      <c r="ATY12"/>
      <c r="ATZ12"/>
      <c r="AUA12"/>
      <c r="AUB12"/>
      <c r="AUC12"/>
      <c r="AUD12"/>
      <c r="AUE12"/>
      <c r="AUF12"/>
      <c r="AUG12"/>
      <c r="AUH12"/>
      <c r="AUI12"/>
      <c r="AUJ12"/>
      <c r="AUK12"/>
      <c r="AUL12"/>
      <c r="AUM12"/>
      <c r="AUN12"/>
      <c r="AUO12"/>
      <c r="AUP12"/>
      <c r="AUQ12"/>
      <c r="AUR12"/>
      <c r="AUS12"/>
      <c r="AUT12"/>
      <c r="AUU12"/>
      <c r="AUV12"/>
      <c r="AUW12"/>
      <c r="AUX12"/>
      <c r="AUY12"/>
      <c r="AUZ12"/>
      <c r="AVA12"/>
      <c r="AVB12"/>
      <c r="AVC12"/>
      <c r="AVD12"/>
      <c r="AVE12"/>
      <c r="AVF12"/>
      <c r="AVG12"/>
      <c r="AVH12"/>
      <c r="AVI12"/>
      <c r="AVJ12"/>
      <c r="AVK12"/>
      <c r="AVL12"/>
      <c r="AVM12"/>
      <c r="AVN12"/>
      <c r="AVO12"/>
      <c r="AVP12"/>
      <c r="AVQ12"/>
      <c r="AVR12"/>
      <c r="AVS12"/>
      <c r="AVT12"/>
      <c r="AVU12"/>
      <c r="AVV12"/>
      <c r="AVW12"/>
      <c r="AVX12"/>
      <c r="AVY12"/>
      <c r="AVZ12"/>
      <c r="AWA12"/>
      <c r="AWB12"/>
      <c r="AWC12"/>
      <c r="AWD12"/>
      <c r="AWE12"/>
      <c r="AWF12"/>
      <c r="AWG12"/>
      <c r="AWH12"/>
      <c r="AWI12"/>
      <c r="AWJ12"/>
      <c r="AWK12"/>
      <c r="AWL12"/>
      <c r="AWM12"/>
      <c r="AWN12"/>
      <c r="AWO12"/>
      <c r="AWP12"/>
      <c r="AWQ12"/>
      <c r="AWR12"/>
      <c r="AWS12"/>
      <c r="AWT12"/>
      <c r="AWU12"/>
      <c r="AWV12"/>
      <c r="AWW12"/>
      <c r="AWX12"/>
      <c r="AWY12"/>
      <c r="AWZ12"/>
      <c r="AXA12"/>
      <c r="AXB12"/>
      <c r="AXC12"/>
      <c r="AXD12"/>
      <c r="AXE12"/>
      <c r="AXF12"/>
      <c r="AXG12"/>
      <c r="AXH12"/>
      <c r="AXI12"/>
      <c r="AXJ12"/>
      <c r="AXK12"/>
      <c r="AXL12"/>
      <c r="AXM12"/>
      <c r="AXN12"/>
      <c r="AXO12"/>
      <c r="AXP12"/>
      <c r="AXQ12"/>
      <c r="AXR12"/>
      <c r="AXS12"/>
      <c r="AXT12"/>
      <c r="AXU12"/>
      <c r="AXV12"/>
      <c r="AXW12"/>
      <c r="AXX12"/>
      <c r="AXY12"/>
      <c r="AXZ12"/>
      <c r="AYA12"/>
      <c r="AYB12"/>
      <c r="AYC12"/>
      <c r="AYD12"/>
      <c r="AYE12"/>
      <c r="AYF12"/>
      <c r="AYG12"/>
      <c r="AYH12"/>
      <c r="AYI12"/>
      <c r="AYJ12"/>
      <c r="AYK12"/>
      <c r="AYL12"/>
      <c r="AYM12"/>
      <c r="AYN12"/>
      <c r="AYO12"/>
      <c r="AYP12"/>
      <c r="AYQ12"/>
      <c r="AYR12"/>
      <c r="AYS12"/>
      <c r="AYT12"/>
      <c r="AYU12"/>
      <c r="AYV12"/>
      <c r="AYW12"/>
      <c r="AYX12"/>
      <c r="AYY12"/>
      <c r="AYZ12"/>
      <c r="AZA12"/>
      <c r="AZB12"/>
      <c r="AZC12"/>
      <c r="AZD12"/>
      <c r="AZE12"/>
      <c r="AZF12"/>
      <c r="AZG12"/>
      <c r="AZH12"/>
      <c r="AZI12"/>
      <c r="AZJ12"/>
      <c r="AZK12"/>
      <c r="AZL12"/>
      <c r="AZM12"/>
      <c r="AZN12"/>
      <c r="AZO12"/>
      <c r="AZP12"/>
      <c r="AZQ12"/>
      <c r="AZR12"/>
      <c r="AZS12"/>
      <c r="AZT12"/>
      <c r="AZU12"/>
      <c r="AZV12"/>
      <c r="AZW12"/>
      <c r="AZX12"/>
      <c r="AZY12"/>
      <c r="AZZ12"/>
      <c r="BAA12"/>
      <c r="BAB12"/>
      <c r="BAC12"/>
      <c r="BAD12"/>
      <c r="BAE12"/>
      <c r="BAF12"/>
      <c r="BAG12"/>
      <c r="BAH12"/>
      <c r="BAI12"/>
      <c r="BAJ12"/>
      <c r="BAK12"/>
      <c r="BAL12"/>
      <c r="BAM12"/>
      <c r="BAN12"/>
      <c r="BAO12"/>
      <c r="BAP12"/>
      <c r="BAQ12"/>
      <c r="BAR12"/>
      <c r="BAS12"/>
      <c r="BAT12"/>
      <c r="BAU12"/>
      <c r="BAV12"/>
      <c r="BAW12"/>
      <c r="BAX12"/>
      <c r="BAY12"/>
      <c r="BAZ12"/>
      <c r="BBA12"/>
      <c r="BBB12"/>
      <c r="BBC12"/>
      <c r="BBD12"/>
      <c r="BBE12"/>
      <c r="BBF12"/>
      <c r="BBG12"/>
      <c r="BBH12"/>
      <c r="BBI12"/>
      <c r="BBJ12"/>
      <c r="BBK12"/>
      <c r="BBL12"/>
      <c r="BBM12"/>
      <c r="BBN12"/>
      <c r="BBO12"/>
      <c r="BBP12"/>
      <c r="BBQ12"/>
      <c r="BBR12"/>
      <c r="BBS12"/>
      <c r="BBT12"/>
      <c r="BBU12"/>
      <c r="BBV12"/>
      <c r="BBW12"/>
      <c r="BBX12"/>
      <c r="BBY12"/>
      <c r="BBZ12"/>
      <c r="BCA12"/>
      <c r="BCB12"/>
      <c r="BCC12"/>
      <c r="BCD12"/>
      <c r="BCE12"/>
      <c r="BCF12"/>
      <c r="BCG12"/>
      <c r="BCH12"/>
      <c r="BCI12"/>
      <c r="BCJ12"/>
      <c r="BCK12"/>
      <c r="BCL12"/>
      <c r="BCM12"/>
      <c r="BCN12"/>
      <c r="BCO12"/>
      <c r="BCP12"/>
      <c r="BCQ12"/>
      <c r="BCR12"/>
      <c r="BCS12"/>
      <c r="BCT12"/>
      <c r="BCU12"/>
      <c r="BCV12"/>
      <c r="BCW12"/>
      <c r="BCX12"/>
      <c r="BCY12"/>
      <c r="BCZ12"/>
      <c r="BDA12"/>
      <c r="BDB12"/>
      <c r="BDC12"/>
      <c r="BDD12"/>
      <c r="BDE12"/>
      <c r="BDF12"/>
      <c r="BDG12"/>
      <c r="BDH12"/>
      <c r="BDI12"/>
      <c r="BDJ12"/>
      <c r="BDK12"/>
      <c r="BDL12"/>
      <c r="BDM12"/>
      <c r="BDN12"/>
      <c r="BDO12"/>
      <c r="BDP12"/>
      <c r="BDQ12"/>
      <c r="BDR12"/>
      <c r="BDS12"/>
      <c r="BDT12"/>
      <c r="BDU12"/>
      <c r="BDV12"/>
      <c r="BDW12"/>
      <c r="BDX12"/>
      <c r="BDY12"/>
      <c r="BDZ12"/>
      <c r="BEA12"/>
      <c r="BEB12"/>
      <c r="BEC12"/>
      <c r="BED12"/>
      <c r="BEE12"/>
      <c r="BEF12"/>
      <c r="BEG12"/>
      <c r="BEH12"/>
      <c r="BEI12"/>
      <c r="BEJ12"/>
      <c r="BEK12"/>
      <c r="BEL12"/>
      <c r="BEM12"/>
      <c r="BEN12"/>
      <c r="BEO12"/>
      <c r="BEP12"/>
      <c r="BEQ12"/>
      <c r="BER12"/>
      <c r="BES12"/>
      <c r="BET12"/>
      <c r="BEU12"/>
      <c r="BEV12"/>
      <c r="BEW12"/>
      <c r="BEX12"/>
      <c r="BEY12"/>
      <c r="BEZ12"/>
      <c r="BFA12"/>
      <c r="BFB12"/>
      <c r="BFC12"/>
      <c r="BFD12"/>
      <c r="BFE12"/>
      <c r="BFF12"/>
      <c r="BFG12"/>
      <c r="BFH12"/>
      <c r="BFI12"/>
      <c r="BFJ12"/>
      <c r="BFK12"/>
      <c r="BFL12"/>
      <c r="BFM12"/>
      <c r="BFN12"/>
      <c r="BFO12"/>
      <c r="BFP12"/>
      <c r="BFQ12"/>
      <c r="BFR12"/>
      <c r="BFS12"/>
      <c r="BFT12"/>
      <c r="BFU12"/>
      <c r="BFV12"/>
      <c r="BFW12"/>
      <c r="BFX12"/>
      <c r="BFY12"/>
      <c r="BFZ12"/>
      <c r="BGA12"/>
      <c r="BGB12"/>
      <c r="BGC12"/>
      <c r="BGD12"/>
      <c r="BGE12"/>
      <c r="BGF12"/>
      <c r="BGG12"/>
      <c r="BGH12"/>
      <c r="BGI12"/>
      <c r="BGJ12"/>
      <c r="BGK12"/>
      <c r="BGL12"/>
      <c r="BGM12"/>
      <c r="BGN12"/>
      <c r="BGO12"/>
      <c r="BGP12"/>
      <c r="BGQ12"/>
      <c r="BGR12"/>
      <c r="BGS12"/>
      <c r="BGT12"/>
      <c r="BGU12"/>
      <c r="BGV12"/>
      <c r="BGW12"/>
      <c r="BGX12"/>
      <c r="BGY12"/>
      <c r="BGZ12"/>
      <c r="BHA12"/>
      <c r="BHB12"/>
      <c r="BHC12"/>
      <c r="BHD12"/>
      <c r="BHE12"/>
      <c r="BHF12"/>
      <c r="BHG12"/>
      <c r="BHH12"/>
      <c r="BHI12"/>
      <c r="BHJ12"/>
      <c r="BHK12"/>
      <c r="BHL12"/>
      <c r="BHM12"/>
      <c r="BHN12"/>
      <c r="BHO12"/>
      <c r="BHP12"/>
      <c r="BHQ12"/>
      <c r="BHR12"/>
      <c r="BHS12"/>
      <c r="BHT12"/>
      <c r="BHU12"/>
      <c r="BHV12"/>
      <c r="BHW12"/>
      <c r="BHX12"/>
      <c r="BHY12"/>
      <c r="BHZ12"/>
      <c r="BIA12"/>
      <c r="BIB12"/>
      <c r="BIC12"/>
      <c r="BID12"/>
      <c r="BIE12"/>
      <c r="BIF12"/>
      <c r="BIG12"/>
      <c r="BIH12"/>
      <c r="BII12"/>
      <c r="BIJ12"/>
      <c r="BIK12"/>
      <c r="BIL12"/>
      <c r="BIM12"/>
      <c r="BIN12"/>
      <c r="BIO12"/>
      <c r="BIP12"/>
      <c r="BIQ12"/>
      <c r="BIR12"/>
      <c r="BIS12"/>
      <c r="BIT12"/>
      <c r="BIU12"/>
      <c r="BIV12"/>
      <c r="BIW12"/>
      <c r="BIX12"/>
      <c r="BIY12"/>
      <c r="BIZ12"/>
      <c r="BJA12"/>
      <c r="BJB12"/>
      <c r="BJC12"/>
      <c r="BJD12"/>
      <c r="BJE12"/>
      <c r="BJF12"/>
      <c r="BJG12"/>
      <c r="BJH12"/>
      <c r="BJI12"/>
      <c r="BJJ12"/>
      <c r="BJK12"/>
      <c r="BJL12"/>
      <c r="BJM12"/>
      <c r="BJN12"/>
      <c r="BJO12"/>
      <c r="BJP12"/>
      <c r="BJQ12"/>
      <c r="BJR12"/>
      <c r="BJS12"/>
      <c r="BJT12"/>
      <c r="BJU12"/>
      <c r="BJV12"/>
      <c r="BJW12"/>
      <c r="BJX12"/>
      <c r="BJY12"/>
      <c r="BJZ12"/>
      <c r="BKA12"/>
      <c r="BKB12"/>
      <c r="BKC12"/>
      <c r="BKD12"/>
      <c r="BKE12"/>
      <c r="BKF12"/>
      <c r="BKG12"/>
      <c r="BKH12"/>
      <c r="BKI12"/>
      <c r="BKJ12"/>
      <c r="BKK12"/>
      <c r="BKL12"/>
      <c r="BKM12"/>
      <c r="BKN12"/>
      <c r="BKO12"/>
      <c r="BKP12"/>
      <c r="BKQ12"/>
      <c r="BKR12"/>
      <c r="BKS12"/>
      <c r="BKT12"/>
      <c r="BKU12"/>
      <c r="BKV12"/>
      <c r="BKW12"/>
      <c r="BKX12"/>
      <c r="BKY12"/>
      <c r="BKZ12"/>
      <c r="BLA12"/>
      <c r="BLB12"/>
      <c r="BLC12"/>
      <c r="BLD12"/>
      <c r="BLE12"/>
      <c r="BLF12"/>
      <c r="BLG12"/>
      <c r="BLH12"/>
      <c r="BLI12"/>
      <c r="BLJ12"/>
      <c r="BLK12"/>
      <c r="BLL12"/>
      <c r="BLM12"/>
      <c r="BLN12"/>
      <c r="BLO12"/>
      <c r="BLP12"/>
      <c r="BLQ12"/>
      <c r="BLR12"/>
      <c r="BLS12"/>
      <c r="BLT12"/>
      <c r="BLU12"/>
      <c r="BLV12"/>
      <c r="BLW12"/>
      <c r="BLX12"/>
      <c r="BLY12"/>
      <c r="BLZ12"/>
      <c r="BMA12"/>
      <c r="BMB12"/>
      <c r="BMC12"/>
      <c r="BMD12"/>
      <c r="BME12"/>
      <c r="BMF12"/>
      <c r="BMG12"/>
      <c r="BMH12"/>
      <c r="BMI12"/>
      <c r="BMJ12"/>
      <c r="BMK12"/>
      <c r="BML12"/>
      <c r="BMM12"/>
      <c r="BMN12"/>
      <c r="BMO12"/>
      <c r="BMP12"/>
      <c r="BMQ12"/>
      <c r="BMR12"/>
      <c r="BMS12"/>
      <c r="BMT12"/>
      <c r="BMU12"/>
      <c r="BMV12"/>
      <c r="BMW12"/>
      <c r="BMX12"/>
      <c r="BMY12"/>
      <c r="BMZ12"/>
      <c r="BNA12"/>
      <c r="BNB12"/>
      <c r="BNC12"/>
      <c r="BND12"/>
      <c r="BNE12"/>
      <c r="BNF12"/>
      <c r="BNG12"/>
      <c r="BNH12"/>
      <c r="BNI12"/>
      <c r="BNJ12"/>
      <c r="BNK12"/>
      <c r="BNL12"/>
      <c r="BNM12"/>
      <c r="BNN12"/>
      <c r="BNO12"/>
      <c r="BNP12"/>
      <c r="BNQ12"/>
      <c r="BNR12"/>
      <c r="BNS12"/>
      <c r="BNT12"/>
      <c r="BNU12"/>
      <c r="BNV12"/>
      <c r="BNW12"/>
      <c r="BNX12"/>
      <c r="BNY12"/>
      <c r="BNZ12"/>
      <c r="BOA12"/>
      <c r="BOB12"/>
      <c r="BOC12"/>
      <c r="BOD12"/>
      <c r="BOE12"/>
      <c r="BOF12"/>
      <c r="BOG12"/>
      <c r="BOH12"/>
      <c r="BOI12"/>
      <c r="BOJ12"/>
      <c r="BOK12"/>
      <c r="BOL12"/>
      <c r="BOM12"/>
      <c r="BON12"/>
      <c r="BOO12"/>
      <c r="BOP12"/>
      <c r="BOQ12"/>
      <c r="BOR12"/>
      <c r="BOS12"/>
      <c r="BOT12"/>
      <c r="BOU12"/>
      <c r="BOV12"/>
      <c r="BOW12"/>
      <c r="BOX12"/>
      <c r="BOY12"/>
      <c r="BOZ12"/>
      <c r="BPA12"/>
      <c r="BPB12"/>
      <c r="BPC12"/>
      <c r="BPD12"/>
      <c r="BPE12"/>
      <c r="BPF12"/>
      <c r="BPG12"/>
      <c r="BPH12"/>
      <c r="BPI12"/>
      <c r="BPJ12"/>
      <c r="BPK12"/>
      <c r="BPL12"/>
      <c r="BPM12"/>
      <c r="BPN12"/>
      <c r="BPO12"/>
      <c r="BPP12"/>
      <c r="BPQ12"/>
      <c r="BPR12"/>
      <c r="BPS12"/>
      <c r="BPT12"/>
      <c r="BPU12"/>
      <c r="BPV12"/>
      <c r="BPW12"/>
      <c r="BPX12"/>
      <c r="BPY12"/>
      <c r="BPZ12"/>
      <c r="BQA12"/>
      <c r="BQB12"/>
      <c r="BQC12"/>
      <c r="BQD12"/>
      <c r="BQE12"/>
      <c r="BQF12"/>
      <c r="BQG12"/>
      <c r="BQH12"/>
      <c r="BQI12"/>
      <c r="BQJ12"/>
      <c r="BQK12"/>
      <c r="BQL12"/>
      <c r="BQM12"/>
      <c r="BQN12"/>
      <c r="BQO12"/>
      <c r="BQP12"/>
      <c r="BQQ12"/>
      <c r="BQR12"/>
      <c r="BQS12"/>
      <c r="BQT12"/>
      <c r="BQU12"/>
      <c r="BQV12"/>
      <c r="BQW12"/>
      <c r="BQX12"/>
      <c r="BQY12"/>
      <c r="BQZ12"/>
      <c r="BRA12"/>
      <c r="BRB12"/>
      <c r="BRC12"/>
      <c r="BRD12"/>
      <c r="BRE12"/>
      <c r="BRF12"/>
      <c r="BRG12"/>
      <c r="BRH12"/>
      <c r="BRI12"/>
      <c r="BRJ12"/>
      <c r="BRK12"/>
      <c r="BRL12"/>
      <c r="BRM12"/>
      <c r="BRN12"/>
      <c r="BRO12"/>
      <c r="BRP12"/>
      <c r="BRQ12"/>
      <c r="BRR12"/>
      <c r="BRS12"/>
      <c r="BRT12"/>
      <c r="BRU12"/>
      <c r="BRV12"/>
      <c r="BRW12"/>
      <c r="BRX12"/>
      <c r="BRY12"/>
      <c r="BRZ12"/>
      <c r="BSA12"/>
      <c r="BSB12"/>
      <c r="BSC12"/>
      <c r="BSD12"/>
      <c r="BSE12"/>
      <c r="BSF12"/>
      <c r="BSG12"/>
      <c r="BSH12"/>
      <c r="BSI12"/>
      <c r="BSJ12"/>
      <c r="BSK12"/>
      <c r="BSL12"/>
      <c r="BSM12"/>
      <c r="BSN12"/>
      <c r="BSO12"/>
      <c r="BSP12"/>
      <c r="BSQ12"/>
      <c r="BSR12"/>
      <c r="BSS12"/>
      <c r="BST12"/>
      <c r="BSU12"/>
      <c r="BSV12"/>
      <c r="BSW12"/>
      <c r="BSX12"/>
      <c r="BSY12"/>
      <c r="BSZ12"/>
      <c r="BTA12"/>
      <c r="BTB12"/>
      <c r="BTC12"/>
      <c r="BTD12"/>
      <c r="BTE12"/>
      <c r="BTF12"/>
      <c r="BTG12"/>
      <c r="BTH12"/>
      <c r="BTI12"/>
      <c r="BTJ12"/>
      <c r="BTK12"/>
      <c r="BTL12"/>
      <c r="BTM12"/>
      <c r="BTN12"/>
      <c r="BTO12"/>
      <c r="BTP12"/>
      <c r="BTQ12"/>
      <c r="BTR12"/>
      <c r="BTS12"/>
      <c r="BTT12"/>
      <c r="BTU12"/>
      <c r="BTV12"/>
      <c r="BTW12"/>
      <c r="BTX12"/>
      <c r="BTY12"/>
      <c r="BTZ12"/>
      <c r="BUA12"/>
      <c r="BUB12"/>
      <c r="BUC12"/>
      <c r="BUD12"/>
      <c r="BUE12"/>
      <c r="BUF12"/>
      <c r="BUG12"/>
      <c r="BUH12"/>
      <c r="BUI12"/>
      <c r="BUJ12"/>
      <c r="BUK12"/>
      <c r="BUL12"/>
      <c r="BUM12"/>
      <c r="BUN12"/>
      <c r="BUO12"/>
      <c r="BUP12"/>
      <c r="BUQ12"/>
      <c r="BUR12"/>
      <c r="BUS12"/>
      <c r="BUT12"/>
      <c r="BUU12"/>
      <c r="BUV12"/>
      <c r="BUW12"/>
      <c r="BUX12"/>
      <c r="BUY12"/>
      <c r="BUZ12"/>
      <c r="BVA12"/>
      <c r="BVB12"/>
      <c r="BVC12"/>
      <c r="BVD12"/>
      <c r="BVE12"/>
      <c r="BVF12"/>
      <c r="BVG12"/>
      <c r="BVH12"/>
      <c r="BVI12"/>
      <c r="BVJ12"/>
      <c r="BVK12"/>
      <c r="BVL12"/>
      <c r="BVM12"/>
      <c r="BVN12"/>
      <c r="BVO12"/>
      <c r="BVP12"/>
      <c r="BVQ12"/>
      <c r="BVR12"/>
      <c r="BVS12"/>
      <c r="BVT12"/>
      <c r="BVU12"/>
      <c r="BVV12"/>
      <c r="BVW12"/>
      <c r="BVX12"/>
      <c r="BVY12"/>
      <c r="BVZ12"/>
      <c r="BWA12"/>
      <c r="BWB12"/>
      <c r="BWC12"/>
      <c r="BWD12"/>
      <c r="BWE12"/>
      <c r="BWF12"/>
      <c r="BWG12"/>
      <c r="BWH12"/>
      <c r="BWI12"/>
      <c r="BWJ12"/>
      <c r="BWK12"/>
      <c r="BWL12"/>
      <c r="BWM12"/>
      <c r="BWN12"/>
      <c r="BWO12"/>
      <c r="BWP12"/>
      <c r="BWQ12"/>
      <c r="BWR12"/>
      <c r="BWS12"/>
      <c r="BWT12"/>
      <c r="BWU12"/>
      <c r="BWV12"/>
      <c r="BWW12"/>
      <c r="BWX12"/>
      <c r="BWY12"/>
      <c r="BWZ12"/>
      <c r="BXA12"/>
      <c r="BXB12"/>
      <c r="BXC12"/>
      <c r="BXD12"/>
      <c r="BXE12"/>
      <c r="BXF12"/>
      <c r="BXG12"/>
      <c r="BXH12"/>
      <c r="BXI12"/>
      <c r="BXJ12"/>
      <c r="BXK12"/>
      <c r="BXL12"/>
      <c r="BXM12"/>
      <c r="BXN12"/>
      <c r="BXO12"/>
      <c r="BXP12"/>
      <c r="BXQ12"/>
      <c r="BXR12"/>
      <c r="BXS12"/>
      <c r="BXT12"/>
      <c r="BXU12"/>
      <c r="BXV12"/>
      <c r="BXW12"/>
      <c r="BXX12"/>
      <c r="BXY12"/>
      <c r="BXZ12"/>
      <c r="BYA12"/>
      <c r="BYB12"/>
      <c r="BYC12"/>
      <c r="BYD12"/>
      <c r="BYE12"/>
      <c r="BYF12"/>
      <c r="BYG12"/>
      <c r="BYH12"/>
      <c r="BYI12"/>
      <c r="BYJ12"/>
      <c r="BYK12"/>
      <c r="BYL12"/>
      <c r="BYM12"/>
      <c r="BYN12"/>
      <c r="BYO12"/>
      <c r="BYP12"/>
      <c r="BYQ12"/>
      <c r="BYR12"/>
      <c r="BYS12"/>
      <c r="BYT12"/>
      <c r="BYU12"/>
      <c r="BYV12"/>
      <c r="BYW12"/>
      <c r="BYX12"/>
      <c r="BYY12"/>
      <c r="BYZ12"/>
      <c r="BZA12"/>
      <c r="BZB12"/>
      <c r="BZC12"/>
      <c r="BZD12"/>
      <c r="BZE12"/>
      <c r="BZF12"/>
      <c r="BZG12"/>
      <c r="BZH12"/>
      <c r="BZI12"/>
      <c r="BZJ12"/>
      <c r="BZK12"/>
      <c r="BZL12"/>
      <c r="BZM12"/>
      <c r="BZN12"/>
      <c r="BZO12"/>
      <c r="BZP12"/>
      <c r="BZQ12"/>
      <c r="BZR12"/>
      <c r="BZS12"/>
      <c r="BZT12"/>
      <c r="BZU12"/>
      <c r="BZV12"/>
      <c r="BZW12"/>
      <c r="BZX12"/>
      <c r="BZY12"/>
      <c r="BZZ12"/>
      <c r="CAA12"/>
      <c r="CAB12"/>
      <c r="CAC12"/>
      <c r="CAD12"/>
      <c r="CAE12"/>
      <c r="CAF12"/>
      <c r="CAG12"/>
      <c r="CAH12"/>
      <c r="CAI12"/>
      <c r="CAJ12"/>
      <c r="CAK12"/>
      <c r="CAL12"/>
      <c r="CAM12"/>
      <c r="CAN12"/>
      <c r="CAO12"/>
      <c r="CAP12"/>
      <c r="CAQ12"/>
      <c r="CAR12"/>
      <c r="CAS12"/>
      <c r="CAT12"/>
      <c r="CAU12"/>
      <c r="CAV12"/>
      <c r="CAW12"/>
      <c r="CAX12"/>
      <c r="CAY12"/>
      <c r="CAZ12"/>
      <c r="CBA12"/>
      <c r="CBB12"/>
      <c r="CBC12"/>
      <c r="CBD12"/>
      <c r="CBE12"/>
      <c r="CBF12"/>
      <c r="CBG12"/>
      <c r="CBH12"/>
      <c r="CBI12"/>
      <c r="CBJ12"/>
      <c r="CBK12"/>
      <c r="CBL12"/>
      <c r="CBM12"/>
      <c r="CBN12"/>
      <c r="CBO12"/>
      <c r="CBP12"/>
      <c r="CBQ12"/>
      <c r="CBR12"/>
      <c r="CBS12"/>
      <c r="CBT12"/>
      <c r="CBU12"/>
      <c r="CBV12"/>
      <c r="CBW12"/>
      <c r="CBX12"/>
      <c r="CBY12"/>
      <c r="CBZ12"/>
      <c r="CCA12"/>
      <c r="CCB12"/>
      <c r="CCC12"/>
      <c r="CCD12"/>
      <c r="CCE12"/>
      <c r="CCF12"/>
      <c r="CCG12"/>
      <c r="CCH12"/>
      <c r="CCI12"/>
      <c r="CCJ12"/>
      <c r="CCK12"/>
      <c r="CCL12"/>
      <c r="CCM12"/>
      <c r="CCN12"/>
      <c r="CCO12"/>
      <c r="CCP12"/>
      <c r="CCQ12"/>
      <c r="CCR12"/>
      <c r="CCS12"/>
      <c r="CCT12"/>
      <c r="CCU12"/>
      <c r="CCV12"/>
      <c r="CCW12"/>
      <c r="CCX12"/>
      <c r="CCY12"/>
      <c r="CCZ12"/>
      <c r="CDA12"/>
      <c r="CDB12"/>
      <c r="CDC12"/>
      <c r="CDD12"/>
      <c r="CDE12"/>
      <c r="CDF12"/>
      <c r="CDG12"/>
      <c r="CDH12"/>
      <c r="CDI12"/>
      <c r="CDJ12"/>
      <c r="CDK12"/>
      <c r="CDL12"/>
      <c r="CDM12"/>
      <c r="CDN12"/>
      <c r="CDO12"/>
      <c r="CDP12"/>
      <c r="CDQ12"/>
      <c r="CDR12"/>
      <c r="CDS12"/>
      <c r="CDT12"/>
      <c r="CDU12"/>
      <c r="CDV12"/>
      <c r="CDW12"/>
      <c r="CDX12"/>
      <c r="CDY12"/>
      <c r="CDZ12"/>
      <c r="CEA12"/>
      <c r="CEB12"/>
      <c r="CEC12"/>
      <c r="CED12"/>
      <c r="CEE12"/>
      <c r="CEF12"/>
      <c r="CEG12"/>
      <c r="CEH12"/>
      <c r="CEI12"/>
      <c r="CEJ12"/>
      <c r="CEK12"/>
      <c r="CEL12"/>
      <c r="CEM12"/>
      <c r="CEN12"/>
      <c r="CEO12"/>
      <c r="CEP12"/>
      <c r="CEQ12"/>
      <c r="CER12"/>
      <c r="CES12"/>
      <c r="CET12"/>
      <c r="CEU12"/>
      <c r="CEV12"/>
      <c r="CEW12"/>
      <c r="CEX12"/>
      <c r="CEY12"/>
      <c r="CEZ12"/>
      <c r="CFA12"/>
      <c r="CFB12"/>
      <c r="CFC12"/>
      <c r="CFD12"/>
      <c r="CFE12"/>
      <c r="CFF12"/>
      <c r="CFG12"/>
      <c r="CFH12"/>
      <c r="CFI12"/>
      <c r="CFJ12"/>
      <c r="CFK12"/>
      <c r="CFL12"/>
      <c r="CFM12"/>
      <c r="CFN12"/>
      <c r="CFO12"/>
      <c r="CFP12"/>
      <c r="CFQ12"/>
      <c r="CFR12"/>
      <c r="CFS12"/>
      <c r="CFT12"/>
      <c r="CFU12"/>
      <c r="CFV12"/>
      <c r="CFW12"/>
      <c r="CFX12"/>
      <c r="CFY12"/>
      <c r="CFZ12"/>
      <c r="CGA12"/>
      <c r="CGB12"/>
      <c r="CGC12"/>
      <c r="CGD12"/>
      <c r="CGE12"/>
      <c r="CGF12"/>
      <c r="CGG12"/>
      <c r="CGH12"/>
      <c r="CGI12"/>
      <c r="CGJ12"/>
      <c r="CGK12"/>
      <c r="CGL12"/>
      <c r="CGM12"/>
      <c r="CGN12"/>
      <c r="CGO12"/>
      <c r="CGP12"/>
      <c r="CGQ12"/>
      <c r="CGR12"/>
      <c r="CGS12"/>
      <c r="CGT12"/>
      <c r="CGU12"/>
      <c r="CGV12"/>
      <c r="CGW12"/>
      <c r="CGX12"/>
      <c r="CGY12"/>
      <c r="CGZ12"/>
      <c r="CHA12"/>
      <c r="CHB12"/>
      <c r="CHC12"/>
      <c r="CHD12"/>
      <c r="CHE12"/>
      <c r="CHF12"/>
      <c r="CHG12"/>
      <c r="CHH12"/>
      <c r="CHI12"/>
      <c r="CHJ12"/>
      <c r="CHK12"/>
      <c r="CHL12"/>
      <c r="CHM12"/>
      <c r="CHN12"/>
      <c r="CHO12"/>
      <c r="CHP12"/>
      <c r="CHQ12"/>
      <c r="CHR12"/>
      <c r="CHS12"/>
      <c r="CHT12"/>
      <c r="CHU12"/>
      <c r="CHV12"/>
      <c r="CHW12"/>
      <c r="CHX12"/>
      <c r="CHY12"/>
      <c r="CHZ12"/>
      <c r="CIA12"/>
      <c r="CIB12"/>
      <c r="CIC12"/>
      <c r="CID12"/>
      <c r="CIE12"/>
      <c r="CIF12"/>
      <c r="CIG12"/>
      <c r="CIH12"/>
      <c r="CII12"/>
      <c r="CIJ12"/>
      <c r="CIK12"/>
      <c r="CIL12"/>
      <c r="CIM12"/>
      <c r="CIN12"/>
      <c r="CIO12"/>
      <c r="CIP12"/>
      <c r="CIQ12"/>
      <c r="CIR12"/>
      <c r="CIS12"/>
      <c r="CIT12"/>
      <c r="CIU12"/>
      <c r="CIV12"/>
      <c r="CIW12"/>
      <c r="CIX12"/>
      <c r="CIY12"/>
      <c r="CIZ12"/>
      <c r="CJA12"/>
      <c r="CJB12"/>
      <c r="CJC12"/>
      <c r="CJD12"/>
      <c r="CJE12"/>
      <c r="CJF12"/>
      <c r="CJG12"/>
      <c r="CJH12"/>
      <c r="CJI12"/>
      <c r="CJJ12"/>
      <c r="CJK12"/>
      <c r="CJL12"/>
      <c r="CJM12"/>
      <c r="CJN12"/>
      <c r="CJO12"/>
      <c r="CJP12"/>
      <c r="CJQ12"/>
      <c r="CJR12"/>
      <c r="CJS12"/>
      <c r="CJT12"/>
      <c r="CJU12"/>
      <c r="CJV12"/>
      <c r="CJW12"/>
      <c r="CJX12"/>
      <c r="CJY12"/>
      <c r="CJZ12"/>
      <c r="CKA12"/>
      <c r="CKB12"/>
      <c r="CKC12"/>
      <c r="CKD12"/>
      <c r="CKE12"/>
      <c r="CKF12"/>
      <c r="CKG12"/>
      <c r="CKH12"/>
      <c r="CKI12"/>
      <c r="CKJ12"/>
      <c r="CKK12"/>
      <c r="CKL12"/>
      <c r="CKM12"/>
      <c r="CKN12"/>
      <c r="CKO12"/>
      <c r="CKP12"/>
      <c r="CKQ12"/>
      <c r="CKR12"/>
      <c r="CKS12"/>
      <c r="CKT12"/>
      <c r="CKU12"/>
      <c r="CKV12"/>
      <c r="CKW12"/>
      <c r="CKX12"/>
      <c r="CKY12"/>
      <c r="CKZ12"/>
      <c r="CLA12"/>
      <c r="CLB12"/>
      <c r="CLC12"/>
      <c r="CLD12"/>
      <c r="CLE12"/>
      <c r="CLF12"/>
      <c r="CLG12"/>
      <c r="CLH12"/>
      <c r="CLI12"/>
      <c r="CLJ12"/>
      <c r="CLK12"/>
      <c r="CLL12"/>
      <c r="CLM12"/>
      <c r="CLN12"/>
      <c r="CLO12"/>
      <c r="CLP12"/>
      <c r="CLQ12"/>
      <c r="CLR12"/>
      <c r="CLS12"/>
      <c r="CLT12"/>
      <c r="CLU12"/>
      <c r="CLV12"/>
      <c r="CLW12"/>
      <c r="CLX12"/>
      <c r="CLY12"/>
      <c r="CLZ12"/>
      <c r="CMA12"/>
      <c r="CMB12"/>
      <c r="CMC12"/>
      <c r="CMD12"/>
      <c r="CME12"/>
      <c r="CMF12"/>
      <c r="CMG12"/>
      <c r="CMH12"/>
      <c r="CMI12"/>
      <c r="CMJ12"/>
      <c r="CMK12"/>
      <c r="CML12"/>
      <c r="CMM12"/>
      <c r="CMN12"/>
      <c r="CMO12"/>
      <c r="CMP12"/>
      <c r="CMQ12"/>
      <c r="CMR12"/>
      <c r="CMS12"/>
      <c r="CMT12"/>
      <c r="CMU12"/>
      <c r="CMV12"/>
      <c r="CMW12"/>
      <c r="CMX12"/>
      <c r="CMY12"/>
      <c r="CMZ12"/>
      <c r="CNA12"/>
      <c r="CNB12"/>
      <c r="CNC12"/>
      <c r="CND12"/>
      <c r="CNE12"/>
      <c r="CNF12"/>
      <c r="CNG12"/>
      <c r="CNH12"/>
      <c r="CNI12"/>
      <c r="CNJ12"/>
      <c r="CNK12"/>
      <c r="CNL12"/>
      <c r="CNM12"/>
      <c r="CNN12"/>
      <c r="CNO12"/>
      <c r="CNP12"/>
      <c r="CNQ12"/>
      <c r="CNR12"/>
      <c r="CNS12"/>
      <c r="CNT12"/>
      <c r="CNU12"/>
      <c r="CNV12"/>
      <c r="CNW12"/>
      <c r="CNX12"/>
      <c r="CNY12"/>
      <c r="CNZ12"/>
      <c r="COA12"/>
      <c r="COB12"/>
      <c r="COC12"/>
      <c r="COD12"/>
      <c r="COE12"/>
      <c r="COF12"/>
      <c r="COG12"/>
      <c r="COH12"/>
      <c r="COI12"/>
      <c r="COJ12"/>
      <c r="COK12"/>
      <c r="COL12"/>
      <c r="COM12"/>
      <c r="CON12"/>
      <c r="COO12"/>
      <c r="COP12"/>
      <c r="COQ12"/>
      <c r="COR12"/>
      <c r="COS12"/>
      <c r="COT12"/>
      <c r="COU12"/>
      <c r="COV12"/>
      <c r="COW12"/>
      <c r="COX12"/>
      <c r="COY12"/>
      <c r="COZ12"/>
      <c r="CPA12"/>
      <c r="CPB12"/>
      <c r="CPC12"/>
      <c r="CPD12"/>
      <c r="CPE12"/>
      <c r="CPF12"/>
      <c r="CPG12"/>
      <c r="CPH12"/>
      <c r="CPI12"/>
      <c r="CPJ12"/>
      <c r="CPK12"/>
      <c r="CPL12"/>
      <c r="CPM12"/>
      <c r="CPN12"/>
      <c r="CPO12"/>
      <c r="CPP12"/>
      <c r="CPQ12"/>
      <c r="CPR12"/>
      <c r="CPS12"/>
      <c r="CPT12"/>
      <c r="CPU12"/>
      <c r="CPV12"/>
      <c r="CPW12"/>
      <c r="CPX12"/>
      <c r="CPY12"/>
      <c r="CPZ12"/>
      <c r="CQA12"/>
      <c r="CQB12"/>
      <c r="CQC12"/>
      <c r="CQD12"/>
      <c r="CQE12"/>
      <c r="CQF12"/>
      <c r="CQG12"/>
      <c r="CQH12"/>
      <c r="CQI12"/>
      <c r="CQJ12"/>
      <c r="CQK12"/>
      <c r="CQL12"/>
      <c r="CQM12"/>
      <c r="CQN12"/>
      <c r="CQO12"/>
      <c r="CQP12"/>
      <c r="CQQ12"/>
      <c r="CQR12"/>
      <c r="CQS12"/>
      <c r="CQT12"/>
      <c r="CQU12"/>
      <c r="CQV12"/>
      <c r="CQW12"/>
      <c r="CQX12"/>
      <c r="CQY12"/>
      <c r="CQZ12"/>
      <c r="CRA12"/>
      <c r="CRB12"/>
      <c r="CRC12"/>
      <c r="CRD12"/>
      <c r="CRE12"/>
      <c r="CRF12"/>
      <c r="CRG12"/>
      <c r="CRH12"/>
      <c r="CRI12"/>
      <c r="CRJ12"/>
      <c r="CRK12"/>
      <c r="CRL12"/>
      <c r="CRM12"/>
      <c r="CRN12"/>
      <c r="CRO12"/>
      <c r="CRP12"/>
      <c r="CRQ12"/>
      <c r="CRR12"/>
      <c r="CRS12"/>
      <c r="CRT12"/>
      <c r="CRU12"/>
      <c r="CRV12"/>
      <c r="CRW12"/>
      <c r="CRX12"/>
      <c r="CRY12"/>
      <c r="CRZ12"/>
      <c r="CSA12"/>
      <c r="CSB12"/>
      <c r="CSC12"/>
      <c r="CSD12"/>
      <c r="CSE12"/>
      <c r="CSF12"/>
      <c r="CSG12"/>
      <c r="CSH12"/>
      <c r="CSI12"/>
      <c r="CSJ12"/>
      <c r="CSK12"/>
      <c r="CSL12"/>
      <c r="CSM12"/>
      <c r="CSN12"/>
      <c r="CSO12"/>
      <c r="CSP12"/>
      <c r="CSQ12"/>
      <c r="CSR12"/>
      <c r="CSS12"/>
      <c r="CST12"/>
      <c r="CSU12"/>
      <c r="CSV12"/>
      <c r="CSW12"/>
      <c r="CSX12"/>
      <c r="CSY12"/>
      <c r="CSZ12"/>
      <c r="CTA12"/>
      <c r="CTB12"/>
      <c r="CTC12"/>
      <c r="CTD12"/>
      <c r="CTE12"/>
      <c r="CTF12"/>
      <c r="CTG12"/>
      <c r="CTH12"/>
      <c r="CTI12"/>
      <c r="CTJ12"/>
      <c r="CTK12"/>
      <c r="CTL12"/>
      <c r="CTM12"/>
      <c r="CTN12"/>
      <c r="CTO12"/>
      <c r="CTP12"/>
      <c r="CTQ12"/>
      <c r="CTR12"/>
      <c r="CTS12"/>
      <c r="CTT12"/>
      <c r="CTU12"/>
      <c r="CTV12"/>
      <c r="CTW12"/>
      <c r="CTX12"/>
      <c r="CTY12"/>
      <c r="CTZ12"/>
      <c r="CUA12"/>
      <c r="CUB12"/>
      <c r="CUC12"/>
      <c r="CUD12"/>
      <c r="CUE12"/>
      <c r="CUF12"/>
      <c r="CUG12"/>
      <c r="CUH12"/>
      <c r="CUI12"/>
      <c r="CUJ12"/>
      <c r="CUK12"/>
      <c r="CUL12"/>
      <c r="CUM12"/>
      <c r="CUN12"/>
      <c r="CUO12"/>
      <c r="CUP12"/>
      <c r="CUQ12"/>
      <c r="CUR12"/>
      <c r="CUS12"/>
      <c r="CUT12"/>
      <c r="CUU12"/>
      <c r="CUV12"/>
      <c r="CUW12"/>
      <c r="CUX12"/>
      <c r="CUY12"/>
      <c r="CUZ12"/>
      <c r="CVA12"/>
      <c r="CVB12"/>
      <c r="CVC12"/>
      <c r="CVD12"/>
      <c r="CVE12"/>
      <c r="CVF12"/>
      <c r="CVG12"/>
      <c r="CVH12"/>
      <c r="CVI12"/>
      <c r="CVJ12"/>
      <c r="CVK12"/>
      <c r="CVL12"/>
      <c r="CVM12"/>
      <c r="CVN12"/>
      <c r="CVO12"/>
      <c r="CVP12"/>
      <c r="CVQ12"/>
      <c r="CVR12"/>
      <c r="CVS12"/>
      <c r="CVT12"/>
      <c r="CVU12"/>
      <c r="CVV12"/>
      <c r="CVW12"/>
      <c r="CVX12"/>
      <c r="CVY12"/>
      <c r="CVZ12"/>
      <c r="CWA12"/>
      <c r="CWB12"/>
      <c r="CWC12"/>
      <c r="CWD12"/>
      <c r="CWE12"/>
      <c r="CWF12"/>
      <c r="CWG12"/>
      <c r="CWH12"/>
      <c r="CWI12"/>
      <c r="CWJ12"/>
      <c r="CWK12"/>
      <c r="CWL12"/>
      <c r="CWM12"/>
      <c r="CWN12"/>
      <c r="CWO12"/>
      <c r="CWP12"/>
      <c r="CWQ12"/>
      <c r="CWR12"/>
      <c r="CWS12"/>
      <c r="CWT12"/>
      <c r="CWU12"/>
      <c r="CWV12"/>
      <c r="CWW12"/>
      <c r="CWX12"/>
      <c r="CWY12"/>
      <c r="CWZ12"/>
      <c r="CXA12"/>
      <c r="CXB12"/>
      <c r="CXC12"/>
      <c r="CXD12"/>
      <c r="CXE12"/>
      <c r="CXF12"/>
      <c r="CXG12"/>
      <c r="CXH12"/>
      <c r="CXI12"/>
      <c r="CXJ12"/>
      <c r="CXK12"/>
      <c r="CXL12"/>
      <c r="CXM12"/>
      <c r="CXN12"/>
      <c r="CXO12"/>
      <c r="CXP12"/>
      <c r="CXQ12"/>
      <c r="CXR12"/>
      <c r="CXS12"/>
      <c r="CXT12"/>
      <c r="CXU12"/>
      <c r="CXV12"/>
      <c r="CXW12"/>
      <c r="CXX12"/>
      <c r="CXY12"/>
      <c r="CXZ12"/>
      <c r="CYA12"/>
      <c r="CYB12"/>
      <c r="CYC12"/>
      <c r="CYD12"/>
      <c r="CYE12"/>
      <c r="CYF12"/>
      <c r="CYG12"/>
      <c r="CYH12"/>
      <c r="CYI12"/>
      <c r="CYJ12"/>
      <c r="CYK12"/>
      <c r="CYL12"/>
      <c r="CYM12"/>
      <c r="CYN12"/>
      <c r="CYO12"/>
      <c r="CYP12"/>
      <c r="CYQ12"/>
      <c r="CYR12"/>
      <c r="CYS12"/>
      <c r="CYT12"/>
      <c r="CYU12"/>
      <c r="CYV12"/>
      <c r="CYW12"/>
      <c r="CYX12"/>
      <c r="CYY12"/>
      <c r="CYZ12"/>
      <c r="CZA12"/>
      <c r="CZB12"/>
      <c r="CZC12"/>
      <c r="CZD12"/>
      <c r="CZE12"/>
      <c r="CZF12"/>
      <c r="CZG12"/>
      <c r="CZH12"/>
      <c r="CZI12"/>
      <c r="CZJ12"/>
      <c r="CZK12"/>
      <c r="CZL12"/>
      <c r="CZM12"/>
      <c r="CZN12"/>
      <c r="CZO12"/>
      <c r="CZP12"/>
      <c r="CZQ12"/>
      <c r="CZR12"/>
      <c r="CZS12"/>
      <c r="CZT12"/>
      <c r="CZU12"/>
      <c r="CZV12"/>
      <c r="CZW12"/>
      <c r="CZX12"/>
      <c r="CZY12"/>
      <c r="CZZ12"/>
      <c r="DAA12"/>
      <c r="DAB12"/>
      <c r="DAC12"/>
      <c r="DAD12"/>
      <c r="DAE12"/>
      <c r="DAF12"/>
      <c r="DAG12"/>
      <c r="DAH12"/>
      <c r="DAI12"/>
      <c r="DAJ12"/>
      <c r="DAK12"/>
      <c r="DAL12"/>
      <c r="DAM12"/>
      <c r="DAN12"/>
      <c r="DAO12"/>
      <c r="DAP12"/>
      <c r="DAQ12"/>
      <c r="DAR12"/>
      <c r="DAS12"/>
      <c r="DAT12"/>
      <c r="DAU12"/>
      <c r="DAV12"/>
      <c r="DAW12"/>
      <c r="DAX12"/>
      <c r="DAY12"/>
      <c r="DAZ12"/>
      <c r="DBA12"/>
      <c r="DBB12"/>
      <c r="DBC12"/>
      <c r="DBD12"/>
      <c r="DBE12"/>
      <c r="DBF12"/>
      <c r="DBG12"/>
      <c r="DBH12"/>
      <c r="DBI12"/>
      <c r="DBJ12"/>
      <c r="DBK12"/>
      <c r="DBL12"/>
      <c r="DBM12"/>
      <c r="DBN12"/>
      <c r="DBO12"/>
      <c r="DBP12"/>
      <c r="DBQ12"/>
      <c r="DBR12"/>
      <c r="DBS12"/>
      <c r="DBT12"/>
      <c r="DBU12"/>
      <c r="DBV12"/>
      <c r="DBW12"/>
      <c r="DBX12"/>
      <c r="DBY12"/>
      <c r="DBZ12"/>
      <c r="DCA12"/>
      <c r="DCB12"/>
      <c r="DCC12"/>
      <c r="DCD12"/>
      <c r="DCE12"/>
      <c r="DCF12"/>
      <c r="DCG12"/>
      <c r="DCH12"/>
      <c r="DCI12"/>
      <c r="DCJ12"/>
      <c r="DCK12"/>
      <c r="DCL12"/>
      <c r="DCM12"/>
      <c r="DCN12"/>
      <c r="DCO12"/>
      <c r="DCP12"/>
      <c r="DCQ12"/>
      <c r="DCR12"/>
      <c r="DCS12"/>
      <c r="DCT12"/>
      <c r="DCU12"/>
      <c r="DCV12"/>
      <c r="DCW12"/>
      <c r="DCX12"/>
      <c r="DCY12"/>
      <c r="DCZ12"/>
      <c r="DDA12"/>
      <c r="DDB12"/>
      <c r="DDC12"/>
      <c r="DDD12"/>
      <c r="DDE12"/>
      <c r="DDF12"/>
      <c r="DDG12"/>
      <c r="DDH12"/>
      <c r="DDI12"/>
      <c r="DDJ12"/>
      <c r="DDK12"/>
      <c r="DDL12"/>
      <c r="DDM12"/>
      <c r="DDN12"/>
      <c r="DDO12"/>
      <c r="DDP12"/>
      <c r="DDQ12"/>
      <c r="DDR12"/>
      <c r="DDS12"/>
      <c r="DDT12"/>
      <c r="DDU12"/>
      <c r="DDV12"/>
      <c r="DDW12"/>
      <c r="DDX12"/>
      <c r="DDY12"/>
      <c r="DDZ12"/>
      <c r="DEA12"/>
      <c r="DEB12"/>
      <c r="DEC12"/>
      <c r="DED12"/>
      <c r="DEE12"/>
      <c r="DEF12"/>
      <c r="DEG12"/>
      <c r="DEH12"/>
      <c r="DEI12"/>
      <c r="DEJ12"/>
      <c r="DEK12"/>
      <c r="DEL12"/>
      <c r="DEM12"/>
      <c r="DEN12"/>
      <c r="DEO12"/>
      <c r="DEP12"/>
      <c r="DEQ12"/>
      <c r="DER12"/>
      <c r="DES12"/>
      <c r="DET12"/>
      <c r="DEU12"/>
      <c r="DEV12"/>
      <c r="DEW12"/>
      <c r="DEX12"/>
      <c r="DEY12"/>
      <c r="DEZ12"/>
      <c r="DFA12"/>
      <c r="DFB12"/>
      <c r="DFC12"/>
      <c r="DFD12"/>
      <c r="DFE12"/>
      <c r="DFF12"/>
      <c r="DFG12"/>
      <c r="DFH12"/>
      <c r="DFI12"/>
      <c r="DFJ12"/>
      <c r="DFK12"/>
      <c r="DFL12"/>
      <c r="DFM12"/>
      <c r="DFN12"/>
      <c r="DFO12"/>
      <c r="DFP12"/>
      <c r="DFQ12"/>
      <c r="DFR12"/>
      <c r="DFS12"/>
      <c r="DFT12"/>
      <c r="DFU12"/>
      <c r="DFV12"/>
      <c r="DFW12"/>
      <c r="DFX12"/>
      <c r="DFY12"/>
      <c r="DFZ12"/>
      <c r="DGA12"/>
      <c r="DGB12"/>
      <c r="DGC12"/>
      <c r="DGD12"/>
      <c r="DGE12"/>
      <c r="DGF12"/>
      <c r="DGG12"/>
      <c r="DGH12"/>
      <c r="DGI12"/>
      <c r="DGJ12"/>
      <c r="DGK12"/>
      <c r="DGL12"/>
      <c r="DGM12"/>
      <c r="DGN12"/>
      <c r="DGO12"/>
      <c r="DGP12"/>
      <c r="DGQ12"/>
      <c r="DGR12"/>
      <c r="DGS12"/>
      <c r="DGT12"/>
      <c r="DGU12"/>
      <c r="DGV12"/>
      <c r="DGW12"/>
      <c r="DGX12"/>
      <c r="DGY12"/>
      <c r="DGZ12"/>
      <c r="DHA12"/>
      <c r="DHB12"/>
      <c r="DHC12"/>
      <c r="DHD12"/>
      <c r="DHE12"/>
      <c r="DHF12"/>
      <c r="DHG12"/>
      <c r="DHH12"/>
      <c r="DHI12"/>
      <c r="DHJ12"/>
      <c r="DHK12"/>
      <c r="DHL12"/>
      <c r="DHM12"/>
      <c r="DHN12"/>
      <c r="DHO12"/>
      <c r="DHP12"/>
      <c r="DHQ12"/>
      <c r="DHR12"/>
      <c r="DHS12"/>
      <c r="DHT12"/>
      <c r="DHU12"/>
      <c r="DHV12"/>
      <c r="DHW12"/>
      <c r="DHX12"/>
      <c r="DHY12"/>
      <c r="DHZ12"/>
      <c r="DIA12"/>
      <c r="DIB12"/>
      <c r="DIC12"/>
      <c r="DID12"/>
      <c r="DIE12"/>
      <c r="DIF12"/>
      <c r="DIG12"/>
      <c r="DIH12"/>
      <c r="DII12"/>
      <c r="DIJ12"/>
      <c r="DIK12"/>
      <c r="DIL12"/>
      <c r="DIM12"/>
      <c r="DIN12"/>
      <c r="DIO12"/>
      <c r="DIP12"/>
      <c r="DIQ12"/>
      <c r="DIR12"/>
      <c r="DIS12"/>
      <c r="DIT12"/>
      <c r="DIU12"/>
      <c r="DIV12"/>
      <c r="DIW12"/>
      <c r="DIX12"/>
      <c r="DIY12"/>
      <c r="DIZ12"/>
      <c r="DJA12"/>
      <c r="DJB12"/>
      <c r="DJC12"/>
      <c r="DJD12"/>
      <c r="DJE12"/>
      <c r="DJF12"/>
      <c r="DJG12"/>
      <c r="DJH12"/>
      <c r="DJI12"/>
      <c r="DJJ12"/>
      <c r="DJK12"/>
      <c r="DJL12"/>
      <c r="DJM12"/>
      <c r="DJN12"/>
      <c r="DJO12"/>
      <c r="DJP12"/>
      <c r="DJQ12"/>
      <c r="DJR12"/>
      <c r="DJS12"/>
      <c r="DJT12"/>
      <c r="DJU12"/>
      <c r="DJV12"/>
      <c r="DJW12"/>
      <c r="DJX12"/>
      <c r="DJY12"/>
      <c r="DJZ12"/>
      <c r="DKA12"/>
      <c r="DKB12"/>
      <c r="DKC12"/>
      <c r="DKD12"/>
      <c r="DKE12"/>
      <c r="DKF12"/>
      <c r="DKG12"/>
      <c r="DKH12"/>
      <c r="DKI12"/>
      <c r="DKJ12"/>
      <c r="DKK12"/>
      <c r="DKL12"/>
      <c r="DKM12"/>
      <c r="DKN12"/>
      <c r="DKO12"/>
      <c r="DKP12"/>
      <c r="DKQ12"/>
      <c r="DKR12"/>
      <c r="DKS12"/>
      <c r="DKT12"/>
      <c r="DKU12"/>
      <c r="DKV12"/>
      <c r="DKW12"/>
      <c r="DKX12"/>
      <c r="DKY12"/>
      <c r="DKZ12"/>
      <c r="DLA12"/>
      <c r="DLB12"/>
      <c r="DLC12"/>
      <c r="DLD12"/>
      <c r="DLE12"/>
      <c r="DLF12"/>
      <c r="DLG12"/>
      <c r="DLH12"/>
      <c r="DLI12"/>
      <c r="DLJ12"/>
      <c r="DLK12"/>
      <c r="DLL12"/>
      <c r="DLM12"/>
      <c r="DLN12"/>
      <c r="DLO12"/>
      <c r="DLP12"/>
      <c r="DLQ12"/>
      <c r="DLR12"/>
      <c r="DLS12"/>
      <c r="DLT12"/>
      <c r="DLU12"/>
      <c r="DLV12"/>
      <c r="DLW12"/>
      <c r="DLX12"/>
      <c r="DLY12"/>
      <c r="DLZ12"/>
      <c r="DMA12"/>
      <c r="DMB12"/>
      <c r="DMC12"/>
      <c r="DMD12"/>
      <c r="DME12"/>
      <c r="DMF12"/>
      <c r="DMG12"/>
      <c r="DMH12"/>
      <c r="DMI12"/>
      <c r="DMJ12"/>
      <c r="DMK12"/>
      <c r="DML12"/>
      <c r="DMM12"/>
      <c r="DMN12"/>
      <c r="DMO12"/>
      <c r="DMP12"/>
      <c r="DMQ12"/>
      <c r="DMR12"/>
      <c r="DMS12"/>
      <c r="DMT12"/>
      <c r="DMU12"/>
      <c r="DMV12"/>
      <c r="DMW12"/>
      <c r="DMX12"/>
      <c r="DMY12"/>
      <c r="DMZ12"/>
      <c r="DNA12"/>
      <c r="DNB12"/>
      <c r="DNC12"/>
      <c r="DND12"/>
      <c r="DNE12"/>
      <c r="DNF12"/>
      <c r="DNG12"/>
      <c r="DNH12"/>
      <c r="DNI12"/>
      <c r="DNJ12"/>
      <c r="DNK12"/>
      <c r="DNL12"/>
      <c r="DNM12"/>
      <c r="DNN12"/>
      <c r="DNO12"/>
      <c r="DNP12"/>
      <c r="DNQ12"/>
      <c r="DNR12"/>
      <c r="DNS12"/>
      <c r="DNT12"/>
      <c r="DNU12"/>
      <c r="DNV12"/>
      <c r="DNW12"/>
      <c r="DNX12"/>
      <c r="DNY12"/>
      <c r="DNZ12"/>
      <c r="DOA12"/>
      <c r="DOB12"/>
      <c r="DOC12"/>
      <c r="DOD12"/>
      <c r="DOE12"/>
      <c r="DOF12"/>
      <c r="DOG12"/>
      <c r="DOH12"/>
      <c r="DOI12"/>
      <c r="DOJ12"/>
      <c r="DOK12"/>
      <c r="DOL12"/>
      <c r="DOM12"/>
      <c r="DON12"/>
      <c r="DOO12"/>
      <c r="DOP12"/>
      <c r="DOQ12"/>
      <c r="DOR12"/>
      <c r="DOS12"/>
      <c r="DOT12"/>
      <c r="DOU12"/>
      <c r="DOV12"/>
      <c r="DOW12"/>
      <c r="DOX12"/>
      <c r="DOY12"/>
      <c r="DOZ12"/>
      <c r="DPA12"/>
      <c r="DPB12"/>
      <c r="DPC12"/>
      <c r="DPD12"/>
      <c r="DPE12"/>
      <c r="DPF12"/>
      <c r="DPG12"/>
      <c r="DPH12"/>
      <c r="DPI12"/>
      <c r="DPJ12"/>
      <c r="DPK12"/>
      <c r="DPL12"/>
      <c r="DPM12"/>
      <c r="DPN12"/>
      <c r="DPO12"/>
      <c r="DPP12"/>
      <c r="DPQ12"/>
      <c r="DPR12"/>
      <c r="DPS12"/>
      <c r="DPT12"/>
      <c r="DPU12"/>
      <c r="DPV12"/>
      <c r="DPW12"/>
      <c r="DPX12"/>
      <c r="DPY12"/>
      <c r="DPZ12"/>
      <c r="DQA12"/>
      <c r="DQB12"/>
      <c r="DQC12"/>
      <c r="DQD12"/>
      <c r="DQE12"/>
      <c r="DQF12"/>
      <c r="DQG12"/>
      <c r="DQH12"/>
      <c r="DQI12"/>
      <c r="DQJ12"/>
      <c r="DQK12"/>
      <c r="DQL12"/>
      <c r="DQM12"/>
      <c r="DQN12"/>
      <c r="DQO12"/>
      <c r="DQP12"/>
      <c r="DQQ12"/>
      <c r="DQR12"/>
      <c r="DQS12"/>
      <c r="DQT12"/>
      <c r="DQU12"/>
      <c r="DQV12"/>
      <c r="DQW12"/>
      <c r="DQX12"/>
      <c r="DQY12"/>
      <c r="DQZ12"/>
      <c r="DRA12"/>
      <c r="DRB12"/>
      <c r="DRC12"/>
      <c r="DRD12"/>
      <c r="DRE12"/>
      <c r="DRF12"/>
      <c r="DRG12"/>
      <c r="DRH12"/>
      <c r="DRI12"/>
      <c r="DRJ12"/>
      <c r="DRK12"/>
      <c r="DRL12"/>
      <c r="DRM12"/>
      <c r="DRN12"/>
      <c r="DRO12"/>
      <c r="DRP12"/>
      <c r="DRQ12"/>
      <c r="DRR12"/>
      <c r="DRS12"/>
      <c r="DRT12"/>
      <c r="DRU12"/>
      <c r="DRV12"/>
      <c r="DRW12"/>
      <c r="DRX12"/>
      <c r="DRY12"/>
      <c r="DRZ12"/>
      <c r="DSA12"/>
      <c r="DSB12"/>
      <c r="DSC12"/>
      <c r="DSD12"/>
      <c r="DSE12"/>
      <c r="DSF12"/>
      <c r="DSG12"/>
      <c r="DSH12"/>
      <c r="DSI12"/>
      <c r="DSJ12"/>
      <c r="DSK12"/>
      <c r="DSL12"/>
      <c r="DSM12"/>
      <c r="DSN12"/>
      <c r="DSO12"/>
      <c r="DSP12"/>
      <c r="DSQ12"/>
      <c r="DSR12"/>
      <c r="DSS12"/>
      <c r="DST12"/>
      <c r="DSU12"/>
      <c r="DSV12"/>
      <c r="DSW12"/>
      <c r="DSX12"/>
      <c r="DSY12"/>
      <c r="DSZ12"/>
      <c r="DTA12"/>
      <c r="DTB12"/>
      <c r="DTC12"/>
      <c r="DTD12"/>
      <c r="DTE12"/>
      <c r="DTF12"/>
      <c r="DTG12"/>
      <c r="DTH12"/>
      <c r="DTI12"/>
      <c r="DTJ12"/>
      <c r="DTK12"/>
      <c r="DTL12"/>
      <c r="DTM12"/>
      <c r="DTN12"/>
      <c r="DTO12"/>
      <c r="DTP12"/>
      <c r="DTQ12"/>
      <c r="DTR12"/>
      <c r="DTS12"/>
      <c r="DTT12"/>
      <c r="DTU12"/>
      <c r="DTV12"/>
      <c r="DTW12"/>
      <c r="DTX12"/>
      <c r="DTY12"/>
      <c r="DTZ12"/>
      <c r="DUA12"/>
      <c r="DUB12"/>
      <c r="DUC12"/>
      <c r="DUD12"/>
      <c r="DUE12"/>
      <c r="DUF12"/>
      <c r="DUG12"/>
      <c r="DUH12"/>
      <c r="DUI12"/>
      <c r="DUJ12"/>
      <c r="DUK12"/>
      <c r="DUL12"/>
      <c r="DUM12"/>
      <c r="DUN12"/>
      <c r="DUO12"/>
      <c r="DUP12"/>
      <c r="DUQ12"/>
      <c r="DUR12"/>
      <c r="DUS12"/>
      <c r="DUT12"/>
      <c r="DUU12"/>
      <c r="DUV12"/>
      <c r="DUW12"/>
      <c r="DUX12"/>
      <c r="DUY12"/>
      <c r="DUZ12"/>
      <c r="DVA12"/>
      <c r="DVB12"/>
      <c r="DVC12"/>
      <c r="DVD12"/>
      <c r="DVE12"/>
      <c r="DVF12"/>
      <c r="DVG12"/>
      <c r="DVH12"/>
      <c r="DVI12"/>
      <c r="DVJ12"/>
      <c r="DVK12"/>
      <c r="DVL12"/>
      <c r="DVM12"/>
      <c r="DVN12"/>
      <c r="DVO12"/>
      <c r="DVP12"/>
      <c r="DVQ12"/>
      <c r="DVR12"/>
      <c r="DVS12"/>
      <c r="DVT12"/>
      <c r="DVU12"/>
      <c r="DVV12"/>
      <c r="DVW12"/>
      <c r="DVX12"/>
      <c r="DVY12"/>
      <c r="DVZ12"/>
      <c r="DWA12"/>
      <c r="DWB12"/>
      <c r="DWC12"/>
      <c r="DWD12"/>
      <c r="DWE12"/>
      <c r="DWF12"/>
      <c r="DWG12"/>
      <c r="DWH12"/>
      <c r="DWI12"/>
      <c r="DWJ12"/>
      <c r="DWK12"/>
      <c r="DWL12"/>
      <c r="DWM12"/>
      <c r="DWN12"/>
      <c r="DWO12"/>
      <c r="DWP12"/>
      <c r="DWQ12"/>
      <c r="DWR12"/>
      <c r="DWS12"/>
      <c r="DWT12"/>
      <c r="DWU12"/>
      <c r="DWV12"/>
      <c r="DWW12"/>
      <c r="DWX12"/>
      <c r="DWY12"/>
      <c r="DWZ12"/>
      <c r="DXA12"/>
      <c r="DXB12"/>
      <c r="DXC12"/>
      <c r="DXD12"/>
      <c r="DXE12"/>
      <c r="DXF12"/>
      <c r="DXG12"/>
      <c r="DXH12"/>
      <c r="DXI12"/>
      <c r="DXJ12"/>
      <c r="DXK12"/>
      <c r="DXL12"/>
      <c r="DXM12"/>
      <c r="DXN12"/>
      <c r="DXO12"/>
      <c r="DXP12"/>
      <c r="DXQ12"/>
      <c r="DXR12"/>
      <c r="DXS12"/>
      <c r="DXT12"/>
      <c r="DXU12"/>
      <c r="DXV12"/>
      <c r="DXW12"/>
      <c r="DXX12"/>
      <c r="DXY12"/>
      <c r="DXZ12"/>
      <c r="DYA12"/>
      <c r="DYB12"/>
      <c r="DYC12"/>
      <c r="DYD12"/>
      <c r="DYE12"/>
      <c r="DYF12"/>
      <c r="DYG12"/>
      <c r="DYH12"/>
      <c r="DYI12"/>
      <c r="DYJ12"/>
      <c r="DYK12"/>
      <c r="DYL12"/>
      <c r="DYM12"/>
      <c r="DYN12"/>
      <c r="DYO12"/>
      <c r="DYP12"/>
      <c r="DYQ12"/>
      <c r="DYR12"/>
      <c r="DYS12"/>
      <c r="DYT12"/>
      <c r="DYU12"/>
      <c r="DYV12"/>
      <c r="DYW12"/>
      <c r="DYX12"/>
      <c r="DYY12"/>
      <c r="DYZ12"/>
      <c r="DZA12"/>
      <c r="DZB12"/>
      <c r="DZC12"/>
      <c r="DZD12"/>
      <c r="DZE12"/>
      <c r="DZF12"/>
      <c r="DZG12"/>
      <c r="DZH12"/>
      <c r="DZI12"/>
      <c r="DZJ12"/>
      <c r="DZK12"/>
      <c r="DZL12"/>
      <c r="DZM12"/>
      <c r="DZN12"/>
      <c r="DZO12"/>
      <c r="DZP12"/>
      <c r="DZQ12"/>
      <c r="DZR12"/>
      <c r="DZS12"/>
      <c r="DZT12"/>
      <c r="DZU12"/>
      <c r="DZV12"/>
      <c r="DZW12"/>
      <c r="DZX12"/>
      <c r="DZY12"/>
      <c r="DZZ12"/>
      <c r="EAA12"/>
      <c r="EAB12"/>
      <c r="EAC12"/>
      <c r="EAD12"/>
      <c r="EAE12"/>
      <c r="EAF12"/>
      <c r="EAG12"/>
      <c r="EAH12"/>
      <c r="EAI12"/>
      <c r="EAJ12"/>
      <c r="EAK12"/>
      <c r="EAL12"/>
      <c r="EAM12"/>
      <c r="EAN12"/>
      <c r="EAO12"/>
      <c r="EAP12"/>
      <c r="EAQ12"/>
      <c r="EAR12"/>
      <c r="EAS12"/>
      <c r="EAT12"/>
      <c r="EAU12"/>
      <c r="EAV12"/>
      <c r="EAW12"/>
      <c r="EAX12"/>
      <c r="EAY12"/>
      <c r="EAZ12"/>
      <c r="EBA12"/>
      <c r="EBB12"/>
      <c r="EBC12"/>
      <c r="EBD12"/>
      <c r="EBE12"/>
      <c r="EBF12"/>
      <c r="EBG12"/>
      <c r="EBH12"/>
      <c r="EBI12"/>
      <c r="EBJ12"/>
      <c r="EBK12"/>
      <c r="EBL12"/>
      <c r="EBM12"/>
      <c r="EBN12"/>
      <c r="EBO12"/>
      <c r="EBP12"/>
      <c r="EBQ12"/>
      <c r="EBR12"/>
      <c r="EBS12"/>
      <c r="EBT12"/>
      <c r="EBU12"/>
      <c r="EBV12"/>
      <c r="EBW12"/>
      <c r="EBX12"/>
      <c r="EBY12"/>
      <c r="EBZ12"/>
      <c r="ECA12"/>
      <c r="ECB12"/>
      <c r="ECC12"/>
      <c r="ECD12"/>
      <c r="ECE12"/>
      <c r="ECF12"/>
      <c r="ECG12"/>
      <c r="ECH12"/>
      <c r="ECI12"/>
      <c r="ECJ12"/>
      <c r="ECK12"/>
      <c r="ECL12"/>
      <c r="ECM12"/>
      <c r="ECN12"/>
      <c r="ECO12"/>
      <c r="ECP12"/>
      <c r="ECQ12"/>
      <c r="ECR12"/>
      <c r="ECS12"/>
      <c r="ECT12"/>
      <c r="ECU12"/>
      <c r="ECV12"/>
      <c r="ECW12"/>
      <c r="ECX12"/>
      <c r="ECY12"/>
      <c r="ECZ12"/>
      <c r="EDA12"/>
      <c r="EDB12"/>
      <c r="EDC12"/>
      <c r="EDD12"/>
      <c r="EDE12"/>
      <c r="EDF12"/>
      <c r="EDG12"/>
      <c r="EDH12"/>
      <c r="EDI12"/>
      <c r="EDJ12"/>
      <c r="EDK12"/>
      <c r="EDL12"/>
      <c r="EDM12"/>
      <c r="EDN12"/>
      <c r="EDO12"/>
      <c r="EDP12"/>
      <c r="EDQ12"/>
      <c r="EDR12"/>
      <c r="EDS12"/>
      <c r="EDT12"/>
      <c r="EDU12"/>
      <c r="EDV12"/>
      <c r="EDW12"/>
      <c r="EDX12"/>
      <c r="EDY12"/>
      <c r="EDZ12"/>
      <c r="EEA12"/>
      <c r="EEB12"/>
      <c r="EEC12"/>
      <c r="EED12"/>
      <c r="EEE12"/>
      <c r="EEF12"/>
      <c r="EEG12"/>
      <c r="EEH12"/>
      <c r="EEI12"/>
      <c r="EEJ12"/>
      <c r="EEK12"/>
      <c r="EEL12"/>
      <c r="EEM12"/>
      <c r="EEN12"/>
      <c r="EEO12"/>
      <c r="EEP12"/>
      <c r="EEQ12"/>
      <c r="EER12"/>
      <c r="EES12"/>
      <c r="EET12"/>
      <c r="EEU12"/>
      <c r="EEV12"/>
      <c r="EEW12"/>
      <c r="EEX12"/>
      <c r="EEY12"/>
      <c r="EEZ12"/>
      <c r="EFA12"/>
      <c r="EFB12"/>
      <c r="EFC12"/>
      <c r="EFD12"/>
      <c r="EFE12"/>
      <c r="EFF12"/>
      <c r="EFG12"/>
      <c r="EFH12"/>
      <c r="EFI12"/>
      <c r="EFJ12"/>
      <c r="EFK12"/>
      <c r="EFL12"/>
      <c r="EFM12"/>
      <c r="EFN12"/>
      <c r="EFO12"/>
      <c r="EFP12"/>
      <c r="EFQ12"/>
      <c r="EFR12"/>
      <c r="EFS12"/>
      <c r="EFT12"/>
      <c r="EFU12"/>
      <c r="EFV12"/>
      <c r="EFW12"/>
      <c r="EFX12"/>
      <c r="EFY12"/>
      <c r="EFZ12"/>
      <c r="EGA12"/>
      <c r="EGB12"/>
      <c r="EGC12"/>
      <c r="EGD12"/>
      <c r="EGE12"/>
      <c r="EGF12"/>
      <c r="EGG12"/>
      <c r="EGH12"/>
      <c r="EGI12"/>
      <c r="EGJ12"/>
      <c r="EGK12"/>
      <c r="EGL12"/>
      <c r="EGM12"/>
      <c r="EGN12"/>
      <c r="EGO12"/>
      <c r="EGP12"/>
      <c r="EGQ12"/>
      <c r="EGR12"/>
      <c r="EGS12"/>
      <c r="EGT12"/>
      <c r="EGU12"/>
      <c r="EGV12"/>
      <c r="EGW12"/>
      <c r="EGX12"/>
      <c r="EGY12"/>
      <c r="EGZ12"/>
      <c r="EHA12"/>
      <c r="EHB12"/>
      <c r="EHC12"/>
      <c r="EHD12"/>
      <c r="EHE12"/>
      <c r="EHF12"/>
      <c r="EHG12"/>
      <c r="EHH12"/>
      <c r="EHI12"/>
      <c r="EHJ12"/>
      <c r="EHK12"/>
      <c r="EHL12"/>
      <c r="EHM12"/>
      <c r="EHN12"/>
      <c r="EHO12"/>
      <c r="EHP12"/>
      <c r="EHQ12"/>
      <c r="EHR12"/>
      <c r="EHS12"/>
      <c r="EHT12"/>
      <c r="EHU12"/>
      <c r="EHV12"/>
      <c r="EHW12"/>
      <c r="EHX12"/>
      <c r="EHY12"/>
      <c r="EHZ12"/>
      <c r="EIA12"/>
      <c r="EIB12"/>
      <c r="EIC12"/>
      <c r="EID12"/>
      <c r="EIE12"/>
      <c r="EIF12"/>
      <c r="EIG12"/>
      <c r="EIH12"/>
      <c r="EII12"/>
      <c r="EIJ12"/>
      <c r="EIK12"/>
      <c r="EIL12"/>
      <c r="EIM12"/>
      <c r="EIN12"/>
      <c r="EIO12"/>
      <c r="EIP12"/>
      <c r="EIQ12"/>
      <c r="EIR12"/>
      <c r="EIS12"/>
      <c r="EIT12"/>
      <c r="EIU12"/>
      <c r="EIV12"/>
      <c r="EIW12"/>
      <c r="EIX12"/>
      <c r="EIY12"/>
      <c r="EIZ12"/>
      <c r="EJA12"/>
      <c r="EJB12"/>
      <c r="EJC12"/>
      <c r="EJD12"/>
      <c r="EJE12"/>
      <c r="EJF12"/>
      <c r="EJG12"/>
      <c r="EJH12"/>
      <c r="EJI12"/>
      <c r="EJJ12"/>
      <c r="EJK12"/>
      <c r="EJL12"/>
      <c r="EJM12"/>
      <c r="EJN12"/>
      <c r="EJO12"/>
      <c r="EJP12"/>
      <c r="EJQ12"/>
      <c r="EJR12"/>
      <c r="EJS12"/>
      <c r="EJT12"/>
      <c r="EJU12"/>
      <c r="EJV12"/>
      <c r="EJW12"/>
      <c r="EJX12"/>
      <c r="EJY12"/>
      <c r="EJZ12"/>
      <c r="EKA12"/>
      <c r="EKB12"/>
      <c r="EKC12"/>
      <c r="EKD12"/>
      <c r="EKE12"/>
      <c r="EKF12"/>
      <c r="EKG12"/>
      <c r="EKH12"/>
      <c r="EKI12"/>
      <c r="EKJ12"/>
      <c r="EKK12"/>
      <c r="EKL12"/>
      <c r="EKM12"/>
      <c r="EKN12"/>
      <c r="EKO12"/>
      <c r="EKP12"/>
      <c r="EKQ12"/>
      <c r="EKR12"/>
      <c r="EKS12"/>
      <c r="EKT12"/>
      <c r="EKU12"/>
      <c r="EKV12"/>
      <c r="EKW12"/>
      <c r="EKX12"/>
      <c r="EKY12"/>
      <c r="EKZ12"/>
      <c r="ELA12"/>
      <c r="ELB12"/>
      <c r="ELC12"/>
      <c r="ELD12"/>
      <c r="ELE12"/>
      <c r="ELF12"/>
      <c r="ELG12"/>
      <c r="ELH12"/>
      <c r="ELI12"/>
      <c r="ELJ12"/>
      <c r="ELK12"/>
      <c r="ELL12"/>
      <c r="ELM12"/>
      <c r="ELN12"/>
      <c r="ELO12"/>
      <c r="ELP12"/>
      <c r="ELQ12"/>
      <c r="ELR12"/>
      <c r="ELS12"/>
      <c r="ELT12"/>
      <c r="ELU12"/>
      <c r="ELV12"/>
      <c r="ELW12"/>
      <c r="ELX12"/>
      <c r="ELY12"/>
      <c r="ELZ12"/>
      <c r="EMA12"/>
      <c r="EMB12"/>
      <c r="EMC12"/>
      <c r="EMD12"/>
      <c r="EME12"/>
      <c r="EMF12"/>
      <c r="EMG12"/>
      <c r="EMH12"/>
      <c r="EMI12"/>
      <c r="EMJ12"/>
      <c r="EMK12"/>
      <c r="EML12"/>
      <c r="EMM12"/>
      <c r="EMN12"/>
      <c r="EMO12"/>
      <c r="EMP12"/>
      <c r="EMQ12"/>
      <c r="EMR12"/>
      <c r="EMS12"/>
      <c r="EMT12"/>
      <c r="EMU12"/>
      <c r="EMV12"/>
      <c r="EMW12"/>
      <c r="EMX12"/>
      <c r="EMY12"/>
      <c r="EMZ12"/>
      <c r="ENA12"/>
      <c r="ENB12"/>
      <c r="ENC12"/>
      <c r="END12"/>
      <c r="ENE12"/>
      <c r="ENF12"/>
      <c r="ENG12"/>
      <c r="ENH12"/>
      <c r="ENI12"/>
      <c r="ENJ12"/>
      <c r="ENK12"/>
      <c r="ENL12"/>
      <c r="ENM12"/>
      <c r="ENN12"/>
      <c r="ENO12"/>
      <c r="ENP12"/>
      <c r="ENQ12"/>
      <c r="ENR12"/>
      <c r="ENS12"/>
      <c r="ENT12"/>
      <c r="ENU12"/>
      <c r="ENV12"/>
      <c r="ENW12"/>
      <c r="ENX12"/>
      <c r="ENY12"/>
      <c r="ENZ12"/>
      <c r="EOA12"/>
      <c r="EOB12"/>
      <c r="EOC12"/>
      <c r="EOD12"/>
      <c r="EOE12"/>
      <c r="EOF12"/>
      <c r="EOG12"/>
      <c r="EOH12"/>
      <c r="EOI12"/>
      <c r="EOJ12"/>
      <c r="EOK12"/>
      <c r="EOL12"/>
      <c r="EOM12"/>
      <c r="EON12"/>
      <c r="EOO12"/>
      <c r="EOP12"/>
      <c r="EOQ12"/>
      <c r="EOR12"/>
      <c r="EOS12"/>
      <c r="EOT12"/>
      <c r="EOU12"/>
      <c r="EOV12"/>
      <c r="EOW12"/>
      <c r="EOX12"/>
      <c r="EOY12"/>
      <c r="EOZ12"/>
      <c r="EPA12"/>
      <c r="EPB12"/>
      <c r="EPC12"/>
      <c r="EPD12"/>
      <c r="EPE12"/>
      <c r="EPF12"/>
      <c r="EPG12"/>
      <c r="EPH12"/>
      <c r="EPI12"/>
      <c r="EPJ12"/>
      <c r="EPK12"/>
      <c r="EPL12"/>
      <c r="EPM12"/>
      <c r="EPN12"/>
      <c r="EPO12"/>
      <c r="EPP12"/>
      <c r="EPQ12"/>
      <c r="EPR12"/>
      <c r="EPS12"/>
      <c r="EPT12"/>
      <c r="EPU12"/>
      <c r="EPV12"/>
      <c r="EPW12"/>
      <c r="EPX12"/>
      <c r="EPY12"/>
      <c r="EPZ12"/>
      <c r="EQA12"/>
      <c r="EQB12"/>
      <c r="EQC12"/>
      <c r="EQD12"/>
      <c r="EQE12"/>
      <c r="EQF12"/>
      <c r="EQG12"/>
      <c r="EQH12"/>
      <c r="EQI12"/>
      <c r="EQJ12"/>
      <c r="EQK12"/>
      <c r="EQL12"/>
      <c r="EQM12"/>
      <c r="EQN12"/>
      <c r="EQO12"/>
      <c r="EQP12"/>
      <c r="EQQ12"/>
      <c r="EQR12"/>
      <c r="EQS12"/>
      <c r="EQT12"/>
      <c r="EQU12"/>
      <c r="EQV12"/>
      <c r="EQW12"/>
      <c r="EQX12"/>
      <c r="EQY12"/>
      <c r="EQZ12"/>
      <c r="ERA12"/>
      <c r="ERB12"/>
      <c r="ERC12"/>
      <c r="ERD12"/>
      <c r="ERE12"/>
      <c r="ERF12"/>
      <c r="ERG12"/>
      <c r="ERH12"/>
      <c r="ERI12"/>
      <c r="ERJ12"/>
      <c r="ERK12"/>
      <c r="ERL12"/>
      <c r="ERM12"/>
      <c r="ERN12"/>
      <c r="ERO12"/>
      <c r="ERP12"/>
      <c r="ERQ12"/>
      <c r="ERR12"/>
      <c r="ERS12"/>
      <c r="ERT12"/>
      <c r="ERU12"/>
      <c r="ERV12"/>
      <c r="ERW12"/>
      <c r="ERX12"/>
      <c r="ERY12"/>
      <c r="ERZ12"/>
      <c r="ESA12"/>
      <c r="ESB12"/>
      <c r="ESC12"/>
      <c r="ESD12"/>
      <c r="ESE12"/>
      <c r="ESF12"/>
      <c r="ESG12"/>
      <c r="ESH12"/>
      <c r="ESI12"/>
      <c r="ESJ12"/>
      <c r="ESK12"/>
      <c r="ESL12"/>
      <c r="ESM12"/>
      <c r="ESN12"/>
      <c r="ESO12"/>
      <c r="ESP12"/>
      <c r="ESQ12"/>
      <c r="ESR12"/>
      <c r="ESS12"/>
      <c r="EST12"/>
      <c r="ESU12"/>
      <c r="ESV12"/>
      <c r="ESW12"/>
      <c r="ESX12"/>
      <c r="ESY12"/>
      <c r="ESZ12"/>
      <c r="ETA12"/>
      <c r="ETB12"/>
      <c r="ETC12"/>
      <c r="ETD12"/>
      <c r="ETE12"/>
      <c r="ETF12"/>
      <c r="ETG12"/>
      <c r="ETH12"/>
      <c r="ETI12"/>
      <c r="ETJ12"/>
      <c r="ETK12"/>
      <c r="ETL12"/>
      <c r="ETM12"/>
      <c r="ETN12"/>
      <c r="ETO12"/>
      <c r="ETP12"/>
      <c r="ETQ12"/>
      <c r="ETR12"/>
      <c r="ETS12"/>
      <c r="ETT12"/>
      <c r="ETU12"/>
      <c r="ETV12"/>
      <c r="ETW12"/>
      <c r="ETX12"/>
      <c r="ETY12"/>
      <c r="ETZ12"/>
      <c r="EUA12"/>
      <c r="EUB12"/>
      <c r="EUC12"/>
      <c r="EUD12"/>
      <c r="EUE12"/>
      <c r="EUF12"/>
      <c r="EUG12"/>
      <c r="EUH12"/>
      <c r="EUI12"/>
      <c r="EUJ12"/>
      <c r="EUK12"/>
      <c r="EUL12"/>
      <c r="EUM12"/>
      <c r="EUN12"/>
      <c r="EUO12"/>
      <c r="EUP12"/>
      <c r="EUQ12"/>
      <c r="EUR12"/>
      <c r="EUS12"/>
      <c r="EUT12"/>
      <c r="EUU12"/>
      <c r="EUV12"/>
      <c r="EUW12"/>
      <c r="EUX12"/>
      <c r="EUY12"/>
      <c r="EUZ12"/>
      <c r="EVA12"/>
      <c r="EVB12"/>
      <c r="EVC12"/>
      <c r="EVD12"/>
      <c r="EVE12"/>
      <c r="EVF12"/>
      <c r="EVG12"/>
      <c r="EVH12"/>
      <c r="EVI12"/>
      <c r="EVJ12"/>
      <c r="EVK12"/>
      <c r="EVL12"/>
      <c r="EVM12"/>
      <c r="EVN12"/>
      <c r="EVO12"/>
      <c r="EVP12"/>
      <c r="EVQ12"/>
      <c r="EVR12"/>
      <c r="EVS12"/>
      <c r="EVT12"/>
      <c r="EVU12"/>
      <c r="EVV12"/>
      <c r="EVW12"/>
      <c r="EVX12"/>
      <c r="EVY12"/>
      <c r="EVZ12"/>
      <c r="EWA12"/>
      <c r="EWB12"/>
      <c r="EWC12"/>
      <c r="EWD12"/>
      <c r="EWE12"/>
      <c r="EWF12"/>
      <c r="EWG12"/>
      <c r="EWH12"/>
      <c r="EWI12"/>
      <c r="EWJ12"/>
      <c r="EWK12"/>
      <c r="EWL12"/>
      <c r="EWM12"/>
      <c r="EWN12"/>
      <c r="EWO12"/>
      <c r="EWP12"/>
      <c r="EWQ12"/>
      <c r="EWR12"/>
      <c r="EWS12"/>
      <c r="EWT12"/>
      <c r="EWU12"/>
      <c r="EWV12"/>
      <c r="EWW12"/>
      <c r="EWX12"/>
      <c r="EWY12"/>
      <c r="EWZ12"/>
      <c r="EXA12"/>
      <c r="EXB12"/>
      <c r="EXC12"/>
      <c r="EXD12"/>
      <c r="EXE12"/>
      <c r="EXF12"/>
      <c r="EXG12"/>
      <c r="EXH12"/>
      <c r="EXI12"/>
      <c r="EXJ12"/>
      <c r="EXK12"/>
      <c r="EXL12"/>
      <c r="EXM12"/>
      <c r="EXN12"/>
      <c r="EXO12"/>
      <c r="EXP12"/>
      <c r="EXQ12"/>
      <c r="EXR12"/>
      <c r="EXS12"/>
      <c r="EXT12"/>
      <c r="EXU12"/>
      <c r="EXV12"/>
      <c r="EXW12"/>
      <c r="EXX12"/>
      <c r="EXY12"/>
      <c r="EXZ12"/>
      <c r="EYA12"/>
      <c r="EYB12"/>
      <c r="EYC12"/>
      <c r="EYD12"/>
      <c r="EYE12"/>
      <c r="EYF12"/>
      <c r="EYG12"/>
      <c r="EYH12"/>
      <c r="EYI12"/>
      <c r="EYJ12"/>
      <c r="EYK12"/>
      <c r="EYL12"/>
      <c r="EYM12"/>
      <c r="EYN12"/>
      <c r="EYO12"/>
      <c r="EYP12"/>
      <c r="EYQ12"/>
      <c r="EYR12"/>
      <c r="EYS12"/>
      <c r="EYT12"/>
      <c r="EYU12"/>
      <c r="EYV12"/>
      <c r="EYW12"/>
      <c r="EYX12"/>
      <c r="EYY12"/>
      <c r="EYZ12"/>
      <c r="EZA12"/>
      <c r="EZB12"/>
      <c r="EZC12"/>
      <c r="EZD12"/>
      <c r="EZE12"/>
      <c r="EZF12"/>
      <c r="EZG12"/>
      <c r="EZH12"/>
      <c r="EZI12"/>
      <c r="EZJ12"/>
      <c r="EZK12"/>
      <c r="EZL12"/>
      <c r="EZM12"/>
      <c r="EZN12"/>
      <c r="EZO12"/>
      <c r="EZP12"/>
      <c r="EZQ12"/>
      <c r="EZR12"/>
      <c r="EZS12"/>
      <c r="EZT12"/>
      <c r="EZU12"/>
      <c r="EZV12"/>
      <c r="EZW12"/>
      <c r="EZX12"/>
      <c r="EZY12"/>
      <c r="EZZ12"/>
      <c r="FAA12"/>
      <c r="FAB12"/>
      <c r="FAC12"/>
      <c r="FAD12"/>
      <c r="FAE12"/>
      <c r="FAF12"/>
      <c r="FAG12"/>
      <c r="FAH12"/>
      <c r="FAI12"/>
      <c r="FAJ12"/>
      <c r="FAK12"/>
      <c r="FAL12"/>
      <c r="FAM12"/>
      <c r="FAN12"/>
      <c r="FAO12"/>
      <c r="FAP12"/>
      <c r="FAQ12"/>
      <c r="FAR12"/>
      <c r="FAS12"/>
      <c r="FAT12"/>
      <c r="FAU12"/>
      <c r="FAV12"/>
      <c r="FAW12"/>
      <c r="FAX12"/>
      <c r="FAY12"/>
      <c r="FAZ12"/>
      <c r="FBA12"/>
      <c r="FBB12"/>
      <c r="FBC12"/>
      <c r="FBD12"/>
      <c r="FBE12"/>
      <c r="FBF12"/>
      <c r="FBG12"/>
      <c r="FBH12"/>
      <c r="FBI12"/>
      <c r="FBJ12"/>
      <c r="FBK12"/>
      <c r="FBL12"/>
      <c r="FBM12"/>
      <c r="FBN12"/>
      <c r="FBO12"/>
      <c r="FBP12"/>
      <c r="FBQ12"/>
      <c r="FBR12"/>
      <c r="FBS12"/>
      <c r="FBT12"/>
      <c r="FBU12"/>
      <c r="FBV12"/>
      <c r="FBW12"/>
      <c r="FBX12"/>
      <c r="FBY12"/>
      <c r="FBZ12"/>
      <c r="FCA12"/>
      <c r="FCB12"/>
      <c r="FCC12"/>
      <c r="FCD12"/>
      <c r="FCE12"/>
      <c r="FCF12"/>
      <c r="FCG12"/>
      <c r="FCH12"/>
      <c r="FCI12"/>
      <c r="FCJ12"/>
      <c r="FCK12"/>
      <c r="FCL12"/>
      <c r="FCM12"/>
      <c r="FCN12"/>
      <c r="FCO12"/>
      <c r="FCP12"/>
      <c r="FCQ12"/>
      <c r="FCR12"/>
      <c r="FCS12"/>
      <c r="FCT12"/>
      <c r="FCU12"/>
      <c r="FCV12"/>
      <c r="FCW12"/>
      <c r="FCX12"/>
      <c r="FCY12"/>
      <c r="FCZ12"/>
      <c r="FDA12"/>
      <c r="FDB12"/>
      <c r="FDC12"/>
      <c r="FDD12"/>
      <c r="FDE12"/>
      <c r="FDF12"/>
      <c r="FDG12"/>
      <c r="FDH12"/>
      <c r="FDI12"/>
      <c r="FDJ12"/>
      <c r="FDK12"/>
      <c r="FDL12"/>
      <c r="FDM12"/>
      <c r="FDN12"/>
      <c r="FDO12"/>
      <c r="FDP12"/>
      <c r="FDQ12"/>
      <c r="FDR12"/>
      <c r="FDS12"/>
      <c r="FDT12"/>
      <c r="FDU12"/>
      <c r="FDV12"/>
      <c r="FDW12"/>
      <c r="FDX12"/>
      <c r="FDY12"/>
      <c r="FDZ12"/>
      <c r="FEA12"/>
      <c r="FEB12"/>
      <c r="FEC12"/>
      <c r="FED12"/>
      <c r="FEE12"/>
      <c r="FEF12"/>
      <c r="FEG12"/>
      <c r="FEH12"/>
      <c r="FEI12"/>
      <c r="FEJ12"/>
      <c r="FEK12"/>
      <c r="FEL12"/>
      <c r="FEM12"/>
      <c r="FEN12"/>
      <c r="FEO12"/>
      <c r="FEP12"/>
      <c r="FEQ12"/>
      <c r="FER12"/>
      <c r="FES12"/>
      <c r="FET12"/>
      <c r="FEU12"/>
      <c r="FEV12"/>
      <c r="FEW12"/>
      <c r="FEX12"/>
      <c r="FEY12"/>
      <c r="FEZ12"/>
      <c r="FFA12"/>
      <c r="FFB12"/>
      <c r="FFC12"/>
      <c r="FFD12"/>
      <c r="FFE12"/>
      <c r="FFF12"/>
      <c r="FFG12"/>
      <c r="FFH12"/>
      <c r="FFI12"/>
      <c r="FFJ12"/>
      <c r="FFK12"/>
      <c r="FFL12"/>
      <c r="FFM12"/>
      <c r="FFN12"/>
      <c r="FFO12"/>
      <c r="FFP12"/>
      <c r="FFQ12"/>
      <c r="FFR12"/>
      <c r="FFS12"/>
      <c r="FFT12"/>
      <c r="FFU12"/>
      <c r="FFV12"/>
      <c r="FFW12"/>
      <c r="FFX12"/>
      <c r="FFY12"/>
      <c r="FFZ12"/>
      <c r="FGA12"/>
      <c r="FGB12"/>
      <c r="FGC12"/>
      <c r="FGD12"/>
      <c r="FGE12"/>
      <c r="FGF12"/>
      <c r="FGG12"/>
      <c r="FGH12"/>
      <c r="FGI12"/>
      <c r="FGJ12"/>
      <c r="FGK12"/>
      <c r="FGL12"/>
      <c r="FGM12"/>
      <c r="FGN12"/>
      <c r="FGO12"/>
      <c r="FGP12"/>
      <c r="FGQ12"/>
      <c r="FGR12"/>
      <c r="FGS12"/>
      <c r="FGT12"/>
      <c r="FGU12"/>
      <c r="FGV12"/>
      <c r="FGW12"/>
      <c r="FGX12"/>
      <c r="FGY12"/>
      <c r="FGZ12"/>
      <c r="FHA12"/>
      <c r="FHB12"/>
      <c r="FHC12"/>
      <c r="FHD12"/>
      <c r="FHE12"/>
      <c r="FHF12"/>
      <c r="FHG12"/>
      <c r="FHH12"/>
      <c r="FHI12"/>
      <c r="FHJ12"/>
      <c r="FHK12"/>
      <c r="FHL12"/>
      <c r="FHM12"/>
      <c r="FHN12"/>
      <c r="FHO12"/>
      <c r="FHP12"/>
      <c r="FHQ12"/>
      <c r="FHR12"/>
      <c r="FHS12"/>
      <c r="FHT12"/>
      <c r="FHU12"/>
      <c r="FHV12"/>
      <c r="FHW12"/>
      <c r="FHX12"/>
      <c r="FHY12"/>
      <c r="FHZ12"/>
      <c r="FIA12"/>
      <c r="FIB12"/>
      <c r="FIC12"/>
      <c r="FID12"/>
      <c r="FIE12"/>
      <c r="FIF12"/>
      <c r="FIG12"/>
      <c r="FIH12"/>
      <c r="FII12"/>
      <c r="FIJ12"/>
      <c r="FIK12"/>
      <c r="FIL12"/>
      <c r="FIM12"/>
      <c r="FIN12"/>
      <c r="FIO12"/>
      <c r="FIP12"/>
      <c r="FIQ12"/>
      <c r="FIR12"/>
      <c r="FIS12"/>
      <c r="FIT12"/>
      <c r="FIU12"/>
      <c r="FIV12"/>
      <c r="FIW12"/>
      <c r="FIX12"/>
      <c r="FIY12"/>
      <c r="FIZ12"/>
      <c r="FJA12"/>
      <c r="FJB12"/>
      <c r="FJC12"/>
      <c r="FJD12"/>
      <c r="FJE12"/>
      <c r="FJF12"/>
      <c r="FJG12"/>
      <c r="FJH12"/>
      <c r="FJI12"/>
      <c r="FJJ12"/>
      <c r="FJK12"/>
      <c r="FJL12"/>
      <c r="FJM12"/>
      <c r="FJN12"/>
      <c r="FJO12"/>
      <c r="FJP12"/>
      <c r="FJQ12"/>
      <c r="FJR12"/>
      <c r="FJS12"/>
      <c r="FJT12"/>
      <c r="FJU12"/>
      <c r="FJV12"/>
      <c r="FJW12"/>
      <c r="FJX12"/>
      <c r="FJY12"/>
      <c r="FJZ12"/>
      <c r="FKA12"/>
      <c r="FKB12"/>
      <c r="FKC12"/>
      <c r="FKD12"/>
      <c r="FKE12"/>
      <c r="FKF12"/>
      <c r="FKG12"/>
      <c r="FKH12"/>
      <c r="FKI12"/>
      <c r="FKJ12"/>
      <c r="FKK12"/>
      <c r="FKL12"/>
      <c r="FKM12"/>
      <c r="FKN12"/>
      <c r="FKO12"/>
      <c r="FKP12"/>
      <c r="FKQ12"/>
      <c r="FKR12"/>
      <c r="FKS12"/>
      <c r="FKT12"/>
      <c r="FKU12"/>
      <c r="FKV12"/>
      <c r="FKW12"/>
      <c r="FKX12"/>
      <c r="FKY12"/>
      <c r="FKZ12"/>
      <c r="FLA12"/>
      <c r="FLB12"/>
      <c r="FLC12"/>
      <c r="FLD12"/>
      <c r="FLE12"/>
      <c r="FLF12"/>
      <c r="FLG12"/>
      <c r="FLH12"/>
      <c r="FLI12"/>
      <c r="FLJ12"/>
      <c r="FLK12"/>
      <c r="FLL12"/>
      <c r="FLM12"/>
      <c r="FLN12"/>
      <c r="FLO12"/>
      <c r="FLP12"/>
      <c r="FLQ12"/>
      <c r="FLR12"/>
      <c r="FLS12"/>
      <c r="FLT12"/>
      <c r="FLU12"/>
      <c r="FLV12"/>
      <c r="FLW12"/>
      <c r="FLX12"/>
      <c r="FLY12"/>
      <c r="FLZ12"/>
      <c r="FMA12"/>
      <c r="FMB12"/>
      <c r="FMC12"/>
      <c r="FMD12"/>
      <c r="FME12"/>
      <c r="FMF12"/>
      <c r="FMG12"/>
      <c r="FMH12"/>
      <c r="FMI12"/>
      <c r="FMJ12"/>
      <c r="FMK12"/>
      <c r="FML12"/>
      <c r="FMM12"/>
      <c r="FMN12"/>
      <c r="FMO12"/>
      <c r="FMP12"/>
      <c r="FMQ12"/>
      <c r="FMR12"/>
      <c r="FMS12"/>
      <c r="FMT12"/>
      <c r="FMU12"/>
      <c r="FMV12"/>
      <c r="FMW12"/>
      <c r="FMX12"/>
      <c r="FMY12"/>
      <c r="FMZ12"/>
      <c r="FNA12"/>
      <c r="FNB12"/>
      <c r="FNC12"/>
      <c r="FND12"/>
      <c r="FNE12"/>
      <c r="FNF12"/>
      <c r="FNG12"/>
      <c r="FNH12"/>
      <c r="FNI12"/>
      <c r="FNJ12"/>
      <c r="FNK12"/>
      <c r="FNL12"/>
      <c r="FNM12"/>
      <c r="FNN12"/>
      <c r="FNO12"/>
      <c r="FNP12"/>
      <c r="FNQ12"/>
      <c r="FNR12"/>
      <c r="FNS12"/>
      <c r="FNT12"/>
      <c r="FNU12"/>
      <c r="FNV12"/>
      <c r="FNW12"/>
      <c r="FNX12"/>
      <c r="FNY12"/>
      <c r="FNZ12"/>
      <c r="FOA12"/>
      <c r="FOB12"/>
      <c r="FOC12"/>
      <c r="FOD12"/>
      <c r="FOE12"/>
      <c r="FOF12"/>
      <c r="FOG12"/>
      <c r="FOH12"/>
      <c r="FOI12"/>
      <c r="FOJ12"/>
      <c r="FOK12"/>
      <c r="FOL12"/>
      <c r="FOM12"/>
      <c r="FON12"/>
      <c r="FOO12"/>
      <c r="FOP12"/>
      <c r="FOQ12"/>
      <c r="FOR12"/>
      <c r="FOS12"/>
      <c r="FOT12"/>
      <c r="FOU12"/>
      <c r="FOV12"/>
      <c r="FOW12"/>
      <c r="FOX12"/>
      <c r="FOY12"/>
      <c r="FOZ12"/>
      <c r="FPA12"/>
      <c r="FPB12"/>
      <c r="FPC12"/>
      <c r="FPD12"/>
      <c r="FPE12"/>
      <c r="FPF12"/>
      <c r="FPG12"/>
      <c r="FPH12"/>
      <c r="FPI12"/>
      <c r="FPJ12"/>
      <c r="FPK12"/>
      <c r="FPL12"/>
      <c r="FPM12"/>
      <c r="FPN12"/>
      <c r="FPO12"/>
      <c r="FPP12"/>
      <c r="FPQ12"/>
      <c r="FPR12"/>
      <c r="FPS12"/>
      <c r="FPT12"/>
      <c r="FPU12"/>
      <c r="FPV12"/>
      <c r="FPW12"/>
      <c r="FPX12"/>
      <c r="FPY12"/>
      <c r="FPZ12"/>
      <c r="FQA12"/>
      <c r="FQB12"/>
      <c r="FQC12"/>
      <c r="FQD12"/>
      <c r="FQE12"/>
      <c r="FQF12"/>
      <c r="FQG12"/>
      <c r="FQH12"/>
      <c r="FQI12"/>
      <c r="FQJ12"/>
      <c r="FQK12"/>
      <c r="FQL12"/>
      <c r="FQM12"/>
      <c r="FQN12"/>
      <c r="FQO12"/>
      <c r="FQP12"/>
      <c r="FQQ12"/>
      <c r="FQR12"/>
      <c r="FQS12"/>
      <c r="FQT12"/>
      <c r="FQU12"/>
      <c r="FQV12"/>
      <c r="FQW12"/>
      <c r="FQX12"/>
      <c r="FQY12"/>
      <c r="FQZ12"/>
      <c r="FRA12"/>
      <c r="FRB12"/>
      <c r="FRC12"/>
      <c r="FRD12"/>
      <c r="FRE12"/>
      <c r="FRF12"/>
      <c r="FRG12"/>
      <c r="FRH12"/>
      <c r="FRI12"/>
      <c r="FRJ12"/>
      <c r="FRK12"/>
      <c r="FRL12"/>
      <c r="FRM12"/>
      <c r="FRN12"/>
      <c r="FRO12"/>
      <c r="FRP12"/>
      <c r="FRQ12"/>
      <c r="FRR12"/>
      <c r="FRS12"/>
      <c r="FRT12"/>
      <c r="FRU12"/>
      <c r="FRV12"/>
      <c r="FRW12"/>
      <c r="FRX12"/>
      <c r="FRY12"/>
      <c r="FRZ12"/>
      <c r="FSA12"/>
      <c r="FSB12"/>
      <c r="FSC12"/>
      <c r="FSD12"/>
      <c r="FSE12"/>
      <c r="FSF12"/>
      <c r="FSG12"/>
      <c r="FSH12"/>
      <c r="FSI12"/>
      <c r="FSJ12"/>
      <c r="FSK12"/>
      <c r="FSL12"/>
      <c r="FSM12"/>
      <c r="FSN12"/>
      <c r="FSO12"/>
      <c r="FSP12"/>
      <c r="FSQ12"/>
      <c r="FSR12"/>
      <c r="FSS12"/>
      <c r="FST12"/>
      <c r="FSU12"/>
      <c r="FSV12"/>
      <c r="FSW12"/>
      <c r="FSX12"/>
      <c r="FSY12"/>
      <c r="FSZ12"/>
      <c r="FTA12"/>
      <c r="FTB12"/>
      <c r="FTC12"/>
      <c r="FTD12"/>
      <c r="FTE12"/>
      <c r="FTF12"/>
      <c r="FTG12"/>
      <c r="FTH12"/>
      <c r="FTI12"/>
      <c r="FTJ12"/>
      <c r="FTK12"/>
      <c r="FTL12"/>
      <c r="FTM12"/>
      <c r="FTN12"/>
      <c r="FTO12"/>
      <c r="FTP12"/>
      <c r="FTQ12"/>
      <c r="FTR12"/>
      <c r="FTS12"/>
      <c r="FTT12"/>
      <c r="FTU12"/>
      <c r="FTV12"/>
      <c r="FTW12"/>
      <c r="FTX12"/>
      <c r="FTY12"/>
      <c r="FTZ12"/>
      <c r="FUA12"/>
      <c r="FUB12"/>
      <c r="FUC12"/>
      <c r="FUD12"/>
      <c r="FUE12"/>
      <c r="FUF12"/>
      <c r="FUG12"/>
      <c r="FUH12"/>
      <c r="FUI12"/>
      <c r="FUJ12"/>
      <c r="FUK12"/>
      <c r="FUL12"/>
      <c r="FUM12"/>
      <c r="FUN12"/>
      <c r="FUO12"/>
      <c r="FUP12"/>
      <c r="FUQ12"/>
      <c r="FUR12"/>
      <c r="FUS12"/>
      <c r="FUT12"/>
      <c r="FUU12"/>
      <c r="FUV12"/>
      <c r="FUW12"/>
      <c r="FUX12"/>
      <c r="FUY12"/>
      <c r="FUZ12"/>
      <c r="FVA12"/>
      <c r="FVB12"/>
      <c r="FVC12"/>
      <c r="FVD12"/>
      <c r="FVE12"/>
      <c r="FVF12"/>
      <c r="FVG12"/>
      <c r="FVH12"/>
      <c r="FVI12"/>
      <c r="FVJ12"/>
      <c r="FVK12"/>
      <c r="FVL12"/>
      <c r="FVM12"/>
      <c r="FVN12"/>
      <c r="FVO12"/>
      <c r="FVP12"/>
      <c r="FVQ12"/>
      <c r="FVR12"/>
      <c r="FVS12"/>
      <c r="FVT12"/>
      <c r="FVU12"/>
      <c r="FVV12"/>
      <c r="FVW12"/>
      <c r="FVX12"/>
      <c r="FVY12"/>
      <c r="FVZ12"/>
      <c r="FWA12"/>
      <c r="FWB12"/>
      <c r="FWC12"/>
      <c r="FWD12"/>
      <c r="FWE12"/>
      <c r="FWF12"/>
      <c r="FWG12"/>
      <c r="FWH12"/>
      <c r="FWI12"/>
      <c r="FWJ12"/>
      <c r="FWK12"/>
      <c r="FWL12"/>
      <c r="FWM12"/>
      <c r="FWN12"/>
      <c r="FWO12"/>
      <c r="FWP12"/>
      <c r="FWQ12"/>
      <c r="FWR12"/>
      <c r="FWS12"/>
      <c r="FWT12"/>
      <c r="FWU12"/>
      <c r="FWV12"/>
      <c r="FWW12"/>
      <c r="FWX12"/>
      <c r="FWY12"/>
      <c r="FWZ12"/>
      <c r="FXA12"/>
      <c r="FXB12"/>
      <c r="FXC12"/>
      <c r="FXD12"/>
      <c r="FXE12"/>
      <c r="FXF12"/>
      <c r="FXG12"/>
      <c r="FXH12"/>
      <c r="FXI12"/>
      <c r="FXJ12"/>
      <c r="FXK12"/>
      <c r="FXL12"/>
      <c r="FXM12"/>
      <c r="FXN12"/>
      <c r="FXO12"/>
      <c r="FXP12"/>
      <c r="FXQ12"/>
      <c r="FXR12"/>
      <c r="FXS12"/>
      <c r="FXT12"/>
      <c r="FXU12"/>
      <c r="FXV12"/>
      <c r="FXW12"/>
      <c r="FXX12"/>
      <c r="FXY12"/>
      <c r="FXZ12"/>
      <c r="FYA12"/>
      <c r="FYB12"/>
      <c r="FYC12"/>
      <c r="FYD12"/>
      <c r="FYE12"/>
      <c r="FYF12"/>
      <c r="FYG12"/>
      <c r="FYH12"/>
      <c r="FYI12"/>
      <c r="FYJ12"/>
      <c r="FYK12"/>
      <c r="FYL12"/>
      <c r="FYM12"/>
      <c r="FYN12"/>
      <c r="FYO12"/>
      <c r="FYP12"/>
      <c r="FYQ12"/>
      <c r="FYR12"/>
      <c r="FYS12"/>
      <c r="FYT12"/>
      <c r="FYU12"/>
      <c r="FYV12"/>
      <c r="FYW12"/>
      <c r="FYX12"/>
      <c r="FYY12"/>
      <c r="FYZ12"/>
      <c r="FZA12"/>
      <c r="FZB12"/>
      <c r="FZC12"/>
      <c r="FZD12"/>
      <c r="FZE12"/>
      <c r="FZF12"/>
      <c r="FZG12"/>
      <c r="FZH12"/>
      <c r="FZI12"/>
      <c r="FZJ12"/>
      <c r="FZK12"/>
      <c r="FZL12"/>
      <c r="FZM12"/>
      <c r="FZN12"/>
      <c r="FZO12"/>
      <c r="FZP12"/>
      <c r="FZQ12"/>
      <c r="FZR12"/>
      <c r="FZS12"/>
      <c r="FZT12"/>
      <c r="FZU12"/>
      <c r="FZV12"/>
      <c r="FZW12"/>
      <c r="FZX12"/>
      <c r="FZY12"/>
      <c r="FZZ12"/>
      <c r="GAA12"/>
      <c r="GAB12"/>
      <c r="GAC12"/>
      <c r="GAD12"/>
      <c r="GAE12"/>
      <c r="GAF12"/>
      <c r="GAG12"/>
      <c r="GAH12"/>
      <c r="GAI12"/>
      <c r="GAJ12"/>
      <c r="GAK12"/>
      <c r="GAL12"/>
      <c r="GAM12"/>
      <c r="GAN12"/>
      <c r="GAO12"/>
      <c r="GAP12"/>
      <c r="GAQ12"/>
      <c r="GAR12"/>
      <c r="GAS12"/>
      <c r="GAT12"/>
      <c r="GAU12"/>
      <c r="GAV12"/>
      <c r="GAW12"/>
      <c r="GAX12"/>
      <c r="GAY12"/>
      <c r="GAZ12"/>
      <c r="GBA12"/>
      <c r="GBB12"/>
      <c r="GBC12"/>
      <c r="GBD12"/>
      <c r="GBE12"/>
      <c r="GBF12"/>
      <c r="GBG12"/>
      <c r="GBH12"/>
      <c r="GBI12"/>
      <c r="GBJ12"/>
      <c r="GBK12"/>
      <c r="GBL12"/>
      <c r="GBM12"/>
      <c r="GBN12"/>
      <c r="GBO12"/>
      <c r="GBP12"/>
      <c r="GBQ12"/>
      <c r="GBR12"/>
      <c r="GBS12"/>
      <c r="GBT12"/>
      <c r="GBU12"/>
      <c r="GBV12"/>
      <c r="GBW12"/>
      <c r="GBX12"/>
      <c r="GBY12"/>
      <c r="GBZ12"/>
      <c r="GCA12"/>
      <c r="GCB12"/>
      <c r="GCC12"/>
      <c r="GCD12"/>
      <c r="GCE12"/>
      <c r="GCF12"/>
      <c r="GCG12"/>
      <c r="GCH12"/>
      <c r="GCI12"/>
      <c r="GCJ12"/>
      <c r="GCK12"/>
      <c r="GCL12"/>
      <c r="GCM12"/>
      <c r="GCN12"/>
      <c r="GCO12"/>
      <c r="GCP12"/>
      <c r="GCQ12"/>
      <c r="GCR12"/>
      <c r="GCS12"/>
      <c r="GCT12"/>
      <c r="GCU12"/>
      <c r="GCV12"/>
      <c r="GCW12"/>
      <c r="GCX12"/>
      <c r="GCY12"/>
      <c r="GCZ12"/>
      <c r="GDA12"/>
      <c r="GDB12"/>
      <c r="GDC12"/>
      <c r="GDD12"/>
      <c r="GDE12"/>
      <c r="GDF12"/>
      <c r="GDG12"/>
      <c r="GDH12"/>
      <c r="GDI12"/>
      <c r="GDJ12"/>
      <c r="GDK12"/>
      <c r="GDL12"/>
      <c r="GDM12"/>
      <c r="GDN12"/>
      <c r="GDO12"/>
      <c r="GDP12"/>
      <c r="GDQ12"/>
      <c r="GDR12"/>
      <c r="GDS12"/>
      <c r="GDT12"/>
      <c r="GDU12"/>
      <c r="GDV12"/>
      <c r="GDW12"/>
      <c r="GDX12"/>
      <c r="GDY12"/>
      <c r="GDZ12"/>
      <c r="GEA12"/>
      <c r="GEB12"/>
      <c r="GEC12"/>
      <c r="GED12"/>
      <c r="GEE12"/>
      <c r="GEF12"/>
      <c r="GEG12"/>
      <c r="GEH12"/>
      <c r="GEI12"/>
      <c r="GEJ12"/>
      <c r="GEK12"/>
      <c r="GEL12"/>
      <c r="GEM12"/>
      <c r="GEN12"/>
      <c r="GEO12"/>
      <c r="GEP12"/>
      <c r="GEQ12"/>
      <c r="GER12"/>
      <c r="GES12"/>
      <c r="GET12"/>
      <c r="GEU12"/>
      <c r="GEV12"/>
      <c r="GEW12"/>
      <c r="GEX12"/>
      <c r="GEY12"/>
      <c r="GEZ12"/>
      <c r="GFA12"/>
      <c r="GFB12"/>
      <c r="GFC12"/>
      <c r="GFD12"/>
      <c r="GFE12"/>
      <c r="GFF12"/>
      <c r="GFG12"/>
      <c r="GFH12"/>
      <c r="GFI12"/>
      <c r="GFJ12"/>
      <c r="GFK12"/>
      <c r="GFL12"/>
      <c r="GFM12"/>
      <c r="GFN12"/>
      <c r="GFO12"/>
      <c r="GFP12"/>
      <c r="GFQ12"/>
      <c r="GFR12"/>
      <c r="GFS12"/>
      <c r="GFT12"/>
      <c r="GFU12"/>
      <c r="GFV12"/>
      <c r="GFW12"/>
      <c r="GFX12"/>
      <c r="GFY12"/>
      <c r="GFZ12"/>
      <c r="GGA12"/>
      <c r="GGB12"/>
      <c r="GGC12"/>
      <c r="GGD12"/>
      <c r="GGE12"/>
      <c r="GGF12"/>
      <c r="GGG12"/>
      <c r="GGH12"/>
      <c r="GGI12"/>
      <c r="GGJ12"/>
      <c r="GGK12"/>
      <c r="GGL12"/>
      <c r="GGM12"/>
      <c r="GGN12"/>
      <c r="GGO12"/>
      <c r="GGP12"/>
      <c r="GGQ12"/>
      <c r="GGR12"/>
      <c r="GGS12"/>
      <c r="GGT12"/>
      <c r="GGU12"/>
      <c r="GGV12"/>
      <c r="GGW12"/>
      <c r="GGX12"/>
      <c r="GGY12"/>
      <c r="GGZ12"/>
      <c r="GHA12"/>
      <c r="GHB12"/>
      <c r="GHC12"/>
      <c r="GHD12"/>
      <c r="GHE12"/>
      <c r="GHF12"/>
      <c r="GHG12"/>
      <c r="GHH12"/>
      <c r="GHI12"/>
      <c r="GHJ12"/>
      <c r="GHK12"/>
      <c r="GHL12"/>
      <c r="GHM12"/>
      <c r="GHN12"/>
      <c r="GHO12"/>
      <c r="GHP12"/>
      <c r="GHQ12"/>
      <c r="GHR12"/>
      <c r="GHS12"/>
      <c r="GHT12"/>
      <c r="GHU12"/>
      <c r="GHV12"/>
      <c r="GHW12"/>
      <c r="GHX12"/>
      <c r="GHY12"/>
      <c r="GHZ12"/>
      <c r="GIA12"/>
      <c r="GIB12"/>
      <c r="GIC12"/>
      <c r="GID12"/>
      <c r="GIE12"/>
      <c r="GIF12"/>
      <c r="GIG12"/>
      <c r="GIH12"/>
      <c r="GII12"/>
      <c r="GIJ12"/>
      <c r="GIK12"/>
      <c r="GIL12"/>
      <c r="GIM12"/>
      <c r="GIN12"/>
      <c r="GIO12"/>
      <c r="GIP12"/>
      <c r="GIQ12"/>
      <c r="GIR12"/>
      <c r="GIS12"/>
      <c r="GIT12"/>
      <c r="GIU12"/>
      <c r="GIV12"/>
      <c r="GIW12"/>
      <c r="GIX12"/>
      <c r="GIY12"/>
      <c r="GIZ12"/>
      <c r="GJA12"/>
      <c r="GJB12"/>
      <c r="GJC12"/>
      <c r="GJD12"/>
      <c r="GJE12"/>
      <c r="GJF12"/>
      <c r="GJG12"/>
      <c r="GJH12"/>
      <c r="GJI12"/>
      <c r="GJJ12"/>
      <c r="GJK12"/>
      <c r="GJL12"/>
      <c r="GJM12"/>
      <c r="GJN12"/>
      <c r="GJO12"/>
      <c r="GJP12"/>
      <c r="GJQ12"/>
      <c r="GJR12"/>
      <c r="GJS12"/>
      <c r="GJT12"/>
      <c r="GJU12"/>
      <c r="GJV12"/>
      <c r="GJW12"/>
      <c r="GJX12"/>
      <c r="GJY12"/>
      <c r="GJZ12"/>
      <c r="GKA12"/>
      <c r="GKB12"/>
      <c r="GKC12"/>
      <c r="GKD12"/>
      <c r="GKE12"/>
      <c r="GKF12"/>
      <c r="GKG12"/>
      <c r="GKH12"/>
      <c r="GKI12"/>
      <c r="GKJ12"/>
      <c r="GKK12"/>
      <c r="GKL12"/>
      <c r="GKM12"/>
      <c r="GKN12"/>
      <c r="GKO12"/>
      <c r="GKP12"/>
      <c r="GKQ12"/>
      <c r="GKR12"/>
      <c r="GKS12"/>
      <c r="GKT12"/>
      <c r="GKU12"/>
      <c r="GKV12"/>
      <c r="GKW12"/>
      <c r="GKX12"/>
      <c r="GKY12"/>
      <c r="GKZ12"/>
      <c r="GLA12"/>
      <c r="GLB12"/>
      <c r="GLC12"/>
      <c r="GLD12"/>
      <c r="GLE12"/>
      <c r="GLF12"/>
      <c r="GLG12"/>
      <c r="GLH12"/>
      <c r="GLI12"/>
      <c r="GLJ12"/>
      <c r="GLK12"/>
      <c r="GLL12"/>
      <c r="GLM12"/>
      <c r="GLN12"/>
      <c r="GLO12"/>
      <c r="GLP12"/>
      <c r="GLQ12"/>
      <c r="GLR12"/>
      <c r="GLS12"/>
      <c r="GLT12"/>
      <c r="GLU12"/>
      <c r="GLV12"/>
      <c r="GLW12"/>
      <c r="GLX12"/>
      <c r="GLY12"/>
      <c r="GLZ12"/>
      <c r="GMA12"/>
      <c r="GMB12"/>
      <c r="GMC12"/>
      <c r="GMD12"/>
      <c r="GME12"/>
      <c r="GMF12"/>
      <c r="GMG12"/>
      <c r="GMH12"/>
      <c r="GMI12"/>
      <c r="GMJ12"/>
      <c r="GMK12"/>
      <c r="GML12"/>
      <c r="GMM12"/>
      <c r="GMN12"/>
      <c r="GMO12"/>
      <c r="GMP12"/>
      <c r="GMQ12"/>
      <c r="GMR12"/>
      <c r="GMS12"/>
      <c r="GMT12"/>
      <c r="GMU12"/>
      <c r="GMV12"/>
      <c r="GMW12"/>
      <c r="GMX12"/>
      <c r="GMY12"/>
      <c r="GMZ12"/>
      <c r="GNA12"/>
      <c r="GNB12"/>
      <c r="GNC12"/>
      <c r="GND12"/>
      <c r="GNE12"/>
      <c r="GNF12"/>
      <c r="GNG12"/>
      <c r="GNH12"/>
      <c r="GNI12"/>
      <c r="GNJ12"/>
      <c r="GNK12"/>
      <c r="GNL12"/>
      <c r="GNM12"/>
      <c r="GNN12"/>
      <c r="GNO12"/>
      <c r="GNP12"/>
      <c r="GNQ12"/>
      <c r="GNR12"/>
      <c r="GNS12"/>
      <c r="GNT12"/>
      <c r="GNU12"/>
      <c r="GNV12"/>
      <c r="GNW12"/>
      <c r="GNX12"/>
      <c r="GNY12"/>
      <c r="GNZ12"/>
      <c r="GOA12"/>
      <c r="GOB12"/>
      <c r="GOC12"/>
      <c r="GOD12"/>
      <c r="GOE12"/>
      <c r="GOF12"/>
      <c r="GOG12"/>
      <c r="GOH12"/>
      <c r="GOI12"/>
      <c r="GOJ12"/>
      <c r="GOK12"/>
      <c r="GOL12"/>
      <c r="GOM12"/>
      <c r="GON12"/>
      <c r="GOO12"/>
      <c r="GOP12"/>
      <c r="GOQ12"/>
      <c r="GOR12"/>
      <c r="GOS12"/>
      <c r="GOT12"/>
      <c r="GOU12"/>
      <c r="GOV12"/>
      <c r="GOW12"/>
      <c r="GOX12"/>
      <c r="GOY12"/>
      <c r="GOZ12"/>
      <c r="GPA12"/>
      <c r="GPB12"/>
      <c r="GPC12"/>
      <c r="GPD12"/>
      <c r="GPE12"/>
      <c r="GPF12"/>
      <c r="GPG12"/>
      <c r="GPH12"/>
      <c r="GPI12"/>
      <c r="GPJ12"/>
      <c r="GPK12"/>
      <c r="GPL12"/>
      <c r="GPM12"/>
      <c r="GPN12"/>
      <c r="GPO12"/>
      <c r="GPP12"/>
      <c r="GPQ12"/>
      <c r="GPR12"/>
      <c r="GPS12"/>
      <c r="GPT12"/>
      <c r="GPU12"/>
      <c r="GPV12"/>
      <c r="GPW12"/>
      <c r="GPX12"/>
      <c r="GPY12"/>
      <c r="GPZ12"/>
      <c r="GQA12"/>
      <c r="GQB12"/>
      <c r="GQC12"/>
      <c r="GQD12"/>
      <c r="GQE12"/>
      <c r="GQF12"/>
      <c r="GQG12"/>
      <c r="GQH12"/>
      <c r="GQI12"/>
      <c r="GQJ12"/>
      <c r="GQK12"/>
      <c r="GQL12"/>
      <c r="GQM12"/>
      <c r="GQN12"/>
      <c r="GQO12"/>
      <c r="GQP12"/>
      <c r="GQQ12"/>
      <c r="GQR12"/>
      <c r="GQS12"/>
      <c r="GQT12"/>
      <c r="GQU12"/>
      <c r="GQV12"/>
      <c r="GQW12"/>
      <c r="GQX12"/>
      <c r="GQY12"/>
      <c r="GQZ12"/>
      <c r="GRA12"/>
      <c r="GRB12"/>
      <c r="GRC12"/>
      <c r="GRD12"/>
      <c r="GRE12"/>
      <c r="GRF12"/>
      <c r="GRG12"/>
      <c r="GRH12"/>
      <c r="GRI12"/>
      <c r="GRJ12"/>
      <c r="GRK12"/>
      <c r="GRL12"/>
      <c r="GRM12"/>
      <c r="GRN12"/>
      <c r="GRO12"/>
      <c r="GRP12"/>
      <c r="GRQ12"/>
      <c r="GRR12"/>
      <c r="GRS12"/>
      <c r="GRT12"/>
      <c r="GRU12"/>
      <c r="GRV12"/>
      <c r="GRW12"/>
      <c r="GRX12"/>
      <c r="GRY12"/>
      <c r="GRZ12"/>
      <c r="GSA12"/>
      <c r="GSB12"/>
      <c r="GSC12"/>
      <c r="GSD12"/>
      <c r="GSE12"/>
      <c r="GSF12"/>
      <c r="GSG12"/>
      <c r="GSH12"/>
      <c r="GSI12"/>
      <c r="GSJ12"/>
      <c r="GSK12"/>
      <c r="GSL12"/>
      <c r="GSM12"/>
      <c r="GSN12"/>
      <c r="GSO12"/>
      <c r="GSP12"/>
      <c r="GSQ12"/>
      <c r="GSR12"/>
      <c r="GSS12"/>
      <c r="GST12"/>
      <c r="GSU12"/>
      <c r="GSV12"/>
      <c r="GSW12"/>
      <c r="GSX12"/>
      <c r="GSY12"/>
      <c r="GSZ12"/>
      <c r="GTA12"/>
      <c r="GTB12"/>
      <c r="GTC12"/>
      <c r="GTD12"/>
      <c r="GTE12"/>
      <c r="GTF12"/>
      <c r="GTG12"/>
      <c r="GTH12"/>
      <c r="GTI12"/>
      <c r="GTJ12"/>
      <c r="GTK12"/>
      <c r="GTL12"/>
      <c r="GTM12"/>
      <c r="GTN12"/>
      <c r="GTO12"/>
      <c r="GTP12"/>
      <c r="GTQ12"/>
      <c r="GTR12"/>
      <c r="GTS12"/>
      <c r="GTT12"/>
      <c r="GTU12"/>
      <c r="GTV12"/>
      <c r="GTW12"/>
      <c r="GTX12"/>
      <c r="GTY12"/>
      <c r="GTZ12"/>
      <c r="GUA12"/>
      <c r="GUB12"/>
      <c r="GUC12"/>
      <c r="GUD12"/>
      <c r="GUE12"/>
      <c r="GUF12"/>
      <c r="GUG12"/>
      <c r="GUH12"/>
      <c r="GUI12"/>
      <c r="GUJ12"/>
      <c r="GUK12"/>
      <c r="GUL12"/>
      <c r="GUM12"/>
      <c r="GUN12"/>
      <c r="GUO12"/>
      <c r="GUP12"/>
      <c r="GUQ12"/>
      <c r="GUR12"/>
      <c r="GUS12"/>
      <c r="GUT12"/>
      <c r="GUU12"/>
      <c r="GUV12"/>
      <c r="GUW12"/>
      <c r="GUX12"/>
      <c r="GUY12"/>
      <c r="GUZ12"/>
      <c r="GVA12"/>
      <c r="GVB12"/>
      <c r="GVC12"/>
      <c r="GVD12"/>
      <c r="GVE12"/>
      <c r="GVF12"/>
      <c r="GVG12"/>
      <c r="GVH12"/>
      <c r="GVI12"/>
      <c r="GVJ12"/>
      <c r="GVK12"/>
      <c r="GVL12"/>
      <c r="GVM12"/>
      <c r="GVN12"/>
      <c r="GVO12"/>
      <c r="GVP12"/>
      <c r="GVQ12"/>
      <c r="GVR12"/>
      <c r="GVS12"/>
      <c r="GVT12"/>
      <c r="GVU12"/>
      <c r="GVV12"/>
      <c r="GVW12"/>
      <c r="GVX12"/>
      <c r="GVY12"/>
      <c r="GVZ12"/>
      <c r="GWA12"/>
      <c r="GWB12"/>
      <c r="GWC12"/>
      <c r="GWD12"/>
      <c r="GWE12"/>
      <c r="GWF12"/>
      <c r="GWG12"/>
      <c r="GWH12"/>
      <c r="GWI12"/>
      <c r="GWJ12"/>
      <c r="GWK12"/>
      <c r="GWL12"/>
      <c r="GWM12"/>
      <c r="GWN12"/>
      <c r="GWO12"/>
      <c r="GWP12"/>
      <c r="GWQ12"/>
      <c r="GWR12"/>
      <c r="GWS12"/>
      <c r="GWT12"/>
      <c r="GWU12"/>
      <c r="GWV12"/>
      <c r="GWW12"/>
      <c r="GWX12"/>
      <c r="GWY12"/>
      <c r="GWZ12"/>
      <c r="GXA12"/>
      <c r="GXB12"/>
      <c r="GXC12"/>
      <c r="GXD12"/>
      <c r="GXE12"/>
      <c r="GXF12"/>
      <c r="GXG12"/>
      <c r="GXH12"/>
      <c r="GXI12"/>
      <c r="GXJ12"/>
      <c r="GXK12"/>
      <c r="GXL12"/>
      <c r="GXM12"/>
      <c r="GXN12"/>
      <c r="GXO12"/>
      <c r="GXP12"/>
      <c r="GXQ12"/>
      <c r="GXR12"/>
      <c r="GXS12"/>
      <c r="GXT12"/>
      <c r="GXU12"/>
      <c r="GXV12"/>
      <c r="GXW12"/>
      <c r="GXX12"/>
      <c r="GXY12"/>
      <c r="GXZ12"/>
      <c r="GYA12"/>
      <c r="GYB12"/>
      <c r="GYC12"/>
      <c r="GYD12"/>
      <c r="GYE12"/>
      <c r="GYF12"/>
      <c r="GYG12"/>
      <c r="GYH12"/>
      <c r="GYI12"/>
      <c r="GYJ12"/>
      <c r="GYK12"/>
      <c r="GYL12"/>
      <c r="GYM12"/>
      <c r="GYN12"/>
      <c r="GYO12"/>
      <c r="GYP12"/>
      <c r="GYQ12"/>
      <c r="GYR12"/>
      <c r="GYS12"/>
      <c r="GYT12"/>
      <c r="GYU12"/>
      <c r="GYV12"/>
      <c r="GYW12"/>
      <c r="GYX12"/>
      <c r="GYY12"/>
      <c r="GYZ12"/>
      <c r="GZA12"/>
      <c r="GZB12"/>
      <c r="GZC12"/>
      <c r="GZD12"/>
      <c r="GZE12"/>
      <c r="GZF12"/>
      <c r="GZG12"/>
      <c r="GZH12"/>
      <c r="GZI12"/>
      <c r="GZJ12"/>
      <c r="GZK12"/>
      <c r="GZL12"/>
      <c r="GZM12"/>
      <c r="GZN12"/>
      <c r="GZO12"/>
      <c r="GZP12"/>
      <c r="GZQ12"/>
      <c r="GZR12"/>
      <c r="GZS12"/>
      <c r="GZT12"/>
      <c r="GZU12"/>
      <c r="GZV12"/>
      <c r="GZW12"/>
      <c r="GZX12"/>
      <c r="GZY12"/>
      <c r="GZZ12"/>
      <c r="HAA12"/>
      <c r="HAB12"/>
      <c r="HAC12"/>
      <c r="HAD12"/>
      <c r="HAE12"/>
      <c r="HAF12"/>
      <c r="HAG12"/>
      <c r="HAH12"/>
      <c r="HAI12"/>
      <c r="HAJ12"/>
      <c r="HAK12"/>
      <c r="HAL12"/>
      <c r="HAM12"/>
      <c r="HAN12"/>
      <c r="HAO12"/>
      <c r="HAP12"/>
      <c r="HAQ12"/>
      <c r="HAR12"/>
      <c r="HAS12"/>
      <c r="HAT12"/>
      <c r="HAU12"/>
      <c r="HAV12"/>
      <c r="HAW12"/>
      <c r="HAX12"/>
      <c r="HAY12"/>
      <c r="HAZ12"/>
      <c r="HBA12"/>
      <c r="HBB12"/>
      <c r="HBC12"/>
      <c r="HBD12"/>
      <c r="HBE12"/>
      <c r="HBF12"/>
      <c r="HBG12"/>
      <c r="HBH12"/>
      <c r="HBI12"/>
      <c r="HBJ12"/>
      <c r="HBK12"/>
      <c r="HBL12"/>
      <c r="HBM12"/>
      <c r="HBN12"/>
      <c r="HBO12"/>
      <c r="HBP12"/>
      <c r="HBQ12"/>
      <c r="HBR12"/>
      <c r="HBS12"/>
      <c r="HBT12"/>
      <c r="HBU12"/>
      <c r="HBV12"/>
      <c r="HBW12"/>
      <c r="HBX12"/>
      <c r="HBY12"/>
      <c r="HBZ12"/>
      <c r="HCA12"/>
      <c r="HCB12"/>
      <c r="HCC12"/>
      <c r="HCD12"/>
      <c r="HCE12"/>
      <c r="HCF12"/>
      <c r="HCG12"/>
      <c r="HCH12"/>
      <c r="HCI12"/>
      <c r="HCJ12"/>
      <c r="HCK12"/>
      <c r="HCL12"/>
      <c r="HCM12"/>
      <c r="HCN12"/>
      <c r="HCO12"/>
      <c r="HCP12"/>
      <c r="HCQ12"/>
      <c r="HCR12"/>
      <c r="HCS12"/>
      <c r="HCT12"/>
      <c r="HCU12"/>
      <c r="HCV12"/>
      <c r="HCW12"/>
      <c r="HCX12"/>
      <c r="HCY12"/>
      <c r="HCZ12"/>
      <c r="HDA12"/>
      <c r="HDB12"/>
      <c r="HDC12"/>
      <c r="HDD12"/>
      <c r="HDE12"/>
      <c r="HDF12"/>
      <c r="HDG12"/>
      <c r="HDH12"/>
      <c r="HDI12"/>
      <c r="HDJ12"/>
      <c r="HDK12"/>
      <c r="HDL12"/>
      <c r="HDM12"/>
      <c r="HDN12"/>
      <c r="HDO12"/>
      <c r="HDP12"/>
      <c r="HDQ12"/>
      <c r="HDR12"/>
      <c r="HDS12"/>
      <c r="HDT12"/>
      <c r="HDU12"/>
      <c r="HDV12"/>
      <c r="HDW12"/>
      <c r="HDX12"/>
      <c r="HDY12"/>
      <c r="HDZ12"/>
      <c r="HEA12"/>
      <c r="HEB12"/>
      <c r="HEC12"/>
      <c r="HED12"/>
      <c r="HEE12"/>
      <c r="HEF12"/>
      <c r="HEG12"/>
      <c r="HEH12"/>
      <c r="HEI12"/>
      <c r="HEJ12"/>
      <c r="HEK12"/>
      <c r="HEL12"/>
      <c r="HEM12"/>
      <c r="HEN12"/>
      <c r="HEO12"/>
      <c r="HEP12"/>
      <c r="HEQ12"/>
      <c r="HER12"/>
      <c r="HES12"/>
      <c r="HET12"/>
      <c r="HEU12"/>
      <c r="HEV12"/>
      <c r="HEW12"/>
      <c r="HEX12"/>
      <c r="HEY12"/>
      <c r="HEZ12"/>
      <c r="HFA12"/>
      <c r="HFB12"/>
      <c r="HFC12"/>
      <c r="HFD12"/>
      <c r="HFE12"/>
      <c r="HFF12"/>
      <c r="HFG12"/>
      <c r="HFH12"/>
      <c r="HFI12"/>
      <c r="HFJ12"/>
      <c r="HFK12"/>
      <c r="HFL12"/>
      <c r="HFM12"/>
      <c r="HFN12"/>
      <c r="HFO12"/>
      <c r="HFP12"/>
      <c r="HFQ12"/>
      <c r="HFR12"/>
      <c r="HFS12"/>
      <c r="HFT12"/>
      <c r="HFU12"/>
      <c r="HFV12"/>
      <c r="HFW12"/>
      <c r="HFX12"/>
      <c r="HFY12"/>
      <c r="HFZ12"/>
      <c r="HGA12"/>
      <c r="HGB12"/>
      <c r="HGC12"/>
      <c r="HGD12"/>
      <c r="HGE12"/>
      <c r="HGF12"/>
      <c r="HGG12"/>
      <c r="HGH12"/>
      <c r="HGI12"/>
      <c r="HGJ12"/>
      <c r="HGK12"/>
      <c r="HGL12"/>
      <c r="HGM12"/>
      <c r="HGN12"/>
      <c r="HGO12"/>
      <c r="HGP12"/>
      <c r="HGQ12"/>
      <c r="HGR12"/>
      <c r="HGS12"/>
      <c r="HGT12"/>
      <c r="HGU12"/>
      <c r="HGV12"/>
      <c r="HGW12"/>
      <c r="HGX12"/>
      <c r="HGY12"/>
      <c r="HGZ12"/>
      <c r="HHA12"/>
      <c r="HHB12"/>
      <c r="HHC12"/>
      <c r="HHD12"/>
      <c r="HHE12"/>
      <c r="HHF12"/>
      <c r="HHG12"/>
      <c r="HHH12"/>
      <c r="HHI12"/>
      <c r="HHJ12"/>
      <c r="HHK12"/>
      <c r="HHL12"/>
      <c r="HHM12"/>
      <c r="HHN12"/>
      <c r="HHO12"/>
      <c r="HHP12"/>
      <c r="HHQ12"/>
      <c r="HHR12"/>
      <c r="HHS12"/>
      <c r="HHT12"/>
      <c r="HHU12"/>
      <c r="HHV12"/>
      <c r="HHW12"/>
      <c r="HHX12"/>
      <c r="HHY12"/>
      <c r="HHZ12"/>
      <c r="HIA12"/>
      <c r="HIB12"/>
      <c r="HIC12"/>
      <c r="HID12"/>
      <c r="HIE12"/>
      <c r="HIF12"/>
      <c r="HIG12"/>
      <c r="HIH12"/>
      <c r="HII12"/>
      <c r="HIJ12"/>
      <c r="HIK12"/>
      <c r="HIL12"/>
      <c r="HIM12"/>
      <c r="HIN12"/>
      <c r="HIO12"/>
      <c r="HIP12"/>
      <c r="HIQ12"/>
      <c r="HIR12"/>
      <c r="HIS12"/>
      <c r="HIT12"/>
      <c r="HIU12"/>
      <c r="HIV12"/>
      <c r="HIW12"/>
      <c r="HIX12"/>
      <c r="HIY12"/>
      <c r="HIZ12"/>
      <c r="HJA12"/>
      <c r="HJB12"/>
      <c r="HJC12"/>
      <c r="HJD12"/>
      <c r="HJE12"/>
      <c r="HJF12"/>
      <c r="HJG12"/>
      <c r="HJH12"/>
      <c r="HJI12"/>
      <c r="HJJ12"/>
      <c r="HJK12"/>
      <c r="HJL12"/>
      <c r="HJM12"/>
      <c r="HJN12"/>
      <c r="HJO12"/>
      <c r="HJP12"/>
      <c r="HJQ12"/>
      <c r="HJR12"/>
      <c r="HJS12"/>
      <c r="HJT12"/>
      <c r="HJU12"/>
      <c r="HJV12"/>
      <c r="HJW12"/>
      <c r="HJX12"/>
      <c r="HJY12"/>
      <c r="HJZ12"/>
      <c r="HKA12"/>
      <c r="HKB12"/>
      <c r="HKC12"/>
      <c r="HKD12"/>
      <c r="HKE12"/>
      <c r="HKF12"/>
      <c r="HKG12"/>
      <c r="HKH12"/>
      <c r="HKI12"/>
      <c r="HKJ12"/>
      <c r="HKK12"/>
      <c r="HKL12"/>
      <c r="HKM12"/>
      <c r="HKN12"/>
      <c r="HKO12"/>
      <c r="HKP12"/>
      <c r="HKQ12"/>
      <c r="HKR12"/>
      <c r="HKS12"/>
      <c r="HKT12"/>
      <c r="HKU12"/>
      <c r="HKV12"/>
      <c r="HKW12"/>
      <c r="HKX12"/>
      <c r="HKY12"/>
      <c r="HKZ12"/>
      <c r="HLA12"/>
      <c r="HLB12"/>
      <c r="HLC12"/>
      <c r="HLD12"/>
      <c r="HLE12"/>
      <c r="HLF12"/>
      <c r="HLG12"/>
      <c r="HLH12"/>
      <c r="HLI12"/>
      <c r="HLJ12"/>
      <c r="HLK12"/>
      <c r="HLL12"/>
      <c r="HLM12"/>
      <c r="HLN12"/>
      <c r="HLO12"/>
      <c r="HLP12"/>
      <c r="HLQ12"/>
      <c r="HLR12"/>
      <c r="HLS12"/>
      <c r="HLT12"/>
      <c r="HLU12"/>
      <c r="HLV12"/>
      <c r="HLW12"/>
      <c r="HLX12"/>
      <c r="HLY12"/>
      <c r="HLZ12"/>
      <c r="HMA12"/>
      <c r="HMB12"/>
      <c r="HMC12"/>
      <c r="HMD12"/>
      <c r="HME12"/>
      <c r="HMF12"/>
      <c r="HMG12"/>
      <c r="HMH12"/>
      <c r="HMI12"/>
      <c r="HMJ12"/>
      <c r="HMK12"/>
      <c r="HML12"/>
      <c r="HMM12"/>
      <c r="HMN12"/>
      <c r="HMO12"/>
      <c r="HMP12"/>
      <c r="HMQ12"/>
      <c r="HMR12"/>
      <c r="HMS12"/>
      <c r="HMT12"/>
      <c r="HMU12"/>
      <c r="HMV12"/>
      <c r="HMW12"/>
      <c r="HMX12"/>
      <c r="HMY12"/>
      <c r="HMZ12"/>
      <c r="HNA12"/>
      <c r="HNB12"/>
      <c r="HNC12"/>
      <c r="HND12"/>
      <c r="HNE12"/>
      <c r="HNF12"/>
      <c r="HNG12"/>
      <c r="HNH12"/>
      <c r="HNI12"/>
      <c r="HNJ12"/>
      <c r="HNK12"/>
      <c r="HNL12"/>
      <c r="HNM12"/>
      <c r="HNN12"/>
      <c r="HNO12"/>
      <c r="HNP12"/>
      <c r="HNQ12"/>
      <c r="HNR12"/>
      <c r="HNS12"/>
      <c r="HNT12"/>
      <c r="HNU12"/>
      <c r="HNV12"/>
      <c r="HNW12"/>
      <c r="HNX12"/>
      <c r="HNY12"/>
      <c r="HNZ12"/>
      <c r="HOA12"/>
      <c r="HOB12"/>
      <c r="HOC12"/>
      <c r="HOD12"/>
      <c r="HOE12"/>
      <c r="HOF12"/>
      <c r="HOG12"/>
      <c r="HOH12"/>
      <c r="HOI12"/>
      <c r="HOJ12"/>
      <c r="HOK12"/>
      <c r="HOL12"/>
      <c r="HOM12"/>
      <c r="HON12"/>
      <c r="HOO12"/>
      <c r="HOP12"/>
      <c r="HOQ12"/>
      <c r="HOR12"/>
      <c r="HOS12"/>
      <c r="HOT12"/>
      <c r="HOU12"/>
      <c r="HOV12"/>
      <c r="HOW12"/>
      <c r="HOX12"/>
      <c r="HOY12"/>
      <c r="HOZ12"/>
      <c r="HPA12"/>
      <c r="HPB12"/>
      <c r="HPC12"/>
      <c r="HPD12"/>
      <c r="HPE12"/>
      <c r="HPF12"/>
      <c r="HPG12"/>
      <c r="HPH12"/>
      <c r="HPI12"/>
      <c r="HPJ12"/>
      <c r="HPK12"/>
      <c r="HPL12"/>
      <c r="HPM12"/>
      <c r="HPN12"/>
      <c r="HPO12"/>
      <c r="HPP12"/>
      <c r="HPQ12"/>
      <c r="HPR12"/>
      <c r="HPS12"/>
      <c r="HPT12"/>
      <c r="HPU12"/>
      <c r="HPV12"/>
      <c r="HPW12"/>
      <c r="HPX12"/>
      <c r="HPY12"/>
      <c r="HPZ12"/>
      <c r="HQA12"/>
      <c r="HQB12"/>
      <c r="HQC12"/>
      <c r="HQD12"/>
      <c r="HQE12"/>
      <c r="HQF12"/>
      <c r="HQG12"/>
      <c r="HQH12"/>
      <c r="HQI12"/>
      <c r="HQJ12"/>
      <c r="HQK12"/>
      <c r="HQL12"/>
      <c r="HQM12"/>
      <c r="HQN12"/>
      <c r="HQO12"/>
      <c r="HQP12"/>
      <c r="HQQ12"/>
      <c r="HQR12"/>
      <c r="HQS12"/>
      <c r="HQT12"/>
      <c r="HQU12"/>
      <c r="HQV12"/>
      <c r="HQW12"/>
      <c r="HQX12"/>
      <c r="HQY12"/>
      <c r="HQZ12"/>
      <c r="HRA12"/>
      <c r="HRB12"/>
      <c r="HRC12"/>
      <c r="HRD12"/>
      <c r="HRE12"/>
      <c r="HRF12"/>
      <c r="HRG12"/>
      <c r="HRH12"/>
      <c r="HRI12"/>
      <c r="HRJ12"/>
      <c r="HRK12"/>
      <c r="HRL12"/>
      <c r="HRM12"/>
      <c r="HRN12"/>
      <c r="HRO12"/>
      <c r="HRP12"/>
      <c r="HRQ12"/>
      <c r="HRR12"/>
      <c r="HRS12"/>
      <c r="HRT12"/>
      <c r="HRU12"/>
      <c r="HRV12"/>
      <c r="HRW12"/>
      <c r="HRX12"/>
      <c r="HRY12"/>
      <c r="HRZ12"/>
      <c r="HSA12"/>
      <c r="HSB12"/>
      <c r="HSC12"/>
      <c r="HSD12"/>
      <c r="HSE12"/>
      <c r="HSF12"/>
      <c r="HSG12"/>
      <c r="HSH12"/>
      <c r="HSI12"/>
      <c r="HSJ12"/>
      <c r="HSK12"/>
      <c r="HSL12"/>
      <c r="HSM12"/>
      <c r="HSN12"/>
      <c r="HSO12"/>
      <c r="HSP12"/>
      <c r="HSQ12"/>
      <c r="HSR12"/>
      <c r="HSS12"/>
      <c r="HST12"/>
      <c r="HSU12"/>
      <c r="HSV12"/>
      <c r="HSW12"/>
      <c r="HSX12"/>
      <c r="HSY12"/>
      <c r="HSZ12"/>
      <c r="HTA12"/>
      <c r="HTB12"/>
      <c r="HTC12"/>
      <c r="HTD12"/>
      <c r="HTE12"/>
      <c r="HTF12"/>
      <c r="HTG12"/>
      <c r="HTH12"/>
      <c r="HTI12"/>
      <c r="HTJ12"/>
      <c r="HTK12"/>
      <c r="HTL12"/>
      <c r="HTM12"/>
      <c r="HTN12"/>
      <c r="HTO12"/>
      <c r="HTP12"/>
      <c r="HTQ12"/>
      <c r="HTR12"/>
      <c r="HTS12"/>
      <c r="HTT12"/>
      <c r="HTU12"/>
      <c r="HTV12"/>
      <c r="HTW12"/>
      <c r="HTX12"/>
      <c r="HTY12"/>
      <c r="HTZ12"/>
      <c r="HUA12"/>
      <c r="HUB12"/>
      <c r="HUC12"/>
      <c r="HUD12"/>
      <c r="HUE12"/>
      <c r="HUF12"/>
      <c r="HUG12"/>
      <c r="HUH12"/>
      <c r="HUI12"/>
      <c r="HUJ12"/>
      <c r="HUK12"/>
      <c r="HUL12"/>
      <c r="HUM12"/>
      <c r="HUN12"/>
      <c r="HUO12"/>
      <c r="HUP12"/>
      <c r="HUQ12"/>
      <c r="HUR12"/>
      <c r="HUS12"/>
      <c r="HUT12"/>
      <c r="HUU12"/>
      <c r="HUV12"/>
      <c r="HUW12"/>
      <c r="HUX12"/>
      <c r="HUY12"/>
      <c r="HUZ12"/>
      <c r="HVA12"/>
      <c r="HVB12"/>
      <c r="HVC12"/>
      <c r="HVD12"/>
      <c r="HVE12"/>
      <c r="HVF12"/>
      <c r="HVG12"/>
      <c r="HVH12"/>
      <c r="HVI12"/>
      <c r="HVJ12"/>
      <c r="HVK12"/>
      <c r="HVL12"/>
      <c r="HVM12"/>
      <c r="HVN12"/>
      <c r="HVO12"/>
      <c r="HVP12"/>
      <c r="HVQ12"/>
      <c r="HVR12"/>
      <c r="HVS12"/>
      <c r="HVT12"/>
      <c r="HVU12"/>
      <c r="HVV12"/>
      <c r="HVW12"/>
      <c r="HVX12"/>
      <c r="HVY12"/>
      <c r="HVZ12"/>
      <c r="HWA12"/>
      <c r="HWB12"/>
      <c r="HWC12"/>
      <c r="HWD12"/>
      <c r="HWE12"/>
      <c r="HWF12"/>
      <c r="HWG12"/>
      <c r="HWH12"/>
      <c r="HWI12"/>
      <c r="HWJ12"/>
      <c r="HWK12"/>
      <c r="HWL12"/>
      <c r="HWM12"/>
      <c r="HWN12"/>
      <c r="HWO12"/>
      <c r="HWP12"/>
      <c r="HWQ12"/>
      <c r="HWR12"/>
      <c r="HWS12"/>
      <c r="HWT12"/>
      <c r="HWU12"/>
      <c r="HWV12"/>
      <c r="HWW12"/>
      <c r="HWX12"/>
      <c r="HWY12"/>
      <c r="HWZ12"/>
      <c r="HXA12"/>
      <c r="HXB12"/>
      <c r="HXC12"/>
      <c r="HXD12"/>
      <c r="HXE12"/>
      <c r="HXF12"/>
      <c r="HXG12"/>
      <c r="HXH12"/>
      <c r="HXI12"/>
      <c r="HXJ12"/>
      <c r="HXK12"/>
      <c r="HXL12"/>
      <c r="HXM12"/>
      <c r="HXN12"/>
      <c r="HXO12"/>
      <c r="HXP12"/>
      <c r="HXQ12"/>
      <c r="HXR12"/>
      <c r="HXS12"/>
      <c r="HXT12"/>
      <c r="HXU12"/>
      <c r="HXV12"/>
      <c r="HXW12"/>
      <c r="HXX12"/>
      <c r="HXY12"/>
      <c r="HXZ12"/>
      <c r="HYA12"/>
      <c r="HYB12"/>
      <c r="HYC12"/>
      <c r="HYD12"/>
      <c r="HYE12"/>
      <c r="HYF12"/>
      <c r="HYG12"/>
      <c r="HYH12"/>
      <c r="HYI12"/>
      <c r="HYJ12"/>
      <c r="HYK12"/>
      <c r="HYL12"/>
      <c r="HYM12"/>
      <c r="HYN12"/>
      <c r="HYO12"/>
      <c r="HYP12"/>
      <c r="HYQ12"/>
      <c r="HYR12"/>
      <c r="HYS12"/>
      <c r="HYT12"/>
      <c r="HYU12"/>
      <c r="HYV12"/>
      <c r="HYW12"/>
      <c r="HYX12"/>
      <c r="HYY12"/>
      <c r="HYZ12"/>
      <c r="HZA12"/>
      <c r="HZB12"/>
      <c r="HZC12"/>
      <c r="HZD12"/>
      <c r="HZE12"/>
      <c r="HZF12"/>
      <c r="HZG12"/>
      <c r="HZH12"/>
      <c r="HZI12"/>
      <c r="HZJ12"/>
      <c r="HZK12"/>
      <c r="HZL12"/>
      <c r="HZM12"/>
      <c r="HZN12"/>
      <c r="HZO12"/>
      <c r="HZP12"/>
      <c r="HZQ12"/>
      <c r="HZR12"/>
      <c r="HZS12"/>
      <c r="HZT12"/>
      <c r="HZU12"/>
      <c r="HZV12"/>
      <c r="HZW12"/>
      <c r="HZX12"/>
      <c r="HZY12"/>
      <c r="HZZ12"/>
      <c r="IAA12"/>
      <c r="IAB12"/>
      <c r="IAC12"/>
      <c r="IAD12"/>
      <c r="IAE12"/>
      <c r="IAF12"/>
      <c r="IAG12"/>
      <c r="IAH12"/>
      <c r="IAI12"/>
      <c r="IAJ12"/>
      <c r="IAK12"/>
      <c r="IAL12"/>
      <c r="IAM12"/>
      <c r="IAN12"/>
      <c r="IAO12"/>
      <c r="IAP12"/>
      <c r="IAQ12"/>
      <c r="IAR12"/>
      <c r="IAS12"/>
      <c r="IAT12"/>
      <c r="IAU12"/>
      <c r="IAV12"/>
      <c r="IAW12"/>
      <c r="IAX12"/>
      <c r="IAY12"/>
      <c r="IAZ12"/>
      <c r="IBA12"/>
      <c r="IBB12"/>
      <c r="IBC12"/>
      <c r="IBD12"/>
      <c r="IBE12"/>
      <c r="IBF12"/>
      <c r="IBG12"/>
      <c r="IBH12"/>
      <c r="IBI12"/>
      <c r="IBJ12"/>
      <c r="IBK12"/>
      <c r="IBL12"/>
      <c r="IBM12"/>
      <c r="IBN12"/>
      <c r="IBO12"/>
      <c r="IBP12"/>
      <c r="IBQ12"/>
      <c r="IBR12"/>
      <c r="IBS12"/>
      <c r="IBT12"/>
      <c r="IBU12"/>
      <c r="IBV12"/>
      <c r="IBW12"/>
      <c r="IBX12"/>
      <c r="IBY12"/>
      <c r="IBZ12"/>
      <c r="ICA12"/>
      <c r="ICB12"/>
      <c r="ICC12"/>
      <c r="ICD12"/>
      <c r="ICE12"/>
      <c r="ICF12"/>
      <c r="ICG12"/>
      <c r="ICH12"/>
      <c r="ICI12"/>
      <c r="ICJ12"/>
      <c r="ICK12"/>
      <c r="ICL12"/>
      <c r="ICM12"/>
      <c r="ICN12"/>
      <c r="ICO12"/>
      <c r="ICP12"/>
      <c r="ICQ12"/>
      <c r="ICR12"/>
      <c r="ICS12"/>
      <c r="ICT12"/>
      <c r="ICU12"/>
      <c r="ICV12"/>
      <c r="ICW12"/>
      <c r="ICX12"/>
      <c r="ICY12"/>
      <c r="ICZ12"/>
      <c r="IDA12"/>
      <c r="IDB12"/>
      <c r="IDC12"/>
      <c r="IDD12"/>
      <c r="IDE12"/>
      <c r="IDF12"/>
      <c r="IDG12"/>
      <c r="IDH12"/>
      <c r="IDI12"/>
      <c r="IDJ12"/>
      <c r="IDK12"/>
      <c r="IDL12"/>
      <c r="IDM12"/>
      <c r="IDN12"/>
      <c r="IDO12"/>
      <c r="IDP12"/>
      <c r="IDQ12"/>
      <c r="IDR12"/>
      <c r="IDS12"/>
      <c r="IDT12"/>
      <c r="IDU12"/>
      <c r="IDV12"/>
      <c r="IDW12"/>
      <c r="IDX12"/>
      <c r="IDY12"/>
      <c r="IDZ12"/>
      <c r="IEA12"/>
      <c r="IEB12"/>
      <c r="IEC12"/>
      <c r="IED12"/>
      <c r="IEE12"/>
      <c r="IEF12"/>
      <c r="IEG12"/>
      <c r="IEH12"/>
      <c r="IEI12"/>
      <c r="IEJ12"/>
      <c r="IEK12"/>
      <c r="IEL12"/>
      <c r="IEM12"/>
      <c r="IEN12"/>
      <c r="IEO12"/>
      <c r="IEP12"/>
      <c r="IEQ12"/>
      <c r="IER12"/>
      <c r="IES12"/>
      <c r="IET12"/>
      <c r="IEU12"/>
      <c r="IEV12"/>
      <c r="IEW12"/>
      <c r="IEX12"/>
      <c r="IEY12"/>
      <c r="IEZ12"/>
      <c r="IFA12"/>
      <c r="IFB12"/>
      <c r="IFC12"/>
      <c r="IFD12"/>
      <c r="IFE12"/>
      <c r="IFF12"/>
      <c r="IFG12"/>
      <c r="IFH12"/>
      <c r="IFI12"/>
      <c r="IFJ12"/>
      <c r="IFK12"/>
      <c r="IFL12"/>
      <c r="IFM12"/>
      <c r="IFN12"/>
      <c r="IFO12"/>
      <c r="IFP12"/>
      <c r="IFQ12"/>
      <c r="IFR12"/>
      <c r="IFS12"/>
      <c r="IFT12"/>
      <c r="IFU12"/>
      <c r="IFV12"/>
      <c r="IFW12"/>
      <c r="IFX12"/>
      <c r="IFY12"/>
      <c r="IFZ12"/>
      <c r="IGA12"/>
      <c r="IGB12"/>
      <c r="IGC12"/>
      <c r="IGD12"/>
      <c r="IGE12"/>
      <c r="IGF12"/>
      <c r="IGG12"/>
      <c r="IGH12"/>
      <c r="IGI12"/>
      <c r="IGJ12"/>
      <c r="IGK12"/>
      <c r="IGL12"/>
      <c r="IGM12"/>
      <c r="IGN12"/>
      <c r="IGO12"/>
      <c r="IGP12"/>
      <c r="IGQ12"/>
      <c r="IGR12"/>
      <c r="IGS12"/>
      <c r="IGT12"/>
      <c r="IGU12"/>
      <c r="IGV12"/>
      <c r="IGW12"/>
      <c r="IGX12"/>
      <c r="IGY12"/>
      <c r="IGZ12"/>
      <c r="IHA12"/>
      <c r="IHB12"/>
      <c r="IHC12"/>
      <c r="IHD12"/>
      <c r="IHE12"/>
      <c r="IHF12"/>
      <c r="IHG12"/>
      <c r="IHH12"/>
      <c r="IHI12"/>
      <c r="IHJ12"/>
      <c r="IHK12"/>
      <c r="IHL12"/>
      <c r="IHM12"/>
      <c r="IHN12"/>
      <c r="IHO12"/>
      <c r="IHP12"/>
      <c r="IHQ12"/>
      <c r="IHR12"/>
      <c r="IHS12"/>
      <c r="IHT12"/>
      <c r="IHU12"/>
      <c r="IHV12"/>
      <c r="IHW12"/>
      <c r="IHX12"/>
      <c r="IHY12"/>
      <c r="IHZ12"/>
      <c r="IIA12"/>
      <c r="IIB12"/>
      <c r="IIC12"/>
      <c r="IID12"/>
      <c r="IIE12"/>
      <c r="IIF12"/>
      <c r="IIG12"/>
      <c r="IIH12"/>
      <c r="III12"/>
      <c r="IIJ12"/>
      <c r="IIK12"/>
      <c r="IIL12"/>
      <c r="IIM12"/>
      <c r="IIN12"/>
      <c r="IIO12"/>
      <c r="IIP12"/>
      <c r="IIQ12"/>
      <c r="IIR12"/>
      <c r="IIS12"/>
      <c r="IIT12"/>
      <c r="IIU12"/>
      <c r="IIV12"/>
      <c r="IIW12"/>
      <c r="IIX12"/>
      <c r="IIY12"/>
      <c r="IIZ12"/>
      <c r="IJA12"/>
      <c r="IJB12"/>
      <c r="IJC12"/>
      <c r="IJD12"/>
      <c r="IJE12"/>
      <c r="IJF12"/>
      <c r="IJG12"/>
      <c r="IJH12"/>
      <c r="IJI12"/>
      <c r="IJJ12"/>
      <c r="IJK12"/>
      <c r="IJL12"/>
      <c r="IJM12"/>
      <c r="IJN12"/>
      <c r="IJO12"/>
      <c r="IJP12"/>
      <c r="IJQ12"/>
      <c r="IJR12"/>
      <c r="IJS12"/>
      <c r="IJT12"/>
      <c r="IJU12"/>
      <c r="IJV12"/>
      <c r="IJW12"/>
      <c r="IJX12"/>
      <c r="IJY12"/>
      <c r="IJZ12"/>
      <c r="IKA12"/>
      <c r="IKB12"/>
      <c r="IKC12"/>
      <c r="IKD12"/>
      <c r="IKE12"/>
      <c r="IKF12"/>
      <c r="IKG12"/>
      <c r="IKH12"/>
      <c r="IKI12"/>
      <c r="IKJ12"/>
      <c r="IKK12"/>
      <c r="IKL12"/>
      <c r="IKM12"/>
      <c r="IKN12"/>
      <c r="IKO12"/>
      <c r="IKP12"/>
      <c r="IKQ12"/>
      <c r="IKR12"/>
      <c r="IKS12"/>
      <c r="IKT12"/>
      <c r="IKU12"/>
      <c r="IKV12"/>
      <c r="IKW12"/>
      <c r="IKX12"/>
      <c r="IKY12"/>
      <c r="IKZ12"/>
      <c r="ILA12"/>
      <c r="ILB12"/>
      <c r="ILC12"/>
      <c r="ILD12"/>
      <c r="ILE12"/>
      <c r="ILF12"/>
      <c r="ILG12"/>
      <c r="ILH12"/>
      <c r="ILI12"/>
      <c r="ILJ12"/>
      <c r="ILK12"/>
      <c r="ILL12"/>
      <c r="ILM12"/>
      <c r="ILN12"/>
      <c r="ILO12"/>
      <c r="ILP12"/>
      <c r="ILQ12"/>
      <c r="ILR12"/>
      <c r="ILS12"/>
      <c r="ILT12"/>
      <c r="ILU12"/>
      <c r="ILV12"/>
      <c r="ILW12"/>
      <c r="ILX12"/>
      <c r="ILY12"/>
      <c r="ILZ12"/>
      <c r="IMA12"/>
      <c r="IMB12"/>
      <c r="IMC12"/>
      <c r="IMD12"/>
      <c r="IME12"/>
      <c r="IMF12"/>
      <c r="IMG12"/>
      <c r="IMH12"/>
      <c r="IMI12"/>
      <c r="IMJ12"/>
      <c r="IMK12"/>
      <c r="IML12"/>
      <c r="IMM12"/>
      <c r="IMN12"/>
      <c r="IMO12"/>
      <c r="IMP12"/>
      <c r="IMQ12"/>
      <c r="IMR12"/>
      <c r="IMS12"/>
      <c r="IMT12"/>
      <c r="IMU12"/>
      <c r="IMV12"/>
      <c r="IMW12"/>
      <c r="IMX12"/>
      <c r="IMY12"/>
      <c r="IMZ12"/>
      <c r="INA12"/>
      <c r="INB12"/>
      <c r="INC12"/>
      <c r="IND12"/>
      <c r="INE12"/>
      <c r="INF12"/>
      <c r="ING12"/>
      <c r="INH12"/>
      <c r="INI12"/>
      <c r="INJ12"/>
      <c r="INK12"/>
      <c r="INL12"/>
      <c r="INM12"/>
      <c r="INN12"/>
      <c r="INO12"/>
      <c r="INP12"/>
      <c r="INQ12"/>
      <c r="INR12"/>
      <c r="INS12"/>
      <c r="INT12"/>
      <c r="INU12"/>
      <c r="INV12"/>
      <c r="INW12"/>
      <c r="INX12"/>
      <c r="INY12"/>
      <c r="INZ12"/>
      <c r="IOA12"/>
      <c r="IOB12"/>
      <c r="IOC12"/>
      <c r="IOD12"/>
      <c r="IOE12"/>
      <c r="IOF12"/>
      <c r="IOG12"/>
      <c r="IOH12"/>
      <c r="IOI12"/>
      <c r="IOJ12"/>
      <c r="IOK12"/>
      <c r="IOL12"/>
      <c r="IOM12"/>
      <c r="ION12"/>
      <c r="IOO12"/>
      <c r="IOP12"/>
      <c r="IOQ12"/>
      <c r="IOR12"/>
      <c r="IOS12"/>
      <c r="IOT12"/>
      <c r="IOU12"/>
      <c r="IOV12"/>
      <c r="IOW12"/>
      <c r="IOX12"/>
      <c r="IOY12"/>
      <c r="IOZ12"/>
      <c r="IPA12"/>
      <c r="IPB12"/>
      <c r="IPC12"/>
      <c r="IPD12"/>
      <c r="IPE12"/>
      <c r="IPF12"/>
      <c r="IPG12"/>
      <c r="IPH12"/>
      <c r="IPI12"/>
      <c r="IPJ12"/>
      <c r="IPK12"/>
      <c r="IPL12"/>
      <c r="IPM12"/>
      <c r="IPN12"/>
      <c r="IPO12"/>
      <c r="IPP12"/>
      <c r="IPQ12"/>
      <c r="IPR12"/>
      <c r="IPS12"/>
      <c r="IPT12"/>
      <c r="IPU12"/>
      <c r="IPV12"/>
      <c r="IPW12"/>
      <c r="IPX12"/>
      <c r="IPY12"/>
      <c r="IPZ12"/>
      <c r="IQA12"/>
      <c r="IQB12"/>
      <c r="IQC12"/>
      <c r="IQD12"/>
      <c r="IQE12"/>
      <c r="IQF12"/>
      <c r="IQG12"/>
      <c r="IQH12"/>
      <c r="IQI12"/>
      <c r="IQJ12"/>
      <c r="IQK12"/>
      <c r="IQL12"/>
      <c r="IQM12"/>
      <c r="IQN12"/>
      <c r="IQO12"/>
      <c r="IQP12"/>
      <c r="IQQ12"/>
      <c r="IQR12"/>
      <c r="IQS12"/>
      <c r="IQT12"/>
      <c r="IQU12"/>
      <c r="IQV12"/>
      <c r="IQW12"/>
      <c r="IQX12"/>
      <c r="IQY12"/>
      <c r="IQZ12"/>
      <c r="IRA12"/>
      <c r="IRB12"/>
      <c r="IRC12"/>
      <c r="IRD12"/>
      <c r="IRE12"/>
      <c r="IRF12"/>
      <c r="IRG12"/>
      <c r="IRH12"/>
      <c r="IRI12"/>
      <c r="IRJ12"/>
      <c r="IRK12"/>
      <c r="IRL12"/>
      <c r="IRM12"/>
      <c r="IRN12"/>
      <c r="IRO12"/>
      <c r="IRP12"/>
      <c r="IRQ12"/>
      <c r="IRR12"/>
      <c r="IRS12"/>
      <c r="IRT12"/>
      <c r="IRU12"/>
      <c r="IRV12"/>
      <c r="IRW12"/>
      <c r="IRX12"/>
      <c r="IRY12"/>
      <c r="IRZ12"/>
      <c r="ISA12"/>
      <c r="ISB12"/>
      <c r="ISC12"/>
      <c r="ISD12"/>
      <c r="ISE12"/>
      <c r="ISF12"/>
      <c r="ISG12"/>
      <c r="ISH12"/>
      <c r="ISI12"/>
      <c r="ISJ12"/>
      <c r="ISK12"/>
      <c r="ISL12"/>
      <c r="ISM12"/>
      <c r="ISN12"/>
      <c r="ISO12"/>
      <c r="ISP12"/>
      <c r="ISQ12"/>
      <c r="ISR12"/>
      <c r="ISS12"/>
      <c r="IST12"/>
      <c r="ISU12"/>
      <c r="ISV12"/>
      <c r="ISW12"/>
      <c r="ISX12"/>
      <c r="ISY12"/>
      <c r="ISZ12"/>
      <c r="ITA12"/>
      <c r="ITB12"/>
      <c r="ITC12"/>
      <c r="ITD12"/>
      <c r="ITE12"/>
      <c r="ITF12"/>
      <c r="ITG12"/>
      <c r="ITH12"/>
      <c r="ITI12"/>
      <c r="ITJ12"/>
      <c r="ITK12"/>
      <c r="ITL12"/>
      <c r="ITM12"/>
      <c r="ITN12"/>
      <c r="ITO12"/>
      <c r="ITP12"/>
      <c r="ITQ12"/>
      <c r="ITR12"/>
      <c r="ITS12"/>
      <c r="ITT12"/>
      <c r="ITU12"/>
      <c r="ITV12"/>
      <c r="ITW12"/>
      <c r="ITX12"/>
      <c r="ITY12"/>
      <c r="ITZ12"/>
      <c r="IUA12"/>
      <c r="IUB12"/>
      <c r="IUC12"/>
      <c r="IUD12"/>
      <c r="IUE12"/>
      <c r="IUF12"/>
      <c r="IUG12"/>
      <c r="IUH12"/>
      <c r="IUI12"/>
      <c r="IUJ12"/>
      <c r="IUK12"/>
      <c r="IUL12"/>
      <c r="IUM12"/>
      <c r="IUN12"/>
      <c r="IUO12"/>
      <c r="IUP12"/>
      <c r="IUQ12"/>
      <c r="IUR12"/>
      <c r="IUS12"/>
      <c r="IUT12"/>
      <c r="IUU12"/>
      <c r="IUV12"/>
      <c r="IUW12"/>
      <c r="IUX12"/>
      <c r="IUY12"/>
      <c r="IUZ12"/>
      <c r="IVA12"/>
      <c r="IVB12"/>
      <c r="IVC12"/>
      <c r="IVD12"/>
      <c r="IVE12"/>
      <c r="IVF12"/>
      <c r="IVG12"/>
      <c r="IVH12"/>
      <c r="IVI12"/>
      <c r="IVJ12"/>
      <c r="IVK12"/>
      <c r="IVL12"/>
      <c r="IVM12"/>
      <c r="IVN12"/>
      <c r="IVO12"/>
      <c r="IVP12"/>
      <c r="IVQ12"/>
      <c r="IVR12"/>
      <c r="IVS12"/>
      <c r="IVT12"/>
      <c r="IVU12"/>
      <c r="IVV12"/>
      <c r="IVW12"/>
      <c r="IVX12"/>
      <c r="IVY12"/>
      <c r="IVZ12"/>
      <c r="IWA12"/>
      <c r="IWB12"/>
      <c r="IWC12"/>
      <c r="IWD12"/>
      <c r="IWE12"/>
      <c r="IWF12"/>
      <c r="IWG12"/>
      <c r="IWH12"/>
      <c r="IWI12"/>
      <c r="IWJ12"/>
      <c r="IWK12"/>
      <c r="IWL12"/>
      <c r="IWM12"/>
      <c r="IWN12"/>
      <c r="IWO12"/>
      <c r="IWP12"/>
      <c r="IWQ12"/>
      <c r="IWR12"/>
      <c r="IWS12"/>
      <c r="IWT12"/>
      <c r="IWU12"/>
      <c r="IWV12"/>
      <c r="IWW12"/>
      <c r="IWX12"/>
      <c r="IWY12"/>
      <c r="IWZ12"/>
      <c r="IXA12"/>
      <c r="IXB12"/>
      <c r="IXC12"/>
      <c r="IXD12"/>
      <c r="IXE12"/>
      <c r="IXF12"/>
      <c r="IXG12"/>
      <c r="IXH12"/>
      <c r="IXI12"/>
      <c r="IXJ12"/>
      <c r="IXK12"/>
      <c r="IXL12"/>
      <c r="IXM12"/>
      <c r="IXN12"/>
      <c r="IXO12"/>
      <c r="IXP12"/>
      <c r="IXQ12"/>
      <c r="IXR12"/>
      <c r="IXS12"/>
      <c r="IXT12"/>
      <c r="IXU12"/>
      <c r="IXV12"/>
      <c r="IXW12"/>
      <c r="IXX12"/>
      <c r="IXY12"/>
      <c r="IXZ12"/>
      <c r="IYA12"/>
      <c r="IYB12"/>
      <c r="IYC12"/>
      <c r="IYD12"/>
      <c r="IYE12"/>
      <c r="IYF12"/>
      <c r="IYG12"/>
      <c r="IYH12"/>
      <c r="IYI12"/>
      <c r="IYJ12"/>
      <c r="IYK12"/>
      <c r="IYL12"/>
      <c r="IYM12"/>
      <c r="IYN12"/>
      <c r="IYO12"/>
      <c r="IYP12"/>
      <c r="IYQ12"/>
      <c r="IYR12"/>
      <c r="IYS12"/>
      <c r="IYT12"/>
      <c r="IYU12"/>
      <c r="IYV12"/>
      <c r="IYW12"/>
      <c r="IYX12"/>
      <c r="IYY12"/>
      <c r="IYZ12"/>
      <c r="IZA12"/>
      <c r="IZB12"/>
      <c r="IZC12"/>
      <c r="IZD12"/>
      <c r="IZE12"/>
      <c r="IZF12"/>
      <c r="IZG12"/>
      <c r="IZH12"/>
      <c r="IZI12"/>
      <c r="IZJ12"/>
      <c r="IZK12"/>
      <c r="IZL12"/>
      <c r="IZM12"/>
      <c r="IZN12"/>
      <c r="IZO12"/>
      <c r="IZP12"/>
      <c r="IZQ12"/>
      <c r="IZR12"/>
      <c r="IZS12"/>
      <c r="IZT12"/>
      <c r="IZU12"/>
      <c r="IZV12"/>
      <c r="IZW12"/>
      <c r="IZX12"/>
      <c r="IZY12"/>
      <c r="IZZ12"/>
      <c r="JAA12"/>
      <c r="JAB12"/>
      <c r="JAC12"/>
      <c r="JAD12"/>
      <c r="JAE12"/>
      <c r="JAF12"/>
      <c r="JAG12"/>
      <c r="JAH12"/>
      <c r="JAI12"/>
      <c r="JAJ12"/>
      <c r="JAK12"/>
      <c r="JAL12"/>
      <c r="JAM12"/>
      <c r="JAN12"/>
      <c r="JAO12"/>
      <c r="JAP12"/>
      <c r="JAQ12"/>
      <c r="JAR12"/>
      <c r="JAS12"/>
      <c r="JAT12"/>
      <c r="JAU12"/>
      <c r="JAV12"/>
      <c r="JAW12"/>
      <c r="JAX12"/>
      <c r="JAY12"/>
      <c r="JAZ12"/>
      <c r="JBA12"/>
      <c r="JBB12"/>
      <c r="JBC12"/>
      <c r="JBD12"/>
      <c r="JBE12"/>
      <c r="JBF12"/>
      <c r="JBG12"/>
      <c r="JBH12"/>
      <c r="JBI12"/>
      <c r="JBJ12"/>
      <c r="JBK12"/>
      <c r="JBL12"/>
      <c r="JBM12"/>
      <c r="JBN12"/>
      <c r="JBO12"/>
      <c r="JBP12"/>
      <c r="JBQ12"/>
      <c r="JBR12"/>
      <c r="JBS12"/>
      <c r="JBT12"/>
      <c r="JBU12"/>
      <c r="JBV12"/>
      <c r="JBW12"/>
      <c r="JBX12"/>
      <c r="JBY12"/>
      <c r="JBZ12"/>
      <c r="JCA12"/>
      <c r="JCB12"/>
      <c r="JCC12"/>
      <c r="JCD12"/>
      <c r="JCE12"/>
      <c r="JCF12"/>
      <c r="JCG12"/>
      <c r="JCH12"/>
      <c r="JCI12"/>
      <c r="JCJ12"/>
      <c r="JCK12"/>
      <c r="JCL12"/>
      <c r="JCM12"/>
      <c r="JCN12"/>
      <c r="JCO12"/>
      <c r="JCP12"/>
      <c r="JCQ12"/>
      <c r="JCR12"/>
      <c r="JCS12"/>
      <c r="JCT12"/>
      <c r="JCU12"/>
      <c r="JCV12"/>
      <c r="JCW12"/>
      <c r="JCX12"/>
      <c r="JCY12"/>
      <c r="JCZ12"/>
      <c r="JDA12"/>
      <c r="JDB12"/>
      <c r="JDC12"/>
      <c r="JDD12"/>
      <c r="JDE12"/>
      <c r="JDF12"/>
      <c r="JDG12"/>
      <c r="JDH12"/>
      <c r="JDI12"/>
      <c r="JDJ12"/>
      <c r="JDK12"/>
      <c r="JDL12"/>
      <c r="JDM12"/>
      <c r="JDN12"/>
      <c r="JDO12"/>
      <c r="JDP12"/>
      <c r="JDQ12"/>
      <c r="JDR12"/>
      <c r="JDS12"/>
      <c r="JDT12"/>
      <c r="JDU12"/>
      <c r="JDV12"/>
      <c r="JDW12"/>
      <c r="JDX12"/>
      <c r="JDY12"/>
      <c r="JDZ12"/>
      <c r="JEA12"/>
      <c r="JEB12"/>
      <c r="JEC12"/>
      <c r="JED12"/>
      <c r="JEE12"/>
      <c r="JEF12"/>
      <c r="JEG12"/>
      <c r="JEH12"/>
      <c r="JEI12"/>
      <c r="JEJ12"/>
      <c r="JEK12"/>
      <c r="JEL12"/>
      <c r="JEM12"/>
      <c r="JEN12"/>
      <c r="JEO12"/>
      <c r="JEP12"/>
      <c r="JEQ12"/>
      <c r="JER12"/>
      <c r="JES12"/>
      <c r="JET12"/>
      <c r="JEU12"/>
      <c r="JEV12"/>
      <c r="JEW12"/>
      <c r="JEX12"/>
      <c r="JEY12"/>
      <c r="JEZ12"/>
      <c r="JFA12"/>
      <c r="JFB12"/>
      <c r="JFC12"/>
      <c r="JFD12"/>
      <c r="JFE12"/>
      <c r="JFF12"/>
      <c r="JFG12"/>
      <c r="JFH12"/>
      <c r="JFI12"/>
      <c r="JFJ12"/>
      <c r="JFK12"/>
      <c r="JFL12"/>
      <c r="JFM12"/>
      <c r="JFN12"/>
      <c r="JFO12"/>
      <c r="JFP12"/>
      <c r="JFQ12"/>
      <c r="JFR12"/>
      <c r="JFS12"/>
      <c r="JFT12"/>
      <c r="JFU12"/>
      <c r="JFV12"/>
      <c r="JFW12"/>
      <c r="JFX12"/>
      <c r="JFY12"/>
      <c r="JFZ12"/>
      <c r="JGA12"/>
      <c r="JGB12"/>
      <c r="JGC12"/>
      <c r="JGD12"/>
      <c r="JGE12"/>
      <c r="JGF12"/>
      <c r="JGG12"/>
      <c r="JGH12"/>
      <c r="JGI12"/>
      <c r="JGJ12"/>
      <c r="JGK12"/>
      <c r="JGL12"/>
      <c r="JGM12"/>
      <c r="JGN12"/>
      <c r="JGO12"/>
      <c r="JGP12"/>
      <c r="JGQ12"/>
      <c r="JGR12"/>
      <c r="JGS12"/>
      <c r="JGT12"/>
      <c r="JGU12"/>
      <c r="JGV12"/>
      <c r="JGW12"/>
      <c r="JGX12"/>
      <c r="JGY12"/>
      <c r="JGZ12"/>
      <c r="JHA12"/>
      <c r="JHB12"/>
      <c r="JHC12"/>
      <c r="JHD12"/>
      <c r="JHE12"/>
      <c r="JHF12"/>
      <c r="JHG12"/>
      <c r="JHH12"/>
      <c r="JHI12"/>
      <c r="JHJ12"/>
      <c r="JHK12"/>
      <c r="JHL12"/>
      <c r="JHM12"/>
      <c r="JHN12"/>
      <c r="JHO12"/>
      <c r="JHP12"/>
      <c r="JHQ12"/>
      <c r="JHR12"/>
      <c r="JHS12"/>
      <c r="JHT12"/>
      <c r="JHU12"/>
      <c r="JHV12"/>
      <c r="JHW12"/>
      <c r="JHX12"/>
      <c r="JHY12"/>
      <c r="JHZ12"/>
      <c r="JIA12"/>
      <c r="JIB12"/>
      <c r="JIC12"/>
      <c r="JID12"/>
      <c r="JIE12"/>
      <c r="JIF12"/>
      <c r="JIG12"/>
      <c r="JIH12"/>
      <c r="JII12"/>
      <c r="JIJ12"/>
      <c r="JIK12"/>
      <c r="JIL12"/>
      <c r="JIM12"/>
      <c r="JIN12"/>
      <c r="JIO12"/>
      <c r="JIP12"/>
      <c r="JIQ12"/>
      <c r="JIR12"/>
      <c r="JIS12"/>
      <c r="JIT12"/>
      <c r="JIU12"/>
      <c r="JIV12"/>
      <c r="JIW12"/>
      <c r="JIX12"/>
      <c r="JIY12"/>
      <c r="JIZ12"/>
      <c r="JJA12"/>
      <c r="JJB12"/>
      <c r="JJC12"/>
      <c r="JJD12"/>
      <c r="JJE12"/>
      <c r="JJF12"/>
      <c r="JJG12"/>
      <c r="JJH12"/>
      <c r="JJI12"/>
      <c r="JJJ12"/>
      <c r="JJK12"/>
      <c r="JJL12"/>
      <c r="JJM12"/>
      <c r="JJN12"/>
      <c r="JJO12"/>
      <c r="JJP12"/>
      <c r="JJQ12"/>
      <c r="JJR12"/>
      <c r="JJS12"/>
      <c r="JJT12"/>
      <c r="JJU12"/>
      <c r="JJV12"/>
      <c r="JJW12"/>
      <c r="JJX12"/>
      <c r="JJY12"/>
      <c r="JJZ12"/>
      <c r="JKA12"/>
      <c r="JKB12"/>
      <c r="JKC12"/>
      <c r="JKD12"/>
      <c r="JKE12"/>
      <c r="JKF12"/>
      <c r="JKG12"/>
      <c r="JKH12"/>
      <c r="JKI12"/>
      <c r="JKJ12"/>
      <c r="JKK12"/>
      <c r="JKL12"/>
      <c r="JKM12"/>
      <c r="JKN12"/>
      <c r="JKO12"/>
      <c r="JKP12"/>
      <c r="JKQ12"/>
      <c r="JKR12"/>
      <c r="JKS12"/>
      <c r="JKT12"/>
      <c r="JKU12"/>
      <c r="JKV12"/>
      <c r="JKW12"/>
      <c r="JKX12"/>
      <c r="JKY12"/>
      <c r="JKZ12"/>
      <c r="JLA12"/>
      <c r="JLB12"/>
      <c r="JLC12"/>
      <c r="JLD12"/>
      <c r="JLE12"/>
      <c r="JLF12"/>
      <c r="JLG12"/>
      <c r="JLH12"/>
      <c r="JLI12"/>
      <c r="JLJ12"/>
      <c r="JLK12"/>
      <c r="JLL12"/>
      <c r="JLM12"/>
      <c r="JLN12"/>
      <c r="JLO12"/>
      <c r="JLP12"/>
      <c r="JLQ12"/>
      <c r="JLR12"/>
      <c r="JLS12"/>
      <c r="JLT12"/>
      <c r="JLU12"/>
      <c r="JLV12"/>
      <c r="JLW12"/>
      <c r="JLX12"/>
      <c r="JLY12"/>
      <c r="JLZ12"/>
      <c r="JMA12"/>
      <c r="JMB12"/>
      <c r="JMC12"/>
      <c r="JMD12"/>
      <c r="JME12"/>
      <c r="JMF12"/>
      <c r="JMG12"/>
      <c r="JMH12"/>
      <c r="JMI12"/>
      <c r="JMJ12"/>
      <c r="JMK12"/>
      <c r="JML12"/>
      <c r="JMM12"/>
      <c r="JMN12"/>
      <c r="JMO12"/>
      <c r="JMP12"/>
      <c r="JMQ12"/>
      <c r="JMR12"/>
      <c r="JMS12"/>
      <c r="JMT12"/>
      <c r="JMU12"/>
      <c r="JMV12"/>
      <c r="JMW12"/>
      <c r="JMX12"/>
      <c r="JMY12"/>
      <c r="JMZ12"/>
      <c r="JNA12"/>
      <c r="JNB12"/>
      <c r="JNC12"/>
      <c r="JND12"/>
      <c r="JNE12"/>
      <c r="JNF12"/>
      <c r="JNG12"/>
      <c r="JNH12"/>
      <c r="JNI12"/>
      <c r="JNJ12"/>
      <c r="JNK12"/>
      <c r="JNL12"/>
      <c r="JNM12"/>
      <c r="JNN12"/>
      <c r="JNO12"/>
      <c r="JNP12"/>
      <c r="JNQ12"/>
      <c r="JNR12"/>
      <c r="JNS12"/>
      <c r="JNT12"/>
      <c r="JNU12"/>
      <c r="JNV12"/>
      <c r="JNW12"/>
      <c r="JNX12"/>
      <c r="JNY12"/>
      <c r="JNZ12"/>
      <c r="JOA12"/>
      <c r="JOB12"/>
      <c r="JOC12"/>
      <c r="JOD12"/>
      <c r="JOE12"/>
      <c r="JOF12"/>
      <c r="JOG12"/>
      <c r="JOH12"/>
      <c r="JOI12"/>
      <c r="JOJ12"/>
      <c r="JOK12"/>
      <c r="JOL12"/>
      <c r="JOM12"/>
      <c r="JON12"/>
      <c r="JOO12"/>
      <c r="JOP12"/>
      <c r="JOQ12"/>
      <c r="JOR12"/>
      <c r="JOS12"/>
      <c r="JOT12"/>
      <c r="JOU12"/>
      <c r="JOV12"/>
      <c r="JOW12"/>
      <c r="JOX12"/>
      <c r="JOY12"/>
      <c r="JOZ12"/>
      <c r="JPA12"/>
      <c r="JPB12"/>
      <c r="JPC12"/>
      <c r="JPD12"/>
      <c r="JPE12"/>
      <c r="JPF12"/>
      <c r="JPG12"/>
      <c r="JPH12"/>
      <c r="JPI12"/>
      <c r="JPJ12"/>
      <c r="JPK12"/>
      <c r="JPL12"/>
      <c r="JPM12"/>
      <c r="JPN12"/>
      <c r="JPO12"/>
      <c r="JPP12"/>
      <c r="JPQ12"/>
      <c r="JPR12"/>
      <c r="JPS12"/>
      <c r="JPT12"/>
      <c r="JPU12"/>
      <c r="JPV12"/>
      <c r="JPW12"/>
      <c r="JPX12"/>
      <c r="JPY12"/>
      <c r="JPZ12"/>
      <c r="JQA12"/>
      <c r="JQB12"/>
      <c r="JQC12"/>
      <c r="JQD12"/>
      <c r="JQE12"/>
      <c r="JQF12"/>
      <c r="JQG12"/>
      <c r="JQH12"/>
      <c r="JQI12"/>
      <c r="JQJ12"/>
      <c r="JQK12"/>
      <c r="JQL12"/>
      <c r="JQM12"/>
      <c r="JQN12"/>
      <c r="JQO12"/>
      <c r="JQP12"/>
      <c r="JQQ12"/>
      <c r="JQR12"/>
      <c r="JQS12"/>
      <c r="JQT12"/>
      <c r="JQU12"/>
      <c r="JQV12"/>
      <c r="JQW12"/>
      <c r="JQX12"/>
      <c r="JQY12"/>
      <c r="JQZ12"/>
      <c r="JRA12"/>
      <c r="JRB12"/>
      <c r="JRC12"/>
      <c r="JRD12"/>
      <c r="JRE12"/>
      <c r="JRF12"/>
      <c r="JRG12"/>
      <c r="JRH12"/>
      <c r="JRI12"/>
      <c r="JRJ12"/>
      <c r="JRK12"/>
      <c r="JRL12"/>
      <c r="JRM12"/>
      <c r="JRN12"/>
      <c r="JRO12"/>
      <c r="JRP12"/>
      <c r="JRQ12"/>
      <c r="JRR12"/>
      <c r="JRS12"/>
      <c r="JRT12"/>
      <c r="JRU12"/>
      <c r="JRV12"/>
      <c r="JRW12"/>
      <c r="JRX12"/>
      <c r="JRY12"/>
      <c r="JRZ12"/>
      <c r="JSA12"/>
      <c r="JSB12"/>
      <c r="JSC12"/>
      <c r="JSD12"/>
      <c r="JSE12"/>
      <c r="JSF12"/>
      <c r="JSG12"/>
      <c r="JSH12"/>
      <c r="JSI12"/>
      <c r="JSJ12"/>
      <c r="JSK12"/>
      <c r="JSL12"/>
      <c r="JSM12"/>
      <c r="JSN12"/>
      <c r="JSO12"/>
      <c r="JSP12"/>
      <c r="JSQ12"/>
      <c r="JSR12"/>
      <c r="JSS12"/>
      <c r="JST12"/>
      <c r="JSU12"/>
      <c r="JSV12"/>
      <c r="JSW12"/>
      <c r="JSX12"/>
      <c r="JSY12"/>
      <c r="JSZ12"/>
      <c r="JTA12"/>
      <c r="JTB12"/>
      <c r="JTC12"/>
      <c r="JTD12"/>
      <c r="JTE12"/>
      <c r="JTF12"/>
      <c r="JTG12"/>
      <c r="JTH12"/>
      <c r="JTI12"/>
      <c r="JTJ12"/>
      <c r="JTK12"/>
      <c r="JTL12"/>
      <c r="JTM12"/>
      <c r="JTN12"/>
      <c r="JTO12"/>
      <c r="JTP12"/>
      <c r="JTQ12"/>
      <c r="JTR12"/>
      <c r="JTS12"/>
      <c r="JTT12"/>
      <c r="JTU12"/>
      <c r="JTV12"/>
      <c r="JTW12"/>
      <c r="JTX12"/>
      <c r="JTY12"/>
      <c r="JTZ12"/>
      <c r="JUA12"/>
      <c r="JUB12"/>
      <c r="JUC12"/>
      <c r="JUD12"/>
      <c r="JUE12"/>
      <c r="JUF12"/>
      <c r="JUG12"/>
      <c r="JUH12"/>
      <c r="JUI12"/>
      <c r="JUJ12"/>
      <c r="JUK12"/>
      <c r="JUL12"/>
      <c r="JUM12"/>
      <c r="JUN12"/>
      <c r="JUO12"/>
      <c r="JUP12"/>
      <c r="JUQ12"/>
      <c r="JUR12"/>
      <c r="JUS12"/>
      <c r="JUT12"/>
      <c r="JUU12"/>
      <c r="JUV12"/>
      <c r="JUW12"/>
      <c r="JUX12"/>
      <c r="JUY12"/>
      <c r="JUZ12"/>
      <c r="JVA12"/>
      <c r="JVB12"/>
      <c r="JVC12"/>
      <c r="JVD12"/>
      <c r="JVE12"/>
      <c r="JVF12"/>
      <c r="JVG12"/>
      <c r="JVH12"/>
      <c r="JVI12"/>
      <c r="JVJ12"/>
      <c r="JVK12"/>
      <c r="JVL12"/>
      <c r="JVM12"/>
      <c r="JVN12"/>
      <c r="JVO12"/>
      <c r="JVP12"/>
      <c r="JVQ12"/>
      <c r="JVR12"/>
      <c r="JVS12"/>
      <c r="JVT12"/>
      <c r="JVU12"/>
      <c r="JVV12"/>
      <c r="JVW12"/>
      <c r="JVX12"/>
      <c r="JVY12"/>
      <c r="JVZ12"/>
      <c r="JWA12"/>
      <c r="JWB12"/>
      <c r="JWC12"/>
      <c r="JWD12"/>
      <c r="JWE12"/>
      <c r="JWF12"/>
      <c r="JWG12"/>
      <c r="JWH12"/>
      <c r="JWI12"/>
      <c r="JWJ12"/>
      <c r="JWK12"/>
      <c r="JWL12"/>
      <c r="JWM12"/>
      <c r="JWN12"/>
      <c r="JWO12"/>
      <c r="JWP12"/>
      <c r="JWQ12"/>
      <c r="JWR12"/>
      <c r="JWS12"/>
      <c r="JWT12"/>
      <c r="JWU12"/>
      <c r="JWV12"/>
      <c r="JWW12"/>
      <c r="JWX12"/>
      <c r="JWY12"/>
      <c r="JWZ12"/>
      <c r="JXA12"/>
      <c r="JXB12"/>
      <c r="JXC12"/>
      <c r="JXD12"/>
      <c r="JXE12"/>
      <c r="JXF12"/>
      <c r="JXG12"/>
      <c r="JXH12"/>
      <c r="JXI12"/>
      <c r="JXJ12"/>
      <c r="JXK12"/>
      <c r="JXL12"/>
      <c r="JXM12"/>
      <c r="JXN12"/>
      <c r="JXO12"/>
      <c r="JXP12"/>
      <c r="JXQ12"/>
      <c r="JXR12"/>
      <c r="JXS12"/>
      <c r="JXT12"/>
      <c r="JXU12"/>
      <c r="JXV12"/>
      <c r="JXW12"/>
      <c r="JXX12"/>
      <c r="JXY12"/>
      <c r="JXZ12"/>
      <c r="JYA12"/>
      <c r="JYB12"/>
      <c r="JYC12"/>
      <c r="JYD12"/>
      <c r="JYE12"/>
      <c r="JYF12"/>
      <c r="JYG12"/>
      <c r="JYH12"/>
      <c r="JYI12"/>
      <c r="JYJ12"/>
      <c r="JYK12"/>
      <c r="JYL12"/>
      <c r="JYM12"/>
      <c r="JYN12"/>
      <c r="JYO12"/>
      <c r="JYP12"/>
      <c r="JYQ12"/>
      <c r="JYR12"/>
      <c r="JYS12"/>
      <c r="JYT12"/>
      <c r="JYU12"/>
      <c r="JYV12"/>
      <c r="JYW12"/>
      <c r="JYX12"/>
      <c r="JYY12"/>
      <c r="JYZ12"/>
      <c r="JZA12"/>
      <c r="JZB12"/>
      <c r="JZC12"/>
      <c r="JZD12"/>
      <c r="JZE12"/>
      <c r="JZF12"/>
      <c r="JZG12"/>
      <c r="JZH12"/>
      <c r="JZI12"/>
      <c r="JZJ12"/>
      <c r="JZK12"/>
      <c r="JZL12"/>
      <c r="JZM12"/>
      <c r="JZN12"/>
      <c r="JZO12"/>
      <c r="JZP12"/>
      <c r="JZQ12"/>
      <c r="JZR12"/>
      <c r="JZS12"/>
      <c r="JZT12"/>
      <c r="JZU12"/>
      <c r="JZV12"/>
      <c r="JZW12"/>
      <c r="JZX12"/>
      <c r="JZY12"/>
      <c r="JZZ12"/>
      <c r="KAA12"/>
      <c r="KAB12"/>
      <c r="KAC12"/>
      <c r="KAD12"/>
      <c r="KAE12"/>
      <c r="KAF12"/>
      <c r="KAG12"/>
      <c r="KAH12"/>
      <c r="KAI12"/>
      <c r="KAJ12"/>
      <c r="KAK12"/>
      <c r="KAL12"/>
      <c r="KAM12"/>
      <c r="KAN12"/>
      <c r="KAO12"/>
      <c r="KAP12"/>
      <c r="KAQ12"/>
      <c r="KAR12"/>
      <c r="KAS12"/>
      <c r="KAT12"/>
      <c r="KAU12"/>
      <c r="KAV12"/>
      <c r="KAW12"/>
      <c r="KAX12"/>
      <c r="KAY12"/>
      <c r="KAZ12"/>
      <c r="KBA12"/>
      <c r="KBB12"/>
      <c r="KBC12"/>
      <c r="KBD12"/>
      <c r="KBE12"/>
      <c r="KBF12"/>
      <c r="KBG12"/>
      <c r="KBH12"/>
      <c r="KBI12"/>
      <c r="KBJ12"/>
      <c r="KBK12"/>
      <c r="KBL12"/>
      <c r="KBM12"/>
      <c r="KBN12"/>
      <c r="KBO12"/>
      <c r="KBP12"/>
      <c r="KBQ12"/>
      <c r="KBR12"/>
      <c r="KBS12"/>
      <c r="KBT12"/>
      <c r="KBU12"/>
      <c r="KBV12"/>
      <c r="KBW12"/>
      <c r="KBX12"/>
      <c r="KBY12"/>
      <c r="KBZ12"/>
      <c r="KCA12"/>
      <c r="KCB12"/>
      <c r="KCC12"/>
      <c r="KCD12"/>
      <c r="KCE12"/>
      <c r="KCF12"/>
      <c r="KCG12"/>
      <c r="KCH12"/>
      <c r="KCI12"/>
      <c r="KCJ12"/>
      <c r="KCK12"/>
      <c r="KCL12"/>
      <c r="KCM12"/>
      <c r="KCN12"/>
      <c r="KCO12"/>
      <c r="KCP12"/>
      <c r="KCQ12"/>
      <c r="KCR12"/>
      <c r="KCS12"/>
      <c r="KCT12"/>
      <c r="KCU12"/>
      <c r="KCV12"/>
      <c r="KCW12"/>
      <c r="KCX12"/>
      <c r="KCY12"/>
      <c r="KCZ12"/>
      <c r="KDA12"/>
      <c r="KDB12"/>
      <c r="KDC12"/>
      <c r="KDD12"/>
      <c r="KDE12"/>
      <c r="KDF12"/>
      <c r="KDG12"/>
      <c r="KDH12"/>
      <c r="KDI12"/>
      <c r="KDJ12"/>
      <c r="KDK12"/>
      <c r="KDL12"/>
      <c r="KDM12"/>
      <c r="KDN12"/>
      <c r="KDO12"/>
      <c r="KDP12"/>
      <c r="KDQ12"/>
      <c r="KDR12"/>
      <c r="KDS12"/>
      <c r="KDT12"/>
      <c r="KDU12"/>
      <c r="KDV12"/>
      <c r="KDW12"/>
      <c r="KDX12"/>
      <c r="KDY12"/>
      <c r="KDZ12"/>
      <c r="KEA12"/>
      <c r="KEB12"/>
      <c r="KEC12"/>
      <c r="KED12"/>
      <c r="KEE12"/>
      <c r="KEF12"/>
      <c r="KEG12"/>
      <c r="KEH12"/>
      <c r="KEI12"/>
      <c r="KEJ12"/>
      <c r="KEK12"/>
      <c r="KEL12"/>
      <c r="KEM12"/>
      <c r="KEN12"/>
      <c r="KEO12"/>
      <c r="KEP12"/>
      <c r="KEQ12"/>
      <c r="KER12"/>
      <c r="KES12"/>
      <c r="KET12"/>
      <c r="KEU12"/>
      <c r="KEV12"/>
      <c r="KEW12"/>
      <c r="KEX12"/>
      <c r="KEY12"/>
      <c r="KEZ12"/>
      <c r="KFA12"/>
      <c r="KFB12"/>
      <c r="KFC12"/>
      <c r="KFD12"/>
      <c r="KFE12"/>
      <c r="KFF12"/>
      <c r="KFG12"/>
      <c r="KFH12"/>
      <c r="KFI12"/>
      <c r="KFJ12"/>
      <c r="KFK12"/>
      <c r="KFL12"/>
      <c r="KFM12"/>
      <c r="KFN12"/>
      <c r="KFO12"/>
      <c r="KFP12"/>
      <c r="KFQ12"/>
      <c r="KFR12"/>
      <c r="KFS12"/>
      <c r="KFT12"/>
      <c r="KFU12"/>
      <c r="KFV12"/>
      <c r="KFW12"/>
      <c r="KFX12"/>
      <c r="KFY12"/>
      <c r="KFZ12"/>
      <c r="KGA12"/>
      <c r="KGB12"/>
      <c r="KGC12"/>
      <c r="KGD12"/>
      <c r="KGE12"/>
      <c r="KGF12"/>
      <c r="KGG12"/>
      <c r="KGH12"/>
      <c r="KGI12"/>
      <c r="KGJ12"/>
      <c r="KGK12"/>
      <c r="KGL12"/>
      <c r="KGM12"/>
      <c r="KGN12"/>
      <c r="KGO12"/>
      <c r="KGP12"/>
      <c r="KGQ12"/>
      <c r="KGR12"/>
      <c r="KGS12"/>
      <c r="KGT12"/>
      <c r="KGU12"/>
      <c r="KGV12"/>
      <c r="KGW12"/>
      <c r="KGX12"/>
      <c r="KGY12"/>
      <c r="KGZ12"/>
      <c r="KHA12"/>
      <c r="KHB12"/>
      <c r="KHC12"/>
      <c r="KHD12"/>
      <c r="KHE12"/>
      <c r="KHF12"/>
      <c r="KHG12"/>
      <c r="KHH12"/>
      <c r="KHI12"/>
      <c r="KHJ12"/>
      <c r="KHK12"/>
      <c r="KHL12"/>
      <c r="KHM12"/>
      <c r="KHN12"/>
      <c r="KHO12"/>
      <c r="KHP12"/>
      <c r="KHQ12"/>
      <c r="KHR12"/>
      <c r="KHS12"/>
      <c r="KHT12"/>
      <c r="KHU12"/>
      <c r="KHV12"/>
      <c r="KHW12"/>
      <c r="KHX12"/>
      <c r="KHY12"/>
      <c r="KHZ12"/>
      <c r="KIA12"/>
      <c r="KIB12"/>
      <c r="KIC12"/>
      <c r="KID12"/>
      <c r="KIE12"/>
      <c r="KIF12"/>
      <c r="KIG12"/>
      <c r="KIH12"/>
      <c r="KII12"/>
      <c r="KIJ12"/>
      <c r="KIK12"/>
      <c r="KIL12"/>
      <c r="KIM12"/>
      <c r="KIN12"/>
      <c r="KIO12"/>
      <c r="KIP12"/>
      <c r="KIQ12"/>
      <c r="KIR12"/>
      <c r="KIS12"/>
      <c r="KIT12"/>
      <c r="KIU12"/>
      <c r="KIV12"/>
      <c r="KIW12"/>
      <c r="KIX12"/>
      <c r="KIY12"/>
      <c r="KIZ12"/>
      <c r="KJA12"/>
      <c r="KJB12"/>
      <c r="KJC12"/>
      <c r="KJD12"/>
      <c r="KJE12"/>
      <c r="KJF12"/>
      <c r="KJG12"/>
      <c r="KJH12"/>
      <c r="KJI12"/>
      <c r="KJJ12"/>
      <c r="KJK12"/>
      <c r="KJL12"/>
      <c r="KJM12"/>
      <c r="KJN12"/>
      <c r="KJO12"/>
      <c r="KJP12"/>
      <c r="KJQ12"/>
      <c r="KJR12"/>
      <c r="KJS12"/>
      <c r="KJT12"/>
      <c r="KJU12"/>
      <c r="KJV12"/>
      <c r="KJW12"/>
      <c r="KJX12"/>
      <c r="KJY12"/>
      <c r="KJZ12"/>
      <c r="KKA12"/>
      <c r="KKB12"/>
      <c r="KKC12"/>
      <c r="KKD12"/>
      <c r="KKE12"/>
      <c r="KKF12"/>
      <c r="KKG12"/>
      <c r="KKH12"/>
      <c r="KKI12"/>
      <c r="KKJ12"/>
      <c r="KKK12"/>
      <c r="KKL12"/>
      <c r="KKM12"/>
      <c r="KKN12"/>
      <c r="KKO12"/>
      <c r="KKP12"/>
      <c r="KKQ12"/>
      <c r="KKR12"/>
      <c r="KKS12"/>
      <c r="KKT12"/>
      <c r="KKU12"/>
      <c r="KKV12"/>
      <c r="KKW12"/>
      <c r="KKX12"/>
      <c r="KKY12"/>
      <c r="KKZ12"/>
      <c r="KLA12"/>
      <c r="KLB12"/>
      <c r="KLC12"/>
      <c r="KLD12"/>
      <c r="KLE12"/>
      <c r="KLF12"/>
      <c r="KLG12"/>
      <c r="KLH12"/>
      <c r="KLI12"/>
      <c r="KLJ12"/>
      <c r="KLK12"/>
      <c r="KLL12"/>
      <c r="KLM12"/>
      <c r="KLN12"/>
      <c r="KLO12"/>
      <c r="KLP12"/>
      <c r="KLQ12"/>
      <c r="KLR12"/>
      <c r="KLS12"/>
      <c r="KLT12"/>
      <c r="KLU12"/>
      <c r="KLV12"/>
      <c r="KLW12"/>
      <c r="KLX12"/>
      <c r="KLY12"/>
      <c r="KLZ12"/>
      <c r="KMA12"/>
      <c r="KMB12"/>
      <c r="KMC12"/>
      <c r="KMD12"/>
      <c r="KME12"/>
      <c r="KMF12"/>
      <c r="KMG12"/>
      <c r="KMH12"/>
      <c r="KMI12"/>
      <c r="KMJ12"/>
      <c r="KMK12"/>
      <c r="KML12"/>
      <c r="KMM12"/>
      <c r="KMN12"/>
      <c r="KMO12"/>
      <c r="KMP12"/>
      <c r="KMQ12"/>
      <c r="KMR12"/>
      <c r="KMS12"/>
      <c r="KMT12"/>
      <c r="KMU12"/>
      <c r="KMV12"/>
      <c r="KMW12"/>
      <c r="KMX12"/>
      <c r="KMY12"/>
      <c r="KMZ12"/>
      <c r="KNA12"/>
      <c r="KNB12"/>
      <c r="KNC12"/>
      <c r="KND12"/>
      <c r="KNE12"/>
      <c r="KNF12"/>
      <c r="KNG12"/>
      <c r="KNH12"/>
      <c r="KNI12"/>
      <c r="KNJ12"/>
      <c r="KNK12"/>
      <c r="KNL12"/>
      <c r="KNM12"/>
      <c r="KNN12"/>
      <c r="KNO12"/>
      <c r="KNP12"/>
      <c r="KNQ12"/>
      <c r="KNR12"/>
      <c r="KNS12"/>
      <c r="KNT12"/>
      <c r="KNU12"/>
      <c r="KNV12"/>
      <c r="KNW12"/>
      <c r="KNX12"/>
      <c r="KNY12"/>
      <c r="KNZ12"/>
      <c r="KOA12"/>
      <c r="KOB12"/>
      <c r="KOC12"/>
      <c r="KOD12"/>
      <c r="KOE12"/>
      <c r="KOF12"/>
      <c r="KOG12"/>
      <c r="KOH12"/>
      <c r="KOI12"/>
      <c r="KOJ12"/>
      <c r="KOK12"/>
      <c r="KOL12"/>
      <c r="KOM12"/>
      <c r="KON12"/>
      <c r="KOO12"/>
      <c r="KOP12"/>
      <c r="KOQ12"/>
      <c r="KOR12"/>
      <c r="KOS12"/>
      <c r="KOT12"/>
      <c r="KOU12"/>
      <c r="KOV12"/>
      <c r="KOW12"/>
      <c r="KOX12"/>
      <c r="KOY12"/>
      <c r="KOZ12"/>
      <c r="KPA12"/>
      <c r="KPB12"/>
      <c r="KPC12"/>
      <c r="KPD12"/>
      <c r="KPE12"/>
      <c r="KPF12"/>
      <c r="KPG12"/>
      <c r="KPH12"/>
      <c r="KPI12"/>
      <c r="KPJ12"/>
      <c r="KPK12"/>
      <c r="KPL12"/>
      <c r="KPM12"/>
      <c r="KPN12"/>
      <c r="KPO12"/>
      <c r="KPP12"/>
      <c r="KPQ12"/>
      <c r="KPR12"/>
      <c r="KPS12"/>
      <c r="KPT12"/>
      <c r="KPU12"/>
      <c r="KPV12"/>
      <c r="KPW12"/>
      <c r="KPX12"/>
      <c r="KPY12"/>
      <c r="KPZ12"/>
      <c r="KQA12"/>
      <c r="KQB12"/>
      <c r="KQC12"/>
      <c r="KQD12"/>
      <c r="KQE12"/>
      <c r="KQF12"/>
      <c r="KQG12"/>
      <c r="KQH12"/>
      <c r="KQI12"/>
      <c r="KQJ12"/>
      <c r="KQK12"/>
      <c r="KQL12"/>
      <c r="KQM12"/>
      <c r="KQN12"/>
      <c r="KQO12"/>
      <c r="KQP12"/>
      <c r="KQQ12"/>
      <c r="KQR12"/>
      <c r="KQS12"/>
      <c r="KQT12"/>
      <c r="KQU12"/>
      <c r="KQV12"/>
      <c r="KQW12"/>
      <c r="KQX12"/>
      <c r="KQY12"/>
      <c r="KQZ12"/>
      <c r="KRA12"/>
      <c r="KRB12"/>
      <c r="KRC12"/>
      <c r="KRD12"/>
      <c r="KRE12"/>
      <c r="KRF12"/>
      <c r="KRG12"/>
      <c r="KRH12"/>
      <c r="KRI12"/>
      <c r="KRJ12"/>
      <c r="KRK12"/>
      <c r="KRL12"/>
      <c r="KRM12"/>
      <c r="KRN12"/>
      <c r="KRO12"/>
      <c r="KRP12"/>
      <c r="KRQ12"/>
      <c r="KRR12"/>
      <c r="KRS12"/>
      <c r="KRT12"/>
      <c r="KRU12"/>
      <c r="KRV12"/>
      <c r="KRW12"/>
      <c r="KRX12"/>
      <c r="KRY12"/>
      <c r="KRZ12"/>
      <c r="KSA12"/>
      <c r="KSB12"/>
      <c r="KSC12"/>
      <c r="KSD12"/>
      <c r="KSE12"/>
      <c r="KSF12"/>
      <c r="KSG12"/>
      <c r="KSH12"/>
      <c r="KSI12"/>
      <c r="KSJ12"/>
      <c r="KSK12"/>
      <c r="KSL12"/>
      <c r="KSM12"/>
      <c r="KSN12"/>
      <c r="KSO12"/>
      <c r="KSP12"/>
      <c r="KSQ12"/>
      <c r="KSR12"/>
      <c r="KSS12"/>
      <c r="KST12"/>
      <c r="KSU12"/>
      <c r="KSV12"/>
      <c r="KSW12"/>
      <c r="KSX12"/>
      <c r="KSY12"/>
      <c r="KSZ12"/>
      <c r="KTA12"/>
      <c r="KTB12"/>
      <c r="KTC12"/>
      <c r="KTD12"/>
      <c r="KTE12"/>
      <c r="KTF12"/>
      <c r="KTG12"/>
      <c r="KTH12"/>
      <c r="KTI12"/>
      <c r="KTJ12"/>
      <c r="KTK12"/>
      <c r="KTL12"/>
      <c r="KTM12"/>
      <c r="KTN12"/>
      <c r="KTO12"/>
      <c r="KTP12"/>
      <c r="KTQ12"/>
      <c r="KTR12"/>
      <c r="KTS12"/>
      <c r="KTT12"/>
      <c r="KTU12"/>
      <c r="KTV12"/>
      <c r="KTW12"/>
      <c r="KTX12"/>
      <c r="KTY12"/>
      <c r="KTZ12"/>
      <c r="KUA12"/>
      <c r="KUB12"/>
      <c r="KUC12"/>
      <c r="KUD12"/>
      <c r="KUE12"/>
      <c r="KUF12"/>
      <c r="KUG12"/>
      <c r="KUH12"/>
      <c r="KUI12"/>
      <c r="KUJ12"/>
      <c r="KUK12"/>
      <c r="KUL12"/>
      <c r="KUM12"/>
      <c r="KUN12"/>
      <c r="KUO12"/>
      <c r="KUP12"/>
      <c r="KUQ12"/>
      <c r="KUR12"/>
      <c r="KUS12"/>
      <c r="KUT12"/>
      <c r="KUU12"/>
      <c r="KUV12"/>
      <c r="KUW12"/>
      <c r="KUX12"/>
      <c r="KUY12"/>
      <c r="KUZ12"/>
      <c r="KVA12"/>
      <c r="KVB12"/>
      <c r="KVC12"/>
      <c r="KVD12"/>
      <c r="KVE12"/>
      <c r="KVF12"/>
      <c r="KVG12"/>
      <c r="KVH12"/>
      <c r="KVI12"/>
      <c r="KVJ12"/>
      <c r="KVK12"/>
      <c r="KVL12"/>
      <c r="KVM12"/>
      <c r="KVN12"/>
      <c r="KVO12"/>
      <c r="KVP12"/>
      <c r="KVQ12"/>
      <c r="KVR12"/>
      <c r="KVS12"/>
      <c r="KVT12"/>
      <c r="KVU12"/>
      <c r="KVV12"/>
      <c r="KVW12"/>
      <c r="KVX12"/>
      <c r="KVY12"/>
      <c r="KVZ12"/>
      <c r="KWA12"/>
      <c r="KWB12"/>
      <c r="KWC12"/>
      <c r="KWD12"/>
      <c r="KWE12"/>
      <c r="KWF12"/>
      <c r="KWG12"/>
      <c r="KWH12"/>
      <c r="KWI12"/>
      <c r="KWJ12"/>
      <c r="KWK12"/>
      <c r="KWL12"/>
      <c r="KWM12"/>
      <c r="KWN12"/>
      <c r="KWO12"/>
      <c r="KWP12"/>
      <c r="KWQ12"/>
      <c r="KWR12"/>
      <c r="KWS12"/>
      <c r="KWT12"/>
      <c r="KWU12"/>
      <c r="KWV12"/>
      <c r="KWW12"/>
      <c r="KWX12"/>
      <c r="KWY12"/>
      <c r="KWZ12"/>
      <c r="KXA12"/>
      <c r="KXB12"/>
      <c r="KXC12"/>
      <c r="KXD12"/>
      <c r="KXE12"/>
      <c r="KXF12"/>
      <c r="KXG12"/>
      <c r="KXH12"/>
      <c r="KXI12"/>
      <c r="KXJ12"/>
      <c r="KXK12"/>
      <c r="KXL12"/>
      <c r="KXM12"/>
      <c r="KXN12"/>
      <c r="KXO12"/>
      <c r="KXP12"/>
      <c r="KXQ12"/>
      <c r="KXR12"/>
      <c r="KXS12"/>
      <c r="KXT12"/>
      <c r="KXU12"/>
      <c r="KXV12"/>
      <c r="KXW12"/>
      <c r="KXX12"/>
      <c r="KXY12"/>
      <c r="KXZ12"/>
      <c r="KYA12"/>
      <c r="KYB12"/>
      <c r="KYC12"/>
      <c r="KYD12"/>
      <c r="KYE12"/>
      <c r="KYF12"/>
      <c r="KYG12"/>
      <c r="KYH12"/>
      <c r="KYI12"/>
      <c r="KYJ12"/>
      <c r="KYK12"/>
      <c r="KYL12"/>
      <c r="KYM12"/>
      <c r="KYN12"/>
      <c r="KYO12"/>
      <c r="KYP12"/>
      <c r="KYQ12"/>
      <c r="KYR12"/>
      <c r="KYS12"/>
      <c r="KYT12"/>
      <c r="KYU12"/>
      <c r="KYV12"/>
      <c r="KYW12"/>
      <c r="KYX12"/>
      <c r="KYY12"/>
      <c r="KYZ12"/>
      <c r="KZA12"/>
      <c r="KZB12"/>
      <c r="KZC12"/>
      <c r="KZD12"/>
      <c r="KZE12"/>
      <c r="KZF12"/>
      <c r="KZG12"/>
      <c r="KZH12"/>
      <c r="KZI12"/>
      <c r="KZJ12"/>
      <c r="KZK12"/>
      <c r="KZL12"/>
      <c r="KZM12"/>
      <c r="KZN12"/>
      <c r="KZO12"/>
      <c r="KZP12"/>
      <c r="KZQ12"/>
      <c r="KZR12"/>
      <c r="KZS12"/>
      <c r="KZT12"/>
      <c r="KZU12"/>
      <c r="KZV12"/>
      <c r="KZW12"/>
      <c r="KZX12"/>
      <c r="KZY12"/>
      <c r="KZZ12"/>
      <c r="LAA12"/>
      <c r="LAB12"/>
      <c r="LAC12"/>
      <c r="LAD12"/>
      <c r="LAE12"/>
      <c r="LAF12"/>
      <c r="LAG12"/>
      <c r="LAH12"/>
      <c r="LAI12"/>
      <c r="LAJ12"/>
      <c r="LAK12"/>
      <c r="LAL12"/>
      <c r="LAM12"/>
      <c r="LAN12"/>
      <c r="LAO12"/>
      <c r="LAP12"/>
      <c r="LAQ12"/>
      <c r="LAR12"/>
      <c r="LAS12"/>
      <c r="LAT12"/>
      <c r="LAU12"/>
      <c r="LAV12"/>
      <c r="LAW12"/>
      <c r="LAX12"/>
      <c r="LAY12"/>
      <c r="LAZ12"/>
      <c r="LBA12"/>
      <c r="LBB12"/>
      <c r="LBC12"/>
      <c r="LBD12"/>
      <c r="LBE12"/>
      <c r="LBF12"/>
      <c r="LBG12"/>
      <c r="LBH12"/>
      <c r="LBI12"/>
      <c r="LBJ12"/>
      <c r="LBK12"/>
      <c r="LBL12"/>
      <c r="LBM12"/>
      <c r="LBN12"/>
      <c r="LBO12"/>
      <c r="LBP12"/>
      <c r="LBQ12"/>
      <c r="LBR12"/>
      <c r="LBS12"/>
      <c r="LBT12"/>
      <c r="LBU12"/>
      <c r="LBV12"/>
      <c r="LBW12"/>
      <c r="LBX12"/>
      <c r="LBY12"/>
      <c r="LBZ12"/>
      <c r="LCA12"/>
      <c r="LCB12"/>
      <c r="LCC12"/>
      <c r="LCD12"/>
      <c r="LCE12"/>
      <c r="LCF12"/>
      <c r="LCG12"/>
      <c r="LCH12"/>
      <c r="LCI12"/>
      <c r="LCJ12"/>
      <c r="LCK12"/>
      <c r="LCL12"/>
      <c r="LCM12"/>
      <c r="LCN12"/>
      <c r="LCO12"/>
      <c r="LCP12"/>
      <c r="LCQ12"/>
      <c r="LCR12"/>
      <c r="LCS12"/>
      <c r="LCT12"/>
      <c r="LCU12"/>
      <c r="LCV12"/>
      <c r="LCW12"/>
      <c r="LCX12"/>
      <c r="LCY12"/>
      <c r="LCZ12"/>
      <c r="LDA12"/>
      <c r="LDB12"/>
      <c r="LDC12"/>
      <c r="LDD12"/>
      <c r="LDE12"/>
      <c r="LDF12"/>
      <c r="LDG12"/>
      <c r="LDH12"/>
      <c r="LDI12"/>
      <c r="LDJ12"/>
      <c r="LDK12"/>
      <c r="LDL12"/>
      <c r="LDM12"/>
      <c r="LDN12"/>
      <c r="LDO12"/>
      <c r="LDP12"/>
      <c r="LDQ12"/>
      <c r="LDR12"/>
      <c r="LDS12"/>
      <c r="LDT12"/>
      <c r="LDU12"/>
      <c r="LDV12"/>
      <c r="LDW12"/>
      <c r="LDX12"/>
      <c r="LDY12"/>
      <c r="LDZ12"/>
      <c r="LEA12"/>
      <c r="LEB12"/>
      <c r="LEC12"/>
      <c r="LED12"/>
      <c r="LEE12"/>
      <c r="LEF12"/>
      <c r="LEG12"/>
      <c r="LEH12"/>
      <c r="LEI12"/>
      <c r="LEJ12"/>
      <c r="LEK12"/>
      <c r="LEL12"/>
      <c r="LEM12"/>
      <c r="LEN12"/>
      <c r="LEO12"/>
      <c r="LEP12"/>
      <c r="LEQ12"/>
      <c r="LER12"/>
      <c r="LES12"/>
      <c r="LET12"/>
      <c r="LEU12"/>
      <c r="LEV12"/>
      <c r="LEW12"/>
      <c r="LEX12"/>
      <c r="LEY12"/>
      <c r="LEZ12"/>
      <c r="LFA12"/>
      <c r="LFB12"/>
      <c r="LFC12"/>
      <c r="LFD12"/>
      <c r="LFE12"/>
      <c r="LFF12"/>
      <c r="LFG12"/>
      <c r="LFH12"/>
      <c r="LFI12"/>
      <c r="LFJ12"/>
      <c r="LFK12"/>
      <c r="LFL12"/>
      <c r="LFM12"/>
      <c r="LFN12"/>
      <c r="LFO12"/>
      <c r="LFP12"/>
      <c r="LFQ12"/>
      <c r="LFR12"/>
      <c r="LFS12"/>
      <c r="LFT12"/>
      <c r="LFU12"/>
      <c r="LFV12"/>
      <c r="LFW12"/>
      <c r="LFX12"/>
      <c r="LFY12"/>
      <c r="LFZ12"/>
      <c r="LGA12"/>
      <c r="LGB12"/>
      <c r="LGC12"/>
      <c r="LGD12"/>
      <c r="LGE12"/>
      <c r="LGF12"/>
      <c r="LGG12"/>
      <c r="LGH12"/>
      <c r="LGI12"/>
      <c r="LGJ12"/>
      <c r="LGK12"/>
      <c r="LGL12"/>
      <c r="LGM12"/>
      <c r="LGN12"/>
      <c r="LGO12"/>
      <c r="LGP12"/>
      <c r="LGQ12"/>
      <c r="LGR12"/>
      <c r="LGS12"/>
      <c r="LGT12"/>
      <c r="LGU12"/>
      <c r="LGV12"/>
      <c r="LGW12"/>
      <c r="LGX12"/>
      <c r="LGY12"/>
      <c r="LGZ12"/>
      <c r="LHA12"/>
      <c r="LHB12"/>
      <c r="LHC12"/>
      <c r="LHD12"/>
      <c r="LHE12"/>
      <c r="LHF12"/>
      <c r="LHG12"/>
      <c r="LHH12"/>
      <c r="LHI12"/>
      <c r="LHJ12"/>
      <c r="LHK12"/>
      <c r="LHL12"/>
      <c r="LHM12"/>
      <c r="LHN12"/>
      <c r="LHO12"/>
      <c r="LHP12"/>
      <c r="LHQ12"/>
      <c r="LHR12"/>
      <c r="LHS12"/>
      <c r="LHT12"/>
      <c r="LHU12"/>
      <c r="LHV12"/>
      <c r="LHW12"/>
      <c r="LHX12"/>
      <c r="LHY12"/>
      <c r="LHZ12"/>
      <c r="LIA12"/>
      <c r="LIB12"/>
      <c r="LIC12"/>
      <c r="LID12"/>
      <c r="LIE12"/>
      <c r="LIF12"/>
      <c r="LIG12"/>
      <c r="LIH12"/>
      <c r="LII12"/>
      <c r="LIJ12"/>
      <c r="LIK12"/>
      <c r="LIL12"/>
      <c r="LIM12"/>
      <c r="LIN12"/>
      <c r="LIO12"/>
      <c r="LIP12"/>
      <c r="LIQ12"/>
      <c r="LIR12"/>
      <c r="LIS12"/>
      <c r="LIT12"/>
      <c r="LIU12"/>
      <c r="LIV12"/>
      <c r="LIW12"/>
      <c r="LIX12"/>
      <c r="LIY12"/>
      <c r="LIZ12"/>
      <c r="LJA12"/>
      <c r="LJB12"/>
      <c r="LJC12"/>
      <c r="LJD12"/>
      <c r="LJE12"/>
      <c r="LJF12"/>
      <c r="LJG12"/>
      <c r="LJH12"/>
      <c r="LJI12"/>
      <c r="LJJ12"/>
      <c r="LJK12"/>
      <c r="LJL12"/>
      <c r="LJM12"/>
      <c r="LJN12"/>
      <c r="LJO12"/>
      <c r="LJP12"/>
      <c r="LJQ12"/>
      <c r="LJR12"/>
      <c r="LJS12"/>
      <c r="LJT12"/>
      <c r="LJU12"/>
      <c r="LJV12"/>
      <c r="LJW12"/>
      <c r="LJX12"/>
      <c r="LJY12"/>
      <c r="LJZ12"/>
      <c r="LKA12"/>
      <c r="LKB12"/>
      <c r="LKC12"/>
      <c r="LKD12"/>
      <c r="LKE12"/>
      <c r="LKF12"/>
      <c r="LKG12"/>
      <c r="LKH12"/>
      <c r="LKI12"/>
      <c r="LKJ12"/>
      <c r="LKK12"/>
      <c r="LKL12"/>
      <c r="LKM12"/>
      <c r="LKN12"/>
      <c r="LKO12"/>
      <c r="LKP12"/>
      <c r="LKQ12"/>
      <c r="LKR12"/>
      <c r="LKS12"/>
      <c r="LKT12"/>
      <c r="LKU12"/>
      <c r="LKV12"/>
      <c r="LKW12"/>
      <c r="LKX12"/>
      <c r="LKY12"/>
      <c r="LKZ12"/>
      <c r="LLA12"/>
      <c r="LLB12"/>
      <c r="LLC12"/>
      <c r="LLD12"/>
      <c r="LLE12"/>
      <c r="LLF12"/>
      <c r="LLG12"/>
      <c r="LLH12"/>
      <c r="LLI12"/>
      <c r="LLJ12"/>
      <c r="LLK12"/>
      <c r="LLL12"/>
      <c r="LLM12"/>
      <c r="LLN12"/>
      <c r="LLO12"/>
      <c r="LLP12"/>
      <c r="LLQ12"/>
      <c r="LLR12"/>
      <c r="LLS12"/>
      <c r="LLT12"/>
      <c r="LLU12"/>
      <c r="LLV12"/>
      <c r="LLW12"/>
      <c r="LLX12"/>
      <c r="LLY12"/>
      <c r="LLZ12"/>
      <c r="LMA12"/>
      <c r="LMB12"/>
      <c r="LMC12"/>
      <c r="LMD12"/>
      <c r="LME12"/>
      <c r="LMF12"/>
      <c r="LMG12"/>
      <c r="LMH12"/>
      <c r="LMI12"/>
      <c r="LMJ12"/>
      <c r="LMK12"/>
      <c r="LML12"/>
      <c r="LMM12"/>
      <c r="LMN12"/>
      <c r="LMO12"/>
      <c r="LMP12"/>
      <c r="LMQ12"/>
      <c r="LMR12"/>
      <c r="LMS12"/>
      <c r="LMT12"/>
      <c r="LMU12"/>
      <c r="LMV12"/>
      <c r="LMW12"/>
      <c r="LMX12"/>
      <c r="LMY12"/>
      <c r="LMZ12"/>
      <c r="LNA12"/>
      <c r="LNB12"/>
      <c r="LNC12"/>
      <c r="LND12"/>
      <c r="LNE12"/>
      <c r="LNF12"/>
      <c r="LNG12"/>
      <c r="LNH12"/>
      <c r="LNI12"/>
      <c r="LNJ12"/>
      <c r="LNK12"/>
      <c r="LNL12"/>
      <c r="LNM12"/>
      <c r="LNN12"/>
      <c r="LNO12"/>
      <c r="LNP12"/>
      <c r="LNQ12"/>
      <c r="LNR12"/>
      <c r="LNS12"/>
      <c r="LNT12"/>
      <c r="LNU12"/>
      <c r="LNV12"/>
      <c r="LNW12"/>
      <c r="LNX12"/>
      <c r="LNY12"/>
      <c r="LNZ12"/>
      <c r="LOA12"/>
      <c r="LOB12"/>
      <c r="LOC12"/>
      <c r="LOD12"/>
      <c r="LOE12"/>
      <c r="LOF12"/>
      <c r="LOG12"/>
      <c r="LOH12"/>
      <c r="LOI12"/>
      <c r="LOJ12"/>
      <c r="LOK12"/>
      <c r="LOL12"/>
      <c r="LOM12"/>
      <c r="LON12"/>
      <c r="LOO12"/>
      <c r="LOP12"/>
      <c r="LOQ12"/>
      <c r="LOR12"/>
      <c r="LOS12"/>
      <c r="LOT12"/>
      <c r="LOU12"/>
      <c r="LOV12"/>
      <c r="LOW12"/>
      <c r="LOX12"/>
      <c r="LOY12"/>
      <c r="LOZ12"/>
      <c r="LPA12"/>
      <c r="LPB12"/>
      <c r="LPC12"/>
      <c r="LPD12"/>
      <c r="LPE12"/>
      <c r="LPF12"/>
      <c r="LPG12"/>
      <c r="LPH12"/>
      <c r="LPI12"/>
      <c r="LPJ12"/>
      <c r="LPK12"/>
      <c r="LPL12"/>
      <c r="LPM12"/>
      <c r="LPN12"/>
      <c r="LPO12"/>
      <c r="LPP12"/>
      <c r="LPQ12"/>
      <c r="LPR12"/>
      <c r="LPS12"/>
      <c r="LPT12"/>
      <c r="LPU12"/>
      <c r="LPV12"/>
      <c r="LPW12"/>
      <c r="LPX12"/>
      <c r="LPY12"/>
      <c r="LPZ12"/>
      <c r="LQA12"/>
      <c r="LQB12"/>
      <c r="LQC12"/>
      <c r="LQD12"/>
      <c r="LQE12"/>
      <c r="LQF12"/>
      <c r="LQG12"/>
      <c r="LQH12"/>
      <c r="LQI12"/>
      <c r="LQJ12"/>
      <c r="LQK12"/>
      <c r="LQL12"/>
      <c r="LQM12"/>
      <c r="LQN12"/>
      <c r="LQO12"/>
      <c r="LQP12"/>
      <c r="LQQ12"/>
      <c r="LQR12"/>
      <c r="LQS12"/>
      <c r="LQT12"/>
      <c r="LQU12"/>
      <c r="LQV12"/>
      <c r="LQW12"/>
      <c r="LQX12"/>
      <c r="LQY12"/>
      <c r="LQZ12"/>
      <c r="LRA12"/>
      <c r="LRB12"/>
      <c r="LRC12"/>
      <c r="LRD12"/>
      <c r="LRE12"/>
      <c r="LRF12"/>
      <c r="LRG12"/>
      <c r="LRH12"/>
      <c r="LRI12"/>
      <c r="LRJ12"/>
      <c r="LRK12"/>
      <c r="LRL12"/>
      <c r="LRM12"/>
      <c r="LRN12"/>
      <c r="LRO12"/>
      <c r="LRP12"/>
      <c r="LRQ12"/>
      <c r="LRR12"/>
      <c r="LRS12"/>
      <c r="LRT12"/>
      <c r="LRU12"/>
      <c r="LRV12"/>
      <c r="LRW12"/>
      <c r="LRX12"/>
      <c r="LRY12"/>
      <c r="LRZ12"/>
      <c r="LSA12"/>
      <c r="LSB12"/>
      <c r="LSC12"/>
      <c r="LSD12"/>
      <c r="LSE12"/>
      <c r="LSF12"/>
      <c r="LSG12"/>
      <c r="LSH12"/>
      <c r="LSI12"/>
      <c r="LSJ12"/>
      <c r="LSK12"/>
      <c r="LSL12"/>
      <c r="LSM12"/>
      <c r="LSN12"/>
      <c r="LSO12"/>
      <c r="LSP12"/>
      <c r="LSQ12"/>
      <c r="LSR12"/>
      <c r="LSS12"/>
      <c r="LST12"/>
      <c r="LSU12"/>
      <c r="LSV12"/>
      <c r="LSW12"/>
      <c r="LSX12"/>
      <c r="LSY12"/>
      <c r="LSZ12"/>
      <c r="LTA12"/>
      <c r="LTB12"/>
      <c r="LTC12"/>
      <c r="LTD12"/>
      <c r="LTE12"/>
      <c r="LTF12"/>
      <c r="LTG12"/>
      <c r="LTH12"/>
      <c r="LTI12"/>
      <c r="LTJ12"/>
      <c r="LTK12"/>
      <c r="LTL12"/>
      <c r="LTM12"/>
      <c r="LTN12"/>
      <c r="LTO12"/>
      <c r="LTP12"/>
      <c r="LTQ12"/>
      <c r="LTR12"/>
      <c r="LTS12"/>
      <c r="LTT12"/>
      <c r="LTU12"/>
      <c r="LTV12"/>
      <c r="LTW12"/>
      <c r="LTX12"/>
      <c r="LTY12"/>
      <c r="LTZ12"/>
      <c r="LUA12"/>
      <c r="LUB12"/>
      <c r="LUC12"/>
      <c r="LUD12"/>
      <c r="LUE12"/>
      <c r="LUF12"/>
      <c r="LUG12"/>
      <c r="LUH12"/>
      <c r="LUI12"/>
      <c r="LUJ12"/>
      <c r="LUK12"/>
      <c r="LUL12"/>
      <c r="LUM12"/>
      <c r="LUN12"/>
      <c r="LUO12"/>
      <c r="LUP12"/>
      <c r="LUQ12"/>
      <c r="LUR12"/>
      <c r="LUS12"/>
      <c r="LUT12"/>
      <c r="LUU12"/>
      <c r="LUV12"/>
      <c r="LUW12"/>
      <c r="LUX12"/>
      <c r="LUY12"/>
      <c r="LUZ12"/>
      <c r="LVA12"/>
      <c r="LVB12"/>
      <c r="LVC12"/>
      <c r="LVD12"/>
      <c r="LVE12"/>
      <c r="LVF12"/>
      <c r="LVG12"/>
      <c r="LVH12"/>
      <c r="LVI12"/>
      <c r="LVJ12"/>
      <c r="LVK12"/>
      <c r="LVL12"/>
      <c r="LVM12"/>
      <c r="LVN12"/>
      <c r="LVO12"/>
      <c r="LVP12"/>
      <c r="LVQ12"/>
      <c r="LVR12"/>
      <c r="LVS12"/>
      <c r="LVT12"/>
      <c r="LVU12"/>
      <c r="LVV12"/>
      <c r="LVW12"/>
      <c r="LVX12"/>
      <c r="LVY12"/>
      <c r="LVZ12"/>
      <c r="LWA12"/>
      <c r="LWB12"/>
      <c r="LWC12"/>
      <c r="LWD12"/>
      <c r="LWE12"/>
      <c r="LWF12"/>
      <c r="LWG12"/>
      <c r="LWH12"/>
      <c r="LWI12"/>
      <c r="LWJ12"/>
      <c r="LWK12"/>
      <c r="LWL12"/>
      <c r="LWM12"/>
      <c r="LWN12"/>
      <c r="LWO12"/>
      <c r="LWP12"/>
      <c r="LWQ12"/>
      <c r="LWR12"/>
      <c r="LWS12"/>
      <c r="LWT12"/>
      <c r="LWU12"/>
      <c r="LWV12"/>
      <c r="LWW12"/>
      <c r="LWX12"/>
      <c r="LWY12"/>
      <c r="LWZ12"/>
      <c r="LXA12"/>
      <c r="LXB12"/>
      <c r="LXC12"/>
      <c r="LXD12"/>
      <c r="LXE12"/>
      <c r="LXF12"/>
      <c r="LXG12"/>
      <c r="LXH12"/>
      <c r="LXI12"/>
      <c r="LXJ12"/>
      <c r="LXK12"/>
      <c r="LXL12"/>
      <c r="LXM12"/>
      <c r="LXN12"/>
      <c r="LXO12"/>
      <c r="LXP12"/>
      <c r="LXQ12"/>
      <c r="LXR12"/>
      <c r="LXS12"/>
      <c r="LXT12"/>
      <c r="LXU12"/>
      <c r="LXV12"/>
      <c r="LXW12"/>
      <c r="LXX12"/>
      <c r="LXY12"/>
      <c r="LXZ12"/>
      <c r="LYA12"/>
      <c r="LYB12"/>
      <c r="LYC12"/>
      <c r="LYD12"/>
      <c r="LYE12"/>
      <c r="LYF12"/>
      <c r="LYG12"/>
      <c r="LYH12"/>
      <c r="LYI12"/>
      <c r="LYJ12"/>
      <c r="LYK12"/>
      <c r="LYL12"/>
      <c r="LYM12"/>
      <c r="LYN12"/>
      <c r="LYO12"/>
      <c r="LYP12"/>
      <c r="LYQ12"/>
      <c r="LYR12"/>
      <c r="LYS12"/>
      <c r="LYT12"/>
      <c r="LYU12"/>
      <c r="LYV12"/>
      <c r="LYW12"/>
      <c r="LYX12"/>
      <c r="LYY12"/>
      <c r="LYZ12"/>
      <c r="LZA12"/>
      <c r="LZB12"/>
      <c r="LZC12"/>
      <c r="LZD12"/>
      <c r="LZE12"/>
      <c r="LZF12"/>
      <c r="LZG12"/>
      <c r="LZH12"/>
      <c r="LZI12"/>
      <c r="LZJ12"/>
      <c r="LZK12"/>
      <c r="LZL12"/>
      <c r="LZM12"/>
      <c r="LZN12"/>
      <c r="LZO12"/>
      <c r="LZP12"/>
      <c r="LZQ12"/>
      <c r="LZR12"/>
      <c r="LZS12"/>
      <c r="LZT12"/>
      <c r="LZU12"/>
      <c r="LZV12"/>
      <c r="LZW12"/>
      <c r="LZX12"/>
      <c r="LZY12"/>
      <c r="LZZ12"/>
      <c r="MAA12"/>
      <c r="MAB12"/>
      <c r="MAC12"/>
      <c r="MAD12"/>
      <c r="MAE12"/>
      <c r="MAF12"/>
      <c r="MAG12"/>
      <c r="MAH12"/>
      <c r="MAI12"/>
      <c r="MAJ12"/>
      <c r="MAK12"/>
      <c r="MAL12"/>
      <c r="MAM12"/>
      <c r="MAN12"/>
      <c r="MAO12"/>
      <c r="MAP12"/>
      <c r="MAQ12"/>
      <c r="MAR12"/>
      <c r="MAS12"/>
      <c r="MAT12"/>
      <c r="MAU12"/>
      <c r="MAV12"/>
      <c r="MAW12"/>
      <c r="MAX12"/>
      <c r="MAY12"/>
      <c r="MAZ12"/>
      <c r="MBA12"/>
      <c r="MBB12"/>
      <c r="MBC12"/>
      <c r="MBD12"/>
      <c r="MBE12"/>
      <c r="MBF12"/>
      <c r="MBG12"/>
      <c r="MBH12"/>
      <c r="MBI12"/>
      <c r="MBJ12"/>
      <c r="MBK12"/>
      <c r="MBL12"/>
      <c r="MBM12"/>
      <c r="MBN12"/>
      <c r="MBO12"/>
      <c r="MBP12"/>
      <c r="MBQ12"/>
      <c r="MBR12"/>
      <c r="MBS12"/>
      <c r="MBT12"/>
      <c r="MBU12"/>
      <c r="MBV12"/>
      <c r="MBW12"/>
      <c r="MBX12"/>
      <c r="MBY12"/>
      <c r="MBZ12"/>
      <c r="MCA12"/>
      <c r="MCB12"/>
      <c r="MCC12"/>
      <c r="MCD12"/>
      <c r="MCE12"/>
      <c r="MCF12"/>
      <c r="MCG12"/>
      <c r="MCH12"/>
      <c r="MCI12"/>
      <c r="MCJ12"/>
      <c r="MCK12"/>
      <c r="MCL12"/>
      <c r="MCM12"/>
      <c r="MCN12"/>
      <c r="MCO12"/>
      <c r="MCP12"/>
      <c r="MCQ12"/>
      <c r="MCR12"/>
      <c r="MCS12"/>
      <c r="MCT12"/>
      <c r="MCU12"/>
      <c r="MCV12"/>
      <c r="MCW12"/>
      <c r="MCX12"/>
      <c r="MCY12"/>
      <c r="MCZ12"/>
      <c r="MDA12"/>
      <c r="MDB12"/>
      <c r="MDC12"/>
      <c r="MDD12"/>
      <c r="MDE12"/>
      <c r="MDF12"/>
      <c r="MDG12"/>
      <c r="MDH12"/>
      <c r="MDI12"/>
      <c r="MDJ12"/>
      <c r="MDK12"/>
      <c r="MDL12"/>
      <c r="MDM12"/>
      <c r="MDN12"/>
      <c r="MDO12"/>
      <c r="MDP12"/>
      <c r="MDQ12"/>
      <c r="MDR12"/>
      <c r="MDS12"/>
      <c r="MDT12"/>
      <c r="MDU12"/>
      <c r="MDV12"/>
      <c r="MDW12"/>
      <c r="MDX12"/>
      <c r="MDY12"/>
      <c r="MDZ12"/>
      <c r="MEA12"/>
      <c r="MEB12"/>
      <c r="MEC12"/>
      <c r="MED12"/>
      <c r="MEE12"/>
      <c r="MEF12"/>
      <c r="MEG12"/>
      <c r="MEH12"/>
      <c r="MEI12"/>
      <c r="MEJ12"/>
      <c r="MEK12"/>
      <c r="MEL12"/>
      <c r="MEM12"/>
      <c r="MEN12"/>
      <c r="MEO12"/>
      <c r="MEP12"/>
      <c r="MEQ12"/>
      <c r="MER12"/>
      <c r="MES12"/>
      <c r="MET12"/>
      <c r="MEU12"/>
      <c r="MEV12"/>
      <c r="MEW12"/>
      <c r="MEX12"/>
      <c r="MEY12"/>
      <c r="MEZ12"/>
      <c r="MFA12"/>
      <c r="MFB12"/>
      <c r="MFC12"/>
      <c r="MFD12"/>
      <c r="MFE12"/>
      <c r="MFF12"/>
      <c r="MFG12"/>
      <c r="MFH12"/>
      <c r="MFI12"/>
      <c r="MFJ12"/>
      <c r="MFK12"/>
      <c r="MFL12"/>
      <c r="MFM12"/>
      <c r="MFN12"/>
      <c r="MFO12"/>
      <c r="MFP12"/>
      <c r="MFQ12"/>
      <c r="MFR12"/>
      <c r="MFS12"/>
      <c r="MFT12"/>
      <c r="MFU12"/>
      <c r="MFV12"/>
      <c r="MFW12"/>
      <c r="MFX12"/>
      <c r="MFY12"/>
      <c r="MFZ12"/>
      <c r="MGA12"/>
      <c r="MGB12"/>
      <c r="MGC12"/>
      <c r="MGD12"/>
      <c r="MGE12"/>
      <c r="MGF12"/>
      <c r="MGG12"/>
      <c r="MGH12"/>
      <c r="MGI12"/>
      <c r="MGJ12"/>
      <c r="MGK12"/>
      <c r="MGL12"/>
      <c r="MGM12"/>
      <c r="MGN12"/>
      <c r="MGO12"/>
      <c r="MGP12"/>
      <c r="MGQ12"/>
      <c r="MGR12"/>
      <c r="MGS12"/>
      <c r="MGT12"/>
      <c r="MGU12"/>
      <c r="MGV12"/>
      <c r="MGW12"/>
      <c r="MGX12"/>
      <c r="MGY12"/>
      <c r="MGZ12"/>
      <c r="MHA12"/>
      <c r="MHB12"/>
      <c r="MHC12"/>
      <c r="MHD12"/>
      <c r="MHE12"/>
      <c r="MHF12"/>
      <c r="MHG12"/>
      <c r="MHH12"/>
      <c r="MHI12"/>
      <c r="MHJ12"/>
      <c r="MHK12"/>
      <c r="MHL12"/>
      <c r="MHM12"/>
      <c r="MHN12"/>
      <c r="MHO12"/>
      <c r="MHP12"/>
      <c r="MHQ12"/>
      <c r="MHR12"/>
      <c r="MHS12"/>
      <c r="MHT12"/>
      <c r="MHU12"/>
      <c r="MHV12"/>
      <c r="MHW12"/>
      <c r="MHX12"/>
      <c r="MHY12"/>
      <c r="MHZ12"/>
      <c r="MIA12"/>
      <c r="MIB12"/>
      <c r="MIC12"/>
      <c r="MID12"/>
      <c r="MIE12"/>
      <c r="MIF12"/>
      <c r="MIG12"/>
      <c r="MIH12"/>
      <c r="MII12"/>
      <c r="MIJ12"/>
      <c r="MIK12"/>
      <c r="MIL12"/>
      <c r="MIM12"/>
      <c r="MIN12"/>
      <c r="MIO12"/>
      <c r="MIP12"/>
      <c r="MIQ12"/>
      <c r="MIR12"/>
      <c r="MIS12"/>
      <c r="MIT12"/>
      <c r="MIU12"/>
      <c r="MIV12"/>
      <c r="MIW12"/>
      <c r="MIX12"/>
      <c r="MIY12"/>
      <c r="MIZ12"/>
      <c r="MJA12"/>
      <c r="MJB12"/>
      <c r="MJC12"/>
      <c r="MJD12"/>
      <c r="MJE12"/>
      <c r="MJF12"/>
      <c r="MJG12"/>
      <c r="MJH12"/>
      <c r="MJI12"/>
      <c r="MJJ12"/>
      <c r="MJK12"/>
      <c r="MJL12"/>
      <c r="MJM12"/>
      <c r="MJN12"/>
      <c r="MJO12"/>
      <c r="MJP12"/>
      <c r="MJQ12"/>
      <c r="MJR12"/>
      <c r="MJS12"/>
      <c r="MJT12"/>
      <c r="MJU12"/>
      <c r="MJV12"/>
      <c r="MJW12"/>
      <c r="MJX12"/>
      <c r="MJY12"/>
      <c r="MJZ12"/>
      <c r="MKA12"/>
      <c r="MKB12"/>
      <c r="MKC12"/>
      <c r="MKD12"/>
      <c r="MKE12"/>
      <c r="MKF12"/>
      <c r="MKG12"/>
      <c r="MKH12"/>
      <c r="MKI12"/>
      <c r="MKJ12"/>
      <c r="MKK12"/>
      <c r="MKL12"/>
      <c r="MKM12"/>
      <c r="MKN12"/>
      <c r="MKO12"/>
      <c r="MKP12"/>
      <c r="MKQ12"/>
      <c r="MKR12"/>
      <c r="MKS12"/>
      <c r="MKT12"/>
      <c r="MKU12"/>
      <c r="MKV12"/>
      <c r="MKW12"/>
      <c r="MKX12"/>
      <c r="MKY12"/>
      <c r="MKZ12"/>
      <c r="MLA12"/>
      <c r="MLB12"/>
      <c r="MLC12"/>
      <c r="MLD12"/>
      <c r="MLE12"/>
      <c r="MLF12"/>
      <c r="MLG12"/>
      <c r="MLH12"/>
      <c r="MLI12"/>
      <c r="MLJ12"/>
      <c r="MLK12"/>
      <c r="MLL12"/>
      <c r="MLM12"/>
      <c r="MLN12"/>
      <c r="MLO12"/>
      <c r="MLP12"/>
      <c r="MLQ12"/>
      <c r="MLR12"/>
      <c r="MLS12"/>
      <c r="MLT12"/>
      <c r="MLU12"/>
      <c r="MLV12"/>
      <c r="MLW12"/>
      <c r="MLX12"/>
      <c r="MLY12"/>
      <c r="MLZ12"/>
      <c r="MMA12"/>
      <c r="MMB12"/>
      <c r="MMC12"/>
      <c r="MMD12"/>
      <c r="MME12"/>
      <c r="MMF12"/>
      <c r="MMG12"/>
      <c r="MMH12"/>
      <c r="MMI12"/>
      <c r="MMJ12"/>
      <c r="MMK12"/>
      <c r="MML12"/>
      <c r="MMM12"/>
      <c r="MMN12"/>
      <c r="MMO12"/>
      <c r="MMP12"/>
      <c r="MMQ12"/>
      <c r="MMR12"/>
      <c r="MMS12"/>
      <c r="MMT12"/>
      <c r="MMU12"/>
      <c r="MMV12"/>
      <c r="MMW12"/>
      <c r="MMX12"/>
      <c r="MMY12"/>
      <c r="MMZ12"/>
      <c r="MNA12"/>
      <c r="MNB12"/>
      <c r="MNC12"/>
      <c r="MND12"/>
      <c r="MNE12"/>
      <c r="MNF12"/>
      <c r="MNG12"/>
      <c r="MNH12"/>
      <c r="MNI12"/>
      <c r="MNJ12"/>
      <c r="MNK12"/>
      <c r="MNL12"/>
      <c r="MNM12"/>
      <c r="MNN12"/>
      <c r="MNO12"/>
      <c r="MNP12"/>
      <c r="MNQ12"/>
      <c r="MNR12"/>
      <c r="MNS12"/>
      <c r="MNT12"/>
      <c r="MNU12"/>
      <c r="MNV12"/>
      <c r="MNW12"/>
      <c r="MNX12"/>
      <c r="MNY12"/>
      <c r="MNZ12"/>
      <c r="MOA12"/>
      <c r="MOB12"/>
      <c r="MOC12"/>
      <c r="MOD12"/>
      <c r="MOE12"/>
      <c r="MOF12"/>
      <c r="MOG12"/>
      <c r="MOH12"/>
      <c r="MOI12"/>
      <c r="MOJ12"/>
      <c r="MOK12"/>
      <c r="MOL12"/>
      <c r="MOM12"/>
      <c r="MON12"/>
      <c r="MOO12"/>
      <c r="MOP12"/>
      <c r="MOQ12"/>
      <c r="MOR12"/>
      <c r="MOS12"/>
      <c r="MOT12"/>
      <c r="MOU12"/>
      <c r="MOV12"/>
      <c r="MOW12"/>
      <c r="MOX12"/>
      <c r="MOY12"/>
      <c r="MOZ12"/>
      <c r="MPA12"/>
      <c r="MPB12"/>
      <c r="MPC12"/>
      <c r="MPD12"/>
      <c r="MPE12"/>
      <c r="MPF12"/>
      <c r="MPG12"/>
      <c r="MPH12"/>
      <c r="MPI12"/>
      <c r="MPJ12"/>
      <c r="MPK12"/>
      <c r="MPL12"/>
      <c r="MPM12"/>
      <c r="MPN12"/>
      <c r="MPO12"/>
      <c r="MPP12"/>
      <c r="MPQ12"/>
      <c r="MPR12"/>
      <c r="MPS12"/>
      <c r="MPT12"/>
      <c r="MPU12"/>
      <c r="MPV12"/>
      <c r="MPW12"/>
      <c r="MPX12"/>
      <c r="MPY12"/>
      <c r="MPZ12"/>
      <c r="MQA12"/>
      <c r="MQB12"/>
      <c r="MQC12"/>
      <c r="MQD12"/>
      <c r="MQE12"/>
      <c r="MQF12"/>
      <c r="MQG12"/>
      <c r="MQH12"/>
      <c r="MQI12"/>
      <c r="MQJ12"/>
      <c r="MQK12"/>
      <c r="MQL12"/>
      <c r="MQM12"/>
      <c r="MQN12"/>
      <c r="MQO12"/>
      <c r="MQP12"/>
      <c r="MQQ12"/>
      <c r="MQR12"/>
      <c r="MQS12"/>
      <c r="MQT12"/>
      <c r="MQU12"/>
      <c r="MQV12"/>
      <c r="MQW12"/>
      <c r="MQX12"/>
      <c r="MQY12"/>
      <c r="MQZ12"/>
      <c r="MRA12"/>
      <c r="MRB12"/>
      <c r="MRC12"/>
      <c r="MRD12"/>
      <c r="MRE12"/>
      <c r="MRF12"/>
      <c r="MRG12"/>
      <c r="MRH12"/>
      <c r="MRI12"/>
      <c r="MRJ12"/>
      <c r="MRK12"/>
      <c r="MRL12"/>
      <c r="MRM12"/>
      <c r="MRN12"/>
      <c r="MRO12"/>
      <c r="MRP12"/>
      <c r="MRQ12"/>
      <c r="MRR12"/>
      <c r="MRS12"/>
      <c r="MRT12"/>
      <c r="MRU12"/>
      <c r="MRV12"/>
      <c r="MRW12"/>
      <c r="MRX12"/>
      <c r="MRY12"/>
      <c r="MRZ12"/>
      <c r="MSA12"/>
      <c r="MSB12"/>
      <c r="MSC12"/>
      <c r="MSD12"/>
      <c r="MSE12"/>
      <c r="MSF12"/>
      <c r="MSG12"/>
      <c r="MSH12"/>
      <c r="MSI12"/>
      <c r="MSJ12"/>
      <c r="MSK12"/>
      <c r="MSL12"/>
      <c r="MSM12"/>
      <c r="MSN12"/>
      <c r="MSO12"/>
      <c r="MSP12"/>
      <c r="MSQ12"/>
      <c r="MSR12"/>
      <c r="MSS12"/>
      <c r="MST12"/>
      <c r="MSU12"/>
      <c r="MSV12"/>
      <c r="MSW12"/>
      <c r="MSX12"/>
      <c r="MSY12"/>
      <c r="MSZ12"/>
      <c r="MTA12"/>
      <c r="MTB12"/>
      <c r="MTC12"/>
      <c r="MTD12"/>
      <c r="MTE12"/>
      <c r="MTF12"/>
      <c r="MTG12"/>
      <c r="MTH12"/>
      <c r="MTI12"/>
      <c r="MTJ12"/>
      <c r="MTK12"/>
      <c r="MTL12"/>
      <c r="MTM12"/>
      <c r="MTN12"/>
      <c r="MTO12"/>
      <c r="MTP12"/>
      <c r="MTQ12"/>
      <c r="MTR12"/>
      <c r="MTS12"/>
      <c r="MTT12"/>
      <c r="MTU12"/>
      <c r="MTV12"/>
      <c r="MTW12"/>
      <c r="MTX12"/>
      <c r="MTY12"/>
      <c r="MTZ12"/>
      <c r="MUA12"/>
      <c r="MUB12"/>
      <c r="MUC12"/>
      <c r="MUD12"/>
      <c r="MUE12"/>
      <c r="MUF12"/>
      <c r="MUG12"/>
      <c r="MUH12"/>
      <c r="MUI12"/>
      <c r="MUJ12"/>
      <c r="MUK12"/>
      <c r="MUL12"/>
      <c r="MUM12"/>
      <c r="MUN12"/>
      <c r="MUO12"/>
      <c r="MUP12"/>
      <c r="MUQ12"/>
      <c r="MUR12"/>
      <c r="MUS12"/>
      <c r="MUT12"/>
      <c r="MUU12"/>
      <c r="MUV12"/>
      <c r="MUW12"/>
      <c r="MUX12"/>
      <c r="MUY12"/>
      <c r="MUZ12"/>
      <c r="MVA12"/>
      <c r="MVB12"/>
      <c r="MVC12"/>
      <c r="MVD12"/>
      <c r="MVE12"/>
      <c r="MVF12"/>
      <c r="MVG12"/>
      <c r="MVH12"/>
      <c r="MVI12"/>
      <c r="MVJ12"/>
      <c r="MVK12"/>
      <c r="MVL12"/>
      <c r="MVM12"/>
      <c r="MVN12"/>
      <c r="MVO12"/>
      <c r="MVP12"/>
      <c r="MVQ12"/>
      <c r="MVR12"/>
      <c r="MVS12"/>
      <c r="MVT12"/>
      <c r="MVU12"/>
      <c r="MVV12"/>
      <c r="MVW12"/>
      <c r="MVX12"/>
      <c r="MVY12"/>
      <c r="MVZ12"/>
      <c r="MWA12"/>
      <c r="MWB12"/>
      <c r="MWC12"/>
      <c r="MWD12"/>
      <c r="MWE12"/>
      <c r="MWF12"/>
      <c r="MWG12"/>
      <c r="MWH12"/>
      <c r="MWI12"/>
      <c r="MWJ12"/>
      <c r="MWK12"/>
      <c r="MWL12"/>
      <c r="MWM12"/>
      <c r="MWN12"/>
      <c r="MWO12"/>
      <c r="MWP12"/>
      <c r="MWQ12"/>
      <c r="MWR12"/>
      <c r="MWS12"/>
      <c r="MWT12"/>
      <c r="MWU12"/>
      <c r="MWV12"/>
      <c r="MWW12"/>
      <c r="MWX12"/>
      <c r="MWY12"/>
      <c r="MWZ12"/>
      <c r="MXA12"/>
      <c r="MXB12"/>
      <c r="MXC12"/>
      <c r="MXD12"/>
      <c r="MXE12"/>
      <c r="MXF12"/>
      <c r="MXG12"/>
      <c r="MXH12"/>
      <c r="MXI12"/>
      <c r="MXJ12"/>
      <c r="MXK12"/>
      <c r="MXL12"/>
      <c r="MXM12"/>
      <c r="MXN12"/>
      <c r="MXO12"/>
      <c r="MXP12"/>
      <c r="MXQ12"/>
      <c r="MXR12"/>
      <c r="MXS12"/>
      <c r="MXT12"/>
      <c r="MXU12"/>
      <c r="MXV12"/>
      <c r="MXW12"/>
      <c r="MXX12"/>
      <c r="MXY12"/>
      <c r="MXZ12"/>
      <c r="MYA12"/>
      <c r="MYB12"/>
      <c r="MYC12"/>
      <c r="MYD12"/>
      <c r="MYE12"/>
      <c r="MYF12"/>
      <c r="MYG12"/>
      <c r="MYH12"/>
      <c r="MYI12"/>
      <c r="MYJ12"/>
      <c r="MYK12"/>
      <c r="MYL12"/>
      <c r="MYM12"/>
      <c r="MYN12"/>
      <c r="MYO12"/>
      <c r="MYP12"/>
      <c r="MYQ12"/>
      <c r="MYR12"/>
      <c r="MYS12"/>
      <c r="MYT12"/>
      <c r="MYU12"/>
      <c r="MYV12"/>
      <c r="MYW12"/>
      <c r="MYX12"/>
      <c r="MYY12"/>
      <c r="MYZ12"/>
      <c r="MZA12"/>
      <c r="MZB12"/>
      <c r="MZC12"/>
      <c r="MZD12"/>
      <c r="MZE12"/>
      <c r="MZF12"/>
      <c r="MZG12"/>
      <c r="MZH12"/>
      <c r="MZI12"/>
      <c r="MZJ12"/>
      <c r="MZK12"/>
      <c r="MZL12"/>
      <c r="MZM12"/>
      <c r="MZN12"/>
      <c r="MZO12"/>
      <c r="MZP12"/>
      <c r="MZQ12"/>
      <c r="MZR12"/>
      <c r="MZS12"/>
      <c r="MZT12"/>
      <c r="MZU12"/>
      <c r="MZV12"/>
      <c r="MZW12"/>
      <c r="MZX12"/>
      <c r="MZY12"/>
      <c r="MZZ12"/>
      <c r="NAA12"/>
      <c r="NAB12"/>
      <c r="NAC12"/>
      <c r="NAD12"/>
      <c r="NAE12"/>
      <c r="NAF12"/>
      <c r="NAG12"/>
      <c r="NAH12"/>
      <c r="NAI12"/>
      <c r="NAJ12"/>
      <c r="NAK12"/>
      <c r="NAL12"/>
      <c r="NAM12"/>
      <c r="NAN12"/>
      <c r="NAO12"/>
      <c r="NAP12"/>
      <c r="NAQ12"/>
      <c r="NAR12"/>
      <c r="NAS12"/>
      <c r="NAT12"/>
      <c r="NAU12"/>
      <c r="NAV12"/>
      <c r="NAW12"/>
      <c r="NAX12"/>
      <c r="NAY12"/>
      <c r="NAZ12"/>
      <c r="NBA12"/>
      <c r="NBB12"/>
      <c r="NBC12"/>
      <c r="NBD12"/>
      <c r="NBE12"/>
      <c r="NBF12"/>
      <c r="NBG12"/>
      <c r="NBH12"/>
      <c r="NBI12"/>
      <c r="NBJ12"/>
      <c r="NBK12"/>
      <c r="NBL12"/>
      <c r="NBM12"/>
      <c r="NBN12"/>
      <c r="NBO12"/>
      <c r="NBP12"/>
      <c r="NBQ12"/>
      <c r="NBR12"/>
      <c r="NBS12"/>
      <c r="NBT12"/>
      <c r="NBU12"/>
      <c r="NBV12"/>
      <c r="NBW12"/>
      <c r="NBX12"/>
      <c r="NBY12"/>
      <c r="NBZ12"/>
      <c r="NCA12"/>
      <c r="NCB12"/>
      <c r="NCC12"/>
      <c r="NCD12"/>
      <c r="NCE12"/>
      <c r="NCF12"/>
      <c r="NCG12"/>
      <c r="NCH12"/>
      <c r="NCI12"/>
      <c r="NCJ12"/>
      <c r="NCK12"/>
      <c r="NCL12"/>
      <c r="NCM12"/>
      <c r="NCN12"/>
      <c r="NCO12"/>
      <c r="NCP12"/>
      <c r="NCQ12"/>
      <c r="NCR12"/>
      <c r="NCS12"/>
      <c r="NCT12"/>
      <c r="NCU12"/>
      <c r="NCV12"/>
      <c r="NCW12"/>
      <c r="NCX12"/>
      <c r="NCY12"/>
      <c r="NCZ12"/>
      <c r="NDA12"/>
      <c r="NDB12"/>
      <c r="NDC12"/>
      <c r="NDD12"/>
      <c r="NDE12"/>
      <c r="NDF12"/>
      <c r="NDG12"/>
      <c r="NDH12"/>
      <c r="NDI12"/>
      <c r="NDJ12"/>
      <c r="NDK12"/>
      <c r="NDL12"/>
      <c r="NDM12"/>
      <c r="NDN12"/>
      <c r="NDO12"/>
      <c r="NDP12"/>
      <c r="NDQ12"/>
      <c r="NDR12"/>
      <c r="NDS12"/>
      <c r="NDT12"/>
      <c r="NDU12"/>
      <c r="NDV12"/>
      <c r="NDW12"/>
      <c r="NDX12"/>
      <c r="NDY12"/>
      <c r="NDZ12"/>
      <c r="NEA12"/>
      <c r="NEB12"/>
      <c r="NEC12"/>
      <c r="NED12"/>
      <c r="NEE12"/>
      <c r="NEF12"/>
      <c r="NEG12"/>
      <c r="NEH12"/>
      <c r="NEI12"/>
      <c r="NEJ12"/>
      <c r="NEK12"/>
      <c r="NEL12"/>
      <c r="NEM12"/>
      <c r="NEN12"/>
      <c r="NEO12"/>
      <c r="NEP12"/>
      <c r="NEQ12"/>
      <c r="NER12"/>
      <c r="NES12"/>
      <c r="NET12"/>
      <c r="NEU12"/>
      <c r="NEV12"/>
      <c r="NEW12"/>
      <c r="NEX12"/>
      <c r="NEY12"/>
      <c r="NEZ12"/>
      <c r="NFA12"/>
      <c r="NFB12"/>
      <c r="NFC12"/>
      <c r="NFD12"/>
      <c r="NFE12"/>
      <c r="NFF12"/>
      <c r="NFG12"/>
      <c r="NFH12"/>
      <c r="NFI12"/>
      <c r="NFJ12"/>
      <c r="NFK12"/>
      <c r="NFL12"/>
      <c r="NFM12"/>
      <c r="NFN12"/>
      <c r="NFO12"/>
      <c r="NFP12"/>
      <c r="NFQ12"/>
      <c r="NFR12"/>
      <c r="NFS12"/>
      <c r="NFT12"/>
      <c r="NFU12"/>
      <c r="NFV12"/>
      <c r="NFW12"/>
      <c r="NFX12"/>
      <c r="NFY12"/>
      <c r="NFZ12"/>
      <c r="NGA12"/>
      <c r="NGB12"/>
      <c r="NGC12"/>
      <c r="NGD12"/>
      <c r="NGE12"/>
      <c r="NGF12"/>
      <c r="NGG12"/>
      <c r="NGH12"/>
      <c r="NGI12"/>
      <c r="NGJ12"/>
      <c r="NGK12"/>
      <c r="NGL12"/>
      <c r="NGM12"/>
      <c r="NGN12"/>
      <c r="NGO12"/>
      <c r="NGP12"/>
      <c r="NGQ12"/>
      <c r="NGR12"/>
      <c r="NGS12"/>
      <c r="NGT12"/>
      <c r="NGU12"/>
      <c r="NGV12"/>
      <c r="NGW12"/>
      <c r="NGX12"/>
      <c r="NGY12"/>
      <c r="NGZ12"/>
      <c r="NHA12"/>
      <c r="NHB12"/>
      <c r="NHC12"/>
      <c r="NHD12"/>
      <c r="NHE12"/>
      <c r="NHF12"/>
      <c r="NHG12"/>
      <c r="NHH12"/>
      <c r="NHI12"/>
      <c r="NHJ12"/>
      <c r="NHK12"/>
      <c r="NHL12"/>
      <c r="NHM12"/>
      <c r="NHN12"/>
      <c r="NHO12"/>
      <c r="NHP12"/>
      <c r="NHQ12"/>
      <c r="NHR12"/>
      <c r="NHS12"/>
      <c r="NHT12"/>
      <c r="NHU12"/>
      <c r="NHV12"/>
      <c r="NHW12"/>
      <c r="NHX12"/>
      <c r="NHY12"/>
      <c r="NHZ12"/>
      <c r="NIA12"/>
      <c r="NIB12"/>
      <c r="NIC12"/>
      <c r="NID12"/>
      <c r="NIE12"/>
      <c r="NIF12"/>
      <c r="NIG12"/>
      <c r="NIH12"/>
      <c r="NII12"/>
      <c r="NIJ12"/>
      <c r="NIK12"/>
      <c r="NIL12"/>
      <c r="NIM12"/>
      <c r="NIN12"/>
      <c r="NIO12"/>
      <c r="NIP12"/>
      <c r="NIQ12"/>
      <c r="NIR12"/>
      <c r="NIS12"/>
      <c r="NIT12"/>
      <c r="NIU12"/>
      <c r="NIV12"/>
      <c r="NIW12"/>
      <c r="NIX12"/>
      <c r="NIY12"/>
      <c r="NIZ12"/>
      <c r="NJA12"/>
      <c r="NJB12"/>
      <c r="NJC12"/>
      <c r="NJD12"/>
      <c r="NJE12"/>
      <c r="NJF12"/>
      <c r="NJG12"/>
      <c r="NJH12"/>
      <c r="NJI12"/>
      <c r="NJJ12"/>
      <c r="NJK12"/>
      <c r="NJL12"/>
      <c r="NJM12"/>
      <c r="NJN12"/>
      <c r="NJO12"/>
      <c r="NJP12"/>
      <c r="NJQ12"/>
      <c r="NJR12"/>
      <c r="NJS12"/>
      <c r="NJT12"/>
      <c r="NJU12"/>
      <c r="NJV12"/>
      <c r="NJW12"/>
      <c r="NJX12"/>
      <c r="NJY12"/>
      <c r="NJZ12"/>
      <c r="NKA12"/>
      <c r="NKB12"/>
      <c r="NKC12"/>
      <c r="NKD12"/>
      <c r="NKE12"/>
      <c r="NKF12"/>
      <c r="NKG12"/>
      <c r="NKH12"/>
      <c r="NKI12"/>
      <c r="NKJ12"/>
      <c r="NKK12"/>
      <c r="NKL12"/>
      <c r="NKM12"/>
      <c r="NKN12"/>
      <c r="NKO12"/>
      <c r="NKP12"/>
      <c r="NKQ12"/>
      <c r="NKR12"/>
      <c r="NKS12"/>
      <c r="NKT12"/>
      <c r="NKU12"/>
      <c r="NKV12"/>
      <c r="NKW12"/>
      <c r="NKX12"/>
      <c r="NKY12"/>
      <c r="NKZ12"/>
      <c r="NLA12"/>
      <c r="NLB12"/>
      <c r="NLC12"/>
      <c r="NLD12"/>
      <c r="NLE12"/>
      <c r="NLF12"/>
      <c r="NLG12"/>
      <c r="NLH12"/>
      <c r="NLI12"/>
      <c r="NLJ12"/>
      <c r="NLK12"/>
      <c r="NLL12"/>
      <c r="NLM12"/>
      <c r="NLN12"/>
      <c r="NLO12"/>
      <c r="NLP12"/>
      <c r="NLQ12"/>
      <c r="NLR12"/>
      <c r="NLS12"/>
      <c r="NLT12"/>
      <c r="NLU12"/>
      <c r="NLV12"/>
      <c r="NLW12"/>
      <c r="NLX12"/>
      <c r="NLY12"/>
      <c r="NLZ12"/>
      <c r="NMA12"/>
      <c r="NMB12"/>
      <c r="NMC12"/>
      <c r="NMD12"/>
      <c r="NME12"/>
      <c r="NMF12"/>
      <c r="NMG12"/>
      <c r="NMH12"/>
      <c r="NMI12"/>
      <c r="NMJ12"/>
      <c r="NMK12"/>
      <c r="NML12"/>
      <c r="NMM12"/>
      <c r="NMN12"/>
      <c r="NMO12"/>
      <c r="NMP12"/>
      <c r="NMQ12"/>
      <c r="NMR12"/>
      <c r="NMS12"/>
      <c r="NMT12"/>
      <c r="NMU12"/>
      <c r="NMV12"/>
      <c r="NMW12"/>
      <c r="NMX12"/>
      <c r="NMY12"/>
      <c r="NMZ12"/>
      <c r="NNA12"/>
      <c r="NNB12"/>
      <c r="NNC12"/>
      <c r="NND12"/>
      <c r="NNE12"/>
      <c r="NNF12"/>
      <c r="NNG12"/>
      <c r="NNH12"/>
      <c r="NNI12"/>
      <c r="NNJ12"/>
      <c r="NNK12"/>
      <c r="NNL12"/>
      <c r="NNM12"/>
      <c r="NNN12"/>
      <c r="NNO12"/>
      <c r="NNP12"/>
      <c r="NNQ12"/>
      <c r="NNR12"/>
      <c r="NNS12"/>
      <c r="NNT12"/>
      <c r="NNU12"/>
      <c r="NNV12"/>
      <c r="NNW12"/>
      <c r="NNX12"/>
      <c r="NNY12"/>
      <c r="NNZ12"/>
      <c r="NOA12"/>
      <c r="NOB12"/>
      <c r="NOC12"/>
      <c r="NOD12"/>
      <c r="NOE12"/>
      <c r="NOF12"/>
      <c r="NOG12"/>
      <c r="NOH12"/>
      <c r="NOI12"/>
      <c r="NOJ12"/>
      <c r="NOK12"/>
      <c r="NOL12"/>
      <c r="NOM12"/>
      <c r="NON12"/>
      <c r="NOO12"/>
      <c r="NOP12"/>
      <c r="NOQ12"/>
      <c r="NOR12"/>
      <c r="NOS12"/>
      <c r="NOT12"/>
      <c r="NOU12"/>
      <c r="NOV12"/>
      <c r="NOW12"/>
      <c r="NOX12"/>
      <c r="NOY12"/>
      <c r="NOZ12"/>
      <c r="NPA12"/>
      <c r="NPB12"/>
      <c r="NPC12"/>
      <c r="NPD12"/>
      <c r="NPE12"/>
      <c r="NPF12"/>
      <c r="NPG12"/>
      <c r="NPH12"/>
      <c r="NPI12"/>
      <c r="NPJ12"/>
      <c r="NPK12"/>
      <c r="NPL12"/>
      <c r="NPM12"/>
      <c r="NPN12"/>
      <c r="NPO12"/>
      <c r="NPP12"/>
      <c r="NPQ12"/>
      <c r="NPR12"/>
      <c r="NPS12"/>
      <c r="NPT12"/>
      <c r="NPU12"/>
      <c r="NPV12"/>
      <c r="NPW12"/>
      <c r="NPX12"/>
      <c r="NPY12"/>
      <c r="NPZ12"/>
      <c r="NQA12"/>
      <c r="NQB12"/>
      <c r="NQC12"/>
      <c r="NQD12"/>
      <c r="NQE12"/>
      <c r="NQF12"/>
      <c r="NQG12"/>
      <c r="NQH12"/>
      <c r="NQI12"/>
      <c r="NQJ12"/>
      <c r="NQK12"/>
      <c r="NQL12"/>
      <c r="NQM12"/>
      <c r="NQN12"/>
      <c r="NQO12"/>
      <c r="NQP12"/>
      <c r="NQQ12"/>
      <c r="NQR12"/>
      <c r="NQS12"/>
      <c r="NQT12"/>
      <c r="NQU12"/>
      <c r="NQV12"/>
      <c r="NQW12"/>
      <c r="NQX12"/>
      <c r="NQY12"/>
      <c r="NQZ12"/>
      <c r="NRA12"/>
      <c r="NRB12"/>
      <c r="NRC12"/>
      <c r="NRD12"/>
      <c r="NRE12"/>
      <c r="NRF12"/>
      <c r="NRG12"/>
      <c r="NRH12"/>
      <c r="NRI12"/>
      <c r="NRJ12"/>
      <c r="NRK12"/>
      <c r="NRL12"/>
      <c r="NRM12"/>
      <c r="NRN12"/>
      <c r="NRO12"/>
      <c r="NRP12"/>
      <c r="NRQ12"/>
      <c r="NRR12"/>
      <c r="NRS12"/>
      <c r="NRT12"/>
      <c r="NRU12"/>
      <c r="NRV12"/>
      <c r="NRW12"/>
      <c r="NRX12"/>
      <c r="NRY12"/>
      <c r="NRZ12"/>
      <c r="NSA12"/>
      <c r="NSB12"/>
      <c r="NSC12"/>
      <c r="NSD12"/>
      <c r="NSE12"/>
      <c r="NSF12"/>
      <c r="NSG12"/>
      <c r="NSH12"/>
      <c r="NSI12"/>
      <c r="NSJ12"/>
      <c r="NSK12"/>
      <c r="NSL12"/>
      <c r="NSM12"/>
      <c r="NSN12"/>
      <c r="NSO12"/>
      <c r="NSP12"/>
      <c r="NSQ12"/>
      <c r="NSR12"/>
      <c r="NSS12"/>
      <c r="NST12"/>
      <c r="NSU12"/>
      <c r="NSV12"/>
      <c r="NSW12"/>
      <c r="NSX12"/>
      <c r="NSY12"/>
      <c r="NSZ12"/>
      <c r="NTA12"/>
      <c r="NTB12"/>
      <c r="NTC12"/>
      <c r="NTD12"/>
      <c r="NTE12"/>
      <c r="NTF12"/>
      <c r="NTG12"/>
      <c r="NTH12"/>
      <c r="NTI12"/>
      <c r="NTJ12"/>
      <c r="NTK12"/>
      <c r="NTL12"/>
      <c r="NTM12"/>
      <c r="NTN12"/>
      <c r="NTO12"/>
      <c r="NTP12"/>
      <c r="NTQ12"/>
      <c r="NTR12"/>
      <c r="NTS12"/>
      <c r="NTT12"/>
      <c r="NTU12"/>
      <c r="NTV12"/>
      <c r="NTW12"/>
      <c r="NTX12"/>
      <c r="NTY12"/>
      <c r="NTZ12"/>
      <c r="NUA12"/>
      <c r="NUB12"/>
      <c r="NUC12"/>
      <c r="NUD12"/>
      <c r="NUE12"/>
      <c r="NUF12"/>
      <c r="NUG12"/>
      <c r="NUH12"/>
      <c r="NUI12"/>
      <c r="NUJ12"/>
      <c r="NUK12"/>
      <c r="NUL12"/>
      <c r="NUM12"/>
      <c r="NUN12"/>
      <c r="NUO12"/>
      <c r="NUP12"/>
      <c r="NUQ12"/>
      <c r="NUR12"/>
      <c r="NUS12"/>
      <c r="NUT12"/>
      <c r="NUU12"/>
      <c r="NUV12"/>
      <c r="NUW12"/>
      <c r="NUX12"/>
      <c r="NUY12"/>
      <c r="NUZ12"/>
      <c r="NVA12"/>
      <c r="NVB12"/>
      <c r="NVC12"/>
      <c r="NVD12"/>
      <c r="NVE12"/>
      <c r="NVF12"/>
      <c r="NVG12"/>
      <c r="NVH12"/>
      <c r="NVI12"/>
      <c r="NVJ12"/>
      <c r="NVK12"/>
      <c r="NVL12"/>
      <c r="NVM12"/>
      <c r="NVN12"/>
      <c r="NVO12"/>
      <c r="NVP12"/>
      <c r="NVQ12"/>
      <c r="NVR12"/>
      <c r="NVS12"/>
      <c r="NVT12"/>
      <c r="NVU12"/>
      <c r="NVV12"/>
      <c r="NVW12"/>
      <c r="NVX12"/>
      <c r="NVY12"/>
      <c r="NVZ12"/>
      <c r="NWA12"/>
      <c r="NWB12"/>
      <c r="NWC12"/>
      <c r="NWD12"/>
      <c r="NWE12"/>
      <c r="NWF12"/>
      <c r="NWG12"/>
      <c r="NWH12"/>
      <c r="NWI12"/>
      <c r="NWJ12"/>
      <c r="NWK12"/>
      <c r="NWL12"/>
      <c r="NWM12"/>
      <c r="NWN12"/>
      <c r="NWO12"/>
      <c r="NWP12"/>
      <c r="NWQ12"/>
      <c r="NWR12"/>
      <c r="NWS12"/>
      <c r="NWT12"/>
      <c r="NWU12"/>
      <c r="NWV12"/>
      <c r="NWW12"/>
      <c r="NWX12"/>
      <c r="NWY12"/>
      <c r="NWZ12"/>
      <c r="NXA12"/>
      <c r="NXB12"/>
      <c r="NXC12"/>
      <c r="NXD12"/>
      <c r="NXE12"/>
      <c r="NXF12"/>
      <c r="NXG12"/>
      <c r="NXH12"/>
      <c r="NXI12"/>
      <c r="NXJ12"/>
      <c r="NXK12"/>
      <c r="NXL12"/>
      <c r="NXM12"/>
      <c r="NXN12"/>
      <c r="NXO12"/>
      <c r="NXP12"/>
      <c r="NXQ12"/>
      <c r="NXR12"/>
      <c r="NXS12"/>
      <c r="NXT12"/>
      <c r="NXU12"/>
      <c r="NXV12"/>
      <c r="NXW12"/>
      <c r="NXX12"/>
      <c r="NXY12"/>
      <c r="NXZ12"/>
      <c r="NYA12"/>
      <c r="NYB12"/>
      <c r="NYC12"/>
      <c r="NYD12"/>
      <c r="NYE12"/>
      <c r="NYF12"/>
      <c r="NYG12"/>
      <c r="NYH12"/>
      <c r="NYI12"/>
      <c r="NYJ12"/>
      <c r="NYK12"/>
      <c r="NYL12"/>
      <c r="NYM12"/>
      <c r="NYN12"/>
      <c r="NYO12"/>
      <c r="NYP12"/>
      <c r="NYQ12"/>
      <c r="NYR12"/>
      <c r="NYS12"/>
      <c r="NYT12"/>
      <c r="NYU12"/>
      <c r="NYV12"/>
      <c r="NYW12"/>
      <c r="NYX12"/>
      <c r="NYY12"/>
      <c r="NYZ12"/>
      <c r="NZA12"/>
      <c r="NZB12"/>
      <c r="NZC12"/>
      <c r="NZD12"/>
      <c r="NZE12"/>
      <c r="NZF12"/>
      <c r="NZG12"/>
      <c r="NZH12"/>
      <c r="NZI12"/>
      <c r="NZJ12"/>
      <c r="NZK12"/>
      <c r="NZL12"/>
      <c r="NZM12"/>
      <c r="NZN12"/>
      <c r="NZO12"/>
      <c r="NZP12"/>
      <c r="NZQ12"/>
      <c r="NZR12"/>
      <c r="NZS12"/>
      <c r="NZT12"/>
      <c r="NZU12"/>
      <c r="NZV12"/>
      <c r="NZW12"/>
      <c r="NZX12"/>
      <c r="NZY12"/>
      <c r="NZZ12"/>
      <c r="OAA12"/>
      <c r="OAB12"/>
      <c r="OAC12"/>
      <c r="OAD12"/>
      <c r="OAE12"/>
      <c r="OAF12"/>
      <c r="OAG12"/>
      <c r="OAH12"/>
      <c r="OAI12"/>
      <c r="OAJ12"/>
      <c r="OAK12"/>
      <c r="OAL12"/>
      <c r="OAM12"/>
      <c r="OAN12"/>
      <c r="OAO12"/>
      <c r="OAP12"/>
      <c r="OAQ12"/>
      <c r="OAR12"/>
      <c r="OAS12"/>
      <c r="OAT12"/>
      <c r="OAU12"/>
      <c r="OAV12"/>
      <c r="OAW12"/>
      <c r="OAX12"/>
      <c r="OAY12"/>
      <c r="OAZ12"/>
      <c r="OBA12"/>
      <c r="OBB12"/>
      <c r="OBC12"/>
      <c r="OBD12"/>
      <c r="OBE12"/>
      <c r="OBF12"/>
      <c r="OBG12"/>
      <c r="OBH12"/>
      <c r="OBI12"/>
      <c r="OBJ12"/>
      <c r="OBK12"/>
      <c r="OBL12"/>
      <c r="OBM12"/>
      <c r="OBN12"/>
      <c r="OBO12"/>
      <c r="OBP12"/>
      <c r="OBQ12"/>
      <c r="OBR12"/>
      <c r="OBS12"/>
      <c r="OBT12"/>
      <c r="OBU12"/>
      <c r="OBV12"/>
      <c r="OBW12"/>
      <c r="OBX12"/>
      <c r="OBY12"/>
      <c r="OBZ12"/>
      <c r="OCA12"/>
      <c r="OCB12"/>
      <c r="OCC12"/>
      <c r="OCD12"/>
      <c r="OCE12"/>
      <c r="OCF12"/>
      <c r="OCG12"/>
      <c r="OCH12"/>
      <c r="OCI12"/>
      <c r="OCJ12"/>
      <c r="OCK12"/>
      <c r="OCL12"/>
      <c r="OCM12"/>
      <c r="OCN12"/>
      <c r="OCO12"/>
      <c r="OCP12"/>
      <c r="OCQ12"/>
      <c r="OCR12"/>
      <c r="OCS12"/>
      <c r="OCT12"/>
      <c r="OCU12"/>
      <c r="OCV12"/>
      <c r="OCW12"/>
      <c r="OCX12"/>
      <c r="OCY12"/>
      <c r="OCZ12"/>
      <c r="ODA12"/>
      <c r="ODB12"/>
      <c r="ODC12"/>
      <c r="ODD12"/>
      <c r="ODE12"/>
      <c r="ODF12"/>
      <c r="ODG12"/>
      <c r="ODH12"/>
      <c r="ODI12"/>
      <c r="ODJ12"/>
      <c r="ODK12"/>
      <c r="ODL12"/>
      <c r="ODM12"/>
      <c r="ODN12"/>
      <c r="ODO12"/>
      <c r="ODP12"/>
      <c r="ODQ12"/>
      <c r="ODR12"/>
      <c r="ODS12"/>
      <c r="ODT12"/>
      <c r="ODU12"/>
      <c r="ODV12"/>
      <c r="ODW12"/>
      <c r="ODX12"/>
      <c r="ODY12"/>
      <c r="ODZ12"/>
      <c r="OEA12"/>
      <c r="OEB12"/>
      <c r="OEC12"/>
      <c r="OED12"/>
      <c r="OEE12"/>
      <c r="OEF12"/>
      <c r="OEG12"/>
      <c r="OEH12"/>
      <c r="OEI12"/>
      <c r="OEJ12"/>
      <c r="OEK12"/>
      <c r="OEL12"/>
      <c r="OEM12"/>
      <c r="OEN12"/>
      <c r="OEO12"/>
      <c r="OEP12"/>
      <c r="OEQ12"/>
      <c r="OER12"/>
      <c r="OES12"/>
      <c r="OET12"/>
      <c r="OEU12"/>
      <c r="OEV12"/>
      <c r="OEW12"/>
      <c r="OEX12"/>
      <c r="OEY12"/>
      <c r="OEZ12"/>
      <c r="OFA12"/>
      <c r="OFB12"/>
      <c r="OFC12"/>
      <c r="OFD12"/>
      <c r="OFE12"/>
      <c r="OFF12"/>
      <c r="OFG12"/>
      <c r="OFH12"/>
      <c r="OFI12"/>
      <c r="OFJ12"/>
      <c r="OFK12"/>
      <c r="OFL12"/>
      <c r="OFM12"/>
      <c r="OFN12"/>
      <c r="OFO12"/>
      <c r="OFP12"/>
      <c r="OFQ12"/>
      <c r="OFR12"/>
      <c r="OFS12"/>
      <c r="OFT12"/>
      <c r="OFU12"/>
      <c r="OFV12"/>
      <c r="OFW12"/>
      <c r="OFX12"/>
      <c r="OFY12"/>
      <c r="OFZ12"/>
      <c r="OGA12"/>
      <c r="OGB12"/>
      <c r="OGC12"/>
      <c r="OGD12"/>
      <c r="OGE12"/>
      <c r="OGF12"/>
      <c r="OGG12"/>
      <c r="OGH12"/>
      <c r="OGI12"/>
      <c r="OGJ12"/>
      <c r="OGK12"/>
      <c r="OGL12"/>
      <c r="OGM12"/>
      <c r="OGN12"/>
      <c r="OGO12"/>
      <c r="OGP12"/>
      <c r="OGQ12"/>
      <c r="OGR12"/>
      <c r="OGS12"/>
      <c r="OGT12"/>
      <c r="OGU12"/>
      <c r="OGV12"/>
      <c r="OGW12"/>
      <c r="OGX12"/>
      <c r="OGY12"/>
      <c r="OGZ12"/>
      <c r="OHA12"/>
      <c r="OHB12"/>
      <c r="OHC12"/>
      <c r="OHD12"/>
      <c r="OHE12"/>
      <c r="OHF12"/>
      <c r="OHG12"/>
      <c r="OHH12"/>
      <c r="OHI12"/>
      <c r="OHJ12"/>
      <c r="OHK12"/>
      <c r="OHL12"/>
      <c r="OHM12"/>
      <c r="OHN12"/>
      <c r="OHO12"/>
      <c r="OHP12"/>
      <c r="OHQ12"/>
      <c r="OHR12"/>
      <c r="OHS12"/>
      <c r="OHT12"/>
      <c r="OHU12"/>
      <c r="OHV12"/>
      <c r="OHW12"/>
      <c r="OHX12"/>
      <c r="OHY12"/>
      <c r="OHZ12"/>
      <c r="OIA12"/>
      <c r="OIB12"/>
      <c r="OIC12"/>
      <c r="OID12"/>
      <c r="OIE12"/>
      <c r="OIF12"/>
      <c r="OIG12"/>
      <c r="OIH12"/>
      <c r="OII12"/>
      <c r="OIJ12"/>
      <c r="OIK12"/>
      <c r="OIL12"/>
      <c r="OIM12"/>
      <c r="OIN12"/>
      <c r="OIO12"/>
      <c r="OIP12"/>
      <c r="OIQ12"/>
      <c r="OIR12"/>
      <c r="OIS12"/>
      <c r="OIT12"/>
      <c r="OIU12"/>
      <c r="OIV12"/>
      <c r="OIW12"/>
      <c r="OIX12"/>
      <c r="OIY12"/>
      <c r="OIZ12"/>
      <c r="OJA12"/>
      <c r="OJB12"/>
      <c r="OJC12"/>
      <c r="OJD12"/>
      <c r="OJE12"/>
      <c r="OJF12"/>
      <c r="OJG12"/>
      <c r="OJH12"/>
      <c r="OJI12"/>
      <c r="OJJ12"/>
      <c r="OJK12"/>
      <c r="OJL12"/>
      <c r="OJM12"/>
      <c r="OJN12"/>
      <c r="OJO12"/>
      <c r="OJP12"/>
      <c r="OJQ12"/>
      <c r="OJR12"/>
      <c r="OJS12"/>
      <c r="OJT12"/>
      <c r="OJU12"/>
      <c r="OJV12"/>
      <c r="OJW12"/>
      <c r="OJX12"/>
      <c r="OJY12"/>
      <c r="OJZ12"/>
      <c r="OKA12"/>
      <c r="OKB12"/>
      <c r="OKC12"/>
      <c r="OKD12"/>
      <c r="OKE12"/>
      <c r="OKF12"/>
      <c r="OKG12"/>
      <c r="OKH12"/>
      <c r="OKI12"/>
      <c r="OKJ12"/>
      <c r="OKK12"/>
      <c r="OKL12"/>
      <c r="OKM12"/>
      <c r="OKN12"/>
      <c r="OKO12"/>
      <c r="OKP12"/>
      <c r="OKQ12"/>
      <c r="OKR12"/>
      <c r="OKS12"/>
      <c r="OKT12"/>
      <c r="OKU12"/>
      <c r="OKV12"/>
      <c r="OKW12"/>
      <c r="OKX12"/>
      <c r="OKY12"/>
      <c r="OKZ12"/>
      <c r="OLA12"/>
      <c r="OLB12"/>
      <c r="OLC12"/>
      <c r="OLD12"/>
      <c r="OLE12"/>
      <c r="OLF12"/>
      <c r="OLG12"/>
      <c r="OLH12"/>
      <c r="OLI12"/>
      <c r="OLJ12"/>
      <c r="OLK12"/>
      <c r="OLL12"/>
      <c r="OLM12"/>
      <c r="OLN12"/>
      <c r="OLO12"/>
      <c r="OLP12"/>
      <c r="OLQ12"/>
      <c r="OLR12"/>
      <c r="OLS12"/>
      <c r="OLT12"/>
      <c r="OLU12"/>
      <c r="OLV12"/>
      <c r="OLW12"/>
      <c r="OLX12"/>
      <c r="OLY12"/>
      <c r="OLZ12"/>
      <c r="OMA12"/>
      <c r="OMB12"/>
      <c r="OMC12"/>
      <c r="OMD12"/>
      <c r="OME12"/>
      <c r="OMF12"/>
      <c r="OMG12"/>
      <c r="OMH12"/>
      <c r="OMI12"/>
      <c r="OMJ12"/>
      <c r="OMK12"/>
      <c r="OML12"/>
      <c r="OMM12"/>
      <c r="OMN12"/>
      <c r="OMO12"/>
      <c r="OMP12"/>
      <c r="OMQ12"/>
      <c r="OMR12"/>
      <c r="OMS12"/>
      <c r="OMT12"/>
      <c r="OMU12"/>
      <c r="OMV12"/>
      <c r="OMW12"/>
      <c r="OMX12"/>
      <c r="OMY12"/>
      <c r="OMZ12"/>
      <c r="ONA12"/>
      <c r="ONB12"/>
      <c r="ONC12"/>
      <c r="OND12"/>
      <c r="ONE12"/>
      <c r="ONF12"/>
      <c r="ONG12"/>
      <c r="ONH12"/>
      <c r="ONI12"/>
      <c r="ONJ12"/>
      <c r="ONK12"/>
      <c r="ONL12"/>
      <c r="ONM12"/>
      <c r="ONN12"/>
      <c r="ONO12"/>
      <c r="ONP12"/>
      <c r="ONQ12"/>
      <c r="ONR12"/>
      <c r="ONS12"/>
      <c r="ONT12"/>
      <c r="ONU12"/>
      <c r="ONV12"/>
      <c r="ONW12"/>
      <c r="ONX12"/>
      <c r="ONY12"/>
      <c r="ONZ12"/>
      <c r="OOA12"/>
      <c r="OOB12"/>
      <c r="OOC12"/>
      <c r="OOD12"/>
      <c r="OOE12"/>
      <c r="OOF12"/>
      <c r="OOG12"/>
      <c r="OOH12"/>
      <c r="OOI12"/>
      <c r="OOJ12"/>
      <c r="OOK12"/>
      <c r="OOL12"/>
      <c r="OOM12"/>
      <c r="OON12"/>
      <c r="OOO12"/>
      <c r="OOP12"/>
      <c r="OOQ12"/>
      <c r="OOR12"/>
      <c r="OOS12"/>
      <c r="OOT12"/>
      <c r="OOU12"/>
      <c r="OOV12"/>
      <c r="OOW12"/>
      <c r="OOX12"/>
      <c r="OOY12"/>
      <c r="OOZ12"/>
      <c r="OPA12"/>
      <c r="OPB12"/>
      <c r="OPC12"/>
      <c r="OPD12"/>
      <c r="OPE12"/>
      <c r="OPF12"/>
      <c r="OPG12"/>
      <c r="OPH12"/>
      <c r="OPI12"/>
      <c r="OPJ12"/>
      <c r="OPK12"/>
      <c r="OPL12"/>
      <c r="OPM12"/>
      <c r="OPN12"/>
      <c r="OPO12"/>
      <c r="OPP12"/>
      <c r="OPQ12"/>
      <c r="OPR12"/>
      <c r="OPS12"/>
      <c r="OPT12"/>
      <c r="OPU12"/>
      <c r="OPV12"/>
      <c r="OPW12"/>
      <c r="OPX12"/>
      <c r="OPY12"/>
      <c r="OPZ12"/>
      <c r="OQA12"/>
      <c r="OQB12"/>
      <c r="OQC12"/>
      <c r="OQD12"/>
      <c r="OQE12"/>
      <c r="OQF12"/>
      <c r="OQG12"/>
      <c r="OQH12"/>
      <c r="OQI12"/>
      <c r="OQJ12"/>
      <c r="OQK12"/>
      <c r="OQL12"/>
      <c r="OQM12"/>
      <c r="OQN12"/>
      <c r="OQO12"/>
      <c r="OQP12"/>
      <c r="OQQ12"/>
      <c r="OQR12"/>
      <c r="OQS12"/>
      <c r="OQT12"/>
      <c r="OQU12"/>
      <c r="OQV12"/>
      <c r="OQW12"/>
      <c r="OQX12"/>
      <c r="OQY12"/>
      <c r="OQZ12"/>
      <c r="ORA12"/>
      <c r="ORB12"/>
      <c r="ORC12"/>
      <c r="ORD12"/>
      <c r="ORE12"/>
      <c r="ORF12"/>
      <c r="ORG12"/>
      <c r="ORH12"/>
      <c r="ORI12"/>
      <c r="ORJ12"/>
      <c r="ORK12"/>
      <c r="ORL12"/>
      <c r="ORM12"/>
      <c r="ORN12"/>
      <c r="ORO12"/>
      <c r="ORP12"/>
      <c r="ORQ12"/>
      <c r="ORR12"/>
      <c r="ORS12"/>
      <c r="ORT12"/>
      <c r="ORU12"/>
      <c r="ORV12"/>
      <c r="ORW12"/>
      <c r="ORX12"/>
      <c r="ORY12"/>
      <c r="ORZ12"/>
      <c r="OSA12"/>
      <c r="OSB12"/>
      <c r="OSC12"/>
      <c r="OSD12"/>
      <c r="OSE12"/>
      <c r="OSF12"/>
      <c r="OSG12"/>
      <c r="OSH12"/>
      <c r="OSI12"/>
      <c r="OSJ12"/>
      <c r="OSK12"/>
      <c r="OSL12"/>
      <c r="OSM12"/>
      <c r="OSN12"/>
      <c r="OSO12"/>
      <c r="OSP12"/>
      <c r="OSQ12"/>
      <c r="OSR12"/>
      <c r="OSS12"/>
      <c r="OST12"/>
      <c r="OSU12"/>
      <c r="OSV12"/>
      <c r="OSW12"/>
      <c r="OSX12"/>
      <c r="OSY12"/>
      <c r="OSZ12"/>
      <c r="OTA12"/>
      <c r="OTB12"/>
      <c r="OTC12"/>
      <c r="OTD12"/>
      <c r="OTE12"/>
      <c r="OTF12"/>
      <c r="OTG12"/>
      <c r="OTH12"/>
      <c r="OTI12"/>
      <c r="OTJ12"/>
      <c r="OTK12"/>
      <c r="OTL12"/>
      <c r="OTM12"/>
      <c r="OTN12"/>
      <c r="OTO12"/>
      <c r="OTP12"/>
      <c r="OTQ12"/>
      <c r="OTR12"/>
      <c r="OTS12"/>
      <c r="OTT12"/>
      <c r="OTU12"/>
      <c r="OTV12"/>
      <c r="OTW12"/>
      <c r="OTX12"/>
      <c r="OTY12"/>
      <c r="OTZ12"/>
      <c r="OUA12"/>
      <c r="OUB12"/>
      <c r="OUC12"/>
      <c r="OUD12"/>
      <c r="OUE12"/>
      <c r="OUF12"/>
      <c r="OUG12"/>
      <c r="OUH12"/>
      <c r="OUI12"/>
      <c r="OUJ12"/>
      <c r="OUK12"/>
      <c r="OUL12"/>
      <c r="OUM12"/>
      <c r="OUN12"/>
      <c r="OUO12"/>
      <c r="OUP12"/>
      <c r="OUQ12"/>
      <c r="OUR12"/>
      <c r="OUS12"/>
      <c r="OUT12"/>
      <c r="OUU12"/>
      <c r="OUV12"/>
      <c r="OUW12"/>
      <c r="OUX12"/>
      <c r="OUY12"/>
      <c r="OUZ12"/>
      <c r="OVA12"/>
      <c r="OVB12"/>
      <c r="OVC12"/>
      <c r="OVD12"/>
      <c r="OVE12"/>
      <c r="OVF12"/>
      <c r="OVG12"/>
      <c r="OVH12"/>
      <c r="OVI12"/>
      <c r="OVJ12"/>
      <c r="OVK12"/>
      <c r="OVL12"/>
      <c r="OVM12"/>
      <c r="OVN12"/>
      <c r="OVO12"/>
      <c r="OVP12"/>
      <c r="OVQ12"/>
      <c r="OVR12"/>
      <c r="OVS12"/>
      <c r="OVT12"/>
      <c r="OVU12"/>
      <c r="OVV12"/>
      <c r="OVW12"/>
      <c r="OVX12"/>
      <c r="OVY12"/>
      <c r="OVZ12"/>
      <c r="OWA12"/>
      <c r="OWB12"/>
      <c r="OWC12"/>
      <c r="OWD12"/>
      <c r="OWE12"/>
      <c r="OWF12"/>
      <c r="OWG12"/>
      <c r="OWH12"/>
      <c r="OWI12"/>
      <c r="OWJ12"/>
      <c r="OWK12"/>
      <c r="OWL12"/>
      <c r="OWM12"/>
      <c r="OWN12"/>
      <c r="OWO12"/>
      <c r="OWP12"/>
      <c r="OWQ12"/>
      <c r="OWR12"/>
      <c r="OWS12"/>
      <c r="OWT12"/>
      <c r="OWU12"/>
      <c r="OWV12"/>
      <c r="OWW12"/>
      <c r="OWX12"/>
      <c r="OWY12"/>
      <c r="OWZ12"/>
      <c r="OXA12"/>
      <c r="OXB12"/>
      <c r="OXC12"/>
      <c r="OXD12"/>
      <c r="OXE12"/>
      <c r="OXF12"/>
      <c r="OXG12"/>
      <c r="OXH12"/>
      <c r="OXI12"/>
      <c r="OXJ12"/>
      <c r="OXK12"/>
      <c r="OXL12"/>
      <c r="OXM12"/>
      <c r="OXN12"/>
      <c r="OXO12"/>
      <c r="OXP12"/>
      <c r="OXQ12"/>
      <c r="OXR12"/>
      <c r="OXS12"/>
      <c r="OXT12"/>
      <c r="OXU12"/>
      <c r="OXV12"/>
      <c r="OXW12"/>
      <c r="OXX12"/>
      <c r="OXY12"/>
      <c r="OXZ12"/>
      <c r="OYA12"/>
      <c r="OYB12"/>
      <c r="OYC12"/>
      <c r="OYD12"/>
      <c r="OYE12"/>
      <c r="OYF12"/>
      <c r="OYG12"/>
      <c r="OYH12"/>
      <c r="OYI12"/>
      <c r="OYJ12"/>
      <c r="OYK12"/>
      <c r="OYL12"/>
      <c r="OYM12"/>
      <c r="OYN12"/>
      <c r="OYO12"/>
      <c r="OYP12"/>
      <c r="OYQ12"/>
      <c r="OYR12"/>
      <c r="OYS12"/>
      <c r="OYT12"/>
      <c r="OYU12"/>
      <c r="OYV12"/>
      <c r="OYW12"/>
      <c r="OYX12"/>
      <c r="OYY12"/>
      <c r="OYZ12"/>
      <c r="OZA12"/>
      <c r="OZB12"/>
      <c r="OZC12"/>
      <c r="OZD12"/>
      <c r="OZE12"/>
      <c r="OZF12"/>
      <c r="OZG12"/>
      <c r="OZH12"/>
      <c r="OZI12"/>
      <c r="OZJ12"/>
      <c r="OZK12"/>
      <c r="OZL12"/>
      <c r="OZM12"/>
      <c r="OZN12"/>
      <c r="OZO12"/>
      <c r="OZP12"/>
      <c r="OZQ12"/>
      <c r="OZR12"/>
      <c r="OZS12"/>
      <c r="OZT12"/>
      <c r="OZU12"/>
      <c r="OZV12"/>
      <c r="OZW12"/>
      <c r="OZX12"/>
      <c r="OZY12"/>
      <c r="OZZ12"/>
      <c r="PAA12"/>
      <c r="PAB12"/>
      <c r="PAC12"/>
      <c r="PAD12"/>
      <c r="PAE12"/>
      <c r="PAF12"/>
      <c r="PAG12"/>
      <c r="PAH12"/>
      <c r="PAI12"/>
      <c r="PAJ12"/>
      <c r="PAK12"/>
      <c r="PAL12"/>
      <c r="PAM12"/>
      <c r="PAN12"/>
      <c r="PAO12"/>
      <c r="PAP12"/>
      <c r="PAQ12"/>
      <c r="PAR12"/>
      <c r="PAS12"/>
      <c r="PAT12"/>
      <c r="PAU12"/>
      <c r="PAV12"/>
      <c r="PAW12"/>
      <c r="PAX12"/>
      <c r="PAY12"/>
      <c r="PAZ12"/>
      <c r="PBA12"/>
      <c r="PBB12"/>
      <c r="PBC12"/>
      <c r="PBD12"/>
      <c r="PBE12"/>
      <c r="PBF12"/>
      <c r="PBG12"/>
      <c r="PBH12"/>
      <c r="PBI12"/>
      <c r="PBJ12"/>
      <c r="PBK12"/>
      <c r="PBL12"/>
      <c r="PBM12"/>
      <c r="PBN12"/>
      <c r="PBO12"/>
      <c r="PBP12"/>
      <c r="PBQ12"/>
      <c r="PBR12"/>
      <c r="PBS12"/>
      <c r="PBT12"/>
      <c r="PBU12"/>
      <c r="PBV12"/>
      <c r="PBW12"/>
      <c r="PBX12"/>
      <c r="PBY12"/>
      <c r="PBZ12"/>
      <c r="PCA12"/>
      <c r="PCB12"/>
      <c r="PCC12"/>
      <c r="PCD12"/>
      <c r="PCE12"/>
      <c r="PCF12"/>
      <c r="PCG12"/>
      <c r="PCH12"/>
      <c r="PCI12"/>
      <c r="PCJ12"/>
      <c r="PCK12"/>
      <c r="PCL12"/>
      <c r="PCM12"/>
      <c r="PCN12"/>
      <c r="PCO12"/>
      <c r="PCP12"/>
      <c r="PCQ12"/>
      <c r="PCR12"/>
      <c r="PCS12"/>
      <c r="PCT12"/>
      <c r="PCU12"/>
      <c r="PCV12"/>
      <c r="PCW12"/>
      <c r="PCX12"/>
      <c r="PCY12"/>
      <c r="PCZ12"/>
      <c r="PDA12"/>
      <c r="PDB12"/>
      <c r="PDC12"/>
      <c r="PDD12"/>
      <c r="PDE12"/>
      <c r="PDF12"/>
      <c r="PDG12"/>
      <c r="PDH12"/>
      <c r="PDI12"/>
      <c r="PDJ12"/>
      <c r="PDK12"/>
      <c r="PDL12"/>
      <c r="PDM12"/>
      <c r="PDN12"/>
      <c r="PDO12"/>
      <c r="PDP12"/>
      <c r="PDQ12"/>
      <c r="PDR12"/>
      <c r="PDS12"/>
      <c r="PDT12"/>
      <c r="PDU12"/>
      <c r="PDV12"/>
      <c r="PDW12"/>
      <c r="PDX12"/>
      <c r="PDY12"/>
      <c r="PDZ12"/>
      <c r="PEA12"/>
      <c r="PEB12"/>
      <c r="PEC12"/>
      <c r="PED12"/>
      <c r="PEE12"/>
      <c r="PEF12"/>
      <c r="PEG12"/>
      <c r="PEH12"/>
      <c r="PEI12"/>
      <c r="PEJ12"/>
      <c r="PEK12"/>
      <c r="PEL12"/>
      <c r="PEM12"/>
      <c r="PEN12"/>
      <c r="PEO12"/>
      <c r="PEP12"/>
      <c r="PEQ12"/>
      <c r="PER12"/>
      <c r="PES12"/>
      <c r="PET12"/>
      <c r="PEU12"/>
      <c r="PEV12"/>
      <c r="PEW12"/>
      <c r="PEX12"/>
      <c r="PEY12"/>
      <c r="PEZ12"/>
      <c r="PFA12"/>
      <c r="PFB12"/>
      <c r="PFC12"/>
      <c r="PFD12"/>
      <c r="PFE12"/>
      <c r="PFF12"/>
      <c r="PFG12"/>
      <c r="PFH12"/>
      <c r="PFI12"/>
      <c r="PFJ12"/>
      <c r="PFK12"/>
      <c r="PFL12"/>
      <c r="PFM12"/>
      <c r="PFN12"/>
      <c r="PFO12"/>
      <c r="PFP12"/>
      <c r="PFQ12"/>
      <c r="PFR12"/>
      <c r="PFS12"/>
      <c r="PFT12"/>
      <c r="PFU12"/>
      <c r="PFV12"/>
      <c r="PFW12"/>
      <c r="PFX12"/>
      <c r="PFY12"/>
      <c r="PFZ12"/>
      <c r="PGA12"/>
      <c r="PGB12"/>
      <c r="PGC12"/>
      <c r="PGD12"/>
      <c r="PGE12"/>
      <c r="PGF12"/>
      <c r="PGG12"/>
      <c r="PGH12"/>
      <c r="PGI12"/>
      <c r="PGJ12"/>
      <c r="PGK12"/>
      <c r="PGL12"/>
      <c r="PGM12"/>
      <c r="PGN12"/>
      <c r="PGO12"/>
      <c r="PGP12"/>
      <c r="PGQ12"/>
      <c r="PGR12"/>
      <c r="PGS12"/>
      <c r="PGT12"/>
      <c r="PGU12"/>
      <c r="PGV12"/>
      <c r="PGW12"/>
      <c r="PGX12"/>
      <c r="PGY12"/>
      <c r="PGZ12"/>
      <c r="PHA12"/>
      <c r="PHB12"/>
      <c r="PHC12"/>
      <c r="PHD12"/>
      <c r="PHE12"/>
      <c r="PHF12"/>
      <c r="PHG12"/>
      <c r="PHH12"/>
      <c r="PHI12"/>
      <c r="PHJ12"/>
      <c r="PHK12"/>
      <c r="PHL12"/>
      <c r="PHM12"/>
      <c r="PHN12"/>
      <c r="PHO12"/>
      <c r="PHP12"/>
      <c r="PHQ12"/>
      <c r="PHR12"/>
      <c r="PHS12"/>
      <c r="PHT12"/>
      <c r="PHU12"/>
      <c r="PHV12"/>
      <c r="PHW12"/>
      <c r="PHX12"/>
      <c r="PHY12"/>
      <c r="PHZ12"/>
      <c r="PIA12"/>
      <c r="PIB12"/>
      <c r="PIC12"/>
      <c r="PID12"/>
      <c r="PIE12"/>
      <c r="PIF12"/>
      <c r="PIG12"/>
      <c r="PIH12"/>
      <c r="PII12"/>
      <c r="PIJ12"/>
      <c r="PIK12"/>
      <c r="PIL12"/>
      <c r="PIM12"/>
      <c r="PIN12"/>
      <c r="PIO12"/>
      <c r="PIP12"/>
      <c r="PIQ12"/>
      <c r="PIR12"/>
      <c r="PIS12"/>
      <c r="PIT12"/>
      <c r="PIU12"/>
      <c r="PIV12"/>
      <c r="PIW12"/>
      <c r="PIX12"/>
      <c r="PIY12"/>
      <c r="PIZ12"/>
      <c r="PJA12"/>
      <c r="PJB12"/>
      <c r="PJC12"/>
      <c r="PJD12"/>
      <c r="PJE12"/>
      <c r="PJF12"/>
      <c r="PJG12"/>
      <c r="PJH12"/>
      <c r="PJI12"/>
      <c r="PJJ12"/>
      <c r="PJK12"/>
      <c r="PJL12"/>
      <c r="PJM12"/>
      <c r="PJN12"/>
      <c r="PJO12"/>
      <c r="PJP12"/>
      <c r="PJQ12"/>
      <c r="PJR12"/>
      <c r="PJS12"/>
      <c r="PJT12"/>
      <c r="PJU12"/>
      <c r="PJV12"/>
      <c r="PJW12"/>
      <c r="PJX12"/>
      <c r="PJY12"/>
      <c r="PJZ12"/>
      <c r="PKA12"/>
      <c r="PKB12"/>
      <c r="PKC12"/>
      <c r="PKD12"/>
      <c r="PKE12"/>
      <c r="PKF12"/>
      <c r="PKG12"/>
      <c r="PKH12"/>
      <c r="PKI12"/>
      <c r="PKJ12"/>
      <c r="PKK12"/>
      <c r="PKL12"/>
      <c r="PKM12"/>
      <c r="PKN12"/>
      <c r="PKO12"/>
      <c r="PKP12"/>
      <c r="PKQ12"/>
      <c r="PKR12"/>
      <c r="PKS12"/>
      <c r="PKT12"/>
      <c r="PKU12"/>
      <c r="PKV12"/>
      <c r="PKW12"/>
      <c r="PKX12"/>
      <c r="PKY12"/>
      <c r="PKZ12"/>
      <c r="PLA12"/>
      <c r="PLB12"/>
      <c r="PLC12"/>
      <c r="PLD12"/>
      <c r="PLE12"/>
      <c r="PLF12"/>
      <c r="PLG12"/>
      <c r="PLH12"/>
      <c r="PLI12"/>
      <c r="PLJ12"/>
      <c r="PLK12"/>
      <c r="PLL12"/>
      <c r="PLM12"/>
      <c r="PLN12"/>
      <c r="PLO12"/>
      <c r="PLP12"/>
      <c r="PLQ12"/>
      <c r="PLR12"/>
      <c r="PLS12"/>
      <c r="PLT12"/>
      <c r="PLU12"/>
      <c r="PLV12"/>
      <c r="PLW12"/>
      <c r="PLX12"/>
      <c r="PLY12"/>
      <c r="PLZ12"/>
      <c r="PMA12"/>
      <c r="PMB12"/>
      <c r="PMC12"/>
      <c r="PMD12"/>
      <c r="PME12"/>
      <c r="PMF12"/>
      <c r="PMG12"/>
      <c r="PMH12"/>
      <c r="PMI12"/>
      <c r="PMJ12"/>
      <c r="PMK12"/>
      <c r="PML12"/>
      <c r="PMM12"/>
      <c r="PMN12"/>
      <c r="PMO12"/>
      <c r="PMP12"/>
      <c r="PMQ12"/>
      <c r="PMR12"/>
      <c r="PMS12"/>
      <c r="PMT12"/>
      <c r="PMU12"/>
      <c r="PMV12"/>
      <c r="PMW12"/>
      <c r="PMX12"/>
      <c r="PMY12"/>
      <c r="PMZ12"/>
      <c r="PNA12"/>
      <c r="PNB12"/>
      <c r="PNC12"/>
      <c r="PND12"/>
      <c r="PNE12"/>
      <c r="PNF12"/>
      <c r="PNG12"/>
      <c r="PNH12"/>
      <c r="PNI12"/>
      <c r="PNJ12"/>
      <c r="PNK12"/>
      <c r="PNL12"/>
      <c r="PNM12"/>
      <c r="PNN12"/>
      <c r="PNO12"/>
      <c r="PNP12"/>
      <c r="PNQ12"/>
      <c r="PNR12"/>
      <c r="PNS12"/>
      <c r="PNT12"/>
      <c r="PNU12"/>
      <c r="PNV12"/>
      <c r="PNW12"/>
      <c r="PNX12"/>
      <c r="PNY12"/>
      <c r="PNZ12"/>
      <c r="POA12"/>
      <c r="POB12"/>
      <c r="POC12"/>
      <c r="POD12"/>
      <c r="POE12"/>
      <c r="POF12"/>
      <c r="POG12"/>
      <c r="POH12"/>
      <c r="POI12"/>
      <c r="POJ12"/>
      <c r="POK12"/>
      <c r="POL12"/>
      <c r="POM12"/>
      <c r="PON12"/>
      <c r="POO12"/>
      <c r="POP12"/>
      <c r="POQ12"/>
      <c r="POR12"/>
      <c r="POS12"/>
      <c r="POT12"/>
      <c r="POU12"/>
      <c r="POV12"/>
      <c r="POW12"/>
      <c r="POX12"/>
      <c r="POY12"/>
      <c r="POZ12"/>
      <c r="PPA12"/>
      <c r="PPB12"/>
      <c r="PPC12"/>
      <c r="PPD12"/>
      <c r="PPE12"/>
      <c r="PPF12"/>
      <c r="PPG12"/>
      <c r="PPH12"/>
      <c r="PPI12"/>
      <c r="PPJ12"/>
      <c r="PPK12"/>
      <c r="PPL12"/>
      <c r="PPM12"/>
      <c r="PPN12"/>
      <c r="PPO12"/>
      <c r="PPP12"/>
      <c r="PPQ12"/>
      <c r="PPR12"/>
      <c r="PPS12"/>
      <c r="PPT12"/>
      <c r="PPU12"/>
      <c r="PPV12"/>
      <c r="PPW12"/>
      <c r="PPX12"/>
      <c r="PPY12"/>
      <c r="PPZ12"/>
      <c r="PQA12"/>
      <c r="PQB12"/>
      <c r="PQC12"/>
      <c r="PQD12"/>
      <c r="PQE12"/>
      <c r="PQF12"/>
      <c r="PQG12"/>
      <c r="PQH12"/>
      <c r="PQI12"/>
      <c r="PQJ12"/>
      <c r="PQK12"/>
      <c r="PQL12"/>
      <c r="PQM12"/>
      <c r="PQN12"/>
      <c r="PQO12"/>
      <c r="PQP12"/>
      <c r="PQQ12"/>
      <c r="PQR12"/>
      <c r="PQS12"/>
      <c r="PQT12"/>
      <c r="PQU12"/>
      <c r="PQV12"/>
      <c r="PQW12"/>
      <c r="PQX12"/>
      <c r="PQY12"/>
      <c r="PQZ12"/>
      <c r="PRA12"/>
      <c r="PRB12"/>
      <c r="PRC12"/>
      <c r="PRD12"/>
      <c r="PRE12"/>
      <c r="PRF12"/>
      <c r="PRG12"/>
      <c r="PRH12"/>
      <c r="PRI12"/>
      <c r="PRJ12"/>
      <c r="PRK12"/>
      <c r="PRL12"/>
      <c r="PRM12"/>
      <c r="PRN12"/>
      <c r="PRO12"/>
      <c r="PRP12"/>
      <c r="PRQ12"/>
      <c r="PRR12"/>
      <c r="PRS12"/>
      <c r="PRT12"/>
      <c r="PRU12"/>
      <c r="PRV12"/>
      <c r="PRW12"/>
      <c r="PRX12"/>
      <c r="PRY12"/>
      <c r="PRZ12"/>
      <c r="PSA12"/>
      <c r="PSB12"/>
      <c r="PSC12"/>
      <c r="PSD12"/>
      <c r="PSE12"/>
      <c r="PSF12"/>
      <c r="PSG12"/>
      <c r="PSH12"/>
      <c r="PSI12"/>
      <c r="PSJ12"/>
      <c r="PSK12"/>
      <c r="PSL12"/>
      <c r="PSM12"/>
      <c r="PSN12"/>
      <c r="PSO12"/>
      <c r="PSP12"/>
      <c r="PSQ12"/>
      <c r="PSR12"/>
      <c r="PSS12"/>
      <c r="PST12"/>
      <c r="PSU12"/>
      <c r="PSV12"/>
      <c r="PSW12"/>
      <c r="PSX12"/>
      <c r="PSY12"/>
      <c r="PSZ12"/>
      <c r="PTA12"/>
      <c r="PTB12"/>
      <c r="PTC12"/>
      <c r="PTD12"/>
      <c r="PTE12"/>
      <c r="PTF12"/>
      <c r="PTG12"/>
      <c r="PTH12"/>
      <c r="PTI12"/>
      <c r="PTJ12"/>
      <c r="PTK12"/>
      <c r="PTL12"/>
      <c r="PTM12"/>
      <c r="PTN12"/>
      <c r="PTO12"/>
      <c r="PTP12"/>
      <c r="PTQ12"/>
      <c r="PTR12"/>
      <c r="PTS12"/>
      <c r="PTT12"/>
      <c r="PTU12"/>
      <c r="PTV12"/>
      <c r="PTW12"/>
      <c r="PTX12"/>
      <c r="PTY12"/>
      <c r="PTZ12"/>
      <c r="PUA12"/>
      <c r="PUB12"/>
      <c r="PUC12"/>
      <c r="PUD12"/>
      <c r="PUE12"/>
      <c r="PUF12"/>
      <c r="PUG12"/>
      <c r="PUH12"/>
      <c r="PUI12"/>
      <c r="PUJ12"/>
      <c r="PUK12"/>
      <c r="PUL12"/>
      <c r="PUM12"/>
      <c r="PUN12"/>
      <c r="PUO12"/>
      <c r="PUP12"/>
      <c r="PUQ12"/>
      <c r="PUR12"/>
      <c r="PUS12"/>
      <c r="PUT12"/>
      <c r="PUU12"/>
      <c r="PUV12"/>
      <c r="PUW12"/>
      <c r="PUX12"/>
      <c r="PUY12"/>
      <c r="PUZ12"/>
      <c r="PVA12"/>
      <c r="PVB12"/>
      <c r="PVC12"/>
      <c r="PVD12"/>
      <c r="PVE12"/>
      <c r="PVF12"/>
      <c r="PVG12"/>
      <c r="PVH12"/>
      <c r="PVI12"/>
      <c r="PVJ12"/>
      <c r="PVK12"/>
      <c r="PVL12"/>
      <c r="PVM12"/>
      <c r="PVN12"/>
      <c r="PVO12"/>
      <c r="PVP12"/>
      <c r="PVQ12"/>
      <c r="PVR12"/>
      <c r="PVS12"/>
      <c r="PVT12"/>
      <c r="PVU12"/>
      <c r="PVV12"/>
      <c r="PVW12"/>
      <c r="PVX12"/>
      <c r="PVY12"/>
      <c r="PVZ12"/>
      <c r="PWA12"/>
      <c r="PWB12"/>
      <c r="PWC12"/>
      <c r="PWD12"/>
      <c r="PWE12"/>
      <c r="PWF12"/>
      <c r="PWG12"/>
      <c r="PWH12"/>
      <c r="PWI12"/>
      <c r="PWJ12"/>
      <c r="PWK12"/>
      <c r="PWL12"/>
      <c r="PWM12"/>
      <c r="PWN12"/>
      <c r="PWO12"/>
      <c r="PWP12"/>
      <c r="PWQ12"/>
      <c r="PWR12"/>
      <c r="PWS12"/>
      <c r="PWT12"/>
      <c r="PWU12"/>
      <c r="PWV12"/>
      <c r="PWW12"/>
      <c r="PWX12"/>
      <c r="PWY12"/>
      <c r="PWZ12"/>
      <c r="PXA12"/>
      <c r="PXB12"/>
      <c r="PXC12"/>
      <c r="PXD12"/>
      <c r="PXE12"/>
      <c r="PXF12"/>
      <c r="PXG12"/>
      <c r="PXH12"/>
      <c r="PXI12"/>
      <c r="PXJ12"/>
      <c r="PXK12"/>
      <c r="PXL12"/>
      <c r="PXM12"/>
      <c r="PXN12"/>
      <c r="PXO12"/>
      <c r="PXP12"/>
      <c r="PXQ12"/>
      <c r="PXR12"/>
      <c r="PXS12"/>
      <c r="PXT12"/>
      <c r="PXU12"/>
      <c r="PXV12"/>
      <c r="PXW12"/>
      <c r="PXX12"/>
      <c r="PXY12"/>
      <c r="PXZ12"/>
      <c r="PYA12"/>
      <c r="PYB12"/>
      <c r="PYC12"/>
      <c r="PYD12"/>
      <c r="PYE12"/>
      <c r="PYF12"/>
      <c r="PYG12"/>
      <c r="PYH12"/>
      <c r="PYI12"/>
      <c r="PYJ12"/>
      <c r="PYK12"/>
      <c r="PYL12"/>
      <c r="PYM12"/>
      <c r="PYN12"/>
      <c r="PYO12"/>
      <c r="PYP12"/>
      <c r="PYQ12"/>
      <c r="PYR12"/>
      <c r="PYS12"/>
      <c r="PYT12"/>
      <c r="PYU12"/>
      <c r="PYV12"/>
      <c r="PYW12"/>
      <c r="PYX12"/>
      <c r="PYY12"/>
      <c r="PYZ12"/>
      <c r="PZA12"/>
      <c r="PZB12"/>
      <c r="PZC12"/>
      <c r="PZD12"/>
      <c r="PZE12"/>
      <c r="PZF12"/>
      <c r="PZG12"/>
      <c r="PZH12"/>
      <c r="PZI12"/>
      <c r="PZJ12"/>
      <c r="PZK12"/>
      <c r="PZL12"/>
      <c r="PZM12"/>
      <c r="PZN12"/>
      <c r="PZO12"/>
      <c r="PZP12"/>
      <c r="PZQ12"/>
      <c r="PZR12"/>
      <c r="PZS12"/>
      <c r="PZT12"/>
      <c r="PZU12"/>
      <c r="PZV12"/>
      <c r="PZW12"/>
      <c r="PZX12"/>
      <c r="PZY12"/>
      <c r="PZZ12"/>
      <c r="QAA12"/>
      <c r="QAB12"/>
      <c r="QAC12"/>
      <c r="QAD12"/>
      <c r="QAE12"/>
      <c r="QAF12"/>
      <c r="QAG12"/>
      <c r="QAH12"/>
      <c r="QAI12"/>
      <c r="QAJ12"/>
      <c r="QAK12"/>
      <c r="QAL12"/>
      <c r="QAM12"/>
      <c r="QAN12"/>
      <c r="QAO12"/>
      <c r="QAP12"/>
      <c r="QAQ12"/>
      <c r="QAR12"/>
      <c r="QAS12"/>
      <c r="QAT12"/>
      <c r="QAU12"/>
      <c r="QAV12"/>
      <c r="QAW12"/>
      <c r="QAX12"/>
      <c r="QAY12"/>
      <c r="QAZ12"/>
      <c r="QBA12"/>
      <c r="QBB12"/>
      <c r="QBC12"/>
      <c r="QBD12"/>
      <c r="QBE12"/>
      <c r="QBF12"/>
      <c r="QBG12"/>
      <c r="QBH12"/>
      <c r="QBI12"/>
      <c r="QBJ12"/>
      <c r="QBK12"/>
      <c r="QBL12"/>
      <c r="QBM12"/>
      <c r="QBN12"/>
      <c r="QBO12"/>
      <c r="QBP12"/>
      <c r="QBQ12"/>
      <c r="QBR12"/>
      <c r="QBS12"/>
      <c r="QBT12"/>
      <c r="QBU12"/>
      <c r="QBV12"/>
      <c r="QBW12"/>
      <c r="QBX12"/>
      <c r="QBY12"/>
      <c r="QBZ12"/>
      <c r="QCA12"/>
      <c r="QCB12"/>
      <c r="QCC12"/>
      <c r="QCD12"/>
      <c r="QCE12"/>
      <c r="QCF12"/>
      <c r="QCG12"/>
      <c r="QCH12"/>
      <c r="QCI12"/>
      <c r="QCJ12"/>
      <c r="QCK12"/>
      <c r="QCL12"/>
      <c r="QCM12"/>
      <c r="QCN12"/>
      <c r="QCO12"/>
      <c r="QCP12"/>
      <c r="QCQ12"/>
      <c r="QCR12"/>
      <c r="QCS12"/>
      <c r="QCT12"/>
      <c r="QCU12"/>
      <c r="QCV12"/>
      <c r="QCW12"/>
      <c r="QCX12"/>
      <c r="QCY12"/>
      <c r="QCZ12"/>
      <c r="QDA12"/>
      <c r="QDB12"/>
      <c r="QDC12"/>
      <c r="QDD12"/>
      <c r="QDE12"/>
      <c r="QDF12"/>
      <c r="QDG12"/>
      <c r="QDH12"/>
      <c r="QDI12"/>
      <c r="QDJ12"/>
      <c r="QDK12"/>
      <c r="QDL12"/>
      <c r="QDM12"/>
      <c r="QDN12"/>
      <c r="QDO12"/>
      <c r="QDP12"/>
      <c r="QDQ12"/>
      <c r="QDR12"/>
      <c r="QDS12"/>
      <c r="QDT12"/>
      <c r="QDU12"/>
      <c r="QDV12"/>
      <c r="QDW12"/>
      <c r="QDX12"/>
      <c r="QDY12"/>
      <c r="QDZ12"/>
      <c r="QEA12"/>
      <c r="QEB12"/>
      <c r="QEC12"/>
      <c r="QED12"/>
      <c r="QEE12"/>
      <c r="QEF12"/>
      <c r="QEG12"/>
      <c r="QEH12"/>
      <c r="QEI12"/>
      <c r="QEJ12"/>
      <c r="QEK12"/>
      <c r="QEL12"/>
      <c r="QEM12"/>
      <c r="QEN12"/>
      <c r="QEO12"/>
      <c r="QEP12"/>
      <c r="QEQ12"/>
      <c r="QER12"/>
      <c r="QES12"/>
      <c r="QET12"/>
      <c r="QEU12"/>
      <c r="QEV12"/>
      <c r="QEW12"/>
      <c r="QEX12"/>
      <c r="QEY12"/>
      <c r="QEZ12"/>
      <c r="QFA12"/>
      <c r="QFB12"/>
      <c r="QFC12"/>
      <c r="QFD12"/>
      <c r="QFE12"/>
      <c r="QFF12"/>
      <c r="QFG12"/>
      <c r="QFH12"/>
      <c r="QFI12"/>
      <c r="QFJ12"/>
      <c r="QFK12"/>
      <c r="QFL12"/>
      <c r="QFM12"/>
      <c r="QFN12"/>
      <c r="QFO12"/>
      <c r="QFP12"/>
      <c r="QFQ12"/>
      <c r="QFR12"/>
      <c r="QFS12"/>
      <c r="QFT12"/>
      <c r="QFU12"/>
      <c r="QFV12"/>
      <c r="QFW12"/>
      <c r="QFX12"/>
      <c r="QFY12"/>
      <c r="QFZ12"/>
      <c r="QGA12"/>
      <c r="QGB12"/>
      <c r="QGC12"/>
      <c r="QGD12"/>
      <c r="QGE12"/>
      <c r="QGF12"/>
      <c r="QGG12"/>
      <c r="QGH12"/>
      <c r="QGI12"/>
      <c r="QGJ12"/>
      <c r="QGK12"/>
      <c r="QGL12"/>
      <c r="QGM12"/>
      <c r="QGN12"/>
      <c r="QGO12"/>
      <c r="QGP12"/>
      <c r="QGQ12"/>
      <c r="QGR12"/>
      <c r="QGS12"/>
      <c r="QGT12"/>
      <c r="QGU12"/>
      <c r="QGV12"/>
      <c r="QGW12"/>
      <c r="QGX12"/>
      <c r="QGY12"/>
      <c r="QGZ12"/>
      <c r="QHA12"/>
      <c r="QHB12"/>
      <c r="QHC12"/>
      <c r="QHD12"/>
      <c r="QHE12"/>
      <c r="QHF12"/>
      <c r="QHG12"/>
      <c r="QHH12"/>
      <c r="QHI12"/>
      <c r="QHJ12"/>
      <c r="QHK12"/>
      <c r="QHL12"/>
      <c r="QHM12"/>
      <c r="QHN12"/>
      <c r="QHO12"/>
      <c r="QHP12"/>
      <c r="QHQ12"/>
      <c r="QHR12"/>
      <c r="QHS12"/>
      <c r="QHT12"/>
      <c r="QHU12"/>
      <c r="QHV12"/>
      <c r="QHW12"/>
      <c r="QHX12"/>
      <c r="QHY12"/>
      <c r="QHZ12"/>
      <c r="QIA12"/>
      <c r="QIB12"/>
      <c r="QIC12"/>
      <c r="QID12"/>
      <c r="QIE12"/>
      <c r="QIF12"/>
      <c r="QIG12"/>
      <c r="QIH12"/>
      <c r="QII12"/>
      <c r="QIJ12"/>
      <c r="QIK12"/>
      <c r="QIL12"/>
      <c r="QIM12"/>
      <c r="QIN12"/>
      <c r="QIO12"/>
      <c r="QIP12"/>
      <c r="QIQ12"/>
      <c r="QIR12"/>
      <c r="QIS12"/>
      <c r="QIT12"/>
      <c r="QIU12"/>
      <c r="QIV12"/>
      <c r="QIW12"/>
      <c r="QIX12"/>
      <c r="QIY12"/>
      <c r="QIZ12"/>
      <c r="QJA12"/>
      <c r="QJB12"/>
      <c r="QJC12"/>
      <c r="QJD12"/>
      <c r="QJE12"/>
      <c r="QJF12"/>
      <c r="QJG12"/>
      <c r="QJH12"/>
      <c r="QJI12"/>
      <c r="QJJ12"/>
      <c r="QJK12"/>
      <c r="QJL12"/>
      <c r="QJM12"/>
      <c r="QJN12"/>
      <c r="QJO12"/>
      <c r="QJP12"/>
      <c r="QJQ12"/>
      <c r="QJR12"/>
      <c r="QJS12"/>
      <c r="QJT12"/>
      <c r="QJU12"/>
      <c r="QJV12"/>
      <c r="QJW12"/>
      <c r="QJX12"/>
      <c r="QJY12"/>
      <c r="QJZ12"/>
      <c r="QKA12"/>
      <c r="QKB12"/>
      <c r="QKC12"/>
      <c r="QKD12"/>
      <c r="QKE12"/>
      <c r="QKF12"/>
      <c r="QKG12"/>
      <c r="QKH12"/>
      <c r="QKI12"/>
      <c r="QKJ12"/>
      <c r="QKK12"/>
      <c r="QKL12"/>
      <c r="QKM12"/>
      <c r="QKN12"/>
      <c r="QKO12"/>
      <c r="QKP12"/>
      <c r="QKQ12"/>
      <c r="QKR12"/>
      <c r="QKS12"/>
      <c r="QKT12"/>
      <c r="QKU12"/>
      <c r="QKV12"/>
      <c r="QKW12"/>
      <c r="QKX12"/>
      <c r="QKY12"/>
      <c r="QKZ12"/>
      <c r="QLA12"/>
      <c r="QLB12"/>
      <c r="QLC12"/>
      <c r="QLD12"/>
      <c r="QLE12"/>
      <c r="QLF12"/>
      <c r="QLG12"/>
      <c r="QLH12"/>
      <c r="QLI12"/>
      <c r="QLJ12"/>
      <c r="QLK12"/>
      <c r="QLL12"/>
      <c r="QLM12"/>
      <c r="QLN12"/>
      <c r="QLO12"/>
      <c r="QLP12"/>
      <c r="QLQ12"/>
      <c r="QLR12"/>
      <c r="QLS12"/>
      <c r="QLT12"/>
      <c r="QLU12"/>
      <c r="QLV12"/>
      <c r="QLW12"/>
      <c r="QLX12"/>
      <c r="QLY12"/>
      <c r="QLZ12"/>
      <c r="QMA12"/>
      <c r="QMB12"/>
      <c r="QMC12"/>
      <c r="QMD12"/>
      <c r="QME12"/>
      <c r="QMF12"/>
      <c r="QMG12"/>
      <c r="QMH12"/>
      <c r="QMI12"/>
      <c r="QMJ12"/>
      <c r="QMK12"/>
      <c r="QML12"/>
      <c r="QMM12"/>
      <c r="QMN12"/>
      <c r="QMO12"/>
      <c r="QMP12"/>
      <c r="QMQ12"/>
      <c r="QMR12"/>
      <c r="QMS12"/>
      <c r="QMT12"/>
      <c r="QMU12"/>
      <c r="QMV12"/>
      <c r="QMW12"/>
      <c r="QMX12"/>
      <c r="QMY12"/>
      <c r="QMZ12"/>
      <c r="QNA12"/>
      <c r="QNB12"/>
      <c r="QNC12"/>
      <c r="QND12"/>
      <c r="QNE12"/>
      <c r="QNF12"/>
      <c r="QNG12"/>
      <c r="QNH12"/>
      <c r="QNI12"/>
      <c r="QNJ12"/>
      <c r="QNK12"/>
      <c r="QNL12"/>
      <c r="QNM12"/>
      <c r="QNN12"/>
      <c r="QNO12"/>
      <c r="QNP12"/>
      <c r="QNQ12"/>
      <c r="QNR12"/>
      <c r="QNS12"/>
      <c r="QNT12"/>
      <c r="QNU12"/>
      <c r="QNV12"/>
      <c r="QNW12"/>
      <c r="QNX12"/>
      <c r="QNY12"/>
      <c r="QNZ12"/>
      <c r="QOA12"/>
      <c r="QOB12"/>
      <c r="QOC12"/>
      <c r="QOD12"/>
      <c r="QOE12"/>
      <c r="QOF12"/>
      <c r="QOG12"/>
      <c r="QOH12"/>
      <c r="QOI12"/>
      <c r="QOJ12"/>
      <c r="QOK12"/>
      <c r="QOL12"/>
      <c r="QOM12"/>
      <c r="QON12"/>
      <c r="QOO12"/>
      <c r="QOP12"/>
      <c r="QOQ12"/>
      <c r="QOR12"/>
      <c r="QOS12"/>
      <c r="QOT12"/>
      <c r="QOU12"/>
      <c r="QOV12"/>
      <c r="QOW12"/>
      <c r="QOX12"/>
      <c r="QOY12"/>
      <c r="QOZ12"/>
      <c r="QPA12"/>
      <c r="QPB12"/>
      <c r="QPC12"/>
      <c r="QPD12"/>
      <c r="QPE12"/>
      <c r="QPF12"/>
      <c r="QPG12"/>
      <c r="QPH12"/>
      <c r="QPI12"/>
      <c r="QPJ12"/>
      <c r="QPK12"/>
      <c r="QPL12"/>
      <c r="QPM12"/>
      <c r="QPN12"/>
      <c r="QPO12"/>
      <c r="QPP12"/>
      <c r="QPQ12"/>
      <c r="QPR12"/>
      <c r="QPS12"/>
      <c r="QPT12"/>
      <c r="QPU12"/>
      <c r="QPV12"/>
      <c r="QPW12"/>
      <c r="QPX12"/>
      <c r="QPY12"/>
      <c r="QPZ12"/>
      <c r="QQA12"/>
      <c r="QQB12"/>
      <c r="QQC12"/>
      <c r="QQD12"/>
      <c r="QQE12"/>
      <c r="QQF12"/>
      <c r="QQG12"/>
      <c r="QQH12"/>
      <c r="QQI12"/>
      <c r="QQJ12"/>
      <c r="QQK12"/>
      <c r="QQL12"/>
      <c r="QQM12"/>
      <c r="QQN12"/>
      <c r="QQO12"/>
      <c r="QQP12"/>
      <c r="QQQ12"/>
      <c r="QQR12"/>
      <c r="QQS12"/>
      <c r="QQT12"/>
      <c r="QQU12"/>
      <c r="QQV12"/>
      <c r="QQW12"/>
      <c r="QQX12"/>
      <c r="QQY12"/>
      <c r="QQZ12"/>
      <c r="QRA12"/>
      <c r="QRB12"/>
      <c r="QRC12"/>
      <c r="QRD12"/>
      <c r="QRE12"/>
      <c r="QRF12"/>
      <c r="QRG12"/>
      <c r="QRH12"/>
      <c r="QRI12"/>
      <c r="QRJ12"/>
      <c r="QRK12"/>
      <c r="QRL12"/>
      <c r="QRM12"/>
      <c r="QRN12"/>
      <c r="QRO12"/>
      <c r="QRP12"/>
      <c r="QRQ12"/>
      <c r="QRR12"/>
      <c r="QRS12"/>
      <c r="QRT12"/>
      <c r="QRU12"/>
      <c r="QRV12"/>
      <c r="QRW12"/>
      <c r="QRX12"/>
      <c r="QRY12"/>
      <c r="QRZ12"/>
      <c r="QSA12"/>
      <c r="QSB12"/>
      <c r="QSC12"/>
      <c r="QSD12"/>
      <c r="QSE12"/>
      <c r="QSF12"/>
      <c r="QSG12"/>
      <c r="QSH12"/>
      <c r="QSI12"/>
      <c r="QSJ12"/>
      <c r="QSK12"/>
      <c r="QSL12"/>
      <c r="QSM12"/>
      <c r="QSN12"/>
      <c r="QSO12"/>
      <c r="QSP12"/>
      <c r="QSQ12"/>
      <c r="QSR12"/>
      <c r="QSS12"/>
      <c r="QST12"/>
      <c r="QSU12"/>
      <c r="QSV12"/>
      <c r="QSW12"/>
      <c r="QSX12"/>
      <c r="QSY12"/>
      <c r="QSZ12"/>
      <c r="QTA12"/>
      <c r="QTB12"/>
      <c r="QTC12"/>
      <c r="QTD12"/>
      <c r="QTE12"/>
      <c r="QTF12"/>
      <c r="QTG12"/>
      <c r="QTH12"/>
      <c r="QTI12"/>
      <c r="QTJ12"/>
      <c r="QTK12"/>
      <c r="QTL12"/>
      <c r="QTM12"/>
      <c r="QTN12"/>
      <c r="QTO12"/>
      <c r="QTP12"/>
      <c r="QTQ12"/>
      <c r="QTR12"/>
      <c r="QTS12"/>
      <c r="QTT12"/>
      <c r="QTU12"/>
      <c r="QTV12"/>
      <c r="QTW12"/>
      <c r="QTX12"/>
      <c r="QTY12"/>
      <c r="QTZ12"/>
      <c r="QUA12"/>
      <c r="QUB12"/>
      <c r="QUC12"/>
      <c r="QUD12"/>
      <c r="QUE12"/>
      <c r="QUF12"/>
      <c r="QUG12"/>
      <c r="QUH12"/>
      <c r="QUI12"/>
      <c r="QUJ12"/>
      <c r="QUK12"/>
      <c r="QUL12"/>
      <c r="QUM12"/>
      <c r="QUN12"/>
      <c r="QUO12"/>
      <c r="QUP12"/>
      <c r="QUQ12"/>
      <c r="QUR12"/>
      <c r="QUS12"/>
      <c r="QUT12"/>
      <c r="QUU12"/>
      <c r="QUV12"/>
      <c r="QUW12"/>
      <c r="QUX12"/>
      <c r="QUY12"/>
      <c r="QUZ12"/>
      <c r="QVA12"/>
      <c r="QVB12"/>
      <c r="QVC12"/>
      <c r="QVD12"/>
      <c r="QVE12"/>
      <c r="QVF12"/>
      <c r="QVG12"/>
      <c r="QVH12"/>
      <c r="QVI12"/>
      <c r="QVJ12"/>
      <c r="QVK12"/>
      <c r="QVL12"/>
      <c r="QVM12"/>
      <c r="QVN12"/>
      <c r="QVO12"/>
      <c r="QVP12"/>
      <c r="QVQ12"/>
      <c r="QVR12"/>
      <c r="QVS12"/>
      <c r="QVT12"/>
      <c r="QVU12"/>
      <c r="QVV12"/>
      <c r="QVW12"/>
      <c r="QVX12"/>
      <c r="QVY12"/>
      <c r="QVZ12"/>
      <c r="QWA12"/>
      <c r="QWB12"/>
      <c r="QWC12"/>
      <c r="QWD12"/>
      <c r="QWE12"/>
      <c r="QWF12"/>
      <c r="QWG12"/>
      <c r="QWH12"/>
      <c r="QWI12"/>
      <c r="QWJ12"/>
      <c r="QWK12"/>
      <c r="QWL12"/>
      <c r="QWM12"/>
      <c r="QWN12"/>
      <c r="QWO12"/>
      <c r="QWP12"/>
      <c r="QWQ12"/>
      <c r="QWR12"/>
      <c r="QWS12"/>
      <c r="QWT12"/>
      <c r="QWU12"/>
      <c r="QWV12"/>
      <c r="QWW12"/>
      <c r="QWX12"/>
      <c r="QWY12"/>
      <c r="QWZ12"/>
      <c r="QXA12"/>
      <c r="QXB12"/>
      <c r="QXC12"/>
      <c r="QXD12"/>
      <c r="QXE12"/>
      <c r="QXF12"/>
      <c r="QXG12"/>
      <c r="QXH12"/>
      <c r="QXI12"/>
      <c r="QXJ12"/>
      <c r="QXK12"/>
      <c r="QXL12"/>
      <c r="QXM12"/>
      <c r="QXN12"/>
      <c r="QXO12"/>
      <c r="QXP12"/>
      <c r="QXQ12"/>
      <c r="QXR12"/>
      <c r="QXS12"/>
      <c r="QXT12"/>
      <c r="QXU12"/>
      <c r="QXV12"/>
      <c r="QXW12"/>
      <c r="QXX12"/>
      <c r="QXY12"/>
      <c r="QXZ12"/>
      <c r="QYA12"/>
      <c r="QYB12"/>
      <c r="QYC12"/>
      <c r="QYD12"/>
      <c r="QYE12"/>
      <c r="QYF12"/>
      <c r="QYG12"/>
      <c r="QYH12"/>
      <c r="QYI12"/>
      <c r="QYJ12"/>
      <c r="QYK12"/>
      <c r="QYL12"/>
      <c r="QYM12"/>
      <c r="QYN12"/>
      <c r="QYO12"/>
      <c r="QYP12"/>
      <c r="QYQ12"/>
      <c r="QYR12"/>
      <c r="QYS12"/>
      <c r="QYT12"/>
      <c r="QYU12"/>
      <c r="QYV12"/>
      <c r="QYW12"/>
      <c r="QYX12"/>
      <c r="QYY12"/>
      <c r="QYZ12"/>
      <c r="QZA12"/>
      <c r="QZB12"/>
      <c r="QZC12"/>
      <c r="QZD12"/>
      <c r="QZE12"/>
      <c r="QZF12"/>
      <c r="QZG12"/>
      <c r="QZH12"/>
      <c r="QZI12"/>
      <c r="QZJ12"/>
      <c r="QZK12"/>
      <c r="QZL12"/>
      <c r="QZM12"/>
      <c r="QZN12"/>
      <c r="QZO12"/>
      <c r="QZP12"/>
      <c r="QZQ12"/>
      <c r="QZR12"/>
      <c r="QZS12"/>
      <c r="QZT12"/>
      <c r="QZU12"/>
      <c r="QZV12"/>
      <c r="QZW12"/>
      <c r="QZX12"/>
      <c r="QZY12"/>
      <c r="QZZ12"/>
      <c r="RAA12"/>
      <c r="RAB12"/>
      <c r="RAC12"/>
      <c r="RAD12"/>
      <c r="RAE12"/>
      <c r="RAF12"/>
      <c r="RAG12"/>
      <c r="RAH12"/>
      <c r="RAI12"/>
      <c r="RAJ12"/>
      <c r="RAK12"/>
      <c r="RAL12"/>
      <c r="RAM12"/>
      <c r="RAN12"/>
      <c r="RAO12"/>
      <c r="RAP12"/>
      <c r="RAQ12"/>
      <c r="RAR12"/>
      <c r="RAS12"/>
      <c r="RAT12"/>
      <c r="RAU12"/>
      <c r="RAV12"/>
      <c r="RAW12"/>
      <c r="RAX12"/>
      <c r="RAY12"/>
      <c r="RAZ12"/>
      <c r="RBA12"/>
      <c r="RBB12"/>
      <c r="RBC12"/>
      <c r="RBD12"/>
      <c r="RBE12"/>
      <c r="RBF12"/>
      <c r="RBG12"/>
      <c r="RBH12"/>
      <c r="RBI12"/>
      <c r="RBJ12"/>
      <c r="RBK12"/>
      <c r="RBL12"/>
      <c r="RBM12"/>
      <c r="RBN12"/>
      <c r="RBO12"/>
      <c r="RBP12"/>
      <c r="RBQ12"/>
      <c r="RBR12"/>
      <c r="RBS12"/>
      <c r="RBT12"/>
      <c r="RBU12"/>
      <c r="RBV12"/>
      <c r="RBW12"/>
      <c r="RBX12"/>
      <c r="RBY12"/>
      <c r="RBZ12"/>
      <c r="RCA12"/>
      <c r="RCB12"/>
      <c r="RCC12"/>
      <c r="RCD12"/>
      <c r="RCE12"/>
      <c r="RCF12"/>
      <c r="RCG12"/>
      <c r="RCH12"/>
      <c r="RCI12"/>
      <c r="RCJ12"/>
      <c r="RCK12"/>
      <c r="RCL12"/>
      <c r="RCM12"/>
      <c r="RCN12"/>
      <c r="RCO12"/>
      <c r="RCP12"/>
      <c r="RCQ12"/>
      <c r="RCR12"/>
      <c r="RCS12"/>
      <c r="RCT12"/>
      <c r="RCU12"/>
      <c r="RCV12"/>
      <c r="RCW12"/>
      <c r="RCX12"/>
      <c r="RCY12"/>
      <c r="RCZ12"/>
      <c r="RDA12"/>
      <c r="RDB12"/>
      <c r="RDC12"/>
      <c r="RDD12"/>
      <c r="RDE12"/>
      <c r="RDF12"/>
      <c r="RDG12"/>
      <c r="RDH12"/>
      <c r="RDI12"/>
      <c r="RDJ12"/>
      <c r="RDK12"/>
      <c r="RDL12"/>
      <c r="RDM12"/>
      <c r="RDN12"/>
      <c r="RDO12"/>
      <c r="RDP12"/>
      <c r="RDQ12"/>
      <c r="RDR12"/>
      <c r="RDS12"/>
      <c r="RDT12"/>
      <c r="RDU12"/>
      <c r="RDV12"/>
      <c r="RDW12"/>
      <c r="RDX12"/>
      <c r="RDY12"/>
      <c r="RDZ12"/>
      <c r="REA12"/>
      <c r="REB12"/>
      <c r="REC12"/>
      <c r="RED12"/>
      <c r="REE12"/>
      <c r="REF12"/>
      <c r="REG12"/>
      <c r="REH12"/>
      <c r="REI12"/>
      <c r="REJ12"/>
      <c r="REK12"/>
      <c r="REL12"/>
      <c r="REM12"/>
      <c r="REN12"/>
      <c r="REO12"/>
      <c r="REP12"/>
      <c r="REQ12"/>
      <c r="RER12"/>
      <c r="RES12"/>
      <c r="RET12"/>
      <c r="REU12"/>
      <c r="REV12"/>
      <c r="REW12"/>
      <c r="REX12"/>
      <c r="REY12"/>
      <c r="REZ12"/>
      <c r="RFA12"/>
      <c r="RFB12"/>
      <c r="RFC12"/>
      <c r="RFD12"/>
      <c r="RFE12"/>
      <c r="RFF12"/>
      <c r="RFG12"/>
      <c r="RFH12"/>
      <c r="RFI12"/>
      <c r="RFJ12"/>
      <c r="RFK12"/>
      <c r="RFL12"/>
      <c r="RFM12"/>
      <c r="RFN12"/>
      <c r="RFO12"/>
      <c r="RFP12"/>
      <c r="RFQ12"/>
      <c r="RFR12"/>
      <c r="RFS12"/>
      <c r="RFT12"/>
      <c r="RFU12"/>
      <c r="RFV12"/>
      <c r="RFW12"/>
      <c r="RFX12"/>
      <c r="RFY12"/>
      <c r="RFZ12"/>
      <c r="RGA12"/>
      <c r="RGB12"/>
      <c r="RGC12"/>
      <c r="RGD12"/>
      <c r="RGE12"/>
      <c r="RGF12"/>
      <c r="RGG12"/>
      <c r="RGH12"/>
      <c r="RGI12"/>
      <c r="RGJ12"/>
      <c r="RGK12"/>
      <c r="RGL12"/>
      <c r="RGM12"/>
      <c r="RGN12"/>
      <c r="RGO12"/>
      <c r="RGP12"/>
      <c r="RGQ12"/>
      <c r="RGR12"/>
      <c r="RGS12"/>
      <c r="RGT12"/>
      <c r="RGU12"/>
      <c r="RGV12"/>
      <c r="RGW12"/>
      <c r="RGX12"/>
      <c r="RGY12"/>
      <c r="RGZ12"/>
      <c r="RHA12"/>
      <c r="RHB12"/>
      <c r="RHC12"/>
      <c r="RHD12"/>
      <c r="RHE12"/>
      <c r="RHF12"/>
      <c r="RHG12"/>
      <c r="RHH12"/>
      <c r="RHI12"/>
      <c r="RHJ12"/>
      <c r="RHK12"/>
      <c r="RHL12"/>
      <c r="RHM12"/>
      <c r="RHN12"/>
      <c r="RHO12"/>
      <c r="RHP12"/>
      <c r="RHQ12"/>
      <c r="RHR12"/>
      <c r="RHS12"/>
      <c r="RHT12"/>
      <c r="RHU12"/>
      <c r="RHV12"/>
      <c r="RHW12"/>
      <c r="RHX12"/>
      <c r="RHY12"/>
      <c r="RHZ12"/>
      <c r="RIA12"/>
      <c r="RIB12"/>
      <c r="RIC12"/>
      <c r="RID12"/>
      <c r="RIE12"/>
      <c r="RIF12"/>
      <c r="RIG12"/>
      <c r="RIH12"/>
      <c r="RII12"/>
      <c r="RIJ12"/>
      <c r="RIK12"/>
      <c r="RIL12"/>
      <c r="RIM12"/>
      <c r="RIN12"/>
      <c r="RIO12"/>
      <c r="RIP12"/>
      <c r="RIQ12"/>
      <c r="RIR12"/>
      <c r="RIS12"/>
      <c r="RIT12"/>
      <c r="RIU12"/>
      <c r="RIV12"/>
      <c r="RIW12"/>
      <c r="RIX12"/>
      <c r="RIY12"/>
      <c r="RIZ12"/>
      <c r="RJA12"/>
      <c r="RJB12"/>
      <c r="RJC12"/>
      <c r="RJD12"/>
      <c r="RJE12"/>
      <c r="RJF12"/>
      <c r="RJG12"/>
      <c r="RJH12"/>
      <c r="RJI12"/>
      <c r="RJJ12"/>
      <c r="RJK12"/>
      <c r="RJL12"/>
      <c r="RJM12"/>
      <c r="RJN12"/>
      <c r="RJO12"/>
      <c r="RJP12"/>
      <c r="RJQ12"/>
      <c r="RJR12"/>
      <c r="RJS12"/>
      <c r="RJT12"/>
      <c r="RJU12"/>
      <c r="RJV12"/>
      <c r="RJW12"/>
      <c r="RJX12"/>
      <c r="RJY12"/>
      <c r="RJZ12"/>
      <c r="RKA12"/>
      <c r="RKB12"/>
      <c r="RKC12"/>
      <c r="RKD12"/>
      <c r="RKE12"/>
      <c r="RKF12"/>
      <c r="RKG12"/>
      <c r="RKH12"/>
      <c r="RKI12"/>
      <c r="RKJ12"/>
      <c r="RKK12"/>
      <c r="RKL12"/>
      <c r="RKM12"/>
      <c r="RKN12"/>
      <c r="RKO12"/>
      <c r="RKP12"/>
      <c r="RKQ12"/>
      <c r="RKR12"/>
      <c r="RKS12"/>
      <c r="RKT12"/>
      <c r="RKU12"/>
      <c r="RKV12"/>
      <c r="RKW12"/>
      <c r="RKX12"/>
      <c r="RKY12"/>
      <c r="RKZ12"/>
      <c r="RLA12"/>
      <c r="RLB12"/>
      <c r="RLC12"/>
      <c r="RLD12"/>
      <c r="RLE12"/>
      <c r="RLF12"/>
      <c r="RLG12"/>
      <c r="RLH12"/>
      <c r="RLI12"/>
      <c r="RLJ12"/>
      <c r="RLK12"/>
      <c r="RLL12"/>
      <c r="RLM12"/>
      <c r="RLN12"/>
      <c r="RLO12"/>
      <c r="RLP12"/>
      <c r="RLQ12"/>
      <c r="RLR12"/>
      <c r="RLS12"/>
      <c r="RLT12"/>
      <c r="RLU12"/>
      <c r="RLV12"/>
      <c r="RLW12"/>
      <c r="RLX12"/>
      <c r="RLY12"/>
      <c r="RLZ12"/>
      <c r="RMA12"/>
      <c r="RMB12"/>
      <c r="RMC12"/>
      <c r="RMD12"/>
      <c r="RME12"/>
      <c r="RMF12"/>
      <c r="RMG12"/>
      <c r="RMH12"/>
      <c r="RMI12"/>
      <c r="RMJ12"/>
      <c r="RMK12"/>
      <c r="RML12"/>
      <c r="RMM12"/>
      <c r="RMN12"/>
      <c r="RMO12"/>
      <c r="RMP12"/>
      <c r="RMQ12"/>
      <c r="RMR12"/>
      <c r="RMS12"/>
      <c r="RMT12"/>
      <c r="RMU12"/>
      <c r="RMV12"/>
      <c r="RMW12"/>
      <c r="RMX12"/>
      <c r="RMY12"/>
      <c r="RMZ12"/>
      <c r="RNA12"/>
      <c r="RNB12"/>
      <c r="RNC12"/>
      <c r="RND12"/>
      <c r="RNE12"/>
      <c r="RNF12"/>
      <c r="RNG12"/>
      <c r="RNH12"/>
      <c r="RNI12"/>
      <c r="RNJ12"/>
      <c r="RNK12"/>
      <c r="RNL12"/>
      <c r="RNM12"/>
      <c r="RNN12"/>
      <c r="RNO12"/>
      <c r="RNP12"/>
      <c r="RNQ12"/>
      <c r="RNR12"/>
      <c r="RNS12"/>
      <c r="RNT12"/>
      <c r="RNU12"/>
      <c r="RNV12"/>
      <c r="RNW12"/>
      <c r="RNX12"/>
      <c r="RNY12"/>
      <c r="RNZ12"/>
      <c r="ROA12"/>
      <c r="ROB12"/>
      <c r="ROC12"/>
      <c r="ROD12"/>
      <c r="ROE12"/>
      <c r="ROF12"/>
      <c r="ROG12"/>
      <c r="ROH12"/>
      <c r="ROI12"/>
      <c r="ROJ12"/>
      <c r="ROK12"/>
      <c r="ROL12"/>
      <c r="ROM12"/>
      <c r="RON12"/>
      <c r="ROO12"/>
      <c r="ROP12"/>
      <c r="ROQ12"/>
      <c r="ROR12"/>
      <c r="ROS12"/>
      <c r="ROT12"/>
      <c r="ROU12"/>
      <c r="ROV12"/>
      <c r="ROW12"/>
      <c r="ROX12"/>
      <c r="ROY12"/>
      <c r="ROZ12"/>
      <c r="RPA12"/>
      <c r="RPB12"/>
      <c r="RPC12"/>
      <c r="RPD12"/>
      <c r="RPE12"/>
      <c r="RPF12"/>
      <c r="RPG12"/>
      <c r="RPH12"/>
      <c r="RPI12"/>
      <c r="RPJ12"/>
      <c r="RPK12"/>
      <c r="RPL12"/>
      <c r="RPM12"/>
      <c r="RPN12"/>
      <c r="RPO12"/>
      <c r="RPP12"/>
      <c r="RPQ12"/>
      <c r="RPR12"/>
      <c r="RPS12"/>
      <c r="RPT12"/>
      <c r="RPU12"/>
      <c r="RPV12"/>
      <c r="RPW12"/>
      <c r="RPX12"/>
      <c r="RPY12"/>
      <c r="RPZ12"/>
      <c r="RQA12"/>
      <c r="RQB12"/>
      <c r="RQC12"/>
      <c r="RQD12"/>
      <c r="RQE12"/>
      <c r="RQF12"/>
      <c r="RQG12"/>
      <c r="RQH12"/>
      <c r="RQI12"/>
      <c r="RQJ12"/>
      <c r="RQK12"/>
      <c r="RQL12"/>
      <c r="RQM12"/>
      <c r="RQN12"/>
      <c r="RQO12"/>
      <c r="RQP12"/>
      <c r="RQQ12"/>
      <c r="RQR12"/>
      <c r="RQS12"/>
      <c r="RQT12"/>
      <c r="RQU12"/>
      <c r="RQV12"/>
      <c r="RQW12"/>
      <c r="RQX12"/>
      <c r="RQY12"/>
      <c r="RQZ12"/>
      <c r="RRA12"/>
      <c r="RRB12"/>
      <c r="RRC12"/>
      <c r="RRD12"/>
      <c r="RRE12"/>
      <c r="RRF12"/>
      <c r="RRG12"/>
      <c r="RRH12"/>
      <c r="RRI12"/>
      <c r="RRJ12"/>
      <c r="RRK12"/>
      <c r="RRL12"/>
      <c r="RRM12"/>
      <c r="RRN12"/>
      <c r="RRO12"/>
      <c r="RRP12"/>
      <c r="RRQ12"/>
      <c r="RRR12"/>
      <c r="RRS12"/>
      <c r="RRT12"/>
      <c r="RRU12"/>
      <c r="RRV12"/>
      <c r="RRW12"/>
      <c r="RRX12"/>
      <c r="RRY12"/>
      <c r="RRZ12"/>
      <c r="RSA12"/>
      <c r="RSB12"/>
      <c r="RSC12"/>
      <c r="RSD12"/>
      <c r="RSE12"/>
      <c r="RSF12"/>
      <c r="RSG12"/>
      <c r="RSH12"/>
      <c r="RSI12"/>
      <c r="RSJ12"/>
      <c r="RSK12"/>
      <c r="RSL12"/>
      <c r="RSM12"/>
      <c r="RSN12"/>
      <c r="RSO12"/>
      <c r="RSP12"/>
      <c r="RSQ12"/>
      <c r="RSR12"/>
      <c r="RSS12"/>
      <c r="RST12"/>
      <c r="RSU12"/>
      <c r="RSV12"/>
      <c r="RSW12"/>
      <c r="RSX12"/>
      <c r="RSY12"/>
      <c r="RSZ12"/>
      <c r="RTA12"/>
      <c r="RTB12"/>
      <c r="RTC12"/>
      <c r="RTD12"/>
      <c r="RTE12"/>
      <c r="RTF12"/>
      <c r="RTG12"/>
      <c r="RTH12"/>
      <c r="RTI12"/>
      <c r="RTJ12"/>
      <c r="RTK12"/>
      <c r="RTL12"/>
      <c r="RTM12"/>
      <c r="RTN12"/>
      <c r="RTO12"/>
      <c r="RTP12"/>
      <c r="RTQ12"/>
      <c r="RTR12"/>
      <c r="RTS12"/>
      <c r="RTT12"/>
      <c r="RTU12"/>
      <c r="RTV12"/>
      <c r="RTW12"/>
      <c r="RTX12"/>
      <c r="RTY12"/>
      <c r="RTZ12"/>
      <c r="RUA12"/>
      <c r="RUB12"/>
      <c r="RUC12"/>
      <c r="RUD12"/>
      <c r="RUE12"/>
      <c r="RUF12"/>
      <c r="RUG12"/>
      <c r="RUH12"/>
      <c r="RUI12"/>
      <c r="RUJ12"/>
      <c r="RUK12"/>
      <c r="RUL12"/>
      <c r="RUM12"/>
      <c r="RUN12"/>
      <c r="RUO12"/>
      <c r="RUP12"/>
      <c r="RUQ12"/>
      <c r="RUR12"/>
      <c r="RUS12"/>
      <c r="RUT12"/>
      <c r="RUU12"/>
      <c r="RUV12"/>
      <c r="RUW12"/>
      <c r="RUX12"/>
      <c r="RUY12"/>
      <c r="RUZ12"/>
      <c r="RVA12"/>
      <c r="RVB12"/>
      <c r="RVC12"/>
      <c r="RVD12"/>
      <c r="RVE12"/>
      <c r="RVF12"/>
      <c r="RVG12"/>
      <c r="RVH12"/>
      <c r="RVI12"/>
      <c r="RVJ12"/>
      <c r="RVK12"/>
      <c r="RVL12"/>
      <c r="RVM12"/>
      <c r="RVN12"/>
      <c r="RVO12"/>
      <c r="RVP12"/>
      <c r="RVQ12"/>
      <c r="RVR12"/>
      <c r="RVS12"/>
      <c r="RVT12"/>
      <c r="RVU12"/>
      <c r="RVV12"/>
      <c r="RVW12"/>
      <c r="RVX12"/>
      <c r="RVY12"/>
      <c r="RVZ12"/>
      <c r="RWA12"/>
      <c r="RWB12"/>
      <c r="RWC12"/>
      <c r="RWD12"/>
      <c r="RWE12"/>
      <c r="RWF12"/>
      <c r="RWG12"/>
      <c r="RWH12"/>
      <c r="RWI12"/>
      <c r="RWJ12"/>
      <c r="RWK12"/>
      <c r="RWL12"/>
      <c r="RWM12"/>
      <c r="RWN12"/>
      <c r="RWO12"/>
      <c r="RWP12"/>
      <c r="RWQ12"/>
      <c r="RWR12"/>
      <c r="RWS12"/>
      <c r="RWT12"/>
      <c r="RWU12"/>
      <c r="RWV12"/>
      <c r="RWW12"/>
      <c r="RWX12"/>
      <c r="RWY12"/>
      <c r="RWZ12"/>
      <c r="RXA12"/>
      <c r="RXB12"/>
      <c r="RXC12"/>
      <c r="RXD12"/>
      <c r="RXE12"/>
      <c r="RXF12"/>
      <c r="RXG12"/>
      <c r="RXH12"/>
      <c r="RXI12"/>
      <c r="RXJ12"/>
      <c r="RXK12"/>
      <c r="RXL12"/>
      <c r="RXM12"/>
      <c r="RXN12"/>
      <c r="RXO12"/>
      <c r="RXP12"/>
      <c r="RXQ12"/>
      <c r="RXR12"/>
      <c r="RXS12"/>
      <c r="RXT12"/>
      <c r="RXU12"/>
      <c r="RXV12"/>
      <c r="RXW12"/>
      <c r="RXX12"/>
      <c r="RXY12"/>
      <c r="RXZ12"/>
      <c r="RYA12"/>
      <c r="RYB12"/>
      <c r="RYC12"/>
      <c r="RYD12"/>
      <c r="RYE12"/>
      <c r="RYF12"/>
      <c r="RYG12"/>
      <c r="RYH12"/>
      <c r="RYI12"/>
      <c r="RYJ12"/>
      <c r="RYK12"/>
      <c r="RYL12"/>
      <c r="RYM12"/>
      <c r="RYN12"/>
      <c r="RYO12"/>
      <c r="RYP12"/>
      <c r="RYQ12"/>
      <c r="RYR12"/>
      <c r="RYS12"/>
      <c r="RYT12"/>
      <c r="RYU12"/>
      <c r="RYV12"/>
      <c r="RYW12"/>
      <c r="RYX12"/>
      <c r="RYY12"/>
      <c r="RYZ12"/>
      <c r="RZA12"/>
      <c r="RZB12"/>
      <c r="RZC12"/>
      <c r="RZD12"/>
      <c r="RZE12"/>
      <c r="RZF12"/>
      <c r="RZG12"/>
      <c r="RZH12"/>
      <c r="RZI12"/>
      <c r="RZJ12"/>
      <c r="RZK12"/>
      <c r="RZL12"/>
      <c r="RZM12"/>
      <c r="RZN12"/>
      <c r="RZO12"/>
      <c r="RZP12"/>
      <c r="RZQ12"/>
      <c r="RZR12"/>
      <c r="RZS12"/>
      <c r="RZT12"/>
      <c r="RZU12"/>
      <c r="RZV12"/>
      <c r="RZW12"/>
      <c r="RZX12"/>
      <c r="RZY12"/>
      <c r="RZZ12"/>
      <c r="SAA12"/>
      <c r="SAB12"/>
      <c r="SAC12"/>
      <c r="SAD12"/>
      <c r="SAE12"/>
      <c r="SAF12"/>
      <c r="SAG12"/>
      <c r="SAH12"/>
      <c r="SAI12"/>
      <c r="SAJ12"/>
      <c r="SAK12"/>
      <c r="SAL12"/>
      <c r="SAM12"/>
      <c r="SAN12"/>
      <c r="SAO12"/>
      <c r="SAP12"/>
      <c r="SAQ12"/>
      <c r="SAR12"/>
      <c r="SAS12"/>
      <c r="SAT12"/>
      <c r="SAU12"/>
      <c r="SAV12"/>
      <c r="SAW12"/>
      <c r="SAX12"/>
      <c r="SAY12"/>
      <c r="SAZ12"/>
      <c r="SBA12"/>
      <c r="SBB12"/>
      <c r="SBC12"/>
      <c r="SBD12"/>
      <c r="SBE12"/>
      <c r="SBF12"/>
      <c r="SBG12"/>
      <c r="SBH12"/>
      <c r="SBI12"/>
      <c r="SBJ12"/>
      <c r="SBK12"/>
      <c r="SBL12"/>
      <c r="SBM12"/>
      <c r="SBN12"/>
      <c r="SBO12"/>
      <c r="SBP12"/>
      <c r="SBQ12"/>
      <c r="SBR12"/>
      <c r="SBS12"/>
      <c r="SBT12"/>
      <c r="SBU12"/>
      <c r="SBV12"/>
      <c r="SBW12"/>
      <c r="SBX12"/>
      <c r="SBY12"/>
      <c r="SBZ12"/>
      <c r="SCA12"/>
      <c r="SCB12"/>
      <c r="SCC12"/>
      <c r="SCD12"/>
      <c r="SCE12"/>
      <c r="SCF12"/>
      <c r="SCG12"/>
      <c r="SCH12"/>
      <c r="SCI12"/>
      <c r="SCJ12"/>
      <c r="SCK12"/>
      <c r="SCL12"/>
      <c r="SCM12"/>
      <c r="SCN12"/>
      <c r="SCO12"/>
      <c r="SCP12"/>
      <c r="SCQ12"/>
      <c r="SCR12"/>
      <c r="SCS12"/>
      <c r="SCT12"/>
      <c r="SCU12"/>
      <c r="SCV12"/>
      <c r="SCW12"/>
      <c r="SCX12"/>
      <c r="SCY12"/>
      <c r="SCZ12"/>
      <c r="SDA12"/>
      <c r="SDB12"/>
      <c r="SDC12"/>
      <c r="SDD12"/>
      <c r="SDE12"/>
      <c r="SDF12"/>
      <c r="SDG12"/>
      <c r="SDH12"/>
      <c r="SDI12"/>
      <c r="SDJ12"/>
      <c r="SDK12"/>
      <c r="SDL12"/>
      <c r="SDM12"/>
      <c r="SDN12"/>
      <c r="SDO12"/>
      <c r="SDP12"/>
      <c r="SDQ12"/>
      <c r="SDR12"/>
      <c r="SDS12"/>
      <c r="SDT12"/>
      <c r="SDU12"/>
      <c r="SDV12"/>
      <c r="SDW12"/>
      <c r="SDX12"/>
      <c r="SDY12"/>
      <c r="SDZ12"/>
      <c r="SEA12"/>
      <c r="SEB12"/>
      <c r="SEC12"/>
      <c r="SED12"/>
      <c r="SEE12"/>
      <c r="SEF12"/>
      <c r="SEG12"/>
      <c r="SEH12"/>
      <c r="SEI12"/>
      <c r="SEJ12"/>
      <c r="SEK12"/>
      <c r="SEL12"/>
      <c r="SEM12"/>
      <c r="SEN12"/>
      <c r="SEO12"/>
      <c r="SEP12"/>
      <c r="SEQ12"/>
      <c r="SER12"/>
      <c r="SES12"/>
      <c r="SET12"/>
      <c r="SEU12"/>
      <c r="SEV12"/>
      <c r="SEW12"/>
      <c r="SEX12"/>
      <c r="SEY12"/>
      <c r="SEZ12"/>
      <c r="SFA12"/>
      <c r="SFB12"/>
      <c r="SFC12"/>
      <c r="SFD12"/>
      <c r="SFE12"/>
      <c r="SFF12"/>
      <c r="SFG12"/>
      <c r="SFH12"/>
      <c r="SFI12"/>
      <c r="SFJ12"/>
      <c r="SFK12"/>
      <c r="SFL12"/>
      <c r="SFM12"/>
      <c r="SFN12"/>
      <c r="SFO12"/>
      <c r="SFP12"/>
      <c r="SFQ12"/>
      <c r="SFR12"/>
      <c r="SFS12"/>
      <c r="SFT12"/>
      <c r="SFU12"/>
      <c r="SFV12"/>
      <c r="SFW12"/>
      <c r="SFX12"/>
      <c r="SFY12"/>
      <c r="SFZ12"/>
      <c r="SGA12"/>
      <c r="SGB12"/>
      <c r="SGC12"/>
      <c r="SGD12"/>
      <c r="SGE12"/>
      <c r="SGF12"/>
      <c r="SGG12"/>
      <c r="SGH12"/>
      <c r="SGI12"/>
      <c r="SGJ12"/>
      <c r="SGK12"/>
      <c r="SGL12"/>
      <c r="SGM12"/>
      <c r="SGN12"/>
      <c r="SGO12"/>
      <c r="SGP12"/>
      <c r="SGQ12"/>
      <c r="SGR12"/>
      <c r="SGS12"/>
      <c r="SGT12"/>
      <c r="SGU12"/>
      <c r="SGV12"/>
      <c r="SGW12"/>
      <c r="SGX12"/>
      <c r="SGY12"/>
      <c r="SGZ12"/>
      <c r="SHA12"/>
      <c r="SHB12"/>
      <c r="SHC12"/>
      <c r="SHD12"/>
      <c r="SHE12"/>
      <c r="SHF12"/>
      <c r="SHG12"/>
      <c r="SHH12"/>
      <c r="SHI12"/>
      <c r="SHJ12"/>
      <c r="SHK12"/>
      <c r="SHL12"/>
      <c r="SHM12"/>
      <c r="SHN12"/>
      <c r="SHO12"/>
      <c r="SHP12"/>
      <c r="SHQ12"/>
      <c r="SHR12"/>
      <c r="SHS12"/>
      <c r="SHT12"/>
      <c r="SHU12"/>
      <c r="SHV12"/>
      <c r="SHW12"/>
      <c r="SHX12"/>
      <c r="SHY12"/>
      <c r="SHZ12"/>
      <c r="SIA12"/>
      <c r="SIB12"/>
      <c r="SIC12"/>
      <c r="SID12"/>
      <c r="SIE12"/>
      <c r="SIF12"/>
      <c r="SIG12"/>
      <c r="SIH12"/>
      <c r="SII12"/>
      <c r="SIJ12"/>
      <c r="SIK12"/>
      <c r="SIL12"/>
      <c r="SIM12"/>
      <c r="SIN12"/>
      <c r="SIO12"/>
      <c r="SIP12"/>
      <c r="SIQ12"/>
      <c r="SIR12"/>
      <c r="SIS12"/>
      <c r="SIT12"/>
      <c r="SIU12"/>
      <c r="SIV12"/>
      <c r="SIW12"/>
      <c r="SIX12"/>
      <c r="SIY12"/>
      <c r="SIZ12"/>
      <c r="SJA12"/>
      <c r="SJB12"/>
      <c r="SJC12"/>
      <c r="SJD12"/>
      <c r="SJE12"/>
      <c r="SJF12"/>
      <c r="SJG12"/>
      <c r="SJH12"/>
      <c r="SJI12"/>
      <c r="SJJ12"/>
      <c r="SJK12"/>
      <c r="SJL12"/>
      <c r="SJM12"/>
      <c r="SJN12"/>
      <c r="SJO12"/>
      <c r="SJP12"/>
      <c r="SJQ12"/>
      <c r="SJR12"/>
      <c r="SJS12"/>
      <c r="SJT12"/>
      <c r="SJU12"/>
      <c r="SJV12"/>
      <c r="SJW12"/>
      <c r="SJX12"/>
      <c r="SJY12"/>
      <c r="SJZ12"/>
      <c r="SKA12"/>
      <c r="SKB12"/>
      <c r="SKC12"/>
      <c r="SKD12"/>
      <c r="SKE12"/>
      <c r="SKF12"/>
      <c r="SKG12"/>
      <c r="SKH12"/>
      <c r="SKI12"/>
      <c r="SKJ12"/>
      <c r="SKK12"/>
      <c r="SKL12"/>
      <c r="SKM12"/>
      <c r="SKN12"/>
      <c r="SKO12"/>
      <c r="SKP12"/>
      <c r="SKQ12"/>
      <c r="SKR12"/>
      <c r="SKS12"/>
      <c r="SKT12"/>
      <c r="SKU12"/>
      <c r="SKV12"/>
      <c r="SKW12"/>
      <c r="SKX12"/>
      <c r="SKY12"/>
      <c r="SKZ12"/>
      <c r="SLA12"/>
      <c r="SLB12"/>
      <c r="SLC12"/>
      <c r="SLD12"/>
      <c r="SLE12"/>
      <c r="SLF12"/>
      <c r="SLG12"/>
      <c r="SLH12"/>
      <c r="SLI12"/>
      <c r="SLJ12"/>
      <c r="SLK12"/>
      <c r="SLL12"/>
      <c r="SLM12"/>
      <c r="SLN12"/>
      <c r="SLO12"/>
      <c r="SLP12"/>
      <c r="SLQ12"/>
      <c r="SLR12"/>
      <c r="SLS12"/>
      <c r="SLT12"/>
      <c r="SLU12"/>
      <c r="SLV12"/>
      <c r="SLW12"/>
      <c r="SLX12"/>
      <c r="SLY12"/>
      <c r="SLZ12"/>
      <c r="SMA12"/>
      <c r="SMB12"/>
      <c r="SMC12"/>
      <c r="SMD12"/>
      <c r="SME12"/>
      <c r="SMF12"/>
      <c r="SMG12"/>
      <c r="SMH12"/>
      <c r="SMI12"/>
      <c r="SMJ12"/>
      <c r="SMK12"/>
      <c r="SML12"/>
      <c r="SMM12"/>
      <c r="SMN12"/>
      <c r="SMO12"/>
      <c r="SMP12"/>
      <c r="SMQ12"/>
      <c r="SMR12"/>
      <c r="SMS12"/>
      <c r="SMT12"/>
      <c r="SMU12"/>
      <c r="SMV12"/>
      <c r="SMW12"/>
      <c r="SMX12"/>
      <c r="SMY12"/>
      <c r="SMZ12"/>
      <c r="SNA12"/>
      <c r="SNB12"/>
      <c r="SNC12"/>
      <c r="SND12"/>
      <c r="SNE12"/>
      <c r="SNF12"/>
      <c r="SNG12"/>
      <c r="SNH12"/>
      <c r="SNI12"/>
      <c r="SNJ12"/>
      <c r="SNK12"/>
      <c r="SNL12"/>
      <c r="SNM12"/>
      <c r="SNN12"/>
      <c r="SNO12"/>
      <c r="SNP12"/>
      <c r="SNQ12"/>
      <c r="SNR12"/>
      <c r="SNS12"/>
      <c r="SNT12"/>
      <c r="SNU12"/>
      <c r="SNV12"/>
      <c r="SNW12"/>
      <c r="SNX12"/>
      <c r="SNY12"/>
      <c r="SNZ12"/>
      <c r="SOA12"/>
      <c r="SOB12"/>
      <c r="SOC12"/>
      <c r="SOD12"/>
      <c r="SOE12"/>
      <c r="SOF12"/>
      <c r="SOG12"/>
      <c r="SOH12"/>
      <c r="SOI12"/>
      <c r="SOJ12"/>
      <c r="SOK12"/>
      <c r="SOL12"/>
      <c r="SOM12"/>
      <c r="SON12"/>
      <c r="SOO12"/>
      <c r="SOP12"/>
      <c r="SOQ12"/>
      <c r="SOR12"/>
      <c r="SOS12"/>
      <c r="SOT12"/>
      <c r="SOU12"/>
      <c r="SOV12"/>
      <c r="SOW12"/>
      <c r="SOX12"/>
      <c r="SOY12"/>
      <c r="SOZ12"/>
      <c r="SPA12"/>
      <c r="SPB12"/>
      <c r="SPC12"/>
      <c r="SPD12"/>
      <c r="SPE12"/>
      <c r="SPF12"/>
      <c r="SPG12"/>
      <c r="SPH12"/>
      <c r="SPI12"/>
      <c r="SPJ12"/>
      <c r="SPK12"/>
      <c r="SPL12"/>
      <c r="SPM12"/>
      <c r="SPN12"/>
      <c r="SPO12"/>
      <c r="SPP12"/>
      <c r="SPQ12"/>
      <c r="SPR12"/>
      <c r="SPS12"/>
      <c r="SPT12"/>
      <c r="SPU12"/>
      <c r="SPV12"/>
      <c r="SPW12"/>
      <c r="SPX12"/>
      <c r="SPY12"/>
      <c r="SPZ12"/>
      <c r="SQA12"/>
      <c r="SQB12"/>
      <c r="SQC12"/>
      <c r="SQD12"/>
      <c r="SQE12"/>
      <c r="SQF12"/>
      <c r="SQG12"/>
      <c r="SQH12"/>
      <c r="SQI12"/>
      <c r="SQJ12"/>
      <c r="SQK12"/>
      <c r="SQL12"/>
      <c r="SQM12"/>
      <c r="SQN12"/>
      <c r="SQO12"/>
      <c r="SQP12"/>
      <c r="SQQ12"/>
      <c r="SQR12"/>
      <c r="SQS12"/>
      <c r="SQT12"/>
      <c r="SQU12"/>
      <c r="SQV12"/>
      <c r="SQW12"/>
      <c r="SQX12"/>
      <c r="SQY12"/>
      <c r="SQZ12"/>
      <c r="SRA12"/>
      <c r="SRB12"/>
      <c r="SRC12"/>
      <c r="SRD12"/>
      <c r="SRE12"/>
      <c r="SRF12"/>
      <c r="SRG12"/>
      <c r="SRH12"/>
      <c r="SRI12"/>
      <c r="SRJ12"/>
      <c r="SRK12"/>
      <c r="SRL12"/>
      <c r="SRM12"/>
      <c r="SRN12"/>
      <c r="SRO12"/>
      <c r="SRP12"/>
      <c r="SRQ12"/>
      <c r="SRR12"/>
      <c r="SRS12"/>
      <c r="SRT12"/>
      <c r="SRU12"/>
      <c r="SRV12"/>
      <c r="SRW12"/>
      <c r="SRX12"/>
      <c r="SRY12"/>
      <c r="SRZ12"/>
      <c r="SSA12"/>
      <c r="SSB12"/>
      <c r="SSC12"/>
      <c r="SSD12"/>
      <c r="SSE12"/>
      <c r="SSF12"/>
      <c r="SSG12"/>
      <c r="SSH12"/>
      <c r="SSI12"/>
      <c r="SSJ12"/>
      <c r="SSK12"/>
      <c r="SSL12"/>
      <c r="SSM12"/>
      <c r="SSN12"/>
      <c r="SSO12"/>
      <c r="SSP12"/>
      <c r="SSQ12"/>
      <c r="SSR12"/>
      <c r="SSS12"/>
      <c r="SST12"/>
      <c r="SSU12"/>
      <c r="SSV12"/>
      <c r="SSW12"/>
      <c r="SSX12"/>
      <c r="SSY12"/>
      <c r="SSZ12"/>
      <c r="STA12"/>
      <c r="STB12"/>
      <c r="STC12"/>
      <c r="STD12"/>
      <c r="STE12"/>
      <c r="STF12"/>
      <c r="STG12"/>
      <c r="STH12"/>
      <c r="STI12"/>
      <c r="STJ12"/>
      <c r="STK12"/>
      <c r="STL12"/>
      <c r="STM12"/>
      <c r="STN12"/>
      <c r="STO12"/>
      <c r="STP12"/>
      <c r="STQ12"/>
      <c r="STR12"/>
      <c r="STS12"/>
      <c r="STT12"/>
      <c r="STU12"/>
      <c r="STV12"/>
      <c r="STW12"/>
      <c r="STX12"/>
      <c r="STY12"/>
      <c r="STZ12"/>
      <c r="SUA12"/>
      <c r="SUB12"/>
      <c r="SUC12"/>
      <c r="SUD12"/>
      <c r="SUE12"/>
      <c r="SUF12"/>
      <c r="SUG12"/>
      <c r="SUH12"/>
      <c r="SUI12"/>
      <c r="SUJ12"/>
      <c r="SUK12"/>
      <c r="SUL12"/>
      <c r="SUM12"/>
      <c r="SUN12"/>
      <c r="SUO12"/>
      <c r="SUP12"/>
      <c r="SUQ12"/>
      <c r="SUR12"/>
      <c r="SUS12"/>
      <c r="SUT12"/>
      <c r="SUU12"/>
      <c r="SUV12"/>
      <c r="SUW12"/>
      <c r="SUX12"/>
      <c r="SUY12"/>
      <c r="SUZ12"/>
      <c r="SVA12"/>
      <c r="SVB12"/>
      <c r="SVC12"/>
      <c r="SVD12"/>
      <c r="SVE12"/>
      <c r="SVF12"/>
      <c r="SVG12"/>
      <c r="SVH12"/>
      <c r="SVI12"/>
      <c r="SVJ12"/>
      <c r="SVK12"/>
      <c r="SVL12"/>
      <c r="SVM12"/>
      <c r="SVN12"/>
      <c r="SVO12"/>
      <c r="SVP12"/>
      <c r="SVQ12"/>
      <c r="SVR12"/>
      <c r="SVS12"/>
      <c r="SVT12"/>
      <c r="SVU12"/>
      <c r="SVV12"/>
      <c r="SVW12"/>
      <c r="SVX12"/>
      <c r="SVY12"/>
      <c r="SVZ12"/>
      <c r="SWA12"/>
      <c r="SWB12"/>
      <c r="SWC12"/>
      <c r="SWD12"/>
      <c r="SWE12"/>
      <c r="SWF12"/>
      <c r="SWG12"/>
      <c r="SWH12"/>
      <c r="SWI12"/>
      <c r="SWJ12"/>
      <c r="SWK12"/>
      <c r="SWL12"/>
      <c r="SWM12"/>
      <c r="SWN12"/>
      <c r="SWO12"/>
      <c r="SWP12"/>
      <c r="SWQ12"/>
      <c r="SWR12"/>
      <c r="SWS12"/>
      <c r="SWT12"/>
      <c r="SWU12"/>
      <c r="SWV12"/>
      <c r="SWW12"/>
      <c r="SWX12"/>
      <c r="SWY12"/>
      <c r="SWZ12"/>
      <c r="SXA12"/>
      <c r="SXB12"/>
      <c r="SXC12"/>
      <c r="SXD12"/>
      <c r="SXE12"/>
      <c r="SXF12"/>
      <c r="SXG12"/>
      <c r="SXH12"/>
      <c r="SXI12"/>
      <c r="SXJ12"/>
      <c r="SXK12"/>
      <c r="SXL12"/>
      <c r="SXM12"/>
      <c r="SXN12"/>
      <c r="SXO12"/>
      <c r="SXP12"/>
      <c r="SXQ12"/>
      <c r="SXR12"/>
      <c r="SXS12"/>
      <c r="SXT12"/>
      <c r="SXU12"/>
      <c r="SXV12"/>
      <c r="SXW12"/>
      <c r="SXX12"/>
      <c r="SXY12"/>
      <c r="SXZ12"/>
      <c r="SYA12"/>
      <c r="SYB12"/>
      <c r="SYC12"/>
      <c r="SYD12"/>
      <c r="SYE12"/>
      <c r="SYF12"/>
      <c r="SYG12"/>
      <c r="SYH12"/>
      <c r="SYI12"/>
      <c r="SYJ12"/>
      <c r="SYK12"/>
      <c r="SYL12"/>
      <c r="SYM12"/>
      <c r="SYN12"/>
      <c r="SYO12"/>
      <c r="SYP12"/>
      <c r="SYQ12"/>
      <c r="SYR12"/>
      <c r="SYS12"/>
      <c r="SYT12"/>
      <c r="SYU12"/>
      <c r="SYV12"/>
      <c r="SYW12"/>
      <c r="SYX12"/>
      <c r="SYY12"/>
      <c r="SYZ12"/>
      <c r="SZA12"/>
      <c r="SZB12"/>
      <c r="SZC12"/>
      <c r="SZD12"/>
      <c r="SZE12"/>
      <c r="SZF12"/>
      <c r="SZG12"/>
      <c r="SZH12"/>
      <c r="SZI12"/>
      <c r="SZJ12"/>
      <c r="SZK12"/>
      <c r="SZL12"/>
      <c r="SZM12"/>
      <c r="SZN12"/>
      <c r="SZO12"/>
      <c r="SZP12"/>
      <c r="SZQ12"/>
      <c r="SZR12"/>
      <c r="SZS12"/>
      <c r="SZT12"/>
      <c r="SZU12"/>
      <c r="SZV12"/>
      <c r="SZW12"/>
      <c r="SZX12"/>
      <c r="SZY12"/>
      <c r="SZZ12"/>
      <c r="TAA12"/>
      <c r="TAB12"/>
      <c r="TAC12"/>
      <c r="TAD12"/>
      <c r="TAE12"/>
      <c r="TAF12"/>
      <c r="TAG12"/>
      <c r="TAH12"/>
      <c r="TAI12"/>
      <c r="TAJ12"/>
      <c r="TAK12"/>
      <c r="TAL12"/>
      <c r="TAM12"/>
      <c r="TAN12"/>
      <c r="TAO12"/>
      <c r="TAP12"/>
      <c r="TAQ12"/>
      <c r="TAR12"/>
      <c r="TAS12"/>
      <c r="TAT12"/>
      <c r="TAU12"/>
      <c r="TAV12"/>
      <c r="TAW12"/>
      <c r="TAX12"/>
      <c r="TAY12"/>
      <c r="TAZ12"/>
      <c r="TBA12"/>
      <c r="TBB12"/>
      <c r="TBC12"/>
      <c r="TBD12"/>
      <c r="TBE12"/>
      <c r="TBF12"/>
      <c r="TBG12"/>
      <c r="TBH12"/>
      <c r="TBI12"/>
      <c r="TBJ12"/>
      <c r="TBK12"/>
      <c r="TBL12"/>
      <c r="TBM12"/>
      <c r="TBN12"/>
      <c r="TBO12"/>
      <c r="TBP12"/>
      <c r="TBQ12"/>
      <c r="TBR12"/>
      <c r="TBS12"/>
      <c r="TBT12"/>
      <c r="TBU12"/>
      <c r="TBV12"/>
      <c r="TBW12"/>
      <c r="TBX12"/>
      <c r="TBY12"/>
      <c r="TBZ12"/>
      <c r="TCA12"/>
      <c r="TCB12"/>
      <c r="TCC12"/>
      <c r="TCD12"/>
      <c r="TCE12"/>
      <c r="TCF12"/>
      <c r="TCG12"/>
      <c r="TCH12"/>
      <c r="TCI12"/>
      <c r="TCJ12"/>
      <c r="TCK12"/>
      <c r="TCL12"/>
      <c r="TCM12"/>
      <c r="TCN12"/>
      <c r="TCO12"/>
      <c r="TCP12"/>
      <c r="TCQ12"/>
      <c r="TCR12"/>
      <c r="TCS12"/>
      <c r="TCT12"/>
      <c r="TCU12"/>
      <c r="TCV12"/>
      <c r="TCW12"/>
      <c r="TCX12"/>
      <c r="TCY12"/>
      <c r="TCZ12"/>
      <c r="TDA12"/>
      <c r="TDB12"/>
      <c r="TDC12"/>
      <c r="TDD12"/>
      <c r="TDE12"/>
      <c r="TDF12"/>
      <c r="TDG12"/>
      <c r="TDH12"/>
      <c r="TDI12"/>
      <c r="TDJ12"/>
      <c r="TDK12"/>
      <c r="TDL12"/>
      <c r="TDM12"/>
      <c r="TDN12"/>
      <c r="TDO12"/>
      <c r="TDP12"/>
      <c r="TDQ12"/>
      <c r="TDR12"/>
      <c r="TDS12"/>
      <c r="TDT12"/>
      <c r="TDU12"/>
      <c r="TDV12"/>
      <c r="TDW12"/>
      <c r="TDX12"/>
      <c r="TDY12"/>
      <c r="TDZ12"/>
      <c r="TEA12"/>
      <c r="TEB12"/>
      <c r="TEC12"/>
      <c r="TED12"/>
      <c r="TEE12"/>
      <c r="TEF12"/>
      <c r="TEG12"/>
      <c r="TEH12"/>
      <c r="TEI12"/>
      <c r="TEJ12"/>
      <c r="TEK12"/>
      <c r="TEL12"/>
      <c r="TEM12"/>
      <c r="TEN12"/>
      <c r="TEO12"/>
      <c r="TEP12"/>
      <c r="TEQ12"/>
      <c r="TER12"/>
      <c r="TES12"/>
      <c r="TET12"/>
      <c r="TEU12"/>
      <c r="TEV12"/>
      <c r="TEW12"/>
      <c r="TEX12"/>
      <c r="TEY12"/>
      <c r="TEZ12"/>
      <c r="TFA12"/>
      <c r="TFB12"/>
      <c r="TFC12"/>
      <c r="TFD12"/>
      <c r="TFE12"/>
      <c r="TFF12"/>
      <c r="TFG12"/>
      <c r="TFH12"/>
      <c r="TFI12"/>
      <c r="TFJ12"/>
      <c r="TFK12"/>
      <c r="TFL12"/>
      <c r="TFM12"/>
      <c r="TFN12"/>
      <c r="TFO12"/>
      <c r="TFP12"/>
      <c r="TFQ12"/>
      <c r="TFR12"/>
      <c r="TFS12"/>
      <c r="TFT12"/>
      <c r="TFU12"/>
      <c r="TFV12"/>
      <c r="TFW12"/>
      <c r="TFX12"/>
      <c r="TFY12"/>
      <c r="TFZ12"/>
      <c r="TGA12"/>
      <c r="TGB12"/>
      <c r="TGC12"/>
      <c r="TGD12"/>
      <c r="TGE12"/>
      <c r="TGF12"/>
      <c r="TGG12"/>
      <c r="TGH12"/>
      <c r="TGI12"/>
      <c r="TGJ12"/>
      <c r="TGK12"/>
      <c r="TGL12"/>
      <c r="TGM12"/>
      <c r="TGN12"/>
      <c r="TGO12"/>
      <c r="TGP12"/>
      <c r="TGQ12"/>
      <c r="TGR12"/>
      <c r="TGS12"/>
      <c r="TGT12"/>
      <c r="TGU12"/>
      <c r="TGV12"/>
      <c r="TGW12"/>
      <c r="TGX12"/>
      <c r="TGY12"/>
      <c r="TGZ12"/>
      <c r="THA12"/>
      <c r="THB12"/>
      <c r="THC12"/>
      <c r="THD12"/>
      <c r="THE12"/>
      <c r="THF12"/>
      <c r="THG12"/>
      <c r="THH12"/>
      <c r="THI12"/>
      <c r="THJ12"/>
      <c r="THK12"/>
      <c r="THL12"/>
      <c r="THM12"/>
      <c r="THN12"/>
      <c r="THO12"/>
      <c r="THP12"/>
      <c r="THQ12"/>
      <c r="THR12"/>
      <c r="THS12"/>
      <c r="THT12"/>
      <c r="THU12"/>
      <c r="THV12"/>
      <c r="THW12"/>
      <c r="THX12"/>
      <c r="THY12"/>
      <c r="THZ12"/>
      <c r="TIA12"/>
      <c r="TIB12"/>
      <c r="TIC12"/>
      <c r="TID12"/>
      <c r="TIE12"/>
      <c r="TIF12"/>
      <c r="TIG12"/>
      <c r="TIH12"/>
      <c r="TII12"/>
      <c r="TIJ12"/>
      <c r="TIK12"/>
      <c r="TIL12"/>
      <c r="TIM12"/>
      <c r="TIN12"/>
      <c r="TIO12"/>
      <c r="TIP12"/>
      <c r="TIQ12"/>
      <c r="TIR12"/>
      <c r="TIS12"/>
      <c r="TIT12"/>
      <c r="TIU12"/>
      <c r="TIV12"/>
      <c r="TIW12"/>
      <c r="TIX12"/>
      <c r="TIY12"/>
      <c r="TIZ12"/>
      <c r="TJA12"/>
      <c r="TJB12"/>
      <c r="TJC12"/>
      <c r="TJD12"/>
      <c r="TJE12"/>
      <c r="TJF12"/>
      <c r="TJG12"/>
      <c r="TJH12"/>
      <c r="TJI12"/>
      <c r="TJJ12"/>
      <c r="TJK12"/>
      <c r="TJL12"/>
      <c r="TJM12"/>
      <c r="TJN12"/>
      <c r="TJO12"/>
      <c r="TJP12"/>
      <c r="TJQ12"/>
      <c r="TJR12"/>
      <c r="TJS12"/>
      <c r="TJT12"/>
      <c r="TJU12"/>
      <c r="TJV12"/>
      <c r="TJW12"/>
      <c r="TJX12"/>
      <c r="TJY12"/>
      <c r="TJZ12"/>
      <c r="TKA12"/>
      <c r="TKB12"/>
      <c r="TKC12"/>
      <c r="TKD12"/>
      <c r="TKE12"/>
      <c r="TKF12"/>
      <c r="TKG12"/>
      <c r="TKH12"/>
      <c r="TKI12"/>
      <c r="TKJ12"/>
      <c r="TKK12"/>
      <c r="TKL12"/>
      <c r="TKM12"/>
      <c r="TKN12"/>
      <c r="TKO12"/>
      <c r="TKP12"/>
      <c r="TKQ12"/>
      <c r="TKR12"/>
      <c r="TKS12"/>
      <c r="TKT12"/>
      <c r="TKU12"/>
      <c r="TKV12"/>
      <c r="TKW12"/>
      <c r="TKX12"/>
      <c r="TKY12"/>
      <c r="TKZ12"/>
      <c r="TLA12"/>
      <c r="TLB12"/>
      <c r="TLC12"/>
      <c r="TLD12"/>
      <c r="TLE12"/>
      <c r="TLF12"/>
      <c r="TLG12"/>
      <c r="TLH12"/>
      <c r="TLI12"/>
      <c r="TLJ12"/>
      <c r="TLK12"/>
      <c r="TLL12"/>
      <c r="TLM12"/>
      <c r="TLN12"/>
      <c r="TLO12"/>
      <c r="TLP12"/>
      <c r="TLQ12"/>
      <c r="TLR12"/>
      <c r="TLS12"/>
      <c r="TLT12"/>
      <c r="TLU12"/>
      <c r="TLV12"/>
      <c r="TLW12"/>
      <c r="TLX12"/>
      <c r="TLY12"/>
      <c r="TLZ12"/>
      <c r="TMA12"/>
      <c r="TMB12"/>
      <c r="TMC12"/>
      <c r="TMD12"/>
      <c r="TME12"/>
      <c r="TMF12"/>
      <c r="TMG12"/>
      <c r="TMH12"/>
      <c r="TMI12"/>
      <c r="TMJ12"/>
      <c r="TMK12"/>
      <c r="TML12"/>
      <c r="TMM12"/>
      <c r="TMN12"/>
      <c r="TMO12"/>
      <c r="TMP12"/>
      <c r="TMQ12"/>
      <c r="TMR12"/>
      <c r="TMS12"/>
      <c r="TMT12"/>
      <c r="TMU12"/>
      <c r="TMV12"/>
      <c r="TMW12"/>
      <c r="TMX12"/>
      <c r="TMY12"/>
      <c r="TMZ12"/>
      <c r="TNA12"/>
      <c r="TNB12"/>
      <c r="TNC12"/>
      <c r="TND12"/>
      <c r="TNE12"/>
      <c r="TNF12"/>
      <c r="TNG12"/>
      <c r="TNH12"/>
      <c r="TNI12"/>
      <c r="TNJ12"/>
      <c r="TNK12"/>
      <c r="TNL12"/>
      <c r="TNM12"/>
      <c r="TNN12"/>
      <c r="TNO12"/>
      <c r="TNP12"/>
      <c r="TNQ12"/>
      <c r="TNR12"/>
      <c r="TNS12"/>
      <c r="TNT12"/>
      <c r="TNU12"/>
      <c r="TNV12"/>
      <c r="TNW12"/>
      <c r="TNX12"/>
      <c r="TNY12"/>
      <c r="TNZ12"/>
      <c r="TOA12"/>
      <c r="TOB12"/>
      <c r="TOC12"/>
      <c r="TOD12"/>
      <c r="TOE12"/>
      <c r="TOF12"/>
      <c r="TOG12"/>
      <c r="TOH12"/>
      <c r="TOI12"/>
      <c r="TOJ12"/>
      <c r="TOK12"/>
      <c r="TOL12"/>
      <c r="TOM12"/>
      <c r="TON12"/>
      <c r="TOO12"/>
      <c r="TOP12"/>
      <c r="TOQ12"/>
      <c r="TOR12"/>
      <c r="TOS12"/>
      <c r="TOT12"/>
      <c r="TOU12"/>
      <c r="TOV12"/>
      <c r="TOW12"/>
      <c r="TOX12"/>
      <c r="TOY12"/>
      <c r="TOZ12"/>
      <c r="TPA12"/>
      <c r="TPB12"/>
      <c r="TPC12"/>
      <c r="TPD12"/>
      <c r="TPE12"/>
      <c r="TPF12"/>
      <c r="TPG12"/>
      <c r="TPH12"/>
      <c r="TPI12"/>
      <c r="TPJ12"/>
      <c r="TPK12"/>
      <c r="TPL12"/>
      <c r="TPM12"/>
      <c r="TPN12"/>
      <c r="TPO12"/>
      <c r="TPP12"/>
      <c r="TPQ12"/>
      <c r="TPR12"/>
      <c r="TPS12"/>
      <c r="TPT12"/>
      <c r="TPU12"/>
      <c r="TPV12"/>
      <c r="TPW12"/>
      <c r="TPX12"/>
      <c r="TPY12"/>
      <c r="TPZ12"/>
      <c r="TQA12"/>
      <c r="TQB12"/>
      <c r="TQC12"/>
      <c r="TQD12"/>
      <c r="TQE12"/>
      <c r="TQF12"/>
      <c r="TQG12"/>
      <c r="TQH12"/>
      <c r="TQI12"/>
      <c r="TQJ12"/>
      <c r="TQK12"/>
      <c r="TQL12"/>
      <c r="TQM12"/>
      <c r="TQN12"/>
      <c r="TQO12"/>
      <c r="TQP12"/>
      <c r="TQQ12"/>
      <c r="TQR12"/>
      <c r="TQS12"/>
      <c r="TQT12"/>
      <c r="TQU12"/>
      <c r="TQV12"/>
      <c r="TQW12"/>
      <c r="TQX12"/>
      <c r="TQY12"/>
      <c r="TQZ12"/>
      <c r="TRA12"/>
      <c r="TRB12"/>
      <c r="TRC12"/>
      <c r="TRD12"/>
      <c r="TRE12"/>
      <c r="TRF12"/>
      <c r="TRG12"/>
      <c r="TRH12"/>
      <c r="TRI12"/>
      <c r="TRJ12"/>
      <c r="TRK12"/>
      <c r="TRL12"/>
      <c r="TRM12"/>
      <c r="TRN12"/>
      <c r="TRO12"/>
      <c r="TRP12"/>
      <c r="TRQ12"/>
      <c r="TRR12"/>
      <c r="TRS12"/>
      <c r="TRT12"/>
      <c r="TRU12"/>
      <c r="TRV12"/>
      <c r="TRW12"/>
      <c r="TRX12"/>
      <c r="TRY12"/>
      <c r="TRZ12"/>
      <c r="TSA12"/>
      <c r="TSB12"/>
      <c r="TSC12"/>
      <c r="TSD12"/>
      <c r="TSE12"/>
      <c r="TSF12"/>
      <c r="TSG12"/>
      <c r="TSH12"/>
      <c r="TSI12"/>
      <c r="TSJ12"/>
      <c r="TSK12"/>
      <c r="TSL12"/>
      <c r="TSM12"/>
      <c r="TSN12"/>
      <c r="TSO12"/>
      <c r="TSP12"/>
      <c r="TSQ12"/>
      <c r="TSR12"/>
      <c r="TSS12"/>
      <c r="TST12"/>
      <c r="TSU12"/>
      <c r="TSV12"/>
      <c r="TSW12"/>
      <c r="TSX12"/>
      <c r="TSY12"/>
      <c r="TSZ12"/>
      <c r="TTA12"/>
      <c r="TTB12"/>
      <c r="TTC12"/>
      <c r="TTD12"/>
      <c r="TTE12"/>
      <c r="TTF12"/>
      <c r="TTG12"/>
      <c r="TTH12"/>
      <c r="TTI12"/>
      <c r="TTJ12"/>
      <c r="TTK12"/>
      <c r="TTL12"/>
      <c r="TTM12"/>
      <c r="TTN12"/>
      <c r="TTO12"/>
      <c r="TTP12"/>
      <c r="TTQ12"/>
      <c r="TTR12"/>
      <c r="TTS12"/>
      <c r="TTT12"/>
      <c r="TTU12"/>
      <c r="TTV12"/>
      <c r="TTW12"/>
      <c r="TTX12"/>
      <c r="TTY12"/>
      <c r="TTZ12"/>
      <c r="TUA12"/>
      <c r="TUB12"/>
      <c r="TUC12"/>
      <c r="TUD12"/>
      <c r="TUE12"/>
      <c r="TUF12"/>
      <c r="TUG12"/>
      <c r="TUH12"/>
      <c r="TUI12"/>
      <c r="TUJ12"/>
      <c r="TUK12"/>
      <c r="TUL12"/>
      <c r="TUM12"/>
      <c r="TUN12"/>
      <c r="TUO12"/>
      <c r="TUP12"/>
      <c r="TUQ12"/>
      <c r="TUR12"/>
      <c r="TUS12"/>
      <c r="TUT12"/>
      <c r="TUU12"/>
      <c r="TUV12"/>
      <c r="TUW12"/>
      <c r="TUX12"/>
      <c r="TUY12"/>
      <c r="TUZ12"/>
      <c r="TVA12"/>
      <c r="TVB12"/>
      <c r="TVC12"/>
      <c r="TVD12"/>
      <c r="TVE12"/>
      <c r="TVF12"/>
      <c r="TVG12"/>
      <c r="TVH12"/>
      <c r="TVI12"/>
      <c r="TVJ12"/>
      <c r="TVK12"/>
      <c r="TVL12"/>
      <c r="TVM12"/>
      <c r="TVN12"/>
      <c r="TVO12"/>
      <c r="TVP12"/>
      <c r="TVQ12"/>
      <c r="TVR12"/>
      <c r="TVS12"/>
      <c r="TVT12"/>
      <c r="TVU12"/>
      <c r="TVV12"/>
      <c r="TVW12"/>
      <c r="TVX12"/>
      <c r="TVY12"/>
      <c r="TVZ12"/>
      <c r="TWA12"/>
      <c r="TWB12"/>
      <c r="TWC12"/>
      <c r="TWD12"/>
      <c r="TWE12"/>
      <c r="TWF12"/>
      <c r="TWG12"/>
      <c r="TWH12"/>
      <c r="TWI12"/>
      <c r="TWJ12"/>
      <c r="TWK12"/>
      <c r="TWL12"/>
      <c r="TWM12"/>
      <c r="TWN12"/>
      <c r="TWO12"/>
      <c r="TWP12"/>
      <c r="TWQ12"/>
      <c r="TWR12"/>
      <c r="TWS12"/>
      <c r="TWT12"/>
      <c r="TWU12"/>
      <c r="TWV12"/>
      <c r="TWW12"/>
      <c r="TWX12"/>
      <c r="TWY12"/>
      <c r="TWZ12"/>
      <c r="TXA12"/>
      <c r="TXB12"/>
      <c r="TXC12"/>
      <c r="TXD12"/>
      <c r="TXE12"/>
      <c r="TXF12"/>
      <c r="TXG12"/>
      <c r="TXH12"/>
      <c r="TXI12"/>
      <c r="TXJ12"/>
      <c r="TXK12"/>
      <c r="TXL12"/>
      <c r="TXM12"/>
      <c r="TXN12"/>
      <c r="TXO12"/>
      <c r="TXP12"/>
      <c r="TXQ12"/>
      <c r="TXR12"/>
      <c r="TXS12"/>
      <c r="TXT12"/>
      <c r="TXU12"/>
      <c r="TXV12"/>
      <c r="TXW12"/>
      <c r="TXX12"/>
      <c r="TXY12"/>
      <c r="TXZ12"/>
      <c r="TYA12"/>
      <c r="TYB12"/>
      <c r="TYC12"/>
      <c r="TYD12"/>
      <c r="TYE12"/>
      <c r="TYF12"/>
      <c r="TYG12"/>
      <c r="TYH12"/>
      <c r="TYI12"/>
      <c r="TYJ12"/>
      <c r="TYK12"/>
      <c r="TYL12"/>
      <c r="TYM12"/>
      <c r="TYN12"/>
      <c r="TYO12"/>
      <c r="TYP12"/>
      <c r="TYQ12"/>
      <c r="TYR12"/>
      <c r="TYS12"/>
      <c r="TYT12"/>
      <c r="TYU12"/>
      <c r="TYV12"/>
      <c r="TYW12"/>
      <c r="TYX12"/>
      <c r="TYY12"/>
      <c r="TYZ12"/>
      <c r="TZA12"/>
      <c r="TZB12"/>
      <c r="TZC12"/>
      <c r="TZD12"/>
      <c r="TZE12"/>
      <c r="TZF12"/>
      <c r="TZG12"/>
      <c r="TZH12"/>
      <c r="TZI12"/>
      <c r="TZJ12"/>
      <c r="TZK12"/>
      <c r="TZL12"/>
      <c r="TZM12"/>
      <c r="TZN12"/>
      <c r="TZO12"/>
      <c r="TZP12"/>
      <c r="TZQ12"/>
      <c r="TZR12"/>
      <c r="TZS12"/>
      <c r="TZT12"/>
      <c r="TZU12"/>
      <c r="TZV12"/>
      <c r="TZW12"/>
      <c r="TZX12"/>
      <c r="TZY12"/>
      <c r="TZZ12"/>
      <c r="UAA12"/>
      <c r="UAB12"/>
      <c r="UAC12"/>
      <c r="UAD12"/>
      <c r="UAE12"/>
      <c r="UAF12"/>
      <c r="UAG12"/>
      <c r="UAH12"/>
      <c r="UAI12"/>
      <c r="UAJ12"/>
      <c r="UAK12"/>
      <c r="UAL12"/>
      <c r="UAM12"/>
      <c r="UAN12"/>
      <c r="UAO12"/>
      <c r="UAP12"/>
      <c r="UAQ12"/>
      <c r="UAR12"/>
      <c r="UAS12"/>
      <c r="UAT12"/>
      <c r="UAU12"/>
      <c r="UAV12"/>
      <c r="UAW12"/>
      <c r="UAX12"/>
      <c r="UAY12"/>
      <c r="UAZ12"/>
      <c r="UBA12"/>
      <c r="UBB12"/>
      <c r="UBC12"/>
      <c r="UBD12"/>
      <c r="UBE12"/>
      <c r="UBF12"/>
      <c r="UBG12"/>
      <c r="UBH12"/>
      <c r="UBI12"/>
      <c r="UBJ12"/>
      <c r="UBK12"/>
      <c r="UBL12"/>
      <c r="UBM12"/>
      <c r="UBN12"/>
      <c r="UBO12"/>
      <c r="UBP12"/>
      <c r="UBQ12"/>
      <c r="UBR12"/>
      <c r="UBS12"/>
      <c r="UBT12"/>
      <c r="UBU12"/>
      <c r="UBV12"/>
      <c r="UBW12"/>
      <c r="UBX12"/>
      <c r="UBY12"/>
      <c r="UBZ12"/>
      <c r="UCA12"/>
      <c r="UCB12"/>
      <c r="UCC12"/>
      <c r="UCD12"/>
      <c r="UCE12"/>
      <c r="UCF12"/>
      <c r="UCG12"/>
      <c r="UCH12"/>
      <c r="UCI12"/>
      <c r="UCJ12"/>
      <c r="UCK12"/>
      <c r="UCL12"/>
      <c r="UCM12"/>
      <c r="UCN12"/>
      <c r="UCO12"/>
      <c r="UCP12"/>
      <c r="UCQ12"/>
      <c r="UCR12"/>
      <c r="UCS12"/>
      <c r="UCT12"/>
      <c r="UCU12"/>
      <c r="UCV12"/>
      <c r="UCW12"/>
      <c r="UCX12"/>
      <c r="UCY12"/>
      <c r="UCZ12"/>
      <c r="UDA12"/>
      <c r="UDB12"/>
      <c r="UDC12"/>
      <c r="UDD12"/>
      <c r="UDE12"/>
      <c r="UDF12"/>
      <c r="UDG12"/>
      <c r="UDH12"/>
      <c r="UDI12"/>
      <c r="UDJ12"/>
      <c r="UDK12"/>
      <c r="UDL12"/>
      <c r="UDM12"/>
      <c r="UDN12"/>
      <c r="UDO12"/>
      <c r="UDP12"/>
      <c r="UDQ12"/>
      <c r="UDR12"/>
      <c r="UDS12"/>
      <c r="UDT12"/>
      <c r="UDU12"/>
      <c r="UDV12"/>
      <c r="UDW12"/>
      <c r="UDX12"/>
      <c r="UDY12"/>
      <c r="UDZ12"/>
      <c r="UEA12"/>
      <c r="UEB12"/>
      <c r="UEC12"/>
      <c r="UED12"/>
      <c r="UEE12"/>
      <c r="UEF12"/>
      <c r="UEG12"/>
      <c r="UEH12"/>
      <c r="UEI12"/>
      <c r="UEJ12"/>
      <c r="UEK12"/>
      <c r="UEL12"/>
      <c r="UEM12"/>
      <c r="UEN12"/>
      <c r="UEO12"/>
      <c r="UEP12"/>
      <c r="UEQ12"/>
      <c r="UER12"/>
      <c r="UES12"/>
      <c r="UET12"/>
      <c r="UEU12"/>
      <c r="UEV12"/>
      <c r="UEW12"/>
      <c r="UEX12"/>
      <c r="UEY12"/>
      <c r="UEZ12"/>
      <c r="UFA12"/>
      <c r="UFB12"/>
      <c r="UFC12"/>
      <c r="UFD12"/>
      <c r="UFE12"/>
      <c r="UFF12"/>
      <c r="UFG12"/>
      <c r="UFH12"/>
      <c r="UFI12"/>
      <c r="UFJ12"/>
      <c r="UFK12"/>
      <c r="UFL12"/>
      <c r="UFM12"/>
      <c r="UFN12"/>
      <c r="UFO12"/>
      <c r="UFP12"/>
      <c r="UFQ12"/>
      <c r="UFR12"/>
      <c r="UFS12"/>
      <c r="UFT12"/>
      <c r="UFU12"/>
      <c r="UFV12"/>
      <c r="UFW12"/>
      <c r="UFX12"/>
      <c r="UFY12"/>
      <c r="UFZ12"/>
      <c r="UGA12"/>
      <c r="UGB12"/>
      <c r="UGC12"/>
      <c r="UGD12"/>
      <c r="UGE12"/>
      <c r="UGF12"/>
      <c r="UGG12"/>
      <c r="UGH12"/>
      <c r="UGI12"/>
      <c r="UGJ12"/>
      <c r="UGK12"/>
      <c r="UGL12"/>
      <c r="UGM12"/>
      <c r="UGN12"/>
      <c r="UGO12"/>
      <c r="UGP12"/>
      <c r="UGQ12"/>
      <c r="UGR12"/>
      <c r="UGS12"/>
      <c r="UGT12"/>
      <c r="UGU12"/>
      <c r="UGV12"/>
      <c r="UGW12"/>
      <c r="UGX12"/>
      <c r="UGY12"/>
      <c r="UGZ12"/>
      <c r="UHA12"/>
      <c r="UHB12"/>
      <c r="UHC12"/>
      <c r="UHD12"/>
      <c r="UHE12"/>
      <c r="UHF12"/>
      <c r="UHG12"/>
      <c r="UHH12"/>
      <c r="UHI12"/>
      <c r="UHJ12"/>
      <c r="UHK12"/>
      <c r="UHL12"/>
      <c r="UHM12"/>
      <c r="UHN12"/>
      <c r="UHO12"/>
      <c r="UHP12"/>
      <c r="UHQ12"/>
      <c r="UHR12"/>
      <c r="UHS12"/>
      <c r="UHT12"/>
      <c r="UHU12"/>
      <c r="UHV12"/>
      <c r="UHW12"/>
      <c r="UHX12"/>
      <c r="UHY12"/>
      <c r="UHZ12"/>
      <c r="UIA12"/>
      <c r="UIB12"/>
      <c r="UIC12"/>
      <c r="UID12"/>
      <c r="UIE12"/>
      <c r="UIF12"/>
      <c r="UIG12"/>
      <c r="UIH12"/>
      <c r="UII12"/>
      <c r="UIJ12"/>
      <c r="UIK12"/>
      <c r="UIL12"/>
      <c r="UIM12"/>
      <c r="UIN12"/>
      <c r="UIO12"/>
      <c r="UIP12"/>
      <c r="UIQ12"/>
      <c r="UIR12"/>
      <c r="UIS12"/>
      <c r="UIT12"/>
      <c r="UIU12"/>
      <c r="UIV12"/>
      <c r="UIW12"/>
      <c r="UIX12"/>
      <c r="UIY12"/>
      <c r="UIZ12"/>
      <c r="UJA12"/>
      <c r="UJB12"/>
      <c r="UJC12"/>
      <c r="UJD12"/>
      <c r="UJE12"/>
      <c r="UJF12"/>
      <c r="UJG12"/>
      <c r="UJH12"/>
      <c r="UJI12"/>
      <c r="UJJ12"/>
      <c r="UJK12"/>
      <c r="UJL12"/>
      <c r="UJM12"/>
      <c r="UJN12"/>
      <c r="UJO12"/>
      <c r="UJP12"/>
      <c r="UJQ12"/>
      <c r="UJR12"/>
      <c r="UJS12"/>
      <c r="UJT12"/>
      <c r="UJU12"/>
      <c r="UJV12"/>
      <c r="UJW12"/>
      <c r="UJX12"/>
      <c r="UJY12"/>
      <c r="UJZ12"/>
      <c r="UKA12"/>
      <c r="UKB12"/>
      <c r="UKC12"/>
      <c r="UKD12"/>
      <c r="UKE12"/>
      <c r="UKF12"/>
      <c r="UKG12"/>
      <c r="UKH12"/>
      <c r="UKI12"/>
      <c r="UKJ12"/>
      <c r="UKK12"/>
      <c r="UKL12"/>
      <c r="UKM12"/>
      <c r="UKN12"/>
      <c r="UKO12"/>
      <c r="UKP12"/>
      <c r="UKQ12"/>
      <c r="UKR12"/>
      <c r="UKS12"/>
      <c r="UKT12"/>
      <c r="UKU12"/>
      <c r="UKV12"/>
      <c r="UKW12"/>
      <c r="UKX12"/>
      <c r="UKY12"/>
      <c r="UKZ12"/>
      <c r="ULA12"/>
      <c r="ULB12"/>
      <c r="ULC12"/>
      <c r="ULD12"/>
      <c r="ULE12"/>
      <c r="ULF12"/>
      <c r="ULG12"/>
      <c r="ULH12"/>
      <c r="ULI12"/>
      <c r="ULJ12"/>
      <c r="ULK12"/>
      <c r="ULL12"/>
      <c r="ULM12"/>
      <c r="ULN12"/>
      <c r="ULO12"/>
      <c r="ULP12"/>
      <c r="ULQ12"/>
      <c r="ULR12"/>
      <c r="ULS12"/>
      <c r="ULT12"/>
      <c r="ULU12"/>
      <c r="ULV12"/>
      <c r="ULW12"/>
      <c r="ULX12"/>
      <c r="ULY12"/>
      <c r="ULZ12"/>
      <c r="UMA12"/>
      <c r="UMB12"/>
      <c r="UMC12"/>
      <c r="UMD12"/>
      <c r="UME12"/>
      <c r="UMF12"/>
      <c r="UMG12"/>
      <c r="UMH12"/>
      <c r="UMI12"/>
      <c r="UMJ12"/>
      <c r="UMK12"/>
      <c r="UML12"/>
      <c r="UMM12"/>
      <c r="UMN12"/>
      <c r="UMO12"/>
      <c r="UMP12"/>
      <c r="UMQ12"/>
      <c r="UMR12"/>
      <c r="UMS12"/>
      <c r="UMT12"/>
      <c r="UMU12"/>
      <c r="UMV12"/>
      <c r="UMW12"/>
      <c r="UMX12"/>
      <c r="UMY12"/>
      <c r="UMZ12"/>
      <c r="UNA12"/>
      <c r="UNB12"/>
      <c r="UNC12"/>
      <c r="UND12"/>
      <c r="UNE12"/>
      <c r="UNF12"/>
      <c r="UNG12"/>
      <c r="UNH12"/>
      <c r="UNI12"/>
      <c r="UNJ12"/>
      <c r="UNK12"/>
      <c r="UNL12"/>
      <c r="UNM12"/>
      <c r="UNN12"/>
      <c r="UNO12"/>
      <c r="UNP12"/>
      <c r="UNQ12"/>
      <c r="UNR12"/>
      <c r="UNS12"/>
      <c r="UNT12"/>
      <c r="UNU12"/>
      <c r="UNV12"/>
      <c r="UNW12"/>
      <c r="UNX12"/>
      <c r="UNY12"/>
      <c r="UNZ12"/>
      <c r="UOA12"/>
      <c r="UOB12"/>
      <c r="UOC12"/>
      <c r="UOD12"/>
      <c r="UOE12"/>
      <c r="UOF12"/>
      <c r="UOG12"/>
      <c r="UOH12"/>
      <c r="UOI12"/>
      <c r="UOJ12"/>
      <c r="UOK12"/>
      <c r="UOL12"/>
      <c r="UOM12"/>
      <c r="UON12"/>
      <c r="UOO12"/>
      <c r="UOP12"/>
      <c r="UOQ12"/>
      <c r="UOR12"/>
      <c r="UOS12"/>
      <c r="UOT12"/>
      <c r="UOU12"/>
      <c r="UOV12"/>
      <c r="UOW12"/>
      <c r="UOX12"/>
      <c r="UOY12"/>
      <c r="UOZ12"/>
      <c r="UPA12"/>
      <c r="UPB12"/>
      <c r="UPC12"/>
      <c r="UPD12"/>
      <c r="UPE12"/>
      <c r="UPF12"/>
      <c r="UPG12"/>
      <c r="UPH12"/>
      <c r="UPI12"/>
      <c r="UPJ12"/>
      <c r="UPK12"/>
      <c r="UPL12"/>
      <c r="UPM12"/>
      <c r="UPN12"/>
      <c r="UPO12"/>
      <c r="UPP12"/>
      <c r="UPQ12"/>
      <c r="UPR12"/>
      <c r="UPS12"/>
      <c r="UPT12"/>
      <c r="UPU12"/>
      <c r="UPV12"/>
      <c r="UPW12"/>
      <c r="UPX12"/>
      <c r="UPY12"/>
      <c r="UPZ12"/>
      <c r="UQA12"/>
      <c r="UQB12"/>
      <c r="UQC12"/>
      <c r="UQD12"/>
      <c r="UQE12"/>
      <c r="UQF12"/>
      <c r="UQG12"/>
      <c r="UQH12"/>
      <c r="UQI12"/>
      <c r="UQJ12"/>
      <c r="UQK12"/>
      <c r="UQL12"/>
      <c r="UQM12"/>
      <c r="UQN12"/>
      <c r="UQO12"/>
      <c r="UQP12"/>
      <c r="UQQ12"/>
      <c r="UQR12"/>
      <c r="UQS12"/>
      <c r="UQT12"/>
      <c r="UQU12"/>
      <c r="UQV12"/>
      <c r="UQW12"/>
      <c r="UQX12"/>
      <c r="UQY12"/>
      <c r="UQZ12"/>
      <c r="URA12"/>
      <c r="URB12"/>
      <c r="URC12"/>
      <c r="URD12"/>
      <c r="URE12"/>
      <c r="URF12"/>
      <c r="URG12"/>
      <c r="URH12"/>
      <c r="URI12"/>
      <c r="URJ12"/>
      <c r="URK12"/>
      <c r="URL12"/>
      <c r="URM12"/>
      <c r="URN12"/>
      <c r="URO12"/>
      <c r="URP12"/>
      <c r="URQ12"/>
      <c r="URR12"/>
      <c r="URS12"/>
      <c r="URT12"/>
      <c r="URU12"/>
      <c r="URV12"/>
      <c r="URW12"/>
      <c r="URX12"/>
      <c r="URY12"/>
      <c r="URZ12"/>
      <c r="USA12"/>
      <c r="USB12"/>
      <c r="USC12"/>
      <c r="USD12"/>
      <c r="USE12"/>
      <c r="USF12"/>
      <c r="USG12"/>
      <c r="USH12"/>
      <c r="USI12"/>
      <c r="USJ12"/>
      <c r="USK12"/>
      <c r="USL12"/>
      <c r="USM12"/>
      <c r="USN12"/>
      <c r="USO12"/>
      <c r="USP12"/>
      <c r="USQ12"/>
      <c r="USR12"/>
      <c r="USS12"/>
      <c r="UST12"/>
      <c r="USU12"/>
      <c r="USV12"/>
      <c r="USW12"/>
      <c r="USX12"/>
      <c r="USY12"/>
      <c r="USZ12"/>
      <c r="UTA12"/>
      <c r="UTB12"/>
      <c r="UTC12"/>
      <c r="UTD12"/>
      <c r="UTE12"/>
      <c r="UTF12"/>
      <c r="UTG12"/>
      <c r="UTH12"/>
      <c r="UTI12"/>
      <c r="UTJ12"/>
      <c r="UTK12"/>
      <c r="UTL12"/>
      <c r="UTM12"/>
      <c r="UTN12"/>
      <c r="UTO12"/>
      <c r="UTP12"/>
      <c r="UTQ12"/>
      <c r="UTR12"/>
      <c r="UTS12"/>
      <c r="UTT12"/>
      <c r="UTU12"/>
      <c r="UTV12"/>
      <c r="UTW12"/>
      <c r="UTX12"/>
      <c r="UTY12"/>
      <c r="UTZ12"/>
      <c r="UUA12"/>
      <c r="UUB12"/>
      <c r="UUC12"/>
      <c r="UUD12"/>
      <c r="UUE12"/>
      <c r="UUF12"/>
      <c r="UUG12"/>
      <c r="UUH12"/>
      <c r="UUI12"/>
      <c r="UUJ12"/>
      <c r="UUK12"/>
      <c r="UUL12"/>
      <c r="UUM12"/>
      <c r="UUN12"/>
      <c r="UUO12"/>
      <c r="UUP12"/>
      <c r="UUQ12"/>
      <c r="UUR12"/>
      <c r="UUS12"/>
      <c r="UUT12"/>
      <c r="UUU12"/>
      <c r="UUV12"/>
      <c r="UUW12"/>
      <c r="UUX12"/>
      <c r="UUY12"/>
      <c r="UUZ12"/>
      <c r="UVA12"/>
      <c r="UVB12"/>
      <c r="UVC12"/>
      <c r="UVD12"/>
      <c r="UVE12"/>
      <c r="UVF12"/>
      <c r="UVG12"/>
      <c r="UVH12"/>
      <c r="UVI12"/>
      <c r="UVJ12"/>
      <c r="UVK12"/>
      <c r="UVL12"/>
      <c r="UVM12"/>
      <c r="UVN12"/>
      <c r="UVO12"/>
      <c r="UVP12"/>
      <c r="UVQ12"/>
      <c r="UVR12"/>
      <c r="UVS12"/>
      <c r="UVT12"/>
      <c r="UVU12"/>
      <c r="UVV12"/>
      <c r="UVW12"/>
      <c r="UVX12"/>
      <c r="UVY12"/>
      <c r="UVZ12"/>
      <c r="UWA12"/>
      <c r="UWB12"/>
      <c r="UWC12"/>
      <c r="UWD12"/>
      <c r="UWE12"/>
      <c r="UWF12"/>
      <c r="UWG12"/>
      <c r="UWH12"/>
      <c r="UWI12"/>
      <c r="UWJ12"/>
      <c r="UWK12"/>
      <c r="UWL12"/>
      <c r="UWM12"/>
      <c r="UWN12"/>
      <c r="UWO12"/>
      <c r="UWP12"/>
      <c r="UWQ12"/>
      <c r="UWR12"/>
      <c r="UWS12"/>
      <c r="UWT12"/>
      <c r="UWU12"/>
      <c r="UWV12"/>
      <c r="UWW12"/>
      <c r="UWX12"/>
      <c r="UWY12"/>
      <c r="UWZ12"/>
      <c r="UXA12"/>
      <c r="UXB12"/>
      <c r="UXC12"/>
      <c r="UXD12"/>
      <c r="UXE12"/>
      <c r="UXF12"/>
      <c r="UXG12"/>
      <c r="UXH12"/>
      <c r="UXI12"/>
      <c r="UXJ12"/>
      <c r="UXK12"/>
      <c r="UXL12"/>
      <c r="UXM12"/>
      <c r="UXN12"/>
      <c r="UXO12"/>
      <c r="UXP12"/>
      <c r="UXQ12"/>
      <c r="UXR12"/>
      <c r="UXS12"/>
      <c r="UXT12"/>
      <c r="UXU12"/>
      <c r="UXV12"/>
      <c r="UXW12"/>
      <c r="UXX12"/>
      <c r="UXY12"/>
      <c r="UXZ12"/>
      <c r="UYA12"/>
      <c r="UYB12"/>
      <c r="UYC12"/>
      <c r="UYD12"/>
      <c r="UYE12"/>
      <c r="UYF12"/>
      <c r="UYG12"/>
      <c r="UYH12"/>
      <c r="UYI12"/>
      <c r="UYJ12"/>
      <c r="UYK12"/>
      <c r="UYL12"/>
      <c r="UYM12"/>
      <c r="UYN12"/>
      <c r="UYO12"/>
      <c r="UYP12"/>
      <c r="UYQ12"/>
      <c r="UYR12"/>
      <c r="UYS12"/>
      <c r="UYT12"/>
      <c r="UYU12"/>
      <c r="UYV12"/>
      <c r="UYW12"/>
      <c r="UYX12"/>
      <c r="UYY12"/>
      <c r="UYZ12"/>
      <c r="UZA12"/>
      <c r="UZB12"/>
      <c r="UZC12"/>
      <c r="UZD12"/>
      <c r="UZE12"/>
      <c r="UZF12"/>
      <c r="UZG12"/>
      <c r="UZH12"/>
      <c r="UZI12"/>
      <c r="UZJ12"/>
      <c r="UZK12"/>
      <c r="UZL12"/>
      <c r="UZM12"/>
      <c r="UZN12"/>
      <c r="UZO12"/>
      <c r="UZP12"/>
      <c r="UZQ12"/>
      <c r="UZR12"/>
      <c r="UZS12"/>
      <c r="UZT12"/>
      <c r="UZU12"/>
      <c r="UZV12"/>
      <c r="UZW12"/>
      <c r="UZX12"/>
      <c r="UZY12"/>
      <c r="UZZ12"/>
      <c r="VAA12"/>
      <c r="VAB12"/>
      <c r="VAC12"/>
      <c r="VAD12"/>
      <c r="VAE12"/>
      <c r="VAF12"/>
      <c r="VAG12"/>
      <c r="VAH12"/>
      <c r="VAI12"/>
      <c r="VAJ12"/>
      <c r="VAK12"/>
      <c r="VAL12"/>
      <c r="VAM12"/>
      <c r="VAN12"/>
      <c r="VAO12"/>
      <c r="VAP12"/>
      <c r="VAQ12"/>
      <c r="VAR12"/>
      <c r="VAS12"/>
      <c r="VAT12"/>
      <c r="VAU12"/>
      <c r="VAV12"/>
      <c r="VAW12"/>
      <c r="VAX12"/>
      <c r="VAY12"/>
      <c r="VAZ12"/>
      <c r="VBA12"/>
      <c r="VBB12"/>
      <c r="VBC12"/>
      <c r="VBD12"/>
      <c r="VBE12"/>
      <c r="VBF12"/>
      <c r="VBG12"/>
      <c r="VBH12"/>
      <c r="VBI12"/>
      <c r="VBJ12"/>
      <c r="VBK12"/>
      <c r="VBL12"/>
      <c r="VBM12"/>
      <c r="VBN12"/>
      <c r="VBO12"/>
      <c r="VBP12"/>
      <c r="VBQ12"/>
      <c r="VBR12"/>
      <c r="VBS12"/>
      <c r="VBT12"/>
      <c r="VBU12"/>
      <c r="VBV12"/>
      <c r="VBW12"/>
      <c r="VBX12"/>
      <c r="VBY12"/>
      <c r="VBZ12"/>
      <c r="VCA12"/>
      <c r="VCB12"/>
      <c r="VCC12"/>
      <c r="VCD12"/>
      <c r="VCE12"/>
      <c r="VCF12"/>
      <c r="VCG12"/>
      <c r="VCH12"/>
      <c r="VCI12"/>
      <c r="VCJ12"/>
      <c r="VCK12"/>
      <c r="VCL12"/>
      <c r="VCM12"/>
      <c r="VCN12"/>
      <c r="VCO12"/>
      <c r="VCP12"/>
      <c r="VCQ12"/>
      <c r="VCR12"/>
      <c r="VCS12"/>
      <c r="VCT12"/>
      <c r="VCU12"/>
      <c r="VCV12"/>
      <c r="VCW12"/>
      <c r="VCX12"/>
      <c r="VCY12"/>
      <c r="VCZ12"/>
      <c r="VDA12"/>
      <c r="VDB12"/>
      <c r="VDC12"/>
      <c r="VDD12"/>
      <c r="VDE12"/>
      <c r="VDF12"/>
      <c r="VDG12"/>
      <c r="VDH12"/>
      <c r="VDI12"/>
      <c r="VDJ12"/>
      <c r="VDK12"/>
      <c r="VDL12"/>
      <c r="VDM12"/>
      <c r="VDN12"/>
      <c r="VDO12"/>
      <c r="VDP12"/>
      <c r="VDQ12"/>
      <c r="VDR12"/>
      <c r="VDS12"/>
      <c r="VDT12"/>
      <c r="VDU12"/>
      <c r="VDV12"/>
      <c r="VDW12"/>
      <c r="VDX12"/>
      <c r="VDY12"/>
      <c r="VDZ12"/>
      <c r="VEA12"/>
      <c r="VEB12"/>
      <c r="VEC12"/>
      <c r="VED12"/>
      <c r="VEE12"/>
      <c r="VEF12"/>
      <c r="VEG12"/>
      <c r="VEH12"/>
      <c r="VEI12"/>
      <c r="VEJ12"/>
      <c r="VEK12"/>
      <c r="VEL12"/>
      <c r="VEM12"/>
      <c r="VEN12"/>
      <c r="VEO12"/>
      <c r="VEP12"/>
      <c r="VEQ12"/>
      <c r="VER12"/>
      <c r="VES12"/>
      <c r="VET12"/>
      <c r="VEU12"/>
      <c r="VEV12"/>
      <c r="VEW12"/>
      <c r="VEX12"/>
      <c r="VEY12"/>
      <c r="VEZ12"/>
      <c r="VFA12"/>
      <c r="VFB12"/>
      <c r="VFC12"/>
      <c r="VFD12"/>
      <c r="VFE12"/>
      <c r="VFF12"/>
      <c r="VFG12"/>
      <c r="VFH12"/>
      <c r="VFI12"/>
      <c r="VFJ12"/>
      <c r="VFK12"/>
      <c r="VFL12"/>
      <c r="VFM12"/>
      <c r="VFN12"/>
      <c r="VFO12"/>
      <c r="VFP12"/>
      <c r="VFQ12"/>
      <c r="VFR12"/>
      <c r="VFS12"/>
      <c r="VFT12"/>
      <c r="VFU12"/>
      <c r="VFV12"/>
      <c r="VFW12"/>
      <c r="VFX12"/>
      <c r="VFY12"/>
      <c r="VFZ12"/>
      <c r="VGA12"/>
      <c r="VGB12"/>
      <c r="VGC12"/>
      <c r="VGD12"/>
      <c r="VGE12"/>
      <c r="VGF12"/>
      <c r="VGG12"/>
      <c r="VGH12"/>
      <c r="VGI12"/>
      <c r="VGJ12"/>
      <c r="VGK12"/>
      <c r="VGL12"/>
      <c r="VGM12"/>
      <c r="VGN12"/>
      <c r="VGO12"/>
      <c r="VGP12"/>
      <c r="VGQ12"/>
      <c r="VGR12"/>
      <c r="VGS12"/>
      <c r="VGT12"/>
      <c r="VGU12"/>
      <c r="VGV12"/>
      <c r="VGW12"/>
      <c r="VGX12"/>
      <c r="VGY12"/>
      <c r="VGZ12"/>
      <c r="VHA12"/>
      <c r="VHB12"/>
      <c r="VHC12"/>
      <c r="VHD12"/>
      <c r="VHE12"/>
      <c r="VHF12"/>
      <c r="VHG12"/>
      <c r="VHH12"/>
      <c r="VHI12"/>
      <c r="VHJ12"/>
      <c r="VHK12"/>
      <c r="VHL12"/>
      <c r="VHM12"/>
      <c r="VHN12"/>
      <c r="VHO12"/>
      <c r="VHP12"/>
      <c r="VHQ12"/>
      <c r="VHR12"/>
      <c r="VHS12"/>
      <c r="VHT12"/>
      <c r="VHU12"/>
      <c r="VHV12"/>
      <c r="VHW12"/>
      <c r="VHX12"/>
      <c r="VHY12"/>
      <c r="VHZ12"/>
      <c r="VIA12"/>
      <c r="VIB12"/>
      <c r="VIC12"/>
      <c r="VID12"/>
      <c r="VIE12"/>
      <c r="VIF12"/>
      <c r="VIG12"/>
      <c r="VIH12"/>
      <c r="VII12"/>
      <c r="VIJ12"/>
      <c r="VIK12"/>
      <c r="VIL12"/>
      <c r="VIM12"/>
      <c r="VIN12"/>
      <c r="VIO12"/>
      <c r="VIP12"/>
      <c r="VIQ12"/>
      <c r="VIR12"/>
      <c r="VIS12"/>
      <c r="VIT12"/>
      <c r="VIU12"/>
      <c r="VIV12"/>
      <c r="VIW12"/>
      <c r="VIX12"/>
      <c r="VIY12"/>
      <c r="VIZ12"/>
      <c r="VJA12"/>
      <c r="VJB12"/>
      <c r="VJC12"/>
      <c r="VJD12"/>
      <c r="VJE12"/>
      <c r="VJF12"/>
      <c r="VJG12"/>
      <c r="VJH12"/>
      <c r="VJI12"/>
      <c r="VJJ12"/>
      <c r="VJK12"/>
      <c r="VJL12"/>
      <c r="VJM12"/>
      <c r="VJN12"/>
      <c r="VJO12"/>
      <c r="VJP12"/>
      <c r="VJQ12"/>
      <c r="VJR12"/>
      <c r="VJS12"/>
      <c r="VJT12"/>
      <c r="VJU12"/>
      <c r="VJV12"/>
      <c r="VJW12"/>
      <c r="VJX12"/>
      <c r="VJY12"/>
      <c r="VJZ12"/>
      <c r="VKA12"/>
      <c r="VKB12"/>
      <c r="VKC12"/>
      <c r="VKD12"/>
      <c r="VKE12"/>
      <c r="VKF12"/>
      <c r="VKG12"/>
      <c r="VKH12"/>
      <c r="VKI12"/>
      <c r="VKJ12"/>
      <c r="VKK12"/>
      <c r="VKL12"/>
      <c r="VKM12"/>
      <c r="VKN12"/>
      <c r="VKO12"/>
      <c r="VKP12"/>
      <c r="VKQ12"/>
      <c r="VKR12"/>
      <c r="VKS12"/>
      <c r="VKT12"/>
      <c r="VKU12"/>
      <c r="VKV12"/>
      <c r="VKW12"/>
      <c r="VKX12"/>
      <c r="VKY12"/>
      <c r="VKZ12"/>
      <c r="VLA12"/>
      <c r="VLB12"/>
      <c r="VLC12"/>
      <c r="VLD12"/>
      <c r="VLE12"/>
      <c r="VLF12"/>
      <c r="VLG12"/>
      <c r="VLH12"/>
      <c r="VLI12"/>
      <c r="VLJ12"/>
      <c r="VLK12"/>
      <c r="VLL12"/>
      <c r="VLM12"/>
      <c r="VLN12"/>
      <c r="VLO12"/>
      <c r="VLP12"/>
      <c r="VLQ12"/>
      <c r="VLR12"/>
      <c r="VLS12"/>
      <c r="VLT12"/>
      <c r="VLU12"/>
      <c r="VLV12"/>
      <c r="VLW12"/>
      <c r="VLX12"/>
      <c r="VLY12"/>
      <c r="VLZ12"/>
      <c r="VMA12"/>
      <c r="VMB12"/>
      <c r="VMC12"/>
      <c r="VMD12"/>
      <c r="VME12"/>
      <c r="VMF12"/>
      <c r="VMG12"/>
      <c r="VMH12"/>
      <c r="VMI12"/>
      <c r="VMJ12"/>
      <c r="VMK12"/>
      <c r="VML12"/>
      <c r="VMM12"/>
      <c r="VMN12"/>
      <c r="VMO12"/>
      <c r="VMP12"/>
      <c r="VMQ12"/>
      <c r="VMR12"/>
      <c r="VMS12"/>
      <c r="VMT12"/>
      <c r="VMU12"/>
      <c r="VMV12"/>
      <c r="VMW12"/>
      <c r="VMX12"/>
      <c r="VMY12"/>
      <c r="VMZ12"/>
      <c r="VNA12"/>
      <c r="VNB12"/>
      <c r="VNC12"/>
      <c r="VND12"/>
      <c r="VNE12"/>
      <c r="VNF12"/>
      <c r="VNG12"/>
      <c r="VNH12"/>
      <c r="VNI12"/>
      <c r="VNJ12"/>
      <c r="VNK12"/>
      <c r="VNL12"/>
      <c r="VNM12"/>
      <c r="VNN12"/>
      <c r="VNO12"/>
      <c r="VNP12"/>
      <c r="VNQ12"/>
      <c r="VNR12"/>
      <c r="VNS12"/>
      <c r="VNT12"/>
      <c r="VNU12"/>
      <c r="VNV12"/>
      <c r="VNW12"/>
      <c r="VNX12"/>
      <c r="VNY12"/>
      <c r="VNZ12"/>
      <c r="VOA12"/>
      <c r="VOB12"/>
      <c r="VOC12"/>
      <c r="VOD12"/>
      <c r="VOE12"/>
      <c r="VOF12"/>
      <c r="VOG12"/>
      <c r="VOH12"/>
      <c r="VOI12"/>
      <c r="VOJ12"/>
      <c r="VOK12"/>
      <c r="VOL12"/>
      <c r="VOM12"/>
      <c r="VON12"/>
      <c r="VOO12"/>
      <c r="VOP12"/>
      <c r="VOQ12"/>
      <c r="VOR12"/>
      <c r="VOS12"/>
      <c r="VOT12"/>
      <c r="VOU12"/>
      <c r="VOV12"/>
      <c r="VOW12"/>
      <c r="VOX12"/>
      <c r="VOY12"/>
      <c r="VOZ12"/>
      <c r="VPA12"/>
      <c r="VPB12"/>
      <c r="VPC12"/>
      <c r="VPD12"/>
      <c r="VPE12"/>
      <c r="VPF12"/>
      <c r="VPG12"/>
      <c r="VPH12"/>
      <c r="VPI12"/>
      <c r="VPJ12"/>
      <c r="VPK12"/>
      <c r="VPL12"/>
      <c r="VPM12"/>
      <c r="VPN12"/>
      <c r="VPO12"/>
      <c r="VPP12"/>
      <c r="VPQ12"/>
      <c r="VPR12"/>
      <c r="VPS12"/>
      <c r="VPT12"/>
      <c r="VPU12"/>
      <c r="VPV12"/>
      <c r="VPW12"/>
      <c r="VPX12"/>
      <c r="VPY12"/>
      <c r="VPZ12"/>
      <c r="VQA12"/>
      <c r="VQB12"/>
      <c r="VQC12"/>
      <c r="VQD12"/>
      <c r="VQE12"/>
      <c r="VQF12"/>
      <c r="VQG12"/>
      <c r="VQH12"/>
      <c r="VQI12"/>
      <c r="VQJ12"/>
      <c r="VQK12"/>
      <c r="VQL12"/>
      <c r="VQM12"/>
      <c r="VQN12"/>
      <c r="VQO12"/>
      <c r="VQP12"/>
      <c r="VQQ12"/>
      <c r="VQR12"/>
      <c r="VQS12"/>
      <c r="VQT12"/>
      <c r="VQU12"/>
      <c r="VQV12"/>
      <c r="VQW12"/>
      <c r="VQX12"/>
      <c r="VQY12"/>
      <c r="VQZ12"/>
      <c r="VRA12"/>
      <c r="VRB12"/>
      <c r="VRC12"/>
      <c r="VRD12"/>
      <c r="VRE12"/>
      <c r="VRF12"/>
      <c r="VRG12"/>
      <c r="VRH12"/>
      <c r="VRI12"/>
      <c r="VRJ12"/>
      <c r="VRK12"/>
      <c r="VRL12"/>
      <c r="VRM12"/>
      <c r="VRN12"/>
      <c r="VRO12"/>
      <c r="VRP12"/>
      <c r="VRQ12"/>
      <c r="VRR12"/>
      <c r="VRS12"/>
      <c r="VRT12"/>
      <c r="VRU12"/>
      <c r="VRV12"/>
      <c r="VRW12"/>
      <c r="VRX12"/>
      <c r="VRY12"/>
      <c r="VRZ12"/>
      <c r="VSA12"/>
      <c r="VSB12"/>
      <c r="VSC12"/>
      <c r="VSD12"/>
      <c r="VSE12"/>
      <c r="VSF12"/>
      <c r="VSG12"/>
      <c r="VSH12"/>
      <c r="VSI12"/>
      <c r="VSJ12"/>
      <c r="VSK12"/>
      <c r="VSL12"/>
      <c r="VSM12"/>
      <c r="VSN12"/>
      <c r="VSO12"/>
      <c r="VSP12"/>
      <c r="VSQ12"/>
      <c r="VSR12"/>
      <c r="VSS12"/>
      <c r="VST12"/>
      <c r="VSU12"/>
      <c r="VSV12"/>
      <c r="VSW12"/>
      <c r="VSX12"/>
      <c r="VSY12"/>
      <c r="VSZ12"/>
      <c r="VTA12"/>
      <c r="VTB12"/>
      <c r="VTC12"/>
      <c r="VTD12"/>
      <c r="VTE12"/>
      <c r="VTF12"/>
      <c r="VTG12"/>
      <c r="VTH12"/>
      <c r="VTI12"/>
      <c r="VTJ12"/>
      <c r="VTK12"/>
      <c r="VTL12"/>
      <c r="VTM12"/>
      <c r="VTN12"/>
      <c r="VTO12"/>
      <c r="VTP12"/>
      <c r="VTQ12"/>
      <c r="VTR12"/>
      <c r="VTS12"/>
      <c r="VTT12"/>
      <c r="VTU12"/>
      <c r="VTV12"/>
      <c r="VTW12"/>
      <c r="VTX12"/>
      <c r="VTY12"/>
      <c r="VTZ12"/>
      <c r="VUA12"/>
      <c r="VUB12"/>
      <c r="VUC12"/>
      <c r="VUD12"/>
      <c r="VUE12"/>
      <c r="VUF12"/>
      <c r="VUG12"/>
      <c r="VUH12"/>
      <c r="VUI12"/>
      <c r="VUJ12"/>
      <c r="VUK12"/>
      <c r="VUL12"/>
      <c r="VUM12"/>
      <c r="VUN12"/>
      <c r="VUO12"/>
      <c r="VUP12"/>
      <c r="VUQ12"/>
      <c r="VUR12"/>
      <c r="VUS12"/>
      <c r="VUT12"/>
      <c r="VUU12"/>
      <c r="VUV12"/>
      <c r="VUW12"/>
      <c r="VUX12"/>
      <c r="VUY12"/>
      <c r="VUZ12"/>
      <c r="VVA12"/>
      <c r="VVB12"/>
      <c r="VVC12"/>
      <c r="VVD12"/>
      <c r="VVE12"/>
      <c r="VVF12"/>
      <c r="VVG12"/>
      <c r="VVH12"/>
      <c r="VVI12"/>
      <c r="VVJ12"/>
      <c r="VVK12"/>
      <c r="VVL12"/>
      <c r="VVM12"/>
      <c r="VVN12"/>
      <c r="VVO12"/>
      <c r="VVP12"/>
      <c r="VVQ12"/>
      <c r="VVR12"/>
      <c r="VVS12"/>
      <c r="VVT12"/>
      <c r="VVU12"/>
      <c r="VVV12"/>
      <c r="VVW12"/>
      <c r="VVX12"/>
      <c r="VVY12"/>
      <c r="VVZ12"/>
      <c r="VWA12"/>
      <c r="VWB12"/>
      <c r="VWC12"/>
      <c r="VWD12"/>
      <c r="VWE12"/>
      <c r="VWF12"/>
      <c r="VWG12"/>
      <c r="VWH12"/>
      <c r="VWI12"/>
      <c r="VWJ12"/>
      <c r="VWK12"/>
      <c r="VWL12"/>
      <c r="VWM12"/>
      <c r="VWN12"/>
      <c r="VWO12"/>
      <c r="VWP12"/>
      <c r="VWQ12"/>
      <c r="VWR12"/>
      <c r="VWS12"/>
      <c r="VWT12"/>
      <c r="VWU12"/>
      <c r="VWV12"/>
      <c r="VWW12"/>
      <c r="VWX12"/>
      <c r="VWY12"/>
      <c r="VWZ12"/>
      <c r="VXA12"/>
      <c r="VXB12"/>
      <c r="VXC12"/>
      <c r="VXD12"/>
      <c r="VXE12"/>
      <c r="VXF12"/>
      <c r="VXG12"/>
      <c r="VXH12"/>
      <c r="VXI12"/>
      <c r="VXJ12"/>
      <c r="VXK12"/>
      <c r="VXL12"/>
      <c r="VXM12"/>
      <c r="VXN12"/>
      <c r="VXO12"/>
      <c r="VXP12"/>
      <c r="VXQ12"/>
      <c r="VXR12"/>
      <c r="VXS12"/>
      <c r="VXT12"/>
      <c r="VXU12"/>
      <c r="VXV12"/>
      <c r="VXW12"/>
      <c r="VXX12"/>
      <c r="VXY12"/>
      <c r="VXZ12"/>
      <c r="VYA12"/>
      <c r="VYB12"/>
      <c r="VYC12"/>
      <c r="VYD12"/>
      <c r="VYE12"/>
      <c r="VYF12"/>
      <c r="VYG12"/>
      <c r="VYH12"/>
      <c r="VYI12"/>
      <c r="VYJ12"/>
      <c r="VYK12"/>
      <c r="VYL12"/>
      <c r="VYM12"/>
      <c r="VYN12"/>
      <c r="VYO12"/>
      <c r="VYP12"/>
      <c r="VYQ12"/>
      <c r="VYR12"/>
      <c r="VYS12"/>
      <c r="VYT12"/>
      <c r="VYU12"/>
      <c r="VYV12"/>
      <c r="VYW12"/>
      <c r="VYX12"/>
      <c r="VYY12"/>
      <c r="VYZ12"/>
      <c r="VZA12"/>
      <c r="VZB12"/>
      <c r="VZC12"/>
      <c r="VZD12"/>
      <c r="VZE12"/>
      <c r="VZF12"/>
      <c r="VZG12"/>
      <c r="VZH12"/>
      <c r="VZI12"/>
      <c r="VZJ12"/>
      <c r="VZK12"/>
      <c r="VZL12"/>
      <c r="VZM12"/>
      <c r="VZN12"/>
      <c r="VZO12"/>
      <c r="VZP12"/>
      <c r="VZQ12"/>
      <c r="VZR12"/>
      <c r="VZS12"/>
      <c r="VZT12"/>
      <c r="VZU12"/>
      <c r="VZV12"/>
      <c r="VZW12"/>
      <c r="VZX12"/>
      <c r="VZY12"/>
      <c r="VZZ12"/>
      <c r="WAA12"/>
      <c r="WAB12"/>
      <c r="WAC12"/>
      <c r="WAD12"/>
      <c r="WAE12"/>
      <c r="WAF12"/>
      <c r="WAG12"/>
      <c r="WAH12"/>
      <c r="WAI12"/>
      <c r="WAJ12"/>
      <c r="WAK12"/>
      <c r="WAL12"/>
      <c r="WAM12"/>
      <c r="WAN12"/>
      <c r="WAO12"/>
      <c r="WAP12"/>
      <c r="WAQ12"/>
      <c r="WAR12"/>
      <c r="WAS12"/>
      <c r="WAT12"/>
      <c r="WAU12"/>
      <c r="WAV12"/>
      <c r="WAW12"/>
      <c r="WAX12"/>
      <c r="WAY12"/>
      <c r="WAZ12"/>
      <c r="WBA12"/>
      <c r="WBB12"/>
      <c r="WBC12"/>
      <c r="WBD12"/>
      <c r="WBE12"/>
      <c r="WBF12"/>
      <c r="WBG12"/>
      <c r="WBH12"/>
      <c r="WBI12"/>
      <c r="WBJ12"/>
      <c r="WBK12"/>
      <c r="WBL12"/>
      <c r="WBM12"/>
      <c r="WBN12"/>
      <c r="WBO12"/>
      <c r="WBP12"/>
      <c r="WBQ12"/>
      <c r="WBR12"/>
      <c r="WBS12"/>
      <c r="WBT12"/>
      <c r="WBU12"/>
      <c r="WBV12"/>
      <c r="WBW12"/>
      <c r="WBX12"/>
      <c r="WBY12"/>
      <c r="WBZ12"/>
      <c r="WCA12"/>
      <c r="WCB12"/>
      <c r="WCC12"/>
      <c r="WCD12"/>
      <c r="WCE12"/>
      <c r="WCF12"/>
      <c r="WCG12"/>
      <c r="WCH12"/>
      <c r="WCI12"/>
      <c r="WCJ12"/>
      <c r="WCK12"/>
      <c r="WCL12"/>
      <c r="WCM12"/>
      <c r="WCN12"/>
      <c r="WCO12"/>
      <c r="WCP12"/>
      <c r="WCQ12"/>
      <c r="WCR12"/>
      <c r="WCS12"/>
      <c r="WCT12"/>
      <c r="WCU12"/>
      <c r="WCV12"/>
      <c r="WCW12"/>
      <c r="WCX12"/>
      <c r="WCY12"/>
      <c r="WCZ12"/>
      <c r="WDA12"/>
      <c r="WDB12"/>
      <c r="WDC12"/>
      <c r="WDD12"/>
      <c r="WDE12"/>
      <c r="WDF12"/>
      <c r="WDG12"/>
      <c r="WDH12"/>
      <c r="WDI12"/>
      <c r="WDJ12"/>
      <c r="WDK12"/>
      <c r="WDL12"/>
      <c r="WDM12"/>
      <c r="WDN12"/>
      <c r="WDO12"/>
      <c r="WDP12"/>
      <c r="WDQ12"/>
      <c r="WDR12"/>
      <c r="WDS12"/>
      <c r="WDT12"/>
      <c r="WDU12"/>
      <c r="WDV12"/>
      <c r="WDW12"/>
      <c r="WDX12"/>
      <c r="WDY12"/>
      <c r="WDZ12"/>
      <c r="WEA12"/>
      <c r="WEB12"/>
      <c r="WEC12"/>
      <c r="WED12"/>
      <c r="WEE12"/>
      <c r="WEF12"/>
      <c r="WEG12"/>
      <c r="WEH12"/>
      <c r="WEI12"/>
      <c r="WEJ12"/>
      <c r="WEK12"/>
      <c r="WEL12"/>
      <c r="WEM12"/>
      <c r="WEN12"/>
      <c r="WEO12"/>
      <c r="WEP12"/>
      <c r="WEQ12"/>
      <c r="WER12"/>
      <c r="WES12"/>
      <c r="WET12"/>
      <c r="WEU12"/>
      <c r="WEV12"/>
      <c r="WEW12"/>
      <c r="WEX12"/>
      <c r="WEY12"/>
      <c r="WEZ12"/>
      <c r="WFA12"/>
      <c r="WFB12"/>
      <c r="WFC12"/>
      <c r="WFD12"/>
      <c r="WFE12"/>
      <c r="WFF12"/>
      <c r="WFG12"/>
      <c r="WFH12"/>
      <c r="WFI12"/>
      <c r="WFJ12"/>
      <c r="WFK12"/>
      <c r="WFL12"/>
      <c r="WFM12"/>
      <c r="WFN12"/>
      <c r="WFO12"/>
      <c r="WFP12"/>
      <c r="WFQ12"/>
      <c r="WFR12"/>
      <c r="WFS12"/>
      <c r="WFT12"/>
      <c r="WFU12"/>
      <c r="WFV12"/>
      <c r="WFW12"/>
      <c r="WFX12"/>
      <c r="WFY12"/>
      <c r="WFZ12"/>
      <c r="WGA12"/>
      <c r="WGB12"/>
      <c r="WGC12"/>
      <c r="WGD12"/>
      <c r="WGE12"/>
      <c r="WGF12"/>
      <c r="WGG12"/>
      <c r="WGH12"/>
      <c r="WGI12"/>
      <c r="WGJ12"/>
      <c r="WGK12"/>
      <c r="WGL12"/>
      <c r="WGM12"/>
      <c r="WGN12"/>
      <c r="WGO12"/>
      <c r="WGP12"/>
      <c r="WGQ12"/>
      <c r="WGR12"/>
      <c r="WGS12"/>
      <c r="WGT12"/>
      <c r="WGU12"/>
      <c r="WGV12"/>
      <c r="WGW12"/>
      <c r="WGX12"/>
      <c r="WGY12"/>
      <c r="WGZ12"/>
      <c r="WHA12"/>
      <c r="WHB12"/>
      <c r="WHC12"/>
      <c r="WHD12"/>
      <c r="WHE12"/>
      <c r="WHF12"/>
      <c r="WHG12"/>
      <c r="WHH12"/>
      <c r="WHI12"/>
      <c r="WHJ12"/>
      <c r="WHK12"/>
      <c r="WHL12"/>
      <c r="WHM12"/>
      <c r="WHN12"/>
      <c r="WHO12"/>
      <c r="WHP12"/>
      <c r="WHQ12"/>
      <c r="WHR12"/>
      <c r="WHS12"/>
      <c r="WHT12"/>
      <c r="WHU12"/>
      <c r="WHV12"/>
      <c r="WHW12"/>
      <c r="WHX12"/>
      <c r="WHY12"/>
      <c r="WHZ12"/>
      <c r="WIA12"/>
      <c r="WIB12"/>
      <c r="WIC12"/>
      <c r="WID12"/>
      <c r="WIE12"/>
      <c r="WIF12"/>
      <c r="WIG12"/>
      <c r="WIH12"/>
      <c r="WII12"/>
      <c r="WIJ12"/>
      <c r="WIK12"/>
      <c r="WIL12"/>
      <c r="WIM12"/>
      <c r="WIN12"/>
      <c r="WIO12"/>
      <c r="WIP12"/>
      <c r="WIQ12"/>
      <c r="WIR12"/>
      <c r="WIS12"/>
      <c r="WIT12"/>
      <c r="WIU12"/>
      <c r="WIV12"/>
      <c r="WIW12"/>
      <c r="WIX12"/>
      <c r="WIY12"/>
      <c r="WIZ12"/>
      <c r="WJA12"/>
      <c r="WJB12"/>
      <c r="WJC12"/>
      <c r="WJD12"/>
      <c r="WJE12"/>
      <c r="WJF12"/>
      <c r="WJG12"/>
      <c r="WJH12"/>
      <c r="WJI12"/>
      <c r="WJJ12"/>
      <c r="WJK12"/>
      <c r="WJL12"/>
      <c r="WJM12"/>
      <c r="WJN12"/>
      <c r="WJO12"/>
      <c r="WJP12"/>
      <c r="WJQ12"/>
      <c r="WJR12"/>
      <c r="WJS12"/>
      <c r="WJT12"/>
      <c r="WJU12"/>
      <c r="WJV12"/>
      <c r="WJW12"/>
      <c r="WJX12"/>
      <c r="WJY12"/>
      <c r="WJZ12"/>
      <c r="WKA12"/>
      <c r="WKB12"/>
      <c r="WKC12"/>
      <c r="WKD12"/>
      <c r="WKE12"/>
      <c r="WKF12"/>
      <c r="WKG12"/>
      <c r="WKH12"/>
      <c r="WKI12"/>
      <c r="WKJ12"/>
      <c r="WKK12"/>
      <c r="WKL12"/>
      <c r="WKM12"/>
      <c r="WKN12"/>
      <c r="WKO12"/>
      <c r="WKP12"/>
      <c r="WKQ12"/>
      <c r="WKR12"/>
      <c r="WKS12"/>
      <c r="WKT12"/>
      <c r="WKU12"/>
      <c r="WKV12"/>
      <c r="WKW12"/>
      <c r="WKX12"/>
      <c r="WKY12"/>
      <c r="WKZ12"/>
      <c r="WLA12"/>
      <c r="WLB12"/>
      <c r="WLC12"/>
      <c r="WLD12"/>
      <c r="WLE12"/>
      <c r="WLF12"/>
      <c r="WLG12"/>
      <c r="WLH12"/>
      <c r="WLI12"/>
      <c r="WLJ12"/>
      <c r="WLK12"/>
      <c r="WLL12"/>
      <c r="WLM12"/>
      <c r="WLN12"/>
      <c r="WLO12"/>
      <c r="WLP12"/>
      <c r="WLQ12"/>
      <c r="WLR12"/>
      <c r="WLS12"/>
      <c r="WLT12"/>
      <c r="WLU12"/>
      <c r="WLV12"/>
      <c r="WLW12"/>
      <c r="WLX12"/>
      <c r="WLY12"/>
      <c r="WLZ12"/>
      <c r="WMA12"/>
      <c r="WMB12"/>
      <c r="WMC12"/>
      <c r="WMD12"/>
      <c r="WME12"/>
      <c r="WMF12"/>
      <c r="WMG12"/>
      <c r="WMH12"/>
      <c r="WMI12"/>
      <c r="WMJ12"/>
      <c r="WMK12"/>
      <c r="WML12"/>
      <c r="WMM12"/>
      <c r="WMN12"/>
      <c r="WMO12"/>
      <c r="WMP12"/>
      <c r="WMQ12"/>
      <c r="WMR12"/>
      <c r="WMS12"/>
      <c r="WMT12"/>
      <c r="WMU12"/>
      <c r="WMV12"/>
      <c r="WMW12"/>
      <c r="WMX12"/>
      <c r="WMY12"/>
      <c r="WMZ12"/>
      <c r="WNA12"/>
      <c r="WNB12"/>
      <c r="WNC12"/>
      <c r="WND12"/>
      <c r="WNE12"/>
      <c r="WNF12"/>
      <c r="WNG12"/>
      <c r="WNH12"/>
      <c r="WNI12"/>
      <c r="WNJ12"/>
      <c r="WNK12"/>
      <c r="WNL12"/>
      <c r="WNM12"/>
      <c r="WNN12"/>
      <c r="WNO12"/>
      <c r="WNP12"/>
      <c r="WNQ12"/>
      <c r="WNR12"/>
      <c r="WNS12"/>
      <c r="WNT12"/>
      <c r="WNU12"/>
      <c r="WNV12"/>
      <c r="WNW12"/>
      <c r="WNX12"/>
      <c r="WNY12"/>
      <c r="WNZ12"/>
      <c r="WOA12"/>
      <c r="WOB12"/>
      <c r="WOC12"/>
      <c r="WOD12"/>
      <c r="WOE12"/>
      <c r="WOF12"/>
      <c r="WOG12"/>
      <c r="WOH12"/>
      <c r="WOI12"/>
      <c r="WOJ12"/>
      <c r="WOK12"/>
      <c r="WOL12"/>
      <c r="WOM12"/>
      <c r="WON12"/>
      <c r="WOO12"/>
      <c r="WOP12"/>
      <c r="WOQ12"/>
      <c r="WOR12"/>
      <c r="WOS12"/>
      <c r="WOT12"/>
      <c r="WOU12"/>
      <c r="WOV12"/>
      <c r="WOW12"/>
      <c r="WOX12"/>
      <c r="WOY12"/>
      <c r="WOZ12"/>
      <c r="WPA12"/>
      <c r="WPB12"/>
      <c r="WPC12"/>
      <c r="WPD12"/>
      <c r="WPE12"/>
      <c r="WPF12"/>
      <c r="WPG12"/>
      <c r="WPH12"/>
      <c r="WPI12"/>
      <c r="WPJ12"/>
      <c r="WPK12"/>
      <c r="WPL12"/>
      <c r="WPM12"/>
      <c r="WPN12"/>
      <c r="WPO12"/>
      <c r="WPP12"/>
      <c r="WPQ12"/>
      <c r="WPR12"/>
      <c r="WPS12"/>
      <c r="WPT12"/>
      <c r="WPU12"/>
      <c r="WPV12"/>
      <c r="WPW12"/>
      <c r="WPX12"/>
      <c r="WPY12"/>
      <c r="WPZ12"/>
      <c r="WQA12"/>
      <c r="WQB12"/>
      <c r="WQC12"/>
      <c r="WQD12"/>
      <c r="WQE12"/>
      <c r="WQF12"/>
      <c r="WQG12"/>
      <c r="WQH12"/>
      <c r="WQI12"/>
      <c r="WQJ12"/>
      <c r="WQK12"/>
      <c r="WQL12"/>
      <c r="WQM12"/>
      <c r="WQN12"/>
      <c r="WQO12"/>
      <c r="WQP12"/>
      <c r="WQQ12"/>
      <c r="WQR12"/>
      <c r="WQS12"/>
      <c r="WQT12"/>
      <c r="WQU12"/>
      <c r="WQV12"/>
      <c r="WQW12"/>
      <c r="WQX12"/>
      <c r="WQY12"/>
      <c r="WQZ12"/>
      <c r="WRA12"/>
      <c r="WRB12"/>
      <c r="WRC12"/>
      <c r="WRD12"/>
      <c r="WRE12"/>
      <c r="WRF12"/>
      <c r="WRG12"/>
      <c r="WRH12"/>
      <c r="WRI12"/>
      <c r="WRJ12"/>
      <c r="WRK12"/>
      <c r="WRL12"/>
      <c r="WRM12"/>
      <c r="WRN12"/>
      <c r="WRO12"/>
      <c r="WRP12"/>
      <c r="WRQ12"/>
      <c r="WRR12"/>
      <c r="WRS12"/>
      <c r="WRT12"/>
      <c r="WRU12"/>
      <c r="WRV12"/>
      <c r="WRW12"/>
      <c r="WRX12"/>
      <c r="WRY12"/>
      <c r="WRZ12"/>
      <c r="WSA12"/>
      <c r="WSB12"/>
      <c r="WSC12"/>
      <c r="WSD12"/>
      <c r="WSE12"/>
      <c r="WSF12"/>
      <c r="WSG12"/>
      <c r="WSH12"/>
      <c r="WSI12"/>
      <c r="WSJ12"/>
      <c r="WSK12"/>
      <c r="WSL12"/>
      <c r="WSM12"/>
      <c r="WSN12"/>
      <c r="WSO12"/>
      <c r="WSP12"/>
      <c r="WSQ12"/>
      <c r="WSR12"/>
      <c r="WSS12"/>
      <c r="WST12"/>
      <c r="WSU12"/>
      <c r="WSV12"/>
      <c r="WSW12"/>
      <c r="WSX12"/>
      <c r="WSY12"/>
      <c r="WSZ12"/>
      <c r="WTA12"/>
      <c r="WTB12"/>
      <c r="WTC12"/>
      <c r="WTD12"/>
      <c r="WTE12"/>
      <c r="WTF12"/>
      <c r="WTG12"/>
      <c r="WTH12"/>
      <c r="WTI12"/>
      <c r="WTJ12"/>
      <c r="WTK12"/>
      <c r="WTL12"/>
      <c r="WTM12"/>
      <c r="WTN12"/>
      <c r="WTO12"/>
      <c r="WTP12"/>
      <c r="WTQ12"/>
      <c r="WTR12"/>
      <c r="WTS12"/>
      <c r="WTT12"/>
      <c r="WTU12"/>
      <c r="WTV12"/>
      <c r="WTW12"/>
      <c r="WTX12"/>
      <c r="WTY12"/>
      <c r="WTZ12"/>
      <c r="WUA12"/>
      <c r="WUB12"/>
      <c r="WUC12"/>
      <c r="WUD12"/>
      <c r="WUE12"/>
      <c r="WUF12"/>
      <c r="WUG12"/>
      <c r="WUH12"/>
      <c r="WUI12"/>
      <c r="WUJ12"/>
      <c r="WUK12"/>
      <c r="WUL12"/>
      <c r="WUM12"/>
      <c r="WUN12"/>
      <c r="WUO12"/>
      <c r="WUP12"/>
      <c r="WUQ12"/>
      <c r="WUR12"/>
      <c r="WUS12"/>
      <c r="WUT12"/>
      <c r="WUU12"/>
      <c r="WUV12"/>
      <c r="WUW12"/>
      <c r="WUX12"/>
      <c r="WUY12"/>
      <c r="WUZ12"/>
      <c r="WVA12"/>
      <c r="WVB12"/>
      <c r="WVC12"/>
      <c r="WVD12"/>
      <c r="WVE12"/>
      <c r="WVF12"/>
      <c r="WVG12"/>
      <c r="WVH12"/>
      <c r="WVI12"/>
      <c r="WVJ12"/>
      <c r="WVK12"/>
      <c r="WVL12"/>
      <c r="WVM12"/>
      <c r="WVN12"/>
      <c r="WVO12"/>
      <c r="WVP12"/>
      <c r="WVQ12"/>
      <c r="WVR12"/>
      <c r="WVS12"/>
      <c r="WVT12"/>
      <c r="WVU12"/>
      <c r="WVV12"/>
      <c r="WVW12"/>
      <c r="WVX12"/>
      <c r="WVY12"/>
      <c r="WVZ12"/>
      <c r="WWA12"/>
      <c r="WWB12"/>
      <c r="WWC12"/>
      <c r="WWD12"/>
      <c r="WWE12"/>
      <c r="WWF12"/>
      <c r="WWG12"/>
      <c r="WWH12"/>
      <c r="WWI12"/>
      <c r="WWJ12"/>
      <c r="WWK12"/>
      <c r="WWL12"/>
      <c r="WWM12"/>
      <c r="WWN12"/>
      <c r="WWO12"/>
      <c r="WWP12"/>
      <c r="WWQ12"/>
      <c r="WWR12"/>
      <c r="WWS12"/>
      <c r="WWT12"/>
      <c r="WWU12"/>
      <c r="WWV12"/>
      <c r="WWW12"/>
      <c r="WWX12"/>
      <c r="WWY12"/>
      <c r="WWZ12"/>
      <c r="WXA12"/>
      <c r="WXB12"/>
      <c r="WXC12"/>
      <c r="WXD12"/>
      <c r="WXE12"/>
      <c r="WXF12"/>
      <c r="WXG12"/>
      <c r="WXH12"/>
      <c r="WXI12"/>
      <c r="WXJ12"/>
      <c r="WXK12"/>
      <c r="WXL12"/>
      <c r="WXM12"/>
      <c r="WXN12"/>
      <c r="WXO12"/>
      <c r="WXP12"/>
      <c r="WXQ12"/>
      <c r="WXR12"/>
      <c r="WXS12"/>
      <c r="WXT12"/>
      <c r="WXU12"/>
      <c r="WXV12"/>
      <c r="WXW12"/>
      <c r="WXX12"/>
      <c r="WXY12"/>
      <c r="WXZ12"/>
      <c r="WYA12"/>
      <c r="WYB12"/>
      <c r="WYC12"/>
      <c r="WYD12"/>
      <c r="WYE12"/>
      <c r="WYF12"/>
      <c r="WYG12"/>
      <c r="WYH12"/>
      <c r="WYI12"/>
      <c r="WYJ12"/>
      <c r="WYK12"/>
      <c r="WYL12"/>
      <c r="WYM12"/>
      <c r="WYN12"/>
      <c r="WYO12"/>
      <c r="WYP12"/>
      <c r="WYQ12"/>
      <c r="WYR12"/>
      <c r="WYS12"/>
      <c r="WYT12"/>
      <c r="WYU12"/>
      <c r="WYV12"/>
      <c r="WYW12"/>
      <c r="WYX12"/>
      <c r="WYY12"/>
      <c r="WYZ12"/>
      <c r="WZA12"/>
      <c r="WZB12"/>
      <c r="WZC12"/>
      <c r="WZD12"/>
      <c r="WZE12"/>
      <c r="WZF12"/>
      <c r="WZG12"/>
      <c r="WZH12"/>
      <c r="WZI12"/>
      <c r="WZJ12"/>
      <c r="WZK12"/>
      <c r="WZL12"/>
      <c r="WZM12"/>
      <c r="WZN12"/>
      <c r="WZO12"/>
      <c r="WZP12"/>
      <c r="WZQ12"/>
      <c r="WZR12"/>
      <c r="WZS12"/>
      <c r="WZT12"/>
      <c r="WZU12"/>
      <c r="WZV12"/>
      <c r="WZW12"/>
      <c r="WZX12"/>
      <c r="WZY12"/>
      <c r="WZZ12"/>
      <c r="XAA12"/>
      <c r="XAB12"/>
      <c r="XAC12"/>
      <c r="XAD12"/>
      <c r="XAE12"/>
      <c r="XAF12"/>
      <c r="XAG12"/>
      <c r="XAH12"/>
      <c r="XAI12"/>
      <c r="XAJ12"/>
      <c r="XAK12"/>
      <c r="XAL12"/>
      <c r="XAM12"/>
      <c r="XAN12"/>
      <c r="XAO12"/>
      <c r="XAP12"/>
      <c r="XAQ12"/>
      <c r="XAR12"/>
      <c r="XAS12"/>
      <c r="XAT12"/>
      <c r="XAU12"/>
      <c r="XAV12"/>
      <c r="XAW12"/>
      <c r="XAX12"/>
      <c r="XAY12"/>
      <c r="XAZ12"/>
      <c r="XBA12"/>
      <c r="XBB12"/>
      <c r="XBC12"/>
      <c r="XBD12"/>
      <c r="XBE12"/>
      <c r="XBF12"/>
      <c r="XBG12"/>
      <c r="XBH12"/>
      <c r="XBI12"/>
      <c r="XBJ12"/>
      <c r="XBK12"/>
      <c r="XBL12"/>
      <c r="XBM12"/>
      <c r="XBN12"/>
      <c r="XBO12"/>
      <c r="XBP12"/>
      <c r="XBQ12"/>
      <c r="XBR12"/>
      <c r="XBS12"/>
      <c r="XBT12"/>
      <c r="XBU12"/>
      <c r="XBV12"/>
      <c r="XBW12"/>
      <c r="XBX12"/>
      <c r="XBY12"/>
    </row>
    <row r="13" spans="2:16301" s="9" customFormat="1" ht="42" customHeight="1">
      <c r="B13" s="269"/>
      <c r="C13" s="272" t="s">
        <v>1714</v>
      </c>
      <c r="D13" s="272"/>
      <c r="E13" s="275"/>
      <c r="F13" s="259"/>
      <c r="G13" s="259"/>
      <c r="H13" s="259"/>
      <c r="I13" s="86" t="s">
        <v>1482</v>
      </c>
      <c r="J13" s="81" t="s">
        <v>2342</v>
      </c>
      <c r="K13"/>
      <c r="L13"/>
      <c r="M13"/>
      <c r="N13"/>
      <c r="O13"/>
      <c r="P13"/>
      <c r="Q13"/>
      <c r="R13"/>
      <c r="S13"/>
      <c r="T13"/>
      <c r="U13"/>
      <c r="V13"/>
      <c r="W13"/>
      <c r="X13"/>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c r="GH13"/>
      <c r="GI13"/>
      <c r="GJ13"/>
      <c r="GK13"/>
      <c r="GL13"/>
      <c r="GM13"/>
      <c r="GN13"/>
      <c r="GO13"/>
      <c r="GP13"/>
      <c r="GQ13"/>
      <c r="GR13"/>
      <c r="GS13"/>
      <c r="GT13"/>
      <c r="GU13"/>
      <c r="GV13"/>
      <c r="GW13"/>
      <c r="GX13"/>
      <c r="GY13"/>
      <c r="GZ13"/>
      <c r="HA13"/>
      <c r="HB13"/>
      <c r="HC13"/>
      <c r="HD13"/>
      <c r="HE13"/>
      <c r="HF13"/>
      <c r="HG13"/>
      <c r="HH13"/>
      <c r="HI13"/>
      <c r="HJ13"/>
      <c r="HK13"/>
      <c r="HL13"/>
      <c r="HM13"/>
      <c r="HN13"/>
      <c r="HO13"/>
      <c r="HP13"/>
      <c r="HQ13"/>
      <c r="HR13"/>
      <c r="HS13"/>
      <c r="HT13"/>
      <c r="HU13"/>
      <c r="HV13"/>
      <c r="HW13"/>
      <c r="HX13"/>
      <c r="HY13"/>
      <c r="HZ13"/>
      <c r="IA13"/>
      <c r="IB13"/>
      <c r="IC13"/>
      <c r="ID13"/>
      <c r="IE13"/>
      <c r="IF13"/>
      <c r="IG13"/>
      <c r="IH13"/>
      <c r="II13"/>
      <c r="IJ13"/>
      <c r="IK13"/>
      <c r="IL13"/>
      <c r="IM13"/>
      <c r="IN13"/>
      <c r="IO13"/>
      <c r="IP13"/>
      <c r="IQ13"/>
      <c r="IR13"/>
      <c r="IS13"/>
      <c r="IT13"/>
      <c r="IU13"/>
      <c r="IV13"/>
      <c r="IW13"/>
      <c r="IX13"/>
      <c r="IY13"/>
      <c r="IZ13"/>
      <c r="JA13"/>
      <c r="JB13"/>
      <c r="JC13"/>
      <c r="JD13"/>
      <c r="JE13"/>
      <c r="JF13"/>
      <c r="JG13"/>
      <c r="JH13"/>
      <c r="JI13"/>
      <c r="JJ13"/>
      <c r="JK13"/>
      <c r="JL13"/>
      <c r="JM13"/>
      <c r="JN13"/>
      <c r="JO13"/>
      <c r="JP13"/>
      <c r="JQ13"/>
      <c r="JR13"/>
      <c r="JS13"/>
      <c r="JT13"/>
      <c r="JU13"/>
      <c r="JV13"/>
      <c r="JW13"/>
      <c r="JX13"/>
      <c r="JY13"/>
      <c r="JZ13"/>
      <c r="KA13"/>
      <c r="KB13"/>
      <c r="KC13"/>
      <c r="KD13"/>
      <c r="KE13"/>
      <c r="KF13"/>
      <c r="KG13"/>
      <c r="KH13"/>
      <c r="KI13"/>
      <c r="KJ13"/>
      <c r="KK13"/>
      <c r="KL13"/>
      <c r="KM13"/>
      <c r="KN13"/>
      <c r="KO13"/>
      <c r="KP13"/>
      <c r="KQ13"/>
      <c r="KR13"/>
      <c r="KS13"/>
      <c r="KT13"/>
      <c r="KU13"/>
      <c r="KV13"/>
      <c r="KW13"/>
      <c r="KX13"/>
      <c r="KY13"/>
      <c r="KZ13"/>
      <c r="LA13"/>
      <c r="LB13"/>
      <c r="LC13"/>
      <c r="LD13"/>
      <c r="LE13"/>
      <c r="LF13"/>
      <c r="LG13"/>
      <c r="LH13"/>
      <c r="LI13"/>
      <c r="LJ13"/>
      <c r="LK13"/>
      <c r="LL13"/>
      <c r="LM13"/>
      <c r="LN13"/>
      <c r="LO13"/>
      <c r="LP13"/>
      <c r="LQ13"/>
      <c r="LR13"/>
      <c r="LS13"/>
      <c r="LT13"/>
      <c r="LU13"/>
      <c r="LV13"/>
      <c r="LW13"/>
      <c r="LX13"/>
      <c r="LY13"/>
      <c r="LZ13"/>
      <c r="MA13"/>
      <c r="MB13"/>
      <c r="MC13"/>
      <c r="MD13"/>
      <c r="ME13"/>
      <c r="MF13"/>
      <c r="MG13"/>
      <c r="MH13"/>
      <c r="MI13"/>
      <c r="MJ13"/>
      <c r="MK13"/>
      <c r="ML13"/>
      <c r="MM13"/>
      <c r="MN13"/>
      <c r="MO13"/>
      <c r="MP13"/>
      <c r="MQ13"/>
      <c r="MR13"/>
      <c r="MS13"/>
      <c r="MT13"/>
      <c r="MU13"/>
      <c r="MV13"/>
      <c r="MW13"/>
      <c r="MX13"/>
      <c r="MY13"/>
      <c r="MZ13"/>
      <c r="NA13"/>
      <c r="NB13"/>
      <c r="NC13"/>
      <c r="ND13"/>
      <c r="NE13"/>
      <c r="NF13"/>
      <c r="NG13"/>
      <c r="NH13"/>
      <c r="NI13"/>
      <c r="NJ13"/>
      <c r="NK13"/>
      <c r="NL13"/>
      <c r="NM13"/>
      <c r="NN13"/>
      <c r="NO13"/>
      <c r="NP13"/>
      <c r="NQ13"/>
      <c r="NR13"/>
      <c r="NS13"/>
      <c r="NT13"/>
      <c r="NU13"/>
      <c r="NV13"/>
      <c r="NW13"/>
      <c r="NX13"/>
      <c r="NY13"/>
      <c r="NZ13"/>
      <c r="OA13"/>
      <c r="OB13"/>
      <c r="OC13"/>
      <c r="OD13"/>
      <c r="OE13"/>
      <c r="OF13"/>
      <c r="OG13"/>
      <c r="OH13"/>
      <c r="OI13"/>
      <c r="OJ13"/>
      <c r="OK13"/>
      <c r="OL13"/>
      <c r="OM13"/>
      <c r="ON13"/>
      <c r="OO13"/>
      <c r="OP13"/>
      <c r="OQ13"/>
      <c r="OR13"/>
      <c r="OS13"/>
      <c r="OT13"/>
      <c r="OU13"/>
      <c r="OV13"/>
      <c r="OW13"/>
      <c r="OX13"/>
      <c r="OY13"/>
      <c r="OZ13"/>
      <c r="PA13"/>
      <c r="PB13"/>
      <c r="PC13"/>
      <c r="PD13"/>
      <c r="PE13"/>
      <c r="PF13"/>
      <c r="PG13"/>
      <c r="PH13"/>
      <c r="PI13"/>
      <c r="PJ13"/>
      <c r="PK13"/>
      <c r="PL13"/>
      <c r="PM13"/>
      <c r="PN13"/>
      <c r="PO13"/>
      <c r="PP13"/>
      <c r="PQ13"/>
      <c r="PR13"/>
      <c r="PS13"/>
      <c r="PT13"/>
      <c r="PU13"/>
      <c r="PV13"/>
      <c r="PW13"/>
      <c r="PX13"/>
      <c r="PY13"/>
      <c r="PZ13"/>
      <c r="QA13"/>
      <c r="QB13"/>
      <c r="QC13"/>
      <c r="QD13"/>
      <c r="QE13"/>
      <c r="QF13"/>
      <c r="QG13"/>
      <c r="QH13"/>
      <c r="QI13"/>
      <c r="QJ13"/>
      <c r="QK13"/>
      <c r="QL13"/>
      <c r="QM13"/>
      <c r="QN13"/>
      <c r="QO13"/>
      <c r="QP13"/>
      <c r="QQ13"/>
      <c r="QR13"/>
      <c r="QS13"/>
      <c r="QT13"/>
      <c r="QU13"/>
      <c r="QV13"/>
      <c r="QW13"/>
      <c r="QX13"/>
      <c r="QY13"/>
      <c r="QZ13"/>
      <c r="RA13"/>
      <c r="RB13"/>
      <c r="RC13"/>
      <c r="RD13"/>
      <c r="RE13"/>
      <c r="RF13"/>
      <c r="RG13"/>
      <c r="RH13"/>
      <c r="RI13"/>
      <c r="RJ13"/>
      <c r="RK13"/>
      <c r="RL13"/>
      <c r="RM13"/>
      <c r="RN13"/>
      <c r="RO13"/>
      <c r="RP13"/>
      <c r="RQ13"/>
      <c r="RR13"/>
      <c r="RS13"/>
      <c r="RT13"/>
      <c r="RU13"/>
      <c r="RV13"/>
      <c r="RW13"/>
      <c r="RX13"/>
      <c r="RY13"/>
      <c r="RZ13"/>
      <c r="SA13"/>
      <c r="SB13"/>
      <c r="SC13"/>
      <c r="SD13"/>
      <c r="SE13"/>
      <c r="SF13"/>
      <c r="SG13"/>
      <c r="SH13"/>
      <c r="SI13"/>
      <c r="SJ13"/>
      <c r="SK13"/>
      <c r="SL13"/>
      <c r="SM13"/>
      <c r="SN13"/>
      <c r="SO13"/>
      <c r="SP13"/>
      <c r="SQ13"/>
      <c r="SR13"/>
      <c r="SS13"/>
      <c r="ST13"/>
      <c r="SU13"/>
      <c r="SV13"/>
      <c r="SW13"/>
      <c r="SX13"/>
      <c r="SY13"/>
      <c r="SZ13"/>
      <c r="TA13"/>
      <c r="TB13"/>
      <c r="TC13"/>
      <c r="TD13"/>
      <c r="TE13"/>
      <c r="TF13"/>
      <c r="TG13"/>
      <c r="TH13"/>
      <c r="TI13"/>
      <c r="TJ13"/>
      <c r="TK13"/>
      <c r="TL13"/>
      <c r="TM13"/>
      <c r="TN13"/>
      <c r="TO13"/>
      <c r="TP13"/>
      <c r="TQ13"/>
      <c r="TR13"/>
      <c r="TS13"/>
      <c r="TT13"/>
      <c r="TU13"/>
      <c r="TV13"/>
      <c r="TW13"/>
      <c r="TX13"/>
      <c r="TY13"/>
      <c r="TZ13"/>
      <c r="UA13"/>
      <c r="UB13"/>
      <c r="UC13"/>
      <c r="UD13"/>
      <c r="UE13"/>
      <c r="UF13"/>
      <c r="UG13"/>
      <c r="UH13"/>
      <c r="UI13"/>
      <c r="UJ13"/>
      <c r="UK13"/>
      <c r="UL13"/>
      <c r="UM13"/>
      <c r="UN13"/>
      <c r="UO13"/>
      <c r="UP13"/>
      <c r="UQ13"/>
      <c r="UR13"/>
      <c r="US13"/>
      <c r="UT13"/>
      <c r="UU13"/>
      <c r="UV13"/>
      <c r="UW13"/>
      <c r="UX13"/>
      <c r="UY13"/>
      <c r="UZ13"/>
      <c r="VA13"/>
      <c r="VB13"/>
      <c r="VC13"/>
      <c r="VD13"/>
      <c r="VE13"/>
      <c r="VF13"/>
      <c r="VG13"/>
      <c r="VH13"/>
      <c r="VI13"/>
      <c r="VJ13"/>
      <c r="VK13"/>
      <c r="VL13"/>
      <c r="VM13"/>
      <c r="VN13"/>
      <c r="VO13"/>
      <c r="VP13"/>
      <c r="VQ13"/>
      <c r="VR13"/>
      <c r="VS13"/>
      <c r="VT13"/>
      <c r="VU13"/>
      <c r="VV13"/>
      <c r="VW13"/>
      <c r="VX13"/>
      <c r="VY13"/>
      <c r="VZ13"/>
      <c r="WA13"/>
      <c r="WB13"/>
      <c r="WC13"/>
      <c r="WD13"/>
      <c r="WE13"/>
      <c r="WF13"/>
      <c r="WG13"/>
      <c r="WH13"/>
      <c r="WI13"/>
      <c r="WJ13"/>
      <c r="WK13"/>
      <c r="WL13"/>
      <c r="WM13"/>
      <c r="WN13"/>
      <c r="WO13"/>
      <c r="WP13"/>
      <c r="WQ13"/>
      <c r="WR13"/>
      <c r="WS13"/>
      <c r="WT13"/>
      <c r="WU13"/>
      <c r="WV13"/>
      <c r="WW13"/>
      <c r="WX13"/>
      <c r="WY13"/>
      <c r="WZ13"/>
      <c r="XA13"/>
      <c r="XB13"/>
      <c r="XC13"/>
      <c r="XD13"/>
      <c r="XE13"/>
      <c r="XF13"/>
      <c r="XG13"/>
      <c r="XH13"/>
      <c r="XI13"/>
      <c r="XJ13"/>
      <c r="XK13"/>
      <c r="XL13"/>
      <c r="XM13"/>
      <c r="XN13"/>
      <c r="XO13"/>
      <c r="XP13"/>
      <c r="XQ13"/>
      <c r="XR13"/>
      <c r="XS13"/>
      <c r="XT13"/>
      <c r="XU13"/>
      <c r="XV13"/>
      <c r="XW13"/>
      <c r="XX13"/>
      <c r="XY13"/>
      <c r="XZ13"/>
      <c r="YA13"/>
      <c r="YB13"/>
      <c r="YC13"/>
      <c r="YD13"/>
      <c r="YE13"/>
      <c r="YF13"/>
      <c r="YG13"/>
      <c r="YH13"/>
      <c r="YI13"/>
      <c r="YJ13"/>
      <c r="YK13"/>
      <c r="YL13"/>
      <c r="YM13"/>
      <c r="YN13"/>
      <c r="YO13"/>
      <c r="YP13"/>
      <c r="YQ13"/>
      <c r="YR13"/>
      <c r="YS13"/>
      <c r="YT13"/>
      <c r="YU13"/>
      <c r="YV13"/>
      <c r="YW13"/>
      <c r="YX13"/>
      <c r="YY13"/>
      <c r="YZ13"/>
      <c r="ZA13"/>
      <c r="ZB13"/>
      <c r="ZC13"/>
      <c r="ZD13"/>
      <c r="ZE13"/>
      <c r="ZF13"/>
      <c r="ZG13"/>
      <c r="ZH13"/>
      <c r="ZI13"/>
      <c r="ZJ13"/>
      <c r="ZK13"/>
      <c r="ZL13"/>
      <c r="ZM13"/>
      <c r="ZN13"/>
      <c r="ZO13"/>
      <c r="ZP13"/>
      <c r="ZQ13"/>
      <c r="ZR13"/>
      <c r="ZS13"/>
      <c r="ZT13"/>
      <c r="ZU13"/>
      <c r="ZV13"/>
      <c r="ZW13"/>
      <c r="ZX13"/>
      <c r="ZY13"/>
      <c r="ZZ13"/>
      <c r="AAA13"/>
      <c r="AAB13"/>
      <c r="AAC13"/>
      <c r="AAD13"/>
      <c r="AAE13"/>
      <c r="AAF13"/>
      <c r="AAG13"/>
      <c r="AAH13"/>
      <c r="AAI13"/>
      <c r="AAJ13"/>
      <c r="AAK13"/>
      <c r="AAL13"/>
      <c r="AAM13"/>
      <c r="AAN13"/>
      <c r="AAO13"/>
      <c r="AAP13"/>
      <c r="AAQ13"/>
      <c r="AAR13"/>
      <c r="AAS13"/>
      <c r="AAT13"/>
      <c r="AAU13"/>
      <c r="AAV13"/>
      <c r="AAW13"/>
      <c r="AAX13"/>
      <c r="AAY13"/>
      <c r="AAZ13"/>
      <c r="ABA13"/>
      <c r="ABB13"/>
      <c r="ABC13"/>
      <c r="ABD13"/>
      <c r="ABE13"/>
      <c r="ABF13"/>
      <c r="ABG13"/>
      <c r="ABH13"/>
      <c r="ABI13"/>
      <c r="ABJ13"/>
      <c r="ABK13"/>
      <c r="ABL13"/>
      <c r="ABM13"/>
      <c r="ABN13"/>
      <c r="ABO13"/>
      <c r="ABP13"/>
      <c r="ABQ13"/>
      <c r="ABR13"/>
      <c r="ABS13"/>
      <c r="ABT13"/>
      <c r="ABU13"/>
      <c r="ABV13"/>
      <c r="ABW13"/>
      <c r="ABX13"/>
      <c r="ABY13"/>
      <c r="ABZ13"/>
      <c r="ACA13"/>
      <c r="ACB13"/>
      <c r="ACC13"/>
      <c r="ACD13"/>
      <c r="ACE13"/>
      <c r="ACF13"/>
      <c r="ACG13"/>
      <c r="ACH13"/>
      <c r="ACI13"/>
      <c r="ACJ13"/>
      <c r="ACK13"/>
      <c r="ACL13"/>
      <c r="ACM13"/>
      <c r="ACN13"/>
      <c r="ACO13"/>
      <c r="ACP13"/>
      <c r="ACQ13"/>
      <c r="ACR13"/>
      <c r="ACS13"/>
      <c r="ACT13"/>
      <c r="ACU13"/>
      <c r="ACV13"/>
      <c r="ACW13"/>
      <c r="ACX13"/>
      <c r="ACY13"/>
      <c r="ACZ13"/>
      <c r="ADA13"/>
      <c r="ADB13"/>
      <c r="ADC13"/>
      <c r="ADD13"/>
      <c r="ADE13"/>
      <c r="ADF13"/>
      <c r="ADG13"/>
      <c r="ADH13"/>
      <c r="ADI13"/>
      <c r="ADJ13"/>
      <c r="ADK13"/>
      <c r="ADL13"/>
      <c r="ADM13"/>
      <c r="ADN13"/>
      <c r="ADO13"/>
      <c r="ADP13"/>
      <c r="ADQ13"/>
      <c r="ADR13"/>
      <c r="ADS13"/>
      <c r="ADT13"/>
      <c r="ADU13"/>
      <c r="ADV13"/>
      <c r="ADW13"/>
      <c r="ADX13"/>
      <c r="ADY13"/>
      <c r="ADZ13"/>
      <c r="AEA13"/>
      <c r="AEB13"/>
      <c r="AEC13"/>
      <c r="AED13"/>
      <c r="AEE13"/>
      <c r="AEF13"/>
      <c r="AEG13"/>
      <c r="AEH13"/>
      <c r="AEI13"/>
      <c r="AEJ13"/>
      <c r="AEK13"/>
      <c r="AEL13"/>
      <c r="AEM13"/>
      <c r="AEN13"/>
      <c r="AEO13"/>
      <c r="AEP13"/>
      <c r="AEQ13"/>
      <c r="AER13"/>
      <c r="AES13"/>
      <c r="AET13"/>
      <c r="AEU13"/>
      <c r="AEV13"/>
      <c r="AEW13"/>
      <c r="AEX13"/>
      <c r="AEY13"/>
      <c r="AEZ13"/>
      <c r="AFA13"/>
      <c r="AFB13"/>
      <c r="AFC13"/>
      <c r="AFD13"/>
      <c r="AFE13"/>
      <c r="AFF13"/>
      <c r="AFG13"/>
      <c r="AFH13"/>
      <c r="AFI13"/>
      <c r="AFJ13"/>
      <c r="AFK13"/>
      <c r="AFL13"/>
      <c r="AFM13"/>
      <c r="AFN13"/>
      <c r="AFO13"/>
      <c r="AFP13"/>
      <c r="AFQ13"/>
      <c r="AFR13"/>
      <c r="AFS13"/>
      <c r="AFT13"/>
      <c r="AFU13"/>
      <c r="AFV13"/>
      <c r="AFW13"/>
      <c r="AFX13"/>
      <c r="AFY13"/>
      <c r="AFZ13"/>
      <c r="AGA13"/>
      <c r="AGB13"/>
      <c r="AGC13"/>
      <c r="AGD13"/>
      <c r="AGE13"/>
      <c r="AGF13"/>
      <c r="AGG13"/>
      <c r="AGH13"/>
      <c r="AGI13"/>
      <c r="AGJ13"/>
      <c r="AGK13"/>
      <c r="AGL13"/>
      <c r="AGM13"/>
      <c r="AGN13"/>
      <c r="AGO13"/>
      <c r="AGP13"/>
      <c r="AGQ13"/>
      <c r="AGR13"/>
      <c r="AGS13"/>
      <c r="AGT13"/>
      <c r="AGU13"/>
      <c r="AGV13"/>
      <c r="AGW13"/>
      <c r="AGX13"/>
      <c r="AGY13"/>
      <c r="AGZ13"/>
      <c r="AHA13"/>
      <c r="AHB13"/>
      <c r="AHC13"/>
      <c r="AHD13"/>
      <c r="AHE13"/>
      <c r="AHF13"/>
      <c r="AHG13"/>
      <c r="AHH13"/>
      <c r="AHI13"/>
      <c r="AHJ13"/>
      <c r="AHK13"/>
      <c r="AHL13"/>
      <c r="AHM13"/>
      <c r="AHN13"/>
      <c r="AHO13"/>
      <c r="AHP13"/>
      <c r="AHQ13"/>
      <c r="AHR13"/>
      <c r="AHS13"/>
      <c r="AHT13"/>
      <c r="AHU13"/>
      <c r="AHV13"/>
      <c r="AHW13"/>
      <c r="AHX13"/>
      <c r="AHY13"/>
      <c r="AHZ13"/>
      <c r="AIA13"/>
      <c r="AIB13"/>
      <c r="AIC13"/>
      <c r="AID13"/>
      <c r="AIE13"/>
      <c r="AIF13"/>
      <c r="AIG13"/>
      <c r="AIH13"/>
      <c r="AII13"/>
      <c r="AIJ13"/>
      <c r="AIK13"/>
      <c r="AIL13"/>
      <c r="AIM13"/>
      <c r="AIN13"/>
      <c r="AIO13"/>
      <c r="AIP13"/>
      <c r="AIQ13"/>
      <c r="AIR13"/>
      <c r="AIS13"/>
      <c r="AIT13"/>
      <c r="AIU13"/>
      <c r="AIV13"/>
      <c r="AIW13"/>
      <c r="AIX13"/>
      <c r="AIY13"/>
      <c r="AIZ13"/>
      <c r="AJA13"/>
      <c r="AJB13"/>
      <c r="AJC13"/>
      <c r="AJD13"/>
      <c r="AJE13"/>
      <c r="AJF13"/>
      <c r="AJG13"/>
      <c r="AJH13"/>
      <c r="AJI13"/>
      <c r="AJJ13"/>
      <c r="AJK13"/>
      <c r="AJL13"/>
      <c r="AJM13"/>
      <c r="AJN13"/>
      <c r="AJO13"/>
      <c r="AJP13"/>
      <c r="AJQ13"/>
      <c r="AJR13"/>
      <c r="AJS13"/>
      <c r="AJT13"/>
      <c r="AJU13"/>
      <c r="AJV13"/>
      <c r="AJW13"/>
      <c r="AJX13"/>
      <c r="AJY13"/>
      <c r="AJZ13"/>
      <c r="AKA13"/>
      <c r="AKB13"/>
      <c r="AKC13"/>
      <c r="AKD13"/>
      <c r="AKE13"/>
      <c r="AKF13"/>
      <c r="AKG13"/>
      <c r="AKH13"/>
      <c r="AKI13"/>
      <c r="AKJ13"/>
      <c r="AKK13"/>
      <c r="AKL13"/>
      <c r="AKM13"/>
      <c r="AKN13"/>
      <c r="AKO13"/>
      <c r="AKP13"/>
      <c r="AKQ13"/>
      <c r="AKR13"/>
      <c r="AKS13"/>
      <c r="AKT13"/>
      <c r="AKU13"/>
      <c r="AKV13"/>
      <c r="AKW13"/>
      <c r="AKX13"/>
      <c r="AKY13"/>
      <c r="AKZ13"/>
      <c r="ALA13"/>
      <c r="ALB13"/>
      <c r="ALC13"/>
      <c r="ALD13"/>
      <c r="ALE13"/>
      <c r="ALF13"/>
      <c r="ALG13"/>
      <c r="ALH13"/>
      <c r="ALI13"/>
      <c r="ALJ13"/>
      <c r="ALK13"/>
      <c r="ALL13"/>
      <c r="ALM13"/>
      <c r="ALN13"/>
      <c r="ALO13"/>
      <c r="ALP13"/>
      <c r="ALQ13"/>
      <c r="ALR13"/>
      <c r="ALS13"/>
      <c r="ALT13"/>
      <c r="ALU13"/>
      <c r="ALV13"/>
      <c r="ALW13"/>
      <c r="ALX13"/>
      <c r="ALY13"/>
      <c r="ALZ13"/>
      <c r="AMA13"/>
      <c r="AMB13"/>
      <c r="AMC13"/>
      <c r="AMD13"/>
      <c r="AME13"/>
      <c r="AMF13"/>
      <c r="AMG13"/>
      <c r="AMH13"/>
      <c r="AMI13"/>
      <c r="AMJ13"/>
      <c r="AMK13"/>
      <c r="AML13"/>
      <c r="AMM13"/>
      <c r="AMN13"/>
      <c r="AMO13"/>
      <c r="AMP13"/>
      <c r="AMQ13"/>
      <c r="AMR13"/>
      <c r="AMS13"/>
      <c r="AMT13"/>
      <c r="AMU13"/>
      <c r="AMV13"/>
      <c r="AMW13"/>
      <c r="AMX13"/>
      <c r="AMY13"/>
      <c r="AMZ13"/>
      <c r="ANA13"/>
      <c r="ANB13"/>
      <c r="ANC13"/>
      <c r="AND13"/>
      <c r="ANE13"/>
      <c r="ANF13"/>
      <c r="ANG13"/>
      <c r="ANH13"/>
      <c r="ANI13"/>
      <c r="ANJ13"/>
      <c r="ANK13"/>
      <c r="ANL13"/>
      <c r="ANM13"/>
      <c r="ANN13"/>
      <c r="ANO13"/>
      <c r="ANP13"/>
      <c r="ANQ13"/>
      <c r="ANR13"/>
      <c r="ANS13"/>
      <c r="ANT13"/>
      <c r="ANU13"/>
      <c r="ANV13"/>
      <c r="ANW13"/>
      <c r="ANX13"/>
      <c r="ANY13"/>
      <c r="ANZ13"/>
      <c r="AOA13"/>
      <c r="AOB13"/>
      <c r="AOC13"/>
      <c r="AOD13"/>
      <c r="AOE13"/>
      <c r="AOF13"/>
      <c r="AOG13"/>
      <c r="AOH13"/>
      <c r="AOI13"/>
      <c r="AOJ13"/>
      <c r="AOK13"/>
      <c r="AOL13"/>
      <c r="AOM13"/>
      <c r="AON13"/>
      <c r="AOO13"/>
      <c r="AOP13"/>
      <c r="AOQ13"/>
      <c r="AOR13"/>
      <c r="AOS13"/>
      <c r="AOT13"/>
      <c r="AOU13"/>
      <c r="AOV13"/>
      <c r="AOW13"/>
      <c r="AOX13"/>
      <c r="AOY13"/>
      <c r="AOZ13"/>
      <c r="APA13"/>
      <c r="APB13"/>
      <c r="APC13"/>
      <c r="APD13"/>
      <c r="APE13"/>
      <c r="APF13"/>
      <c r="APG13"/>
      <c r="APH13"/>
      <c r="API13"/>
      <c r="APJ13"/>
      <c r="APK13"/>
      <c r="APL13"/>
      <c r="APM13"/>
      <c r="APN13"/>
      <c r="APO13"/>
      <c r="APP13"/>
      <c r="APQ13"/>
      <c r="APR13"/>
      <c r="APS13"/>
      <c r="APT13"/>
      <c r="APU13"/>
      <c r="APV13"/>
      <c r="APW13"/>
      <c r="APX13"/>
      <c r="APY13"/>
      <c r="APZ13"/>
      <c r="AQA13"/>
      <c r="AQB13"/>
      <c r="AQC13"/>
      <c r="AQD13"/>
      <c r="AQE13"/>
      <c r="AQF13"/>
      <c r="AQG13"/>
      <c r="AQH13"/>
      <c r="AQI13"/>
      <c r="AQJ13"/>
      <c r="AQK13"/>
      <c r="AQL13"/>
      <c r="AQM13"/>
      <c r="AQN13"/>
      <c r="AQO13"/>
      <c r="AQP13"/>
      <c r="AQQ13"/>
      <c r="AQR13"/>
      <c r="AQS13"/>
      <c r="AQT13"/>
      <c r="AQU13"/>
      <c r="AQV13"/>
      <c r="AQW13"/>
      <c r="AQX13"/>
      <c r="AQY13"/>
      <c r="AQZ13"/>
      <c r="ARA13"/>
      <c r="ARB13"/>
      <c r="ARC13"/>
      <c r="ARD13"/>
      <c r="ARE13"/>
      <c r="ARF13"/>
      <c r="ARG13"/>
      <c r="ARH13"/>
      <c r="ARI13"/>
      <c r="ARJ13"/>
      <c r="ARK13"/>
      <c r="ARL13"/>
      <c r="ARM13"/>
      <c r="ARN13"/>
      <c r="ARO13"/>
      <c r="ARP13"/>
      <c r="ARQ13"/>
      <c r="ARR13"/>
      <c r="ARS13"/>
      <c r="ART13"/>
      <c r="ARU13"/>
      <c r="ARV13"/>
      <c r="ARW13"/>
      <c r="ARX13"/>
      <c r="ARY13"/>
      <c r="ARZ13"/>
      <c r="ASA13"/>
      <c r="ASB13"/>
      <c r="ASC13"/>
      <c r="ASD13"/>
      <c r="ASE13"/>
      <c r="ASF13"/>
      <c r="ASG13"/>
      <c r="ASH13"/>
      <c r="ASI13"/>
      <c r="ASJ13"/>
      <c r="ASK13"/>
      <c r="ASL13"/>
      <c r="ASM13"/>
      <c r="ASN13"/>
      <c r="ASO13"/>
      <c r="ASP13"/>
      <c r="ASQ13"/>
      <c r="ASR13"/>
      <c r="ASS13"/>
      <c r="AST13"/>
      <c r="ASU13"/>
      <c r="ASV13"/>
      <c r="ASW13"/>
      <c r="ASX13"/>
      <c r="ASY13"/>
      <c r="ASZ13"/>
      <c r="ATA13"/>
      <c r="ATB13"/>
      <c r="ATC13"/>
      <c r="ATD13"/>
      <c r="ATE13"/>
      <c r="ATF13"/>
      <c r="ATG13"/>
      <c r="ATH13"/>
      <c r="ATI13"/>
      <c r="ATJ13"/>
      <c r="ATK13"/>
      <c r="ATL13"/>
      <c r="ATM13"/>
      <c r="ATN13"/>
      <c r="ATO13"/>
      <c r="ATP13"/>
      <c r="ATQ13"/>
      <c r="ATR13"/>
      <c r="ATS13"/>
      <c r="ATT13"/>
      <c r="ATU13"/>
      <c r="ATV13"/>
      <c r="ATW13"/>
      <c r="ATX13"/>
      <c r="ATY13"/>
      <c r="ATZ13"/>
      <c r="AUA13"/>
      <c r="AUB13"/>
      <c r="AUC13"/>
      <c r="AUD13"/>
      <c r="AUE13"/>
      <c r="AUF13"/>
      <c r="AUG13"/>
      <c r="AUH13"/>
      <c r="AUI13"/>
      <c r="AUJ13"/>
      <c r="AUK13"/>
      <c r="AUL13"/>
      <c r="AUM13"/>
      <c r="AUN13"/>
      <c r="AUO13"/>
      <c r="AUP13"/>
      <c r="AUQ13"/>
      <c r="AUR13"/>
      <c r="AUS13"/>
      <c r="AUT13"/>
      <c r="AUU13"/>
      <c r="AUV13"/>
      <c r="AUW13"/>
      <c r="AUX13"/>
      <c r="AUY13"/>
      <c r="AUZ13"/>
      <c r="AVA13"/>
      <c r="AVB13"/>
      <c r="AVC13"/>
      <c r="AVD13"/>
      <c r="AVE13"/>
      <c r="AVF13"/>
      <c r="AVG13"/>
      <c r="AVH13"/>
      <c r="AVI13"/>
      <c r="AVJ13"/>
      <c r="AVK13"/>
      <c r="AVL13"/>
      <c r="AVM13"/>
      <c r="AVN13"/>
      <c r="AVO13"/>
      <c r="AVP13"/>
      <c r="AVQ13"/>
      <c r="AVR13"/>
      <c r="AVS13"/>
      <c r="AVT13"/>
      <c r="AVU13"/>
      <c r="AVV13"/>
      <c r="AVW13"/>
      <c r="AVX13"/>
      <c r="AVY13"/>
      <c r="AVZ13"/>
      <c r="AWA13"/>
      <c r="AWB13"/>
      <c r="AWC13"/>
      <c r="AWD13"/>
      <c r="AWE13"/>
      <c r="AWF13"/>
      <c r="AWG13"/>
      <c r="AWH13"/>
      <c r="AWI13"/>
      <c r="AWJ13"/>
      <c r="AWK13"/>
      <c r="AWL13"/>
      <c r="AWM13"/>
      <c r="AWN13"/>
      <c r="AWO13"/>
      <c r="AWP13"/>
      <c r="AWQ13"/>
      <c r="AWR13"/>
      <c r="AWS13"/>
      <c r="AWT13"/>
      <c r="AWU13"/>
      <c r="AWV13"/>
      <c r="AWW13"/>
      <c r="AWX13"/>
      <c r="AWY13"/>
      <c r="AWZ13"/>
      <c r="AXA13"/>
      <c r="AXB13"/>
      <c r="AXC13"/>
      <c r="AXD13"/>
      <c r="AXE13"/>
      <c r="AXF13"/>
      <c r="AXG13"/>
      <c r="AXH13"/>
      <c r="AXI13"/>
      <c r="AXJ13"/>
      <c r="AXK13"/>
      <c r="AXL13"/>
      <c r="AXM13"/>
      <c r="AXN13"/>
      <c r="AXO13"/>
      <c r="AXP13"/>
      <c r="AXQ13"/>
      <c r="AXR13"/>
      <c r="AXS13"/>
      <c r="AXT13"/>
      <c r="AXU13"/>
      <c r="AXV13"/>
      <c r="AXW13"/>
      <c r="AXX13"/>
      <c r="AXY13"/>
      <c r="AXZ13"/>
      <c r="AYA13"/>
      <c r="AYB13"/>
      <c r="AYC13"/>
      <c r="AYD13"/>
      <c r="AYE13"/>
      <c r="AYF13"/>
      <c r="AYG13"/>
      <c r="AYH13"/>
      <c r="AYI13"/>
      <c r="AYJ13"/>
      <c r="AYK13"/>
      <c r="AYL13"/>
      <c r="AYM13"/>
      <c r="AYN13"/>
      <c r="AYO13"/>
      <c r="AYP13"/>
      <c r="AYQ13"/>
      <c r="AYR13"/>
      <c r="AYS13"/>
      <c r="AYT13"/>
      <c r="AYU13"/>
      <c r="AYV13"/>
      <c r="AYW13"/>
      <c r="AYX13"/>
      <c r="AYY13"/>
      <c r="AYZ13"/>
      <c r="AZA13"/>
      <c r="AZB13"/>
      <c r="AZC13"/>
      <c r="AZD13"/>
      <c r="AZE13"/>
      <c r="AZF13"/>
      <c r="AZG13"/>
      <c r="AZH13"/>
      <c r="AZI13"/>
      <c r="AZJ13"/>
      <c r="AZK13"/>
      <c r="AZL13"/>
      <c r="AZM13"/>
      <c r="AZN13"/>
      <c r="AZO13"/>
      <c r="AZP13"/>
      <c r="AZQ13"/>
      <c r="AZR13"/>
      <c r="AZS13"/>
      <c r="AZT13"/>
      <c r="AZU13"/>
      <c r="AZV13"/>
      <c r="AZW13"/>
      <c r="AZX13"/>
      <c r="AZY13"/>
      <c r="AZZ13"/>
      <c r="BAA13"/>
      <c r="BAB13"/>
      <c r="BAC13"/>
      <c r="BAD13"/>
      <c r="BAE13"/>
      <c r="BAF13"/>
      <c r="BAG13"/>
      <c r="BAH13"/>
      <c r="BAI13"/>
      <c r="BAJ13"/>
      <c r="BAK13"/>
      <c r="BAL13"/>
      <c r="BAM13"/>
      <c r="BAN13"/>
      <c r="BAO13"/>
      <c r="BAP13"/>
      <c r="BAQ13"/>
      <c r="BAR13"/>
      <c r="BAS13"/>
      <c r="BAT13"/>
      <c r="BAU13"/>
      <c r="BAV13"/>
      <c r="BAW13"/>
      <c r="BAX13"/>
      <c r="BAY13"/>
      <c r="BAZ13"/>
      <c r="BBA13"/>
      <c r="BBB13"/>
      <c r="BBC13"/>
      <c r="BBD13"/>
      <c r="BBE13"/>
      <c r="BBF13"/>
      <c r="BBG13"/>
      <c r="BBH13"/>
      <c r="BBI13"/>
      <c r="BBJ13"/>
      <c r="BBK13"/>
      <c r="BBL13"/>
      <c r="BBM13"/>
      <c r="BBN13"/>
      <c r="BBO13"/>
      <c r="BBP13"/>
      <c r="BBQ13"/>
      <c r="BBR13"/>
      <c r="BBS13"/>
      <c r="BBT13"/>
      <c r="BBU13"/>
      <c r="BBV13"/>
      <c r="BBW13"/>
      <c r="BBX13"/>
      <c r="BBY13"/>
      <c r="BBZ13"/>
      <c r="BCA13"/>
      <c r="BCB13"/>
      <c r="BCC13"/>
      <c r="BCD13"/>
      <c r="BCE13"/>
      <c r="BCF13"/>
      <c r="BCG13"/>
      <c r="BCH13"/>
      <c r="BCI13"/>
      <c r="BCJ13"/>
      <c r="BCK13"/>
      <c r="BCL13"/>
      <c r="BCM13"/>
      <c r="BCN13"/>
      <c r="BCO13"/>
      <c r="BCP13"/>
      <c r="BCQ13"/>
      <c r="BCR13"/>
      <c r="BCS13"/>
      <c r="BCT13"/>
      <c r="BCU13"/>
      <c r="BCV13"/>
      <c r="BCW13"/>
      <c r="BCX13"/>
      <c r="BCY13"/>
      <c r="BCZ13"/>
      <c r="BDA13"/>
      <c r="BDB13"/>
      <c r="BDC13"/>
      <c r="BDD13"/>
      <c r="BDE13"/>
      <c r="BDF13"/>
      <c r="BDG13"/>
      <c r="BDH13"/>
      <c r="BDI13"/>
      <c r="BDJ13"/>
      <c r="BDK13"/>
      <c r="BDL13"/>
      <c r="BDM13"/>
      <c r="BDN13"/>
      <c r="BDO13"/>
      <c r="BDP13"/>
      <c r="BDQ13"/>
      <c r="BDR13"/>
      <c r="BDS13"/>
      <c r="BDT13"/>
      <c r="BDU13"/>
      <c r="BDV13"/>
      <c r="BDW13"/>
      <c r="BDX13"/>
      <c r="BDY13"/>
      <c r="BDZ13"/>
      <c r="BEA13"/>
      <c r="BEB13"/>
      <c r="BEC13"/>
      <c r="BED13"/>
      <c r="BEE13"/>
      <c r="BEF13"/>
      <c r="BEG13"/>
      <c r="BEH13"/>
      <c r="BEI13"/>
      <c r="BEJ13"/>
      <c r="BEK13"/>
      <c r="BEL13"/>
      <c r="BEM13"/>
      <c r="BEN13"/>
      <c r="BEO13"/>
      <c r="BEP13"/>
      <c r="BEQ13"/>
      <c r="BER13"/>
      <c r="BES13"/>
      <c r="BET13"/>
      <c r="BEU13"/>
      <c r="BEV13"/>
      <c r="BEW13"/>
      <c r="BEX13"/>
      <c r="BEY13"/>
      <c r="BEZ13"/>
      <c r="BFA13"/>
      <c r="BFB13"/>
      <c r="BFC13"/>
      <c r="BFD13"/>
      <c r="BFE13"/>
      <c r="BFF13"/>
      <c r="BFG13"/>
      <c r="BFH13"/>
      <c r="BFI13"/>
      <c r="BFJ13"/>
      <c r="BFK13"/>
      <c r="BFL13"/>
      <c r="BFM13"/>
      <c r="BFN13"/>
      <c r="BFO13"/>
      <c r="BFP13"/>
      <c r="BFQ13"/>
      <c r="BFR13"/>
      <c r="BFS13"/>
      <c r="BFT13"/>
      <c r="BFU13"/>
      <c r="BFV13"/>
      <c r="BFW13"/>
      <c r="BFX13"/>
      <c r="BFY13"/>
      <c r="BFZ13"/>
      <c r="BGA13"/>
      <c r="BGB13"/>
      <c r="BGC13"/>
      <c r="BGD13"/>
      <c r="BGE13"/>
      <c r="BGF13"/>
      <c r="BGG13"/>
      <c r="BGH13"/>
      <c r="BGI13"/>
      <c r="BGJ13"/>
      <c r="BGK13"/>
      <c r="BGL13"/>
      <c r="BGM13"/>
      <c r="BGN13"/>
      <c r="BGO13"/>
      <c r="BGP13"/>
      <c r="BGQ13"/>
      <c r="BGR13"/>
      <c r="BGS13"/>
      <c r="BGT13"/>
      <c r="BGU13"/>
      <c r="BGV13"/>
      <c r="BGW13"/>
      <c r="BGX13"/>
      <c r="BGY13"/>
      <c r="BGZ13"/>
      <c r="BHA13"/>
      <c r="BHB13"/>
      <c r="BHC13"/>
      <c r="BHD13"/>
      <c r="BHE13"/>
      <c r="BHF13"/>
      <c r="BHG13"/>
      <c r="BHH13"/>
      <c r="BHI13"/>
      <c r="BHJ13"/>
      <c r="BHK13"/>
      <c r="BHL13"/>
      <c r="BHM13"/>
      <c r="BHN13"/>
      <c r="BHO13"/>
      <c r="BHP13"/>
      <c r="BHQ13"/>
      <c r="BHR13"/>
      <c r="BHS13"/>
      <c r="BHT13"/>
      <c r="BHU13"/>
      <c r="BHV13"/>
      <c r="BHW13"/>
      <c r="BHX13"/>
      <c r="BHY13"/>
      <c r="BHZ13"/>
      <c r="BIA13"/>
      <c r="BIB13"/>
      <c r="BIC13"/>
      <c r="BID13"/>
      <c r="BIE13"/>
      <c r="BIF13"/>
      <c r="BIG13"/>
      <c r="BIH13"/>
      <c r="BII13"/>
      <c r="BIJ13"/>
      <c r="BIK13"/>
      <c r="BIL13"/>
      <c r="BIM13"/>
      <c r="BIN13"/>
      <c r="BIO13"/>
      <c r="BIP13"/>
      <c r="BIQ13"/>
      <c r="BIR13"/>
      <c r="BIS13"/>
      <c r="BIT13"/>
      <c r="BIU13"/>
      <c r="BIV13"/>
      <c r="BIW13"/>
      <c r="BIX13"/>
      <c r="BIY13"/>
      <c r="BIZ13"/>
      <c r="BJA13"/>
      <c r="BJB13"/>
      <c r="BJC13"/>
      <c r="BJD13"/>
      <c r="BJE13"/>
      <c r="BJF13"/>
      <c r="BJG13"/>
      <c r="BJH13"/>
      <c r="BJI13"/>
      <c r="BJJ13"/>
      <c r="BJK13"/>
      <c r="BJL13"/>
      <c r="BJM13"/>
      <c r="BJN13"/>
      <c r="BJO13"/>
      <c r="BJP13"/>
      <c r="BJQ13"/>
      <c r="BJR13"/>
      <c r="BJS13"/>
      <c r="BJT13"/>
      <c r="BJU13"/>
      <c r="BJV13"/>
      <c r="BJW13"/>
      <c r="BJX13"/>
      <c r="BJY13"/>
      <c r="BJZ13"/>
      <c r="BKA13"/>
      <c r="BKB13"/>
      <c r="BKC13"/>
      <c r="BKD13"/>
      <c r="BKE13"/>
      <c r="BKF13"/>
      <c r="BKG13"/>
      <c r="BKH13"/>
      <c r="BKI13"/>
      <c r="BKJ13"/>
      <c r="BKK13"/>
      <c r="BKL13"/>
      <c r="BKM13"/>
      <c r="BKN13"/>
      <c r="BKO13"/>
      <c r="BKP13"/>
      <c r="BKQ13"/>
      <c r="BKR13"/>
      <c r="BKS13"/>
      <c r="BKT13"/>
      <c r="BKU13"/>
      <c r="BKV13"/>
      <c r="BKW13"/>
      <c r="BKX13"/>
      <c r="BKY13"/>
      <c r="BKZ13"/>
      <c r="BLA13"/>
      <c r="BLB13"/>
      <c r="BLC13"/>
      <c r="BLD13"/>
      <c r="BLE13"/>
      <c r="BLF13"/>
      <c r="BLG13"/>
      <c r="BLH13"/>
      <c r="BLI13"/>
      <c r="BLJ13"/>
      <c r="BLK13"/>
      <c r="BLL13"/>
      <c r="BLM13"/>
      <c r="BLN13"/>
      <c r="BLO13"/>
      <c r="BLP13"/>
      <c r="BLQ13"/>
      <c r="BLR13"/>
      <c r="BLS13"/>
      <c r="BLT13"/>
      <c r="BLU13"/>
      <c r="BLV13"/>
      <c r="BLW13"/>
      <c r="BLX13"/>
      <c r="BLY13"/>
      <c r="BLZ13"/>
      <c r="BMA13"/>
      <c r="BMB13"/>
      <c r="BMC13"/>
      <c r="BMD13"/>
      <c r="BME13"/>
      <c r="BMF13"/>
      <c r="BMG13"/>
      <c r="BMH13"/>
      <c r="BMI13"/>
      <c r="BMJ13"/>
      <c r="BMK13"/>
      <c r="BML13"/>
      <c r="BMM13"/>
      <c r="BMN13"/>
      <c r="BMO13"/>
      <c r="BMP13"/>
      <c r="BMQ13"/>
      <c r="BMR13"/>
      <c r="BMS13"/>
      <c r="BMT13"/>
      <c r="BMU13"/>
      <c r="BMV13"/>
      <c r="BMW13"/>
      <c r="BMX13"/>
      <c r="BMY13"/>
      <c r="BMZ13"/>
      <c r="BNA13"/>
      <c r="BNB13"/>
      <c r="BNC13"/>
      <c r="BND13"/>
      <c r="BNE13"/>
      <c r="BNF13"/>
      <c r="BNG13"/>
      <c r="BNH13"/>
      <c r="BNI13"/>
      <c r="BNJ13"/>
      <c r="BNK13"/>
      <c r="BNL13"/>
      <c r="BNM13"/>
      <c r="BNN13"/>
      <c r="BNO13"/>
      <c r="BNP13"/>
      <c r="BNQ13"/>
      <c r="BNR13"/>
      <c r="BNS13"/>
      <c r="BNT13"/>
      <c r="BNU13"/>
      <c r="BNV13"/>
      <c r="BNW13"/>
      <c r="BNX13"/>
      <c r="BNY13"/>
      <c r="BNZ13"/>
      <c r="BOA13"/>
      <c r="BOB13"/>
      <c r="BOC13"/>
      <c r="BOD13"/>
      <c r="BOE13"/>
      <c r="BOF13"/>
      <c r="BOG13"/>
      <c r="BOH13"/>
      <c r="BOI13"/>
      <c r="BOJ13"/>
      <c r="BOK13"/>
      <c r="BOL13"/>
      <c r="BOM13"/>
      <c r="BON13"/>
      <c r="BOO13"/>
      <c r="BOP13"/>
      <c r="BOQ13"/>
      <c r="BOR13"/>
      <c r="BOS13"/>
      <c r="BOT13"/>
      <c r="BOU13"/>
      <c r="BOV13"/>
      <c r="BOW13"/>
      <c r="BOX13"/>
      <c r="BOY13"/>
      <c r="BOZ13"/>
      <c r="BPA13"/>
      <c r="BPB13"/>
      <c r="BPC13"/>
      <c r="BPD13"/>
      <c r="BPE13"/>
      <c r="BPF13"/>
      <c r="BPG13"/>
      <c r="BPH13"/>
      <c r="BPI13"/>
      <c r="BPJ13"/>
      <c r="BPK13"/>
      <c r="BPL13"/>
      <c r="BPM13"/>
      <c r="BPN13"/>
      <c r="BPO13"/>
      <c r="BPP13"/>
      <c r="BPQ13"/>
      <c r="BPR13"/>
      <c r="BPS13"/>
      <c r="BPT13"/>
      <c r="BPU13"/>
      <c r="BPV13"/>
      <c r="BPW13"/>
      <c r="BPX13"/>
      <c r="BPY13"/>
      <c r="BPZ13"/>
      <c r="BQA13"/>
      <c r="BQB13"/>
      <c r="BQC13"/>
      <c r="BQD13"/>
      <c r="BQE13"/>
      <c r="BQF13"/>
      <c r="BQG13"/>
      <c r="BQH13"/>
      <c r="BQI13"/>
      <c r="BQJ13"/>
      <c r="BQK13"/>
      <c r="BQL13"/>
      <c r="BQM13"/>
      <c r="BQN13"/>
      <c r="BQO13"/>
      <c r="BQP13"/>
      <c r="BQQ13"/>
      <c r="BQR13"/>
      <c r="BQS13"/>
      <c r="BQT13"/>
      <c r="BQU13"/>
      <c r="BQV13"/>
      <c r="BQW13"/>
      <c r="BQX13"/>
      <c r="BQY13"/>
      <c r="BQZ13"/>
      <c r="BRA13"/>
      <c r="BRB13"/>
      <c r="BRC13"/>
      <c r="BRD13"/>
      <c r="BRE13"/>
      <c r="BRF13"/>
      <c r="BRG13"/>
      <c r="BRH13"/>
      <c r="BRI13"/>
      <c r="BRJ13"/>
      <c r="BRK13"/>
      <c r="BRL13"/>
      <c r="BRM13"/>
      <c r="BRN13"/>
      <c r="BRO13"/>
      <c r="BRP13"/>
      <c r="BRQ13"/>
      <c r="BRR13"/>
      <c r="BRS13"/>
      <c r="BRT13"/>
      <c r="BRU13"/>
      <c r="BRV13"/>
      <c r="BRW13"/>
      <c r="BRX13"/>
      <c r="BRY13"/>
      <c r="BRZ13"/>
      <c r="BSA13"/>
      <c r="BSB13"/>
      <c r="BSC13"/>
      <c r="BSD13"/>
      <c r="BSE13"/>
      <c r="BSF13"/>
      <c r="BSG13"/>
      <c r="BSH13"/>
      <c r="BSI13"/>
      <c r="BSJ13"/>
      <c r="BSK13"/>
      <c r="BSL13"/>
      <c r="BSM13"/>
      <c r="BSN13"/>
      <c r="BSO13"/>
      <c r="BSP13"/>
      <c r="BSQ13"/>
      <c r="BSR13"/>
      <c r="BSS13"/>
      <c r="BST13"/>
      <c r="BSU13"/>
      <c r="BSV13"/>
      <c r="BSW13"/>
      <c r="BSX13"/>
      <c r="BSY13"/>
      <c r="BSZ13"/>
      <c r="BTA13"/>
      <c r="BTB13"/>
      <c r="BTC13"/>
      <c r="BTD13"/>
      <c r="BTE13"/>
      <c r="BTF13"/>
      <c r="BTG13"/>
      <c r="BTH13"/>
      <c r="BTI13"/>
      <c r="BTJ13"/>
      <c r="BTK13"/>
      <c r="BTL13"/>
      <c r="BTM13"/>
      <c r="BTN13"/>
      <c r="BTO13"/>
      <c r="BTP13"/>
      <c r="BTQ13"/>
      <c r="BTR13"/>
      <c r="BTS13"/>
      <c r="BTT13"/>
      <c r="BTU13"/>
      <c r="BTV13"/>
      <c r="BTW13"/>
      <c r="BTX13"/>
      <c r="BTY13"/>
      <c r="BTZ13"/>
      <c r="BUA13"/>
      <c r="BUB13"/>
      <c r="BUC13"/>
      <c r="BUD13"/>
      <c r="BUE13"/>
      <c r="BUF13"/>
      <c r="BUG13"/>
      <c r="BUH13"/>
      <c r="BUI13"/>
      <c r="BUJ13"/>
      <c r="BUK13"/>
      <c r="BUL13"/>
      <c r="BUM13"/>
      <c r="BUN13"/>
      <c r="BUO13"/>
      <c r="BUP13"/>
      <c r="BUQ13"/>
      <c r="BUR13"/>
      <c r="BUS13"/>
      <c r="BUT13"/>
      <c r="BUU13"/>
      <c r="BUV13"/>
      <c r="BUW13"/>
      <c r="BUX13"/>
      <c r="BUY13"/>
      <c r="BUZ13"/>
      <c r="BVA13"/>
      <c r="BVB13"/>
      <c r="BVC13"/>
      <c r="BVD13"/>
      <c r="BVE13"/>
      <c r="BVF13"/>
      <c r="BVG13"/>
      <c r="BVH13"/>
      <c r="BVI13"/>
      <c r="BVJ13"/>
      <c r="BVK13"/>
      <c r="BVL13"/>
      <c r="BVM13"/>
      <c r="BVN13"/>
      <c r="BVO13"/>
      <c r="BVP13"/>
      <c r="BVQ13"/>
      <c r="BVR13"/>
      <c r="BVS13"/>
      <c r="BVT13"/>
      <c r="BVU13"/>
      <c r="BVV13"/>
      <c r="BVW13"/>
      <c r="BVX13"/>
      <c r="BVY13"/>
      <c r="BVZ13"/>
      <c r="BWA13"/>
      <c r="BWB13"/>
      <c r="BWC13"/>
      <c r="BWD13"/>
      <c r="BWE13"/>
      <c r="BWF13"/>
      <c r="BWG13"/>
      <c r="BWH13"/>
      <c r="BWI13"/>
      <c r="BWJ13"/>
      <c r="BWK13"/>
      <c r="BWL13"/>
      <c r="BWM13"/>
      <c r="BWN13"/>
      <c r="BWO13"/>
      <c r="BWP13"/>
      <c r="BWQ13"/>
      <c r="BWR13"/>
      <c r="BWS13"/>
      <c r="BWT13"/>
      <c r="BWU13"/>
      <c r="BWV13"/>
      <c r="BWW13"/>
      <c r="BWX13"/>
      <c r="BWY13"/>
      <c r="BWZ13"/>
      <c r="BXA13"/>
      <c r="BXB13"/>
      <c r="BXC13"/>
      <c r="BXD13"/>
      <c r="BXE13"/>
      <c r="BXF13"/>
      <c r="BXG13"/>
      <c r="BXH13"/>
      <c r="BXI13"/>
      <c r="BXJ13"/>
      <c r="BXK13"/>
      <c r="BXL13"/>
      <c r="BXM13"/>
      <c r="BXN13"/>
      <c r="BXO13"/>
      <c r="BXP13"/>
      <c r="BXQ13"/>
      <c r="BXR13"/>
      <c r="BXS13"/>
      <c r="BXT13"/>
      <c r="BXU13"/>
      <c r="BXV13"/>
      <c r="BXW13"/>
      <c r="BXX13"/>
      <c r="BXY13"/>
      <c r="BXZ13"/>
      <c r="BYA13"/>
      <c r="BYB13"/>
      <c r="BYC13"/>
      <c r="BYD13"/>
      <c r="BYE13"/>
      <c r="BYF13"/>
      <c r="BYG13"/>
      <c r="BYH13"/>
      <c r="BYI13"/>
      <c r="BYJ13"/>
      <c r="BYK13"/>
      <c r="BYL13"/>
      <c r="BYM13"/>
      <c r="BYN13"/>
      <c r="BYO13"/>
      <c r="BYP13"/>
      <c r="BYQ13"/>
      <c r="BYR13"/>
      <c r="BYS13"/>
      <c r="BYT13"/>
      <c r="BYU13"/>
      <c r="BYV13"/>
      <c r="BYW13"/>
      <c r="BYX13"/>
      <c r="BYY13"/>
      <c r="BYZ13"/>
      <c r="BZA13"/>
      <c r="BZB13"/>
      <c r="BZC13"/>
      <c r="BZD13"/>
      <c r="BZE13"/>
      <c r="BZF13"/>
      <c r="BZG13"/>
      <c r="BZH13"/>
      <c r="BZI13"/>
      <c r="BZJ13"/>
      <c r="BZK13"/>
      <c r="BZL13"/>
      <c r="BZM13"/>
      <c r="BZN13"/>
      <c r="BZO13"/>
      <c r="BZP13"/>
      <c r="BZQ13"/>
      <c r="BZR13"/>
      <c r="BZS13"/>
      <c r="BZT13"/>
      <c r="BZU13"/>
      <c r="BZV13"/>
      <c r="BZW13"/>
      <c r="BZX13"/>
      <c r="BZY13"/>
      <c r="BZZ13"/>
      <c r="CAA13"/>
      <c r="CAB13"/>
      <c r="CAC13"/>
      <c r="CAD13"/>
      <c r="CAE13"/>
      <c r="CAF13"/>
      <c r="CAG13"/>
      <c r="CAH13"/>
      <c r="CAI13"/>
      <c r="CAJ13"/>
      <c r="CAK13"/>
      <c r="CAL13"/>
      <c r="CAM13"/>
      <c r="CAN13"/>
      <c r="CAO13"/>
      <c r="CAP13"/>
      <c r="CAQ13"/>
      <c r="CAR13"/>
      <c r="CAS13"/>
      <c r="CAT13"/>
      <c r="CAU13"/>
      <c r="CAV13"/>
      <c r="CAW13"/>
      <c r="CAX13"/>
      <c r="CAY13"/>
      <c r="CAZ13"/>
      <c r="CBA13"/>
      <c r="CBB13"/>
      <c r="CBC13"/>
      <c r="CBD13"/>
      <c r="CBE13"/>
      <c r="CBF13"/>
      <c r="CBG13"/>
      <c r="CBH13"/>
      <c r="CBI13"/>
      <c r="CBJ13"/>
      <c r="CBK13"/>
      <c r="CBL13"/>
      <c r="CBM13"/>
      <c r="CBN13"/>
      <c r="CBO13"/>
      <c r="CBP13"/>
      <c r="CBQ13"/>
      <c r="CBR13"/>
      <c r="CBS13"/>
      <c r="CBT13"/>
      <c r="CBU13"/>
      <c r="CBV13"/>
      <c r="CBW13"/>
      <c r="CBX13"/>
      <c r="CBY13"/>
      <c r="CBZ13"/>
      <c r="CCA13"/>
      <c r="CCB13"/>
      <c r="CCC13"/>
      <c r="CCD13"/>
      <c r="CCE13"/>
      <c r="CCF13"/>
      <c r="CCG13"/>
      <c r="CCH13"/>
      <c r="CCI13"/>
      <c r="CCJ13"/>
      <c r="CCK13"/>
      <c r="CCL13"/>
      <c r="CCM13"/>
      <c r="CCN13"/>
      <c r="CCO13"/>
      <c r="CCP13"/>
      <c r="CCQ13"/>
      <c r="CCR13"/>
      <c r="CCS13"/>
      <c r="CCT13"/>
      <c r="CCU13"/>
      <c r="CCV13"/>
      <c r="CCW13"/>
      <c r="CCX13"/>
      <c r="CCY13"/>
      <c r="CCZ13"/>
      <c r="CDA13"/>
      <c r="CDB13"/>
      <c r="CDC13"/>
      <c r="CDD13"/>
      <c r="CDE13"/>
      <c r="CDF13"/>
      <c r="CDG13"/>
      <c r="CDH13"/>
      <c r="CDI13"/>
      <c r="CDJ13"/>
      <c r="CDK13"/>
      <c r="CDL13"/>
      <c r="CDM13"/>
      <c r="CDN13"/>
      <c r="CDO13"/>
      <c r="CDP13"/>
      <c r="CDQ13"/>
      <c r="CDR13"/>
      <c r="CDS13"/>
      <c r="CDT13"/>
      <c r="CDU13"/>
      <c r="CDV13"/>
      <c r="CDW13"/>
      <c r="CDX13"/>
      <c r="CDY13"/>
      <c r="CDZ13"/>
      <c r="CEA13"/>
      <c r="CEB13"/>
      <c r="CEC13"/>
      <c r="CED13"/>
      <c r="CEE13"/>
      <c r="CEF13"/>
      <c r="CEG13"/>
      <c r="CEH13"/>
      <c r="CEI13"/>
      <c r="CEJ13"/>
      <c r="CEK13"/>
      <c r="CEL13"/>
      <c r="CEM13"/>
      <c r="CEN13"/>
      <c r="CEO13"/>
      <c r="CEP13"/>
      <c r="CEQ13"/>
      <c r="CER13"/>
      <c r="CES13"/>
      <c r="CET13"/>
      <c r="CEU13"/>
      <c r="CEV13"/>
      <c r="CEW13"/>
      <c r="CEX13"/>
      <c r="CEY13"/>
      <c r="CEZ13"/>
      <c r="CFA13"/>
      <c r="CFB13"/>
      <c r="CFC13"/>
      <c r="CFD13"/>
      <c r="CFE13"/>
      <c r="CFF13"/>
      <c r="CFG13"/>
      <c r="CFH13"/>
      <c r="CFI13"/>
      <c r="CFJ13"/>
      <c r="CFK13"/>
      <c r="CFL13"/>
      <c r="CFM13"/>
      <c r="CFN13"/>
      <c r="CFO13"/>
      <c r="CFP13"/>
      <c r="CFQ13"/>
      <c r="CFR13"/>
      <c r="CFS13"/>
      <c r="CFT13"/>
      <c r="CFU13"/>
      <c r="CFV13"/>
      <c r="CFW13"/>
      <c r="CFX13"/>
      <c r="CFY13"/>
      <c r="CFZ13"/>
      <c r="CGA13"/>
      <c r="CGB13"/>
      <c r="CGC13"/>
      <c r="CGD13"/>
      <c r="CGE13"/>
      <c r="CGF13"/>
      <c r="CGG13"/>
      <c r="CGH13"/>
      <c r="CGI13"/>
      <c r="CGJ13"/>
      <c r="CGK13"/>
      <c r="CGL13"/>
      <c r="CGM13"/>
      <c r="CGN13"/>
      <c r="CGO13"/>
      <c r="CGP13"/>
      <c r="CGQ13"/>
      <c r="CGR13"/>
      <c r="CGS13"/>
      <c r="CGT13"/>
      <c r="CGU13"/>
      <c r="CGV13"/>
      <c r="CGW13"/>
      <c r="CGX13"/>
      <c r="CGY13"/>
      <c r="CGZ13"/>
      <c r="CHA13"/>
      <c r="CHB13"/>
      <c r="CHC13"/>
      <c r="CHD13"/>
      <c r="CHE13"/>
      <c r="CHF13"/>
      <c r="CHG13"/>
      <c r="CHH13"/>
      <c r="CHI13"/>
      <c r="CHJ13"/>
      <c r="CHK13"/>
      <c r="CHL13"/>
      <c r="CHM13"/>
      <c r="CHN13"/>
      <c r="CHO13"/>
      <c r="CHP13"/>
      <c r="CHQ13"/>
      <c r="CHR13"/>
      <c r="CHS13"/>
      <c r="CHT13"/>
      <c r="CHU13"/>
      <c r="CHV13"/>
      <c r="CHW13"/>
      <c r="CHX13"/>
      <c r="CHY13"/>
      <c r="CHZ13"/>
      <c r="CIA13"/>
      <c r="CIB13"/>
      <c r="CIC13"/>
      <c r="CID13"/>
      <c r="CIE13"/>
      <c r="CIF13"/>
      <c r="CIG13"/>
      <c r="CIH13"/>
      <c r="CII13"/>
      <c r="CIJ13"/>
      <c r="CIK13"/>
      <c r="CIL13"/>
      <c r="CIM13"/>
      <c r="CIN13"/>
      <c r="CIO13"/>
      <c r="CIP13"/>
      <c r="CIQ13"/>
      <c r="CIR13"/>
      <c r="CIS13"/>
      <c r="CIT13"/>
      <c r="CIU13"/>
      <c r="CIV13"/>
      <c r="CIW13"/>
      <c r="CIX13"/>
      <c r="CIY13"/>
      <c r="CIZ13"/>
      <c r="CJA13"/>
      <c r="CJB13"/>
      <c r="CJC13"/>
      <c r="CJD13"/>
      <c r="CJE13"/>
      <c r="CJF13"/>
      <c r="CJG13"/>
      <c r="CJH13"/>
      <c r="CJI13"/>
      <c r="CJJ13"/>
      <c r="CJK13"/>
      <c r="CJL13"/>
      <c r="CJM13"/>
      <c r="CJN13"/>
      <c r="CJO13"/>
      <c r="CJP13"/>
      <c r="CJQ13"/>
      <c r="CJR13"/>
      <c r="CJS13"/>
      <c r="CJT13"/>
      <c r="CJU13"/>
      <c r="CJV13"/>
      <c r="CJW13"/>
      <c r="CJX13"/>
      <c r="CJY13"/>
      <c r="CJZ13"/>
      <c r="CKA13"/>
      <c r="CKB13"/>
      <c r="CKC13"/>
      <c r="CKD13"/>
      <c r="CKE13"/>
      <c r="CKF13"/>
      <c r="CKG13"/>
      <c r="CKH13"/>
      <c r="CKI13"/>
      <c r="CKJ13"/>
      <c r="CKK13"/>
      <c r="CKL13"/>
      <c r="CKM13"/>
      <c r="CKN13"/>
      <c r="CKO13"/>
      <c r="CKP13"/>
      <c r="CKQ13"/>
      <c r="CKR13"/>
      <c r="CKS13"/>
      <c r="CKT13"/>
      <c r="CKU13"/>
      <c r="CKV13"/>
      <c r="CKW13"/>
      <c r="CKX13"/>
      <c r="CKY13"/>
      <c r="CKZ13"/>
      <c r="CLA13"/>
      <c r="CLB13"/>
      <c r="CLC13"/>
      <c r="CLD13"/>
      <c r="CLE13"/>
      <c r="CLF13"/>
      <c r="CLG13"/>
      <c r="CLH13"/>
      <c r="CLI13"/>
      <c r="CLJ13"/>
      <c r="CLK13"/>
      <c r="CLL13"/>
      <c r="CLM13"/>
      <c r="CLN13"/>
      <c r="CLO13"/>
      <c r="CLP13"/>
      <c r="CLQ13"/>
      <c r="CLR13"/>
      <c r="CLS13"/>
      <c r="CLT13"/>
      <c r="CLU13"/>
      <c r="CLV13"/>
      <c r="CLW13"/>
      <c r="CLX13"/>
      <c r="CLY13"/>
      <c r="CLZ13"/>
      <c r="CMA13"/>
      <c r="CMB13"/>
      <c r="CMC13"/>
      <c r="CMD13"/>
      <c r="CME13"/>
      <c r="CMF13"/>
      <c r="CMG13"/>
      <c r="CMH13"/>
      <c r="CMI13"/>
      <c r="CMJ13"/>
      <c r="CMK13"/>
      <c r="CML13"/>
      <c r="CMM13"/>
      <c r="CMN13"/>
      <c r="CMO13"/>
      <c r="CMP13"/>
      <c r="CMQ13"/>
      <c r="CMR13"/>
      <c r="CMS13"/>
      <c r="CMT13"/>
      <c r="CMU13"/>
      <c r="CMV13"/>
      <c r="CMW13"/>
      <c r="CMX13"/>
      <c r="CMY13"/>
      <c r="CMZ13"/>
      <c r="CNA13"/>
      <c r="CNB13"/>
      <c r="CNC13"/>
      <c r="CND13"/>
      <c r="CNE13"/>
      <c r="CNF13"/>
      <c r="CNG13"/>
      <c r="CNH13"/>
      <c r="CNI13"/>
      <c r="CNJ13"/>
      <c r="CNK13"/>
      <c r="CNL13"/>
      <c r="CNM13"/>
      <c r="CNN13"/>
      <c r="CNO13"/>
      <c r="CNP13"/>
      <c r="CNQ13"/>
      <c r="CNR13"/>
      <c r="CNS13"/>
      <c r="CNT13"/>
      <c r="CNU13"/>
      <c r="CNV13"/>
      <c r="CNW13"/>
      <c r="CNX13"/>
      <c r="CNY13"/>
      <c r="CNZ13"/>
      <c r="COA13"/>
      <c r="COB13"/>
      <c r="COC13"/>
      <c r="COD13"/>
      <c r="COE13"/>
      <c r="COF13"/>
      <c r="COG13"/>
      <c r="COH13"/>
      <c r="COI13"/>
      <c r="COJ13"/>
      <c r="COK13"/>
      <c r="COL13"/>
      <c r="COM13"/>
      <c r="CON13"/>
      <c r="COO13"/>
      <c r="COP13"/>
      <c r="COQ13"/>
      <c r="COR13"/>
      <c r="COS13"/>
      <c r="COT13"/>
      <c r="COU13"/>
      <c r="COV13"/>
      <c r="COW13"/>
      <c r="COX13"/>
      <c r="COY13"/>
      <c r="COZ13"/>
      <c r="CPA13"/>
      <c r="CPB13"/>
      <c r="CPC13"/>
      <c r="CPD13"/>
      <c r="CPE13"/>
      <c r="CPF13"/>
      <c r="CPG13"/>
      <c r="CPH13"/>
      <c r="CPI13"/>
      <c r="CPJ13"/>
      <c r="CPK13"/>
      <c r="CPL13"/>
      <c r="CPM13"/>
      <c r="CPN13"/>
      <c r="CPO13"/>
      <c r="CPP13"/>
      <c r="CPQ13"/>
      <c r="CPR13"/>
      <c r="CPS13"/>
      <c r="CPT13"/>
      <c r="CPU13"/>
      <c r="CPV13"/>
      <c r="CPW13"/>
      <c r="CPX13"/>
      <c r="CPY13"/>
      <c r="CPZ13"/>
      <c r="CQA13"/>
      <c r="CQB13"/>
      <c r="CQC13"/>
      <c r="CQD13"/>
      <c r="CQE13"/>
      <c r="CQF13"/>
      <c r="CQG13"/>
      <c r="CQH13"/>
      <c r="CQI13"/>
      <c r="CQJ13"/>
      <c r="CQK13"/>
      <c r="CQL13"/>
      <c r="CQM13"/>
      <c r="CQN13"/>
      <c r="CQO13"/>
      <c r="CQP13"/>
      <c r="CQQ13"/>
      <c r="CQR13"/>
      <c r="CQS13"/>
      <c r="CQT13"/>
      <c r="CQU13"/>
      <c r="CQV13"/>
      <c r="CQW13"/>
      <c r="CQX13"/>
      <c r="CQY13"/>
      <c r="CQZ13"/>
      <c r="CRA13"/>
      <c r="CRB13"/>
      <c r="CRC13"/>
      <c r="CRD13"/>
      <c r="CRE13"/>
      <c r="CRF13"/>
      <c r="CRG13"/>
      <c r="CRH13"/>
      <c r="CRI13"/>
      <c r="CRJ13"/>
      <c r="CRK13"/>
      <c r="CRL13"/>
      <c r="CRM13"/>
      <c r="CRN13"/>
      <c r="CRO13"/>
      <c r="CRP13"/>
      <c r="CRQ13"/>
      <c r="CRR13"/>
      <c r="CRS13"/>
      <c r="CRT13"/>
      <c r="CRU13"/>
      <c r="CRV13"/>
      <c r="CRW13"/>
      <c r="CRX13"/>
      <c r="CRY13"/>
      <c r="CRZ13"/>
      <c r="CSA13"/>
      <c r="CSB13"/>
      <c r="CSC13"/>
      <c r="CSD13"/>
      <c r="CSE13"/>
      <c r="CSF13"/>
      <c r="CSG13"/>
      <c r="CSH13"/>
      <c r="CSI13"/>
      <c r="CSJ13"/>
      <c r="CSK13"/>
      <c r="CSL13"/>
      <c r="CSM13"/>
      <c r="CSN13"/>
      <c r="CSO13"/>
      <c r="CSP13"/>
      <c r="CSQ13"/>
      <c r="CSR13"/>
      <c r="CSS13"/>
      <c r="CST13"/>
      <c r="CSU13"/>
      <c r="CSV13"/>
      <c r="CSW13"/>
      <c r="CSX13"/>
      <c r="CSY13"/>
      <c r="CSZ13"/>
      <c r="CTA13"/>
      <c r="CTB13"/>
      <c r="CTC13"/>
      <c r="CTD13"/>
      <c r="CTE13"/>
      <c r="CTF13"/>
      <c r="CTG13"/>
      <c r="CTH13"/>
      <c r="CTI13"/>
      <c r="CTJ13"/>
      <c r="CTK13"/>
      <c r="CTL13"/>
      <c r="CTM13"/>
      <c r="CTN13"/>
      <c r="CTO13"/>
      <c r="CTP13"/>
      <c r="CTQ13"/>
      <c r="CTR13"/>
      <c r="CTS13"/>
      <c r="CTT13"/>
      <c r="CTU13"/>
      <c r="CTV13"/>
      <c r="CTW13"/>
      <c r="CTX13"/>
      <c r="CTY13"/>
      <c r="CTZ13"/>
      <c r="CUA13"/>
      <c r="CUB13"/>
      <c r="CUC13"/>
      <c r="CUD13"/>
      <c r="CUE13"/>
      <c r="CUF13"/>
      <c r="CUG13"/>
      <c r="CUH13"/>
      <c r="CUI13"/>
      <c r="CUJ13"/>
      <c r="CUK13"/>
      <c r="CUL13"/>
      <c r="CUM13"/>
      <c r="CUN13"/>
      <c r="CUO13"/>
      <c r="CUP13"/>
      <c r="CUQ13"/>
      <c r="CUR13"/>
      <c r="CUS13"/>
      <c r="CUT13"/>
      <c r="CUU13"/>
      <c r="CUV13"/>
      <c r="CUW13"/>
      <c r="CUX13"/>
      <c r="CUY13"/>
      <c r="CUZ13"/>
      <c r="CVA13"/>
      <c r="CVB13"/>
      <c r="CVC13"/>
      <c r="CVD13"/>
      <c r="CVE13"/>
      <c r="CVF13"/>
      <c r="CVG13"/>
      <c r="CVH13"/>
      <c r="CVI13"/>
      <c r="CVJ13"/>
      <c r="CVK13"/>
      <c r="CVL13"/>
      <c r="CVM13"/>
      <c r="CVN13"/>
      <c r="CVO13"/>
      <c r="CVP13"/>
      <c r="CVQ13"/>
      <c r="CVR13"/>
      <c r="CVS13"/>
      <c r="CVT13"/>
      <c r="CVU13"/>
      <c r="CVV13"/>
      <c r="CVW13"/>
      <c r="CVX13"/>
      <c r="CVY13"/>
      <c r="CVZ13"/>
      <c r="CWA13"/>
      <c r="CWB13"/>
      <c r="CWC13"/>
      <c r="CWD13"/>
      <c r="CWE13"/>
      <c r="CWF13"/>
      <c r="CWG13"/>
      <c r="CWH13"/>
      <c r="CWI13"/>
      <c r="CWJ13"/>
      <c r="CWK13"/>
      <c r="CWL13"/>
      <c r="CWM13"/>
      <c r="CWN13"/>
      <c r="CWO13"/>
      <c r="CWP13"/>
      <c r="CWQ13"/>
      <c r="CWR13"/>
      <c r="CWS13"/>
      <c r="CWT13"/>
      <c r="CWU13"/>
      <c r="CWV13"/>
      <c r="CWW13"/>
      <c r="CWX13"/>
      <c r="CWY13"/>
      <c r="CWZ13"/>
      <c r="CXA13"/>
      <c r="CXB13"/>
      <c r="CXC13"/>
      <c r="CXD13"/>
      <c r="CXE13"/>
      <c r="CXF13"/>
      <c r="CXG13"/>
      <c r="CXH13"/>
      <c r="CXI13"/>
      <c r="CXJ13"/>
      <c r="CXK13"/>
      <c r="CXL13"/>
      <c r="CXM13"/>
      <c r="CXN13"/>
      <c r="CXO13"/>
      <c r="CXP13"/>
      <c r="CXQ13"/>
      <c r="CXR13"/>
      <c r="CXS13"/>
      <c r="CXT13"/>
      <c r="CXU13"/>
      <c r="CXV13"/>
      <c r="CXW13"/>
      <c r="CXX13"/>
      <c r="CXY13"/>
      <c r="CXZ13"/>
      <c r="CYA13"/>
      <c r="CYB13"/>
      <c r="CYC13"/>
      <c r="CYD13"/>
      <c r="CYE13"/>
      <c r="CYF13"/>
      <c r="CYG13"/>
      <c r="CYH13"/>
      <c r="CYI13"/>
      <c r="CYJ13"/>
      <c r="CYK13"/>
      <c r="CYL13"/>
      <c r="CYM13"/>
      <c r="CYN13"/>
      <c r="CYO13"/>
      <c r="CYP13"/>
      <c r="CYQ13"/>
      <c r="CYR13"/>
      <c r="CYS13"/>
      <c r="CYT13"/>
      <c r="CYU13"/>
      <c r="CYV13"/>
      <c r="CYW13"/>
      <c r="CYX13"/>
      <c r="CYY13"/>
      <c r="CYZ13"/>
      <c r="CZA13"/>
      <c r="CZB13"/>
      <c r="CZC13"/>
      <c r="CZD13"/>
      <c r="CZE13"/>
      <c r="CZF13"/>
      <c r="CZG13"/>
      <c r="CZH13"/>
      <c r="CZI13"/>
      <c r="CZJ13"/>
      <c r="CZK13"/>
      <c r="CZL13"/>
      <c r="CZM13"/>
      <c r="CZN13"/>
      <c r="CZO13"/>
      <c r="CZP13"/>
      <c r="CZQ13"/>
      <c r="CZR13"/>
      <c r="CZS13"/>
      <c r="CZT13"/>
      <c r="CZU13"/>
      <c r="CZV13"/>
      <c r="CZW13"/>
      <c r="CZX13"/>
      <c r="CZY13"/>
      <c r="CZZ13"/>
      <c r="DAA13"/>
      <c r="DAB13"/>
      <c r="DAC13"/>
      <c r="DAD13"/>
      <c r="DAE13"/>
      <c r="DAF13"/>
      <c r="DAG13"/>
      <c r="DAH13"/>
      <c r="DAI13"/>
      <c r="DAJ13"/>
      <c r="DAK13"/>
      <c r="DAL13"/>
      <c r="DAM13"/>
      <c r="DAN13"/>
      <c r="DAO13"/>
      <c r="DAP13"/>
      <c r="DAQ13"/>
      <c r="DAR13"/>
      <c r="DAS13"/>
      <c r="DAT13"/>
      <c r="DAU13"/>
      <c r="DAV13"/>
      <c r="DAW13"/>
      <c r="DAX13"/>
      <c r="DAY13"/>
      <c r="DAZ13"/>
      <c r="DBA13"/>
      <c r="DBB13"/>
      <c r="DBC13"/>
      <c r="DBD13"/>
      <c r="DBE13"/>
      <c r="DBF13"/>
      <c r="DBG13"/>
      <c r="DBH13"/>
      <c r="DBI13"/>
      <c r="DBJ13"/>
      <c r="DBK13"/>
      <c r="DBL13"/>
      <c r="DBM13"/>
      <c r="DBN13"/>
      <c r="DBO13"/>
      <c r="DBP13"/>
      <c r="DBQ13"/>
      <c r="DBR13"/>
      <c r="DBS13"/>
      <c r="DBT13"/>
      <c r="DBU13"/>
      <c r="DBV13"/>
      <c r="DBW13"/>
      <c r="DBX13"/>
      <c r="DBY13"/>
      <c r="DBZ13"/>
      <c r="DCA13"/>
      <c r="DCB13"/>
      <c r="DCC13"/>
      <c r="DCD13"/>
      <c r="DCE13"/>
      <c r="DCF13"/>
      <c r="DCG13"/>
      <c r="DCH13"/>
      <c r="DCI13"/>
      <c r="DCJ13"/>
      <c r="DCK13"/>
      <c r="DCL13"/>
      <c r="DCM13"/>
      <c r="DCN13"/>
      <c r="DCO13"/>
      <c r="DCP13"/>
      <c r="DCQ13"/>
      <c r="DCR13"/>
      <c r="DCS13"/>
      <c r="DCT13"/>
      <c r="DCU13"/>
      <c r="DCV13"/>
      <c r="DCW13"/>
      <c r="DCX13"/>
      <c r="DCY13"/>
      <c r="DCZ13"/>
      <c r="DDA13"/>
      <c r="DDB13"/>
      <c r="DDC13"/>
      <c r="DDD13"/>
      <c r="DDE13"/>
      <c r="DDF13"/>
      <c r="DDG13"/>
      <c r="DDH13"/>
      <c r="DDI13"/>
      <c r="DDJ13"/>
      <c r="DDK13"/>
      <c r="DDL13"/>
      <c r="DDM13"/>
      <c r="DDN13"/>
      <c r="DDO13"/>
      <c r="DDP13"/>
      <c r="DDQ13"/>
      <c r="DDR13"/>
      <c r="DDS13"/>
      <c r="DDT13"/>
      <c r="DDU13"/>
      <c r="DDV13"/>
      <c r="DDW13"/>
      <c r="DDX13"/>
      <c r="DDY13"/>
      <c r="DDZ13"/>
      <c r="DEA13"/>
      <c r="DEB13"/>
      <c r="DEC13"/>
      <c r="DED13"/>
      <c r="DEE13"/>
      <c r="DEF13"/>
      <c r="DEG13"/>
      <c r="DEH13"/>
      <c r="DEI13"/>
      <c r="DEJ13"/>
      <c r="DEK13"/>
      <c r="DEL13"/>
      <c r="DEM13"/>
      <c r="DEN13"/>
      <c r="DEO13"/>
      <c r="DEP13"/>
      <c r="DEQ13"/>
      <c r="DER13"/>
      <c r="DES13"/>
      <c r="DET13"/>
      <c r="DEU13"/>
      <c r="DEV13"/>
      <c r="DEW13"/>
      <c r="DEX13"/>
      <c r="DEY13"/>
      <c r="DEZ13"/>
      <c r="DFA13"/>
      <c r="DFB13"/>
      <c r="DFC13"/>
      <c r="DFD13"/>
      <c r="DFE13"/>
      <c r="DFF13"/>
      <c r="DFG13"/>
      <c r="DFH13"/>
      <c r="DFI13"/>
      <c r="DFJ13"/>
      <c r="DFK13"/>
      <c r="DFL13"/>
      <c r="DFM13"/>
      <c r="DFN13"/>
      <c r="DFO13"/>
      <c r="DFP13"/>
      <c r="DFQ13"/>
      <c r="DFR13"/>
      <c r="DFS13"/>
      <c r="DFT13"/>
      <c r="DFU13"/>
      <c r="DFV13"/>
      <c r="DFW13"/>
      <c r="DFX13"/>
      <c r="DFY13"/>
      <c r="DFZ13"/>
      <c r="DGA13"/>
      <c r="DGB13"/>
      <c r="DGC13"/>
      <c r="DGD13"/>
      <c r="DGE13"/>
      <c r="DGF13"/>
      <c r="DGG13"/>
      <c r="DGH13"/>
      <c r="DGI13"/>
      <c r="DGJ13"/>
      <c r="DGK13"/>
      <c r="DGL13"/>
      <c r="DGM13"/>
      <c r="DGN13"/>
      <c r="DGO13"/>
      <c r="DGP13"/>
      <c r="DGQ13"/>
      <c r="DGR13"/>
      <c r="DGS13"/>
      <c r="DGT13"/>
      <c r="DGU13"/>
      <c r="DGV13"/>
      <c r="DGW13"/>
      <c r="DGX13"/>
      <c r="DGY13"/>
      <c r="DGZ13"/>
      <c r="DHA13"/>
      <c r="DHB13"/>
      <c r="DHC13"/>
      <c r="DHD13"/>
      <c r="DHE13"/>
      <c r="DHF13"/>
      <c r="DHG13"/>
      <c r="DHH13"/>
      <c r="DHI13"/>
      <c r="DHJ13"/>
      <c r="DHK13"/>
      <c r="DHL13"/>
      <c r="DHM13"/>
      <c r="DHN13"/>
      <c r="DHO13"/>
      <c r="DHP13"/>
      <c r="DHQ13"/>
      <c r="DHR13"/>
      <c r="DHS13"/>
      <c r="DHT13"/>
      <c r="DHU13"/>
      <c r="DHV13"/>
      <c r="DHW13"/>
      <c r="DHX13"/>
      <c r="DHY13"/>
      <c r="DHZ13"/>
      <c r="DIA13"/>
      <c r="DIB13"/>
      <c r="DIC13"/>
      <c r="DID13"/>
      <c r="DIE13"/>
      <c r="DIF13"/>
      <c r="DIG13"/>
      <c r="DIH13"/>
      <c r="DII13"/>
      <c r="DIJ13"/>
      <c r="DIK13"/>
      <c r="DIL13"/>
      <c r="DIM13"/>
      <c r="DIN13"/>
      <c r="DIO13"/>
      <c r="DIP13"/>
      <c r="DIQ13"/>
      <c r="DIR13"/>
      <c r="DIS13"/>
      <c r="DIT13"/>
      <c r="DIU13"/>
      <c r="DIV13"/>
      <c r="DIW13"/>
      <c r="DIX13"/>
      <c r="DIY13"/>
      <c r="DIZ13"/>
      <c r="DJA13"/>
      <c r="DJB13"/>
      <c r="DJC13"/>
      <c r="DJD13"/>
      <c r="DJE13"/>
      <c r="DJF13"/>
      <c r="DJG13"/>
      <c r="DJH13"/>
      <c r="DJI13"/>
      <c r="DJJ13"/>
      <c r="DJK13"/>
      <c r="DJL13"/>
      <c r="DJM13"/>
      <c r="DJN13"/>
      <c r="DJO13"/>
      <c r="DJP13"/>
      <c r="DJQ13"/>
      <c r="DJR13"/>
      <c r="DJS13"/>
      <c r="DJT13"/>
      <c r="DJU13"/>
      <c r="DJV13"/>
      <c r="DJW13"/>
      <c r="DJX13"/>
      <c r="DJY13"/>
      <c r="DJZ13"/>
      <c r="DKA13"/>
      <c r="DKB13"/>
      <c r="DKC13"/>
      <c r="DKD13"/>
      <c r="DKE13"/>
      <c r="DKF13"/>
      <c r="DKG13"/>
      <c r="DKH13"/>
      <c r="DKI13"/>
      <c r="DKJ13"/>
      <c r="DKK13"/>
      <c r="DKL13"/>
      <c r="DKM13"/>
      <c r="DKN13"/>
      <c r="DKO13"/>
      <c r="DKP13"/>
      <c r="DKQ13"/>
      <c r="DKR13"/>
      <c r="DKS13"/>
      <c r="DKT13"/>
      <c r="DKU13"/>
      <c r="DKV13"/>
      <c r="DKW13"/>
      <c r="DKX13"/>
      <c r="DKY13"/>
      <c r="DKZ13"/>
      <c r="DLA13"/>
      <c r="DLB13"/>
      <c r="DLC13"/>
      <c r="DLD13"/>
      <c r="DLE13"/>
      <c r="DLF13"/>
      <c r="DLG13"/>
      <c r="DLH13"/>
      <c r="DLI13"/>
      <c r="DLJ13"/>
      <c r="DLK13"/>
      <c r="DLL13"/>
      <c r="DLM13"/>
      <c r="DLN13"/>
      <c r="DLO13"/>
      <c r="DLP13"/>
      <c r="DLQ13"/>
      <c r="DLR13"/>
      <c r="DLS13"/>
      <c r="DLT13"/>
      <c r="DLU13"/>
      <c r="DLV13"/>
      <c r="DLW13"/>
      <c r="DLX13"/>
      <c r="DLY13"/>
      <c r="DLZ13"/>
      <c r="DMA13"/>
      <c r="DMB13"/>
      <c r="DMC13"/>
      <c r="DMD13"/>
      <c r="DME13"/>
      <c r="DMF13"/>
      <c r="DMG13"/>
      <c r="DMH13"/>
      <c r="DMI13"/>
      <c r="DMJ13"/>
      <c r="DMK13"/>
      <c r="DML13"/>
      <c r="DMM13"/>
      <c r="DMN13"/>
      <c r="DMO13"/>
      <c r="DMP13"/>
      <c r="DMQ13"/>
      <c r="DMR13"/>
      <c r="DMS13"/>
      <c r="DMT13"/>
      <c r="DMU13"/>
      <c r="DMV13"/>
      <c r="DMW13"/>
      <c r="DMX13"/>
      <c r="DMY13"/>
      <c r="DMZ13"/>
      <c r="DNA13"/>
      <c r="DNB13"/>
      <c r="DNC13"/>
      <c r="DND13"/>
      <c r="DNE13"/>
      <c r="DNF13"/>
      <c r="DNG13"/>
      <c r="DNH13"/>
      <c r="DNI13"/>
      <c r="DNJ13"/>
      <c r="DNK13"/>
      <c r="DNL13"/>
      <c r="DNM13"/>
      <c r="DNN13"/>
      <c r="DNO13"/>
      <c r="DNP13"/>
      <c r="DNQ13"/>
      <c r="DNR13"/>
      <c r="DNS13"/>
      <c r="DNT13"/>
      <c r="DNU13"/>
      <c r="DNV13"/>
      <c r="DNW13"/>
      <c r="DNX13"/>
      <c r="DNY13"/>
      <c r="DNZ13"/>
      <c r="DOA13"/>
      <c r="DOB13"/>
      <c r="DOC13"/>
      <c r="DOD13"/>
      <c r="DOE13"/>
      <c r="DOF13"/>
      <c r="DOG13"/>
      <c r="DOH13"/>
      <c r="DOI13"/>
      <c r="DOJ13"/>
      <c r="DOK13"/>
      <c r="DOL13"/>
      <c r="DOM13"/>
      <c r="DON13"/>
      <c r="DOO13"/>
      <c r="DOP13"/>
      <c r="DOQ13"/>
      <c r="DOR13"/>
      <c r="DOS13"/>
      <c r="DOT13"/>
      <c r="DOU13"/>
      <c r="DOV13"/>
      <c r="DOW13"/>
      <c r="DOX13"/>
      <c r="DOY13"/>
      <c r="DOZ13"/>
      <c r="DPA13"/>
      <c r="DPB13"/>
      <c r="DPC13"/>
      <c r="DPD13"/>
      <c r="DPE13"/>
      <c r="DPF13"/>
      <c r="DPG13"/>
      <c r="DPH13"/>
      <c r="DPI13"/>
      <c r="DPJ13"/>
      <c r="DPK13"/>
      <c r="DPL13"/>
      <c r="DPM13"/>
      <c r="DPN13"/>
      <c r="DPO13"/>
      <c r="DPP13"/>
      <c r="DPQ13"/>
      <c r="DPR13"/>
      <c r="DPS13"/>
      <c r="DPT13"/>
      <c r="DPU13"/>
      <c r="DPV13"/>
      <c r="DPW13"/>
      <c r="DPX13"/>
      <c r="DPY13"/>
      <c r="DPZ13"/>
      <c r="DQA13"/>
      <c r="DQB13"/>
      <c r="DQC13"/>
      <c r="DQD13"/>
      <c r="DQE13"/>
      <c r="DQF13"/>
      <c r="DQG13"/>
      <c r="DQH13"/>
      <c r="DQI13"/>
      <c r="DQJ13"/>
      <c r="DQK13"/>
      <c r="DQL13"/>
      <c r="DQM13"/>
      <c r="DQN13"/>
      <c r="DQO13"/>
      <c r="DQP13"/>
      <c r="DQQ13"/>
      <c r="DQR13"/>
      <c r="DQS13"/>
      <c r="DQT13"/>
      <c r="DQU13"/>
      <c r="DQV13"/>
      <c r="DQW13"/>
      <c r="DQX13"/>
      <c r="DQY13"/>
      <c r="DQZ13"/>
      <c r="DRA13"/>
      <c r="DRB13"/>
      <c r="DRC13"/>
      <c r="DRD13"/>
      <c r="DRE13"/>
      <c r="DRF13"/>
      <c r="DRG13"/>
      <c r="DRH13"/>
      <c r="DRI13"/>
      <c r="DRJ13"/>
      <c r="DRK13"/>
      <c r="DRL13"/>
      <c r="DRM13"/>
      <c r="DRN13"/>
      <c r="DRO13"/>
      <c r="DRP13"/>
      <c r="DRQ13"/>
      <c r="DRR13"/>
      <c r="DRS13"/>
      <c r="DRT13"/>
      <c r="DRU13"/>
      <c r="DRV13"/>
      <c r="DRW13"/>
      <c r="DRX13"/>
      <c r="DRY13"/>
      <c r="DRZ13"/>
      <c r="DSA13"/>
      <c r="DSB13"/>
      <c r="DSC13"/>
      <c r="DSD13"/>
      <c r="DSE13"/>
      <c r="DSF13"/>
      <c r="DSG13"/>
      <c r="DSH13"/>
      <c r="DSI13"/>
      <c r="DSJ13"/>
      <c r="DSK13"/>
      <c r="DSL13"/>
      <c r="DSM13"/>
      <c r="DSN13"/>
      <c r="DSO13"/>
      <c r="DSP13"/>
      <c r="DSQ13"/>
      <c r="DSR13"/>
      <c r="DSS13"/>
      <c r="DST13"/>
      <c r="DSU13"/>
      <c r="DSV13"/>
      <c r="DSW13"/>
      <c r="DSX13"/>
      <c r="DSY13"/>
      <c r="DSZ13"/>
      <c r="DTA13"/>
      <c r="DTB13"/>
      <c r="DTC13"/>
      <c r="DTD13"/>
      <c r="DTE13"/>
      <c r="DTF13"/>
      <c r="DTG13"/>
      <c r="DTH13"/>
      <c r="DTI13"/>
      <c r="DTJ13"/>
      <c r="DTK13"/>
      <c r="DTL13"/>
      <c r="DTM13"/>
      <c r="DTN13"/>
      <c r="DTO13"/>
      <c r="DTP13"/>
      <c r="DTQ13"/>
      <c r="DTR13"/>
      <c r="DTS13"/>
      <c r="DTT13"/>
      <c r="DTU13"/>
      <c r="DTV13"/>
      <c r="DTW13"/>
      <c r="DTX13"/>
      <c r="DTY13"/>
      <c r="DTZ13"/>
      <c r="DUA13"/>
      <c r="DUB13"/>
      <c r="DUC13"/>
      <c r="DUD13"/>
      <c r="DUE13"/>
      <c r="DUF13"/>
      <c r="DUG13"/>
      <c r="DUH13"/>
      <c r="DUI13"/>
      <c r="DUJ13"/>
      <c r="DUK13"/>
      <c r="DUL13"/>
      <c r="DUM13"/>
      <c r="DUN13"/>
      <c r="DUO13"/>
      <c r="DUP13"/>
      <c r="DUQ13"/>
      <c r="DUR13"/>
      <c r="DUS13"/>
      <c r="DUT13"/>
      <c r="DUU13"/>
      <c r="DUV13"/>
      <c r="DUW13"/>
      <c r="DUX13"/>
      <c r="DUY13"/>
      <c r="DUZ13"/>
      <c r="DVA13"/>
      <c r="DVB13"/>
      <c r="DVC13"/>
      <c r="DVD13"/>
      <c r="DVE13"/>
      <c r="DVF13"/>
      <c r="DVG13"/>
      <c r="DVH13"/>
      <c r="DVI13"/>
      <c r="DVJ13"/>
      <c r="DVK13"/>
      <c r="DVL13"/>
      <c r="DVM13"/>
      <c r="DVN13"/>
      <c r="DVO13"/>
      <c r="DVP13"/>
      <c r="DVQ13"/>
      <c r="DVR13"/>
      <c r="DVS13"/>
      <c r="DVT13"/>
      <c r="DVU13"/>
      <c r="DVV13"/>
      <c r="DVW13"/>
      <c r="DVX13"/>
      <c r="DVY13"/>
      <c r="DVZ13"/>
      <c r="DWA13"/>
      <c r="DWB13"/>
      <c r="DWC13"/>
      <c r="DWD13"/>
      <c r="DWE13"/>
      <c r="DWF13"/>
      <c r="DWG13"/>
      <c r="DWH13"/>
      <c r="DWI13"/>
      <c r="DWJ13"/>
      <c r="DWK13"/>
      <c r="DWL13"/>
      <c r="DWM13"/>
      <c r="DWN13"/>
      <c r="DWO13"/>
      <c r="DWP13"/>
      <c r="DWQ13"/>
      <c r="DWR13"/>
      <c r="DWS13"/>
      <c r="DWT13"/>
      <c r="DWU13"/>
      <c r="DWV13"/>
      <c r="DWW13"/>
      <c r="DWX13"/>
      <c r="DWY13"/>
      <c r="DWZ13"/>
      <c r="DXA13"/>
      <c r="DXB13"/>
      <c r="DXC13"/>
      <c r="DXD13"/>
      <c r="DXE13"/>
      <c r="DXF13"/>
      <c r="DXG13"/>
      <c r="DXH13"/>
      <c r="DXI13"/>
      <c r="DXJ13"/>
      <c r="DXK13"/>
      <c r="DXL13"/>
      <c r="DXM13"/>
      <c r="DXN13"/>
      <c r="DXO13"/>
      <c r="DXP13"/>
      <c r="DXQ13"/>
      <c r="DXR13"/>
      <c r="DXS13"/>
      <c r="DXT13"/>
      <c r="DXU13"/>
      <c r="DXV13"/>
      <c r="DXW13"/>
      <c r="DXX13"/>
      <c r="DXY13"/>
      <c r="DXZ13"/>
      <c r="DYA13"/>
      <c r="DYB13"/>
      <c r="DYC13"/>
      <c r="DYD13"/>
      <c r="DYE13"/>
      <c r="DYF13"/>
      <c r="DYG13"/>
      <c r="DYH13"/>
      <c r="DYI13"/>
      <c r="DYJ13"/>
      <c r="DYK13"/>
      <c r="DYL13"/>
      <c r="DYM13"/>
      <c r="DYN13"/>
      <c r="DYO13"/>
      <c r="DYP13"/>
      <c r="DYQ13"/>
      <c r="DYR13"/>
      <c r="DYS13"/>
      <c r="DYT13"/>
      <c r="DYU13"/>
      <c r="DYV13"/>
      <c r="DYW13"/>
      <c r="DYX13"/>
      <c r="DYY13"/>
      <c r="DYZ13"/>
      <c r="DZA13"/>
      <c r="DZB13"/>
      <c r="DZC13"/>
      <c r="DZD13"/>
      <c r="DZE13"/>
      <c r="DZF13"/>
      <c r="DZG13"/>
      <c r="DZH13"/>
      <c r="DZI13"/>
      <c r="DZJ13"/>
      <c r="DZK13"/>
      <c r="DZL13"/>
      <c r="DZM13"/>
      <c r="DZN13"/>
      <c r="DZO13"/>
      <c r="DZP13"/>
      <c r="DZQ13"/>
      <c r="DZR13"/>
      <c r="DZS13"/>
      <c r="DZT13"/>
      <c r="DZU13"/>
      <c r="DZV13"/>
      <c r="DZW13"/>
      <c r="DZX13"/>
      <c r="DZY13"/>
      <c r="DZZ13"/>
      <c r="EAA13"/>
      <c r="EAB13"/>
      <c r="EAC13"/>
      <c r="EAD13"/>
      <c r="EAE13"/>
      <c r="EAF13"/>
      <c r="EAG13"/>
      <c r="EAH13"/>
      <c r="EAI13"/>
      <c r="EAJ13"/>
      <c r="EAK13"/>
      <c r="EAL13"/>
      <c r="EAM13"/>
      <c r="EAN13"/>
      <c r="EAO13"/>
      <c r="EAP13"/>
      <c r="EAQ13"/>
      <c r="EAR13"/>
      <c r="EAS13"/>
      <c r="EAT13"/>
      <c r="EAU13"/>
      <c r="EAV13"/>
      <c r="EAW13"/>
      <c r="EAX13"/>
      <c r="EAY13"/>
      <c r="EAZ13"/>
      <c r="EBA13"/>
      <c r="EBB13"/>
      <c r="EBC13"/>
      <c r="EBD13"/>
      <c r="EBE13"/>
      <c r="EBF13"/>
      <c r="EBG13"/>
      <c r="EBH13"/>
      <c r="EBI13"/>
      <c r="EBJ13"/>
      <c r="EBK13"/>
      <c r="EBL13"/>
      <c r="EBM13"/>
      <c r="EBN13"/>
      <c r="EBO13"/>
      <c r="EBP13"/>
      <c r="EBQ13"/>
      <c r="EBR13"/>
      <c r="EBS13"/>
      <c r="EBT13"/>
      <c r="EBU13"/>
      <c r="EBV13"/>
      <c r="EBW13"/>
      <c r="EBX13"/>
      <c r="EBY13"/>
      <c r="EBZ13"/>
      <c r="ECA13"/>
      <c r="ECB13"/>
      <c r="ECC13"/>
      <c r="ECD13"/>
      <c r="ECE13"/>
      <c r="ECF13"/>
      <c r="ECG13"/>
      <c r="ECH13"/>
      <c r="ECI13"/>
      <c r="ECJ13"/>
      <c r="ECK13"/>
      <c r="ECL13"/>
      <c r="ECM13"/>
      <c r="ECN13"/>
      <c r="ECO13"/>
      <c r="ECP13"/>
      <c r="ECQ13"/>
      <c r="ECR13"/>
      <c r="ECS13"/>
      <c r="ECT13"/>
      <c r="ECU13"/>
      <c r="ECV13"/>
      <c r="ECW13"/>
      <c r="ECX13"/>
      <c r="ECY13"/>
      <c r="ECZ13"/>
      <c r="EDA13"/>
      <c r="EDB13"/>
      <c r="EDC13"/>
      <c r="EDD13"/>
      <c r="EDE13"/>
      <c r="EDF13"/>
      <c r="EDG13"/>
      <c r="EDH13"/>
      <c r="EDI13"/>
      <c r="EDJ13"/>
      <c r="EDK13"/>
      <c r="EDL13"/>
      <c r="EDM13"/>
      <c r="EDN13"/>
      <c r="EDO13"/>
      <c r="EDP13"/>
      <c r="EDQ13"/>
      <c r="EDR13"/>
      <c r="EDS13"/>
      <c r="EDT13"/>
      <c r="EDU13"/>
      <c r="EDV13"/>
      <c r="EDW13"/>
      <c r="EDX13"/>
      <c r="EDY13"/>
      <c r="EDZ13"/>
      <c r="EEA13"/>
      <c r="EEB13"/>
      <c r="EEC13"/>
      <c r="EED13"/>
      <c r="EEE13"/>
      <c r="EEF13"/>
      <c r="EEG13"/>
      <c r="EEH13"/>
      <c r="EEI13"/>
      <c r="EEJ13"/>
      <c r="EEK13"/>
      <c r="EEL13"/>
      <c r="EEM13"/>
      <c r="EEN13"/>
      <c r="EEO13"/>
      <c r="EEP13"/>
      <c r="EEQ13"/>
      <c r="EER13"/>
      <c r="EES13"/>
      <c r="EET13"/>
      <c r="EEU13"/>
      <c r="EEV13"/>
      <c r="EEW13"/>
      <c r="EEX13"/>
      <c r="EEY13"/>
      <c r="EEZ13"/>
      <c r="EFA13"/>
      <c r="EFB13"/>
      <c r="EFC13"/>
      <c r="EFD13"/>
      <c r="EFE13"/>
      <c r="EFF13"/>
      <c r="EFG13"/>
      <c r="EFH13"/>
      <c r="EFI13"/>
      <c r="EFJ13"/>
      <c r="EFK13"/>
      <c r="EFL13"/>
      <c r="EFM13"/>
      <c r="EFN13"/>
      <c r="EFO13"/>
      <c r="EFP13"/>
      <c r="EFQ13"/>
      <c r="EFR13"/>
      <c r="EFS13"/>
      <c r="EFT13"/>
      <c r="EFU13"/>
      <c r="EFV13"/>
      <c r="EFW13"/>
      <c r="EFX13"/>
      <c r="EFY13"/>
      <c r="EFZ13"/>
      <c r="EGA13"/>
      <c r="EGB13"/>
      <c r="EGC13"/>
      <c r="EGD13"/>
      <c r="EGE13"/>
      <c r="EGF13"/>
      <c r="EGG13"/>
      <c r="EGH13"/>
      <c r="EGI13"/>
      <c r="EGJ13"/>
      <c r="EGK13"/>
      <c r="EGL13"/>
      <c r="EGM13"/>
      <c r="EGN13"/>
      <c r="EGO13"/>
      <c r="EGP13"/>
      <c r="EGQ13"/>
      <c r="EGR13"/>
      <c r="EGS13"/>
      <c r="EGT13"/>
      <c r="EGU13"/>
      <c r="EGV13"/>
      <c r="EGW13"/>
      <c r="EGX13"/>
      <c r="EGY13"/>
      <c r="EGZ13"/>
      <c r="EHA13"/>
      <c r="EHB13"/>
      <c r="EHC13"/>
      <c r="EHD13"/>
      <c r="EHE13"/>
      <c r="EHF13"/>
      <c r="EHG13"/>
      <c r="EHH13"/>
      <c r="EHI13"/>
      <c r="EHJ13"/>
      <c r="EHK13"/>
      <c r="EHL13"/>
      <c r="EHM13"/>
      <c r="EHN13"/>
      <c r="EHO13"/>
      <c r="EHP13"/>
      <c r="EHQ13"/>
      <c r="EHR13"/>
      <c r="EHS13"/>
      <c r="EHT13"/>
      <c r="EHU13"/>
      <c r="EHV13"/>
      <c r="EHW13"/>
      <c r="EHX13"/>
      <c r="EHY13"/>
      <c r="EHZ13"/>
      <c r="EIA13"/>
      <c r="EIB13"/>
      <c r="EIC13"/>
      <c r="EID13"/>
      <c r="EIE13"/>
      <c r="EIF13"/>
      <c r="EIG13"/>
      <c r="EIH13"/>
      <c r="EII13"/>
      <c r="EIJ13"/>
      <c r="EIK13"/>
      <c r="EIL13"/>
      <c r="EIM13"/>
      <c r="EIN13"/>
      <c r="EIO13"/>
      <c r="EIP13"/>
      <c r="EIQ13"/>
      <c r="EIR13"/>
      <c r="EIS13"/>
      <c r="EIT13"/>
      <c r="EIU13"/>
      <c r="EIV13"/>
      <c r="EIW13"/>
      <c r="EIX13"/>
      <c r="EIY13"/>
      <c r="EIZ13"/>
      <c r="EJA13"/>
      <c r="EJB13"/>
      <c r="EJC13"/>
      <c r="EJD13"/>
      <c r="EJE13"/>
      <c r="EJF13"/>
      <c r="EJG13"/>
      <c r="EJH13"/>
      <c r="EJI13"/>
      <c r="EJJ13"/>
      <c r="EJK13"/>
      <c r="EJL13"/>
      <c r="EJM13"/>
      <c r="EJN13"/>
      <c r="EJO13"/>
      <c r="EJP13"/>
      <c r="EJQ13"/>
      <c r="EJR13"/>
      <c r="EJS13"/>
      <c r="EJT13"/>
      <c r="EJU13"/>
      <c r="EJV13"/>
      <c r="EJW13"/>
      <c r="EJX13"/>
      <c r="EJY13"/>
      <c r="EJZ13"/>
      <c r="EKA13"/>
      <c r="EKB13"/>
      <c r="EKC13"/>
      <c r="EKD13"/>
      <c r="EKE13"/>
      <c r="EKF13"/>
      <c r="EKG13"/>
      <c r="EKH13"/>
      <c r="EKI13"/>
      <c r="EKJ13"/>
      <c r="EKK13"/>
      <c r="EKL13"/>
      <c r="EKM13"/>
      <c r="EKN13"/>
      <c r="EKO13"/>
      <c r="EKP13"/>
      <c r="EKQ13"/>
      <c r="EKR13"/>
      <c r="EKS13"/>
      <c r="EKT13"/>
      <c r="EKU13"/>
      <c r="EKV13"/>
      <c r="EKW13"/>
      <c r="EKX13"/>
      <c r="EKY13"/>
      <c r="EKZ13"/>
      <c r="ELA13"/>
      <c r="ELB13"/>
      <c r="ELC13"/>
      <c r="ELD13"/>
      <c r="ELE13"/>
      <c r="ELF13"/>
      <c r="ELG13"/>
      <c r="ELH13"/>
      <c r="ELI13"/>
      <c r="ELJ13"/>
      <c r="ELK13"/>
      <c r="ELL13"/>
      <c r="ELM13"/>
      <c r="ELN13"/>
      <c r="ELO13"/>
      <c r="ELP13"/>
      <c r="ELQ13"/>
      <c r="ELR13"/>
      <c r="ELS13"/>
      <c r="ELT13"/>
      <c r="ELU13"/>
      <c r="ELV13"/>
      <c r="ELW13"/>
      <c r="ELX13"/>
      <c r="ELY13"/>
      <c r="ELZ13"/>
      <c r="EMA13"/>
      <c r="EMB13"/>
      <c r="EMC13"/>
      <c r="EMD13"/>
      <c r="EME13"/>
      <c r="EMF13"/>
      <c r="EMG13"/>
      <c r="EMH13"/>
      <c r="EMI13"/>
      <c r="EMJ13"/>
      <c r="EMK13"/>
      <c r="EML13"/>
      <c r="EMM13"/>
      <c r="EMN13"/>
      <c r="EMO13"/>
      <c r="EMP13"/>
      <c r="EMQ13"/>
      <c r="EMR13"/>
      <c r="EMS13"/>
      <c r="EMT13"/>
      <c r="EMU13"/>
      <c r="EMV13"/>
      <c r="EMW13"/>
      <c r="EMX13"/>
      <c r="EMY13"/>
      <c r="EMZ13"/>
      <c r="ENA13"/>
      <c r="ENB13"/>
      <c r="ENC13"/>
      <c r="END13"/>
      <c r="ENE13"/>
      <c r="ENF13"/>
      <c r="ENG13"/>
      <c r="ENH13"/>
      <c r="ENI13"/>
      <c r="ENJ13"/>
      <c r="ENK13"/>
      <c r="ENL13"/>
      <c r="ENM13"/>
      <c r="ENN13"/>
      <c r="ENO13"/>
      <c r="ENP13"/>
      <c r="ENQ13"/>
      <c r="ENR13"/>
      <c r="ENS13"/>
      <c r="ENT13"/>
      <c r="ENU13"/>
      <c r="ENV13"/>
      <c r="ENW13"/>
      <c r="ENX13"/>
      <c r="ENY13"/>
      <c r="ENZ13"/>
      <c r="EOA13"/>
      <c r="EOB13"/>
      <c r="EOC13"/>
      <c r="EOD13"/>
      <c r="EOE13"/>
      <c r="EOF13"/>
      <c r="EOG13"/>
      <c r="EOH13"/>
      <c r="EOI13"/>
      <c r="EOJ13"/>
      <c r="EOK13"/>
      <c r="EOL13"/>
      <c r="EOM13"/>
      <c r="EON13"/>
      <c r="EOO13"/>
      <c r="EOP13"/>
      <c r="EOQ13"/>
      <c r="EOR13"/>
      <c r="EOS13"/>
      <c r="EOT13"/>
      <c r="EOU13"/>
      <c r="EOV13"/>
      <c r="EOW13"/>
      <c r="EOX13"/>
      <c r="EOY13"/>
      <c r="EOZ13"/>
      <c r="EPA13"/>
      <c r="EPB13"/>
      <c r="EPC13"/>
      <c r="EPD13"/>
      <c r="EPE13"/>
      <c r="EPF13"/>
      <c r="EPG13"/>
      <c r="EPH13"/>
      <c r="EPI13"/>
      <c r="EPJ13"/>
      <c r="EPK13"/>
      <c r="EPL13"/>
      <c r="EPM13"/>
      <c r="EPN13"/>
      <c r="EPO13"/>
      <c r="EPP13"/>
      <c r="EPQ13"/>
      <c r="EPR13"/>
      <c r="EPS13"/>
      <c r="EPT13"/>
      <c r="EPU13"/>
      <c r="EPV13"/>
      <c r="EPW13"/>
      <c r="EPX13"/>
      <c r="EPY13"/>
      <c r="EPZ13"/>
      <c r="EQA13"/>
      <c r="EQB13"/>
      <c r="EQC13"/>
      <c r="EQD13"/>
      <c r="EQE13"/>
      <c r="EQF13"/>
      <c r="EQG13"/>
      <c r="EQH13"/>
      <c r="EQI13"/>
      <c r="EQJ13"/>
      <c r="EQK13"/>
      <c r="EQL13"/>
      <c r="EQM13"/>
      <c r="EQN13"/>
      <c r="EQO13"/>
      <c r="EQP13"/>
      <c r="EQQ13"/>
      <c r="EQR13"/>
      <c r="EQS13"/>
      <c r="EQT13"/>
      <c r="EQU13"/>
      <c r="EQV13"/>
      <c r="EQW13"/>
      <c r="EQX13"/>
      <c r="EQY13"/>
      <c r="EQZ13"/>
      <c r="ERA13"/>
      <c r="ERB13"/>
      <c r="ERC13"/>
      <c r="ERD13"/>
      <c r="ERE13"/>
      <c r="ERF13"/>
      <c r="ERG13"/>
      <c r="ERH13"/>
      <c r="ERI13"/>
      <c r="ERJ13"/>
      <c r="ERK13"/>
      <c r="ERL13"/>
      <c r="ERM13"/>
      <c r="ERN13"/>
      <c r="ERO13"/>
      <c r="ERP13"/>
      <c r="ERQ13"/>
      <c r="ERR13"/>
      <c r="ERS13"/>
      <c r="ERT13"/>
      <c r="ERU13"/>
      <c r="ERV13"/>
      <c r="ERW13"/>
      <c r="ERX13"/>
      <c r="ERY13"/>
      <c r="ERZ13"/>
      <c r="ESA13"/>
      <c r="ESB13"/>
      <c r="ESC13"/>
      <c r="ESD13"/>
      <c r="ESE13"/>
      <c r="ESF13"/>
      <c r="ESG13"/>
      <c r="ESH13"/>
      <c r="ESI13"/>
      <c r="ESJ13"/>
      <c r="ESK13"/>
      <c r="ESL13"/>
      <c r="ESM13"/>
      <c r="ESN13"/>
      <c r="ESO13"/>
      <c r="ESP13"/>
      <c r="ESQ13"/>
      <c r="ESR13"/>
      <c r="ESS13"/>
      <c r="EST13"/>
      <c r="ESU13"/>
      <c r="ESV13"/>
      <c r="ESW13"/>
      <c r="ESX13"/>
      <c r="ESY13"/>
      <c r="ESZ13"/>
      <c r="ETA13"/>
      <c r="ETB13"/>
      <c r="ETC13"/>
      <c r="ETD13"/>
      <c r="ETE13"/>
      <c r="ETF13"/>
      <c r="ETG13"/>
      <c r="ETH13"/>
      <c r="ETI13"/>
      <c r="ETJ13"/>
      <c r="ETK13"/>
      <c r="ETL13"/>
      <c r="ETM13"/>
      <c r="ETN13"/>
      <c r="ETO13"/>
      <c r="ETP13"/>
      <c r="ETQ13"/>
      <c r="ETR13"/>
      <c r="ETS13"/>
      <c r="ETT13"/>
      <c r="ETU13"/>
      <c r="ETV13"/>
      <c r="ETW13"/>
      <c r="ETX13"/>
      <c r="ETY13"/>
      <c r="ETZ13"/>
      <c r="EUA13"/>
      <c r="EUB13"/>
      <c r="EUC13"/>
      <c r="EUD13"/>
      <c r="EUE13"/>
      <c r="EUF13"/>
      <c r="EUG13"/>
      <c r="EUH13"/>
      <c r="EUI13"/>
      <c r="EUJ13"/>
      <c r="EUK13"/>
      <c r="EUL13"/>
      <c r="EUM13"/>
      <c r="EUN13"/>
      <c r="EUO13"/>
      <c r="EUP13"/>
      <c r="EUQ13"/>
      <c r="EUR13"/>
      <c r="EUS13"/>
      <c r="EUT13"/>
      <c r="EUU13"/>
      <c r="EUV13"/>
      <c r="EUW13"/>
      <c r="EUX13"/>
      <c r="EUY13"/>
      <c r="EUZ13"/>
      <c r="EVA13"/>
      <c r="EVB13"/>
      <c r="EVC13"/>
      <c r="EVD13"/>
      <c r="EVE13"/>
      <c r="EVF13"/>
      <c r="EVG13"/>
      <c r="EVH13"/>
      <c r="EVI13"/>
      <c r="EVJ13"/>
      <c r="EVK13"/>
      <c r="EVL13"/>
      <c r="EVM13"/>
      <c r="EVN13"/>
      <c r="EVO13"/>
      <c r="EVP13"/>
      <c r="EVQ13"/>
      <c r="EVR13"/>
      <c r="EVS13"/>
      <c r="EVT13"/>
      <c r="EVU13"/>
      <c r="EVV13"/>
      <c r="EVW13"/>
      <c r="EVX13"/>
      <c r="EVY13"/>
      <c r="EVZ13"/>
      <c r="EWA13"/>
      <c r="EWB13"/>
      <c r="EWC13"/>
      <c r="EWD13"/>
      <c r="EWE13"/>
      <c r="EWF13"/>
      <c r="EWG13"/>
      <c r="EWH13"/>
      <c r="EWI13"/>
      <c r="EWJ13"/>
      <c r="EWK13"/>
      <c r="EWL13"/>
      <c r="EWM13"/>
      <c r="EWN13"/>
      <c r="EWO13"/>
      <c r="EWP13"/>
      <c r="EWQ13"/>
      <c r="EWR13"/>
      <c r="EWS13"/>
      <c r="EWT13"/>
      <c r="EWU13"/>
      <c r="EWV13"/>
      <c r="EWW13"/>
      <c r="EWX13"/>
      <c r="EWY13"/>
      <c r="EWZ13"/>
      <c r="EXA13"/>
      <c r="EXB13"/>
      <c r="EXC13"/>
      <c r="EXD13"/>
      <c r="EXE13"/>
      <c r="EXF13"/>
      <c r="EXG13"/>
      <c r="EXH13"/>
      <c r="EXI13"/>
      <c r="EXJ13"/>
      <c r="EXK13"/>
      <c r="EXL13"/>
      <c r="EXM13"/>
      <c r="EXN13"/>
      <c r="EXO13"/>
      <c r="EXP13"/>
      <c r="EXQ13"/>
      <c r="EXR13"/>
      <c r="EXS13"/>
      <c r="EXT13"/>
      <c r="EXU13"/>
      <c r="EXV13"/>
      <c r="EXW13"/>
      <c r="EXX13"/>
      <c r="EXY13"/>
      <c r="EXZ13"/>
      <c r="EYA13"/>
      <c r="EYB13"/>
      <c r="EYC13"/>
      <c r="EYD13"/>
      <c r="EYE13"/>
      <c r="EYF13"/>
      <c r="EYG13"/>
      <c r="EYH13"/>
      <c r="EYI13"/>
      <c r="EYJ13"/>
      <c r="EYK13"/>
      <c r="EYL13"/>
      <c r="EYM13"/>
      <c r="EYN13"/>
      <c r="EYO13"/>
      <c r="EYP13"/>
      <c r="EYQ13"/>
      <c r="EYR13"/>
      <c r="EYS13"/>
      <c r="EYT13"/>
      <c r="EYU13"/>
      <c r="EYV13"/>
      <c r="EYW13"/>
      <c r="EYX13"/>
      <c r="EYY13"/>
      <c r="EYZ13"/>
      <c r="EZA13"/>
      <c r="EZB13"/>
      <c r="EZC13"/>
      <c r="EZD13"/>
      <c r="EZE13"/>
      <c r="EZF13"/>
      <c r="EZG13"/>
      <c r="EZH13"/>
      <c r="EZI13"/>
      <c r="EZJ13"/>
      <c r="EZK13"/>
      <c r="EZL13"/>
      <c r="EZM13"/>
      <c r="EZN13"/>
      <c r="EZO13"/>
      <c r="EZP13"/>
      <c r="EZQ13"/>
      <c r="EZR13"/>
      <c r="EZS13"/>
      <c r="EZT13"/>
      <c r="EZU13"/>
      <c r="EZV13"/>
      <c r="EZW13"/>
      <c r="EZX13"/>
      <c r="EZY13"/>
      <c r="EZZ13"/>
      <c r="FAA13"/>
      <c r="FAB13"/>
      <c r="FAC13"/>
      <c r="FAD13"/>
      <c r="FAE13"/>
      <c r="FAF13"/>
      <c r="FAG13"/>
      <c r="FAH13"/>
      <c r="FAI13"/>
      <c r="FAJ13"/>
      <c r="FAK13"/>
      <c r="FAL13"/>
      <c r="FAM13"/>
      <c r="FAN13"/>
      <c r="FAO13"/>
      <c r="FAP13"/>
      <c r="FAQ13"/>
      <c r="FAR13"/>
      <c r="FAS13"/>
      <c r="FAT13"/>
      <c r="FAU13"/>
      <c r="FAV13"/>
      <c r="FAW13"/>
      <c r="FAX13"/>
      <c r="FAY13"/>
      <c r="FAZ13"/>
      <c r="FBA13"/>
      <c r="FBB13"/>
      <c r="FBC13"/>
      <c r="FBD13"/>
      <c r="FBE13"/>
      <c r="FBF13"/>
      <c r="FBG13"/>
      <c r="FBH13"/>
      <c r="FBI13"/>
      <c r="FBJ13"/>
      <c r="FBK13"/>
      <c r="FBL13"/>
      <c r="FBM13"/>
      <c r="FBN13"/>
      <c r="FBO13"/>
      <c r="FBP13"/>
      <c r="FBQ13"/>
      <c r="FBR13"/>
      <c r="FBS13"/>
      <c r="FBT13"/>
      <c r="FBU13"/>
      <c r="FBV13"/>
      <c r="FBW13"/>
      <c r="FBX13"/>
      <c r="FBY13"/>
      <c r="FBZ13"/>
      <c r="FCA13"/>
      <c r="FCB13"/>
      <c r="FCC13"/>
      <c r="FCD13"/>
      <c r="FCE13"/>
      <c r="FCF13"/>
      <c r="FCG13"/>
      <c r="FCH13"/>
      <c r="FCI13"/>
      <c r="FCJ13"/>
      <c r="FCK13"/>
      <c r="FCL13"/>
      <c r="FCM13"/>
      <c r="FCN13"/>
      <c r="FCO13"/>
      <c r="FCP13"/>
      <c r="FCQ13"/>
      <c r="FCR13"/>
      <c r="FCS13"/>
      <c r="FCT13"/>
      <c r="FCU13"/>
      <c r="FCV13"/>
      <c r="FCW13"/>
      <c r="FCX13"/>
      <c r="FCY13"/>
      <c r="FCZ13"/>
      <c r="FDA13"/>
      <c r="FDB13"/>
      <c r="FDC13"/>
      <c r="FDD13"/>
      <c r="FDE13"/>
      <c r="FDF13"/>
      <c r="FDG13"/>
      <c r="FDH13"/>
      <c r="FDI13"/>
      <c r="FDJ13"/>
      <c r="FDK13"/>
      <c r="FDL13"/>
      <c r="FDM13"/>
      <c r="FDN13"/>
      <c r="FDO13"/>
      <c r="FDP13"/>
      <c r="FDQ13"/>
      <c r="FDR13"/>
      <c r="FDS13"/>
      <c r="FDT13"/>
      <c r="FDU13"/>
      <c r="FDV13"/>
      <c r="FDW13"/>
      <c r="FDX13"/>
      <c r="FDY13"/>
      <c r="FDZ13"/>
      <c r="FEA13"/>
      <c r="FEB13"/>
      <c r="FEC13"/>
      <c r="FED13"/>
      <c r="FEE13"/>
      <c r="FEF13"/>
      <c r="FEG13"/>
      <c r="FEH13"/>
      <c r="FEI13"/>
      <c r="FEJ13"/>
      <c r="FEK13"/>
      <c r="FEL13"/>
      <c r="FEM13"/>
      <c r="FEN13"/>
      <c r="FEO13"/>
      <c r="FEP13"/>
      <c r="FEQ13"/>
      <c r="FER13"/>
      <c r="FES13"/>
      <c r="FET13"/>
      <c r="FEU13"/>
      <c r="FEV13"/>
      <c r="FEW13"/>
      <c r="FEX13"/>
      <c r="FEY13"/>
      <c r="FEZ13"/>
      <c r="FFA13"/>
      <c r="FFB13"/>
      <c r="FFC13"/>
      <c r="FFD13"/>
      <c r="FFE13"/>
      <c r="FFF13"/>
      <c r="FFG13"/>
      <c r="FFH13"/>
      <c r="FFI13"/>
      <c r="FFJ13"/>
      <c r="FFK13"/>
      <c r="FFL13"/>
      <c r="FFM13"/>
      <c r="FFN13"/>
      <c r="FFO13"/>
      <c r="FFP13"/>
      <c r="FFQ13"/>
      <c r="FFR13"/>
      <c r="FFS13"/>
      <c r="FFT13"/>
      <c r="FFU13"/>
      <c r="FFV13"/>
      <c r="FFW13"/>
      <c r="FFX13"/>
      <c r="FFY13"/>
      <c r="FFZ13"/>
      <c r="FGA13"/>
      <c r="FGB13"/>
      <c r="FGC13"/>
      <c r="FGD13"/>
      <c r="FGE13"/>
      <c r="FGF13"/>
      <c r="FGG13"/>
      <c r="FGH13"/>
      <c r="FGI13"/>
      <c r="FGJ13"/>
      <c r="FGK13"/>
      <c r="FGL13"/>
      <c r="FGM13"/>
      <c r="FGN13"/>
      <c r="FGO13"/>
      <c r="FGP13"/>
      <c r="FGQ13"/>
      <c r="FGR13"/>
      <c r="FGS13"/>
      <c r="FGT13"/>
      <c r="FGU13"/>
      <c r="FGV13"/>
      <c r="FGW13"/>
      <c r="FGX13"/>
      <c r="FGY13"/>
      <c r="FGZ13"/>
      <c r="FHA13"/>
      <c r="FHB13"/>
      <c r="FHC13"/>
      <c r="FHD13"/>
      <c r="FHE13"/>
      <c r="FHF13"/>
      <c r="FHG13"/>
      <c r="FHH13"/>
      <c r="FHI13"/>
      <c r="FHJ13"/>
      <c r="FHK13"/>
      <c r="FHL13"/>
      <c r="FHM13"/>
      <c r="FHN13"/>
      <c r="FHO13"/>
      <c r="FHP13"/>
      <c r="FHQ13"/>
      <c r="FHR13"/>
      <c r="FHS13"/>
      <c r="FHT13"/>
      <c r="FHU13"/>
      <c r="FHV13"/>
      <c r="FHW13"/>
      <c r="FHX13"/>
      <c r="FHY13"/>
      <c r="FHZ13"/>
      <c r="FIA13"/>
      <c r="FIB13"/>
      <c r="FIC13"/>
      <c r="FID13"/>
      <c r="FIE13"/>
      <c r="FIF13"/>
      <c r="FIG13"/>
      <c r="FIH13"/>
      <c r="FII13"/>
      <c r="FIJ13"/>
      <c r="FIK13"/>
      <c r="FIL13"/>
      <c r="FIM13"/>
      <c r="FIN13"/>
      <c r="FIO13"/>
      <c r="FIP13"/>
      <c r="FIQ13"/>
      <c r="FIR13"/>
      <c r="FIS13"/>
      <c r="FIT13"/>
      <c r="FIU13"/>
      <c r="FIV13"/>
      <c r="FIW13"/>
      <c r="FIX13"/>
      <c r="FIY13"/>
      <c r="FIZ13"/>
      <c r="FJA13"/>
      <c r="FJB13"/>
      <c r="FJC13"/>
      <c r="FJD13"/>
      <c r="FJE13"/>
      <c r="FJF13"/>
      <c r="FJG13"/>
      <c r="FJH13"/>
      <c r="FJI13"/>
      <c r="FJJ13"/>
      <c r="FJK13"/>
      <c r="FJL13"/>
      <c r="FJM13"/>
      <c r="FJN13"/>
      <c r="FJO13"/>
      <c r="FJP13"/>
      <c r="FJQ13"/>
      <c r="FJR13"/>
      <c r="FJS13"/>
      <c r="FJT13"/>
      <c r="FJU13"/>
      <c r="FJV13"/>
      <c r="FJW13"/>
      <c r="FJX13"/>
      <c r="FJY13"/>
      <c r="FJZ13"/>
      <c r="FKA13"/>
      <c r="FKB13"/>
      <c r="FKC13"/>
      <c r="FKD13"/>
      <c r="FKE13"/>
      <c r="FKF13"/>
      <c r="FKG13"/>
      <c r="FKH13"/>
      <c r="FKI13"/>
      <c r="FKJ13"/>
      <c r="FKK13"/>
      <c r="FKL13"/>
      <c r="FKM13"/>
      <c r="FKN13"/>
      <c r="FKO13"/>
      <c r="FKP13"/>
      <c r="FKQ13"/>
      <c r="FKR13"/>
      <c r="FKS13"/>
      <c r="FKT13"/>
      <c r="FKU13"/>
      <c r="FKV13"/>
      <c r="FKW13"/>
      <c r="FKX13"/>
      <c r="FKY13"/>
      <c r="FKZ13"/>
      <c r="FLA13"/>
      <c r="FLB13"/>
      <c r="FLC13"/>
      <c r="FLD13"/>
      <c r="FLE13"/>
      <c r="FLF13"/>
      <c r="FLG13"/>
      <c r="FLH13"/>
      <c r="FLI13"/>
      <c r="FLJ13"/>
      <c r="FLK13"/>
      <c r="FLL13"/>
      <c r="FLM13"/>
      <c r="FLN13"/>
      <c r="FLO13"/>
      <c r="FLP13"/>
      <c r="FLQ13"/>
      <c r="FLR13"/>
      <c r="FLS13"/>
      <c r="FLT13"/>
      <c r="FLU13"/>
      <c r="FLV13"/>
      <c r="FLW13"/>
      <c r="FLX13"/>
      <c r="FLY13"/>
      <c r="FLZ13"/>
      <c r="FMA13"/>
      <c r="FMB13"/>
      <c r="FMC13"/>
      <c r="FMD13"/>
      <c r="FME13"/>
      <c r="FMF13"/>
      <c r="FMG13"/>
      <c r="FMH13"/>
      <c r="FMI13"/>
      <c r="FMJ13"/>
      <c r="FMK13"/>
      <c r="FML13"/>
      <c r="FMM13"/>
      <c r="FMN13"/>
      <c r="FMO13"/>
      <c r="FMP13"/>
      <c r="FMQ13"/>
      <c r="FMR13"/>
      <c r="FMS13"/>
      <c r="FMT13"/>
      <c r="FMU13"/>
      <c r="FMV13"/>
      <c r="FMW13"/>
      <c r="FMX13"/>
      <c r="FMY13"/>
      <c r="FMZ13"/>
      <c r="FNA13"/>
      <c r="FNB13"/>
      <c r="FNC13"/>
      <c r="FND13"/>
      <c r="FNE13"/>
      <c r="FNF13"/>
      <c r="FNG13"/>
      <c r="FNH13"/>
      <c r="FNI13"/>
      <c r="FNJ13"/>
      <c r="FNK13"/>
      <c r="FNL13"/>
      <c r="FNM13"/>
      <c r="FNN13"/>
      <c r="FNO13"/>
      <c r="FNP13"/>
      <c r="FNQ13"/>
      <c r="FNR13"/>
      <c r="FNS13"/>
      <c r="FNT13"/>
      <c r="FNU13"/>
      <c r="FNV13"/>
      <c r="FNW13"/>
      <c r="FNX13"/>
      <c r="FNY13"/>
      <c r="FNZ13"/>
      <c r="FOA13"/>
      <c r="FOB13"/>
      <c r="FOC13"/>
      <c r="FOD13"/>
      <c r="FOE13"/>
      <c r="FOF13"/>
      <c r="FOG13"/>
      <c r="FOH13"/>
      <c r="FOI13"/>
      <c r="FOJ13"/>
      <c r="FOK13"/>
      <c r="FOL13"/>
      <c r="FOM13"/>
      <c r="FON13"/>
      <c r="FOO13"/>
      <c r="FOP13"/>
      <c r="FOQ13"/>
      <c r="FOR13"/>
      <c r="FOS13"/>
      <c r="FOT13"/>
      <c r="FOU13"/>
      <c r="FOV13"/>
      <c r="FOW13"/>
      <c r="FOX13"/>
      <c r="FOY13"/>
      <c r="FOZ13"/>
      <c r="FPA13"/>
      <c r="FPB13"/>
      <c r="FPC13"/>
      <c r="FPD13"/>
      <c r="FPE13"/>
      <c r="FPF13"/>
      <c r="FPG13"/>
      <c r="FPH13"/>
      <c r="FPI13"/>
      <c r="FPJ13"/>
      <c r="FPK13"/>
      <c r="FPL13"/>
      <c r="FPM13"/>
      <c r="FPN13"/>
      <c r="FPO13"/>
      <c r="FPP13"/>
      <c r="FPQ13"/>
      <c r="FPR13"/>
      <c r="FPS13"/>
      <c r="FPT13"/>
      <c r="FPU13"/>
      <c r="FPV13"/>
      <c r="FPW13"/>
      <c r="FPX13"/>
      <c r="FPY13"/>
      <c r="FPZ13"/>
      <c r="FQA13"/>
      <c r="FQB13"/>
      <c r="FQC13"/>
      <c r="FQD13"/>
      <c r="FQE13"/>
      <c r="FQF13"/>
      <c r="FQG13"/>
      <c r="FQH13"/>
      <c r="FQI13"/>
      <c r="FQJ13"/>
      <c r="FQK13"/>
      <c r="FQL13"/>
      <c r="FQM13"/>
      <c r="FQN13"/>
      <c r="FQO13"/>
      <c r="FQP13"/>
      <c r="FQQ13"/>
      <c r="FQR13"/>
      <c r="FQS13"/>
      <c r="FQT13"/>
      <c r="FQU13"/>
      <c r="FQV13"/>
      <c r="FQW13"/>
      <c r="FQX13"/>
      <c r="FQY13"/>
      <c r="FQZ13"/>
      <c r="FRA13"/>
      <c r="FRB13"/>
      <c r="FRC13"/>
      <c r="FRD13"/>
      <c r="FRE13"/>
      <c r="FRF13"/>
      <c r="FRG13"/>
      <c r="FRH13"/>
      <c r="FRI13"/>
      <c r="FRJ13"/>
      <c r="FRK13"/>
      <c r="FRL13"/>
      <c r="FRM13"/>
      <c r="FRN13"/>
      <c r="FRO13"/>
      <c r="FRP13"/>
      <c r="FRQ13"/>
      <c r="FRR13"/>
      <c r="FRS13"/>
      <c r="FRT13"/>
      <c r="FRU13"/>
      <c r="FRV13"/>
      <c r="FRW13"/>
      <c r="FRX13"/>
      <c r="FRY13"/>
      <c r="FRZ13"/>
      <c r="FSA13"/>
      <c r="FSB13"/>
      <c r="FSC13"/>
      <c r="FSD13"/>
      <c r="FSE13"/>
      <c r="FSF13"/>
      <c r="FSG13"/>
      <c r="FSH13"/>
      <c r="FSI13"/>
      <c r="FSJ13"/>
      <c r="FSK13"/>
      <c r="FSL13"/>
      <c r="FSM13"/>
      <c r="FSN13"/>
      <c r="FSO13"/>
      <c r="FSP13"/>
      <c r="FSQ13"/>
      <c r="FSR13"/>
      <c r="FSS13"/>
      <c r="FST13"/>
      <c r="FSU13"/>
      <c r="FSV13"/>
      <c r="FSW13"/>
      <c r="FSX13"/>
      <c r="FSY13"/>
      <c r="FSZ13"/>
      <c r="FTA13"/>
      <c r="FTB13"/>
      <c r="FTC13"/>
      <c r="FTD13"/>
      <c r="FTE13"/>
      <c r="FTF13"/>
      <c r="FTG13"/>
      <c r="FTH13"/>
      <c r="FTI13"/>
      <c r="FTJ13"/>
      <c r="FTK13"/>
      <c r="FTL13"/>
      <c r="FTM13"/>
      <c r="FTN13"/>
      <c r="FTO13"/>
      <c r="FTP13"/>
      <c r="FTQ13"/>
      <c r="FTR13"/>
      <c r="FTS13"/>
      <c r="FTT13"/>
      <c r="FTU13"/>
      <c r="FTV13"/>
      <c r="FTW13"/>
      <c r="FTX13"/>
      <c r="FTY13"/>
      <c r="FTZ13"/>
      <c r="FUA13"/>
      <c r="FUB13"/>
      <c r="FUC13"/>
      <c r="FUD13"/>
      <c r="FUE13"/>
      <c r="FUF13"/>
      <c r="FUG13"/>
      <c r="FUH13"/>
      <c r="FUI13"/>
      <c r="FUJ13"/>
      <c r="FUK13"/>
      <c r="FUL13"/>
      <c r="FUM13"/>
      <c r="FUN13"/>
      <c r="FUO13"/>
      <c r="FUP13"/>
      <c r="FUQ13"/>
      <c r="FUR13"/>
      <c r="FUS13"/>
      <c r="FUT13"/>
      <c r="FUU13"/>
      <c r="FUV13"/>
      <c r="FUW13"/>
      <c r="FUX13"/>
      <c r="FUY13"/>
      <c r="FUZ13"/>
      <c r="FVA13"/>
      <c r="FVB13"/>
      <c r="FVC13"/>
      <c r="FVD13"/>
      <c r="FVE13"/>
      <c r="FVF13"/>
      <c r="FVG13"/>
      <c r="FVH13"/>
      <c r="FVI13"/>
      <c r="FVJ13"/>
      <c r="FVK13"/>
      <c r="FVL13"/>
      <c r="FVM13"/>
      <c r="FVN13"/>
      <c r="FVO13"/>
      <c r="FVP13"/>
      <c r="FVQ13"/>
      <c r="FVR13"/>
      <c r="FVS13"/>
      <c r="FVT13"/>
      <c r="FVU13"/>
      <c r="FVV13"/>
      <c r="FVW13"/>
      <c r="FVX13"/>
      <c r="FVY13"/>
      <c r="FVZ13"/>
      <c r="FWA13"/>
      <c r="FWB13"/>
      <c r="FWC13"/>
      <c r="FWD13"/>
      <c r="FWE13"/>
      <c r="FWF13"/>
      <c r="FWG13"/>
      <c r="FWH13"/>
      <c r="FWI13"/>
      <c r="FWJ13"/>
      <c r="FWK13"/>
      <c r="FWL13"/>
      <c r="FWM13"/>
      <c r="FWN13"/>
      <c r="FWO13"/>
      <c r="FWP13"/>
      <c r="FWQ13"/>
      <c r="FWR13"/>
      <c r="FWS13"/>
      <c r="FWT13"/>
      <c r="FWU13"/>
      <c r="FWV13"/>
      <c r="FWW13"/>
      <c r="FWX13"/>
      <c r="FWY13"/>
      <c r="FWZ13"/>
      <c r="FXA13"/>
      <c r="FXB13"/>
      <c r="FXC13"/>
      <c r="FXD13"/>
      <c r="FXE13"/>
      <c r="FXF13"/>
      <c r="FXG13"/>
      <c r="FXH13"/>
      <c r="FXI13"/>
      <c r="FXJ13"/>
      <c r="FXK13"/>
      <c r="FXL13"/>
      <c r="FXM13"/>
      <c r="FXN13"/>
      <c r="FXO13"/>
      <c r="FXP13"/>
      <c r="FXQ13"/>
      <c r="FXR13"/>
      <c r="FXS13"/>
      <c r="FXT13"/>
      <c r="FXU13"/>
      <c r="FXV13"/>
      <c r="FXW13"/>
      <c r="FXX13"/>
      <c r="FXY13"/>
      <c r="FXZ13"/>
      <c r="FYA13"/>
      <c r="FYB13"/>
      <c r="FYC13"/>
      <c r="FYD13"/>
      <c r="FYE13"/>
      <c r="FYF13"/>
      <c r="FYG13"/>
      <c r="FYH13"/>
      <c r="FYI13"/>
      <c r="FYJ13"/>
      <c r="FYK13"/>
      <c r="FYL13"/>
      <c r="FYM13"/>
      <c r="FYN13"/>
      <c r="FYO13"/>
      <c r="FYP13"/>
      <c r="FYQ13"/>
      <c r="FYR13"/>
      <c r="FYS13"/>
      <c r="FYT13"/>
      <c r="FYU13"/>
      <c r="FYV13"/>
      <c r="FYW13"/>
      <c r="FYX13"/>
      <c r="FYY13"/>
      <c r="FYZ13"/>
      <c r="FZA13"/>
      <c r="FZB13"/>
      <c r="FZC13"/>
      <c r="FZD13"/>
      <c r="FZE13"/>
      <c r="FZF13"/>
      <c r="FZG13"/>
      <c r="FZH13"/>
      <c r="FZI13"/>
      <c r="FZJ13"/>
      <c r="FZK13"/>
      <c r="FZL13"/>
      <c r="FZM13"/>
      <c r="FZN13"/>
      <c r="FZO13"/>
      <c r="FZP13"/>
      <c r="FZQ13"/>
      <c r="FZR13"/>
      <c r="FZS13"/>
      <c r="FZT13"/>
      <c r="FZU13"/>
      <c r="FZV13"/>
      <c r="FZW13"/>
      <c r="FZX13"/>
      <c r="FZY13"/>
      <c r="FZZ13"/>
      <c r="GAA13"/>
      <c r="GAB13"/>
      <c r="GAC13"/>
      <c r="GAD13"/>
      <c r="GAE13"/>
      <c r="GAF13"/>
      <c r="GAG13"/>
      <c r="GAH13"/>
      <c r="GAI13"/>
      <c r="GAJ13"/>
      <c r="GAK13"/>
      <c r="GAL13"/>
      <c r="GAM13"/>
      <c r="GAN13"/>
      <c r="GAO13"/>
      <c r="GAP13"/>
      <c r="GAQ13"/>
      <c r="GAR13"/>
      <c r="GAS13"/>
      <c r="GAT13"/>
      <c r="GAU13"/>
      <c r="GAV13"/>
      <c r="GAW13"/>
      <c r="GAX13"/>
      <c r="GAY13"/>
      <c r="GAZ13"/>
      <c r="GBA13"/>
      <c r="GBB13"/>
      <c r="GBC13"/>
      <c r="GBD13"/>
      <c r="GBE13"/>
      <c r="GBF13"/>
      <c r="GBG13"/>
      <c r="GBH13"/>
      <c r="GBI13"/>
      <c r="GBJ13"/>
      <c r="GBK13"/>
      <c r="GBL13"/>
      <c r="GBM13"/>
      <c r="GBN13"/>
      <c r="GBO13"/>
      <c r="GBP13"/>
      <c r="GBQ13"/>
      <c r="GBR13"/>
      <c r="GBS13"/>
      <c r="GBT13"/>
      <c r="GBU13"/>
      <c r="GBV13"/>
      <c r="GBW13"/>
      <c r="GBX13"/>
      <c r="GBY13"/>
      <c r="GBZ13"/>
      <c r="GCA13"/>
      <c r="GCB13"/>
      <c r="GCC13"/>
      <c r="GCD13"/>
      <c r="GCE13"/>
      <c r="GCF13"/>
      <c r="GCG13"/>
      <c r="GCH13"/>
      <c r="GCI13"/>
      <c r="GCJ13"/>
      <c r="GCK13"/>
      <c r="GCL13"/>
      <c r="GCM13"/>
      <c r="GCN13"/>
      <c r="GCO13"/>
      <c r="GCP13"/>
      <c r="GCQ13"/>
      <c r="GCR13"/>
      <c r="GCS13"/>
      <c r="GCT13"/>
      <c r="GCU13"/>
      <c r="GCV13"/>
      <c r="GCW13"/>
      <c r="GCX13"/>
      <c r="GCY13"/>
      <c r="GCZ13"/>
      <c r="GDA13"/>
      <c r="GDB13"/>
      <c r="GDC13"/>
      <c r="GDD13"/>
      <c r="GDE13"/>
      <c r="GDF13"/>
      <c r="GDG13"/>
      <c r="GDH13"/>
      <c r="GDI13"/>
      <c r="GDJ13"/>
      <c r="GDK13"/>
      <c r="GDL13"/>
      <c r="GDM13"/>
      <c r="GDN13"/>
      <c r="GDO13"/>
      <c r="GDP13"/>
      <c r="GDQ13"/>
      <c r="GDR13"/>
      <c r="GDS13"/>
      <c r="GDT13"/>
      <c r="GDU13"/>
      <c r="GDV13"/>
      <c r="GDW13"/>
      <c r="GDX13"/>
      <c r="GDY13"/>
      <c r="GDZ13"/>
      <c r="GEA13"/>
      <c r="GEB13"/>
      <c r="GEC13"/>
      <c r="GED13"/>
      <c r="GEE13"/>
      <c r="GEF13"/>
      <c r="GEG13"/>
      <c r="GEH13"/>
      <c r="GEI13"/>
      <c r="GEJ13"/>
      <c r="GEK13"/>
      <c r="GEL13"/>
      <c r="GEM13"/>
      <c r="GEN13"/>
      <c r="GEO13"/>
      <c r="GEP13"/>
      <c r="GEQ13"/>
      <c r="GER13"/>
      <c r="GES13"/>
      <c r="GET13"/>
      <c r="GEU13"/>
      <c r="GEV13"/>
      <c r="GEW13"/>
      <c r="GEX13"/>
      <c r="GEY13"/>
      <c r="GEZ13"/>
      <c r="GFA13"/>
      <c r="GFB13"/>
      <c r="GFC13"/>
      <c r="GFD13"/>
      <c r="GFE13"/>
      <c r="GFF13"/>
      <c r="GFG13"/>
      <c r="GFH13"/>
      <c r="GFI13"/>
      <c r="GFJ13"/>
      <c r="GFK13"/>
      <c r="GFL13"/>
      <c r="GFM13"/>
      <c r="GFN13"/>
      <c r="GFO13"/>
      <c r="GFP13"/>
      <c r="GFQ13"/>
      <c r="GFR13"/>
      <c r="GFS13"/>
      <c r="GFT13"/>
      <c r="GFU13"/>
      <c r="GFV13"/>
      <c r="GFW13"/>
      <c r="GFX13"/>
      <c r="GFY13"/>
      <c r="GFZ13"/>
      <c r="GGA13"/>
      <c r="GGB13"/>
      <c r="GGC13"/>
      <c r="GGD13"/>
      <c r="GGE13"/>
      <c r="GGF13"/>
      <c r="GGG13"/>
      <c r="GGH13"/>
      <c r="GGI13"/>
      <c r="GGJ13"/>
      <c r="GGK13"/>
      <c r="GGL13"/>
      <c r="GGM13"/>
      <c r="GGN13"/>
      <c r="GGO13"/>
      <c r="GGP13"/>
      <c r="GGQ13"/>
      <c r="GGR13"/>
      <c r="GGS13"/>
      <c r="GGT13"/>
      <c r="GGU13"/>
      <c r="GGV13"/>
      <c r="GGW13"/>
      <c r="GGX13"/>
      <c r="GGY13"/>
      <c r="GGZ13"/>
      <c r="GHA13"/>
      <c r="GHB13"/>
      <c r="GHC13"/>
      <c r="GHD13"/>
      <c r="GHE13"/>
      <c r="GHF13"/>
      <c r="GHG13"/>
      <c r="GHH13"/>
      <c r="GHI13"/>
      <c r="GHJ13"/>
      <c r="GHK13"/>
      <c r="GHL13"/>
      <c r="GHM13"/>
      <c r="GHN13"/>
      <c r="GHO13"/>
      <c r="GHP13"/>
      <c r="GHQ13"/>
      <c r="GHR13"/>
      <c r="GHS13"/>
      <c r="GHT13"/>
      <c r="GHU13"/>
      <c r="GHV13"/>
      <c r="GHW13"/>
      <c r="GHX13"/>
      <c r="GHY13"/>
      <c r="GHZ13"/>
      <c r="GIA13"/>
      <c r="GIB13"/>
      <c r="GIC13"/>
      <c r="GID13"/>
      <c r="GIE13"/>
      <c r="GIF13"/>
      <c r="GIG13"/>
      <c r="GIH13"/>
      <c r="GII13"/>
      <c r="GIJ13"/>
      <c r="GIK13"/>
      <c r="GIL13"/>
      <c r="GIM13"/>
      <c r="GIN13"/>
      <c r="GIO13"/>
      <c r="GIP13"/>
      <c r="GIQ13"/>
      <c r="GIR13"/>
      <c r="GIS13"/>
      <c r="GIT13"/>
      <c r="GIU13"/>
      <c r="GIV13"/>
      <c r="GIW13"/>
      <c r="GIX13"/>
      <c r="GIY13"/>
      <c r="GIZ13"/>
      <c r="GJA13"/>
      <c r="GJB13"/>
      <c r="GJC13"/>
      <c r="GJD13"/>
      <c r="GJE13"/>
      <c r="GJF13"/>
      <c r="GJG13"/>
      <c r="GJH13"/>
      <c r="GJI13"/>
      <c r="GJJ13"/>
      <c r="GJK13"/>
      <c r="GJL13"/>
      <c r="GJM13"/>
      <c r="GJN13"/>
      <c r="GJO13"/>
      <c r="GJP13"/>
      <c r="GJQ13"/>
      <c r="GJR13"/>
      <c r="GJS13"/>
      <c r="GJT13"/>
      <c r="GJU13"/>
      <c r="GJV13"/>
      <c r="GJW13"/>
      <c r="GJX13"/>
      <c r="GJY13"/>
      <c r="GJZ13"/>
      <c r="GKA13"/>
      <c r="GKB13"/>
      <c r="GKC13"/>
      <c r="GKD13"/>
      <c r="GKE13"/>
      <c r="GKF13"/>
      <c r="GKG13"/>
      <c r="GKH13"/>
      <c r="GKI13"/>
      <c r="GKJ13"/>
      <c r="GKK13"/>
      <c r="GKL13"/>
      <c r="GKM13"/>
      <c r="GKN13"/>
      <c r="GKO13"/>
      <c r="GKP13"/>
      <c r="GKQ13"/>
      <c r="GKR13"/>
      <c r="GKS13"/>
      <c r="GKT13"/>
      <c r="GKU13"/>
      <c r="GKV13"/>
      <c r="GKW13"/>
      <c r="GKX13"/>
      <c r="GKY13"/>
      <c r="GKZ13"/>
      <c r="GLA13"/>
      <c r="GLB13"/>
      <c r="GLC13"/>
      <c r="GLD13"/>
      <c r="GLE13"/>
      <c r="GLF13"/>
      <c r="GLG13"/>
      <c r="GLH13"/>
      <c r="GLI13"/>
      <c r="GLJ13"/>
      <c r="GLK13"/>
      <c r="GLL13"/>
      <c r="GLM13"/>
      <c r="GLN13"/>
      <c r="GLO13"/>
      <c r="GLP13"/>
      <c r="GLQ13"/>
      <c r="GLR13"/>
      <c r="GLS13"/>
      <c r="GLT13"/>
      <c r="GLU13"/>
      <c r="GLV13"/>
      <c r="GLW13"/>
      <c r="GLX13"/>
      <c r="GLY13"/>
      <c r="GLZ13"/>
      <c r="GMA13"/>
      <c r="GMB13"/>
      <c r="GMC13"/>
      <c r="GMD13"/>
      <c r="GME13"/>
      <c r="GMF13"/>
      <c r="GMG13"/>
      <c r="GMH13"/>
      <c r="GMI13"/>
      <c r="GMJ13"/>
      <c r="GMK13"/>
      <c r="GML13"/>
      <c r="GMM13"/>
      <c r="GMN13"/>
      <c r="GMO13"/>
      <c r="GMP13"/>
      <c r="GMQ13"/>
      <c r="GMR13"/>
      <c r="GMS13"/>
      <c r="GMT13"/>
      <c r="GMU13"/>
      <c r="GMV13"/>
      <c r="GMW13"/>
      <c r="GMX13"/>
      <c r="GMY13"/>
      <c r="GMZ13"/>
      <c r="GNA13"/>
      <c r="GNB13"/>
      <c r="GNC13"/>
      <c r="GND13"/>
      <c r="GNE13"/>
      <c r="GNF13"/>
      <c r="GNG13"/>
      <c r="GNH13"/>
      <c r="GNI13"/>
      <c r="GNJ13"/>
      <c r="GNK13"/>
      <c r="GNL13"/>
      <c r="GNM13"/>
      <c r="GNN13"/>
      <c r="GNO13"/>
      <c r="GNP13"/>
      <c r="GNQ13"/>
      <c r="GNR13"/>
      <c r="GNS13"/>
      <c r="GNT13"/>
      <c r="GNU13"/>
      <c r="GNV13"/>
      <c r="GNW13"/>
      <c r="GNX13"/>
      <c r="GNY13"/>
      <c r="GNZ13"/>
      <c r="GOA13"/>
      <c r="GOB13"/>
      <c r="GOC13"/>
      <c r="GOD13"/>
      <c r="GOE13"/>
      <c r="GOF13"/>
      <c r="GOG13"/>
      <c r="GOH13"/>
      <c r="GOI13"/>
      <c r="GOJ13"/>
      <c r="GOK13"/>
      <c r="GOL13"/>
      <c r="GOM13"/>
      <c r="GON13"/>
      <c r="GOO13"/>
      <c r="GOP13"/>
      <c r="GOQ13"/>
      <c r="GOR13"/>
      <c r="GOS13"/>
      <c r="GOT13"/>
      <c r="GOU13"/>
      <c r="GOV13"/>
      <c r="GOW13"/>
      <c r="GOX13"/>
      <c r="GOY13"/>
      <c r="GOZ13"/>
      <c r="GPA13"/>
      <c r="GPB13"/>
      <c r="GPC13"/>
      <c r="GPD13"/>
      <c r="GPE13"/>
      <c r="GPF13"/>
      <c r="GPG13"/>
      <c r="GPH13"/>
      <c r="GPI13"/>
      <c r="GPJ13"/>
      <c r="GPK13"/>
      <c r="GPL13"/>
      <c r="GPM13"/>
      <c r="GPN13"/>
      <c r="GPO13"/>
      <c r="GPP13"/>
      <c r="GPQ13"/>
      <c r="GPR13"/>
      <c r="GPS13"/>
      <c r="GPT13"/>
      <c r="GPU13"/>
      <c r="GPV13"/>
      <c r="GPW13"/>
      <c r="GPX13"/>
      <c r="GPY13"/>
      <c r="GPZ13"/>
      <c r="GQA13"/>
      <c r="GQB13"/>
      <c r="GQC13"/>
      <c r="GQD13"/>
      <c r="GQE13"/>
      <c r="GQF13"/>
      <c r="GQG13"/>
      <c r="GQH13"/>
      <c r="GQI13"/>
      <c r="GQJ13"/>
      <c r="GQK13"/>
      <c r="GQL13"/>
      <c r="GQM13"/>
      <c r="GQN13"/>
      <c r="GQO13"/>
      <c r="GQP13"/>
      <c r="GQQ13"/>
      <c r="GQR13"/>
      <c r="GQS13"/>
      <c r="GQT13"/>
      <c r="GQU13"/>
      <c r="GQV13"/>
      <c r="GQW13"/>
      <c r="GQX13"/>
      <c r="GQY13"/>
      <c r="GQZ13"/>
      <c r="GRA13"/>
      <c r="GRB13"/>
      <c r="GRC13"/>
      <c r="GRD13"/>
      <c r="GRE13"/>
      <c r="GRF13"/>
      <c r="GRG13"/>
      <c r="GRH13"/>
      <c r="GRI13"/>
      <c r="GRJ13"/>
      <c r="GRK13"/>
      <c r="GRL13"/>
      <c r="GRM13"/>
      <c r="GRN13"/>
      <c r="GRO13"/>
      <c r="GRP13"/>
      <c r="GRQ13"/>
      <c r="GRR13"/>
      <c r="GRS13"/>
      <c r="GRT13"/>
      <c r="GRU13"/>
      <c r="GRV13"/>
      <c r="GRW13"/>
      <c r="GRX13"/>
      <c r="GRY13"/>
      <c r="GRZ13"/>
      <c r="GSA13"/>
      <c r="GSB13"/>
      <c r="GSC13"/>
      <c r="GSD13"/>
      <c r="GSE13"/>
      <c r="GSF13"/>
      <c r="GSG13"/>
      <c r="GSH13"/>
      <c r="GSI13"/>
      <c r="GSJ13"/>
      <c r="GSK13"/>
      <c r="GSL13"/>
      <c r="GSM13"/>
      <c r="GSN13"/>
      <c r="GSO13"/>
      <c r="GSP13"/>
      <c r="GSQ13"/>
      <c r="GSR13"/>
      <c r="GSS13"/>
      <c r="GST13"/>
      <c r="GSU13"/>
      <c r="GSV13"/>
      <c r="GSW13"/>
      <c r="GSX13"/>
      <c r="GSY13"/>
      <c r="GSZ13"/>
      <c r="GTA13"/>
      <c r="GTB13"/>
      <c r="GTC13"/>
      <c r="GTD13"/>
      <c r="GTE13"/>
      <c r="GTF13"/>
      <c r="GTG13"/>
      <c r="GTH13"/>
      <c r="GTI13"/>
      <c r="GTJ13"/>
      <c r="GTK13"/>
      <c r="GTL13"/>
      <c r="GTM13"/>
      <c r="GTN13"/>
      <c r="GTO13"/>
      <c r="GTP13"/>
      <c r="GTQ13"/>
      <c r="GTR13"/>
      <c r="GTS13"/>
      <c r="GTT13"/>
      <c r="GTU13"/>
      <c r="GTV13"/>
      <c r="GTW13"/>
      <c r="GTX13"/>
      <c r="GTY13"/>
      <c r="GTZ13"/>
      <c r="GUA13"/>
      <c r="GUB13"/>
      <c r="GUC13"/>
      <c r="GUD13"/>
      <c r="GUE13"/>
      <c r="GUF13"/>
      <c r="GUG13"/>
      <c r="GUH13"/>
      <c r="GUI13"/>
      <c r="GUJ13"/>
      <c r="GUK13"/>
      <c r="GUL13"/>
      <c r="GUM13"/>
      <c r="GUN13"/>
      <c r="GUO13"/>
      <c r="GUP13"/>
      <c r="GUQ13"/>
      <c r="GUR13"/>
      <c r="GUS13"/>
      <c r="GUT13"/>
      <c r="GUU13"/>
      <c r="GUV13"/>
      <c r="GUW13"/>
      <c r="GUX13"/>
      <c r="GUY13"/>
      <c r="GUZ13"/>
      <c r="GVA13"/>
      <c r="GVB13"/>
      <c r="GVC13"/>
      <c r="GVD13"/>
      <c r="GVE13"/>
      <c r="GVF13"/>
      <c r="GVG13"/>
      <c r="GVH13"/>
      <c r="GVI13"/>
      <c r="GVJ13"/>
      <c r="GVK13"/>
      <c r="GVL13"/>
      <c r="GVM13"/>
      <c r="GVN13"/>
      <c r="GVO13"/>
      <c r="GVP13"/>
      <c r="GVQ13"/>
      <c r="GVR13"/>
      <c r="GVS13"/>
      <c r="GVT13"/>
      <c r="GVU13"/>
      <c r="GVV13"/>
      <c r="GVW13"/>
      <c r="GVX13"/>
      <c r="GVY13"/>
      <c r="GVZ13"/>
      <c r="GWA13"/>
      <c r="GWB13"/>
      <c r="GWC13"/>
      <c r="GWD13"/>
      <c r="GWE13"/>
      <c r="GWF13"/>
      <c r="GWG13"/>
      <c r="GWH13"/>
      <c r="GWI13"/>
      <c r="GWJ13"/>
      <c r="GWK13"/>
      <c r="GWL13"/>
      <c r="GWM13"/>
      <c r="GWN13"/>
      <c r="GWO13"/>
      <c r="GWP13"/>
      <c r="GWQ13"/>
      <c r="GWR13"/>
      <c r="GWS13"/>
      <c r="GWT13"/>
      <c r="GWU13"/>
      <c r="GWV13"/>
      <c r="GWW13"/>
      <c r="GWX13"/>
      <c r="GWY13"/>
      <c r="GWZ13"/>
      <c r="GXA13"/>
      <c r="GXB13"/>
      <c r="GXC13"/>
      <c r="GXD13"/>
      <c r="GXE13"/>
      <c r="GXF13"/>
      <c r="GXG13"/>
      <c r="GXH13"/>
      <c r="GXI13"/>
      <c r="GXJ13"/>
      <c r="GXK13"/>
      <c r="GXL13"/>
      <c r="GXM13"/>
      <c r="GXN13"/>
      <c r="GXO13"/>
      <c r="GXP13"/>
      <c r="GXQ13"/>
      <c r="GXR13"/>
      <c r="GXS13"/>
      <c r="GXT13"/>
      <c r="GXU13"/>
      <c r="GXV13"/>
      <c r="GXW13"/>
      <c r="GXX13"/>
      <c r="GXY13"/>
      <c r="GXZ13"/>
      <c r="GYA13"/>
      <c r="GYB13"/>
      <c r="GYC13"/>
      <c r="GYD13"/>
      <c r="GYE13"/>
      <c r="GYF13"/>
      <c r="GYG13"/>
      <c r="GYH13"/>
      <c r="GYI13"/>
      <c r="GYJ13"/>
      <c r="GYK13"/>
      <c r="GYL13"/>
      <c r="GYM13"/>
      <c r="GYN13"/>
      <c r="GYO13"/>
      <c r="GYP13"/>
      <c r="GYQ13"/>
      <c r="GYR13"/>
      <c r="GYS13"/>
      <c r="GYT13"/>
      <c r="GYU13"/>
      <c r="GYV13"/>
      <c r="GYW13"/>
      <c r="GYX13"/>
      <c r="GYY13"/>
      <c r="GYZ13"/>
      <c r="GZA13"/>
      <c r="GZB13"/>
      <c r="GZC13"/>
      <c r="GZD13"/>
      <c r="GZE13"/>
      <c r="GZF13"/>
      <c r="GZG13"/>
      <c r="GZH13"/>
      <c r="GZI13"/>
      <c r="GZJ13"/>
      <c r="GZK13"/>
      <c r="GZL13"/>
      <c r="GZM13"/>
      <c r="GZN13"/>
      <c r="GZO13"/>
      <c r="GZP13"/>
      <c r="GZQ13"/>
      <c r="GZR13"/>
      <c r="GZS13"/>
      <c r="GZT13"/>
      <c r="GZU13"/>
      <c r="GZV13"/>
      <c r="GZW13"/>
      <c r="GZX13"/>
      <c r="GZY13"/>
      <c r="GZZ13"/>
      <c r="HAA13"/>
      <c r="HAB13"/>
      <c r="HAC13"/>
      <c r="HAD13"/>
      <c r="HAE13"/>
      <c r="HAF13"/>
      <c r="HAG13"/>
      <c r="HAH13"/>
      <c r="HAI13"/>
      <c r="HAJ13"/>
      <c r="HAK13"/>
      <c r="HAL13"/>
      <c r="HAM13"/>
      <c r="HAN13"/>
      <c r="HAO13"/>
      <c r="HAP13"/>
      <c r="HAQ13"/>
      <c r="HAR13"/>
      <c r="HAS13"/>
      <c r="HAT13"/>
      <c r="HAU13"/>
      <c r="HAV13"/>
      <c r="HAW13"/>
      <c r="HAX13"/>
      <c r="HAY13"/>
      <c r="HAZ13"/>
      <c r="HBA13"/>
      <c r="HBB13"/>
      <c r="HBC13"/>
      <c r="HBD13"/>
      <c r="HBE13"/>
      <c r="HBF13"/>
      <c r="HBG13"/>
      <c r="HBH13"/>
      <c r="HBI13"/>
      <c r="HBJ13"/>
      <c r="HBK13"/>
      <c r="HBL13"/>
      <c r="HBM13"/>
      <c r="HBN13"/>
      <c r="HBO13"/>
      <c r="HBP13"/>
      <c r="HBQ13"/>
      <c r="HBR13"/>
      <c r="HBS13"/>
      <c r="HBT13"/>
      <c r="HBU13"/>
      <c r="HBV13"/>
      <c r="HBW13"/>
      <c r="HBX13"/>
      <c r="HBY13"/>
      <c r="HBZ13"/>
      <c r="HCA13"/>
      <c r="HCB13"/>
      <c r="HCC13"/>
      <c r="HCD13"/>
      <c r="HCE13"/>
      <c r="HCF13"/>
      <c r="HCG13"/>
      <c r="HCH13"/>
      <c r="HCI13"/>
      <c r="HCJ13"/>
      <c r="HCK13"/>
      <c r="HCL13"/>
      <c r="HCM13"/>
      <c r="HCN13"/>
      <c r="HCO13"/>
      <c r="HCP13"/>
      <c r="HCQ13"/>
      <c r="HCR13"/>
      <c r="HCS13"/>
      <c r="HCT13"/>
      <c r="HCU13"/>
      <c r="HCV13"/>
      <c r="HCW13"/>
      <c r="HCX13"/>
      <c r="HCY13"/>
      <c r="HCZ13"/>
      <c r="HDA13"/>
      <c r="HDB13"/>
      <c r="HDC13"/>
      <c r="HDD13"/>
      <c r="HDE13"/>
      <c r="HDF13"/>
      <c r="HDG13"/>
      <c r="HDH13"/>
      <c r="HDI13"/>
      <c r="HDJ13"/>
      <c r="HDK13"/>
      <c r="HDL13"/>
      <c r="HDM13"/>
      <c r="HDN13"/>
      <c r="HDO13"/>
      <c r="HDP13"/>
      <c r="HDQ13"/>
      <c r="HDR13"/>
      <c r="HDS13"/>
      <c r="HDT13"/>
      <c r="HDU13"/>
      <c r="HDV13"/>
      <c r="HDW13"/>
      <c r="HDX13"/>
      <c r="HDY13"/>
      <c r="HDZ13"/>
      <c r="HEA13"/>
      <c r="HEB13"/>
      <c r="HEC13"/>
      <c r="HED13"/>
      <c r="HEE13"/>
      <c r="HEF13"/>
      <c r="HEG13"/>
      <c r="HEH13"/>
      <c r="HEI13"/>
      <c r="HEJ13"/>
      <c r="HEK13"/>
      <c r="HEL13"/>
      <c r="HEM13"/>
      <c r="HEN13"/>
      <c r="HEO13"/>
      <c r="HEP13"/>
      <c r="HEQ13"/>
      <c r="HER13"/>
      <c r="HES13"/>
      <c r="HET13"/>
      <c r="HEU13"/>
      <c r="HEV13"/>
      <c r="HEW13"/>
      <c r="HEX13"/>
      <c r="HEY13"/>
      <c r="HEZ13"/>
      <c r="HFA13"/>
      <c r="HFB13"/>
      <c r="HFC13"/>
      <c r="HFD13"/>
      <c r="HFE13"/>
      <c r="HFF13"/>
      <c r="HFG13"/>
      <c r="HFH13"/>
      <c r="HFI13"/>
      <c r="HFJ13"/>
      <c r="HFK13"/>
      <c r="HFL13"/>
      <c r="HFM13"/>
      <c r="HFN13"/>
      <c r="HFO13"/>
      <c r="HFP13"/>
      <c r="HFQ13"/>
      <c r="HFR13"/>
      <c r="HFS13"/>
      <c r="HFT13"/>
      <c r="HFU13"/>
      <c r="HFV13"/>
      <c r="HFW13"/>
      <c r="HFX13"/>
      <c r="HFY13"/>
      <c r="HFZ13"/>
      <c r="HGA13"/>
      <c r="HGB13"/>
      <c r="HGC13"/>
      <c r="HGD13"/>
      <c r="HGE13"/>
      <c r="HGF13"/>
      <c r="HGG13"/>
      <c r="HGH13"/>
      <c r="HGI13"/>
      <c r="HGJ13"/>
      <c r="HGK13"/>
      <c r="HGL13"/>
      <c r="HGM13"/>
      <c r="HGN13"/>
      <c r="HGO13"/>
      <c r="HGP13"/>
      <c r="HGQ13"/>
      <c r="HGR13"/>
      <c r="HGS13"/>
      <c r="HGT13"/>
      <c r="HGU13"/>
      <c r="HGV13"/>
      <c r="HGW13"/>
      <c r="HGX13"/>
      <c r="HGY13"/>
      <c r="HGZ13"/>
      <c r="HHA13"/>
      <c r="HHB13"/>
      <c r="HHC13"/>
      <c r="HHD13"/>
      <c r="HHE13"/>
      <c r="HHF13"/>
      <c r="HHG13"/>
      <c r="HHH13"/>
      <c r="HHI13"/>
      <c r="HHJ13"/>
      <c r="HHK13"/>
      <c r="HHL13"/>
      <c r="HHM13"/>
      <c r="HHN13"/>
      <c r="HHO13"/>
      <c r="HHP13"/>
      <c r="HHQ13"/>
      <c r="HHR13"/>
      <c r="HHS13"/>
      <c r="HHT13"/>
      <c r="HHU13"/>
      <c r="HHV13"/>
      <c r="HHW13"/>
      <c r="HHX13"/>
      <c r="HHY13"/>
      <c r="HHZ13"/>
      <c r="HIA13"/>
      <c r="HIB13"/>
      <c r="HIC13"/>
      <c r="HID13"/>
      <c r="HIE13"/>
      <c r="HIF13"/>
      <c r="HIG13"/>
      <c r="HIH13"/>
      <c r="HII13"/>
      <c r="HIJ13"/>
      <c r="HIK13"/>
      <c r="HIL13"/>
      <c r="HIM13"/>
      <c r="HIN13"/>
      <c r="HIO13"/>
      <c r="HIP13"/>
      <c r="HIQ13"/>
      <c r="HIR13"/>
      <c r="HIS13"/>
      <c r="HIT13"/>
      <c r="HIU13"/>
      <c r="HIV13"/>
      <c r="HIW13"/>
      <c r="HIX13"/>
      <c r="HIY13"/>
      <c r="HIZ13"/>
      <c r="HJA13"/>
      <c r="HJB13"/>
      <c r="HJC13"/>
      <c r="HJD13"/>
      <c r="HJE13"/>
      <c r="HJF13"/>
      <c r="HJG13"/>
      <c r="HJH13"/>
      <c r="HJI13"/>
      <c r="HJJ13"/>
      <c r="HJK13"/>
      <c r="HJL13"/>
      <c r="HJM13"/>
      <c r="HJN13"/>
      <c r="HJO13"/>
      <c r="HJP13"/>
      <c r="HJQ13"/>
      <c r="HJR13"/>
      <c r="HJS13"/>
      <c r="HJT13"/>
      <c r="HJU13"/>
      <c r="HJV13"/>
      <c r="HJW13"/>
      <c r="HJX13"/>
      <c r="HJY13"/>
      <c r="HJZ13"/>
      <c r="HKA13"/>
      <c r="HKB13"/>
      <c r="HKC13"/>
      <c r="HKD13"/>
      <c r="HKE13"/>
      <c r="HKF13"/>
      <c r="HKG13"/>
      <c r="HKH13"/>
      <c r="HKI13"/>
      <c r="HKJ13"/>
      <c r="HKK13"/>
      <c r="HKL13"/>
      <c r="HKM13"/>
      <c r="HKN13"/>
      <c r="HKO13"/>
      <c r="HKP13"/>
      <c r="HKQ13"/>
      <c r="HKR13"/>
      <c r="HKS13"/>
      <c r="HKT13"/>
      <c r="HKU13"/>
      <c r="HKV13"/>
      <c r="HKW13"/>
      <c r="HKX13"/>
      <c r="HKY13"/>
      <c r="HKZ13"/>
      <c r="HLA13"/>
      <c r="HLB13"/>
      <c r="HLC13"/>
      <c r="HLD13"/>
      <c r="HLE13"/>
      <c r="HLF13"/>
      <c r="HLG13"/>
      <c r="HLH13"/>
      <c r="HLI13"/>
      <c r="HLJ13"/>
      <c r="HLK13"/>
      <c r="HLL13"/>
      <c r="HLM13"/>
      <c r="HLN13"/>
      <c r="HLO13"/>
      <c r="HLP13"/>
      <c r="HLQ13"/>
      <c r="HLR13"/>
      <c r="HLS13"/>
      <c r="HLT13"/>
      <c r="HLU13"/>
      <c r="HLV13"/>
      <c r="HLW13"/>
      <c r="HLX13"/>
      <c r="HLY13"/>
      <c r="HLZ13"/>
      <c r="HMA13"/>
      <c r="HMB13"/>
      <c r="HMC13"/>
      <c r="HMD13"/>
      <c r="HME13"/>
      <c r="HMF13"/>
      <c r="HMG13"/>
      <c r="HMH13"/>
      <c r="HMI13"/>
      <c r="HMJ13"/>
      <c r="HMK13"/>
      <c r="HML13"/>
      <c r="HMM13"/>
      <c r="HMN13"/>
      <c r="HMO13"/>
      <c r="HMP13"/>
      <c r="HMQ13"/>
      <c r="HMR13"/>
      <c r="HMS13"/>
      <c r="HMT13"/>
      <c r="HMU13"/>
      <c r="HMV13"/>
      <c r="HMW13"/>
      <c r="HMX13"/>
      <c r="HMY13"/>
      <c r="HMZ13"/>
      <c r="HNA13"/>
      <c r="HNB13"/>
      <c r="HNC13"/>
      <c r="HND13"/>
      <c r="HNE13"/>
      <c r="HNF13"/>
      <c r="HNG13"/>
      <c r="HNH13"/>
      <c r="HNI13"/>
      <c r="HNJ13"/>
      <c r="HNK13"/>
      <c r="HNL13"/>
      <c r="HNM13"/>
      <c r="HNN13"/>
      <c r="HNO13"/>
      <c r="HNP13"/>
      <c r="HNQ13"/>
      <c r="HNR13"/>
      <c r="HNS13"/>
      <c r="HNT13"/>
      <c r="HNU13"/>
      <c r="HNV13"/>
      <c r="HNW13"/>
      <c r="HNX13"/>
      <c r="HNY13"/>
      <c r="HNZ13"/>
      <c r="HOA13"/>
      <c r="HOB13"/>
      <c r="HOC13"/>
      <c r="HOD13"/>
      <c r="HOE13"/>
      <c r="HOF13"/>
      <c r="HOG13"/>
      <c r="HOH13"/>
      <c r="HOI13"/>
      <c r="HOJ13"/>
      <c r="HOK13"/>
      <c r="HOL13"/>
      <c r="HOM13"/>
      <c r="HON13"/>
      <c r="HOO13"/>
      <c r="HOP13"/>
      <c r="HOQ13"/>
      <c r="HOR13"/>
      <c r="HOS13"/>
      <c r="HOT13"/>
      <c r="HOU13"/>
      <c r="HOV13"/>
      <c r="HOW13"/>
      <c r="HOX13"/>
      <c r="HOY13"/>
      <c r="HOZ13"/>
      <c r="HPA13"/>
      <c r="HPB13"/>
      <c r="HPC13"/>
      <c r="HPD13"/>
      <c r="HPE13"/>
      <c r="HPF13"/>
      <c r="HPG13"/>
      <c r="HPH13"/>
      <c r="HPI13"/>
      <c r="HPJ13"/>
      <c r="HPK13"/>
      <c r="HPL13"/>
      <c r="HPM13"/>
      <c r="HPN13"/>
      <c r="HPO13"/>
      <c r="HPP13"/>
      <c r="HPQ13"/>
      <c r="HPR13"/>
      <c r="HPS13"/>
      <c r="HPT13"/>
      <c r="HPU13"/>
      <c r="HPV13"/>
      <c r="HPW13"/>
      <c r="HPX13"/>
      <c r="HPY13"/>
      <c r="HPZ13"/>
      <c r="HQA13"/>
      <c r="HQB13"/>
      <c r="HQC13"/>
      <c r="HQD13"/>
      <c r="HQE13"/>
      <c r="HQF13"/>
      <c r="HQG13"/>
      <c r="HQH13"/>
      <c r="HQI13"/>
      <c r="HQJ13"/>
      <c r="HQK13"/>
      <c r="HQL13"/>
      <c r="HQM13"/>
      <c r="HQN13"/>
      <c r="HQO13"/>
      <c r="HQP13"/>
      <c r="HQQ13"/>
      <c r="HQR13"/>
      <c r="HQS13"/>
      <c r="HQT13"/>
      <c r="HQU13"/>
      <c r="HQV13"/>
      <c r="HQW13"/>
      <c r="HQX13"/>
      <c r="HQY13"/>
      <c r="HQZ13"/>
      <c r="HRA13"/>
      <c r="HRB13"/>
      <c r="HRC13"/>
      <c r="HRD13"/>
      <c r="HRE13"/>
      <c r="HRF13"/>
      <c r="HRG13"/>
      <c r="HRH13"/>
      <c r="HRI13"/>
      <c r="HRJ13"/>
      <c r="HRK13"/>
      <c r="HRL13"/>
      <c r="HRM13"/>
      <c r="HRN13"/>
      <c r="HRO13"/>
      <c r="HRP13"/>
      <c r="HRQ13"/>
      <c r="HRR13"/>
      <c r="HRS13"/>
      <c r="HRT13"/>
      <c r="HRU13"/>
      <c r="HRV13"/>
      <c r="HRW13"/>
      <c r="HRX13"/>
      <c r="HRY13"/>
      <c r="HRZ13"/>
      <c r="HSA13"/>
      <c r="HSB13"/>
      <c r="HSC13"/>
      <c r="HSD13"/>
      <c r="HSE13"/>
      <c r="HSF13"/>
      <c r="HSG13"/>
      <c r="HSH13"/>
      <c r="HSI13"/>
      <c r="HSJ13"/>
      <c r="HSK13"/>
      <c r="HSL13"/>
      <c r="HSM13"/>
      <c r="HSN13"/>
      <c r="HSO13"/>
      <c r="HSP13"/>
      <c r="HSQ13"/>
      <c r="HSR13"/>
      <c r="HSS13"/>
      <c r="HST13"/>
      <c r="HSU13"/>
      <c r="HSV13"/>
      <c r="HSW13"/>
      <c r="HSX13"/>
      <c r="HSY13"/>
      <c r="HSZ13"/>
      <c r="HTA13"/>
      <c r="HTB13"/>
      <c r="HTC13"/>
      <c r="HTD13"/>
      <c r="HTE13"/>
      <c r="HTF13"/>
      <c r="HTG13"/>
      <c r="HTH13"/>
      <c r="HTI13"/>
      <c r="HTJ13"/>
      <c r="HTK13"/>
      <c r="HTL13"/>
      <c r="HTM13"/>
      <c r="HTN13"/>
      <c r="HTO13"/>
      <c r="HTP13"/>
      <c r="HTQ13"/>
      <c r="HTR13"/>
      <c r="HTS13"/>
      <c r="HTT13"/>
      <c r="HTU13"/>
      <c r="HTV13"/>
      <c r="HTW13"/>
      <c r="HTX13"/>
      <c r="HTY13"/>
      <c r="HTZ13"/>
      <c r="HUA13"/>
      <c r="HUB13"/>
      <c r="HUC13"/>
      <c r="HUD13"/>
      <c r="HUE13"/>
      <c r="HUF13"/>
      <c r="HUG13"/>
      <c r="HUH13"/>
      <c r="HUI13"/>
      <c r="HUJ13"/>
      <c r="HUK13"/>
      <c r="HUL13"/>
      <c r="HUM13"/>
      <c r="HUN13"/>
      <c r="HUO13"/>
      <c r="HUP13"/>
      <c r="HUQ13"/>
      <c r="HUR13"/>
      <c r="HUS13"/>
      <c r="HUT13"/>
      <c r="HUU13"/>
      <c r="HUV13"/>
      <c r="HUW13"/>
      <c r="HUX13"/>
      <c r="HUY13"/>
      <c r="HUZ13"/>
      <c r="HVA13"/>
      <c r="HVB13"/>
      <c r="HVC13"/>
      <c r="HVD13"/>
      <c r="HVE13"/>
      <c r="HVF13"/>
      <c r="HVG13"/>
      <c r="HVH13"/>
      <c r="HVI13"/>
      <c r="HVJ13"/>
      <c r="HVK13"/>
      <c r="HVL13"/>
      <c r="HVM13"/>
      <c r="HVN13"/>
      <c r="HVO13"/>
      <c r="HVP13"/>
      <c r="HVQ13"/>
      <c r="HVR13"/>
      <c r="HVS13"/>
      <c r="HVT13"/>
      <c r="HVU13"/>
      <c r="HVV13"/>
      <c r="HVW13"/>
      <c r="HVX13"/>
      <c r="HVY13"/>
      <c r="HVZ13"/>
      <c r="HWA13"/>
      <c r="HWB13"/>
      <c r="HWC13"/>
      <c r="HWD13"/>
      <c r="HWE13"/>
      <c r="HWF13"/>
      <c r="HWG13"/>
      <c r="HWH13"/>
      <c r="HWI13"/>
      <c r="HWJ13"/>
      <c r="HWK13"/>
      <c r="HWL13"/>
      <c r="HWM13"/>
      <c r="HWN13"/>
      <c r="HWO13"/>
      <c r="HWP13"/>
      <c r="HWQ13"/>
      <c r="HWR13"/>
      <c r="HWS13"/>
      <c r="HWT13"/>
      <c r="HWU13"/>
      <c r="HWV13"/>
      <c r="HWW13"/>
      <c r="HWX13"/>
      <c r="HWY13"/>
      <c r="HWZ13"/>
      <c r="HXA13"/>
      <c r="HXB13"/>
      <c r="HXC13"/>
      <c r="HXD13"/>
      <c r="HXE13"/>
      <c r="HXF13"/>
      <c r="HXG13"/>
      <c r="HXH13"/>
      <c r="HXI13"/>
      <c r="HXJ13"/>
      <c r="HXK13"/>
      <c r="HXL13"/>
      <c r="HXM13"/>
      <c r="HXN13"/>
      <c r="HXO13"/>
      <c r="HXP13"/>
      <c r="HXQ13"/>
      <c r="HXR13"/>
      <c r="HXS13"/>
      <c r="HXT13"/>
      <c r="HXU13"/>
      <c r="HXV13"/>
      <c r="HXW13"/>
      <c r="HXX13"/>
      <c r="HXY13"/>
      <c r="HXZ13"/>
      <c r="HYA13"/>
      <c r="HYB13"/>
      <c r="HYC13"/>
      <c r="HYD13"/>
      <c r="HYE13"/>
      <c r="HYF13"/>
      <c r="HYG13"/>
      <c r="HYH13"/>
      <c r="HYI13"/>
      <c r="HYJ13"/>
      <c r="HYK13"/>
      <c r="HYL13"/>
      <c r="HYM13"/>
      <c r="HYN13"/>
      <c r="HYO13"/>
      <c r="HYP13"/>
      <c r="HYQ13"/>
      <c r="HYR13"/>
      <c r="HYS13"/>
      <c r="HYT13"/>
      <c r="HYU13"/>
      <c r="HYV13"/>
      <c r="HYW13"/>
      <c r="HYX13"/>
      <c r="HYY13"/>
      <c r="HYZ13"/>
      <c r="HZA13"/>
      <c r="HZB13"/>
      <c r="HZC13"/>
      <c r="HZD13"/>
      <c r="HZE13"/>
      <c r="HZF13"/>
      <c r="HZG13"/>
      <c r="HZH13"/>
      <c r="HZI13"/>
      <c r="HZJ13"/>
      <c r="HZK13"/>
      <c r="HZL13"/>
      <c r="HZM13"/>
      <c r="HZN13"/>
      <c r="HZO13"/>
      <c r="HZP13"/>
      <c r="HZQ13"/>
      <c r="HZR13"/>
      <c r="HZS13"/>
      <c r="HZT13"/>
      <c r="HZU13"/>
      <c r="HZV13"/>
      <c r="HZW13"/>
      <c r="HZX13"/>
      <c r="HZY13"/>
      <c r="HZZ13"/>
      <c r="IAA13"/>
      <c r="IAB13"/>
      <c r="IAC13"/>
      <c r="IAD13"/>
      <c r="IAE13"/>
      <c r="IAF13"/>
      <c r="IAG13"/>
      <c r="IAH13"/>
      <c r="IAI13"/>
      <c r="IAJ13"/>
      <c r="IAK13"/>
      <c r="IAL13"/>
      <c r="IAM13"/>
      <c r="IAN13"/>
      <c r="IAO13"/>
      <c r="IAP13"/>
      <c r="IAQ13"/>
      <c r="IAR13"/>
      <c r="IAS13"/>
      <c r="IAT13"/>
      <c r="IAU13"/>
      <c r="IAV13"/>
      <c r="IAW13"/>
      <c r="IAX13"/>
      <c r="IAY13"/>
      <c r="IAZ13"/>
      <c r="IBA13"/>
      <c r="IBB13"/>
      <c r="IBC13"/>
      <c r="IBD13"/>
      <c r="IBE13"/>
      <c r="IBF13"/>
      <c r="IBG13"/>
      <c r="IBH13"/>
      <c r="IBI13"/>
      <c r="IBJ13"/>
      <c r="IBK13"/>
      <c r="IBL13"/>
      <c r="IBM13"/>
      <c r="IBN13"/>
      <c r="IBO13"/>
      <c r="IBP13"/>
      <c r="IBQ13"/>
      <c r="IBR13"/>
      <c r="IBS13"/>
      <c r="IBT13"/>
      <c r="IBU13"/>
      <c r="IBV13"/>
      <c r="IBW13"/>
      <c r="IBX13"/>
      <c r="IBY13"/>
      <c r="IBZ13"/>
      <c r="ICA13"/>
      <c r="ICB13"/>
      <c r="ICC13"/>
      <c r="ICD13"/>
      <c r="ICE13"/>
      <c r="ICF13"/>
      <c r="ICG13"/>
      <c r="ICH13"/>
      <c r="ICI13"/>
      <c r="ICJ13"/>
      <c r="ICK13"/>
      <c r="ICL13"/>
      <c r="ICM13"/>
      <c r="ICN13"/>
      <c r="ICO13"/>
      <c r="ICP13"/>
      <c r="ICQ13"/>
      <c r="ICR13"/>
      <c r="ICS13"/>
      <c r="ICT13"/>
      <c r="ICU13"/>
      <c r="ICV13"/>
      <c r="ICW13"/>
      <c r="ICX13"/>
      <c r="ICY13"/>
      <c r="ICZ13"/>
      <c r="IDA13"/>
      <c r="IDB13"/>
      <c r="IDC13"/>
      <c r="IDD13"/>
      <c r="IDE13"/>
      <c r="IDF13"/>
      <c r="IDG13"/>
      <c r="IDH13"/>
      <c r="IDI13"/>
      <c r="IDJ13"/>
      <c r="IDK13"/>
      <c r="IDL13"/>
      <c r="IDM13"/>
      <c r="IDN13"/>
      <c r="IDO13"/>
      <c r="IDP13"/>
      <c r="IDQ13"/>
      <c r="IDR13"/>
      <c r="IDS13"/>
      <c r="IDT13"/>
      <c r="IDU13"/>
      <c r="IDV13"/>
      <c r="IDW13"/>
      <c r="IDX13"/>
      <c r="IDY13"/>
      <c r="IDZ13"/>
      <c r="IEA13"/>
      <c r="IEB13"/>
      <c r="IEC13"/>
      <c r="IED13"/>
      <c r="IEE13"/>
      <c r="IEF13"/>
      <c r="IEG13"/>
      <c r="IEH13"/>
      <c r="IEI13"/>
      <c r="IEJ13"/>
      <c r="IEK13"/>
      <c r="IEL13"/>
      <c r="IEM13"/>
      <c r="IEN13"/>
      <c r="IEO13"/>
      <c r="IEP13"/>
      <c r="IEQ13"/>
      <c r="IER13"/>
      <c r="IES13"/>
      <c r="IET13"/>
      <c r="IEU13"/>
      <c r="IEV13"/>
      <c r="IEW13"/>
      <c r="IEX13"/>
      <c r="IEY13"/>
      <c r="IEZ13"/>
      <c r="IFA13"/>
      <c r="IFB13"/>
      <c r="IFC13"/>
      <c r="IFD13"/>
      <c r="IFE13"/>
      <c r="IFF13"/>
      <c r="IFG13"/>
      <c r="IFH13"/>
      <c r="IFI13"/>
      <c r="IFJ13"/>
      <c r="IFK13"/>
      <c r="IFL13"/>
      <c r="IFM13"/>
      <c r="IFN13"/>
      <c r="IFO13"/>
      <c r="IFP13"/>
      <c r="IFQ13"/>
      <c r="IFR13"/>
      <c r="IFS13"/>
      <c r="IFT13"/>
      <c r="IFU13"/>
      <c r="IFV13"/>
      <c r="IFW13"/>
      <c r="IFX13"/>
      <c r="IFY13"/>
      <c r="IFZ13"/>
      <c r="IGA13"/>
      <c r="IGB13"/>
      <c r="IGC13"/>
      <c r="IGD13"/>
      <c r="IGE13"/>
      <c r="IGF13"/>
      <c r="IGG13"/>
      <c r="IGH13"/>
      <c r="IGI13"/>
      <c r="IGJ13"/>
      <c r="IGK13"/>
      <c r="IGL13"/>
      <c r="IGM13"/>
      <c r="IGN13"/>
      <c r="IGO13"/>
      <c r="IGP13"/>
      <c r="IGQ13"/>
      <c r="IGR13"/>
      <c r="IGS13"/>
      <c r="IGT13"/>
      <c r="IGU13"/>
      <c r="IGV13"/>
      <c r="IGW13"/>
      <c r="IGX13"/>
      <c r="IGY13"/>
      <c r="IGZ13"/>
      <c r="IHA13"/>
      <c r="IHB13"/>
      <c r="IHC13"/>
      <c r="IHD13"/>
      <c r="IHE13"/>
      <c r="IHF13"/>
      <c r="IHG13"/>
      <c r="IHH13"/>
      <c r="IHI13"/>
      <c r="IHJ13"/>
      <c r="IHK13"/>
      <c r="IHL13"/>
      <c r="IHM13"/>
      <c r="IHN13"/>
      <c r="IHO13"/>
      <c r="IHP13"/>
      <c r="IHQ13"/>
      <c r="IHR13"/>
      <c r="IHS13"/>
      <c r="IHT13"/>
      <c r="IHU13"/>
      <c r="IHV13"/>
      <c r="IHW13"/>
      <c r="IHX13"/>
      <c r="IHY13"/>
      <c r="IHZ13"/>
      <c r="IIA13"/>
      <c r="IIB13"/>
      <c r="IIC13"/>
      <c r="IID13"/>
      <c r="IIE13"/>
      <c r="IIF13"/>
      <c r="IIG13"/>
      <c r="IIH13"/>
      <c r="III13"/>
      <c r="IIJ13"/>
      <c r="IIK13"/>
      <c r="IIL13"/>
      <c r="IIM13"/>
      <c r="IIN13"/>
      <c r="IIO13"/>
      <c r="IIP13"/>
      <c r="IIQ13"/>
      <c r="IIR13"/>
      <c r="IIS13"/>
      <c r="IIT13"/>
      <c r="IIU13"/>
      <c r="IIV13"/>
      <c r="IIW13"/>
      <c r="IIX13"/>
      <c r="IIY13"/>
      <c r="IIZ13"/>
      <c r="IJA13"/>
      <c r="IJB13"/>
      <c r="IJC13"/>
      <c r="IJD13"/>
      <c r="IJE13"/>
      <c r="IJF13"/>
      <c r="IJG13"/>
      <c r="IJH13"/>
      <c r="IJI13"/>
      <c r="IJJ13"/>
      <c r="IJK13"/>
      <c r="IJL13"/>
      <c r="IJM13"/>
      <c r="IJN13"/>
      <c r="IJO13"/>
      <c r="IJP13"/>
      <c r="IJQ13"/>
      <c r="IJR13"/>
      <c r="IJS13"/>
      <c r="IJT13"/>
      <c r="IJU13"/>
      <c r="IJV13"/>
      <c r="IJW13"/>
      <c r="IJX13"/>
      <c r="IJY13"/>
      <c r="IJZ13"/>
      <c r="IKA13"/>
      <c r="IKB13"/>
      <c r="IKC13"/>
      <c r="IKD13"/>
      <c r="IKE13"/>
      <c r="IKF13"/>
      <c r="IKG13"/>
      <c r="IKH13"/>
      <c r="IKI13"/>
      <c r="IKJ13"/>
      <c r="IKK13"/>
      <c r="IKL13"/>
      <c r="IKM13"/>
      <c r="IKN13"/>
      <c r="IKO13"/>
      <c r="IKP13"/>
      <c r="IKQ13"/>
      <c r="IKR13"/>
      <c r="IKS13"/>
      <c r="IKT13"/>
      <c r="IKU13"/>
      <c r="IKV13"/>
      <c r="IKW13"/>
      <c r="IKX13"/>
      <c r="IKY13"/>
      <c r="IKZ13"/>
      <c r="ILA13"/>
      <c r="ILB13"/>
      <c r="ILC13"/>
      <c r="ILD13"/>
      <c r="ILE13"/>
      <c r="ILF13"/>
      <c r="ILG13"/>
      <c r="ILH13"/>
      <c r="ILI13"/>
      <c r="ILJ13"/>
      <c r="ILK13"/>
      <c r="ILL13"/>
      <c r="ILM13"/>
      <c r="ILN13"/>
      <c r="ILO13"/>
      <c r="ILP13"/>
      <c r="ILQ13"/>
      <c r="ILR13"/>
      <c r="ILS13"/>
      <c r="ILT13"/>
      <c r="ILU13"/>
      <c r="ILV13"/>
      <c r="ILW13"/>
      <c r="ILX13"/>
      <c r="ILY13"/>
      <c r="ILZ13"/>
      <c r="IMA13"/>
      <c r="IMB13"/>
      <c r="IMC13"/>
      <c r="IMD13"/>
      <c r="IME13"/>
      <c r="IMF13"/>
      <c r="IMG13"/>
      <c r="IMH13"/>
      <c r="IMI13"/>
      <c r="IMJ13"/>
      <c r="IMK13"/>
      <c r="IML13"/>
      <c r="IMM13"/>
      <c r="IMN13"/>
      <c r="IMO13"/>
      <c r="IMP13"/>
      <c r="IMQ13"/>
      <c r="IMR13"/>
      <c r="IMS13"/>
      <c r="IMT13"/>
      <c r="IMU13"/>
      <c r="IMV13"/>
      <c r="IMW13"/>
      <c r="IMX13"/>
      <c r="IMY13"/>
      <c r="IMZ13"/>
      <c r="INA13"/>
      <c r="INB13"/>
      <c r="INC13"/>
      <c r="IND13"/>
      <c r="INE13"/>
      <c r="INF13"/>
      <c r="ING13"/>
      <c r="INH13"/>
      <c r="INI13"/>
      <c r="INJ13"/>
      <c r="INK13"/>
      <c r="INL13"/>
      <c r="INM13"/>
      <c r="INN13"/>
      <c r="INO13"/>
      <c r="INP13"/>
      <c r="INQ13"/>
      <c r="INR13"/>
      <c r="INS13"/>
      <c r="INT13"/>
      <c r="INU13"/>
      <c r="INV13"/>
      <c r="INW13"/>
      <c r="INX13"/>
      <c r="INY13"/>
      <c r="INZ13"/>
      <c r="IOA13"/>
      <c r="IOB13"/>
      <c r="IOC13"/>
      <c r="IOD13"/>
      <c r="IOE13"/>
      <c r="IOF13"/>
      <c r="IOG13"/>
      <c r="IOH13"/>
      <c r="IOI13"/>
      <c r="IOJ13"/>
      <c r="IOK13"/>
      <c r="IOL13"/>
      <c r="IOM13"/>
      <c r="ION13"/>
      <c r="IOO13"/>
      <c r="IOP13"/>
      <c r="IOQ13"/>
      <c r="IOR13"/>
      <c r="IOS13"/>
      <c r="IOT13"/>
      <c r="IOU13"/>
      <c r="IOV13"/>
      <c r="IOW13"/>
      <c r="IOX13"/>
      <c r="IOY13"/>
      <c r="IOZ13"/>
      <c r="IPA13"/>
      <c r="IPB13"/>
      <c r="IPC13"/>
      <c r="IPD13"/>
      <c r="IPE13"/>
      <c r="IPF13"/>
      <c r="IPG13"/>
      <c r="IPH13"/>
      <c r="IPI13"/>
      <c r="IPJ13"/>
      <c r="IPK13"/>
      <c r="IPL13"/>
      <c r="IPM13"/>
      <c r="IPN13"/>
      <c r="IPO13"/>
      <c r="IPP13"/>
      <c r="IPQ13"/>
      <c r="IPR13"/>
      <c r="IPS13"/>
      <c r="IPT13"/>
      <c r="IPU13"/>
      <c r="IPV13"/>
      <c r="IPW13"/>
      <c r="IPX13"/>
      <c r="IPY13"/>
      <c r="IPZ13"/>
      <c r="IQA13"/>
      <c r="IQB13"/>
      <c r="IQC13"/>
      <c r="IQD13"/>
      <c r="IQE13"/>
      <c r="IQF13"/>
      <c r="IQG13"/>
      <c r="IQH13"/>
      <c r="IQI13"/>
      <c r="IQJ13"/>
      <c r="IQK13"/>
      <c r="IQL13"/>
      <c r="IQM13"/>
      <c r="IQN13"/>
      <c r="IQO13"/>
      <c r="IQP13"/>
      <c r="IQQ13"/>
      <c r="IQR13"/>
      <c r="IQS13"/>
      <c r="IQT13"/>
      <c r="IQU13"/>
      <c r="IQV13"/>
      <c r="IQW13"/>
      <c r="IQX13"/>
      <c r="IQY13"/>
      <c r="IQZ13"/>
      <c r="IRA13"/>
      <c r="IRB13"/>
      <c r="IRC13"/>
      <c r="IRD13"/>
      <c r="IRE13"/>
      <c r="IRF13"/>
      <c r="IRG13"/>
      <c r="IRH13"/>
      <c r="IRI13"/>
      <c r="IRJ13"/>
      <c r="IRK13"/>
      <c r="IRL13"/>
      <c r="IRM13"/>
      <c r="IRN13"/>
      <c r="IRO13"/>
      <c r="IRP13"/>
      <c r="IRQ13"/>
      <c r="IRR13"/>
      <c r="IRS13"/>
      <c r="IRT13"/>
      <c r="IRU13"/>
      <c r="IRV13"/>
      <c r="IRW13"/>
      <c r="IRX13"/>
      <c r="IRY13"/>
      <c r="IRZ13"/>
      <c r="ISA13"/>
      <c r="ISB13"/>
      <c r="ISC13"/>
      <c r="ISD13"/>
      <c r="ISE13"/>
      <c r="ISF13"/>
      <c r="ISG13"/>
      <c r="ISH13"/>
      <c r="ISI13"/>
      <c r="ISJ13"/>
      <c r="ISK13"/>
      <c r="ISL13"/>
      <c r="ISM13"/>
      <c r="ISN13"/>
      <c r="ISO13"/>
      <c r="ISP13"/>
      <c r="ISQ13"/>
      <c r="ISR13"/>
      <c r="ISS13"/>
      <c r="IST13"/>
      <c r="ISU13"/>
      <c r="ISV13"/>
      <c r="ISW13"/>
      <c r="ISX13"/>
      <c r="ISY13"/>
      <c r="ISZ13"/>
      <c r="ITA13"/>
      <c r="ITB13"/>
      <c r="ITC13"/>
      <c r="ITD13"/>
      <c r="ITE13"/>
      <c r="ITF13"/>
      <c r="ITG13"/>
      <c r="ITH13"/>
      <c r="ITI13"/>
      <c r="ITJ13"/>
      <c r="ITK13"/>
      <c r="ITL13"/>
      <c r="ITM13"/>
      <c r="ITN13"/>
      <c r="ITO13"/>
      <c r="ITP13"/>
      <c r="ITQ13"/>
      <c r="ITR13"/>
      <c r="ITS13"/>
      <c r="ITT13"/>
      <c r="ITU13"/>
      <c r="ITV13"/>
      <c r="ITW13"/>
      <c r="ITX13"/>
      <c r="ITY13"/>
      <c r="ITZ13"/>
      <c r="IUA13"/>
      <c r="IUB13"/>
      <c r="IUC13"/>
      <c r="IUD13"/>
      <c r="IUE13"/>
      <c r="IUF13"/>
      <c r="IUG13"/>
      <c r="IUH13"/>
      <c r="IUI13"/>
      <c r="IUJ13"/>
      <c r="IUK13"/>
      <c r="IUL13"/>
      <c r="IUM13"/>
      <c r="IUN13"/>
      <c r="IUO13"/>
      <c r="IUP13"/>
      <c r="IUQ13"/>
      <c r="IUR13"/>
      <c r="IUS13"/>
      <c r="IUT13"/>
      <c r="IUU13"/>
      <c r="IUV13"/>
      <c r="IUW13"/>
      <c r="IUX13"/>
      <c r="IUY13"/>
      <c r="IUZ13"/>
      <c r="IVA13"/>
      <c r="IVB13"/>
      <c r="IVC13"/>
      <c r="IVD13"/>
      <c r="IVE13"/>
      <c r="IVF13"/>
      <c r="IVG13"/>
      <c r="IVH13"/>
      <c r="IVI13"/>
      <c r="IVJ13"/>
      <c r="IVK13"/>
      <c r="IVL13"/>
      <c r="IVM13"/>
      <c r="IVN13"/>
      <c r="IVO13"/>
      <c r="IVP13"/>
      <c r="IVQ13"/>
      <c r="IVR13"/>
      <c r="IVS13"/>
      <c r="IVT13"/>
      <c r="IVU13"/>
      <c r="IVV13"/>
      <c r="IVW13"/>
      <c r="IVX13"/>
      <c r="IVY13"/>
      <c r="IVZ13"/>
      <c r="IWA13"/>
      <c r="IWB13"/>
      <c r="IWC13"/>
      <c r="IWD13"/>
      <c r="IWE13"/>
      <c r="IWF13"/>
      <c r="IWG13"/>
      <c r="IWH13"/>
      <c r="IWI13"/>
      <c r="IWJ13"/>
      <c r="IWK13"/>
      <c r="IWL13"/>
      <c r="IWM13"/>
      <c r="IWN13"/>
      <c r="IWO13"/>
      <c r="IWP13"/>
      <c r="IWQ13"/>
      <c r="IWR13"/>
      <c r="IWS13"/>
      <c r="IWT13"/>
      <c r="IWU13"/>
      <c r="IWV13"/>
      <c r="IWW13"/>
      <c r="IWX13"/>
      <c r="IWY13"/>
      <c r="IWZ13"/>
      <c r="IXA13"/>
      <c r="IXB13"/>
      <c r="IXC13"/>
      <c r="IXD13"/>
      <c r="IXE13"/>
      <c r="IXF13"/>
      <c r="IXG13"/>
      <c r="IXH13"/>
      <c r="IXI13"/>
      <c r="IXJ13"/>
      <c r="IXK13"/>
      <c r="IXL13"/>
      <c r="IXM13"/>
      <c r="IXN13"/>
      <c r="IXO13"/>
      <c r="IXP13"/>
      <c r="IXQ13"/>
      <c r="IXR13"/>
      <c r="IXS13"/>
      <c r="IXT13"/>
      <c r="IXU13"/>
      <c r="IXV13"/>
      <c r="IXW13"/>
      <c r="IXX13"/>
      <c r="IXY13"/>
      <c r="IXZ13"/>
      <c r="IYA13"/>
      <c r="IYB13"/>
      <c r="IYC13"/>
      <c r="IYD13"/>
      <c r="IYE13"/>
      <c r="IYF13"/>
      <c r="IYG13"/>
      <c r="IYH13"/>
      <c r="IYI13"/>
      <c r="IYJ13"/>
      <c r="IYK13"/>
      <c r="IYL13"/>
      <c r="IYM13"/>
      <c r="IYN13"/>
      <c r="IYO13"/>
      <c r="IYP13"/>
      <c r="IYQ13"/>
      <c r="IYR13"/>
      <c r="IYS13"/>
      <c r="IYT13"/>
      <c r="IYU13"/>
      <c r="IYV13"/>
      <c r="IYW13"/>
      <c r="IYX13"/>
      <c r="IYY13"/>
      <c r="IYZ13"/>
      <c r="IZA13"/>
      <c r="IZB13"/>
      <c r="IZC13"/>
      <c r="IZD13"/>
      <c r="IZE13"/>
      <c r="IZF13"/>
      <c r="IZG13"/>
      <c r="IZH13"/>
      <c r="IZI13"/>
      <c r="IZJ13"/>
      <c r="IZK13"/>
      <c r="IZL13"/>
      <c r="IZM13"/>
      <c r="IZN13"/>
      <c r="IZO13"/>
      <c r="IZP13"/>
      <c r="IZQ13"/>
      <c r="IZR13"/>
      <c r="IZS13"/>
      <c r="IZT13"/>
      <c r="IZU13"/>
      <c r="IZV13"/>
      <c r="IZW13"/>
      <c r="IZX13"/>
      <c r="IZY13"/>
      <c r="IZZ13"/>
      <c r="JAA13"/>
      <c r="JAB13"/>
      <c r="JAC13"/>
      <c r="JAD13"/>
      <c r="JAE13"/>
      <c r="JAF13"/>
      <c r="JAG13"/>
      <c r="JAH13"/>
      <c r="JAI13"/>
      <c r="JAJ13"/>
      <c r="JAK13"/>
      <c r="JAL13"/>
      <c r="JAM13"/>
      <c r="JAN13"/>
      <c r="JAO13"/>
      <c r="JAP13"/>
      <c r="JAQ13"/>
      <c r="JAR13"/>
      <c r="JAS13"/>
      <c r="JAT13"/>
      <c r="JAU13"/>
      <c r="JAV13"/>
      <c r="JAW13"/>
      <c r="JAX13"/>
      <c r="JAY13"/>
      <c r="JAZ13"/>
      <c r="JBA13"/>
      <c r="JBB13"/>
      <c r="JBC13"/>
      <c r="JBD13"/>
      <c r="JBE13"/>
      <c r="JBF13"/>
      <c r="JBG13"/>
      <c r="JBH13"/>
      <c r="JBI13"/>
      <c r="JBJ13"/>
      <c r="JBK13"/>
      <c r="JBL13"/>
      <c r="JBM13"/>
      <c r="JBN13"/>
      <c r="JBO13"/>
      <c r="JBP13"/>
      <c r="JBQ13"/>
      <c r="JBR13"/>
      <c r="JBS13"/>
      <c r="JBT13"/>
      <c r="JBU13"/>
      <c r="JBV13"/>
      <c r="JBW13"/>
      <c r="JBX13"/>
      <c r="JBY13"/>
      <c r="JBZ13"/>
      <c r="JCA13"/>
      <c r="JCB13"/>
      <c r="JCC13"/>
      <c r="JCD13"/>
      <c r="JCE13"/>
      <c r="JCF13"/>
      <c r="JCG13"/>
      <c r="JCH13"/>
      <c r="JCI13"/>
      <c r="JCJ13"/>
      <c r="JCK13"/>
      <c r="JCL13"/>
      <c r="JCM13"/>
      <c r="JCN13"/>
      <c r="JCO13"/>
      <c r="JCP13"/>
      <c r="JCQ13"/>
      <c r="JCR13"/>
      <c r="JCS13"/>
      <c r="JCT13"/>
      <c r="JCU13"/>
      <c r="JCV13"/>
      <c r="JCW13"/>
      <c r="JCX13"/>
      <c r="JCY13"/>
      <c r="JCZ13"/>
      <c r="JDA13"/>
      <c r="JDB13"/>
      <c r="JDC13"/>
      <c r="JDD13"/>
      <c r="JDE13"/>
      <c r="JDF13"/>
      <c r="JDG13"/>
      <c r="JDH13"/>
      <c r="JDI13"/>
      <c r="JDJ13"/>
      <c r="JDK13"/>
      <c r="JDL13"/>
      <c r="JDM13"/>
      <c r="JDN13"/>
      <c r="JDO13"/>
      <c r="JDP13"/>
      <c r="JDQ13"/>
      <c r="JDR13"/>
      <c r="JDS13"/>
      <c r="JDT13"/>
      <c r="JDU13"/>
      <c r="JDV13"/>
      <c r="JDW13"/>
      <c r="JDX13"/>
      <c r="JDY13"/>
      <c r="JDZ13"/>
      <c r="JEA13"/>
      <c r="JEB13"/>
      <c r="JEC13"/>
      <c r="JED13"/>
      <c r="JEE13"/>
      <c r="JEF13"/>
      <c r="JEG13"/>
      <c r="JEH13"/>
      <c r="JEI13"/>
      <c r="JEJ13"/>
      <c r="JEK13"/>
      <c r="JEL13"/>
      <c r="JEM13"/>
      <c r="JEN13"/>
      <c r="JEO13"/>
      <c r="JEP13"/>
      <c r="JEQ13"/>
      <c r="JER13"/>
      <c r="JES13"/>
      <c r="JET13"/>
      <c r="JEU13"/>
      <c r="JEV13"/>
      <c r="JEW13"/>
      <c r="JEX13"/>
      <c r="JEY13"/>
      <c r="JEZ13"/>
      <c r="JFA13"/>
      <c r="JFB13"/>
      <c r="JFC13"/>
      <c r="JFD13"/>
      <c r="JFE13"/>
      <c r="JFF13"/>
      <c r="JFG13"/>
      <c r="JFH13"/>
      <c r="JFI13"/>
      <c r="JFJ13"/>
      <c r="JFK13"/>
      <c r="JFL13"/>
      <c r="JFM13"/>
      <c r="JFN13"/>
      <c r="JFO13"/>
      <c r="JFP13"/>
      <c r="JFQ13"/>
      <c r="JFR13"/>
      <c r="JFS13"/>
      <c r="JFT13"/>
      <c r="JFU13"/>
      <c r="JFV13"/>
      <c r="JFW13"/>
      <c r="JFX13"/>
      <c r="JFY13"/>
      <c r="JFZ13"/>
      <c r="JGA13"/>
      <c r="JGB13"/>
      <c r="JGC13"/>
      <c r="JGD13"/>
      <c r="JGE13"/>
      <c r="JGF13"/>
      <c r="JGG13"/>
      <c r="JGH13"/>
      <c r="JGI13"/>
      <c r="JGJ13"/>
      <c r="JGK13"/>
      <c r="JGL13"/>
      <c r="JGM13"/>
      <c r="JGN13"/>
      <c r="JGO13"/>
      <c r="JGP13"/>
      <c r="JGQ13"/>
      <c r="JGR13"/>
      <c r="JGS13"/>
      <c r="JGT13"/>
      <c r="JGU13"/>
      <c r="JGV13"/>
      <c r="JGW13"/>
      <c r="JGX13"/>
      <c r="JGY13"/>
      <c r="JGZ13"/>
      <c r="JHA13"/>
      <c r="JHB13"/>
      <c r="JHC13"/>
      <c r="JHD13"/>
      <c r="JHE13"/>
      <c r="JHF13"/>
      <c r="JHG13"/>
      <c r="JHH13"/>
      <c r="JHI13"/>
      <c r="JHJ13"/>
      <c r="JHK13"/>
      <c r="JHL13"/>
      <c r="JHM13"/>
      <c r="JHN13"/>
      <c r="JHO13"/>
      <c r="JHP13"/>
      <c r="JHQ13"/>
      <c r="JHR13"/>
      <c r="JHS13"/>
      <c r="JHT13"/>
      <c r="JHU13"/>
      <c r="JHV13"/>
      <c r="JHW13"/>
      <c r="JHX13"/>
      <c r="JHY13"/>
      <c r="JHZ13"/>
      <c r="JIA13"/>
      <c r="JIB13"/>
      <c r="JIC13"/>
      <c r="JID13"/>
      <c r="JIE13"/>
      <c r="JIF13"/>
      <c r="JIG13"/>
      <c r="JIH13"/>
      <c r="JII13"/>
      <c r="JIJ13"/>
      <c r="JIK13"/>
      <c r="JIL13"/>
      <c r="JIM13"/>
      <c r="JIN13"/>
      <c r="JIO13"/>
      <c r="JIP13"/>
      <c r="JIQ13"/>
      <c r="JIR13"/>
      <c r="JIS13"/>
      <c r="JIT13"/>
      <c r="JIU13"/>
      <c r="JIV13"/>
      <c r="JIW13"/>
      <c r="JIX13"/>
      <c r="JIY13"/>
      <c r="JIZ13"/>
      <c r="JJA13"/>
      <c r="JJB13"/>
      <c r="JJC13"/>
      <c r="JJD13"/>
      <c r="JJE13"/>
      <c r="JJF13"/>
      <c r="JJG13"/>
      <c r="JJH13"/>
      <c r="JJI13"/>
      <c r="JJJ13"/>
      <c r="JJK13"/>
      <c r="JJL13"/>
      <c r="JJM13"/>
      <c r="JJN13"/>
      <c r="JJO13"/>
      <c r="JJP13"/>
      <c r="JJQ13"/>
      <c r="JJR13"/>
      <c r="JJS13"/>
      <c r="JJT13"/>
      <c r="JJU13"/>
      <c r="JJV13"/>
      <c r="JJW13"/>
      <c r="JJX13"/>
      <c r="JJY13"/>
      <c r="JJZ13"/>
      <c r="JKA13"/>
      <c r="JKB13"/>
      <c r="JKC13"/>
      <c r="JKD13"/>
      <c r="JKE13"/>
      <c r="JKF13"/>
      <c r="JKG13"/>
      <c r="JKH13"/>
      <c r="JKI13"/>
      <c r="JKJ13"/>
      <c r="JKK13"/>
      <c r="JKL13"/>
      <c r="JKM13"/>
      <c r="JKN13"/>
      <c r="JKO13"/>
      <c r="JKP13"/>
      <c r="JKQ13"/>
      <c r="JKR13"/>
      <c r="JKS13"/>
      <c r="JKT13"/>
      <c r="JKU13"/>
      <c r="JKV13"/>
      <c r="JKW13"/>
      <c r="JKX13"/>
      <c r="JKY13"/>
      <c r="JKZ13"/>
      <c r="JLA13"/>
      <c r="JLB13"/>
      <c r="JLC13"/>
      <c r="JLD13"/>
      <c r="JLE13"/>
      <c r="JLF13"/>
      <c r="JLG13"/>
      <c r="JLH13"/>
      <c r="JLI13"/>
      <c r="JLJ13"/>
      <c r="JLK13"/>
      <c r="JLL13"/>
      <c r="JLM13"/>
      <c r="JLN13"/>
      <c r="JLO13"/>
      <c r="JLP13"/>
      <c r="JLQ13"/>
      <c r="JLR13"/>
      <c r="JLS13"/>
      <c r="JLT13"/>
      <c r="JLU13"/>
      <c r="JLV13"/>
      <c r="JLW13"/>
      <c r="JLX13"/>
      <c r="JLY13"/>
      <c r="JLZ13"/>
      <c r="JMA13"/>
      <c r="JMB13"/>
      <c r="JMC13"/>
      <c r="JMD13"/>
      <c r="JME13"/>
      <c r="JMF13"/>
      <c r="JMG13"/>
      <c r="JMH13"/>
      <c r="JMI13"/>
      <c r="JMJ13"/>
      <c r="JMK13"/>
      <c r="JML13"/>
      <c r="JMM13"/>
      <c r="JMN13"/>
      <c r="JMO13"/>
      <c r="JMP13"/>
      <c r="JMQ13"/>
      <c r="JMR13"/>
      <c r="JMS13"/>
      <c r="JMT13"/>
      <c r="JMU13"/>
      <c r="JMV13"/>
      <c r="JMW13"/>
      <c r="JMX13"/>
      <c r="JMY13"/>
      <c r="JMZ13"/>
      <c r="JNA13"/>
      <c r="JNB13"/>
      <c r="JNC13"/>
      <c r="JND13"/>
      <c r="JNE13"/>
      <c r="JNF13"/>
      <c r="JNG13"/>
      <c r="JNH13"/>
      <c r="JNI13"/>
      <c r="JNJ13"/>
      <c r="JNK13"/>
      <c r="JNL13"/>
      <c r="JNM13"/>
      <c r="JNN13"/>
      <c r="JNO13"/>
      <c r="JNP13"/>
      <c r="JNQ13"/>
      <c r="JNR13"/>
      <c r="JNS13"/>
      <c r="JNT13"/>
      <c r="JNU13"/>
      <c r="JNV13"/>
      <c r="JNW13"/>
      <c r="JNX13"/>
      <c r="JNY13"/>
      <c r="JNZ13"/>
      <c r="JOA13"/>
      <c r="JOB13"/>
      <c r="JOC13"/>
      <c r="JOD13"/>
      <c r="JOE13"/>
      <c r="JOF13"/>
      <c r="JOG13"/>
      <c r="JOH13"/>
      <c r="JOI13"/>
      <c r="JOJ13"/>
      <c r="JOK13"/>
      <c r="JOL13"/>
      <c r="JOM13"/>
      <c r="JON13"/>
      <c r="JOO13"/>
      <c r="JOP13"/>
      <c r="JOQ13"/>
      <c r="JOR13"/>
      <c r="JOS13"/>
      <c r="JOT13"/>
      <c r="JOU13"/>
      <c r="JOV13"/>
      <c r="JOW13"/>
      <c r="JOX13"/>
      <c r="JOY13"/>
      <c r="JOZ13"/>
      <c r="JPA13"/>
      <c r="JPB13"/>
      <c r="JPC13"/>
      <c r="JPD13"/>
      <c r="JPE13"/>
      <c r="JPF13"/>
      <c r="JPG13"/>
      <c r="JPH13"/>
      <c r="JPI13"/>
      <c r="JPJ13"/>
      <c r="JPK13"/>
      <c r="JPL13"/>
      <c r="JPM13"/>
      <c r="JPN13"/>
      <c r="JPO13"/>
      <c r="JPP13"/>
      <c r="JPQ13"/>
      <c r="JPR13"/>
      <c r="JPS13"/>
      <c r="JPT13"/>
      <c r="JPU13"/>
      <c r="JPV13"/>
      <c r="JPW13"/>
      <c r="JPX13"/>
      <c r="JPY13"/>
      <c r="JPZ13"/>
      <c r="JQA13"/>
      <c r="JQB13"/>
      <c r="JQC13"/>
      <c r="JQD13"/>
      <c r="JQE13"/>
      <c r="JQF13"/>
      <c r="JQG13"/>
      <c r="JQH13"/>
      <c r="JQI13"/>
      <c r="JQJ13"/>
      <c r="JQK13"/>
      <c r="JQL13"/>
      <c r="JQM13"/>
      <c r="JQN13"/>
      <c r="JQO13"/>
      <c r="JQP13"/>
      <c r="JQQ13"/>
      <c r="JQR13"/>
      <c r="JQS13"/>
      <c r="JQT13"/>
      <c r="JQU13"/>
      <c r="JQV13"/>
      <c r="JQW13"/>
      <c r="JQX13"/>
      <c r="JQY13"/>
      <c r="JQZ13"/>
      <c r="JRA13"/>
      <c r="JRB13"/>
      <c r="JRC13"/>
      <c r="JRD13"/>
      <c r="JRE13"/>
      <c r="JRF13"/>
      <c r="JRG13"/>
      <c r="JRH13"/>
      <c r="JRI13"/>
      <c r="JRJ13"/>
      <c r="JRK13"/>
      <c r="JRL13"/>
      <c r="JRM13"/>
      <c r="JRN13"/>
      <c r="JRO13"/>
      <c r="JRP13"/>
      <c r="JRQ13"/>
      <c r="JRR13"/>
      <c r="JRS13"/>
      <c r="JRT13"/>
      <c r="JRU13"/>
      <c r="JRV13"/>
      <c r="JRW13"/>
      <c r="JRX13"/>
      <c r="JRY13"/>
      <c r="JRZ13"/>
      <c r="JSA13"/>
      <c r="JSB13"/>
      <c r="JSC13"/>
      <c r="JSD13"/>
      <c r="JSE13"/>
      <c r="JSF13"/>
      <c r="JSG13"/>
      <c r="JSH13"/>
      <c r="JSI13"/>
      <c r="JSJ13"/>
      <c r="JSK13"/>
      <c r="JSL13"/>
      <c r="JSM13"/>
      <c r="JSN13"/>
      <c r="JSO13"/>
      <c r="JSP13"/>
      <c r="JSQ13"/>
      <c r="JSR13"/>
      <c r="JSS13"/>
      <c r="JST13"/>
      <c r="JSU13"/>
      <c r="JSV13"/>
      <c r="JSW13"/>
      <c r="JSX13"/>
      <c r="JSY13"/>
      <c r="JSZ13"/>
      <c r="JTA13"/>
      <c r="JTB13"/>
      <c r="JTC13"/>
      <c r="JTD13"/>
      <c r="JTE13"/>
      <c r="JTF13"/>
      <c r="JTG13"/>
      <c r="JTH13"/>
      <c r="JTI13"/>
      <c r="JTJ13"/>
      <c r="JTK13"/>
      <c r="JTL13"/>
      <c r="JTM13"/>
      <c r="JTN13"/>
      <c r="JTO13"/>
      <c r="JTP13"/>
      <c r="JTQ13"/>
      <c r="JTR13"/>
      <c r="JTS13"/>
      <c r="JTT13"/>
      <c r="JTU13"/>
      <c r="JTV13"/>
      <c r="JTW13"/>
      <c r="JTX13"/>
      <c r="JTY13"/>
      <c r="JTZ13"/>
      <c r="JUA13"/>
      <c r="JUB13"/>
      <c r="JUC13"/>
      <c r="JUD13"/>
      <c r="JUE13"/>
      <c r="JUF13"/>
      <c r="JUG13"/>
      <c r="JUH13"/>
      <c r="JUI13"/>
      <c r="JUJ13"/>
      <c r="JUK13"/>
      <c r="JUL13"/>
      <c r="JUM13"/>
      <c r="JUN13"/>
      <c r="JUO13"/>
      <c r="JUP13"/>
      <c r="JUQ13"/>
      <c r="JUR13"/>
      <c r="JUS13"/>
      <c r="JUT13"/>
      <c r="JUU13"/>
      <c r="JUV13"/>
      <c r="JUW13"/>
      <c r="JUX13"/>
      <c r="JUY13"/>
      <c r="JUZ13"/>
      <c r="JVA13"/>
      <c r="JVB13"/>
      <c r="JVC13"/>
      <c r="JVD13"/>
      <c r="JVE13"/>
      <c r="JVF13"/>
      <c r="JVG13"/>
      <c r="JVH13"/>
      <c r="JVI13"/>
      <c r="JVJ13"/>
      <c r="JVK13"/>
      <c r="JVL13"/>
      <c r="JVM13"/>
      <c r="JVN13"/>
      <c r="JVO13"/>
      <c r="JVP13"/>
      <c r="JVQ13"/>
      <c r="JVR13"/>
      <c r="JVS13"/>
      <c r="JVT13"/>
      <c r="JVU13"/>
      <c r="JVV13"/>
      <c r="JVW13"/>
      <c r="JVX13"/>
      <c r="JVY13"/>
      <c r="JVZ13"/>
      <c r="JWA13"/>
      <c r="JWB13"/>
      <c r="JWC13"/>
      <c r="JWD13"/>
      <c r="JWE13"/>
      <c r="JWF13"/>
      <c r="JWG13"/>
      <c r="JWH13"/>
      <c r="JWI13"/>
      <c r="JWJ13"/>
      <c r="JWK13"/>
      <c r="JWL13"/>
      <c r="JWM13"/>
      <c r="JWN13"/>
      <c r="JWO13"/>
      <c r="JWP13"/>
      <c r="JWQ13"/>
      <c r="JWR13"/>
      <c r="JWS13"/>
      <c r="JWT13"/>
      <c r="JWU13"/>
      <c r="JWV13"/>
      <c r="JWW13"/>
      <c r="JWX13"/>
      <c r="JWY13"/>
      <c r="JWZ13"/>
      <c r="JXA13"/>
      <c r="JXB13"/>
      <c r="JXC13"/>
      <c r="JXD13"/>
      <c r="JXE13"/>
      <c r="JXF13"/>
      <c r="JXG13"/>
      <c r="JXH13"/>
      <c r="JXI13"/>
      <c r="JXJ13"/>
      <c r="JXK13"/>
      <c r="JXL13"/>
      <c r="JXM13"/>
      <c r="JXN13"/>
      <c r="JXO13"/>
      <c r="JXP13"/>
      <c r="JXQ13"/>
      <c r="JXR13"/>
      <c r="JXS13"/>
      <c r="JXT13"/>
      <c r="JXU13"/>
      <c r="JXV13"/>
      <c r="JXW13"/>
      <c r="JXX13"/>
      <c r="JXY13"/>
      <c r="JXZ13"/>
      <c r="JYA13"/>
      <c r="JYB13"/>
      <c r="JYC13"/>
      <c r="JYD13"/>
      <c r="JYE13"/>
      <c r="JYF13"/>
      <c r="JYG13"/>
      <c r="JYH13"/>
      <c r="JYI13"/>
      <c r="JYJ13"/>
      <c r="JYK13"/>
      <c r="JYL13"/>
      <c r="JYM13"/>
      <c r="JYN13"/>
      <c r="JYO13"/>
      <c r="JYP13"/>
      <c r="JYQ13"/>
      <c r="JYR13"/>
      <c r="JYS13"/>
      <c r="JYT13"/>
      <c r="JYU13"/>
      <c r="JYV13"/>
      <c r="JYW13"/>
      <c r="JYX13"/>
      <c r="JYY13"/>
      <c r="JYZ13"/>
      <c r="JZA13"/>
      <c r="JZB13"/>
      <c r="JZC13"/>
      <c r="JZD13"/>
      <c r="JZE13"/>
      <c r="JZF13"/>
      <c r="JZG13"/>
      <c r="JZH13"/>
      <c r="JZI13"/>
      <c r="JZJ13"/>
      <c r="JZK13"/>
      <c r="JZL13"/>
      <c r="JZM13"/>
      <c r="JZN13"/>
      <c r="JZO13"/>
      <c r="JZP13"/>
      <c r="JZQ13"/>
      <c r="JZR13"/>
      <c r="JZS13"/>
      <c r="JZT13"/>
      <c r="JZU13"/>
      <c r="JZV13"/>
      <c r="JZW13"/>
      <c r="JZX13"/>
      <c r="JZY13"/>
      <c r="JZZ13"/>
      <c r="KAA13"/>
      <c r="KAB13"/>
      <c r="KAC13"/>
      <c r="KAD13"/>
      <c r="KAE13"/>
      <c r="KAF13"/>
      <c r="KAG13"/>
      <c r="KAH13"/>
      <c r="KAI13"/>
      <c r="KAJ13"/>
      <c r="KAK13"/>
      <c r="KAL13"/>
      <c r="KAM13"/>
      <c r="KAN13"/>
      <c r="KAO13"/>
      <c r="KAP13"/>
      <c r="KAQ13"/>
      <c r="KAR13"/>
      <c r="KAS13"/>
      <c r="KAT13"/>
      <c r="KAU13"/>
      <c r="KAV13"/>
      <c r="KAW13"/>
      <c r="KAX13"/>
      <c r="KAY13"/>
      <c r="KAZ13"/>
      <c r="KBA13"/>
      <c r="KBB13"/>
      <c r="KBC13"/>
      <c r="KBD13"/>
      <c r="KBE13"/>
      <c r="KBF13"/>
      <c r="KBG13"/>
      <c r="KBH13"/>
      <c r="KBI13"/>
      <c r="KBJ13"/>
      <c r="KBK13"/>
      <c r="KBL13"/>
      <c r="KBM13"/>
      <c r="KBN13"/>
      <c r="KBO13"/>
      <c r="KBP13"/>
      <c r="KBQ13"/>
      <c r="KBR13"/>
      <c r="KBS13"/>
      <c r="KBT13"/>
      <c r="KBU13"/>
      <c r="KBV13"/>
      <c r="KBW13"/>
      <c r="KBX13"/>
      <c r="KBY13"/>
      <c r="KBZ13"/>
      <c r="KCA13"/>
      <c r="KCB13"/>
      <c r="KCC13"/>
      <c r="KCD13"/>
      <c r="KCE13"/>
      <c r="KCF13"/>
      <c r="KCG13"/>
      <c r="KCH13"/>
      <c r="KCI13"/>
      <c r="KCJ13"/>
      <c r="KCK13"/>
      <c r="KCL13"/>
      <c r="KCM13"/>
      <c r="KCN13"/>
      <c r="KCO13"/>
      <c r="KCP13"/>
      <c r="KCQ13"/>
      <c r="KCR13"/>
      <c r="KCS13"/>
      <c r="KCT13"/>
      <c r="KCU13"/>
      <c r="KCV13"/>
      <c r="KCW13"/>
      <c r="KCX13"/>
      <c r="KCY13"/>
      <c r="KCZ13"/>
      <c r="KDA13"/>
      <c r="KDB13"/>
      <c r="KDC13"/>
      <c r="KDD13"/>
      <c r="KDE13"/>
      <c r="KDF13"/>
      <c r="KDG13"/>
      <c r="KDH13"/>
      <c r="KDI13"/>
      <c r="KDJ13"/>
      <c r="KDK13"/>
      <c r="KDL13"/>
      <c r="KDM13"/>
      <c r="KDN13"/>
      <c r="KDO13"/>
      <c r="KDP13"/>
      <c r="KDQ13"/>
      <c r="KDR13"/>
      <c r="KDS13"/>
      <c r="KDT13"/>
      <c r="KDU13"/>
      <c r="KDV13"/>
      <c r="KDW13"/>
      <c r="KDX13"/>
      <c r="KDY13"/>
      <c r="KDZ13"/>
      <c r="KEA13"/>
      <c r="KEB13"/>
      <c r="KEC13"/>
      <c r="KED13"/>
      <c r="KEE13"/>
      <c r="KEF13"/>
      <c r="KEG13"/>
      <c r="KEH13"/>
      <c r="KEI13"/>
      <c r="KEJ13"/>
      <c r="KEK13"/>
      <c r="KEL13"/>
      <c r="KEM13"/>
      <c r="KEN13"/>
      <c r="KEO13"/>
      <c r="KEP13"/>
      <c r="KEQ13"/>
      <c r="KER13"/>
      <c r="KES13"/>
      <c r="KET13"/>
      <c r="KEU13"/>
      <c r="KEV13"/>
      <c r="KEW13"/>
      <c r="KEX13"/>
      <c r="KEY13"/>
      <c r="KEZ13"/>
      <c r="KFA13"/>
      <c r="KFB13"/>
      <c r="KFC13"/>
      <c r="KFD13"/>
      <c r="KFE13"/>
      <c r="KFF13"/>
      <c r="KFG13"/>
      <c r="KFH13"/>
      <c r="KFI13"/>
      <c r="KFJ13"/>
      <c r="KFK13"/>
      <c r="KFL13"/>
      <c r="KFM13"/>
      <c r="KFN13"/>
      <c r="KFO13"/>
      <c r="KFP13"/>
      <c r="KFQ13"/>
      <c r="KFR13"/>
      <c r="KFS13"/>
      <c r="KFT13"/>
      <c r="KFU13"/>
      <c r="KFV13"/>
      <c r="KFW13"/>
      <c r="KFX13"/>
      <c r="KFY13"/>
      <c r="KFZ13"/>
      <c r="KGA13"/>
      <c r="KGB13"/>
      <c r="KGC13"/>
      <c r="KGD13"/>
      <c r="KGE13"/>
      <c r="KGF13"/>
      <c r="KGG13"/>
      <c r="KGH13"/>
      <c r="KGI13"/>
      <c r="KGJ13"/>
      <c r="KGK13"/>
      <c r="KGL13"/>
      <c r="KGM13"/>
      <c r="KGN13"/>
      <c r="KGO13"/>
      <c r="KGP13"/>
      <c r="KGQ13"/>
      <c r="KGR13"/>
      <c r="KGS13"/>
      <c r="KGT13"/>
      <c r="KGU13"/>
      <c r="KGV13"/>
      <c r="KGW13"/>
      <c r="KGX13"/>
      <c r="KGY13"/>
      <c r="KGZ13"/>
      <c r="KHA13"/>
      <c r="KHB13"/>
      <c r="KHC13"/>
      <c r="KHD13"/>
      <c r="KHE13"/>
      <c r="KHF13"/>
      <c r="KHG13"/>
      <c r="KHH13"/>
      <c r="KHI13"/>
      <c r="KHJ13"/>
      <c r="KHK13"/>
      <c r="KHL13"/>
      <c r="KHM13"/>
      <c r="KHN13"/>
      <c r="KHO13"/>
      <c r="KHP13"/>
      <c r="KHQ13"/>
      <c r="KHR13"/>
      <c r="KHS13"/>
      <c r="KHT13"/>
      <c r="KHU13"/>
      <c r="KHV13"/>
      <c r="KHW13"/>
      <c r="KHX13"/>
      <c r="KHY13"/>
      <c r="KHZ13"/>
      <c r="KIA13"/>
      <c r="KIB13"/>
      <c r="KIC13"/>
      <c r="KID13"/>
      <c r="KIE13"/>
      <c r="KIF13"/>
      <c r="KIG13"/>
      <c r="KIH13"/>
      <c r="KII13"/>
      <c r="KIJ13"/>
      <c r="KIK13"/>
      <c r="KIL13"/>
      <c r="KIM13"/>
      <c r="KIN13"/>
      <c r="KIO13"/>
      <c r="KIP13"/>
      <c r="KIQ13"/>
      <c r="KIR13"/>
      <c r="KIS13"/>
      <c r="KIT13"/>
      <c r="KIU13"/>
      <c r="KIV13"/>
      <c r="KIW13"/>
      <c r="KIX13"/>
      <c r="KIY13"/>
      <c r="KIZ13"/>
      <c r="KJA13"/>
      <c r="KJB13"/>
      <c r="KJC13"/>
      <c r="KJD13"/>
      <c r="KJE13"/>
      <c r="KJF13"/>
      <c r="KJG13"/>
      <c r="KJH13"/>
      <c r="KJI13"/>
      <c r="KJJ13"/>
      <c r="KJK13"/>
      <c r="KJL13"/>
      <c r="KJM13"/>
      <c r="KJN13"/>
      <c r="KJO13"/>
      <c r="KJP13"/>
      <c r="KJQ13"/>
      <c r="KJR13"/>
      <c r="KJS13"/>
      <c r="KJT13"/>
      <c r="KJU13"/>
      <c r="KJV13"/>
      <c r="KJW13"/>
      <c r="KJX13"/>
      <c r="KJY13"/>
      <c r="KJZ13"/>
      <c r="KKA13"/>
      <c r="KKB13"/>
      <c r="KKC13"/>
      <c r="KKD13"/>
      <c r="KKE13"/>
      <c r="KKF13"/>
      <c r="KKG13"/>
      <c r="KKH13"/>
      <c r="KKI13"/>
      <c r="KKJ13"/>
      <c r="KKK13"/>
      <c r="KKL13"/>
      <c r="KKM13"/>
      <c r="KKN13"/>
      <c r="KKO13"/>
      <c r="KKP13"/>
      <c r="KKQ13"/>
      <c r="KKR13"/>
      <c r="KKS13"/>
      <c r="KKT13"/>
      <c r="KKU13"/>
      <c r="KKV13"/>
      <c r="KKW13"/>
      <c r="KKX13"/>
      <c r="KKY13"/>
      <c r="KKZ13"/>
      <c r="KLA13"/>
      <c r="KLB13"/>
      <c r="KLC13"/>
      <c r="KLD13"/>
      <c r="KLE13"/>
      <c r="KLF13"/>
      <c r="KLG13"/>
      <c r="KLH13"/>
      <c r="KLI13"/>
      <c r="KLJ13"/>
      <c r="KLK13"/>
      <c r="KLL13"/>
      <c r="KLM13"/>
      <c r="KLN13"/>
      <c r="KLO13"/>
      <c r="KLP13"/>
      <c r="KLQ13"/>
      <c r="KLR13"/>
      <c r="KLS13"/>
      <c r="KLT13"/>
      <c r="KLU13"/>
      <c r="KLV13"/>
      <c r="KLW13"/>
      <c r="KLX13"/>
      <c r="KLY13"/>
      <c r="KLZ13"/>
      <c r="KMA13"/>
      <c r="KMB13"/>
      <c r="KMC13"/>
      <c r="KMD13"/>
      <c r="KME13"/>
      <c r="KMF13"/>
      <c r="KMG13"/>
      <c r="KMH13"/>
      <c r="KMI13"/>
      <c r="KMJ13"/>
      <c r="KMK13"/>
      <c r="KML13"/>
      <c r="KMM13"/>
      <c r="KMN13"/>
      <c r="KMO13"/>
      <c r="KMP13"/>
      <c r="KMQ13"/>
      <c r="KMR13"/>
      <c r="KMS13"/>
      <c r="KMT13"/>
      <c r="KMU13"/>
      <c r="KMV13"/>
      <c r="KMW13"/>
      <c r="KMX13"/>
      <c r="KMY13"/>
      <c r="KMZ13"/>
      <c r="KNA13"/>
      <c r="KNB13"/>
      <c r="KNC13"/>
      <c r="KND13"/>
      <c r="KNE13"/>
      <c r="KNF13"/>
      <c r="KNG13"/>
      <c r="KNH13"/>
      <c r="KNI13"/>
      <c r="KNJ13"/>
      <c r="KNK13"/>
      <c r="KNL13"/>
      <c r="KNM13"/>
      <c r="KNN13"/>
      <c r="KNO13"/>
      <c r="KNP13"/>
      <c r="KNQ13"/>
      <c r="KNR13"/>
      <c r="KNS13"/>
      <c r="KNT13"/>
      <c r="KNU13"/>
      <c r="KNV13"/>
      <c r="KNW13"/>
      <c r="KNX13"/>
      <c r="KNY13"/>
      <c r="KNZ13"/>
      <c r="KOA13"/>
      <c r="KOB13"/>
      <c r="KOC13"/>
      <c r="KOD13"/>
      <c r="KOE13"/>
      <c r="KOF13"/>
      <c r="KOG13"/>
      <c r="KOH13"/>
      <c r="KOI13"/>
      <c r="KOJ13"/>
      <c r="KOK13"/>
      <c r="KOL13"/>
      <c r="KOM13"/>
      <c r="KON13"/>
      <c r="KOO13"/>
      <c r="KOP13"/>
      <c r="KOQ13"/>
      <c r="KOR13"/>
      <c r="KOS13"/>
      <c r="KOT13"/>
      <c r="KOU13"/>
      <c r="KOV13"/>
      <c r="KOW13"/>
      <c r="KOX13"/>
      <c r="KOY13"/>
      <c r="KOZ13"/>
      <c r="KPA13"/>
      <c r="KPB13"/>
      <c r="KPC13"/>
      <c r="KPD13"/>
      <c r="KPE13"/>
      <c r="KPF13"/>
      <c r="KPG13"/>
      <c r="KPH13"/>
      <c r="KPI13"/>
      <c r="KPJ13"/>
      <c r="KPK13"/>
      <c r="KPL13"/>
      <c r="KPM13"/>
      <c r="KPN13"/>
      <c r="KPO13"/>
      <c r="KPP13"/>
      <c r="KPQ13"/>
      <c r="KPR13"/>
      <c r="KPS13"/>
      <c r="KPT13"/>
      <c r="KPU13"/>
      <c r="KPV13"/>
      <c r="KPW13"/>
      <c r="KPX13"/>
      <c r="KPY13"/>
      <c r="KPZ13"/>
      <c r="KQA13"/>
      <c r="KQB13"/>
      <c r="KQC13"/>
      <c r="KQD13"/>
      <c r="KQE13"/>
      <c r="KQF13"/>
      <c r="KQG13"/>
      <c r="KQH13"/>
      <c r="KQI13"/>
      <c r="KQJ13"/>
      <c r="KQK13"/>
      <c r="KQL13"/>
      <c r="KQM13"/>
      <c r="KQN13"/>
      <c r="KQO13"/>
      <c r="KQP13"/>
      <c r="KQQ13"/>
      <c r="KQR13"/>
      <c r="KQS13"/>
      <c r="KQT13"/>
      <c r="KQU13"/>
      <c r="KQV13"/>
      <c r="KQW13"/>
      <c r="KQX13"/>
      <c r="KQY13"/>
      <c r="KQZ13"/>
      <c r="KRA13"/>
      <c r="KRB13"/>
      <c r="KRC13"/>
      <c r="KRD13"/>
      <c r="KRE13"/>
      <c r="KRF13"/>
      <c r="KRG13"/>
      <c r="KRH13"/>
      <c r="KRI13"/>
      <c r="KRJ13"/>
      <c r="KRK13"/>
      <c r="KRL13"/>
      <c r="KRM13"/>
      <c r="KRN13"/>
      <c r="KRO13"/>
      <c r="KRP13"/>
      <c r="KRQ13"/>
      <c r="KRR13"/>
      <c r="KRS13"/>
      <c r="KRT13"/>
      <c r="KRU13"/>
      <c r="KRV13"/>
      <c r="KRW13"/>
      <c r="KRX13"/>
      <c r="KRY13"/>
      <c r="KRZ13"/>
      <c r="KSA13"/>
      <c r="KSB13"/>
      <c r="KSC13"/>
      <c r="KSD13"/>
      <c r="KSE13"/>
      <c r="KSF13"/>
      <c r="KSG13"/>
      <c r="KSH13"/>
      <c r="KSI13"/>
      <c r="KSJ13"/>
      <c r="KSK13"/>
      <c r="KSL13"/>
      <c r="KSM13"/>
      <c r="KSN13"/>
      <c r="KSO13"/>
      <c r="KSP13"/>
      <c r="KSQ13"/>
      <c r="KSR13"/>
      <c r="KSS13"/>
      <c r="KST13"/>
      <c r="KSU13"/>
      <c r="KSV13"/>
      <c r="KSW13"/>
      <c r="KSX13"/>
      <c r="KSY13"/>
      <c r="KSZ13"/>
      <c r="KTA13"/>
      <c r="KTB13"/>
      <c r="KTC13"/>
      <c r="KTD13"/>
      <c r="KTE13"/>
      <c r="KTF13"/>
      <c r="KTG13"/>
      <c r="KTH13"/>
      <c r="KTI13"/>
      <c r="KTJ13"/>
      <c r="KTK13"/>
      <c r="KTL13"/>
      <c r="KTM13"/>
      <c r="KTN13"/>
      <c r="KTO13"/>
      <c r="KTP13"/>
      <c r="KTQ13"/>
      <c r="KTR13"/>
      <c r="KTS13"/>
      <c r="KTT13"/>
      <c r="KTU13"/>
      <c r="KTV13"/>
      <c r="KTW13"/>
      <c r="KTX13"/>
      <c r="KTY13"/>
      <c r="KTZ13"/>
      <c r="KUA13"/>
      <c r="KUB13"/>
      <c r="KUC13"/>
      <c r="KUD13"/>
      <c r="KUE13"/>
      <c r="KUF13"/>
      <c r="KUG13"/>
      <c r="KUH13"/>
      <c r="KUI13"/>
      <c r="KUJ13"/>
      <c r="KUK13"/>
      <c r="KUL13"/>
      <c r="KUM13"/>
      <c r="KUN13"/>
      <c r="KUO13"/>
      <c r="KUP13"/>
      <c r="KUQ13"/>
      <c r="KUR13"/>
      <c r="KUS13"/>
      <c r="KUT13"/>
      <c r="KUU13"/>
      <c r="KUV13"/>
      <c r="KUW13"/>
      <c r="KUX13"/>
      <c r="KUY13"/>
      <c r="KUZ13"/>
      <c r="KVA13"/>
      <c r="KVB13"/>
      <c r="KVC13"/>
      <c r="KVD13"/>
      <c r="KVE13"/>
      <c r="KVF13"/>
      <c r="KVG13"/>
      <c r="KVH13"/>
      <c r="KVI13"/>
      <c r="KVJ13"/>
      <c r="KVK13"/>
      <c r="KVL13"/>
      <c r="KVM13"/>
      <c r="KVN13"/>
      <c r="KVO13"/>
      <c r="KVP13"/>
      <c r="KVQ13"/>
      <c r="KVR13"/>
      <c r="KVS13"/>
      <c r="KVT13"/>
      <c r="KVU13"/>
      <c r="KVV13"/>
      <c r="KVW13"/>
      <c r="KVX13"/>
      <c r="KVY13"/>
      <c r="KVZ13"/>
      <c r="KWA13"/>
      <c r="KWB13"/>
      <c r="KWC13"/>
      <c r="KWD13"/>
      <c r="KWE13"/>
      <c r="KWF13"/>
      <c r="KWG13"/>
      <c r="KWH13"/>
      <c r="KWI13"/>
      <c r="KWJ13"/>
      <c r="KWK13"/>
      <c r="KWL13"/>
      <c r="KWM13"/>
      <c r="KWN13"/>
      <c r="KWO13"/>
      <c r="KWP13"/>
      <c r="KWQ13"/>
      <c r="KWR13"/>
      <c r="KWS13"/>
      <c r="KWT13"/>
      <c r="KWU13"/>
      <c r="KWV13"/>
      <c r="KWW13"/>
      <c r="KWX13"/>
      <c r="KWY13"/>
      <c r="KWZ13"/>
      <c r="KXA13"/>
      <c r="KXB13"/>
      <c r="KXC13"/>
      <c r="KXD13"/>
      <c r="KXE13"/>
      <c r="KXF13"/>
      <c r="KXG13"/>
      <c r="KXH13"/>
      <c r="KXI13"/>
      <c r="KXJ13"/>
      <c r="KXK13"/>
      <c r="KXL13"/>
      <c r="KXM13"/>
      <c r="KXN13"/>
      <c r="KXO13"/>
      <c r="KXP13"/>
      <c r="KXQ13"/>
      <c r="KXR13"/>
      <c r="KXS13"/>
      <c r="KXT13"/>
      <c r="KXU13"/>
      <c r="KXV13"/>
      <c r="KXW13"/>
      <c r="KXX13"/>
      <c r="KXY13"/>
      <c r="KXZ13"/>
      <c r="KYA13"/>
      <c r="KYB13"/>
      <c r="KYC13"/>
      <c r="KYD13"/>
      <c r="KYE13"/>
      <c r="KYF13"/>
      <c r="KYG13"/>
      <c r="KYH13"/>
      <c r="KYI13"/>
      <c r="KYJ13"/>
      <c r="KYK13"/>
      <c r="KYL13"/>
      <c r="KYM13"/>
      <c r="KYN13"/>
      <c r="KYO13"/>
      <c r="KYP13"/>
      <c r="KYQ13"/>
      <c r="KYR13"/>
      <c r="KYS13"/>
      <c r="KYT13"/>
      <c r="KYU13"/>
      <c r="KYV13"/>
      <c r="KYW13"/>
      <c r="KYX13"/>
      <c r="KYY13"/>
      <c r="KYZ13"/>
      <c r="KZA13"/>
      <c r="KZB13"/>
      <c r="KZC13"/>
      <c r="KZD13"/>
      <c r="KZE13"/>
      <c r="KZF13"/>
      <c r="KZG13"/>
      <c r="KZH13"/>
      <c r="KZI13"/>
      <c r="KZJ13"/>
      <c r="KZK13"/>
      <c r="KZL13"/>
      <c r="KZM13"/>
      <c r="KZN13"/>
      <c r="KZO13"/>
      <c r="KZP13"/>
      <c r="KZQ13"/>
      <c r="KZR13"/>
      <c r="KZS13"/>
      <c r="KZT13"/>
      <c r="KZU13"/>
      <c r="KZV13"/>
      <c r="KZW13"/>
      <c r="KZX13"/>
      <c r="KZY13"/>
      <c r="KZZ13"/>
      <c r="LAA13"/>
      <c r="LAB13"/>
      <c r="LAC13"/>
      <c r="LAD13"/>
      <c r="LAE13"/>
      <c r="LAF13"/>
      <c r="LAG13"/>
      <c r="LAH13"/>
      <c r="LAI13"/>
      <c r="LAJ13"/>
      <c r="LAK13"/>
      <c r="LAL13"/>
      <c r="LAM13"/>
      <c r="LAN13"/>
      <c r="LAO13"/>
      <c r="LAP13"/>
      <c r="LAQ13"/>
      <c r="LAR13"/>
      <c r="LAS13"/>
      <c r="LAT13"/>
      <c r="LAU13"/>
      <c r="LAV13"/>
      <c r="LAW13"/>
      <c r="LAX13"/>
      <c r="LAY13"/>
      <c r="LAZ13"/>
      <c r="LBA13"/>
      <c r="LBB13"/>
      <c r="LBC13"/>
      <c r="LBD13"/>
      <c r="LBE13"/>
      <c r="LBF13"/>
      <c r="LBG13"/>
      <c r="LBH13"/>
      <c r="LBI13"/>
      <c r="LBJ13"/>
      <c r="LBK13"/>
      <c r="LBL13"/>
      <c r="LBM13"/>
      <c r="LBN13"/>
      <c r="LBO13"/>
      <c r="LBP13"/>
      <c r="LBQ13"/>
      <c r="LBR13"/>
      <c r="LBS13"/>
      <c r="LBT13"/>
      <c r="LBU13"/>
      <c r="LBV13"/>
      <c r="LBW13"/>
      <c r="LBX13"/>
      <c r="LBY13"/>
      <c r="LBZ13"/>
      <c r="LCA13"/>
      <c r="LCB13"/>
      <c r="LCC13"/>
      <c r="LCD13"/>
      <c r="LCE13"/>
      <c r="LCF13"/>
      <c r="LCG13"/>
      <c r="LCH13"/>
      <c r="LCI13"/>
      <c r="LCJ13"/>
      <c r="LCK13"/>
      <c r="LCL13"/>
      <c r="LCM13"/>
      <c r="LCN13"/>
      <c r="LCO13"/>
      <c r="LCP13"/>
      <c r="LCQ13"/>
      <c r="LCR13"/>
      <c r="LCS13"/>
      <c r="LCT13"/>
      <c r="LCU13"/>
      <c r="LCV13"/>
      <c r="LCW13"/>
      <c r="LCX13"/>
      <c r="LCY13"/>
      <c r="LCZ13"/>
      <c r="LDA13"/>
      <c r="LDB13"/>
      <c r="LDC13"/>
      <c r="LDD13"/>
      <c r="LDE13"/>
      <c r="LDF13"/>
      <c r="LDG13"/>
      <c r="LDH13"/>
      <c r="LDI13"/>
      <c r="LDJ13"/>
      <c r="LDK13"/>
      <c r="LDL13"/>
      <c r="LDM13"/>
      <c r="LDN13"/>
      <c r="LDO13"/>
      <c r="LDP13"/>
      <c r="LDQ13"/>
      <c r="LDR13"/>
      <c r="LDS13"/>
      <c r="LDT13"/>
      <c r="LDU13"/>
      <c r="LDV13"/>
      <c r="LDW13"/>
      <c r="LDX13"/>
      <c r="LDY13"/>
      <c r="LDZ13"/>
      <c r="LEA13"/>
      <c r="LEB13"/>
      <c r="LEC13"/>
      <c r="LED13"/>
      <c r="LEE13"/>
      <c r="LEF13"/>
      <c r="LEG13"/>
      <c r="LEH13"/>
      <c r="LEI13"/>
      <c r="LEJ13"/>
      <c r="LEK13"/>
      <c r="LEL13"/>
      <c r="LEM13"/>
      <c r="LEN13"/>
      <c r="LEO13"/>
      <c r="LEP13"/>
      <c r="LEQ13"/>
      <c r="LER13"/>
      <c r="LES13"/>
      <c r="LET13"/>
      <c r="LEU13"/>
      <c r="LEV13"/>
      <c r="LEW13"/>
      <c r="LEX13"/>
      <c r="LEY13"/>
      <c r="LEZ13"/>
      <c r="LFA13"/>
      <c r="LFB13"/>
      <c r="LFC13"/>
      <c r="LFD13"/>
      <c r="LFE13"/>
      <c r="LFF13"/>
      <c r="LFG13"/>
      <c r="LFH13"/>
      <c r="LFI13"/>
      <c r="LFJ13"/>
      <c r="LFK13"/>
      <c r="LFL13"/>
      <c r="LFM13"/>
      <c r="LFN13"/>
      <c r="LFO13"/>
      <c r="LFP13"/>
      <c r="LFQ13"/>
      <c r="LFR13"/>
      <c r="LFS13"/>
      <c r="LFT13"/>
      <c r="LFU13"/>
      <c r="LFV13"/>
      <c r="LFW13"/>
      <c r="LFX13"/>
      <c r="LFY13"/>
      <c r="LFZ13"/>
      <c r="LGA13"/>
      <c r="LGB13"/>
      <c r="LGC13"/>
      <c r="LGD13"/>
      <c r="LGE13"/>
      <c r="LGF13"/>
      <c r="LGG13"/>
      <c r="LGH13"/>
      <c r="LGI13"/>
      <c r="LGJ13"/>
      <c r="LGK13"/>
      <c r="LGL13"/>
      <c r="LGM13"/>
      <c r="LGN13"/>
      <c r="LGO13"/>
      <c r="LGP13"/>
      <c r="LGQ13"/>
      <c r="LGR13"/>
      <c r="LGS13"/>
      <c r="LGT13"/>
      <c r="LGU13"/>
      <c r="LGV13"/>
      <c r="LGW13"/>
      <c r="LGX13"/>
      <c r="LGY13"/>
      <c r="LGZ13"/>
      <c r="LHA13"/>
      <c r="LHB13"/>
      <c r="LHC13"/>
      <c r="LHD13"/>
      <c r="LHE13"/>
      <c r="LHF13"/>
      <c r="LHG13"/>
      <c r="LHH13"/>
      <c r="LHI13"/>
      <c r="LHJ13"/>
      <c r="LHK13"/>
      <c r="LHL13"/>
      <c r="LHM13"/>
      <c r="LHN13"/>
      <c r="LHO13"/>
      <c r="LHP13"/>
      <c r="LHQ13"/>
      <c r="LHR13"/>
      <c r="LHS13"/>
      <c r="LHT13"/>
      <c r="LHU13"/>
      <c r="LHV13"/>
      <c r="LHW13"/>
      <c r="LHX13"/>
      <c r="LHY13"/>
      <c r="LHZ13"/>
      <c r="LIA13"/>
      <c r="LIB13"/>
      <c r="LIC13"/>
      <c r="LID13"/>
      <c r="LIE13"/>
      <c r="LIF13"/>
      <c r="LIG13"/>
      <c r="LIH13"/>
      <c r="LII13"/>
      <c r="LIJ13"/>
      <c r="LIK13"/>
      <c r="LIL13"/>
      <c r="LIM13"/>
      <c r="LIN13"/>
      <c r="LIO13"/>
      <c r="LIP13"/>
      <c r="LIQ13"/>
      <c r="LIR13"/>
      <c r="LIS13"/>
      <c r="LIT13"/>
      <c r="LIU13"/>
      <c r="LIV13"/>
      <c r="LIW13"/>
      <c r="LIX13"/>
      <c r="LIY13"/>
      <c r="LIZ13"/>
      <c r="LJA13"/>
      <c r="LJB13"/>
      <c r="LJC13"/>
      <c r="LJD13"/>
      <c r="LJE13"/>
      <c r="LJF13"/>
      <c r="LJG13"/>
      <c r="LJH13"/>
      <c r="LJI13"/>
      <c r="LJJ13"/>
      <c r="LJK13"/>
      <c r="LJL13"/>
      <c r="LJM13"/>
      <c r="LJN13"/>
      <c r="LJO13"/>
      <c r="LJP13"/>
      <c r="LJQ13"/>
      <c r="LJR13"/>
      <c r="LJS13"/>
      <c r="LJT13"/>
      <c r="LJU13"/>
      <c r="LJV13"/>
      <c r="LJW13"/>
      <c r="LJX13"/>
      <c r="LJY13"/>
      <c r="LJZ13"/>
      <c r="LKA13"/>
      <c r="LKB13"/>
      <c r="LKC13"/>
      <c r="LKD13"/>
      <c r="LKE13"/>
      <c r="LKF13"/>
      <c r="LKG13"/>
      <c r="LKH13"/>
      <c r="LKI13"/>
      <c r="LKJ13"/>
      <c r="LKK13"/>
      <c r="LKL13"/>
      <c r="LKM13"/>
      <c r="LKN13"/>
      <c r="LKO13"/>
      <c r="LKP13"/>
      <c r="LKQ13"/>
      <c r="LKR13"/>
      <c r="LKS13"/>
      <c r="LKT13"/>
      <c r="LKU13"/>
      <c r="LKV13"/>
      <c r="LKW13"/>
      <c r="LKX13"/>
      <c r="LKY13"/>
      <c r="LKZ13"/>
      <c r="LLA13"/>
      <c r="LLB13"/>
      <c r="LLC13"/>
      <c r="LLD13"/>
      <c r="LLE13"/>
      <c r="LLF13"/>
      <c r="LLG13"/>
      <c r="LLH13"/>
      <c r="LLI13"/>
      <c r="LLJ13"/>
      <c r="LLK13"/>
      <c r="LLL13"/>
      <c r="LLM13"/>
      <c r="LLN13"/>
      <c r="LLO13"/>
      <c r="LLP13"/>
      <c r="LLQ13"/>
      <c r="LLR13"/>
      <c r="LLS13"/>
      <c r="LLT13"/>
      <c r="LLU13"/>
      <c r="LLV13"/>
      <c r="LLW13"/>
      <c r="LLX13"/>
      <c r="LLY13"/>
      <c r="LLZ13"/>
      <c r="LMA13"/>
      <c r="LMB13"/>
      <c r="LMC13"/>
      <c r="LMD13"/>
      <c r="LME13"/>
      <c r="LMF13"/>
      <c r="LMG13"/>
      <c r="LMH13"/>
      <c r="LMI13"/>
      <c r="LMJ13"/>
      <c r="LMK13"/>
      <c r="LML13"/>
      <c r="LMM13"/>
      <c r="LMN13"/>
      <c r="LMO13"/>
      <c r="LMP13"/>
      <c r="LMQ13"/>
      <c r="LMR13"/>
      <c r="LMS13"/>
      <c r="LMT13"/>
      <c r="LMU13"/>
      <c r="LMV13"/>
      <c r="LMW13"/>
      <c r="LMX13"/>
      <c r="LMY13"/>
      <c r="LMZ13"/>
      <c r="LNA13"/>
      <c r="LNB13"/>
      <c r="LNC13"/>
      <c r="LND13"/>
      <c r="LNE13"/>
      <c r="LNF13"/>
      <c r="LNG13"/>
      <c r="LNH13"/>
      <c r="LNI13"/>
      <c r="LNJ13"/>
      <c r="LNK13"/>
      <c r="LNL13"/>
      <c r="LNM13"/>
      <c r="LNN13"/>
      <c r="LNO13"/>
      <c r="LNP13"/>
      <c r="LNQ13"/>
      <c r="LNR13"/>
      <c r="LNS13"/>
      <c r="LNT13"/>
      <c r="LNU13"/>
      <c r="LNV13"/>
      <c r="LNW13"/>
      <c r="LNX13"/>
      <c r="LNY13"/>
      <c r="LNZ13"/>
      <c r="LOA13"/>
      <c r="LOB13"/>
      <c r="LOC13"/>
      <c r="LOD13"/>
      <c r="LOE13"/>
      <c r="LOF13"/>
      <c r="LOG13"/>
      <c r="LOH13"/>
      <c r="LOI13"/>
      <c r="LOJ13"/>
      <c r="LOK13"/>
      <c r="LOL13"/>
      <c r="LOM13"/>
      <c r="LON13"/>
      <c r="LOO13"/>
      <c r="LOP13"/>
      <c r="LOQ13"/>
      <c r="LOR13"/>
      <c r="LOS13"/>
      <c r="LOT13"/>
      <c r="LOU13"/>
      <c r="LOV13"/>
      <c r="LOW13"/>
      <c r="LOX13"/>
      <c r="LOY13"/>
      <c r="LOZ13"/>
      <c r="LPA13"/>
      <c r="LPB13"/>
      <c r="LPC13"/>
      <c r="LPD13"/>
      <c r="LPE13"/>
      <c r="LPF13"/>
      <c r="LPG13"/>
      <c r="LPH13"/>
      <c r="LPI13"/>
      <c r="LPJ13"/>
      <c r="LPK13"/>
      <c r="LPL13"/>
      <c r="LPM13"/>
      <c r="LPN13"/>
      <c r="LPO13"/>
      <c r="LPP13"/>
      <c r="LPQ13"/>
      <c r="LPR13"/>
      <c r="LPS13"/>
      <c r="LPT13"/>
      <c r="LPU13"/>
      <c r="LPV13"/>
      <c r="LPW13"/>
      <c r="LPX13"/>
      <c r="LPY13"/>
      <c r="LPZ13"/>
      <c r="LQA13"/>
      <c r="LQB13"/>
      <c r="LQC13"/>
      <c r="LQD13"/>
      <c r="LQE13"/>
      <c r="LQF13"/>
      <c r="LQG13"/>
      <c r="LQH13"/>
      <c r="LQI13"/>
      <c r="LQJ13"/>
      <c r="LQK13"/>
      <c r="LQL13"/>
      <c r="LQM13"/>
      <c r="LQN13"/>
      <c r="LQO13"/>
      <c r="LQP13"/>
      <c r="LQQ13"/>
      <c r="LQR13"/>
      <c r="LQS13"/>
      <c r="LQT13"/>
      <c r="LQU13"/>
      <c r="LQV13"/>
      <c r="LQW13"/>
      <c r="LQX13"/>
      <c r="LQY13"/>
      <c r="LQZ13"/>
      <c r="LRA13"/>
      <c r="LRB13"/>
      <c r="LRC13"/>
      <c r="LRD13"/>
      <c r="LRE13"/>
      <c r="LRF13"/>
      <c r="LRG13"/>
      <c r="LRH13"/>
      <c r="LRI13"/>
      <c r="LRJ13"/>
      <c r="LRK13"/>
      <c r="LRL13"/>
      <c r="LRM13"/>
      <c r="LRN13"/>
      <c r="LRO13"/>
      <c r="LRP13"/>
      <c r="LRQ13"/>
      <c r="LRR13"/>
      <c r="LRS13"/>
      <c r="LRT13"/>
      <c r="LRU13"/>
      <c r="LRV13"/>
      <c r="LRW13"/>
      <c r="LRX13"/>
      <c r="LRY13"/>
      <c r="LRZ13"/>
      <c r="LSA13"/>
      <c r="LSB13"/>
      <c r="LSC13"/>
      <c r="LSD13"/>
      <c r="LSE13"/>
      <c r="LSF13"/>
      <c r="LSG13"/>
      <c r="LSH13"/>
      <c r="LSI13"/>
      <c r="LSJ13"/>
      <c r="LSK13"/>
      <c r="LSL13"/>
      <c r="LSM13"/>
      <c r="LSN13"/>
      <c r="LSO13"/>
      <c r="LSP13"/>
      <c r="LSQ13"/>
      <c r="LSR13"/>
      <c r="LSS13"/>
      <c r="LST13"/>
      <c r="LSU13"/>
      <c r="LSV13"/>
      <c r="LSW13"/>
      <c r="LSX13"/>
      <c r="LSY13"/>
      <c r="LSZ13"/>
      <c r="LTA13"/>
      <c r="LTB13"/>
      <c r="LTC13"/>
      <c r="LTD13"/>
      <c r="LTE13"/>
      <c r="LTF13"/>
      <c r="LTG13"/>
      <c r="LTH13"/>
      <c r="LTI13"/>
      <c r="LTJ13"/>
      <c r="LTK13"/>
      <c r="LTL13"/>
      <c r="LTM13"/>
      <c r="LTN13"/>
      <c r="LTO13"/>
      <c r="LTP13"/>
      <c r="LTQ13"/>
      <c r="LTR13"/>
      <c r="LTS13"/>
      <c r="LTT13"/>
      <c r="LTU13"/>
      <c r="LTV13"/>
      <c r="LTW13"/>
      <c r="LTX13"/>
      <c r="LTY13"/>
      <c r="LTZ13"/>
      <c r="LUA13"/>
      <c r="LUB13"/>
      <c r="LUC13"/>
      <c r="LUD13"/>
      <c r="LUE13"/>
      <c r="LUF13"/>
      <c r="LUG13"/>
      <c r="LUH13"/>
      <c r="LUI13"/>
      <c r="LUJ13"/>
      <c r="LUK13"/>
      <c r="LUL13"/>
      <c r="LUM13"/>
      <c r="LUN13"/>
      <c r="LUO13"/>
      <c r="LUP13"/>
      <c r="LUQ13"/>
      <c r="LUR13"/>
      <c r="LUS13"/>
      <c r="LUT13"/>
      <c r="LUU13"/>
      <c r="LUV13"/>
      <c r="LUW13"/>
      <c r="LUX13"/>
      <c r="LUY13"/>
      <c r="LUZ13"/>
      <c r="LVA13"/>
      <c r="LVB13"/>
      <c r="LVC13"/>
      <c r="LVD13"/>
      <c r="LVE13"/>
      <c r="LVF13"/>
      <c r="LVG13"/>
      <c r="LVH13"/>
      <c r="LVI13"/>
      <c r="LVJ13"/>
      <c r="LVK13"/>
      <c r="LVL13"/>
      <c r="LVM13"/>
      <c r="LVN13"/>
      <c r="LVO13"/>
      <c r="LVP13"/>
      <c r="LVQ13"/>
      <c r="LVR13"/>
      <c r="LVS13"/>
      <c r="LVT13"/>
      <c r="LVU13"/>
      <c r="LVV13"/>
      <c r="LVW13"/>
      <c r="LVX13"/>
      <c r="LVY13"/>
      <c r="LVZ13"/>
      <c r="LWA13"/>
      <c r="LWB13"/>
      <c r="LWC13"/>
      <c r="LWD13"/>
      <c r="LWE13"/>
      <c r="LWF13"/>
      <c r="LWG13"/>
      <c r="LWH13"/>
      <c r="LWI13"/>
      <c r="LWJ13"/>
      <c r="LWK13"/>
      <c r="LWL13"/>
      <c r="LWM13"/>
      <c r="LWN13"/>
      <c r="LWO13"/>
      <c r="LWP13"/>
      <c r="LWQ13"/>
      <c r="LWR13"/>
      <c r="LWS13"/>
      <c r="LWT13"/>
      <c r="LWU13"/>
      <c r="LWV13"/>
      <c r="LWW13"/>
      <c r="LWX13"/>
      <c r="LWY13"/>
      <c r="LWZ13"/>
      <c r="LXA13"/>
      <c r="LXB13"/>
      <c r="LXC13"/>
      <c r="LXD13"/>
      <c r="LXE13"/>
      <c r="LXF13"/>
      <c r="LXG13"/>
      <c r="LXH13"/>
      <c r="LXI13"/>
      <c r="LXJ13"/>
      <c r="LXK13"/>
      <c r="LXL13"/>
      <c r="LXM13"/>
      <c r="LXN13"/>
      <c r="LXO13"/>
      <c r="LXP13"/>
      <c r="LXQ13"/>
      <c r="LXR13"/>
      <c r="LXS13"/>
      <c r="LXT13"/>
      <c r="LXU13"/>
      <c r="LXV13"/>
      <c r="LXW13"/>
      <c r="LXX13"/>
      <c r="LXY13"/>
      <c r="LXZ13"/>
      <c r="LYA13"/>
      <c r="LYB13"/>
      <c r="LYC13"/>
      <c r="LYD13"/>
      <c r="LYE13"/>
      <c r="LYF13"/>
      <c r="LYG13"/>
      <c r="LYH13"/>
      <c r="LYI13"/>
      <c r="LYJ13"/>
      <c r="LYK13"/>
      <c r="LYL13"/>
      <c r="LYM13"/>
      <c r="LYN13"/>
      <c r="LYO13"/>
      <c r="LYP13"/>
      <c r="LYQ13"/>
      <c r="LYR13"/>
      <c r="LYS13"/>
      <c r="LYT13"/>
      <c r="LYU13"/>
      <c r="LYV13"/>
      <c r="LYW13"/>
      <c r="LYX13"/>
      <c r="LYY13"/>
      <c r="LYZ13"/>
      <c r="LZA13"/>
      <c r="LZB13"/>
      <c r="LZC13"/>
      <c r="LZD13"/>
      <c r="LZE13"/>
      <c r="LZF13"/>
      <c r="LZG13"/>
      <c r="LZH13"/>
      <c r="LZI13"/>
      <c r="LZJ13"/>
      <c r="LZK13"/>
      <c r="LZL13"/>
      <c r="LZM13"/>
      <c r="LZN13"/>
      <c r="LZO13"/>
      <c r="LZP13"/>
      <c r="LZQ13"/>
      <c r="LZR13"/>
      <c r="LZS13"/>
      <c r="LZT13"/>
      <c r="LZU13"/>
      <c r="LZV13"/>
      <c r="LZW13"/>
      <c r="LZX13"/>
      <c r="LZY13"/>
      <c r="LZZ13"/>
      <c r="MAA13"/>
      <c r="MAB13"/>
      <c r="MAC13"/>
      <c r="MAD13"/>
      <c r="MAE13"/>
      <c r="MAF13"/>
      <c r="MAG13"/>
      <c r="MAH13"/>
      <c r="MAI13"/>
      <c r="MAJ13"/>
      <c r="MAK13"/>
      <c r="MAL13"/>
      <c r="MAM13"/>
      <c r="MAN13"/>
      <c r="MAO13"/>
      <c r="MAP13"/>
      <c r="MAQ13"/>
      <c r="MAR13"/>
      <c r="MAS13"/>
      <c r="MAT13"/>
      <c r="MAU13"/>
      <c r="MAV13"/>
      <c r="MAW13"/>
      <c r="MAX13"/>
      <c r="MAY13"/>
      <c r="MAZ13"/>
      <c r="MBA13"/>
      <c r="MBB13"/>
      <c r="MBC13"/>
      <c r="MBD13"/>
      <c r="MBE13"/>
      <c r="MBF13"/>
      <c r="MBG13"/>
      <c r="MBH13"/>
      <c r="MBI13"/>
      <c r="MBJ13"/>
      <c r="MBK13"/>
      <c r="MBL13"/>
      <c r="MBM13"/>
      <c r="MBN13"/>
      <c r="MBO13"/>
      <c r="MBP13"/>
      <c r="MBQ13"/>
      <c r="MBR13"/>
      <c r="MBS13"/>
      <c r="MBT13"/>
      <c r="MBU13"/>
      <c r="MBV13"/>
      <c r="MBW13"/>
      <c r="MBX13"/>
      <c r="MBY13"/>
      <c r="MBZ13"/>
      <c r="MCA13"/>
      <c r="MCB13"/>
      <c r="MCC13"/>
      <c r="MCD13"/>
      <c r="MCE13"/>
      <c r="MCF13"/>
      <c r="MCG13"/>
      <c r="MCH13"/>
      <c r="MCI13"/>
      <c r="MCJ13"/>
      <c r="MCK13"/>
      <c r="MCL13"/>
      <c r="MCM13"/>
      <c r="MCN13"/>
      <c r="MCO13"/>
      <c r="MCP13"/>
      <c r="MCQ13"/>
      <c r="MCR13"/>
      <c r="MCS13"/>
      <c r="MCT13"/>
      <c r="MCU13"/>
      <c r="MCV13"/>
      <c r="MCW13"/>
      <c r="MCX13"/>
      <c r="MCY13"/>
      <c r="MCZ13"/>
      <c r="MDA13"/>
      <c r="MDB13"/>
      <c r="MDC13"/>
      <c r="MDD13"/>
      <c r="MDE13"/>
      <c r="MDF13"/>
      <c r="MDG13"/>
      <c r="MDH13"/>
      <c r="MDI13"/>
      <c r="MDJ13"/>
      <c r="MDK13"/>
      <c r="MDL13"/>
      <c r="MDM13"/>
      <c r="MDN13"/>
      <c r="MDO13"/>
      <c r="MDP13"/>
      <c r="MDQ13"/>
      <c r="MDR13"/>
      <c r="MDS13"/>
      <c r="MDT13"/>
      <c r="MDU13"/>
      <c r="MDV13"/>
      <c r="MDW13"/>
      <c r="MDX13"/>
      <c r="MDY13"/>
      <c r="MDZ13"/>
      <c r="MEA13"/>
      <c r="MEB13"/>
      <c r="MEC13"/>
      <c r="MED13"/>
      <c r="MEE13"/>
      <c r="MEF13"/>
      <c r="MEG13"/>
      <c r="MEH13"/>
      <c r="MEI13"/>
      <c r="MEJ13"/>
      <c r="MEK13"/>
      <c r="MEL13"/>
      <c r="MEM13"/>
      <c r="MEN13"/>
      <c r="MEO13"/>
      <c r="MEP13"/>
      <c r="MEQ13"/>
      <c r="MER13"/>
      <c r="MES13"/>
      <c r="MET13"/>
      <c r="MEU13"/>
      <c r="MEV13"/>
      <c r="MEW13"/>
      <c r="MEX13"/>
      <c r="MEY13"/>
      <c r="MEZ13"/>
      <c r="MFA13"/>
      <c r="MFB13"/>
      <c r="MFC13"/>
      <c r="MFD13"/>
      <c r="MFE13"/>
      <c r="MFF13"/>
      <c r="MFG13"/>
      <c r="MFH13"/>
      <c r="MFI13"/>
      <c r="MFJ13"/>
      <c r="MFK13"/>
      <c r="MFL13"/>
      <c r="MFM13"/>
      <c r="MFN13"/>
      <c r="MFO13"/>
      <c r="MFP13"/>
      <c r="MFQ13"/>
      <c r="MFR13"/>
      <c r="MFS13"/>
      <c r="MFT13"/>
      <c r="MFU13"/>
      <c r="MFV13"/>
      <c r="MFW13"/>
      <c r="MFX13"/>
      <c r="MFY13"/>
      <c r="MFZ13"/>
      <c r="MGA13"/>
      <c r="MGB13"/>
      <c r="MGC13"/>
      <c r="MGD13"/>
      <c r="MGE13"/>
      <c r="MGF13"/>
      <c r="MGG13"/>
      <c r="MGH13"/>
      <c r="MGI13"/>
      <c r="MGJ13"/>
      <c r="MGK13"/>
      <c r="MGL13"/>
      <c r="MGM13"/>
      <c r="MGN13"/>
      <c r="MGO13"/>
      <c r="MGP13"/>
      <c r="MGQ13"/>
      <c r="MGR13"/>
      <c r="MGS13"/>
      <c r="MGT13"/>
      <c r="MGU13"/>
      <c r="MGV13"/>
      <c r="MGW13"/>
      <c r="MGX13"/>
      <c r="MGY13"/>
      <c r="MGZ13"/>
      <c r="MHA13"/>
      <c r="MHB13"/>
      <c r="MHC13"/>
      <c r="MHD13"/>
      <c r="MHE13"/>
      <c r="MHF13"/>
      <c r="MHG13"/>
      <c r="MHH13"/>
      <c r="MHI13"/>
      <c r="MHJ13"/>
      <c r="MHK13"/>
      <c r="MHL13"/>
      <c r="MHM13"/>
      <c r="MHN13"/>
      <c r="MHO13"/>
      <c r="MHP13"/>
      <c r="MHQ13"/>
      <c r="MHR13"/>
      <c r="MHS13"/>
      <c r="MHT13"/>
      <c r="MHU13"/>
      <c r="MHV13"/>
      <c r="MHW13"/>
      <c r="MHX13"/>
      <c r="MHY13"/>
      <c r="MHZ13"/>
      <c r="MIA13"/>
      <c r="MIB13"/>
      <c r="MIC13"/>
      <c r="MID13"/>
      <c r="MIE13"/>
      <c r="MIF13"/>
      <c r="MIG13"/>
      <c r="MIH13"/>
      <c r="MII13"/>
      <c r="MIJ13"/>
      <c r="MIK13"/>
      <c r="MIL13"/>
      <c r="MIM13"/>
      <c r="MIN13"/>
      <c r="MIO13"/>
      <c r="MIP13"/>
      <c r="MIQ13"/>
      <c r="MIR13"/>
      <c r="MIS13"/>
      <c r="MIT13"/>
      <c r="MIU13"/>
      <c r="MIV13"/>
      <c r="MIW13"/>
      <c r="MIX13"/>
      <c r="MIY13"/>
      <c r="MIZ13"/>
      <c r="MJA13"/>
      <c r="MJB13"/>
      <c r="MJC13"/>
      <c r="MJD13"/>
      <c r="MJE13"/>
      <c r="MJF13"/>
      <c r="MJG13"/>
      <c r="MJH13"/>
      <c r="MJI13"/>
      <c r="MJJ13"/>
      <c r="MJK13"/>
      <c r="MJL13"/>
      <c r="MJM13"/>
      <c r="MJN13"/>
      <c r="MJO13"/>
      <c r="MJP13"/>
      <c r="MJQ13"/>
      <c r="MJR13"/>
      <c r="MJS13"/>
      <c r="MJT13"/>
      <c r="MJU13"/>
      <c r="MJV13"/>
      <c r="MJW13"/>
      <c r="MJX13"/>
      <c r="MJY13"/>
      <c r="MJZ13"/>
      <c r="MKA13"/>
      <c r="MKB13"/>
      <c r="MKC13"/>
      <c r="MKD13"/>
      <c r="MKE13"/>
      <c r="MKF13"/>
      <c r="MKG13"/>
      <c r="MKH13"/>
      <c r="MKI13"/>
      <c r="MKJ13"/>
      <c r="MKK13"/>
      <c r="MKL13"/>
      <c r="MKM13"/>
      <c r="MKN13"/>
      <c r="MKO13"/>
      <c r="MKP13"/>
      <c r="MKQ13"/>
      <c r="MKR13"/>
      <c r="MKS13"/>
      <c r="MKT13"/>
      <c r="MKU13"/>
      <c r="MKV13"/>
      <c r="MKW13"/>
      <c r="MKX13"/>
      <c r="MKY13"/>
      <c r="MKZ13"/>
      <c r="MLA13"/>
      <c r="MLB13"/>
      <c r="MLC13"/>
      <c r="MLD13"/>
      <c r="MLE13"/>
      <c r="MLF13"/>
      <c r="MLG13"/>
      <c r="MLH13"/>
      <c r="MLI13"/>
      <c r="MLJ13"/>
      <c r="MLK13"/>
      <c r="MLL13"/>
      <c r="MLM13"/>
      <c r="MLN13"/>
      <c r="MLO13"/>
      <c r="MLP13"/>
      <c r="MLQ13"/>
      <c r="MLR13"/>
      <c r="MLS13"/>
      <c r="MLT13"/>
      <c r="MLU13"/>
      <c r="MLV13"/>
      <c r="MLW13"/>
      <c r="MLX13"/>
      <c r="MLY13"/>
      <c r="MLZ13"/>
      <c r="MMA13"/>
      <c r="MMB13"/>
      <c r="MMC13"/>
      <c r="MMD13"/>
      <c r="MME13"/>
      <c r="MMF13"/>
      <c r="MMG13"/>
      <c r="MMH13"/>
      <c r="MMI13"/>
      <c r="MMJ13"/>
      <c r="MMK13"/>
      <c r="MML13"/>
      <c r="MMM13"/>
      <c r="MMN13"/>
      <c r="MMO13"/>
      <c r="MMP13"/>
      <c r="MMQ13"/>
      <c r="MMR13"/>
      <c r="MMS13"/>
      <c r="MMT13"/>
      <c r="MMU13"/>
      <c r="MMV13"/>
      <c r="MMW13"/>
      <c r="MMX13"/>
      <c r="MMY13"/>
      <c r="MMZ13"/>
      <c r="MNA13"/>
      <c r="MNB13"/>
      <c r="MNC13"/>
      <c r="MND13"/>
      <c r="MNE13"/>
      <c r="MNF13"/>
      <c r="MNG13"/>
      <c r="MNH13"/>
      <c r="MNI13"/>
      <c r="MNJ13"/>
      <c r="MNK13"/>
      <c r="MNL13"/>
      <c r="MNM13"/>
      <c r="MNN13"/>
      <c r="MNO13"/>
      <c r="MNP13"/>
      <c r="MNQ13"/>
      <c r="MNR13"/>
      <c r="MNS13"/>
      <c r="MNT13"/>
      <c r="MNU13"/>
      <c r="MNV13"/>
      <c r="MNW13"/>
      <c r="MNX13"/>
      <c r="MNY13"/>
      <c r="MNZ13"/>
      <c r="MOA13"/>
      <c r="MOB13"/>
      <c r="MOC13"/>
      <c r="MOD13"/>
      <c r="MOE13"/>
      <c r="MOF13"/>
      <c r="MOG13"/>
      <c r="MOH13"/>
      <c r="MOI13"/>
      <c r="MOJ13"/>
      <c r="MOK13"/>
      <c r="MOL13"/>
      <c r="MOM13"/>
      <c r="MON13"/>
      <c r="MOO13"/>
      <c r="MOP13"/>
      <c r="MOQ13"/>
      <c r="MOR13"/>
      <c r="MOS13"/>
      <c r="MOT13"/>
      <c r="MOU13"/>
      <c r="MOV13"/>
      <c r="MOW13"/>
      <c r="MOX13"/>
      <c r="MOY13"/>
      <c r="MOZ13"/>
      <c r="MPA13"/>
      <c r="MPB13"/>
      <c r="MPC13"/>
      <c r="MPD13"/>
      <c r="MPE13"/>
      <c r="MPF13"/>
      <c r="MPG13"/>
      <c r="MPH13"/>
      <c r="MPI13"/>
      <c r="MPJ13"/>
      <c r="MPK13"/>
      <c r="MPL13"/>
      <c r="MPM13"/>
      <c r="MPN13"/>
      <c r="MPO13"/>
      <c r="MPP13"/>
      <c r="MPQ13"/>
      <c r="MPR13"/>
      <c r="MPS13"/>
      <c r="MPT13"/>
      <c r="MPU13"/>
      <c r="MPV13"/>
      <c r="MPW13"/>
      <c r="MPX13"/>
      <c r="MPY13"/>
      <c r="MPZ13"/>
      <c r="MQA13"/>
      <c r="MQB13"/>
      <c r="MQC13"/>
      <c r="MQD13"/>
      <c r="MQE13"/>
      <c r="MQF13"/>
      <c r="MQG13"/>
      <c r="MQH13"/>
      <c r="MQI13"/>
      <c r="MQJ13"/>
      <c r="MQK13"/>
      <c r="MQL13"/>
      <c r="MQM13"/>
      <c r="MQN13"/>
      <c r="MQO13"/>
      <c r="MQP13"/>
      <c r="MQQ13"/>
      <c r="MQR13"/>
      <c r="MQS13"/>
      <c r="MQT13"/>
      <c r="MQU13"/>
      <c r="MQV13"/>
      <c r="MQW13"/>
      <c r="MQX13"/>
      <c r="MQY13"/>
      <c r="MQZ13"/>
      <c r="MRA13"/>
      <c r="MRB13"/>
      <c r="MRC13"/>
      <c r="MRD13"/>
      <c r="MRE13"/>
      <c r="MRF13"/>
      <c r="MRG13"/>
      <c r="MRH13"/>
      <c r="MRI13"/>
      <c r="MRJ13"/>
      <c r="MRK13"/>
      <c r="MRL13"/>
      <c r="MRM13"/>
      <c r="MRN13"/>
      <c r="MRO13"/>
      <c r="MRP13"/>
      <c r="MRQ13"/>
      <c r="MRR13"/>
      <c r="MRS13"/>
      <c r="MRT13"/>
      <c r="MRU13"/>
      <c r="MRV13"/>
      <c r="MRW13"/>
      <c r="MRX13"/>
      <c r="MRY13"/>
      <c r="MRZ13"/>
      <c r="MSA13"/>
      <c r="MSB13"/>
      <c r="MSC13"/>
      <c r="MSD13"/>
      <c r="MSE13"/>
      <c r="MSF13"/>
      <c r="MSG13"/>
      <c r="MSH13"/>
      <c r="MSI13"/>
      <c r="MSJ13"/>
      <c r="MSK13"/>
      <c r="MSL13"/>
      <c r="MSM13"/>
      <c r="MSN13"/>
      <c r="MSO13"/>
      <c r="MSP13"/>
      <c r="MSQ13"/>
      <c r="MSR13"/>
      <c r="MSS13"/>
      <c r="MST13"/>
      <c r="MSU13"/>
      <c r="MSV13"/>
      <c r="MSW13"/>
      <c r="MSX13"/>
      <c r="MSY13"/>
      <c r="MSZ13"/>
      <c r="MTA13"/>
      <c r="MTB13"/>
      <c r="MTC13"/>
      <c r="MTD13"/>
      <c r="MTE13"/>
      <c r="MTF13"/>
      <c r="MTG13"/>
      <c r="MTH13"/>
      <c r="MTI13"/>
      <c r="MTJ13"/>
      <c r="MTK13"/>
      <c r="MTL13"/>
      <c r="MTM13"/>
      <c r="MTN13"/>
      <c r="MTO13"/>
      <c r="MTP13"/>
      <c r="MTQ13"/>
      <c r="MTR13"/>
      <c r="MTS13"/>
      <c r="MTT13"/>
      <c r="MTU13"/>
      <c r="MTV13"/>
      <c r="MTW13"/>
      <c r="MTX13"/>
      <c r="MTY13"/>
      <c r="MTZ13"/>
      <c r="MUA13"/>
      <c r="MUB13"/>
      <c r="MUC13"/>
      <c r="MUD13"/>
      <c r="MUE13"/>
      <c r="MUF13"/>
      <c r="MUG13"/>
      <c r="MUH13"/>
      <c r="MUI13"/>
      <c r="MUJ13"/>
      <c r="MUK13"/>
      <c r="MUL13"/>
      <c r="MUM13"/>
      <c r="MUN13"/>
      <c r="MUO13"/>
      <c r="MUP13"/>
      <c r="MUQ13"/>
      <c r="MUR13"/>
      <c r="MUS13"/>
      <c r="MUT13"/>
      <c r="MUU13"/>
      <c r="MUV13"/>
      <c r="MUW13"/>
      <c r="MUX13"/>
      <c r="MUY13"/>
      <c r="MUZ13"/>
      <c r="MVA13"/>
      <c r="MVB13"/>
      <c r="MVC13"/>
      <c r="MVD13"/>
      <c r="MVE13"/>
      <c r="MVF13"/>
      <c r="MVG13"/>
      <c r="MVH13"/>
      <c r="MVI13"/>
      <c r="MVJ13"/>
      <c r="MVK13"/>
      <c r="MVL13"/>
      <c r="MVM13"/>
      <c r="MVN13"/>
      <c r="MVO13"/>
      <c r="MVP13"/>
      <c r="MVQ13"/>
      <c r="MVR13"/>
      <c r="MVS13"/>
      <c r="MVT13"/>
      <c r="MVU13"/>
      <c r="MVV13"/>
      <c r="MVW13"/>
      <c r="MVX13"/>
      <c r="MVY13"/>
      <c r="MVZ13"/>
      <c r="MWA13"/>
      <c r="MWB13"/>
      <c r="MWC13"/>
      <c r="MWD13"/>
      <c r="MWE13"/>
      <c r="MWF13"/>
      <c r="MWG13"/>
      <c r="MWH13"/>
      <c r="MWI13"/>
      <c r="MWJ13"/>
      <c r="MWK13"/>
      <c r="MWL13"/>
      <c r="MWM13"/>
      <c r="MWN13"/>
      <c r="MWO13"/>
      <c r="MWP13"/>
      <c r="MWQ13"/>
      <c r="MWR13"/>
      <c r="MWS13"/>
      <c r="MWT13"/>
      <c r="MWU13"/>
      <c r="MWV13"/>
      <c r="MWW13"/>
      <c r="MWX13"/>
      <c r="MWY13"/>
      <c r="MWZ13"/>
      <c r="MXA13"/>
      <c r="MXB13"/>
      <c r="MXC13"/>
      <c r="MXD13"/>
      <c r="MXE13"/>
      <c r="MXF13"/>
      <c r="MXG13"/>
      <c r="MXH13"/>
      <c r="MXI13"/>
      <c r="MXJ13"/>
      <c r="MXK13"/>
      <c r="MXL13"/>
      <c r="MXM13"/>
      <c r="MXN13"/>
      <c r="MXO13"/>
      <c r="MXP13"/>
      <c r="MXQ13"/>
      <c r="MXR13"/>
      <c r="MXS13"/>
      <c r="MXT13"/>
      <c r="MXU13"/>
      <c r="MXV13"/>
      <c r="MXW13"/>
      <c r="MXX13"/>
      <c r="MXY13"/>
      <c r="MXZ13"/>
      <c r="MYA13"/>
      <c r="MYB13"/>
      <c r="MYC13"/>
      <c r="MYD13"/>
      <c r="MYE13"/>
      <c r="MYF13"/>
      <c r="MYG13"/>
      <c r="MYH13"/>
      <c r="MYI13"/>
      <c r="MYJ13"/>
      <c r="MYK13"/>
      <c r="MYL13"/>
      <c r="MYM13"/>
      <c r="MYN13"/>
      <c r="MYO13"/>
      <c r="MYP13"/>
      <c r="MYQ13"/>
      <c r="MYR13"/>
      <c r="MYS13"/>
      <c r="MYT13"/>
      <c r="MYU13"/>
      <c r="MYV13"/>
      <c r="MYW13"/>
      <c r="MYX13"/>
      <c r="MYY13"/>
      <c r="MYZ13"/>
      <c r="MZA13"/>
      <c r="MZB13"/>
      <c r="MZC13"/>
      <c r="MZD13"/>
      <c r="MZE13"/>
      <c r="MZF13"/>
      <c r="MZG13"/>
      <c r="MZH13"/>
      <c r="MZI13"/>
      <c r="MZJ13"/>
      <c r="MZK13"/>
      <c r="MZL13"/>
      <c r="MZM13"/>
      <c r="MZN13"/>
      <c r="MZO13"/>
      <c r="MZP13"/>
      <c r="MZQ13"/>
      <c r="MZR13"/>
      <c r="MZS13"/>
      <c r="MZT13"/>
      <c r="MZU13"/>
      <c r="MZV13"/>
      <c r="MZW13"/>
      <c r="MZX13"/>
      <c r="MZY13"/>
      <c r="MZZ13"/>
      <c r="NAA13"/>
      <c r="NAB13"/>
      <c r="NAC13"/>
      <c r="NAD13"/>
      <c r="NAE13"/>
      <c r="NAF13"/>
      <c r="NAG13"/>
      <c r="NAH13"/>
      <c r="NAI13"/>
      <c r="NAJ13"/>
      <c r="NAK13"/>
      <c r="NAL13"/>
      <c r="NAM13"/>
      <c r="NAN13"/>
      <c r="NAO13"/>
      <c r="NAP13"/>
      <c r="NAQ13"/>
      <c r="NAR13"/>
      <c r="NAS13"/>
      <c r="NAT13"/>
      <c r="NAU13"/>
      <c r="NAV13"/>
      <c r="NAW13"/>
      <c r="NAX13"/>
      <c r="NAY13"/>
      <c r="NAZ13"/>
      <c r="NBA13"/>
      <c r="NBB13"/>
      <c r="NBC13"/>
      <c r="NBD13"/>
      <c r="NBE13"/>
      <c r="NBF13"/>
      <c r="NBG13"/>
      <c r="NBH13"/>
      <c r="NBI13"/>
      <c r="NBJ13"/>
      <c r="NBK13"/>
      <c r="NBL13"/>
      <c r="NBM13"/>
      <c r="NBN13"/>
      <c r="NBO13"/>
      <c r="NBP13"/>
      <c r="NBQ13"/>
      <c r="NBR13"/>
      <c r="NBS13"/>
      <c r="NBT13"/>
      <c r="NBU13"/>
      <c r="NBV13"/>
      <c r="NBW13"/>
      <c r="NBX13"/>
      <c r="NBY13"/>
      <c r="NBZ13"/>
      <c r="NCA13"/>
      <c r="NCB13"/>
      <c r="NCC13"/>
      <c r="NCD13"/>
      <c r="NCE13"/>
      <c r="NCF13"/>
      <c r="NCG13"/>
      <c r="NCH13"/>
      <c r="NCI13"/>
      <c r="NCJ13"/>
      <c r="NCK13"/>
      <c r="NCL13"/>
      <c r="NCM13"/>
      <c r="NCN13"/>
      <c r="NCO13"/>
      <c r="NCP13"/>
      <c r="NCQ13"/>
      <c r="NCR13"/>
      <c r="NCS13"/>
      <c r="NCT13"/>
      <c r="NCU13"/>
      <c r="NCV13"/>
      <c r="NCW13"/>
      <c r="NCX13"/>
      <c r="NCY13"/>
      <c r="NCZ13"/>
      <c r="NDA13"/>
      <c r="NDB13"/>
      <c r="NDC13"/>
      <c r="NDD13"/>
      <c r="NDE13"/>
      <c r="NDF13"/>
      <c r="NDG13"/>
      <c r="NDH13"/>
      <c r="NDI13"/>
      <c r="NDJ13"/>
      <c r="NDK13"/>
      <c r="NDL13"/>
      <c r="NDM13"/>
      <c r="NDN13"/>
      <c r="NDO13"/>
      <c r="NDP13"/>
      <c r="NDQ13"/>
      <c r="NDR13"/>
      <c r="NDS13"/>
      <c r="NDT13"/>
      <c r="NDU13"/>
      <c r="NDV13"/>
      <c r="NDW13"/>
      <c r="NDX13"/>
      <c r="NDY13"/>
      <c r="NDZ13"/>
      <c r="NEA13"/>
      <c r="NEB13"/>
      <c r="NEC13"/>
      <c r="NED13"/>
      <c r="NEE13"/>
      <c r="NEF13"/>
      <c r="NEG13"/>
      <c r="NEH13"/>
      <c r="NEI13"/>
      <c r="NEJ13"/>
      <c r="NEK13"/>
      <c r="NEL13"/>
      <c r="NEM13"/>
      <c r="NEN13"/>
      <c r="NEO13"/>
      <c r="NEP13"/>
      <c r="NEQ13"/>
      <c r="NER13"/>
      <c r="NES13"/>
      <c r="NET13"/>
      <c r="NEU13"/>
      <c r="NEV13"/>
      <c r="NEW13"/>
      <c r="NEX13"/>
      <c r="NEY13"/>
      <c r="NEZ13"/>
      <c r="NFA13"/>
      <c r="NFB13"/>
      <c r="NFC13"/>
      <c r="NFD13"/>
      <c r="NFE13"/>
      <c r="NFF13"/>
      <c r="NFG13"/>
      <c r="NFH13"/>
      <c r="NFI13"/>
      <c r="NFJ13"/>
      <c r="NFK13"/>
      <c r="NFL13"/>
      <c r="NFM13"/>
      <c r="NFN13"/>
      <c r="NFO13"/>
      <c r="NFP13"/>
      <c r="NFQ13"/>
      <c r="NFR13"/>
      <c r="NFS13"/>
      <c r="NFT13"/>
      <c r="NFU13"/>
      <c r="NFV13"/>
      <c r="NFW13"/>
      <c r="NFX13"/>
      <c r="NFY13"/>
      <c r="NFZ13"/>
      <c r="NGA13"/>
      <c r="NGB13"/>
      <c r="NGC13"/>
      <c r="NGD13"/>
      <c r="NGE13"/>
      <c r="NGF13"/>
      <c r="NGG13"/>
      <c r="NGH13"/>
      <c r="NGI13"/>
      <c r="NGJ13"/>
      <c r="NGK13"/>
      <c r="NGL13"/>
      <c r="NGM13"/>
      <c r="NGN13"/>
      <c r="NGO13"/>
      <c r="NGP13"/>
      <c r="NGQ13"/>
      <c r="NGR13"/>
      <c r="NGS13"/>
      <c r="NGT13"/>
      <c r="NGU13"/>
      <c r="NGV13"/>
      <c r="NGW13"/>
      <c r="NGX13"/>
      <c r="NGY13"/>
      <c r="NGZ13"/>
      <c r="NHA13"/>
      <c r="NHB13"/>
      <c r="NHC13"/>
      <c r="NHD13"/>
      <c r="NHE13"/>
      <c r="NHF13"/>
      <c r="NHG13"/>
      <c r="NHH13"/>
      <c r="NHI13"/>
      <c r="NHJ13"/>
      <c r="NHK13"/>
      <c r="NHL13"/>
      <c r="NHM13"/>
      <c r="NHN13"/>
      <c r="NHO13"/>
      <c r="NHP13"/>
      <c r="NHQ13"/>
      <c r="NHR13"/>
      <c r="NHS13"/>
      <c r="NHT13"/>
      <c r="NHU13"/>
      <c r="NHV13"/>
      <c r="NHW13"/>
      <c r="NHX13"/>
      <c r="NHY13"/>
      <c r="NHZ13"/>
      <c r="NIA13"/>
      <c r="NIB13"/>
      <c r="NIC13"/>
      <c r="NID13"/>
      <c r="NIE13"/>
      <c r="NIF13"/>
      <c r="NIG13"/>
      <c r="NIH13"/>
      <c r="NII13"/>
      <c r="NIJ13"/>
      <c r="NIK13"/>
      <c r="NIL13"/>
      <c r="NIM13"/>
      <c r="NIN13"/>
      <c r="NIO13"/>
      <c r="NIP13"/>
      <c r="NIQ13"/>
      <c r="NIR13"/>
      <c r="NIS13"/>
      <c r="NIT13"/>
      <c r="NIU13"/>
      <c r="NIV13"/>
      <c r="NIW13"/>
      <c r="NIX13"/>
      <c r="NIY13"/>
      <c r="NIZ13"/>
      <c r="NJA13"/>
      <c r="NJB13"/>
      <c r="NJC13"/>
      <c r="NJD13"/>
      <c r="NJE13"/>
      <c r="NJF13"/>
      <c r="NJG13"/>
      <c r="NJH13"/>
      <c r="NJI13"/>
      <c r="NJJ13"/>
      <c r="NJK13"/>
      <c r="NJL13"/>
      <c r="NJM13"/>
      <c r="NJN13"/>
      <c r="NJO13"/>
      <c r="NJP13"/>
      <c r="NJQ13"/>
      <c r="NJR13"/>
      <c r="NJS13"/>
      <c r="NJT13"/>
      <c r="NJU13"/>
      <c r="NJV13"/>
      <c r="NJW13"/>
      <c r="NJX13"/>
      <c r="NJY13"/>
      <c r="NJZ13"/>
      <c r="NKA13"/>
      <c r="NKB13"/>
      <c r="NKC13"/>
      <c r="NKD13"/>
      <c r="NKE13"/>
      <c r="NKF13"/>
      <c r="NKG13"/>
      <c r="NKH13"/>
      <c r="NKI13"/>
      <c r="NKJ13"/>
      <c r="NKK13"/>
      <c r="NKL13"/>
      <c r="NKM13"/>
      <c r="NKN13"/>
      <c r="NKO13"/>
      <c r="NKP13"/>
      <c r="NKQ13"/>
      <c r="NKR13"/>
      <c r="NKS13"/>
      <c r="NKT13"/>
      <c r="NKU13"/>
      <c r="NKV13"/>
      <c r="NKW13"/>
      <c r="NKX13"/>
      <c r="NKY13"/>
      <c r="NKZ13"/>
      <c r="NLA13"/>
      <c r="NLB13"/>
      <c r="NLC13"/>
      <c r="NLD13"/>
      <c r="NLE13"/>
      <c r="NLF13"/>
      <c r="NLG13"/>
      <c r="NLH13"/>
      <c r="NLI13"/>
      <c r="NLJ13"/>
      <c r="NLK13"/>
      <c r="NLL13"/>
      <c r="NLM13"/>
      <c r="NLN13"/>
      <c r="NLO13"/>
      <c r="NLP13"/>
      <c r="NLQ13"/>
      <c r="NLR13"/>
      <c r="NLS13"/>
      <c r="NLT13"/>
      <c r="NLU13"/>
      <c r="NLV13"/>
      <c r="NLW13"/>
      <c r="NLX13"/>
      <c r="NLY13"/>
      <c r="NLZ13"/>
      <c r="NMA13"/>
      <c r="NMB13"/>
      <c r="NMC13"/>
      <c r="NMD13"/>
      <c r="NME13"/>
      <c r="NMF13"/>
      <c r="NMG13"/>
      <c r="NMH13"/>
      <c r="NMI13"/>
      <c r="NMJ13"/>
      <c r="NMK13"/>
      <c r="NML13"/>
      <c r="NMM13"/>
      <c r="NMN13"/>
      <c r="NMO13"/>
      <c r="NMP13"/>
      <c r="NMQ13"/>
      <c r="NMR13"/>
      <c r="NMS13"/>
      <c r="NMT13"/>
      <c r="NMU13"/>
      <c r="NMV13"/>
      <c r="NMW13"/>
      <c r="NMX13"/>
      <c r="NMY13"/>
      <c r="NMZ13"/>
      <c r="NNA13"/>
      <c r="NNB13"/>
      <c r="NNC13"/>
      <c r="NND13"/>
      <c r="NNE13"/>
      <c r="NNF13"/>
      <c r="NNG13"/>
      <c r="NNH13"/>
      <c r="NNI13"/>
      <c r="NNJ13"/>
      <c r="NNK13"/>
      <c r="NNL13"/>
      <c r="NNM13"/>
      <c r="NNN13"/>
      <c r="NNO13"/>
      <c r="NNP13"/>
      <c r="NNQ13"/>
      <c r="NNR13"/>
      <c r="NNS13"/>
      <c r="NNT13"/>
      <c r="NNU13"/>
      <c r="NNV13"/>
      <c r="NNW13"/>
      <c r="NNX13"/>
      <c r="NNY13"/>
      <c r="NNZ13"/>
      <c r="NOA13"/>
      <c r="NOB13"/>
      <c r="NOC13"/>
      <c r="NOD13"/>
      <c r="NOE13"/>
      <c r="NOF13"/>
      <c r="NOG13"/>
      <c r="NOH13"/>
      <c r="NOI13"/>
      <c r="NOJ13"/>
      <c r="NOK13"/>
      <c r="NOL13"/>
      <c r="NOM13"/>
      <c r="NON13"/>
      <c r="NOO13"/>
      <c r="NOP13"/>
      <c r="NOQ13"/>
      <c r="NOR13"/>
      <c r="NOS13"/>
      <c r="NOT13"/>
      <c r="NOU13"/>
      <c r="NOV13"/>
      <c r="NOW13"/>
      <c r="NOX13"/>
      <c r="NOY13"/>
      <c r="NOZ13"/>
      <c r="NPA13"/>
      <c r="NPB13"/>
      <c r="NPC13"/>
      <c r="NPD13"/>
      <c r="NPE13"/>
      <c r="NPF13"/>
      <c r="NPG13"/>
      <c r="NPH13"/>
      <c r="NPI13"/>
      <c r="NPJ13"/>
      <c r="NPK13"/>
      <c r="NPL13"/>
      <c r="NPM13"/>
      <c r="NPN13"/>
      <c r="NPO13"/>
      <c r="NPP13"/>
      <c r="NPQ13"/>
      <c r="NPR13"/>
      <c r="NPS13"/>
      <c r="NPT13"/>
      <c r="NPU13"/>
      <c r="NPV13"/>
      <c r="NPW13"/>
      <c r="NPX13"/>
      <c r="NPY13"/>
      <c r="NPZ13"/>
      <c r="NQA13"/>
      <c r="NQB13"/>
      <c r="NQC13"/>
      <c r="NQD13"/>
      <c r="NQE13"/>
      <c r="NQF13"/>
      <c r="NQG13"/>
      <c r="NQH13"/>
      <c r="NQI13"/>
      <c r="NQJ13"/>
      <c r="NQK13"/>
      <c r="NQL13"/>
      <c r="NQM13"/>
      <c r="NQN13"/>
      <c r="NQO13"/>
      <c r="NQP13"/>
      <c r="NQQ13"/>
      <c r="NQR13"/>
      <c r="NQS13"/>
      <c r="NQT13"/>
      <c r="NQU13"/>
      <c r="NQV13"/>
      <c r="NQW13"/>
      <c r="NQX13"/>
      <c r="NQY13"/>
      <c r="NQZ13"/>
      <c r="NRA13"/>
      <c r="NRB13"/>
      <c r="NRC13"/>
      <c r="NRD13"/>
      <c r="NRE13"/>
      <c r="NRF13"/>
      <c r="NRG13"/>
      <c r="NRH13"/>
      <c r="NRI13"/>
      <c r="NRJ13"/>
      <c r="NRK13"/>
      <c r="NRL13"/>
      <c r="NRM13"/>
      <c r="NRN13"/>
      <c r="NRO13"/>
      <c r="NRP13"/>
      <c r="NRQ13"/>
      <c r="NRR13"/>
      <c r="NRS13"/>
      <c r="NRT13"/>
      <c r="NRU13"/>
      <c r="NRV13"/>
      <c r="NRW13"/>
      <c r="NRX13"/>
      <c r="NRY13"/>
      <c r="NRZ13"/>
      <c r="NSA13"/>
      <c r="NSB13"/>
      <c r="NSC13"/>
      <c r="NSD13"/>
      <c r="NSE13"/>
      <c r="NSF13"/>
      <c r="NSG13"/>
      <c r="NSH13"/>
      <c r="NSI13"/>
      <c r="NSJ13"/>
      <c r="NSK13"/>
      <c r="NSL13"/>
      <c r="NSM13"/>
      <c r="NSN13"/>
      <c r="NSO13"/>
      <c r="NSP13"/>
      <c r="NSQ13"/>
      <c r="NSR13"/>
      <c r="NSS13"/>
      <c r="NST13"/>
      <c r="NSU13"/>
      <c r="NSV13"/>
      <c r="NSW13"/>
      <c r="NSX13"/>
      <c r="NSY13"/>
      <c r="NSZ13"/>
      <c r="NTA13"/>
      <c r="NTB13"/>
      <c r="NTC13"/>
      <c r="NTD13"/>
      <c r="NTE13"/>
      <c r="NTF13"/>
      <c r="NTG13"/>
      <c r="NTH13"/>
      <c r="NTI13"/>
      <c r="NTJ13"/>
      <c r="NTK13"/>
      <c r="NTL13"/>
      <c r="NTM13"/>
      <c r="NTN13"/>
      <c r="NTO13"/>
      <c r="NTP13"/>
      <c r="NTQ13"/>
      <c r="NTR13"/>
      <c r="NTS13"/>
      <c r="NTT13"/>
      <c r="NTU13"/>
      <c r="NTV13"/>
      <c r="NTW13"/>
      <c r="NTX13"/>
      <c r="NTY13"/>
      <c r="NTZ13"/>
      <c r="NUA13"/>
      <c r="NUB13"/>
      <c r="NUC13"/>
      <c r="NUD13"/>
      <c r="NUE13"/>
      <c r="NUF13"/>
      <c r="NUG13"/>
      <c r="NUH13"/>
      <c r="NUI13"/>
      <c r="NUJ13"/>
      <c r="NUK13"/>
      <c r="NUL13"/>
      <c r="NUM13"/>
      <c r="NUN13"/>
      <c r="NUO13"/>
      <c r="NUP13"/>
      <c r="NUQ13"/>
      <c r="NUR13"/>
      <c r="NUS13"/>
      <c r="NUT13"/>
      <c r="NUU13"/>
      <c r="NUV13"/>
      <c r="NUW13"/>
      <c r="NUX13"/>
      <c r="NUY13"/>
      <c r="NUZ13"/>
      <c r="NVA13"/>
      <c r="NVB13"/>
      <c r="NVC13"/>
      <c r="NVD13"/>
      <c r="NVE13"/>
      <c r="NVF13"/>
      <c r="NVG13"/>
      <c r="NVH13"/>
      <c r="NVI13"/>
      <c r="NVJ13"/>
      <c r="NVK13"/>
      <c r="NVL13"/>
      <c r="NVM13"/>
      <c r="NVN13"/>
      <c r="NVO13"/>
      <c r="NVP13"/>
      <c r="NVQ13"/>
      <c r="NVR13"/>
      <c r="NVS13"/>
      <c r="NVT13"/>
      <c r="NVU13"/>
      <c r="NVV13"/>
      <c r="NVW13"/>
      <c r="NVX13"/>
      <c r="NVY13"/>
      <c r="NVZ13"/>
      <c r="NWA13"/>
      <c r="NWB13"/>
      <c r="NWC13"/>
      <c r="NWD13"/>
      <c r="NWE13"/>
      <c r="NWF13"/>
      <c r="NWG13"/>
      <c r="NWH13"/>
      <c r="NWI13"/>
      <c r="NWJ13"/>
      <c r="NWK13"/>
      <c r="NWL13"/>
      <c r="NWM13"/>
      <c r="NWN13"/>
      <c r="NWO13"/>
      <c r="NWP13"/>
      <c r="NWQ13"/>
      <c r="NWR13"/>
      <c r="NWS13"/>
      <c r="NWT13"/>
      <c r="NWU13"/>
      <c r="NWV13"/>
      <c r="NWW13"/>
      <c r="NWX13"/>
      <c r="NWY13"/>
      <c r="NWZ13"/>
      <c r="NXA13"/>
      <c r="NXB13"/>
      <c r="NXC13"/>
      <c r="NXD13"/>
      <c r="NXE13"/>
      <c r="NXF13"/>
      <c r="NXG13"/>
      <c r="NXH13"/>
      <c r="NXI13"/>
      <c r="NXJ13"/>
      <c r="NXK13"/>
      <c r="NXL13"/>
      <c r="NXM13"/>
      <c r="NXN13"/>
      <c r="NXO13"/>
      <c r="NXP13"/>
      <c r="NXQ13"/>
      <c r="NXR13"/>
      <c r="NXS13"/>
      <c r="NXT13"/>
      <c r="NXU13"/>
      <c r="NXV13"/>
      <c r="NXW13"/>
      <c r="NXX13"/>
      <c r="NXY13"/>
      <c r="NXZ13"/>
      <c r="NYA13"/>
      <c r="NYB13"/>
      <c r="NYC13"/>
      <c r="NYD13"/>
      <c r="NYE13"/>
      <c r="NYF13"/>
      <c r="NYG13"/>
      <c r="NYH13"/>
      <c r="NYI13"/>
      <c r="NYJ13"/>
      <c r="NYK13"/>
      <c r="NYL13"/>
      <c r="NYM13"/>
      <c r="NYN13"/>
      <c r="NYO13"/>
      <c r="NYP13"/>
      <c r="NYQ13"/>
      <c r="NYR13"/>
      <c r="NYS13"/>
      <c r="NYT13"/>
      <c r="NYU13"/>
      <c r="NYV13"/>
      <c r="NYW13"/>
      <c r="NYX13"/>
      <c r="NYY13"/>
      <c r="NYZ13"/>
      <c r="NZA13"/>
      <c r="NZB13"/>
      <c r="NZC13"/>
      <c r="NZD13"/>
      <c r="NZE13"/>
      <c r="NZF13"/>
      <c r="NZG13"/>
      <c r="NZH13"/>
      <c r="NZI13"/>
      <c r="NZJ13"/>
      <c r="NZK13"/>
      <c r="NZL13"/>
      <c r="NZM13"/>
      <c r="NZN13"/>
      <c r="NZO13"/>
      <c r="NZP13"/>
      <c r="NZQ13"/>
      <c r="NZR13"/>
      <c r="NZS13"/>
      <c r="NZT13"/>
      <c r="NZU13"/>
      <c r="NZV13"/>
      <c r="NZW13"/>
      <c r="NZX13"/>
      <c r="NZY13"/>
      <c r="NZZ13"/>
      <c r="OAA13"/>
      <c r="OAB13"/>
      <c r="OAC13"/>
      <c r="OAD13"/>
      <c r="OAE13"/>
      <c r="OAF13"/>
      <c r="OAG13"/>
      <c r="OAH13"/>
      <c r="OAI13"/>
      <c r="OAJ13"/>
      <c r="OAK13"/>
      <c r="OAL13"/>
      <c r="OAM13"/>
      <c r="OAN13"/>
      <c r="OAO13"/>
      <c r="OAP13"/>
      <c r="OAQ13"/>
      <c r="OAR13"/>
      <c r="OAS13"/>
      <c r="OAT13"/>
      <c r="OAU13"/>
      <c r="OAV13"/>
      <c r="OAW13"/>
      <c r="OAX13"/>
      <c r="OAY13"/>
      <c r="OAZ13"/>
      <c r="OBA13"/>
      <c r="OBB13"/>
      <c r="OBC13"/>
      <c r="OBD13"/>
      <c r="OBE13"/>
      <c r="OBF13"/>
      <c r="OBG13"/>
      <c r="OBH13"/>
      <c r="OBI13"/>
      <c r="OBJ13"/>
      <c r="OBK13"/>
      <c r="OBL13"/>
      <c r="OBM13"/>
      <c r="OBN13"/>
      <c r="OBO13"/>
      <c r="OBP13"/>
      <c r="OBQ13"/>
      <c r="OBR13"/>
      <c r="OBS13"/>
      <c r="OBT13"/>
      <c r="OBU13"/>
      <c r="OBV13"/>
      <c r="OBW13"/>
      <c r="OBX13"/>
      <c r="OBY13"/>
      <c r="OBZ13"/>
      <c r="OCA13"/>
      <c r="OCB13"/>
      <c r="OCC13"/>
      <c r="OCD13"/>
      <c r="OCE13"/>
      <c r="OCF13"/>
      <c r="OCG13"/>
      <c r="OCH13"/>
      <c r="OCI13"/>
      <c r="OCJ13"/>
      <c r="OCK13"/>
      <c r="OCL13"/>
      <c r="OCM13"/>
      <c r="OCN13"/>
      <c r="OCO13"/>
      <c r="OCP13"/>
      <c r="OCQ13"/>
      <c r="OCR13"/>
      <c r="OCS13"/>
      <c r="OCT13"/>
      <c r="OCU13"/>
      <c r="OCV13"/>
      <c r="OCW13"/>
      <c r="OCX13"/>
      <c r="OCY13"/>
      <c r="OCZ13"/>
      <c r="ODA13"/>
      <c r="ODB13"/>
      <c r="ODC13"/>
      <c r="ODD13"/>
      <c r="ODE13"/>
      <c r="ODF13"/>
      <c r="ODG13"/>
      <c r="ODH13"/>
      <c r="ODI13"/>
      <c r="ODJ13"/>
      <c r="ODK13"/>
      <c r="ODL13"/>
      <c r="ODM13"/>
      <c r="ODN13"/>
      <c r="ODO13"/>
      <c r="ODP13"/>
      <c r="ODQ13"/>
      <c r="ODR13"/>
      <c r="ODS13"/>
      <c r="ODT13"/>
      <c r="ODU13"/>
      <c r="ODV13"/>
      <c r="ODW13"/>
      <c r="ODX13"/>
      <c r="ODY13"/>
      <c r="ODZ13"/>
      <c r="OEA13"/>
      <c r="OEB13"/>
      <c r="OEC13"/>
      <c r="OED13"/>
      <c r="OEE13"/>
      <c r="OEF13"/>
      <c r="OEG13"/>
      <c r="OEH13"/>
      <c r="OEI13"/>
      <c r="OEJ13"/>
      <c r="OEK13"/>
      <c r="OEL13"/>
      <c r="OEM13"/>
      <c r="OEN13"/>
      <c r="OEO13"/>
      <c r="OEP13"/>
      <c r="OEQ13"/>
      <c r="OER13"/>
      <c r="OES13"/>
      <c r="OET13"/>
      <c r="OEU13"/>
      <c r="OEV13"/>
      <c r="OEW13"/>
      <c r="OEX13"/>
      <c r="OEY13"/>
      <c r="OEZ13"/>
      <c r="OFA13"/>
      <c r="OFB13"/>
      <c r="OFC13"/>
      <c r="OFD13"/>
      <c r="OFE13"/>
      <c r="OFF13"/>
      <c r="OFG13"/>
      <c r="OFH13"/>
      <c r="OFI13"/>
      <c r="OFJ13"/>
      <c r="OFK13"/>
      <c r="OFL13"/>
      <c r="OFM13"/>
      <c r="OFN13"/>
      <c r="OFO13"/>
      <c r="OFP13"/>
      <c r="OFQ13"/>
      <c r="OFR13"/>
      <c r="OFS13"/>
      <c r="OFT13"/>
      <c r="OFU13"/>
      <c r="OFV13"/>
      <c r="OFW13"/>
      <c r="OFX13"/>
      <c r="OFY13"/>
      <c r="OFZ13"/>
      <c r="OGA13"/>
      <c r="OGB13"/>
      <c r="OGC13"/>
      <c r="OGD13"/>
      <c r="OGE13"/>
      <c r="OGF13"/>
      <c r="OGG13"/>
      <c r="OGH13"/>
      <c r="OGI13"/>
      <c r="OGJ13"/>
      <c r="OGK13"/>
      <c r="OGL13"/>
      <c r="OGM13"/>
      <c r="OGN13"/>
      <c r="OGO13"/>
      <c r="OGP13"/>
      <c r="OGQ13"/>
      <c r="OGR13"/>
      <c r="OGS13"/>
      <c r="OGT13"/>
      <c r="OGU13"/>
      <c r="OGV13"/>
      <c r="OGW13"/>
      <c r="OGX13"/>
      <c r="OGY13"/>
      <c r="OGZ13"/>
      <c r="OHA13"/>
      <c r="OHB13"/>
      <c r="OHC13"/>
      <c r="OHD13"/>
      <c r="OHE13"/>
      <c r="OHF13"/>
      <c r="OHG13"/>
      <c r="OHH13"/>
      <c r="OHI13"/>
      <c r="OHJ13"/>
      <c r="OHK13"/>
      <c r="OHL13"/>
      <c r="OHM13"/>
      <c r="OHN13"/>
      <c r="OHO13"/>
      <c r="OHP13"/>
      <c r="OHQ13"/>
      <c r="OHR13"/>
      <c r="OHS13"/>
      <c r="OHT13"/>
      <c r="OHU13"/>
      <c r="OHV13"/>
      <c r="OHW13"/>
      <c r="OHX13"/>
      <c r="OHY13"/>
      <c r="OHZ13"/>
      <c r="OIA13"/>
      <c r="OIB13"/>
      <c r="OIC13"/>
      <c r="OID13"/>
      <c r="OIE13"/>
      <c r="OIF13"/>
      <c r="OIG13"/>
      <c r="OIH13"/>
      <c r="OII13"/>
      <c r="OIJ13"/>
      <c r="OIK13"/>
      <c r="OIL13"/>
      <c r="OIM13"/>
      <c r="OIN13"/>
      <c r="OIO13"/>
      <c r="OIP13"/>
      <c r="OIQ13"/>
      <c r="OIR13"/>
      <c r="OIS13"/>
      <c r="OIT13"/>
      <c r="OIU13"/>
      <c r="OIV13"/>
      <c r="OIW13"/>
      <c r="OIX13"/>
      <c r="OIY13"/>
      <c r="OIZ13"/>
      <c r="OJA13"/>
      <c r="OJB13"/>
      <c r="OJC13"/>
      <c r="OJD13"/>
      <c r="OJE13"/>
      <c r="OJF13"/>
      <c r="OJG13"/>
      <c r="OJH13"/>
      <c r="OJI13"/>
      <c r="OJJ13"/>
      <c r="OJK13"/>
      <c r="OJL13"/>
      <c r="OJM13"/>
      <c r="OJN13"/>
      <c r="OJO13"/>
      <c r="OJP13"/>
      <c r="OJQ13"/>
      <c r="OJR13"/>
      <c r="OJS13"/>
      <c r="OJT13"/>
      <c r="OJU13"/>
      <c r="OJV13"/>
      <c r="OJW13"/>
      <c r="OJX13"/>
      <c r="OJY13"/>
      <c r="OJZ13"/>
      <c r="OKA13"/>
      <c r="OKB13"/>
      <c r="OKC13"/>
      <c r="OKD13"/>
      <c r="OKE13"/>
      <c r="OKF13"/>
      <c r="OKG13"/>
      <c r="OKH13"/>
      <c r="OKI13"/>
      <c r="OKJ13"/>
      <c r="OKK13"/>
      <c r="OKL13"/>
      <c r="OKM13"/>
      <c r="OKN13"/>
      <c r="OKO13"/>
      <c r="OKP13"/>
      <c r="OKQ13"/>
      <c r="OKR13"/>
      <c r="OKS13"/>
      <c r="OKT13"/>
      <c r="OKU13"/>
      <c r="OKV13"/>
      <c r="OKW13"/>
      <c r="OKX13"/>
      <c r="OKY13"/>
      <c r="OKZ13"/>
      <c r="OLA13"/>
      <c r="OLB13"/>
      <c r="OLC13"/>
      <c r="OLD13"/>
      <c r="OLE13"/>
      <c r="OLF13"/>
      <c r="OLG13"/>
      <c r="OLH13"/>
      <c r="OLI13"/>
      <c r="OLJ13"/>
      <c r="OLK13"/>
      <c r="OLL13"/>
      <c r="OLM13"/>
      <c r="OLN13"/>
      <c r="OLO13"/>
      <c r="OLP13"/>
      <c r="OLQ13"/>
      <c r="OLR13"/>
      <c r="OLS13"/>
      <c r="OLT13"/>
      <c r="OLU13"/>
      <c r="OLV13"/>
      <c r="OLW13"/>
      <c r="OLX13"/>
      <c r="OLY13"/>
      <c r="OLZ13"/>
      <c r="OMA13"/>
      <c r="OMB13"/>
      <c r="OMC13"/>
      <c r="OMD13"/>
      <c r="OME13"/>
      <c r="OMF13"/>
      <c r="OMG13"/>
      <c r="OMH13"/>
      <c r="OMI13"/>
      <c r="OMJ13"/>
      <c r="OMK13"/>
      <c r="OML13"/>
      <c r="OMM13"/>
      <c r="OMN13"/>
      <c r="OMO13"/>
      <c r="OMP13"/>
      <c r="OMQ13"/>
      <c r="OMR13"/>
      <c r="OMS13"/>
      <c r="OMT13"/>
      <c r="OMU13"/>
      <c r="OMV13"/>
      <c r="OMW13"/>
      <c r="OMX13"/>
      <c r="OMY13"/>
      <c r="OMZ13"/>
      <c r="ONA13"/>
      <c r="ONB13"/>
      <c r="ONC13"/>
      <c r="OND13"/>
      <c r="ONE13"/>
      <c r="ONF13"/>
      <c r="ONG13"/>
      <c r="ONH13"/>
      <c r="ONI13"/>
      <c r="ONJ13"/>
      <c r="ONK13"/>
      <c r="ONL13"/>
      <c r="ONM13"/>
      <c r="ONN13"/>
      <c r="ONO13"/>
      <c r="ONP13"/>
      <c r="ONQ13"/>
      <c r="ONR13"/>
      <c r="ONS13"/>
      <c r="ONT13"/>
      <c r="ONU13"/>
      <c r="ONV13"/>
      <c r="ONW13"/>
      <c r="ONX13"/>
      <c r="ONY13"/>
      <c r="ONZ13"/>
      <c r="OOA13"/>
      <c r="OOB13"/>
      <c r="OOC13"/>
      <c r="OOD13"/>
      <c r="OOE13"/>
      <c r="OOF13"/>
      <c r="OOG13"/>
      <c r="OOH13"/>
      <c r="OOI13"/>
      <c r="OOJ13"/>
      <c r="OOK13"/>
      <c r="OOL13"/>
      <c r="OOM13"/>
      <c r="OON13"/>
      <c r="OOO13"/>
      <c r="OOP13"/>
      <c r="OOQ13"/>
      <c r="OOR13"/>
      <c r="OOS13"/>
      <c r="OOT13"/>
      <c r="OOU13"/>
      <c r="OOV13"/>
      <c r="OOW13"/>
      <c r="OOX13"/>
      <c r="OOY13"/>
      <c r="OOZ13"/>
      <c r="OPA13"/>
      <c r="OPB13"/>
      <c r="OPC13"/>
      <c r="OPD13"/>
      <c r="OPE13"/>
      <c r="OPF13"/>
      <c r="OPG13"/>
      <c r="OPH13"/>
      <c r="OPI13"/>
      <c r="OPJ13"/>
      <c r="OPK13"/>
      <c r="OPL13"/>
      <c r="OPM13"/>
      <c r="OPN13"/>
      <c r="OPO13"/>
      <c r="OPP13"/>
      <c r="OPQ13"/>
      <c r="OPR13"/>
      <c r="OPS13"/>
      <c r="OPT13"/>
      <c r="OPU13"/>
      <c r="OPV13"/>
      <c r="OPW13"/>
      <c r="OPX13"/>
      <c r="OPY13"/>
      <c r="OPZ13"/>
      <c r="OQA13"/>
      <c r="OQB13"/>
      <c r="OQC13"/>
      <c r="OQD13"/>
      <c r="OQE13"/>
      <c r="OQF13"/>
      <c r="OQG13"/>
      <c r="OQH13"/>
      <c r="OQI13"/>
      <c r="OQJ13"/>
      <c r="OQK13"/>
      <c r="OQL13"/>
      <c r="OQM13"/>
      <c r="OQN13"/>
      <c r="OQO13"/>
      <c r="OQP13"/>
      <c r="OQQ13"/>
      <c r="OQR13"/>
      <c r="OQS13"/>
      <c r="OQT13"/>
      <c r="OQU13"/>
      <c r="OQV13"/>
      <c r="OQW13"/>
      <c r="OQX13"/>
      <c r="OQY13"/>
      <c r="OQZ13"/>
      <c r="ORA13"/>
      <c r="ORB13"/>
      <c r="ORC13"/>
      <c r="ORD13"/>
      <c r="ORE13"/>
      <c r="ORF13"/>
      <c r="ORG13"/>
      <c r="ORH13"/>
      <c r="ORI13"/>
      <c r="ORJ13"/>
      <c r="ORK13"/>
      <c r="ORL13"/>
      <c r="ORM13"/>
      <c r="ORN13"/>
      <c r="ORO13"/>
      <c r="ORP13"/>
      <c r="ORQ13"/>
      <c r="ORR13"/>
      <c r="ORS13"/>
      <c r="ORT13"/>
      <c r="ORU13"/>
      <c r="ORV13"/>
      <c r="ORW13"/>
      <c r="ORX13"/>
      <c r="ORY13"/>
      <c r="ORZ13"/>
      <c r="OSA13"/>
      <c r="OSB13"/>
      <c r="OSC13"/>
      <c r="OSD13"/>
      <c r="OSE13"/>
      <c r="OSF13"/>
      <c r="OSG13"/>
      <c r="OSH13"/>
      <c r="OSI13"/>
      <c r="OSJ13"/>
      <c r="OSK13"/>
      <c r="OSL13"/>
      <c r="OSM13"/>
      <c r="OSN13"/>
      <c r="OSO13"/>
      <c r="OSP13"/>
      <c r="OSQ13"/>
      <c r="OSR13"/>
      <c r="OSS13"/>
      <c r="OST13"/>
      <c r="OSU13"/>
      <c r="OSV13"/>
      <c r="OSW13"/>
      <c r="OSX13"/>
      <c r="OSY13"/>
      <c r="OSZ13"/>
      <c r="OTA13"/>
      <c r="OTB13"/>
      <c r="OTC13"/>
      <c r="OTD13"/>
      <c r="OTE13"/>
      <c r="OTF13"/>
      <c r="OTG13"/>
      <c r="OTH13"/>
      <c r="OTI13"/>
      <c r="OTJ13"/>
      <c r="OTK13"/>
      <c r="OTL13"/>
      <c r="OTM13"/>
      <c r="OTN13"/>
      <c r="OTO13"/>
      <c r="OTP13"/>
      <c r="OTQ13"/>
      <c r="OTR13"/>
      <c r="OTS13"/>
      <c r="OTT13"/>
      <c r="OTU13"/>
      <c r="OTV13"/>
      <c r="OTW13"/>
      <c r="OTX13"/>
      <c r="OTY13"/>
      <c r="OTZ13"/>
      <c r="OUA13"/>
      <c r="OUB13"/>
      <c r="OUC13"/>
      <c r="OUD13"/>
      <c r="OUE13"/>
      <c r="OUF13"/>
      <c r="OUG13"/>
      <c r="OUH13"/>
      <c r="OUI13"/>
      <c r="OUJ13"/>
      <c r="OUK13"/>
      <c r="OUL13"/>
      <c r="OUM13"/>
      <c r="OUN13"/>
      <c r="OUO13"/>
      <c r="OUP13"/>
      <c r="OUQ13"/>
      <c r="OUR13"/>
      <c r="OUS13"/>
      <c r="OUT13"/>
      <c r="OUU13"/>
      <c r="OUV13"/>
      <c r="OUW13"/>
      <c r="OUX13"/>
      <c r="OUY13"/>
      <c r="OUZ13"/>
      <c r="OVA13"/>
      <c r="OVB13"/>
      <c r="OVC13"/>
      <c r="OVD13"/>
      <c r="OVE13"/>
      <c r="OVF13"/>
      <c r="OVG13"/>
      <c r="OVH13"/>
      <c r="OVI13"/>
      <c r="OVJ13"/>
      <c r="OVK13"/>
      <c r="OVL13"/>
      <c r="OVM13"/>
      <c r="OVN13"/>
      <c r="OVO13"/>
      <c r="OVP13"/>
      <c r="OVQ13"/>
      <c r="OVR13"/>
      <c r="OVS13"/>
      <c r="OVT13"/>
      <c r="OVU13"/>
      <c r="OVV13"/>
      <c r="OVW13"/>
      <c r="OVX13"/>
      <c r="OVY13"/>
      <c r="OVZ13"/>
      <c r="OWA13"/>
      <c r="OWB13"/>
      <c r="OWC13"/>
      <c r="OWD13"/>
      <c r="OWE13"/>
      <c r="OWF13"/>
      <c r="OWG13"/>
      <c r="OWH13"/>
      <c r="OWI13"/>
      <c r="OWJ13"/>
      <c r="OWK13"/>
      <c r="OWL13"/>
      <c r="OWM13"/>
      <c r="OWN13"/>
      <c r="OWO13"/>
      <c r="OWP13"/>
      <c r="OWQ13"/>
      <c r="OWR13"/>
      <c r="OWS13"/>
      <c r="OWT13"/>
      <c r="OWU13"/>
      <c r="OWV13"/>
      <c r="OWW13"/>
      <c r="OWX13"/>
      <c r="OWY13"/>
      <c r="OWZ13"/>
      <c r="OXA13"/>
      <c r="OXB13"/>
      <c r="OXC13"/>
      <c r="OXD13"/>
      <c r="OXE13"/>
      <c r="OXF13"/>
      <c r="OXG13"/>
      <c r="OXH13"/>
      <c r="OXI13"/>
      <c r="OXJ13"/>
      <c r="OXK13"/>
      <c r="OXL13"/>
      <c r="OXM13"/>
      <c r="OXN13"/>
      <c r="OXO13"/>
      <c r="OXP13"/>
      <c r="OXQ13"/>
      <c r="OXR13"/>
      <c r="OXS13"/>
      <c r="OXT13"/>
      <c r="OXU13"/>
      <c r="OXV13"/>
      <c r="OXW13"/>
      <c r="OXX13"/>
      <c r="OXY13"/>
      <c r="OXZ13"/>
      <c r="OYA13"/>
      <c r="OYB13"/>
      <c r="OYC13"/>
      <c r="OYD13"/>
      <c r="OYE13"/>
      <c r="OYF13"/>
      <c r="OYG13"/>
      <c r="OYH13"/>
      <c r="OYI13"/>
      <c r="OYJ13"/>
      <c r="OYK13"/>
      <c r="OYL13"/>
      <c r="OYM13"/>
      <c r="OYN13"/>
      <c r="OYO13"/>
      <c r="OYP13"/>
      <c r="OYQ13"/>
      <c r="OYR13"/>
      <c r="OYS13"/>
      <c r="OYT13"/>
      <c r="OYU13"/>
      <c r="OYV13"/>
      <c r="OYW13"/>
      <c r="OYX13"/>
      <c r="OYY13"/>
      <c r="OYZ13"/>
      <c r="OZA13"/>
      <c r="OZB13"/>
      <c r="OZC13"/>
      <c r="OZD13"/>
      <c r="OZE13"/>
      <c r="OZF13"/>
      <c r="OZG13"/>
      <c r="OZH13"/>
      <c r="OZI13"/>
      <c r="OZJ13"/>
      <c r="OZK13"/>
      <c r="OZL13"/>
      <c r="OZM13"/>
      <c r="OZN13"/>
      <c r="OZO13"/>
      <c r="OZP13"/>
      <c r="OZQ13"/>
      <c r="OZR13"/>
      <c r="OZS13"/>
      <c r="OZT13"/>
      <c r="OZU13"/>
      <c r="OZV13"/>
      <c r="OZW13"/>
      <c r="OZX13"/>
      <c r="OZY13"/>
      <c r="OZZ13"/>
      <c r="PAA13"/>
      <c r="PAB13"/>
      <c r="PAC13"/>
      <c r="PAD13"/>
      <c r="PAE13"/>
      <c r="PAF13"/>
      <c r="PAG13"/>
      <c r="PAH13"/>
      <c r="PAI13"/>
      <c r="PAJ13"/>
      <c r="PAK13"/>
      <c r="PAL13"/>
      <c r="PAM13"/>
      <c r="PAN13"/>
      <c r="PAO13"/>
      <c r="PAP13"/>
      <c r="PAQ13"/>
      <c r="PAR13"/>
      <c r="PAS13"/>
      <c r="PAT13"/>
      <c r="PAU13"/>
      <c r="PAV13"/>
      <c r="PAW13"/>
      <c r="PAX13"/>
      <c r="PAY13"/>
      <c r="PAZ13"/>
      <c r="PBA13"/>
      <c r="PBB13"/>
      <c r="PBC13"/>
      <c r="PBD13"/>
      <c r="PBE13"/>
      <c r="PBF13"/>
      <c r="PBG13"/>
      <c r="PBH13"/>
      <c r="PBI13"/>
      <c r="PBJ13"/>
      <c r="PBK13"/>
      <c r="PBL13"/>
      <c r="PBM13"/>
      <c r="PBN13"/>
      <c r="PBO13"/>
      <c r="PBP13"/>
      <c r="PBQ13"/>
      <c r="PBR13"/>
      <c r="PBS13"/>
      <c r="PBT13"/>
      <c r="PBU13"/>
      <c r="PBV13"/>
      <c r="PBW13"/>
      <c r="PBX13"/>
      <c r="PBY13"/>
      <c r="PBZ13"/>
      <c r="PCA13"/>
      <c r="PCB13"/>
      <c r="PCC13"/>
      <c r="PCD13"/>
      <c r="PCE13"/>
      <c r="PCF13"/>
      <c r="PCG13"/>
      <c r="PCH13"/>
      <c r="PCI13"/>
      <c r="PCJ13"/>
      <c r="PCK13"/>
      <c r="PCL13"/>
      <c r="PCM13"/>
      <c r="PCN13"/>
      <c r="PCO13"/>
      <c r="PCP13"/>
      <c r="PCQ13"/>
      <c r="PCR13"/>
      <c r="PCS13"/>
      <c r="PCT13"/>
      <c r="PCU13"/>
      <c r="PCV13"/>
      <c r="PCW13"/>
      <c r="PCX13"/>
      <c r="PCY13"/>
      <c r="PCZ13"/>
      <c r="PDA13"/>
      <c r="PDB13"/>
      <c r="PDC13"/>
      <c r="PDD13"/>
      <c r="PDE13"/>
      <c r="PDF13"/>
      <c r="PDG13"/>
      <c r="PDH13"/>
      <c r="PDI13"/>
      <c r="PDJ13"/>
      <c r="PDK13"/>
      <c r="PDL13"/>
      <c r="PDM13"/>
      <c r="PDN13"/>
      <c r="PDO13"/>
      <c r="PDP13"/>
      <c r="PDQ13"/>
      <c r="PDR13"/>
      <c r="PDS13"/>
      <c r="PDT13"/>
      <c r="PDU13"/>
      <c r="PDV13"/>
      <c r="PDW13"/>
      <c r="PDX13"/>
      <c r="PDY13"/>
      <c r="PDZ13"/>
      <c r="PEA13"/>
      <c r="PEB13"/>
      <c r="PEC13"/>
      <c r="PED13"/>
      <c r="PEE13"/>
      <c r="PEF13"/>
      <c r="PEG13"/>
      <c r="PEH13"/>
      <c r="PEI13"/>
      <c r="PEJ13"/>
      <c r="PEK13"/>
      <c r="PEL13"/>
      <c r="PEM13"/>
      <c r="PEN13"/>
      <c r="PEO13"/>
      <c r="PEP13"/>
      <c r="PEQ13"/>
      <c r="PER13"/>
      <c r="PES13"/>
      <c r="PET13"/>
      <c r="PEU13"/>
      <c r="PEV13"/>
      <c r="PEW13"/>
      <c r="PEX13"/>
      <c r="PEY13"/>
      <c r="PEZ13"/>
      <c r="PFA13"/>
      <c r="PFB13"/>
      <c r="PFC13"/>
      <c r="PFD13"/>
      <c r="PFE13"/>
      <c r="PFF13"/>
      <c r="PFG13"/>
      <c r="PFH13"/>
      <c r="PFI13"/>
      <c r="PFJ13"/>
      <c r="PFK13"/>
      <c r="PFL13"/>
      <c r="PFM13"/>
      <c r="PFN13"/>
      <c r="PFO13"/>
      <c r="PFP13"/>
      <c r="PFQ13"/>
      <c r="PFR13"/>
      <c r="PFS13"/>
      <c r="PFT13"/>
      <c r="PFU13"/>
      <c r="PFV13"/>
      <c r="PFW13"/>
      <c r="PFX13"/>
      <c r="PFY13"/>
      <c r="PFZ13"/>
      <c r="PGA13"/>
      <c r="PGB13"/>
      <c r="PGC13"/>
      <c r="PGD13"/>
      <c r="PGE13"/>
      <c r="PGF13"/>
      <c r="PGG13"/>
      <c r="PGH13"/>
      <c r="PGI13"/>
      <c r="PGJ13"/>
      <c r="PGK13"/>
      <c r="PGL13"/>
      <c r="PGM13"/>
      <c r="PGN13"/>
      <c r="PGO13"/>
      <c r="PGP13"/>
      <c r="PGQ13"/>
      <c r="PGR13"/>
      <c r="PGS13"/>
      <c r="PGT13"/>
      <c r="PGU13"/>
      <c r="PGV13"/>
      <c r="PGW13"/>
      <c r="PGX13"/>
      <c r="PGY13"/>
      <c r="PGZ13"/>
      <c r="PHA13"/>
      <c r="PHB13"/>
      <c r="PHC13"/>
      <c r="PHD13"/>
      <c r="PHE13"/>
      <c r="PHF13"/>
      <c r="PHG13"/>
      <c r="PHH13"/>
      <c r="PHI13"/>
      <c r="PHJ13"/>
      <c r="PHK13"/>
      <c r="PHL13"/>
      <c r="PHM13"/>
      <c r="PHN13"/>
      <c r="PHO13"/>
      <c r="PHP13"/>
      <c r="PHQ13"/>
      <c r="PHR13"/>
      <c r="PHS13"/>
      <c r="PHT13"/>
      <c r="PHU13"/>
      <c r="PHV13"/>
      <c r="PHW13"/>
      <c r="PHX13"/>
      <c r="PHY13"/>
      <c r="PHZ13"/>
      <c r="PIA13"/>
      <c r="PIB13"/>
      <c r="PIC13"/>
      <c r="PID13"/>
      <c r="PIE13"/>
      <c r="PIF13"/>
      <c r="PIG13"/>
      <c r="PIH13"/>
      <c r="PII13"/>
      <c r="PIJ13"/>
      <c r="PIK13"/>
      <c r="PIL13"/>
      <c r="PIM13"/>
      <c r="PIN13"/>
      <c r="PIO13"/>
      <c r="PIP13"/>
      <c r="PIQ13"/>
      <c r="PIR13"/>
      <c r="PIS13"/>
      <c r="PIT13"/>
      <c r="PIU13"/>
      <c r="PIV13"/>
      <c r="PIW13"/>
      <c r="PIX13"/>
      <c r="PIY13"/>
      <c r="PIZ13"/>
      <c r="PJA13"/>
      <c r="PJB13"/>
      <c r="PJC13"/>
      <c r="PJD13"/>
      <c r="PJE13"/>
      <c r="PJF13"/>
      <c r="PJG13"/>
      <c r="PJH13"/>
      <c r="PJI13"/>
      <c r="PJJ13"/>
      <c r="PJK13"/>
      <c r="PJL13"/>
      <c r="PJM13"/>
      <c r="PJN13"/>
      <c r="PJO13"/>
      <c r="PJP13"/>
      <c r="PJQ13"/>
      <c r="PJR13"/>
      <c r="PJS13"/>
      <c r="PJT13"/>
      <c r="PJU13"/>
      <c r="PJV13"/>
      <c r="PJW13"/>
      <c r="PJX13"/>
      <c r="PJY13"/>
      <c r="PJZ13"/>
      <c r="PKA13"/>
      <c r="PKB13"/>
      <c r="PKC13"/>
      <c r="PKD13"/>
      <c r="PKE13"/>
      <c r="PKF13"/>
      <c r="PKG13"/>
      <c r="PKH13"/>
      <c r="PKI13"/>
      <c r="PKJ13"/>
      <c r="PKK13"/>
      <c r="PKL13"/>
      <c r="PKM13"/>
      <c r="PKN13"/>
      <c r="PKO13"/>
      <c r="PKP13"/>
      <c r="PKQ13"/>
      <c r="PKR13"/>
      <c r="PKS13"/>
      <c r="PKT13"/>
      <c r="PKU13"/>
      <c r="PKV13"/>
      <c r="PKW13"/>
      <c r="PKX13"/>
      <c r="PKY13"/>
      <c r="PKZ13"/>
      <c r="PLA13"/>
      <c r="PLB13"/>
      <c r="PLC13"/>
      <c r="PLD13"/>
      <c r="PLE13"/>
      <c r="PLF13"/>
      <c r="PLG13"/>
      <c r="PLH13"/>
      <c r="PLI13"/>
      <c r="PLJ13"/>
      <c r="PLK13"/>
      <c r="PLL13"/>
      <c r="PLM13"/>
      <c r="PLN13"/>
      <c r="PLO13"/>
      <c r="PLP13"/>
      <c r="PLQ13"/>
      <c r="PLR13"/>
      <c r="PLS13"/>
      <c r="PLT13"/>
      <c r="PLU13"/>
      <c r="PLV13"/>
      <c r="PLW13"/>
      <c r="PLX13"/>
      <c r="PLY13"/>
      <c r="PLZ13"/>
      <c r="PMA13"/>
      <c r="PMB13"/>
      <c r="PMC13"/>
      <c r="PMD13"/>
      <c r="PME13"/>
      <c r="PMF13"/>
      <c r="PMG13"/>
      <c r="PMH13"/>
      <c r="PMI13"/>
      <c r="PMJ13"/>
      <c r="PMK13"/>
      <c r="PML13"/>
      <c r="PMM13"/>
      <c r="PMN13"/>
      <c r="PMO13"/>
      <c r="PMP13"/>
      <c r="PMQ13"/>
      <c r="PMR13"/>
      <c r="PMS13"/>
      <c r="PMT13"/>
      <c r="PMU13"/>
      <c r="PMV13"/>
      <c r="PMW13"/>
      <c r="PMX13"/>
      <c r="PMY13"/>
      <c r="PMZ13"/>
      <c r="PNA13"/>
      <c r="PNB13"/>
      <c r="PNC13"/>
      <c r="PND13"/>
      <c r="PNE13"/>
      <c r="PNF13"/>
      <c r="PNG13"/>
      <c r="PNH13"/>
      <c r="PNI13"/>
      <c r="PNJ13"/>
      <c r="PNK13"/>
      <c r="PNL13"/>
      <c r="PNM13"/>
      <c r="PNN13"/>
      <c r="PNO13"/>
      <c r="PNP13"/>
      <c r="PNQ13"/>
      <c r="PNR13"/>
      <c r="PNS13"/>
      <c r="PNT13"/>
      <c r="PNU13"/>
      <c r="PNV13"/>
      <c r="PNW13"/>
      <c r="PNX13"/>
      <c r="PNY13"/>
      <c r="PNZ13"/>
      <c r="POA13"/>
      <c r="POB13"/>
      <c r="POC13"/>
      <c r="POD13"/>
      <c r="POE13"/>
      <c r="POF13"/>
      <c r="POG13"/>
      <c r="POH13"/>
      <c r="POI13"/>
      <c r="POJ13"/>
      <c r="POK13"/>
      <c r="POL13"/>
      <c r="POM13"/>
      <c r="PON13"/>
      <c r="POO13"/>
      <c r="POP13"/>
      <c r="POQ13"/>
      <c r="POR13"/>
      <c r="POS13"/>
      <c r="POT13"/>
      <c r="POU13"/>
      <c r="POV13"/>
      <c r="POW13"/>
      <c r="POX13"/>
      <c r="POY13"/>
      <c r="POZ13"/>
      <c r="PPA13"/>
      <c r="PPB13"/>
      <c r="PPC13"/>
      <c r="PPD13"/>
      <c r="PPE13"/>
      <c r="PPF13"/>
      <c r="PPG13"/>
      <c r="PPH13"/>
      <c r="PPI13"/>
      <c r="PPJ13"/>
      <c r="PPK13"/>
      <c r="PPL13"/>
      <c r="PPM13"/>
      <c r="PPN13"/>
      <c r="PPO13"/>
      <c r="PPP13"/>
      <c r="PPQ13"/>
      <c r="PPR13"/>
      <c r="PPS13"/>
      <c r="PPT13"/>
      <c r="PPU13"/>
      <c r="PPV13"/>
      <c r="PPW13"/>
      <c r="PPX13"/>
      <c r="PPY13"/>
      <c r="PPZ13"/>
      <c r="PQA13"/>
      <c r="PQB13"/>
      <c r="PQC13"/>
      <c r="PQD13"/>
      <c r="PQE13"/>
      <c r="PQF13"/>
      <c r="PQG13"/>
      <c r="PQH13"/>
      <c r="PQI13"/>
      <c r="PQJ13"/>
      <c r="PQK13"/>
      <c r="PQL13"/>
      <c r="PQM13"/>
      <c r="PQN13"/>
      <c r="PQO13"/>
      <c r="PQP13"/>
      <c r="PQQ13"/>
      <c r="PQR13"/>
      <c r="PQS13"/>
      <c r="PQT13"/>
      <c r="PQU13"/>
      <c r="PQV13"/>
      <c r="PQW13"/>
      <c r="PQX13"/>
      <c r="PQY13"/>
      <c r="PQZ13"/>
      <c r="PRA13"/>
      <c r="PRB13"/>
      <c r="PRC13"/>
      <c r="PRD13"/>
      <c r="PRE13"/>
      <c r="PRF13"/>
      <c r="PRG13"/>
      <c r="PRH13"/>
      <c r="PRI13"/>
      <c r="PRJ13"/>
      <c r="PRK13"/>
      <c r="PRL13"/>
      <c r="PRM13"/>
      <c r="PRN13"/>
      <c r="PRO13"/>
      <c r="PRP13"/>
      <c r="PRQ13"/>
      <c r="PRR13"/>
      <c r="PRS13"/>
      <c r="PRT13"/>
      <c r="PRU13"/>
      <c r="PRV13"/>
      <c r="PRW13"/>
      <c r="PRX13"/>
      <c r="PRY13"/>
      <c r="PRZ13"/>
      <c r="PSA13"/>
      <c r="PSB13"/>
      <c r="PSC13"/>
      <c r="PSD13"/>
      <c r="PSE13"/>
      <c r="PSF13"/>
      <c r="PSG13"/>
      <c r="PSH13"/>
      <c r="PSI13"/>
      <c r="PSJ13"/>
      <c r="PSK13"/>
      <c r="PSL13"/>
      <c r="PSM13"/>
      <c r="PSN13"/>
      <c r="PSO13"/>
      <c r="PSP13"/>
      <c r="PSQ13"/>
      <c r="PSR13"/>
      <c r="PSS13"/>
      <c r="PST13"/>
      <c r="PSU13"/>
      <c r="PSV13"/>
      <c r="PSW13"/>
      <c r="PSX13"/>
      <c r="PSY13"/>
      <c r="PSZ13"/>
      <c r="PTA13"/>
      <c r="PTB13"/>
      <c r="PTC13"/>
      <c r="PTD13"/>
      <c r="PTE13"/>
      <c r="PTF13"/>
      <c r="PTG13"/>
      <c r="PTH13"/>
      <c r="PTI13"/>
      <c r="PTJ13"/>
      <c r="PTK13"/>
      <c r="PTL13"/>
      <c r="PTM13"/>
      <c r="PTN13"/>
      <c r="PTO13"/>
      <c r="PTP13"/>
      <c r="PTQ13"/>
      <c r="PTR13"/>
      <c r="PTS13"/>
      <c r="PTT13"/>
      <c r="PTU13"/>
      <c r="PTV13"/>
      <c r="PTW13"/>
      <c r="PTX13"/>
      <c r="PTY13"/>
      <c r="PTZ13"/>
      <c r="PUA13"/>
      <c r="PUB13"/>
      <c r="PUC13"/>
      <c r="PUD13"/>
      <c r="PUE13"/>
      <c r="PUF13"/>
      <c r="PUG13"/>
      <c r="PUH13"/>
      <c r="PUI13"/>
      <c r="PUJ13"/>
      <c r="PUK13"/>
      <c r="PUL13"/>
      <c r="PUM13"/>
      <c r="PUN13"/>
      <c r="PUO13"/>
      <c r="PUP13"/>
      <c r="PUQ13"/>
      <c r="PUR13"/>
      <c r="PUS13"/>
      <c r="PUT13"/>
      <c r="PUU13"/>
      <c r="PUV13"/>
      <c r="PUW13"/>
      <c r="PUX13"/>
      <c r="PUY13"/>
      <c r="PUZ13"/>
      <c r="PVA13"/>
      <c r="PVB13"/>
      <c r="PVC13"/>
      <c r="PVD13"/>
      <c r="PVE13"/>
      <c r="PVF13"/>
      <c r="PVG13"/>
      <c r="PVH13"/>
      <c r="PVI13"/>
      <c r="PVJ13"/>
      <c r="PVK13"/>
      <c r="PVL13"/>
      <c r="PVM13"/>
      <c r="PVN13"/>
      <c r="PVO13"/>
      <c r="PVP13"/>
      <c r="PVQ13"/>
      <c r="PVR13"/>
      <c r="PVS13"/>
      <c r="PVT13"/>
      <c r="PVU13"/>
      <c r="PVV13"/>
      <c r="PVW13"/>
      <c r="PVX13"/>
      <c r="PVY13"/>
      <c r="PVZ13"/>
      <c r="PWA13"/>
      <c r="PWB13"/>
      <c r="PWC13"/>
      <c r="PWD13"/>
      <c r="PWE13"/>
      <c r="PWF13"/>
      <c r="PWG13"/>
      <c r="PWH13"/>
      <c r="PWI13"/>
      <c r="PWJ13"/>
      <c r="PWK13"/>
      <c r="PWL13"/>
      <c r="PWM13"/>
      <c r="PWN13"/>
      <c r="PWO13"/>
      <c r="PWP13"/>
      <c r="PWQ13"/>
      <c r="PWR13"/>
      <c r="PWS13"/>
      <c r="PWT13"/>
      <c r="PWU13"/>
      <c r="PWV13"/>
      <c r="PWW13"/>
      <c r="PWX13"/>
      <c r="PWY13"/>
      <c r="PWZ13"/>
      <c r="PXA13"/>
      <c r="PXB13"/>
      <c r="PXC13"/>
      <c r="PXD13"/>
      <c r="PXE13"/>
      <c r="PXF13"/>
      <c r="PXG13"/>
      <c r="PXH13"/>
      <c r="PXI13"/>
      <c r="PXJ13"/>
      <c r="PXK13"/>
      <c r="PXL13"/>
      <c r="PXM13"/>
      <c r="PXN13"/>
      <c r="PXO13"/>
      <c r="PXP13"/>
      <c r="PXQ13"/>
      <c r="PXR13"/>
      <c r="PXS13"/>
      <c r="PXT13"/>
      <c r="PXU13"/>
      <c r="PXV13"/>
      <c r="PXW13"/>
      <c r="PXX13"/>
      <c r="PXY13"/>
      <c r="PXZ13"/>
      <c r="PYA13"/>
      <c r="PYB13"/>
      <c r="PYC13"/>
      <c r="PYD13"/>
      <c r="PYE13"/>
      <c r="PYF13"/>
      <c r="PYG13"/>
      <c r="PYH13"/>
      <c r="PYI13"/>
      <c r="PYJ13"/>
      <c r="PYK13"/>
      <c r="PYL13"/>
      <c r="PYM13"/>
      <c r="PYN13"/>
      <c r="PYO13"/>
      <c r="PYP13"/>
      <c r="PYQ13"/>
      <c r="PYR13"/>
      <c r="PYS13"/>
      <c r="PYT13"/>
      <c r="PYU13"/>
      <c r="PYV13"/>
      <c r="PYW13"/>
      <c r="PYX13"/>
      <c r="PYY13"/>
      <c r="PYZ13"/>
      <c r="PZA13"/>
      <c r="PZB13"/>
      <c r="PZC13"/>
      <c r="PZD13"/>
      <c r="PZE13"/>
      <c r="PZF13"/>
      <c r="PZG13"/>
      <c r="PZH13"/>
      <c r="PZI13"/>
      <c r="PZJ13"/>
      <c r="PZK13"/>
      <c r="PZL13"/>
      <c r="PZM13"/>
      <c r="PZN13"/>
      <c r="PZO13"/>
      <c r="PZP13"/>
      <c r="PZQ13"/>
      <c r="PZR13"/>
      <c r="PZS13"/>
      <c r="PZT13"/>
      <c r="PZU13"/>
      <c r="PZV13"/>
      <c r="PZW13"/>
      <c r="PZX13"/>
      <c r="PZY13"/>
      <c r="PZZ13"/>
      <c r="QAA13"/>
      <c r="QAB13"/>
      <c r="QAC13"/>
      <c r="QAD13"/>
      <c r="QAE13"/>
      <c r="QAF13"/>
      <c r="QAG13"/>
      <c r="QAH13"/>
      <c r="QAI13"/>
      <c r="QAJ13"/>
      <c r="QAK13"/>
      <c r="QAL13"/>
      <c r="QAM13"/>
      <c r="QAN13"/>
      <c r="QAO13"/>
      <c r="QAP13"/>
      <c r="QAQ13"/>
      <c r="QAR13"/>
      <c r="QAS13"/>
      <c r="QAT13"/>
      <c r="QAU13"/>
      <c r="QAV13"/>
      <c r="QAW13"/>
      <c r="QAX13"/>
      <c r="QAY13"/>
      <c r="QAZ13"/>
      <c r="QBA13"/>
      <c r="QBB13"/>
      <c r="QBC13"/>
      <c r="QBD13"/>
      <c r="QBE13"/>
      <c r="QBF13"/>
      <c r="QBG13"/>
      <c r="QBH13"/>
      <c r="QBI13"/>
      <c r="QBJ13"/>
      <c r="QBK13"/>
      <c r="QBL13"/>
      <c r="QBM13"/>
      <c r="QBN13"/>
      <c r="QBO13"/>
      <c r="QBP13"/>
      <c r="QBQ13"/>
      <c r="QBR13"/>
      <c r="QBS13"/>
      <c r="QBT13"/>
      <c r="QBU13"/>
      <c r="QBV13"/>
      <c r="QBW13"/>
      <c r="QBX13"/>
      <c r="QBY13"/>
      <c r="QBZ13"/>
      <c r="QCA13"/>
      <c r="QCB13"/>
      <c r="QCC13"/>
      <c r="QCD13"/>
      <c r="QCE13"/>
      <c r="QCF13"/>
      <c r="QCG13"/>
      <c r="QCH13"/>
      <c r="QCI13"/>
      <c r="QCJ13"/>
      <c r="QCK13"/>
      <c r="QCL13"/>
      <c r="QCM13"/>
      <c r="QCN13"/>
      <c r="QCO13"/>
      <c r="QCP13"/>
      <c r="QCQ13"/>
      <c r="QCR13"/>
      <c r="QCS13"/>
      <c r="QCT13"/>
      <c r="QCU13"/>
      <c r="QCV13"/>
      <c r="QCW13"/>
      <c r="QCX13"/>
      <c r="QCY13"/>
      <c r="QCZ13"/>
      <c r="QDA13"/>
      <c r="QDB13"/>
      <c r="QDC13"/>
      <c r="QDD13"/>
      <c r="QDE13"/>
      <c r="QDF13"/>
      <c r="QDG13"/>
      <c r="QDH13"/>
      <c r="QDI13"/>
      <c r="QDJ13"/>
      <c r="QDK13"/>
      <c r="QDL13"/>
      <c r="QDM13"/>
      <c r="QDN13"/>
      <c r="QDO13"/>
      <c r="QDP13"/>
      <c r="QDQ13"/>
      <c r="QDR13"/>
      <c r="QDS13"/>
      <c r="QDT13"/>
      <c r="QDU13"/>
      <c r="QDV13"/>
      <c r="QDW13"/>
      <c r="QDX13"/>
      <c r="QDY13"/>
      <c r="QDZ13"/>
      <c r="QEA13"/>
      <c r="QEB13"/>
      <c r="QEC13"/>
      <c r="QED13"/>
      <c r="QEE13"/>
      <c r="QEF13"/>
      <c r="QEG13"/>
      <c r="QEH13"/>
      <c r="QEI13"/>
      <c r="QEJ13"/>
      <c r="QEK13"/>
      <c r="QEL13"/>
      <c r="QEM13"/>
      <c r="QEN13"/>
      <c r="QEO13"/>
      <c r="QEP13"/>
      <c r="QEQ13"/>
      <c r="QER13"/>
      <c r="QES13"/>
      <c r="QET13"/>
      <c r="QEU13"/>
      <c r="QEV13"/>
      <c r="QEW13"/>
      <c r="QEX13"/>
      <c r="QEY13"/>
      <c r="QEZ13"/>
      <c r="QFA13"/>
      <c r="QFB13"/>
      <c r="QFC13"/>
      <c r="QFD13"/>
      <c r="QFE13"/>
      <c r="QFF13"/>
      <c r="QFG13"/>
      <c r="QFH13"/>
      <c r="QFI13"/>
      <c r="QFJ13"/>
      <c r="QFK13"/>
      <c r="QFL13"/>
      <c r="QFM13"/>
      <c r="QFN13"/>
      <c r="QFO13"/>
      <c r="QFP13"/>
      <c r="QFQ13"/>
      <c r="QFR13"/>
      <c r="QFS13"/>
      <c r="QFT13"/>
      <c r="QFU13"/>
      <c r="QFV13"/>
      <c r="QFW13"/>
      <c r="QFX13"/>
      <c r="QFY13"/>
      <c r="QFZ13"/>
      <c r="QGA13"/>
      <c r="QGB13"/>
      <c r="QGC13"/>
      <c r="QGD13"/>
      <c r="QGE13"/>
      <c r="QGF13"/>
      <c r="QGG13"/>
      <c r="QGH13"/>
      <c r="QGI13"/>
      <c r="QGJ13"/>
      <c r="QGK13"/>
      <c r="QGL13"/>
      <c r="QGM13"/>
      <c r="QGN13"/>
      <c r="QGO13"/>
      <c r="QGP13"/>
      <c r="QGQ13"/>
      <c r="QGR13"/>
      <c r="QGS13"/>
      <c r="QGT13"/>
      <c r="QGU13"/>
      <c r="QGV13"/>
      <c r="QGW13"/>
      <c r="QGX13"/>
      <c r="QGY13"/>
      <c r="QGZ13"/>
      <c r="QHA13"/>
      <c r="QHB13"/>
      <c r="QHC13"/>
      <c r="QHD13"/>
      <c r="QHE13"/>
      <c r="QHF13"/>
      <c r="QHG13"/>
      <c r="QHH13"/>
      <c r="QHI13"/>
      <c r="QHJ13"/>
      <c r="QHK13"/>
      <c r="QHL13"/>
      <c r="QHM13"/>
      <c r="QHN13"/>
      <c r="QHO13"/>
      <c r="QHP13"/>
      <c r="QHQ13"/>
      <c r="QHR13"/>
      <c r="QHS13"/>
      <c r="QHT13"/>
      <c r="QHU13"/>
      <c r="QHV13"/>
      <c r="QHW13"/>
      <c r="QHX13"/>
      <c r="QHY13"/>
      <c r="QHZ13"/>
      <c r="QIA13"/>
      <c r="QIB13"/>
      <c r="QIC13"/>
      <c r="QID13"/>
      <c r="QIE13"/>
      <c r="QIF13"/>
      <c r="QIG13"/>
      <c r="QIH13"/>
      <c r="QII13"/>
      <c r="QIJ13"/>
      <c r="QIK13"/>
      <c r="QIL13"/>
      <c r="QIM13"/>
      <c r="QIN13"/>
      <c r="QIO13"/>
      <c r="QIP13"/>
      <c r="QIQ13"/>
      <c r="QIR13"/>
      <c r="QIS13"/>
      <c r="QIT13"/>
      <c r="QIU13"/>
      <c r="QIV13"/>
      <c r="QIW13"/>
      <c r="QIX13"/>
      <c r="QIY13"/>
      <c r="QIZ13"/>
      <c r="QJA13"/>
      <c r="QJB13"/>
      <c r="QJC13"/>
      <c r="QJD13"/>
      <c r="QJE13"/>
      <c r="QJF13"/>
      <c r="QJG13"/>
      <c r="QJH13"/>
      <c r="QJI13"/>
      <c r="QJJ13"/>
      <c r="QJK13"/>
      <c r="QJL13"/>
      <c r="QJM13"/>
      <c r="QJN13"/>
      <c r="QJO13"/>
      <c r="QJP13"/>
      <c r="QJQ13"/>
      <c r="QJR13"/>
      <c r="QJS13"/>
      <c r="QJT13"/>
      <c r="QJU13"/>
      <c r="QJV13"/>
      <c r="QJW13"/>
      <c r="QJX13"/>
      <c r="QJY13"/>
      <c r="QJZ13"/>
      <c r="QKA13"/>
      <c r="QKB13"/>
      <c r="QKC13"/>
      <c r="QKD13"/>
      <c r="QKE13"/>
      <c r="QKF13"/>
      <c r="QKG13"/>
      <c r="QKH13"/>
      <c r="QKI13"/>
      <c r="QKJ13"/>
      <c r="QKK13"/>
      <c r="QKL13"/>
      <c r="QKM13"/>
      <c r="QKN13"/>
      <c r="QKO13"/>
      <c r="QKP13"/>
      <c r="QKQ13"/>
      <c r="QKR13"/>
      <c r="QKS13"/>
      <c r="QKT13"/>
      <c r="QKU13"/>
      <c r="QKV13"/>
      <c r="QKW13"/>
      <c r="QKX13"/>
      <c r="QKY13"/>
      <c r="QKZ13"/>
      <c r="QLA13"/>
      <c r="QLB13"/>
      <c r="QLC13"/>
      <c r="QLD13"/>
      <c r="QLE13"/>
      <c r="QLF13"/>
      <c r="QLG13"/>
      <c r="QLH13"/>
      <c r="QLI13"/>
      <c r="QLJ13"/>
      <c r="QLK13"/>
      <c r="QLL13"/>
      <c r="QLM13"/>
      <c r="QLN13"/>
      <c r="QLO13"/>
      <c r="QLP13"/>
      <c r="QLQ13"/>
      <c r="QLR13"/>
      <c r="QLS13"/>
      <c r="QLT13"/>
      <c r="QLU13"/>
      <c r="QLV13"/>
      <c r="QLW13"/>
      <c r="QLX13"/>
      <c r="QLY13"/>
      <c r="QLZ13"/>
      <c r="QMA13"/>
      <c r="QMB13"/>
      <c r="QMC13"/>
      <c r="QMD13"/>
      <c r="QME13"/>
      <c r="QMF13"/>
      <c r="QMG13"/>
      <c r="QMH13"/>
      <c r="QMI13"/>
      <c r="QMJ13"/>
      <c r="QMK13"/>
      <c r="QML13"/>
      <c r="QMM13"/>
      <c r="QMN13"/>
      <c r="QMO13"/>
      <c r="QMP13"/>
      <c r="QMQ13"/>
      <c r="QMR13"/>
      <c r="QMS13"/>
      <c r="QMT13"/>
      <c r="QMU13"/>
      <c r="QMV13"/>
      <c r="QMW13"/>
      <c r="QMX13"/>
      <c r="QMY13"/>
      <c r="QMZ13"/>
      <c r="QNA13"/>
      <c r="QNB13"/>
      <c r="QNC13"/>
      <c r="QND13"/>
      <c r="QNE13"/>
      <c r="QNF13"/>
      <c r="QNG13"/>
      <c r="QNH13"/>
      <c r="QNI13"/>
      <c r="QNJ13"/>
      <c r="QNK13"/>
      <c r="QNL13"/>
      <c r="QNM13"/>
      <c r="QNN13"/>
      <c r="QNO13"/>
      <c r="QNP13"/>
      <c r="QNQ13"/>
      <c r="QNR13"/>
      <c r="QNS13"/>
      <c r="QNT13"/>
      <c r="QNU13"/>
      <c r="QNV13"/>
      <c r="QNW13"/>
      <c r="QNX13"/>
      <c r="QNY13"/>
      <c r="QNZ13"/>
      <c r="QOA13"/>
      <c r="QOB13"/>
      <c r="QOC13"/>
      <c r="QOD13"/>
      <c r="QOE13"/>
      <c r="QOF13"/>
      <c r="QOG13"/>
      <c r="QOH13"/>
      <c r="QOI13"/>
      <c r="QOJ13"/>
      <c r="QOK13"/>
      <c r="QOL13"/>
      <c r="QOM13"/>
      <c r="QON13"/>
      <c r="QOO13"/>
      <c r="QOP13"/>
      <c r="QOQ13"/>
      <c r="QOR13"/>
      <c r="QOS13"/>
      <c r="QOT13"/>
      <c r="QOU13"/>
      <c r="QOV13"/>
      <c r="QOW13"/>
      <c r="QOX13"/>
      <c r="QOY13"/>
      <c r="QOZ13"/>
      <c r="QPA13"/>
      <c r="QPB13"/>
      <c r="QPC13"/>
      <c r="QPD13"/>
      <c r="QPE13"/>
      <c r="QPF13"/>
      <c r="QPG13"/>
      <c r="QPH13"/>
      <c r="QPI13"/>
      <c r="QPJ13"/>
      <c r="QPK13"/>
      <c r="QPL13"/>
      <c r="QPM13"/>
      <c r="QPN13"/>
      <c r="QPO13"/>
      <c r="QPP13"/>
      <c r="QPQ13"/>
      <c r="QPR13"/>
      <c r="QPS13"/>
      <c r="QPT13"/>
      <c r="QPU13"/>
      <c r="QPV13"/>
      <c r="QPW13"/>
      <c r="QPX13"/>
      <c r="QPY13"/>
      <c r="QPZ13"/>
      <c r="QQA13"/>
      <c r="QQB13"/>
      <c r="QQC13"/>
      <c r="QQD13"/>
      <c r="QQE13"/>
      <c r="QQF13"/>
      <c r="QQG13"/>
      <c r="QQH13"/>
      <c r="QQI13"/>
      <c r="QQJ13"/>
      <c r="QQK13"/>
      <c r="QQL13"/>
      <c r="QQM13"/>
      <c r="QQN13"/>
      <c r="QQO13"/>
      <c r="QQP13"/>
      <c r="QQQ13"/>
      <c r="QQR13"/>
      <c r="QQS13"/>
      <c r="QQT13"/>
      <c r="QQU13"/>
      <c r="QQV13"/>
      <c r="QQW13"/>
      <c r="QQX13"/>
      <c r="QQY13"/>
      <c r="QQZ13"/>
      <c r="QRA13"/>
      <c r="QRB13"/>
      <c r="QRC13"/>
      <c r="QRD13"/>
      <c r="QRE13"/>
      <c r="QRF13"/>
      <c r="QRG13"/>
      <c r="QRH13"/>
      <c r="QRI13"/>
      <c r="QRJ13"/>
      <c r="QRK13"/>
      <c r="QRL13"/>
      <c r="QRM13"/>
      <c r="QRN13"/>
      <c r="QRO13"/>
      <c r="QRP13"/>
      <c r="QRQ13"/>
      <c r="QRR13"/>
      <c r="QRS13"/>
      <c r="QRT13"/>
      <c r="QRU13"/>
      <c r="QRV13"/>
      <c r="QRW13"/>
      <c r="QRX13"/>
      <c r="QRY13"/>
      <c r="QRZ13"/>
      <c r="QSA13"/>
      <c r="QSB13"/>
      <c r="QSC13"/>
      <c r="QSD13"/>
      <c r="QSE13"/>
      <c r="QSF13"/>
      <c r="QSG13"/>
      <c r="QSH13"/>
      <c r="QSI13"/>
      <c r="QSJ13"/>
      <c r="QSK13"/>
      <c r="QSL13"/>
      <c r="QSM13"/>
      <c r="QSN13"/>
      <c r="QSO13"/>
      <c r="QSP13"/>
      <c r="QSQ13"/>
      <c r="QSR13"/>
      <c r="QSS13"/>
      <c r="QST13"/>
      <c r="QSU13"/>
      <c r="QSV13"/>
      <c r="QSW13"/>
      <c r="QSX13"/>
      <c r="QSY13"/>
      <c r="QSZ13"/>
      <c r="QTA13"/>
      <c r="QTB13"/>
      <c r="QTC13"/>
      <c r="QTD13"/>
      <c r="QTE13"/>
      <c r="QTF13"/>
      <c r="QTG13"/>
      <c r="QTH13"/>
      <c r="QTI13"/>
      <c r="QTJ13"/>
      <c r="QTK13"/>
      <c r="QTL13"/>
      <c r="QTM13"/>
      <c r="QTN13"/>
      <c r="QTO13"/>
      <c r="QTP13"/>
      <c r="QTQ13"/>
      <c r="QTR13"/>
      <c r="QTS13"/>
      <c r="QTT13"/>
      <c r="QTU13"/>
      <c r="QTV13"/>
      <c r="QTW13"/>
      <c r="QTX13"/>
      <c r="QTY13"/>
      <c r="QTZ13"/>
      <c r="QUA13"/>
      <c r="QUB13"/>
      <c r="QUC13"/>
      <c r="QUD13"/>
      <c r="QUE13"/>
      <c r="QUF13"/>
      <c r="QUG13"/>
      <c r="QUH13"/>
      <c r="QUI13"/>
      <c r="QUJ13"/>
      <c r="QUK13"/>
      <c r="QUL13"/>
      <c r="QUM13"/>
      <c r="QUN13"/>
      <c r="QUO13"/>
      <c r="QUP13"/>
      <c r="QUQ13"/>
      <c r="QUR13"/>
      <c r="QUS13"/>
      <c r="QUT13"/>
      <c r="QUU13"/>
      <c r="QUV13"/>
      <c r="QUW13"/>
      <c r="QUX13"/>
      <c r="QUY13"/>
      <c r="QUZ13"/>
      <c r="QVA13"/>
      <c r="QVB13"/>
      <c r="QVC13"/>
      <c r="QVD13"/>
      <c r="QVE13"/>
      <c r="QVF13"/>
      <c r="QVG13"/>
      <c r="QVH13"/>
      <c r="QVI13"/>
      <c r="QVJ13"/>
      <c r="QVK13"/>
      <c r="QVL13"/>
      <c r="QVM13"/>
      <c r="QVN13"/>
      <c r="QVO13"/>
      <c r="QVP13"/>
      <c r="QVQ13"/>
      <c r="QVR13"/>
      <c r="QVS13"/>
      <c r="QVT13"/>
      <c r="QVU13"/>
      <c r="QVV13"/>
      <c r="QVW13"/>
      <c r="QVX13"/>
      <c r="QVY13"/>
      <c r="QVZ13"/>
      <c r="QWA13"/>
      <c r="QWB13"/>
      <c r="QWC13"/>
      <c r="QWD13"/>
      <c r="QWE13"/>
      <c r="QWF13"/>
      <c r="QWG13"/>
      <c r="QWH13"/>
      <c r="QWI13"/>
      <c r="QWJ13"/>
      <c r="QWK13"/>
      <c r="QWL13"/>
      <c r="QWM13"/>
      <c r="QWN13"/>
      <c r="QWO13"/>
      <c r="QWP13"/>
      <c r="QWQ13"/>
      <c r="QWR13"/>
      <c r="QWS13"/>
      <c r="QWT13"/>
      <c r="QWU13"/>
      <c r="QWV13"/>
      <c r="QWW13"/>
      <c r="QWX13"/>
      <c r="QWY13"/>
      <c r="QWZ13"/>
      <c r="QXA13"/>
      <c r="QXB13"/>
      <c r="QXC13"/>
      <c r="QXD13"/>
      <c r="QXE13"/>
      <c r="QXF13"/>
      <c r="QXG13"/>
      <c r="QXH13"/>
      <c r="QXI13"/>
      <c r="QXJ13"/>
      <c r="QXK13"/>
      <c r="QXL13"/>
      <c r="QXM13"/>
      <c r="QXN13"/>
      <c r="QXO13"/>
      <c r="QXP13"/>
      <c r="QXQ13"/>
      <c r="QXR13"/>
      <c r="QXS13"/>
      <c r="QXT13"/>
      <c r="QXU13"/>
      <c r="QXV13"/>
      <c r="QXW13"/>
      <c r="QXX13"/>
      <c r="QXY13"/>
      <c r="QXZ13"/>
      <c r="QYA13"/>
      <c r="QYB13"/>
      <c r="QYC13"/>
      <c r="QYD13"/>
      <c r="QYE13"/>
      <c r="QYF13"/>
      <c r="QYG13"/>
      <c r="QYH13"/>
      <c r="QYI13"/>
      <c r="QYJ13"/>
      <c r="QYK13"/>
      <c r="QYL13"/>
      <c r="QYM13"/>
      <c r="QYN13"/>
      <c r="QYO13"/>
      <c r="QYP13"/>
      <c r="QYQ13"/>
      <c r="QYR13"/>
      <c r="QYS13"/>
      <c r="QYT13"/>
      <c r="QYU13"/>
      <c r="QYV13"/>
      <c r="QYW13"/>
      <c r="QYX13"/>
      <c r="QYY13"/>
      <c r="QYZ13"/>
      <c r="QZA13"/>
      <c r="QZB13"/>
      <c r="QZC13"/>
      <c r="QZD13"/>
      <c r="QZE13"/>
      <c r="QZF13"/>
      <c r="QZG13"/>
      <c r="QZH13"/>
      <c r="QZI13"/>
      <c r="QZJ13"/>
      <c r="QZK13"/>
      <c r="QZL13"/>
      <c r="QZM13"/>
      <c r="QZN13"/>
      <c r="QZO13"/>
      <c r="QZP13"/>
      <c r="QZQ13"/>
      <c r="QZR13"/>
      <c r="QZS13"/>
      <c r="QZT13"/>
      <c r="QZU13"/>
      <c r="QZV13"/>
      <c r="QZW13"/>
      <c r="QZX13"/>
      <c r="QZY13"/>
      <c r="QZZ13"/>
      <c r="RAA13"/>
      <c r="RAB13"/>
      <c r="RAC13"/>
      <c r="RAD13"/>
      <c r="RAE13"/>
      <c r="RAF13"/>
      <c r="RAG13"/>
      <c r="RAH13"/>
      <c r="RAI13"/>
      <c r="RAJ13"/>
      <c r="RAK13"/>
      <c r="RAL13"/>
      <c r="RAM13"/>
      <c r="RAN13"/>
      <c r="RAO13"/>
      <c r="RAP13"/>
      <c r="RAQ13"/>
      <c r="RAR13"/>
      <c r="RAS13"/>
      <c r="RAT13"/>
      <c r="RAU13"/>
      <c r="RAV13"/>
      <c r="RAW13"/>
      <c r="RAX13"/>
      <c r="RAY13"/>
      <c r="RAZ13"/>
      <c r="RBA13"/>
      <c r="RBB13"/>
      <c r="RBC13"/>
      <c r="RBD13"/>
      <c r="RBE13"/>
      <c r="RBF13"/>
      <c r="RBG13"/>
      <c r="RBH13"/>
      <c r="RBI13"/>
      <c r="RBJ13"/>
      <c r="RBK13"/>
      <c r="RBL13"/>
      <c r="RBM13"/>
      <c r="RBN13"/>
      <c r="RBO13"/>
      <c r="RBP13"/>
      <c r="RBQ13"/>
      <c r="RBR13"/>
      <c r="RBS13"/>
      <c r="RBT13"/>
      <c r="RBU13"/>
      <c r="RBV13"/>
      <c r="RBW13"/>
      <c r="RBX13"/>
      <c r="RBY13"/>
      <c r="RBZ13"/>
      <c r="RCA13"/>
      <c r="RCB13"/>
      <c r="RCC13"/>
      <c r="RCD13"/>
      <c r="RCE13"/>
      <c r="RCF13"/>
      <c r="RCG13"/>
      <c r="RCH13"/>
      <c r="RCI13"/>
      <c r="RCJ13"/>
      <c r="RCK13"/>
      <c r="RCL13"/>
      <c r="RCM13"/>
      <c r="RCN13"/>
      <c r="RCO13"/>
      <c r="RCP13"/>
      <c r="RCQ13"/>
      <c r="RCR13"/>
      <c r="RCS13"/>
      <c r="RCT13"/>
      <c r="RCU13"/>
      <c r="RCV13"/>
      <c r="RCW13"/>
      <c r="RCX13"/>
      <c r="RCY13"/>
      <c r="RCZ13"/>
      <c r="RDA13"/>
      <c r="RDB13"/>
      <c r="RDC13"/>
      <c r="RDD13"/>
      <c r="RDE13"/>
      <c r="RDF13"/>
      <c r="RDG13"/>
      <c r="RDH13"/>
      <c r="RDI13"/>
      <c r="RDJ13"/>
      <c r="RDK13"/>
      <c r="RDL13"/>
      <c r="RDM13"/>
      <c r="RDN13"/>
      <c r="RDO13"/>
      <c r="RDP13"/>
      <c r="RDQ13"/>
      <c r="RDR13"/>
      <c r="RDS13"/>
      <c r="RDT13"/>
      <c r="RDU13"/>
      <c r="RDV13"/>
      <c r="RDW13"/>
      <c r="RDX13"/>
      <c r="RDY13"/>
      <c r="RDZ13"/>
      <c r="REA13"/>
      <c r="REB13"/>
      <c r="REC13"/>
      <c r="RED13"/>
      <c r="REE13"/>
      <c r="REF13"/>
      <c r="REG13"/>
      <c r="REH13"/>
      <c r="REI13"/>
      <c r="REJ13"/>
      <c r="REK13"/>
      <c r="REL13"/>
      <c r="REM13"/>
      <c r="REN13"/>
      <c r="REO13"/>
      <c r="REP13"/>
      <c r="REQ13"/>
      <c r="RER13"/>
      <c r="RES13"/>
      <c r="RET13"/>
      <c r="REU13"/>
      <c r="REV13"/>
      <c r="REW13"/>
      <c r="REX13"/>
      <c r="REY13"/>
      <c r="REZ13"/>
      <c r="RFA13"/>
      <c r="RFB13"/>
      <c r="RFC13"/>
      <c r="RFD13"/>
      <c r="RFE13"/>
      <c r="RFF13"/>
      <c r="RFG13"/>
      <c r="RFH13"/>
      <c r="RFI13"/>
      <c r="RFJ13"/>
      <c r="RFK13"/>
      <c r="RFL13"/>
      <c r="RFM13"/>
      <c r="RFN13"/>
      <c r="RFO13"/>
      <c r="RFP13"/>
      <c r="RFQ13"/>
      <c r="RFR13"/>
      <c r="RFS13"/>
      <c r="RFT13"/>
      <c r="RFU13"/>
      <c r="RFV13"/>
      <c r="RFW13"/>
      <c r="RFX13"/>
      <c r="RFY13"/>
      <c r="RFZ13"/>
      <c r="RGA13"/>
      <c r="RGB13"/>
      <c r="RGC13"/>
      <c r="RGD13"/>
      <c r="RGE13"/>
      <c r="RGF13"/>
      <c r="RGG13"/>
      <c r="RGH13"/>
      <c r="RGI13"/>
      <c r="RGJ13"/>
      <c r="RGK13"/>
      <c r="RGL13"/>
      <c r="RGM13"/>
      <c r="RGN13"/>
      <c r="RGO13"/>
      <c r="RGP13"/>
      <c r="RGQ13"/>
      <c r="RGR13"/>
      <c r="RGS13"/>
      <c r="RGT13"/>
      <c r="RGU13"/>
      <c r="RGV13"/>
      <c r="RGW13"/>
      <c r="RGX13"/>
      <c r="RGY13"/>
      <c r="RGZ13"/>
      <c r="RHA13"/>
      <c r="RHB13"/>
      <c r="RHC13"/>
      <c r="RHD13"/>
      <c r="RHE13"/>
      <c r="RHF13"/>
      <c r="RHG13"/>
      <c r="RHH13"/>
      <c r="RHI13"/>
      <c r="RHJ13"/>
      <c r="RHK13"/>
      <c r="RHL13"/>
      <c r="RHM13"/>
      <c r="RHN13"/>
      <c r="RHO13"/>
      <c r="RHP13"/>
      <c r="RHQ13"/>
      <c r="RHR13"/>
      <c r="RHS13"/>
      <c r="RHT13"/>
      <c r="RHU13"/>
      <c r="RHV13"/>
      <c r="RHW13"/>
      <c r="RHX13"/>
      <c r="RHY13"/>
      <c r="RHZ13"/>
      <c r="RIA13"/>
      <c r="RIB13"/>
      <c r="RIC13"/>
      <c r="RID13"/>
      <c r="RIE13"/>
      <c r="RIF13"/>
      <c r="RIG13"/>
      <c r="RIH13"/>
      <c r="RII13"/>
      <c r="RIJ13"/>
      <c r="RIK13"/>
      <c r="RIL13"/>
      <c r="RIM13"/>
      <c r="RIN13"/>
      <c r="RIO13"/>
      <c r="RIP13"/>
      <c r="RIQ13"/>
      <c r="RIR13"/>
      <c r="RIS13"/>
      <c r="RIT13"/>
      <c r="RIU13"/>
      <c r="RIV13"/>
      <c r="RIW13"/>
      <c r="RIX13"/>
      <c r="RIY13"/>
      <c r="RIZ13"/>
      <c r="RJA13"/>
      <c r="RJB13"/>
      <c r="RJC13"/>
      <c r="RJD13"/>
      <c r="RJE13"/>
      <c r="RJF13"/>
      <c r="RJG13"/>
      <c r="RJH13"/>
      <c r="RJI13"/>
      <c r="RJJ13"/>
      <c r="RJK13"/>
      <c r="RJL13"/>
      <c r="RJM13"/>
      <c r="RJN13"/>
      <c r="RJO13"/>
      <c r="RJP13"/>
      <c r="RJQ13"/>
      <c r="RJR13"/>
      <c r="RJS13"/>
      <c r="RJT13"/>
      <c r="RJU13"/>
      <c r="RJV13"/>
      <c r="RJW13"/>
      <c r="RJX13"/>
      <c r="RJY13"/>
      <c r="RJZ13"/>
      <c r="RKA13"/>
      <c r="RKB13"/>
      <c r="RKC13"/>
      <c r="RKD13"/>
      <c r="RKE13"/>
      <c r="RKF13"/>
      <c r="RKG13"/>
      <c r="RKH13"/>
      <c r="RKI13"/>
      <c r="RKJ13"/>
      <c r="RKK13"/>
      <c r="RKL13"/>
      <c r="RKM13"/>
      <c r="RKN13"/>
      <c r="RKO13"/>
      <c r="RKP13"/>
      <c r="RKQ13"/>
      <c r="RKR13"/>
      <c r="RKS13"/>
      <c r="RKT13"/>
      <c r="RKU13"/>
      <c r="RKV13"/>
      <c r="RKW13"/>
      <c r="RKX13"/>
      <c r="RKY13"/>
      <c r="RKZ13"/>
      <c r="RLA13"/>
      <c r="RLB13"/>
      <c r="RLC13"/>
      <c r="RLD13"/>
      <c r="RLE13"/>
      <c r="RLF13"/>
      <c r="RLG13"/>
      <c r="RLH13"/>
      <c r="RLI13"/>
      <c r="RLJ13"/>
      <c r="RLK13"/>
      <c r="RLL13"/>
      <c r="RLM13"/>
      <c r="RLN13"/>
      <c r="RLO13"/>
      <c r="RLP13"/>
      <c r="RLQ13"/>
      <c r="RLR13"/>
      <c r="RLS13"/>
      <c r="RLT13"/>
      <c r="RLU13"/>
      <c r="RLV13"/>
      <c r="RLW13"/>
      <c r="RLX13"/>
      <c r="RLY13"/>
      <c r="RLZ13"/>
      <c r="RMA13"/>
      <c r="RMB13"/>
      <c r="RMC13"/>
      <c r="RMD13"/>
      <c r="RME13"/>
      <c r="RMF13"/>
      <c r="RMG13"/>
      <c r="RMH13"/>
      <c r="RMI13"/>
      <c r="RMJ13"/>
      <c r="RMK13"/>
      <c r="RML13"/>
      <c r="RMM13"/>
      <c r="RMN13"/>
      <c r="RMO13"/>
      <c r="RMP13"/>
      <c r="RMQ13"/>
      <c r="RMR13"/>
      <c r="RMS13"/>
      <c r="RMT13"/>
      <c r="RMU13"/>
      <c r="RMV13"/>
      <c r="RMW13"/>
      <c r="RMX13"/>
      <c r="RMY13"/>
      <c r="RMZ13"/>
      <c r="RNA13"/>
      <c r="RNB13"/>
      <c r="RNC13"/>
      <c r="RND13"/>
      <c r="RNE13"/>
      <c r="RNF13"/>
      <c r="RNG13"/>
      <c r="RNH13"/>
      <c r="RNI13"/>
      <c r="RNJ13"/>
      <c r="RNK13"/>
      <c r="RNL13"/>
      <c r="RNM13"/>
      <c r="RNN13"/>
      <c r="RNO13"/>
      <c r="RNP13"/>
      <c r="RNQ13"/>
      <c r="RNR13"/>
      <c r="RNS13"/>
      <c r="RNT13"/>
      <c r="RNU13"/>
      <c r="RNV13"/>
      <c r="RNW13"/>
      <c r="RNX13"/>
      <c r="RNY13"/>
      <c r="RNZ13"/>
      <c r="ROA13"/>
      <c r="ROB13"/>
      <c r="ROC13"/>
      <c r="ROD13"/>
      <c r="ROE13"/>
      <c r="ROF13"/>
      <c r="ROG13"/>
      <c r="ROH13"/>
      <c r="ROI13"/>
      <c r="ROJ13"/>
      <c r="ROK13"/>
      <c r="ROL13"/>
      <c r="ROM13"/>
      <c r="RON13"/>
      <c r="ROO13"/>
      <c r="ROP13"/>
      <c r="ROQ13"/>
      <c r="ROR13"/>
      <c r="ROS13"/>
      <c r="ROT13"/>
      <c r="ROU13"/>
      <c r="ROV13"/>
      <c r="ROW13"/>
      <c r="ROX13"/>
      <c r="ROY13"/>
      <c r="ROZ13"/>
      <c r="RPA13"/>
      <c r="RPB13"/>
      <c r="RPC13"/>
      <c r="RPD13"/>
      <c r="RPE13"/>
      <c r="RPF13"/>
      <c r="RPG13"/>
      <c r="RPH13"/>
      <c r="RPI13"/>
      <c r="RPJ13"/>
      <c r="RPK13"/>
      <c r="RPL13"/>
      <c r="RPM13"/>
      <c r="RPN13"/>
      <c r="RPO13"/>
      <c r="RPP13"/>
      <c r="RPQ13"/>
      <c r="RPR13"/>
      <c r="RPS13"/>
      <c r="RPT13"/>
      <c r="RPU13"/>
      <c r="RPV13"/>
      <c r="RPW13"/>
      <c r="RPX13"/>
      <c r="RPY13"/>
      <c r="RPZ13"/>
      <c r="RQA13"/>
      <c r="RQB13"/>
      <c r="RQC13"/>
      <c r="RQD13"/>
      <c r="RQE13"/>
      <c r="RQF13"/>
      <c r="RQG13"/>
      <c r="RQH13"/>
      <c r="RQI13"/>
      <c r="RQJ13"/>
      <c r="RQK13"/>
      <c r="RQL13"/>
      <c r="RQM13"/>
      <c r="RQN13"/>
      <c r="RQO13"/>
      <c r="RQP13"/>
      <c r="RQQ13"/>
      <c r="RQR13"/>
      <c r="RQS13"/>
      <c r="RQT13"/>
      <c r="RQU13"/>
      <c r="RQV13"/>
      <c r="RQW13"/>
      <c r="RQX13"/>
      <c r="RQY13"/>
      <c r="RQZ13"/>
      <c r="RRA13"/>
      <c r="RRB13"/>
      <c r="RRC13"/>
      <c r="RRD13"/>
      <c r="RRE13"/>
      <c r="RRF13"/>
      <c r="RRG13"/>
      <c r="RRH13"/>
      <c r="RRI13"/>
      <c r="RRJ13"/>
      <c r="RRK13"/>
      <c r="RRL13"/>
      <c r="RRM13"/>
      <c r="RRN13"/>
      <c r="RRO13"/>
      <c r="RRP13"/>
      <c r="RRQ13"/>
      <c r="RRR13"/>
      <c r="RRS13"/>
      <c r="RRT13"/>
      <c r="RRU13"/>
      <c r="RRV13"/>
      <c r="RRW13"/>
      <c r="RRX13"/>
      <c r="RRY13"/>
      <c r="RRZ13"/>
      <c r="RSA13"/>
      <c r="RSB13"/>
      <c r="RSC13"/>
      <c r="RSD13"/>
      <c r="RSE13"/>
      <c r="RSF13"/>
      <c r="RSG13"/>
      <c r="RSH13"/>
      <c r="RSI13"/>
      <c r="RSJ13"/>
      <c r="RSK13"/>
      <c r="RSL13"/>
      <c r="RSM13"/>
      <c r="RSN13"/>
      <c r="RSO13"/>
      <c r="RSP13"/>
      <c r="RSQ13"/>
      <c r="RSR13"/>
      <c r="RSS13"/>
      <c r="RST13"/>
      <c r="RSU13"/>
      <c r="RSV13"/>
      <c r="RSW13"/>
      <c r="RSX13"/>
      <c r="RSY13"/>
      <c r="RSZ13"/>
      <c r="RTA13"/>
      <c r="RTB13"/>
      <c r="RTC13"/>
      <c r="RTD13"/>
      <c r="RTE13"/>
      <c r="RTF13"/>
      <c r="RTG13"/>
      <c r="RTH13"/>
      <c r="RTI13"/>
      <c r="RTJ13"/>
      <c r="RTK13"/>
      <c r="RTL13"/>
      <c r="RTM13"/>
      <c r="RTN13"/>
      <c r="RTO13"/>
      <c r="RTP13"/>
      <c r="RTQ13"/>
      <c r="RTR13"/>
      <c r="RTS13"/>
      <c r="RTT13"/>
      <c r="RTU13"/>
      <c r="RTV13"/>
      <c r="RTW13"/>
      <c r="RTX13"/>
      <c r="RTY13"/>
      <c r="RTZ13"/>
      <c r="RUA13"/>
      <c r="RUB13"/>
      <c r="RUC13"/>
      <c r="RUD13"/>
      <c r="RUE13"/>
      <c r="RUF13"/>
      <c r="RUG13"/>
      <c r="RUH13"/>
      <c r="RUI13"/>
      <c r="RUJ13"/>
      <c r="RUK13"/>
      <c r="RUL13"/>
      <c r="RUM13"/>
      <c r="RUN13"/>
      <c r="RUO13"/>
      <c r="RUP13"/>
      <c r="RUQ13"/>
      <c r="RUR13"/>
      <c r="RUS13"/>
      <c r="RUT13"/>
      <c r="RUU13"/>
      <c r="RUV13"/>
      <c r="RUW13"/>
      <c r="RUX13"/>
      <c r="RUY13"/>
      <c r="RUZ13"/>
      <c r="RVA13"/>
      <c r="RVB13"/>
      <c r="RVC13"/>
      <c r="RVD13"/>
      <c r="RVE13"/>
      <c r="RVF13"/>
      <c r="RVG13"/>
      <c r="RVH13"/>
      <c r="RVI13"/>
      <c r="RVJ13"/>
      <c r="RVK13"/>
      <c r="RVL13"/>
      <c r="RVM13"/>
      <c r="RVN13"/>
      <c r="RVO13"/>
      <c r="RVP13"/>
      <c r="RVQ13"/>
      <c r="RVR13"/>
      <c r="RVS13"/>
      <c r="RVT13"/>
      <c r="RVU13"/>
      <c r="RVV13"/>
      <c r="RVW13"/>
      <c r="RVX13"/>
      <c r="RVY13"/>
      <c r="RVZ13"/>
      <c r="RWA13"/>
      <c r="RWB13"/>
      <c r="RWC13"/>
      <c r="RWD13"/>
      <c r="RWE13"/>
      <c r="RWF13"/>
      <c r="RWG13"/>
      <c r="RWH13"/>
      <c r="RWI13"/>
      <c r="RWJ13"/>
      <c r="RWK13"/>
      <c r="RWL13"/>
      <c r="RWM13"/>
      <c r="RWN13"/>
      <c r="RWO13"/>
      <c r="RWP13"/>
      <c r="RWQ13"/>
      <c r="RWR13"/>
      <c r="RWS13"/>
      <c r="RWT13"/>
      <c r="RWU13"/>
      <c r="RWV13"/>
      <c r="RWW13"/>
      <c r="RWX13"/>
      <c r="RWY13"/>
      <c r="RWZ13"/>
      <c r="RXA13"/>
      <c r="RXB13"/>
      <c r="RXC13"/>
      <c r="RXD13"/>
      <c r="RXE13"/>
      <c r="RXF13"/>
      <c r="RXG13"/>
      <c r="RXH13"/>
      <c r="RXI13"/>
      <c r="RXJ13"/>
      <c r="RXK13"/>
      <c r="RXL13"/>
      <c r="RXM13"/>
      <c r="RXN13"/>
      <c r="RXO13"/>
      <c r="RXP13"/>
      <c r="RXQ13"/>
      <c r="RXR13"/>
      <c r="RXS13"/>
      <c r="RXT13"/>
      <c r="RXU13"/>
      <c r="RXV13"/>
      <c r="RXW13"/>
      <c r="RXX13"/>
      <c r="RXY13"/>
      <c r="RXZ13"/>
      <c r="RYA13"/>
      <c r="RYB13"/>
      <c r="RYC13"/>
      <c r="RYD13"/>
      <c r="RYE13"/>
      <c r="RYF13"/>
      <c r="RYG13"/>
      <c r="RYH13"/>
      <c r="RYI13"/>
      <c r="RYJ13"/>
      <c r="RYK13"/>
      <c r="RYL13"/>
      <c r="RYM13"/>
      <c r="RYN13"/>
      <c r="RYO13"/>
      <c r="RYP13"/>
      <c r="RYQ13"/>
      <c r="RYR13"/>
      <c r="RYS13"/>
      <c r="RYT13"/>
      <c r="RYU13"/>
      <c r="RYV13"/>
      <c r="RYW13"/>
      <c r="RYX13"/>
      <c r="RYY13"/>
      <c r="RYZ13"/>
      <c r="RZA13"/>
      <c r="RZB13"/>
      <c r="RZC13"/>
      <c r="RZD13"/>
      <c r="RZE13"/>
      <c r="RZF13"/>
      <c r="RZG13"/>
      <c r="RZH13"/>
      <c r="RZI13"/>
      <c r="RZJ13"/>
      <c r="RZK13"/>
      <c r="RZL13"/>
      <c r="RZM13"/>
      <c r="RZN13"/>
      <c r="RZO13"/>
      <c r="RZP13"/>
      <c r="RZQ13"/>
      <c r="RZR13"/>
      <c r="RZS13"/>
      <c r="RZT13"/>
      <c r="RZU13"/>
      <c r="RZV13"/>
      <c r="RZW13"/>
      <c r="RZX13"/>
      <c r="RZY13"/>
      <c r="RZZ13"/>
      <c r="SAA13"/>
      <c r="SAB13"/>
      <c r="SAC13"/>
      <c r="SAD13"/>
      <c r="SAE13"/>
      <c r="SAF13"/>
      <c r="SAG13"/>
      <c r="SAH13"/>
      <c r="SAI13"/>
      <c r="SAJ13"/>
      <c r="SAK13"/>
      <c r="SAL13"/>
      <c r="SAM13"/>
      <c r="SAN13"/>
      <c r="SAO13"/>
      <c r="SAP13"/>
      <c r="SAQ13"/>
      <c r="SAR13"/>
      <c r="SAS13"/>
      <c r="SAT13"/>
      <c r="SAU13"/>
      <c r="SAV13"/>
      <c r="SAW13"/>
      <c r="SAX13"/>
      <c r="SAY13"/>
      <c r="SAZ13"/>
      <c r="SBA13"/>
      <c r="SBB13"/>
      <c r="SBC13"/>
      <c r="SBD13"/>
      <c r="SBE13"/>
      <c r="SBF13"/>
      <c r="SBG13"/>
      <c r="SBH13"/>
      <c r="SBI13"/>
      <c r="SBJ13"/>
      <c r="SBK13"/>
      <c r="SBL13"/>
      <c r="SBM13"/>
      <c r="SBN13"/>
      <c r="SBO13"/>
      <c r="SBP13"/>
      <c r="SBQ13"/>
      <c r="SBR13"/>
      <c r="SBS13"/>
      <c r="SBT13"/>
      <c r="SBU13"/>
      <c r="SBV13"/>
      <c r="SBW13"/>
      <c r="SBX13"/>
      <c r="SBY13"/>
      <c r="SBZ13"/>
      <c r="SCA13"/>
      <c r="SCB13"/>
      <c r="SCC13"/>
      <c r="SCD13"/>
      <c r="SCE13"/>
      <c r="SCF13"/>
      <c r="SCG13"/>
      <c r="SCH13"/>
      <c r="SCI13"/>
      <c r="SCJ13"/>
      <c r="SCK13"/>
      <c r="SCL13"/>
      <c r="SCM13"/>
      <c r="SCN13"/>
      <c r="SCO13"/>
      <c r="SCP13"/>
      <c r="SCQ13"/>
      <c r="SCR13"/>
      <c r="SCS13"/>
      <c r="SCT13"/>
      <c r="SCU13"/>
      <c r="SCV13"/>
      <c r="SCW13"/>
      <c r="SCX13"/>
      <c r="SCY13"/>
      <c r="SCZ13"/>
      <c r="SDA13"/>
      <c r="SDB13"/>
      <c r="SDC13"/>
      <c r="SDD13"/>
      <c r="SDE13"/>
      <c r="SDF13"/>
      <c r="SDG13"/>
      <c r="SDH13"/>
      <c r="SDI13"/>
      <c r="SDJ13"/>
      <c r="SDK13"/>
      <c r="SDL13"/>
      <c r="SDM13"/>
      <c r="SDN13"/>
      <c r="SDO13"/>
      <c r="SDP13"/>
      <c r="SDQ13"/>
      <c r="SDR13"/>
      <c r="SDS13"/>
      <c r="SDT13"/>
      <c r="SDU13"/>
      <c r="SDV13"/>
      <c r="SDW13"/>
      <c r="SDX13"/>
      <c r="SDY13"/>
      <c r="SDZ13"/>
      <c r="SEA13"/>
      <c r="SEB13"/>
      <c r="SEC13"/>
      <c r="SED13"/>
      <c r="SEE13"/>
      <c r="SEF13"/>
      <c r="SEG13"/>
      <c r="SEH13"/>
      <c r="SEI13"/>
      <c r="SEJ13"/>
      <c r="SEK13"/>
      <c r="SEL13"/>
      <c r="SEM13"/>
      <c r="SEN13"/>
      <c r="SEO13"/>
      <c r="SEP13"/>
      <c r="SEQ13"/>
      <c r="SER13"/>
      <c r="SES13"/>
      <c r="SET13"/>
      <c r="SEU13"/>
      <c r="SEV13"/>
      <c r="SEW13"/>
      <c r="SEX13"/>
      <c r="SEY13"/>
      <c r="SEZ13"/>
      <c r="SFA13"/>
      <c r="SFB13"/>
      <c r="SFC13"/>
      <c r="SFD13"/>
      <c r="SFE13"/>
      <c r="SFF13"/>
      <c r="SFG13"/>
      <c r="SFH13"/>
      <c r="SFI13"/>
      <c r="SFJ13"/>
      <c r="SFK13"/>
      <c r="SFL13"/>
      <c r="SFM13"/>
      <c r="SFN13"/>
      <c r="SFO13"/>
      <c r="SFP13"/>
      <c r="SFQ13"/>
      <c r="SFR13"/>
      <c r="SFS13"/>
      <c r="SFT13"/>
      <c r="SFU13"/>
      <c r="SFV13"/>
      <c r="SFW13"/>
      <c r="SFX13"/>
      <c r="SFY13"/>
      <c r="SFZ13"/>
      <c r="SGA13"/>
      <c r="SGB13"/>
      <c r="SGC13"/>
      <c r="SGD13"/>
      <c r="SGE13"/>
      <c r="SGF13"/>
      <c r="SGG13"/>
      <c r="SGH13"/>
      <c r="SGI13"/>
      <c r="SGJ13"/>
      <c r="SGK13"/>
      <c r="SGL13"/>
      <c r="SGM13"/>
      <c r="SGN13"/>
      <c r="SGO13"/>
      <c r="SGP13"/>
      <c r="SGQ13"/>
      <c r="SGR13"/>
      <c r="SGS13"/>
      <c r="SGT13"/>
      <c r="SGU13"/>
      <c r="SGV13"/>
      <c r="SGW13"/>
      <c r="SGX13"/>
      <c r="SGY13"/>
      <c r="SGZ13"/>
      <c r="SHA13"/>
      <c r="SHB13"/>
      <c r="SHC13"/>
      <c r="SHD13"/>
      <c r="SHE13"/>
      <c r="SHF13"/>
      <c r="SHG13"/>
      <c r="SHH13"/>
      <c r="SHI13"/>
      <c r="SHJ13"/>
      <c r="SHK13"/>
      <c r="SHL13"/>
      <c r="SHM13"/>
      <c r="SHN13"/>
      <c r="SHO13"/>
      <c r="SHP13"/>
      <c r="SHQ13"/>
      <c r="SHR13"/>
      <c r="SHS13"/>
      <c r="SHT13"/>
      <c r="SHU13"/>
      <c r="SHV13"/>
      <c r="SHW13"/>
      <c r="SHX13"/>
      <c r="SHY13"/>
      <c r="SHZ13"/>
      <c r="SIA13"/>
      <c r="SIB13"/>
      <c r="SIC13"/>
      <c r="SID13"/>
      <c r="SIE13"/>
      <c r="SIF13"/>
      <c r="SIG13"/>
      <c r="SIH13"/>
      <c r="SII13"/>
      <c r="SIJ13"/>
      <c r="SIK13"/>
      <c r="SIL13"/>
      <c r="SIM13"/>
      <c r="SIN13"/>
      <c r="SIO13"/>
      <c r="SIP13"/>
      <c r="SIQ13"/>
      <c r="SIR13"/>
      <c r="SIS13"/>
      <c r="SIT13"/>
      <c r="SIU13"/>
      <c r="SIV13"/>
      <c r="SIW13"/>
      <c r="SIX13"/>
      <c r="SIY13"/>
      <c r="SIZ13"/>
      <c r="SJA13"/>
      <c r="SJB13"/>
      <c r="SJC13"/>
      <c r="SJD13"/>
      <c r="SJE13"/>
      <c r="SJF13"/>
      <c r="SJG13"/>
      <c r="SJH13"/>
      <c r="SJI13"/>
      <c r="SJJ13"/>
      <c r="SJK13"/>
      <c r="SJL13"/>
      <c r="SJM13"/>
      <c r="SJN13"/>
      <c r="SJO13"/>
      <c r="SJP13"/>
      <c r="SJQ13"/>
      <c r="SJR13"/>
      <c r="SJS13"/>
      <c r="SJT13"/>
      <c r="SJU13"/>
      <c r="SJV13"/>
      <c r="SJW13"/>
      <c r="SJX13"/>
      <c r="SJY13"/>
      <c r="SJZ13"/>
      <c r="SKA13"/>
      <c r="SKB13"/>
      <c r="SKC13"/>
      <c r="SKD13"/>
      <c r="SKE13"/>
      <c r="SKF13"/>
      <c r="SKG13"/>
      <c r="SKH13"/>
      <c r="SKI13"/>
      <c r="SKJ13"/>
      <c r="SKK13"/>
      <c r="SKL13"/>
      <c r="SKM13"/>
      <c r="SKN13"/>
      <c r="SKO13"/>
      <c r="SKP13"/>
      <c r="SKQ13"/>
      <c r="SKR13"/>
      <c r="SKS13"/>
      <c r="SKT13"/>
      <c r="SKU13"/>
      <c r="SKV13"/>
      <c r="SKW13"/>
      <c r="SKX13"/>
      <c r="SKY13"/>
      <c r="SKZ13"/>
      <c r="SLA13"/>
      <c r="SLB13"/>
      <c r="SLC13"/>
      <c r="SLD13"/>
      <c r="SLE13"/>
      <c r="SLF13"/>
      <c r="SLG13"/>
      <c r="SLH13"/>
      <c r="SLI13"/>
      <c r="SLJ13"/>
      <c r="SLK13"/>
      <c r="SLL13"/>
      <c r="SLM13"/>
      <c r="SLN13"/>
      <c r="SLO13"/>
      <c r="SLP13"/>
      <c r="SLQ13"/>
      <c r="SLR13"/>
      <c r="SLS13"/>
      <c r="SLT13"/>
      <c r="SLU13"/>
      <c r="SLV13"/>
      <c r="SLW13"/>
      <c r="SLX13"/>
      <c r="SLY13"/>
      <c r="SLZ13"/>
      <c r="SMA13"/>
      <c r="SMB13"/>
      <c r="SMC13"/>
      <c r="SMD13"/>
      <c r="SME13"/>
      <c r="SMF13"/>
      <c r="SMG13"/>
      <c r="SMH13"/>
      <c r="SMI13"/>
      <c r="SMJ13"/>
      <c r="SMK13"/>
      <c r="SML13"/>
      <c r="SMM13"/>
      <c r="SMN13"/>
      <c r="SMO13"/>
      <c r="SMP13"/>
      <c r="SMQ13"/>
      <c r="SMR13"/>
      <c r="SMS13"/>
      <c r="SMT13"/>
      <c r="SMU13"/>
      <c r="SMV13"/>
      <c r="SMW13"/>
      <c r="SMX13"/>
      <c r="SMY13"/>
      <c r="SMZ13"/>
      <c r="SNA13"/>
      <c r="SNB13"/>
      <c r="SNC13"/>
      <c r="SND13"/>
      <c r="SNE13"/>
      <c r="SNF13"/>
      <c r="SNG13"/>
      <c r="SNH13"/>
      <c r="SNI13"/>
      <c r="SNJ13"/>
      <c r="SNK13"/>
      <c r="SNL13"/>
      <c r="SNM13"/>
      <c r="SNN13"/>
      <c r="SNO13"/>
      <c r="SNP13"/>
      <c r="SNQ13"/>
      <c r="SNR13"/>
      <c r="SNS13"/>
      <c r="SNT13"/>
      <c r="SNU13"/>
      <c r="SNV13"/>
      <c r="SNW13"/>
      <c r="SNX13"/>
      <c r="SNY13"/>
      <c r="SNZ13"/>
      <c r="SOA13"/>
      <c r="SOB13"/>
      <c r="SOC13"/>
      <c r="SOD13"/>
      <c r="SOE13"/>
      <c r="SOF13"/>
      <c r="SOG13"/>
      <c r="SOH13"/>
      <c r="SOI13"/>
      <c r="SOJ13"/>
      <c r="SOK13"/>
      <c r="SOL13"/>
      <c r="SOM13"/>
      <c r="SON13"/>
      <c r="SOO13"/>
      <c r="SOP13"/>
      <c r="SOQ13"/>
      <c r="SOR13"/>
      <c r="SOS13"/>
      <c r="SOT13"/>
      <c r="SOU13"/>
      <c r="SOV13"/>
      <c r="SOW13"/>
      <c r="SOX13"/>
      <c r="SOY13"/>
      <c r="SOZ13"/>
      <c r="SPA13"/>
      <c r="SPB13"/>
      <c r="SPC13"/>
      <c r="SPD13"/>
      <c r="SPE13"/>
      <c r="SPF13"/>
      <c r="SPG13"/>
      <c r="SPH13"/>
      <c r="SPI13"/>
      <c r="SPJ13"/>
      <c r="SPK13"/>
      <c r="SPL13"/>
      <c r="SPM13"/>
      <c r="SPN13"/>
      <c r="SPO13"/>
      <c r="SPP13"/>
      <c r="SPQ13"/>
      <c r="SPR13"/>
      <c r="SPS13"/>
      <c r="SPT13"/>
      <c r="SPU13"/>
      <c r="SPV13"/>
      <c r="SPW13"/>
      <c r="SPX13"/>
      <c r="SPY13"/>
      <c r="SPZ13"/>
      <c r="SQA13"/>
      <c r="SQB13"/>
      <c r="SQC13"/>
      <c r="SQD13"/>
      <c r="SQE13"/>
      <c r="SQF13"/>
      <c r="SQG13"/>
      <c r="SQH13"/>
      <c r="SQI13"/>
      <c r="SQJ13"/>
      <c r="SQK13"/>
      <c r="SQL13"/>
      <c r="SQM13"/>
      <c r="SQN13"/>
      <c r="SQO13"/>
      <c r="SQP13"/>
      <c r="SQQ13"/>
      <c r="SQR13"/>
      <c r="SQS13"/>
      <c r="SQT13"/>
      <c r="SQU13"/>
      <c r="SQV13"/>
      <c r="SQW13"/>
      <c r="SQX13"/>
      <c r="SQY13"/>
      <c r="SQZ13"/>
      <c r="SRA13"/>
      <c r="SRB13"/>
      <c r="SRC13"/>
      <c r="SRD13"/>
      <c r="SRE13"/>
      <c r="SRF13"/>
      <c r="SRG13"/>
      <c r="SRH13"/>
      <c r="SRI13"/>
      <c r="SRJ13"/>
      <c r="SRK13"/>
      <c r="SRL13"/>
      <c r="SRM13"/>
      <c r="SRN13"/>
      <c r="SRO13"/>
      <c r="SRP13"/>
      <c r="SRQ13"/>
      <c r="SRR13"/>
      <c r="SRS13"/>
      <c r="SRT13"/>
      <c r="SRU13"/>
      <c r="SRV13"/>
      <c r="SRW13"/>
      <c r="SRX13"/>
      <c r="SRY13"/>
      <c r="SRZ13"/>
      <c r="SSA13"/>
      <c r="SSB13"/>
      <c r="SSC13"/>
      <c r="SSD13"/>
      <c r="SSE13"/>
      <c r="SSF13"/>
      <c r="SSG13"/>
      <c r="SSH13"/>
      <c r="SSI13"/>
      <c r="SSJ13"/>
      <c r="SSK13"/>
      <c r="SSL13"/>
      <c r="SSM13"/>
      <c r="SSN13"/>
      <c r="SSO13"/>
      <c r="SSP13"/>
      <c r="SSQ13"/>
      <c r="SSR13"/>
      <c r="SSS13"/>
      <c r="SST13"/>
      <c r="SSU13"/>
      <c r="SSV13"/>
      <c r="SSW13"/>
      <c r="SSX13"/>
      <c r="SSY13"/>
      <c r="SSZ13"/>
      <c r="STA13"/>
      <c r="STB13"/>
      <c r="STC13"/>
      <c r="STD13"/>
      <c r="STE13"/>
      <c r="STF13"/>
      <c r="STG13"/>
      <c r="STH13"/>
      <c r="STI13"/>
      <c r="STJ13"/>
      <c r="STK13"/>
      <c r="STL13"/>
      <c r="STM13"/>
      <c r="STN13"/>
      <c r="STO13"/>
      <c r="STP13"/>
      <c r="STQ13"/>
      <c r="STR13"/>
      <c r="STS13"/>
      <c r="STT13"/>
      <c r="STU13"/>
      <c r="STV13"/>
      <c r="STW13"/>
      <c r="STX13"/>
      <c r="STY13"/>
      <c r="STZ13"/>
      <c r="SUA13"/>
      <c r="SUB13"/>
      <c r="SUC13"/>
      <c r="SUD13"/>
      <c r="SUE13"/>
      <c r="SUF13"/>
      <c r="SUG13"/>
      <c r="SUH13"/>
      <c r="SUI13"/>
      <c r="SUJ13"/>
      <c r="SUK13"/>
      <c r="SUL13"/>
      <c r="SUM13"/>
      <c r="SUN13"/>
      <c r="SUO13"/>
      <c r="SUP13"/>
      <c r="SUQ13"/>
      <c r="SUR13"/>
      <c r="SUS13"/>
      <c r="SUT13"/>
      <c r="SUU13"/>
      <c r="SUV13"/>
      <c r="SUW13"/>
      <c r="SUX13"/>
      <c r="SUY13"/>
      <c r="SUZ13"/>
      <c r="SVA13"/>
      <c r="SVB13"/>
      <c r="SVC13"/>
      <c r="SVD13"/>
      <c r="SVE13"/>
      <c r="SVF13"/>
      <c r="SVG13"/>
      <c r="SVH13"/>
      <c r="SVI13"/>
      <c r="SVJ13"/>
      <c r="SVK13"/>
      <c r="SVL13"/>
      <c r="SVM13"/>
      <c r="SVN13"/>
      <c r="SVO13"/>
      <c r="SVP13"/>
      <c r="SVQ13"/>
      <c r="SVR13"/>
      <c r="SVS13"/>
      <c r="SVT13"/>
      <c r="SVU13"/>
      <c r="SVV13"/>
      <c r="SVW13"/>
      <c r="SVX13"/>
      <c r="SVY13"/>
      <c r="SVZ13"/>
      <c r="SWA13"/>
      <c r="SWB13"/>
      <c r="SWC13"/>
      <c r="SWD13"/>
      <c r="SWE13"/>
      <c r="SWF13"/>
      <c r="SWG13"/>
      <c r="SWH13"/>
      <c r="SWI13"/>
      <c r="SWJ13"/>
      <c r="SWK13"/>
      <c r="SWL13"/>
      <c r="SWM13"/>
      <c r="SWN13"/>
      <c r="SWO13"/>
      <c r="SWP13"/>
      <c r="SWQ13"/>
      <c r="SWR13"/>
      <c r="SWS13"/>
      <c r="SWT13"/>
      <c r="SWU13"/>
      <c r="SWV13"/>
      <c r="SWW13"/>
      <c r="SWX13"/>
      <c r="SWY13"/>
      <c r="SWZ13"/>
      <c r="SXA13"/>
      <c r="SXB13"/>
      <c r="SXC13"/>
      <c r="SXD13"/>
      <c r="SXE13"/>
      <c r="SXF13"/>
      <c r="SXG13"/>
      <c r="SXH13"/>
      <c r="SXI13"/>
      <c r="SXJ13"/>
      <c r="SXK13"/>
      <c r="SXL13"/>
      <c r="SXM13"/>
      <c r="SXN13"/>
      <c r="SXO13"/>
      <c r="SXP13"/>
      <c r="SXQ13"/>
      <c r="SXR13"/>
      <c r="SXS13"/>
      <c r="SXT13"/>
      <c r="SXU13"/>
      <c r="SXV13"/>
      <c r="SXW13"/>
      <c r="SXX13"/>
      <c r="SXY13"/>
      <c r="SXZ13"/>
      <c r="SYA13"/>
      <c r="SYB13"/>
      <c r="SYC13"/>
      <c r="SYD13"/>
      <c r="SYE13"/>
      <c r="SYF13"/>
      <c r="SYG13"/>
      <c r="SYH13"/>
      <c r="SYI13"/>
      <c r="SYJ13"/>
      <c r="SYK13"/>
      <c r="SYL13"/>
      <c r="SYM13"/>
      <c r="SYN13"/>
      <c r="SYO13"/>
      <c r="SYP13"/>
      <c r="SYQ13"/>
      <c r="SYR13"/>
      <c r="SYS13"/>
      <c r="SYT13"/>
      <c r="SYU13"/>
      <c r="SYV13"/>
      <c r="SYW13"/>
      <c r="SYX13"/>
      <c r="SYY13"/>
      <c r="SYZ13"/>
      <c r="SZA13"/>
      <c r="SZB13"/>
      <c r="SZC13"/>
      <c r="SZD13"/>
      <c r="SZE13"/>
      <c r="SZF13"/>
      <c r="SZG13"/>
      <c r="SZH13"/>
      <c r="SZI13"/>
      <c r="SZJ13"/>
      <c r="SZK13"/>
      <c r="SZL13"/>
      <c r="SZM13"/>
      <c r="SZN13"/>
      <c r="SZO13"/>
      <c r="SZP13"/>
      <c r="SZQ13"/>
      <c r="SZR13"/>
      <c r="SZS13"/>
      <c r="SZT13"/>
      <c r="SZU13"/>
      <c r="SZV13"/>
      <c r="SZW13"/>
      <c r="SZX13"/>
      <c r="SZY13"/>
      <c r="SZZ13"/>
      <c r="TAA13"/>
      <c r="TAB13"/>
      <c r="TAC13"/>
      <c r="TAD13"/>
      <c r="TAE13"/>
      <c r="TAF13"/>
      <c r="TAG13"/>
      <c r="TAH13"/>
      <c r="TAI13"/>
      <c r="TAJ13"/>
      <c r="TAK13"/>
      <c r="TAL13"/>
      <c r="TAM13"/>
      <c r="TAN13"/>
      <c r="TAO13"/>
      <c r="TAP13"/>
      <c r="TAQ13"/>
      <c r="TAR13"/>
      <c r="TAS13"/>
      <c r="TAT13"/>
      <c r="TAU13"/>
      <c r="TAV13"/>
      <c r="TAW13"/>
      <c r="TAX13"/>
      <c r="TAY13"/>
      <c r="TAZ13"/>
      <c r="TBA13"/>
      <c r="TBB13"/>
      <c r="TBC13"/>
      <c r="TBD13"/>
      <c r="TBE13"/>
      <c r="TBF13"/>
      <c r="TBG13"/>
      <c r="TBH13"/>
      <c r="TBI13"/>
      <c r="TBJ13"/>
      <c r="TBK13"/>
      <c r="TBL13"/>
      <c r="TBM13"/>
      <c r="TBN13"/>
      <c r="TBO13"/>
      <c r="TBP13"/>
      <c r="TBQ13"/>
      <c r="TBR13"/>
      <c r="TBS13"/>
      <c r="TBT13"/>
      <c r="TBU13"/>
      <c r="TBV13"/>
      <c r="TBW13"/>
      <c r="TBX13"/>
      <c r="TBY13"/>
      <c r="TBZ13"/>
      <c r="TCA13"/>
      <c r="TCB13"/>
      <c r="TCC13"/>
      <c r="TCD13"/>
      <c r="TCE13"/>
      <c r="TCF13"/>
      <c r="TCG13"/>
      <c r="TCH13"/>
      <c r="TCI13"/>
      <c r="TCJ13"/>
      <c r="TCK13"/>
      <c r="TCL13"/>
      <c r="TCM13"/>
      <c r="TCN13"/>
      <c r="TCO13"/>
      <c r="TCP13"/>
      <c r="TCQ13"/>
      <c r="TCR13"/>
      <c r="TCS13"/>
      <c r="TCT13"/>
      <c r="TCU13"/>
      <c r="TCV13"/>
      <c r="TCW13"/>
      <c r="TCX13"/>
      <c r="TCY13"/>
      <c r="TCZ13"/>
      <c r="TDA13"/>
      <c r="TDB13"/>
      <c r="TDC13"/>
      <c r="TDD13"/>
      <c r="TDE13"/>
      <c r="TDF13"/>
      <c r="TDG13"/>
      <c r="TDH13"/>
      <c r="TDI13"/>
      <c r="TDJ13"/>
      <c r="TDK13"/>
      <c r="TDL13"/>
      <c r="TDM13"/>
      <c r="TDN13"/>
      <c r="TDO13"/>
      <c r="TDP13"/>
      <c r="TDQ13"/>
      <c r="TDR13"/>
      <c r="TDS13"/>
      <c r="TDT13"/>
      <c r="TDU13"/>
      <c r="TDV13"/>
      <c r="TDW13"/>
      <c r="TDX13"/>
      <c r="TDY13"/>
      <c r="TDZ13"/>
      <c r="TEA13"/>
      <c r="TEB13"/>
      <c r="TEC13"/>
      <c r="TED13"/>
      <c r="TEE13"/>
      <c r="TEF13"/>
      <c r="TEG13"/>
      <c r="TEH13"/>
      <c r="TEI13"/>
      <c r="TEJ13"/>
      <c r="TEK13"/>
      <c r="TEL13"/>
      <c r="TEM13"/>
      <c r="TEN13"/>
      <c r="TEO13"/>
      <c r="TEP13"/>
      <c r="TEQ13"/>
      <c r="TER13"/>
      <c r="TES13"/>
      <c r="TET13"/>
      <c r="TEU13"/>
      <c r="TEV13"/>
      <c r="TEW13"/>
      <c r="TEX13"/>
      <c r="TEY13"/>
      <c r="TEZ13"/>
      <c r="TFA13"/>
      <c r="TFB13"/>
      <c r="TFC13"/>
      <c r="TFD13"/>
      <c r="TFE13"/>
      <c r="TFF13"/>
      <c r="TFG13"/>
      <c r="TFH13"/>
      <c r="TFI13"/>
      <c r="TFJ13"/>
      <c r="TFK13"/>
      <c r="TFL13"/>
      <c r="TFM13"/>
      <c r="TFN13"/>
      <c r="TFO13"/>
      <c r="TFP13"/>
      <c r="TFQ13"/>
      <c r="TFR13"/>
      <c r="TFS13"/>
      <c r="TFT13"/>
      <c r="TFU13"/>
      <c r="TFV13"/>
      <c r="TFW13"/>
      <c r="TFX13"/>
      <c r="TFY13"/>
      <c r="TFZ13"/>
      <c r="TGA13"/>
      <c r="TGB13"/>
      <c r="TGC13"/>
      <c r="TGD13"/>
      <c r="TGE13"/>
      <c r="TGF13"/>
      <c r="TGG13"/>
      <c r="TGH13"/>
      <c r="TGI13"/>
      <c r="TGJ13"/>
      <c r="TGK13"/>
      <c r="TGL13"/>
      <c r="TGM13"/>
      <c r="TGN13"/>
      <c r="TGO13"/>
      <c r="TGP13"/>
      <c r="TGQ13"/>
      <c r="TGR13"/>
      <c r="TGS13"/>
      <c r="TGT13"/>
      <c r="TGU13"/>
      <c r="TGV13"/>
      <c r="TGW13"/>
      <c r="TGX13"/>
      <c r="TGY13"/>
      <c r="TGZ13"/>
      <c r="THA13"/>
      <c r="THB13"/>
      <c r="THC13"/>
      <c r="THD13"/>
      <c r="THE13"/>
      <c r="THF13"/>
      <c r="THG13"/>
      <c r="THH13"/>
      <c r="THI13"/>
      <c r="THJ13"/>
      <c r="THK13"/>
      <c r="THL13"/>
      <c r="THM13"/>
      <c r="THN13"/>
      <c r="THO13"/>
      <c r="THP13"/>
      <c r="THQ13"/>
      <c r="THR13"/>
      <c r="THS13"/>
      <c r="THT13"/>
      <c r="THU13"/>
      <c r="THV13"/>
      <c r="THW13"/>
      <c r="THX13"/>
      <c r="THY13"/>
      <c r="THZ13"/>
      <c r="TIA13"/>
      <c r="TIB13"/>
      <c r="TIC13"/>
      <c r="TID13"/>
      <c r="TIE13"/>
      <c r="TIF13"/>
      <c r="TIG13"/>
      <c r="TIH13"/>
      <c r="TII13"/>
      <c r="TIJ13"/>
      <c r="TIK13"/>
      <c r="TIL13"/>
      <c r="TIM13"/>
      <c r="TIN13"/>
      <c r="TIO13"/>
      <c r="TIP13"/>
      <c r="TIQ13"/>
      <c r="TIR13"/>
      <c r="TIS13"/>
      <c r="TIT13"/>
      <c r="TIU13"/>
      <c r="TIV13"/>
      <c r="TIW13"/>
      <c r="TIX13"/>
      <c r="TIY13"/>
      <c r="TIZ13"/>
      <c r="TJA13"/>
      <c r="TJB13"/>
      <c r="TJC13"/>
      <c r="TJD13"/>
      <c r="TJE13"/>
      <c r="TJF13"/>
      <c r="TJG13"/>
      <c r="TJH13"/>
      <c r="TJI13"/>
      <c r="TJJ13"/>
      <c r="TJK13"/>
      <c r="TJL13"/>
      <c r="TJM13"/>
      <c r="TJN13"/>
      <c r="TJO13"/>
      <c r="TJP13"/>
      <c r="TJQ13"/>
      <c r="TJR13"/>
      <c r="TJS13"/>
      <c r="TJT13"/>
      <c r="TJU13"/>
      <c r="TJV13"/>
      <c r="TJW13"/>
      <c r="TJX13"/>
      <c r="TJY13"/>
      <c r="TJZ13"/>
      <c r="TKA13"/>
      <c r="TKB13"/>
      <c r="TKC13"/>
      <c r="TKD13"/>
      <c r="TKE13"/>
      <c r="TKF13"/>
      <c r="TKG13"/>
      <c r="TKH13"/>
      <c r="TKI13"/>
      <c r="TKJ13"/>
      <c r="TKK13"/>
      <c r="TKL13"/>
      <c r="TKM13"/>
      <c r="TKN13"/>
      <c r="TKO13"/>
      <c r="TKP13"/>
      <c r="TKQ13"/>
      <c r="TKR13"/>
      <c r="TKS13"/>
      <c r="TKT13"/>
      <c r="TKU13"/>
      <c r="TKV13"/>
      <c r="TKW13"/>
      <c r="TKX13"/>
      <c r="TKY13"/>
      <c r="TKZ13"/>
      <c r="TLA13"/>
      <c r="TLB13"/>
      <c r="TLC13"/>
      <c r="TLD13"/>
      <c r="TLE13"/>
      <c r="TLF13"/>
      <c r="TLG13"/>
      <c r="TLH13"/>
      <c r="TLI13"/>
      <c r="TLJ13"/>
      <c r="TLK13"/>
      <c r="TLL13"/>
      <c r="TLM13"/>
      <c r="TLN13"/>
      <c r="TLO13"/>
      <c r="TLP13"/>
      <c r="TLQ13"/>
      <c r="TLR13"/>
      <c r="TLS13"/>
      <c r="TLT13"/>
      <c r="TLU13"/>
      <c r="TLV13"/>
      <c r="TLW13"/>
      <c r="TLX13"/>
      <c r="TLY13"/>
      <c r="TLZ13"/>
      <c r="TMA13"/>
      <c r="TMB13"/>
      <c r="TMC13"/>
      <c r="TMD13"/>
      <c r="TME13"/>
      <c r="TMF13"/>
      <c r="TMG13"/>
      <c r="TMH13"/>
      <c r="TMI13"/>
      <c r="TMJ13"/>
      <c r="TMK13"/>
      <c r="TML13"/>
      <c r="TMM13"/>
      <c r="TMN13"/>
      <c r="TMO13"/>
      <c r="TMP13"/>
      <c r="TMQ13"/>
      <c r="TMR13"/>
      <c r="TMS13"/>
      <c r="TMT13"/>
      <c r="TMU13"/>
      <c r="TMV13"/>
      <c r="TMW13"/>
      <c r="TMX13"/>
      <c r="TMY13"/>
      <c r="TMZ13"/>
      <c r="TNA13"/>
      <c r="TNB13"/>
      <c r="TNC13"/>
      <c r="TND13"/>
      <c r="TNE13"/>
      <c r="TNF13"/>
      <c r="TNG13"/>
      <c r="TNH13"/>
      <c r="TNI13"/>
      <c r="TNJ13"/>
      <c r="TNK13"/>
      <c r="TNL13"/>
      <c r="TNM13"/>
      <c r="TNN13"/>
      <c r="TNO13"/>
      <c r="TNP13"/>
      <c r="TNQ13"/>
      <c r="TNR13"/>
      <c r="TNS13"/>
      <c r="TNT13"/>
      <c r="TNU13"/>
      <c r="TNV13"/>
      <c r="TNW13"/>
      <c r="TNX13"/>
      <c r="TNY13"/>
      <c r="TNZ13"/>
      <c r="TOA13"/>
      <c r="TOB13"/>
      <c r="TOC13"/>
      <c r="TOD13"/>
      <c r="TOE13"/>
      <c r="TOF13"/>
      <c r="TOG13"/>
      <c r="TOH13"/>
      <c r="TOI13"/>
      <c r="TOJ13"/>
      <c r="TOK13"/>
      <c r="TOL13"/>
      <c r="TOM13"/>
      <c r="TON13"/>
      <c r="TOO13"/>
      <c r="TOP13"/>
      <c r="TOQ13"/>
      <c r="TOR13"/>
      <c r="TOS13"/>
      <c r="TOT13"/>
      <c r="TOU13"/>
      <c r="TOV13"/>
      <c r="TOW13"/>
      <c r="TOX13"/>
      <c r="TOY13"/>
      <c r="TOZ13"/>
      <c r="TPA13"/>
      <c r="TPB13"/>
      <c r="TPC13"/>
      <c r="TPD13"/>
      <c r="TPE13"/>
      <c r="TPF13"/>
      <c r="TPG13"/>
      <c r="TPH13"/>
      <c r="TPI13"/>
      <c r="TPJ13"/>
      <c r="TPK13"/>
      <c r="TPL13"/>
      <c r="TPM13"/>
      <c r="TPN13"/>
      <c r="TPO13"/>
      <c r="TPP13"/>
      <c r="TPQ13"/>
      <c r="TPR13"/>
      <c r="TPS13"/>
      <c r="TPT13"/>
      <c r="TPU13"/>
      <c r="TPV13"/>
      <c r="TPW13"/>
      <c r="TPX13"/>
      <c r="TPY13"/>
      <c r="TPZ13"/>
      <c r="TQA13"/>
      <c r="TQB13"/>
      <c r="TQC13"/>
      <c r="TQD13"/>
      <c r="TQE13"/>
      <c r="TQF13"/>
      <c r="TQG13"/>
      <c r="TQH13"/>
      <c r="TQI13"/>
      <c r="TQJ13"/>
      <c r="TQK13"/>
      <c r="TQL13"/>
      <c r="TQM13"/>
      <c r="TQN13"/>
      <c r="TQO13"/>
      <c r="TQP13"/>
      <c r="TQQ13"/>
      <c r="TQR13"/>
      <c r="TQS13"/>
      <c r="TQT13"/>
      <c r="TQU13"/>
      <c r="TQV13"/>
      <c r="TQW13"/>
      <c r="TQX13"/>
      <c r="TQY13"/>
      <c r="TQZ13"/>
      <c r="TRA13"/>
      <c r="TRB13"/>
      <c r="TRC13"/>
      <c r="TRD13"/>
      <c r="TRE13"/>
      <c r="TRF13"/>
      <c r="TRG13"/>
      <c r="TRH13"/>
      <c r="TRI13"/>
      <c r="TRJ13"/>
      <c r="TRK13"/>
      <c r="TRL13"/>
      <c r="TRM13"/>
      <c r="TRN13"/>
      <c r="TRO13"/>
      <c r="TRP13"/>
      <c r="TRQ13"/>
      <c r="TRR13"/>
      <c r="TRS13"/>
      <c r="TRT13"/>
      <c r="TRU13"/>
      <c r="TRV13"/>
      <c r="TRW13"/>
      <c r="TRX13"/>
      <c r="TRY13"/>
      <c r="TRZ13"/>
      <c r="TSA13"/>
      <c r="TSB13"/>
      <c r="TSC13"/>
      <c r="TSD13"/>
      <c r="TSE13"/>
      <c r="TSF13"/>
      <c r="TSG13"/>
      <c r="TSH13"/>
      <c r="TSI13"/>
      <c r="TSJ13"/>
      <c r="TSK13"/>
      <c r="TSL13"/>
      <c r="TSM13"/>
      <c r="TSN13"/>
      <c r="TSO13"/>
      <c r="TSP13"/>
      <c r="TSQ13"/>
      <c r="TSR13"/>
      <c r="TSS13"/>
      <c r="TST13"/>
      <c r="TSU13"/>
      <c r="TSV13"/>
      <c r="TSW13"/>
      <c r="TSX13"/>
      <c r="TSY13"/>
      <c r="TSZ13"/>
      <c r="TTA13"/>
      <c r="TTB13"/>
      <c r="TTC13"/>
      <c r="TTD13"/>
      <c r="TTE13"/>
      <c r="TTF13"/>
      <c r="TTG13"/>
      <c r="TTH13"/>
      <c r="TTI13"/>
      <c r="TTJ13"/>
      <c r="TTK13"/>
      <c r="TTL13"/>
      <c r="TTM13"/>
      <c r="TTN13"/>
      <c r="TTO13"/>
      <c r="TTP13"/>
      <c r="TTQ13"/>
      <c r="TTR13"/>
      <c r="TTS13"/>
      <c r="TTT13"/>
      <c r="TTU13"/>
      <c r="TTV13"/>
      <c r="TTW13"/>
      <c r="TTX13"/>
      <c r="TTY13"/>
      <c r="TTZ13"/>
      <c r="TUA13"/>
      <c r="TUB13"/>
      <c r="TUC13"/>
      <c r="TUD13"/>
      <c r="TUE13"/>
      <c r="TUF13"/>
      <c r="TUG13"/>
      <c r="TUH13"/>
      <c r="TUI13"/>
      <c r="TUJ13"/>
      <c r="TUK13"/>
      <c r="TUL13"/>
      <c r="TUM13"/>
      <c r="TUN13"/>
      <c r="TUO13"/>
      <c r="TUP13"/>
      <c r="TUQ13"/>
      <c r="TUR13"/>
      <c r="TUS13"/>
      <c r="TUT13"/>
      <c r="TUU13"/>
      <c r="TUV13"/>
      <c r="TUW13"/>
      <c r="TUX13"/>
      <c r="TUY13"/>
      <c r="TUZ13"/>
      <c r="TVA13"/>
      <c r="TVB13"/>
      <c r="TVC13"/>
      <c r="TVD13"/>
      <c r="TVE13"/>
      <c r="TVF13"/>
      <c r="TVG13"/>
      <c r="TVH13"/>
      <c r="TVI13"/>
      <c r="TVJ13"/>
      <c r="TVK13"/>
      <c r="TVL13"/>
      <c r="TVM13"/>
      <c r="TVN13"/>
      <c r="TVO13"/>
      <c r="TVP13"/>
      <c r="TVQ13"/>
      <c r="TVR13"/>
      <c r="TVS13"/>
      <c r="TVT13"/>
      <c r="TVU13"/>
      <c r="TVV13"/>
      <c r="TVW13"/>
      <c r="TVX13"/>
      <c r="TVY13"/>
      <c r="TVZ13"/>
      <c r="TWA13"/>
      <c r="TWB13"/>
      <c r="TWC13"/>
      <c r="TWD13"/>
      <c r="TWE13"/>
      <c r="TWF13"/>
      <c r="TWG13"/>
      <c r="TWH13"/>
      <c r="TWI13"/>
      <c r="TWJ13"/>
      <c r="TWK13"/>
      <c r="TWL13"/>
      <c r="TWM13"/>
      <c r="TWN13"/>
      <c r="TWO13"/>
      <c r="TWP13"/>
      <c r="TWQ13"/>
      <c r="TWR13"/>
      <c r="TWS13"/>
      <c r="TWT13"/>
      <c r="TWU13"/>
      <c r="TWV13"/>
      <c r="TWW13"/>
      <c r="TWX13"/>
      <c r="TWY13"/>
      <c r="TWZ13"/>
      <c r="TXA13"/>
      <c r="TXB13"/>
      <c r="TXC13"/>
      <c r="TXD13"/>
      <c r="TXE13"/>
      <c r="TXF13"/>
      <c r="TXG13"/>
      <c r="TXH13"/>
      <c r="TXI13"/>
      <c r="TXJ13"/>
      <c r="TXK13"/>
      <c r="TXL13"/>
      <c r="TXM13"/>
      <c r="TXN13"/>
      <c r="TXO13"/>
      <c r="TXP13"/>
      <c r="TXQ13"/>
      <c r="TXR13"/>
      <c r="TXS13"/>
      <c r="TXT13"/>
      <c r="TXU13"/>
      <c r="TXV13"/>
      <c r="TXW13"/>
      <c r="TXX13"/>
      <c r="TXY13"/>
      <c r="TXZ13"/>
      <c r="TYA13"/>
      <c r="TYB13"/>
      <c r="TYC13"/>
      <c r="TYD13"/>
      <c r="TYE13"/>
      <c r="TYF13"/>
      <c r="TYG13"/>
      <c r="TYH13"/>
      <c r="TYI13"/>
      <c r="TYJ13"/>
      <c r="TYK13"/>
      <c r="TYL13"/>
      <c r="TYM13"/>
      <c r="TYN13"/>
      <c r="TYO13"/>
      <c r="TYP13"/>
      <c r="TYQ13"/>
      <c r="TYR13"/>
      <c r="TYS13"/>
      <c r="TYT13"/>
      <c r="TYU13"/>
      <c r="TYV13"/>
      <c r="TYW13"/>
      <c r="TYX13"/>
      <c r="TYY13"/>
      <c r="TYZ13"/>
      <c r="TZA13"/>
      <c r="TZB13"/>
      <c r="TZC13"/>
      <c r="TZD13"/>
      <c r="TZE13"/>
      <c r="TZF13"/>
      <c r="TZG13"/>
      <c r="TZH13"/>
      <c r="TZI13"/>
      <c r="TZJ13"/>
      <c r="TZK13"/>
      <c r="TZL13"/>
      <c r="TZM13"/>
      <c r="TZN13"/>
      <c r="TZO13"/>
      <c r="TZP13"/>
      <c r="TZQ13"/>
      <c r="TZR13"/>
      <c r="TZS13"/>
      <c r="TZT13"/>
      <c r="TZU13"/>
      <c r="TZV13"/>
      <c r="TZW13"/>
      <c r="TZX13"/>
      <c r="TZY13"/>
      <c r="TZZ13"/>
      <c r="UAA13"/>
      <c r="UAB13"/>
      <c r="UAC13"/>
      <c r="UAD13"/>
      <c r="UAE13"/>
      <c r="UAF13"/>
      <c r="UAG13"/>
      <c r="UAH13"/>
      <c r="UAI13"/>
      <c r="UAJ13"/>
      <c r="UAK13"/>
      <c r="UAL13"/>
      <c r="UAM13"/>
      <c r="UAN13"/>
      <c r="UAO13"/>
      <c r="UAP13"/>
      <c r="UAQ13"/>
      <c r="UAR13"/>
      <c r="UAS13"/>
      <c r="UAT13"/>
      <c r="UAU13"/>
      <c r="UAV13"/>
      <c r="UAW13"/>
      <c r="UAX13"/>
      <c r="UAY13"/>
      <c r="UAZ13"/>
      <c r="UBA13"/>
      <c r="UBB13"/>
      <c r="UBC13"/>
      <c r="UBD13"/>
      <c r="UBE13"/>
      <c r="UBF13"/>
      <c r="UBG13"/>
      <c r="UBH13"/>
      <c r="UBI13"/>
      <c r="UBJ13"/>
      <c r="UBK13"/>
      <c r="UBL13"/>
      <c r="UBM13"/>
      <c r="UBN13"/>
      <c r="UBO13"/>
      <c r="UBP13"/>
      <c r="UBQ13"/>
      <c r="UBR13"/>
      <c r="UBS13"/>
      <c r="UBT13"/>
      <c r="UBU13"/>
      <c r="UBV13"/>
      <c r="UBW13"/>
      <c r="UBX13"/>
      <c r="UBY13"/>
      <c r="UBZ13"/>
      <c r="UCA13"/>
      <c r="UCB13"/>
      <c r="UCC13"/>
      <c r="UCD13"/>
      <c r="UCE13"/>
      <c r="UCF13"/>
      <c r="UCG13"/>
      <c r="UCH13"/>
      <c r="UCI13"/>
      <c r="UCJ13"/>
      <c r="UCK13"/>
      <c r="UCL13"/>
      <c r="UCM13"/>
      <c r="UCN13"/>
      <c r="UCO13"/>
      <c r="UCP13"/>
      <c r="UCQ13"/>
      <c r="UCR13"/>
      <c r="UCS13"/>
      <c r="UCT13"/>
      <c r="UCU13"/>
      <c r="UCV13"/>
      <c r="UCW13"/>
      <c r="UCX13"/>
      <c r="UCY13"/>
      <c r="UCZ13"/>
      <c r="UDA13"/>
      <c r="UDB13"/>
      <c r="UDC13"/>
      <c r="UDD13"/>
      <c r="UDE13"/>
      <c r="UDF13"/>
      <c r="UDG13"/>
      <c r="UDH13"/>
      <c r="UDI13"/>
      <c r="UDJ13"/>
      <c r="UDK13"/>
      <c r="UDL13"/>
      <c r="UDM13"/>
      <c r="UDN13"/>
      <c r="UDO13"/>
      <c r="UDP13"/>
      <c r="UDQ13"/>
      <c r="UDR13"/>
      <c r="UDS13"/>
      <c r="UDT13"/>
      <c r="UDU13"/>
      <c r="UDV13"/>
      <c r="UDW13"/>
      <c r="UDX13"/>
      <c r="UDY13"/>
      <c r="UDZ13"/>
      <c r="UEA13"/>
      <c r="UEB13"/>
      <c r="UEC13"/>
      <c r="UED13"/>
      <c r="UEE13"/>
      <c r="UEF13"/>
      <c r="UEG13"/>
      <c r="UEH13"/>
      <c r="UEI13"/>
      <c r="UEJ13"/>
      <c r="UEK13"/>
      <c r="UEL13"/>
      <c r="UEM13"/>
      <c r="UEN13"/>
      <c r="UEO13"/>
      <c r="UEP13"/>
      <c r="UEQ13"/>
      <c r="UER13"/>
      <c r="UES13"/>
      <c r="UET13"/>
      <c r="UEU13"/>
      <c r="UEV13"/>
      <c r="UEW13"/>
      <c r="UEX13"/>
      <c r="UEY13"/>
      <c r="UEZ13"/>
      <c r="UFA13"/>
      <c r="UFB13"/>
      <c r="UFC13"/>
      <c r="UFD13"/>
      <c r="UFE13"/>
      <c r="UFF13"/>
      <c r="UFG13"/>
      <c r="UFH13"/>
      <c r="UFI13"/>
      <c r="UFJ13"/>
      <c r="UFK13"/>
      <c r="UFL13"/>
      <c r="UFM13"/>
      <c r="UFN13"/>
      <c r="UFO13"/>
      <c r="UFP13"/>
      <c r="UFQ13"/>
      <c r="UFR13"/>
      <c r="UFS13"/>
      <c r="UFT13"/>
      <c r="UFU13"/>
      <c r="UFV13"/>
      <c r="UFW13"/>
      <c r="UFX13"/>
      <c r="UFY13"/>
      <c r="UFZ13"/>
      <c r="UGA13"/>
      <c r="UGB13"/>
      <c r="UGC13"/>
      <c r="UGD13"/>
      <c r="UGE13"/>
      <c r="UGF13"/>
      <c r="UGG13"/>
      <c r="UGH13"/>
      <c r="UGI13"/>
      <c r="UGJ13"/>
      <c r="UGK13"/>
      <c r="UGL13"/>
      <c r="UGM13"/>
      <c r="UGN13"/>
      <c r="UGO13"/>
      <c r="UGP13"/>
      <c r="UGQ13"/>
      <c r="UGR13"/>
      <c r="UGS13"/>
      <c r="UGT13"/>
      <c r="UGU13"/>
      <c r="UGV13"/>
      <c r="UGW13"/>
      <c r="UGX13"/>
      <c r="UGY13"/>
      <c r="UGZ13"/>
      <c r="UHA13"/>
      <c r="UHB13"/>
      <c r="UHC13"/>
      <c r="UHD13"/>
      <c r="UHE13"/>
      <c r="UHF13"/>
      <c r="UHG13"/>
      <c r="UHH13"/>
      <c r="UHI13"/>
      <c r="UHJ13"/>
      <c r="UHK13"/>
      <c r="UHL13"/>
      <c r="UHM13"/>
      <c r="UHN13"/>
      <c r="UHO13"/>
      <c r="UHP13"/>
      <c r="UHQ13"/>
      <c r="UHR13"/>
      <c r="UHS13"/>
      <c r="UHT13"/>
      <c r="UHU13"/>
      <c r="UHV13"/>
      <c r="UHW13"/>
      <c r="UHX13"/>
      <c r="UHY13"/>
      <c r="UHZ13"/>
      <c r="UIA13"/>
      <c r="UIB13"/>
      <c r="UIC13"/>
      <c r="UID13"/>
      <c r="UIE13"/>
      <c r="UIF13"/>
      <c r="UIG13"/>
      <c r="UIH13"/>
      <c r="UII13"/>
      <c r="UIJ13"/>
      <c r="UIK13"/>
      <c r="UIL13"/>
      <c r="UIM13"/>
      <c r="UIN13"/>
      <c r="UIO13"/>
      <c r="UIP13"/>
      <c r="UIQ13"/>
      <c r="UIR13"/>
      <c r="UIS13"/>
      <c r="UIT13"/>
      <c r="UIU13"/>
      <c r="UIV13"/>
      <c r="UIW13"/>
      <c r="UIX13"/>
      <c r="UIY13"/>
      <c r="UIZ13"/>
      <c r="UJA13"/>
      <c r="UJB13"/>
      <c r="UJC13"/>
      <c r="UJD13"/>
      <c r="UJE13"/>
      <c r="UJF13"/>
      <c r="UJG13"/>
      <c r="UJH13"/>
      <c r="UJI13"/>
      <c r="UJJ13"/>
      <c r="UJK13"/>
      <c r="UJL13"/>
      <c r="UJM13"/>
      <c r="UJN13"/>
      <c r="UJO13"/>
      <c r="UJP13"/>
      <c r="UJQ13"/>
      <c r="UJR13"/>
      <c r="UJS13"/>
      <c r="UJT13"/>
      <c r="UJU13"/>
      <c r="UJV13"/>
      <c r="UJW13"/>
      <c r="UJX13"/>
      <c r="UJY13"/>
      <c r="UJZ13"/>
      <c r="UKA13"/>
      <c r="UKB13"/>
      <c r="UKC13"/>
      <c r="UKD13"/>
      <c r="UKE13"/>
      <c r="UKF13"/>
      <c r="UKG13"/>
      <c r="UKH13"/>
      <c r="UKI13"/>
      <c r="UKJ13"/>
      <c r="UKK13"/>
      <c r="UKL13"/>
      <c r="UKM13"/>
      <c r="UKN13"/>
      <c r="UKO13"/>
      <c r="UKP13"/>
      <c r="UKQ13"/>
      <c r="UKR13"/>
      <c r="UKS13"/>
      <c r="UKT13"/>
      <c r="UKU13"/>
      <c r="UKV13"/>
      <c r="UKW13"/>
      <c r="UKX13"/>
      <c r="UKY13"/>
      <c r="UKZ13"/>
      <c r="ULA13"/>
      <c r="ULB13"/>
      <c r="ULC13"/>
      <c r="ULD13"/>
      <c r="ULE13"/>
      <c r="ULF13"/>
      <c r="ULG13"/>
      <c r="ULH13"/>
      <c r="ULI13"/>
      <c r="ULJ13"/>
      <c r="ULK13"/>
      <c r="ULL13"/>
      <c r="ULM13"/>
      <c r="ULN13"/>
      <c r="ULO13"/>
      <c r="ULP13"/>
      <c r="ULQ13"/>
      <c r="ULR13"/>
      <c r="ULS13"/>
      <c r="ULT13"/>
      <c r="ULU13"/>
      <c r="ULV13"/>
      <c r="ULW13"/>
      <c r="ULX13"/>
      <c r="ULY13"/>
      <c r="ULZ13"/>
      <c r="UMA13"/>
      <c r="UMB13"/>
      <c r="UMC13"/>
      <c r="UMD13"/>
      <c r="UME13"/>
      <c r="UMF13"/>
      <c r="UMG13"/>
      <c r="UMH13"/>
      <c r="UMI13"/>
      <c r="UMJ13"/>
      <c r="UMK13"/>
      <c r="UML13"/>
      <c r="UMM13"/>
      <c r="UMN13"/>
      <c r="UMO13"/>
      <c r="UMP13"/>
      <c r="UMQ13"/>
      <c r="UMR13"/>
      <c r="UMS13"/>
      <c r="UMT13"/>
      <c r="UMU13"/>
      <c r="UMV13"/>
      <c r="UMW13"/>
      <c r="UMX13"/>
      <c r="UMY13"/>
      <c r="UMZ13"/>
      <c r="UNA13"/>
      <c r="UNB13"/>
      <c r="UNC13"/>
      <c r="UND13"/>
      <c r="UNE13"/>
      <c r="UNF13"/>
      <c r="UNG13"/>
      <c r="UNH13"/>
      <c r="UNI13"/>
      <c r="UNJ13"/>
      <c r="UNK13"/>
      <c r="UNL13"/>
      <c r="UNM13"/>
      <c r="UNN13"/>
      <c r="UNO13"/>
      <c r="UNP13"/>
      <c r="UNQ13"/>
      <c r="UNR13"/>
      <c r="UNS13"/>
      <c r="UNT13"/>
      <c r="UNU13"/>
      <c r="UNV13"/>
      <c r="UNW13"/>
      <c r="UNX13"/>
      <c r="UNY13"/>
      <c r="UNZ13"/>
      <c r="UOA13"/>
      <c r="UOB13"/>
      <c r="UOC13"/>
      <c r="UOD13"/>
      <c r="UOE13"/>
      <c r="UOF13"/>
      <c r="UOG13"/>
      <c r="UOH13"/>
      <c r="UOI13"/>
      <c r="UOJ13"/>
      <c r="UOK13"/>
      <c r="UOL13"/>
      <c r="UOM13"/>
      <c r="UON13"/>
      <c r="UOO13"/>
      <c r="UOP13"/>
      <c r="UOQ13"/>
      <c r="UOR13"/>
      <c r="UOS13"/>
      <c r="UOT13"/>
      <c r="UOU13"/>
      <c r="UOV13"/>
      <c r="UOW13"/>
      <c r="UOX13"/>
      <c r="UOY13"/>
      <c r="UOZ13"/>
      <c r="UPA13"/>
      <c r="UPB13"/>
      <c r="UPC13"/>
      <c r="UPD13"/>
      <c r="UPE13"/>
      <c r="UPF13"/>
      <c r="UPG13"/>
      <c r="UPH13"/>
      <c r="UPI13"/>
      <c r="UPJ13"/>
      <c r="UPK13"/>
      <c r="UPL13"/>
      <c r="UPM13"/>
      <c r="UPN13"/>
      <c r="UPO13"/>
      <c r="UPP13"/>
      <c r="UPQ13"/>
      <c r="UPR13"/>
      <c r="UPS13"/>
      <c r="UPT13"/>
      <c r="UPU13"/>
      <c r="UPV13"/>
      <c r="UPW13"/>
      <c r="UPX13"/>
      <c r="UPY13"/>
      <c r="UPZ13"/>
      <c r="UQA13"/>
      <c r="UQB13"/>
      <c r="UQC13"/>
      <c r="UQD13"/>
      <c r="UQE13"/>
      <c r="UQF13"/>
      <c r="UQG13"/>
      <c r="UQH13"/>
      <c r="UQI13"/>
      <c r="UQJ13"/>
      <c r="UQK13"/>
      <c r="UQL13"/>
      <c r="UQM13"/>
      <c r="UQN13"/>
      <c r="UQO13"/>
      <c r="UQP13"/>
      <c r="UQQ13"/>
      <c r="UQR13"/>
      <c r="UQS13"/>
      <c r="UQT13"/>
      <c r="UQU13"/>
      <c r="UQV13"/>
      <c r="UQW13"/>
      <c r="UQX13"/>
      <c r="UQY13"/>
      <c r="UQZ13"/>
      <c r="URA13"/>
      <c r="URB13"/>
      <c r="URC13"/>
      <c r="URD13"/>
      <c r="URE13"/>
      <c r="URF13"/>
      <c r="URG13"/>
      <c r="URH13"/>
      <c r="URI13"/>
      <c r="URJ13"/>
      <c r="URK13"/>
      <c r="URL13"/>
      <c r="URM13"/>
      <c r="URN13"/>
      <c r="URO13"/>
      <c r="URP13"/>
      <c r="URQ13"/>
      <c r="URR13"/>
      <c r="URS13"/>
      <c r="URT13"/>
      <c r="URU13"/>
      <c r="URV13"/>
      <c r="URW13"/>
      <c r="URX13"/>
      <c r="URY13"/>
      <c r="URZ13"/>
      <c r="USA13"/>
      <c r="USB13"/>
      <c r="USC13"/>
      <c r="USD13"/>
      <c r="USE13"/>
      <c r="USF13"/>
      <c r="USG13"/>
      <c r="USH13"/>
      <c r="USI13"/>
      <c r="USJ13"/>
      <c r="USK13"/>
      <c r="USL13"/>
      <c r="USM13"/>
      <c r="USN13"/>
      <c r="USO13"/>
      <c r="USP13"/>
      <c r="USQ13"/>
      <c r="USR13"/>
      <c r="USS13"/>
      <c r="UST13"/>
      <c r="USU13"/>
      <c r="USV13"/>
      <c r="USW13"/>
      <c r="USX13"/>
      <c r="USY13"/>
      <c r="USZ13"/>
      <c r="UTA13"/>
      <c r="UTB13"/>
      <c r="UTC13"/>
      <c r="UTD13"/>
      <c r="UTE13"/>
      <c r="UTF13"/>
      <c r="UTG13"/>
      <c r="UTH13"/>
      <c r="UTI13"/>
      <c r="UTJ13"/>
      <c r="UTK13"/>
      <c r="UTL13"/>
      <c r="UTM13"/>
      <c r="UTN13"/>
      <c r="UTO13"/>
      <c r="UTP13"/>
      <c r="UTQ13"/>
      <c r="UTR13"/>
      <c r="UTS13"/>
      <c r="UTT13"/>
      <c r="UTU13"/>
      <c r="UTV13"/>
      <c r="UTW13"/>
      <c r="UTX13"/>
      <c r="UTY13"/>
      <c r="UTZ13"/>
      <c r="UUA13"/>
      <c r="UUB13"/>
      <c r="UUC13"/>
      <c r="UUD13"/>
      <c r="UUE13"/>
      <c r="UUF13"/>
      <c r="UUG13"/>
      <c r="UUH13"/>
      <c r="UUI13"/>
      <c r="UUJ13"/>
      <c r="UUK13"/>
      <c r="UUL13"/>
      <c r="UUM13"/>
      <c r="UUN13"/>
      <c r="UUO13"/>
      <c r="UUP13"/>
      <c r="UUQ13"/>
      <c r="UUR13"/>
      <c r="UUS13"/>
      <c r="UUT13"/>
      <c r="UUU13"/>
      <c r="UUV13"/>
      <c r="UUW13"/>
      <c r="UUX13"/>
      <c r="UUY13"/>
      <c r="UUZ13"/>
      <c r="UVA13"/>
      <c r="UVB13"/>
      <c r="UVC13"/>
      <c r="UVD13"/>
      <c r="UVE13"/>
      <c r="UVF13"/>
      <c r="UVG13"/>
      <c r="UVH13"/>
      <c r="UVI13"/>
      <c r="UVJ13"/>
      <c r="UVK13"/>
      <c r="UVL13"/>
      <c r="UVM13"/>
      <c r="UVN13"/>
      <c r="UVO13"/>
      <c r="UVP13"/>
      <c r="UVQ13"/>
      <c r="UVR13"/>
      <c r="UVS13"/>
      <c r="UVT13"/>
      <c r="UVU13"/>
      <c r="UVV13"/>
      <c r="UVW13"/>
      <c r="UVX13"/>
      <c r="UVY13"/>
      <c r="UVZ13"/>
      <c r="UWA13"/>
      <c r="UWB13"/>
      <c r="UWC13"/>
      <c r="UWD13"/>
      <c r="UWE13"/>
      <c r="UWF13"/>
      <c r="UWG13"/>
      <c r="UWH13"/>
      <c r="UWI13"/>
      <c r="UWJ13"/>
      <c r="UWK13"/>
      <c r="UWL13"/>
      <c r="UWM13"/>
      <c r="UWN13"/>
      <c r="UWO13"/>
      <c r="UWP13"/>
      <c r="UWQ13"/>
      <c r="UWR13"/>
      <c r="UWS13"/>
      <c r="UWT13"/>
      <c r="UWU13"/>
      <c r="UWV13"/>
      <c r="UWW13"/>
      <c r="UWX13"/>
      <c r="UWY13"/>
      <c r="UWZ13"/>
      <c r="UXA13"/>
      <c r="UXB13"/>
      <c r="UXC13"/>
      <c r="UXD13"/>
      <c r="UXE13"/>
      <c r="UXF13"/>
      <c r="UXG13"/>
      <c r="UXH13"/>
      <c r="UXI13"/>
      <c r="UXJ13"/>
      <c r="UXK13"/>
      <c r="UXL13"/>
      <c r="UXM13"/>
      <c r="UXN13"/>
      <c r="UXO13"/>
      <c r="UXP13"/>
      <c r="UXQ13"/>
      <c r="UXR13"/>
      <c r="UXS13"/>
      <c r="UXT13"/>
      <c r="UXU13"/>
      <c r="UXV13"/>
      <c r="UXW13"/>
      <c r="UXX13"/>
      <c r="UXY13"/>
      <c r="UXZ13"/>
      <c r="UYA13"/>
      <c r="UYB13"/>
      <c r="UYC13"/>
      <c r="UYD13"/>
      <c r="UYE13"/>
      <c r="UYF13"/>
      <c r="UYG13"/>
      <c r="UYH13"/>
      <c r="UYI13"/>
      <c r="UYJ13"/>
      <c r="UYK13"/>
      <c r="UYL13"/>
      <c r="UYM13"/>
      <c r="UYN13"/>
      <c r="UYO13"/>
      <c r="UYP13"/>
      <c r="UYQ13"/>
      <c r="UYR13"/>
      <c r="UYS13"/>
      <c r="UYT13"/>
      <c r="UYU13"/>
      <c r="UYV13"/>
      <c r="UYW13"/>
      <c r="UYX13"/>
      <c r="UYY13"/>
      <c r="UYZ13"/>
      <c r="UZA13"/>
      <c r="UZB13"/>
      <c r="UZC13"/>
      <c r="UZD13"/>
      <c r="UZE13"/>
      <c r="UZF13"/>
      <c r="UZG13"/>
      <c r="UZH13"/>
      <c r="UZI13"/>
      <c r="UZJ13"/>
      <c r="UZK13"/>
      <c r="UZL13"/>
      <c r="UZM13"/>
      <c r="UZN13"/>
      <c r="UZO13"/>
      <c r="UZP13"/>
      <c r="UZQ13"/>
      <c r="UZR13"/>
      <c r="UZS13"/>
      <c r="UZT13"/>
      <c r="UZU13"/>
      <c r="UZV13"/>
      <c r="UZW13"/>
      <c r="UZX13"/>
      <c r="UZY13"/>
      <c r="UZZ13"/>
      <c r="VAA13"/>
      <c r="VAB13"/>
      <c r="VAC13"/>
      <c r="VAD13"/>
      <c r="VAE13"/>
      <c r="VAF13"/>
      <c r="VAG13"/>
      <c r="VAH13"/>
      <c r="VAI13"/>
      <c r="VAJ13"/>
      <c r="VAK13"/>
      <c r="VAL13"/>
      <c r="VAM13"/>
      <c r="VAN13"/>
      <c r="VAO13"/>
      <c r="VAP13"/>
      <c r="VAQ13"/>
      <c r="VAR13"/>
      <c r="VAS13"/>
      <c r="VAT13"/>
      <c r="VAU13"/>
      <c r="VAV13"/>
      <c r="VAW13"/>
      <c r="VAX13"/>
      <c r="VAY13"/>
      <c r="VAZ13"/>
      <c r="VBA13"/>
      <c r="VBB13"/>
      <c r="VBC13"/>
      <c r="VBD13"/>
      <c r="VBE13"/>
      <c r="VBF13"/>
      <c r="VBG13"/>
      <c r="VBH13"/>
      <c r="VBI13"/>
      <c r="VBJ13"/>
      <c r="VBK13"/>
      <c r="VBL13"/>
      <c r="VBM13"/>
      <c r="VBN13"/>
      <c r="VBO13"/>
      <c r="VBP13"/>
      <c r="VBQ13"/>
      <c r="VBR13"/>
      <c r="VBS13"/>
      <c r="VBT13"/>
      <c r="VBU13"/>
      <c r="VBV13"/>
      <c r="VBW13"/>
      <c r="VBX13"/>
      <c r="VBY13"/>
      <c r="VBZ13"/>
      <c r="VCA13"/>
      <c r="VCB13"/>
      <c r="VCC13"/>
      <c r="VCD13"/>
      <c r="VCE13"/>
      <c r="VCF13"/>
      <c r="VCG13"/>
      <c r="VCH13"/>
      <c r="VCI13"/>
      <c r="VCJ13"/>
      <c r="VCK13"/>
      <c r="VCL13"/>
      <c r="VCM13"/>
      <c r="VCN13"/>
      <c r="VCO13"/>
      <c r="VCP13"/>
      <c r="VCQ13"/>
      <c r="VCR13"/>
      <c r="VCS13"/>
      <c r="VCT13"/>
      <c r="VCU13"/>
      <c r="VCV13"/>
      <c r="VCW13"/>
      <c r="VCX13"/>
      <c r="VCY13"/>
      <c r="VCZ13"/>
      <c r="VDA13"/>
      <c r="VDB13"/>
      <c r="VDC13"/>
      <c r="VDD13"/>
      <c r="VDE13"/>
      <c r="VDF13"/>
      <c r="VDG13"/>
      <c r="VDH13"/>
      <c r="VDI13"/>
      <c r="VDJ13"/>
      <c r="VDK13"/>
      <c r="VDL13"/>
      <c r="VDM13"/>
      <c r="VDN13"/>
      <c r="VDO13"/>
      <c r="VDP13"/>
      <c r="VDQ13"/>
      <c r="VDR13"/>
      <c r="VDS13"/>
      <c r="VDT13"/>
      <c r="VDU13"/>
      <c r="VDV13"/>
      <c r="VDW13"/>
      <c r="VDX13"/>
      <c r="VDY13"/>
      <c r="VDZ13"/>
      <c r="VEA13"/>
      <c r="VEB13"/>
      <c r="VEC13"/>
      <c r="VED13"/>
      <c r="VEE13"/>
      <c r="VEF13"/>
      <c r="VEG13"/>
      <c r="VEH13"/>
      <c r="VEI13"/>
      <c r="VEJ13"/>
      <c r="VEK13"/>
      <c r="VEL13"/>
      <c r="VEM13"/>
      <c r="VEN13"/>
      <c r="VEO13"/>
      <c r="VEP13"/>
      <c r="VEQ13"/>
      <c r="VER13"/>
      <c r="VES13"/>
      <c r="VET13"/>
      <c r="VEU13"/>
      <c r="VEV13"/>
      <c r="VEW13"/>
      <c r="VEX13"/>
      <c r="VEY13"/>
      <c r="VEZ13"/>
      <c r="VFA13"/>
      <c r="VFB13"/>
      <c r="VFC13"/>
      <c r="VFD13"/>
      <c r="VFE13"/>
      <c r="VFF13"/>
      <c r="VFG13"/>
      <c r="VFH13"/>
      <c r="VFI13"/>
      <c r="VFJ13"/>
      <c r="VFK13"/>
      <c r="VFL13"/>
      <c r="VFM13"/>
      <c r="VFN13"/>
      <c r="VFO13"/>
      <c r="VFP13"/>
      <c r="VFQ13"/>
      <c r="VFR13"/>
      <c r="VFS13"/>
      <c r="VFT13"/>
      <c r="VFU13"/>
      <c r="VFV13"/>
      <c r="VFW13"/>
      <c r="VFX13"/>
      <c r="VFY13"/>
      <c r="VFZ13"/>
      <c r="VGA13"/>
      <c r="VGB13"/>
      <c r="VGC13"/>
      <c r="VGD13"/>
      <c r="VGE13"/>
      <c r="VGF13"/>
      <c r="VGG13"/>
      <c r="VGH13"/>
      <c r="VGI13"/>
      <c r="VGJ13"/>
      <c r="VGK13"/>
      <c r="VGL13"/>
      <c r="VGM13"/>
      <c r="VGN13"/>
      <c r="VGO13"/>
      <c r="VGP13"/>
      <c r="VGQ13"/>
      <c r="VGR13"/>
      <c r="VGS13"/>
      <c r="VGT13"/>
      <c r="VGU13"/>
      <c r="VGV13"/>
      <c r="VGW13"/>
      <c r="VGX13"/>
      <c r="VGY13"/>
      <c r="VGZ13"/>
      <c r="VHA13"/>
      <c r="VHB13"/>
      <c r="VHC13"/>
      <c r="VHD13"/>
      <c r="VHE13"/>
      <c r="VHF13"/>
      <c r="VHG13"/>
      <c r="VHH13"/>
      <c r="VHI13"/>
      <c r="VHJ13"/>
      <c r="VHK13"/>
      <c r="VHL13"/>
      <c r="VHM13"/>
      <c r="VHN13"/>
      <c r="VHO13"/>
      <c r="VHP13"/>
      <c r="VHQ13"/>
      <c r="VHR13"/>
      <c r="VHS13"/>
      <c r="VHT13"/>
      <c r="VHU13"/>
      <c r="VHV13"/>
      <c r="VHW13"/>
      <c r="VHX13"/>
      <c r="VHY13"/>
      <c r="VHZ13"/>
      <c r="VIA13"/>
      <c r="VIB13"/>
      <c r="VIC13"/>
      <c r="VID13"/>
      <c r="VIE13"/>
      <c r="VIF13"/>
      <c r="VIG13"/>
      <c r="VIH13"/>
      <c r="VII13"/>
      <c r="VIJ13"/>
      <c r="VIK13"/>
      <c r="VIL13"/>
      <c r="VIM13"/>
      <c r="VIN13"/>
      <c r="VIO13"/>
      <c r="VIP13"/>
      <c r="VIQ13"/>
      <c r="VIR13"/>
      <c r="VIS13"/>
      <c r="VIT13"/>
      <c r="VIU13"/>
      <c r="VIV13"/>
      <c r="VIW13"/>
      <c r="VIX13"/>
      <c r="VIY13"/>
      <c r="VIZ13"/>
      <c r="VJA13"/>
      <c r="VJB13"/>
      <c r="VJC13"/>
      <c r="VJD13"/>
      <c r="VJE13"/>
      <c r="VJF13"/>
      <c r="VJG13"/>
      <c r="VJH13"/>
      <c r="VJI13"/>
      <c r="VJJ13"/>
      <c r="VJK13"/>
      <c r="VJL13"/>
      <c r="VJM13"/>
      <c r="VJN13"/>
      <c r="VJO13"/>
      <c r="VJP13"/>
      <c r="VJQ13"/>
      <c r="VJR13"/>
      <c r="VJS13"/>
      <c r="VJT13"/>
      <c r="VJU13"/>
      <c r="VJV13"/>
      <c r="VJW13"/>
      <c r="VJX13"/>
      <c r="VJY13"/>
      <c r="VJZ13"/>
      <c r="VKA13"/>
      <c r="VKB13"/>
      <c r="VKC13"/>
      <c r="VKD13"/>
      <c r="VKE13"/>
      <c r="VKF13"/>
      <c r="VKG13"/>
      <c r="VKH13"/>
      <c r="VKI13"/>
      <c r="VKJ13"/>
      <c r="VKK13"/>
      <c r="VKL13"/>
      <c r="VKM13"/>
      <c r="VKN13"/>
      <c r="VKO13"/>
      <c r="VKP13"/>
      <c r="VKQ13"/>
      <c r="VKR13"/>
      <c r="VKS13"/>
      <c r="VKT13"/>
      <c r="VKU13"/>
      <c r="VKV13"/>
      <c r="VKW13"/>
      <c r="VKX13"/>
      <c r="VKY13"/>
      <c r="VKZ13"/>
      <c r="VLA13"/>
      <c r="VLB13"/>
      <c r="VLC13"/>
      <c r="VLD13"/>
      <c r="VLE13"/>
      <c r="VLF13"/>
      <c r="VLG13"/>
      <c r="VLH13"/>
      <c r="VLI13"/>
      <c r="VLJ13"/>
      <c r="VLK13"/>
      <c r="VLL13"/>
      <c r="VLM13"/>
      <c r="VLN13"/>
      <c r="VLO13"/>
      <c r="VLP13"/>
      <c r="VLQ13"/>
      <c r="VLR13"/>
      <c r="VLS13"/>
      <c r="VLT13"/>
      <c r="VLU13"/>
      <c r="VLV13"/>
      <c r="VLW13"/>
      <c r="VLX13"/>
      <c r="VLY13"/>
      <c r="VLZ13"/>
      <c r="VMA13"/>
      <c r="VMB13"/>
      <c r="VMC13"/>
      <c r="VMD13"/>
      <c r="VME13"/>
      <c r="VMF13"/>
      <c r="VMG13"/>
      <c r="VMH13"/>
      <c r="VMI13"/>
      <c r="VMJ13"/>
      <c r="VMK13"/>
      <c r="VML13"/>
      <c r="VMM13"/>
      <c r="VMN13"/>
      <c r="VMO13"/>
      <c r="VMP13"/>
      <c r="VMQ13"/>
      <c r="VMR13"/>
      <c r="VMS13"/>
      <c r="VMT13"/>
      <c r="VMU13"/>
      <c r="VMV13"/>
      <c r="VMW13"/>
      <c r="VMX13"/>
      <c r="VMY13"/>
      <c r="VMZ13"/>
      <c r="VNA13"/>
      <c r="VNB13"/>
      <c r="VNC13"/>
      <c r="VND13"/>
      <c r="VNE13"/>
      <c r="VNF13"/>
      <c r="VNG13"/>
      <c r="VNH13"/>
      <c r="VNI13"/>
      <c r="VNJ13"/>
      <c r="VNK13"/>
      <c r="VNL13"/>
      <c r="VNM13"/>
      <c r="VNN13"/>
      <c r="VNO13"/>
      <c r="VNP13"/>
      <c r="VNQ13"/>
      <c r="VNR13"/>
      <c r="VNS13"/>
      <c r="VNT13"/>
      <c r="VNU13"/>
      <c r="VNV13"/>
      <c r="VNW13"/>
      <c r="VNX13"/>
      <c r="VNY13"/>
      <c r="VNZ13"/>
      <c r="VOA13"/>
      <c r="VOB13"/>
      <c r="VOC13"/>
      <c r="VOD13"/>
      <c r="VOE13"/>
      <c r="VOF13"/>
      <c r="VOG13"/>
      <c r="VOH13"/>
      <c r="VOI13"/>
      <c r="VOJ13"/>
      <c r="VOK13"/>
      <c r="VOL13"/>
      <c r="VOM13"/>
      <c r="VON13"/>
      <c r="VOO13"/>
      <c r="VOP13"/>
      <c r="VOQ13"/>
      <c r="VOR13"/>
      <c r="VOS13"/>
      <c r="VOT13"/>
      <c r="VOU13"/>
      <c r="VOV13"/>
      <c r="VOW13"/>
      <c r="VOX13"/>
      <c r="VOY13"/>
      <c r="VOZ13"/>
      <c r="VPA13"/>
      <c r="VPB13"/>
      <c r="VPC13"/>
      <c r="VPD13"/>
      <c r="VPE13"/>
      <c r="VPF13"/>
      <c r="VPG13"/>
      <c r="VPH13"/>
      <c r="VPI13"/>
      <c r="VPJ13"/>
      <c r="VPK13"/>
      <c r="VPL13"/>
      <c r="VPM13"/>
      <c r="VPN13"/>
      <c r="VPO13"/>
      <c r="VPP13"/>
      <c r="VPQ13"/>
      <c r="VPR13"/>
      <c r="VPS13"/>
      <c r="VPT13"/>
      <c r="VPU13"/>
      <c r="VPV13"/>
      <c r="VPW13"/>
      <c r="VPX13"/>
      <c r="VPY13"/>
      <c r="VPZ13"/>
      <c r="VQA13"/>
      <c r="VQB13"/>
      <c r="VQC13"/>
      <c r="VQD13"/>
      <c r="VQE13"/>
      <c r="VQF13"/>
      <c r="VQG13"/>
      <c r="VQH13"/>
      <c r="VQI13"/>
      <c r="VQJ13"/>
      <c r="VQK13"/>
      <c r="VQL13"/>
      <c r="VQM13"/>
      <c r="VQN13"/>
      <c r="VQO13"/>
      <c r="VQP13"/>
      <c r="VQQ13"/>
      <c r="VQR13"/>
      <c r="VQS13"/>
      <c r="VQT13"/>
      <c r="VQU13"/>
      <c r="VQV13"/>
      <c r="VQW13"/>
      <c r="VQX13"/>
      <c r="VQY13"/>
      <c r="VQZ13"/>
      <c r="VRA13"/>
      <c r="VRB13"/>
      <c r="VRC13"/>
      <c r="VRD13"/>
      <c r="VRE13"/>
      <c r="VRF13"/>
      <c r="VRG13"/>
      <c r="VRH13"/>
      <c r="VRI13"/>
      <c r="VRJ13"/>
      <c r="VRK13"/>
      <c r="VRL13"/>
      <c r="VRM13"/>
      <c r="VRN13"/>
      <c r="VRO13"/>
      <c r="VRP13"/>
      <c r="VRQ13"/>
      <c r="VRR13"/>
      <c r="VRS13"/>
      <c r="VRT13"/>
      <c r="VRU13"/>
      <c r="VRV13"/>
      <c r="VRW13"/>
      <c r="VRX13"/>
      <c r="VRY13"/>
      <c r="VRZ13"/>
      <c r="VSA13"/>
      <c r="VSB13"/>
      <c r="VSC13"/>
      <c r="VSD13"/>
      <c r="VSE13"/>
      <c r="VSF13"/>
      <c r="VSG13"/>
      <c r="VSH13"/>
      <c r="VSI13"/>
      <c r="VSJ13"/>
      <c r="VSK13"/>
      <c r="VSL13"/>
      <c r="VSM13"/>
      <c r="VSN13"/>
      <c r="VSO13"/>
      <c r="VSP13"/>
      <c r="VSQ13"/>
      <c r="VSR13"/>
      <c r="VSS13"/>
      <c r="VST13"/>
      <c r="VSU13"/>
      <c r="VSV13"/>
      <c r="VSW13"/>
      <c r="VSX13"/>
      <c r="VSY13"/>
      <c r="VSZ13"/>
      <c r="VTA13"/>
      <c r="VTB13"/>
      <c r="VTC13"/>
      <c r="VTD13"/>
      <c r="VTE13"/>
      <c r="VTF13"/>
      <c r="VTG13"/>
      <c r="VTH13"/>
      <c r="VTI13"/>
      <c r="VTJ13"/>
      <c r="VTK13"/>
      <c r="VTL13"/>
      <c r="VTM13"/>
      <c r="VTN13"/>
      <c r="VTO13"/>
      <c r="VTP13"/>
      <c r="VTQ13"/>
      <c r="VTR13"/>
      <c r="VTS13"/>
      <c r="VTT13"/>
      <c r="VTU13"/>
      <c r="VTV13"/>
      <c r="VTW13"/>
      <c r="VTX13"/>
      <c r="VTY13"/>
      <c r="VTZ13"/>
      <c r="VUA13"/>
      <c r="VUB13"/>
      <c r="VUC13"/>
      <c r="VUD13"/>
      <c r="VUE13"/>
      <c r="VUF13"/>
      <c r="VUG13"/>
      <c r="VUH13"/>
      <c r="VUI13"/>
      <c r="VUJ13"/>
      <c r="VUK13"/>
      <c r="VUL13"/>
      <c r="VUM13"/>
      <c r="VUN13"/>
      <c r="VUO13"/>
      <c r="VUP13"/>
      <c r="VUQ13"/>
      <c r="VUR13"/>
      <c r="VUS13"/>
      <c r="VUT13"/>
      <c r="VUU13"/>
      <c r="VUV13"/>
      <c r="VUW13"/>
      <c r="VUX13"/>
      <c r="VUY13"/>
      <c r="VUZ13"/>
      <c r="VVA13"/>
      <c r="VVB13"/>
      <c r="VVC13"/>
      <c r="VVD13"/>
      <c r="VVE13"/>
      <c r="VVF13"/>
      <c r="VVG13"/>
      <c r="VVH13"/>
      <c r="VVI13"/>
      <c r="VVJ13"/>
      <c r="VVK13"/>
      <c r="VVL13"/>
      <c r="VVM13"/>
      <c r="VVN13"/>
      <c r="VVO13"/>
      <c r="VVP13"/>
      <c r="VVQ13"/>
      <c r="VVR13"/>
      <c r="VVS13"/>
      <c r="VVT13"/>
      <c r="VVU13"/>
      <c r="VVV13"/>
      <c r="VVW13"/>
      <c r="VVX13"/>
      <c r="VVY13"/>
      <c r="VVZ13"/>
      <c r="VWA13"/>
      <c r="VWB13"/>
      <c r="VWC13"/>
      <c r="VWD13"/>
      <c r="VWE13"/>
      <c r="VWF13"/>
      <c r="VWG13"/>
      <c r="VWH13"/>
      <c r="VWI13"/>
      <c r="VWJ13"/>
      <c r="VWK13"/>
      <c r="VWL13"/>
      <c r="VWM13"/>
      <c r="VWN13"/>
      <c r="VWO13"/>
      <c r="VWP13"/>
      <c r="VWQ13"/>
      <c r="VWR13"/>
      <c r="VWS13"/>
      <c r="VWT13"/>
      <c r="VWU13"/>
      <c r="VWV13"/>
      <c r="VWW13"/>
      <c r="VWX13"/>
      <c r="VWY13"/>
      <c r="VWZ13"/>
      <c r="VXA13"/>
      <c r="VXB13"/>
      <c r="VXC13"/>
      <c r="VXD13"/>
      <c r="VXE13"/>
      <c r="VXF13"/>
      <c r="VXG13"/>
      <c r="VXH13"/>
      <c r="VXI13"/>
      <c r="VXJ13"/>
      <c r="VXK13"/>
      <c r="VXL13"/>
      <c r="VXM13"/>
      <c r="VXN13"/>
      <c r="VXO13"/>
      <c r="VXP13"/>
      <c r="VXQ13"/>
      <c r="VXR13"/>
      <c r="VXS13"/>
      <c r="VXT13"/>
      <c r="VXU13"/>
      <c r="VXV13"/>
      <c r="VXW13"/>
      <c r="VXX13"/>
      <c r="VXY13"/>
      <c r="VXZ13"/>
      <c r="VYA13"/>
      <c r="VYB13"/>
      <c r="VYC13"/>
      <c r="VYD13"/>
      <c r="VYE13"/>
      <c r="VYF13"/>
      <c r="VYG13"/>
      <c r="VYH13"/>
      <c r="VYI13"/>
      <c r="VYJ13"/>
      <c r="VYK13"/>
      <c r="VYL13"/>
      <c r="VYM13"/>
      <c r="VYN13"/>
      <c r="VYO13"/>
      <c r="VYP13"/>
      <c r="VYQ13"/>
      <c r="VYR13"/>
      <c r="VYS13"/>
      <c r="VYT13"/>
      <c r="VYU13"/>
      <c r="VYV13"/>
      <c r="VYW13"/>
      <c r="VYX13"/>
      <c r="VYY13"/>
      <c r="VYZ13"/>
      <c r="VZA13"/>
      <c r="VZB13"/>
      <c r="VZC13"/>
      <c r="VZD13"/>
      <c r="VZE13"/>
      <c r="VZF13"/>
      <c r="VZG13"/>
      <c r="VZH13"/>
      <c r="VZI13"/>
      <c r="VZJ13"/>
      <c r="VZK13"/>
      <c r="VZL13"/>
      <c r="VZM13"/>
      <c r="VZN13"/>
      <c r="VZO13"/>
      <c r="VZP13"/>
      <c r="VZQ13"/>
      <c r="VZR13"/>
      <c r="VZS13"/>
      <c r="VZT13"/>
      <c r="VZU13"/>
      <c r="VZV13"/>
      <c r="VZW13"/>
      <c r="VZX13"/>
      <c r="VZY13"/>
      <c r="VZZ13"/>
      <c r="WAA13"/>
      <c r="WAB13"/>
      <c r="WAC13"/>
      <c r="WAD13"/>
      <c r="WAE13"/>
      <c r="WAF13"/>
      <c r="WAG13"/>
      <c r="WAH13"/>
      <c r="WAI13"/>
      <c r="WAJ13"/>
      <c r="WAK13"/>
      <c r="WAL13"/>
      <c r="WAM13"/>
      <c r="WAN13"/>
      <c r="WAO13"/>
      <c r="WAP13"/>
      <c r="WAQ13"/>
      <c r="WAR13"/>
      <c r="WAS13"/>
      <c r="WAT13"/>
      <c r="WAU13"/>
      <c r="WAV13"/>
      <c r="WAW13"/>
      <c r="WAX13"/>
      <c r="WAY13"/>
      <c r="WAZ13"/>
      <c r="WBA13"/>
      <c r="WBB13"/>
      <c r="WBC13"/>
      <c r="WBD13"/>
      <c r="WBE13"/>
      <c r="WBF13"/>
      <c r="WBG13"/>
      <c r="WBH13"/>
      <c r="WBI13"/>
      <c r="WBJ13"/>
      <c r="WBK13"/>
      <c r="WBL13"/>
      <c r="WBM13"/>
      <c r="WBN13"/>
      <c r="WBO13"/>
      <c r="WBP13"/>
      <c r="WBQ13"/>
      <c r="WBR13"/>
      <c r="WBS13"/>
      <c r="WBT13"/>
      <c r="WBU13"/>
      <c r="WBV13"/>
      <c r="WBW13"/>
      <c r="WBX13"/>
      <c r="WBY13"/>
      <c r="WBZ13"/>
      <c r="WCA13"/>
      <c r="WCB13"/>
      <c r="WCC13"/>
      <c r="WCD13"/>
      <c r="WCE13"/>
      <c r="WCF13"/>
      <c r="WCG13"/>
      <c r="WCH13"/>
      <c r="WCI13"/>
      <c r="WCJ13"/>
      <c r="WCK13"/>
      <c r="WCL13"/>
      <c r="WCM13"/>
      <c r="WCN13"/>
      <c r="WCO13"/>
      <c r="WCP13"/>
      <c r="WCQ13"/>
      <c r="WCR13"/>
      <c r="WCS13"/>
      <c r="WCT13"/>
      <c r="WCU13"/>
      <c r="WCV13"/>
      <c r="WCW13"/>
      <c r="WCX13"/>
      <c r="WCY13"/>
      <c r="WCZ13"/>
      <c r="WDA13"/>
      <c r="WDB13"/>
      <c r="WDC13"/>
      <c r="WDD13"/>
      <c r="WDE13"/>
      <c r="WDF13"/>
      <c r="WDG13"/>
      <c r="WDH13"/>
      <c r="WDI13"/>
      <c r="WDJ13"/>
      <c r="WDK13"/>
      <c r="WDL13"/>
      <c r="WDM13"/>
      <c r="WDN13"/>
      <c r="WDO13"/>
      <c r="WDP13"/>
      <c r="WDQ13"/>
      <c r="WDR13"/>
      <c r="WDS13"/>
      <c r="WDT13"/>
      <c r="WDU13"/>
      <c r="WDV13"/>
      <c r="WDW13"/>
      <c r="WDX13"/>
      <c r="WDY13"/>
      <c r="WDZ13"/>
      <c r="WEA13"/>
      <c r="WEB13"/>
      <c r="WEC13"/>
      <c r="WED13"/>
      <c r="WEE13"/>
      <c r="WEF13"/>
      <c r="WEG13"/>
      <c r="WEH13"/>
      <c r="WEI13"/>
      <c r="WEJ13"/>
      <c r="WEK13"/>
      <c r="WEL13"/>
      <c r="WEM13"/>
      <c r="WEN13"/>
      <c r="WEO13"/>
      <c r="WEP13"/>
      <c r="WEQ13"/>
      <c r="WER13"/>
      <c r="WES13"/>
      <c r="WET13"/>
      <c r="WEU13"/>
      <c r="WEV13"/>
      <c r="WEW13"/>
      <c r="WEX13"/>
      <c r="WEY13"/>
      <c r="WEZ13"/>
      <c r="WFA13"/>
      <c r="WFB13"/>
      <c r="WFC13"/>
      <c r="WFD13"/>
      <c r="WFE13"/>
      <c r="WFF13"/>
      <c r="WFG13"/>
      <c r="WFH13"/>
      <c r="WFI13"/>
      <c r="WFJ13"/>
      <c r="WFK13"/>
      <c r="WFL13"/>
      <c r="WFM13"/>
      <c r="WFN13"/>
      <c r="WFO13"/>
      <c r="WFP13"/>
      <c r="WFQ13"/>
      <c r="WFR13"/>
      <c r="WFS13"/>
      <c r="WFT13"/>
      <c r="WFU13"/>
      <c r="WFV13"/>
      <c r="WFW13"/>
      <c r="WFX13"/>
      <c r="WFY13"/>
      <c r="WFZ13"/>
      <c r="WGA13"/>
      <c r="WGB13"/>
      <c r="WGC13"/>
      <c r="WGD13"/>
      <c r="WGE13"/>
      <c r="WGF13"/>
      <c r="WGG13"/>
      <c r="WGH13"/>
      <c r="WGI13"/>
      <c r="WGJ13"/>
      <c r="WGK13"/>
      <c r="WGL13"/>
      <c r="WGM13"/>
      <c r="WGN13"/>
      <c r="WGO13"/>
      <c r="WGP13"/>
      <c r="WGQ13"/>
      <c r="WGR13"/>
      <c r="WGS13"/>
      <c r="WGT13"/>
      <c r="WGU13"/>
      <c r="WGV13"/>
      <c r="WGW13"/>
      <c r="WGX13"/>
      <c r="WGY13"/>
      <c r="WGZ13"/>
      <c r="WHA13"/>
      <c r="WHB13"/>
      <c r="WHC13"/>
      <c r="WHD13"/>
      <c r="WHE13"/>
      <c r="WHF13"/>
      <c r="WHG13"/>
      <c r="WHH13"/>
      <c r="WHI13"/>
      <c r="WHJ13"/>
      <c r="WHK13"/>
      <c r="WHL13"/>
      <c r="WHM13"/>
      <c r="WHN13"/>
      <c r="WHO13"/>
      <c r="WHP13"/>
      <c r="WHQ13"/>
      <c r="WHR13"/>
      <c r="WHS13"/>
      <c r="WHT13"/>
      <c r="WHU13"/>
      <c r="WHV13"/>
      <c r="WHW13"/>
      <c r="WHX13"/>
      <c r="WHY13"/>
      <c r="WHZ13"/>
      <c r="WIA13"/>
      <c r="WIB13"/>
      <c r="WIC13"/>
      <c r="WID13"/>
      <c r="WIE13"/>
      <c r="WIF13"/>
      <c r="WIG13"/>
      <c r="WIH13"/>
      <c r="WII13"/>
      <c r="WIJ13"/>
      <c r="WIK13"/>
      <c r="WIL13"/>
      <c r="WIM13"/>
      <c r="WIN13"/>
      <c r="WIO13"/>
      <c r="WIP13"/>
      <c r="WIQ13"/>
      <c r="WIR13"/>
      <c r="WIS13"/>
      <c r="WIT13"/>
      <c r="WIU13"/>
      <c r="WIV13"/>
      <c r="WIW13"/>
      <c r="WIX13"/>
      <c r="WIY13"/>
      <c r="WIZ13"/>
      <c r="WJA13"/>
      <c r="WJB13"/>
      <c r="WJC13"/>
      <c r="WJD13"/>
      <c r="WJE13"/>
      <c r="WJF13"/>
      <c r="WJG13"/>
      <c r="WJH13"/>
      <c r="WJI13"/>
      <c r="WJJ13"/>
      <c r="WJK13"/>
      <c r="WJL13"/>
      <c r="WJM13"/>
      <c r="WJN13"/>
      <c r="WJO13"/>
      <c r="WJP13"/>
      <c r="WJQ13"/>
      <c r="WJR13"/>
      <c r="WJS13"/>
      <c r="WJT13"/>
      <c r="WJU13"/>
      <c r="WJV13"/>
      <c r="WJW13"/>
      <c r="WJX13"/>
      <c r="WJY13"/>
      <c r="WJZ13"/>
      <c r="WKA13"/>
      <c r="WKB13"/>
      <c r="WKC13"/>
      <c r="WKD13"/>
      <c r="WKE13"/>
      <c r="WKF13"/>
      <c r="WKG13"/>
      <c r="WKH13"/>
      <c r="WKI13"/>
      <c r="WKJ13"/>
      <c r="WKK13"/>
      <c r="WKL13"/>
      <c r="WKM13"/>
      <c r="WKN13"/>
      <c r="WKO13"/>
      <c r="WKP13"/>
      <c r="WKQ13"/>
      <c r="WKR13"/>
      <c r="WKS13"/>
      <c r="WKT13"/>
      <c r="WKU13"/>
      <c r="WKV13"/>
      <c r="WKW13"/>
      <c r="WKX13"/>
      <c r="WKY13"/>
      <c r="WKZ13"/>
      <c r="WLA13"/>
      <c r="WLB13"/>
      <c r="WLC13"/>
      <c r="WLD13"/>
      <c r="WLE13"/>
      <c r="WLF13"/>
      <c r="WLG13"/>
      <c r="WLH13"/>
      <c r="WLI13"/>
      <c r="WLJ13"/>
      <c r="WLK13"/>
      <c r="WLL13"/>
      <c r="WLM13"/>
      <c r="WLN13"/>
      <c r="WLO13"/>
      <c r="WLP13"/>
      <c r="WLQ13"/>
      <c r="WLR13"/>
      <c r="WLS13"/>
      <c r="WLT13"/>
      <c r="WLU13"/>
      <c r="WLV13"/>
      <c r="WLW13"/>
      <c r="WLX13"/>
      <c r="WLY13"/>
      <c r="WLZ13"/>
      <c r="WMA13"/>
      <c r="WMB13"/>
      <c r="WMC13"/>
      <c r="WMD13"/>
      <c r="WME13"/>
      <c r="WMF13"/>
      <c r="WMG13"/>
      <c r="WMH13"/>
      <c r="WMI13"/>
      <c r="WMJ13"/>
      <c r="WMK13"/>
      <c r="WML13"/>
      <c r="WMM13"/>
      <c r="WMN13"/>
      <c r="WMO13"/>
      <c r="WMP13"/>
      <c r="WMQ13"/>
      <c r="WMR13"/>
      <c r="WMS13"/>
      <c r="WMT13"/>
      <c r="WMU13"/>
      <c r="WMV13"/>
      <c r="WMW13"/>
      <c r="WMX13"/>
      <c r="WMY13"/>
      <c r="WMZ13"/>
      <c r="WNA13"/>
      <c r="WNB13"/>
      <c r="WNC13"/>
      <c r="WND13"/>
      <c r="WNE13"/>
      <c r="WNF13"/>
      <c r="WNG13"/>
      <c r="WNH13"/>
      <c r="WNI13"/>
      <c r="WNJ13"/>
      <c r="WNK13"/>
      <c r="WNL13"/>
      <c r="WNM13"/>
      <c r="WNN13"/>
      <c r="WNO13"/>
      <c r="WNP13"/>
      <c r="WNQ13"/>
      <c r="WNR13"/>
      <c r="WNS13"/>
      <c r="WNT13"/>
      <c r="WNU13"/>
      <c r="WNV13"/>
      <c r="WNW13"/>
      <c r="WNX13"/>
      <c r="WNY13"/>
      <c r="WNZ13"/>
      <c r="WOA13"/>
      <c r="WOB13"/>
      <c r="WOC13"/>
      <c r="WOD13"/>
      <c r="WOE13"/>
      <c r="WOF13"/>
      <c r="WOG13"/>
      <c r="WOH13"/>
      <c r="WOI13"/>
      <c r="WOJ13"/>
      <c r="WOK13"/>
      <c r="WOL13"/>
      <c r="WOM13"/>
      <c r="WON13"/>
      <c r="WOO13"/>
      <c r="WOP13"/>
      <c r="WOQ13"/>
      <c r="WOR13"/>
      <c r="WOS13"/>
      <c r="WOT13"/>
      <c r="WOU13"/>
      <c r="WOV13"/>
      <c r="WOW13"/>
      <c r="WOX13"/>
      <c r="WOY13"/>
      <c r="WOZ13"/>
      <c r="WPA13"/>
      <c r="WPB13"/>
      <c r="WPC13"/>
      <c r="WPD13"/>
      <c r="WPE13"/>
      <c r="WPF13"/>
      <c r="WPG13"/>
      <c r="WPH13"/>
      <c r="WPI13"/>
      <c r="WPJ13"/>
      <c r="WPK13"/>
      <c r="WPL13"/>
      <c r="WPM13"/>
      <c r="WPN13"/>
      <c r="WPO13"/>
      <c r="WPP13"/>
      <c r="WPQ13"/>
      <c r="WPR13"/>
      <c r="WPS13"/>
      <c r="WPT13"/>
      <c r="WPU13"/>
      <c r="WPV13"/>
      <c r="WPW13"/>
      <c r="WPX13"/>
      <c r="WPY13"/>
      <c r="WPZ13"/>
      <c r="WQA13"/>
      <c r="WQB13"/>
      <c r="WQC13"/>
      <c r="WQD13"/>
      <c r="WQE13"/>
      <c r="WQF13"/>
      <c r="WQG13"/>
      <c r="WQH13"/>
      <c r="WQI13"/>
      <c r="WQJ13"/>
      <c r="WQK13"/>
      <c r="WQL13"/>
      <c r="WQM13"/>
      <c r="WQN13"/>
      <c r="WQO13"/>
      <c r="WQP13"/>
      <c r="WQQ13"/>
      <c r="WQR13"/>
      <c r="WQS13"/>
      <c r="WQT13"/>
      <c r="WQU13"/>
      <c r="WQV13"/>
      <c r="WQW13"/>
      <c r="WQX13"/>
      <c r="WQY13"/>
      <c r="WQZ13"/>
      <c r="WRA13"/>
      <c r="WRB13"/>
      <c r="WRC13"/>
      <c r="WRD13"/>
      <c r="WRE13"/>
      <c r="WRF13"/>
      <c r="WRG13"/>
      <c r="WRH13"/>
      <c r="WRI13"/>
      <c r="WRJ13"/>
      <c r="WRK13"/>
      <c r="WRL13"/>
      <c r="WRM13"/>
      <c r="WRN13"/>
      <c r="WRO13"/>
      <c r="WRP13"/>
      <c r="WRQ13"/>
      <c r="WRR13"/>
      <c r="WRS13"/>
      <c r="WRT13"/>
      <c r="WRU13"/>
      <c r="WRV13"/>
      <c r="WRW13"/>
      <c r="WRX13"/>
      <c r="WRY13"/>
      <c r="WRZ13"/>
      <c r="WSA13"/>
      <c r="WSB13"/>
      <c r="WSC13"/>
      <c r="WSD13"/>
      <c r="WSE13"/>
      <c r="WSF13"/>
      <c r="WSG13"/>
      <c r="WSH13"/>
      <c r="WSI13"/>
      <c r="WSJ13"/>
      <c r="WSK13"/>
      <c r="WSL13"/>
      <c r="WSM13"/>
      <c r="WSN13"/>
      <c r="WSO13"/>
      <c r="WSP13"/>
      <c r="WSQ13"/>
      <c r="WSR13"/>
      <c r="WSS13"/>
      <c r="WST13"/>
      <c r="WSU13"/>
      <c r="WSV13"/>
      <c r="WSW13"/>
      <c r="WSX13"/>
      <c r="WSY13"/>
      <c r="WSZ13"/>
      <c r="WTA13"/>
      <c r="WTB13"/>
      <c r="WTC13"/>
      <c r="WTD13"/>
      <c r="WTE13"/>
      <c r="WTF13"/>
      <c r="WTG13"/>
      <c r="WTH13"/>
      <c r="WTI13"/>
      <c r="WTJ13"/>
      <c r="WTK13"/>
      <c r="WTL13"/>
      <c r="WTM13"/>
      <c r="WTN13"/>
      <c r="WTO13"/>
      <c r="WTP13"/>
      <c r="WTQ13"/>
      <c r="WTR13"/>
      <c r="WTS13"/>
      <c r="WTT13"/>
      <c r="WTU13"/>
      <c r="WTV13"/>
      <c r="WTW13"/>
      <c r="WTX13"/>
      <c r="WTY13"/>
      <c r="WTZ13"/>
      <c r="WUA13"/>
      <c r="WUB13"/>
      <c r="WUC13"/>
      <c r="WUD13"/>
      <c r="WUE13"/>
      <c r="WUF13"/>
      <c r="WUG13"/>
      <c r="WUH13"/>
      <c r="WUI13"/>
      <c r="WUJ13"/>
      <c r="WUK13"/>
      <c r="WUL13"/>
      <c r="WUM13"/>
      <c r="WUN13"/>
      <c r="WUO13"/>
      <c r="WUP13"/>
      <c r="WUQ13"/>
      <c r="WUR13"/>
      <c r="WUS13"/>
      <c r="WUT13"/>
      <c r="WUU13"/>
      <c r="WUV13"/>
      <c r="WUW13"/>
      <c r="WUX13"/>
      <c r="WUY13"/>
      <c r="WUZ13"/>
      <c r="WVA13"/>
      <c r="WVB13"/>
      <c r="WVC13"/>
      <c r="WVD13"/>
      <c r="WVE13"/>
      <c r="WVF13"/>
      <c r="WVG13"/>
      <c r="WVH13"/>
      <c r="WVI13"/>
      <c r="WVJ13"/>
      <c r="WVK13"/>
      <c r="WVL13"/>
      <c r="WVM13"/>
      <c r="WVN13"/>
      <c r="WVO13"/>
      <c r="WVP13"/>
      <c r="WVQ13"/>
      <c r="WVR13"/>
      <c r="WVS13"/>
      <c r="WVT13"/>
      <c r="WVU13"/>
      <c r="WVV13"/>
      <c r="WVW13"/>
      <c r="WVX13"/>
      <c r="WVY13"/>
      <c r="WVZ13"/>
      <c r="WWA13"/>
      <c r="WWB13"/>
      <c r="WWC13"/>
      <c r="WWD13"/>
      <c r="WWE13"/>
      <c r="WWF13"/>
      <c r="WWG13"/>
      <c r="WWH13"/>
      <c r="WWI13"/>
      <c r="WWJ13"/>
      <c r="WWK13"/>
      <c r="WWL13"/>
      <c r="WWM13"/>
      <c r="WWN13"/>
      <c r="WWO13"/>
      <c r="WWP13"/>
      <c r="WWQ13"/>
      <c r="WWR13"/>
      <c r="WWS13"/>
      <c r="WWT13"/>
      <c r="WWU13"/>
      <c r="WWV13"/>
      <c r="WWW13"/>
      <c r="WWX13"/>
      <c r="WWY13"/>
      <c r="WWZ13"/>
      <c r="WXA13"/>
      <c r="WXB13"/>
      <c r="WXC13"/>
      <c r="WXD13"/>
      <c r="WXE13"/>
      <c r="WXF13"/>
      <c r="WXG13"/>
      <c r="WXH13"/>
      <c r="WXI13"/>
      <c r="WXJ13"/>
      <c r="WXK13"/>
      <c r="WXL13"/>
      <c r="WXM13"/>
      <c r="WXN13"/>
      <c r="WXO13"/>
      <c r="WXP13"/>
      <c r="WXQ13"/>
      <c r="WXR13"/>
      <c r="WXS13"/>
      <c r="WXT13"/>
      <c r="WXU13"/>
      <c r="WXV13"/>
      <c r="WXW13"/>
      <c r="WXX13"/>
      <c r="WXY13"/>
      <c r="WXZ13"/>
      <c r="WYA13"/>
      <c r="WYB13"/>
      <c r="WYC13"/>
      <c r="WYD13"/>
      <c r="WYE13"/>
      <c r="WYF13"/>
      <c r="WYG13"/>
      <c r="WYH13"/>
      <c r="WYI13"/>
      <c r="WYJ13"/>
      <c r="WYK13"/>
      <c r="WYL13"/>
      <c r="WYM13"/>
      <c r="WYN13"/>
      <c r="WYO13"/>
      <c r="WYP13"/>
      <c r="WYQ13"/>
      <c r="WYR13"/>
      <c r="WYS13"/>
      <c r="WYT13"/>
      <c r="WYU13"/>
      <c r="WYV13"/>
      <c r="WYW13"/>
      <c r="WYX13"/>
      <c r="WYY13"/>
      <c r="WYZ13"/>
      <c r="WZA13"/>
      <c r="WZB13"/>
      <c r="WZC13"/>
      <c r="WZD13"/>
      <c r="WZE13"/>
      <c r="WZF13"/>
      <c r="WZG13"/>
      <c r="WZH13"/>
      <c r="WZI13"/>
      <c r="WZJ13"/>
      <c r="WZK13"/>
      <c r="WZL13"/>
      <c r="WZM13"/>
      <c r="WZN13"/>
      <c r="WZO13"/>
      <c r="WZP13"/>
      <c r="WZQ13"/>
      <c r="WZR13"/>
      <c r="WZS13"/>
      <c r="WZT13"/>
      <c r="WZU13"/>
      <c r="WZV13"/>
      <c r="WZW13"/>
      <c r="WZX13"/>
      <c r="WZY13"/>
      <c r="WZZ13"/>
      <c r="XAA13"/>
      <c r="XAB13"/>
      <c r="XAC13"/>
      <c r="XAD13"/>
      <c r="XAE13"/>
      <c r="XAF13"/>
      <c r="XAG13"/>
      <c r="XAH13"/>
      <c r="XAI13"/>
      <c r="XAJ13"/>
      <c r="XAK13"/>
      <c r="XAL13"/>
      <c r="XAM13"/>
      <c r="XAN13"/>
      <c r="XAO13"/>
      <c r="XAP13"/>
      <c r="XAQ13"/>
      <c r="XAR13"/>
      <c r="XAS13"/>
      <c r="XAT13"/>
      <c r="XAU13"/>
      <c r="XAV13"/>
      <c r="XAW13"/>
      <c r="XAX13"/>
      <c r="XAY13"/>
      <c r="XAZ13"/>
      <c r="XBA13"/>
      <c r="XBB13"/>
      <c r="XBC13"/>
      <c r="XBD13"/>
      <c r="XBE13"/>
      <c r="XBF13"/>
      <c r="XBG13"/>
      <c r="XBH13"/>
      <c r="XBI13"/>
      <c r="XBJ13"/>
      <c r="XBK13"/>
      <c r="XBL13"/>
      <c r="XBM13"/>
      <c r="XBN13"/>
      <c r="XBO13"/>
      <c r="XBP13"/>
      <c r="XBQ13"/>
      <c r="XBR13"/>
      <c r="XBS13"/>
      <c r="XBT13"/>
      <c r="XBU13"/>
      <c r="XBV13"/>
      <c r="XBW13"/>
      <c r="XBX13"/>
      <c r="XBY13"/>
    </row>
    <row r="14" spans="2:16301" s="9" customFormat="1" ht="66.599999999999994" customHeight="1">
      <c r="B14" s="107" t="s">
        <v>2473</v>
      </c>
      <c r="C14" s="108" t="s">
        <v>2312</v>
      </c>
      <c r="D14" s="108" t="s">
        <v>2303</v>
      </c>
      <c r="E14" s="206" t="s">
        <v>3177</v>
      </c>
      <c r="F14" s="207" t="s">
        <v>293</v>
      </c>
      <c r="G14" s="86" t="s">
        <v>1415</v>
      </c>
      <c r="H14" s="86" t="s">
        <v>169</v>
      </c>
      <c r="I14" s="207" t="s">
        <v>2091</v>
      </c>
      <c r="J14" s="208" t="s">
        <v>3178</v>
      </c>
      <c r="K14"/>
      <c r="L14"/>
      <c r="M14"/>
      <c r="N14"/>
      <c r="O14"/>
      <c r="P14"/>
      <c r="Q14"/>
      <c r="R14"/>
      <c r="S14"/>
      <c r="T14"/>
      <c r="U14"/>
      <c r="V14"/>
      <c r="W14"/>
      <c r="X14"/>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c r="GH14"/>
      <c r="GI14"/>
      <c r="GJ14"/>
      <c r="GK14"/>
      <c r="GL14"/>
      <c r="GM14"/>
      <c r="GN14"/>
      <c r="GO14"/>
      <c r="GP14"/>
      <c r="GQ14"/>
      <c r="GR14"/>
      <c r="GS14"/>
      <c r="GT14"/>
      <c r="GU14"/>
      <c r="GV14"/>
      <c r="GW14"/>
      <c r="GX14"/>
      <c r="GY14"/>
      <c r="GZ14"/>
      <c r="HA14"/>
      <c r="HB14"/>
      <c r="HC14"/>
      <c r="HD14"/>
      <c r="HE14"/>
      <c r="HF14"/>
      <c r="HG14"/>
      <c r="HH14"/>
      <c r="HI14"/>
      <c r="HJ14"/>
      <c r="HK14"/>
      <c r="HL14"/>
      <c r="HM14"/>
      <c r="HN14"/>
      <c r="HO14"/>
      <c r="HP14"/>
      <c r="HQ14"/>
      <c r="HR14"/>
      <c r="HS14"/>
      <c r="HT14"/>
      <c r="HU14"/>
      <c r="HV14"/>
      <c r="HW14"/>
      <c r="HX14"/>
      <c r="HY14"/>
      <c r="HZ14"/>
      <c r="IA14"/>
      <c r="IB14"/>
      <c r="IC14"/>
      <c r="ID14"/>
      <c r="IE14"/>
      <c r="IF14"/>
      <c r="IG14"/>
      <c r="IH14"/>
      <c r="II14"/>
      <c r="IJ14"/>
      <c r="IK14"/>
      <c r="IL14"/>
      <c r="IM14"/>
      <c r="IN14"/>
      <c r="IO14"/>
      <c r="IP14"/>
      <c r="IQ14"/>
      <c r="IR14"/>
      <c r="IS14"/>
      <c r="IT14"/>
      <c r="IU14"/>
      <c r="IV14"/>
      <c r="IW14"/>
      <c r="IX14"/>
      <c r="IY14"/>
      <c r="IZ14"/>
      <c r="JA14"/>
      <c r="JB14"/>
      <c r="JC14"/>
      <c r="JD14"/>
      <c r="JE14"/>
      <c r="JF14"/>
      <c r="JG14"/>
      <c r="JH14"/>
      <c r="JI14"/>
      <c r="JJ14"/>
      <c r="JK14"/>
      <c r="JL14"/>
      <c r="JM14"/>
      <c r="JN14"/>
      <c r="JO14"/>
      <c r="JP14"/>
      <c r="JQ14"/>
      <c r="JR14"/>
      <c r="JS14"/>
      <c r="JT14"/>
      <c r="JU14"/>
      <c r="JV14"/>
      <c r="JW14"/>
      <c r="JX14"/>
      <c r="JY14"/>
      <c r="JZ14"/>
      <c r="KA14"/>
      <c r="KB14"/>
      <c r="KC14"/>
      <c r="KD14"/>
      <c r="KE14"/>
      <c r="KF14"/>
      <c r="KG14"/>
      <c r="KH14"/>
      <c r="KI14"/>
      <c r="KJ14"/>
      <c r="KK14"/>
      <c r="KL14"/>
      <c r="KM14"/>
      <c r="KN14"/>
      <c r="KO14"/>
      <c r="KP14"/>
      <c r="KQ14"/>
      <c r="KR14"/>
      <c r="KS14"/>
      <c r="KT14"/>
      <c r="KU14"/>
      <c r="KV14"/>
      <c r="KW14"/>
      <c r="KX14"/>
      <c r="KY14"/>
      <c r="KZ14"/>
      <c r="LA14"/>
      <c r="LB14"/>
      <c r="LC14"/>
      <c r="LD14"/>
      <c r="LE14"/>
      <c r="LF14"/>
      <c r="LG14"/>
      <c r="LH14"/>
      <c r="LI14"/>
      <c r="LJ14"/>
      <c r="LK14"/>
      <c r="LL14"/>
      <c r="LM14"/>
      <c r="LN14"/>
      <c r="LO14"/>
      <c r="LP14"/>
      <c r="LQ14"/>
      <c r="LR14"/>
      <c r="LS14"/>
      <c r="LT14"/>
      <c r="LU14"/>
      <c r="LV14"/>
      <c r="LW14"/>
      <c r="LX14"/>
      <c r="LY14"/>
      <c r="LZ14"/>
      <c r="MA14"/>
      <c r="MB14"/>
      <c r="MC14"/>
      <c r="MD14"/>
      <c r="ME14"/>
      <c r="MF14"/>
      <c r="MG14"/>
      <c r="MH14"/>
      <c r="MI14"/>
      <c r="MJ14"/>
      <c r="MK14"/>
      <c r="ML14"/>
      <c r="MM14"/>
      <c r="MN14"/>
      <c r="MO14"/>
      <c r="MP14"/>
      <c r="MQ14"/>
      <c r="MR14"/>
      <c r="MS14"/>
      <c r="MT14"/>
      <c r="MU14"/>
      <c r="MV14"/>
      <c r="MW14"/>
      <c r="MX14"/>
      <c r="MY14"/>
      <c r="MZ14"/>
      <c r="NA14"/>
      <c r="NB14"/>
      <c r="NC14"/>
      <c r="ND14"/>
      <c r="NE14"/>
      <c r="NF14"/>
      <c r="NG14"/>
      <c r="NH14"/>
      <c r="NI14"/>
      <c r="NJ14"/>
      <c r="NK14"/>
      <c r="NL14"/>
      <c r="NM14"/>
      <c r="NN14"/>
      <c r="NO14"/>
      <c r="NP14"/>
      <c r="NQ14"/>
      <c r="NR14"/>
      <c r="NS14"/>
      <c r="NT14"/>
      <c r="NU14"/>
      <c r="NV14"/>
      <c r="NW14"/>
      <c r="NX14"/>
      <c r="NY14"/>
      <c r="NZ14"/>
      <c r="OA14"/>
      <c r="OB14"/>
      <c r="OC14"/>
      <c r="OD14"/>
      <c r="OE14"/>
      <c r="OF14"/>
      <c r="OG14"/>
      <c r="OH14"/>
      <c r="OI14"/>
      <c r="OJ14"/>
      <c r="OK14"/>
      <c r="OL14"/>
      <c r="OM14"/>
      <c r="ON14"/>
      <c r="OO14"/>
      <c r="OP14"/>
      <c r="OQ14"/>
      <c r="OR14"/>
      <c r="OS14"/>
      <c r="OT14"/>
      <c r="OU14"/>
      <c r="OV14"/>
      <c r="OW14"/>
      <c r="OX14"/>
      <c r="OY14"/>
      <c r="OZ14"/>
      <c r="PA14"/>
      <c r="PB14"/>
      <c r="PC14"/>
      <c r="PD14"/>
      <c r="PE14"/>
      <c r="PF14"/>
      <c r="PG14"/>
      <c r="PH14"/>
      <c r="PI14"/>
      <c r="PJ14"/>
      <c r="PK14"/>
      <c r="PL14"/>
      <c r="PM14"/>
      <c r="PN14"/>
      <c r="PO14"/>
      <c r="PP14"/>
      <c r="PQ14"/>
      <c r="PR14"/>
      <c r="PS14"/>
      <c r="PT14"/>
      <c r="PU14"/>
      <c r="PV14"/>
      <c r="PW14"/>
      <c r="PX14"/>
      <c r="PY14"/>
      <c r="PZ14"/>
      <c r="QA14"/>
      <c r="QB14"/>
      <c r="QC14"/>
      <c r="QD14"/>
      <c r="QE14"/>
      <c r="QF14"/>
      <c r="QG14"/>
      <c r="QH14"/>
      <c r="QI14"/>
      <c r="QJ14"/>
      <c r="QK14"/>
      <c r="QL14"/>
      <c r="QM14"/>
      <c r="QN14"/>
      <c r="QO14"/>
      <c r="QP14"/>
      <c r="QQ14"/>
      <c r="QR14"/>
      <c r="QS14"/>
      <c r="QT14"/>
      <c r="QU14"/>
      <c r="QV14"/>
      <c r="QW14"/>
      <c r="QX14"/>
      <c r="QY14"/>
      <c r="QZ14"/>
      <c r="RA14"/>
      <c r="RB14"/>
      <c r="RC14"/>
      <c r="RD14"/>
      <c r="RE14"/>
      <c r="RF14"/>
      <c r="RG14"/>
      <c r="RH14"/>
      <c r="RI14"/>
      <c r="RJ14"/>
      <c r="RK14"/>
      <c r="RL14"/>
      <c r="RM14"/>
      <c r="RN14"/>
      <c r="RO14"/>
      <c r="RP14"/>
      <c r="RQ14"/>
      <c r="RR14"/>
      <c r="RS14"/>
      <c r="RT14"/>
      <c r="RU14"/>
      <c r="RV14"/>
      <c r="RW14"/>
      <c r="RX14"/>
      <c r="RY14"/>
      <c r="RZ14"/>
      <c r="SA14"/>
      <c r="SB14"/>
      <c r="SC14"/>
      <c r="SD14"/>
      <c r="SE14"/>
      <c r="SF14"/>
      <c r="SG14"/>
      <c r="SH14"/>
      <c r="SI14"/>
      <c r="SJ14"/>
      <c r="SK14"/>
      <c r="SL14"/>
      <c r="SM14"/>
      <c r="SN14"/>
      <c r="SO14"/>
      <c r="SP14"/>
      <c r="SQ14"/>
      <c r="SR14"/>
      <c r="SS14"/>
      <c r="ST14"/>
      <c r="SU14"/>
      <c r="SV14"/>
      <c r="SW14"/>
      <c r="SX14"/>
      <c r="SY14"/>
      <c r="SZ14"/>
      <c r="TA14"/>
      <c r="TB14"/>
      <c r="TC14"/>
      <c r="TD14"/>
      <c r="TE14"/>
      <c r="TF14"/>
      <c r="TG14"/>
      <c r="TH14"/>
      <c r="TI14"/>
      <c r="TJ14"/>
      <c r="TK14"/>
      <c r="TL14"/>
      <c r="TM14"/>
      <c r="TN14"/>
      <c r="TO14"/>
      <c r="TP14"/>
      <c r="TQ14"/>
      <c r="TR14"/>
      <c r="TS14"/>
      <c r="TT14"/>
      <c r="TU14"/>
      <c r="TV14"/>
      <c r="TW14"/>
      <c r="TX14"/>
      <c r="TY14"/>
      <c r="TZ14"/>
      <c r="UA14"/>
      <c r="UB14"/>
      <c r="UC14"/>
      <c r="UD14"/>
      <c r="UE14"/>
      <c r="UF14"/>
      <c r="UG14"/>
      <c r="UH14"/>
      <c r="UI14"/>
      <c r="UJ14"/>
      <c r="UK14"/>
      <c r="UL14"/>
      <c r="UM14"/>
      <c r="UN14"/>
      <c r="UO14"/>
      <c r="UP14"/>
      <c r="UQ14"/>
      <c r="UR14"/>
      <c r="US14"/>
      <c r="UT14"/>
      <c r="UU14"/>
      <c r="UV14"/>
      <c r="UW14"/>
      <c r="UX14"/>
      <c r="UY14"/>
      <c r="UZ14"/>
      <c r="VA14"/>
      <c r="VB14"/>
      <c r="VC14"/>
      <c r="VD14"/>
      <c r="VE14"/>
      <c r="VF14"/>
      <c r="VG14"/>
      <c r="VH14"/>
      <c r="VI14"/>
      <c r="VJ14"/>
      <c r="VK14"/>
      <c r="VL14"/>
      <c r="VM14"/>
      <c r="VN14"/>
      <c r="VO14"/>
      <c r="VP14"/>
      <c r="VQ14"/>
      <c r="VR14"/>
      <c r="VS14"/>
      <c r="VT14"/>
      <c r="VU14"/>
      <c r="VV14"/>
      <c r="VW14"/>
      <c r="VX14"/>
      <c r="VY14"/>
      <c r="VZ14"/>
      <c r="WA14"/>
      <c r="WB14"/>
      <c r="WC14"/>
      <c r="WD14"/>
      <c r="WE14"/>
      <c r="WF14"/>
      <c r="WG14"/>
      <c r="WH14"/>
      <c r="WI14"/>
      <c r="WJ14"/>
      <c r="WK14"/>
      <c r="WL14"/>
      <c r="WM14"/>
      <c r="WN14"/>
      <c r="WO14"/>
      <c r="WP14"/>
      <c r="WQ14"/>
      <c r="WR14"/>
      <c r="WS14"/>
      <c r="WT14"/>
      <c r="WU14"/>
      <c r="WV14"/>
      <c r="WW14"/>
      <c r="WX14"/>
      <c r="WY14"/>
      <c r="WZ14"/>
      <c r="XA14"/>
      <c r="XB14"/>
      <c r="XC14"/>
      <c r="XD14"/>
      <c r="XE14"/>
      <c r="XF14"/>
      <c r="XG14"/>
      <c r="XH14"/>
      <c r="XI14"/>
      <c r="XJ14"/>
      <c r="XK14"/>
      <c r="XL14"/>
      <c r="XM14"/>
      <c r="XN14"/>
      <c r="XO14"/>
      <c r="XP14"/>
      <c r="XQ14"/>
      <c r="XR14"/>
      <c r="XS14"/>
      <c r="XT14"/>
      <c r="XU14"/>
      <c r="XV14"/>
      <c r="XW14"/>
      <c r="XX14"/>
      <c r="XY14"/>
      <c r="XZ14"/>
      <c r="YA14"/>
      <c r="YB14"/>
      <c r="YC14"/>
      <c r="YD14"/>
      <c r="YE14"/>
      <c r="YF14"/>
      <c r="YG14"/>
      <c r="YH14"/>
      <c r="YI14"/>
      <c r="YJ14"/>
      <c r="YK14"/>
      <c r="YL14"/>
      <c r="YM14"/>
      <c r="YN14"/>
      <c r="YO14"/>
      <c r="YP14"/>
      <c r="YQ14"/>
      <c r="YR14"/>
      <c r="YS14"/>
      <c r="YT14"/>
      <c r="YU14"/>
      <c r="YV14"/>
      <c r="YW14"/>
      <c r="YX14"/>
      <c r="YY14"/>
      <c r="YZ14"/>
      <c r="ZA14"/>
      <c r="ZB14"/>
      <c r="ZC14"/>
      <c r="ZD14"/>
      <c r="ZE14"/>
      <c r="ZF14"/>
      <c r="ZG14"/>
      <c r="ZH14"/>
      <c r="ZI14"/>
      <c r="ZJ14"/>
      <c r="ZK14"/>
      <c r="ZL14"/>
      <c r="ZM14"/>
      <c r="ZN14"/>
      <c r="ZO14"/>
      <c r="ZP14"/>
      <c r="ZQ14"/>
      <c r="ZR14"/>
      <c r="ZS14"/>
      <c r="ZT14"/>
      <c r="ZU14"/>
      <c r="ZV14"/>
      <c r="ZW14"/>
      <c r="ZX14"/>
      <c r="ZY14"/>
      <c r="ZZ14"/>
      <c r="AAA14"/>
      <c r="AAB14"/>
      <c r="AAC14"/>
      <c r="AAD14"/>
      <c r="AAE14"/>
      <c r="AAF14"/>
      <c r="AAG14"/>
      <c r="AAH14"/>
      <c r="AAI14"/>
      <c r="AAJ14"/>
      <c r="AAK14"/>
      <c r="AAL14"/>
      <c r="AAM14"/>
      <c r="AAN14"/>
      <c r="AAO14"/>
      <c r="AAP14"/>
      <c r="AAQ14"/>
      <c r="AAR14"/>
      <c r="AAS14"/>
      <c r="AAT14"/>
      <c r="AAU14"/>
      <c r="AAV14"/>
      <c r="AAW14"/>
      <c r="AAX14"/>
      <c r="AAY14"/>
      <c r="AAZ14"/>
      <c r="ABA14"/>
      <c r="ABB14"/>
      <c r="ABC14"/>
      <c r="ABD14"/>
      <c r="ABE14"/>
      <c r="ABF14"/>
      <c r="ABG14"/>
      <c r="ABH14"/>
      <c r="ABI14"/>
      <c r="ABJ14"/>
      <c r="ABK14"/>
      <c r="ABL14"/>
      <c r="ABM14"/>
      <c r="ABN14"/>
      <c r="ABO14"/>
      <c r="ABP14"/>
      <c r="ABQ14"/>
      <c r="ABR14"/>
      <c r="ABS14"/>
      <c r="ABT14"/>
      <c r="ABU14"/>
      <c r="ABV14"/>
      <c r="ABW14"/>
      <c r="ABX14"/>
      <c r="ABY14"/>
      <c r="ABZ14"/>
      <c r="ACA14"/>
      <c r="ACB14"/>
      <c r="ACC14"/>
      <c r="ACD14"/>
      <c r="ACE14"/>
      <c r="ACF14"/>
      <c r="ACG14"/>
      <c r="ACH14"/>
      <c r="ACI14"/>
      <c r="ACJ14"/>
      <c r="ACK14"/>
      <c r="ACL14"/>
      <c r="ACM14"/>
      <c r="ACN14"/>
      <c r="ACO14"/>
      <c r="ACP14"/>
      <c r="ACQ14"/>
      <c r="ACR14"/>
      <c r="ACS14"/>
      <c r="ACT14"/>
      <c r="ACU14"/>
      <c r="ACV14"/>
      <c r="ACW14"/>
      <c r="ACX14"/>
      <c r="ACY14"/>
      <c r="ACZ14"/>
      <c r="ADA14"/>
      <c r="ADB14"/>
      <c r="ADC14"/>
      <c r="ADD14"/>
      <c r="ADE14"/>
      <c r="ADF14"/>
      <c r="ADG14"/>
      <c r="ADH14"/>
      <c r="ADI14"/>
      <c r="ADJ14"/>
      <c r="ADK14"/>
      <c r="ADL14"/>
      <c r="ADM14"/>
      <c r="ADN14"/>
      <c r="ADO14"/>
      <c r="ADP14"/>
      <c r="ADQ14"/>
      <c r="ADR14"/>
      <c r="ADS14"/>
      <c r="ADT14"/>
      <c r="ADU14"/>
      <c r="ADV14"/>
      <c r="ADW14"/>
      <c r="ADX14"/>
      <c r="ADY14"/>
      <c r="ADZ14"/>
      <c r="AEA14"/>
      <c r="AEB14"/>
      <c r="AEC14"/>
      <c r="AED14"/>
      <c r="AEE14"/>
      <c r="AEF14"/>
      <c r="AEG14"/>
      <c r="AEH14"/>
      <c r="AEI14"/>
      <c r="AEJ14"/>
      <c r="AEK14"/>
      <c r="AEL14"/>
      <c r="AEM14"/>
      <c r="AEN14"/>
      <c r="AEO14"/>
      <c r="AEP14"/>
      <c r="AEQ14"/>
      <c r="AER14"/>
      <c r="AES14"/>
      <c r="AET14"/>
      <c r="AEU14"/>
      <c r="AEV14"/>
      <c r="AEW14"/>
      <c r="AEX14"/>
      <c r="AEY14"/>
      <c r="AEZ14"/>
      <c r="AFA14"/>
      <c r="AFB14"/>
      <c r="AFC14"/>
      <c r="AFD14"/>
      <c r="AFE14"/>
      <c r="AFF14"/>
      <c r="AFG14"/>
      <c r="AFH14"/>
      <c r="AFI14"/>
      <c r="AFJ14"/>
      <c r="AFK14"/>
      <c r="AFL14"/>
      <c r="AFM14"/>
      <c r="AFN14"/>
      <c r="AFO14"/>
      <c r="AFP14"/>
      <c r="AFQ14"/>
      <c r="AFR14"/>
      <c r="AFS14"/>
      <c r="AFT14"/>
      <c r="AFU14"/>
      <c r="AFV14"/>
      <c r="AFW14"/>
      <c r="AFX14"/>
      <c r="AFY14"/>
      <c r="AFZ14"/>
      <c r="AGA14"/>
      <c r="AGB14"/>
      <c r="AGC14"/>
      <c r="AGD14"/>
      <c r="AGE14"/>
      <c r="AGF14"/>
      <c r="AGG14"/>
      <c r="AGH14"/>
      <c r="AGI14"/>
      <c r="AGJ14"/>
      <c r="AGK14"/>
      <c r="AGL14"/>
      <c r="AGM14"/>
      <c r="AGN14"/>
      <c r="AGO14"/>
      <c r="AGP14"/>
      <c r="AGQ14"/>
      <c r="AGR14"/>
      <c r="AGS14"/>
      <c r="AGT14"/>
      <c r="AGU14"/>
      <c r="AGV14"/>
      <c r="AGW14"/>
      <c r="AGX14"/>
      <c r="AGY14"/>
      <c r="AGZ14"/>
      <c r="AHA14"/>
      <c r="AHB14"/>
      <c r="AHC14"/>
      <c r="AHD14"/>
      <c r="AHE14"/>
      <c r="AHF14"/>
      <c r="AHG14"/>
      <c r="AHH14"/>
      <c r="AHI14"/>
      <c r="AHJ14"/>
      <c r="AHK14"/>
      <c r="AHL14"/>
      <c r="AHM14"/>
      <c r="AHN14"/>
      <c r="AHO14"/>
      <c r="AHP14"/>
      <c r="AHQ14"/>
      <c r="AHR14"/>
      <c r="AHS14"/>
      <c r="AHT14"/>
      <c r="AHU14"/>
      <c r="AHV14"/>
      <c r="AHW14"/>
      <c r="AHX14"/>
      <c r="AHY14"/>
      <c r="AHZ14"/>
      <c r="AIA14"/>
      <c r="AIB14"/>
      <c r="AIC14"/>
      <c r="AID14"/>
      <c r="AIE14"/>
      <c r="AIF14"/>
      <c r="AIG14"/>
      <c r="AIH14"/>
      <c r="AII14"/>
      <c r="AIJ14"/>
      <c r="AIK14"/>
      <c r="AIL14"/>
      <c r="AIM14"/>
      <c r="AIN14"/>
      <c r="AIO14"/>
      <c r="AIP14"/>
      <c r="AIQ14"/>
      <c r="AIR14"/>
      <c r="AIS14"/>
      <c r="AIT14"/>
      <c r="AIU14"/>
      <c r="AIV14"/>
      <c r="AIW14"/>
      <c r="AIX14"/>
      <c r="AIY14"/>
      <c r="AIZ14"/>
      <c r="AJA14"/>
      <c r="AJB14"/>
      <c r="AJC14"/>
      <c r="AJD14"/>
      <c r="AJE14"/>
      <c r="AJF14"/>
      <c r="AJG14"/>
      <c r="AJH14"/>
      <c r="AJI14"/>
      <c r="AJJ14"/>
      <c r="AJK14"/>
      <c r="AJL14"/>
      <c r="AJM14"/>
      <c r="AJN14"/>
      <c r="AJO14"/>
      <c r="AJP14"/>
      <c r="AJQ14"/>
      <c r="AJR14"/>
      <c r="AJS14"/>
      <c r="AJT14"/>
      <c r="AJU14"/>
      <c r="AJV14"/>
      <c r="AJW14"/>
      <c r="AJX14"/>
      <c r="AJY14"/>
      <c r="AJZ14"/>
      <c r="AKA14"/>
      <c r="AKB14"/>
      <c r="AKC14"/>
      <c r="AKD14"/>
      <c r="AKE14"/>
      <c r="AKF14"/>
      <c r="AKG14"/>
      <c r="AKH14"/>
      <c r="AKI14"/>
      <c r="AKJ14"/>
      <c r="AKK14"/>
      <c r="AKL14"/>
      <c r="AKM14"/>
      <c r="AKN14"/>
      <c r="AKO14"/>
      <c r="AKP14"/>
      <c r="AKQ14"/>
      <c r="AKR14"/>
      <c r="AKS14"/>
      <c r="AKT14"/>
      <c r="AKU14"/>
      <c r="AKV14"/>
      <c r="AKW14"/>
      <c r="AKX14"/>
      <c r="AKY14"/>
      <c r="AKZ14"/>
      <c r="ALA14"/>
      <c r="ALB14"/>
      <c r="ALC14"/>
      <c r="ALD14"/>
      <c r="ALE14"/>
      <c r="ALF14"/>
      <c r="ALG14"/>
      <c r="ALH14"/>
      <c r="ALI14"/>
      <c r="ALJ14"/>
      <c r="ALK14"/>
      <c r="ALL14"/>
      <c r="ALM14"/>
      <c r="ALN14"/>
      <c r="ALO14"/>
      <c r="ALP14"/>
      <c r="ALQ14"/>
      <c r="ALR14"/>
      <c r="ALS14"/>
      <c r="ALT14"/>
      <c r="ALU14"/>
      <c r="ALV14"/>
      <c r="ALW14"/>
      <c r="ALX14"/>
      <c r="ALY14"/>
      <c r="ALZ14"/>
      <c r="AMA14"/>
      <c r="AMB14"/>
      <c r="AMC14"/>
      <c r="AMD14"/>
      <c r="AME14"/>
      <c r="AMF14"/>
      <c r="AMG14"/>
      <c r="AMH14"/>
      <c r="AMI14"/>
      <c r="AMJ14"/>
      <c r="AMK14"/>
      <c r="AML14"/>
      <c r="AMM14"/>
      <c r="AMN14"/>
      <c r="AMO14"/>
      <c r="AMP14"/>
      <c r="AMQ14"/>
      <c r="AMR14"/>
      <c r="AMS14"/>
      <c r="AMT14"/>
      <c r="AMU14"/>
      <c r="AMV14"/>
      <c r="AMW14"/>
      <c r="AMX14"/>
      <c r="AMY14"/>
      <c r="AMZ14"/>
      <c r="ANA14"/>
      <c r="ANB14"/>
      <c r="ANC14"/>
      <c r="AND14"/>
      <c r="ANE14"/>
      <c r="ANF14"/>
      <c r="ANG14"/>
      <c r="ANH14"/>
      <c r="ANI14"/>
      <c r="ANJ14"/>
      <c r="ANK14"/>
      <c r="ANL14"/>
      <c r="ANM14"/>
      <c r="ANN14"/>
      <c r="ANO14"/>
      <c r="ANP14"/>
      <c r="ANQ14"/>
      <c r="ANR14"/>
      <c r="ANS14"/>
      <c r="ANT14"/>
      <c r="ANU14"/>
      <c r="ANV14"/>
      <c r="ANW14"/>
      <c r="ANX14"/>
      <c r="ANY14"/>
      <c r="ANZ14"/>
      <c r="AOA14"/>
      <c r="AOB14"/>
      <c r="AOC14"/>
      <c r="AOD14"/>
      <c r="AOE14"/>
      <c r="AOF14"/>
      <c r="AOG14"/>
      <c r="AOH14"/>
      <c r="AOI14"/>
      <c r="AOJ14"/>
      <c r="AOK14"/>
      <c r="AOL14"/>
      <c r="AOM14"/>
      <c r="AON14"/>
      <c r="AOO14"/>
      <c r="AOP14"/>
      <c r="AOQ14"/>
      <c r="AOR14"/>
      <c r="AOS14"/>
      <c r="AOT14"/>
      <c r="AOU14"/>
      <c r="AOV14"/>
      <c r="AOW14"/>
      <c r="AOX14"/>
      <c r="AOY14"/>
      <c r="AOZ14"/>
      <c r="APA14"/>
      <c r="APB14"/>
      <c r="APC14"/>
      <c r="APD14"/>
      <c r="APE14"/>
      <c r="APF14"/>
      <c r="APG14"/>
      <c r="APH14"/>
      <c r="API14"/>
      <c r="APJ14"/>
      <c r="APK14"/>
      <c r="APL14"/>
      <c r="APM14"/>
      <c r="APN14"/>
      <c r="APO14"/>
      <c r="APP14"/>
      <c r="APQ14"/>
      <c r="APR14"/>
      <c r="APS14"/>
      <c r="APT14"/>
      <c r="APU14"/>
      <c r="APV14"/>
      <c r="APW14"/>
      <c r="APX14"/>
      <c r="APY14"/>
      <c r="APZ14"/>
      <c r="AQA14"/>
      <c r="AQB14"/>
      <c r="AQC14"/>
      <c r="AQD14"/>
      <c r="AQE14"/>
      <c r="AQF14"/>
      <c r="AQG14"/>
      <c r="AQH14"/>
      <c r="AQI14"/>
      <c r="AQJ14"/>
      <c r="AQK14"/>
      <c r="AQL14"/>
      <c r="AQM14"/>
      <c r="AQN14"/>
      <c r="AQO14"/>
      <c r="AQP14"/>
      <c r="AQQ14"/>
      <c r="AQR14"/>
      <c r="AQS14"/>
      <c r="AQT14"/>
      <c r="AQU14"/>
      <c r="AQV14"/>
      <c r="AQW14"/>
      <c r="AQX14"/>
      <c r="AQY14"/>
      <c r="AQZ14"/>
      <c r="ARA14"/>
      <c r="ARB14"/>
      <c r="ARC14"/>
      <c r="ARD14"/>
      <c r="ARE14"/>
      <c r="ARF14"/>
      <c r="ARG14"/>
      <c r="ARH14"/>
      <c r="ARI14"/>
      <c r="ARJ14"/>
      <c r="ARK14"/>
      <c r="ARL14"/>
      <c r="ARM14"/>
      <c r="ARN14"/>
      <c r="ARO14"/>
      <c r="ARP14"/>
      <c r="ARQ14"/>
      <c r="ARR14"/>
      <c r="ARS14"/>
      <c r="ART14"/>
      <c r="ARU14"/>
      <c r="ARV14"/>
      <c r="ARW14"/>
      <c r="ARX14"/>
      <c r="ARY14"/>
      <c r="ARZ14"/>
      <c r="ASA14"/>
      <c r="ASB14"/>
      <c r="ASC14"/>
      <c r="ASD14"/>
      <c r="ASE14"/>
      <c r="ASF14"/>
      <c r="ASG14"/>
      <c r="ASH14"/>
      <c r="ASI14"/>
      <c r="ASJ14"/>
      <c r="ASK14"/>
      <c r="ASL14"/>
      <c r="ASM14"/>
      <c r="ASN14"/>
      <c r="ASO14"/>
      <c r="ASP14"/>
      <c r="ASQ14"/>
      <c r="ASR14"/>
      <c r="ASS14"/>
      <c r="AST14"/>
      <c r="ASU14"/>
      <c r="ASV14"/>
      <c r="ASW14"/>
      <c r="ASX14"/>
      <c r="ASY14"/>
      <c r="ASZ14"/>
      <c r="ATA14"/>
      <c r="ATB14"/>
      <c r="ATC14"/>
      <c r="ATD14"/>
      <c r="ATE14"/>
      <c r="ATF14"/>
      <c r="ATG14"/>
      <c r="ATH14"/>
      <c r="ATI14"/>
      <c r="ATJ14"/>
      <c r="ATK14"/>
      <c r="ATL14"/>
      <c r="ATM14"/>
      <c r="ATN14"/>
      <c r="ATO14"/>
      <c r="ATP14"/>
      <c r="ATQ14"/>
      <c r="ATR14"/>
      <c r="ATS14"/>
      <c r="ATT14"/>
      <c r="ATU14"/>
      <c r="ATV14"/>
      <c r="ATW14"/>
      <c r="ATX14"/>
      <c r="ATY14"/>
      <c r="ATZ14"/>
      <c r="AUA14"/>
      <c r="AUB14"/>
      <c r="AUC14"/>
      <c r="AUD14"/>
      <c r="AUE14"/>
      <c r="AUF14"/>
      <c r="AUG14"/>
      <c r="AUH14"/>
      <c r="AUI14"/>
      <c r="AUJ14"/>
      <c r="AUK14"/>
      <c r="AUL14"/>
      <c r="AUM14"/>
      <c r="AUN14"/>
      <c r="AUO14"/>
      <c r="AUP14"/>
      <c r="AUQ14"/>
      <c r="AUR14"/>
      <c r="AUS14"/>
      <c r="AUT14"/>
      <c r="AUU14"/>
      <c r="AUV14"/>
      <c r="AUW14"/>
      <c r="AUX14"/>
      <c r="AUY14"/>
      <c r="AUZ14"/>
      <c r="AVA14"/>
      <c r="AVB14"/>
      <c r="AVC14"/>
      <c r="AVD14"/>
      <c r="AVE14"/>
      <c r="AVF14"/>
      <c r="AVG14"/>
      <c r="AVH14"/>
      <c r="AVI14"/>
      <c r="AVJ14"/>
      <c r="AVK14"/>
      <c r="AVL14"/>
      <c r="AVM14"/>
      <c r="AVN14"/>
      <c r="AVO14"/>
      <c r="AVP14"/>
      <c r="AVQ14"/>
      <c r="AVR14"/>
      <c r="AVS14"/>
      <c r="AVT14"/>
      <c r="AVU14"/>
      <c r="AVV14"/>
      <c r="AVW14"/>
      <c r="AVX14"/>
      <c r="AVY14"/>
      <c r="AVZ14"/>
      <c r="AWA14"/>
      <c r="AWB14"/>
      <c r="AWC14"/>
      <c r="AWD14"/>
      <c r="AWE14"/>
      <c r="AWF14"/>
      <c r="AWG14"/>
      <c r="AWH14"/>
      <c r="AWI14"/>
      <c r="AWJ14"/>
      <c r="AWK14"/>
      <c r="AWL14"/>
      <c r="AWM14"/>
      <c r="AWN14"/>
      <c r="AWO14"/>
      <c r="AWP14"/>
      <c r="AWQ14"/>
      <c r="AWR14"/>
      <c r="AWS14"/>
      <c r="AWT14"/>
      <c r="AWU14"/>
      <c r="AWV14"/>
      <c r="AWW14"/>
      <c r="AWX14"/>
      <c r="AWY14"/>
      <c r="AWZ14"/>
      <c r="AXA14"/>
      <c r="AXB14"/>
      <c r="AXC14"/>
      <c r="AXD14"/>
      <c r="AXE14"/>
      <c r="AXF14"/>
      <c r="AXG14"/>
      <c r="AXH14"/>
      <c r="AXI14"/>
      <c r="AXJ14"/>
      <c r="AXK14"/>
      <c r="AXL14"/>
      <c r="AXM14"/>
      <c r="AXN14"/>
      <c r="AXO14"/>
      <c r="AXP14"/>
      <c r="AXQ14"/>
      <c r="AXR14"/>
      <c r="AXS14"/>
      <c r="AXT14"/>
      <c r="AXU14"/>
      <c r="AXV14"/>
      <c r="AXW14"/>
      <c r="AXX14"/>
      <c r="AXY14"/>
      <c r="AXZ14"/>
      <c r="AYA14"/>
      <c r="AYB14"/>
      <c r="AYC14"/>
      <c r="AYD14"/>
      <c r="AYE14"/>
      <c r="AYF14"/>
      <c r="AYG14"/>
      <c r="AYH14"/>
      <c r="AYI14"/>
      <c r="AYJ14"/>
      <c r="AYK14"/>
      <c r="AYL14"/>
      <c r="AYM14"/>
      <c r="AYN14"/>
      <c r="AYO14"/>
      <c r="AYP14"/>
      <c r="AYQ14"/>
      <c r="AYR14"/>
      <c r="AYS14"/>
      <c r="AYT14"/>
      <c r="AYU14"/>
      <c r="AYV14"/>
      <c r="AYW14"/>
      <c r="AYX14"/>
      <c r="AYY14"/>
      <c r="AYZ14"/>
      <c r="AZA14"/>
      <c r="AZB14"/>
      <c r="AZC14"/>
      <c r="AZD14"/>
      <c r="AZE14"/>
      <c r="AZF14"/>
      <c r="AZG14"/>
      <c r="AZH14"/>
      <c r="AZI14"/>
      <c r="AZJ14"/>
      <c r="AZK14"/>
      <c r="AZL14"/>
      <c r="AZM14"/>
      <c r="AZN14"/>
      <c r="AZO14"/>
      <c r="AZP14"/>
      <c r="AZQ14"/>
      <c r="AZR14"/>
      <c r="AZS14"/>
      <c r="AZT14"/>
      <c r="AZU14"/>
      <c r="AZV14"/>
      <c r="AZW14"/>
      <c r="AZX14"/>
      <c r="AZY14"/>
      <c r="AZZ14"/>
      <c r="BAA14"/>
      <c r="BAB14"/>
      <c r="BAC14"/>
      <c r="BAD14"/>
      <c r="BAE14"/>
      <c r="BAF14"/>
      <c r="BAG14"/>
      <c r="BAH14"/>
      <c r="BAI14"/>
      <c r="BAJ14"/>
      <c r="BAK14"/>
      <c r="BAL14"/>
      <c r="BAM14"/>
      <c r="BAN14"/>
      <c r="BAO14"/>
      <c r="BAP14"/>
      <c r="BAQ14"/>
      <c r="BAR14"/>
      <c r="BAS14"/>
      <c r="BAT14"/>
      <c r="BAU14"/>
      <c r="BAV14"/>
      <c r="BAW14"/>
      <c r="BAX14"/>
      <c r="BAY14"/>
      <c r="BAZ14"/>
      <c r="BBA14"/>
      <c r="BBB14"/>
      <c r="BBC14"/>
      <c r="BBD14"/>
      <c r="BBE14"/>
      <c r="BBF14"/>
      <c r="BBG14"/>
      <c r="BBH14"/>
      <c r="BBI14"/>
      <c r="BBJ14"/>
      <c r="BBK14"/>
      <c r="BBL14"/>
      <c r="BBM14"/>
      <c r="BBN14"/>
      <c r="BBO14"/>
      <c r="BBP14"/>
      <c r="BBQ14"/>
      <c r="BBR14"/>
      <c r="BBS14"/>
      <c r="BBT14"/>
      <c r="BBU14"/>
      <c r="BBV14"/>
      <c r="BBW14"/>
      <c r="BBX14"/>
      <c r="BBY14"/>
      <c r="BBZ14"/>
      <c r="BCA14"/>
      <c r="BCB14"/>
      <c r="BCC14"/>
      <c r="BCD14"/>
      <c r="BCE14"/>
      <c r="BCF14"/>
      <c r="BCG14"/>
      <c r="BCH14"/>
      <c r="BCI14"/>
      <c r="BCJ14"/>
      <c r="BCK14"/>
      <c r="BCL14"/>
      <c r="BCM14"/>
      <c r="BCN14"/>
      <c r="BCO14"/>
      <c r="BCP14"/>
      <c r="BCQ14"/>
      <c r="BCR14"/>
      <c r="BCS14"/>
      <c r="BCT14"/>
      <c r="BCU14"/>
      <c r="BCV14"/>
      <c r="BCW14"/>
      <c r="BCX14"/>
      <c r="BCY14"/>
      <c r="BCZ14"/>
      <c r="BDA14"/>
      <c r="BDB14"/>
      <c r="BDC14"/>
      <c r="BDD14"/>
      <c r="BDE14"/>
      <c r="BDF14"/>
      <c r="BDG14"/>
      <c r="BDH14"/>
      <c r="BDI14"/>
      <c r="BDJ14"/>
      <c r="BDK14"/>
      <c r="BDL14"/>
      <c r="BDM14"/>
      <c r="BDN14"/>
      <c r="BDO14"/>
      <c r="BDP14"/>
      <c r="BDQ14"/>
      <c r="BDR14"/>
      <c r="BDS14"/>
      <c r="BDT14"/>
      <c r="BDU14"/>
      <c r="BDV14"/>
      <c r="BDW14"/>
      <c r="BDX14"/>
      <c r="BDY14"/>
      <c r="BDZ14"/>
      <c r="BEA14"/>
      <c r="BEB14"/>
      <c r="BEC14"/>
      <c r="BED14"/>
      <c r="BEE14"/>
      <c r="BEF14"/>
      <c r="BEG14"/>
      <c r="BEH14"/>
      <c r="BEI14"/>
      <c r="BEJ14"/>
      <c r="BEK14"/>
      <c r="BEL14"/>
      <c r="BEM14"/>
      <c r="BEN14"/>
      <c r="BEO14"/>
      <c r="BEP14"/>
      <c r="BEQ14"/>
      <c r="BER14"/>
      <c r="BES14"/>
      <c r="BET14"/>
      <c r="BEU14"/>
      <c r="BEV14"/>
      <c r="BEW14"/>
      <c r="BEX14"/>
      <c r="BEY14"/>
      <c r="BEZ14"/>
      <c r="BFA14"/>
      <c r="BFB14"/>
      <c r="BFC14"/>
      <c r="BFD14"/>
      <c r="BFE14"/>
      <c r="BFF14"/>
      <c r="BFG14"/>
      <c r="BFH14"/>
      <c r="BFI14"/>
      <c r="BFJ14"/>
      <c r="BFK14"/>
      <c r="BFL14"/>
      <c r="BFM14"/>
      <c r="BFN14"/>
      <c r="BFO14"/>
      <c r="BFP14"/>
      <c r="BFQ14"/>
      <c r="BFR14"/>
      <c r="BFS14"/>
      <c r="BFT14"/>
      <c r="BFU14"/>
      <c r="BFV14"/>
      <c r="BFW14"/>
      <c r="BFX14"/>
      <c r="BFY14"/>
      <c r="BFZ14"/>
      <c r="BGA14"/>
      <c r="BGB14"/>
      <c r="BGC14"/>
      <c r="BGD14"/>
      <c r="BGE14"/>
      <c r="BGF14"/>
      <c r="BGG14"/>
      <c r="BGH14"/>
      <c r="BGI14"/>
      <c r="BGJ14"/>
      <c r="BGK14"/>
      <c r="BGL14"/>
      <c r="BGM14"/>
      <c r="BGN14"/>
      <c r="BGO14"/>
      <c r="BGP14"/>
      <c r="BGQ14"/>
      <c r="BGR14"/>
      <c r="BGS14"/>
      <c r="BGT14"/>
      <c r="BGU14"/>
      <c r="BGV14"/>
      <c r="BGW14"/>
      <c r="BGX14"/>
      <c r="BGY14"/>
      <c r="BGZ14"/>
      <c r="BHA14"/>
      <c r="BHB14"/>
      <c r="BHC14"/>
      <c r="BHD14"/>
      <c r="BHE14"/>
      <c r="BHF14"/>
      <c r="BHG14"/>
      <c r="BHH14"/>
      <c r="BHI14"/>
      <c r="BHJ14"/>
      <c r="BHK14"/>
      <c r="BHL14"/>
      <c r="BHM14"/>
      <c r="BHN14"/>
      <c r="BHO14"/>
      <c r="BHP14"/>
      <c r="BHQ14"/>
      <c r="BHR14"/>
      <c r="BHS14"/>
      <c r="BHT14"/>
      <c r="BHU14"/>
      <c r="BHV14"/>
      <c r="BHW14"/>
      <c r="BHX14"/>
      <c r="BHY14"/>
      <c r="BHZ14"/>
      <c r="BIA14"/>
      <c r="BIB14"/>
      <c r="BIC14"/>
      <c r="BID14"/>
      <c r="BIE14"/>
      <c r="BIF14"/>
      <c r="BIG14"/>
      <c r="BIH14"/>
      <c r="BII14"/>
      <c r="BIJ14"/>
      <c r="BIK14"/>
      <c r="BIL14"/>
      <c r="BIM14"/>
      <c r="BIN14"/>
      <c r="BIO14"/>
      <c r="BIP14"/>
      <c r="BIQ14"/>
      <c r="BIR14"/>
      <c r="BIS14"/>
      <c r="BIT14"/>
      <c r="BIU14"/>
      <c r="BIV14"/>
      <c r="BIW14"/>
      <c r="BIX14"/>
      <c r="BIY14"/>
      <c r="BIZ14"/>
      <c r="BJA14"/>
      <c r="BJB14"/>
      <c r="BJC14"/>
      <c r="BJD14"/>
      <c r="BJE14"/>
      <c r="BJF14"/>
      <c r="BJG14"/>
      <c r="BJH14"/>
      <c r="BJI14"/>
      <c r="BJJ14"/>
      <c r="BJK14"/>
      <c r="BJL14"/>
      <c r="BJM14"/>
      <c r="BJN14"/>
      <c r="BJO14"/>
      <c r="BJP14"/>
      <c r="BJQ14"/>
      <c r="BJR14"/>
      <c r="BJS14"/>
      <c r="BJT14"/>
      <c r="BJU14"/>
      <c r="BJV14"/>
      <c r="BJW14"/>
      <c r="BJX14"/>
      <c r="BJY14"/>
      <c r="BJZ14"/>
      <c r="BKA14"/>
      <c r="BKB14"/>
      <c r="BKC14"/>
      <c r="BKD14"/>
      <c r="BKE14"/>
      <c r="BKF14"/>
      <c r="BKG14"/>
      <c r="BKH14"/>
      <c r="BKI14"/>
      <c r="BKJ14"/>
      <c r="BKK14"/>
      <c r="BKL14"/>
      <c r="BKM14"/>
      <c r="BKN14"/>
      <c r="BKO14"/>
      <c r="BKP14"/>
      <c r="BKQ14"/>
      <c r="BKR14"/>
      <c r="BKS14"/>
      <c r="BKT14"/>
      <c r="BKU14"/>
      <c r="BKV14"/>
      <c r="BKW14"/>
      <c r="BKX14"/>
      <c r="BKY14"/>
      <c r="BKZ14"/>
      <c r="BLA14"/>
      <c r="BLB14"/>
      <c r="BLC14"/>
      <c r="BLD14"/>
      <c r="BLE14"/>
      <c r="BLF14"/>
      <c r="BLG14"/>
      <c r="BLH14"/>
      <c r="BLI14"/>
      <c r="BLJ14"/>
      <c r="BLK14"/>
      <c r="BLL14"/>
      <c r="BLM14"/>
      <c r="BLN14"/>
      <c r="BLO14"/>
      <c r="BLP14"/>
      <c r="BLQ14"/>
      <c r="BLR14"/>
      <c r="BLS14"/>
      <c r="BLT14"/>
      <c r="BLU14"/>
      <c r="BLV14"/>
      <c r="BLW14"/>
      <c r="BLX14"/>
      <c r="BLY14"/>
      <c r="BLZ14"/>
      <c r="BMA14"/>
      <c r="BMB14"/>
      <c r="BMC14"/>
      <c r="BMD14"/>
      <c r="BME14"/>
      <c r="BMF14"/>
      <c r="BMG14"/>
      <c r="BMH14"/>
      <c r="BMI14"/>
      <c r="BMJ14"/>
      <c r="BMK14"/>
      <c r="BML14"/>
      <c r="BMM14"/>
      <c r="BMN14"/>
      <c r="BMO14"/>
      <c r="BMP14"/>
      <c r="BMQ14"/>
      <c r="BMR14"/>
      <c r="BMS14"/>
      <c r="BMT14"/>
      <c r="BMU14"/>
      <c r="BMV14"/>
      <c r="BMW14"/>
      <c r="BMX14"/>
      <c r="BMY14"/>
      <c r="BMZ14"/>
      <c r="BNA14"/>
      <c r="BNB14"/>
      <c r="BNC14"/>
      <c r="BND14"/>
      <c r="BNE14"/>
      <c r="BNF14"/>
      <c r="BNG14"/>
      <c r="BNH14"/>
      <c r="BNI14"/>
      <c r="BNJ14"/>
      <c r="BNK14"/>
      <c r="BNL14"/>
      <c r="BNM14"/>
      <c r="BNN14"/>
      <c r="BNO14"/>
      <c r="BNP14"/>
      <c r="BNQ14"/>
      <c r="BNR14"/>
      <c r="BNS14"/>
      <c r="BNT14"/>
      <c r="BNU14"/>
      <c r="BNV14"/>
      <c r="BNW14"/>
      <c r="BNX14"/>
      <c r="BNY14"/>
      <c r="BNZ14"/>
      <c r="BOA14"/>
      <c r="BOB14"/>
      <c r="BOC14"/>
      <c r="BOD14"/>
      <c r="BOE14"/>
      <c r="BOF14"/>
      <c r="BOG14"/>
      <c r="BOH14"/>
      <c r="BOI14"/>
      <c r="BOJ14"/>
      <c r="BOK14"/>
      <c r="BOL14"/>
      <c r="BOM14"/>
      <c r="BON14"/>
      <c r="BOO14"/>
      <c r="BOP14"/>
      <c r="BOQ14"/>
      <c r="BOR14"/>
      <c r="BOS14"/>
      <c r="BOT14"/>
      <c r="BOU14"/>
      <c r="BOV14"/>
      <c r="BOW14"/>
      <c r="BOX14"/>
      <c r="BOY14"/>
      <c r="BOZ14"/>
      <c r="BPA14"/>
      <c r="BPB14"/>
      <c r="BPC14"/>
      <c r="BPD14"/>
      <c r="BPE14"/>
      <c r="BPF14"/>
      <c r="BPG14"/>
      <c r="BPH14"/>
      <c r="BPI14"/>
      <c r="BPJ14"/>
      <c r="BPK14"/>
      <c r="BPL14"/>
      <c r="BPM14"/>
      <c r="BPN14"/>
      <c r="BPO14"/>
      <c r="BPP14"/>
      <c r="BPQ14"/>
      <c r="BPR14"/>
      <c r="BPS14"/>
      <c r="BPT14"/>
      <c r="BPU14"/>
      <c r="BPV14"/>
      <c r="BPW14"/>
      <c r="BPX14"/>
      <c r="BPY14"/>
      <c r="BPZ14"/>
      <c r="BQA14"/>
      <c r="BQB14"/>
      <c r="BQC14"/>
      <c r="BQD14"/>
      <c r="BQE14"/>
      <c r="BQF14"/>
      <c r="BQG14"/>
      <c r="BQH14"/>
      <c r="BQI14"/>
      <c r="BQJ14"/>
      <c r="BQK14"/>
      <c r="BQL14"/>
      <c r="BQM14"/>
      <c r="BQN14"/>
      <c r="BQO14"/>
      <c r="BQP14"/>
      <c r="BQQ14"/>
      <c r="BQR14"/>
      <c r="BQS14"/>
      <c r="BQT14"/>
      <c r="BQU14"/>
      <c r="BQV14"/>
      <c r="BQW14"/>
      <c r="BQX14"/>
      <c r="BQY14"/>
      <c r="BQZ14"/>
      <c r="BRA14"/>
      <c r="BRB14"/>
      <c r="BRC14"/>
      <c r="BRD14"/>
      <c r="BRE14"/>
      <c r="BRF14"/>
      <c r="BRG14"/>
      <c r="BRH14"/>
      <c r="BRI14"/>
      <c r="BRJ14"/>
      <c r="BRK14"/>
      <c r="BRL14"/>
      <c r="BRM14"/>
      <c r="BRN14"/>
      <c r="BRO14"/>
      <c r="BRP14"/>
      <c r="BRQ14"/>
      <c r="BRR14"/>
      <c r="BRS14"/>
      <c r="BRT14"/>
      <c r="BRU14"/>
      <c r="BRV14"/>
      <c r="BRW14"/>
      <c r="BRX14"/>
      <c r="BRY14"/>
      <c r="BRZ14"/>
      <c r="BSA14"/>
      <c r="BSB14"/>
      <c r="BSC14"/>
      <c r="BSD14"/>
      <c r="BSE14"/>
      <c r="BSF14"/>
      <c r="BSG14"/>
      <c r="BSH14"/>
      <c r="BSI14"/>
      <c r="BSJ14"/>
      <c r="BSK14"/>
      <c r="BSL14"/>
      <c r="BSM14"/>
      <c r="BSN14"/>
      <c r="BSO14"/>
      <c r="BSP14"/>
      <c r="BSQ14"/>
      <c r="BSR14"/>
      <c r="BSS14"/>
      <c r="BST14"/>
      <c r="BSU14"/>
      <c r="BSV14"/>
      <c r="BSW14"/>
      <c r="BSX14"/>
      <c r="BSY14"/>
      <c r="BSZ14"/>
      <c r="BTA14"/>
      <c r="BTB14"/>
      <c r="BTC14"/>
      <c r="BTD14"/>
      <c r="BTE14"/>
      <c r="BTF14"/>
      <c r="BTG14"/>
      <c r="BTH14"/>
      <c r="BTI14"/>
      <c r="BTJ14"/>
      <c r="BTK14"/>
      <c r="BTL14"/>
      <c r="BTM14"/>
      <c r="BTN14"/>
      <c r="BTO14"/>
      <c r="BTP14"/>
      <c r="BTQ14"/>
      <c r="BTR14"/>
      <c r="BTS14"/>
      <c r="BTT14"/>
      <c r="BTU14"/>
      <c r="BTV14"/>
      <c r="BTW14"/>
      <c r="BTX14"/>
      <c r="BTY14"/>
      <c r="BTZ14"/>
      <c r="BUA14"/>
      <c r="BUB14"/>
      <c r="BUC14"/>
      <c r="BUD14"/>
      <c r="BUE14"/>
      <c r="BUF14"/>
      <c r="BUG14"/>
      <c r="BUH14"/>
      <c r="BUI14"/>
      <c r="BUJ14"/>
      <c r="BUK14"/>
      <c r="BUL14"/>
      <c r="BUM14"/>
      <c r="BUN14"/>
      <c r="BUO14"/>
      <c r="BUP14"/>
      <c r="BUQ14"/>
      <c r="BUR14"/>
      <c r="BUS14"/>
      <c r="BUT14"/>
      <c r="BUU14"/>
      <c r="BUV14"/>
      <c r="BUW14"/>
      <c r="BUX14"/>
      <c r="BUY14"/>
      <c r="BUZ14"/>
      <c r="BVA14"/>
      <c r="BVB14"/>
      <c r="BVC14"/>
      <c r="BVD14"/>
      <c r="BVE14"/>
      <c r="BVF14"/>
      <c r="BVG14"/>
      <c r="BVH14"/>
      <c r="BVI14"/>
      <c r="BVJ14"/>
      <c r="BVK14"/>
      <c r="BVL14"/>
      <c r="BVM14"/>
      <c r="BVN14"/>
      <c r="BVO14"/>
      <c r="BVP14"/>
      <c r="BVQ14"/>
      <c r="BVR14"/>
      <c r="BVS14"/>
      <c r="BVT14"/>
      <c r="BVU14"/>
      <c r="BVV14"/>
      <c r="BVW14"/>
      <c r="BVX14"/>
      <c r="BVY14"/>
      <c r="BVZ14"/>
      <c r="BWA14"/>
      <c r="BWB14"/>
      <c r="BWC14"/>
      <c r="BWD14"/>
      <c r="BWE14"/>
      <c r="BWF14"/>
      <c r="BWG14"/>
      <c r="BWH14"/>
      <c r="BWI14"/>
      <c r="BWJ14"/>
      <c r="BWK14"/>
      <c r="BWL14"/>
      <c r="BWM14"/>
      <c r="BWN14"/>
      <c r="BWO14"/>
      <c r="BWP14"/>
      <c r="BWQ14"/>
      <c r="BWR14"/>
      <c r="BWS14"/>
      <c r="BWT14"/>
      <c r="BWU14"/>
      <c r="BWV14"/>
      <c r="BWW14"/>
      <c r="BWX14"/>
      <c r="BWY14"/>
      <c r="BWZ14"/>
      <c r="BXA14"/>
      <c r="BXB14"/>
      <c r="BXC14"/>
      <c r="BXD14"/>
      <c r="BXE14"/>
      <c r="BXF14"/>
      <c r="BXG14"/>
      <c r="BXH14"/>
      <c r="BXI14"/>
      <c r="BXJ14"/>
      <c r="BXK14"/>
      <c r="BXL14"/>
      <c r="BXM14"/>
      <c r="BXN14"/>
      <c r="BXO14"/>
      <c r="BXP14"/>
      <c r="BXQ14"/>
      <c r="BXR14"/>
      <c r="BXS14"/>
      <c r="BXT14"/>
      <c r="BXU14"/>
      <c r="BXV14"/>
      <c r="BXW14"/>
      <c r="BXX14"/>
      <c r="BXY14"/>
      <c r="BXZ14"/>
      <c r="BYA14"/>
      <c r="BYB14"/>
      <c r="BYC14"/>
      <c r="BYD14"/>
      <c r="BYE14"/>
      <c r="BYF14"/>
      <c r="BYG14"/>
      <c r="BYH14"/>
      <c r="BYI14"/>
      <c r="BYJ14"/>
      <c r="BYK14"/>
      <c r="BYL14"/>
      <c r="BYM14"/>
      <c r="BYN14"/>
      <c r="BYO14"/>
      <c r="BYP14"/>
      <c r="BYQ14"/>
      <c r="BYR14"/>
      <c r="BYS14"/>
      <c r="BYT14"/>
      <c r="BYU14"/>
      <c r="BYV14"/>
      <c r="BYW14"/>
      <c r="BYX14"/>
      <c r="BYY14"/>
      <c r="BYZ14"/>
      <c r="BZA14"/>
      <c r="BZB14"/>
      <c r="BZC14"/>
      <c r="BZD14"/>
      <c r="BZE14"/>
      <c r="BZF14"/>
      <c r="BZG14"/>
      <c r="BZH14"/>
      <c r="BZI14"/>
      <c r="BZJ14"/>
      <c r="BZK14"/>
      <c r="BZL14"/>
      <c r="BZM14"/>
      <c r="BZN14"/>
      <c r="BZO14"/>
      <c r="BZP14"/>
      <c r="BZQ14"/>
      <c r="BZR14"/>
      <c r="BZS14"/>
      <c r="BZT14"/>
      <c r="BZU14"/>
      <c r="BZV14"/>
      <c r="BZW14"/>
      <c r="BZX14"/>
      <c r="BZY14"/>
      <c r="BZZ14"/>
      <c r="CAA14"/>
      <c r="CAB14"/>
      <c r="CAC14"/>
      <c r="CAD14"/>
      <c r="CAE14"/>
      <c r="CAF14"/>
      <c r="CAG14"/>
      <c r="CAH14"/>
      <c r="CAI14"/>
      <c r="CAJ14"/>
      <c r="CAK14"/>
      <c r="CAL14"/>
      <c r="CAM14"/>
      <c r="CAN14"/>
      <c r="CAO14"/>
      <c r="CAP14"/>
      <c r="CAQ14"/>
      <c r="CAR14"/>
      <c r="CAS14"/>
      <c r="CAT14"/>
      <c r="CAU14"/>
      <c r="CAV14"/>
      <c r="CAW14"/>
      <c r="CAX14"/>
      <c r="CAY14"/>
      <c r="CAZ14"/>
      <c r="CBA14"/>
      <c r="CBB14"/>
      <c r="CBC14"/>
      <c r="CBD14"/>
      <c r="CBE14"/>
      <c r="CBF14"/>
      <c r="CBG14"/>
      <c r="CBH14"/>
      <c r="CBI14"/>
      <c r="CBJ14"/>
      <c r="CBK14"/>
      <c r="CBL14"/>
      <c r="CBM14"/>
      <c r="CBN14"/>
      <c r="CBO14"/>
      <c r="CBP14"/>
      <c r="CBQ14"/>
      <c r="CBR14"/>
      <c r="CBS14"/>
      <c r="CBT14"/>
      <c r="CBU14"/>
      <c r="CBV14"/>
      <c r="CBW14"/>
      <c r="CBX14"/>
      <c r="CBY14"/>
      <c r="CBZ14"/>
      <c r="CCA14"/>
      <c r="CCB14"/>
      <c r="CCC14"/>
      <c r="CCD14"/>
      <c r="CCE14"/>
      <c r="CCF14"/>
      <c r="CCG14"/>
      <c r="CCH14"/>
      <c r="CCI14"/>
      <c r="CCJ14"/>
      <c r="CCK14"/>
      <c r="CCL14"/>
      <c r="CCM14"/>
      <c r="CCN14"/>
      <c r="CCO14"/>
      <c r="CCP14"/>
      <c r="CCQ14"/>
      <c r="CCR14"/>
      <c r="CCS14"/>
      <c r="CCT14"/>
      <c r="CCU14"/>
      <c r="CCV14"/>
      <c r="CCW14"/>
      <c r="CCX14"/>
      <c r="CCY14"/>
      <c r="CCZ14"/>
      <c r="CDA14"/>
      <c r="CDB14"/>
      <c r="CDC14"/>
      <c r="CDD14"/>
      <c r="CDE14"/>
      <c r="CDF14"/>
      <c r="CDG14"/>
      <c r="CDH14"/>
      <c r="CDI14"/>
      <c r="CDJ14"/>
      <c r="CDK14"/>
      <c r="CDL14"/>
      <c r="CDM14"/>
      <c r="CDN14"/>
      <c r="CDO14"/>
      <c r="CDP14"/>
      <c r="CDQ14"/>
      <c r="CDR14"/>
      <c r="CDS14"/>
      <c r="CDT14"/>
      <c r="CDU14"/>
      <c r="CDV14"/>
      <c r="CDW14"/>
      <c r="CDX14"/>
      <c r="CDY14"/>
      <c r="CDZ14"/>
      <c r="CEA14"/>
      <c r="CEB14"/>
      <c r="CEC14"/>
      <c r="CED14"/>
      <c r="CEE14"/>
      <c r="CEF14"/>
      <c r="CEG14"/>
      <c r="CEH14"/>
      <c r="CEI14"/>
      <c r="CEJ14"/>
      <c r="CEK14"/>
      <c r="CEL14"/>
      <c r="CEM14"/>
      <c r="CEN14"/>
      <c r="CEO14"/>
      <c r="CEP14"/>
      <c r="CEQ14"/>
      <c r="CER14"/>
      <c r="CES14"/>
      <c r="CET14"/>
      <c r="CEU14"/>
      <c r="CEV14"/>
      <c r="CEW14"/>
      <c r="CEX14"/>
      <c r="CEY14"/>
      <c r="CEZ14"/>
      <c r="CFA14"/>
      <c r="CFB14"/>
      <c r="CFC14"/>
      <c r="CFD14"/>
      <c r="CFE14"/>
      <c r="CFF14"/>
      <c r="CFG14"/>
      <c r="CFH14"/>
      <c r="CFI14"/>
      <c r="CFJ14"/>
      <c r="CFK14"/>
      <c r="CFL14"/>
      <c r="CFM14"/>
      <c r="CFN14"/>
      <c r="CFO14"/>
      <c r="CFP14"/>
      <c r="CFQ14"/>
      <c r="CFR14"/>
      <c r="CFS14"/>
      <c r="CFT14"/>
      <c r="CFU14"/>
      <c r="CFV14"/>
      <c r="CFW14"/>
      <c r="CFX14"/>
      <c r="CFY14"/>
      <c r="CFZ14"/>
      <c r="CGA14"/>
      <c r="CGB14"/>
      <c r="CGC14"/>
      <c r="CGD14"/>
      <c r="CGE14"/>
      <c r="CGF14"/>
      <c r="CGG14"/>
      <c r="CGH14"/>
      <c r="CGI14"/>
      <c r="CGJ14"/>
      <c r="CGK14"/>
      <c r="CGL14"/>
      <c r="CGM14"/>
      <c r="CGN14"/>
      <c r="CGO14"/>
      <c r="CGP14"/>
      <c r="CGQ14"/>
      <c r="CGR14"/>
      <c r="CGS14"/>
      <c r="CGT14"/>
      <c r="CGU14"/>
      <c r="CGV14"/>
      <c r="CGW14"/>
      <c r="CGX14"/>
      <c r="CGY14"/>
      <c r="CGZ14"/>
      <c r="CHA14"/>
      <c r="CHB14"/>
      <c r="CHC14"/>
      <c r="CHD14"/>
      <c r="CHE14"/>
      <c r="CHF14"/>
      <c r="CHG14"/>
      <c r="CHH14"/>
      <c r="CHI14"/>
      <c r="CHJ14"/>
      <c r="CHK14"/>
      <c r="CHL14"/>
      <c r="CHM14"/>
      <c r="CHN14"/>
      <c r="CHO14"/>
      <c r="CHP14"/>
      <c r="CHQ14"/>
      <c r="CHR14"/>
      <c r="CHS14"/>
      <c r="CHT14"/>
      <c r="CHU14"/>
      <c r="CHV14"/>
      <c r="CHW14"/>
      <c r="CHX14"/>
      <c r="CHY14"/>
      <c r="CHZ14"/>
      <c r="CIA14"/>
      <c r="CIB14"/>
      <c r="CIC14"/>
      <c r="CID14"/>
      <c r="CIE14"/>
      <c r="CIF14"/>
      <c r="CIG14"/>
      <c r="CIH14"/>
      <c r="CII14"/>
      <c r="CIJ14"/>
      <c r="CIK14"/>
      <c r="CIL14"/>
      <c r="CIM14"/>
      <c r="CIN14"/>
      <c r="CIO14"/>
      <c r="CIP14"/>
      <c r="CIQ14"/>
      <c r="CIR14"/>
      <c r="CIS14"/>
      <c r="CIT14"/>
      <c r="CIU14"/>
      <c r="CIV14"/>
      <c r="CIW14"/>
      <c r="CIX14"/>
      <c r="CIY14"/>
      <c r="CIZ14"/>
      <c r="CJA14"/>
      <c r="CJB14"/>
      <c r="CJC14"/>
      <c r="CJD14"/>
      <c r="CJE14"/>
      <c r="CJF14"/>
      <c r="CJG14"/>
      <c r="CJH14"/>
      <c r="CJI14"/>
      <c r="CJJ14"/>
      <c r="CJK14"/>
      <c r="CJL14"/>
      <c r="CJM14"/>
      <c r="CJN14"/>
      <c r="CJO14"/>
      <c r="CJP14"/>
      <c r="CJQ14"/>
      <c r="CJR14"/>
      <c r="CJS14"/>
      <c r="CJT14"/>
      <c r="CJU14"/>
      <c r="CJV14"/>
      <c r="CJW14"/>
      <c r="CJX14"/>
      <c r="CJY14"/>
      <c r="CJZ14"/>
      <c r="CKA14"/>
      <c r="CKB14"/>
      <c r="CKC14"/>
      <c r="CKD14"/>
      <c r="CKE14"/>
      <c r="CKF14"/>
      <c r="CKG14"/>
      <c r="CKH14"/>
      <c r="CKI14"/>
      <c r="CKJ14"/>
      <c r="CKK14"/>
      <c r="CKL14"/>
      <c r="CKM14"/>
      <c r="CKN14"/>
      <c r="CKO14"/>
      <c r="CKP14"/>
      <c r="CKQ14"/>
      <c r="CKR14"/>
      <c r="CKS14"/>
      <c r="CKT14"/>
      <c r="CKU14"/>
      <c r="CKV14"/>
      <c r="CKW14"/>
      <c r="CKX14"/>
      <c r="CKY14"/>
      <c r="CKZ14"/>
      <c r="CLA14"/>
      <c r="CLB14"/>
      <c r="CLC14"/>
      <c r="CLD14"/>
      <c r="CLE14"/>
      <c r="CLF14"/>
      <c r="CLG14"/>
      <c r="CLH14"/>
      <c r="CLI14"/>
      <c r="CLJ14"/>
      <c r="CLK14"/>
      <c r="CLL14"/>
      <c r="CLM14"/>
      <c r="CLN14"/>
      <c r="CLO14"/>
      <c r="CLP14"/>
      <c r="CLQ14"/>
      <c r="CLR14"/>
      <c r="CLS14"/>
      <c r="CLT14"/>
      <c r="CLU14"/>
      <c r="CLV14"/>
      <c r="CLW14"/>
      <c r="CLX14"/>
      <c r="CLY14"/>
      <c r="CLZ14"/>
      <c r="CMA14"/>
      <c r="CMB14"/>
      <c r="CMC14"/>
      <c r="CMD14"/>
      <c r="CME14"/>
      <c r="CMF14"/>
      <c r="CMG14"/>
      <c r="CMH14"/>
      <c r="CMI14"/>
      <c r="CMJ14"/>
      <c r="CMK14"/>
      <c r="CML14"/>
      <c r="CMM14"/>
      <c r="CMN14"/>
      <c r="CMO14"/>
      <c r="CMP14"/>
      <c r="CMQ14"/>
      <c r="CMR14"/>
      <c r="CMS14"/>
      <c r="CMT14"/>
      <c r="CMU14"/>
      <c r="CMV14"/>
      <c r="CMW14"/>
      <c r="CMX14"/>
      <c r="CMY14"/>
      <c r="CMZ14"/>
      <c r="CNA14"/>
      <c r="CNB14"/>
      <c r="CNC14"/>
      <c r="CND14"/>
      <c r="CNE14"/>
      <c r="CNF14"/>
      <c r="CNG14"/>
      <c r="CNH14"/>
      <c r="CNI14"/>
      <c r="CNJ14"/>
      <c r="CNK14"/>
      <c r="CNL14"/>
      <c r="CNM14"/>
      <c r="CNN14"/>
      <c r="CNO14"/>
      <c r="CNP14"/>
      <c r="CNQ14"/>
      <c r="CNR14"/>
      <c r="CNS14"/>
      <c r="CNT14"/>
      <c r="CNU14"/>
      <c r="CNV14"/>
      <c r="CNW14"/>
      <c r="CNX14"/>
      <c r="CNY14"/>
      <c r="CNZ14"/>
      <c r="COA14"/>
      <c r="COB14"/>
      <c r="COC14"/>
      <c r="COD14"/>
      <c r="COE14"/>
      <c r="COF14"/>
      <c r="COG14"/>
      <c r="COH14"/>
      <c r="COI14"/>
      <c r="COJ14"/>
      <c r="COK14"/>
      <c r="COL14"/>
      <c r="COM14"/>
      <c r="CON14"/>
      <c r="COO14"/>
      <c r="COP14"/>
      <c r="COQ14"/>
      <c r="COR14"/>
      <c r="COS14"/>
      <c r="COT14"/>
      <c r="COU14"/>
      <c r="COV14"/>
      <c r="COW14"/>
      <c r="COX14"/>
      <c r="COY14"/>
      <c r="COZ14"/>
      <c r="CPA14"/>
      <c r="CPB14"/>
      <c r="CPC14"/>
      <c r="CPD14"/>
      <c r="CPE14"/>
      <c r="CPF14"/>
      <c r="CPG14"/>
      <c r="CPH14"/>
      <c r="CPI14"/>
      <c r="CPJ14"/>
      <c r="CPK14"/>
      <c r="CPL14"/>
      <c r="CPM14"/>
      <c r="CPN14"/>
      <c r="CPO14"/>
      <c r="CPP14"/>
      <c r="CPQ14"/>
      <c r="CPR14"/>
      <c r="CPS14"/>
      <c r="CPT14"/>
      <c r="CPU14"/>
      <c r="CPV14"/>
      <c r="CPW14"/>
      <c r="CPX14"/>
      <c r="CPY14"/>
      <c r="CPZ14"/>
      <c r="CQA14"/>
      <c r="CQB14"/>
      <c r="CQC14"/>
      <c r="CQD14"/>
      <c r="CQE14"/>
      <c r="CQF14"/>
      <c r="CQG14"/>
      <c r="CQH14"/>
      <c r="CQI14"/>
      <c r="CQJ14"/>
      <c r="CQK14"/>
      <c r="CQL14"/>
      <c r="CQM14"/>
      <c r="CQN14"/>
      <c r="CQO14"/>
      <c r="CQP14"/>
      <c r="CQQ14"/>
      <c r="CQR14"/>
      <c r="CQS14"/>
      <c r="CQT14"/>
      <c r="CQU14"/>
      <c r="CQV14"/>
      <c r="CQW14"/>
      <c r="CQX14"/>
      <c r="CQY14"/>
      <c r="CQZ14"/>
      <c r="CRA14"/>
      <c r="CRB14"/>
      <c r="CRC14"/>
      <c r="CRD14"/>
      <c r="CRE14"/>
      <c r="CRF14"/>
      <c r="CRG14"/>
      <c r="CRH14"/>
      <c r="CRI14"/>
      <c r="CRJ14"/>
      <c r="CRK14"/>
      <c r="CRL14"/>
      <c r="CRM14"/>
      <c r="CRN14"/>
      <c r="CRO14"/>
      <c r="CRP14"/>
      <c r="CRQ14"/>
      <c r="CRR14"/>
      <c r="CRS14"/>
      <c r="CRT14"/>
      <c r="CRU14"/>
      <c r="CRV14"/>
      <c r="CRW14"/>
      <c r="CRX14"/>
      <c r="CRY14"/>
      <c r="CRZ14"/>
      <c r="CSA14"/>
      <c r="CSB14"/>
      <c r="CSC14"/>
      <c r="CSD14"/>
      <c r="CSE14"/>
      <c r="CSF14"/>
      <c r="CSG14"/>
      <c r="CSH14"/>
      <c r="CSI14"/>
      <c r="CSJ14"/>
      <c r="CSK14"/>
      <c r="CSL14"/>
      <c r="CSM14"/>
      <c r="CSN14"/>
      <c r="CSO14"/>
      <c r="CSP14"/>
      <c r="CSQ14"/>
      <c r="CSR14"/>
      <c r="CSS14"/>
      <c r="CST14"/>
      <c r="CSU14"/>
      <c r="CSV14"/>
      <c r="CSW14"/>
      <c r="CSX14"/>
      <c r="CSY14"/>
      <c r="CSZ14"/>
      <c r="CTA14"/>
      <c r="CTB14"/>
      <c r="CTC14"/>
      <c r="CTD14"/>
      <c r="CTE14"/>
      <c r="CTF14"/>
      <c r="CTG14"/>
      <c r="CTH14"/>
      <c r="CTI14"/>
      <c r="CTJ14"/>
      <c r="CTK14"/>
      <c r="CTL14"/>
      <c r="CTM14"/>
      <c r="CTN14"/>
      <c r="CTO14"/>
      <c r="CTP14"/>
      <c r="CTQ14"/>
      <c r="CTR14"/>
      <c r="CTS14"/>
      <c r="CTT14"/>
      <c r="CTU14"/>
      <c r="CTV14"/>
      <c r="CTW14"/>
      <c r="CTX14"/>
      <c r="CTY14"/>
      <c r="CTZ14"/>
      <c r="CUA14"/>
      <c r="CUB14"/>
      <c r="CUC14"/>
      <c r="CUD14"/>
      <c r="CUE14"/>
      <c r="CUF14"/>
      <c r="CUG14"/>
      <c r="CUH14"/>
      <c r="CUI14"/>
      <c r="CUJ14"/>
      <c r="CUK14"/>
      <c r="CUL14"/>
      <c r="CUM14"/>
      <c r="CUN14"/>
      <c r="CUO14"/>
      <c r="CUP14"/>
      <c r="CUQ14"/>
      <c r="CUR14"/>
      <c r="CUS14"/>
      <c r="CUT14"/>
      <c r="CUU14"/>
      <c r="CUV14"/>
      <c r="CUW14"/>
      <c r="CUX14"/>
      <c r="CUY14"/>
      <c r="CUZ14"/>
      <c r="CVA14"/>
      <c r="CVB14"/>
      <c r="CVC14"/>
      <c r="CVD14"/>
      <c r="CVE14"/>
      <c r="CVF14"/>
      <c r="CVG14"/>
      <c r="CVH14"/>
      <c r="CVI14"/>
      <c r="CVJ14"/>
      <c r="CVK14"/>
      <c r="CVL14"/>
      <c r="CVM14"/>
      <c r="CVN14"/>
      <c r="CVO14"/>
      <c r="CVP14"/>
      <c r="CVQ14"/>
      <c r="CVR14"/>
      <c r="CVS14"/>
      <c r="CVT14"/>
      <c r="CVU14"/>
      <c r="CVV14"/>
      <c r="CVW14"/>
      <c r="CVX14"/>
      <c r="CVY14"/>
      <c r="CVZ14"/>
      <c r="CWA14"/>
      <c r="CWB14"/>
      <c r="CWC14"/>
      <c r="CWD14"/>
      <c r="CWE14"/>
      <c r="CWF14"/>
      <c r="CWG14"/>
      <c r="CWH14"/>
      <c r="CWI14"/>
      <c r="CWJ14"/>
      <c r="CWK14"/>
      <c r="CWL14"/>
      <c r="CWM14"/>
      <c r="CWN14"/>
      <c r="CWO14"/>
      <c r="CWP14"/>
      <c r="CWQ14"/>
      <c r="CWR14"/>
      <c r="CWS14"/>
      <c r="CWT14"/>
      <c r="CWU14"/>
      <c r="CWV14"/>
      <c r="CWW14"/>
      <c r="CWX14"/>
      <c r="CWY14"/>
      <c r="CWZ14"/>
      <c r="CXA14"/>
      <c r="CXB14"/>
      <c r="CXC14"/>
      <c r="CXD14"/>
      <c r="CXE14"/>
      <c r="CXF14"/>
      <c r="CXG14"/>
      <c r="CXH14"/>
      <c r="CXI14"/>
      <c r="CXJ14"/>
      <c r="CXK14"/>
      <c r="CXL14"/>
      <c r="CXM14"/>
      <c r="CXN14"/>
      <c r="CXO14"/>
      <c r="CXP14"/>
      <c r="CXQ14"/>
      <c r="CXR14"/>
      <c r="CXS14"/>
      <c r="CXT14"/>
      <c r="CXU14"/>
      <c r="CXV14"/>
      <c r="CXW14"/>
      <c r="CXX14"/>
      <c r="CXY14"/>
      <c r="CXZ14"/>
      <c r="CYA14"/>
      <c r="CYB14"/>
      <c r="CYC14"/>
      <c r="CYD14"/>
      <c r="CYE14"/>
      <c r="CYF14"/>
      <c r="CYG14"/>
      <c r="CYH14"/>
      <c r="CYI14"/>
      <c r="CYJ14"/>
      <c r="CYK14"/>
      <c r="CYL14"/>
      <c r="CYM14"/>
      <c r="CYN14"/>
      <c r="CYO14"/>
      <c r="CYP14"/>
      <c r="CYQ14"/>
      <c r="CYR14"/>
      <c r="CYS14"/>
      <c r="CYT14"/>
      <c r="CYU14"/>
      <c r="CYV14"/>
      <c r="CYW14"/>
      <c r="CYX14"/>
      <c r="CYY14"/>
      <c r="CYZ14"/>
      <c r="CZA14"/>
      <c r="CZB14"/>
      <c r="CZC14"/>
      <c r="CZD14"/>
      <c r="CZE14"/>
      <c r="CZF14"/>
      <c r="CZG14"/>
      <c r="CZH14"/>
      <c r="CZI14"/>
      <c r="CZJ14"/>
      <c r="CZK14"/>
      <c r="CZL14"/>
      <c r="CZM14"/>
      <c r="CZN14"/>
      <c r="CZO14"/>
      <c r="CZP14"/>
      <c r="CZQ14"/>
      <c r="CZR14"/>
      <c r="CZS14"/>
      <c r="CZT14"/>
      <c r="CZU14"/>
      <c r="CZV14"/>
      <c r="CZW14"/>
      <c r="CZX14"/>
      <c r="CZY14"/>
      <c r="CZZ14"/>
      <c r="DAA14"/>
      <c r="DAB14"/>
      <c r="DAC14"/>
      <c r="DAD14"/>
      <c r="DAE14"/>
      <c r="DAF14"/>
      <c r="DAG14"/>
      <c r="DAH14"/>
      <c r="DAI14"/>
      <c r="DAJ14"/>
      <c r="DAK14"/>
      <c r="DAL14"/>
      <c r="DAM14"/>
      <c r="DAN14"/>
      <c r="DAO14"/>
      <c r="DAP14"/>
      <c r="DAQ14"/>
      <c r="DAR14"/>
      <c r="DAS14"/>
      <c r="DAT14"/>
      <c r="DAU14"/>
      <c r="DAV14"/>
      <c r="DAW14"/>
      <c r="DAX14"/>
      <c r="DAY14"/>
      <c r="DAZ14"/>
      <c r="DBA14"/>
      <c r="DBB14"/>
      <c r="DBC14"/>
      <c r="DBD14"/>
      <c r="DBE14"/>
      <c r="DBF14"/>
      <c r="DBG14"/>
      <c r="DBH14"/>
      <c r="DBI14"/>
      <c r="DBJ14"/>
      <c r="DBK14"/>
      <c r="DBL14"/>
      <c r="DBM14"/>
      <c r="DBN14"/>
      <c r="DBO14"/>
      <c r="DBP14"/>
      <c r="DBQ14"/>
      <c r="DBR14"/>
      <c r="DBS14"/>
      <c r="DBT14"/>
      <c r="DBU14"/>
      <c r="DBV14"/>
      <c r="DBW14"/>
      <c r="DBX14"/>
      <c r="DBY14"/>
      <c r="DBZ14"/>
      <c r="DCA14"/>
      <c r="DCB14"/>
      <c r="DCC14"/>
      <c r="DCD14"/>
      <c r="DCE14"/>
      <c r="DCF14"/>
      <c r="DCG14"/>
      <c r="DCH14"/>
      <c r="DCI14"/>
      <c r="DCJ14"/>
      <c r="DCK14"/>
      <c r="DCL14"/>
      <c r="DCM14"/>
      <c r="DCN14"/>
      <c r="DCO14"/>
      <c r="DCP14"/>
      <c r="DCQ14"/>
      <c r="DCR14"/>
      <c r="DCS14"/>
      <c r="DCT14"/>
      <c r="DCU14"/>
      <c r="DCV14"/>
      <c r="DCW14"/>
      <c r="DCX14"/>
      <c r="DCY14"/>
      <c r="DCZ14"/>
      <c r="DDA14"/>
      <c r="DDB14"/>
      <c r="DDC14"/>
      <c r="DDD14"/>
      <c r="DDE14"/>
      <c r="DDF14"/>
      <c r="DDG14"/>
      <c r="DDH14"/>
      <c r="DDI14"/>
      <c r="DDJ14"/>
      <c r="DDK14"/>
      <c r="DDL14"/>
      <c r="DDM14"/>
      <c r="DDN14"/>
      <c r="DDO14"/>
      <c r="DDP14"/>
      <c r="DDQ14"/>
      <c r="DDR14"/>
      <c r="DDS14"/>
      <c r="DDT14"/>
      <c r="DDU14"/>
      <c r="DDV14"/>
      <c r="DDW14"/>
      <c r="DDX14"/>
      <c r="DDY14"/>
      <c r="DDZ14"/>
      <c r="DEA14"/>
      <c r="DEB14"/>
      <c r="DEC14"/>
      <c r="DED14"/>
      <c r="DEE14"/>
      <c r="DEF14"/>
      <c r="DEG14"/>
      <c r="DEH14"/>
      <c r="DEI14"/>
      <c r="DEJ14"/>
      <c r="DEK14"/>
      <c r="DEL14"/>
      <c r="DEM14"/>
      <c r="DEN14"/>
      <c r="DEO14"/>
      <c r="DEP14"/>
      <c r="DEQ14"/>
      <c r="DER14"/>
      <c r="DES14"/>
      <c r="DET14"/>
      <c r="DEU14"/>
      <c r="DEV14"/>
      <c r="DEW14"/>
      <c r="DEX14"/>
      <c r="DEY14"/>
      <c r="DEZ14"/>
      <c r="DFA14"/>
      <c r="DFB14"/>
      <c r="DFC14"/>
      <c r="DFD14"/>
      <c r="DFE14"/>
      <c r="DFF14"/>
      <c r="DFG14"/>
      <c r="DFH14"/>
      <c r="DFI14"/>
      <c r="DFJ14"/>
      <c r="DFK14"/>
      <c r="DFL14"/>
      <c r="DFM14"/>
      <c r="DFN14"/>
      <c r="DFO14"/>
      <c r="DFP14"/>
      <c r="DFQ14"/>
      <c r="DFR14"/>
      <c r="DFS14"/>
      <c r="DFT14"/>
      <c r="DFU14"/>
      <c r="DFV14"/>
      <c r="DFW14"/>
      <c r="DFX14"/>
      <c r="DFY14"/>
      <c r="DFZ14"/>
      <c r="DGA14"/>
      <c r="DGB14"/>
      <c r="DGC14"/>
      <c r="DGD14"/>
      <c r="DGE14"/>
      <c r="DGF14"/>
      <c r="DGG14"/>
      <c r="DGH14"/>
      <c r="DGI14"/>
      <c r="DGJ14"/>
      <c r="DGK14"/>
      <c r="DGL14"/>
      <c r="DGM14"/>
      <c r="DGN14"/>
      <c r="DGO14"/>
      <c r="DGP14"/>
      <c r="DGQ14"/>
      <c r="DGR14"/>
      <c r="DGS14"/>
      <c r="DGT14"/>
      <c r="DGU14"/>
      <c r="DGV14"/>
      <c r="DGW14"/>
      <c r="DGX14"/>
      <c r="DGY14"/>
      <c r="DGZ14"/>
      <c r="DHA14"/>
      <c r="DHB14"/>
      <c r="DHC14"/>
      <c r="DHD14"/>
      <c r="DHE14"/>
      <c r="DHF14"/>
      <c r="DHG14"/>
      <c r="DHH14"/>
      <c r="DHI14"/>
      <c r="DHJ14"/>
      <c r="DHK14"/>
      <c r="DHL14"/>
      <c r="DHM14"/>
      <c r="DHN14"/>
      <c r="DHO14"/>
      <c r="DHP14"/>
      <c r="DHQ14"/>
      <c r="DHR14"/>
      <c r="DHS14"/>
      <c r="DHT14"/>
      <c r="DHU14"/>
      <c r="DHV14"/>
      <c r="DHW14"/>
      <c r="DHX14"/>
      <c r="DHY14"/>
      <c r="DHZ14"/>
      <c r="DIA14"/>
      <c r="DIB14"/>
      <c r="DIC14"/>
      <c r="DID14"/>
      <c r="DIE14"/>
      <c r="DIF14"/>
      <c r="DIG14"/>
      <c r="DIH14"/>
      <c r="DII14"/>
      <c r="DIJ14"/>
      <c r="DIK14"/>
      <c r="DIL14"/>
      <c r="DIM14"/>
      <c r="DIN14"/>
      <c r="DIO14"/>
      <c r="DIP14"/>
      <c r="DIQ14"/>
      <c r="DIR14"/>
      <c r="DIS14"/>
      <c r="DIT14"/>
      <c r="DIU14"/>
      <c r="DIV14"/>
      <c r="DIW14"/>
      <c r="DIX14"/>
      <c r="DIY14"/>
      <c r="DIZ14"/>
      <c r="DJA14"/>
      <c r="DJB14"/>
      <c r="DJC14"/>
      <c r="DJD14"/>
      <c r="DJE14"/>
      <c r="DJF14"/>
      <c r="DJG14"/>
      <c r="DJH14"/>
      <c r="DJI14"/>
      <c r="DJJ14"/>
      <c r="DJK14"/>
      <c r="DJL14"/>
      <c r="DJM14"/>
      <c r="DJN14"/>
      <c r="DJO14"/>
      <c r="DJP14"/>
      <c r="DJQ14"/>
      <c r="DJR14"/>
      <c r="DJS14"/>
      <c r="DJT14"/>
      <c r="DJU14"/>
      <c r="DJV14"/>
      <c r="DJW14"/>
      <c r="DJX14"/>
      <c r="DJY14"/>
      <c r="DJZ14"/>
      <c r="DKA14"/>
      <c r="DKB14"/>
      <c r="DKC14"/>
      <c r="DKD14"/>
      <c r="DKE14"/>
      <c r="DKF14"/>
      <c r="DKG14"/>
      <c r="DKH14"/>
      <c r="DKI14"/>
      <c r="DKJ14"/>
      <c r="DKK14"/>
      <c r="DKL14"/>
      <c r="DKM14"/>
      <c r="DKN14"/>
      <c r="DKO14"/>
      <c r="DKP14"/>
      <c r="DKQ14"/>
      <c r="DKR14"/>
      <c r="DKS14"/>
      <c r="DKT14"/>
      <c r="DKU14"/>
      <c r="DKV14"/>
      <c r="DKW14"/>
      <c r="DKX14"/>
      <c r="DKY14"/>
      <c r="DKZ14"/>
      <c r="DLA14"/>
      <c r="DLB14"/>
      <c r="DLC14"/>
      <c r="DLD14"/>
      <c r="DLE14"/>
      <c r="DLF14"/>
      <c r="DLG14"/>
      <c r="DLH14"/>
      <c r="DLI14"/>
      <c r="DLJ14"/>
      <c r="DLK14"/>
      <c r="DLL14"/>
      <c r="DLM14"/>
      <c r="DLN14"/>
      <c r="DLO14"/>
      <c r="DLP14"/>
      <c r="DLQ14"/>
      <c r="DLR14"/>
      <c r="DLS14"/>
      <c r="DLT14"/>
      <c r="DLU14"/>
      <c r="DLV14"/>
      <c r="DLW14"/>
      <c r="DLX14"/>
      <c r="DLY14"/>
      <c r="DLZ14"/>
      <c r="DMA14"/>
      <c r="DMB14"/>
      <c r="DMC14"/>
      <c r="DMD14"/>
      <c r="DME14"/>
      <c r="DMF14"/>
      <c r="DMG14"/>
      <c r="DMH14"/>
      <c r="DMI14"/>
      <c r="DMJ14"/>
      <c r="DMK14"/>
      <c r="DML14"/>
      <c r="DMM14"/>
      <c r="DMN14"/>
      <c r="DMO14"/>
      <c r="DMP14"/>
      <c r="DMQ14"/>
      <c r="DMR14"/>
      <c r="DMS14"/>
      <c r="DMT14"/>
      <c r="DMU14"/>
      <c r="DMV14"/>
      <c r="DMW14"/>
      <c r="DMX14"/>
      <c r="DMY14"/>
      <c r="DMZ14"/>
      <c r="DNA14"/>
      <c r="DNB14"/>
      <c r="DNC14"/>
      <c r="DND14"/>
      <c r="DNE14"/>
      <c r="DNF14"/>
      <c r="DNG14"/>
      <c r="DNH14"/>
      <c r="DNI14"/>
      <c r="DNJ14"/>
      <c r="DNK14"/>
      <c r="DNL14"/>
      <c r="DNM14"/>
      <c r="DNN14"/>
      <c r="DNO14"/>
      <c r="DNP14"/>
      <c r="DNQ14"/>
      <c r="DNR14"/>
      <c r="DNS14"/>
      <c r="DNT14"/>
      <c r="DNU14"/>
      <c r="DNV14"/>
      <c r="DNW14"/>
      <c r="DNX14"/>
      <c r="DNY14"/>
      <c r="DNZ14"/>
      <c r="DOA14"/>
      <c r="DOB14"/>
      <c r="DOC14"/>
      <c r="DOD14"/>
      <c r="DOE14"/>
      <c r="DOF14"/>
      <c r="DOG14"/>
      <c r="DOH14"/>
      <c r="DOI14"/>
      <c r="DOJ14"/>
      <c r="DOK14"/>
      <c r="DOL14"/>
      <c r="DOM14"/>
      <c r="DON14"/>
      <c r="DOO14"/>
      <c r="DOP14"/>
      <c r="DOQ14"/>
      <c r="DOR14"/>
      <c r="DOS14"/>
      <c r="DOT14"/>
      <c r="DOU14"/>
      <c r="DOV14"/>
      <c r="DOW14"/>
      <c r="DOX14"/>
      <c r="DOY14"/>
      <c r="DOZ14"/>
      <c r="DPA14"/>
      <c r="DPB14"/>
      <c r="DPC14"/>
      <c r="DPD14"/>
      <c r="DPE14"/>
      <c r="DPF14"/>
      <c r="DPG14"/>
      <c r="DPH14"/>
      <c r="DPI14"/>
      <c r="DPJ14"/>
      <c r="DPK14"/>
      <c r="DPL14"/>
      <c r="DPM14"/>
      <c r="DPN14"/>
      <c r="DPO14"/>
      <c r="DPP14"/>
      <c r="DPQ14"/>
      <c r="DPR14"/>
      <c r="DPS14"/>
      <c r="DPT14"/>
      <c r="DPU14"/>
      <c r="DPV14"/>
      <c r="DPW14"/>
      <c r="DPX14"/>
      <c r="DPY14"/>
      <c r="DPZ14"/>
      <c r="DQA14"/>
      <c r="DQB14"/>
      <c r="DQC14"/>
      <c r="DQD14"/>
      <c r="DQE14"/>
      <c r="DQF14"/>
      <c r="DQG14"/>
      <c r="DQH14"/>
      <c r="DQI14"/>
      <c r="DQJ14"/>
      <c r="DQK14"/>
      <c r="DQL14"/>
      <c r="DQM14"/>
      <c r="DQN14"/>
      <c r="DQO14"/>
      <c r="DQP14"/>
      <c r="DQQ14"/>
      <c r="DQR14"/>
      <c r="DQS14"/>
      <c r="DQT14"/>
      <c r="DQU14"/>
      <c r="DQV14"/>
      <c r="DQW14"/>
      <c r="DQX14"/>
      <c r="DQY14"/>
      <c r="DQZ14"/>
      <c r="DRA14"/>
      <c r="DRB14"/>
      <c r="DRC14"/>
      <c r="DRD14"/>
      <c r="DRE14"/>
      <c r="DRF14"/>
      <c r="DRG14"/>
      <c r="DRH14"/>
      <c r="DRI14"/>
      <c r="DRJ14"/>
      <c r="DRK14"/>
      <c r="DRL14"/>
      <c r="DRM14"/>
      <c r="DRN14"/>
      <c r="DRO14"/>
      <c r="DRP14"/>
      <c r="DRQ14"/>
      <c r="DRR14"/>
      <c r="DRS14"/>
      <c r="DRT14"/>
      <c r="DRU14"/>
      <c r="DRV14"/>
      <c r="DRW14"/>
      <c r="DRX14"/>
      <c r="DRY14"/>
      <c r="DRZ14"/>
      <c r="DSA14"/>
      <c r="DSB14"/>
      <c r="DSC14"/>
      <c r="DSD14"/>
      <c r="DSE14"/>
      <c r="DSF14"/>
      <c r="DSG14"/>
      <c r="DSH14"/>
      <c r="DSI14"/>
      <c r="DSJ14"/>
      <c r="DSK14"/>
      <c r="DSL14"/>
      <c r="DSM14"/>
      <c r="DSN14"/>
      <c r="DSO14"/>
      <c r="DSP14"/>
      <c r="DSQ14"/>
      <c r="DSR14"/>
      <c r="DSS14"/>
      <c r="DST14"/>
      <c r="DSU14"/>
      <c r="DSV14"/>
      <c r="DSW14"/>
      <c r="DSX14"/>
      <c r="DSY14"/>
      <c r="DSZ14"/>
      <c r="DTA14"/>
      <c r="DTB14"/>
      <c r="DTC14"/>
      <c r="DTD14"/>
      <c r="DTE14"/>
      <c r="DTF14"/>
      <c r="DTG14"/>
      <c r="DTH14"/>
      <c r="DTI14"/>
      <c r="DTJ14"/>
      <c r="DTK14"/>
      <c r="DTL14"/>
      <c r="DTM14"/>
      <c r="DTN14"/>
      <c r="DTO14"/>
      <c r="DTP14"/>
      <c r="DTQ14"/>
      <c r="DTR14"/>
      <c r="DTS14"/>
      <c r="DTT14"/>
      <c r="DTU14"/>
      <c r="DTV14"/>
      <c r="DTW14"/>
      <c r="DTX14"/>
      <c r="DTY14"/>
      <c r="DTZ14"/>
      <c r="DUA14"/>
      <c r="DUB14"/>
      <c r="DUC14"/>
      <c r="DUD14"/>
      <c r="DUE14"/>
      <c r="DUF14"/>
      <c r="DUG14"/>
      <c r="DUH14"/>
      <c r="DUI14"/>
      <c r="DUJ14"/>
      <c r="DUK14"/>
      <c r="DUL14"/>
      <c r="DUM14"/>
      <c r="DUN14"/>
      <c r="DUO14"/>
      <c r="DUP14"/>
      <c r="DUQ14"/>
      <c r="DUR14"/>
      <c r="DUS14"/>
      <c r="DUT14"/>
      <c r="DUU14"/>
      <c r="DUV14"/>
      <c r="DUW14"/>
      <c r="DUX14"/>
      <c r="DUY14"/>
      <c r="DUZ14"/>
      <c r="DVA14"/>
      <c r="DVB14"/>
      <c r="DVC14"/>
      <c r="DVD14"/>
      <c r="DVE14"/>
      <c r="DVF14"/>
      <c r="DVG14"/>
      <c r="DVH14"/>
      <c r="DVI14"/>
      <c r="DVJ14"/>
      <c r="DVK14"/>
      <c r="DVL14"/>
      <c r="DVM14"/>
      <c r="DVN14"/>
      <c r="DVO14"/>
      <c r="DVP14"/>
      <c r="DVQ14"/>
      <c r="DVR14"/>
      <c r="DVS14"/>
      <c r="DVT14"/>
      <c r="DVU14"/>
      <c r="DVV14"/>
      <c r="DVW14"/>
      <c r="DVX14"/>
      <c r="DVY14"/>
      <c r="DVZ14"/>
      <c r="DWA14"/>
      <c r="DWB14"/>
      <c r="DWC14"/>
      <c r="DWD14"/>
      <c r="DWE14"/>
      <c r="DWF14"/>
      <c r="DWG14"/>
      <c r="DWH14"/>
      <c r="DWI14"/>
      <c r="DWJ14"/>
      <c r="DWK14"/>
      <c r="DWL14"/>
      <c r="DWM14"/>
      <c r="DWN14"/>
      <c r="DWO14"/>
      <c r="DWP14"/>
      <c r="DWQ14"/>
      <c r="DWR14"/>
      <c r="DWS14"/>
      <c r="DWT14"/>
      <c r="DWU14"/>
      <c r="DWV14"/>
      <c r="DWW14"/>
      <c r="DWX14"/>
      <c r="DWY14"/>
      <c r="DWZ14"/>
      <c r="DXA14"/>
      <c r="DXB14"/>
      <c r="DXC14"/>
      <c r="DXD14"/>
      <c r="DXE14"/>
      <c r="DXF14"/>
      <c r="DXG14"/>
      <c r="DXH14"/>
      <c r="DXI14"/>
      <c r="DXJ14"/>
      <c r="DXK14"/>
      <c r="DXL14"/>
      <c r="DXM14"/>
      <c r="DXN14"/>
      <c r="DXO14"/>
      <c r="DXP14"/>
      <c r="DXQ14"/>
      <c r="DXR14"/>
      <c r="DXS14"/>
      <c r="DXT14"/>
      <c r="DXU14"/>
      <c r="DXV14"/>
      <c r="DXW14"/>
      <c r="DXX14"/>
      <c r="DXY14"/>
      <c r="DXZ14"/>
      <c r="DYA14"/>
      <c r="DYB14"/>
      <c r="DYC14"/>
      <c r="DYD14"/>
      <c r="DYE14"/>
      <c r="DYF14"/>
      <c r="DYG14"/>
      <c r="DYH14"/>
      <c r="DYI14"/>
      <c r="DYJ14"/>
      <c r="DYK14"/>
      <c r="DYL14"/>
      <c r="DYM14"/>
      <c r="DYN14"/>
      <c r="DYO14"/>
      <c r="DYP14"/>
      <c r="DYQ14"/>
      <c r="DYR14"/>
      <c r="DYS14"/>
      <c r="DYT14"/>
      <c r="DYU14"/>
      <c r="DYV14"/>
      <c r="DYW14"/>
      <c r="DYX14"/>
      <c r="DYY14"/>
      <c r="DYZ14"/>
      <c r="DZA14"/>
      <c r="DZB14"/>
      <c r="DZC14"/>
      <c r="DZD14"/>
      <c r="DZE14"/>
      <c r="DZF14"/>
      <c r="DZG14"/>
      <c r="DZH14"/>
      <c r="DZI14"/>
      <c r="DZJ14"/>
      <c r="DZK14"/>
      <c r="DZL14"/>
      <c r="DZM14"/>
      <c r="DZN14"/>
      <c r="DZO14"/>
      <c r="DZP14"/>
      <c r="DZQ14"/>
      <c r="DZR14"/>
      <c r="DZS14"/>
      <c r="DZT14"/>
      <c r="DZU14"/>
      <c r="DZV14"/>
      <c r="DZW14"/>
      <c r="DZX14"/>
      <c r="DZY14"/>
      <c r="DZZ14"/>
      <c r="EAA14"/>
      <c r="EAB14"/>
      <c r="EAC14"/>
      <c r="EAD14"/>
      <c r="EAE14"/>
      <c r="EAF14"/>
      <c r="EAG14"/>
      <c r="EAH14"/>
      <c r="EAI14"/>
      <c r="EAJ14"/>
      <c r="EAK14"/>
      <c r="EAL14"/>
      <c r="EAM14"/>
      <c r="EAN14"/>
      <c r="EAO14"/>
      <c r="EAP14"/>
      <c r="EAQ14"/>
      <c r="EAR14"/>
      <c r="EAS14"/>
      <c r="EAT14"/>
      <c r="EAU14"/>
      <c r="EAV14"/>
      <c r="EAW14"/>
      <c r="EAX14"/>
      <c r="EAY14"/>
      <c r="EAZ14"/>
      <c r="EBA14"/>
      <c r="EBB14"/>
      <c r="EBC14"/>
      <c r="EBD14"/>
      <c r="EBE14"/>
      <c r="EBF14"/>
      <c r="EBG14"/>
      <c r="EBH14"/>
      <c r="EBI14"/>
      <c r="EBJ14"/>
      <c r="EBK14"/>
      <c r="EBL14"/>
      <c r="EBM14"/>
      <c r="EBN14"/>
      <c r="EBO14"/>
      <c r="EBP14"/>
      <c r="EBQ14"/>
      <c r="EBR14"/>
      <c r="EBS14"/>
      <c r="EBT14"/>
      <c r="EBU14"/>
      <c r="EBV14"/>
      <c r="EBW14"/>
      <c r="EBX14"/>
      <c r="EBY14"/>
      <c r="EBZ14"/>
      <c r="ECA14"/>
      <c r="ECB14"/>
      <c r="ECC14"/>
      <c r="ECD14"/>
      <c r="ECE14"/>
      <c r="ECF14"/>
      <c r="ECG14"/>
      <c r="ECH14"/>
      <c r="ECI14"/>
      <c r="ECJ14"/>
      <c r="ECK14"/>
      <c r="ECL14"/>
      <c r="ECM14"/>
      <c r="ECN14"/>
      <c r="ECO14"/>
      <c r="ECP14"/>
      <c r="ECQ14"/>
      <c r="ECR14"/>
      <c r="ECS14"/>
      <c r="ECT14"/>
      <c r="ECU14"/>
      <c r="ECV14"/>
      <c r="ECW14"/>
      <c r="ECX14"/>
      <c r="ECY14"/>
      <c r="ECZ14"/>
      <c r="EDA14"/>
      <c r="EDB14"/>
      <c r="EDC14"/>
      <c r="EDD14"/>
      <c r="EDE14"/>
      <c r="EDF14"/>
      <c r="EDG14"/>
      <c r="EDH14"/>
      <c r="EDI14"/>
      <c r="EDJ14"/>
      <c r="EDK14"/>
      <c r="EDL14"/>
      <c r="EDM14"/>
      <c r="EDN14"/>
      <c r="EDO14"/>
      <c r="EDP14"/>
      <c r="EDQ14"/>
      <c r="EDR14"/>
      <c r="EDS14"/>
      <c r="EDT14"/>
      <c r="EDU14"/>
      <c r="EDV14"/>
      <c r="EDW14"/>
      <c r="EDX14"/>
      <c r="EDY14"/>
      <c r="EDZ14"/>
      <c r="EEA14"/>
      <c r="EEB14"/>
      <c r="EEC14"/>
      <c r="EED14"/>
      <c r="EEE14"/>
      <c r="EEF14"/>
      <c r="EEG14"/>
      <c r="EEH14"/>
      <c r="EEI14"/>
      <c r="EEJ14"/>
      <c r="EEK14"/>
      <c r="EEL14"/>
      <c r="EEM14"/>
      <c r="EEN14"/>
      <c r="EEO14"/>
      <c r="EEP14"/>
      <c r="EEQ14"/>
      <c r="EER14"/>
      <c r="EES14"/>
      <c r="EET14"/>
      <c r="EEU14"/>
      <c r="EEV14"/>
      <c r="EEW14"/>
      <c r="EEX14"/>
      <c r="EEY14"/>
      <c r="EEZ14"/>
      <c r="EFA14"/>
      <c r="EFB14"/>
      <c r="EFC14"/>
      <c r="EFD14"/>
      <c r="EFE14"/>
      <c r="EFF14"/>
      <c r="EFG14"/>
      <c r="EFH14"/>
      <c r="EFI14"/>
      <c r="EFJ14"/>
      <c r="EFK14"/>
      <c r="EFL14"/>
      <c r="EFM14"/>
      <c r="EFN14"/>
      <c r="EFO14"/>
      <c r="EFP14"/>
      <c r="EFQ14"/>
      <c r="EFR14"/>
      <c r="EFS14"/>
      <c r="EFT14"/>
      <c r="EFU14"/>
      <c r="EFV14"/>
      <c r="EFW14"/>
      <c r="EFX14"/>
      <c r="EFY14"/>
      <c r="EFZ14"/>
      <c r="EGA14"/>
      <c r="EGB14"/>
      <c r="EGC14"/>
      <c r="EGD14"/>
      <c r="EGE14"/>
      <c r="EGF14"/>
      <c r="EGG14"/>
      <c r="EGH14"/>
      <c r="EGI14"/>
      <c r="EGJ14"/>
      <c r="EGK14"/>
      <c r="EGL14"/>
      <c r="EGM14"/>
      <c r="EGN14"/>
      <c r="EGO14"/>
      <c r="EGP14"/>
      <c r="EGQ14"/>
      <c r="EGR14"/>
      <c r="EGS14"/>
      <c r="EGT14"/>
      <c r="EGU14"/>
      <c r="EGV14"/>
      <c r="EGW14"/>
      <c r="EGX14"/>
      <c r="EGY14"/>
      <c r="EGZ14"/>
      <c r="EHA14"/>
      <c r="EHB14"/>
      <c r="EHC14"/>
      <c r="EHD14"/>
      <c r="EHE14"/>
      <c r="EHF14"/>
      <c r="EHG14"/>
      <c r="EHH14"/>
      <c r="EHI14"/>
      <c r="EHJ14"/>
      <c r="EHK14"/>
      <c r="EHL14"/>
      <c r="EHM14"/>
      <c r="EHN14"/>
      <c r="EHO14"/>
      <c r="EHP14"/>
      <c r="EHQ14"/>
      <c r="EHR14"/>
      <c r="EHS14"/>
      <c r="EHT14"/>
      <c r="EHU14"/>
      <c r="EHV14"/>
      <c r="EHW14"/>
      <c r="EHX14"/>
      <c r="EHY14"/>
      <c r="EHZ14"/>
      <c r="EIA14"/>
      <c r="EIB14"/>
      <c r="EIC14"/>
      <c r="EID14"/>
      <c r="EIE14"/>
      <c r="EIF14"/>
      <c r="EIG14"/>
      <c r="EIH14"/>
      <c r="EII14"/>
      <c r="EIJ14"/>
      <c r="EIK14"/>
      <c r="EIL14"/>
      <c r="EIM14"/>
      <c r="EIN14"/>
      <c r="EIO14"/>
      <c r="EIP14"/>
      <c r="EIQ14"/>
      <c r="EIR14"/>
      <c r="EIS14"/>
      <c r="EIT14"/>
      <c r="EIU14"/>
      <c r="EIV14"/>
      <c r="EIW14"/>
      <c r="EIX14"/>
      <c r="EIY14"/>
      <c r="EIZ14"/>
      <c r="EJA14"/>
      <c r="EJB14"/>
      <c r="EJC14"/>
      <c r="EJD14"/>
      <c r="EJE14"/>
      <c r="EJF14"/>
      <c r="EJG14"/>
      <c r="EJH14"/>
      <c r="EJI14"/>
      <c r="EJJ14"/>
      <c r="EJK14"/>
      <c r="EJL14"/>
      <c r="EJM14"/>
      <c r="EJN14"/>
      <c r="EJO14"/>
      <c r="EJP14"/>
      <c r="EJQ14"/>
      <c r="EJR14"/>
      <c r="EJS14"/>
      <c r="EJT14"/>
      <c r="EJU14"/>
      <c r="EJV14"/>
      <c r="EJW14"/>
      <c r="EJX14"/>
      <c r="EJY14"/>
      <c r="EJZ14"/>
      <c r="EKA14"/>
      <c r="EKB14"/>
      <c r="EKC14"/>
      <c r="EKD14"/>
      <c r="EKE14"/>
      <c r="EKF14"/>
      <c r="EKG14"/>
      <c r="EKH14"/>
      <c r="EKI14"/>
      <c r="EKJ14"/>
      <c r="EKK14"/>
      <c r="EKL14"/>
      <c r="EKM14"/>
      <c r="EKN14"/>
      <c r="EKO14"/>
      <c r="EKP14"/>
      <c r="EKQ14"/>
      <c r="EKR14"/>
      <c r="EKS14"/>
      <c r="EKT14"/>
      <c r="EKU14"/>
      <c r="EKV14"/>
      <c r="EKW14"/>
      <c r="EKX14"/>
      <c r="EKY14"/>
      <c r="EKZ14"/>
      <c r="ELA14"/>
      <c r="ELB14"/>
      <c r="ELC14"/>
      <c r="ELD14"/>
      <c r="ELE14"/>
      <c r="ELF14"/>
      <c r="ELG14"/>
      <c r="ELH14"/>
      <c r="ELI14"/>
      <c r="ELJ14"/>
      <c r="ELK14"/>
      <c r="ELL14"/>
      <c r="ELM14"/>
      <c r="ELN14"/>
      <c r="ELO14"/>
      <c r="ELP14"/>
      <c r="ELQ14"/>
      <c r="ELR14"/>
      <c r="ELS14"/>
      <c r="ELT14"/>
      <c r="ELU14"/>
      <c r="ELV14"/>
      <c r="ELW14"/>
      <c r="ELX14"/>
      <c r="ELY14"/>
      <c r="ELZ14"/>
      <c r="EMA14"/>
      <c r="EMB14"/>
      <c r="EMC14"/>
      <c r="EMD14"/>
      <c r="EME14"/>
      <c r="EMF14"/>
      <c r="EMG14"/>
      <c r="EMH14"/>
      <c r="EMI14"/>
      <c r="EMJ14"/>
      <c r="EMK14"/>
      <c r="EML14"/>
      <c r="EMM14"/>
      <c r="EMN14"/>
      <c r="EMO14"/>
      <c r="EMP14"/>
      <c r="EMQ14"/>
      <c r="EMR14"/>
      <c r="EMS14"/>
      <c r="EMT14"/>
      <c r="EMU14"/>
      <c r="EMV14"/>
      <c r="EMW14"/>
      <c r="EMX14"/>
      <c r="EMY14"/>
      <c r="EMZ14"/>
      <c r="ENA14"/>
      <c r="ENB14"/>
      <c r="ENC14"/>
      <c r="END14"/>
      <c r="ENE14"/>
      <c r="ENF14"/>
      <c r="ENG14"/>
      <c r="ENH14"/>
      <c r="ENI14"/>
      <c r="ENJ14"/>
      <c r="ENK14"/>
      <c r="ENL14"/>
      <c r="ENM14"/>
      <c r="ENN14"/>
      <c r="ENO14"/>
      <c r="ENP14"/>
      <c r="ENQ14"/>
      <c r="ENR14"/>
      <c r="ENS14"/>
      <c r="ENT14"/>
      <c r="ENU14"/>
      <c r="ENV14"/>
      <c r="ENW14"/>
      <c r="ENX14"/>
      <c r="ENY14"/>
      <c r="ENZ14"/>
      <c r="EOA14"/>
      <c r="EOB14"/>
      <c r="EOC14"/>
      <c r="EOD14"/>
      <c r="EOE14"/>
      <c r="EOF14"/>
      <c r="EOG14"/>
      <c r="EOH14"/>
      <c r="EOI14"/>
      <c r="EOJ14"/>
      <c r="EOK14"/>
      <c r="EOL14"/>
      <c r="EOM14"/>
      <c r="EON14"/>
      <c r="EOO14"/>
      <c r="EOP14"/>
      <c r="EOQ14"/>
      <c r="EOR14"/>
      <c r="EOS14"/>
      <c r="EOT14"/>
      <c r="EOU14"/>
      <c r="EOV14"/>
      <c r="EOW14"/>
      <c r="EOX14"/>
      <c r="EOY14"/>
      <c r="EOZ14"/>
      <c r="EPA14"/>
      <c r="EPB14"/>
      <c r="EPC14"/>
      <c r="EPD14"/>
      <c r="EPE14"/>
      <c r="EPF14"/>
      <c r="EPG14"/>
      <c r="EPH14"/>
      <c r="EPI14"/>
      <c r="EPJ14"/>
      <c r="EPK14"/>
      <c r="EPL14"/>
      <c r="EPM14"/>
      <c r="EPN14"/>
      <c r="EPO14"/>
      <c r="EPP14"/>
      <c r="EPQ14"/>
      <c r="EPR14"/>
      <c r="EPS14"/>
      <c r="EPT14"/>
      <c r="EPU14"/>
      <c r="EPV14"/>
      <c r="EPW14"/>
      <c r="EPX14"/>
      <c r="EPY14"/>
      <c r="EPZ14"/>
      <c r="EQA14"/>
      <c r="EQB14"/>
      <c r="EQC14"/>
      <c r="EQD14"/>
      <c r="EQE14"/>
      <c r="EQF14"/>
      <c r="EQG14"/>
      <c r="EQH14"/>
      <c r="EQI14"/>
      <c r="EQJ14"/>
      <c r="EQK14"/>
      <c r="EQL14"/>
      <c r="EQM14"/>
      <c r="EQN14"/>
      <c r="EQO14"/>
      <c r="EQP14"/>
      <c r="EQQ14"/>
      <c r="EQR14"/>
      <c r="EQS14"/>
      <c r="EQT14"/>
      <c r="EQU14"/>
      <c r="EQV14"/>
      <c r="EQW14"/>
      <c r="EQX14"/>
      <c r="EQY14"/>
      <c r="EQZ14"/>
      <c r="ERA14"/>
      <c r="ERB14"/>
      <c r="ERC14"/>
      <c r="ERD14"/>
      <c r="ERE14"/>
      <c r="ERF14"/>
      <c r="ERG14"/>
      <c r="ERH14"/>
      <c r="ERI14"/>
      <c r="ERJ14"/>
      <c r="ERK14"/>
      <c r="ERL14"/>
      <c r="ERM14"/>
      <c r="ERN14"/>
      <c r="ERO14"/>
      <c r="ERP14"/>
      <c r="ERQ14"/>
      <c r="ERR14"/>
      <c r="ERS14"/>
      <c r="ERT14"/>
      <c r="ERU14"/>
      <c r="ERV14"/>
      <c r="ERW14"/>
      <c r="ERX14"/>
      <c r="ERY14"/>
      <c r="ERZ14"/>
      <c r="ESA14"/>
      <c r="ESB14"/>
      <c r="ESC14"/>
      <c r="ESD14"/>
      <c r="ESE14"/>
      <c r="ESF14"/>
      <c r="ESG14"/>
      <c r="ESH14"/>
      <c r="ESI14"/>
      <c r="ESJ14"/>
      <c r="ESK14"/>
      <c r="ESL14"/>
      <c r="ESM14"/>
      <c r="ESN14"/>
      <c r="ESO14"/>
      <c r="ESP14"/>
      <c r="ESQ14"/>
      <c r="ESR14"/>
      <c r="ESS14"/>
      <c r="EST14"/>
      <c r="ESU14"/>
      <c r="ESV14"/>
      <c r="ESW14"/>
      <c r="ESX14"/>
      <c r="ESY14"/>
      <c r="ESZ14"/>
      <c r="ETA14"/>
      <c r="ETB14"/>
      <c r="ETC14"/>
      <c r="ETD14"/>
      <c r="ETE14"/>
      <c r="ETF14"/>
      <c r="ETG14"/>
      <c r="ETH14"/>
      <c r="ETI14"/>
      <c r="ETJ14"/>
      <c r="ETK14"/>
      <c r="ETL14"/>
      <c r="ETM14"/>
      <c r="ETN14"/>
      <c r="ETO14"/>
      <c r="ETP14"/>
      <c r="ETQ14"/>
      <c r="ETR14"/>
      <c r="ETS14"/>
      <c r="ETT14"/>
      <c r="ETU14"/>
      <c r="ETV14"/>
      <c r="ETW14"/>
      <c r="ETX14"/>
      <c r="ETY14"/>
      <c r="ETZ14"/>
      <c r="EUA14"/>
      <c r="EUB14"/>
      <c r="EUC14"/>
      <c r="EUD14"/>
      <c r="EUE14"/>
      <c r="EUF14"/>
      <c r="EUG14"/>
      <c r="EUH14"/>
      <c r="EUI14"/>
      <c r="EUJ14"/>
      <c r="EUK14"/>
      <c r="EUL14"/>
      <c r="EUM14"/>
      <c r="EUN14"/>
      <c r="EUO14"/>
      <c r="EUP14"/>
      <c r="EUQ14"/>
      <c r="EUR14"/>
      <c r="EUS14"/>
      <c r="EUT14"/>
      <c r="EUU14"/>
      <c r="EUV14"/>
      <c r="EUW14"/>
      <c r="EUX14"/>
      <c r="EUY14"/>
      <c r="EUZ14"/>
      <c r="EVA14"/>
      <c r="EVB14"/>
      <c r="EVC14"/>
      <c r="EVD14"/>
      <c r="EVE14"/>
      <c r="EVF14"/>
      <c r="EVG14"/>
      <c r="EVH14"/>
      <c r="EVI14"/>
      <c r="EVJ14"/>
      <c r="EVK14"/>
      <c r="EVL14"/>
      <c r="EVM14"/>
      <c r="EVN14"/>
      <c r="EVO14"/>
      <c r="EVP14"/>
      <c r="EVQ14"/>
      <c r="EVR14"/>
      <c r="EVS14"/>
      <c r="EVT14"/>
      <c r="EVU14"/>
      <c r="EVV14"/>
      <c r="EVW14"/>
      <c r="EVX14"/>
      <c r="EVY14"/>
      <c r="EVZ14"/>
      <c r="EWA14"/>
      <c r="EWB14"/>
      <c r="EWC14"/>
      <c r="EWD14"/>
      <c r="EWE14"/>
      <c r="EWF14"/>
      <c r="EWG14"/>
      <c r="EWH14"/>
      <c r="EWI14"/>
      <c r="EWJ14"/>
      <c r="EWK14"/>
      <c r="EWL14"/>
      <c r="EWM14"/>
      <c r="EWN14"/>
      <c r="EWO14"/>
      <c r="EWP14"/>
      <c r="EWQ14"/>
      <c r="EWR14"/>
      <c r="EWS14"/>
      <c r="EWT14"/>
      <c r="EWU14"/>
      <c r="EWV14"/>
      <c r="EWW14"/>
      <c r="EWX14"/>
      <c r="EWY14"/>
      <c r="EWZ14"/>
      <c r="EXA14"/>
      <c r="EXB14"/>
      <c r="EXC14"/>
      <c r="EXD14"/>
      <c r="EXE14"/>
      <c r="EXF14"/>
      <c r="EXG14"/>
      <c r="EXH14"/>
      <c r="EXI14"/>
      <c r="EXJ14"/>
      <c r="EXK14"/>
      <c r="EXL14"/>
      <c r="EXM14"/>
      <c r="EXN14"/>
      <c r="EXO14"/>
      <c r="EXP14"/>
      <c r="EXQ14"/>
      <c r="EXR14"/>
      <c r="EXS14"/>
      <c r="EXT14"/>
      <c r="EXU14"/>
      <c r="EXV14"/>
      <c r="EXW14"/>
      <c r="EXX14"/>
      <c r="EXY14"/>
      <c r="EXZ14"/>
      <c r="EYA14"/>
      <c r="EYB14"/>
      <c r="EYC14"/>
      <c r="EYD14"/>
      <c r="EYE14"/>
      <c r="EYF14"/>
      <c r="EYG14"/>
      <c r="EYH14"/>
      <c r="EYI14"/>
      <c r="EYJ14"/>
      <c r="EYK14"/>
      <c r="EYL14"/>
      <c r="EYM14"/>
      <c r="EYN14"/>
      <c r="EYO14"/>
      <c r="EYP14"/>
      <c r="EYQ14"/>
      <c r="EYR14"/>
      <c r="EYS14"/>
      <c r="EYT14"/>
      <c r="EYU14"/>
      <c r="EYV14"/>
      <c r="EYW14"/>
      <c r="EYX14"/>
      <c r="EYY14"/>
      <c r="EYZ14"/>
      <c r="EZA14"/>
      <c r="EZB14"/>
      <c r="EZC14"/>
      <c r="EZD14"/>
      <c r="EZE14"/>
      <c r="EZF14"/>
      <c r="EZG14"/>
      <c r="EZH14"/>
      <c r="EZI14"/>
      <c r="EZJ14"/>
      <c r="EZK14"/>
      <c r="EZL14"/>
      <c r="EZM14"/>
      <c r="EZN14"/>
      <c r="EZO14"/>
      <c r="EZP14"/>
      <c r="EZQ14"/>
      <c r="EZR14"/>
      <c r="EZS14"/>
      <c r="EZT14"/>
      <c r="EZU14"/>
      <c r="EZV14"/>
      <c r="EZW14"/>
      <c r="EZX14"/>
      <c r="EZY14"/>
      <c r="EZZ14"/>
      <c r="FAA14"/>
      <c r="FAB14"/>
      <c r="FAC14"/>
      <c r="FAD14"/>
      <c r="FAE14"/>
      <c r="FAF14"/>
      <c r="FAG14"/>
      <c r="FAH14"/>
      <c r="FAI14"/>
      <c r="FAJ14"/>
      <c r="FAK14"/>
      <c r="FAL14"/>
      <c r="FAM14"/>
      <c r="FAN14"/>
      <c r="FAO14"/>
      <c r="FAP14"/>
      <c r="FAQ14"/>
      <c r="FAR14"/>
      <c r="FAS14"/>
      <c r="FAT14"/>
      <c r="FAU14"/>
      <c r="FAV14"/>
      <c r="FAW14"/>
      <c r="FAX14"/>
      <c r="FAY14"/>
      <c r="FAZ14"/>
      <c r="FBA14"/>
      <c r="FBB14"/>
      <c r="FBC14"/>
      <c r="FBD14"/>
      <c r="FBE14"/>
      <c r="FBF14"/>
      <c r="FBG14"/>
      <c r="FBH14"/>
      <c r="FBI14"/>
      <c r="FBJ14"/>
      <c r="FBK14"/>
      <c r="FBL14"/>
      <c r="FBM14"/>
      <c r="FBN14"/>
      <c r="FBO14"/>
      <c r="FBP14"/>
      <c r="FBQ14"/>
      <c r="FBR14"/>
      <c r="FBS14"/>
      <c r="FBT14"/>
      <c r="FBU14"/>
      <c r="FBV14"/>
      <c r="FBW14"/>
      <c r="FBX14"/>
      <c r="FBY14"/>
      <c r="FBZ14"/>
      <c r="FCA14"/>
      <c r="FCB14"/>
      <c r="FCC14"/>
      <c r="FCD14"/>
      <c r="FCE14"/>
      <c r="FCF14"/>
      <c r="FCG14"/>
      <c r="FCH14"/>
      <c r="FCI14"/>
      <c r="FCJ14"/>
      <c r="FCK14"/>
      <c r="FCL14"/>
      <c r="FCM14"/>
      <c r="FCN14"/>
      <c r="FCO14"/>
      <c r="FCP14"/>
      <c r="FCQ14"/>
      <c r="FCR14"/>
      <c r="FCS14"/>
      <c r="FCT14"/>
      <c r="FCU14"/>
      <c r="FCV14"/>
      <c r="FCW14"/>
      <c r="FCX14"/>
      <c r="FCY14"/>
      <c r="FCZ14"/>
      <c r="FDA14"/>
      <c r="FDB14"/>
      <c r="FDC14"/>
      <c r="FDD14"/>
      <c r="FDE14"/>
      <c r="FDF14"/>
      <c r="FDG14"/>
      <c r="FDH14"/>
      <c r="FDI14"/>
      <c r="FDJ14"/>
      <c r="FDK14"/>
      <c r="FDL14"/>
      <c r="FDM14"/>
      <c r="FDN14"/>
      <c r="FDO14"/>
      <c r="FDP14"/>
      <c r="FDQ14"/>
      <c r="FDR14"/>
      <c r="FDS14"/>
      <c r="FDT14"/>
      <c r="FDU14"/>
      <c r="FDV14"/>
      <c r="FDW14"/>
      <c r="FDX14"/>
      <c r="FDY14"/>
      <c r="FDZ14"/>
      <c r="FEA14"/>
      <c r="FEB14"/>
      <c r="FEC14"/>
      <c r="FED14"/>
      <c r="FEE14"/>
      <c r="FEF14"/>
      <c r="FEG14"/>
      <c r="FEH14"/>
      <c r="FEI14"/>
      <c r="FEJ14"/>
      <c r="FEK14"/>
      <c r="FEL14"/>
      <c r="FEM14"/>
      <c r="FEN14"/>
      <c r="FEO14"/>
      <c r="FEP14"/>
      <c r="FEQ14"/>
      <c r="FER14"/>
      <c r="FES14"/>
      <c r="FET14"/>
      <c r="FEU14"/>
      <c r="FEV14"/>
      <c r="FEW14"/>
      <c r="FEX14"/>
      <c r="FEY14"/>
      <c r="FEZ14"/>
      <c r="FFA14"/>
      <c r="FFB14"/>
      <c r="FFC14"/>
      <c r="FFD14"/>
      <c r="FFE14"/>
      <c r="FFF14"/>
      <c r="FFG14"/>
      <c r="FFH14"/>
      <c r="FFI14"/>
      <c r="FFJ14"/>
      <c r="FFK14"/>
      <c r="FFL14"/>
      <c r="FFM14"/>
      <c r="FFN14"/>
      <c r="FFO14"/>
      <c r="FFP14"/>
      <c r="FFQ14"/>
      <c r="FFR14"/>
      <c r="FFS14"/>
      <c r="FFT14"/>
      <c r="FFU14"/>
      <c r="FFV14"/>
      <c r="FFW14"/>
      <c r="FFX14"/>
      <c r="FFY14"/>
      <c r="FFZ14"/>
      <c r="FGA14"/>
      <c r="FGB14"/>
      <c r="FGC14"/>
      <c r="FGD14"/>
      <c r="FGE14"/>
      <c r="FGF14"/>
      <c r="FGG14"/>
      <c r="FGH14"/>
      <c r="FGI14"/>
      <c r="FGJ14"/>
      <c r="FGK14"/>
      <c r="FGL14"/>
      <c r="FGM14"/>
      <c r="FGN14"/>
      <c r="FGO14"/>
      <c r="FGP14"/>
      <c r="FGQ14"/>
      <c r="FGR14"/>
      <c r="FGS14"/>
      <c r="FGT14"/>
      <c r="FGU14"/>
      <c r="FGV14"/>
      <c r="FGW14"/>
      <c r="FGX14"/>
      <c r="FGY14"/>
      <c r="FGZ14"/>
      <c r="FHA14"/>
      <c r="FHB14"/>
      <c r="FHC14"/>
      <c r="FHD14"/>
      <c r="FHE14"/>
      <c r="FHF14"/>
      <c r="FHG14"/>
      <c r="FHH14"/>
      <c r="FHI14"/>
      <c r="FHJ14"/>
      <c r="FHK14"/>
      <c r="FHL14"/>
      <c r="FHM14"/>
      <c r="FHN14"/>
      <c r="FHO14"/>
      <c r="FHP14"/>
      <c r="FHQ14"/>
      <c r="FHR14"/>
      <c r="FHS14"/>
      <c r="FHT14"/>
      <c r="FHU14"/>
      <c r="FHV14"/>
      <c r="FHW14"/>
      <c r="FHX14"/>
      <c r="FHY14"/>
      <c r="FHZ14"/>
      <c r="FIA14"/>
      <c r="FIB14"/>
      <c r="FIC14"/>
      <c r="FID14"/>
      <c r="FIE14"/>
      <c r="FIF14"/>
      <c r="FIG14"/>
      <c r="FIH14"/>
      <c r="FII14"/>
      <c r="FIJ14"/>
      <c r="FIK14"/>
      <c r="FIL14"/>
      <c r="FIM14"/>
      <c r="FIN14"/>
      <c r="FIO14"/>
      <c r="FIP14"/>
      <c r="FIQ14"/>
      <c r="FIR14"/>
      <c r="FIS14"/>
      <c r="FIT14"/>
      <c r="FIU14"/>
      <c r="FIV14"/>
      <c r="FIW14"/>
      <c r="FIX14"/>
      <c r="FIY14"/>
      <c r="FIZ14"/>
      <c r="FJA14"/>
      <c r="FJB14"/>
      <c r="FJC14"/>
      <c r="FJD14"/>
      <c r="FJE14"/>
      <c r="FJF14"/>
      <c r="FJG14"/>
      <c r="FJH14"/>
      <c r="FJI14"/>
      <c r="FJJ14"/>
      <c r="FJK14"/>
      <c r="FJL14"/>
      <c r="FJM14"/>
      <c r="FJN14"/>
      <c r="FJO14"/>
      <c r="FJP14"/>
      <c r="FJQ14"/>
      <c r="FJR14"/>
      <c r="FJS14"/>
      <c r="FJT14"/>
      <c r="FJU14"/>
      <c r="FJV14"/>
      <c r="FJW14"/>
      <c r="FJX14"/>
      <c r="FJY14"/>
      <c r="FJZ14"/>
      <c r="FKA14"/>
      <c r="FKB14"/>
      <c r="FKC14"/>
      <c r="FKD14"/>
      <c r="FKE14"/>
      <c r="FKF14"/>
      <c r="FKG14"/>
      <c r="FKH14"/>
      <c r="FKI14"/>
      <c r="FKJ14"/>
      <c r="FKK14"/>
      <c r="FKL14"/>
      <c r="FKM14"/>
      <c r="FKN14"/>
      <c r="FKO14"/>
      <c r="FKP14"/>
      <c r="FKQ14"/>
      <c r="FKR14"/>
      <c r="FKS14"/>
      <c r="FKT14"/>
      <c r="FKU14"/>
      <c r="FKV14"/>
      <c r="FKW14"/>
      <c r="FKX14"/>
      <c r="FKY14"/>
      <c r="FKZ14"/>
      <c r="FLA14"/>
      <c r="FLB14"/>
      <c r="FLC14"/>
      <c r="FLD14"/>
      <c r="FLE14"/>
      <c r="FLF14"/>
      <c r="FLG14"/>
      <c r="FLH14"/>
      <c r="FLI14"/>
      <c r="FLJ14"/>
      <c r="FLK14"/>
      <c r="FLL14"/>
      <c r="FLM14"/>
      <c r="FLN14"/>
      <c r="FLO14"/>
      <c r="FLP14"/>
      <c r="FLQ14"/>
      <c r="FLR14"/>
      <c r="FLS14"/>
      <c r="FLT14"/>
      <c r="FLU14"/>
      <c r="FLV14"/>
      <c r="FLW14"/>
      <c r="FLX14"/>
      <c r="FLY14"/>
      <c r="FLZ14"/>
      <c r="FMA14"/>
      <c r="FMB14"/>
      <c r="FMC14"/>
      <c r="FMD14"/>
      <c r="FME14"/>
      <c r="FMF14"/>
      <c r="FMG14"/>
      <c r="FMH14"/>
      <c r="FMI14"/>
      <c r="FMJ14"/>
      <c r="FMK14"/>
      <c r="FML14"/>
      <c r="FMM14"/>
      <c r="FMN14"/>
      <c r="FMO14"/>
      <c r="FMP14"/>
      <c r="FMQ14"/>
      <c r="FMR14"/>
      <c r="FMS14"/>
      <c r="FMT14"/>
      <c r="FMU14"/>
      <c r="FMV14"/>
      <c r="FMW14"/>
      <c r="FMX14"/>
      <c r="FMY14"/>
      <c r="FMZ14"/>
      <c r="FNA14"/>
      <c r="FNB14"/>
      <c r="FNC14"/>
      <c r="FND14"/>
      <c r="FNE14"/>
      <c r="FNF14"/>
      <c r="FNG14"/>
      <c r="FNH14"/>
      <c r="FNI14"/>
      <c r="FNJ14"/>
      <c r="FNK14"/>
      <c r="FNL14"/>
      <c r="FNM14"/>
      <c r="FNN14"/>
      <c r="FNO14"/>
      <c r="FNP14"/>
      <c r="FNQ14"/>
      <c r="FNR14"/>
      <c r="FNS14"/>
      <c r="FNT14"/>
      <c r="FNU14"/>
      <c r="FNV14"/>
      <c r="FNW14"/>
      <c r="FNX14"/>
      <c r="FNY14"/>
      <c r="FNZ14"/>
      <c r="FOA14"/>
      <c r="FOB14"/>
      <c r="FOC14"/>
      <c r="FOD14"/>
      <c r="FOE14"/>
      <c r="FOF14"/>
      <c r="FOG14"/>
      <c r="FOH14"/>
      <c r="FOI14"/>
      <c r="FOJ14"/>
      <c r="FOK14"/>
      <c r="FOL14"/>
      <c r="FOM14"/>
      <c r="FON14"/>
      <c r="FOO14"/>
      <c r="FOP14"/>
      <c r="FOQ14"/>
      <c r="FOR14"/>
      <c r="FOS14"/>
      <c r="FOT14"/>
      <c r="FOU14"/>
      <c r="FOV14"/>
      <c r="FOW14"/>
      <c r="FOX14"/>
      <c r="FOY14"/>
      <c r="FOZ14"/>
      <c r="FPA14"/>
      <c r="FPB14"/>
      <c r="FPC14"/>
      <c r="FPD14"/>
      <c r="FPE14"/>
      <c r="FPF14"/>
      <c r="FPG14"/>
      <c r="FPH14"/>
      <c r="FPI14"/>
      <c r="FPJ14"/>
      <c r="FPK14"/>
      <c r="FPL14"/>
      <c r="FPM14"/>
      <c r="FPN14"/>
      <c r="FPO14"/>
      <c r="FPP14"/>
      <c r="FPQ14"/>
      <c r="FPR14"/>
      <c r="FPS14"/>
      <c r="FPT14"/>
      <c r="FPU14"/>
      <c r="FPV14"/>
      <c r="FPW14"/>
      <c r="FPX14"/>
      <c r="FPY14"/>
      <c r="FPZ14"/>
      <c r="FQA14"/>
      <c r="FQB14"/>
      <c r="FQC14"/>
      <c r="FQD14"/>
      <c r="FQE14"/>
      <c r="FQF14"/>
      <c r="FQG14"/>
      <c r="FQH14"/>
      <c r="FQI14"/>
      <c r="FQJ14"/>
      <c r="FQK14"/>
      <c r="FQL14"/>
      <c r="FQM14"/>
      <c r="FQN14"/>
      <c r="FQO14"/>
      <c r="FQP14"/>
      <c r="FQQ14"/>
      <c r="FQR14"/>
      <c r="FQS14"/>
      <c r="FQT14"/>
      <c r="FQU14"/>
      <c r="FQV14"/>
      <c r="FQW14"/>
      <c r="FQX14"/>
      <c r="FQY14"/>
      <c r="FQZ14"/>
      <c r="FRA14"/>
      <c r="FRB14"/>
      <c r="FRC14"/>
      <c r="FRD14"/>
      <c r="FRE14"/>
      <c r="FRF14"/>
      <c r="FRG14"/>
      <c r="FRH14"/>
      <c r="FRI14"/>
      <c r="FRJ14"/>
      <c r="FRK14"/>
      <c r="FRL14"/>
      <c r="FRM14"/>
      <c r="FRN14"/>
      <c r="FRO14"/>
      <c r="FRP14"/>
      <c r="FRQ14"/>
      <c r="FRR14"/>
      <c r="FRS14"/>
      <c r="FRT14"/>
      <c r="FRU14"/>
      <c r="FRV14"/>
      <c r="FRW14"/>
      <c r="FRX14"/>
      <c r="FRY14"/>
      <c r="FRZ14"/>
      <c r="FSA14"/>
      <c r="FSB14"/>
      <c r="FSC14"/>
      <c r="FSD14"/>
      <c r="FSE14"/>
      <c r="FSF14"/>
      <c r="FSG14"/>
      <c r="FSH14"/>
      <c r="FSI14"/>
      <c r="FSJ14"/>
      <c r="FSK14"/>
      <c r="FSL14"/>
      <c r="FSM14"/>
      <c r="FSN14"/>
      <c r="FSO14"/>
      <c r="FSP14"/>
      <c r="FSQ14"/>
      <c r="FSR14"/>
      <c r="FSS14"/>
      <c r="FST14"/>
      <c r="FSU14"/>
      <c r="FSV14"/>
      <c r="FSW14"/>
      <c r="FSX14"/>
      <c r="FSY14"/>
      <c r="FSZ14"/>
      <c r="FTA14"/>
      <c r="FTB14"/>
      <c r="FTC14"/>
      <c r="FTD14"/>
      <c r="FTE14"/>
      <c r="FTF14"/>
      <c r="FTG14"/>
      <c r="FTH14"/>
      <c r="FTI14"/>
      <c r="FTJ14"/>
      <c r="FTK14"/>
      <c r="FTL14"/>
      <c r="FTM14"/>
      <c r="FTN14"/>
      <c r="FTO14"/>
      <c r="FTP14"/>
      <c r="FTQ14"/>
      <c r="FTR14"/>
      <c r="FTS14"/>
      <c r="FTT14"/>
      <c r="FTU14"/>
      <c r="FTV14"/>
      <c r="FTW14"/>
      <c r="FTX14"/>
      <c r="FTY14"/>
      <c r="FTZ14"/>
      <c r="FUA14"/>
      <c r="FUB14"/>
      <c r="FUC14"/>
      <c r="FUD14"/>
      <c r="FUE14"/>
      <c r="FUF14"/>
      <c r="FUG14"/>
      <c r="FUH14"/>
      <c r="FUI14"/>
      <c r="FUJ14"/>
      <c r="FUK14"/>
      <c r="FUL14"/>
      <c r="FUM14"/>
      <c r="FUN14"/>
      <c r="FUO14"/>
      <c r="FUP14"/>
      <c r="FUQ14"/>
      <c r="FUR14"/>
      <c r="FUS14"/>
      <c r="FUT14"/>
      <c r="FUU14"/>
      <c r="FUV14"/>
      <c r="FUW14"/>
      <c r="FUX14"/>
      <c r="FUY14"/>
      <c r="FUZ14"/>
      <c r="FVA14"/>
      <c r="FVB14"/>
      <c r="FVC14"/>
      <c r="FVD14"/>
      <c r="FVE14"/>
      <c r="FVF14"/>
      <c r="FVG14"/>
      <c r="FVH14"/>
      <c r="FVI14"/>
      <c r="FVJ14"/>
      <c r="FVK14"/>
      <c r="FVL14"/>
      <c r="FVM14"/>
      <c r="FVN14"/>
      <c r="FVO14"/>
      <c r="FVP14"/>
      <c r="FVQ14"/>
      <c r="FVR14"/>
      <c r="FVS14"/>
      <c r="FVT14"/>
      <c r="FVU14"/>
      <c r="FVV14"/>
      <c r="FVW14"/>
      <c r="FVX14"/>
      <c r="FVY14"/>
      <c r="FVZ14"/>
      <c r="FWA14"/>
      <c r="FWB14"/>
      <c r="FWC14"/>
      <c r="FWD14"/>
      <c r="FWE14"/>
      <c r="FWF14"/>
      <c r="FWG14"/>
      <c r="FWH14"/>
      <c r="FWI14"/>
      <c r="FWJ14"/>
      <c r="FWK14"/>
      <c r="FWL14"/>
      <c r="FWM14"/>
      <c r="FWN14"/>
      <c r="FWO14"/>
      <c r="FWP14"/>
      <c r="FWQ14"/>
      <c r="FWR14"/>
      <c r="FWS14"/>
      <c r="FWT14"/>
      <c r="FWU14"/>
      <c r="FWV14"/>
      <c r="FWW14"/>
      <c r="FWX14"/>
      <c r="FWY14"/>
      <c r="FWZ14"/>
      <c r="FXA14"/>
      <c r="FXB14"/>
      <c r="FXC14"/>
      <c r="FXD14"/>
      <c r="FXE14"/>
      <c r="FXF14"/>
      <c r="FXG14"/>
      <c r="FXH14"/>
      <c r="FXI14"/>
      <c r="FXJ14"/>
      <c r="FXK14"/>
      <c r="FXL14"/>
      <c r="FXM14"/>
      <c r="FXN14"/>
      <c r="FXO14"/>
      <c r="FXP14"/>
      <c r="FXQ14"/>
      <c r="FXR14"/>
      <c r="FXS14"/>
      <c r="FXT14"/>
      <c r="FXU14"/>
      <c r="FXV14"/>
      <c r="FXW14"/>
      <c r="FXX14"/>
      <c r="FXY14"/>
      <c r="FXZ14"/>
      <c r="FYA14"/>
      <c r="FYB14"/>
      <c r="FYC14"/>
      <c r="FYD14"/>
      <c r="FYE14"/>
      <c r="FYF14"/>
      <c r="FYG14"/>
      <c r="FYH14"/>
      <c r="FYI14"/>
      <c r="FYJ14"/>
      <c r="FYK14"/>
      <c r="FYL14"/>
      <c r="FYM14"/>
      <c r="FYN14"/>
      <c r="FYO14"/>
      <c r="FYP14"/>
      <c r="FYQ14"/>
      <c r="FYR14"/>
      <c r="FYS14"/>
      <c r="FYT14"/>
      <c r="FYU14"/>
      <c r="FYV14"/>
      <c r="FYW14"/>
      <c r="FYX14"/>
      <c r="FYY14"/>
      <c r="FYZ14"/>
      <c r="FZA14"/>
      <c r="FZB14"/>
      <c r="FZC14"/>
      <c r="FZD14"/>
      <c r="FZE14"/>
      <c r="FZF14"/>
      <c r="FZG14"/>
      <c r="FZH14"/>
      <c r="FZI14"/>
      <c r="FZJ14"/>
      <c r="FZK14"/>
      <c r="FZL14"/>
      <c r="FZM14"/>
      <c r="FZN14"/>
      <c r="FZO14"/>
      <c r="FZP14"/>
      <c r="FZQ14"/>
      <c r="FZR14"/>
      <c r="FZS14"/>
      <c r="FZT14"/>
      <c r="FZU14"/>
      <c r="FZV14"/>
      <c r="FZW14"/>
      <c r="FZX14"/>
      <c r="FZY14"/>
      <c r="FZZ14"/>
      <c r="GAA14"/>
      <c r="GAB14"/>
      <c r="GAC14"/>
      <c r="GAD14"/>
      <c r="GAE14"/>
      <c r="GAF14"/>
      <c r="GAG14"/>
      <c r="GAH14"/>
      <c r="GAI14"/>
      <c r="GAJ14"/>
      <c r="GAK14"/>
      <c r="GAL14"/>
      <c r="GAM14"/>
      <c r="GAN14"/>
      <c r="GAO14"/>
      <c r="GAP14"/>
      <c r="GAQ14"/>
      <c r="GAR14"/>
      <c r="GAS14"/>
      <c r="GAT14"/>
      <c r="GAU14"/>
      <c r="GAV14"/>
      <c r="GAW14"/>
      <c r="GAX14"/>
      <c r="GAY14"/>
      <c r="GAZ14"/>
      <c r="GBA14"/>
      <c r="GBB14"/>
      <c r="GBC14"/>
      <c r="GBD14"/>
      <c r="GBE14"/>
      <c r="GBF14"/>
      <c r="GBG14"/>
      <c r="GBH14"/>
      <c r="GBI14"/>
      <c r="GBJ14"/>
      <c r="GBK14"/>
      <c r="GBL14"/>
      <c r="GBM14"/>
      <c r="GBN14"/>
      <c r="GBO14"/>
      <c r="GBP14"/>
      <c r="GBQ14"/>
      <c r="GBR14"/>
      <c r="GBS14"/>
      <c r="GBT14"/>
      <c r="GBU14"/>
      <c r="GBV14"/>
      <c r="GBW14"/>
      <c r="GBX14"/>
      <c r="GBY14"/>
      <c r="GBZ14"/>
      <c r="GCA14"/>
      <c r="GCB14"/>
      <c r="GCC14"/>
      <c r="GCD14"/>
      <c r="GCE14"/>
      <c r="GCF14"/>
      <c r="GCG14"/>
      <c r="GCH14"/>
      <c r="GCI14"/>
      <c r="GCJ14"/>
      <c r="GCK14"/>
      <c r="GCL14"/>
      <c r="GCM14"/>
      <c r="GCN14"/>
      <c r="GCO14"/>
      <c r="GCP14"/>
      <c r="GCQ14"/>
      <c r="GCR14"/>
      <c r="GCS14"/>
      <c r="GCT14"/>
      <c r="GCU14"/>
      <c r="GCV14"/>
      <c r="GCW14"/>
      <c r="GCX14"/>
      <c r="GCY14"/>
      <c r="GCZ14"/>
      <c r="GDA14"/>
      <c r="GDB14"/>
      <c r="GDC14"/>
      <c r="GDD14"/>
      <c r="GDE14"/>
      <c r="GDF14"/>
      <c r="GDG14"/>
      <c r="GDH14"/>
      <c r="GDI14"/>
      <c r="GDJ14"/>
      <c r="GDK14"/>
      <c r="GDL14"/>
      <c r="GDM14"/>
      <c r="GDN14"/>
      <c r="GDO14"/>
      <c r="GDP14"/>
      <c r="GDQ14"/>
      <c r="GDR14"/>
      <c r="GDS14"/>
      <c r="GDT14"/>
      <c r="GDU14"/>
      <c r="GDV14"/>
      <c r="GDW14"/>
      <c r="GDX14"/>
      <c r="GDY14"/>
      <c r="GDZ14"/>
      <c r="GEA14"/>
      <c r="GEB14"/>
      <c r="GEC14"/>
      <c r="GED14"/>
      <c r="GEE14"/>
      <c r="GEF14"/>
      <c r="GEG14"/>
      <c r="GEH14"/>
      <c r="GEI14"/>
      <c r="GEJ14"/>
      <c r="GEK14"/>
      <c r="GEL14"/>
      <c r="GEM14"/>
      <c r="GEN14"/>
      <c r="GEO14"/>
      <c r="GEP14"/>
      <c r="GEQ14"/>
      <c r="GER14"/>
      <c r="GES14"/>
      <c r="GET14"/>
      <c r="GEU14"/>
      <c r="GEV14"/>
      <c r="GEW14"/>
      <c r="GEX14"/>
      <c r="GEY14"/>
      <c r="GEZ14"/>
      <c r="GFA14"/>
      <c r="GFB14"/>
      <c r="GFC14"/>
      <c r="GFD14"/>
      <c r="GFE14"/>
      <c r="GFF14"/>
      <c r="GFG14"/>
      <c r="GFH14"/>
      <c r="GFI14"/>
      <c r="GFJ14"/>
      <c r="GFK14"/>
      <c r="GFL14"/>
      <c r="GFM14"/>
      <c r="GFN14"/>
      <c r="GFO14"/>
      <c r="GFP14"/>
      <c r="GFQ14"/>
      <c r="GFR14"/>
      <c r="GFS14"/>
      <c r="GFT14"/>
      <c r="GFU14"/>
      <c r="GFV14"/>
      <c r="GFW14"/>
      <c r="GFX14"/>
      <c r="GFY14"/>
      <c r="GFZ14"/>
      <c r="GGA14"/>
      <c r="GGB14"/>
      <c r="GGC14"/>
      <c r="GGD14"/>
      <c r="GGE14"/>
      <c r="GGF14"/>
      <c r="GGG14"/>
      <c r="GGH14"/>
      <c r="GGI14"/>
      <c r="GGJ14"/>
      <c r="GGK14"/>
      <c r="GGL14"/>
      <c r="GGM14"/>
      <c r="GGN14"/>
      <c r="GGO14"/>
      <c r="GGP14"/>
      <c r="GGQ14"/>
      <c r="GGR14"/>
      <c r="GGS14"/>
      <c r="GGT14"/>
      <c r="GGU14"/>
      <c r="GGV14"/>
      <c r="GGW14"/>
      <c r="GGX14"/>
      <c r="GGY14"/>
      <c r="GGZ14"/>
      <c r="GHA14"/>
      <c r="GHB14"/>
      <c r="GHC14"/>
      <c r="GHD14"/>
      <c r="GHE14"/>
      <c r="GHF14"/>
      <c r="GHG14"/>
      <c r="GHH14"/>
      <c r="GHI14"/>
      <c r="GHJ14"/>
      <c r="GHK14"/>
      <c r="GHL14"/>
      <c r="GHM14"/>
      <c r="GHN14"/>
      <c r="GHO14"/>
      <c r="GHP14"/>
      <c r="GHQ14"/>
      <c r="GHR14"/>
      <c r="GHS14"/>
      <c r="GHT14"/>
      <c r="GHU14"/>
      <c r="GHV14"/>
      <c r="GHW14"/>
      <c r="GHX14"/>
      <c r="GHY14"/>
      <c r="GHZ14"/>
      <c r="GIA14"/>
      <c r="GIB14"/>
      <c r="GIC14"/>
      <c r="GID14"/>
      <c r="GIE14"/>
      <c r="GIF14"/>
      <c r="GIG14"/>
      <c r="GIH14"/>
      <c r="GII14"/>
      <c r="GIJ14"/>
      <c r="GIK14"/>
      <c r="GIL14"/>
      <c r="GIM14"/>
      <c r="GIN14"/>
      <c r="GIO14"/>
      <c r="GIP14"/>
      <c r="GIQ14"/>
      <c r="GIR14"/>
      <c r="GIS14"/>
      <c r="GIT14"/>
      <c r="GIU14"/>
      <c r="GIV14"/>
      <c r="GIW14"/>
      <c r="GIX14"/>
      <c r="GIY14"/>
      <c r="GIZ14"/>
      <c r="GJA14"/>
      <c r="GJB14"/>
      <c r="GJC14"/>
      <c r="GJD14"/>
      <c r="GJE14"/>
      <c r="GJF14"/>
      <c r="GJG14"/>
      <c r="GJH14"/>
      <c r="GJI14"/>
      <c r="GJJ14"/>
      <c r="GJK14"/>
      <c r="GJL14"/>
      <c r="GJM14"/>
      <c r="GJN14"/>
      <c r="GJO14"/>
      <c r="GJP14"/>
      <c r="GJQ14"/>
      <c r="GJR14"/>
      <c r="GJS14"/>
      <c r="GJT14"/>
      <c r="GJU14"/>
      <c r="GJV14"/>
      <c r="GJW14"/>
      <c r="GJX14"/>
      <c r="GJY14"/>
      <c r="GJZ14"/>
      <c r="GKA14"/>
      <c r="GKB14"/>
      <c r="GKC14"/>
      <c r="GKD14"/>
      <c r="GKE14"/>
      <c r="GKF14"/>
      <c r="GKG14"/>
      <c r="GKH14"/>
      <c r="GKI14"/>
      <c r="GKJ14"/>
      <c r="GKK14"/>
      <c r="GKL14"/>
      <c r="GKM14"/>
      <c r="GKN14"/>
      <c r="GKO14"/>
      <c r="GKP14"/>
      <c r="GKQ14"/>
      <c r="GKR14"/>
      <c r="GKS14"/>
      <c r="GKT14"/>
      <c r="GKU14"/>
      <c r="GKV14"/>
      <c r="GKW14"/>
      <c r="GKX14"/>
      <c r="GKY14"/>
      <c r="GKZ14"/>
      <c r="GLA14"/>
      <c r="GLB14"/>
      <c r="GLC14"/>
      <c r="GLD14"/>
      <c r="GLE14"/>
      <c r="GLF14"/>
      <c r="GLG14"/>
      <c r="GLH14"/>
      <c r="GLI14"/>
      <c r="GLJ14"/>
      <c r="GLK14"/>
      <c r="GLL14"/>
      <c r="GLM14"/>
      <c r="GLN14"/>
      <c r="GLO14"/>
      <c r="GLP14"/>
      <c r="GLQ14"/>
      <c r="GLR14"/>
      <c r="GLS14"/>
      <c r="GLT14"/>
      <c r="GLU14"/>
      <c r="GLV14"/>
      <c r="GLW14"/>
      <c r="GLX14"/>
      <c r="GLY14"/>
      <c r="GLZ14"/>
      <c r="GMA14"/>
      <c r="GMB14"/>
      <c r="GMC14"/>
      <c r="GMD14"/>
      <c r="GME14"/>
      <c r="GMF14"/>
      <c r="GMG14"/>
      <c r="GMH14"/>
      <c r="GMI14"/>
      <c r="GMJ14"/>
      <c r="GMK14"/>
      <c r="GML14"/>
      <c r="GMM14"/>
      <c r="GMN14"/>
      <c r="GMO14"/>
      <c r="GMP14"/>
      <c r="GMQ14"/>
      <c r="GMR14"/>
      <c r="GMS14"/>
      <c r="GMT14"/>
      <c r="GMU14"/>
      <c r="GMV14"/>
      <c r="GMW14"/>
      <c r="GMX14"/>
      <c r="GMY14"/>
      <c r="GMZ14"/>
      <c r="GNA14"/>
      <c r="GNB14"/>
      <c r="GNC14"/>
      <c r="GND14"/>
      <c r="GNE14"/>
      <c r="GNF14"/>
      <c r="GNG14"/>
      <c r="GNH14"/>
      <c r="GNI14"/>
      <c r="GNJ14"/>
      <c r="GNK14"/>
      <c r="GNL14"/>
      <c r="GNM14"/>
      <c r="GNN14"/>
      <c r="GNO14"/>
      <c r="GNP14"/>
      <c r="GNQ14"/>
      <c r="GNR14"/>
      <c r="GNS14"/>
      <c r="GNT14"/>
      <c r="GNU14"/>
      <c r="GNV14"/>
      <c r="GNW14"/>
      <c r="GNX14"/>
      <c r="GNY14"/>
      <c r="GNZ14"/>
      <c r="GOA14"/>
      <c r="GOB14"/>
      <c r="GOC14"/>
      <c r="GOD14"/>
      <c r="GOE14"/>
      <c r="GOF14"/>
      <c r="GOG14"/>
      <c r="GOH14"/>
      <c r="GOI14"/>
      <c r="GOJ14"/>
      <c r="GOK14"/>
      <c r="GOL14"/>
      <c r="GOM14"/>
      <c r="GON14"/>
      <c r="GOO14"/>
      <c r="GOP14"/>
      <c r="GOQ14"/>
      <c r="GOR14"/>
      <c r="GOS14"/>
      <c r="GOT14"/>
      <c r="GOU14"/>
      <c r="GOV14"/>
      <c r="GOW14"/>
      <c r="GOX14"/>
      <c r="GOY14"/>
      <c r="GOZ14"/>
      <c r="GPA14"/>
      <c r="GPB14"/>
      <c r="GPC14"/>
      <c r="GPD14"/>
      <c r="GPE14"/>
      <c r="GPF14"/>
      <c r="GPG14"/>
      <c r="GPH14"/>
      <c r="GPI14"/>
      <c r="GPJ14"/>
      <c r="GPK14"/>
      <c r="GPL14"/>
      <c r="GPM14"/>
      <c r="GPN14"/>
      <c r="GPO14"/>
      <c r="GPP14"/>
      <c r="GPQ14"/>
      <c r="GPR14"/>
      <c r="GPS14"/>
      <c r="GPT14"/>
      <c r="GPU14"/>
      <c r="GPV14"/>
      <c r="GPW14"/>
      <c r="GPX14"/>
      <c r="GPY14"/>
      <c r="GPZ14"/>
      <c r="GQA14"/>
      <c r="GQB14"/>
      <c r="GQC14"/>
      <c r="GQD14"/>
      <c r="GQE14"/>
      <c r="GQF14"/>
      <c r="GQG14"/>
      <c r="GQH14"/>
      <c r="GQI14"/>
      <c r="GQJ14"/>
      <c r="GQK14"/>
      <c r="GQL14"/>
      <c r="GQM14"/>
      <c r="GQN14"/>
      <c r="GQO14"/>
      <c r="GQP14"/>
      <c r="GQQ14"/>
      <c r="GQR14"/>
      <c r="GQS14"/>
      <c r="GQT14"/>
      <c r="GQU14"/>
      <c r="GQV14"/>
      <c r="GQW14"/>
      <c r="GQX14"/>
      <c r="GQY14"/>
      <c r="GQZ14"/>
      <c r="GRA14"/>
      <c r="GRB14"/>
      <c r="GRC14"/>
      <c r="GRD14"/>
      <c r="GRE14"/>
      <c r="GRF14"/>
      <c r="GRG14"/>
      <c r="GRH14"/>
      <c r="GRI14"/>
      <c r="GRJ14"/>
      <c r="GRK14"/>
      <c r="GRL14"/>
      <c r="GRM14"/>
      <c r="GRN14"/>
      <c r="GRO14"/>
      <c r="GRP14"/>
      <c r="GRQ14"/>
      <c r="GRR14"/>
      <c r="GRS14"/>
      <c r="GRT14"/>
      <c r="GRU14"/>
      <c r="GRV14"/>
      <c r="GRW14"/>
      <c r="GRX14"/>
      <c r="GRY14"/>
      <c r="GRZ14"/>
      <c r="GSA14"/>
      <c r="GSB14"/>
      <c r="GSC14"/>
      <c r="GSD14"/>
      <c r="GSE14"/>
      <c r="GSF14"/>
      <c r="GSG14"/>
      <c r="GSH14"/>
      <c r="GSI14"/>
      <c r="GSJ14"/>
      <c r="GSK14"/>
      <c r="GSL14"/>
      <c r="GSM14"/>
      <c r="GSN14"/>
      <c r="GSO14"/>
      <c r="GSP14"/>
      <c r="GSQ14"/>
      <c r="GSR14"/>
      <c r="GSS14"/>
      <c r="GST14"/>
      <c r="GSU14"/>
      <c r="GSV14"/>
      <c r="GSW14"/>
      <c r="GSX14"/>
      <c r="GSY14"/>
      <c r="GSZ14"/>
      <c r="GTA14"/>
      <c r="GTB14"/>
      <c r="GTC14"/>
      <c r="GTD14"/>
      <c r="GTE14"/>
      <c r="GTF14"/>
      <c r="GTG14"/>
      <c r="GTH14"/>
      <c r="GTI14"/>
      <c r="GTJ14"/>
      <c r="GTK14"/>
      <c r="GTL14"/>
      <c r="GTM14"/>
      <c r="GTN14"/>
      <c r="GTO14"/>
      <c r="GTP14"/>
      <c r="GTQ14"/>
      <c r="GTR14"/>
      <c r="GTS14"/>
      <c r="GTT14"/>
      <c r="GTU14"/>
      <c r="GTV14"/>
      <c r="GTW14"/>
      <c r="GTX14"/>
      <c r="GTY14"/>
      <c r="GTZ14"/>
      <c r="GUA14"/>
      <c r="GUB14"/>
      <c r="GUC14"/>
      <c r="GUD14"/>
      <c r="GUE14"/>
      <c r="GUF14"/>
      <c r="GUG14"/>
      <c r="GUH14"/>
      <c r="GUI14"/>
      <c r="GUJ14"/>
      <c r="GUK14"/>
      <c r="GUL14"/>
      <c r="GUM14"/>
      <c r="GUN14"/>
      <c r="GUO14"/>
      <c r="GUP14"/>
      <c r="GUQ14"/>
      <c r="GUR14"/>
      <c r="GUS14"/>
      <c r="GUT14"/>
      <c r="GUU14"/>
      <c r="GUV14"/>
      <c r="GUW14"/>
      <c r="GUX14"/>
      <c r="GUY14"/>
      <c r="GUZ14"/>
      <c r="GVA14"/>
      <c r="GVB14"/>
      <c r="GVC14"/>
      <c r="GVD14"/>
      <c r="GVE14"/>
      <c r="GVF14"/>
      <c r="GVG14"/>
      <c r="GVH14"/>
      <c r="GVI14"/>
      <c r="GVJ14"/>
      <c r="GVK14"/>
      <c r="GVL14"/>
      <c r="GVM14"/>
      <c r="GVN14"/>
      <c r="GVO14"/>
      <c r="GVP14"/>
      <c r="GVQ14"/>
      <c r="GVR14"/>
      <c r="GVS14"/>
      <c r="GVT14"/>
      <c r="GVU14"/>
      <c r="GVV14"/>
      <c r="GVW14"/>
      <c r="GVX14"/>
      <c r="GVY14"/>
      <c r="GVZ14"/>
      <c r="GWA14"/>
      <c r="GWB14"/>
      <c r="GWC14"/>
      <c r="GWD14"/>
      <c r="GWE14"/>
      <c r="GWF14"/>
      <c r="GWG14"/>
      <c r="GWH14"/>
      <c r="GWI14"/>
      <c r="GWJ14"/>
      <c r="GWK14"/>
      <c r="GWL14"/>
      <c r="GWM14"/>
      <c r="GWN14"/>
      <c r="GWO14"/>
      <c r="GWP14"/>
      <c r="GWQ14"/>
      <c r="GWR14"/>
      <c r="GWS14"/>
      <c r="GWT14"/>
      <c r="GWU14"/>
      <c r="GWV14"/>
      <c r="GWW14"/>
      <c r="GWX14"/>
      <c r="GWY14"/>
      <c r="GWZ14"/>
      <c r="GXA14"/>
      <c r="GXB14"/>
      <c r="GXC14"/>
      <c r="GXD14"/>
      <c r="GXE14"/>
      <c r="GXF14"/>
      <c r="GXG14"/>
      <c r="GXH14"/>
      <c r="GXI14"/>
      <c r="GXJ14"/>
      <c r="GXK14"/>
      <c r="GXL14"/>
      <c r="GXM14"/>
      <c r="GXN14"/>
      <c r="GXO14"/>
      <c r="GXP14"/>
      <c r="GXQ14"/>
      <c r="GXR14"/>
      <c r="GXS14"/>
      <c r="GXT14"/>
      <c r="GXU14"/>
      <c r="GXV14"/>
      <c r="GXW14"/>
      <c r="GXX14"/>
      <c r="GXY14"/>
      <c r="GXZ14"/>
      <c r="GYA14"/>
      <c r="GYB14"/>
      <c r="GYC14"/>
      <c r="GYD14"/>
      <c r="GYE14"/>
      <c r="GYF14"/>
      <c r="GYG14"/>
      <c r="GYH14"/>
      <c r="GYI14"/>
      <c r="GYJ14"/>
      <c r="GYK14"/>
      <c r="GYL14"/>
      <c r="GYM14"/>
      <c r="GYN14"/>
      <c r="GYO14"/>
      <c r="GYP14"/>
      <c r="GYQ14"/>
      <c r="GYR14"/>
      <c r="GYS14"/>
      <c r="GYT14"/>
      <c r="GYU14"/>
      <c r="GYV14"/>
      <c r="GYW14"/>
      <c r="GYX14"/>
      <c r="GYY14"/>
      <c r="GYZ14"/>
      <c r="GZA14"/>
      <c r="GZB14"/>
      <c r="GZC14"/>
      <c r="GZD14"/>
      <c r="GZE14"/>
      <c r="GZF14"/>
      <c r="GZG14"/>
      <c r="GZH14"/>
      <c r="GZI14"/>
      <c r="GZJ14"/>
      <c r="GZK14"/>
      <c r="GZL14"/>
      <c r="GZM14"/>
      <c r="GZN14"/>
      <c r="GZO14"/>
      <c r="GZP14"/>
      <c r="GZQ14"/>
      <c r="GZR14"/>
      <c r="GZS14"/>
      <c r="GZT14"/>
      <c r="GZU14"/>
      <c r="GZV14"/>
      <c r="GZW14"/>
      <c r="GZX14"/>
      <c r="GZY14"/>
      <c r="GZZ14"/>
      <c r="HAA14"/>
      <c r="HAB14"/>
      <c r="HAC14"/>
      <c r="HAD14"/>
      <c r="HAE14"/>
      <c r="HAF14"/>
      <c r="HAG14"/>
      <c r="HAH14"/>
      <c r="HAI14"/>
      <c r="HAJ14"/>
      <c r="HAK14"/>
      <c r="HAL14"/>
      <c r="HAM14"/>
      <c r="HAN14"/>
      <c r="HAO14"/>
      <c r="HAP14"/>
      <c r="HAQ14"/>
      <c r="HAR14"/>
      <c r="HAS14"/>
      <c r="HAT14"/>
      <c r="HAU14"/>
      <c r="HAV14"/>
      <c r="HAW14"/>
      <c r="HAX14"/>
      <c r="HAY14"/>
      <c r="HAZ14"/>
      <c r="HBA14"/>
      <c r="HBB14"/>
      <c r="HBC14"/>
      <c r="HBD14"/>
      <c r="HBE14"/>
      <c r="HBF14"/>
      <c r="HBG14"/>
      <c r="HBH14"/>
      <c r="HBI14"/>
      <c r="HBJ14"/>
      <c r="HBK14"/>
      <c r="HBL14"/>
      <c r="HBM14"/>
      <c r="HBN14"/>
      <c r="HBO14"/>
      <c r="HBP14"/>
      <c r="HBQ14"/>
      <c r="HBR14"/>
      <c r="HBS14"/>
      <c r="HBT14"/>
      <c r="HBU14"/>
      <c r="HBV14"/>
      <c r="HBW14"/>
      <c r="HBX14"/>
      <c r="HBY14"/>
      <c r="HBZ14"/>
      <c r="HCA14"/>
      <c r="HCB14"/>
      <c r="HCC14"/>
      <c r="HCD14"/>
      <c r="HCE14"/>
      <c r="HCF14"/>
      <c r="HCG14"/>
      <c r="HCH14"/>
      <c r="HCI14"/>
      <c r="HCJ14"/>
      <c r="HCK14"/>
      <c r="HCL14"/>
      <c r="HCM14"/>
      <c r="HCN14"/>
      <c r="HCO14"/>
      <c r="HCP14"/>
      <c r="HCQ14"/>
      <c r="HCR14"/>
      <c r="HCS14"/>
      <c r="HCT14"/>
      <c r="HCU14"/>
      <c r="HCV14"/>
      <c r="HCW14"/>
      <c r="HCX14"/>
      <c r="HCY14"/>
      <c r="HCZ14"/>
      <c r="HDA14"/>
      <c r="HDB14"/>
      <c r="HDC14"/>
      <c r="HDD14"/>
      <c r="HDE14"/>
      <c r="HDF14"/>
      <c r="HDG14"/>
      <c r="HDH14"/>
      <c r="HDI14"/>
      <c r="HDJ14"/>
      <c r="HDK14"/>
      <c r="HDL14"/>
      <c r="HDM14"/>
      <c r="HDN14"/>
      <c r="HDO14"/>
      <c r="HDP14"/>
      <c r="HDQ14"/>
      <c r="HDR14"/>
      <c r="HDS14"/>
      <c r="HDT14"/>
      <c r="HDU14"/>
      <c r="HDV14"/>
      <c r="HDW14"/>
      <c r="HDX14"/>
      <c r="HDY14"/>
      <c r="HDZ14"/>
      <c r="HEA14"/>
      <c r="HEB14"/>
      <c r="HEC14"/>
      <c r="HED14"/>
      <c r="HEE14"/>
      <c r="HEF14"/>
      <c r="HEG14"/>
      <c r="HEH14"/>
      <c r="HEI14"/>
      <c r="HEJ14"/>
      <c r="HEK14"/>
      <c r="HEL14"/>
      <c r="HEM14"/>
      <c r="HEN14"/>
      <c r="HEO14"/>
      <c r="HEP14"/>
      <c r="HEQ14"/>
      <c r="HER14"/>
      <c r="HES14"/>
      <c r="HET14"/>
      <c r="HEU14"/>
      <c r="HEV14"/>
      <c r="HEW14"/>
      <c r="HEX14"/>
      <c r="HEY14"/>
      <c r="HEZ14"/>
      <c r="HFA14"/>
      <c r="HFB14"/>
      <c r="HFC14"/>
      <c r="HFD14"/>
      <c r="HFE14"/>
      <c r="HFF14"/>
      <c r="HFG14"/>
      <c r="HFH14"/>
      <c r="HFI14"/>
      <c r="HFJ14"/>
      <c r="HFK14"/>
      <c r="HFL14"/>
      <c r="HFM14"/>
      <c r="HFN14"/>
      <c r="HFO14"/>
      <c r="HFP14"/>
      <c r="HFQ14"/>
      <c r="HFR14"/>
      <c r="HFS14"/>
      <c r="HFT14"/>
      <c r="HFU14"/>
      <c r="HFV14"/>
      <c r="HFW14"/>
      <c r="HFX14"/>
      <c r="HFY14"/>
      <c r="HFZ14"/>
      <c r="HGA14"/>
      <c r="HGB14"/>
      <c r="HGC14"/>
      <c r="HGD14"/>
      <c r="HGE14"/>
      <c r="HGF14"/>
      <c r="HGG14"/>
      <c r="HGH14"/>
      <c r="HGI14"/>
      <c r="HGJ14"/>
      <c r="HGK14"/>
      <c r="HGL14"/>
      <c r="HGM14"/>
      <c r="HGN14"/>
      <c r="HGO14"/>
      <c r="HGP14"/>
      <c r="HGQ14"/>
      <c r="HGR14"/>
      <c r="HGS14"/>
      <c r="HGT14"/>
      <c r="HGU14"/>
      <c r="HGV14"/>
      <c r="HGW14"/>
      <c r="HGX14"/>
      <c r="HGY14"/>
      <c r="HGZ14"/>
      <c r="HHA14"/>
      <c r="HHB14"/>
      <c r="HHC14"/>
      <c r="HHD14"/>
      <c r="HHE14"/>
      <c r="HHF14"/>
      <c r="HHG14"/>
      <c r="HHH14"/>
      <c r="HHI14"/>
      <c r="HHJ14"/>
      <c r="HHK14"/>
      <c r="HHL14"/>
      <c r="HHM14"/>
      <c r="HHN14"/>
      <c r="HHO14"/>
      <c r="HHP14"/>
      <c r="HHQ14"/>
      <c r="HHR14"/>
      <c r="HHS14"/>
      <c r="HHT14"/>
      <c r="HHU14"/>
      <c r="HHV14"/>
      <c r="HHW14"/>
      <c r="HHX14"/>
      <c r="HHY14"/>
      <c r="HHZ14"/>
      <c r="HIA14"/>
      <c r="HIB14"/>
      <c r="HIC14"/>
      <c r="HID14"/>
      <c r="HIE14"/>
      <c r="HIF14"/>
      <c r="HIG14"/>
      <c r="HIH14"/>
      <c r="HII14"/>
      <c r="HIJ14"/>
      <c r="HIK14"/>
      <c r="HIL14"/>
      <c r="HIM14"/>
      <c r="HIN14"/>
      <c r="HIO14"/>
      <c r="HIP14"/>
      <c r="HIQ14"/>
      <c r="HIR14"/>
      <c r="HIS14"/>
      <c r="HIT14"/>
      <c r="HIU14"/>
      <c r="HIV14"/>
      <c r="HIW14"/>
      <c r="HIX14"/>
      <c r="HIY14"/>
      <c r="HIZ14"/>
      <c r="HJA14"/>
      <c r="HJB14"/>
      <c r="HJC14"/>
      <c r="HJD14"/>
      <c r="HJE14"/>
      <c r="HJF14"/>
      <c r="HJG14"/>
      <c r="HJH14"/>
      <c r="HJI14"/>
      <c r="HJJ14"/>
      <c r="HJK14"/>
      <c r="HJL14"/>
      <c r="HJM14"/>
      <c r="HJN14"/>
      <c r="HJO14"/>
      <c r="HJP14"/>
      <c r="HJQ14"/>
      <c r="HJR14"/>
      <c r="HJS14"/>
      <c r="HJT14"/>
      <c r="HJU14"/>
      <c r="HJV14"/>
      <c r="HJW14"/>
      <c r="HJX14"/>
      <c r="HJY14"/>
      <c r="HJZ14"/>
      <c r="HKA14"/>
      <c r="HKB14"/>
      <c r="HKC14"/>
      <c r="HKD14"/>
      <c r="HKE14"/>
      <c r="HKF14"/>
      <c r="HKG14"/>
      <c r="HKH14"/>
      <c r="HKI14"/>
      <c r="HKJ14"/>
      <c r="HKK14"/>
      <c r="HKL14"/>
      <c r="HKM14"/>
      <c r="HKN14"/>
      <c r="HKO14"/>
      <c r="HKP14"/>
      <c r="HKQ14"/>
      <c r="HKR14"/>
      <c r="HKS14"/>
      <c r="HKT14"/>
      <c r="HKU14"/>
      <c r="HKV14"/>
      <c r="HKW14"/>
      <c r="HKX14"/>
      <c r="HKY14"/>
      <c r="HKZ14"/>
      <c r="HLA14"/>
      <c r="HLB14"/>
      <c r="HLC14"/>
      <c r="HLD14"/>
      <c r="HLE14"/>
      <c r="HLF14"/>
      <c r="HLG14"/>
      <c r="HLH14"/>
      <c r="HLI14"/>
      <c r="HLJ14"/>
      <c r="HLK14"/>
      <c r="HLL14"/>
      <c r="HLM14"/>
      <c r="HLN14"/>
      <c r="HLO14"/>
      <c r="HLP14"/>
      <c r="HLQ14"/>
      <c r="HLR14"/>
      <c r="HLS14"/>
      <c r="HLT14"/>
      <c r="HLU14"/>
      <c r="HLV14"/>
      <c r="HLW14"/>
      <c r="HLX14"/>
      <c r="HLY14"/>
      <c r="HLZ14"/>
      <c r="HMA14"/>
      <c r="HMB14"/>
      <c r="HMC14"/>
      <c r="HMD14"/>
      <c r="HME14"/>
      <c r="HMF14"/>
      <c r="HMG14"/>
      <c r="HMH14"/>
      <c r="HMI14"/>
      <c r="HMJ14"/>
      <c r="HMK14"/>
      <c r="HML14"/>
      <c r="HMM14"/>
      <c r="HMN14"/>
      <c r="HMO14"/>
      <c r="HMP14"/>
      <c r="HMQ14"/>
      <c r="HMR14"/>
      <c r="HMS14"/>
      <c r="HMT14"/>
      <c r="HMU14"/>
      <c r="HMV14"/>
      <c r="HMW14"/>
      <c r="HMX14"/>
      <c r="HMY14"/>
      <c r="HMZ14"/>
      <c r="HNA14"/>
      <c r="HNB14"/>
      <c r="HNC14"/>
      <c r="HND14"/>
      <c r="HNE14"/>
      <c r="HNF14"/>
      <c r="HNG14"/>
      <c r="HNH14"/>
      <c r="HNI14"/>
      <c r="HNJ14"/>
      <c r="HNK14"/>
      <c r="HNL14"/>
      <c r="HNM14"/>
      <c r="HNN14"/>
      <c r="HNO14"/>
      <c r="HNP14"/>
      <c r="HNQ14"/>
      <c r="HNR14"/>
      <c r="HNS14"/>
      <c r="HNT14"/>
      <c r="HNU14"/>
      <c r="HNV14"/>
      <c r="HNW14"/>
      <c r="HNX14"/>
      <c r="HNY14"/>
      <c r="HNZ14"/>
      <c r="HOA14"/>
      <c r="HOB14"/>
      <c r="HOC14"/>
      <c r="HOD14"/>
      <c r="HOE14"/>
      <c r="HOF14"/>
      <c r="HOG14"/>
      <c r="HOH14"/>
      <c r="HOI14"/>
      <c r="HOJ14"/>
      <c r="HOK14"/>
      <c r="HOL14"/>
      <c r="HOM14"/>
      <c r="HON14"/>
      <c r="HOO14"/>
      <c r="HOP14"/>
      <c r="HOQ14"/>
      <c r="HOR14"/>
      <c r="HOS14"/>
      <c r="HOT14"/>
      <c r="HOU14"/>
      <c r="HOV14"/>
      <c r="HOW14"/>
      <c r="HOX14"/>
      <c r="HOY14"/>
      <c r="HOZ14"/>
      <c r="HPA14"/>
      <c r="HPB14"/>
      <c r="HPC14"/>
      <c r="HPD14"/>
      <c r="HPE14"/>
      <c r="HPF14"/>
      <c r="HPG14"/>
      <c r="HPH14"/>
      <c r="HPI14"/>
      <c r="HPJ14"/>
      <c r="HPK14"/>
      <c r="HPL14"/>
      <c r="HPM14"/>
      <c r="HPN14"/>
      <c r="HPO14"/>
      <c r="HPP14"/>
      <c r="HPQ14"/>
      <c r="HPR14"/>
      <c r="HPS14"/>
      <c r="HPT14"/>
      <c r="HPU14"/>
      <c r="HPV14"/>
      <c r="HPW14"/>
      <c r="HPX14"/>
      <c r="HPY14"/>
      <c r="HPZ14"/>
      <c r="HQA14"/>
      <c r="HQB14"/>
      <c r="HQC14"/>
      <c r="HQD14"/>
      <c r="HQE14"/>
      <c r="HQF14"/>
      <c r="HQG14"/>
      <c r="HQH14"/>
      <c r="HQI14"/>
      <c r="HQJ14"/>
      <c r="HQK14"/>
      <c r="HQL14"/>
      <c r="HQM14"/>
      <c r="HQN14"/>
      <c r="HQO14"/>
      <c r="HQP14"/>
      <c r="HQQ14"/>
      <c r="HQR14"/>
      <c r="HQS14"/>
      <c r="HQT14"/>
      <c r="HQU14"/>
      <c r="HQV14"/>
      <c r="HQW14"/>
      <c r="HQX14"/>
      <c r="HQY14"/>
      <c r="HQZ14"/>
      <c r="HRA14"/>
      <c r="HRB14"/>
      <c r="HRC14"/>
      <c r="HRD14"/>
      <c r="HRE14"/>
      <c r="HRF14"/>
      <c r="HRG14"/>
      <c r="HRH14"/>
      <c r="HRI14"/>
      <c r="HRJ14"/>
      <c r="HRK14"/>
      <c r="HRL14"/>
      <c r="HRM14"/>
      <c r="HRN14"/>
      <c r="HRO14"/>
      <c r="HRP14"/>
      <c r="HRQ14"/>
      <c r="HRR14"/>
      <c r="HRS14"/>
      <c r="HRT14"/>
      <c r="HRU14"/>
      <c r="HRV14"/>
      <c r="HRW14"/>
      <c r="HRX14"/>
      <c r="HRY14"/>
      <c r="HRZ14"/>
      <c r="HSA14"/>
      <c r="HSB14"/>
      <c r="HSC14"/>
      <c r="HSD14"/>
      <c r="HSE14"/>
      <c r="HSF14"/>
      <c r="HSG14"/>
      <c r="HSH14"/>
      <c r="HSI14"/>
      <c r="HSJ14"/>
      <c r="HSK14"/>
      <c r="HSL14"/>
      <c r="HSM14"/>
      <c r="HSN14"/>
      <c r="HSO14"/>
      <c r="HSP14"/>
      <c r="HSQ14"/>
      <c r="HSR14"/>
      <c r="HSS14"/>
      <c r="HST14"/>
      <c r="HSU14"/>
      <c r="HSV14"/>
      <c r="HSW14"/>
      <c r="HSX14"/>
      <c r="HSY14"/>
      <c r="HSZ14"/>
      <c r="HTA14"/>
      <c r="HTB14"/>
      <c r="HTC14"/>
      <c r="HTD14"/>
      <c r="HTE14"/>
      <c r="HTF14"/>
      <c r="HTG14"/>
      <c r="HTH14"/>
      <c r="HTI14"/>
      <c r="HTJ14"/>
      <c r="HTK14"/>
      <c r="HTL14"/>
      <c r="HTM14"/>
      <c r="HTN14"/>
      <c r="HTO14"/>
      <c r="HTP14"/>
      <c r="HTQ14"/>
      <c r="HTR14"/>
      <c r="HTS14"/>
      <c r="HTT14"/>
      <c r="HTU14"/>
      <c r="HTV14"/>
      <c r="HTW14"/>
      <c r="HTX14"/>
      <c r="HTY14"/>
      <c r="HTZ14"/>
      <c r="HUA14"/>
      <c r="HUB14"/>
      <c r="HUC14"/>
      <c r="HUD14"/>
      <c r="HUE14"/>
      <c r="HUF14"/>
      <c r="HUG14"/>
      <c r="HUH14"/>
      <c r="HUI14"/>
      <c r="HUJ14"/>
      <c r="HUK14"/>
      <c r="HUL14"/>
      <c r="HUM14"/>
      <c r="HUN14"/>
      <c r="HUO14"/>
      <c r="HUP14"/>
      <c r="HUQ14"/>
      <c r="HUR14"/>
      <c r="HUS14"/>
      <c r="HUT14"/>
      <c r="HUU14"/>
      <c r="HUV14"/>
      <c r="HUW14"/>
      <c r="HUX14"/>
      <c r="HUY14"/>
      <c r="HUZ14"/>
      <c r="HVA14"/>
      <c r="HVB14"/>
      <c r="HVC14"/>
      <c r="HVD14"/>
      <c r="HVE14"/>
      <c r="HVF14"/>
      <c r="HVG14"/>
      <c r="HVH14"/>
      <c r="HVI14"/>
      <c r="HVJ14"/>
      <c r="HVK14"/>
      <c r="HVL14"/>
      <c r="HVM14"/>
      <c r="HVN14"/>
      <c r="HVO14"/>
      <c r="HVP14"/>
      <c r="HVQ14"/>
      <c r="HVR14"/>
      <c r="HVS14"/>
      <c r="HVT14"/>
      <c r="HVU14"/>
      <c r="HVV14"/>
      <c r="HVW14"/>
      <c r="HVX14"/>
      <c r="HVY14"/>
      <c r="HVZ14"/>
      <c r="HWA14"/>
      <c r="HWB14"/>
      <c r="HWC14"/>
      <c r="HWD14"/>
      <c r="HWE14"/>
      <c r="HWF14"/>
      <c r="HWG14"/>
      <c r="HWH14"/>
      <c r="HWI14"/>
      <c r="HWJ14"/>
      <c r="HWK14"/>
      <c r="HWL14"/>
      <c r="HWM14"/>
      <c r="HWN14"/>
      <c r="HWO14"/>
      <c r="HWP14"/>
      <c r="HWQ14"/>
      <c r="HWR14"/>
      <c r="HWS14"/>
      <c r="HWT14"/>
      <c r="HWU14"/>
      <c r="HWV14"/>
      <c r="HWW14"/>
      <c r="HWX14"/>
      <c r="HWY14"/>
      <c r="HWZ14"/>
      <c r="HXA14"/>
      <c r="HXB14"/>
      <c r="HXC14"/>
      <c r="HXD14"/>
      <c r="HXE14"/>
      <c r="HXF14"/>
      <c r="HXG14"/>
      <c r="HXH14"/>
      <c r="HXI14"/>
      <c r="HXJ14"/>
      <c r="HXK14"/>
      <c r="HXL14"/>
      <c r="HXM14"/>
      <c r="HXN14"/>
      <c r="HXO14"/>
      <c r="HXP14"/>
      <c r="HXQ14"/>
      <c r="HXR14"/>
      <c r="HXS14"/>
      <c r="HXT14"/>
      <c r="HXU14"/>
      <c r="HXV14"/>
      <c r="HXW14"/>
      <c r="HXX14"/>
      <c r="HXY14"/>
      <c r="HXZ14"/>
      <c r="HYA14"/>
      <c r="HYB14"/>
      <c r="HYC14"/>
      <c r="HYD14"/>
      <c r="HYE14"/>
      <c r="HYF14"/>
      <c r="HYG14"/>
      <c r="HYH14"/>
      <c r="HYI14"/>
      <c r="HYJ14"/>
      <c r="HYK14"/>
      <c r="HYL14"/>
      <c r="HYM14"/>
      <c r="HYN14"/>
      <c r="HYO14"/>
      <c r="HYP14"/>
      <c r="HYQ14"/>
      <c r="HYR14"/>
      <c r="HYS14"/>
      <c r="HYT14"/>
      <c r="HYU14"/>
      <c r="HYV14"/>
      <c r="HYW14"/>
      <c r="HYX14"/>
      <c r="HYY14"/>
      <c r="HYZ14"/>
      <c r="HZA14"/>
      <c r="HZB14"/>
      <c r="HZC14"/>
      <c r="HZD14"/>
      <c r="HZE14"/>
      <c r="HZF14"/>
      <c r="HZG14"/>
      <c r="HZH14"/>
      <c r="HZI14"/>
      <c r="HZJ14"/>
      <c r="HZK14"/>
      <c r="HZL14"/>
      <c r="HZM14"/>
      <c r="HZN14"/>
      <c r="HZO14"/>
      <c r="HZP14"/>
      <c r="HZQ14"/>
      <c r="HZR14"/>
      <c r="HZS14"/>
      <c r="HZT14"/>
      <c r="HZU14"/>
      <c r="HZV14"/>
      <c r="HZW14"/>
      <c r="HZX14"/>
      <c r="HZY14"/>
      <c r="HZZ14"/>
      <c r="IAA14"/>
      <c r="IAB14"/>
      <c r="IAC14"/>
      <c r="IAD14"/>
      <c r="IAE14"/>
      <c r="IAF14"/>
      <c r="IAG14"/>
      <c r="IAH14"/>
      <c r="IAI14"/>
      <c r="IAJ14"/>
      <c r="IAK14"/>
      <c r="IAL14"/>
      <c r="IAM14"/>
      <c r="IAN14"/>
      <c r="IAO14"/>
      <c r="IAP14"/>
      <c r="IAQ14"/>
      <c r="IAR14"/>
      <c r="IAS14"/>
      <c r="IAT14"/>
      <c r="IAU14"/>
      <c r="IAV14"/>
      <c r="IAW14"/>
      <c r="IAX14"/>
      <c r="IAY14"/>
      <c r="IAZ14"/>
      <c r="IBA14"/>
      <c r="IBB14"/>
      <c r="IBC14"/>
      <c r="IBD14"/>
      <c r="IBE14"/>
      <c r="IBF14"/>
      <c r="IBG14"/>
      <c r="IBH14"/>
      <c r="IBI14"/>
      <c r="IBJ14"/>
      <c r="IBK14"/>
      <c r="IBL14"/>
      <c r="IBM14"/>
      <c r="IBN14"/>
      <c r="IBO14"/>
      <c r="IBP14"/>
      <c r="IBQ14"/>
      <c r="IBR14"/>
      <c r="IBS14"/>
      <c r="IBT14"/>
      <c r="IBU14"/>
      <c r="IBV14"/>
      <c r="IBW14"/>
      <c r="IBX14"/>
      <c r="IBY14"/>
      <c r="IBZ14"/>
      <c r="ICA14"/>
      <c r="ICB14"/>
      <c r="ICC14"/>
      <c r="ICD14"/>
      <c r="ICE14"/>
      <c r="ICF14"/>
      <c r="ICG14"/>
      <c r="ICH14"/>
      <c r="ICI14"/>
      <c r="ICJ14"/>
      <c r="ICK14"/>
      <c r="ICL14"/>
      <c r="ICM14"/>
      <c r="ICN14"/>
      <c r="ICO14"/>
      <c r="ICP14"/>
      <c r="ICQ14"/>
      <c r="ICR14"/>
      <c r="ICS14"/>
      <c r="ICT14"/>
      <c r="ICU14"/>
      <c r="ICV14"/>
      <c r="ICW14"/>
      <c r="ICX14"/>
      <c r="ICY14"/>
      <c r="ICZ14"/>
      <c r="IDA14"/>
      <c r="IDB14"/>
      <c r="IDC14"/>
      <c r="IDD14"/>
      <c r="IDE14"/>
      <c r="IDF14"/>
      <c r="IDG14"/>
      <c r="IDH14"/>
      <c r="IDI14"/>
      <c r="IDJ14"/>
      <c r="IDK14"/>
      <c r="IDL14"/>
      <c r="IDM14"/>
      <c r="IDN14"/>
      <c r="IDO14"/>
      <c r="IDP14"/>
      <c r="IDQ14"/>
      <c r="IDR14"/>
      <c r="IDS14"/>
      <c r="IDT14"/>
      <c r="IDU14"/>
      <c r="IDV14"/>
      <c r="IDW14"/>
      <c r="IDX14"/>
      <c r="IDY14"/>
      <c r="IDZ14"/>
      <c r="IEA14"/>
      <c r="IEB14"/>
      <c r="IEC14"/>
      <c r="IED14"/>
      <c r="IEE14"/>
      <c r="IEF14"/>
      <c r="IEG14"/>
      <c r="IEH14"/>
      <c r="IEI14"/>
      <c r="IEJ14"/>
      <c r="IEK14"/>
      <c r="IEL14"/>
      <c r="IEM14"/>
      <c r="IEN14"/>
      <c r="IEO14"/>
      <c r="IEP14"/>
      <c r="IEQ14"/>
      <c r="IER14"/>
      <c r="IES14"/>
      <c r="IET14"/>
      <c r="IEU14"/>
      <c r="IEV14"/>
      <c r="IEW14"/>
      <c r="IEX14"/>
      <c r="IEY14"/>
      <c r="IEZ14"/>
      <c r="IFA14"/>
      <c r="IFB14"/>
      <c r="IFC14"/>
      <c r="IFD14"/>
      <c r="IFE14"/>
      <c r="IFF14"/>
      <c r="IFG14"/>
      <c r="IFH14"/>
      <c r="IFI14"/>
      <c r="IFJ14"/>
      <c r="IFK14"/>
      <c r="IFL14"/>
      <c r="IFM14"/>
      <c r="IFN14"/>
      <c r="IFO14"/>
      <c r="IFP14"/>
      <c r="IFQ14"/>
      <c r="IFR14"/>
      <c r="IFS14"/>
      <c r="IFT14"/>
      <c r="IFU14"/>
      <c r="IFV14"/>
      <c r="IFW14"/>
      <c r="IFX14"/>
      <c r="IFY14"/>
      <c r="IFZ14"/>
      <c r="IGA14"/>
      <c r="IGB14"/>
      <c r="IGC14"/>
      <c r="IGD14"/>
      <c r="IGE14"/>
      <c r="IGF14"/>
      <c r="IGG14"/>
      <c r="IGH14"/>
      <c r="IGI14"/>
      <c r="IGJ14"/>
      <c r="IGK14"/>
      <c r="IGL14"/>
      <c r="IGM14"/>
      <c r="IGN14"/>
      <c r="IGO14"/>
      <c r="IGP14"/>
      <c r="IGQ14"/>
      <c r="IGR14"/>
      <c r="IGS14"/>
      <c r="IGT14"/>
      <c r="IGU14"/>
      <c r="IGV14"/>
      <c r="IGW14"/>
      <c r="IGX14"/>
      <c r="IGY14"/>
      <c r="IGZ14"/>
      <c r="IHA14"/>
      <c r="IHB14"/>
      <c r="IHC14"/>
      <c r="IHD14"/>
      <c r="IHE14"/>
      <c r="IHF14"/>
      <c r="IHG14"/>
      <c r="IHH14"/>
      <c r="IHI14"/>
      <c r="IHJ14"/>
      <c r="IHK14"/>
      <c r="IHL14"/>
      <c r="IHM14"/>
      <c r="IHN14"/>
      <c r="IHO14"/>
      <c r="IHP14"/>
      <c r="IHQ14"/>
      <c r="IHR14"/>
      <c r="IHS14"/>
      <c r="IHT14"/>
      <c r="IHU14"/>
      <c r="IHV14"/>
      <c r="IHW14"/>
      <c r="IHX14"/>
      <c r="IHY14"/>
      <c r="IHZ14"/>
      <c r="IIA14"/>
      <c r="IIB14"/>
      <c r="IIC14"/>
      <c r="IID14"/>
      <c r="IIE14"/>
      <c r="IIF14"/>
      <c r="IIG14"/>
      <c r="IIH14"/>
      <c r="III14"/>
      <c r="IIJ14"/>
      <c r="IIK14"/>
      <c r="IIL14"/>
      <c r="IIM14"/>
      <c r="IIN14"/>
      <c r="IIO14"/>
      <c r="IIP14"/>
      <c r="IIQ14"/>
      <c r="IIR14"/>
      <c r="IIS14"/>
      <c r="IIT14"/>
      <c r="IIU14"/>
      <c r="IIV14"/>
      <c r="IIW14"/>
      <c r="IIX14"/>
      <c r="IIY14"/>
      <c r="IIZ14"/>
      <c r="IJA14"/>
      <c r="IJB14"/>
      <c r="IJC14"/>
      <c r="IJD14"/>
      <c r="IJE14"/>
      <c r="IJF14"/>
      <c r="IJG14"/>
      <c r="IJH14"/>
      <c r="IJI14"/>
      <c r="IJJ14"/>
      <c r="IJK14"/>
      <c r="IJL14"/>
      <c r="IJM14"/>
      <c r="IJN14"/>
      <c r="IJO14"/>
      <c r="IJP14"/>
      <c r="IJQ14"/>
      <c r="IJR14"/>
      <c r="IJS14"/>
      <c r="IJT14"/>
      <c r="IJU14"/>
      <c r="IJV14"/>
      <c r="IJW14"/>
      <c r="IJX14"/>
      <c r="IJY14"/>
      <c r="IJZ14"/>
      <c r="IKA14"/>
      <c r="IKB14"/>
      <c r="IKC14"/>
      <c r="IKD14"/>
      <c r="IKE14"/>
      <c r="IKF14"/>
      <c r="IKG14"/>
      <c r="IKH14"/>
      <c r="IKI14"/>
      <c r="IKJ14"/>
      <c r="IKK14"/>
      <c r="IKL14"/>
      <c r="IKM14"/>
      <c r="IKN14"/>
      <c r="IKO14"/>
      <c r="IKP14"/>
      <c r="IKQ14"/>
      <c r="IKR14"/>
      <c r="IKS14"/>
      <c r="IKT14"/>
      <c r="IKU14"/>
      <c r="IKV14"/>
      <c r="IKW14"/>
      <c r="IKX14"/>
      <c r="IKY14"/>
      <c r="IKZ14"/>
      <c r="ILA14"/>
      <c r="ILB14"/>
      <c r="ILC14"/>
      <c r="ILD14"/>
      <c r="ILE14"/>
      <c r="ILF14"/>
      <c r="ILG14"/>
      <c r="ILH14"/>
      <c r="ILI14"/>
      <c r="ILJ14"/>
      <c r="ILK14"/>
      <c r="ILL14"/>
      <c r="ILM14"/>
      <c r="ILN14"/>
      <c r="ILO14"/>
      <c r="ILP14"/>
      <c r="ILQ14"/>
      <c r="ILR14"/>
      <c r="ILS14"/>
      <c r="ILT14"/>
      <c r="ILU14"/>
      <c r="ILV14"/>
      <c r="ILW14"/>
      <c r="ILX14"/>
      <c r="ILY14"/>
      <c r="ILZ14"/>
      <c r="IMA14"/>
      <c r="IMB14"/>
      <c r="IMC14"/>
      <c r="IMD14"/>
      <c r="IME14"/>
      <c r="IMF14"/>
      <c r="IMG14"/>
      <c r="IMH14"/>
      <c r="IMI14"/>
      <c r="IMJ14"/>
      <c r="IMK14"/>
      <c r="IML14"/>
      <c r="IMM14"/>
      <c r="IMN14"/>
      <c r="IMO14"/>
      <c r="IMP14"/>
      <c r="IMQ14"/>
      <c r="IMR14"/>
      <c r="IMS14"/>
      <c r="IMT14"/>
      <c r="IMU14"/>
      <c r="IMV14"/>
      <c r="IMW14"/>
      <c r="IMX14"/>
      <c r="IMY14"/>
      <c r="IMZ14"/>
      <c r="INA14"/>
      <c r="INB14"/>
      <c r="INC14"/>
      <c r="IND14"/>
      <c r="INE14"/>
      <c r="INF14"/>
      <c r="ING14"/>
      <c r="INH14"/>
      <c r="INI14"/>
      <c r="INJ14"/>
      <c r="INK14"/>
      <c r="INL14"/>
      <c r="INM14"/>
      <c r="INN14"/>
      <c r="INO14"/>
      <c r="INP14"/>
      <c r="INQ14"/>
      <c r="INR14"/>
      <c r="INS14"/>
      <c r="INT14"/>
      <c r="INU14"/>
      <c r="INV14"/>
      <c r="INW14"/>
      <c r="INX14"/>
      <c r="INY14"/>
      <c r="INZ14"/>
      <c r="IOA14"/>
      <c r="IOB14"/>
      <c r="IOC14"/>
      <c r="IOD14"/>
      <c r="IOE14"/>
      <c r="IOF14"/>
      <c r="IOG14"/>
      <c r="IOH14"/>
      <c r="IOI14"/>
      <c r="IOJ14"/>
      <c r="IOK14"/>
      <c r="IOL14"/>
      <c r="IOM14"/>
      <c r="ION14"/>
      <c r="IOO14"/>
      <c r="IOP14"/>
      <c r="IOQ14"/>
      <c r="IOR14"/>
      <c r="IOS14"/>
      <c r="IOT14"/>
      <c r="IOU14"/>
      <c r="IOV14"/>
      <c r="IOW14"/>
      <c r="IOX14"/>
      <c r="IOY14"/>
      <c r="IOZ14"/>
      <c r="IPA14"/>
      <c r="IPB14"/>
      <c r="IPC14"/>
      <c r="IPD14"/>
      <c r="IPE14"/>
      <c r="IPF14"/>
      <c r="IPG14"/>
      <c r="IPH14"/>
      <c r="IPI14"/>
      <c r="IPJ14"/>
      <c r="IPK14"/>
      <c r="IPL14"/>
      <c r="IPM14"/>
      <c r="IPN14"/>
      <c r="IPO14"/>
      <c r="IPP14"/>
      <c r="IPQ14"/>
      <c r="IPR14"/>
      <c r="IPS14"/>
      <c r="IPT14"/>
      <c r="IPU14"/>
      <c r="IPV14"/>
      <c r="IPW14"/>
      <c r="IPX14"/>
      <c r="IPY14"/>
      <c r="IPZ14"/>
      <c r="IQA14"/>
      <c r="IQB14"/>
      <c r="IQC14"/>
      <c r="IQD14"/>
      <c r="IQE14"/>
      <c r="IQF14"/>
      <c r="IQG14"/>
      <c r="IQH14"/>
      <c r="IQI14"/>
      <c r="IQJ14"/>
      <c r="IQK14"/>
      <c r="IQL14"/>
      <c r="IQM14"/>
      <c r="IQN14"/>
      <c r="IQO14"/>
      <c r="IQP14"/>
      <c r="IQQ14"/>
      <c r="IQR14"/>
      <c r="IQS14"/>
      <c r="IQT14"/>
      <c r="IQU14"/>
      <c r="IQV14"/>
      <c r="IQW14"/>
      <c r="IQX14"/>
      <c r="IQY14"/>
      <c r="IQZ14"/>
      <c r="IRA14"/>
      <c r="IRB14"/>
      <c r="IRC14"/>
      <c r="IRD14"/>
      <c r="IRE14"/>
      <c r="IRF14"/>
      <c r="IRG14"/>
      <c r="IRH14"/>
      <c r="IRI14"/>
      <c r="IRJ14"/>
      <c r="IRK14"/>
      <c r="IRL14"/>
      <c r="IRM14"/>
      <c r="IRN14"/>
      <c r="IRO14"/>
      <c r="IRP14"/>
      <c r="IRQ14"/>
      <c r="IRR14"/>
      <c r="IRS14"/>
      <c r="IRT14"/>
      <c r="IRU14"/>
      <c r="IRV14"/>
      <c r="IRW14"/>
      <c r="IRX14"/>
      <c r="IRY14"/>
      <c r="IRZ14"/>
      <c r="ISA14"/>
      <c r="ISB14"/>
      <c r="ISC14"/>
      <c r="ISD14"/>
      <c r="ISE14"/>
      <c r="ISF14"/>
      <c r="ISG14"/>
      <c r="ISH14"/>
      <c r="ISI14"/>
      <c r="ISJ14"/>
      <c r="ISK14"/>
      <c r="ISL14"/>
      <c r="ISM14"/>
      <c r="ISN14"/>
      <c r="ISO14"/>
      <c r="ISP14"/>
      <c r="ISQ14"/>
      <c r="ISR14"/>
      <c r="ISS14"/>
      <c r="IST14"/>
      <c r="ISU14"/>
      <c r="ISV14"/>
      <c r="ISW14"/>
      <c r="ISX14"/>
      <c r="ISY14"/>
      <c r="ISZ14"/>
      <c r="ITA14"/>
      <c r="ITB14"/>
      <c r="ITC14"/>
      <c r="ITD14"/>
      <c r="ITE14"/>
      <c r="ITF14"/>
      <c r="ITG14"/>
      <c r="ITH14"/>
      <c r="ITI14"/>
      <c r="ITJ14"/>
      <c r="ITK14"/>
      <c r="ITL14"/>
      <c r="ITM14"/>
      <c r="ITN14"/>
      <c r="ITO14"/>
      <c r="ITP14"/>
      <c r="ITQ14"/>
      <c r="ITR14"/>
      <c r="ITS14"/>
      <c r="ITT14"/>
      <c r="ITU14"/>
      <c r="ITV14"/>
      <c r="ITW14"/>
      <c r="ITX14"/>
      <c r="ITY14"/>
      <c r="ITZ14"/>
      <c r="IUA14"/>
      <c r="IUB14"/>
      <c r="IUC14"/>
      <c r="IUD14"/>
      <c r="IUE14"/>
      <c r="IUF14"/>
      <c r="IUG14"/>
      <c r="IUH14"/>
      <c r="IUI14"/>
      <c r="IUJ14"/>
      <c r="IUK14"/>
      <c r="IUL14"/>
      <c r="IUM14"/>
      <c r="IUN14"/>
      <c r="IUO14"/>
      <c r="IUP14"/>
      <c r="IUQ14"/>
      <c r="IUR14"/>
      <c r="IUS14"/>
      <c r="IUT14"/>
      <c r="IUU14"/>
      <c r="IUV14"/>
      <c r="IUW14"/>
      <c r="IUX14"/>
      <c r="IUY14"/>
      <c r="IUZ14"/>
      <c r="IVA14"/>
      <c r="IVB14"/>
      <c r="IVC14"/>
      <c r="IVD14"/>
      <c r="IVE14"/>
      <c r="IVF14"/>
      <c r="IVG14"/>
      <c r="IVH14"/>
      <c r="IVI14"/>
      <c r="IVJ14"/>
      <c r="IVK14"/>
      <c r="IVL14"/>
      <c r="IVM14"/>
      <c r="IVN14"/>
      <c r="IVO14"/>
      <c r="IVP14"/>
      <c r="IVQ14"/>
      <c r="IVR14"/>
      <c r="IVS14"/>
      <c r="IVT14"/>
      <c r="IVU14"/>
      <c r="IVV14"/>
      <c r="IVW14"/>
      <c r="IVX14"/>
      <c r="IVY14"/>
      <c r="IVZ14"/>
      <c r="IWA14"/>
      <c r="IWB14"/>
      <c r="IWC14"/>
      <c r="IWD14"/>
      <c r="IWE14"/>
      <c r="IWF14"/>
      <c r="IWG14"/>
      <c r="IWH14"/>
      <c r="IWI14"/>
      <c r="IWJ14"/>
      <c r="IWK14"/>
      <c r="IWL14"/>
      <c r="IWM14"/>
      <c r="IWN14"/>
      <c r="IWO14"/>
      <c r="IWP14"/>
      <c r="IWQ14"/>
      <c r="IWR14"/>
      <c r="IWS14"/>
      <c r="IWT14"/>
      <c r="IWU14"/>
      <c r="IWV14"/>
      <c r="IWW14"/>
      <c r="IWX14"/>
      <c r="IWY14"/>
      <c r="IWZ14"/>
      <c r="IXA14"/>
      <c r="IXB14"/>
      <c r="IXC14"/>
      <c r="IXD14"/>
      <c r="IXE14"/>
      <c r="IXF14"/>
      <c r="IXG14"/>
      <c r="IXH14"/>
      <c r="IXI14"/>
      <c r="IXJ14"/>
      <c r="IXK14"/>
      <c r="IXL14"/>
      <c r="IXM14"/>
      <c r="IXN14"/>
      <c r="IXO14"/>
      <c r="IXP14"/>
      <c r="IXQ14"/>
      <c r="IXR14"/>
      <c r="IXS14"/>
      <c r="IXT14"/>
      <c r="IXU14"/>
      <c r="IXV14"/>
      <c r="IXW14"/>
      <c r="IXX14"/>
      <c r="IXY14"/>
      <c r="IXZ14"/>
      <c r="IYA14"/>
      <c r="IYB14"/>
      <c r="IYC14"/>
      <c r="IYD14"/>
      <c r="IYE14"/>
      <c r="IYF14"/>
      <c r="IYG14"/>
      <c r="IYH14"/>
      <c r="IYI14"/>
      <c r="IYJ14"/>
      <c r="IYK14"/>
      <c r="IYL14"/>
      <c r="IYM14"/>
      <c r="IYN14"/>
      <c r="IYO14"/>
      <c r="IYP14"/>
      <c r="IYQ14"/>
      <c r="IYR14"/>
      <c r="IYS14"/>
      <c r="IYT14"/>
      <c r="IYU14"/>
      <c r="IYV14"/>
      <c r="IYW14"/>
      <c r="IYX14"/>
      <c r="IYY14"/>
      <c r="IYZ14"/>
      <c r="IZA14"/>
      <c r="IZB14"/>
      <c r="IZC14"/>
      <c r="IZD14"/>
      <c r="IZE14"/>
      <c r="IZF14"/>
      <c r="IZG14"/>
      <c r="IZH14"/>
      <c r="IZI14"/>
      <c r="IZJ14"/>
      <c r="IZK14"/>
      <c r="IZL14"/>
      <c r="IZM14"/>
      <c r="IZN14"/>
      <c r="IZO14"/>
      <c r="IZP14"/>
      <c r="IZQ14"/>
      <c r="IZR14"/>
      <c r="IZS14"/>
      <c r="IZT14"/>
      <c r="IZU14"/>
      <c r="IZV14"/>
      <c r="IZW14"/>
      <c r="IZX14"/>
      <c r="IZY14"/>
      <c r="IZZ14"/>
      <c r="JAA14"/>
      <c r="JAB14"/>
      <c r="JAC14"/>
      <c r="JAD14"/>
      <c r="JAE14"/>
      <c r="JAF14"/>
      <c r="JAG14"/>
      <c r="JAH14"/>
      <c r="JAI14"/>
      <c r="JAJ14"/>
      <c r="JAK14"/>
      <c r="JAL14"/>
      <c r="JAM14"/>
      <c r="JAN14"/>
      <c r="JAO14"/>
      <c r="JAP14"/>
      <c r="JAQ14"/>
      <c r="JAR14"/>
      <c r="JAS14"/>
      <c r="JAT14"/>
      <c r="JAU14"/>
      <c r="JAV14"/>
      <c r="JAW14"/>
      <c r="JAX14"/>
      <c r="JAY14"/>
      <c r="JAZ14"/>
      <c r="JBA14"/>
      <c r="JBB14"/>
      <c r="JBC14"/>
      <c r="JBD14"/>
      <c r="JBE14"/>
      <c r="JBF14"/>
      <c r="JBG14"/>
      <c r="JBH14"/>
      <c r="JBI14"/>
      <c r="JBJ14"/>
      <c r="JBK14"/>
      <c r="JBL14"/>
      <c r="JBM14"/>
      <c r="JBN14"/>
      <c r="JBO14"/>
      <c r="JBP14"/>
      <c r="JBQ14"/>
      <c r="JBR14"/>
      <c r="JBS14"/>
      <c r="JBT14"/>
      <c r="JBU14"/>
      <c r="JBV14"/>
      <c r="JBW14"/>
      <c r="JBX14"/>
      <c r="JBY14"/>
      <c r="JBZ14"/>
      <c r="JCA14"/>
      <c r="JCB14"/>
      <c r="JCC14"/>
      <c r="JCD14"/>
      <c r="JCE14"/>
      <c r="JCF14"/>
      <c r="JCG14"/>
      <c r="JCH14"/>
      <c r="JCI14"/>
      <c r="JCJ14"/>
      <c r="JCK14"/>
      <c r="JCL14"/>
      <c r="JCM14"/>
      <c r="JCN14"/>
      <c r="JCO14"/>
      <c r="JCP14"/>
      <c r="JCQ14"/>
      <c r="JCR14"/>
      <c r="JCS14"/>
      <c r="JCT14"/>
      <c r="JCU14"/>
      <c r="JCV14"/>
      <c r="JCW14"/>
      <c r="JCX14"/>
      <c r="JCY14"/>
      <c r="JCZ14"/>
      <c r="JDA14"/>
      <c r="JDB14"/>
      <c r="JDC14"/>
      <c r="JDD14"/>
      <c r="JDE14"/>
      <c r="JDF14"/>
      <c r="JDG14"/>
      <c r="JDH14"/>
      <c r="JDI14"/>
      <c r="JDJ14"/>
      <c r="JDK14"/>
      <c r="JDL14"/>
      <c r="JDM14"/>
      <c r="JDN14"/>
      <c r="JDO14"/>
      <c r="JDP14"/>
      <c r="JDQ14"/>
      <c r="JDR14"/>
      <c r="JDS14"/>
      <c r="JDT14"/>
      <c r="JDU14"/>
      <c r="JDV14"/>
      <c r="JDW14"/>
      <c r="JDX14"/>
      <c r="JDY14"/>
      <c r="JDZ14"/>
      <c r="JEA14"/>
      <c r="JEB14"/>
      <c r="JEC14"/>
      <c r="JED14"/>
      <c r="JEE14"/>
      <c r="JEF14"/>
      <c r="JEG14"/>
      <c r="JEH14"/>
      <c r="JEI14"/>
      <c r="JEJ14"/>
      <c r="JEK14"/>
      <c r="JEL14"/>
      <c r="JEM14"/>
      <c r="JEN14"/>
      <c r="JEO14"/>
      <c r="JEP14"/>
      <c r="JEQ14"/>
      <c r="JER14"/>
      <c r="JES14"/>
      <c r="JET14"/>
      <c r="JEU14"/>
      <c r="JEV14"/>
      <c r="JEW14"/>
      <c r="JEX14"/>
      <c r="JEY14"/>
      <c r="JEZ14"/>
      <c r="JFA14"/>
      <c r="JFB14"/>
      <c r="JFC14"/>
      <c r="JFD14"/>
      <c r="JFE14"/>
      <c r="JFF14"/>
      <c r="JFG14"/>
      <c r="JFH14"/>
      <c r="JFI14"/>
      <c r="JFJ14"/>
      <c r="JFK14"/>
      <c r="JFL14"/>
      <c r="JFM14"/>
      <c r="JFN14"/>
      <c r="JFO14"/>
      <c r="JFP14"/>
      <c r="JFQ14"/>
      <c r="JFR14"/>
      <c r="JFS14"/>
      <c r="JFT14"/>
      <c r="JFU14"/>
      <c r="JFV14"/>
      <c r="JFW14"/>
      <c r="JFX14"/>
      <c r="JFY14"/>
      <c r="JFZ14"/>
      <c r="JGA14"/>
      <c r="JGB14"/>
      <c r="JGC14"/>
      <c r="JGD14"/>
      <c r="JGE14"/>
      <c r="JGF14"/>
      <c r="JGG14"/>
      <c r="JGH14"/>
      <c r="JGI14"/>
      <c r="JGJ14"/>
      <c r="JGK14"/>
      <c r="JGL14"/>
      <c r="JGM14"/>
      <c r="JGN14"/>
      <c r="JGO14"/>
      <c r="JGP14"/>
      <c r="JGQ14"/>
      <c r="JGR14"/>
      <c r="JGS14"/>
      <c r="JGT14"/>
      <c r="JGU14"/>
      <c r="JGV14"/>
      <c r="JGW14"/>
      <c r="JGX14"/>
      <c r="JGY14"/>
      <c r="JGZ14"/>
      <c r="JHA14"/>
      <c r="JHB14"/>
      <c r="JHC14"/>
      <c r="JHD14"/>
      <c r="JHE14"/>
      <c r="JHF14"/>
      <c r="JHG14"/>
      <c r="JHH14"/>
      <c r="JHI14"/>
      <c r="JHJ14"/>
      <c r="JHK14"/>
      <c r="JHL14"/>
      <c r="JHM14"/>
      <c r="JHN14"/>
      <c r="JHO14"/>
      <c r="JHP14"/>
      <c r="JHQ14"/>
      <c r="JHR14"/>
      <c r="JHS14"/>
      <c r="JHT14"/>
      <c r="JHU14"/>
      <c r="JHV14"/>
      <c r="JHW14"/>
      <c r="JHX14"/>
      <c r="JHY14"/>
      <c r="JHZ14"/>
      <c r="JIA14"/>
      <c r="JIB14"/>
      <c r="JIC14"/>
      <c r="JID14"/>
      <c r="JIE14"/>
      <c r="JIF14"/>
      <c r="JIG14"/>
      <c r="JIH14"/>
      <c r="JII14"/>
      <c r="JIJ14"/>
      <c r="JIK14"/>
      <c r="JIL14"/>
      <c r="JIM14"/>
      <c r="JIN14"/>
      <c r="JIO14"/>
      <c r="JIP14"/>
      <c r="JIQ14"/>
      <c r="JIR14"/>
      <c r="JIS14"/>
      <c r="JIT14"/>
      <c r="JIU14"/>
      <c r="JIV14"/>
      <c r="JIW14"/>
      <c r="JIX14"/>
      <c r="JIY14"/>
      <c r="JIZ14"/>
      <c r="JJA14"/>
      <c r="JJB14"/>
      <c r="JJC14"/>
      <c r="JJD14"/>
      <c r="JJE14"/>
      <c r="JJF14"/>
      <c r="JJG14"/>
      <c r="JJH14"/>
      <c r="JJI14"/>
      <c r="JJJ14"/>
      <c r="JJK14"/>
      <c r="JJL14"/>
      <c r="JJM14"/>
      <c r="JJN14"/>
      <c r="JJO14"/>
      <c r="JJP14"/>
      <c r="JJQ14"/>
      <c r="JJR14"/>
      <c r="JJS14"/>
      <c r="JJT14"/>
      <c r="JJU14"/>
      <c r="JJV14"/>
      <c r="JJW14"/>
      <c r="JJX14"/>
      <c r="JJY14"/>
      <c r="JJZ14"/>
      <c r="JKA14"/>
      <c r="JKB14"/>
      <c r="JKC14"/>
      <c r="JKD14"/>
      <c r="JKE14"/>
      <c r="JKF14"/>
      <c r="JKG14"/>
      <c r="JKH14"/>
      <c r="JKI14"/>
      <c r="JKJ14"/>
      <c r="JKK14"/>
      <c r="JKL14"/>
      <c r="JKM14"/>
      <c r="JKN14"/>
      <c r="JKO14"/>
      <c r="JKP14"/>
      <c r="JKQ14"/>
      <c r="JKR14"/>
      <c r="JKS14"/>
      <c r="JKT14"/>
      <c r="JKU14"/>
      <c r="JKV14"/>
      <c r="JKW14"/>
      <c r="JKX14"/>
      <c r="JKY14"/>
      <c r="JKZ14"/>
      <c r="JLA14"/>
      <c r="JLB14"/>
      <c r="JLC14"/>
      <c r="JLD14"/>
      <c r="JLE14"/>
      <c r="JLF14"/>
      <c r="JLG14"/>
      <c r="JLH14"/>
      <c r="JLI14"/>
      <c r="JLJ14"/>
      <c r="JLK14"/>
      <c r="JLL14"/>
      <c r="JLM14"/>
      <c r="JLN14"/>
      <c r="JLO14"/>
      <c r="JLP14"/>
      <c r="JLQ14"/>
      <c r="JLR14"/>
      <c r="JLS14"/>
      <c r="JLT14"/>
      <c r="JLU14"/>
      <c r="JLV14"/>
      <c r="JLW14"/>
      <c r="JLX14"/>
      <c r="JLY14"/>
      <c r="JLZ14"/>
      <c r="JMA14"/>
      <c r="JMB14"/>
      <c r="JMC14"/>
      <c r="JMD14"/>
      <c r="JME14"/>
      <c r="JMF14"/>
      <c r="JMG14"/>
      <c r="JMH14"/>
      <c r="JMI14"/>
      <c r="JMJ14"/>
      <c r="JMK14"/>
      <c r="JML14"/>
      <c r="JMM14"/>
      <c r="JMN14"/>
      <c r="JMO14"/>
      <c r="JMP14"/>
      <c r="JMQ14"/>
      <c r="JMR14"/>
      <c r="JMS14"/>
      <c r="JMT14"/>
      <c r="JMU14"/>
      <c r="JMV14"/>
      <c r="JMW14"/>
      <c r="JMX14"/>
      <c r="JMY14"/>
      <c r="JMZ14"/>
      <c r="JNA14"/>
      <c r="JNB14"/>
      <c r="JNC14"/>
      <c r="JND14"/>
      <c r="JNE14"/>
      <c r="JNF14"/>
      <c r="JNG14"/>
      <c r="JNH14"/>
      <c r="JNI14"/>
      <c r="JNJ14"/>
      <c r="JNK14"/>
      <c r="JNL14"/>
      <c r="JNM14"/>
      <c r="JNN14"/>
      <c r="JNO14"/>
      <c r="JNP14"/>
      <c r="JNQ14"/>
      <c r="JNR14"/>
      <c r="JNS14"/>
      <c r="JNT14"/>
      <c r="JNU14"/>
      <c r="JNV14"/>
      <c r="JNW14"/>
      <c r="JNX14"/>
      <c r="JNY14"/>
      <c r="JNZ14"/>
      <c r="JOA14"/>
      <c r="JOB14"/>
      <c r="JOC14"/>
      <c r="JOD14"/>
      <c r="JOE14"/>
      <c r="JOF14"/>
      <c r="JOG14"/>
      <c r="JOH14"/>
      <c r="JOI14"/>
      <c r="JOJ14"/>
      <c r="JOK14"/>
      <c r="JOL14"/>
      <c r="JOM14"/>
      <c r="JON14"/>
      <c r="JOO14"/>
      <c r="JOP14"/>
      <c r="JOQ14"/>
      <c r="JOR14"/>
      <c r="JOS14"/>
      <c r="JOT14"/>
      <c r="JOU14"/>
      <c r="JOV14"/>
      <c r="JOW14"/>
      <c r="JOX14"/>
      <c r="JOY14"/>
      <c r="JOZ14"/>
      <c r="JPA14"/>
      <c r="JPB14"/>
      <c r="JPC14"/>
      <c r="JPD14"/>
      <c r="JPE14"/>
      <c r="JPF14"/>
      <c r="JPG14"/>
      <c r="JPH14"/>
      <c r="JPI14"/>
      <c r="JPJ14"/>
      <c r="JPK14"/>
      <c r="JPL14"/>
      <c r="JPM14"/>
      <c r="JPN14"/>
      <c r="JPO14"/>
      <c r="JPP14"/>
      <c r="JPQ14"/>
      <c r="JPR14"/>
      <c r="JPS14"/>
      <c r="JPT14"/>
      <c r="JPU14"/>
      <c r="JPV14"/>
      <c r="JPW14"/>
      <c r="JPX14"/>
      <c r="JPY14"/>
      <c r="JPZ14"/>
      <c r="JQA14"/>
      <c r="JQB14"/>
      <c r="JQC14"/>
      <c r="JQD14"/>
      <c r="JQE14"/>
      <c r="JQF14"/>
      <c r="JQG14"/>
      <c r="JQH14"/>
      <c r="JQI14"/>
      <c r="JQJ14"/>
      <c r="JQK14"/>
      <c r="JQL14"/>
      <c r="JQM14"/>
      <c r="JQN14"/>
      <c r="JQO14"/>
      <c r="JQP14"/>
      <c r="JQQ14"/>
      <c r="JQR14"/>
      <c r="JQS14"/>
      <c r="JQT14"/>
      <c r="JQU14"/>
      <c r="JQV14"/>
      <c r="JQW14"/>
      <c r="JQX14"/>
      <c r="JQY14"/>
      <c r="JQZ14"/>
      <c r="JRA14"/>
      <c r="JRB14"/>
      <c r="JRC14"/>
      <c r="JRD14"/>
      <c r="JRE14"/>
      <c r="JRF14"/>
      <c r="JRG14"/>
      <c r="JRH14"/>
      <c r="JRI14"/>
      <c r="JRJ14"/>
      <c r="JRK14"/>
      <c r="JRL14"/>
      <c r="JRM14"/>
      <c r="JRN14"/>
      <c r="JRO14"/>
      <c r="JRP14"/>
      <c r="JRQ14"/>
      <c r="JRR14"/>
      <c r="JRS14"/>
      <c r="JRT14"/>
      <c r="JRU14"/>
      <c r="JRV14"/>
      <c r="JRW14"/>
      <c r="JRX14"/>
      <c r="JRY14"/>
      <c r="JRZ14"/>
      <c r="JSA14"/>
      <c r="JSB14"/>
      <c r="JSC14"/>
      <c r="JSD14"/>
      <c r="JSE14"/>
      <c r="JSF14"/>
      <c r="JSG14"/>
      <c r="JSH14"/>
      <c r="JSI14"/>
      <c r="JSJ14"/>
      <c r="JSK14"/>
      <c r="JSL14"/>
      <c r="JSM14"/>
      <c r="JSN14"/>
      <c r="JSO14"/>
      <c r="JSP14"/>
      <c r="JSQ14"/>
      <c r="JSR14"/>
      <c r="JSS14"/>
      <c r="JST14"/>
      <c r="JSU14"/>
      <c r="JSV14"/>
      <c r="JSW14"/>
      <c r="JSX14"/>
      <c r="JSY14"/>
      <c r="JSZ14"/>
      <c r="JTA14"/>
      <c r="JTB14"/>
      <c r="JTC14"/>
      <c r="JTD14"/>
      <c r="JTE14"/>
      <c r="JTF14"/>
      <c r="JTG14"/>
      <c r="JTH14"/>
      <c r="JTI14"/>
      <c r="JTJ14"/>
      <c r="JTK14"/>
      <c r="JTL14"/>
      <c r="JTM14"/>
      <c r="JTN14"/>
      <c r="JTO14"/>
      <c r="JTP14"/>
      <c r="JTQ14"/>
      <c r="JTR14"/>
      <c r="JTS14"/>
      <c r="JTT14"/>
      <c r="JTU14"/>
      <c r="JTV14"/>
      <c r="JTW14"/>
      <c r="JTX14"/>
      <c r="JTY14"/>
      <c r="JTZ14"/>
      <c r="JUA14"/>
      <c r="JUB14"/>
      <c r="JUC14"/>
      <c r="JUD14"/>
      <c r="JUE14"/>
      <c r="JUF14"/>
      <c r="JUG14"/>
      <c r="JUH14"/>
      <c r="JUI14"/>
      <c r="JUJ14"/>
      <c r="JUK14"/>
      <c r="JUL14"/>
      <c r="JUM14"/>
      <c r="JUN14"/>
      <c r="JUO14"/>
      <c r="JUP14"/>
      <c r="JUQ14"/>
      <c r="JUR14"/>
      <c r="JUS14"/>
      <c r="JUT14"/>
      <c r="JUU14"/>
      <c r="JUV14"/>
      <c r="JUW14"/>
      <c r="JUX14"/>
      <c r="JUY14"/>
      <c r="JUZ14"/>
      <c r="JVA14"/>
      <c r="JVB14"/>
      <c r="JVC14"/>
      <c r="JVD14"/>
      <c r="JVE14"/>
      <c r="JVF14"/>
      <c r="JVG14"/>
      <c r="JVH14"/>
      <c r="JVI14"/>
      <c r="JVJ14"/>
      <c r="JVK14"/>
      <c r="JVL14"/>
      <c r="JVM14"/>
      <c r="JVN14"/>
      <c r="JVO14"/>
      <c r="JVP14"/>
      <c r="JVQ14"/>
      <c r="JVR14"/>
      <c r="JVS14"/>
      <c r="JVT14"/>
      <c r="JVU14"/>
      <c r="JVV14"/>
      <c r="JVW14"/>
      <c r="JVX14"/>
      <c r="JVY14"/>
      <c r="JVZ14"/>
      <c r="JWA14"/>
      <c r="JWB14"/>
      <c r="JWC14"/>
      <c r="JWD14"/>
      <c r="JWE14"/>
      <c r="JWF14"/>
      <c r="JWG14"/>
      <c r="JWH14"/>
      <c r="JWI14"/>
      <c r="JWJ14"/>
      <c r="JWK14"/>
      <c r="JWL14"/>
      <c r="JWM14"/>
      <c r="JWN14"/>
      <c r="JWO14"/>
      <c r="JWP14"/>
      <c r="JWQ14"/>
      <c r="JWR14"/>
      <c r="JWS14"/>
      <c r="JWT14"/>
      <c r="JWU14"/>
      <c r="JWV14"/>
      <c r="JWW14"/>
      <c r="JWX14"/>
      <c r="JWY14"/>
      <c r="JWZ14"/>
      <c r="JXA14"/>
      <c r="JXB14"/>
      <c r="JXC14"/>
      <c r="JXD14"/>
      <c r="JXE14"/>
      <c r="JXF14"/>
      <c r="JXG14"/>
      <c r="JXH14"/>
      <c r="JXI14"/>
      <c r="JXJ14"/>
      <c r="JXK14"/>
      <c r="JXL14"/>
      <c r="JXM14"/>
      <c r="JXN14"/>
      <c r="JXO14"/>
      <c r="JXP14"/>
      <c r="JXQ14"/>
      <c r="JXR14"/>
      <c r="JXS14"/>
      <c r="JXT14"/>
      <c r="JXU14"/>
      <c r="JXV14"/>
      <c r="JXW14"/>
      <c r="JXX14"/>
      <c r="JXY14"/>
      <c r="JXZ14"/>
      <c r="JYA14"/>
      <c r="JYB14"/>
      <c r="JYC14"/>
      <c r="JYD14"/>
      <c r="JYE14"/>
      <c r="JYF14"/>
      <c r="JYG14"/>
      <c r="JYH14"/>
      <c r="JYI14"/>
      <c r="JYJ14"/>
      <c r="JYK14"/>
      <c r="JYL14"/>
      <c r="JYM14"/>
      <c r="JYN14"/>
      <c r="JYO14"/>
      <c r="JYP14"/>
      <c r="JYQ14"/>
      <c r="JYR14"/>
      <c r="JYS14"/>
      <c r="JYT14"/>
      <c r="JYU14"/>
      <c r="JYV14"/>
      <c r="JYW14"/>
      <c r="JYX14"/>
      <c r="JYY14"/>
      <c r="JYZ14"/>
      <c r="JZA14"/>
      <c r="JZB14"/>
      <c r="JZC14"/>
      <c r="JZD14"/>
      <c r="JZE14"/>
      <c r="JZF14"/>
      <c r="JZG14"/>
      <c r="JZH14"/>
      <c r="JZI14"/>
      <c r="JZJ14"/>
      <c r="JZK14"/>
      <c r="JZL14"/>
      <c r="JZM14"/>
      <c r="JZN14"/>
      <c r="JZO14"/>
      <c r="JZP14"/>
      <c r="JZQ14"/>
      <c r="JZR14"/>
      <c r="JZS14"/>
      <c r="JZT14"/>
      <c r="JZU14"/>
      <c r="JZV14"/>
      <c r="JZW14"/>
      <c r="JZX14"/>
      <c r="JZY14"/>
      <c r="JZZ14"/>
      <c r="KAA14"/>
      <c r="KAB14"/>
      <c r="KAC14"/>
      <c r="KAD14"/>
      <c r="KAE14"/>
      <c r="KAF14"/>
      <c r="KAG14"/>
      <c r="KAH14"/>
      <c r="KAI14"/>
      <c r="KAJ14"/>
      <c r="KAK14"/>
      <c r="KAL14"/>
      <c r="KAM14"/>
      <c r="KAN14"/>
      <c r="KAO14"/>
      <c r="KAP14"/>
      <c r="KAQ14"/>
      <c r="KAR14"/>
      <c r="KAS14"/>
      <c r="KAT14"/>
      <c r="KAU14"/>
      <c r="KAV14"/>
      <c r="KAW14"/>
      <c r="KAX14"/>
      <c r="KAY14"/>
      <c r="KAZ14"/>
      <c r="KBA14"/>
      <c r="KBB14"/>
      <c r="KBC14"/>
      <c r="KBD14"/>
      <c r="KBE14"/>
      <c r="KBF14"/>
      <c r="KBG14"/>
      <c r="KBH14"/>
      <c r="KBI14"/>
      <c r="KBJ14"/>
      <c r="KBK14"/>
      <c r="KBL14"/>
      <c r="KBM14"/>
      <c r="KBN14"/>
      <c r="KBO14"/>
      <c r="KBP14"/>
      <c r="KBQ14"/>
      <c r="KBR14"/>
      <c r="KBS14"/>
      <c r="KBT14"/>
      <c r="KBU14"/>
      <c r="KBV14"/>
      <c r="KBW14"/>
      <c r="KBX14"/>
      <c r="KBY14"/>
      <c r="KBZ14"/>
      <c r="KCA14"/>
      <c r="KCB14"/>
      <c r="KCC14"/>
      <c r="KCD14"/>
      <c r="KCE14"/>
      <c r="KCF14"/>
      <c r="KCG14"/>
      <c r="KCH14"/>
      <c r="KCI14"/>
      <c r="KCJ14"/>
      <c r="KCK14"/>
      <c r="KCL14"/>
      <c r="KCM14"/>
      <c r="KCN14"/>
      <c r="KCO14"/>
      <c r="KCP14"/>
      <c r="KCQ14"/>
      <c r="KCR14"/>
      <c r="KCS14"/>
      <c r="KCT14"/>
      <c r="KCU14"/>
      <c r="KCV14"/>
      <c r="KCW14"/>
      <c r="KCX14"/>
      <c r="KCY14"/>
      <c r="KCZ14"/>
      <c r="KDA14"/>
      <c r="KDB14"/>
      <c r="KDC14"/>
      <c r="KDD14"/>
      <c r="KDE14"/>
      <c r="KDF14"/>
      <c r="KDG14"/>
      <c r="KDH14"/>
      <c r="KDI14"/>
      <c r="KDJ14"/>
      <c r="KDK14"/>
      <c r="KDL14"/>
      <c r="KDM14"/>
      <c r="KDN14"/>
      <c r="KDO14"/>
      <c r="KDP14"/>
      <c r="KDQ14"/>
      <c r="KDR14"/>
      <c r="KDS14"/>
      <c r="KDT14"/>
      <c r="KDU14"/>
      <c r="KDV14"/>
      <c r="KDW14"/>
      <c r="KDX14"/>
      <c r="KDY14"/>
      <c r="KDZ14"/>
      <c r="KEA14"/>
      <c r="KEB14"/>
      <c r="KEC14"/>
      <c r="KED14"/>
      <c r="KEE14"/>
      <c r="KEF14"/>
      <c r="KEG14"/>
      <c r="KEH14"/>
      <c r="KEI14"/>
      <c r="KEJ14"/>
      <c r="KEK14"/>
      <c r="KEL14"/>
      <c r="KEM14"/>
      <c r="KEN14"/>
      <c r="KEO14"/>
      <c r="KEP14"/>
      <c r="KEQ14"/>
      <c r="KER14"/>
      <c r="KES14"/>
      <c r="KET14"/>
      <c r="KEU14"/>
      <c r="KEV14"/>
      <c r="KEW14"/>
      <c r="KEX14"/>
      <c r="KEY14"/>
      <c r="KEZ14"/>
      <c r="KFA14"/>
      <c r="KFB14"/>
      <c r="KFC14"/>
      <c r="KFD14"/>
      <c r="KFE14"/>
      <c r="KFF14"/>
      <c r="KFG14"/>
      <c r="KFH14"/>
      <c r="KFI14"/>
      <c r="KFJ14"/>
      <c r="KFK14"/>
      <c r="KFL14"/>
      <c r="KFM14"/>
      <c r="KFN14"/>
      <c r="KFO14"/>
      <c r="KFP14"/>
      <c r="KFQ14"/>
      <c r="KFR14"/>
      <c r="KFS14"/>
      <c r="KFT14"/>
      <c r="KFU14"/>
      <c r="KFV14"/>
      <c r="KFW14"/>
      <c r="KFX14"/>
      <c r="KFY14"/>
      <c r="KFZ14"/>
      <c r="KGA14"/>
      <c r="KGB14"/>
      <c r="KGC14"/>
      <c r="KGD14"/>
      <c r="KGE14"/>
      <c r="KGF14"/>
      <c r="KGG14"/>
      <c r="KGH14"/>
      <c r="KGI14"/>
      <c r="KGJ14"/>
      <c r="KGK14"/>
      <c r="KGL14"/>
      <c r="KGM14"/>
      <c r="KGN14"/>
      <c r="KGO14"/>
      <c r="KGP14"/>
      <c r="KGQ14"/>
      <c r="KGR14"/>
      <c r="KGS14"/>
      <c r="KGT14"/>
      <c r="KGU14"/>
      <c r="KGV14"/>
      <c r="KGW14"/>
      <c r="KGX14"/>
      <c r="KGY14"/>
      <c r="KGZ14"/>
      <c r="KHA14"/>
      <c r="KHB14"/>
      <c r="KHC14"/>
      <c r="KHD14"/>
      <c r="KHE14"/>
      <c r="KHF14"/>
      <c r="KHG14"/>
      <c r="KHH14"/>
      <c r="KHI14"/>
      <c r="KHJ14"/>
      <c r="KHK14"/>
      <c r="KHL14"/>
      <c r="KHM14"/>
      <c r="KHN14"/>
      <c r="KHO14"/>
      <c r="KHP14"/>
      <c r="KHQ14"/>
      <c r="KHR14"/>
      <c r="KHS14"/>
      <c r="KHT14"/>
      <c r="KHU14"/>
      <c r="KHV14"/>
      <c r="KHW14"/>
      <c r="KHX14"/>
      <c r="KHY14"/>
      <c r="KHZ14"/>
      <c r="KIA14"/>
      <c r="KIB14"/>
      <c r="KIC14"/>
      <c r="KID14"/>
      <c r="KIE14"/>
      <c r="KIF14"/>
      <c r="KIG14"/>
      <c r="KIH14"/>
      <c r="KII14"/>
      <c r="KIJ14"/>
      <c r="KIK14"/>
      <c r="KIL14"/>
      <c r="KIM14"/>
      <c r="KIN14"/>
      <c r="KIO14"/>
      <c r="KIP14"/>
      <c r="KIQ14"/>
      <c r="KIR14"/>
      <c r="KIS14"/>
      <c r="KIT14"/>
      <c r="KIU14"/>
      <c r="KIV14"/>
      <c r="KIW14"/>
      <c r="KIX14"/>
      <c r="KIY14"/>
      <c r="KIZ14"/>
      <c r="KJA14"/>
      <c r="KJB14"/>
      <c r="KJC14"/>
      <c r="KJD14"/>
      <c r="KJE14"/>
      <c r="KJF14"/>
      <c r="KJG14"/>
      <c r="KJH14"/>
      <c r="KJI14"/>
      <c r="KJJ14"/>
      <c r="KJK14"/>
      <c r="KJL14"/>
      <c r="KJM14"/>
      <c r="KJN14"/>
      <c r="KJO14"/>
      <c r="KJP14"/>
      <c r="KJQ14"/>
      <c r="KJR14"/>
      <c r="KJS14"/>
      <c r="KJT14"/>
      <c r="KJU14"/>
      <c r="KJV14"/>
      <c r="KJW14"/>
      <c r="KJX14"/>
      <c r="KJY14"/>
      <c r="KJZ14"/>
      <c r="KKA14"/>
      <c r="KKB14"/>
      <c r="KKC14"/>
      <c r="KKD14"/>
      <c r="KKE14"/>
      <c r="KKF14"/>
      <c r="KKG14"/>
      <c r="KKH14"/>
      <c r="KKI14"/>
      <c r="KKJ14"/>
      <c r="KKK14"/>
      <c r="KKL14"/>
      <c r="KKM14"/>
      <c r="KKN14"/>
      <c r="KKO14"/>
      <c r="KKP14"/>
      <c r="KKQ14"/>
      <c r="KKR14"/>
      <c r="KKS14"/>
      <c r="KKT14"/>
      <c r="KKU14"/>
      <c r="KKV14"/>
      <c r="KKW14"/>
      <c r="KKX14"/>
      <c r="KKY14"/>
      <c r="KKZ14"/>
      <c r="KLA14"/>
      <c r="KLB14"/>
      <c r="KLC14"/>
      <c r="KLD14"/>
      <c r="KLE14"/>
      <c r="KLF14"/>
      <c r="KLG14"/>
      <c r="KLH14"/>
      <c r="KLI14"/>
      <c r="KLJ14"/>
      <c r="KLK14"/>
      <c r="KLL14"/>
      <c r="KLM14"/>
      <c r="KLN14"/>
      <c r="KLO14"/>
      <c r="KLP14"/>
      <c r="KLQ14"/>
      <c r="KLR14"/>
      <c r="KLS14"/>
      <c r="KLT14"/>
      <c r="KLU14"/>
      <c r="KLV14"/>
      <c r="KLW14"/>
      <c r="KLX14"/>
      <c r="KLY14"/>
      <c r="KLZ14"/>
      <c r="KMA14"/>
      <c r="KMB14"/>
      <c r="KMC14"/>
      <c r="KMD14"/>
      <c r="KME14"/>
      <c r="KMF14"/>
      <c r="KMG14"/>
      <c r="KMH14"/>
      <c r="KMI14"/>
      <c r="KMJ14"/>
      <c r="KMK14"/>
      <c r="KML14"/>
      <c r="KMM14"/>
      <c r="KMN14"/>
      <c r="KMO14"/>
      <c r="KMP14"/>
      <c r="KMQ14"/>
      <c r="KMR14"/>
      <c r="KMS14"/>
      <c r="KMT14"/>
      <c r="KMU14"/>
      <c r="KMV14"/>
      <c r="KMW14"/>
      <c r="KMX14"/>
      <c r="KMY14"/>
      <c r="KMZ14"/>
      <c r="KNA14"/>
      <c r="KNB14"/>
      <c r="KNC14"/>
      <c r="KND14"/>
      <c r="KNE14"/>
      <c r="KNF14"/>
      <c r="KNG14"/>
      <c r="KNH14"/>
      <c r="KNI14"/>
      <c r="KNJ14"/>
      <c r="KNK14"/>
      <c r="KNL14"/>
      <c r="KNM14"/>
      <c r="KNN14"/>
      <c r="KNO14"/>
      <c r="KNP14"/>
      <c r="KNQ14"/>
      <c r="KNR14"/>
      <c r="KNS14"/>
      <c r="KNT14"/>
      <c r="KNU14"/>
      <c r="KNV14"/>
      <c r="KNW14"/>
      <c r="KNX14"/>
      <c r="KNY14"/>
      <c r="KNZ14"/>
      <c r="KOA14"/>
      <c r="KOB14"/>
      <c r="KOC14"/>
      <c r="KOD14"/>
      <c r="KOE14"/>
      <c r="KOF14"/>
      <c r="KOG14"/>
      <c r="KOH14"/>
      <c r="KOI14"/>
      <c r="KOJ14"/>
      <c r="KOK14"/>
      <c r="KOL14"/>
      <c r="KOM14"/>
      <c r="KON14"/>
      <c r="KOO14"/>
      <c r="KOP14"/>
      <c r="KOQ14"/>
      <c r="KOR14"/>
      <c r="KOS14"/>
      <c r="KOT14"/>
      <c r="KOU14"/>
      <c r="KOV14"/>
      <c r="KOW14"/>
      <c r="KOX14"/>
      <c r="KOY14"/>
      <c r="KOZ14"/>
      <c r="KPA14"/>
      <c r="KPB14"/>
      <c r="KPC14"/>
      <c r="KPD14"/>
      <c r="KPE14"/>
      <c r="KPF14"/>
      <c r="KPG14"/>
      <c r="KPH14"/>
      <c r="KPI14"/>
      <c r="KPJ14"/>
      <c r="KPK14"/>
      <c r="KPL14"/>
      <c r="KPM14"/>
      <c r="KPN14"/>
      <c r="KPO14"/>
      <c r="KPP14"/>
      <c r="KPQ14"/>
      <c r="KPR14"/>
      <c r="KPS14"/>
      <c r="KPT14"/>
      <c r="KPU14"/>
      <c r="KPV14"/>
      <c r="KPW14"/>
      <c r="KPX14"/>
      <c r="KPY14"/>
      <c r="KPZ14"/>
      <c r="KQA14"/>
      <c r="KQB14"/>
      <c r="KQC14"/>
      <c r="KQD14"/>
      <c r="KQE14"/>
      <c r="KQF14"/>
      <c r="KQG14"/>
      <c r="KQH14"/>
      <c r="KQI14"/>
      <c r="KQJ14"/>
      <c r="KQK14"/>
      <c r="KQL14"/>
      <c r="KQM14"/>
      <c r="KQN14"/>
      <c r="KQO14"/>
      <c r="KQP14"/>
      <c r="KQQ14"/>
      <c r="KQR14"/>
      <c r="KQS14"/>
      <c r="KQT14"/>
      <c r="KQU14"/>
      <c r="KQV14"/>
      <c r="KQW14"/>
      <c r="KQX14"/>
      <c r="KQY14"/>
      <c r="KQZ14"/>
      <c r="KRA14"/>
      <c r="KRB14"/>
      <c r="KRC14"/>
      <c r="KRD14"/>
      <c r="KRE14"/>
      <c r="KRF14"/>
      <c r="KRG14"/>
      <c r="KRH14"/>
      <c r="KRI14"/>
      <c r="KRJ14"/>
      <c r="KRK14"/>
      <c r="KRL14"/>
      <c r="KRM14"/>
      <c r="KRN14"/>
      <c r="KRO14"/>
      <c r="KRP14"/>
      <c r="KRQ14"/>
      <c r="KRR14"/>
      <c r="KRS14"/>
      <c r="KRT14"/>
      <c r="KRU14"/>
      <c r="KRV14"/>
      <c r="KRW14"/>
      <c r="KRX14"/>
      <c r="KRY14"/>
      <c r="KRZ14"/>
      <c r="KSA14"/>
      <c r="KSB14"/>
      <c r="KSC14"/>
      <c r="KSD14"/>
      <c r="KSE14"/>
      <c r="KSF14"/>
      <c r="KSG14"/>
      <c r="KSH14"/>
      <c r="KSI14"/>
      <c r="KSJ14"/>
      <c r="KSK14"/>
      <c r="KSL14"/>
      <c r="KSM14"/>
      <c r="KSN14"/>
      <c r="KSO14"/>
      <c r="KSP14"/>
      <c r="KSQ14"/>
      <c r="KSR14"/>
      <c r="KSS14"/>
      <c r="KST14"/>
      <c r="KSU14"/>
      <c r="KSV14"/>
      <c r="KSW14"/>
      <c r="KSX14"/>
      <c r="KSY14"/>
      <c r="KSZ14"/>
      <c r="KTA14"/>
      <c r="KTB14"/>
      <c r="KTC14"/>
      <c r="KTD14"/>
      <c r="KTE14"/>
      <c r="KTF14"/>
      <c r="KTG14"/>
      <c r="KTH14"/>
      <c r="KTI14"/>
      <c r="KTJ14"/>
      <c r="KTK14"/>
      <c r="KTL14"/>
      <c r="KTM14"/>
      <c r="KTN14"/>
      <c r="KTO14"/>
      <c r="KTP14"/>
      <c r="KTQ14"/>
      <c r="KTR14"/>
      <c r="KTS14"/>
      <c r="KTT14"/>
      <c r="KTU14"/>
      <c r="KTV14"/>
      <c r="KTW14"/>
      <c r="KTX14"/>
      <c r="KTY14"/>
      <c r="KTZ14"/>
      <c r="KUA14"/>
      <c r="KUB14"/>
      <c r="KUC14"/>
      <c r="KUD14"/>
      <c r="KUE14"/>
      <c r="KUF14"/>
      <c r="KUG14"/>
      <c r="KUH14"/>
      <c r="KUI14"/>
      <c r="KUJ14"/>
      <c r="KUK14"/>
      <c r="KUL14"/>
      <c r="KUM14"/>
      <c r="KUN14"/>
      <c r="KUO14"/>
      <c r="KUP14"/>
      <c r="KUQ14"/>
      <c r="KUR14"/>
      <c r="KUS14"/>
      <c r="KUT14"/>
      <c r="KUU14"/>
      <c r="KUV14"/>
      <c r="KUW14"/>
      <c r="KUX14"/>
      <c r="KUY14"/>
      <c r="KUZ14"/>
      <c r="KVA14"/>
      <c r="KVB14"/>
      <c r="KVC14"/>
      <c r="KVD14"/>
      <c r="KVE14"/>
      <c r="KVF14"/>
      <c r="KVG14"/>
      <c r="KVH14"/>
      <c r="KVI14"/>
      <c r="KVJ14"/>
      <c r="KVK14"/>
      <c r="KVL14"/>
      <c r="KVM14"/>
      <c r="KVN14"/>
      <c r="KVO14"/>
      <c r="KVP14"/>
      <c r="KVQ14"/>
      <c r="KVR14"/>
      <c r="KVS14"/>
      <c r="KVT14"/>
      <c r="KVU14"/>
      <c r="KVV14"/>
      <c r="KVW14"/>
      <c r="KVX14"/>
      <c r="KVY14"/>
      <c r="KVZ14"/>
      <c r="KWA14"/>
      <c r="KWB14"/>
      <c r="KWC14"/>
      <c r="KWD14"/>
      <c r="KWE14"/>
      <c r="KWF14"/>
      <c r="KWG14"/>
      <c r="KWH14"/>
      <c r="KWI14"/>
      <c r="KWJ14"/>
      <c r="KWK14"/>
      <c r="KWL14"/>
      <c r="KWM14"/>
      <c r="KWN14"/>
      <c r="KWO14"/>
      <c r="KWP14"/>
      <c r="KWQ14"/>
      <c r="KWR14"/>
      <c r="KWS14"/>
      <c r="KWT14"/>
      <c r="KWU14"/>
      <c r="KWV14"/>
      <c r="KWW14"/>
      <c r="KWX14"/>
      <c r="KWY14"/>
      <c r="KWZ14"/>
      <c r="KXA14"/>
      <c r="KXB14"/>
      <c r="KXC14"/>
      <c r="KXD14"/>
      <c r="KXE14"/>
      <c r="KXF14"/>
      <c r="KXG14"/>
      <c r="KXH14"/>
      <c r="KXI14"/>
      <c r="KXJ14"/>
      <c r="KXK14"/>
      <c r="KXL14"/>
      <c r="KXM14"/>
      <c r="KXN14"/>
      <c r="KXO14"/>
      <c r="KXP14"/>
      <c r="KXQ14"/>
      <c r="KXR14"/>
      <c r="KXS14"/>
      <c r="KXT14"/>
      <c r="KXU14"/>
      <c r="KXV14"/>
      <c r="KXW14"/>
      <c r="KXX14"/>
      <c r="KXY14"/>
      <c r="KXZ14"/>
      <c r="KYA14"/>
      <c r="KYB14"/>
      <c r="KYC14"/>
      <c r="KYD14"/>
      <c r="KYE14"/>
      <c r="KYF14"/>
      <c r="KYG14"/>
      <c r="KYH14"/>
      <c r="KYI14"/>
      <c r="KYJ14"/>
      <c r="KYK14"/>
      <c r="KYL14"/>
      <c r="KYM14"/>
      <c r="KYN14"/>
      <c r="KYO14"/>
      <c r="KYP14"/>
      <c r="KYQ14"/>
      <c r="KYR14"/>
      <c r="KYS14"/>
      <c r="KYT14"/>
      <c r="KYU14"/>
      <c r="KYV14"/>
      <c r="KYW14"/>
      <c r="KYX14"/>
      <c r="KYY14"/>
      <c r="KYZ14"/>
      <c r="KZA14"/>
      <c r="KZB14"/>
      <c r="KZC14"/>
      <c r="KZD14"/>
      <c r="KZE14"/>
      <c r="KZF14"/>
      <c r="KZG14"/>
      <c r="KZH14"/>
      <c r="KZI14"/>
      <c r="KZJ14"/>
      <c r="KZK14"/>
      <c r="KZL14"/>
      <c r="KZM14"/>
      <c r="KZN14"/>
      <c r="KZO14"/>
      <c r="KZP14"/>
      <c r="KZQ14"/>
      <c r="KZR14"/>
      <c r="KZS14"/>
      <c r="KZT14"/>
      <c r="KZU14"/>
      <c r="KZV14"/>
      <c r="KZW14"/>
      <c r="KZX14"/>
      <c r="KZY14"/>
      <c r="KZZ14"/>
      <c r="LAA14"/>
      <c r="LAB14"/>
      <c r="LAC14"/>
      <c r="LAD14"/>
      <c r="LAE14"/>
      <c r="LAF14"/>
      <c r="LAG14"/>
      <c r="LAH14"/>
      <c r="LAI14"/>
      <c r="LAJ14"/>
      <c r="LAK14"/>
      <c r="LAL14"/>
      <c r="LAM14"/>
      <c r="LAN14"/>
      <c r="LAO14"/>
      <c r="LAP14"/>
      <c r="LAQ14"/>
      <c r="LAR14"/>
      <c r="LAS14"/>
      <c r="LAT14"/>
      <c r="LAU14"/>
      <c r="LAV14"/>
      <c r="LAW14"/>
      <c r="LAX14"/>
      <c r="LAY14"/>
      <c r="LAZ14"/>
      <c r="LBA14"/>
      <c r="LBB14"/>
      <c r="LBC14"/>
      <c r="LBD14"/>
      <c r="LBE14"/>
      <c r="LBF14"/>
      <c r="LBG14"/>
      <c r="LBH14"/>
      <c r="LBI14"/>
      <c r="LBJ14"/>
      <c r="LBK14"/>
      <c r="LBL14"/>
      <c r="LBM14"/>
      <c r="LBN14"/>
      <c r="LBO14"/>
      <c r="LBP14"/>
      <c r="LBQ14"/>
      <c r="LBR14"/>
      <c r="LBS14"/>
      <c r="LBT14"/>
      <c r="LBU14"/>
      <c r="LBV14"/>
      <c r="LBW14"/>
      <c r="LBX14"/>
      <c r="LBY14"/>
      <c r="LBZ14"/>
      <c r="LCA14"/>
      <c r="LCB14"/>
      <c r="LCC14"/>
      <c r="LCD14"/>
      <c r="LCE14"/>
      <c r="LCF14"/>
      <c r="LCG14"/>
      <c r="LCH14"/>
      <c r="LCI14"/>
      <c r="LCJ14"/>
      <c r="LCK14"/>
      <c r="LCL14"/>
      <c r="LCM14"/>
      <c r="LCN14"/>
      <c r="LCO14"/>
      <c r="LCP14"/>
      <c r="LCQ14"/>
      <c r="LCR14"/>
      <c r="LCS14"/>
      <c r="LCT14"/>
      <c r="LCU14"/>
      <c r="LCV14"/>
      <c r="LCW14"/>
      <c r="LCX14"/>
      <c r="LCY14"/>
      <c r="LCZ14"/>
      <c r="LDA14"/>
      <c r="LDB14"/>
      <c r="LDC14"/>
      <c r="LDD14"/>
      <c r="LDE14"/>
      <c r="LDF14"/>
      <c r="LDG14"/>
      <c r="LDH14"/>
      <c r="LDI14"/>
      <c r="LDJ14"/>
      <c r="LDK14"/>
      <c r="LDL14"/>
      <c r="LDM14"/>
      <c r="LDN14"/>
      <c r="LDO14"/>
      <c r="LDP14"/>
      <c r="LDQ14"/>
      <c r="LDR14"/>
      <c r="LDS14"/>
      <c r="LDT14"/>
      <c r="LDU14"/>
      <c r="LDV14"/>
      <c r="LDW14"/>
      <c r="LDX14"/>
      <c r="LDY14"/>
      <c r="LDZ14"/>
      <c r="LEA14"/>
      <c r="LEB14"/>
      <c r="LEC14"/>
      <c r="LED14"/>
      <c r="LEE14"/>
      <c r="LEF14"/>
      <c r="LEG14"/>
      <c r="LEH14"/>
      <c r="LEI14"/>
      <c r="LEJ14"/>
      <c r="LEK14"/>
      <c r="LEL14"/>
      <c r="LEM14"/>
      <c r="LEN14"/>
      <c r="LEO14"/>
      <c r="LEP14"/>
      <c r="LEQ14"/>
      <c r="LER14"/>
      <c r="LES14"/>
      <c r="LET14"/>
      <c r="LEU14"/>
      <c r="LEV14"/>
      <c r="LEW14"/>
      <c r="LEX14"/>
      <c r="LEY14"/>
      <c r="LEZ14"/>
      <c r="LFA14"/>
      <c r="LFB14"/>
      <c r="LFC14"/>
      <c r="LFD14"/>
      <c r="LFE14"/>
      <c r="LFF14"/>
      <c r="LFG14"/>
      <c r="LFH14"/>
      <c r="LFI14"/>
      <c r="LFJ14"/>
      <c r="LFK14"/>
      <c r="LFL14"/>
      <c r="LFM14"/>
      <c r="LFN14"/>
      <c r="LFO14"/>
      <c r="LFP14"/>
      <c r="LFQ14"/>
      <c r="LFR14"/>
      <c r="LFS14"/>
      <c r="LFT14"/>
      <c r="LFU14"/>
      <c r="LFV14"/>
      <c r="LFW14"/>
      <c r="LFX14"/>
      <c r="LFY14"/>
      <c r="LFZ14"/>
      <c r="LGA14"/>
      <c r="LGB14"/>
      <c r="LGC14"/>
      <c r="LGD14"/>
      <c r="LGE14"/>
      <c r="LGF14"/>
      <c r="LGG14"/>
      <c r="LGH14"/>
      <c r="LGI14"/>
      <c r="LGJ14"/>
      <c r="LGK14"/>
      <c r="LGL14"/>
      <c r="LGM14"/>
      <c r="LGN14"/>
      <c r="LGO14"/>
      <c r="LGP14"/>
      <c r="LGQ14"/>
      <c r="LGR14"/>
      <c r="LGS14"/>
      <c r="LGT14"/>
      <c r="LGU14"/>
      <c r="LGV14"/>
      <c r="LGW14"/>
      <c r="LGX14"/>
      <c r="LGY14"/>
      <c r="LGZ14"/>
      <c r="LHA14"/>
      <c r="LHB14"/>
      <c r="LHC14"/>
      <c r="LHD14"/>
      <c r="LHE14"/>
      <c r="LHF14"/>
      <c r="LHG14"/>
      <c r="LHH14"/>
      <c r="LHI14"/>
      <c r="LHJ14"/>
      <c r="LHK14"/>
      <c r="LHL14"/>
      <c r="LHM14"/>
      <c r="LHN14"/>
      <c r="LHO14"/>
      <c r="LHP14"/>
      <c r="LHQ14"/>
      <c r="LHR14"/>
      <c r="LHS14"/>
      <c r="LHT14"/>
      <c r="LHU14"/>
      <c r="LHV14"/>
      <c r="LHW14"/>
      <c r="LHX14"/>
      <c r="LHY14"/>
      <c r="LHZ14"/>
      <c r="LIA14"/>
      <c r="LIB14"/>
      <c r="LIC14"/>
      <c r="LID14"/>
      <c r="LIE14"/>
      <c r="LIF14"/>
      <c r="LIG14"/>
      <c r="LIH14"/>
      <c r="LII14"/>
      <c r="LIJ14"/>
      <c r="LIK14"/>
      <c r="LIL14"/>
      <c r="LIM14"/>
      <c r="LIN14"/>
      <c r="LIO14"/>
      <c r="LIP14"/>
      <c r="LIQ14"/>
      <c r="LIR14"/>
      <c r="LIS14"/>
      <c r="LIT14"/>
      <c r="LIU14"/>
      <c r="LIV14"/>
      <c r="LIW14"/>
      <c r="LIX14"/>
      <c r="LIY14"/>
      <c r="LIZ14"/>
      <c r="LJA14"/>
      <c r="LJB14"/>
      <c r="LJC14"/>
      <c r="LJD14"/>
      <c r="LJE14"/>
      <c r="LJF14"/>
      <c r="LJG14"/>
      <c r="LJH14"/>
      <c r="LJI14"/>
      <c r="LJJ14"/>
      <c r="LJK14"/>
      <c r="LJL14"/>
      <c r="LJM14"/>
      <c r="LJN14"/>
      <c r="LJO14"/>
      <c r="LJP14"/>
      <c r="LJQ14"/>
      <c r="LJR14"/>
      <c r="LJS14"/>
      <c r="LJT14"/>
      <c r="LJU14"/>
      <c r="LJV14"/>
      <c r="LJW14"/>
      <c r="LJX14"/>
      <c r="LJY14"/>
      <c r="LJZ14"/>
      <c r="LKA14"/>
      <c r="LKB14"/>
      <c r="LKC14"/>
      <c r="LKD14"/>
      <c r="LKE14"/>
      <c r="LKF14"/>
      <c r="LKG14"/>
      <c r="LKH14"/>
      <c r="LKI14"/>
      <c r="LKJ14"/>
      <c r="LKK14"/>
      <c r="LKL14"/>
      <c r="LKM14"/>
      <c r="LKN14"/>
      <c r="LKO14"/>
      <c r="LKP14"/>
      <c r="LKQ14"/>
      <c r="LKR14"/>
      <c r="LKS14"/>
      <c r="LKT14"/>
      <c r="LKU14"/>
      <c r="LKV14"/>
      <c r="LKW14"/>
      <c r="LKX14"/>
      <c r="LKY14"/>
      <c r="LKZ14"/>
      <c r="LLA14"/>
      <c r="LLB14"/>
      <c r="LLC14"/>
      <c r="LLD14"/>
      <c r="LLE14"/>
      <c r="LLF14"/>
      <c r="LLG14"/>
      <c r="LLH14"/>
      <c r="LLI14"/>
      <c r="LLJ14"/>
      <c r="LLK14"/>
      <c r="LLL14"/>
      <c r="LLM14"/>
      <c r="LLN14"/>
      <c r="LLO14"/>
      <c r="LLP14"/>
      <c r="LLQ14"/>
      <c r="LLR14"/>
      <c r="LLS14"/>
      <c r="LLT14"/>
      <c r="LLU14"/>
      <c r="LLV14"/>
      <c r="LLW14"/>
      <c r="LLX14"/>
      <c r="LLY14"/>
      <c r="LLZ14"/>
      <c r="LMA14"/>
      <c r="LMB14"/>
      <c r="LMC14"/>
      <c r="LMD14"/>
      <c r="LME14"/>
      <c r="LMF14"/>
      <c r="LMG14"/>
      <c r="LMH14"/>
      <c r="LMI14"/>
      <c r="LMJ14"/>
      <c r="LMK14"/>
      <c r="LML14"/>
      <c r="LMM14"/>
      <c r="LMN14"/>
      <c r="LMO14"/>
      <c r="LMP14"/>
      <c r="LMQ14"/>
      <c r="LMR14"/>
      <c r="LMS14"/>
      <c r="LMT14"/>
      <c r="LMU14"/>
      <c r="LMV14"/>
      <c r="LMW14"/>
      <c r="LMX14"/>
      <c r="LMY14"/>
      <c r="LMZ14"/>
      <c r="LNA14"/>
      <c r="LNB14"/>
      <c r="LNC14"/>
      <c r="LND14"/>
      <c r="LNE14"/>
      <c r="LNF14"/>
      <c r="LNG14"/>
      <c r="LNH14"/>
      <c r="LNI14"/>
      <c r="LNJ14"/>
      <c r="LNK14"/>
      <c r="LNL14"/>
      <c r="LNM14"/>
      <c r="LNN14"/>
      <c r="LNO14"/>
      <c r="LNP14"/>
      <c r="LNQ14"/>
      <c r="LNR14"/>
      <c r="LNS14"/>
      <c r="LNT14"/>
      <c r="LNU14"/>
      <c r="LNV14"/>
      <c r="LNW14"/>
      <c r="LNX14"/>
      <c r="LNY14"/>
      <c r="LNZ14"/>
      <c r="LOA14"/>
      <c r="LOB14"/>
      <c r="LOC14"/>
      <c r="LOD14"/>
      <c r="LOE14"/>
      <c r="LOF14"/>
      <c r="LOG14"/>
      <c r="LOH14"/>
      <c r="LOI14"/>
      <c r="LOJ14"/>
      <c r="LOK14"/>
      <c r="LOL14"/>
      <c r="LOM14"/>
      <c r="LON14"/>
      <c r="LOO14"/>
      <c r="LOP14"/>
      <c r="LOQ14"/>
      <c r="LOR14"/>
      <c r="LOS14"/>
      <c r="LOT14"/>
      <c r="LOU14"/>
      <c r="LOV14"/>
      <c r="LOW14"/>
      <c r="LOX14"/>
      <c r="LOY14"/>
      <c r="LOZ14"/>
      <c r="LPA14"/>
      <c r="LPB14"/>
      <c r="LPC14"/>
      <c r="LPD14"/>
      <c r="LPE14"/>
      <c r="LPF14"/>
      <c r="LPG14"/>
      <c r="LPH14"/>
      <c r="LPI14"/>
      <c r="LPJ14"/>
      <c r="LPK14"/>
      <c r="LPL14"/>
      <c r="LPM14"/>
      <c r="LPN14"/>
      <c r="LPO14"/>
      <c r="LPP14"/>
      <c r="LPQ14"/>
      <c r="LPR14"/>
      <c r="LPS14"/>
      <c r="LPT14"/>
      <c r="LPU14"/>
      <c r="LPV14"/>
      <c r="LPW14"/>
      <c r="LPX14"/>
      <c r="LPY14"/>
      <c r="LPZ14"/>
      <c r="LQA14"/>
      <c r="LQB14"/>
      <c r="LQC14"/>
      <c r="LQD14"/>
      <c r="LQE14"/>
      <c r="LQF14"/>
      <c r="LQG14"/>
      <c r="LQH14"/>
      <c r="LQI14"/>
      <c r="LQJ14"/>
      <c r="LQK14"/>
      <c r="LQL14"/>
      <c r="LQM14"/>
      <c r="LQN14"/>
      <c r="LQO14"/>
      <c r="LQP14"/>
      <c r="LQQ14"/>
      <c r="LQR14"/>
      <c r="LQS14"/>
      <c r="LQT14"/>
      <c r="LQU14"/>
      <c r="LQV14"/>
      <c r="LQW14"/>
      <c r="LQX14"/>
      <c r="LQY14"/>
      <c r="LQZ14"/>
      <c r="LRA14"/>
      <c r="LRB14"/>
      <c r="LRC14"/>
      <c r="LRD14"/>
      <c r="LRE14"/>
      <c r="LRF14"/>
      <c r="LRG14"/>
      <c r="LRH14"/>
      <c r="LRI14"/>
      <c r="LRJ14"/>
      <c r="LRK14"/>
      <c r="LRL14"/>
      <c r="LRM14"/>
      <c r="LRN14"/>
      <c r="LRO14"/>
      <c r="LRP14"/>
      <c r="LRQ14"/>
      <c r="LRR14"/>
      <c r="LRS14"/>
      <c r="LRT14"/>
      <c r="LRU14"/>
      <c r="LRV14"/>
      <c r="LRW14"/>
      <c r="LRX14"/>
      <c r="LRY14"/>
      <c r="LRZ14"/>
      <c r="LSA14"/>
      <c r="LSB14"/>
      <c r="LSC14"/>
      <c r="LSD14"/>
      <c r="LSE14"/>
      <c r="LSF14"/>
      <c r="LSG14"/>
      <c r="LSH14"/>
      <c r="LSI14"/>
      <c r="LSJ14"/>
      <c r="LSK14"/>
      <c r="LSL14"/>
      <c r="LSM14"/>
      <c r="LSN14"/>
      <c r="LSO14"/>
      <c r="LSP14"/>
      <c r="LSQ14"/>
      <c r="LSR14"/>
      <c r="LSS14"/>
      <c r="LST14"/>
      <c r="LSU14"/>
      <c r="LSV14"/>
      <c r="LSW14"/>
      <c r="LSX14"/>
      <c r="LSY14"/>
      <c r="LSZ14"/>
      <c r="LTA14"/>
      <c r="LTB14"/>
      <c r="LTC14"/>
      <c r="LTD14"/>
      <c r="LTE14"/>
      <c r="LTF14"/>
      <c r="LTG14"/>
      <c r="LTH14"/>
      <c r="LTI14"/>
      <c r="LTJ14"/>
      <c r="LTK14"/>
      <c r="LTL14"/>
      <c r="LTM14"/>
      <c r="LTN14"/>
      <c r="LTO14"/>
      <c r="LTP14"/>
      <c r="LTQ14"/>
      <c r="LTR14"/>
      <c r="LTS14"/>
      <c r="LTT14"/>
      <c r="LTU14"/>
      <c r="LTV14"/>
      <c r="LTW14"/>
      <c r="LTX14"/>
      <c r="LTY14"/>
      <c r="LTZ14"/>
      <c r="LUA14"/>
      <c r="LUB14"/>
      <c r="LUC14"/>
      <c r="LUD14"/>
      <c r="LUE14"/>
      <c r="LUF14"/>
      <c r="LUG14"/>
      <c r="LUH14"/>
      <c r="LUI14"/>
      <c r="LUJ14"/>
      <c r="LUK14"/>
      <c r="LUL14"/>
      <c r="LUM14"/>
      <c r="LUN14"/>
      <c r="LUO14"/>
      <c r="LUP14"/>
      <c r="LUQ14"/>
      <c r="LUR14"/>
      <c r="LUS14"/>
      <c r="LUT14"/>
      <c r="LUU14"/>
      <c r="LUV14"/>
      <c r="LUW14"/>
      <c r="LUX14"/>
      <c r="LUY14"/>
      <c r="LUZ14"/>
      <c r="LVA14"/>
      <c r="LVB14"/>
      <c r="LVC14"/>
      <c r="LVD14"/>
      <c r="LVE14"/>
      <c r="LVF14"/>
      <c r="LVG14"/>
      <c r="LVH14"/>
      <c r="LVI14"/>
      <c r="LVJ14"/>
      <c r="LVK14"/>
      <c r="LVL14"/>
      <c r="LVM14"/>
      <c r="LVN14"/>
      <c r="LVO14"/>
      <c r="LVP14"/>
      <c r="LVQ14"/>
      <c r="LVR14"/>
      <c r="LVS14"/>
      <c r="LVT14"/>
      <c r="LVU14"/>
      <c r="LVV14"/>
      <c r="LVW14"/>
      <c r="LVX14"/>
      <c r="LVY14"/>
      <c r="LVZ14"/>
      <c r="LWA14"/>
      <c r="LWB14"/>
      <c r="LWC14"/>
      <c r="LWD14"/>
      <c r="LWE14"/>
      <c r="LWF14"/>
      <c r="LWG14"/>
      <c r="LWH14"/>
      <c r="LWI14"/>
      <c r="LWJ14"/>
      <c r="LWK14"/>
      <c r="LWL14"/>
      <c r="LWM14"/>
      <c r="LWN14"/>
      <c r="LWO14"/>
      <c r="LWP14"/>
      <c r="LWQ14"/>
      <c r="LWR14"/>
      <c r="LWS14"/>
      <c r="LWT14"/>
      <c r="LWU14"/>
      <c r="LWV14"/>
      <c r="LWW14"/>
      <c r="LWX14"/>
      <c r="LWY14"/>
      <c r="LWZ14"/>
      <c r="LXA14"/>
      <c r="LXB14"/>
      <c r="LXC14"/>
      <c r="LXD14"/>
      <c r="LXE14"/>
      <c r="LXF14"/>
      <c r="LXG14"/>
      <c r="LXH14"/>
      <c r="LXI14"/>
      <c r="LXJ14"/>
      <c r="LXK14"/>
      <c r="LXL14"/>
      <c r="LXM14"/>
      <c r="LXN14"/>
      <c r="LXO14"/>
      <c r="LXP14"/>
      <c r="LXQ14"/>
      <c r="LXR14"/>
      <c r="LXS14"/>
      <c r="LXT14"/>
      <c r="LXU14"/>
      <c r="LXV14"/>
      <c r="LXW14"/>
      <c r="LXX14"/>
      <c r="LXY14"/>
      <c r="LXZ14"/>
      <c r="LYA14"/>
      <c r="LYB14"/>
      <c r="LYC14"/>
      <c r="LYD14"/>
      <c r="LYE14"/>
      <c r="LYF14"/>
      <c r="LYG14"/>
      <c r="LYH14"/>
      <c r="LYI14"/>
      <c r="LYJ14"/>
      <c r="LYK14"/>
      <c r="LYL14"/>
      <c r="LYM14"/>
      <c r="LYN14"/>
      <c r="LYO14"/>
      <c r="LYP14"/>
      <c r="LYQ14"/>
      <c r="LYR14"/>
      <c r="LYS14"/>
      <c r="LYT14"/>
      <c r="LYU14"/>
      <c r="LYV14"/>
      <c r="LYW14"/>
      <c r="LYX14"/>
      <c r="LYY14"/>
      <c r="LYZ14"/>
      <c r="LZA14"/>
      <c r="LZB14"/>
      <c r="LZC14"/>
      <c r="LZD14"/>
      <c r="LZE14"/>
      <c r="LZF14"/>
      <c r="LZG14"/>
      <c r="LZH14"/>
      <c r="LZI14"/>
      <c r="LZJ14"/>
      <c r="LZK14"/>
      <c r="LZL14"/>
      <c r="LZM14"/>
      <c r="LZN14"/>
      <c r="LZO14"/>
      <c r="LZP14"/>
      <c r="LZQ14"/>
      <c r="LZR14"/>
      <c r="LZS14"/>
      <c r="LZT14"/>
      <c r="LZU14"/>
      <c r="LZV14"/>
      <c r="LZW14"/>
      <c r="LZX14"/>
      <c r="LZY14"/>
      <c r="LZZ14"/>
      <c r="MAA14"/>
      <c r="MAB14"/>
      <c r="MAC14"/>
      <c r="MAD14"/>
      <c r="MAE14"/>
      <c r="MAF14"/>
      <c r="MAG14"/>
      <c r="MAH14"/>
      <c r="MAI14"/>
      <c r="MAJ14"/>
      <c r="MAK14"/>
      <c r="MAL14"/>
      <c r="MAM14"/>
      <c r="MAN14"/>
      <c r="MAO14"/>
      <c r="MAP14"/>
      <c r="MAQ14"/>
      <c r="MAR14"/>
      <c r="MAS14"/>
      <c r="MAT14"/>
      <c r="MAU14"/>
      <c r="MAV14"/>
      <c r="MAW14"/>
      <c r="MAX14"/>
      <c r="MAY14"/>
      <c r="MAZ14"/>
      <c r="MBA14"/>
      <c r="MBB14"/>
      <c r="MBC14"/>
      <c r="MBD14"/>
      <c r="MBE14"/>
      <c r="MBF14"/>
      <c r="MBG14"/>
      <c r="MBH14"/>
      <c r="MBI14"/>
      <c r="MBJ14"/>
      <c r="MBK14"/>
      <c r="MBL14"/>
      <c r="MBM14"/>
      <c r="MBN14"/>
      <c r="MBO14"/>
      <c r="MBP14"/>
      <c r="MBQ14"/>
      <c r="MBR14"/>
      <c r="MBS14"/>
      <c r="MBT14"/>
      <c r="MBU14"/>
      <c r="MBV14"/>
      <c r="MBW14"/>
      <c r="MBX14"/>
      <c r="MBY14"/>
      <c r="MBZ14"/>
      <c r="MCA14"/>
      <c r="MCB14"/>
      <c r="MCC14"/>
      <c r="MCD14"/>
      <c r="MCE14"/>
      <c r="MCF14"/>
      <c r="MCG14"/>
      <c r="MCH14"/>
      <c r="MCI14"/>
      <c r="MCJ14"/>
      <c r="MCK14"/>
      <c r="MCL14"/>
      <c r="MCM14"/>
      <c r="MCN14"/>
      <c r="MCO14"/>
      <c r="MCP14"/>
      <c r="MCQ14"/>
      <c r="MCR14"/>
      <c r="MCS14"/>
      <c r="MCT14"/>
      <c r="MCU14"/>
      <c r="MCV14"/>
      <c r="MCW14"/>
      <c r="MCX14"/>
      <c r="MCY14"/>
      <c r="MCZ14"/>
      <c r="MDA14"/>
      <c r="MDB14"/>
      <c r="MDC14"/>
      <c r="MDD14"/>
      <c r="MDE14"/>
      <c r="MDF14"/>
      <c r="MDG14"/>
      <c r="MDH14"/>
      <c r="MDI14"/>
      <c r="MDJ14"/>
      <c r="MDK14"/>
      <c r="MDL14"/>
      <c r="MDM14"/>
      <c r="MDN14"/>
      <c r="MDO14"/>
      <c r="MDP14"/>
      <c r="MDQ14"/>
      <c r="MDR14"/>
      <c r="MDS14"/>
      <c r="MDT14"/>
      <c r="MDU14"/>
      <c r="MDV14"/>
      <c r="MDW14"/>
      <c r="MDX14"/>
      <c r="MDY14"/>
      <c r="MDZ14"/>
      <c r="MEA14"/>
      <c r="MEB14"/>
      <c r="MEC14"/>
      <c r="MED14"/>
      <c r="MEE14"/>
      <c r="MEF14"/>
      <c r="MEG14"/>
      <c r="MEH14"/>
      <c r="MEI14"/>
      <c r="MEJ14"/>
      <c r="MEK14"/>
      <c r="MEL14"/>
      <c r="MEM14"/>
      <c r="MEN14"/>
      <c r="MEO14"/>
      <c r="MEP14"/>
      <c r="MEQ14"/>
      <c r="MER14"/>
      <c r="MES14"/>
      <c r="MET14"/>
      <c r="MEU14"/>
      <c r="MEV14"/>
      <c r="MEW14"/>
      <c r="MEX14"/>
      <c r="MEY14"/>
      <c r="MEZ14"/>
      <c r="MFA14"/>
      <c r="MFB14"/>
      <c r="MFC14"/>
      <c r="MFD14"/>
      <c r="MFE14"/>
      <c r="MFF14"/>
      <c r="MFG14"/>
      <c r="MFH14"/>
      <c r="MFI14"/>
      <c r="MFJ14"/>
      <c r="MFK14"/>
      <c r="MFL14"/>
      <c r="MFM14"/>
      <c r="MFN14"/>
      <c r="MFO14"/>
      <c r="MFP14"/>
      <c r="MFQ14"/>
      <c r="MFR14"/>
      <c r="MFS14"/>
      <c r="MFT14"/>
      <c r="MFU14"/>
      <c r="MFV14"/>
      <c r="MFW14"/>
      <c r="MFX14"/>
      <c r="MFY14"/>
      <c r="MFZ14"/>
      <c r="MGA14"/>
      <c r="MGB14"/>
      <c r="MGC14"/>
      <c r="MGD14"/>
      <c r="MGE14"/>
      <c r="MGF14"/>
      <c r="MGG14"/>
      <c r="MGH14"/>
      <c r="MGI14"/>
      <c r="MGJ14"/>
      <c r="MGK14"/>
      <c r="MGL14"/>
      <c r="MGM14"/>
      <c r="MGN14"/>
      <c r="MGO14"/>
      <c r="MGP14"/>
      <c r="MGQ14"/>
      <c r="MGR14"/>
      <c r="MGS14"/>
      <c r="MGT14"/>
      <c r="MGU14"/>
      <c r="MGV14"/>
      <c r="MGW14"/>
      <c r="MGX14"/>
      <c r="MGY14"/>
      <c r="MGZ14"/>
      <c r="MHA14"/>
      <c r="MHB14"/>
      <c r="MHC14"/>
      <c r="MHD14"/>
      <c r="MHE14"/>
      <c r="MHF14"/>
      <c r="MHG14"/>
      <c r="MHH14"/>
      <c r="MHI14"/>
      <c r="MHJ14"/>
      <c r="MHK14"/>
      <c r="MHL14"/>
      <c r="MHM14"/>
      <c r="MHN14"/>
      <c r="MHO14"/>
      <c r="MHP14"/>
      <c r="MHQ14"/>
      <c r="MHR14"/>
      <c r="MHS14"/>
      <c r="MHT14"/>
      <c r="MHU14"/>
      <c r="MHV14"/>
      <c r="MHW14"/>
      <c r="MHX14"/>
      <c r="MHY14"/>
      <c r="MHZ14"/>
      <c r="MIA14"/>
      <c r="MIB14"/>
      <c r="MIC14"/>
      <c r="MID14"/>
      <c r="MIE14"/>
      <c r="MIF14"/>
      <c r="MIG14"/>
      <c r="MIH14"/>
      <c r="MII14"/>
      <c r="MIJ14"/>
      <c r="MIK14"/>
      <c r="MIL14"/>
      <c r="MIM14"/>
      <c r="MIN14"/>
      <c r="MIO14"/>
      <c r="MIP14"/>
      <c r="MIQ14"/>
      <c r="MIR14"/>
      <c r="MIS14"/>
      <c r="MIT14"/>
      <c r="MIU14"/>
      <c r="MIV14"/>
      <c r="MIW14"/>
      <c r="MIX14"/>
      <c r="MIY14"/>
      <c r="MIZ14"/>
      <c r="MJA14"/>
      <c r="MJB14"/>
      <c r="MJC14"/>
      <c r="MJD14"/>
      <c r="MJE14"/>
      <c r="MJF14"/>
      <c r="MJG14"/>
      <c r="MJH14"/>
      <c r="MJI14"/>
      <c r="MJJ14"/>
      <c r="MJK14"/>
      <c r="MJL14"/>
      <c r="MJM14"/>
      <c r="MJN14"/>
      <c r="MJO14"/>
      <c r="MJP14"/>
      <c r="MJQ14"/>
      <c r="MJR14"/>
      <c r="MJS14"/>
      <c r="MJT14"/>
      <c r="MJU14"/>
      <c r="MJV14"/>
      <c r="MJW14"/>
      <c r="MJX14"/>
      <c r="MJY14"/>
      <c r="MJZ14"/>
      <c r="MKA14"/>
      <c r="MKB14"/>
      <c r="MKC14"/>
      <c r="MKD14"/>
      <c r="MKE14"/>
      <c r="MKF14"/>
      <c r="MKG14"/>
      <c r="MKH14"/>
      <c r="MKI14"/>
      <c r="MKJ14"/>
      <c r="MKK14"/>
      <c r="MKL14"/>
      <c r="MKM14"/>
      <c r="MKN14"/>
      <c r="MKO14"/>
      <c r="MKP14"/>
      <c r="MKQ14"/>
      <c r="MKR14"/>
      <c r="MKS14"/>
      <c r="MKT14"/>
      <c r="MKU14"/>
      <c r="MKV14"/>
      <c r="MKW14"/>
      <c r="MKX14"/>
      <c r="MKY14"/>
      <c r="MKZ14"/>
      <c r="MLA14"/>
      <c r="MLB14"/>
      <c r="MLC14"/>
      <c r="MLD14"/>
      <c r="MLE14"/>
      <c r="MLF14"/>
      <c r="MLG14"/>
      <c r="MLH14"/>
      <c r="MLI14"/>
      <c r="MLJ14"/>
      <c r="MLK14"/>
      <c r="MLL14"/>
      <c r="MLM14"/>
      <c r="MLN14"/>
      <c r="MLO14"/>
      <c r="MLP14"/>
      <c r="MLQ14"/>
      <c r="MLR14"/>
      <c r="MLS14"/>
      <c r="MLT14"/>
      <c r="MLU14"/>
      <c r="MLV14"/>
      <c r="MLW14"/>
      <c r="MLX14"/>
      <c r="MLY14"/>
      <c r="MLZ14"/>
      <c r="MMA14"/>
      <c r="MMB14"/>
      <c r="MMC14"/>
      <c r="MMD14"/>
      <c r="MME14"/>
      <c r="MMF14"/>
      <c r="MMG14"/>
      <c r="MMH14"/>
      <c r="MMI14"/>
      <c r="MMJ14"/>
      <c r="MMK14"/>
      <c r="MML14"/>
      <c r="MMM14"/>
      <c r="MMN14"/>
      <c r="MMO14"/>
      <c r="MMP14"/>
      <c r="MMQ14"/>
      <c r="MMR14"/>
      <c r="MMS14"/>
      <c r="MMT14"/>
      <c r="MMU14"/>
      <c r="MMV14"/>
      <c r="MMW14"/>
      <c r="MMX14"/>
      <c r="MMY14"/>
      <c r="MMZ14"/>
      <c r="MNA14"/>
      <c r="MNB14"/>
      <c r="MNC14"/>
      <c r="MND14"/>
      <c r="MNE14"/>
      <c r="MNF14"/>
      <c r="MNG14"/>
      <c r="MNH14"/>
      <c r="MNI14"/>
      <c r="MNJ14"/>
      <c r="MNK14"/>
      <c r="MNL14"/>
      <c r="MNM14"/>
      <c r="MNN14"/>
      <c r="MNO14"/>
      <c r="MNP14"/>
      <c r="MNQ14"/>
      <c r="MNR14"/>
      <c r="MNS14"/>
      <c r="MNT14"/>
      <c r="MNU14"/>
      <c r="MNV14"/>
      <c r="MNW14"/>
      <c r="MNX14"/>
      <c r="MNY14"/>
      <c r="MNZ14"/>
      <c r="MOA14"/>
      <c r="MOB14"/>
      <c r="MOC14"/>
      <c r="MOD14"/>
      <c r="MOE14"/>
      <c r="MOF14"/>
      <c r="MOG14"/>
      <c r="MOH14"/>
      <c r="MOI14"/>
      <c r="MOJ14"/>
      <c r="MOK14"/>
      <c r="MOL14"/>
      <c r="MOM14"/>
      <c r="MON14"/>
      <c r="MOO14"/>
      <c r="MOP14"/>
      <c r="MOQ14"/>
      <c r="MOR14"/>
      <c r="MOS14"/>
      <c r="MOT14"/>
      <c r="MOU14"/>
      <c r="MOV14"/>
      <c r="MOW14"/>
      <c r="MOX14"/>
      <c r="MOY14"/>
      <c r="MOZ14"/>
      <c r="MPA14"/>
      <c r="MPB14"/>
      <c r="MPC14"/>
      <c r="MPD14"/>
      <c r="MPE14"/>
      <c r="MPF14"/>
      <c r="MPG14"/>
      <c r="MPH14"/>
      <c r="MPI14"/>
      <c r="MPJ14"/>
      <c r="MPK14"/>
      <c r="MPL14"/>
      <c r="MPM14"/>
      <c r="MPN14"/>
      <c r="MPO14"/>
      <c r="MPP14"/>
      <c r="MPQ14"/>
      <c r="MPR14"/>
      <c r="MPS14"/>
      <c r="MPT14"/>
      <c r="MPU14"/>
      <c r="MPV14"/>
      <c r="MPW14"/>
      <c r="MPX14"/>
      <c r="MPY14"/>
      <c r="MPZ14"/>
      <c r="MQA14"/>
      <c r="MQB14"/>
      <c r="MQC14"/>
      <c r="MQD14"/>
      <c r="MQE14"/>
      <c r="MQF14"/>
      <c r="MQG14"/>
      <c r="MQH14"/>
      <c r="MQI14"/>
      <c r="MQJ14"/>
      <c r="MQK14"/>
      <c r="MQL14"/>
      <c r="MQM14"/>
      <c r="MQN14"/>
      <c r="MQO14"/>
      <c r="MQP14"/>
      <c r="MQQ14"/>
      <c r="MQR14"/>
      <c r="MQS14"/>
      <c r="MQT14"/>
      <c r="MQU14"/>
      <c r="MQV14"/>
      <c r="MQW14"/>
      <c r="MQX14"/>
      <c r="MQY14"/>
      <c r="MQZ14"/>
      <c r="MRA14"/>
      <c r="MRB14"/>
      <c r="MRC14"/>
      <c r="MRD14"/>
      <c r="MRE14"/>
      <c r="MRF14"/>
      <c r="MRG14"/>
      <c r="MRH14"/>
      <c r="MRI14"/>
      <c r="MRJ14"/>
      <c r="MRK14"/>
      <c r="MRL14"/>
      <c r="MRM14"/>
      <c r="MRN14"/>
      <c r="MRO14"/>
      <c r="MRP14"/>
      <c r="MRQ14"/>
      <c r="MRR14"/>
      <c r="MRS14"/>
      <c r="MRT14"/>
      <c r="MRU14"/>
      <c r="MRV14"/>
      <c r="MRW14"/>
      <c r="MRX14"/>
      <c r="MRY14"/>
      <c r="MRZ14"/>
      <c r="MSA14"/>
      <c r="MSB14"/>
      <c r="MSC14"/>
      <c r="MSD14"/>
      <c r="MSE14"/>
      <c r="MSF14"/>
      <c r="MSG14"/>
      <c r="MSH14"/>
      <c r="MSI14"/>
      <c r="MSJ14"/>
      <c r="MSK14"/>
      <c r="MSL14"/>
      <c r="MSM14"/>
      <c r="MSN14"/>
      <c r="MSO14"/>
      <c r="MSP14"/>
      <c r="MSQ14"/>
      <c r="MSR14"/>
      <c r="MSS14"/>
      <c r="MST14"/>
      <c r="MSU14"/>
      <c r="MSV14"/>
      <c r="MSW14"/>
      <c r="MSX14"/>
      <c r="MSY14"/>
      <c r="MSZ14"/>
      <c r="MTA14"/>
      <c r="MTB14"/>
      <c r="MTC14"/>
      <c r="MTD14"/>
      <c r="MTE14"/>
      <c r="MTF14"/>
      <c r="MTG14"/>
      <c r="MTH14"/>
      <c r="MTI14"/>
      <c r="MTJ14"/>
      <c r="MTK14"/>
      <c r="MTL14"/>
      <c r="MTM14"/>
      <c r="MTN14"/>
      <c r="MTO14"/>
      <c r="MTP14"/>
      <c r="MTQ14"/>
      <c r="MTR14"/>
      <c r="MTS14"/>
      <c r="MTT14"/>
      <c r="MTU14"/>
      <c r="MTV14"/>
      <c r="MTW14"/>
      <c r="MTX14"/>
      <c r="MTY14"/>
      <c r="MTZ14"/>
      <c r="MUA14"/>
      <c r="MUB14"/>
      <c r="MUC14"/>
      <c r="MUD14"/>
      <c r="MUE14"/>
      <c r="MUF14"/>
      <c r="MUG14"/>
      <c r="MUH14"/>
      <c r="MUI14"/>
      <c r="MUJ14"/>
      <c r="MUK14"/>
      <c r="MUL14"/>
      <c r="MUM14"/>
      <c r="MUN14"/>
      <c r="MUO14"/>
      <c r="MUP14"/>
      <c r="MUQ14"/>
      <c r="MUR14"/>
      <c r="MUS14"/>
      <c r="MUT14"/>
      <c r="MUU14"/>
      <c r="MUV14"/>
      <c r="MUW14"/>
      <c r="MUX14"/>
      <c r="MUY14"/>
      <c r="MUZ14"/>
      <c r="MVA14"/>
      <c r="MVB14"/>
      <c r="MVC14"/>
      <c r="MVD14"/>
      <c r="MVE14"/>
      <c r="MVF14"/>
      <c r="MVG14"/>
      <c r="MVH14"/>
      <c r="MVI14"/>
      <c r="MVJ14"/>
      <c r="MVK14"/>
      <c r="MVL14"/>
      <c r="MVM14"/>
      <c r="MVN14"/>
      <c r="MVO14"/>
      <c r="MVP14"/>
      <c r="MVQ14"/>
      <c r="MVR14"/>
      <c r="MVS14"/>
      <c r="MVT14"/>
      <c r="MVU14"/>
      <c r="MVV14"/>
      <c r="MVW14"/>
      <c r="MVX14"/>
      <c r="MVY14"/>
      <c r="MVZ14"/>
      <c r="MWA14"/>
      <c r="MWB14"/>
      <c r="MWC14"/>
      <c r="MWD14"/>
      <c r="MWE14"/>
      <c r="MWF14"/>
      <c r="MWG14"/>
      <c r="MWH14"/>
      <c r="MWI14"/>
      <c r="MWJ14"/>
      <c r="MWK14"/>
      <c r="MWL14"/>
      <c r="MWM14"/>
      <c r="MWN14"/>
      <c r="MWO14"/>
      <c r="MWP14"/>
      <c r="MWQ14"/>
      <c r="MWR14"/>
      <c r="MWS14"/>
      <c r="MWT14"/>
      <c r="MWU14"/>
      <c r="MWV14"/>
      <c r="MWW14"/>
      <c r="MWX14"/>
      <c r="MWY14"/>
      <c r="MWZ14"/>
      <c r="MXA14"/>
      <c r="MXB14"/>
      <c r="MXC14"/>
      <c r="MXD14"/>
      <c r="MXE14"/>
      <c r="MXF14"/>
      <c r="MXG14"/>
      <c r="MXH14"/>
      <c r="MXI14"/>
      <c r="MXJ14"/>
      <c r="MXK14"/>
      <c r="MXL14"/>
      <c r="MXM14"/>
      <c r="MXN14"/>
      <c r="MXO14"/>
      <c r="MXP14"/>
      <c r="MXQ14"/>
      <c r="MXR14"/>
      <c r="MXS14"/>
      <c r="MXT14"/>
      <c r="MXU14"/>
      <c r="MXV14"/>
      <c r="MXW14"/>
      <c r="MXX14"/>
      <c r="MXY14"/>
      <c r="MXZ14"/>
      <c r="MYA14"/>
      <c r="MYB14"/>
      <c r="MYC14"/>
      <c r="MYD14"/>
      <c r="MYE14"/>
      <c r="MYF14"/>
      <c r="MYG14"/>
      <c r="MYH14"/>
      <c r="MYI14"/>
      <c r="MYJ14"/>
      <c r="MYK14"/>
      <c r="MYL14"/>
      <c r="MYM14"/>
      <c r="MYN14"/>
      <c r="MYO14"/>
      <c r="MYP14"/>
      <c r="MYQ14"/>
      <c r="MYR14"/>
      <c r="MYS14"/>
      <c r="MYT14"/>
      <c r="MYU14"/>
      <c r="MYV14"/>
      <c r="MYW14"/>
      <c r="MYX14"/>
      <c r="MYY14"/>
      <c r="MYZ14"/>
      <c r="MZA14"/>
      <c r="MZB14"/>
      <c r="MZC14"/>
      <c r="MZD14"/>
      <c r="MZE14"/>
      <c r="MZF14"/>
      <c r="MZG14"/>
      <c r="MZH14"/>
      <c r="MZI14"/>
      <c r="MZJ14"/>
      <c r="MZK14"/>
      <c r="MZL14"/>
      <c r="MZM14"/>
      <c r="MZN14"/>
      <c r="MZO14"/>
      <c r="MZP14"/>
      <c r="MZQ14"/>
      <c r="MZR14"/>
      <c r="MZS14"/>
      <c r="MZT14"/>
      <c r="MZU14"/>
      <c r="MZV14"/>
      <c r="MZW14"/>
      <c r="MZX14"/>
      <c r="MZY14"/>
      <c r="MZZ14"/>
      <c r="NAA14"/>
      <c r="NAB14"/>
      <c r="NAC14"/>
      <c r="NAD14"/>
      <c r="NAE14"/>
      <c r="NAF14"/>
      <c r="NAG14"/>
      <c r="NAH14"/>
      <c r="NAI14"/>
      <c r="NAJ14"/>
      <c r="NAK14"/>
      <c r="NAL14"/>
      <c r="NAM14"/>
      <c r="NAN14"/>
      <c r="NAO14"/>
      <c r="NAP14"/>
      <c r="NAQ14"/>
      <c r="NAR14"/>
      <c r="NAS14"/>
      <c r="NAT14"/>
      <c r="NAU14"/>
      <c r="NAV14"/>
      <c r="NAW14"/>
      <c r="NAX14"/>
      <c r="NAY14"/>
      <c r="NAZ14"/>
      <c r="NBA14"/>
      <c r="NBB14"/>
      <c r="NBC14"/>
      <c r="NBD14"/>
      <c r="NBE14"/>
      <c r="NBF14"/>
      <c r="NBG14"/>
      <c r="NBH14"/>
      <c r="NBI14"/>
      <c r="NBJ14"/>
      <c r="NBK14"/>
      <c r="NBL14"/>
      <c r="NBM14"/>
      <c r="NBN14"/>
      <c r="NBO14"/>
      <c r="NBP14"/>
      <c r="NBQ14"/>
      <c r="NBR14"/>
      <c r="NBS14"/>
      <c r="NBT14"/>
      <c r="NBU14"/>
      <c r="NBV14"/>
      <c r="NBW14"/>
      <c r="NBX14"/>
      <c r="NBY14"/>
      <c r="NBZ14"/>
      <c r="NCA14"/>
      <c r="NCB14"/>
      <c r="NCC14"/>
      <c r="NCD14"/>
      <c r="NCE14"/>
      <c r="NCF14"/>
      <c r="NCG14"/>
      <c r="NCH14"/>
      <c r="NCI14"/>
      <c r="NCJ14"/>
      <c r="NCK14"/>
      <c r="NCL14"/>
      <c r="NCM14"/>
      <c r="NCN14"/>
      <c r="NCO14"/>
      <c r="NCP14"/>
      <c r="NCQ14"/>
      <c r="NCR14"/>
      <c r="NCS14"/>
      <c r="NCT14"/>
      <c r="NCU14"/>
      <c r="NCV14"/>
      <c r="NCW14"/>
      <c r="NCX14"/>
      <c r="NCY14"/>
      <c r="NCZ14"/>
      <c r="NDA14"/>
      <c r="NDB14"/>
      <c r="NDC14"/>
      <c r="NDD14"/>
      <c r="NDE14"/>
      <c r="NDF14"/>
      <c r="NDG14"/>
      <c r="NDH14"/>
      <c r="NDI14"/>
      <c r="NDJ14"/>
      <c r="NDK14"/>
      <c r="NDL14"/>
      <c r="NDM14"/>
      <c r="NDN14"/>
      <c r="NDO14"/>
      <c r="NDP14"/>
      <c r="NDQ14"/>
      <c r="NDR14"/>
      <c r="NDS14"/>
      <c r="NDT14"/>
      <c r="NDU14"/>
      <c r="NDV14"/>
      <c r="NDW14"/>
      <c r="NDX14"/>
      <c r="NDY14"/>
      <c r="NDZ14"/>
      <c r="NEA14"/>
      <c r="NEB14"/>
      <c r="NEC14"/>
      <c r="NED14"/>
      <c r="NEE14"/>
      <c r="NEF14"/>
      <c r="NEG14"/>
      <c r="NEH14"/>
      <c r="NEI14"/>
      <c r="NEJ14"/>
      <c r="NEK14"/>
      <c r="NEL14"/>
      <c r="NEM14"/>
      <c r="NEN14"/>
      <c r="NEO14"/>
      <c r="NEP14"/>
      <c r="NEQ14"/>
      <c r="NER14"/>
      <c r="NES14"/>
      <c r="NET14"/>
      <c r="NEU14"/>
      <c r="NEV14"/>
      <c r="NEW14"/>
      <c r="NEX14"/>
      <c r="NEY14"/>
      <c r="NEZ14"/>
      <c r="NFA14"/>
      <c r="NFB14"/>
      <c r="NFC14"/>
      <c r="NFD14"/>
      <c r="NFE14"/>
      <c r="NFF14"/>
      <c r="NFG14"/>
      <c r="NFH14"/>
      <c r="NFI14"/>
      <c r="NFJ14"/>
      <c r="NFK14"/>
      <c r="NFL14"/>
      <c r="NFM14"/>
      <c r="NFN14"/>
      <c r="NFO14"/>
      <c r="NFP14"/>
      <c r="NFQ14"/>
      <c r="NFR14"/>
      <c r="NFS14"/>
      <c r="NFT14"/>
      <c r="NFU14"/>
      <c r="NFV14"/>
      <c r="NFW14"/>
      <c r="NFX14"/>
      <c r="NFY14"/>
      <c r="NFZ14"/>
      <c r="NGA14"/>
      <c r="NGB14"/>
      <c r="NGC14"/>
      <c r="NGD14"/>
      <c r="NGE14"/>
      <c r="NGF14"/>
      <c r="NGG14"/>
      <c r="NGH14"/>
      <c r="NGI14"/>
      <c r="NGJ14"/>
      <c r="NGK14"/>
      <c r="NGL14"/>
      <c r="NGM14"/>
      <c r="NGN14"/>
      <c r="NGO14"/>
      <c r="NGP14"/>
      <c r="NGQ14"/>
      <c r="NGR14"/>
      <c r="NGS14"/>
      <c r="NGT14"/>
      <c r="NGU14"/>
      <c r="NGV14"/>
      <c r="NGW14"/>
      <c r="NGX14"/>
      <c r="NGY14"/>
      <c r="NGZ14"/>
      <c r="NHA14"/>
      <c r="NHB14"/>
      <c r="NHC14"/>
      <c r="NHD14"/>
      <c r="NHE14"/>
      <c r="NHF14"/>
      <c r="NHG14"/>
      <c r="NHH14"/>
      <c r="NHI14"/>
      <c r="NHJ14"/>
      <c r="NHK14"/>
      <c r="NHL14"/>
      <c r="NHM14"/>
      <c r="NHN14"/>
      <c r="NHO14"/>
      <c r="NHP14"/>
      <c r="NHQ14"/>
      <c r="NHR14"/>
      <c r="NHS14"/>
      <c r="NHT14"/>
      <c r="NHU14"/>
      <c r="NHV14"/>
      <c r="NHW14"/>
      <c r="NHX14"/>
      <c r="NHY14"/>
      <c r="NHZ14"/>
      <c r="NIA14"/>
      <c r="NIB14"/>
      <c r="NIC14"/>
      <c r="NID14"/>
      <c r="NIE14"/>
      <c r="NIF14"/>
      <c r="NIG14"/>
      <c r="NIH14"/>
      <c r="NII14"/>
      <c r="NIJ14"/>
      <c r="NIK14"/>
      <c r="NIL14"/>
      <c r="NIM14"/>
      <c r="NIN14"/>
      <c r="NIO14"/>
      <c r="NIP14"/>
      <c r="NIQ14"/>
      <c r="NIR14"/>
      <c r="NIS14"/>
      <c r="NIT14"/>
      <c r="NIU14"/>
      <c r="NIV14"/>
      <c r="NIW14"/>
      <c r="NIX14"/>
      <c r="NIY14"/>
      <c r="NIZ14"/>
      <c r="NJA14"/>
      <c r="NJB14"/>
      <c r="NJC14"/>
      <c r="NJD14"/>
      <c r="NJE14"/>
      <c r="NJF14"/>
      <c r="NJG14"/>
      <c r="NJH14"/>
      <c r="NJI14"/>
      <c r="NJJ14"/>
      <c r="NJK14"/>
      <c r="NJL14"/>
      <c r="NJM14"/>
      <c r="NJN14"/>
      <c r="NJO14"/>
      <c r="NJP14"/>
      <c r="NJQ14"/>
      <c r="NJR14"/>
      <c r="NJS14"/>
      <c r="NJT14"/>
      <c r="NJU14"/>
      <c r="NJV14"/>
      <c r="NJW14"/>
      <c r="NJX14"/>
      <c r="NJY14"/>
      <c r="NJZ14"/>
      <c r="NKA14"/>
      <c r="NKB14"/>
      <c r="NKC14"/>
      <c r="NKD14"/>
      <c r="NKE14"/>
      <c r="NKF14"/>
      <c r="NKG14"/>
      <c r="NKH14"/>
      <c r="NKI14"/>
      <c r="NKJ14"/>
      <c r="NKK14"/>
      <c r="NKL14"/>
      <c r="NKM14"/>
      <c r="NKN14"/>
      <c r="NKO14"/>
      <c r="NKP14"/>
      <c r="NKQ14"/>
      <c r="NKR14"/>
      <c r="NKS14"/>
      <c r="NKT14"/>
      <c r="NKU14"/>
      <c r="NKV14"/>
      <c r="NKW14"/>
      <c r="NKX14"/>
      <c r="NKY14"/>
      <c r="NKZ14"/>
      <c r="NLA14"/>
      <c r="NLB14"/>
      <c r="NLC14"/>
      <c r="NLD14"/>
      <c r="NLE14"/>
      <c r="NLF14"/>
      <c r="NLG14"/>
      <c r="NLH14"/>
      <c r="NLI14"/>
      <c r="NLJ14"/>
      <c r="NLK14"/>
      <c r="NLL14"/>
      <c r="NLM14"/>
      <c r="NLN14"/>
      <c r="NLO14"/>
      <c r="NLP14"/>
      <c r="NLQ14"/>
      <c r="NLR14"/>
      <c r="NLS14"/>
      <c r="NLT14"/>
      <c r="NLU14"/>
      <c r="NLV14"/>
      <c r="NLW14"/>
      <c r="NLX14"/>
      <c r="NLY14"/>
      <c r="NLZ14"/>
      <c r="NMA14"/>
      <c r="NMB14"/>
      <c r="NMC14"/>
      <c r="NMD14"/>
      <c r="NME14"/>
      <c r="NMF14"/>
      <c r="NMG14"/>
      <c r="NMH14"/>
      <c r="NMI14"/>
      <c r="NMJ14"/>
      <c r="NMK14"/>
      <c r="NML14"/>
      <c r="NMM14"/>
      <c r="NMN14"/>
      <c r="NMO14"/>
      <c r="NMP14"/>
      <c r="NMQ14"/>
      <c r="NMR14"/>
      <c r="NMS14"/>
      <c r="NMT14"/>
      <c r="NMU14"/>
      <c r="NMV14"/>
      <c r="NMW14"/>
      <c r="NMX14"/>
      <c r="NMY14"/>
      <c r="NMZ14"/>
      <c r="NNA14"/>
      <c r="NNB14"/>
      <c r="NNC14"/>
      <c r="NND14"/>
      <c r="NNE14"/>
      <c r="NNF14"/>
      <c r="NNG14"/>
      <c r="NNH14"/>
      <c r="NNI14"/>
      <c r="NNJ14"/>
      <c r="NNK14"/>
      <c r="NNL14"/>
      <c r="NNM14"/>
      <c r="NNN14"/>
      <c r="NNO14"/>
      <c r="NNP14"/>
      <c r="NNQ14"/>
      <c r="NNR14"/>
      <c r="NNS14"/>
      <c r="NNT14"/>
      <c r="NNU14"/>
      <c r="NNV14"/>
      <c r="NNW14"/>
      <c r="NNX14"/>
      <c r="NNY14"/>
      <c r="NNZ14"/>
      <c r="NOA14"/>
      <c r="NOB14"/>
      <c r="NOC14"/>
      <c r="NOD14"/>
      <c r="NOE14"/>
      <c r="NOF14"/>
      <c r="NOG14"/>
      <c r="NOH14"/>
      <c r="NOI14"/>
      <c r="NOJ14"/>
      <c r="NOK14"/>
      <c r="NOL14"/>
      <c r="NOM14"/>
      <c r="NON14"/>
      <c r="NOO14"/>
      <c r="NOP14"/>
      <c r="NOQ14"/>
      <c r="NOR14"/>
      <c r="NOS14"/>
      <c r="NOT14"/>
      <c r="NOU14"/>
      <c r="NOV14"/>
      <c r="NOW14"/>
      <c r="NOX14"/>
      <c r="NOY14"/>
      <c r="NOZ14"/>
      <c r="NPA14"/>
      <c r="NPB14"/>
      <c r="NPC14"/>
      <c r="NPD14"/>
      <c r="NPE14"/>
      <c r="NPF14"/>
      <c r="NPG14"/>
      <c r="NPH14"/>
      <c r="NPI14"/>
      <c r="NPJ14"/>
      <c r="NPK14"/>
      <c r="NPL14"/>
      <c r="NPM14"/>
      <c r="NPN14"/>
      <c r="NPO14"/>
      <c r="NPP14"/>
      <c r="NPQ14"/>
      <c r="NPR14"/>
      <c r="NPS14"/>
      <c r="NPT14"/>
      <c r="NPU14"/>
      <c r="NPV14"/>
      <c r="NPW14"/>
      <c r="NPX14"/>
      <c r="NPY14"/>
      <c r="NPZ14"/>
      <c r="NQA14"/>
      <c r="NQB14"/>
      <c r="NQC14"/>
      <c r="NQD14"/>
      <c r="NQE14"/>
      <c r="NQF14"/>
      <c r="NQG14"/>
      <c r="NQH14"/>
      <c r="NQI14"/>
      <c r="NQJ14"/>
      <c r="NQK14"/>
      <c r="NQL14"/>
      <c r="NQM14"/>
      <c r="NQN14"/>
      <c r="NQO14"/>
      <c r="NQP14"/>
      <c r="NQQ14"/>
      <c r="NQR14"/>
      <c r="NQS14"/>
      <c r="NQT14"/>
      <c r="NQU14"/>
      <c r="NQV14"/>
      <c r="NQW14"/>
      <c r="NQX14"/>
      <c r="NQY14"/>
      <c r="NQZ14"/>
      <c r="NRA14"/>
      <c r="NRB14"/>
      <c r="NRC14"/>
      <c r="NRD14"/>
      <c r="NRE14"/>
      <c r="NRF14"/>
      <c r="NRG14"/>
      <c r="NRH14"/>
      <c r="NRI14"/>
      <c r="NRJ14"/>
      <c r="NRK14"/>
      <c r="NRL14"/>
      <c r="NRM14"/>
      <c r="NRN14"/>
      <c r="NRO14"/>
      <c r="NRP14"/>
      <c r="NRQ14"/>
      <c r="NRR14"/>
      <c r="NRS14"/>
      <c r="NRT14"/>
      <c r="NRU14"/>
      <c r="NRV14"/>
      <c r="NRW14"/>
      <c r="NRX14"/>
      <c r="NRY14"/>
      <c r="NRZ14"/>
      <c r="NSA14"/>
      <c r="NSB14"/>
      <c r="NSC14"/>
      <c r="NSD14"/>
      <c r="NSE14"/>
      <c r="NSF14"/>
      <c r="NSG14"/>
      <c r="NSH14"/>
      <c r="NSI14"/>
      <c r="NSJ14"/>
      <c r="NSK14"/>
      <c r="NSL14"/>
      <c r="NSM14"/>
      <c r="NSN14"/>
      <c r="NSO14"/>
      <c r="NSP14"/>
      <c r="NSQ14"/>
      <c r="NSR14"/>
      <c r="NSS14"/>
      <c r="NST14"/>
      <c r="NSU14"/>
      <c r="NSV14"/>
      <c r="NSW14"/>
      <c r="NSX14"/>
      <c r="NSY14"/>
      <c r="NSZ14"/>
      <c r="NTA14"/>
      <c r="NTB14"/>
      <c r="NTC14"/>
      <c r="NTD14"/>
      <c r="NTE14"/>
      <c r="NTF14"/>
      <c r="NTG14"/>
      <c r="NTH14"/>
      <c r="NTI14"/>
      <c r="NTJ14"/>
      <c r="NTK14"/>
      <c r="NTL14"/>
      <c r="NTM14"/>
      <c r="NTN14"/>
      <c r="NTO14"/>
      <c r="NTP14"/>
      <c r="NTQ14"/>
      <c r="NTR14"/>
      <c r="NTS14"/>
      <c r="NTT14"/>
      <c r="NTU14"/>
      <c r="NTV14"/>
      <c r="NTW14"/>
      <c r="NTX14"/>
      <c r="NTY14"/>
      <c r="NTZ14"/>
      <c r="NUA14"/>
      <c r="NUB14"/>
      <c r="NUC14"/>
      <c r="NUD14"/>
      <c r="NUE14"/>
      <c r="NUF14"/>
      <c r="NUG14"/>
      <c r="NUH14"/>
      <c r="NUI14"/>
      <c r="NUJ14"/>
      <c r="NUK14"/>
      <c r="NUL14"/>
      <c r="NUM14"/>
      <c r="NUN14"/>
      <c r="NUO14"/>
      <c r="NUP14"/>
      <c r="NUQ14"/>
      <c r="NUR14"/>
      <c r="NUS14"/>
      <c r="NUT14"/>
      <c r="NUU14"/>
      <c r="NUV14"/>
      <c r="NUW14"/>
      <c r="NUX14"/>
      <c r="NUY14"/>
      <c r="NUZ14"/>
      <c r="NVA14"/>
      <c r="NVB14"/>
      <c r="NVC14"/>
      <c r="NVD14"/>
      <c r="NVE14"/>
      <c r="NVF14"/>
      <c r="NVG14"/>
      <c r="NVH14"/>
      <c r="NVI14"/>
      <c r="NVJ14"/>
      <c r="NVK14"/>
      <c r="NVL14"/>
      <c r="NVM14"/>
      <c r="NVN14"/>
      <c r="NVO14"/>
      <c r="NVP14"/>
      <c r="NVQ14"/>
      <c r="NVR14"/>
      <c r="NVS14"/>
      <c r="NVT14"/>
      <c r="NVU14"/>
      <c r="NVV14"/>
      <c r="NVW14"/>
      <c r="NVX14"/>
      <c r="NVY14"/>
      <c r="NVZ14"/>
      <c r="NWA14"/>
      <c r="NWB14"/>
      <c r="NWC14"/>
      <c r="NWD14"/>
      <c r="NWE14"/>
      <c r="NWF14"/>
      <c r="NWG14"/>
      <c r="NWH14"/>
      <c r="NWI14"/>
      <c r="NWJ14"/>
      <c r="NWK14"/>
      <c r="NWL14"/>
      <c r="NWM14"/>
      <c r="NWN14"/>
      <c r="NWO14"/>
      <c r="NWP14"/>
      <c r="NWQ14"/>
      <c r="NWR14"/>
      <c r="NWS14"/>
      <c r="NWT14"/>
      <c r="NWU14"/>
      <c r="NWV14"/>
      <c r="NWW14"/>
      <c r="NWX14"/>
      <c r="NWY14"/>
      <c r="NWZ14"/>
      <c r="NXA14"/>
      <c r="NXB14"/>
      <c r="NXC14"/>
      <c r="NXD14"/>
      <c r="NXE14"/>
      <c r="NXF14"/>
      <c r="NXG14"/>
      <c r="NXH14"/>
      <c r="NXI14"/>
      <c r="NXJ14"/>
      <c r="NXK14"/>
      <c r="NXL14"/>
      <c r="NXM14"/>
      <c r="NXN14"/>
      <c r="NXO14"/>
      <c r="NXP14"/>
      <c r="NXQ14"/>
      <c r="NXR14"/>
      <c r="NXS14"/>
      <c r="NXT14"/>
      <c r="NXU14"/>
      <c r="NXV14"/>
      <c r="NXW14"/>
      <c r="NXX14"/>
      <c r="NXY14"/>
      <c r="NXZ14"/>
      <c r="NYA14"/>
      <c r="NYB14"/>
      <c r="NYC14"/>
      <c r="NYD14"/>
      <c r="NYE14"/>
      <c r="NYF14"/>
      <c r="NYG14"/>
      <c r="NYH14"/>
      <c r="NYI14"/>
      <c r="NYJ14"/>
      <c r="NYK14"/>
      <c r="NYL14"/>
      <c r="NYM14"/>
      <c r="NYN14"/>
      <c r="NYO14"/>
      <c r="NYP14"/>
      <c r="NYQ14"/>
      <c r="NYR14"/>
      <c r="NYS14"/>
      <c r="NYT14"/>
      <c r="NYU14"/>
      <c r="NYV14"/>
      <c r="NYW14"/>
      <c r="NYX14"/>
      <c r="NYY14"/>
      <c r="NYZ14"/>
      <c r="NZA14"/>
      <c r="NZB14"/>
      <c r="NZC14"/>
      <c r="NZD14"/>
      <c r="NZE14"/>
      <c r="NZF14"/>
      <c r="NZG14"/>
      <c r="NZH14"/>
      <c r="NZI14"/>
      <c r="NZJ14"/>
      <c r="NZK14"/>
      <c r="NZL14"/>
      <c r="NZM14"/>
      <c r="NZN14"/>
      <c r="NZO14"/>
      <c r="NZP14"/>
      <c r="NZQ14"/>
      <c r="NZR14"/>
      <c r="NZS14"/>
      <c r="NZT14"/>
      <c r="NZU14"/>
      <c r="NZV14"/>
      <c r="NZW14"/>
      <c r="NZX14"/>
      <c r="NZY14"/>
      <c r="NZZ14"/>
      <c r="OAA14"/>
      <c r="OAB14"/>
      <c r="OAC14"/>
      <c r="OAD14"/>
      <c r="OAE14"/>
      <c r="OAF14"/>
      <c r="OAG14"/>
      <c r="OAH14"/>
      <c r="OAI14"/>
      <c r="OAJ14"/>
      <c r="OAK14"/>
      <c r="OAL14"/>
      <c r="OAM14"/>
      <c r="OAN14"/>
      <c r="OAO14"/>
      <c r="OAP14"/>
      <c r="OAQ14"/>
      <c r="OAR14"/>
      <c r="OAS14"/>
      <c r="OAT14"/>
      <c r="OAU14"/>
      <c r="OAV14"/>
      <c r="OAW14"/>
      <c r="OAX14"/>
      <c r="OAY14"/>
      <c r="OAZ14"/>
      <c r="OBA14"/>
      <c r="OBB14"/>
      <c r="OBC14"/>
      <c r="OBD14"/>
      <c r="OBE14"/>
      <c r="OBF14"/>
      <c r="OBG14"/>
      <c r="OBH14"/>
      <c r="OBI14"/>
      <c r="OBJ14"/>
      <c r="OBK14"/>
      <c r="OBL14"/>
      <c r="OBM14"/>
      <c r="OBN14"/>
      <c r="OBO14"/>
      <c r="OBP14"/>
      <c r="OBQ14"/>
      <c r="OBR14"/>
      <c r="OBS14"/>
      <c r="OBT14"/>
      <c r="OBU14"/>
      <c r="OBV14"/>
      <c r="OBW14"/>
      <c r="OBX14"/>
      <c r="OBY14"/>
      <c r="OBZ14"/>
      <c r="OCA14"/>
      <c r="OCB14"/>
      <c r="OCC14"/>
      <c r="OCD14"/>
      <c r="OCE14"/>
      <c r="OCF14"/>
      <c r="OCG14"/>
      <c r="OCH14"/>
      <c r="OCI14"/>
      <c r="OCJ14"/>
      <c r="OCK14"/>
      <c r="OCL14"/>
      <c r="OCM14"/>
      <c r="OCN14"/>
      <c r="OCO14"/>
      <c r="OCP14"/>
      <c r="OCQ14"/>
      <c r="OCR14"/>
      <c r="OCS14"/>
      <c r="OCT14"/>
      <c r="OCU14"/>
      <c r="OCV14"/>
      <c r="OCW14"/>
      <c r="OCX14"/>
      <c r="OCY14"/>
      <c r="OCZ14"/>
      <c r="ODA14"/>
      <c r="ODB14"/>
      <c r="ODC14"/>
      <c r="ODD14"/>
      <c r="ODE14"/>
      <c r="ODF14"/>
      <c r="ODG14"/>
      <c r="ODH14"/>
      <c r="ODI14"/>
      <c r="ODJ14"/>
      <c r="ODK14"/>
      <c r="ODL14"/>
      <c r="ODM14"/>
      <c r="ODN14"/>
      <c r="ODO14"/>
      <c r="ODP14"/>
      <c r="ODQ14"/>
      <c r="ODR14"/>
      <c r="ODS14"/>
      <c r="ODT14"/>
      <c r="ODU14"/>
      <c r="ODV14"/>
      <c r="ODW14"/>
      <c r="ODX14"/>
      <c r="ODY14"/>
      <c r="ODZ14"/>
      <c r="OEA14"/>
      <c r="OEB14"/>
      <c r="OEC14"/>
      <c r="OED14"/>
      <c r="OEE14"/>
      <c r="OEF14"/>
      <c r="OEG14"/>
      <c r="OEH14"/>
      <c r="OEI14"/>
      <c r="OEJ14"/>
      <c r="OEK14"/>
      <c r="OEL14"/>
      <c r="OEM14"/>
      <c r="OEN14"/>
      <c r="OEO14"/>
      <c r="OEP14"/>
      <c r="OEQ14"/>
      <c r="OER14"/>
      <c r="OES14"/>
      <c r="OET14"/>
      <c r="OEU14"/>
      <c r="OEV14"/>
      <c r="OEW14"/>
      <c r="OEX14"/>
      <c r="OEY14"/>
      <c r="OEZ14"/>
      <c r="OFA14"/>
      <c r="OFB14"/>
      <c r="OFC14"/>
      <c r="OFD14"/>
      <c r="OFE14"/>
      <c r="OFF14"/>
      <c r="OFG14"/>
      <c r="OFH14"/>
      <c r="OFI14"/>
      <c r="OFJ14"/>
      <c r="OFK14"/>
      <c r="OFL14"/>
      <c r="OFM14"/>
      <c r="OFN14"/>
      <c r="OFO14"/>
      <c r="OFP14"/>
      <c r="OFQ14"/>
      <c r="OFR14"/>
      <c r="OFS14"/>
      <c r="OFT14"/>
      <c r="OFU14"/>
      <c r="OFV14"/>
      <c r="OFW14"/>
      <c r="OFX14"/>
      <c r="OFY14"/>
      <c r="OFZ14"/>
      <c r="OGA14"/>
      <c r="OGB14"/>
      <c r="OGC14"/>
      <c r="OGD14"/>
      <c r="OGE14"/>
      <c r="OGF14"/>
      <c r="OGG14"/>
      <c r="OGH14"/>
      <c r="OGI14"/>
      <c r="OGJ14"/>
      <c r="OGK14"/>
      <c r="OGL14"/>
      <c r="OGM14"/>
      <c r="OGN14"/>
      <c r="OGO14"/>
      <c r="OGP14"/>
      <c r="OGQ14"/>
      <c r="OGR14"/>
      <c r="OGS14"/>
      <c r="OGT14"/>
      <c r="OGU14"/>
      <c r="OGV14"/>
      <c r="OGW14"/>
      <c r="OGX14"/>
      <c r="OGY14"/>
      <c r="OGZ14"/>
      <c r="OHA14"/>
      <c r="OHB14"/>
      <c r="OHC14"/>
      <c r="OHD14"/>
      <c r="OHE14"/>
      <c r="OHF14"/>
      <c r="OHG14"/>
      <c r="OHH14"/>
      <c r="OHI14"/>
      <c r="OHJ14"/>
      <c r="OHK14"/>
      <c r="OHL14"/>
      <c r="OHM14"/>
      <c r="OHN14"/>
      <c r="OHO14"/>
      <c r="OHP14"/>
      <c r="OHQ14"/>
      <c r="OHR14"/>
      <c r="OHS14"/>
      <c r="OHT14"/>
      <c r="OHU14"/>
      <c r="OHV14"/>
      <c r="OHW14"/>
      <c r="OHX14"/>
      <c r="OHY14"/>
      <c r="OHZ14"/>
      <c r="OIA14"/>
      <c r="OIB14"/>
      <c r="OIC14"/>
      <c r="OID14"/>
      <c r="OIE14"/>
      <c r="OIF14"/>
      <c r="OIG14"/>
      <c r="OIH14"/>
      <c r="OII14"/>
      <c r="OIJ14"/>
      <c r="OIK14"/>
      <c r="OIL14"/>
      <c r="OIM14"/>
      <c r="OIN14"/>
      <c r="OIO14"/>
      <c r="OIP14"/>
      <c r="OIQ14"/>
      <c r="OIR14"/>
      <c r="OIS14"/>
      <c r="OIT14"/>
      <c r="OIU14"/>
      <c r="OIV14"/>
      <c r="OIW14"/>
      <c r="OIX14"/>
      <c r="OIY14"/>
      <c r="OIZ14"/>
      <c r="OJA14"/>
      <c r="OJB14"/>
      <c r="OJC14"/>
      <c r="OJD14"/>
      <c r="OJE14"/>
      <c r="OJF14"/>
      <c r="OJG14"/>
      <c r="OJH14"/>
      <c r="OJI14"/>
      <c r="OJJ14"/>
      <c r="OJK14"/>
      <c r="OJL14"/>
      <c r="OJM14"/>
      <c r="OJN14"/>
      <c r="OJO14"/>
      <c r="OJP14"/>
      <c r="OJQ14"/>
      <c r="OJR14"/>
      <c r="OJS14"/>
      <c r="OJT14"/>
      <c r="OJU14"/>
      <c r="OJV14"/>
      <c r="OJW14"/>
      <c r="OJX14"/>
      <c r="OJY14"/>
      <c r="OJZ14"/>
      <c r="OKA14"/>
      <c r="OKB14"/>
      <c r="OKC14"/>
      <c r="OKD14"/>
      <c r="OKE14"/>
      <c r="OKF14"/>
      <c r="OKG14"/>
      <c r="OKH14"/>
      <c r="OKI14"/>
      <c r="OKJ14"/>
      <c r="OKK14"/>
      <c r="OKL14"/>
      <c r="OKM14"/>
      <c r="OKN14"/>
      <c r="OKO14"/>
      <c r="OKP14"/>
      <c r="OKQ14"/>
      <c r="OKR14"/>
      <c r="OKS14"/>
      <c r="OKT14"/>
      <c r="OKU14"/>
      <c r="OKV14"/>
      <c r="OKW14"/>
      <c r="OKX14"/>
      <c r="OKY14"/>
      <c r="OKZ14"/>
      <c r="OLA14"/>
      <c r="OLB14"/>
      <c r="OLC14"/>
      <c r="OLD14"/>
      <c r="OLE14"/>
      <c r="OLF14"/>
      <c r="OLG14"/>
      <c r="OLH14"/>
      <c r="OLI14"/>
      <c r="OLJ14"/>
      <c r="OLK14"/>
      <c r="OLL14"/>
      <c r="OLM14"/>
      <c r="OLN14"/>
      <c r="OLO14"/>
      <c r="OLP14"/>
      <c r="OLQ14"/>
      <c r="OLR14"/>
      <c r="OLS14"/>
      <c r="OLT14"/>
      <c r="OLU14"/>
      <c r="OLV14"/>
      <c r="OLW14"/>
      <c r="OLX14"/>
      <c r="OLY14"/>
      <c r="OLZ14"/>
      <c r="OMA14"/>
      <c r="OMB14"/>
      <c r="OMC14"/>
      <c r="OMD14"/>
      <c r="OME14"/>
      <c r="OMF14"/>
      <c r="OMG14"/>
      <c r="OMH14"/>
      <c r="OMI14"/>
      <c r="OMJ14"/>
      <c r="OMK14"/>
      <c r="OML14"/>
      <c r="OMM14"/>
      <c r="OMN14"/>
      <c r="OMO14"/>
      <c r="OMP14"/>
      <c r="OMQ14"/>
      <c r="OMR14"/>
      <c r="OMS14"/>
      <c r="OMT14"/>
      <c r="OMU14"/>
      <c r="OMV14"/>
      <c r="OMW14"/>
      <c r="OMX14"/>
      <c r="OMY14"/>
      <c r="OMZ14"/>
      <c r="ONA14"/>
      <c r="ONB14"/>
      <c r="ONC14"/>
      <c r="OND14"/>
      <c r="ONE14"/>
      <c r="ONF14"/>
      <c r="ONG14"/>
      <c r="ONH14"/>
      <c r="ONI14"/>
      <c r="ONJ14"/>
      <c r="ONK14"/>
      <c r="ONL14"/>
      <c r="ONM14"/>
      <c r="ONN14"/>
      <c r="ONO14"/>
      <c r="ONP14"/>
      <c r="ONQ14"/>
      <c r="ONR14"/>
      <c r="ONS14"/>
      <c r="ONT14"/>
      <c r="ONU14"/>
      <c r="ONV14"/>
      <c r="ONW14"/>
      <c r="ONX14"/>
      <c r="ONY14"/>
      <c r="ONZ14"/>
      <c r="OOA14"/>
      <c r="OOB14"/>
      <c r="OOC14"/>
      <c r="OOD14"/>
      <c r="OOE14"/>
      <c r="OOF14"/>
      <c r="OOG14"/>
      <c r="OOH14"/>
      <c r="OOI14"/>
      <c r="OOJ14"/>
      <c r="OOK14"/>
      <c r="OOL14"/>
      <c r="OOM14"/>
      <c r="OON14"/>
      <c r="OOO14"/>
      <c r="OOP14"/>
      <c r="OOQ14"/>
      <c r="OOR14"/>
      <c r="OOS14"/>
      <c r="OOT14"/>
      <c r="OOU14"/>
      <c r="OOV14"/>
      <c r="OOW14"/>
      <c r="OOX14"/>
      <c r="OOY14"/>
      <c r="OOZ14"/>
      <c r="OPA14"/>
      <c r="OPB14"/>
      <c r="OPC14"/>
      <c r="OPD14"/>
      <c r="OPE14"/>
      <c r="OPF14"/>
      <c r="OPG14"/>
      <c r="OPH14"/>
      <c r="OPI14"/>
      <c r="OPJ14"/>
      <c r="OPK14"/>
      <c r="OPL14"/>
      <c r="OPM14"/>
      <c r="OPN14"/>
      <c r="OPO14"/>
      <c r="OPP14"/>
      <c r="OPQ14"/>
      <c r="OPR14"/>
      <c r="OPS14"/>
      <c r="OPT14"/>
      <c r="OPU14"/>
      <c r="OPV14"/>
      <c r="OPW14"/>
      <c r="OPX14"/>
      <c r="OPY14"/>
      <c r="OPZ14"/>
      <c r="OQA14"/>
      <c r="OQB14"/>
      <c r="OQC14"/>
      <c r="OQD14"/>
      <c r="OQE14"/>
      <c r="OQF14"/>
      <c r="OQG14"/>
      <c r="OQH14"/>
      <c r="OQI14"/>
      <c r="OQJ14"/>
      <c r="OQK14"/>
      <c r="OQL14"/>
      <c r="OQM14"/>
      <c r="OQN14"/>
      <c r="OQO14"/>
      <c r="OQP14"/>
      <c r="OQQ14"/>
      <c r="OQR14"/>
      <c r="OQS14"/>
      <c r="OQT14"/>
      <c r="OQU14"/>
      <c r="OQV14"/>
      <c r="OQW14"/>
      <c r="OQX14"/>
      <c r="OQY14"/>
      <c r="OQZ14"/>
      <c r="ORA14"/>
      <c r="ORB14"/>
      <c r="ORC14"/>
      <c r="ORD14"/>
      <c r="ORE14"/>
      <c r="ORF14"/>
      <c r="ORG14"/>
      <c r="ORH14"/>
      <c r="ORI14"/>
      <c r="ORJ14"/>
      <c r="ORK14"/>
      <c r="ORL14"/>
      <c r="ORM14"/>
      <c r="ORN14"/>
      <c r="ORO14"/>
      <c r="ORP14"/>
      <c r="ORQ14"/>
      <c r="ORR14"/>
      <c r="ORS14"/>
      <c r="ORT14"/>
      <c r="ORU14"/>
      <c r="ORV14"/>
      <c r="ORW14"/>
      <c r="ORX14"/>
      <c r="ORY14"/>
      <c r="ORZ14"/>
      <c r="OSA14"/>
      <c r="OSB14"/>
      <c r="OSC14"/>
      <c r="OSD14"/>
      <c r="OSE14"/>
      <c r="OSF14"/>
      <c r="OSG14"/>
      <c r="OSH14"/>
      <c r="OSI14"/>
      <c r="OSJ14"/>
      <c r="OSK14"/>
      <c r="OSL14"/>
      <c r="OSM14"/>
      <c r="OSN14"/>
      <c r="OSO14"/>
      <c r="OSP14"/>
      <c r="OSQ14"/>
      <c r="OSR14"/>
      <c r="OSS14"/>
      <c r="OST14"/>
      <c r="OSU14"/>
      <c r="OSV14"/>
      <c r="OSW14"/>
      <c r="OSX14"/>
      <c r="OSY14"/>
      <c r="OSZ14"/>
      <c r="OTA14"/>
      <c r="OTB14"/>
      <c r="OTC14"/>
      <c r="OTD14"/>
      <c r="OTE14"/>
      <c r="OTF14"/>
      <c r="OTG14"/>
      <c r="OTH14"/>
      <c r="OTI14"/>
      <c r="OTJ14"/>
      <c r="OTK14"/>
      <c r="OTL14"/>
      <c r="OTM14"/>
      <c r="OTN14"/>
      <c r="OTO14"/>
      <c r="OTP14"/>
      <c r="OTQ14"/>
      <c r="OTR14"/>
      <c r="OTS14"/>
      <c r="OTT14"/>
      <c r="OTU14"/>
      <c r="OTV14"/>
      <c r="OTW14"/>
      <c r="OTX14"/>
      <c r="OTY14"/>
      <c r="OTZ14"/>
      <c r="OUA14"/>
      <c r="OUB14"/>
      <c r="OUC14"/>
      <c r="OUD14"/>
      <c r="OUE14"/>
      <c r="OUF14"/>
      <c r="OUG14"/>
      <c r="OUH14"/>
      <c r="OUI14"/>
      <c r="OUJ14"/>
      <c r="OUK14"/>
      <c r="OUL14"/>
      <c r="OUM14"/>
      <c r="OUN14"/>
      <c r="OUO14"/>
      <c r="OUP14"/>
      <c r="OUQ14"/>
      <c r="OUR14"/>
      <c r="OUS14"/>
      <c r="OUT14"/>
      <c r="OUU14"/>
      <c r="OUV14"/>
      <c r="OUW14"/>
      <c r="OUX14"/>
      <c r="OUY14"/>
      <c r="OUZ14"/>
      <c r="OVA14"/>
      <c r="OVB14"/>
      <c r="OVC14"/>
      <c r="OVD14"/>
      <c r="OVE14"/>
      <c r="OVF14"/>
      <c r="OVG14"/>
      <c r="OVH14"/>
      <c r="OVI14"/>
      <c r="OVJ14"/>
      <c r="OVK14"/>
      <c r="OVL14"/>
      <c r="OVM14"/>
      <c r="OVN14"/>
      <c r="OVO14"/>
      <c r="OVP14"/>
      <c r="OVQ14"/>
      <c r="OVR14"/>
      <c r="OVS14"/>
      <c r="OVT14"/>
      <c r="OVU14"/>
      <c r="OVV14"/>
      <c r="OVW14"/>
      <c r="OVX14"/>
      <c r="OVY14"/>
      <c r="OVZ14"/>
      <c r="OWA14"/>
      <c r="OWB14"/>
      <c r="OWC14"/>
      <c r="OWD14"/>
      <c r="OWE14"/>
      <c r="OWF14"/>
      <c r="OWG14"/>
      <c r="OWH14"/>
      <c r="OWI14"/>
      <c r="OWJ14"/>
      <c r="OWK14"/>
      <c r="OWL14"/>
      <c r="OWM14"/>
      <c r="OWN14"/>
      <c r="OWO14"/>
      <c r="OWP14"/>
      <c r="OWQ14"/>
      <c r="OWR14"/>
      <c r="OWS14"/>
      <c r="OWT14"/>
      <c r="OWU14"/>
      <c r="OWV14"/>
      <c r="OWW14"/>
      <c r="OWX14"/>
      <c r="OWY14"/>
      <c r="OWZ14"/>
      <c r="OXA14"/>
      <c r="OXB14"/>
      <c r="OXC14"/>
      <c r="OXD14"/>
      <c r="OXE14"/>
      <c r="OXF14"/>
      <c r="OXG14"/>
      <c r="OXH14"/>
      <c r="OXI14"/>
      <c r="OXJ14"/>
      <c r="OXK14"/>
      <c r="OXL14"/>
      <c r="OXM14"/>
      <c r="OXN14"/>
      <c r="OXO14"/>
      <c r="OXP14"/>
      <c r="OXQ14"/>
      <c r="OXR14"/>
      <c r="OXS14"/>
      <c r="OXT14"/>
      <c r="OXU14"/>
      <c r="OXV14"/>
      <c r="OXW14"/>
      <c r="OXX14"/>
      <c r="OXY14"/>
      <c r="OXZ14"/>
      <c r="OYA14"/>
      <c r="OYB14"/>
      <c r="OYC14"/>
      <c r="OYD14"/>
      <c r="OYE14"/>
      <c r="OYF14"/>
      <c r="OYG14"/>
      <c r="OYH14"/>
      <c r="OYI14"/>
      <c r="OYJ14"/>
      <c r="OYK14"/>
      <c r="OYL14"/>
      <c r="OYM14"/>
      <c r="OYN14"/>
      <c r="OYO14"/>
      <c r="OYP14"/>
      <c r="OYQ14"/>
      <c r="OYR14"/>
      <c r="OYS14"/>
      <c r="OYT14"/>
      <c r="OYU14"/>
      <c r="OYV14"/>
      <c r="OYW14"/>
      <c r="OYX14"/>
      <c r="OYY14"/>
      <c r="OYZ14"/>
      <c r="OZA14"/>
      <c r="OZB14"/>
      <c r="OZC14"/>
      <c r="OZD14"/>
      <c r="OZE14"/>
      <c r="OZF14"/>
      <c r="OZG14"/>
      <c r="OZH14"/>
      <c r="OZI14"/>
      <c r="OZJ14"/>
      <c r="OZK14"/>
      <c r="OZL14"/>
      <c r="OZM14"/>
      <c r="OZN14"/>
      <c r="OZO14"/>
      <c r="OZP14"/>
      <c r="OZQ14"/>
      <c r="OZR14"/>
      <c r="OZS14"/>
      <c r="OZT14"/>
      <c r="OZU14"/>
      <c r="OZV14"/>
      <c r="OZW14"/>
      <c r="OZX14"/>
      <c r="OZY14"/>
      <c r="OZZ14"/>
      <c r="PAA14"/>
      <c r="PAB14"/>
      <c r="PAC14"/>
      <c r="PAD14"/>
      <c r="PAE14"/>
      <c r="PAF14"/>
      <c r="PAG14"/>
      <c r="PAH14"/>
      <c r="PAI14"/>
      <c r="PAJ14"/>
      <c r="PAK14"/>
      <c r="PAL14"/>
      <c r="PAM14"/>
      <c r="PAN14"/>
      <c r="PAO14"/>
      <c r="PAP14"/>
      <c r="PAQ14"/>
      <c r="PAR14"/>
      <c r="PAS14"/>
      <c r="PAT14"/>
      <c r="PAU14"/>
      <c r="PAV14"/>
      <c r="PAW14"/>
      <c r="PAX14"/>
      <c r="PAY14"/>
      <c r="PAZ14"/>
      <c r="PBA14"/>
      <c r="PBB14"/>
      <c r="PBC14"/>
      <c r="PBD14"/>
      <c r="PBE14"/>
      <c r="PBF14"/>
      <c r="PBG14"/>
      <c r="PBH14"/>
      <c r="PBI14"/>
      <c r="PBJ14"/>
      <c r="PBK14"/>
      <c r="PBL14"/>
      <c r="PBM14"/>
      <c r="PBN14"/>
      <c r="PBO14"/>
      <c r="PBP14"/>
      <c r="PBQ14"/>
      <c r="PBR14"/>
      <c r="PBS14"/>
      <c r="PBT14"/>
      <c r="PBU14"/>
      <c r="PBV14"/>
      <c r="PBW14"/>
      <c r="PBX14"/>
      <c r="PBY14"/>
      <c r="PBZ14"/>
      <c r="PCA14"/>
      <c r="PCB14"/>
      <c r="PCC14"/>
      <c r="PCD14"/>
      <c r="PCE14"/>
      <c r="PCF14"/>
      <c r="PCG14"/>
      <c r="PCH14"/>
      <c r="PCI14"/>
      <c r="PCJ14"/>
      <c r="PCK14"/>
      <c r="PCL14"/>
      <c r="PCM14"/>
      <c r="PCN14"/>
      <c r="PCO14"/>
      <c r="PCP14"/>
      <c r="PCQ14"/>
      <c r="PCR14"/>
      <c r="PCS14"/>
      <c r="PCT14"/>
      <c r="PCU14"/>
      <c r="PCV14"/>
      <c r="PCW14"/>
      <c r="PCX14"/>
      <c r="PCY14"/>
      <c r="PCZ14"/>
      <c r="PDA14"/>
      <c r="PDB14"/>
      <c r="PDC14"/>
      <c r="PDD14"/>
      <c r="PDE14"/>
      <c r="PDF14"/>
      <c r="PDG14"/>
      <c r="PDH14"/>
      <c r="PDI14"/>
      <c r="PDJ14"/>
      <c r="PDK14"/>
      <c r="PDL14"/>
      <c r="PDM14"/>
      <c r="PDN14"/>
      <c r="PDO14"/>
      <c r="PDP14"/>
      <c r="PDQ14"/>
      <c r="PDR14"/>
      <c r="PDS14"/>
      <c r="PDT14"/>
      <c r="PDU14"/>
      <c r="PDV14"/>
      <c r="PDW14"/>
      <c r="PDX14"/>
      <c r="PDY14"/>
      <c r="PDZ14"/>
      <c r="PEA14"/>
      <c r="PEB14"/>
      <c r="PEC14"/>
      <c r="PED14"/>
      <c r="PEE14"/>
      <c r="PEF14"/>
      <c r="PEG14"/>
      <c r="PEH14"/>
      <c r="PEI14"/>
      <c r="PEJ14"/>
      <c r="PEK14"/>
      <c r="PEL14"/>
      <c r="PEM14"/>
      <c r="PEN14"/>
      <c r="PEO14"/>
      <c r="PEP14"/>
      <c r="PEQ14"/>
      <c r="PER14"/>
      <c r="PES14"/>
      <c r="PET14"/>
      <c r="PEU14"/>
      <c r="PEV14"/>
      <c r="PEW14"/>
      <c r="PEX14"/>
      <c r="PEY14"/>
      <c r="PEZ14"/>
      <c r="PFA14"/>
      <c r="PFB14"/>
      <c r="PFC14"/>
      <c r="PFD14"/>
      <c r="PFE14"/>
      <c r="PFF14"/>
      <c r="PFG14"/>
      <c r="PFH14"/>
      <c r="PFI14"/>
      <c r="PFJ14"/>
      <c r="PFK14"/>
      <c r="PFL14"/>
      <c r="PFM14"/>
      <c r="PFN14"/>
      <c r="PFO14"/>
      <c r="PFP14"/>
      <c r="PFQ14"/>
      <c r="PFR14"/>
      <c r="PFS14"/>
      <c r="PFT14"/>
      <c r="PFU14"/>
      <c r="PFV14"/>
      <c r="PFW14"/>
      <c r="PFX14"/>
      <c r="PFY14"/>
      <c r="PFZ14"/>
      <c r="PGA14"/>
      <c r="PGB14"/>
      <c r="PGC14"/>
      <c r="PGD14"/>
      <c r="PGE14"/>
      <c r="PGF14"/>
      <c r="PGG14"/>
      <c r="PGH14"/>
      <c r="PGI14"/>
      <c r="PGJ14"/>
      <c r="PGK14"/>
      <c r="PGL14"/>
      <c r="PGM14"/>
      <c r="PGN14"/>
      <c r="PGO14"/>
      <c r="PGP14"/>
      <c r="PGQ14"/>
      <c r="PGR14"/>
      <c r="PGS14"/>
      <c r="PGT14"/>
      <c r="PGU14"/>
      <c r="PGV14"/>
      <c r="PGW14"/>
      <c r="PGX14"/>
      <c r="PGY14"/>
      <c r="PGZ14"/>
      <c r="PHA14"/>
      <c r="PHB14"/>
      <c r="PHC14"/>
      <c r="PHD14"/>
      <c r="PHE14"/>
      <c r="PHF14"/>
      <c r="PHG14"/>
      <c r="PHH14"/>
      <c r="PHI14"/>
      <c r="PHJ14"/>
      <c r="PHK14"/>
      <c r="PHL14"/>
      <c r="PHM14"/>
      <c r="PHN14"/>
      <c r="PHO14"/>
      <c r="PHP14"/>
      <c r="PHQ14"/>
      <c r="PHR14"/>
      <c r="PHS14"/>
      <c r="PHT14"/>
      <c r="PHU14"/>
      <c r="PHV14"/>
      <c r="PHW14"/>
      <c r="PHX14"/>
      <c r="PHY14"/>
      <c r="PHZ14"/>
      <c r="PIA14"/>
      <c r="PIB14"/>
      <c r="PIC14"/>
      <c r="PID14"/>
      <c r="PIE14"/>
      <c r="PIF14"/>
      <c r="PIG14"/>
      <c r="PIH14"/>
      <c r="PII14"/>
      <c r="PIJ14"/>
      <c r="PIK14"/>
      <c r="PIL14"/>
      <c r="PIM14"/>
      <c r="PIN14"/>
      <c r="PIO14"/>
      <c r="PIP14"/>
      <c r="PIQ14"/>
      <c r="PIR14"/>
      <c r="PIS14"/>
      <c r="PIT14"/>
      <c r="PIU14"/>
      <c r="PIV14"/>
      <c r="PIW14"/>
      <c r="PIX14"/>
      <c r="PIY14"/>
      <c r="PIZ14"/>
      <c r="PJA14"/>
      <c r="PJB14"/>
      <c r="PJC14"/>
      <c r="PJD14"/>
      <c r="PJE14"/>
      <c r="PJF14"/>
      <c r="PJG14"/>
      <c r="PJH14"/>
      <c r="PJI14"/>
      <c r="PJJ14"/>
      <c r="PJK14"/>
      <c r="PJL14"/>
      <c r="PJM14"/>
      <c r="PJN14"/>
      <c r="PJO14"/>
      <c r="PJP14"/>
      <c r="PJQ14"/>
      <c r="PJR14"/>
      <c r="PJS14"/>
      <c r="PJT14"/>
      <c r="PJU14"/>
      <c r="PJV14"/>
      <c r="PJW14"/>
      <c r="PJX14"/>
      <c r="PJY14"/>
      <c r="PJZ14"/>
      <c r="PKA14"/>
      <c r="PKB14"/>
      <c r="PKC14"/>
      <c r="PKD14"/>
      <c r="PKE14"/>
      <c r="PKF14"/>
      <c r="PKG14"/>
      <c r="PKH14"/>
      <c r="PKI14"/>
      <c r="PKJ14"/>
      <c r="PKK14"/>
      <c r="PKL14"/>
      <c r="PKM14"/>
      <c r="PKN14"/>
      <c r="PKO14"/>
      <c r="PKP14"/>
      <c r="PKQ14"/>
      <c r="PKR14"/>
      <c r="PKS14"/>
      <c r="PKT14"/>
      <c r="PKU14"/>
      <c r="PKV14"/>
      <c r="PKW14"/>
      <c r="PKX14"/>
      <c r="PKY14"/>
      <c r="PKZ14"/>
      <c r="PLA14"/>
      <c r="PLB14"/>
      <c r="PLC14"/>
      <c r="PLD14"/>
      <c r="PLE14"/>
      <c r="PLF14"/>
      <c r="PLG14"/>
      <c r="PLH14"/>
      <c r="PLI14"/>
      <c r="PLJ14"/>
      <c r="PLK14"/>
      <c r="PLL14"/>
      <c r="PLM14"/>
      <c r="PLN14"/>
      <c r="PLO14"/>
      <c r="PLP14"/>
      <c r="PLQ14"/>
      <c r="PLR14"/>
      <c r="PLS14"/>
      <c r="PLT14"/>
      <c r="PLU14"/>
      <c r="PLV14"/>
      <c r="PLW14"/>
      <c r="PLX14"/>
      <c r="PLY14"/>
      <c r="PLZ14"/>
      <c r="PMA14"/>
      <c r="PMB14"/>
      <c r="PMC14"/>
      <c r="PMD14"/>
      <c r="PME14"/>
      <c r="PMF14"/>
      <c r="PMG14"/>
      <c r="PMH14"/>
      <c r="PMI14"/>
      <c r="PMJ14"/>
      <c r="PMK14"/>
      <c r="PML14"/>
      <c r="PMM14"/>
      <c r="PMN14"/>
      <c r="PMO14"/>
      <c r="PMP14"/>
      <c r="PMQ14"/>
      <c r="PMR14"/>
      <c r="PMS14"/>
      <c r="PMT14"/>
      <c r="PMU14"/>
      <c r="PMV14"/>
      <c r="PMW14"/>
      <c r="PMX14"/>
      <c r="PMY14"/>
      <c r="PMZ14"/>
      <c r="PNA14"/>
      <c r="PNB14"/>
      <c r="PNC14"/>
      <c r="PND14"/>
      <c r="PNE14"/>
      <c r="PNF14"/>
      <c r="PNG14"/>
      <c r="PNH14"/>
      <c r="PNI14"/>
      <c r="PNJ14"/>
      <c r="PNK14"/>
      <c r="PNL14"/>
      <c r="PNM14"/>
      <c r="PNN14"/>
      <c r="PNO14"/>
      <c r="PNP14"/>
      <c r="PNQ14"/>
      <c r="PNR14"/>
      <c r="PNS14"/>
      <c r="PNT14"/>
      <c r="PNU14"/>
      <c r="PNV14"/>
      <c r="PNW14"/>
      <c r="PNX14"/>
      <c r="PNY14"/>
      <c r="PNZ14"/>
      <c r="POA14"/>
      <c r="POB14"/>
      <c r="POC14"/>
      <c r="POD14"/>
      <c r="POE14"/>
      <c r="POF14"/>
      <c r="POG14"/>
      <c r="POH14"/>
      <c r="POI14"/>
      <c r="POJ14"/>
      <c r="POK14"/>
      <c r="POL14"/>
      <c r="POM14"/>
      <c r="PON14"/>
      <c r="POO14"/>
      <c r="POP14"/>
      <c r="POQ14"/>
      <c r="POR14"/>
      <c r="POS14"/>
      <c r="POT14"/>
      <c r="POU14"/>
      <c r="POV14"/>
      <c r="POW14"/>
      <c r="POX14"/>
      <c r="POY14"/>
      <c r="POZ14"/>
      <c r="PPA14"/>
      <c r="PPB14"/>
      <c r="PPC14"/>
      <c r="PPD14"/>
      <c r="PPE14"/>
      <c r="PPF14"/>
      <c r="PPG14"/>
      <c r="PPH14"/>
      <c r="PPI14"/>
      <c r="PPJ14"/>
      <c r="PPK14"/>
      <c r="PPL14"/>
      <c r="PPM14"/>
      <c r="PPN14"/>
      <c r="PPO14"/>
      <c r="PPP14"/>
      <c r="PPQ14"/>
      <c r="PPR14"/>
      <c r="PPS14"/>
      <c r="PPT14"/>
      <c r="PPU14"/>
      <c r="PPV14"/>
      <c r="PPW14"/>
      <c r="PPX14"/>
      <c r="PPY14"/>
      <c r="PPZ14"/>
      <c r="PQA14"/>
      <c r="PQB14"/>
      <c r="PQC14"/>
      <c r="PQD14"/>
      <c r="PQE14"/>
      <c r="PQF14"/>
      <c r="PQG14"/>
      <c r="PQH14"/>
      <c r="PQI14"/>
      <c r="PQJ14"/>
      <c r="PQK14"/>
      <c r="PQL14"/>
      <c r="PQM14"/>
      <c r="PQN14"/>
      <c r="PQO14"/>
      <c r="PQP14"/>
      <c r="PQQ14"/>
      <c r="PQR14"/>
      <c r="PQS14"/>
      <c r="PQT14"/>
      <c r="PQU14"/>
      <c r="PQV14"/>
      <c r="PQW14"/>
      <c r="PQX14"/>
      <c r="PQY14"/>
      <c r="PQZ14"/>
      <c r="PRA14"/>
      <c r="PRB14"/>
      <c r="PRC14"/>
      <c r="PRD14"/>
      <c r="PRE14"/>
      <c r="PRF14"/>
      <c r="PRG14"/>
      <c r="PRH14"/>
      <c r="PRI14"/>
      <c r="PRJ14"/>
      <c r="PRK14"/>
      <c r="PRL14"/>
      <c r="PRM14"/>
      <c r="PRN14"/>
      <c r="PRO14"/>
      <c r="PRP14"/>
      <c r="PRQ14"/>
      <c r="PRR14"/>
      <c r="PRS14"/>
      <c r="PRT14"/>
      <c r="PRU14"/>
      <c r="PRV14"/>
      <c r="PRW14"/>
      <c r="PRX14"/>
      <c r="PRY14"/>
      <c r="PRZ14"/>
      <c r="PSA14"/>
      <c r="PSB14"/>
      <c r="PSC14"/>
      <c r="PSD14"/>
      <c r="PSE14"/>
      <c r="PSF14"/>
      <c r="PSG14"/>
      <c r="PSH14"/>
      <c r="PSI14"/>
      <c r="PSJ14"/>
      <c r="PSK14"/>
      <c r="PSL14"/>
      <c r="PSM14"/>
      <c r="PSN14"/>
      <c r="PSO14"/>
      <c r="PSP14"/>
      <c r="PSQ14"/>
      <c r="PSR14"/>
      <c r="PSS14"/>
      <c r="PST14"/>
      <c r="PSU14"/>
      <c r="PSV14"/>
      <c r="PSW14"/>
      <c r="PSX14"/>
      <c r="PSY14"/>
      <c r="PSZ14"/>
      <c r="PTA14"/>
      <c r="PTB14"/>
      <c r="PTC14"/>
      <c r="PTD14"/>
      <c r="PTE14"/>
      <c r="PTF14"/>
      <c r="PTG14"/>
      <c r="PTH14"/>
      <c r="PTI14"/>
      <c r="PTJ14"/>
      <c r="PTK14"/>
      <c r="PTL14"/>
      <c r="PTM14"/>
      <c r="PTN14"/>
      <c r="PTO14"/>
      <c r="PTP14"/>
      <c r="PTQ14"/>
      <c r="PTR14"/>
      <c r="PTS14"/>
      <c r="PTT14"/>
      <c r="PTU14"/>
      <c r="PTV14"/>
      <c r="PTW14"/>
      <c r="PTX14"/>
      <c r="PTY14"/>
      <c r="PTZ14"/>
      <c r="PUA14"/>
      <c r="PUB14"/>
      <c r="PUC14"/>
      <c r="PUD14"/>
      <c r="PUE14"/>
      <c r="PUF14"/>
      <c r="PUG14"/>
      <c r="PUH14"/>
      <c r="PUI14"/>
      <c r="PUJ14"/>
      <c r="PUK14"/>
      <c r="PUL14"/>
      <c r="PUM14"/>
      <c r="PUN14"/>
      <c r="PUO14"/>
      <c r="PUP14"/>
      <c r="PUQ14"/>
      <c r="PUR14"/>
      <c r="PUS14"/>
      <c r="PUT14"/>
      <c r="PUU14"/>
      <c r="PUV14"/>
      <c r="PUW14"/>
      <c r="PUX14"/>
      <c r="PUY14"/>
      <c r="PUZ14"/>
      <c r="PVA14"/>
      <c r="PVB14"/>
      <c r="PVC14"/>
      <c r="PVD14"/>
      <c r="PVE14"/>
      <c r="PVF14"/>
      <c r="PVG14"/>
      <c r="PVH14"/>
      <c r="PVI14"/>
      <c r="PVJ14"/>
      <c r="PVK14"/>
      <c r="PVL14"/>
      <c r="PVM14"/>
      <c r="PVN14"/>
      <c r="PVO14"/>
      <c r="PVP14"/>
      <c r="PVQ14"/>
      <c r="PVR14"/>
      <c r="PVS14"/>
      <c r="PVT14"/>
      <c r="PVU14"/>
      <c r="PVV14"/>
      <c r="PVW14"/>
      <c r="PVX14"/>
      <c r="PVY14"/>
      <c r="PVZ14"/>
      <c r="PWA14"/>
      <c r="PWB14"/>
      <c r="PWC14"/>
      <c r="PWD14"/>
      <c r="PWE14"/>
      <c r="PWF14"/>
      <c r="PWG14"/>
      <c r="PWH14"/>
      <c r="PWI14"/>
      <c r="PWJ14"/>
      <c r="PWK14"/>
      <c r="PWL14"/>
      <c r="PWM14"/>
      <c r="PWN14"/>
      <c r="PWO14"/>
      <c r="PWP14"/>
      <c r="PWQ14"/>
      <c r="PWR14"/>
      <c r="PWS14"/>
      <c r="PWT14"/>
      <c r="PWU14"/>
      <c r="PWV14"/>
      <c r="PWW14"/>
      <c r="PWX14"/>
      <c r="PWY14"/>
      <c r="PWZ14"/>
      <c r="PXA14"/>
      <c r="PXB14"/>
      <c r="PXC14"/>
      <c r="PXD14"/>
      <c r="PXE14"/>
      <c r="PXF14"/>
      <c r="PXG14"/>
      <c r="PXH14"/>
      <c r="PXI14"/>
      <c r="PXJ14"/>
      <c r="PXK14"/>
      <c r="PXL14"/>
      <c r="PXM14"/>
      <c r="PXN14"/>
      <c r="PXO14"/>
      <c r="PXP14"/>
      <c r="PXQ14"/>
      <c r="PXR14"/>
      <c r="PXS14"/>
      <c r="PXT14"/>
      <c r="PXU14"/>
      <c r="PXV14"/>
      <c r="PXW14"/>
      <c r="PXX14"/>
      <c r="PXY14"/>
      <c r="PXZ14"/>
      <c r="PYA14"/>
      <c r="PYB14"/>
      <c r="PYC14"/>
      <c r="PYD14"/>
      <c r="PYE14"/>
      <c r="PYF14"/>
      <c r="PYG14"/>
      <c r="PYH14"/>
      <c r="PYI14"/>
      <c r="PYJ14"/>
      <c r="PYK14"/>
      <c r="PYL14"/>
      <c r="PYM14"/>
      <c r="PYN14"/>
      <c r="PYO14"/>
      <c r="PYP14"/>
      <c r="PYQ14"/>
      <c r="PYR14"/>
      <c r="PYS14"/>
      <c r="PYT14"/>
      <c r="PYU14"/>
      <c r="PYV14"/>
      <c r="PYW14"/>
      <c r="PYX14"/>
      <c r="PYY14"/>
      <c r="PYZ14"/>
      <c r="PZA14"/>
      <c r="PZB14"/>
      <c r="PZC14"/>
      <c r="PZD14"/>
      <c r="PZE14"/>
      <c r="PZF14"/>
      <c r="PZG14"/>
      <c r="PZH14"/>
      <c r="PZI14"/>
      <c r="PZJ14"/>
      <c r="PZK14"/>
      <c r="PZL14"/>
      <c r="PZM14"/>
      <c r="PZN14"/>
      <c r="PZO14"/>
      <c r="PZP14"/>
      <c r="PZQ14"/>
      <c r="PZR14"/>
      <c r="PZS14"/>
      <c r="PZT14"/>
      <c r="PZU14"/>
      <c r="PZV14"/>
      <c r="PZW14"/>
      <c r="PZX14"/>
      <c r="PZY14"/>
      <c r="PZZ14"/>
      <c r="QAA14"/>
      <c r="QAB14"/>
      <c r="QAC14"/>
      <c r="QAD14"/>
      <c r="QAE14"/>
      <c r="QAF14"/>
      <c r="QAG14"/>
      <c r="QAH14"/>
      <c r="QAI14"/>
      <c r="QAJ14"/>
      <c r="QAK14"/>
      <c r="QAL14"/>
      <c r="QAM14"/>
      <c r="QAN14"/>
      <c r="QAO14"/>
      <c r="QAP14"/>
      <c r="QAQ14"/>
      <c r="QAR14"/>
      <c r="QAS14"/>
      <c r="QAT14"/>
      <c r="QAU14"/>
      <c r="QAV14"/>
      <c r="QAW14"/>
      <c r="QAX14"/>
      <c r="QAY14"/>
      <c r="QAZ14"/>
      <c r="QBA14"/>
      <c r="QBB14"/>
      <c r="QBC14"/>
      <c r="QBD14"/>
      <c r="QBE14"/>
      <c r="QBF14"/>
      <c r="QBG14"/>
      <c r="QBH14"/>
      <c r="QBI14"/>
      <c r="QBJ14"/>
      <c r="QBK14"/>
      <c r="QBL14"/>
      <c r="QBM14"/>
      <c r="QBN14"/>
      <c r="QBO14"/>
      <c r="QBP14"/>
      <c r="QBQ14"/>
      <c r="QBR14"/>
      <c r="QBS14"/>
      <c r="QBT14"/>
      <c r="QBU14"/>
      <c r="QBV14"/>
      <c r="QBW14"/>
      <c r="QBX14"/>
      <c r="QBY14"/>
      <c r="QBZ14"/>
      <c r="QCA14"/>
      <c r="QCB14"/>
      <c r="QCC14"/>
      <c r="QCD14"/>
      <c r="QCE14"/>
      <c r="QCF14"/>
      <c r="QCG14"/>
      <c r="QCH14"/>
      <c r="QCI14"/>
      <c r="QCJ14"/>
      <c r="QCK14"/>
      <c r="QCL14"/>
      <c r="QCM14"/>
      <c r="QCN14"/>
      <c r="QCO14"/>
      <c r="QCP14"/>
      <c r="QCQ14"/>
      <c r="QCR14"/>
      <c r="QCS14"/>
      <c r="QCT14"/>
      <c r="QCU14"/>
      <c r="QCV14"/>
      <c r="QCW14"/>
      <c r="QCX14"/>
      <c r="QCY14"/>
      <c r="QCZ14"/>
      <c r="QDA14"/>
      <c r="QDB14"/>
      <c r="QDC14"/>
      <c r="QDD14"/>
      <c r="QDE14"/>
      <c r="QDF14"/>
      <c r="QDG14"/>
      <c r="QDH14"/>
      <c r="QDI14"/>
      <c r="QDJ14"/>
      <c r="QDK14"/>
      <c r="QDL14"/>
      <c r="QDM14"/>
      <c r="QDN14"/>
      <c r="QDO14"/>
      <c r="QDP14"/>
      <c r="QDQ14"/>
      <c r="QDR14"/>
      <c r="QDS14"/>
      <c r="QDT14"/>
      <c r="QDU14"/>
      <c r="QDV14"/>
      <c r="QDW14"/>
      <c r="QDX14"/>
      <c r="QDY14"/>
      <c r="QDZ14"/>
      <c r="QEA14"/>
      <c r="QEB14"/>
      <c r="QEC14"/>
      <c r="QED14"/>
      <c r="QEE14"/>
      <c r="QEF14"/>
      <c r="QEG14"/>
      <c r="QEH14"/>
      <c r="QEI14"/>
      <c r="QEJ14"/>
      <c r="QEK14"/>
      <c r="QEL14"/>
      <c r="QEM14"/>
      <c r="QEN14"/>
      <c r="QEO14"/>
      <c r="QEP14"/>
      <c r="QEQ14"/>
      <c r="QER14"/>
      <c r="QES14"/>
      <c r="QET14"/>
      <c r="QEU14"/>
      <c r="QEV14"/>
      <c r="QEW14"/>
      <c r="QEX14"/>
      <c r="QEY14"/>
      <c r="QEZ14"/>
      <c r="QFA14"/>
      <c r="QFB14"/>
      <c r="QFC14"/>
      <c r="QFD14"/>
      <c r="QFE14"/>
      <c r="QFF14"/>
      <c r="QFG14"/>
      <c r="QFH14"/>
      <c r="QFI14"/>
      <c r="QFJ14"/>
      <c r="QFK14"/>
      <c r="QFL14"/>
      <c r="QFM14"/>
      <c r="QFN14"/>
      <c r="QFO14"/>
      <c r="QFP14"/>
      <c r="QFQ14"/>
      <c r="QFR14"/>
      <c r="QFS14"/>
      <c r="QFT14"/>
      <c r="QFU14"/>
      <c r="QFV14"/>
      <c r="QFW14"/>
      <c r="QFX14"/>
      <c r="QFY14"/>
      <c r="QFZ14"/>
      <c r="QGA14"/>
      <c r="QGB14"/>
      <c r="QGC14"/>
      <c r="QGD14"/>
      <c r="QGE14"/>
      <c r="QGF14"/>
      <c r="QGG14"/>
      <c r="QGH14"/>
      <c r="QGI14"/>
      <c r="QGJ14"/>
      <c r="QGK14"/>
      <c r="QGL14"/>
      <c r="QGM14"/>
      <c r="QGN14"/>
      <c r="QGO14"/>
      <c r="QGP14"/>
      <c r="QGQ14"/>
      <c r="QGR14"/>
      <c r="QGS14"/>
      <c r="QGT14"/>
      <c r="QGU14"/>
      <c r="QGV14"/>
      <c r="QGW14"/>
      <c r="QGX14"/>
      <c r="QGY14"/>
      <c r="QGZ14"/>
      <c r="QHA14"/>
      <c r="QHB14"/>
      <c r="QHC14"/>
      <c r="QHD14"/>
      <c r="QHE14"/>
      <c r="QHF14"/>
      <c r="QHG14"/>
      <c r="QHH14"/>
      <c r="QHI14"/>
      <c r="QHJ14"/>
      <c r="QHK14"/>
      <c r="QHL14"/>
      <c r="QHM14"/>
      <c r="QHN14"/>
      <c r="QHO14"/>
      <c r="QHP14"/>
      <c r="QHQ14"/>
      <c r="QHR14"/>
      <c r="QHS14"/>
      <c r="QHT14"/>
      <c r="QHU14"/>
      <c r="QHV14"/>
      <c r="QHW14"/>
      <c r="QHX14"/>
      <c r="QHY14"/>
      <c r="QHZ14"/>
      <c r="QIA14"/>
      <c r="QIB14"/>
      <c r="QIC14"/>
      <c r="QID14"/>
      <c r="QIE14"/>
      <c r="QIF14"/>
      <c r="QIG14"/>
      <c r="QIH14"/>
      <c r="QII14"/>
      <c r="QIJ14"/>
      <c r="QIK14"/>
      <c r="QIL14"/>
      <c r="QIM14"/>
      <c r="QIN14"/>
      <c r="QIO14"/>
      <c r="QIP14"/>
      <c r="QIQ14"/>
      <c r="QIR14"/>
      <c r="QIS14"/>
      <c r="QIT14"/>
      <c r="QIU14"/>
      <c r="QIV14"/>
      <c r="QIW14"/>
      <c r="QIX14"/>
      <c r="QIY14"/>
      <c r="QIZ14"/>
      <c r="QJA14"/>
      <c r="QJB14"/>
      <c r="QJC14"/>
      <c r="QJD14"/>
      <c r="QJE14"/>
      <c r="QJF14"/>
      <c r="QJG14"/>
      <c r="QJH14"/>
      <c r="QJI14"/>
      <c r="QJJ14"/>
      <c r="QJK14"/>
      <c r="QJL14"/>
      <c r="QJM14"/>
      <c r="QJN14"/>
      <c r="QJO14"/>
      <c r="QJP14"/>
      <c r="QJQ14"/>
      <c r="QJR14"/>
      <c r="QJS14"/>
      <c r="QJT14"/>
      <c r="QJU14"/>
      <c r="QJV14"/>
      <c r="QJW14"/>
      <c r="QJX14"/>
      <c r="QJY14"/>
      <c r="QJZ14"/>
      <c r="QKA14"/>
      <c r="QKB14"/>
      <c r="QKC14"/>
      <c r="QKD14"/>
      <c r="QKE14"/>
      <c r="QKF14"/>
      <c r="QKG14"/>
      <c r="QKH14"/>
      <c r="QKI14"/>
      <c r="QKJ14"/>
      <c r="QKK14"/>
      <c r="QKL14"/>
      <c r="QKM14"/>
      <c r="QKN14"/>
      <c r="QKO14"/>
      <c r="QKP14"/>
      <c r="QKQ14"/>
      <c r="QKR14"/>
      <c r="QKS14"/>
      <c r="QKT14"/>
      <c r="QKU14"/>
      <c r="QKV14"/>
      <c r="QKW14"/>
      <c r="QKX14"/>
      <c r="QKY14"/>
      <c r="QKZ14"/>
      <c r="QLA14"/>
      <c r="QLB14"/>
      <c r="QLC14"/>
      <c r="QLD14"/>
      <c r="QLE14"/>
      <c r="QLF14"/>
      <c r="QLG14"/>
      <c r="QLH14"/>
      <c r="QLI14"/>
      <c r="QLJ14"/>
      <c r="QLK14"/>
      <c r="QLL14"/>
      <c r="QLM14"/>
      <c r="QLN14"/>
      <c r="QLO14"/>
      <c r="QLP14"/>
      <c r="QLQ14"/>
      <c r="QLR14"/>
      <c r="QLS14"/>
      <c r="QLT14"/>
      <c r="QLU14"/>
      <c r="QLV14"/>
      <c r="QLW14"/>
      <c r="QLX14"/>
      <c r="QLY14"/>
      <c r="QLZ14"/>
      <c r="QMA14"/>
      <c r="QMB14"/>
      <c r="QMC14"/>
      <c r="QMD14"/>
      <c r="QME14"/>
      <c r="QMF14"/>
      <c r="QMG14"/>
      <c r="QMH14"/>
      <c r="QMI14"/>
      <c r="QMJ14"/>
      <c r="QMK14"/>
      <c r="QML14"/>
      <c r="QMM14"/>
      <c r="QMN14"/>
      <c r="QMO14"/>
      <c r="QMP14"/>
      <c r="QMQ14"/>
      <c r="QMR14"/>
      <c r="QMS14"/>
      <c r="QMT14"/>
      <c r="QMU14"/>
      <c r="QMV14"/>
      <c r="QMW14"/>
      <c r="QMX14"/>
      <c r="QMY14"/>
      <c r="QMZ14"/>
      <c r="QNA14"/>
      <c r="QNB14"/>
      <c r="QNC14"/>
      <c r="QND14"/>
      <c r="QNE14"/>
      <c r="QNF14"/>
      <c r="QNG14"/>
      <c r="QNH14"/>
      <c r="QNI14"/>
      <c r="QNJ14"/>
      <c r="QNK14"/>
      <c r="QNL14"/>
      <c r="QNM14"/>
      <c r="QNN14"/>
      <c r="QNO14"/>
      <c r="QNP14"/>
      <c r="QNQ14"/>
      <c r="QNR14"/>
      <c r="QNS14"/>
      <c r="QNT14"/>
      <c r="QNU14"/>
      <c r="QNV14"/>
      <c r="QNW14"/>
      <c r="QNX14"/>
      <c r="QNY14"/>
      <c r="QNZ14"/>
      <c r="QOA14"/>
      <c r="QOB14"/>
      <c r="QOC14"/>
      <c r="QOD14"/>
      <c r="QOE14"/>
      <c r="QOF14"/>
      <c r="QOG14"/>
      <c r="QOH14"/>
      <c r="QOI14"/>
      <c r="QOJ14"/>
      <c r="QOK14"/>
      <c r="QOL14"/>
      <c r="QOM14"/>
      <c r="QON14"/>
      <c r="QOO14"/>
      <c r="QOP14"/>
      <c r="QOQ14"/>
      <c r="QOR14"/>
      <c r="QOS14"/>
      <c r="QOT14"/>
      <c r="QOU14"/>
      <c r="QOV14"/>
      <c r="QOW14"/>
      <c r="QOX14"/>
      <c r="QOY14"/>
      <c r="QOZ14"/>
      <c r="QPA14"/>
      <c r="QPB14"/>
      <c r="QPC14"/>
      <c r="QPD14"/>
      <c r="QPE14"/>
      <c r="QPF14"/>
      <c r="QPG14"/>
      <c r="QPH14"/>
      <c r="QPI14"/>
      <c r="QPJ14"/>
      <c r="QPK14"/>
      <c r="QPL14"/>
      <c r="QPM14"/>
      <c r="QPN14"/>
      <c r="QPO14"/>
      <c r="QPP14"/>
      <c r="QPQ14"/>
      <c r="QPR14"/>
      <c r="QPS14"/>
      <c r="QPT14"/>
      <c r="QPU14"/>
      <c r="QPV14"/>
      <c r="QPW14"/>
      <c r="QPX14"/>
      <c r="QPY14"/>
      <c r="QPZ14"/>
      <c r="QQA14"/>
      <c r="QQB14"/>
      <c r="QQC14"/>
      <c r="QQD14"/>
      <c r="QQE14"/>
      <c r="QQF14"/>
      <c r="QQG14"/>
      <c r="QQH14"/>
      <c r="QQI14"/>
      <c r="QQJ14"/>
      <c r="QQK14"/>
      <c r="QQL14"/>
      <c r="QQM14"/>
      <c r="QQN14"/>
      <c r="QQO14"/>
      <c r="QQP14"/>
      <c r="QQQ14"/>
      <c r="QQR14"/>
      <c r="QQS14"/>
      <c r="QQT14"/>
      <c r="QQU14"/>
      <c r="QQV14"/>
      <c r="QQW14"/>
      <c r="QQX14"/>
      <c r="QQY14"/>
      <c r="QQZ14"/>
      <c r="QRA14"/>
      <c r="QRB14"/>
      <c r="QRC14"/>
      <c r="QRD14"/>
      <c r="QRE14"/>
      <c r="QRF14"/>
      <c r="QRG14"/>
      <c r="QRH14"/>
      <c r="QRI14"/>
      <c r="QRJ14"/>
      <c r="QRK14"/>
      <c r="QRL14"/>
      <c r="QRM14"/>
      <c r="QRN14"/>
      <c r="QRO14"/>
      <c r="QRP14"/>
      <c r="QRQ14"/>
      <c r="QRR14"/>
      <c r="QRS14"/>
      <c r="QRT14"/>
      <c r="QRU14"/>
      <c r="QRV14"/>
      <c r="QRW14"/>
      <c r="QRX14"/>
      <c r="QRY14"/>
      <c r="QRZ14"/>
      <c r="QSA14"/>
      <c r="QSB14"/>
      <c r="QSC14"/>
      <c r="QSD14"/>
      <c r="QSE14"/>
      <c r="QSF14"/>
      <c r="QSG14"/>
      <c r="QSH14"/>
      <c r="QSI14"/>
      <c r="QSJ14"/>
      <c r="QSK14"/>
      <c r="QSL14"/>
      <c r="QSM14"/>
      <c r="QSN14"/>
      <c r="QSO14"/>
      <c r="QSP14"/>
      <c r="QSQ14"/>
      <c r="QSR14"/>
      <c r="QSS14"/>
      <c r="QST14"/>
      <c r="QSU14"/>
      <c r="QSV14"/>
      <c r="QSW14"/>
      <c r="QSX14"/>
      <c r="QSY14"/>
      <c r="QSZ14"/>
      <c r="QTA14"/>
      <c r="QTB14"/>
      <c r="QTC14"/>
      <c r="QTD14"/>
      <c r="QTE14"/>
      <c r="QTF14"/>
      <c r="QTG14"/>
      <c r="QTH14"/>
      <c r="QTI14"/>
      <c r="QTJ14"/>
      <c r="QTK14"/>
      <c r="QTL14"/>
      <c r="QTM14"/>
      <c r="QTN14"/>
      <c r="QTO14"/>
      <c r="QTP14"/>
      <c r="QTQ14"/>
      <c r="QTR14"/>
      <c r="QTS14"/>
      <c r="QTT14"/>
      <c r="QTU14"/>
      <c r="QTV14"/>
      <c r="QTW14"/>
      <c r="QTX14"/>
      <c r="QTY14"/>
      <c r="QTZ14"/>
      <c r="QUA14"/>
      <c r="QUB14"/>
      <c r="QUC14"/>
      <c r="QUD14"/>
      <c r="QUE14"/>
      <c r="QUF14"/>
      <c r="QUG14"/>
      <c r="QUH14"/>
      <c r="QUI14"/>
      <c r="QUJ14"/>
      <c r="QUK14"/>
      <c r="QUL14"/>
      <c r="QUM14"/>
      <c r="QUN14"/>
      <c r="QUO14"/>
      <c r="QUP14"/>
      <c r="QUQ14"/>
      <c r="QUR14"/>
      <c r="QUS14"/>
      <c r="QUT14"/>
      <c r="QUU14"/>
      <c r="QUV14"/>
      <c r="QUW14"/>
      <c r="QUX14"/>
      <c r="QUY14"/>
      <c r="QUZ14"/>
      <c r="QVA14"/>
      <c r="QVB14"/>
      <c r="QVC14"/>
      <c r="QVD14"/>
      <c r="QVE14"/>
      <c r="QVF14"/>
      <c r="QVG14"/>
      <c r="QVH14"/>
      <c r="QVI14"/>
      <c r="QVJ14"/>
      <c r="QVK14"/>
      <c r="QVL14"/>
      <c r="QVM14"/>
      <c r="QVN14"/>
      <c r="QVO14"/>
      <c r="QVP14"/>
      <c r="QVQ14"/>
      <c r="QVR14"/>
      <c r="QVS14"/>
      <c r="QVT14"/>
      <c r="QVU14"/>
      <c r="QVV14"/>
      <c r="QVW14"/>
      <c r="QVX14"/>
      <c r="QVY14"/>
      <c r="QVZ14"/>
      <c r="QWA14"/>
      <c r="QWB14"/>
      <c r="QWC14"/>
      <c r="QWD14"/>
      <c r="QWE14"/>
      <c r="QWF14"/>
      <c r="QWG14"/>
      <c r="QWH14"/>
      <c r="QWI14"/>
      <c r="QWJ14"/>
      <c r="QWK14"/>
      <c r="QWL14"/>
      <c r="QWM14"/>
      <c r="QWN14"/>
      <c r="QWO14"/>
      <c r="QWP14"/>
      <c r="QWQ14"/>
      <c r="QWR14"/>
      <c r="QWS14"/>
      <c r="QWT14"/>
      <c r="QWU14"/>
      <c r="QWV14"/>
      <c r="QWW14"/>
      <c r="QWX14"/>
      <c r="QWY14"/>
      <c r="QWZ14"/>
      <c r="QXA14"/>
      <c r="QXB14"/>
      <c r="QXC14"/>
      <c r="QXD14"/>
      <c r="QXE14"/>
      <c r="QXF14"/>
      <c r="QXG14"/>
      <c r="QXH14"/>
      <c r="QXI14"/>
      <c r="QXJ14"/>
      <c r="QXK14"/>
      <c r="QXL14"/>
      <c r="QXM14"/>
      <c r="QXN14"/>
      <c r="QXO14"/>
      <c r="QXP14"/>
      <c r="QXQ14"/>
      <c r="QXR14"/>
      <c r="QXS14"/>
      <c r="QXT14"/>
      <c r="QXU14"/>
      <c r="QXV14"/>
      <c r="QXW14"/>
      <c r="QXX14"/>
      <c r="QXY14"/>
      <c r="QXZ14"/>
      <c r="QYA14"/>
      <c r="QYB14"/>
      <c r="QYC14"/>
      <c r="QYD14"/>
      <c r="QYE14"/>
      <c r="QYF14"/>
      <c r="QYG14"/>
      <c r="QYH14"/>
      <c r="QYI14"/>
      <c r="QYJ14"/>
      <c r="QYK14"/>
      <c r="QYL14"/>
      <c r="QYM14"/>
      <c r="QYN14"/>
      <c r="QYO14"/>
      <c r="QYP14"/>
      <c r="QYQ14"/>
      <c r="QYR14"/>
      <c r="QYS14"/>
      <c r="QYT14"/>
      <c r="QYU14"/>
      <c r="QYV14"/>
      <c r="QYW14"/>
      <c r="QYX14"/>
      <c r="QYY14"/>
      <c r="QYZ14"/>
      <c r="QZA14"/>
      <c r="QZB14"/>
      <c r="QZC14"/>
      <c r="QZD14"/>
      <c r="QZE14"/>
      <c r="QZF14"/>
      <c r="QZG14"/>
      <c r="QZH14"/>
      <c r="QZI14"/>
      <c r="QZJ14"/>
      <c r="QZK14"/>
      <c r="QZL14"/>
      <c r="QZM14"/>
      <c r="QZN14"/>
      <c r="QZO14"/>
      <c r="QZP14"/>
      <c r="QZQ14"/>
      <c r="QZR14"/>
      <c r="QZS14"/>
      <c r="QZT14"/>
      <c r="QZU14"/>
      <c r="QZV14"/>
      <c r="QZW14"/>
      <c r="QZX14"/>
      <c r="QZY14"/>
      <c r="QZZ14"/>
      <c r="RAA14"/>
      <c r="RAB14"/>
      <c r="RAC14"/>
      <c r="RAD14"/>
      <c r="RAE14"/>
      <c r="RAF14"/>
      <c r="RAG14"/>
      <c r="RAH14"/>
      <c r="RAI14"/>
      <c r="RAJ14"/>
      <c r="RAK14"/>
      <c r="RAL14"/>
      <c r="RAM14"/>
      <c r="RAN14"/>
      <c r="RAO14"/>
      <c r="RAP14"/>
      <c r="RAQ14"/>
      <c r="RAR14"/>
      <c r="RAS14"/>
      <c r="RAT14"/>
      <c r="RAU14"/>
      <c r="RAV14"/>
      <c r="RAW14"/>
      <c r="RAX14"/>
      <c r="RAY14"/>
      <c r="RAZ14"/>
      <c r="RBA14"/>
      <c r="RBB14"/>
      <c r="RBC14"/>
      <c r="RBD14"/>
      <c r="RBE14"/>
      <c r="RBF14"/>
      <c r="RBG14"/>
      <c r="RBH14"/>
      <c r="RBI14"/>
      <c r="RBJ14"/>
      <c r="RBK14"/>
      <c r="RBL14"/>
      <c r="RBM14"/>
      <c r="RBN14"/>
      <c r="RBO14"/>
      <c r="RBP14"/>
      <c r="RBQ14"/>
      <c r="RBR14"/>
      <c r="RBS14"/>
      <c r="RBT14"/>
      <c r="RBU14"/>
      <c r="RBV14"/>
      <c r="RBW14"/>
      <c r="RBX14"/>
      <c r="RBY14"/>
      <c r="RBZ14"/>
      <c r="RCA14"/>
      <c r="RCB14"/>
      <c r="RCC14"/>
      <c r="RCD14"/>
      <c r="RCE14"/>
      <c r="RCF14"/>
      <c r="RCG14"/>
      <c r="RCH14"/>
      <c r="RCI14"/>
      <c r="RCJ14"/>
      <c r="RCK14"/>
      <c r="RCL14"/>
      <c r="RCM14"/>
      <c r="RCN14"/>
      <c r="RCO14"/>
      <c r="RCP14"/>
      <c r="RCQ14"/>
      <c r="RCR14"/>
      <c r="RCS14"/>
      <c r="RCT14"/>
      <c r="RCU14"/>
      <c r="RCV14"/>
      <c r="RCW14"/>
      <c r="RCX14"/>
      <c r="RCY14"/>
      <c r="RCZ14"/>
      <c r="RDA14"/>
      <c r="RDB14"/>
      <c r="RDC14"/>
      <c r="RDD14"/>
      <c r="RDE14"/>
      <c r="RDF14"/>
      <c r="RDG14"/>
      <c r="RDH14"/>
      <c r="RDI14"/>
      <c r="RDJ14"/>
      <c r="RDK14"/>
      <c r="RDL14"/>
      <c r="RDM14"/>
      <c r="RDN14"/>
      <c r="RDO14"/>
      <c r="RDP14"/>
      <c r="RDQ14"/>
      <c r="RDR14"/>
      <c r="RDS14"/>
      <c r="RDT14"/>
      <c r="RDU14"/>
      <c r="RDV14"/>
      <c r="RDW14"/>
      <c r="RDX14"/>
      <c r="RDY14"/>
      <c r="RDZ14"/>
      <c r="REA14"/>
      <c r="REB14"/>
      <c r="REC14"/>
      <c r="RED14"/>
      <c r="REE14"/>
      <c r="REF14"/>
      <c r="REG14"/>
      <c r="REH14"/>
      <c r="REI14"/>
      <c r="REJ14"/>
      <c r="REK14"/>
      <c r="REL14"/>
      <c r="REM14"/>
      <c r="REN14"/>
      <c r="REO14"/>
      <c r="REP14"/>
      <c r="REQ14"/>
      <c r="RER14"/>
      <c r="RES14"/>
      <c r="RET14"/>
      <c r="REU14"/>
      <c r="REV14"/>
      <c r="REW14"/>
      <c r="REX14"/>
      <c r="REY14"/>
      <c r="REZ14"/>
      <c r="RFA14"/>
      <c r="RFB14"/>
      <c r="RFC14"/>
      <c r="RFD14"/>
      <c r="RFE14"/>
      <c r="RFF14"/>
      <c r="RFG14"/>
      <c r="RFH14"/>
      <c r="RFI14"/>
      <c r="RFJ14"/>
      <c r="RFK14"/>
      <c r="RFL14"/>
      <c r="RFM14"/>
      <c r="RFN14"/>
      <c r="RFO14"/>
      <c r="RFP14"/>
      <c r="RFQ14"/>
      <c r="RFR14"/>
      <c r="RFS14"/>
      <c r="RFT14"/>
      <c r="RFU14"/>
      <c r="RFV14"/>
      <c r="RFW14"/>
      <c r="RFX14"/>
      <c r="RFY14"/>
      <c r="RFZ14"/>
      <c r="RGA14"/>
      <c r="RGB14"/>
      <c r="RGC14"/>
      <c r="RGD14"/>
      <c r="RGE14"/>
      <c r="RGF14"/>
      <c r="RGG14"/>
      <c r="RGH14"/>
      <c r="RGI14"/>
      <c r="RGJ14"/>
      <c r="RGK14"/>
      <c r="RGL14"/>
      <c r="RGM14"/>
      <c r="RGN14"/>
      <c r="RGO14"/>
      <c r="RGP14"/>
      <c r="RGQ14"/>
      <c r="RGR14"/>
      <c r="RGS14"/>
      <c r="RGT14"/>
      <c r="RGU14"/>
      <c r="RGV14"/>
      <c r="RGW14"/>
      <c r="RGX14"/>
      <c r="RGY14"/>
      <c r="RGZ14"/>
      <c r="RHA14"/>
      <c r="RHB14"/>
      <c r="RHC14"/>
      <c r="RHD14"/>
      <c r="RHE14"/>
      <c r="RHF14"/>
      <c r="RHG14"/>
      <c r="RHH14"/>
      <c r="RHI14"/>
      <c r="RHJ14"/>
      <c r="RHK14"/>
      <c r="RHL14"/>
      <c r="RHM14"/>
      <c r="RHN14"/>
      <c r="RHO14"/>
      <c r="RHP14"/>
      <c r="RHQ14"/>
      <c r="RHR14"/>
      <c r="RHS14"/>
      <c r="RHT14"/>
      <c r="RHU14"/>
      <c r="RHV14"/>
      <c r="RHW14"/>
      <c r="RHX14"/>
      <c r="RHY14"/>
      <c r="RHZ14"/>
      <c r="RIA14"/>
      <c r="RIB14"/>
      <c r="RIC14"/>
      <c r="RID14"/>
      <c r="RIE14"/>
      <c r="RIF14"/>
      <c r="RIG14"/>
      <c r="RIH14"/>
      <c r="RII14"/>
      <c r="RIJ14"/>
      <c r="RIK14"/>
      <c r="RIL14"/>
      <c r="RIM14"/>
      <c r="RIN14"/>
      <c r="RIO14"/>
      <c r="RIP14"/>
      <c r="RIQ14"/>
      <c r="RIR14"/>
      <c r="RIS14"/>
      <c r="RIT14"/>
      <c r="RIU14"/>
      <c r="RIV14"/>
      <c r="RIW14"/>
      <c r="RIX14"/>
      <c r="RIY14"/>
      <c r="RIZ14"/>
      <c r="RJA14"/>
      <c r="RJB14"/>
      <c r="RJC14"/>
      <c r="RJD14"/>
      <c r="RJE14"/>
      <c r="RJF14"/>
      <c r="RJG14"/>
      <c r="RJH14"/>
      <c r="RJI14"/>
      <c r="RJJ14"/>
      <c r="RJK14"/>
      <c r="RJL14"/>
      <c r="RJM14"/>
      <c r="RJN14"/>
      <c r="RJO14"/>
      <c r="RJP14"/>
      <c r="RJQ14"/>
      <c r="RJR14"/>
      <c r="RJS14"/>
      <c r="RJT14"/>
      <c r="RJU14"/>
      <c r="RJV14"/>
      <c r="RJW14"/>
      <c r="RJX14"/>
      <c r="RJY14"/>
      <c r="RJZ14"/>
      <c r="RKA14"/>
      <c r="RKB14"/>
      <c r="RKC14"/>
      <c r="RKD14"/>
      <c r="RKE14"/>
      <c r="RKF14"/>
      <c r="RKG14"/>
      <c r="RKH14"/>
      <c r="RKI14"/>
      <c r="RKJ14"/>
      <c r="RKK14"/>
      <c r="RKL14"/>
      <c r="RKM14"/>
      <c r="RKN14"/>
      <c r="RKO14"/>
      <c r="RKP14"/>
      <c r="RKQ14"/>
      <c r="RKR14"/>
      <c r="RKS14"/>
      <c r="RKT14"/>
      <c r="RKU14"/>
      <c r="RKV14"/>
      <c r="RKW14"/>
      <c r="RKX14"/>
      <c r="RKY14"/>
      <c r="RKZ14"/>
      <c r="RLA14"/>
      <c r="RLB14"/>
      <c r="RLC14"/>
      <c r="RLD14"/>
      <c r="RLE14"/>
      <c r="RLF14"/>
      <c r="RLG14"/>
      <c r="RLH14"/>
      <c r="RLI14"/>
      <c r="RLJ14"/>
      <c r="RLK14"/>
      <c r="RLL14"/>
      <c r="RLM14"/>
      <c r="RLN14"/>
      <c r="RLO14"/>
      <c r="RLP14"/>
      <c r="RLQ14"/>
      <c r="RLR14"/>
      <c r="RLS14"/>
      <c r="RLT14"/>
      <c r="RLU14"/>
      <c r="RLV14"/>
      <c r="RLW14"/>
      <c r="RLX14"/>
      <c r="RLY14"/>
      <c r="RLZ14"/>
      <c r="RMA14"/>
      <c r="RMB14"/>
      <c r="RMC14"/>
      <c r="RMD14"/>
      <c r="RME14"/>
      <c r="RMF14"/>
      <c r="RMG14"/>
      <c r="RMH14"/>
      <c r="RMI14"/>
      <c r="RMJ14"/>
      <c r="RMK14"/>
      <c r="RML14"/>
      <c r="RMM14"/>
      <c r="RMN14"/>
      <c r="RMO14"/>
      <c r="RMP14"/>
      <c r="RMQ14"/>
      <c r="RMR14"/>
      <c r="RMS14"/>
      <c r="RMT14"/>
      <c r="RMU14"/>
      <c r="RMV14"/>
      <c r="RMW14"/>
      <c r="RMX14"/>
      <c r="RMY14"/>
      <c r="RMZ14"/>
      <c r="RNA14"/>
      <c r="RNB14"/>
      <c r="RNC14"/>
      <c r="RND14"/>
      <c r="RNE14"/>
      <c r="RNF14"/>
      <c r="RNG14"/>
      <c r="RNH14"/>
      <c r="RNI14"/>
      <c r="RNJ14"/>
      <c r="RNK14"/>
      <c r="RNL14"/>
      <c r="RNM14"/>
      <c r="RNN14"/>
      <c r="RNO14"/>
      <c r="RNP14"/>
      <c r="RNQ14"/>
      <c r="RNR14"/>
      <c r="RNS14"/>
      <c r="RNT14"/>
      <c r="RNU14"/>
      <c r="RNV14"/>
      <c r="RNW14"/>
      <c r="RNX14"/>
      <c r="RNY14"/>
      <c r="RNZ14"/>
      <c r="ROA14"/>
      <c r="ROB14"/>
      <c r="ROC14"/>
      <c r="ROD14"/>
      <c r="ROE14"/>
      <c r="ROF14"/>
      <c r="ROG14"/>
      <c r="ROH14"/>
      <c r="ROI14"/>
      <c r="ROJ14"/>
      <c r="ROK14"/>
      <c r="ROL14"/>
      <c r="ROM14"/>
      <c r="RON14"/>
      <c r="ROO14"/>
      <c r="ROP14"/>
      <c r="ROQ14"/>
      <c r="ROR14"/>
      <c r="ROS14"/>
      <c r="ROT14"/>
      <c r="ROU14"/>
      <c r="ROV14"/>
      <c r="ROW14"/>
      <c r="ROX14"/>
      <c r="ROY14"/>
      <c r="ROZ14"/>
      <c r="RPA14"/>
      <c r="RPB14"/>
      <c r="RPC14"/>
      <c r="RPD14"/>
      <c r="RPE14"/>
      <c r="RPF14"/>
      <c r="RPG14"/>
      <c r="RPH14"/>
      <c r="RPI14"/>
      <c r="RPJ14"/>
      <c r="RPK14"/>
      <c r="RPL14"/>
      <c r="RPM14"/>
      <c r="RPN14"/>
      <c r="RPO14"/>
      <c r="RPP14"/>
      <c r="RPQ14"/>
      <c r="RPR14"/>
      <c r="RPS14"/>
      <c r="RPT14"/>
      <c r="RPU14"/>
      <c r="RPV14"/>
      <c r="RPW14"/>
      <c r="RPX14"/>
      <c r="RPY14"/>
      <c r="RPZ14"/>
      <c r="RQA14"/>
      <c r="RQB14"/>
      <c r="RQC14"/>
      <c r="RQD14"/>
      <c r="RQE14"/>
      <c r="RQF14"/>
      <c r="RQG14"/>
      <c r="RQH14"/>
      <c r="RQI14"/>
      <c r="RQJ14"/>
      <c r="RQK14"/>
      <c r="RQL14"/>
      <c r="RQM14"/>
      <c r="RQN14"/>
      <c r="RQO14"/>
      <c r="RQP14"/>
      <c r="RQQ14"/>
      <c r="RQR14"/>
      <c r="RQS14"/>
      <c r="RQT14"/>
      <c r="RQU14"/>
      <c r="RQV14"/>
      <c r="RQW14"/>
      <c r="RQX14"/>
      <c r="RQY14"/>
      <c r="RQZ14"/>
      <c r="RRA14"/>
      <c r="RRB14"/>
      <c r="RRC14"/>
      <c r="RRD14"/>
      <c r="RRE14"/>
      <c r="RRF14"/>
      <c r="RRG14"/>
      <c r="RRH14"/>
      <c r="RRI14"/>
      <c r="RRJ14"/>
      <c r="RRK14"/>
      <c r="RRL14"/>
      <c r="RRM14"/>
      <c r="RRN14"/>
      <c r="RRO14"/>
      <c r="RRP14"/>
      <c r="RRQ14"/>
      <c r="RRR14"/>
      <c r="RRS14"/>
      <c r="RRT14"/>
      <c r="RRU14"/>
      <c r="RRV14"/>
      <c r="RRW14"/>
      <c r="RRX14"/>
      <c r="RRY14"/>
      <c r="RRZ14"/>
      <c r="RSA14"/>
      <c r="RSB14"/>
      <c r="RSC14"/>
      <c r="RSD14"/>
      <c r="RSE14"/>
      <c r="RSF14"/>
      <c r="RSG14"/>
      <c r="RSH14"/>
      <c r="RSI14"/>
      <c r="RSJ14"/>
      <c r="RSK14"/>
      <c r="RSL14"/>
      <c r="RSM14"/>
      <c r="RSN14"/>
      <c r="RSO14"/>
      <c r="RSP14"/>
      <c r="RSQ14"/>
      <c r="RSR14"/>
      <c r="RSS14"/>
      <c r="RST14"/>
      <c r="RSU14"/>
      <c r="RSV14"/>
      <c r="RSW14"/>
      <c r="RSX14"/>
      <c r="RSY14"/>
      <c r="RSZ14"/>
      <c r="RTA14"/>
      <c r="RTB14"/>
      <c r="RTC14"/>
      <c r="RTD14"/>
      <c r="RTE14"/>
      <c r="RTF14"/>
      <c r="RTG14"/>
      <c r="RTH14"/>
      <c r="RTI14"/>
      <c r="RTJ14"/>
      <c r="RTK14"/>
      <c r="RTL14"/>
      <c r="RTM14"/>
      <c r="RTN14"/>
      <c r="RTO14"/>
      <c r="RTP14"/>
      <c r="RTQ14"/>
      <c r="RTR14"/>
      <c r="RTS14"/>
      <c r="RTT14"/>
      <c r="RTU14"/>
      <c r="RTV14"/>
      <c r="RTW14"/>
      <c r="RTX14"/>
      <c r="RTY14"/>
      <c r="RTZ14"/>
      <c r="RUA14"/>
      <c r="RUB14"/>
      <c r="RUC14"/>
      <c r="RUD14"/>
      <c r="RUE14"/>
      <c r="RUF14"/>
      <c r="RUG14"/>
      <c r="RUH14"/>
      <c r="RUI14"/>
      <c r="RUJ14"/>
      <c r="RUK14"/>
      <c r="RUL14"/>
      <c r="RUM14"/>
      <c r="RUN14"/>
      <c r="RUO14"/>
      <c r="RUP14"/>
      <c r="RUQ14"/>
      <c r="RUR14"/>
      <c r="RUS14"/>
      <c r="RUT14"/>
      <c r="RUU14"/>
      <c r="RUV14"/>
      <c r="RUW14"/>
      <c r="RUX14"/>
      <c r="RUY14"/>
      <c r="RUZ14"/>
      <c r="RVA14"/>
      <c r="RVB14"/>
      <c r="RVC14"/>
      <c r="RVD14"/>
      <c r="RVE14"/>
      <c r="RVF14"/>
      <c r="RVG14"/>
      <c r="RVH14"/>
      <c r="RVI14"/>
      <c r="RVJ14"/>
      <c r="RVK14"/>
      <c r="RVL14"/>
      <c r="RVM14"/>
      <c r="RVN14"/>
      <c r="RVO14"/>
      <c r="RVP14"/>
      <c r="RVQ14"/>
      <c r="RVR14"/>
      <c r="RVS14"/>
      <c r="RVT14"/>
      <c r="RVU14"/>
      <c r="RVV14"/>
      <c r="RVW14"/>
      <c r="RVX14"/>
      <c r="RVY14"/>
      <c r="RVZ14"/>
      <c r="RWA14"/>
      <c r="RWB14"/>
      <c r="RWC14"/>
      <c r="RWD14"/>
      <c r="RWE14"/>
      <c r="RWF14"/>
      <c r="RWG14"/>
      <c r="RWH14"/>
      <c r="RWI14"/>
      <c r="RWJ14"/>
      <c r="RWK14"/>
      <c r="RWL14"/>
      <c r="RWM14"/>
      <c r="RWN14"/>
      <c r="RWO14"/>
      <c r="RWP14"/>
      <c r="RWQ14"/>
      <c r="RWR14"/>
      <c r="RWS14"/>
      <c r="RWT14"/>
      <c r="RWU14"/>
      <c r="RWV14"/>
      <c r="RWW14"/>
      <c r="RWX14"/>
      <c r="RWY14"/>
      <c r="RWZ14"/>
      <c r="RXA14"/>
      <c r="RXB14"/>
      <c r="RXC14"/>
      <c r="RXD14"/>
      <c r="RXE14"/>
      <c r="RXF14"/>
      <c r="RXG14"/>
      <c r="RXH14"/>
      <c r="RXI14"/>
      <c r="RXJ14"/>
      <c r="RXK14"/>
      <c r="RXL14"/>
      <c r="RXM14"/>
      <c r="RXN14"/>
      <c r="RXO14"/>
      <c r="RXP14"/>
      <c r="RXQ14"/>
      <c r="RXR14"/>
      <c r="RXS14"/>
      <c r="RXT14"/>
      <c r="RXU14"/>
      <c r="RXV14"/>
      <c r="RXW14"/>
      <c r="RXX14"/>
      <c r="RXY14"/>
      <c r="RXZ14"/>
      <c r="RYA14"/>
      <c r="RYB14"/>
      <c r="RYC14"/>
      <c r="RYD14"/>
      <c r="RYE14"/>
      <c r="RYF14"/>
      <c r="RYG14"/>
      <c r="RYH14"/>
      <c r="RYI14"/>
      <c r="RYJ14"/>
      <c r="RYK14"/>
      <c r="RYL14"/>
      <c r="RYM14"/>
      <c r="RYN14"/>
      <c r="RYO14"/>
      <c r="RYP14"/>
      <c r="RYQ14"/>
      <c r="RYR14"/>
      <c r="RYS14"/>
      <c r="RYT14"/>
      <c r="RYU14"/>
      <c r="RYV14"/>
      <c r="RYW14"/>
      <c r="RYX14"/>
      <c r="RYY14"/>
      <c r="RYZ14"/>
      <c r="RZA14"/>
      <c r="RZB14"/>
      <c r="RZC14"/>
      <c r="RZD14"/>
      <c r="RZE14"/>
      <c r="RZF14"/>
      <c r="RZG14"/>
      <c r="RZH14"/>
      <c r="RZI14"/>
      <c r="RZJ14"/>
      <c r="RZK14"/>
      <c r="RZL14"/>
      <c r="RZM14"/>
      <c r="RZN14"/>
      <c r="RZO14"/>
      <c r="RZP14"/>
      <c r="RZQ14"/>
      <c r="RZR14"/>
      <c r="RZS14"/>
      <c r="RZT14"/>
      <c r="RZU14"/>
      <c r="RZV14"/>
      <c r="RZW14"/>
      <c r="RZX14"/>
      <c r="RZY14"/>
      <c r="RZZ14"/>
      <c r="SAA14"/>
      <c r="SAB14"/>
      <c r="SAC14"/>
      <c r="SAD14"/>
      <c r="SAE14"/>
      <c r="SAF14"/>
      <c r="SAG14"/>
      <c r="SAH14"/>
      <c r="SAI14"/>
      <c r="SAJ14"/>
      <c r="SAK14"/>
      <c r="SAL14"/>
      <c r="SAM14"/>
      <c r="SAN14"/>
      <c r="SAO14"/>
      <c r="SAP14"/>
      <c r="SAQ14"/>
      <c r="SAR14"/>
      <c r="SAS14"/>
      <c r="SAT14"/>
      <c r="SAU14"/>
      <c r="SAV14"/>
      <c r="SAW14"/>
      <c r="SAX14"/>
      <c r="SAY14"/>
      <c r="SAZ14"/>
      <c r="SBA14"/>
      <c r="SBB14"/>
      <c r="SBC14"/>
      <c r="SBD14"/>
      <c r="SBE14"/>
      <c r="SBF14"/>
      <c r="SBG14"/>
      <c r="SBH14"/>
      <c r="SBI14"/>
      <c r="SBJ14"/>
      <c r="SBK14"/>
      <c r="SBL14"/>
      <c r="SBM14"/>
      <c r="SBN14"/>
      <c r="SBO14"/>
      <c r="SBP14"/>
      <c r="SBQ14"/>
      <c r="SBR14"/>
      <c r="SBS14"/>
      <c r="SBT14"/>
      <c r="SBU14"/>
      <c r="SBV14"/>
      <c r="SBW14"/>
      <c r="SBX14"/>
      <c r="SBY14"/>
      <c r="SBZ14"/>
      <c r="SCA14"/>
      <c r="SCB14"/>
      <c r="SCC14"/>
      <c r="SCD14"/>
      <c r="SCE14"/>
      <c r="SCF14"/>
      <c r="SCG14"/>
      <c r="SCH14"/>
      <c r="SCI14"/>
      <c r="SCJ14"/>
      <c r="SCK14"/>
      <c r="SCL14"/>
      <c r="SCM14"/>
      <c r="SCN14"/>
      <c r="SCO14"/>
      <c r="SCP14"/>
      <c r="SCQ14"/>
      <c r="SCR14"/>
      <c r="SCS14"/>
      <c r="SCT14"/>
      <c r="SCU14"/>
      <c r="SCV14"/>
      <c r="SCW14"/>
      <c r="SCX14"/>
      <c r="SCY14"/>
      <c r="SCZ14"/>
      <c r="SDA14"/>
      <c r="SDB14"/>
      <c r="SDC14"/>
      <c r="SDD14"/>
      <c r="SDE14"/>
      <c r="SDF14"/>
      <c r="SDG14"/>
      <c r="SDH14"/>
      <c r="SDI14"/>
      <c r="SDJ14"/>
      <c r="SDK14"/>
      <c r="SDL14"/>
      <c r="SDM14"/>
      <c r="SDN14"/>
      <c r="SDO14"/>
      <c r="SDP14"/>
      <c r="SDQ14"/>
      <c r="SDR14"/>
      <c r="SDS14"/>
      <c r="SDT14"/>
      <c r="SDU14"/>
      <c r="SDV14"/>
      <c r="SDW14"/>
      <c r="SDX14"/>
      <c r="SDY14"/>
      <c r="SDZ14"/>
      <c r="SEA14"/>
      <c r="SEB14"/>
      <c r="SEC14"/>
      <c r="SED14"/>
      <c r="SEE14"/>
      <c r="SEF14"/>
      <c r="SEG14"/>
      <c r="SEH14"/>
      <c r="SEI14"/>
      <c r="SEJ14"/>
      <c r="SEK14"/>
      <c r="SEL14"/>
      <c r="SEM14"/>
      <c r="SEN14"/>
      <c r="SEO14"/>
      <c r="SEP14"/>
      <c r="SEQ14"/>
      <c r="SER14"/>
      <c r="SES14"/>
      <c r="SET14"/>
      <c r="SEU14"/>
      <c r="SEV14"/>
      <c r="SEW14"/>
      <c r="SEX14"/>
      <c r="SEY14"/>
      <c r="SEZ14"/>
      <c r="SFA14"/>
      <c r="SFB14"/>
      <c r="SFC14"/>
      <c r="SFD14"/>
      <c r="SFE14"/>
      <c r="SFF14"/>
      <c r="SFG14"/>
      <c r="SFH14"/>
      <c r="SFI14"/>
      <c r="SFJ14"/>
      <c r="SFK14"/>
      <c r="SFL14"/>
      <c r="SFM14"/>
      <c r="SFN14"/>
      <c r="SFO14"/>
      <c r="SFP14"/>
      <c r="SFQ14"/>
      <c r="SFR14"/>
      <c r="SFS14"/>
      <c r="SFT14"/>
      <c r="SFU14"/>
      <c r="SFV14"/>
      <c r="SFW14"/>
      <c r="SFX14"/>
      <c r="SFY14"/>
      <c r="SFZ14"/>
      <c r="SGA14"/>
      <c r="SGB14"/>
      <c r="SGC14"/>
      <c r="SGD14"/>
      <c r="SGE14"/>
      <c r="SGF14"/>
      <c r="SGG14"/>
      <c r="SGH14"/>
      <c r="SGI14"/>
      <c r="SGJ14"/>
      <c r="SGK14"/>
      <c r="SGL14"/>
      <c r="SGM14"/>
      <c r="SGN14"/>
      <c r="SGO14"/>
      <c r="SGP14"/>
      <c r="SGQ14"/>
      <c r="SGR14"/>
      <c r="SGS14"/>
      <c r="SGT14"/>
      <c r="SGU14"/>
      <c r="SGV14"/>
      <c r="SGW14"/>
      <c r="SGX14"/>
      <c r="SGY14"/>
      <c r="SGZ14"/>
      <c r="SHA14"/>
      <c r="SHB14"/>
      <c r="SHC14"/>
      <c r="SHD14"/>
      <c r="SHE14"/>
      <c r="SHF14"/>
      <c r="SHG14"/>
      <c r="SHH14"/>
      <c r="SHI14"/>
      <c r="SHJ14"/>
      <c r="SHK14"/>
      <c r="SHL14"/>
      <c r="SHM14"/>
      <c r="SHN14"/>
      <c r="SHO14"/>
      <c r="SHP14"/>
      <c r="SHQ14"/>
      <c r="SHR14"/>
      <c r="SHS14"/>
      <c r="SHT14"/>
      <c r="SHU14"/>
      <c r="SHV14"/>
      <c r="SHW14"/>
      <c r="SHX14"/>
      <c r="SHY14"/>
      <c r="SHZ14"/>
      <c r="SIA14"/>
      <c r="SIB14"/>
      <c r="SIC14"/>
      <c r="SID14"/>
      <c r="SIE14"/>
      <c r="SIF14"/>
      <c r="SIG14"/>
      <c r="SIH14"/>
      <c r="SII14"/>
      <c r="SIJ14"/>
      <c r="SIK14"/>
      <c r="SIL14"/>
      <c r="SIM14"/>
      <c r="SIN14"/>
      <c r="SIO14"/>
      <c r="SIP14"/>
      <c r="SIQ14"/>
      <c r="SIR14"/>
      <c r="SIS14"/>
      <c r="SIT14"/>
      <c r="SIU14"/>
      <c r="SIV14"/>
      <c r="SIW14"/>
      <c r="SIX14"/>
      <c r="SIY14"/>
      <c r="SIZ14"/>
      <c r="SJA14"/>
      <c r="SJB14"/>
      <c r="SJC14"/>
      <c r="SJD14"/>
      <c r="SJE14"/>
      <c r="SJF14"/>
      <c r="SJG14"/>
      <c r="SJH14"/>
      <c r="SJI14"/>
      <c r="SJJ14"/>
      <c r="SJK14"/>
      <c r="SJL14"/>
      <c r="SJM14"/>
      <c r="SJN14"/>
      <c r="SJO14"/>
      <c r="SJP14"/>
      <c r="SJQ14"/>
      <c r="SJR14"/>
      <c r="SJS14"/>
      <c r="SJT14"/>
      <c r="SJU14"/>
      <c r="SJV14"/>
      <c r="SJW14"/>
      <c r="SJX14"/>
      <c r="SJY14"/>
      <c r="SJZ14"/>
      <c r="SKA14"/>
      <c r="SKB14"/>
      <c r="SKC14"/>
      <c r="SKD14"/>
      <c r="SKE14"/>
      <c r="SKF14"/>
      <c r="SKG14"/>
      <c r="SKH14"/>
      <c r="SKI14"/>
      <c r="SKJ14"/>
      <c r="SKK14"/>
      <c r="SKL14"/>
      <c r="SKM14"/>
      <c r="SKN14"/>
      <c r="SKO14"/>
      <c r="SKP14"/>
      <c r="SKQ14"/>
      <c r="SKR14"/>
      <c r="SKS14"/>
      <c r="SKT14"/>
      <c r="SKU14"/>
      <c r="SKV14"/>
      <c r="SKW14"/>
      <c r="SKX14"/>
      <c r="SKY14"/>
      <c r="SKZ14"/>
      <c r="SLA14"/>
      <c r="SLB14"/>
      <c r="SLC14"/>
      <c r="SLD14"/>
      <c r="SLE14"/>
      <c r="SLF14"/>
      <c r="SLG14"/>
      <c r="SLH14"/>
      <c r="SLI14"/>
      <c r="SLJ14"/>
      <c r="SLK14"/>
      <c r="SLL14"/>
      <c r="SLM14"/>
      <c r="SLN14"/>
      <c r="SLO14"/>
      <c r="SLP14"/>
      <c r="SLQ14"/>
      <c r="SLR14"/>
      <c r="SLS14"/>
      <c r="SLT14"/>
      <c r="SLU14"/>
      <c r="SLV14"/>
      <c r="SLW14"/>
      <c r="SLX14"/>
      <c r="SLY14"/>
      <c r="SLZ14"/>
      <c r="SMA14"/>
      <c r="SMB14"/>
      <c r="SMC14"/>
      <c r="SMD14"/>
      <c r="SME14"/>
      <c r="SMF14"/>
      <c r="SMG14"/>
      <c r="SMH14"/>
      <c r="SMI14"/>
      <c r="SMJ14"/>
      <c r="SMK14"/>
      <c r="SML14"/>
      <c r="SMM14"/>
      <c r="SMN14"/>
      <c r="SMO14"/>
      <c r="SMP14"/>
      <c r="SMQ14"/>
      <c r="SMR14"/>
      <c r="SMS14"/>
      <c r="SMT14"/>
      <c r="SMU14"/>
      <c r="SMV14"/>
      <c r="SMW14"/>
      <c r="SMX14"/>
      <c r="SMY14"/>
      <c r="SMZ14"/>
      <c r="SNA14"/>
      <c r="SNB14"/>
      <c r="SNC14"/>
      <c r="SND14"/>
      <c r="SNE14"/>
      <c r="SNF14"/>
      <c r="SNG14"/>
      <c r="SNH14"/>
      <c r="SNI14"/>
      <c r="SNJ14"/>
      <c r="SNK14"/>
      <c r="SNL14"/>
      <c r="SNM14"/>
      <c r="SNN14"/>
      <c r="SNO14"/>
      <c r="SNP14"/>
      <c r="SNQ14"/>
      <c r="SNR14"/>
      <c r="SNS14"/>
      <c r="SNT14"/>
      <c r="SNU14"/>
      <c r="SNV14"/>
      <c r="SNW14"/>
      <c r="SNX14"/>
      <c r="SNY14"/>
      <c r="SNZ14"/>
      <c r="SOA14"/>
      <c r="SOB14"/>
      <c r="SOC14"/>
      <c r="SOD14"/>
      <c r="SOE14"/>
      <c r="SOF14"/>
      <c r="SOG14"/>
      <c r="SOH14"/>
      <c r="SOI14"/>
      <c r="SOJ14"/>
      <c r="SOK14"/>
      <c r="SOL14"/>
      <c r="SOM14"/>
      <c r="SON14"/>
      <c r="SOO14"/>
      <c r="SOP14"/>
      <c r="SOQ14"/>
      <c r="SOR14"/>
      <c r="SOS14"/>
      <c r="SOT14"/>
      <c r="SOU14"/>
      <c r="SOV14"/>
      <c r="SOW14"/>
      <c r="SOX14"/>
      <c r="SOY14"/>
      <c r="SOZ14"/>
      <c r="SPA14"/>
      <c r="SPB14"/>
      <c r="SPC14"/>
      <c r="SPD14"/>
      <c r="SPE14"/>
      <c r="SPF14"/>
      <c r="SPG14"/>
      <c r="SPH14"/>
      <c r="SPI14"/>
      <c r="SPJ14"/>
      <c r="SPK14"/>
      <c r="SPL14"/>
      <c r="SPM14"/>
      <c r="SPN14"/>
      <c r="SPO14"/>
      <c r="SPP14"/>
      <c r="SPQ14"/>
      <c r="SPR14"/>
      <c r="SPS14"/>
      <c r="SPT14"/>
      <c r="SPU14"/>
      <c r="SPV14"/>
      <c r="SPW14"/>
      <c r="SPX14"/>
      <c r="SPY14"/>
      <c r="SPZ14"/>
      <c r="SQA14"/>
      <c r="SQB14"/>
      <c r="SQC14"/>
      <c r="SQD14"/>
      <c r="SQE14"/>
      <c r="SQF14"/>
      <c r="SQG14"/>
      <c r="SQH14"/>
      <c r="SQI14"/>
      <c r="SQJ14"/>
      <c r="SQK14"/>
      <c r="SQL14"/>
      <c r="SQM14"/>
      <c r="SQN14"/>
      <c r="SQO14"/>
      <c r="SQP14"/>
      <c r="SQQ14"/>
      <c r="SQR14"/>
      <c r="SQS14"/>
      <c r="SQT14"/>
      <c r="SQU14"/>
      <c r="SQV14"/>
      <c r="SQW14"/>
      <c r="SQX14"/>
      <c r="SQY14"/>
      <c r="SQZ14"/>
      <c r="SRA14"/>
      <c r="SRB14"/>
      <c r="SRC14"/>
      <c r="SRD14"/>
      <c r="SRE14"/>
      <c r="SRF14"/>
      <c r="SRG14"/>
      <c r="SRH14"/>
      <c r="SRI14"/>
      <c r="SRJ14"/>
      <c r="SRK14"/>
      <c r="SRL14"/>
      <c r="SRM14"/>
      <c r="SRN14"/>
      <c r="SRO14"/>
      <c r="SRP14"/>
      <c r="SRQ14"/>
      <c r="SRR14"/>
      <c r="SRS14"/>
      <c r="SRT14"/>
      <c r="SRU14"/>
      <c r="SRV14"/>
      <c r="SRW14"/>
      <c r="SRX14"/>
      <c r="SRY14"/>
      <c r="SRZ14"/>
      <c r="SSA14"/>
      <c r="SSB14"/>
      <c r="SSC14"/>
      <c r="SSD14"/>
      <c r="SSE14"/>
      <c r="SSF14"/>
      <c r="SSG14"/>
      <c r="SSH14"/>
      <c r="SSI14"/>
      <c r="SSJ14"/>
      <c r="SSK14"/>
      <c r="SSL14"/>
      <c r="SSM14"/>
      <c r="SSN14"/>
      <c r="SSO14"/>
      <c r="SSP14"/>
      <c r="SSQ14"/>
      <c r="SSR14"/>
      <c r="SSS14"/>
      <c r="SST14"/>
      <c r="SSU14"/>
      <c r="SSV14"/>
      <c r="SSW14"/>
      <c r="SSX14"/>
      <c r="SSY14"/>
      <c r="SSZ14"/>
      <c r="STA14"/>
      <c r="STB14"/>
      <c r="STC14"/>
      <c r="STD14"/>
      <c r="STE14"/>
      <c r="STF14"/>
      <c r="STG14"/>
      <c r="STH14"/>
      <c r="STI14"/>
      <c r="STJ14"/>
      <c r="STK14"/>
      <c r="STL14"/>
      <c r="STM14"/>
      <c r="STN14"/>
      <c r="STO14"/>
      <c r="STP14"/>
      <c r="STQ14"/>
      <c r="STR14"/>
      <c r="STS14"/>
      <c r="STT14"/>
      <c r="STU14"/>
      <c r="STV14"/>
      <c r="STW14"/>
      <c r="STX14"/>
      <c r="STY14"/>
      <c r="STZ14"/>
      <c r="SUA14"/>
      <c r="SUB14"/>
      <c r="SUC14"/>
      <c r="SUD14"/>
      <c r="SUE14"/>
      <c r="SUF14"/>
      <c r="SUG14"/>
      <c r="SUH14"/>
      <c r="SUI14"/>
      <c r="SUJ14"/>
      <c r="SUK14"/>
      <c r="SUL14"/>
      <c r="SUM14"/>
      <c r="SUN14"/>
      <c r="SUO14"/>
      <c r="SUP14"/>
      <c r="SUQ14"/>
      <c r="SUR14"/>
      <c r="SUS14"/>
      <c r="SUT14"/>
      <c r="SUU14"/>
      <c r="SUV14"/>
      <c r="SUW14"/>
      <c r="SUX14"/>
      <c r="SUY14"/>
      <c r="SUZ14"/>
      <c r="SVA14"/>
      <c r="SVB14"/>
      <c r="SVC14"/>
      <c r="SVD14"/>
      <c r="SVE14"/>
      <c r="SVF14"/>
      <c r="SVG14"/>
      <c r="SVH14"/>
      <c r="SVI14"/>
      <c r="SVJ14"/>
      <c r="SVK14"/>
      <c r="SVL14"/>
      <c r="SVM14"/>
      <c r="SVN14"/>
      <c r="SVO14"/>
      <c r="SVP14"/>
      <c r="SVQ14"/>
      <c r="SVR14"/>
      <c r="SVS14"/>
      <c r="SVT14"/>
      <c r="SVU14"/>
      <c r="SVV14"/>
      <c r="SVW14"/>
      <c r="SVX14"/>
      <c r="SVY14"/>
      <c r="SVZ14"/>
      <c r="SWA14"/>
      <c r="SWB14"/>
      <c r="SWC14"/>
      <c r="SWD14"/>
      <c r="SWE14"/>
      <c r="SWF14"/>
      <c r="SWG14"/>
      <c r="SWH14"/>
      <c r="SWI14"/>
      <c r="SWJ14"/>
      <c r="SWK14"/>
      <c r="SWL14"/>
      <c r="SWM14"/>
      <c r="SWN14"/>
      <c r="SWO14"/>
      <c r="SWP14"/>
      <c r="SWQ14"/>
      <c r="SWR14"/>
      <c r="SWS14"/>
      <c r="SWT14"/>
      <c r="SWU14"/>
      <c r="SWV14"/>
      <c r="SWW14"/>
      <c r="SWX14"/>
      <c r="SWY14"/>
      <c r="SWZ14"/>
      <c r="SXA14"/>
      <c r="SXB14"/>
      <c r="SXC14"/>
      <c r="SXD14"/>
      <c r="SXE14"/>
      <c r="SXF14"/>
      <c r="SXG14"/>
      <c r="SXH14"/>
      <c r="SXI14"/>
      <c r="SXJ14"/>
      <c r="SXK14"/>
      <c r="SXL14"/>
      <c r="SXM14"/>
      <c r="SXN14"/>
      <c r="SXO14"/>
      <c r="SXP14"/>
      <c r="SXQ14"/>
      <c r="SXR14"/>
      <c r="SXS14"/>
      <c r="SXT14"/>
      <c r="SXU14"/>
      <c r="SXV14"/>
      <c r="SXW14"/>
      <c r="SXX14"/>
      <c r="SXY14"/>
      <c r="SXZ14"/>
      <c r="SYA14"/>
      <c r="SYB14"/>
      <c r="SYC14"/>
      <c r="SYD14"/>
      <c r="SYE14"/>
      <c r="SYF14"/>
      <c r="SYG14"/>
      <c r="SYH14"/>
      <c r="SYI14"/>
      <c r="SYJ14"/>
      <c r="SYK14"/>
      <c r="SYL14"/>
      <c r="SYM14"/>
      <c r="SYN14"/>
      <c r="SYO14"/>
      <c r="SYP14"/>
      <c r="SYQ14"/>
      <c r="SYR14"/>
      <c r="SYS14"/>
      <c r="SYT14"/>
      <c r="SYU14"/>
      <c r="SYV14"/>
      <c r="SYW14"/>
      <c r="SYX14"/>
      <c r="SYY14"/>
      <c r="SYZ14"/>
      <c r="SZA14"/>
      <c r="SZB14"/>
      <c r="SZC14"/>
      <c r="SZD14"/>
      <c r="SZE14"/>
      <c r="SZF14"/>
      <c r="SZG14"/>
      <c r="SZH14"/>
      <c r="SZI14"/>
      <c r="SZJ14"/>
      <c r="SZK14"/>
      <c r="SZL14"/>
      <c r="SZM14"/>
      <c r="SZN14"/>
      <c r="SZO14"/>
      <c r="SZP14"/>
      <c r="SZQ14"/>
      <c r="SZR14"/>
      <c r="SZS14"/>
      <c r="SZT14"/>
      <c r="SZU14"/>
      <c r="SZV14"/>
      <c r="SZW14"/>
      <c r="SZX14"/>
      <c r="SZY14"/>
      <c r="SZZ14"/>
      <c r="TAA14"/>
      <c r="TAB14"/>
      <c r="TAC14"/>
      <c r="TAD14"/>
      <c r="TAE14"/>
      <c r="TAF14"/>
      <c r="TAG14"/>
      <c r="TAH14"/>
      <c r="TAI14"/>
      <c r="TAJ14"/>
      <c r="TAK14"/>
      <c r="TAL14"/>
      <c r="TAM14"/>
      <c r="TAN14"/>
      <c r="TAO14"/>
      <c r="TAP14"/>
      <c r="TAQ14"/>
      <c r="TAR14"/>
      <c r="TAS14"/>
      <c r="TAT14"/>
      <c r="TAU14"/>
      <c r="TAV14"/>
      <c r="TAW14"/>
      <c r="TAX14"/>
      <c r="TAY14"/>
      <c r="TAZ14"/>
      <c r="TBA14"/>
      <c r="TBB14"/>
      <c r="TBC14"/>
      <c r="TBD14"/>
      <c r="TBE14"/>
      <c r="TBF14"/>
      <c r="TBG14"/>
      <c r="TBH14"/>
      <c r="TBI14"/>
      <c r="TBJ14"/>
      <c r="TBK14"/>
      <c r="TBL14"/>
      <c r="TBM14"/>
      <c r="TBN14"/>
      <c r="TBO14"/>
      <c r="TBP14"/>
      <c r="TBQ14"/>
      <c r="TBR14"/>
      <c r="TBS14"/>
      <c r="TBT14"/>
      <c r="TBU14"/>
      <c r="TBV14"/>
      <c r="TBW14"/>
      <c r="TBX14"/>
      <c r="TBY14"/>
      <c r="TBZ14"/>
      <c r="TCA14"/>
      <c r="TCB14"/>
      <c r="TCC14"/>
      <c r="TCD14"/>
      <c r="TCE14"/>
      <c r="TCF14"/>
      <c r="TCG14"/>
      <c r="TCH14"/>
      <c r="TCI14"/>
      <c r="TCJ14"/>
      <c r="TCK14"/>
      <c r="TCL14"/>
      <c r="TCM14"/>
      <c r="TCN14"/>
      <c r="TCO14"/>
      <c r="TCP14"/>
      <c r="TCQ14"/>
      <c r="TCR14"/>
      <c r="TCS14"/>
      <c r="TCT14"/>
      <c r="TCU14"/>
      <c r="TCV14"/>
      <c r="TCW14"/>
      <c r="TCX14"/>
      <c r="TCY14"/>
      <c r="TCZ14"/>
      <c r="TDA14"/>
      <c r="TDB14"/>
      <c r="TDC14"/>
      <c r="TDD14"/>
      <c r="TDE14"/>
      <c r="TDF14"/>
      <c r="TDG14"/>
      <c r="TDH14"/>
      <c r="TDI14"/>
      <c r="TDJ14"/>
      <c r="TDK14"/>
      <c r="TDL14"/>
      <c r="TDM14"/>
      <c r="TDN14"/>
      <c r="TDO14"/>
      <c r="TDP14"/>
      <c r="TDQ14"/>
      <c r="TDR14"/>
      <c r="TDS14"/>
      <c r="TDT14"/>
      <c r="TDU14"/>
      <c r="TDV14"/>
      <c r="TDW14"/>
      <c r="TDX14"/>
      <c r="TDY14"/>
      <c r="TDZ14"/>
      <c r="TEA14"/>
      <c r="TEB14"/>
      <c r="TEC14"/>
      <c r="TED14"/>
      <c r="TEE14"/>
      <c r="TEF14"/>
      <c r="TEG14"/>
      <c r="TEH14"/>
      <c r="TEI14"/>
      <c r="TEJ14"/>
      <c r="TEK14"/>
      <c r="TEL14"/>
      <c r="TEM14"/>
      <c r="TEN14"/>
      <c r="TEO14"/>
      <c r="TEP14"/>
      <c r="TEQ14"/>
      <c r="TER14"/>
      <c r="TES14"/>
      <c r="TET14"/>
      <c r="TEU14"/>
      <c r="TEV14"/>
      <c r="TEW14"/>
      <c r="TEX14"/>
      <c r="TEY14"/>
      <c r="TEZ14"/>
      <c r="TFA14"/>
      <c r="TFB14"/>
      <c r="TFC14"/>
      <c r="TFD14"/>
      <c r="TFE14"/>
      <c r="TFF14"/>
      <c r="TFG14"/>
      <c r="TFH14"/>
      <c r="TFI14"/>
      <c r="TFJ14"/>
      <c r="TFK14"/>
      <c r="TFL14"/>
      <c r="TFM14"/>
      <c r="TFN14"/>
      <c r="TFO14"/>
      <c r="TFP14"/>
      <c r="TFQ14"/>
      <c r="TFR14"/>
      <c r="TFS14"/>
      <c r="TFT14"/>
      <c r="TFU14"/>
      <c r="TFV14"/>
      <c r="TFW14"/>
      <c r="TFX14"/>
      <c r="TFY14"/>
      <c r="TFZ14"/>
      <c r="TGA14"/>
      <c r="TGB14"/>
      <c r="TGC14"/>
      <c r="TGD14"/>
      <c r="TGE14"/>
      <c r="TGF14"/>
      <c r="TGG14"/>
      <c r="TGH14"/>
      <c r="TGI14"/>
      <c r="TGJ14"/>
      <c r="TGK14"/>
      <c r="TGL14"/>
      <c r="TGM14"/>
      <c r="TGN14"/>
      <c r="TGO14"/>
      <c r="TGP14"/>
      <c r="TGQ14"/>
      <c r="TGR14"/>
      <c r="TGS14"/>
      <c r="TGT14"/>
      <c r="TGU14"/>
      <c r="TGV14"/>
      <c r="TGW14"/>
      <c r="TGX14"/>
      <c r="TGY14"/>
      <c r="TGZ14"/>
      <c r="THA14"/>
      <c r="THB14"/>
      <c r="THC14"/>
      <c r="THD14"/>
      <c r="THE14"/>
      <c r="THF14"/>
      <c r="THG14"/>
      <c r="THH14"/>
      <c r="THI14"/>
      <c r="THJ14"/>
      <c r="THK14"/>
      <c r="THL14"/>
      <c r="THM14"/>
      <c r="THN14"/>
      <c r="THO14"/>
      <c r="THP14"/>
      <c r="THQ14"/>
      <c r="THR14"/>
      <c r="THS14"/>
      <c r="THT14"/>
      <c r="THU14"/>
      <c r="THV14"/>
      <c r="THW14"/>
      <c r="THX14"/>
      <c r="THY14"/>
      <c r="THZ14"/>
      <c r="TIA14"/>
      <c r="TIB14"/>
      <c r="TIC14"/>
      <c r="TID14"/>
      <c r="TIE14"/>
      <c r="TIF14"/>
      <c r="TIG14"/>
      <c r="TIH14"/>
      <c r="TII14"/>
      <c r="TIJ14"/>
      <c r="TIK14"/>
      <c r="TIL14"/>
      <c r="TIM14"/>
      <c r="TIN14"/>
      <c r="TIO14"/>
      <c r="TIP14"/>
      <c r="TIQ14"/>
      <c r="TIR14"/>
      <c r="TIS14"/>
      <c r="TIT14"/>
      <c r="TIU14"/>
      <c r="TIV14"/>
      <c r="TIW14"/>
      <c r="TIX14"/>
      <c r="TIY14"/>
      <c r="TIZ14"/>
      <c r="TJA14"/>
      <c r="TJB14"/>
      <c r="TJC14"/>
      <c r="TJD14"/>
      <c r="TJE14"/>
      <c r="TJF14"/>
      <c r="TJG14"/>
      <c r="TJH14"/>
      <c r="TJI14"/>
      <c r="TJJ14"/>
      <c r="TJK14"/>
      <c r="TJL14"/>
      <c r="TJM14"/>
      <c r="TJN14"/>
      <c r="TJO14"/>
      <c r="TJP14"/>
      <c r="TJQ14"/>
      <c r="TJR14"/>
      <c r="TJS14"/>
      <c r="TJT14"/>
      <c r="TJU14"/>
      <c r="TJV14"/>
      <c r="TJW14"/>
      <c r="TJX14"/>
      <c r="TJY14"/>
      <c r="TJZ14"/>
      <c r="TKA14"/>
      <c r="TKB14"/>
      <c r="TKC14"/>
      <c r="TKD14"/>
      <c r="TKE14"/>
      <c r="TKF14"/>
      <c r="TKG14"/>
      <c r="TKH14"/>
      <c r="TKI14"/>
      <c r="TKJ14"/>
      <c r="TKK14"/>
      <c r="TKL14"/>
      <c r="TKM14"/>
      <c r="TKN14"/>
      <c r="TKO14"/>
      <c r="TKP14"/>
      <c r="TKQ14"/>
      <c r="TKR14"/>
      <c r="TKS14"/>
      <c r="TKT14"/>
      <c r="TKU14"/>
      <c r="TKV14"/>
      <c r="TKW14"/>
      <c r="TKX14"/>
      <c r="TKY14"/>
      <c r="TKZ14"/>
      <c r="TLA14"/>
      <c r="TLB14"/>
      <c r="TLC14"/>
      <c r="TLD14"/>
      <c r="TLE14"/>
      <c r="TLF14"/>
      <c r="TLG14"/>
      <c r="TLH14"/>
      <c r="TLI14"/>
      <c r="TLJ14"/>
      <c r="TLK14"/>
      <c r="TLL14"/>
      <c r="TLM14"/>
      <c r="TLN14"/>
      <c r="TLO14"/>
      <c r="TLP14"/>
      <c r="TLQ14"/>
      <c r="TLR14"/>
      <c r="TLS14"/>
      <c r="TLT14"/>
      <c r="TLU14"/>
      <c r="TLV14"/>
      <c r="TLW14"/>
      <c r="TLX14"/>
      <c r="TLY14"/>
      <c r="TLZ14"/>
      <c r="TMA14"/>
      <c r="TMB14"/>
      <c r="TMC14"/>
      <c r="TMD14"/>
      <c r="TME14"/>
      <c r="TMF14"/>
      <c r="TMG14"/>
      <c r="TMH14"/>
      <c r="TMI14"/>
      <c r="TMJ14"/>
      <c r="TMK14"/>
      <c r="TML14"/>
      <c r="TMM14"/>
      <c r="TMN14"/>
      <c r="TMO14"/>
      <c r="TMP14"/>
      <c r="TMQ14"/>
      <c r="TMR14"/>
      <c r="TMS14"/>
      <c r="TMT14"/>
      <c r="TMU14"/>
      <c r="TMV14"/>
      <c r="TMW14"/>
      <c r="TMX14"/>
      <c r="TMY14"/>
      <c r="TMZ14"/>
      <c r="TNA14"/>
      <c r="TNB14"/>
      <c r="TNC14"/>
      <c r="TND14"/>
      <c r="TNE14"/>
      <c r="TNF14"/>
      <c r="TNG14"/>
      <c r="TNH14"/>
      <c r="TNI14"/>
      <c r="TNJ14"/>
      <c r="TNK14"/>
      <c r="TNL14"/>
      <c r="TNM14"/>
      <c r="TNN14"/>
      <c r="TNO14"/>
      <c r="TNP14"/>
      <c r="TNQ14"/>
      <c r="TNR14"/>
      <c r="TNS14"/>
      <c r="TNT14"/>
      <c r="TNU14"/>
      <c r="TNV14"/>
      <c r="TNW14"/>
      <c r="TNX14"/>
      <c r="TNY14"/>
      <c r="TNZ14"/>
      <c r="TOA14"/>
      <c r="TOB14"/>
      <c r="TOC14"/>
      <c r="TOD14"/>
      <c r="TOE14"/>
      <c r="TOF14"/>
      <c r="TOG14"/>
      <c r="TOH14"/>
      <c r="TOI14"/>
      <c r="TOJ14"/>
      <c r="TOK14"/>
      <c r="TOL14"/>
      <c r="TOM14"/>
      <c r="TON14"/>
      <c r="TOO14"/>
      <c r="TOP14"/>
      <c r="TOQ14"/>
      <c r="TOR14"/>
      <c r="TOS14"/>
      <c r="TOT14"/>
      <c r="TOU14"/>
      <c r="TOV14"/>
      <c r="TOW14"/>
      <c r="TOX14"/>
      <c r="TOY14"/>
      <c r="TOZ14"/>
      <c r="TPA14"/>
      <c r="TPB14"/>
      <c r="TPC14"/>
      <c r="TPD14"/>
      <c r="TPE14"/>
      <c r="TPF14"/>
      <c r="TPG14"/>
      <c r="TPH14"/>
      <c r="TPI14"/>
      <c r="TPJ14"/>
      <c r="TPK14"/>
      <c r="TPL14"/>
      <c r="TPM14"/>
      <c r="TPN14"/>
      <c r="TPO14"/>
      <c r="TPP14"/>
      <c r="TPQ14"/>
      <c r="TPR14"/>
      <c r="TPS14"/>
      <c r="TPT14"/>
      <c r="TPU14"/>
      <c r="TPV14"/>
      <c r="TPW14"/>
      <c r="TPX14"/>
      <c r="TPY14"/>
      <c r="TPZ14"/>
      <c r="TQA14"/>
      <c r="TQB14"/>
      <c r="TQC14"/>
      <c r="TQD14"/>
      <c r="TQE14"/>
      <c r="TQF14"/>
      <c r="TQG14"/>
      <c r="TQH14"/>
      <c r="TQI14"/>
      <c r="TQJ14"/>
      <c r="TQK14"/>
      <c r="TQL14"/>
      <c r="TQM14"/>
      <c r="TQN14"/>
      <c r="TQO14"/>
      <c r="TQP14"/>
      <c r="TQQ14"/>
      <c r="TQR14"/>
      <c r="TQS14"/>
      <c r="TQT14"/>
      <c r="TQU14"/>
      <c r="TQV14"/>
      <c r="TQW14"/>
      <c r="TQX14"/>
      <c r="TQY14"/>
      <c r="TQZ14"/>
      <c r="TRA14"/>
      <c r="TRB14"/>
      <c r="TRC14"/>
      <c r="TRD14"/>
      <c r="TRE14"/>
      <c r="TRF14"/>
      <c r="TRG14"/>
      <c r="TRH14"/>
      <c r="TRI14"/>
      <c r="TRJ14"/>
      <c r="TRK14"/>
      <c r="TRL14"/>
      <c r="TRM14"/>
      <c r="TRN14"/>
      <c r="TRO14"/>
      <c r="TRP14"/>
      <c r="TRQ14"/>
      <c r="TRR14"/>
      <c r="TRS14"/>
      <c r="TRT14"/>
      <c r="TRU14"/>
      <c r="TRV14"/>
      <c r="TRW14"/>
      <c r="TRX14"/>
      <c r="TRY14"/>
      <c r="TRZ14"/>
      <c r="TSA14"/>
      <c r="TSB14"/>
      <c r="TSC14"/>
      <c r="TSD14"/>
      <c r="TSE14"/>
      <c r="TSF14"/>
      <c r="TSG14"/>
      <c r="TSH14"/>
      <c r="TSI14"/>
      <c r="TSJ14"/>
      <c r="TSK14"/>
      <c r="TSL14"/>
      <c r="TSM14"/>
      <c r="TSN14"/>
      <c r="TSO14"/>
      <c r="TSP14"/>
      <c r="TSQ14"/>
      <c r="TSR14"/>
      <c r="TSS14"/>
      <c r="TST14"/>
      <c r="TSU14"/>
      <c r="TSV14"/>
      <c r="TSW14"/>
      <c r="TSX14"/>
      <c r="TSY14"/>
      <c r="TSZ14"/>
      <c r="TTA14"/>
      <c r="TTB14"/>
      <c r="TTC14"/>
      <c r="TTD14"/>
      <c r="TTE14"/>
      <c r="TTF14"/>
      <c r="TTG14"/>
      <c r="TTH14"/>
      <c r="TTI14"/>
      <c r="TTJ14"/>
      <c r="TTK14"/>
      <c r="TTL14"/>
      <c r="TTM14"/>
      <c r="TTN14"/>
      <c r="TTO14"/>
      <c r="TTP14"/>
      <c r="TTQ14"/>
      <c r="TTR14"/>
      <c r="TTS14"/>
      <c r="TTT14"/>
      <c r="TTU14"/>
      <c r="TTV14"/>
      <c r="TTW14"/>
      <c r="TTX14"/>
      <c r="TTY14"/>
      <c r="TTZ14"/>
      <c r="TUA14"/>
      <c r="TUB14"/>
      <c r="TUC14"/>
      <c r="TUD14"/>
      <c r="TUE14"/>
      <c r="TUF14"/>
      <c r="TUG14"/>
      <c r="TUH14"/>
      <c r="TUI14"/>
      <c r="TUJ14"/>
      <c r="TUK14"/>
      <c r="TUL14"/>
      <c r="TUM14"/>
      <c r="TUN14"/>
      <c r="TUO14"/>
      <c r="TUP14"/>
      <c r="TUQ14"/>
      <c r="TUR14"/>
      <c r="TUS14"/>
      <c r="TUT14"/>
      <c r="TUU14"/>
      <c r="TUV14"/>
      <c r="TUW14"/>
      <c r="TUX14"/>
      <c r="TUY14"/>
      <c r="TUZ14"/>
      <c r="TVA14"/>
      <c r="TVB14"/>
      <c r="TVC14"/>
      <c r="TVD14"/>
      <c r="TVE14"/>
      <c r="TVF14"/>
      <c r="TVG14"/>
      <c r="TVH14"/>
      <c r="TVI14"/>
      <c r="TVJ14"/>
      <c r="TVK14"/>
      <c r="TVL14"/>
      <c r="TVM14"/>
      <c r="TVN14"/>
      <c r="TVO14"/>
      <c r="TVP14"/>
      <c r="TVQ14"/>
      <c r="TVR14"/>
      <c r="TVS14"/>
      <c r="TVT14"/>
      <c r="TVU14"/>
      <c r="TVV14"/>
      <c r="TVW14"/>
      <c r="TVX14"/>
      <c r="TVY14"/>
      <c r="TVZ14"/>
      <c r="TWA14"/>
      <c r="TWB14"/>
      <c r="TWC14"/>
      <c r="TWD14"/>
      <c r="TWE14"/>
      <c r="TWF14"/>
      <c r="TWG14"/>
      <c r="TWH14"/>
      <c r="TWI14"/>
      <c r="TWJ14"/>
      <c r="TWK14"/>
      <c r="TWL14"/>
      <c r="TWM14"/>
      <c r="TWN14"/>
      <c r="TWO14"/>
      <c r="TWP14"/>
      <c r="TWQ14"/>
      <c r="TWR14"/>
      <c r="TWS14"/>
      <c r="TWT14"/>
      <c r="TWU14"/>
      <c r="TWV14"/>
      <c r="TWW14"/>
      <c r="TWX14"/>
      <c r="TWY14"/>
      <c r="TWZ14"/>
      <c r="TXA14"/>
      <c r="TXB14"/>
      <c r="TXC14"/>
      <c r="TXD14"/>
      <c r="TXE14"/>
      <c r="TXF14"/>
      <c r="TXG14"/>
      <c r="TXH14"/>
      <c r="TXI14"/>
      <c r="TXJ14"/>
      <c r="TXK14"/>
      <c r="TXL14"/>
      <c r="TXM14"/>
      <c r="TXN14"/>
      <c r="TXO14"/>
      <c r="TXP14"/>
      <c r="TXQ14"/>
      <c r="TXR14"/>
      <c r="TXS14"/>
      <c r="TXT14"/>
      <c r="TXU14"/>
      <c r="TXV14"/>
      <c r="TXW14"/>
      <c r="TXX14"/>
      <c r="TXY14"/>
      <c r="TXZ14"/>
      <c r="TYA14"/>
      <c r="TYB14"/>
      <c r="TYC14"/>
      <c r="TYD14"/>
      <c r="TYE14"/>
      <c r="TYF14"/>
      <c r="TYG14"/>
      <c r="TYH14"/>
      <c r="TYI14"/>
      <c r="TYJ14"/>
      <c r="TYK14"/>
      <c r="TYL14"/>
      <c r="TYM14"/>
      <c r="TYN14"/>
      <c r="TYO14"/>
      <c r="TYP14"/>
      <c r="TYQ14"/>
      <c r="TYR14"/>
      <c r="TYS14"/>
      <c r="TYT14"/>
      <c r="TYU14"/>
      <c r="TYV14"/>
      <c r="TYW14"/>
      <c r="TYX14"/>
      <c r="TYY14"/>
      <c r="TYZ14"/>
      <c r="TZA14"/>
      <c r="TZB14"/>
      <c r="TZC14"/>
      <c r="TZD14"/>
      <c r="TZE14"/>
      <c r="TZF14"/>
      <c r="TZG14"/>
      <c r="TZH14"/>
      <c r="TZI14"/>
      <c r="TZJ14"/>
      <c r="TZK14"/>
      <c r="TZL14"/>
      <c r="TZM14"/>
      <c r="TZN14"/>
      <c r="TZO14"/>
      <c r="TZP14"/>
      <c r="TZQ14"/>
      <c r="TZR14"/>
      <c r="TZS14"/>
      <c r="TZT14"/>
      <c r="TZU14"/>
      <c r="TZV14"/>
      <c r="TZW14"/>
      <c r="TZX14"/>
      <c r="TZY14"/>
      <c r="TZZ14"/>
      <c r="UAA14"/>
      <c r="UAB14"/>
      <c r="UAC14"/>
      <c r="UAD14"/>
      <c r="UAE14"/>
      <c r="UAF14"/>
      <c r="UAG14"/>
      <c r="UAH14"/>
      <c r="UAI14"/>
      <c r="UAJ14"/>
      <c r="UAK14"/>
      <c r="UAL14"/>
      <c r="UAM14"/>
      <c r="UAN14"/>
      <c r="UAO14"/>
      <c r="UAP14"/>
      <c r="UAQ14"/>
      <c r="UAR14"/>
      <c r="UAS14"/>
      <c r="UAT14"/>
      <c r="UAU14"/>
      <c r="UAV14"/>
      <c r="UAW14"/>
      <c r="UAX14"/>
      <c r="UAY14"/>
      <c r="UAZ14"/>
      <c r="UBA14"/>
      <c r="UBB14"/>
      <c r="UBC14"/>
      <c r="UBD14"/>
      <c r="UBE14"/>
      <c r="UBF14"/>
      <c r="UBG14"/>
      <c r="UBH14"/>
      <c r="UBI14"/>
      <c r="UBJ14"/>
      <c r="UBK14"/>
      <c r="UBL14"/>
      <c r="UBM14"/>
      <c r="UBN14"/>
      <c r="UBO14"/>
      <c r="UBP14"/>
      <c r="UBQ14"/>
      <c r="UBR14"/>
      <c r="UBS14"/>
      <c r="UBT14"/>
      <c r="UBU14"/>
      <c r="UBV14"/>
      <c r="UBW14"/>
      <c r="UBX14"/>
      <c r="UBY14"/>
      <c r="UBZ14"/>
      <c r="UCA14"/>
      <c r="UCB14"/>
      <c r="UCC14"/>
      <c r="UCD14"/>
      <c r="UCE14"/>
      <c r="UCF14"/>
      <c r="UCG14"/>
      <c r="UCH14"/>
      <c r="UCI14"/>
      <c r="UCJ14"/>
      <c r="UCK14"/>
      <c r="UCL14"/>
      <c r="UCM14"/>
      <c r="UCN14"/>
      <c r="UCO14"/>
      <c r="UCP14"/>
      <c r="UCQ14"/>
      <c r="UCR14"/>
      <c r="UCS14"/>
      <c r="UCT14"/>
      <c r="UCU14"/>
      <c r="UCV14"/>
      <c r="UCW14"/>
      <c r="UCX14"/>
      <c r="UCY14"/>
      <c r="UCZ14"/>
      <c r="UDA14"/>
      <c r="UDB14"/>
      <c r="UDC14"/>
      <c r="UDD14"/>
      <c r="UDE14"/>
      <c r="UDF14"/>
      <c r="UDG14"/>
      <c r="UDH14"/>
      <c r="UDI14"/>
      <c r="UDJ14"/>
      <c r="UDK14"/>
      <c r="UDL14"/>
      <c r="UDM14"/>
      <c r="UDN14"/>
      <c r="UDO14"/>
      <c r="UDP14"/>
      <c r="UDQ14"/>
      <c r="UDR14"/>
      <c r="UDS14"/>
      <c r="UDT14"/>
      <c r="UDU14"/>
      <c r="UDV14"/>
      <c r="UDW14"/>
      <c r="UDX14"/>
      <c r="UDY14"/>
      <c r="UDZ14"/>
      <c r="UEA14"/>
      <c r="UEB14"/>
      <c r="UEC14"/>
      <c r="UED14"/>
      <c r="UEE14"/>
      <c r="UEF14"/>
      <c r="UEG14"/>
      <c r="UEH14"/>
      <c r="UEI14"/>
      <c r="UEJ14"/>
      <c r="UEK14"/>
      <c r="UEL14"/>
      <c r="UEM14"/>
      <c r="UEN14"/>
      <c r="UEO14"/>
      <c r="UEP14"/>
      <c r="UEQ14"/>
      <c r="UER14"/>
      <c r="UES14"/>
      <c r="UET14"/>
      <c r="UEU14"/>
      <c r="UEV14"/>
      <c r="UEW14"/>
      <c r="UEX14"/>
      <c r="UEY14"/>
      <c r="UEZ14"/>
      <c r="UFA14"/>
      <c r="UFB14"/>
      <c r="UFC14"/>
      <c r="UFD14"/>
      <c r="UFE14"/>
      <c r="UFF14"/>
      <c r="UFG14"/>
      <c r="UFH14"/>
      <c r="UFI14"/>
      <c r="UFJ14"/>
      <c r="UFK14"/>
      <c r="UFL14"/>
      <c r="UFM14"/>
      <c r="UFN14"/>
      <c r="UFO14"/>
      <c r="UFP14"/>
      <c r="UFQ14"/>
      <c r="UFR14"/>
      <c r="UFS14"/>
      <c r="UFT14"/>
      <c r="UFU14"/>
      <c r="UFV14"/>
      <c r="UFW14"/>
      <c r="UFX14"/>
      <c r="UFY14"/>
      <c r="UFZ14"/>
      <c r="UGA14"/>
      <c r="UGB14"/>
      <c r="UGC14"/>
      <c r="UGD14"/>
      <c r="UGE14"/>
      <c r="UGF14"/>
      <c r="UGG14"/>
      <c r="UGH14"/>
      <c r="UGI14"/>
      <c r="UGJ14"/>
      <c r="UGK14"/>
      <c r="UGL14"/>
      <c r="UGM14"/>
      <c r="UGN14"/>
      <c r="UGO14"/>
      <c r="UGP14"/>
      <c r="UGQ14"/>
      <c r="UGR14"/>
      <c r="UGS14"/>
      <c r="UGT14"/>
      <c r="UGU14"/>
      <c r="UGV14"/>
      <c r="UGW14"/>
      <c r="UGX14"/>
      <c r="UGY14"/>
      <c r="UGZ14"/>
      <c r="UHA14"/>
      <c r="UHB14"/>
      <c r="UHC14"/>
      <c r="UHD14"/>
      <c r="UHE14"/>
      <c r="UHF14"/>
      <c r="UHG14"/>
      <c r="UHH14"/>
      <c r="UHI14"/>
      <c r="UHJ14"/>
      <c r="UHK14"/>
      <c r="UHL14"/>
      <c r="UHM14"/>
      <c r="UHN14"/>
      <c r="UHO14"/>
      <c r="UHP14"/>
      <c r="UHQ14"/>
      <c r="UHR14"/>
      <c r="UHS14"/>
      <c r="UHT14"/>
      <c r="UHU14"/>
      <c r="UHV14"/>
      <c r="UHW14"/>
      <c r="UHX14"/>
      <c r="UHY14"/>
      <c r="UHZ14"/>
      <c r="UIA14"/>
      <c r="UIB14"/>
      <c r="UIC14"/>
      <c r="UID14"/>
      <c r="UIE14"/>
      <c r="UIF14"/>
      <c r="UIG14"/>
      <c r="UIH14"/>
      <c r="UII14"/>
      <c r="UIJ14"/>
      <c r="UIK14"/>
      <c r="UIL14"/>
      <c r="UIM14"/>
      <c r="UIN14"/>
      <c r="UIO14"/>
      <c r="UIP14"/>
      <c r="UIQ14"/>
      <c r="UIR14"/>
      <c r="UIS14"/>
      <c r="UIT14"/>
      <c r="UIU14"/>
      <c r="UIV14"/>
      <c r="UIW14"/>
      <c r="UIX14"/>
      <c r="UIY14"/>
      <c r="UIZ14"/>
      <c r="UJA14"/>
      <c r="UJB14"/>
      <c r="UJC14"/>
      <c r="UJD14"/>
      <c r="UJE14"/>
      <c r="UJF14"/>
      <c r="UJG14"/>
      <c r="UJH14"/>
      <c r="UJI14"/>
      <c r="UJJ14"/>
      <c r="UJK14"/>
      <c r="UJL14"/>
      <c r="UJM14"/>
      <c r="UJN14"/>
      <c r="UJO14"/>
      <c r="UJP14"/>
      <c r="UJQ14"/>
      <c r="UJR14"/>
      <c r="UJS14"/>
      <c r="UJT14"/>
      <c r="UJU14"/>
      <c r="UJV14"/>
      <c r="UJW14"/>
      <c r="UJX14"/>
      <c r="UJY14"/>
      <c r="UJZ14"/>
      <c r="UKA14"/>
      <c r="UKB14"/>
      <c r="UKC14"/>
      <c r="UKD14"/>
      <c r="UKE14"/>
      <c r="UKF14"/>
      <c r="UKG14"/>
      <c r="UKH14"/>
      <c r="UKI14"/>
      <c r="UKJ14"/>
      <c r="UKK14"/>
      <c r="UKL14"/>
      <c r="UKM14"/>
      <c r="UKN14"/>
      <c r="UKO14"/>
      <c r="UKP14"/>
      <c r="UKQ14"/>
      <c r="UKR14"/>
      <c r="UKS14"/>
      <c r="UKT14"/>
      <c r="UKU14"/>
      <c r="UKV14"/>
      <c r="UKW14"/>
      <c r="UKX14"/>
      <c r="UKY14"/>
      <c r="UKZ14"/>
      <c r="ULA14"/>
      <c r="ULB14"/>
      <c r="ULC14"/>
      <c r="ULD14"/>
      <c r="ULE14"/>
      <c r="ULF14"/>
      <c r="ULG14"/>
      <c r="ULH14"/>
      <c r="ULI14"/>
      <c r="ULJ14"/>
      <c r="ULK14"/>
      <c r="ULL14"/>
      <c r="ULM14"/>
      <c r="ULN14"/>
      <c r="ULO14"/>
      <c r="ULP14"/>
      <c r="ULQ14"/>
      <c r="ULR14"/>
      <c r="ULS14"/>
      <c r="ULT14"/>
      <c r="ULU14"/>
      <c r="ULV14"/>
      <c r="ULW14"/>
      <c r="ULX14"/>
      <c r="ULY14"/>
      <c r="ULZ14"/>
      <c r="UMA14"/>
      <c r="UMB14"/>
      <c r="UMC14"/>
      <c r="UMD14"/>
      <c r="UME14"/>
      <c r="UMF14"/>
      <c r="UMG14"/>
      <c r="UMH14"/>
      <c r="UMI14"/>
      <c r="UMJ14"/>
      <c r="UMK14"/>
      <c r="UML14"/>
      <c r="UMM14"/>
      <c r="UMN14"/>
      <c r="UMO14"/>
      <c r="UMP14"/>
      <c r="UMQ14"/>
      <c r="UMR14"/>
      <c r="UMS14"/>
      <c r="UMT14"/>
      <c r="UMU14"/>
      <c r="UMV14"/>
      <c r="UMW14"/>
      <c r="UMX14"/>
      <c r="UMY14"/>
      <c r="UMZ14"/>
      <c r="UNA14"/>
      <c r="UNB14"/>
      <c r="UNC14"/>
      <c r="UND14"/>
      <c r="UNE14"/>
      <c r="UNF14"/>
      <c r="UNG14"/>
      <c r="UNH14"/>
      <c r="UNI14"/>
      <c r="UNJ14"/>
      <c r="UNK14"/>
      <c r="UNL14"/>
      <c r="UNM14"/>
      <c r="UNN14"/>
      <c r="UNO14"/>
      <c r="UNP14"/>
      <c r="UNQ14"/>
      <c r="UNR14"/>
      <c r="UNS14"/>
      <c r="UNT14"/>
      <c r="UNU14"/>
      <c r="UNV14"/>
      <c r="UNW14"/>
      <c r="UNX14"/>
      <c r="UNY14"/>
      <c r="UNZ14"/>
      <c r="UOA14"/>
      <c r="UOB14"/>
      <c r="UOC14"/>
      <c r="UOD14"/>
      <c r="UOE14"/>
      <c r="UOF14"/>
      <c r="UOG14"/>
      <c r="UOH14"/>
      <c r="UOI14"/>
      <c r="UOJ14"/>
      <c r="UOK14"/>
      <c r="UOL14"/>
      <c r="UOM14"/>
      <c r="UON14"/>
      <c r="UOO14"/>
      <c r="UOP14"/>
      <c r="UOQ14"/>
      <c r="UOR14"/>
      <c r="UOS14"/>
      <c r="UOT14"/>
      <c r="UOU14"/>
      <c r="UOV14"/>
      <c r="UOW14"/>
      <c r="UOX14"/>
      <c r="UOY14"/>
      <c r="UOZ14"/>
      <c r="UPA14"/>
      <c r="UPB14"/>
      <c r="UPC14"/>
      <c r="UPD14"/>
      <c r="UPE14"/>
      <c r="UPF14"/>
      <c r="UPG14"/>
      <c r="UPH14"/>
      <c r="UPI14"/>
      <c r="UPJ14"/>
      <c r="UPK14"/>
      <c r="UPL14"/>
      <c r="UPM14"/>
      <c r="UPN14"/>
      <c r="UPO14"/>
      <c r="UPP14"/>
      <c r="UPQ14"/>
      <c r="UPR14"/>
      <c r="UPS14"/>
      <c r="UPT14"/>
      <c r="UPU14"/>
      <c r="UPV14"/>
      <c r="UPW14"/>
      <c r="UPX14"/>
      <c r="UPY14"/>
      <c r="UPZ14"/>
      <c r="UQA14"/>
      <c r="UQB14"/>
      <c r="UQC14"/>
      <c r="UQD14"/>
      <c r="UQE14"/>
      <c r="UQF14"/>
      <c r="UQG14"/>
      <c r="UQH14"/>
      <c r="UQI14"/>
      <c r="UQJ14"/>
      <c r="UQK14"/>
      <c r="UQL14"/>
      <c r="UQM14"/>
      <c r="UQN14"/>
      <c r="UQO14"/>
      <c r="UQP14"/>
      <c r="UQQ14"/>
      <c r="UQR14"/>
      <c r="UQS14"/>
      <c r="UQT14"/>
      <c r="UQU14"/>
      <c r="UQV14"/>
      <c r="UQW14"/>
      <c r="UQX14"/>
      <c r="UQY14"/>
      <c r="UQZ14"/>
      <c r="URA14"/>
      <c r="URB14"/>
      <c r="URC14"/>
      <c r="URD14"/>
      <c r="URE14"/>
      <c r="URF14"/>
      <c r="URG14"/>
      <c r="URH14"/>
      <c r="URI14"/>
      <c r="URJ14"/>
      <c r="URK14"/>
      <c r="URL14"/>
      <c r="URM14"/>
      <c r="URN14"/>
      <c r="URO14"/>
      <c r="URP14"/>
      <c r="URQ14"/>
      <c r="URR14"/>
      <c r="URS14"/>
      <c r="URT14"/>
      <c r="URU14"/>
      <c r="URV14"/>
      <c r="URW14"/>
      <c r="URX14"/>
      <c r="URY14"/>
      <c r="URZ14"/>
      <c r="USA14"/>
      <c r="USB14"/>
      <c r="USC14"/>
      <c r="USD14"/>
      <c r="USE14"/>
      <c r="USF14"/>
      <c r="USG14"/>
      <c r="USH14"/>
      <c r="USI14"/>
      <c r="USJ14"/>
      <c r="USK14"/>
      <c r="USL14"/>
      <c r="USM14"/>
      <c r="USN14"/>
      <c r="USO14"/>
      <c r="USP14"/>
      <c r="USQ14"/>
      <c r="USR14"/>
      <c r="USS14"/>
      <c r="UST14"/>
      <c r="USU14"/>
      <c r="USV14"/>
      <c r="USW14"/>
      <c r="USX14"/>
      <c r="USY14"/>
      <c r="USZ14"/>
      <c r="UTA14"/>
      <c r="UTB14"/>
      <c r="UTC14"/>
      <c r="UTD14"/>
      <c r="UTE14"/>
      <c r="UTF14"/>
      <c r="UTG14"/>
      <c r="UTH14"/>
      <c r="UTI14"/>
      <c r="UTJ14"/>
      <c r="UTK14"/>
      <c r="UTL14"/>
      <c r="UTM14"/>
      <c r="UTN14"/>
      <c r="UTO14"/>
      <c r="UTP14"/>
      <c r="UTQ14"/>
      <c r="UTR14"/>
      <c r="UTS14"/>
      <c r="UTT14"/>
      <c r="UTU14"/>
      <c r="UTV14"/>
      <c r="UTW14"/>
      <c r="UTX14"/>
      <c r="UTY14"/>
      <c r="UTZ14"/>
      <c r="UUA14"/>
      <c r="UUB14"/>
      <c r="UUC14"/>
      <c r="UUD14"/>
      <c r="UUE14"/>
      <c r="UUF14"/>
      <c r="UUG14"/>
      <c r="UUH14"/>
      <c r="UUI14"/>
      <c r="UUJ14"/>
      <c r="UUK14"/>
      <c r="UUL14"/>
      <c r="UUM14"/>
      <c r="UUN14"/>
      <c r="UUO14"/>
      <c r="UUP14"/>
      <c r="UUQ14"/>
      <c r="UUR14"/>
      <c r="UUS14"/>
      <c r="UUT14"/>
      <c r="UUU14"/>
      <c r="UUV14"/>
      <c r="UUW14"/>
      <c r="UUX14"/>
      <c r="UUY14"/>
      <c r="UUZ14"/>
      <c r="UVA14"/>
      <c r="UVB14"/>
      <c r="UVC14"/>
      <c r="UVD14"/>
      <c r="UVE14"/>
      <c r="UVF14"/>
      <c r="UVG14"/>
      <c r="UVH14"/>
      <c r="UVI14"/>
      <c r="UVJ14"/>
      <c r="UVK14"/>
      <c r="UVL14"/>
      <c r="UVM14"/>
      <c r="UVN14"/>
      <c r="UVO14"/>
      <c r="UVP14"/>
      <c r="UVQ14"/>
      <c r="UVR14"/>
      <c r="UVS14"/>
      <c r="UVT14"/>
      <c r="UVU14"/>
      <c r="UVV14"/>
      <c r="UVW14"/>
      <c r="UVX14"/>
      <c r="UVY14"/>
      <c r="UVZ14"/>
      <c r="UWA14"/>
      <c r="UWB14"/>
      <c r="UWC14"/>
      <c r="UWD14"/>
      <c r="UWE14"/>
      <c r="UWF14"/>
      <c r="UWG14"/>
      <c r="UWH14"/>
      <c r="UWI14"/>
      <c r="UWJ14"/>
      <c r="UWK14"/>
      <c r="UWL14"/>
      <c r="UWM14"/>
      <c r="UWN14"/>
      <c r="UWO14"/>
      <c r="UWP14"/>
      <c r="UWQ14"/>
      <c r="UWR14"/>
      <c r="UWS14"/>
      <c r="UWT14"/>
      <c r="UWU14"/>
      <c r="UWV14"/>
      <c r="UWW14"/>
      <c r="UWX14"/>
      <c r="UWY14"/>
      <c r="UWZ14"/>
      <c r="UXA14"/>
      <c r="UXB14"/>
      <c r="UXC14"/>
      <c r="UXD14"/>
      <c r="UXE14"/>
      <c r="UXF14"/>
      <c r="UXG14"/>
      <c r="UXH14"/>
      <c r="UXI14"/>
      <c r="UXJ14"/>
      <c r="UXK14"/>
      <c r="UXL14"/>
      <c r="UXM14"/>
      <c r="UXN14"/>
      <c r="UXO14"/>
      <c r="UXP14"/>
      <c r="UXQ14"/>
      <c r="UXR14"/>
      <c r="UXS14"/>
      <c r="UXT14"/>
      <c r="UXU14"/>
      <c r="UXV14"/>
      <c r="UXW14"/>
      <c r="UXX14"/>
      <c r="UXY14"/>
      <c r="UXZ14"/>
      <c r="UYA14"/>
      <c r="UYB14"/>
      <c r="UYC14"/>
      <c r="UYD14"/>
      <c r="UYE14"/>
      <c r="UYF14"/>
      <c r="UYG14"/>
      <c r="UYH14"/>
      <c r="UYI14"/>
      <c r="UYJ14"/>
      <c r="UYK14"/>
      <c r="UYL14"/>
      <c r="UYM14"/>
      <c r="UYN14"/>
      <c r="UYO14"/>
      <c r="UYP14"/>
      <c r="UYQ14"/>
      <c r="UYR14"/>
      <c r="UYS14"/>
      <c r="UYT14"/>
      <c r="UYU14"/>
      <c r="UYV14"/>
      <c r="UYW14"/>
      <c r="UYX14"/>
      <c r="UYY14"/>
      <c r="UYZ14"/>
      <c r="UZA14"/>
      <c r="UZB14"/>
      <c r="UZC14"/>
      <c r="UZD14"/>
      <c r="UZE14"/>
      <c r="UZF14"/>
      <c r="UZG14"/>
      <c r="UZH14"/>
      <c r="UZI14"/>
      <c r="UZJ14"/>
      <c r="UZK14"/>
      <c r="UZL14"/>
      <c r="UZM14"/>
      <c r="UZN14"/>
      <c r="UZO14"/>
      <c r="UZP14"/>
      <c r="UZQ14"/>
      <c r="UZR14"/>
      <c r="UZS14"/>
      <c r="UZT14"/>
      <c r="UZU14"/>
      <c r="UZV14"/>
      <c r="UZW14"/>
      <c r="UZX14"/>
      <c r="UZY14"/>
      <c r="UZZ14"/>
      <c r="VAA14"/>
      <c r="VAB14"/>
      <c r="VAC14"/>
      <c r="VAD14"/>
      <c r="VAE14"/>
      <c r="VAF14"/>
      <c r="VAG14"/>
      <c r="VAH14"/>
      <c r="VAI14"/>
      <c r="VAJ14"/>
      <c r="VAK14"/>
      <c r="VAL14"/>
      <c r="VAM14"/>
      <c r="VAN14"/>
      <c r="VAO14"/>
      <c r="VAP14"/>
      <c r="VAQ14"/>
      <c r="VAR14"/>
      <c r="VAS14"/>
      <c r="VAT14"/>
      <c r="VAU14"/>
      <c r="VAV14"/>
      <c r="VAW14"/>
      <c r="VAX14"/>
      <c r="VAY14"/>
      <c r="VAZ14"/>
      <c r="VBA14"/>
      <c r="VBB14"/>
      <c r="VBC14"/>
      <c r="VBD14"/>
      <c r="VBE14"/>
      <c r="VBF14"/>
      <c r="VBG14"/>
      <c r="VBH14"/>
      <c r="VBI14"/>
      <c r="VBJ14"/>
      <c r="VBK14"/>
      <c r="VBL14"/>
      <c r="VBM14"/>
      <c r="VBN14"/>
      <c r="VBO14"/>
      <c r="VBP14"/>
      <c r="VBQ14"/>
      <c r="VBR14"/>
      <c r="VBS14"/>
      <c r="VBT14"/>
      <c r="VBU14"/>
      <c r="VBV14"/>
      <c r="VBW14"/>
      <c r="VBX14"/>
      <c r="VBY14"/>
      <c r="VBZ14"/>
      <c r="VCA14"/>
      <c r="VCB14"/>
      <c r="VCC14"/>
      <c r="VCD14"/>
      <c r="VCE14"/>
      <c r="VCF14"/>
      <c r="VCG14"/>
      <c r="VCH14"/>
      <c r="VCI14"/>
      <c r="VCJ14"/>
      <c r="VCK14"/>
      <c r="VCL14"/>
      <c r="VCM14"/>
      <c r="VCN14"/>
      <c r="VCO14"/>
      <c r="VCP14"/>
      <c r="VCQ14"/>
      <c r="VCR14"/>
      <c r="VCS14"/>
      <c r="VCT14"/>
      <c r="VCU14"/>
      <c r="VCV14"/>
      <c r="VCW14"/>
      <c r="VCX14"/>
      <c r="VCY14"/>
      <c r="VCZ14"/>
      <c r="VDA14"/>
      <c r="VDB14"/>
      <c r="VDC14"/>
      <c r="VDD14"/>
      <c r="VDE14"/>
      <c r="VDF14"/>
      <c r="VDG14"/>
      <c r="VDH14"/>
      <c r="VDI14"/>
      <c r="VDJ14"/>
      <c r="VDK14"/>
      <c r="VDL14"/>
      <c r="VDM14"/>
      <c r="VDN14"/>
      <c r="VDO14"/>
      <c r="VDP14"/>
      <c r="VDQ14"/>
      <c r="VDR14"/>
      <c r="VDS14"/>
      <c r="VDT14"/>
      <c r="VDU14"/>
      <c r="VDV14"/>
      <c r="VDW14"/>
      <c r="VDX14"/>
      <c r="VDY14"/>
      <c r="VDZ14"/>
      <c r="VEA14"/>
      <c r="VEB14"/>
      <c r="VEC14"/>
      <c r="VED14"/>
      <c r="VEE14"/>
      <c r="VEF14"/>
      <c r="VEG14"/>
      <c r="VEH14"/>
      <c r="VEI14"/>
      <c r="VEJ14"/>
      <c r="VEK14"/>
      <c r="VEL14"/>
      <c r="VEM14"/>
      <c r="VEN14"/>
      <c r="VEO14"/>
      <c r="VEP14"/>
      <c r="VEQ14"/>
      <c r="VER14"/>
      <c r="VES14"/>
      <c r="VET14"/>
      <c r="VEU14"/>
      <c r="VEV14"/>
      <c r="VEW14"/>
      <c r="VEX14"/>
      <c r="VEY14"/>
      <c r="VEZ14"/>
      <c r="VFA14"/>
      <c r="VFB14"/>
      <c r="VFC14"/>
      <c r="VFD14"/>
      <c r="VFE14"/>
      <c r="VFF14"/>
      <c r="VFG14"/>
      <c r="VFH14"/>
      <c r="VFI14"/>
      <c r="VFJ14"/>
      <c r="VFK14"/>
      <c r="VFL14"/>
      <c r="VFM14"/>
      <c r="VFN14"/>
      <c r="VFO14"/>
      <c r="VFP14"/>
      <c r="VFQ14"/>
      <c r="VFR14"/>
      <c r="VFS14"/>
      <c r="VFT14"/>
      <c r="VFU14"/>
      <c r="VFV14"/>
      <c r="VFW14"/>
      <c r="VFX14"/>
      <c r="VFY14"/>
      <c r="VFZ14"/>
      <c r="VGA14"/>
      <c r="VGB14"/>
      <c r="VGC14"/>
      <c r="VGD14"/>
      <c r="VGE14"/>
      <c r="VGF14"/>
      <c r="VGG14"/>
      <c r="VGH14"/>
      <c r="VGI14"/>
      <c r="VGJ14"/>
      <c r="VGK14"/>
      <c r="VGL14"/>
      <c r="VGM14"/>
      <c r="VGN14"/>
      <c r="VGO14"/>
      <c r="VGP14"/>
      <c r="VGQ14"/>
      <c r="VGR14"/>
      <c r="VGS14"/>
      <c r="VGT14"/>
      <c r="VGU14"/>
      <c r="VGV14"/>
      <c r="VGW14"/>
      <c r="VGX14"/>
      <c r="VGY14"/>
      <c r="VGZ14"/>
      <c r="VHA14"/>
      <c r="VHB14"/>
      <c r="VHC14"/>
      <c r="VHD14"/>
      <c r="VHE14"/>
      <c r="VHF14"/>
      <c r="VHG14"/>
      <c r="VHH14"/>
      <c r="VHI14"/>
      <c r="VHJ14"/>
      <c r="VHK14"/>
      <c r="VHL14"/>
      <c r="VHM14"/>
      <c r="VHN14"/>
      <c r="VHO14"/>
      <c r="VHP14"/>
      <c r="VHQ14"/>
      <c r="VHR14"/>
      <c r="VHS14"/>
      <c r="VHT14"/>
      <c r="VHU14"/>
      <c r="VHV14"/>
      <c r="VHW14"/>
      <c r="VHX14"/>
      <c r="VHY14"/>
      <c r="VHZ14"/>
      <c r="VIA14"/>
      <c r="VIB14"/>
      <c r="VIC14"/>
      <c r="VID14"/>
      <c r="VIE14"/>
      <c r="VIF14"/>
      <c r="VIG14"/>
      <c r="VIH14"/>
      <c r="VII14"/>
      <c r="VIJ14"/>
      <c r="VIK14"/>
      <c r="VIL14"/>
      <c r="VIM14"/>
      <c r="VIN14"/>
      <c r="VIO14"/>
      <c r="VIP14"/>
      <c r="VIQ14"/>
      <c r="VIR14"/>
      <c r="VIS14"/>
      <c r="VIT14"/>
      <c r="VIU14"/>
      <c r="VIV14"/>
      <c r="VIW14"/>
      <c r="VIX14"/>
      <c r="VIY14"/>
      <c r="VIZ14"/>
      <c r="VJA14"/>
      <c r="VJB14"/>
      <c r="VJC14"/>
      <c r="VJD14"/>
      <c r="VJE14"/>
      <c r="VJF14"/>
      <c r="VJG14"/>
      <c r="VJH14"/>
      <c r="VJI14"/>
      <c r="VJJ14"/>
      <c r="VJK14"/>
      <c r="VJL14"/>
      <c r="VJM14"/>
      <c r="VJN14"/>
      <c r="VJO14"/>
      <c r="VJP14"/>
      <c r="VJQ14"/>
      <c r="VJR14"/>
      <c r="VJS14"/>
      <c r="VJT14"/>
      <c r="VJU14"/>
      <c r="VJV14"/>
      <c r="VJW14"/>
      <c r="VJX14"/>
      <c r="VJY14"/>
      <c r="VJZ14"/>
      <c r="VKA14"/>
      <c r="VKB14"/>
      <c r="VKC14"/>
      <c r="VKD14"/>
      <c r="VKE14"/>
      <c r="VKF14"/>
      <c r="VKG14"/>
      <c r="VKH14"/>
      <c r="VKI14"/>
      <c r="VKJ14"/>
      <c r="VKK14"/>
      <c r="VKL14"/>
      <c r="VKM14"/>
      <c r="VKN14"/>
      <c r="VKO14"/>
      <c r="VKP14"/>
      <c r="VKQ14"/>
      <c r="VKR14"/>
      <c r="VKS14"/>
      <c r="VKT14"/>
      <c r="VKU14"/>
      <c r="VKV14"/>
      <c r="VKW14"/>
      <c r="VKX14"/>
      <c r="VKY14"/>
      <c r="VKZ14"/>
      <c r="VLA14"/>
      <c r="VLB14"/>
      <c r="VLC14"/>
      <c r="VLD14"/>
      <c r="VLE14"/>
      <c r="VLF14"/>
      <c r="VLG14"/>
      <c r="VLH14"/>
      <c r="VLI14"/>
      <c r="VLJ14"/>
      <c r="VLK14"/>
      <c r="VLL14"/>
      <c r="VLM14"/>
      <c r="VLN14"/>
      <c r="VLO14"/>
      <c r="VLP14"/>
      <c r="VLQ14"/>
      <c r="VLR14"/>
      <c r="VLS14"/>
      <c r="VLT14"/>
      <c r="VLU14"/>
      <c r="VLV14"/>
      <c r="VLW14"/>
      <c r="VLX14"/>
      <c r="VLY14"/>
      <c r="VLZ14"/>
      <c r="VMA14"/>
      <c r="VMB14"/>
      <c r="VMC14"/>
      <c r="VMD14"/>
      <c r="VME14"/>
      <c r="VMF14"/>
      <c r="VMG14"/>
      <c r="VMH14"/>
      <c r="VMI14"/>
      <c r="VMJ14"/>
      <c r="VMK14"/>
      <c r="VML14"/>
      <c r="VMM14"/>
      <c r="VMN14"/>
      <c r="VMO14"/>
      <c r="VMP14"/>
      <c r="VMQ14"/>
      <c r="VMR14"/>
      <c r="VMS14"/>
      <c r="VMT14"/>
      <c r="VMU14"/>
      <c r="VMV14"/>
      <c r="VMW14"/>
      <c r="VMX14"/>
      <c r="VMY14"/>
      <c r="VMZ14"/>
      <c r="VNA14"/>
      <c r="VNB14"/>
      <c r="VNC14"/>
      <c r="VND14"/>
      <c r="VNE14"/>
      <c r="VNF14"/>
      <c r="VNG14"/>
      <c r="VNH14"/>
      <c r="VNI14"/>
      <c r="VNJ14"/>
      <c r="VNK14"/>
      <c r="VNL14"/>
      <c r="VNM14"/>
      <c r="VNN14"/>
      <c r="VNO14"/>
      <c r="VNP14"/>
      <c r="VNQ14"/>
      <c r="VNR14"/>
      <c r="VNS14"/>
      <c r="VNT14"/>
      <c r="VNU14"/>
      <c r="VNV14"/>
      <c r="VNW14"/>
      <c r="VNX14"/>
      <c r="VNY14"/>
      <c r="VNZ14"/>
      <c r="VOA14"/>
      <c r="VOB14"/>
      <c r="VOC14"/>
      <c r="VOD14"/>
      <c r="VOE14"/>
      <c r="VOF14"/>
      <c r="VOG14"/>
      <c r="VOH14"/>
      <c r="VOI14"/>
      <c r="VOJ14"/>
      <c r="VOK14"/>
      <c r="VOL14"/>
      <c r="VOM14"/>
      <c r="VON14"/>
      <c r="VOO14"/>
      <c r="VOP14"/>
      <c r="VOQ14"/>
      <c r="VOR14"/>
      <c r="VOS14"/>
      <c r="VOT14"/>
      <c r="VOU14"/>
      <c r="VOV14"/>
      <c r="VOW14"/>
      <c r="VOX14"/>
      <c r="VOY14"/>
      <c r="VOZ14"/>
      <c r="VPA14"/>
      <c r="VPB14"/>
      <c r="VPC14"/>
      <c r="VPD14"/>
      <c r="VPE14"/>
      <c r="VPF14"/>
      <c r="VPG14"/>
      <c r="VPH14"/>
      <c r="VPI14"/>
      <c r="VPJ14"/>
      <c r="VPK14"/>
      <c r="VPL14"/>
      <c r="VPM14"/>
      <c r="VPN14"/>
      <c r="VPO14"/>
      <c r="VPP14"/>
      <c r="VPQ14"/>
      <c r="VPR14"/>
      <c r="VPS14"/>
      <c r="VPT14"/>
      <c r="VPU14"/>
      <c r="VPV14"/>
      <c r="VPW14"/>
      <c r="VPX14"/>
      <c r="VPY14"/>
      <c r="VPZ14"/>
      <c r="VQA14"/>
      <c r="VQB14"/>
      <c r="VQC14"/>
      <c r="VQD14"/>
      <c r="VQE14"/>
      <c r="VQF14"/>
      <c r="VQG14"/>
      <c r="VQH14"/>
      <c r="VQI14"/>
      <c r="VQJ14"/>
      <c r="VQK14"/>
      <c r="VQL14"/>
      <c r="VQM14"/>
      <c r="VQN14"/>
      <c r="VQO14"/>
      <c r="VQP14"/>
      <c r="VQQ14"/>
      <c r="VQR14"/>
      <c r="VQS14"/>
      <c r="VQT14"/>
      <c r="VQU14"/>
      <c r="VQV14"/>
      <c r="VQW14"/>
      <c r="VQX14"/>
      <c r="VQY14"/>
      <c r="VQZ14"/>
      <c r="VRA14"/>
      <c r="VRB14"/>
      <c r="VRC14"/>
      <c r="VRD14"/>
      <c r="VRE14"/>
      <c r="VRF14"/>
      <c r="VRG14"/>
      <c r="VRH14"/>
      <c r="VRI14"/>
      <c r="VRJ14"/>
      <c r="VRK14"/>
      <c r="VRL14"/>
      <c r="VRM14"/>
      <c r="VRN14"/>
      <c r="VRO14"/>
      <c r="VRP14"/>
      <c r="VRQ14"/>
      <c r="VRR14"/>
      <c r="VRS14"/>
      <c r="VRT14"/>
      <c r="VRU14"/>
      <c r="VRV14"/>
      <c r="VRW14"/>
      <c r="VRX14"/>
      <c r="VRY14"/>
      <c r="VRZ14"/>
      <c r="VSA14"/>
      <c r="VSB14"/>
      <c r="VSC14"/>
      <c r="VSD14"/>
      <c r="VSE14"/>
      <c r="VSF14"/>
      <c r="VSG14"/>
      <c r="VSH14"/>
      <c r="VSI14"/>
      <c r="VSJ14"/>
      <c r="VSK14"/>
      <c r="VSL14"/>
      <c r="VSM14"/>
      <c r="VSN14"/>
      <c r="VSO14"/>
      <c r="VSP14"/>
      <c r="VSQ14"/>
      <c r="VSR14"/>
      <c r="VSS14"/>
      <c r="VST14"/>
      <c r="VSU14"/>
      <c r="VSV14"/>
      <c r="VSW14"/>
      <c r="VSX14"/>
      <c r="VSY14"/>
      <c r="VSZ14"/>
      <c r="VTA14"/>
      <c r="VTB14"/>
      <c r="VTC14"/>
      <c r="VTD14"/>
      <c r="VTE14"/>
      <c r="VTF14"/>
      <c r="VTG14"/>
      <c r="VTH14"/>
      <c r="VTI14"/>
      <c r="VTJ14"/>
      <c r="VTK14"/>
      <c r="VTL14"/>
      <c r="VTM14"/>
      <c r="VTN14"/>
      <c r="VTO14"/>
      <c r="VTP14"/>
      <c r="VTQ14"/>
      <c r="VTR14"/>
      <c r="VTS14"/>
      <c r="VTT14"/>
      <c r="VTU14"/>
      <c r="VTV14"/>
      <c r="VTW14"/>
      <c r="VTX14"/>
      <c r="VTY14"/>
      <c r="VTZ14"/>
      <c r="VUA14"/>
      <c r="VUB14"/>
      <c r="VUC14"/>
      <c r="VUD14"/>
      <c r="VUE14"/>
      <c r="VUF14"/>
      <c r="VUG14"/>
      <c r="VUH14"/>
      <c r="VUI14"/>
      <c r="VUJ14"/>
      <c r="VUK14"/>
      <c r="VUL14"/>
      <c r="VUM14"/>
      <c r="VUN14"/>
      <c r="VUO14"/>
      <c r="VUP14"/>
      <c r="VUQ14"/>
      <c r="VUR14"/>
      <c r="VUS14"/>
      <c r="VUT14"/>
      <c r="VUU14"/>
      <c r="VUV14"/>
      <c r="VUW14"/>
      <c r="VUX14"/>
      <c r="VUY14"/>
      <c r="VUZ14"/>
      <c r="VVA14"/>
      <c r="VVB14"/>
      <c r="VVC14"/>
      <c r="VVD14"/>
      <c r="VVE14"/>
      <c r="VVF14"/>
      <c r="VVG14"/>
      <c r="VVH14"/>
      <c r="VVI14"/>
      <c r="VVJ14"/>
      <c r="VVK14"/>
      <c r="VVL14"/>
      <c r="VVM14"/>
      <c r="VVN14"/>
      <c r="VVO14"/>
      <c r="VVP14"/>
      <c r="VVQ14"/>
      <c r="VVR14"/>
      <c r="VVS14"/>
      <c r="VVT14"/>
      <c r="VVU14"/>
      <c r="VVV14"/>
      <c r="VVW14"/>
      <c r="VVX14"/>
      <c r="VVY14"/>
      <c r="VVZ14"/>
      <c r="VWA14"/>
      <c r="VWB14"/>
      <c r="VWC14"/>
      <c r="VWD14"/>
      <c r="VWE14"/>
      <c r="VWF14"/>
      <c r="VWG14"/>
      <c r="VWH14"/>
      <c r="VWI14"/>
      <c r="VWJ14"/>
      <c r="VWK14"/>
      <c r="VWL14"/>
      <c r="VWM14"/>
      <c r="VWN14"/>
      <c r="VWO14"/>
      <c r="VWP14"/>
      <c r="VWQ14"/>
      <c r="VWR14"/>
      <c r="VWS14"/>
      <c r="VWT14"/>
      <c r="VWU14"/>
      <c r="VWV14"/>
      <c r="VWW14"/>
      <c r="VWX14"/>
      <c r="VWY14"/>
      <c r="VWZ14"/>
      <c r="VXA14"/>
      <c r="VXB14"/>
      <c r="VXC14"/>
      <c r="VXD14"/>
      <c r="VXE14"/>
      <c r="VXF14"/>
      <c r="VXG14"/>
      <c r="VXH14"/>
      <c r="VXI14"/>
      <c r="VXJ14"/>
      <c r="VXK14"/>
      <c r="VXL14"/>
      <c r="VXM14"/>
      <c r="VXN14"/>
      <c r="VXO14"/>
      <c r="VXP14"/>
      <c r="VXQ14"/>
      <c r="VXR14"/>
      <c r="VXS14"/>
      <c r="VXT14"/>
      <c r="VXU14"/>
      <c r="VXV14"/>
      <c r="VXW14"/>
      <c r="VXX14"/>
      <c r="VXY14"/>
      <c r="VXZ14"/>
      <c r="VYA14"/>
      <c r="VYB14"/>
      <c r="VYC14"/>
      <c r="VYD14"/>
      <c r="VYE14"/>
      <c r="VYF14"/>
      <c r="VYG14"/>
      <c r="VYH14"/>
      <c r="VYI14"/>
      <c r="VYJ14"/>
      <c r="VYK14"/>
      <c r="VYL14"/>
      <c r="VYM14"/>
      <c r="VYN14"/>
      <c r="VYO14"/>
      <c r="VYP14"/>
      <c r="VYQ14"/>
      <c r="VYR14"/>
      <c r="VYS14"/>
      <c r="VYT14"/>
      <c r="VYU14"/>
      <c r="VYV14"/>
      <c r="VYW14"/>
      <c r="VYX14"/>
      <c r="VYY14"/>
      <c r="VYZ14"/>
      <c r="VZA14"/>
      <c r="VZB14"/>
      <c r="VZC14"/>
      <c r="VZD14"/>
      <c r="VZE14"/>
      <c r="VZF14"/>
      <c r="VZG14"/>
      <c r="VZH14"/>
      <c r="VZI14"/>
      <c r="VZJ14"/>
      <c r="VZK14"/>
      <c r="VZL14"/>
      <c r="VZM14"/>
      <c r="VZN14"/>
      <c r="VZO14"/>
      <c r="VZP14"/>
      <c r="VZQ14"/>
      <c r="VZR14"/>
      <c r="VZS14"/>
      <c r="VZT14"/>
      <c r="VZU14"/>
      <c r="VZV14"/>
      <c r="VZW14"/>
      <c r="VZX14"/>
      <c r="VZY14"/>
      <c r="VZZ14"/>
      <c r="WAA14"/>
      <c r="WAB14"/>
      <c r="WAC14"/>
      <c r="WAD14"/>
      <c r="WAE14"/>
      <c r="WAF14"/>
      <c r="WAG14"/>
      <c r="WAH14"/>
      <c r="WAI14"/>
      <c r="WAJ14"/>
      <c r="WAK14"/>
      <c r="WAL14"/>
      <c r="WAM14"/>
      <c r="WAN14"/>
      <c r="WAO14"/>
      <c r="WAP14"/>
      <c r="WAQ14"/>
      <c r="WAR14"/>
      <c r="WAS14"/>
      <c r="WAT14"/>
      <c r="WAU14"/>
      <c r="WAV14"/>
      <c r="WAW14"/>
      <c r="WAX14"/>
      <c r="WAY14"/>
      <c r="WAZ14"/>
      <c r="WBA14"/>
      <c r="WBB14"/>
      <c r="WBC14"/>
      <c r="WBD14"/>
      <c r="WBE14"/>
      <c r="WBF14"/>
      <c r="WBG14"/>
      <c r="WBH14"/>
      <c r="WBI14"/>
      <c r="WBJ14"/>
      <c r="WBK14"/>
      <c r="WBL14"/>
      <c r="WBM14"/>
      <c r="WBN14"/>
      <c r="WBO14"/>
      <c r="WBP14"/>
      <c r="WBQ14"/>
      <c r="WBR14"/>
      <c r="WBS14"/>
      <c r="WBT14"/>
      <c r="WBU14"/>
      <c r="WBV14"/>
      <c r="WBW14"/>
      <c r="WBX14"/>
      <c r="WBY14"/>
      <c r="WBZ14"/>
      <c r="WCA14"/>
      <c r="WCB14"/>
      <c r="WCC14"/>
      <c r="WCD14"/>
      <c r="WCE14"/>
      <c r="WCF14"/>
      <c r="WCG14"/>
      <c r="WCH14"/>
      <c r="WCI14"/>
      <c r="WCJ14"/>
      <c r="WCK14"/>
      <c r="WCL14"/>
      <c r="WCM14"/>
      <c r="WCN14"/>
      <c r="WCO14"/>
      <c r="WCP14"/>
      <c r="WCQ14"/>
      <c r="WCR14"/>
      <c r="WCS14"/>
      <c r="WCT14"/>
      <c r="WCU14"/>
      <c r="WCV14"/>
      <c r="WCW14"/>
      <c r="WCX14"/>
      <c r="WCY14"/>
      <c r="WCZ14"/>
      <c r="WDA14"/>
      <c r="WDB14"/>
      <c r="WDC14"/>
      <c r="WDD14"/>
      <c r="WDE14"/>
      <c r="WDF14"/>
      <c r="WDG14"/>
      <c r="WDH14"/>
      <c r="WDI14"/>
      <c r="WDJ14"/>
      <c r="WDK14"/>
      <c r="WDL14"/>
      <c r="WDM14"/>
      <c r="WDN14"/>
      <c r="WDO14"/>
      <c r="WDP14"/>
      <c r="WDQ14"/>
      <c r="WDR14"/>
      <c r="WDS14"/>
      <c r="WDT14"/>
      <c r="WDU14"/>
      <c r="WDV14"/>
      <c r="WDW14"/>
      <c r="WDX14"/>
      <c r="WDY14"/>
      <c r="WDZ14"/>
      <c r="WEA14"/>
      <c r="WEB14"/>
      <c r="WEC14"/>
      <c r="WED14"/>
      <c r="WEE14"/>
      <c r="WEF14"/>
      <c r="WEG14"/>
      <c r="WEH14"/>
      <c r="WEI14"/>
      <c r="WEJ14"/>
      <c r="WEK14"/>
      <c r="WEL14"/>
      <c r="WEM14"/>
      <c r="WEN14"/>
      <c r="WEO14"/>
      <c r="WEP14"/>
      <c r="WEQ14"/>
      <c r="WER14"/>
      <c r="WES14"/>
      <c r="WET14"/>
      <c r="WEU14"/>
      <c r="WEV14"/>
      <c r="WEW14"/>
      <c r="WEX14"/>
      <c r="WEY14"/>
      <c r="WEZ14"/>
      <c r="WFA14"/>
      <c r="WFB14"/>
      <c r="WFC14"/>
      <c r="WFD14"/>
      <c r="WFE14"/>
      <c r="WFF14"/>
      <c r="WFG14"/>
      <c r="WFH14"/>
      <c r="WFI14"/>
      <c r="WFJ14"/>
      <c r="WFK14"/>
      <c r="WFL14"/>
      <c r="WFM14"/>
      <c r="WFN14"/>
      <c r="WFO14"/>
      <c r="WFP14"/>
      <c r="WFQ14"/>
      <c r="WFR14"/>
      <c r="WFS14"/>
      <c r="WFT14"/>
      <c r="WFU14"/>
      <c r="WFV14"/>
      <c r="WFW14"/>
      <c r="WFX14"/>
      <c r="WFY14"/>
      <c r="WFZ14"/>
      <c r="WGA14"/>
      <c r="WGB14"/>
      <c r="WGC14"/>
      <c r="WGD14"/>
      <c r="WGE14"/>
      <c r="WGF14"/>
      <c r="WGG14"/>
      <c r="WGH14"/>
      <c r="WGI14"/>
      <c r="WGJ14"/>
      <c r="WGK14"/>
      <c r="WGL14"/>
      <c r="WGM14"/>
      <c r="WGN14"/>
      <c r="WGO14"/>
      <c r="WGP14"/>
      <c r="WGQ14"/>
      <c r="WGR14"/>
      <c r="WGS14"/>
      <c r="WGT14"/>
      <c r="WGU14"/>
      <c r="WGV14"/>
      <c r="WGW14"/>
      <c r="WGX14"/>
      <c r="WGY14"/>
      <c r="WGZ14"/>
      <c r="WHA14"/>
      <c r="WHB14"/>
      <c r="WHC14"/>
      <c r="WHD14"/>
      <c r="WHE14"/>
      <c r="WHF14"/>
      <c r="WHG14"/>
      <c r="WHH14"/>
      <c r="WHI14"/>
      <c r="WHJ14"/>
      <c r="WHK14"/>
      <c r="WHL14"/>
      <c r="WHM14"/>
      <c r="WHN14"/>
      <c r="WHO14"/>
      <c r="WHP14"/>
      <c r="WHQ14"/>
      <c r="WHR14"/>
      <c r="WHS14"/>
      <c r="WHT14"/>
      <c r="WHU14"/>
      <c r="WHV14"/>
      <c r="WHW14"/>
      <c r="WHX14"/>
      <c r="WHY14"/>
      <c r="WHZ14"/>
      <c r="WIA14"/>
      <c r="WIB14"/>
      <c r="WIC14"/>
      <c r="WID14"/>
      <c r="WIE14"/>
      <c r="WIF14"/>
      <c r="WIG14"/>
      <c r="WIH14"/>
      <c r="WII14"/>
      <c r="WIJ14"/>
      <c r="WIK14"/>
      <c r="WIL14"/>
      <c r="WIM14"/>
      <c r="WIN14"/>
      <c r="WIO14"/>
      <c r="WIP14"/>
      <c r="WIQ14"/>
      <c r="WIR14"/>
      <c r="WIS14"/>
      <c r="WIT14"/>
      <c r="WIU14"/>
      <c r="WIV14"/>
      <c r="WIW14"/>
      <c r="WIX14"/>
      <c r="WIY14"/>
      <c r="WIZ14"/>
      <c r="WJA14"/>
      <c r="WJB14"/>
      <c r="WJC14"/>
      <c r="WJD14"/>
      <c r="WJE14"/>
      <c r="WJF14"/>
      <c r="WJG14"/>
      <c r="WJH14"/>
      <c r="WJI14"/>
      <c r="WJJ14"/>
      <c r="WJK14"/>
      <c r="WJL14"/>
      <c r="WJM14"/>
      <c r="WJN14"/>
      <c r="WJO14"/>
      <c r="WJP14"/>
      <c r="WJQ14"/>
      <c r="WJR14"/>
      <c r="WJS14"/>
      <c r="WJT14"/>
      <c r="WJU14"/>
      <c r="WJV14"/>
      <c r="WJW14"/>
      <c r="WJX14"/>
      <c r="WJY14"/>
      <c r="WJZ14"/>
      <c r="WKA14"/>
      <c r="WKB14"/>
      <c r="WKC14"/>
      <c r="WKD14"/>
      <c r="WKE14"/>
      <c r="WKF14"/>
      <c r="WKG14"/>
      <c r="WKH14"/>
      <c r="WKI14"/>
      <c r="WKJ14"/>
      <c r="WKK14"/>
      <c r="WKL14"/>
      <c r="WKM14"/>
      <c r="WKN14"/>
      <c r="WKO14"/>
      <c r="WKP14"/>
      <c r="WKQ14"/>
      <c r="WKR14"/>
      <c r="WKS14"/>
      <c r="WKT14"/>
      <c r="WKU14"/>
      <c r="WKV14"/>
      <c r="WKW14"/>
      <c r="WKX14"/>
      <c r="WKY14"/>
      <c r="WKZ14"/>
      <c r="WLA14"/>
      <c r="WLB14"/>
      <c r="WLC14"/>
      <c r="WLD14"/>
      <c r="WLE14"/>
      <c r="WLF14"/>
      <c r="WLG14"/>
      <c r="WLH14"/>
      <c r="WLI14"/>
      <c r="WLJ14"/>
      <c r="WLK14"/>
      <c r="WLL14"/>
      <c r="WLM14"/>
      <c r="WLN14"/>
      <c r="WLO14"/>
      <c r="WLP14"/>
      <c r="WLQ14"/>
      <c r="WLR14"/>
      <c r="WLS14"/>
      <c r="WLT14"/>
      <c r="WLU14"/>
      <c r="WLV14"/>
      <c r="WLW14"/>
      <c r="WLX14"/>
      <c r="WLY14"/>
      <c r="WLZ14"/>
      <c r="WMA14"/>
      <c r="WMB14"/>
      <c r="WMC14"/>
      <c r="WMD14"/>
      <c r="WME14"/>
      <c r="WMF14"/>
      <c r="WMG14"/>
      <c r="WMH14"/>
      <c r="WMI14"/>
      <c r="WMJ14"/>
      <c r="WMK14"/>
      <c r="WML14"/>
      <c r="WMM14"/>
      <c r="WMN14"/>
      <c r="WMO14"/>
      <c r="WMP14"/>
      <c r="WMQ14"/>
      <c r="WMR14"/>
      <c r="WMS14"/>
      <c r="WMT14"/>
      <c r="WMU14"/>
      <c r="WMV14"/>
      <c r="WMW14"/>
      <c r="WMX14"/>
      <c r="WMY14"/>
      <c r="WMZ14"/>
      <c r="WNA14"/>
      <c r="WNB14"/>
      <c r="WNC14"/>
      <c r="WND14"/>
      <c r="WNE14"/>
      <c r="WNF14"/>
      <c r="WNG14"/>
      <c r="WNH14"/>
      <c r="WNI14"/>
      <c r="WNJ14"/>
      <c r="WNK14"/>
      <c r="WNL14"/>
      <c r="WNM14"/>
      <c r="WNN14"/>
      <c r="WNO14"/>
      <c r="WNP14"/>
      <c r="WNQ14"/>
      <c r="WNR14"/>
      <c r="WNS14"/>
      <c r="WNT14"/>
      <c r="WNU14"/>
      <c r="WNV14"/>
      <c r="WNW14"/>
      <c r="WNX14"/>
      <c r="WNY14"/>
      <c r="WNZ14"/>
      <c r="WOA14"/>
      <c r="WOB14"/>
      <c r="WOC14"/>
      <c r="WOD14"/>
      <c r="WOE14"/>
      <c r="WOF14"/>
      <c r="WOG14"/>
      <c r="WOH14"/>
      <c r="WOI14"/>
      <c r="WOJ14"/>
      <c r="WOK14"/>
      <c r="WOL14"/>
      <c r="WOM14"/>
      <c r="WON14"/>
      <c r="WOO14"/>
      <c r="WOP14"/>
      <c r="WOQ14"/>
      <c r="WOR14"/>
      <c r="WOS14"/>
      <c r="WOT14"/>
      <c r="WOU14"/>
      <c r="WOV14"/>
      <c r="WOW14"/>
      <c r="WOX14"/>
      <c r="WOY14"/>
      <c r="WOZ14"/>
      <c r="WPA14"/>
      <c r="WPB14"/>
      <c r="WPC14"/>
      <c r="WPD14"/>
      <c r="WPE14"/>
      <c r="WPF14"/>
      <c r="WPG14"/>
      <c r="WPH14"/>
      <c r="WPI14"/>
      <c r="WPJ14"/>
      <c r="WPK14"/>
      <c r="WPL14"/>
      <c r="WPM14"/>
      <c r="WPN14"/>
      <c r="WPO14"/>
      <c r="WPP14"/>
      <c r="WPQ14"/>
      <c r="WPR14"/>
      <c r="WPS14"/>
      <c r="WPT14"/>
      <c r="WPU14"/>
      <c r="WPV14"/>
      <c r="WPW14"/>
      <c r="WPX14"/>
      <c r="WPY14"/>
      <c r="WPZ14"/>
      <c r="WQA14"/>
      <c r="WQB14"/>
      <c r="WQC14"/>
      <c r="WQD14"/>
      <c r="WQE14"/>
      <c r="WQF14"/>
      <c r="WQG14"/>
      <c r="WQH14"/>
      <c r="WQI14"/>
      <c r="WQJ14"/>
      <c r="WQK14"/>
      <c r="WQL14"/>
      <c r="WQM14"/>
      <c r="WQN14"/>
      <c r="WQO14"/>
      <c r="WQP14"/>
      <c r="WQQ14"/>
      <c r="WQR14"/>
      <c r="WQS14"/>
      <c r="WQT14"/>
      <c r="WQU14"/>
      <c r="WQV14"/>
      <c r="WQW14"/>
      <c r="WQX14"/>
      <c r="WQY14"/>
      <c r="WQZ14"/>
      <c r="WRA14"/>
      <c r="WRB14"/>
      <c r="WRC14"/>
      <c r="WRD14"/>
      <c r="WRE14"/>
      <c r="WRF14"/>
      <c r="WRG14"/>
      <c r="WRH14"/>
      <c r="WRI14"/>
      <c r="WRJ14"/>
      <c r="WRK14"/>
      <c r="WRL14"/>
      <c r="WRM14"/>
      <c r="WRN14"/>
      <c r="WRO14"/>
      <c r="WRP14"/>
      <c r="WRQ14"/>
      <c r="WRR14"/>
      <c r="WRS14"/>
      <c r="WRT14"/>
      <c r="WRU14"/>
      <c r="WRV14"/>
      <c r="WRW14"/>
      <c r="WRX14"/>
      <c r="WRY14"/>
      <c r="WRZ14"/>
      <c r="WSA14"/>
      <c r="WSB14"/>
      <c r="WSC14"/>
      <c r="WSD14"/>
      <c r="WSE14"/>
      <c r="WSF14"/>
      <c r="WSG14"/>
      <c r="WSH14"/>
      <c r="WSI14"/>
      <c r="WSJ14"/>
      <c r="WSK14"/>
      <c r="WSL14"/>
      <c r="WSM14"/>
      <c r="WSN14"/>
      <c r="WSO14"/>
      <c r="WSP14"/>
      <c r="WSQ14"/>
      <c r="WSR14"/>
      <c r="WSS14"/>
      <c r="WST14"/>
      <c r="WSU14"/>
      <c r="WSV14"/>
      <c r="WSW14"/>
      <c r="WSX14"/>
      <c r="WSY14"/>
      <c r="WSZ14"/>
      <c r="WTA14"/>
      <c r="WTB14"/>
      <c r="WTC14"/>
      <c r="WTD14"/>
      <c r="WTE14"/>
      <c r="WTF14"/>
      <c r="WTG14"/>
      <c r="WTH14"/>
      <c r="WTI14"/>
      <c r="WTJ14"/>
      <c r="WTK14"/>
      <c r="WTL14"/>
      <c r="WTM14"/>
      <c r="WTN14"/>
      <c r="WTO14"/>
      <c r="WTP14"/>
      <c r="WTQ14"/>
      <c r="WTR14"/>
      <c r="WTS14"/>
      <c r="WTT14"/>
      <c r="WTU14"/>
      <c r="WTV14"/>
      <c r="WTW14"/>
      <c r="WTX14"/>
      <c r="WTY14"/>
      <c r="WTZ14"/>
      <c r="WUA14"/>
      <c r="WUB14"/>
      <c r="WUC14"/>
      <c r="WUD14"/>
      <c r="WUE14"/>
      <c r="WUF14"/>
      <c r="WUG14"/>
      <c r="WUH14"/>
      <c r="WUI14"/>
      <c r="WUJ14"/>
      <c r="WUK14"/>
      <c r="WUL14"/>
      <c r="WUM14"/>
      <c r="WUN14"/>
      <c r="WUO14"/>
      <c r="WUP14"/>
      <c r="WUQ14"/>
      <c r="WUR14"/>
      <c r="WUS14"/>
      <c r="WUT14"/>
      <c r="WUU14"/>
      <c r="WUV14"/>
      <c r="WUW14"/>
      <c r="WUX14"/>
      <c r="WUY14"/>
      <c r="WUZ14"/>
      <c r="WVA14"/>
      <c r="WVB14"/>
      <c r="WVC14"/>
      <c r="WVD14"/>
      <c r="WVE14"/>
      <c r="WVF14"/>
      <c r="WVG14"/>
      <c r="WVH14"/>
      <c r="WVI14"/>
      <c r="WVJ14"/>
      <c r="WVK14"/>
      <c r="WVL14"/>
      <c r="WVM14"/>
      <c r="WVN14"/>
      <c r="WVO14"/>
      <c r="WVP14"/>
      <c r="WVQ14"/>
      <c r="WVR14"/>
      <c r="WVS14"/>
      <c r="WVT14"/>
      <c r="WVU14"/>
      <c r="WVV14"/>
      <c r="WVW14"/>
      <c r="WVX14"/>
      <c r="WVY14"/>
      <c r="WVZ14"/>
      <c r="WWA14"/>
      <c r="WWB14"/>
      <c r="WWC14"/>
      <c r="WWD14"/>
      <c r="WWE14"/>
      <c r="WWF14"/>
      <c r="WWG14"/>
      <c r="WWH14"/>
      <c r="WWI14"/>
      <c r="WWJ14"/>
      <c r="WWK14"/>
      <c r="WWL14"/>
      <c r="WWM14"/>
      <c r="WWN14"/>
      <c r="WWO14"/>
      <c r="WWP14"/>
      <c r="WWQ14"/>
      <c r="WWR14"/>
      <c r="WWS14"/>
      <c r="WWT14"/>
      <c r="WWU14"/>
      <c r="WWV14"/>
      <c r="WWW14"/>
      <c r="WWX14"/>
      <c r="WWY14"/>
      <c r="WWZ14"/>
      <c r="WXA14"/>
      <c r="WXB14"/>
      <c r="WXC14"/>
      <c r="WXD14"/>
      <c r="WXE14"/>
      <c r="WXF14"/>
      <c r="WXG14"/>
      <c r="WXH14"/>
      <c r="WXI14"/>
      <c r="WXJ14"/>
      <c r="WXK14"/>
      <c r="WXL14"/>
      <c r="WXM14"/>
      <c r="WXN14"/>
      <c r="WXO14"/>
      <c r="WXP14"/>
      <c r="WXQ14"/>
      <c r="WXR14"/>
      <c r="WXS14"/>
      <c r="WXT14"/>
      <c r="WXU14"/>
      <c r="WXV14"/>
      <c r="WXW14"/>
      <c r="WXX14"/>
      <c r="WXY14"/>
      <c r="WXZ14"/>
      <c r="WYA14"/>
      <c r="WYB14"/>
      <c r="WYC14"/>
      <c r="WYD14"/>
      <c r="WYE14"/>
      <c r="WYF14"/>
      <c r="WYG14"/>
      <c r="WYH14"/>
      <c r="WYI14"/>
      <c r="WYJ14"/>
      <c r="WYK14"/>
      <c r="WYL14"/>
      <c r="WYM14"/>
      <c r="WYN14"/>
      <c r="WYO14"/>
      <c r="WYP14"/>
      <c r="WYQ14"/>
      <c r="WYR14"/>
      <c r="WYS14"/>
      <c r="WYT14"/>
      <c r="WYU14"/>
      <c r="WYV14"/>
      <c r="WYW14"/>
      <c r="WYX14"/>
      <c r="WYY14"/>
      <c r="WYZ14"/>
      <c r="WZA14"/>
      <c r="WZB14"/>
      <c r="WZC14"/>
      <c r="WZD14"/>
      <c r="WZE14"/>
      <c r="WZF14"/>
      <c r="WZG14"/>
      <c r="WZH14"/>
      <c r="WZI14"/>
      <c r="WZJ14"/>
      <c r="WZK14"/>
      <c r="WZL14"/>
      <c r="WZM14"/>
      <c r="WZN14"/>
      <c r="WZO14"/>
      <c r="WZP14"/>
      <c r="WZQ14"/>
      <c r="WZR14"/>
      <c r="WZS14"/>
      <c r="WZT14"/>
      <c r="WZU14"/>
      <c r="WZV14"/>
      <c r="WZW14"/>
      <c r="WZX14"/>
      <c r="WZY14"/>
      <c r="WZZ14"/>
      <c r="XAA14"/>
      <c r="XAB14"/>
      <c r="XAC14"/>
      <c r="XAD14"/>
      <c r="XAE14"/>
      <c r="XAF14"/>
      <c r="XAG14"/>
      <c r="XAH14"/>
      <c r="XAI14"/>
      <c r="XAJ14"/>
      <c r="XAK14"/>
      <c r="XAL14"/>
      <c r="XAM14"/>
      <c r="XAN14"/>
      <c r="XAO14"/>
      <c r="XAP14"/>
      <c r="XAQ14"/>
      <c r="XAR14"/>
      <c r="XAS14"/>
      <c r="XAT14"/>
      <c r="XAU14"/>
      <c r="XAV14"/>
      <c r="XAW14"/>
      <c r="XAX14"/>
      <c r="XAY14"/>
      <c r="XAZ14"/>
      <c r="XBA14"/>
      <c r="XBB14"/>
      <c r="XBC14"/>
      <c r="XBD14"/>
      <c r="XBE14"/>
      <c r="XBF14"/>
      <c r="XBG14"/>
      <c r="XBH14"/>
      <c r="XBI14"/>
      <c r="XBJ14"/>
      <c r="XBK14"/>
      <c r="XBL14"/>
      <c r="XBM14"/>
      <c r="XBN14"/>
      <c r="XBO14"/>
      <c r="XBP14"/>
      <c r="XBQ14"/>
      <c r="XBR14"/>
      <c r="XBS14"/>
      <c r="XBT14"/>
      <c r="XBU14"/>
      <c r="XBV14"/>
      <c r="XBW14"/>
      <c r="XBX14"/>
      <c r="XBY14"/>
    </row>
  </sheetData>
  <mergeCells count="15">
    <mergeCell ref="B2:J2"/>
    <mergeCell ref="D9:D10"/>
    <mergeCell ref="E9:E10"/>
    <mergeCell ref="F9:F10"/>
    <mergeCell ref="G9:G10"/>
    <mergeCell ref="H9:H10"/>
    <mergeCell ref="G12:G13"/>
    <mergeCell ref="H12:H13"/>
    <mergeCell ref="B9:B10"/>
    <mergeCell ref="C9:C10"/>
    <mergeCell ref="B12:B13"/>
    <mergeCell ref="C12:C13"/>
    <mergeCell ref="D12:D13"/>
    <mergeCell ref="E12:E13"/>
    <mergeCell ref="F12:F13"/>
  </mergeCells>
  <hyperlinks>
    <hyperlink ref="J14" r:id="rId1" xr:uid="{5A36508E-B118-4F74-94D8-BC1A7AFD0BED}"/>
  </hyperlink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8">
    <tabColor rgb="FF00B0F0"/>
    <pageSetUpPr fitToPage="1"/>
  </sheetPr>
  <dimension ref="B1:J16"/>
  <sheetViews>
    <sheetView zoomScale="85" zoomScaleNormal="85" workbookViewId="0">
      <pane ySplit="3" topLeftCell="A4" activePane="bottomLeft" state="frozen"/>
      <selection sqref="A1:XFD1"/>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0" ht="10.5" customHeight="1">
      <c r="B1" s="117"/>
      <c r="C1" s="117"/>
      <c r="D1" s="117"/>
      <c r="E1" s="117"/>
      <c r="F1" s="117"/>
      <c r="G1" s="117"/>
      <c r="H1" s="117"/>
      <c r="I1" s="117"/>
      <c r="J1" s="117"/>
    </row>
    <row r="2" spans="2:10" ht="130.05000000000001" customHeight="1">
      <c r="B2" s="263" t="s">
        <v>3087</v>
      </c>
      <c r="C2" s="264"/>
      <c r="D2" s="264"/>
      <c r="E2" s="264"/>
      <c r="F2" s="264"/>
      <c r="G2" s="264"/>
      <c r="H2" s="264"/>
      <c r="I2" s="264"/>
      <c r="J2" s="265"/>
    </row>
    <row r="3" spans="2:10" s="60" customFormat="1" ht="60" customHeight="1">
      <c r="B3" s="42" t="s">
        <v>1977</v>
      </c>
      <c r="C3" s="42" t="s">
        <v>66</v>
      </c>
      <c r="D3" s="50" t="s">
        <v>70</v>
      </c>
      <c r="E3" s="50" t="s">
        <v>72</v>
      </c>
      <c r="F3" s="42" t="s">
        <v>672</v>
      </c>
      <c r="G3" s="42" t="s">
        <v>75</v>
      </c>
      <c r="H3" s="42" t="s">
        <v>77</v>
      </c>
      <c r="I3" s="42" t="s">
        <v>1401</v>
      </c>
      <c r="J3" s="42" t="s">
        <v>79</v>
      </c>
    </row>
    <row r="4" spans="2:10" ht="83.4" customHeight="1">
      <c r="B4" s="107" t="s">
        <v>2077</v>
      </c>
      <c r="C4" s="112" t="s">
        <v>2674</v>
      </c>
      <c r="D4" s="112" t="s">
        <v>2327</v>
      </c>
      <c r="E4" s="83" t="s">
        <v>2387</v>
      </c>
      <c r="F4" s="86" t="s">
        <v>293</v>
      </c>
      <c r="G4" s="86" t="s">
        <v>1415</v>
      </c>
      <c r="H4" s="86" t="s">
        <v>2355</v>
      </c>
      <c r="I4" s="86" t="s">
        <v>164</v>
      </c>
      <c r="J4" s="81" t="s">
        <v>164</v>
      </c>
    </row>
    <row r="5" spans="2:10" ht="92.4" customHeight="1">
      <c r="B5" s="107" t="s">
        <v>2078</v>
      </c>
      <c r="C5" s="112" t="s">
        <v>678</v>
      </c>
      <c r="D5" s="112" t="s">
        <v>679</v>
      </c>
      <c r="E5" s="83" t="s">
        <v>1654</v>
      </c>
      <c r="F5" s="86" t="s">
        <v>293</v>
      </c>
      <c r="G5" s="86" t="s">
        <v>1415</v>
      </c>
      <c r="H5" s="84" t="s">
        <v>1655</v>
      </c>
      <c r="I5" s="86" t="s">
        <v>2091</v>
      </c>
      <c r="J5" s="91" t="s">
        <v>2264</v>
      </c>
    </row>
    <row r="6" spans="2:10" ht="124.65" customHeight="1">
      <c r="B6" s="107" t="s">
        <v>2328</v>
      </c>
      <c r="C6" s="112" t="s">
        <v>2739</v>
      </c>
      <c r="D6" s="112" t="s">
        <v>2536</v>
      </c>
      <c r="E6" s="83" t="s">
        <v>3056</v>
      </c>
      <c r="F6" s="86" t="s">
        <v>293</v>
      </c>
      <c r="G6" s="86" t="s">
        <v>1415</v>
      </c>
      <c r="H6" s="86" t="s">
        <v>2643</v>
      </c>
      <c r="I6" s="86" t="s">
        <v>164</v>
      </c>
      <c r="J6" s="81" t="s">
        <v>164</v>
      </c>
    </row>
    <row r="7" spans="2:10" ht="105.6" customHeight="1">
      <c r="B7" s="107" t="s">
        <v>2474</v>
      </c>
      <c r="C7" s="112" t="s">
        <v>2750</v>
      </c>
      <c r="D7" s="112" t="s">
        <v>2537</v>
      </c>
      <c r="E7" s="83" t="s">
        <v>2916</v>
      </c>
      <c r="F7" s="86" t="s">
        <v>293</v>
      </c>
      <c r="G7" s="86" t="s">
        <v>1415</v>
      </c>
      <c r="H7" s="86" t="s">
        <v>246</v>
      </c>
      <c r="I7" s="86" t="s">
        <v>164</v>
      </c>
      <c r="J7" s="81" t="s">
        <v>164</v>
      </c>
    </row>
    <row r="8" spans="2:10" ht="95.4" customHeight="1">
      <c r="B8" s="107" t="s">
        <v>2475</v>
      </c>
      <c r="C8" s="108" t="s">
        <v>2852</v>
      </c>
      <c r="D8" s="108" t="s">
        <v>2851</v>
      </c>
      <c r="E8" s="81" t="s">
        <v>2917</v>
      </c>
      <c r="F8" s="86" t="s">
        <v>293</v>
      </c>
      <c r="G8" s="86" t="s">
        <v>1415</v>
      </c>
      <c r="H8" s="86" t="s">
        <v>2643</v>
      </c>
      <c r="I8" s="86" t="s">
        <v>164</v>
      </c>
      <c r="J8" s="81" t="s">
        <v>164</v>
      </c>
    </row>
    <row r="9" spans="2:10" ht="106.65" customHeight="1">
      <c r="B9" s="107" t="s">
        <v>2476</v>
      </c>
      <c r="C9" s="108" t="s">
        <v>1658</v>
      </c>
      <c r="D9" s="108" t="s">
        <v>906</v>
      </c>
      <c r="E9" s="81" t="s">
        <v>3050</v>
      </c>
      <c r="F9" s="86" t="s">
        <v>293</v>
      </c>
      <c r="G9" s="86" t="s">
        <v>1597</v>
      </c>
      <c r="H9" s="86" t="s">
        <v>246</v>
      </c>
      <c r="I9" s="86" t="s">
        <v>164</v>
      </c>
      <c r="J9" s="81" t="s">
        <v>164</v>
      </c>
    </row>
    <row r="10" spans="2:10" ht="66" customHeight="1">
      <c r="B10" s="133" t="s">
        <v>2477</v>
      </c>
      <c r="C10" s="134" t="s">
        <v>2751</v>
      </c>
      <c r="D10" s="134" t="s">
        <v>2538</v>
      </c>
      <c r="E10" s="132" t="s">
        <v>3051</v>
      </c>
      <c r="F10" s="135" t="s">
        <v>293</v>
      </c>
      <c r="G10" s="135" t="s">
        <v>1415</v>
      </c>
      <c r="H10" s="135" t="s">
        <v>246</v>
      </c>
      <c r="I10" s="86" t="s">
        <v>164</v>
      </c>
      <c r="J10" s="81" t="s">
        <v>164</v>
      </c>
    </row>
    <row r="11" spans="2:10" ht="49.65" customHeight="1">
      <c r="B11" s="267" t="s">
        <v>2478</v>
      </c>
      <c r="C11" s="270" t="s">
        <v>2518</v>
      </c>
      <c r="D11" s="270" t="s">
        <v>2505</v>
      </c>
      <c r="E11" s="279" t="s">
        <v>3052</v>
      </c>
      <c r="F11" s="282" t="s">
        <v>293</v>
      </c>
      <c r="G11" s="282" t="s">
        <v>1415</v>
      </c>
      <c r="H11" s="282" t="s">
        <v>1525</v>
      </c>
      <c r="I11" s="84" t="s">
        <v>2586</v>
      </c>
      <c r="J11" s="83" t="s">
        <v>1714</v>
      </c>
    </row>
    <row r="12" spans="2:10" ht="49.65" customHeight="1">
      <c r="B12" s="268"/>
      <c r="C12" s="271"/>
      <c r="D12" s="271"/>
      <c r="E12" s="280"/>
      <c r="F12" s="283"/>
      <c r="G12" s="283"/>
      <c r="H12" s="283"/>
      <c r="I12" s="84">
        <v>89999</v>
      </c>
      <c r="J12" s="83" t="s">
        <v>2598</v>
      </c>
    </row>
    <row r="13" spans="2:10" ht="49.65" customHeight="1">
      <c r="B13" s="269"/>
      <c r="C13" s="272"/>
      <c r="D13" s="272"/>
      <c r="E13" s="281"/>
      <c r="F13" s="284"/>
      <c r="G13" s="284"/>
      <c r="H13" s="284"/>
      <c r="I13" s="84">
        <v>89997</v>
      </c>
      <c r="J13" s="83" t="s">
        <v>2599</v>
      </c>
    </row>
    <row r="14" spans="2:10" ht="85.35" customHeight="1">
      <c r="B14" s="133" t="s">
        <v>2479</v>
      </c>
      <c r="C14" s="134" t="s">
        <v>2752</v>
      </c>
      <c r="D14" s="134" t="s">
        <v>2539</v>
      </c>
      <c r="E14" s="88" t="s">
        <v>3053</v>
      </c>
      <c r="F14" s="128" t="s">
        <v>293</v>
      </c>
      <c r="G14" s="128" t="s">
        <v>1415</v>
      </c>
      <c r="H14" s="128" t="s">
        <v>246</v>
      </c>
      <c r="I14" s="71" t="s">
        <v>164</v>
      </c>
      <c r="J14" s="81" t="s">
        <v>164</v>
      </c>
    </row>
    <row r="15" spans="2:10" ht="40.65" customHeight="1">
      <c r="B15" s="267" t="s">
        <v>2480</v>
      </c>
      <c r="C15" s="270" t="s">
        <v>2813</v>
      </c>
      <c r="D15" s="270" t="s">
        <v>2812</v>
      </c>
      <c r="E15" s="273" t="s">
        <v>2899</v>
      </c>
      <c r="F15" s="257" t="s">
        <v>292</v>
      </c>
      <c r="G15" s="257" t="s">
        <v>1403</v>
      </c>
      <c r="H15" s="257" t="s">
        <v>1450</v>
      </c>
      <c r="I15" s="84" t="s">
        <v>1626</v>
      </c>
      <c r="J15" s="83" t="s">
        <v>2995</v>
      </c>
    </row>
    <row r="16" spans="2:10" ht="40.65" customHeight="1">
      <c r="B16" s="269"/>
      <c r="C16" s="272"/>
      <c r="D16" s="272"/>
      <c r="E16" s="275"/>
      <c r="F16" s="259"/>
      <c r="G16" s="259"/>
      <c r="H16" s="259"/>
      <c r="I16" s="84" t="s">
        <v>1482</v>
      </c>
      <c r="J16" s="83" t="s">
        <v>2996</v>
      </c>
    </row>
  </sheetData>
  <mergeCells count="15">
    <mergeCell ref="G15:G16"/>
    <mergeCell ref="H15:H16"/>
    <mergeCell ref="B2:J2"/>
    <mergeCell ref="B15:B16"/>
    <mergeCell ref="C15:C16"/>
    <mergeCell ref="D15:D16"/>
    <mergeCell ref="E15:E16"/>
    <mergeCell ref="F15:F16"/>
    <mergeCell ref="B11:B13"/>
    <mergeCell ref="C11:C13"/>
    <mergeCell ref="D11:D13"/>
    <mergeCell ref="E11:E13"/>
    <mergeCell ref="F11:F13"/>
    <mergeCell ref="G11:G13"/>
    <mergeCell ref="H11:H13"/>
  </mergeCells>
  <hyperlinks>
    <hyperlink ref="J5" r:id="rId1" xr:uid="{7C9CAF93-02BC-458A-9F40-C57EC7EBB7E3}"/>
  </hyperlinks>
  <pageMargins left="0.70866141732283472" right="0.70866141732283472" top="0.74803149606299213" bottom="0.74803149606299213" header="0.31496062992125984" footer="0.31496062992125984"/>
  <pageSetup paperSize="8" scale="26" fitToHeight="0" orientation="landscape"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59">
    <tabColor rgb="FF00B0F0"/>
    <pageSetUpPr fitToPage="1"/>
  </sheetPr>
  <dimension ref="B1:XDU15"/>
  <sheetViews>
    <sheetView zoomScale="85" zoomScaleNormal="85" workbookViewId="0">
      <pane ySplit="3" topLeftCell="A4" activePane="bottomLeft" state="frozen"/>
      <selection pane="bottomLeft"/>
    </sheetView>
  </sheetViews>
  <sheetFormatPr defaultColWidth="9" defaultRowHeight="13.8"/>
  <cols>
    <col min="1" max="1" width="2.77734375" style="9" customWidth="1"/>
    <col min="2" max="2" width="20.88671875" style="9" customWidth="1" collapsed="1"/>
    <col min="3" max="3" width="35.88671875" style="9" customWidth="1"/>
    <col min="4" max="4" width="40.88671875" style="9" customWidth="1"/>
    <col min="5" max="5" width="70.88671875" style="9" customWidth="1"/>
    <col min="6" max="7" width="16.88671875" style="23" customWidth="1"/>
    <col min="8" max="8" width="25.88671875" style="9" customWidth="1"/>
    <col min="9" max="9" width="16.88671875" style="23" customWidth="1"/>
    <col min="10" max="10" width="70.77734375" style="9" customWidth="1"/>
    <col min="11" max="16384" width="9" style="9"/>
  </cols>
  <sheetData>
    <row r="1" spans="2:16349" ht="10.5" customHeight="1">
      <c r="B1" s="117"/>
      <c r="C1" s="117"/>
      <c r="D1" s="117"/>
      <c r="E1" s="117"/>
      <c r="F1" s="117"/>
      <c r="G1" s="117"/>
      <c r="H1" s="117"/>
      <c r="I1" s="117"/>
      <c r="J1" s="117"/>
    </row>
    <row r="2" spans="2:16349" ht="169.95" customHeight="1">
      <c r="B2" s="263" t="s">
        <v>3088</v>
      </c>
      <c r="C2" s="264"/>
      <c r="D2" s="264"/>
      <c r="E2" s="264"/>
      <c r="F2" s="264"/>
      <c r="G2" s="264"/>
      <c r="H2" s="264"/>
      <c r="I2" s="264"/>
      <c r="J2" s="265"/>
    </row>
    <row r="3" spans="2:16349" s="60" customFormat="1" ht="60" customHeight="1">
      <c r="B3" s="42" t="s">
        <v>1977</v>
      </c>
      <c r="C3" s="42" t="s">
        <v>66</v>
      </c>
      <c r="D3" s="50" t="s">
        <v>70</v>
      </c>
      <c r="E3" s="50" t="s">
        <v>72</v>
      </c>
      <c r="F3" s="42" t="s">
        <v>672</v>
      </c>
      <c r="G3" s="42" t="s">
        <v>75</v>
      </c>
      <c r="H3" s="42" t="s">
        <v>77</v>
      </c>
      <c r="I3" s="42" t="s">
        <v>1401</v>
      </c>
      <c r="J3" s="42" t="s">
        <v>79</v>
      </c>
    </row>
    <row r="4" spans="2:16349" s="10" customFormat="1" ht="64.349999999999994" customHeight="1">
      <c r="B4" s="107" t="s">
        <v>2079</v>
      </c>
      <c r="C4" s="108" t="s">
        <v>1668</v>
      </c>
      <c r="D4" s="108" t="s">
        <v>1669</v>
      </c>
      <c r="E4" s="81" t="s">
        <v>1670</v>
      </c>
      <c r="F4" s="86" t="s">
        <v>727</v>
      </c>
      <c r="G4" s="86" t="s">
        <v>1415</v>
      </c>
      <c r="H4" s="86" t="s">
        <v>1434</v>
      </c>
      <c r="I4" s="86" t="s">
        <v>164</v>
      </c>
      <c r="J4" s="81" t="s">
        <v>164</v>
      </c>
      <c r="K4" s="9"/>
      <c r="L4" s="9"/>
      <c r="M4" s="9"/>
      <c r="N4" s="9"/>
      <c r="O4" s="9"/>
      <c r="P4" s="9"/>
      <c r="Q4" s="9"/>
      <c r="R4" s="9"/>
      <c r="S4" s="9"/>
      <c r="T4" s="9"/>
      <c r="U4" s="9"/>
      <c r="V4" s="9"/>
      <c r="W4" s="9"/>
      <c r="X4" s="9"/>
      <c r="Y4" s="9"/>
      <c r="Z4" s="9"/>
      <c r="AA4" s="9"/>
      <c r="AB4" s="9"/>
      <c r="AC4" s="9"/>
      <c r="AD4" s="9"/>
      <c r="AE4" s="9"/>
      <c r="AF4" s="9"/>
      <c r="AG4" s="9"/>
      <c r="AH4" s="9"/>
      <c r="AI4" s="9"/>
      <c r="AJ4" s="9"/>
      <c r="AK4" s="9"/>
      <c r="AL4" s="9"/>
      <c r="AM4" s="9"/>
      <c r="AN4" s="9"/>
      <c r="AO4" s="9"/>
      <c r="AP4" s="9"/>
      <c r="AQ4" s="9"/>
      <c r="AR4" s="9"/>
      <c r="AS4" s="9"/>
      <c r="AT4" s="9"/>
      <c r="AU4" s="9"/>
      <c r="AV4" s="9"/>
      <c r="AW4" s="9"/>
      <c r="AX4" s="9"/>
      <c r="AY4" s="9"/>
      <c r="AZ4" s="9"/>
      <c r="BA4" s="9"/>
      <c r="BB4" s="9"/>
      <c r="BC4" s="9"/>
      <c r="BD4" s="9"/>
      <c r="BE4" s="9"/>
      <c r="BF4" s="9"/>
      <c r="BG4" s="9"/>
      <c r="BH4" s="9"/>
      <c r="BI4" s="9"/>
      <c r="BJ4" s="9"/>
      <c r="BK4" s="9"/>
      <c r="BL4" s="9"/>
      <c r="BM4" s="9"/>
      <c r="BN4" s="9"/>
      <c r="BO4" s="9"/>
      <c r="BP4" s="9"/>
      <c r="BQ4" s="9"/>
      <c r="BR4" s="9"/>
      <c r="BS4" s="9"/>
      <c r="BT4" s="9"/>
      <c r="BU4" s="9"/>
      <c r="BV4" s="9"/>
      <c r="BW4" s="9"/>
      <c r="BX4" s="9"/>
      <c r="BY4" s="9"/>
      <c r="BZ4" s="9"/>
      <c r="CA4" s="9"/>
      <c r="CB4" s="9"/>
      <c r="CC4" s="9"/>
      <c r="CD4" s="9"/>
      <c r="CE4" s="9"/>
      <c r="CF4" s="9"/>
      <c r="CG4" s="9"/>
      <c r="CH4" s="9"/>
      <c r="CI4" s="9"/>
      <c r="CJ4" s="9"/>
      <c r="CK4" s="9"/>
      <c r="CL4" s="9"/>
      <c r="CM4" s="9"/>
      <c r="CN4" s="9"/>
      <c r="CO4" s="9"/>
      <c r="CP4" s="9"/>
      <c r="CQ4" s="9"/>
      <c r="CR4" s="9"/>
      <c r="CS4" s="9"/>
      <c r="CT4" s="9"/>
      <c r="CU4" s="9"/>
      <c r="CV4" s="9"/>
      <c r="CW4" s="9"/>
      <c r="CX4" s="9"/>
      <c r="CY4" s="9"/>
      <c r="CZ4" s="9"/>
      <c r="DA4" s="9"/>
      <c r="DB4" s="9"/>
      <c r="DC4" s="9"/>
      <c r="DD4" s="9"/>
      <c r="DE4" s="9"/>
      <c r="DF4" s="9"/>
      <c r="DG4" s="9"/>
      <c r="DH4" s="9"/>
      <c r="DI4" s="9"/>
      <c r="DJ4" s="9"/>
      <c r="DK4" s="9"/>
      <c r="DL4" s="9"/>
      <c r="DM4" s="9"/>
      <c r="DN4" s="9"/>
      <c r="DO4" s="9"/>
      <c r="DP4" s="9"/>
      <c r="DQ4" s="9"/>
      <c r="DR4" s="9"/>
      <c r="DS4" s="9"/>
      <c r="DT4" s="9"/>
      <c r="DU4" s="9"/>
      <c r="DV4" s="9"/>
      <c r="DW4" s="9"/>
      <c r="DX4" s="9"/>
      <c r="DY4" s="9"/>
      <c r="DZ4" s="9"/>
      <c r="EA4" s="9"/>
      <c r="EB4" s="9"/>
      <c r="EC4" s="9"/>
      <c r="ED4" s="9"/>
      <c r="EE4" s="9"/>
      <c r="EF4" s="9"/>
      <c r="EG4" s="9"/>
      <c r="EH4" s="9"/>
      <c r="EI4" s="9"/>
      <c r="EJ4" s="9"/>
      <c r="EK4" s="9"/>
      <c r="EL4" s="9"/>
      <c r="EM4" s="9"/>
      <c r="EN4" s="9"/>
      <c r="EO4" s="9"/>
      <c r="EP4" s="9"/>
      <c r="EQ4" s="9"/>
      <c r="ER4" s="9"/>
      <c r="ES4" s="9"/>
      <c r="ET4" s="9"/>
      <c r="EU4" s="9"/>
      <c r="EV4" s="9"/>
      <c r="EW4" s="9"/>
      <c r="EX4" s="9"/>
      <c r="EY4" s="9"/>
      <c r="EZ4" s="9"/>
      <c r="FA4" s="9"/>
      <c r="FB4" s="9"/>
      <c r="FC4" s="9"/>
      <c r="FD4" s="9"/>
      <c r="FE4" s="9"/>
      <c r="FF4" s="9"/>
      <c r="FG4" s="9"/>
      <c r="FH4" s="9"/>
      <c r="FI4" s="9"/>
      <c r="FJ4" s="9"/>
      <c r="FK4" s="9"/>
      <c r="FL4" s="9"/>
      <c r="FM4" s="9"/>
      <c r="FN4" s="9"/>
      <c r="FO4" s="9"/>
      <c r="FP4" s="9"/>
      <c r="FQ4" s="9"/>
      <c r="FR4" s="9"/>
      <c r="FS4" s="9"/>
      <c r="FT4" s="9"/>
      <c r="FU4" s="9"/>
      <c r="FV4" s="9"/>
      <c r="FW4" s="9"/>
      <c r="FX4" s="9"/>
      <c r="FY4" s="9"/>
      <c r="FZ4" s="9"/>
      <c r="GA4" s="9"/>
      <c r="GB4" s="9"/>
      <c r="GC4" s="9"/>
      <c r="GD4" s="9"/>
      <c r="GE4" s="9"/>
      <c r="GF4" s="9"/>
      <c r="GG4" s="9"/>
      <c r="GH4" s="9"/>
      <c r="GI4" s="9"/>
      <c r="GJ4" s="9"/>
      <c r="GK4" s="9"/>
      <c r="GL4" s="9"/>
      <c r="GM4" s="9"/>
      <c r="GN4" s="9"/>
      <c r="GO4" s="9"/>
      <c r="GP4" s="9"/>
      <c r="GQ4" s="9"/>
      <c r="GR4" s="9"/>
      <c r="GS4" s="9"/>
      <c r="GT4" s="9"/>
      <c r="GU4" s="9"/>
      <c r="GV4" s="9"/>
      <c r="GW4" s="9"/>
      <c r="GX4" s="9"/>
      <c r="GY4" s="9"/>
      <c r="GZ4" s="9"/>
      <c r="HA4" s="9"/>
      <c r="HB4" s="9"/>
      <c r="HC4" s="9"/>
      <c r="HD4" s="9"/>
      <c r="HE4" s="9"/>
      <c r="HF4" s="9"/>
      <c r="HG4" s="9"/>
      <c r="HH4" s="9"/>
      <c r="HI4" s="9"/>
      <c r="HJ4" s="9"/>
      <c r="HK4" s="9"/>
      <c r="HL4" s="9"/>
      <c r="HM4" s="9"/>
      <c r="HN4" s="9"/>
      <c r="HO4" s="9"/>
      <c r="HP4" s="9"/>
      <c r="HQ4" s="9"/>
      <c r="HR4" s="9"/>
      <c r="HS4" s="9"/>
      <c r="HT4" s="9"/>
      <c r="HU4" s="9"/>
      <c r="HV4" s="9"/>
      <c r="HW4" s="9"/>
      <c r="HX4" s="9"/>
      <c r="HY4" s="9"/>
      <c r="HZ4" s="9"/>
      <c r="IA4" s="9"/>
      <c r="IB4" s="9"/>
      <c r="IC4" s="9"/>
      <c r="ID4" s="9"/>
      <c r="IE4" s="9"/>
      <c r="IF4" s="9"/>
      <c r="IG4" s="9"/>
      <c r="IH4" s="9"/>
      <c r="II4" s="9"/>
      <c r="IJ4" s="9"/>
      <c r="IK4" s="9"/>
      <c r="IL4" s="9"/>
      <c r="IM4" s="9"/>
      <c r="IN4" s="9"/>
      <c r="IO4" s="9"/>
      <c r="IP4" s="9"/>
      <c r="IQ4" s="9"/>
      <c r="IR4" s="9"/>
      <c r="IS4" s="9"/>
      <c r="IT4" s="9"/>
      <c r="IU4" s="9"/>
      <c r="IV4" s="9"/>
      <c r="IW4" s="9"/>
      <c r="IX4" s="9"/>
      <c r="IY4" s="9"/>
      <c r="IZ4" s="9"/>
      <c r="JA4" s="9"/>
      <c r="JB4" s="9"/>
      <c r="JC4" s="9"/>
      <c r="JD4" s="9"/>
      <c r="JE4" s="9"/>
      <c r="JF4" s="9"/>
      <c r="JG4" s="9"/>
      <c r="JH4" s="9"/>
      <c r="JI4" s="9"/>
      <c r="JJ4" s="9"/>
      <c r="JK4" s="9"/>
      <c r="JL4" s="9"/>
      <c r="JM4" s="9"/>
      <c r="JN4" s="9"/>
      <c r="JO4" s="9"/>
      <c r="JP4" s="9"/>
      <c r="JQ4" s="9"/>
      <c r="JR4" s="9"/>
      <c r="JS4" s="9"/>
      <c r="JT4" s="9"/>
      <c r="JU4" s="9"/>
      <c r="JV4" s="9"/>
      <c r="JW4" s="9"/>
      <c r="JX4" s="9"/>
      <c r="JY4" s="9"/>
      <c r="JZ4" s="9"/>
      <c r="KA4" s="9"/>
      <c r="KB4" s="9"/>
      <c r="KC4" s="9"/>
      <c r="KD4" s="9"/>
      <c r="KE4" s="9"/>
      <c r="KF4" s="9"/>
      <c r="KG4" s="9"/>
      <c r="KH4" s="9"/>
      <c r="KI4" s="9"/>
      <c r="KJ4" s="9"/>
      <c r="KK4" s="9"/>
      <c r="KL4" s="9"/>
      <c r="KM4" s="9"/>
      <c r="KN4" s="9"/>
      <c r="KO4" s="9"/>
      <c r="KP4" s="9"/>
      <c r="KQ4" s="9"/>
      <c r="KR4" s="9"/>
      <c r="KS4" s="9"/>
      <c r="KT4" s="9"/>
      <c r="KU4" s="9"/>
      <c r="KV4" s="9"/>
      <c r="KW4" s="9"/>
      <c r="KX4" s="9"/>
      <c r="KY4" s="9"/>
      <c r="KZ4" s="9"/>
      <c r="LA4" s="9"/>
      <c r="LB4" s="9"/>
      <c r="LC4" s="9"/>
      <c r="LD4" s="9"/>
      <c r="LE4" s="9"/>
      <c r="LF4" s="9"/>
      <c r="LG4" s="9"/>
      <c r="LH4" s="9"/>
      <c r="LI4" s="9"/>
      <c r="LJ4" s="9"/>
      <c r="LK4" s="9"/>
      <c r="LL4" s="9"/>
      <c r="LM4" s="9"/>
      <c r="LN4" s="9"/>
      <c r="LO4" s="9"/>
      <c r="LP4" s="9"/>
      <c r="LQ4" s="9"/>
      <c r="LR4" s="9"/>
      <c r="LS4" s="9"/>
      <c r="LT4" s="9"/>
      <c r="LU4" s="9"/>
      <c r="LV4" s="9"/>
      <c r="LW4" s="9"/>
      <c r="LX4" s="9"/>
      <c r="LY4" s="9"/>
      <c r="LZ4" s="9"/>
      <c r="MA4" s="9"/>
      <c r="MB4" s="9"/>
      <c r="MC4" s="9"/>
      <c r="MD4" s="9"/>
      <c r="ME4" s="9"/>
      <c r="MF4" s="9"/>
      <c r="MG4" s="9"/>
      <c r="MH4" s="9"/>
      <c r="MI4" s="9"/>
      <c r="MJ4" s="9"/>
      <c r="MK4" s="9"/>
      <c r="ML4" s="9"/>
      <c r="MM4" s="9"/>
      <c r="MN4" s="9"/>
      <c r="MO4" s="9"/>
      <c r="MP4" s="9"/>
      <c r="MQ4" s="9"/>
      <c r="MR4" s="9"/>
      <c r="MS4" s="9"/>
      <c r="MT4" s="9"/>
      <c r="MU4" s="9"/>
      <c r="MV4" s="9"/>
      <c r="MW4" s="9"/>
      <c r="MX4" s="9"/>
      <c r="MY4" s="9"/>
      <c r="MZ4" s="9"/>
      <c r="NA4" s="9"/>
      <c r="NB4" s="9"/>
      <c r="NC4" s="9"/>
      <c r="ND4" s="9"/>
      <c r="NE4" s="9"/>
      <c r="NF4" s="9"/>
      <c r="NG4" s="9"/>
      <c r="NH4" s="9"/>
      <c r="NI4" s="9"/>
      <c r="NJ4" s="9"/>
      <c r="NK4" s="9"/>
      <c r="NL4" s="9"/>
      <c r="NM4" s="9"/>
      <c r="NN4" s="9"/>
      <c r="NO4" s="9"/>
      <c r="NP4" s="9"/>
      <c r="NQ4" s="9"/>
      <c r="NR4" s="9"/>
      <c r="NS4" s="9"/>
      <c r="NT4" s="9"/>
      <c r="NU4" s="9"/>
      <c r="NV4" s="9"/>
      <c r="NW4" s="9"/>
      <c r="NX4" s="9"/>
      <c r="NY4" s="9"/>
      <c r="NZ4" s="9"/>
      <c r="OA4" s="9"/>
      <c r="OB4" s="9"/>
      <c r="OC4" s="9"/>
      <c r="OD4" s="9"/>
      <c r="OE4" s="9"/>
      <c r="OF4" s="9"/>
      <c r="OG4" s="9"/>
      <c r="OH4" s="9"/>
      <c r="OI4" s="9"/>
      <c r="OJ4" s="9"/>
      <c r="OK4" s="9"/>
      <c r="OL4" s="9"/>
      <c r="OM4" s="9"/>
      <c r="ON4" s="9"/>
      <c r="OO4" s="9"/>
      <c r="OP4" s="9"/>
      <c r="OQ4" s="9"/>
      <c r="OR4" s="9"/>
      <c r="OS4" s="9"/>
      <c r="OT4" s="9"/>
      <c r="OU4" s="9"/>
      <c r="OV4" s="9"/>
      <c r="OW4" s="9"/>
      <c r="OX4" s="9"/>
      <c r="OY4" s="9"/>
      <c r="OZ4" s="9"/>
      <c r="PA4" s="9"/>
      <c r="PB4" s="9"/>
      <c r="PC4" s="9"/>
      <c r="PD4" s="9"/>
      <c r="PE4" s="9"/>
      <c r="PF4" s="9"/>
      <c r="PG4" s="9"/>
      <c r="PH4" s="9"/>
      <c r="PI4" s="9"/>
      <c r="PJ4" s="9"/>
      <c r="PK4" s="9"/>
      <c r="PL4" s="9"/>
      <c r="PM4" s="9"/>
      <c r="PN4" s="9"/>
      <c r="PO4" s="9"/>
      <c r="PP4" s="9"/>
      <c r="PQ4" s="9"/>
      <c r="PR4" s="9"/>
      <c r="PS4" s="9"/>
      <c r="PT4" s="9"/>
      <c r="PU4" s="9"/>
      <c r="PV4" s="9"/>
      <c r="PW4" s="9"/>
      <c r="PX4" s="9"/>
      <c r="PY4" s="9"/>
      <c r="PZ4" s="9"/>
      <c r="QA4" s="9"/>
      <c r="QB4" s="9"/>
      <c r="QC4" s="9"/>
      <c r="QD4" s="9"/>
      <c r="QE4" s="9"/>
      <c r="QF4" s="9"/>
      <c r="QG4" s="9"/>
      <c r="QH4" s="9"/>
      <c r="QI4" s="9"/>
      <c r="QJ4" s="9"/>
      <c r="QK4" s="9"/>
      <c r="QL4" s="9"/>
      <c r="QM4" s="9"/>
      <c r="QN4" s="9"/>
      <c r="QO4" s="9"/>
      <c r="QP4" s="9"/>
      <c r="QQ4" s="9"/>
      <c r="QR4" s="9"/>
      <c r="QS4" s="9"/>
      <c r="QT4" s="9"/>
      <c r="QU4" s="9"/>
      <c r="QV4" s="9"/>
      <c r="QW4" s="9"/>
      <c r="QX4" s="9"/>
      <c r="QY4" s="9"/>
      <c r="QZ4" s="9"/>
      <c r="RA4" s="9"/>
      <c r="RB4" s="9"/>
      <c r="RC4" s="9"/>
      <c r="RD4" s="9"/>
      <c r="RE4" s="9"/>
      <c r="RF4" s="9"/>
      <c r="RG4" s="9"/>
      <c r="RH4" s="9"/>
      <c r="RI4" s="9"/>
      <c r="RJ4" s="9"/>
      <c r="RK4" s="9"/>
      <c r="RL4" s="9"/>
      <c r="RM4" s="9"/>
      <c r="RN4" s="9"/>
      <c r="RO4" s="9"/>
      <c r="RP4" s="9"/>
      <c r="RQ4" s="9"/>
      <c r="RR4" s="9"/>
      <c r="RS4" s="9"/>
      <c r="RT4" s="9"/>
      <c r="RU4" s="9"/>
      <c r="RV4" s="9"/>
      <c r="RW4" s="9"/>
      <c r="RX4" s="9"/>
      <c r="RY4" s="9"/>
      <c r="RZ4" s="9"/>
      <c r="SA4" s="9"/>
      <c r="SB4" s="9"/>
      <c r="SC4" s="9"/>
      <c r="SD4" s="9"/>
      <c r="SE4" s="9"/>
      <c r="SF4" s="9"/>
      <c r="SG4" s="9"/>
      <c r="SH4" s="9"/>
      <c r="SI4" s="9"/>
      <c r="SJ4" s="9"/>
      <c r="SK4" s="9"/>
      <c r="SL4" s="9"/>
      <c r="SM4" s="9"/>
      <c r="SN4" s="9"/>
      <c r="SO4" s="9"/>
      <c r="SP4" s="9"/>
      <c r="SQ4" s="9"/>
      <c r="SR4" s="9"/>
      <c r="SS4" s="9"/>
      <c r="ST4" s="9"/>
      <c r="SU4" s="9"/>
      <c r="SV4" s="9"/>
      <c r="SW4" s="9"/>
      <c r="SX4" s="9"/>
      <c r="SY4" s="9"/>
      <c r="SZ4" s="9"/>
      <c r="TA4" s="9"/>
      <c r="TB4" s="9"/>
      <c r="TC4" s="9"/>
      <c r="TD4" s="9"/>
      <c r="TE4" s="9"/>
      <c r="TF4" s="9"/>
      <c r="TG4" s="9"/>
      <c r="TH4" s="9"/>
      <c r="TI4" s="9"/>
      <c r="TJ4" s="9"/>
      <c r="TK4" s="9"/>
      <c r="TL4" s="9"/>
      <c r="TM4" s="9"/>
      <c r="TN4" s="9"/>
      <c r="TO4" s="9"/>
      <c r="TP4" s="9"/>
      <c r="TQ4" s="9"/>
      <c r="TR4" s="9"/>
      <c r="TS4" s="9"/>
      <c r="TT4" s="9"/>
      <c r="TU4" s="9"/>
      <c r="TV4" s="9"/>
      <c r="TW4" s="9"/>
      <c r="TX4" s="9"/>
      <c r="TY4" s="9"/>
      <c r="TZ4" s="9"/>
      <c r="UA4" s="9"/>
      <c r="UB4" s="9"/>
      <c r="UC4" s="9"/>
      <c r="UD4" s="9"/>
      <c r="UE4" s="9"/>
      <c r="UF4" s="9"/>
      <c r="UG4" s="9"/>
      <c r="UH4" s="9"/>
      <c r="UI4" s="9"/>
      <c r="UJ4" s="9"/>
      <c r="UK4" s="9"/>
      <c r="UL4" s="9"/>
      <c r="UM4" s="9"/>
      <c r="UN4" s="9"/>
      <c r="UO4" s="9"/>
      <c r="UP4" s="9"/>
      <c r="UQ4" s="9"/>
      <c r="UR4" s="9"/>
      <c r="US4" s="9"/>
      <c r="UT4" s="9"/>
      <c r="UU4" s="9"/>
      <c r="UV4" s="9"/>
      <c r="UW4" s="9"/>
      <c r="UX4" s="9"/>
      <c r="UY4" s="9"/>
      <c r="UZ4" s="9"/>
      <c r="VA4" s="9"/>
      <c r="VB4" s="9"/>
      <c r="VC4" s="9"/>
      <c r="VD4" s="9"/>
      <c r="VE4" s="9"/>
      <c r="VF4" s="9"/>
      <c r="VG4" s="9"/>
      <c r="VH4" s="9"/>
      <c r="VI4" s="9"/>
      <c r="VJ4" s="9"/>
      <c r="VK4" s="9"/>
      <c r="VL4" s="9"/>
      <c r="VM4" s="9"/>
      <c r="VN4" s="9"/>
      <c r="VO4" s="9"/>
      <c r="VP4" s="9"/>
      <c r="VQ4" s="9"/>
      <c r="VR4" s="9"/>
      <c r="VS4" s="9"/>
      <c r="VT4" s="9"/>
      <c r="VU4" s="9"/>
      <c r="VV4" s="9"/>
      <c r="VW4" s="9"/>
      <c r="VX4" s="9"/>
      <c r="VY4" s="9"/>
      <c r="VZ4" s="9"/>
      <c r="WA4" s="9"/>
      <c r="WB4" s="9"/>
      <c r="WC4" s="9"/>
      <c r="WD4" s="9"/>
      <c r="WE4" s="9"/>
      <c r="WF4" s="9"/>
      <c r="WG4" s="9"/>
      <c r="WH4" s="9"/>
      <c r="WI4" s="9"/>
      <c r="WJ4" s="9"/>
      <c r="WK4" s="9"/>
      <c r="WL4" s="9"/>
      <c r="WM4" s="9"/>
      <c r="WN4" s="9"/>
      <c r="WO4" s="9"/>
      <c r="WP4" s="9"/>
      <c r="WQ4" s="9"/>
      <c r="WR4" s="9"/>
      <c r="WS4" s="9"/>
      <c r="WT4" s="9"/>
      <c r="WU4" s="9"/>
      <c r="WV4" s="9"/>
      <c r="WW4" s="9"/>
      <c r="WX4" s="9"/>
      <c r="WY4" s="9"/>
      <c r="WZ4" s="9"/>
      <c r="XA4" s="9"/>
      <c r="XB4" s="9"/>
      <c r="XC4" s="9"/>
      <c r="XD4" s="9"/>
      <c r="XE4" s="9"/>
      <c r="XF4" s="9"/>
      <c r="XG4" s="9"/>
      <c r="XH4" s="9"/>
      <c r="XI4" s="9"/>
      <c r="XJ4" s="9"/>
      <c r="XK4" s="9"/>
      <c r="XL4" s="9"/>
      <c r="XM4" s="9"/>
      <c r="XN4" s="9"/>
      <c r="XO4" s="9"/>
      <c r="XP4" s="9"/>
      <c r="XQ4" s="9"/>
      <c r="XR4" s="9"/>
      <c r="XS4" s="9"/>
      <c r="XT4" s="9"/>
      <c r="XU4" s="9"/>
      <c r="XV4" s="9"/>
      <c r="XW4" s="9"/>
      <c r="XX4" s="9"/>
      <c r="XY4" s="9"/>
      <c r="XZ4" s="9"/>
      <c r="YA4" s="9"/>
      <c r="YB4" s="9"/>
      <c r="YC4" s="9"/>
      <c r="YD4" s="9"/>
      <c r="YE4" s="9"/>
      <c r="YF4" s="9"/>
      <c r="YG4" s="9"/>
      <c r="YH4" s="9"/>
      <c r="YI4" s="9"/>
      <c r="YJ4" s="9"/>
      <c r="YK4" s="9"/>
      <c r="YL4" s="9"/>
      <c r="YM4" s="9"/>
      <c r="YN4" s="9"/>
      <c r="YO4" s="9"/>
      <c r="YP4" s="9"/>
      <c r="YQ4" s="9"/>
      <c r="YR4" s="9"/>
      <c r="YS4" s="9"/>
      <c r="YT4" s="9"/>
      <c r="YU4" s="9"/>
      <c r="YV4" s="9"/>
      <c r="YW4" s="9"/>
      <c r="YX4" s="9"/>
      <c r="YY4" s="9"/>
      <c r="YZ4" s="9"/>
      <c r="ZA4" s="9"/>
      <c r="ZB4" s="9"/>
      <c r="ZC4" s="9"/>
      <c r="ZD4" s="9"/>
      <c r="ZE4" s="9"/>
      <c r="ZF4" s="9"/>
      <c r="ZG4" s="9"/>
      <c r="ZH4" s="9"/>
      <c r="ZI4" s="9"/>
      <c r="ZJ4" s="9"/>
      <c r="ZK4" s="9"/>
      <c r="ZL4" s="9"/>
      <c r="ZM4" s="9"/>
      <c r="ZN4" s="9"/>
      <c r="ZO4" s="9"/>
      <c r="ZP4" s="9"/>
      <c r="ZQ4" s="9"/>
      <c r="ZR4" s="9"/>
      <c r="ZS4" s="9"/>
      <c r="ZT4" s="9"/>
      <c r="ZU4" s="9"/>
      <c r="ZV4" s="9"/>
      <c r="ZW4" s="9"/>
      <c r="ZX4" s="9"/>
      <c r="ZY4" s="9"/>
      <c r="ZZ4" s="9"/>
      <c r="AAA4" s="9"/>
      <c r="AAB4" s="9"/>
      <c r="AAC4" s="9"/>
      <c r="AAD4" s="9"/>
      <c r="AAE4" s="9"/>
      <c r="AAF4" s="9"/>
      <c r="AAG4" s="9"/>
      <c r="AAH4" s="9"/>
      <c r="AAI4" s="9"/>
      <c r="AAJ4" s="9"/>
      <c r="AAK4" s="9"/>
      <c r="AAL4" s="9"/>
      <c r="AAM4" s="9"/>
      <c r="AAN4" s="9"/>
      <c r="AAO4" s="9"/>
      <c r="AAP4" s="9"/>
      <c r="AAQ4" s="9"/>
      <c r="AAR4" s="9"/>
      <c r="AAS4" s="9"/>
      <c r="AAT4" s="9"/>
      <c r="AAU4" s="9"/>
      <c r="AAV4" s="9"/>
      <c r="AAW4" s="9"/>
      <c r="AAX4" s="9"/>
      <c r="AAY4" s="9"/>
      <c r="AAZ4" s="9"/>
      <c r="ABA4" s="9"/>
      <c r="ABB4" s="9"/>
      <c r="ABC4" s="9"/>
      <c r="ABD4" s="9"/>
      <c r="ABE4" s="9"/>
      <c r="ABF4" s="9"/>
      <c r="ABG4" s="9"/>
      <c r="ABH4" s="9"/>
      <c r="ABI4" s="9"/>
      <c r="ABJ4" s="9"/>
      <c r="ABK4" s="9"/>
      <c r="ABL4" s="9"/>
      <c r="ABM4" s="9"/>
      <c r="ABN4" s="9"/>
      <c r="ABO4" s="9"/>
      <c r="ABP4" s="9"/>
      <c r="ABQ4" s="9"/>
      <c r="ABR4" s="9"/>
      <c r="ABS4" s="9"/>
      <c r="ABT4" s="9"/>
      <c r="ABU4" s="9"/>
      <c r="ABV4" s="9"/>
      <c r="ABW4" s="9"/>
      <c r="ABX4" s="9"/>
      <c r="ABY4" s="9"/>
      <c r="ABZ4" s="9"/>
      <c r="ACA4" s="9"/>
      <c r="ACB4" s="9"/>
      <c r="ACC4" s="9"/>
      <c r="ACD4" s="9"/>
      <c r="ACE4" s="9"/>
      <c r="ACF4" s="9"/>
      <c r="ACG4" s="9"/>
      <c r="ACH4" s="9"/>
      <c r="ACI4" s="9"/>
      <c r="ACJ4" s="9"/>
      <c r="ACK4" s="9"/>
      <c r="ACL4" s="9"/>
      <c r="ACM4" s="9"/>
      <c r="ACN4" s="9"/>
      <c r="ACO4" s="9"/>
      <c r="ACP4" s="9"/>
      <c r="ACQ4" s="9"/>
      <c r="ACR4" s="9"/>
      <c r="ACS4" s="9"/>
      <c r="ACT4" s="9"/>
      <c r="ACU4" s="9"/>
      <c r="ACV4" s="9"/>
      <c r="ACW4" s="9"/>
      <c r="ACX4" s="9"/>
      <c r="ACY4" s="9"/>
      <c r="ACZ4" s="9"/>
      <c r="ADA4" s="9"/>
      <c r="ADB4" s="9"/>
      <c r="ADC4" s="9"/>
      <c r="ADD4" s="9"/>
      <c r="ADE4" s="9"/>
      <c r="ADF4" s="9"/>
      <c r="ADG4" s="9"/>
      <c r="ADH4" s="9"/>
      <c r="ADI4" s="9"/>
      <c r="ADJ4" s="9"/>
      <c r="ADK4" s="9"/>
      <c r="ADL4" s="9"/>
      <c r="ADM4" s="9"/>
      <c r="ADN4" s="9"/>
      <c r="ADO4" s="9"/>
      <c r="ADP4" s="9"/>
      <c r="ADQ4" s="9"/>
      <c r="ADR4" s="9"/>
      <c r="ADS4" s="9"/>
      <c r="ADT4" s="9"/>
      <c r="ADU4" s="9"/>
      <c r="ADV4" s="9"/>
      <c r="ADW4" s="9"/>
      <c r="ADX4" s="9"/>
      <c r="ADY4" s="9"/>
      <c r="ADZ4" s="9"/>
      <c r="AEA4" s="9"/>
      <c r="AEB4" s="9"/>
      <c r="AEC4" s="9"/>
      <c r="AED4" s="9"/>
      <c r="AEE4" s="9"/>
      <c r="AEF4" s="9"/>
      <c r="AEG4" s="9"/>
      <c r="AEH4" s="9"/>
      <c r="AEI4" s="9"/>
      <c r="AEJ4" s="9"/>
      <c r="AEK4" s="9"/>
      <c r="AEL4" s="9"/>
      <c r="AEM4" s="9"/>
      <c r="AEN4" s="9"/>
      <c r="AEO4" s="9"/>
      <c r="AEP4" s="9"/>
      <c r="AEQ4" s="9"/>
      <c r="AER4" s="9"/>
      <c r="AES4" s="9"/>
      <c r="AET4" s="9"/>
      <c r="AEU4" s="9"/>
      <c r="AEV4" s="9"/>
      <c r="AEW4" s="9"/>
      <c r="AEX4" s="9"/>
      <c r="AEY4" s="9"/>
      <c r="AEZ4" s="9"/>
      <c r="AFA4" s="9"/>
      <c r="AFB4" s="9"/>
      <c r="AFC4" s="9"/>
      <c r="AFD4" s="9"/>
      <c r="AFE4" s="9"/>
      <c r="AFF4" s="9"/>
      <c r="AFG4" s="9"/>
      <c r="AFH4" s="9"/>
      <c r="AFI4" s="9"/>
      <c r="AFJ4" s="9"/>
      <c r="AFK4" s="9"/>
      <c r="AFL4" s="9"/>
      <c r="AFM4" s="9"/>
      <c r="AFN4" s="9"/>
      <c r="AFO4" s="9"/>
      <c r="AFP4" s="9"/>
      <c r="AFQ4" s="9"/>
      <c r="AFR4" s="9"/>
      <c r="AFS4" s="9"/>
      <c r="AFT4" s="9"/>
      <c r="AFU4" s="9"/>
      <c r="AFV4" s="9"/>
      <c r="AFW4" s="9"/>
      <c r="AFX4" s="9"/>
      <c r="AFY4" s="9"/>
      <c r="AFZ4" s="9"/>
      <c r="AGA4" s="9"/>
      <c r="AGB4" s="9"/>
      <c r="AGC4" s="9"/>
      <c r="AGD4" s="9"/>
      <c r="AGE4" s="9"/>
      <c r="AGF4" s="9"/>
      <c r="AGG4" s="9"/>
      <c r="AGH4" s="9"/>
      <c r="AGI4" s="9"/>
      <c r="AGJ4" s="9"/>
      <c r="AGK4" s="9"/>
      <c r="AGL4" s="9"/>
      <c r="AGM4" s="9"/>
      <c r="AGN4" s="9"/>
      <c r="AGO4" s="9"/>
      <c r="AGP4" s="9"/>
      <c r="AGQ4" s="9"/>
      <c r="AGR4" s="9"/>
      <c r="AGS4" s="9"/>
      <c r="AGT4" s="9"/>
      <c r="AGU4" s="9"/>
      <c r="AGV4" s="9"/>
      <c r="AGW4" s="9"/>
      <c r="AGX4" s="9"/>
      <c r="AGY4" s="9"/>
      <c r="AGZ4" s="9"/>
      <c r="AHA4" s="9"/>
      <c r="AHB4" s="9"/>
      <c r="AHC4" s="9"/>
      <c r="AHD4" s="9"/>
      <c r="AHE4" s="9"/>
      <c r="AHF4" s="9"/>
      <c r="AHG4" s="9"/>
      <c r="AHH4" s="9"/>
      <c r="AHI4" s="9"/>
      <c r="AHJ4" s="9"/>
      <c r="AHK4" s="9"/>
      <c r="AHL4" s="9"/>
      <c r="AHM4" s="9"/>
      <c r="AHN4" s="9"/>
      <c r="AHO4" s="9"/>
      <c r="AHP4" s="9"/>
      <c r="AHQ4" s="9"/>
      <c r="AHR4" s="9"/>
      <c r="AHS4" s="9"/>
      <c r="AHT4" s="9"/>
      <c r="AHU4" s="9"/>
      <c r="AHV4" s="9"/>
      <c r="AHW4" s="9"/>
      <c r="AHX4" s="9"/>
      <c r="AHY4" s="9"/>
      <c r="AHZ4" s="9"/>
      <c r="AIA4" s="9"/>
      <c r="AIB4" s="9"/>
      <c r="AIC4" s="9"/>
      <c r="AID4" s="9"/>
      <c r="AIE4" s="9"/>
      <c r="AIF4" s="9"/>
      <c r="AIG4" s="9"/>
      <c r="AIH4" s="9"/>
      <c r="AII4" s="9"/>
      <c r="AIJ4" s="9"/>
      <c r="AIK4" s="9"/>
      <c r="AIL4" s="9"/>
      <c r="AIM4" s="9"/>
      <c r="AIN4" s="9"/>
      <c r="AIO4" s="9"/>
      <c r="AIP4" s="9"/>
      <c r="AIQ4" s="9"/>
      <c r="AIR4" s="9"/>
      <c r="AIS4" s="9"/>
      <c r="AIT4" s="9"/>
      <c r="AIU4" s="9"/>
      <c r="AIV4" s="9"/>
      <c r="AIW4" s="9"/>
      <c r="AIX4" s="9"/>
      <c r="AIY4" s="9"/>
      <c r="AIZ4" s="9"/>
      <c r="AJA4" s="9"/>
      <c r="AJB4" s="9"/>
      <c r="AJC4" s="9"/>
      <c r="AJD4" s="9"/>
      <c r="AJE4" s="9"/>
      <c r="AJF4" s="9"/>
      <c r="AJG4" s="9"/>
      <c r="AJH4" s="9"/>
      <c r="AJI4" s="9"/>
      <c r="AJJ4" s="9"/>
      <c r="AJK4" s="9"/>
      <c r="AJL4" s="9"/>
      <c r="AJM4" s="9"/>
      <c r="AJN4" s="9"/>
      <c r="AJO4" s="9"/>
      <c r="AJP4" s="9"/>
      <c r="AJQ4" s="9"/>
      <c r="AJR4" s="9"/>
      <c r="AJS4" s="9"/>
      <c r="AJT4" s="9"/>
      <c r="AJU4" s="9"/>
      <c r="AJV4" s="9"/>
      <c r="AJW4" s="9"/>
      <c r="AJX4" s="9"/>
      <c r="AJY4" s="9"/>
      <c r="AJZ4" s="9"/>
      <c r="AKA4" s="9"/>
      <c r="AKB4" s="9"/>
      <c r="AKC4" s="9"/>
      <c r="AKD4" s="9"/>
      <c r="AKE4" s="9"/>
      <c r="AKF4" s="9"/>
      <c r="AKG4" s="9"/>
      <c r="AKH4" s="9"/>
      <c r="AKI4" s="9"/>
      <c r="AKJ4" s="9"/>
      <c r="AKK4" s="9"/>
      <c r="AKL4" s="9"/>
      <c r="AKM4" s="9"/>
      <c r="AKN4" s="9"/>
      <c r="AKO4" s="9"/>
      <c r="AKP4" s="9"/>
      <c r="AKQ4" s="9"/>
      <c r="AKR4" s="9"/>
      <c r="AKS4" s="9"/>
      <c r="AKT4" s="9"/>
      <c r="AKU4" s="9"/>
      <c r="AKV4" s="9"/>
      <c r="AKW4" s="9"/>
      <c r="AKX4" s="9"/>
      <c r="AKY4" s="9"/>
      <c r="AKZ4" s="9"/>
      <c r="ALA4" s="9"/>
      <c r="ALB4" s="9"/>
      <c r="ALC4" s="9"/>
      <c r="ALD4" s="9"/>
      <c r="ALE4" s="9"/>
      <c r="ALF4" s="9"/>
      <c r="ALG4" s="9"/>
      <c r="ALH4" s="9"/>
      <c r="ALI4" s="9"/>
      <c r="ALJ4" s="9"/>
      <c r="ALK4" s="9"/>
      <c r="ALL4" s="9"/>
      <c r="ALM4" s="9"/>
      <c r="ALN4" s="9"/>
      <c r="ALO4" s="9"/>
      <c r="ALP4" s="9"/>
      <c r="ALQ4" s="9"/>
      <c r="ALR4" s="9"/>
      <c r="ALS4" s="9"/>
      <c r="ALT4" s="9"/>
      <c r="ALU4" s="9"/>
      <c r="ALV4" s="9"/>
      <c r="ALW4" s="9"/>
      <c r="ALX4" s="9"/>
      <c r="ALY4" s="9"/>
      <c r="ALZ4" s="9"/>
      <c r="AMA4" s="9"/>
      <c r="AMB4" s="9"/>
      <c r="AMC4" s="9"/>
      <c r="AMD4" s="9"/>
      <c r="AME4" s="9"/>
      <c r="AMF4" s="9"/>
      <c r="AMG4" s="9"/>
      <c r="AMH4" s="9"/>
      <c r="AMI4" s="9"/>
      <c r="AMJ4" s="9"/>
      <c r="AMK4" s="9"/>
      <c r="AML4" s="9"/>
      <c r="AMM4" s="9"/>
      <c r="AMN4" s="9"/>
      <c r="AMO4" s="9"/>
      <c r="AMP4" s="9"/>
      <c r="AMQ4" s="9"/>
      <c r="AMR4" s="9"/>
      <c r="AMS4" s="9"/>
      <c r="AMT4" s="9"/>
      <c r="AMU4" s="9"/>
      <c r="AMV4" s="9"/>
      <c r="AMW4" s="9"/>
      <c r="AMX4" s="9"/>
      <c r="AMY4" s="9"/>
      <c r="AMZ4" s="9"/>
      <c r="ANA4" s="9"/>
      <c r="ANB4" s="9"/>
      <c r="ANC4" s="9"/>
      <c r="AND4" s="9"/>
      <c r="ANE4" s="9"/>
      <c r="ANF4" s="9"/>
      <c r="ANG4" s="9"/>
      <c r="ANH4" s="9"/>
      <c r="ANI4" s="9"/>
      <c r="ANJ4" s="9"/>
      <c r="ANK4" s="9"/>
      <c r="ANL4" s="9"/>
      <c r="ANM4" s="9"/>
      <c r="ANN4" s="9"/>
      <c r="ANO4" s="9"/>
      <c r="ANP4" s="9"/>
      <c r="ANQ4" s="9"/>
      <c r="ANR4" s="9"/>
      <c r="ANS4" s="9"/>
      <c r="ANT4" s="9"/>
      <c r="ANU4" s="9"/>
      <c r="ANV4" s="9"/>
      <c r="ANW4" s="9"/>
      <c r="ANX4" s="9"/>
      <c r="ANY4" s="9"/>
      <c r="ANZ4" s="9"/>
      <c r="AOA4" s="9"/>
      <c r="AOB4" s="9"/>
      <c r="AOC4" s="9"/>
      <c r="AOD4" s="9"/>
      <c r="AOE4" s="9"/>
      <c r="AOF4" s="9"/>
      <c r="AOG4" s="9"/>
      <c r="AOH4" s="9"/>
      <c r="AOI4" s="9"/>
      <c r="AOJ4" s="9"/>
      <c r="AOK4" s="9"/>
      <c r="AOL4" s="9"/>
      <c r="AOM4" s="9"/>
      <c r="AON4" s="9"/>
      <c r="AOO4" s="9"/>
      <c r="AOP4" s="9"/>
      <c r="AOQ4" s="9"/>
      <c r="AOR4" s="9"/>
      <c r="AOS4" s="9"/>
      <c r="AOT4" s="9"/>
      <c r="AOU4" s="9"/>
      <c r="AOV4" s="9"/>
      <c r="AOW4" s="9"/>
      <c r="AOX4" s="9"/>
      <c r="AOY4" s="9"/>
      <c r="AOZ4" s="9"/>
      <c r="APA4" s="9"/>
      <c r="APB4" s="9"/>
      <c r="APC4" s="9"/>
      <c r="APD4" s="9"/>
      <c r="APE4" s="9"/>
      <c r="APF4" s="9"/>
      <c r="APG4" s="9"/>
      <c r="APH4" s="9"/>
      <c r="API4" s="9"/>
      <c r="APJ4" s="9"/>
      <c r="APK4" s="9"/>
      <c r="APL4" s="9"/>
      <c r="APM4" s="9"/>
      <c r="APN4" s="9"/>
      <c r="APO4" s="9"/>
      <c r="APP4" s="9"/>
      <c r="APQ4" s="9"/>
      <c r="APR4" s="9"/>
      <c r="APS4" s="9"/>
      <c r="APT4" s="9"/>
      <c r="APU4" s="9"/>
      <c r="APV4" s="9"/>
      <c r="APW4" s="9"/>
      <c r="APX4" s="9"/>
      <c r="APY4" s="9"/>
      <c r="APZ4" s="9"/>
      <c r="AQA4" s="9"/>
      <c r="AQB4" s="9"/>
      <c r="AQC4" s="9"/>
      <c r="AQD4" s="9"/>
      <c r="AQE4" s="9"/>
      <c r="AQF4" s="9"/>
      <c r="AQG4" s="9"/>
      <c r="AQH4" s="9"/>
      <c r="AQI4" s="9"/>
      <c r="AQJ4" s="9"/>
      <c r="AQK4" s="9"/>
      <c r="AQL4" s="9"/>
      <c r="AQM4" s="9"/>
      <c r="AQN4" s="9"/>
      <c r="AQO4" s="9"/>
      <c r="AQP4" s="9"/>
      <c r="AQQ4" s="9"/>
      <c r="AQR4" s="9"/>
      <c r="AQS4" s="9"/>
      <c r="AQT4" s="9"/>
      <c r="AQU4" s="9"/>
      <c r="AQV4" s="9"/>
      <c r="AQW4" s="9"/>
      <c r="AQX4" s="9"/>
      <c r="AQY4" s="9"/>
      <c r="AQZ4" s="9"/>
      <c r="ARA4" s="9"/>
      <c r="ARB4" s="9"/>
      <c r="ARC4" s="9"/>
      <c r="ARD4" s="9"/>
      <c r="ARE4" s="9"/>
      <c r="ARF4" s="9"/>
      <c r="ARG4" s="9"/>
      <c r="ARH4" s="9"/>
      <c r="ARI4" s="9"/>
      <c r="ARJ4" s="9"/>
      <c r="ARK4" s="9"/>
      <c r="ARL4" s="9"/>
      <c r="ARM4" s="9"/>
      <c r="ARN4" s="9"/>
      <c r="ARO4" s="9"/>
      <c r="ARP4" s="9"/>
      <c r="ARQ4" s="9"/>
      <c r="ARR4" s="9"/>
      <c r="ARS4" s="9"/>
      <c r="ART4" s="9"/>
      <c r="ARU4" s="9"/>
      <c r="ARV4" s="9"/>
      <c r="ARW4" s="9"/>
      <c r="ARX4" s="9"/>
      <c r="ARY4" s="9"/>
      <c r="ARZ4" s="9"/>
      <c r="ASA4" s="9"/>
      <c r="ASB4" s="9"/>
      <c r="ASC4" s="9"/>
      <c r="ASD4" s="9"/>
      <c r="ASE4" s="9"/>
      <c r="ASF4" s="9"/>
      <c r="ASG4" s="9"/>
      <c r="ASH4" s="9"/>
      <c r="ASI4" s="9"/>
      <c r="ASJ4" s="9"/>
      <c r="ASK4" s="9"/>
      <c r="ASL4" s="9"/>
      <c r="ASM4" s="9"/>
      <c r="ASN4" s="9"/>
      <c r="ASO4" s="9"/>
      <c r="ASP4" s="9"/>
      <c r="ASQ4" s="9"/>
      <c r="ASR4" s="9"/>
      <c r="ASS4" s="9"/>
      <c r="AST4" s="9"/>
      <c r="ASU4" s="9"/>
      <c r="ASV4" s="9"/>
      <c r="ASW4" s="9"/>
      <c r="ASX4" s="9"/>
      <c r="ASY4" s="9"/>
      <c r="ASZ4" s="9"/>
      <c r="ATA4" s="9"/>
      <c r="ATB4" s="9"/>
      <c r="ATC4" s="9"/>
      <c r="ATD4" s="9"/>
      <c r="ATE4" s="9"/>
      <c r="ATF4" s="9"/>
      <c r="ATG4" s="9"/>
      <c r="ATH4" s="9"/>
      <c r="ATI4" s="9"/>
      <c r="ATJ4" s="9"/>
      <c r="ATK4" s="9"/>
      <c r="ATL4" s="9"/>
      <c r="ATM4" s="9"/>
      <c r="ATN4" s="9"/>
      <c r="ATO4" s="9"/>
      <c r="ATP4" s="9"/>
      <c r="ATQ4" s="9"/>
      <c r="ATR4" s="9"/>
      <c r="ATS4" s="9"/>
      <c r="ATT4" s="9"/>
      <c r="ATU4" s="9"/>
      <c r="ATV4" s="9"/>
      <c r="ATW4" s="9"/>
      <c r="ATX4" s="9"/>
      <c r="ATY4" s="9"/>
      <c r="ATZ4" s="9"/>
      <c r="AUA4" s="9"/>
      <c r="AUB4" s="9"/>
      <c r="AUC4" s="9"/>
      <c r="AUD4" s="9"/>
      <c r="AUE4" s="9"/>
      <c r="AUF4" s="9"/>
      <c r="AUG4" s="9"/>
      <c r="AUH4" s="9"/>
      <c r="AUI4" s="9"/>
      <c r="AUJ4" s="9"/>
      <c r="AUK4" s="9"/>
      <c r="AUL4" s="9"/>
      <c r="AUM4" s="9"/>
      <c r="AUN4" s="9"/>
      <c r="AUO4" s="9"/>
      <c r="AUP4" s="9"/>
      <c r="AUQ4" s="9"/>
      <c r="AUR4" s="9"/>
      <c r="AUS4" s="9"/>
      <c r="AUT4" s="9"/>
      <c r="AUU4" s="9"/>
      <c r="AUV4" s="9"/>
      <c r="AUW4" s="9"/>
      <c r="AUX4" s="9"/>
      <c r="AUY4" s="9"/>
      <c r="AUZ4" s="9"/>
      <c r="AVA4" s="9"/>
      <c r="AVB4" s="9"/>
      <c r="AVC4" s="9"/>
      <c r="AVD4" s="9"/>
      <c r="AVE4" s="9"/>
      <c r="AVF4" s="9"/>
      <c r="AVG4" s="9"/>
      <c r="AVH4" s="9"/>
      <c r="AVI4" s="9"/>
      <c r="AVJ4" s="9"/>
      <c r="AVK4" s="9"/>
      <c r="AVL4" s="9"/>
      <c r="AVM4" s="9"/>
      <c r="AVN4" s="9"/>
      <c r="AVO4" s="9"/>
      <c r="AVP4" s="9"/>
      <c r="AVQ4" s="9"/>
      <c r="AVR4" s="9"/>
      <c r="AVS4" s="9"/>
      <c r="AVT4" s="9"/>
      <c r="AVU4" s="9"/>
      <c r="AVV4" s="9"/>
      <c r="AVW4" s="9"/>
      <c r="AVX4" s="9"/>
      <c r="AVY4" s="9"/>
      <c r="AVZ4" s="9"/>
      <c r="AWA4" s="9"/>
      <c r="AWB4" s="9"/>
      <c r="AWC4" s="9"/>
      <c r="AWD4" s="9"/>
      <c r="AWE4" s="9"/>
      <c r="AWF4" s="9"/>
      <c r="AWG4" s="9"/>
      <c r="AWH4" s="9"/>
      <c r="AWI4" s="9"/>
      <c r="AWJ4" s="9"/>
      <c r="AWK4" s="9"/>
      <c r="AWL4" s="9"/>
      <c r="AWM4" s="9"/>
      <c r="AWN4" s="9"/>
      <c r="AWO4" s="9"/>
      <c r="AWP4" s="9"/>
      <c r="AWQ4" s="9"/>
      <c r="AWR4" s="9"/>
      <c r="AWS4" s="9"/>
      <c r="AWT4" s="9"/>
      <c r="AWU4" s="9"/>
      <c r="AWV4" s="9"/>
      <c r="AWW4" s="9"/>
      <c r="AWX4" s="9"/>
      <c r="AWY4" s="9"/>
      <c r="AWZ4" s="9"/>
      <c r="AXA4" s="9"/>
      <c r="AXB4" s="9"/>
      <c r="AXC4" s="9"/>
      <c r="AXD4" s="9"/>
      <c r="AXE4" s="9"/>
      <c r="AXF4" s="9"/>
      <c r="AXG4" s="9"/>
      <c r="AXH4" s="9"/>
      <c r="AXI4" s="9"/>
      <c r="AXJ4" s="9"/>
      <c r="AXK4" s="9"/>
      <c r="AXL4" s="9"/>
      <c r="AXM4" s="9"/>
      <c r="AXN4" s="9"/>
      <c r="AXO4" s="9"/>
      <c r="AXP4" s="9"/>
      <c r="AXQ4" s="9"/>
      <c r="AXR4" s="9"/>
      <c r="AXS4" s="9"/>
      <c r="AXT4" s="9"/>
      <c r="AXU4" s="9"/>
      <c r="AXV4" s="9"/>
      <c r="AXW4" s="9"/>
      <c r="AXX4" s="9"/>
      <c r="AXY4" s="9"/>
      <c r="AXZ4" s="9"/>
      <c r="AYA4" s="9"/>
      <c r="AYB4" s="9"/>
      <c r="AYC4" s="9"/>
      <c r="AYD4" s="9"/>
      <c r="AYE4" s="9"/>
      <c r="AYF4" s="9"/>
      <c r="AYG4" s="9"/>
      <c r="AYH4" s="9"/>
      <c r="AYI4" s="9"/>
      <c r="AYJ4" s="9"/>
      <c r="AYK4" s="9"/>
      <c r="AYL4" s="9"/>
      <c r="AYM4" s="9"/>
      <c r="AYN4" s="9"/>
      <c r="AYO4" s="9"/>
      <c r="AYP4" s="9"/>
      <c r="AYQ4" s="9"/>
      <c r="AYR4" s="9"/>
      <c r="AYS4" s="9"/>
      <c r="AYT4" s="9"/>
      <c r="AYU4" s="9"/>
      <c r="AYV4" s="9"/>
      <c r="AYW4" s="9"/>
      <c r="AYX4" s="9"/>
      <c r="AYY4" s="9"/>
      <c r="AYZ4" s="9"/>
      <c r="AZA4" s="9"/>
      <c r="AZB4" s="9"/>
      <c r="AZC4" s="9"/>
      <c r="AZD4" s="9"/>
      <c r="AZE4" s="9"/>
      <c r="AZF4" s="9"/>
      <c r="AZG4" s="9"/>
      <c r="AZH4" s="9"/>
      <c r="AZI4" s="9"/>
      <c r="AZJ4" s="9"/>
      <c r="AZK4" s="9"/>
      <c r="AZL4" s="9"/>
      <c r="AZM4" s="9"/>
      <c r="AZN4" s="9"/>
      <c r="AZO4" s="9"/>
      <c r="AZP4" s="9"/>
      <c r="AZQ4" s="9"/>
      <c r="AZR4" s="9"/>
      <c r="AZS4" s="9"/>
      <c r="AZT4" s="9"/>
      <c r="AZU4" s="9"/>
      <c r="AZV4" s="9"/>
      <c r="AZW4" s="9"/>
      <c r="AZX4" s="9"/>
      <c r="AZY4" s="9"/>
      <c r="AZZ4" s="9"/>
      <c r="BAA4" s="9"/>
      <c r="BAB4" s="9"/>
      <c r="BAC4" s="9"/>
      <c r="BAD4" s="9"/>
      <c r="BAE4" s="9"/>
      <c r="BAF4" s="9"/>
      <c r="BAG4" s="9"/>
      <c r="BAH4" s="9"/>
      <c r="BAI4" s="9"/>
      <c r="BAJ4" s="9"/>
      <c r="BAK4" s="9"/>
      <c r="BAL4" s="9"/>
      <c r="BAM4" s="9"/>
      <c r="BAN4" s="9"/>
      <c r="BAO4" s="9"/>
      <c r="BAP4" s="9"/>
      <c r="BAQ4" s="9"/>
      <c r="BAR4" s="9"/>
      <c r="BAS4" s="9"/>
      <c r="BAT4" s="9"/>
      <c r="BAU4" s="9"/>
      <c r="BAV4" s="9"/>
      <c r="BAW4" s="9"/>
      <c r="BAX4" s="9"/>
      <c r="BAY4" s="9"/>
      <c r="BAZ4" s="9"/>
      <c r="BBA4" s="9"/>
      <c r="BBB4" s="9"/>
      <c r="BBC4" s="9"/>
      <c r="BBD4" s="9"/>
      <c r="BBE4" s="9"/>
      <c r="BBF4" s="9"/>
      <c r="BBG4" s="9"/>
      <c r="BBH4" s="9"/>
      <c r="BBI4" s="9"/>
      <c r="BBJ4" s="9"/>
      <c r="BBK4" s="9"/>
      <c r="BBL4" s="9"/>
      <c r="BBM4" s="9"/>
      <c r="BBN4" s="9"/>
      <c r="BBO4" s="9"/>
      <c r="BBP4" s="9"/>
      <c r="BBQ4" s="9"/>
      <c r="BBR4" s="9"/>
      <c r="BBS4" s="9"/>
      <c r="BBT4" s="9"/>
      <c r="BBU4" s="9"/>
      <c r="BBV4" s="9"/>
      <c r="BBW4" s="9"/>
      <c r="BBX4" s="9"/>
      <c r="BBY4" s="9"/>
      <c r="BBZ4" s="9"/>
      <c r="BCA4" s="9"/>
      <c r="BCB4" s="9"/>
      <c r="BCC4" s="9"/>
      <c r="BCD4" s="9"/>
      <c r="BCE4" s="9"/>
      <c r="BCF4" s="9"/>
      <c r="BCG4" s="9"/>
      <c r="BCH4" s="9"/>
      <c r="BCI4" s="9"/>
      <c r="BCJ4" s="9"/>
      <c r="BCK4" s="9"/>
      <c r="BCL4" s="9"/>
      <c r="BCM4" s="9"/>
      <c r="BCN4" s="9"/>
      <c r="BCO4" s="9"/>
      <c r="BCP4" s="9"/>
      <c r="BCQ4" s="9"/>
      <c r="BCR4" s="9"/>
      <c r="BCS4" s="9"/>
      <c r="BCT4" s="9"/>
      <c r="BCU4" s="9"/>
      <c r="BCV4" s="9"/>
      <c r="BCW4" s="9"/>
      <c r="BCX4" s="9"/>
      <c r="BCY4" s="9"/>
      <c r="BCZ4" s="9"/>
      <c r="BDA4" s="9"/>
      <c r="BDB4" s="9"/>
      <c r="BDC4" s="9"/>
      <c r="BDD4" s="9"/>
      <c r="BDE4" s="9"/>
      <c r="BDF4" s="9"/>
      <c r="BDG4" s="9"/>
      <c r="BDH4" s="9"/>
      <c r="BDI4" s="9"/>
      <c r="BDJ4" s="9"/>
      <c r="BDK4" s="9"/>
      <c r="BDL4" s="9"/>
      <c r="BDM4" s="9"/>
      <c r="BDN4" s="9"/>
      <c r="BDO4" s="9"/>
      <c r="BDP4" s="9"/>
      <c r="BDQ4" s="9"/>
      <c r="BDR4" s="9"/>
      <c r="BDS4" s="9"/>
      <c r="BDT4" s="9"/>
      <c r="BDU4" s="9"/>
      <c r="BDV4" s="9"/>
      <c r="BDW4" s="9"/>
      <c r="BDX4" s="9"/>
      <c r="BDY4" s="9"/>
      <c r="BDZ4" s="9"/>
      <c r="BEA4" s="9"/>
      <c r="BEB4" s="9"/>
      <c r="BEC4" s="9"/>
      <c r="BED4" s="9"/>
      <c r="BEE4" s="9"/>
      <c r="BEF4" s="9"/>
      <c r="BEG4" s="9"/>
      <c r="BEH4" s="9"/>
      <c r="BEI4" s="9"/>
      <c r="BEJ4" s="9"/>
      <c r="BEK4" s="9"/>
      <c r="BEL4" s="9"/>
      <c r="BEM4" s="9"/>
      <c r="BEN4" s="9"/>
      <c r="BEO4" s="9"/>
      <c r="BEP4" s="9"/>
      <c r="BEQ4" s="9"/>
      <c r="BER4" s="9"/>
      <c r="BES4" s="9"/>
      <c r="BET4" s="9"/>
      <c r="BEU4" s="9"/>
      <c r="BEV4" s="9"/>
      <c r="BEW4" s="9"/>
      <c r="BEX4" s="9"/>
      <c r="BEY4" s="9"/>
      <c r="BEZ4" s="9"/>
      <c r="BFA4" s="9"/>
      <c r="BFB4" s="9"/>
      <c r="BFC4" s="9"/>
      <c r="BFD4" s="9"/>
      <c r="BFE4" s="9"/>
      <c r="BFF4" s="9"/>
      <c r="BFG4" s="9"/>
      <c r="BFH4" s="9"/>
      <c r="BFI4" s="9"/>
      <c r="BFJ4" s="9"/>
      <c r="BFK4" s="9"/>
      <c r="BFL4" s="9"/>
      <c r="BFM4" s="9"/>
      <c r="BFN4" s="9"/>
      <c r="BFO4" s="9"/>
      <c r="BFP4" s="9"/>
      <c r="BFQ4" s="9"/>
      <c r="BFR4" s="9"/>
      <c r="BFS4" s="9"/>
      <c r="BFT4" s="9"/>
      <c r="BFU4" s="9"/>
      <c r="BFV4" s="9"/>
      <c r="BFW4" s="9"/>
      <c r="BFX4" s="9"/>
      <c r="BFY4" s="9"/>
      <c r="BFZ4" s="9"/>
      <c r="BGA4" s="9"/>
      <c r="BGB4" s="9"/>
      <c r="BGC4" s="9"/>
      <c r="BGD4" s="9"/>
      <c r="BGE4" s="9"/>
      <c r="BGF4" s="9"/>
      <c r="BGG4" s="9"/>
      <c r="BGH4" s="9"/>
      <c r="BGI4" s="9"/>
      <c r="BGJ4" s="9"/>
      <c r="BGK4" s="9"/>
      <c r="BGL4" s="9"/>
      <c r="BGM4" s="9"/>
      <c r="BGN4" s="9"/>
      <c r="BGO4" s="9"/>
      <c r="BGP4" s="9"/>
      <c r="BGQ4" s="9"/>
      <c r="BGR4" s="9"/>
      <c r="BGS4" s="9"/>
      <c r="BGT4" s="9"/>
      <c r="BGU4" s="9"/>
      <c r="BGV4" s="9"/>
      <c r="BGW4" s="9"/>
      <c r="BGX4" s="9"/>
      <c r="BGY4" s="9"/>
      <c r="BGZ4" s="9"/>
      <c r="BHA4" s="9"/>
      <c r="BHB4" s="9"/>
      <c r="BHC4" s="9"/>
      <c r="BHD4" s="9"/>
      <c r="BHE4" s="9"/>
      <c r="BHF4" s="9"/>
      <c r="BHG4" s="9"/>
      <c r="BHH4" s="9"/>
      <c r="BHI4" s="9"/>
      <c r="BHJ4" s="9"/>
      <c r="BHK4" s="9"/>
      <c r="BHL4" s="9"/>
      <c r="BHM4" s="9"/>
      <c r="BHN4" s="9"/>
      <c r="BHO4" s="9"/>
      <c r="BHP4" s="9"/>
      <c r="BHQ4" s="9"/>
      <c r="BHR4" s="9"/>
      <c r="BHS4" s="9"/>
      <c r="BHT4" s="9"/>
      <c r="BHU4" s="9"/>
      <c r="BHV4" s="9"/>
      <c r="BHW4" s="9"/>
      <c r="BHX4" s="9"/>
      <c r="BHY4" s="9"/>
      <c r="BHZ4" s="9"/>
      <c r="BIA4" s="9"/>
      <c r="BIB4" s="9"/>
      <c r="BIC4" s="9"/>
      <c r="BID4" s="9"/>
      <c r="BIE4" s="9"/>
      <c r="BIF4" s="9"/>
      <c r="BIG4" s="9"/>
      <c r="BIH4" s="9"/>
      <c r="BII4" s="9"/>
      <c r="BIJ4" s="9"/>
      <c r="BIK4" s="9"/>
      <c r="BIL4" s="9"/>
      <c r="BIM4" s="9"/>
      <c r="BIN4" s="9"/>
      <c r="BIO4" s="9"/>
      <c r="BIP4" s="9"/>
      <c r="BIQ4" s="9"/>
      <c r="BIR4" s="9"/>
      <c r="BIS4" s="9"/>
      <c r="BIT4" s="9"/>
      <c r="BIU4" s="9"/>
      <c r="BIV4" s="9"/>
      <c r="BIW4" s="9"/>
      <c r="BIX4" s="9"/>
      <c r="BIY4" s="9"/>
      <c r="BIZ4" s="9"/>
      <c r="BJA4" s="9"/>
      <c r="BJB4" s="9"/>
      <c r="BJC4" s="9"/>
      <c r="BJD4" s="9"/>
      <c r="BJE4" s="9"/>
      <c r="BJF4" s="9"/>
      <c r="BJG4" s="9"/>
      <c r="BJH4" s="9"/>
      <c r="BJI4" s="9"/>
      <c r="BJJ4" s="9"/>
      <c r="BJK4" s="9"/>
      <c r="BJL4" s="9"/>
      <c r="BJM4" s="9"/>
      <c r="BJN4" s="9"/>
      <c r="BJO4" s="9"/>
      <c r="BJP4" s="9"/>
      <c r="BJQ4" s="9"/>
      <c r="BJR4" s="9"/>
      <c r="BJS4" s="9"/>
      <c r="BJT4" s="9"/>
      <c r="BJU4" s="9"/>
      <c r="BJV4" s="9"/>
      <c r="BJW4" s="9"/>
      <c r="BJX4" s="9"/>
      <c r="BJY4" s="9"/>
      <c r="BJZ4" s="9"/>
      <c r="BKA4" s="9"/>
      <c r="BKB4" s="9"/>
      <c r="BKC4" s="9"/>
      <c r="BKD4" s="9"/>
      <c r="BKE4" s="9"/>
      <c r="BKF4" s="9"/>
      <c r="BKG4" s="9"/>
      <c r="BKH4" s="9"/>
      <c r="BKI4" s="9"/>
      <c r="BKJ4" s="9"/>
      <c r="BKK4" s="9"/>
      <c r="BKL4" s="9"/>
      <c r="BKM4" s="9"/>
      <c r="BKN4" s="9"/>
      <c r="BKO4" s="9"/>
      <c r="BKP4" s="9"/>
      <c r="BKQ4" s="9"/>
      <c r="BKR4" s="9"/>
      <c r="BKS4" s="9"/>
      <c r="BKT4" s="9"/>
      <c r="BKU4" s="9"/>
      <c r="BKV4" s="9"/>
      <c r="BKW4" s="9"/>
      <c r="BKX4" s="9"/>
      <c r="BKY4" s="9"/>
      <c r="BKZ4" s="9"/>
      <c r="BLA4" s="9"/>
      <c r="BLB4" s="9"/>
      <c r="BLC4" s="9"/>
      <c r="BLD4" s="9"/>
      <c r="BLE4" s="9"/>
      <c r="BLF4" s="9"/>
      <c r="BLG4" s="9"/>
      <c r="BLH4" s="9"/>
      <c r="BLI4" s="9"/>
      <c r="BLJ4" s="9"/>
      <c r="BLK4" s="9"/>
      <c r="BLL4" s="9"/>
      <c r="BLM4" s="9"/>
      <c r="BLN4" s="9"/>
      <c r="BLO4" s="9"/>
      <c r="BLP4" s="9"/>
      <c r="BLQ4" s="9"/>
      <c r="BLR4" s="9"/>
      <c r="BLS4" s="9"/>
      <c r="BLT4" s="9"/>
      <c r="BLU4" s="9"/>
      <c r="BLV4" s="9"/>
      <c r="BLW4" s="9"/>
      <c r="BLX4" s="9"/>
      <c r="BLY4" s="9"/>
      <c r="BLZ4" s="9"/>
      <c r="BMA4" s="9"/>
      <c r="BMB4" s="9"/>
      <c r="BMC4" s="9"/>
      <c r="BMD4" s="9"/>
      <c r="BME4" s="9"/>
      <c r="BMF4" s="9"/>
      <c r="BMG4" s="9"/>
      <c r="BMH4" s="9"/>
      <c r="BMI4" s="9"/>
      <c r="BMJ4" s="9"/>
      <c r="BMK4" s="9"/>
      <c r="BML4" s="9"/>
      <c r="BMM4" s="9"/>
      <c r="BMN4" s="9"/>
      <c r="BMO4" s="9"/>
      <c r="BMP4" s="9"/>
      <c r="BMQ4" s="9"/>
      <c r="BMR4" s="9"/>
      <c r="BMS4" s="9"/>
      <c r="BMT4" s="9"/>
      <c r="BMU4" s="9"/>
      <c r="BMV4" s="9"/>
      <c r="BMW4" s="9"/>
      <c r="BMX4" s="9"/>
      <c r="BMY4" s="9"/>
      <c r="BMZ4" s="9"/>
      <c r="BNA4" s="9"/>
      <c r="BNB4" s="9"/>
      <c r="BNC4" s="9"/>
      <c r="BND4" s="9"/>
      <c r="BNE4" s="9"/>
      <c r="BNF4" s="9"/>
      <c r="BNG4" s="9"/>
      <c r="BNH4" s="9"/>
      <c r="BNI4" s="9"/>
      <c r="BNJ4" s="9"/>
      <c r="BNK4" s="9"/>
      <c r="BNL4" s="9"/>
      <c r="BNM4" s="9"/>
      <c r="BNN4" s="9"/>
      <c r="BNO4" s="9"/>
      <c r="BNP4" s="9"/>
      <c r="BNQ4" s="9"/>
      <c r="BNR4" s="9"/>
      <c r="BNS4" s="9"/>
      <c r="BNT4" s="9"/>
      <c r="BNU4" s="9"/>
      <c r="BNV4" s="9"/>
      <c r="BNW4" s="9"/>
      <c r="BNX4" s="9"/>
      <c r="BNY4" s="9"/>
      <c r="BNZ4" s="9"/>
      <c r="BOA4" s="9"/>
      <c r="BOB4" s="9"/>
      <c r="BOC4" s="9"/>
      <c r="BOD4" s="9"/>
      <c r="BOE4" s="9"/>
      <c r="BOF4" s="9"/>
      <c r="BOG4" s="9"/>
      <c r="BOH4" s="9"/>
      <c r="BOI4" s="9"/>
      <c r="BOJ4" s="9"/>
      <c r="BOK4" s="9"/>
      <c r="BOL4" s="9"/>
      <c r="BOM4" s="9"/>
      <c r="BON4" s="9"/>
      <c r="BOO4" s="9"/>
      <c r="BOP4" s="9"/>
      <c r="BOQ4" s="9"/>
      <c r="BOR4" s="9"/>
      <c r="BOS4" s="9"/>
      <c r="BOT4" s="9"/>
      <c r="BOU4" s="9"/>
      <c r="BOV4" s="9"/>
      <c r="BOW4" s="9"/>
      <c r="BOX4" s="9"/>
      <c r="BOY4" s="9"/>
      <c r="BOZ4" s="9"/>
      <c r="BPA4" s="9"/>
      <c r="BPB4" s="9"/>
      <c r="BPC4" s="9"/>
      <c r="BPD4" s="9"/>
      <c r="BPE4" s="9"/>
      <c r="BPF4" s="9"/>
      <c r="BPG4" s="9"/>
      <c r="BPH4" s="9"/>
      <c r="BPI4" s="9"/>
      <c r="BPJ4" s="9"/>
      <c r="BPK4" s="9"/>
      <c r="BPL4" s="9"/>
      <c r="BPM4" s="9"/>
      <c r="BPN4" s="9"/>
      <c r="BPO4" s="9"/>
      <c r="BPP4" s="9"/>
      <c r="BPQ4" s="9"/>
      <c r="BPR4" s="9"/>
      <c r="BPS4" s="9"/>
      <c r="BPT4" s="9"/>
      <c r="BPU4" s="9"/>
      <c r="BPV4" s="9"/>
      <c r="BPW4" s="9"/>
      <c r="BPX4" s="9"/>
      <c r="BPY4" s="9"/>
      <c r="BPZ4" s="9"/>
      <c r="BQA4" s="9"/>
      <c r="BQB4" s="9"/>
      <c r="BQC4" s="9"/>
      <c r="BQD4" s="9"/>
      <c r="BQE4" s="9"/>
      <c r="BQF4" s="9"/>
      <c r="BQG4" s="9"/>
      <c r="BQH4" s="9"/>
      <c r="BQI4" s="9"/>
      <c r="BQJ4" s="9"/>
      <c r="BQK4" s="9"/>
      <c r="BQL4" s="9"/>
      <c r="BQM4" s="9"/>
      <c r="BQN4" s="9"/>
      <c r="BQO4" s="9"/>
      <c r="BQP4" s="9"/>
      <c r="BQQ4" s="9"/>
      <c r="BQR4" s="9"/>
      <c r="BQS4" s="9"/>
      <c r="BQT4" s="9"/>
      <c r="BQU4" s="9"/>
      <c r="BQV4" s="9"/>
      <c r="BQW4" s="9"/>
      <c r="BQX4" s="9"/>
      <c r="BQY4" s="9"/>
      <c r="BQZ4" s="9"/>
      <c r="BRA4" s="9"/>
      <c r="BRB4" s="9"/>
      <c r="BRC4" s="9"/>
      <c r="BRD4" s="9"/>
      <c r="BRE4" s="9"/>
      <c r="BRF4" s="9"/>
      <c r="BRG4" s="9"/>
      <c r="BRH4" s="9"/>
      <c r="BRI4" s="9"/>
      <c r="BRJ4" s="9"/>
      <c r="BRK4" s="9"/>
      <c r="BRL4" s="9"/>
      <c r="BRM4" s="9"/>
      <c r="BRN4" s="9"/>
      <c r="BRO4" s="9"/>
      <c r="BRP4" s="9"/>
      <c r="BRQ4" s="9"/>
      <c r="BRR4" s="9"/>
      <c r="BRS4" s="9"/>
      <c r="BRT4" s="9"/>
      <c r="BRU4" s="9"/>
      <c r="BRV4" s="9"/>
      <c r="BRW4" s="9"/>
      <c r="BRX4" s="9"/>
      <c r="BRY4" s="9"/>
      <c r="BRZ4" s="9"/>
      <c r="BSA4" s="9"/>
      <c r="BSB4" s="9"/>
      <c r="BSC4" s="9"/>
      <c r="BSD4" s="9"/>
      <c r="BSE4" s="9"/>
      <c r="BSF4" s="9"/>
      <c r="BSG4" s="9"/>
      <c r="BSH4" s="9"/>
      <c r="BSI4" s="9"/>
      <c r="BSJ4" s="9"/>
      <c r="BSK4" s="9"/>
      <c r="BSL4" s="9"/>
      <c r="BSM4" s="9"/>
      <c r="BSN4" s="9"/>
      <c r="BSO4" s="9"/>
      <c r="BSP4" s="9"/>
      <c r="BSQ4" s="9"/>
      <c r="BSR4" s="9"/>
      <c r="BSS4" s="9"/>
      <c r="BST4" s="9"/>
      <c r="BSU4" s="9"/>
      <c r="BSV4" s="9"/>
      <c r="BSW4" s="9"/>
      <c r="BSX4" s="9"/>
      <c r="BSY4" s="9"/>
      <c r="BSZ4" s="9"/>
      <c r="BTA4" s="9"/>
      <c r="BTB4" s="9"/>
      <c r="BTC4" s="9"/>
      <c r="BTD4" s="9"/>
      <c r="BTE4" s="9"/>
      <c r="BTF4" s="9"/>
      <c r="BTG4" s="9"/>
      <c r="BTH4" s="9"/>
      <c r="BTI4" s="9"/>
      <c r="BTJ4" s="9"/>
      <c r="BTK4" s="9"/>
      <c r="BTL4" s="9"/>
      <c r="BTM4" s="9"/>
      <c r="BTN4" s="9"/>
      <c r="BTO4" s="9"/>
      <c r="BTP4" s="9"/>
      <c r="BTQ4" s="9"/>
      <c r="BTR4" s="9"/>
      <c r="BTS4" s="9"/>
      <c r="BTT4" s="9"/>
      <c r="BTU4" s="9"/>
      <c r="BTV4" s="9"/>
      <c r="BTW4" s="9"/>
      <c r="BTX4" s="9"/>
      <c r="BTY4" s="9"/>
      <c r="BTZ4" s="9"/>
      <c r="BUA4" s="9"/>
      <c r="BUB4" s="9"/>
      <c r="BUC4" s="9"/>
      <c r="BUD4" s="9"/>
      <c r="BUE4" s="9"/>
      <c r="BUF4" s="9"/>
      <c r="BUG4" s="9"/>
      <c r="BUH4" s="9"/>
      <c r="BUI4" s="9"/>
      <c r="BUJ4" s="9"/>
      <c r="BUK4" s="9"/>
      <c r="BUL4" s="9"/>
      <c r="BUM4" s="9"/>
      <c r="BUN4" s="9"/>
      <c r="BUO4" s="9"/>
      <c r="BUP4" s="9"/>
      <c r="BUQ4" s="9"/>
      <c r="BUR4" s="9"/>
      <c r="BUS4" s="9"/>
      <c r="BUT4" s="9"/>
      <c r="BUU4" s="9"/>
      <c r="BUV4" s="9"/>
      <c r="BUW4" s="9"/>
      <c r="BUX4" s="9"/>
      <c r="BUY4" s="9"/>
      <c r="BUZ4" s="9"/>
      <c r="BVA4" s="9"/>
      <c r="BVB4" s="9"/>
      <c r="BVC4" s="9"/>
      <c r="BVD4" s="9"/>
      <c r="BVE4" s="9"/>
      <c r="BVF4" s="9"/>
      <c r="BVG4" s="9"/>
      <c r="BVH4" s="9"/>
      <c r="BVI4" s="9"/>
      <c r="BVJ4" s="9"/>
      <c r="BVK4" s="9"/>
      <c r="BVL4" s="9"/>
      <c r="BVM4" s="9"/>
      <c r="BVN4" s="9"/>
      <c r="BVO4" s="9"/>
      <c r="BVP4" s="9"/>
      <c r="BVQ4" s="9"/>
      <c r="BVR4" s="9"/>
      <c r="BVS4" s="9"/>
      <c r="BVT4" s="9"/>
      <c r="BVU4" s="9"/>
      <c r="BVV4" s="9"/>
      <c r="BVW4" s="9"/>
      <c r="BVX4" s="9"/>
      <c r="BVY4" s="9"/>
      <c r="BVZ4" s="9"/>
      <c r="BWA4" s="9"/>
      <c r="BWB4" s="9"/>
      <c r="BWC4" s="9"/>
      <c r="BWD4" s="9"/>
      <c r="BWE4" s="9"/>
      <c r="BWF4" s="9"/>
      <c r="BWG4" s="9"/>
      <c r="BWH4" s="9"/>
      <c r="BWI4" s="9"/>
      <c r="BWJ4" s="9"/>
      <c r="BWK4" s="9"/>
      <c r="BWL4" s="9"/>
      <c r="BWM4" s="9"/>
      <c r="BWN4" s="9"/>
      <c r="BWO4" s="9"/>
      <c r="BWP4" s="9"/>
      <c r="BWQ4" s="9"/>
      <c r="BWR4" s="9"/>
      <c r="BWS4" s="9"/>
      <c r="BWT4" s="9"/>
      <c r="BWU4" s="9"/>
      <c r="BWV4" s="9"/>
      <c r="BWW4" s="9"/>
      <c r="BWX4" s="9"/>
      <c r="BWY4" s="9"/>
      <c r="BWZ4" s="9"/>
      <c r="BXA4" s="9"/>
      <c r="BXB4" s="9"/>
      <c r="BXC4" s="9"/>
      <c r="BXD4" s="9"/>
      <c r="BXE4" s="9"/>
      <c r="BXF4" s="9"/>
      <c r="BXG4" s="9"/>
      <c r="BXH4" s="9"/>
      <c r="BXI4" s="9"/>
      <c r="BXJ4" s="9"/>
      <c r="BXK4" s="9"/>
      <c r="BXL4" s="9"/>
      <c r="BXM4" s="9"/>
      <c r="BXN4" s="9"/>
      <c r="BXO4" s="9"/>
      <c r="BXP4" s="9"/>
      <c r="BXQ4" s="9"/>
      <c r="BXR4" s="9"/>
      <c r="BXS4" s="9"/>
      <c r="BXT4" s="9"/>
      <c r="BXU4" s="9"/>
      <c r="BXV4" s="9"/>
      <c r="BXW4" s="9"/>
      <c r="BXX4" s="9"/>
      <c r="BXY4" s="9"/>
      <c r="BXZ4" s="9"/>
      <c r="BYA4" s="9"/>
      <c r="BYB4" s="9"/>
      <c r="BYC4" s="9"/>
      <c r="BYD4" s="9"/>
      <c r="BYE4" s="9"/>
      <c r="BYF4" s="9"/>
      <c r="BYG4" s="9"/>
      <c r="BYH4" s="9"/>
      <c r="BYI4" s="9"/>
      <c r="BYJ4" s="9"/>
      <c r="BYK4" s="9"/>
      <c r="BYL4" s="9"/>
      <c r="BYM4" s="9"/>
      <c r="BYN4" s="9"/>
      <c r="BYO4" s="9"/>
      <c r="BYP4" s="9"/>
      <c r="BYQ4" s="9"/>
      <c r="BYR4" s="9"/>
      <c r="BYS4" s="9"/>
      <c r="BYT4" s="9"/>
      <c r="BYU4" s="9"/>
      <c r="BYV4" s="9"/>
      <c r="BYW4" s="9"/>
      <c r="BYX4" s="9"/>
      <c r="BYY4" s="9"/>
      <c r="BYZ4" s="9"/>
      <c r="BZA4" s="9"/>
      <c r="BZB4" s="9"/>
      <c r="BZC4" s="9"/>
      <c r="BZD4" s="9"/>
      <c r="BZE4" s="9"/>
      <c r="BZF4" s="9"/>
      <c r="BZG4" s="9"/>
      <c r="BZH4" s="9"/>
      <c r="BZI4" s="9"/>
      <c r="BZJ4" s="9"/>
      <c r="BZK4" s="9"/>
      <c r="BZL4" s="9"/>
      <c r="BZM4" s="9"/>
      <c r="BZN4" s="9"/>
      <c r="BZO4" s="9"/>
      <c r="BZP4" s="9"/>
      <c r="BZQ4" s="9"/>
      <c r="BZR4" s="9"/>
      <c r="BZS4" s="9"/>
      <c r="BZT4" s="9"/>
      <c r="BZU4" s="9"/>
      <c r="BZV4" s="9"/>
      <c r="BZW4" s="9"/>
      <c r="BZX4" s="9"/>
      <c r="BZY4" s="9"/>
      <c r="BZZ4" s="9"/>
      <c r="CAA4" s="9"/>
      <c r="CAB4" s="9"/>
      <c r="CAC4" s="9"/>
      <c r="CAD4" s="9"/>
      <c r="CAE4" s="9"/>
      <c r="CAF4" s="9"/>
      <c r="CAG4" s="9"/>
      <c r="CAH4" s="9"/>
      <c r="CAI4" s="9"/>
      <c r="CAJ4" s="9"/>
      <c r="CAK4" s="9"/>
      <c r="CAL4" s="9"/>
      <c r="CAM4" s="9"/>
      <c r="CAN4" s="9"/>
      <c r="CAO4" s="9"/>
      <c r="CAP4" s="9"/>
      <c r="CAQ4" s="9"/>
      <c r="CAR4" s="9"/>
      <c r="CAS4" s="9"/>
      <c r="CAT4" s="9"/>
      <c r="CAU4" s="9"/>
      <c r="CAV4" s="9"/>
      <c r="CAW4" s="9"/>
      <c r="CAX4" s="9"/>
      <c r="CAY4" s="9"/>
      <c r="CAZ4" s="9"/>
      <c r="CBA4" s="9"/>
      <c r="CBB4" s="9"/>
      <c r="CBC4" s="9"/>
      <c r="CBD4" s="9"/>
      <c r="CBE4" s="9"/>
      <c r="CBF4" s="9"/>
      <c r="CBG4" s="9"/>
      <c r="CBH4" s="9"/>
      <c r="CBI4" s="9"/>
      <c r="CBJ4" s="9"/>
      <c r="CBK4" s="9"/>
      <c r="CBL4" s="9"/>
      <c r="CBM4" s="9"/>
      <c r="CBN4" s="9"/>
      <c r="CBO4" s="9"/>
      <c r="CBP4" s="9"/>
      <c r="CBQ4" s="9"/>
      <c r="CBR4" s="9"/>
      <c r="CBS4" s="9"/>
      <c r="CBT4" s="9"/>
      <c r="CBU4" s="9"/>
      <c r="CBV4" s="9"/>
      <c r="CBW4" s="9"/>
      <c r="CBX4" s="9"/>
      <c r="CBY4" s="9"/>
      <c r="CBZ4" s="9"/>
      <c r="CCA4" s="9"/>
      <c r="CCB4" s="9"/>
      <c r="CCC4" s="9"/>
      <c r="CCD4" s="9"/>
      <c r="CCE4" s="9"/>
      <c r="CCF4" s="9"/>
      <c r="CCG4" s="9"/>
      <c r="CCH4" s="9"/>
      <c r="CCI4" s="9"/>
      <c r="CCJ4" s="9"/>
      <c r="CCK4" s="9"/>
      <c r="CCL4" s="9"/>
      <c r="CCM4" s="9"/>
      <c r="CCN4" s="9"/>
      <c r="CCO4" s="9"/>
      <c r="CCP4" s="9"/>
      <c r="CCQ4" s="9"/>
      <c r="CCR4" s="9"/>
      <c r="CCS4" s="9"/>
      <c r="CCT4" s="9"/>
      <c r="CCU4" s="9"/>
      <c r="CCV4" s="9"/>
      <c r="CCW4" s="9"/>
      <c r="CCX4" s="9"/>
      <c r="CCY4" s="9"/>
      <c r="CCZ4" s="9"/>
      <c r="CDA4" s="9"/>
      <c r="CDB4" s="9"/>
      <c r="CDC4" s="9"/>
      <c r="CDD4" s="9"/>
      <c r="CDE4" s="9"/>
      <c r="CDF4" s="9"/>
      <c r="CDG4" s="9"/>
      <c r="CDH4" s="9"/>
      <c r="CDI4" s="9"/>
      <c r="CDJ4" s="9"/>
      <c r="CDK4" s="9"/>
      <c r="CDL4" s="9"/>
      <c r="CDM4" s="9"/>
      <c r="CDN4" s="9"/>
      <c r="CDO4" s="9"/>
      <c r="CDP4" s="9"/>
      <c r="CDQ4" s="9"/>
      <c r="CDR4" s="9"/>
      <c r="CDS4" s="9"/>
      <c r="CDT4" s="9"/>
      <c r="CDU4" s="9"/>
      <c r="CDV4" s="9"/>
      <c r="CDW4" s="9"/>
      <c r="CDX4" s="9"/>
      <c r="CDY4" s="9"/>
      <c r="CDZ4" s="9"/>
      <c r="CEA4" s="9"/>
      <c r="CEB4" s="9"/>
      <c r="CEC4" s="9"/>
      <c r="CED4" s="9"/>
      <c r="CEE4" s="9"/>
      <c r="CEF4" s="9"/>
      <c r="CEG4" s="9"/>
      <c r="CEH4" s="9"/>
      <c r="CEI4" s="9"/>
      <c r="CEJ4" s="9"/>
      <c r="CEK4" s="9"/>
      <c r="CEL4" s="9"/>
      <c r="CEM4" s="9"/>
      <c r="CEN4" s="9"/>
      <c r="CEO4" s="9"/>
      <c r="CEP4" s="9"/>
      <c r="CEQ4" s="9"/>
      <c r="CER4" s="9"/>
      <c r="CES4" s="9"/>
      <c r="CET4" s="9"/>
      <c r="CEU4" s="9"/>
      <c r="CEV4" s="9"/>
      <c r="CEW4" s="9"/>
      <c r="CEX4" s="9"/>
      <c r="CEY4" s="9"/>
      <c r="CEZ4" s="9"/>
      <c r="CFA4" s="9"/>
      <c r="CFB4" s="9"/>
      <c r="CFC4" s="9"/>
      <c r="CFD4" s="9"/>
      <c r="CFE4" s="9"/>
      <c r="CFF4" s="9"/>
      <c r="CFG4" s="9"/>
      <c r="CFH4" s="9"/>
      <c r="CFI4" s="9"/>
      <c r="CFJ4" s="9"/>
      <c r="CFK4" s="9"/>
      <c r="CFL4" s="9"/>
      <c r="CFM4" s="9"/>
      <c r="CFN4" s="9"/>
      <c r="CFO4" s="9"/>
      <c r="CFP4" s="9"/>
      <c r="CFQ4" s="9"/>
      <c r="CFR4" s="9"/>
      <c r="CFS4" s="9"/>
      <c r="CFT4" s="9"/>
      <c r="CFU4" s="9"/>
      <c r="CFV4" s="9"/>
      <c r="CFW4" s="9"/>
      <c r="CFX4" s="9"/>
      <c r="CFY4" s="9"/>
      <c r="CFZ4" s="9"/>
      <c r="CGA4" s="9"/>
      <c r="CGB4" s="9"/>
      <c r="CGC4" s="9"/>
      <c r="CGD4" s="9"/>
      <c r="CGE4" s="9"/>
      <c r="CGF4" s="9"/>
      <c r="CGG4" s="9"/>
      <c r="CGH4" s="9"/>
      <c r="CGI4" s="9"/>
      <c r="CGJ4" s="9"/>
      <c r="CGK4" s="9"/>
      <c r="CGL4" s="9"/>
      <c r="CGM4" s="9"/>
      <c r="CGN4" s="9"/>
      <c r="CGO4" s="9"/>
      <c r="CGP4" s="9"/>
      <c r="CGQ4" s="9"/>
      <c r="CGR4" s="9"/>
      <c r="CGS4" s="9"/>
      <c r="CGT4" s="9"/>
      <c r="CGU4" s="9"/>
      <c r="CGV4" s="9"/>
      <c r="CGW4" s="9"/>
      <c r="CGX4" s="9"/>
      <c r="CGY4" s="9"/>
      <c r="CGZ4" s="9"/>
      <c r="CHA4" s="9"/>
      <c r="CHB4" s="9"/>
      <c r="CHC4" s="9"/>
      <c r="CHD4" s="9"/>
      <c r="CHE4" s="9"/>
      <c r="CHF4" s="9"/>
      <c r="CHG4" s="9"/>
      <c r="CHH4" s="9"/>
      <c r="CHI4" s="9"/>
      <c r="CHJ4" s="9"/>
      <c r="CHK4" s="9"/>
      <c r="CHL4" s="9"/>
      <c r="CHM4" s="9"/>
      <c r="CHN4" s="9"/>
      <c r="CHO4" s="9"/>
      <c r="CHP4" s="9"/>
      <c r="CHQ4" s="9"/>
      <c r="CHR4" s="9"/>
      <c r="CHS4" s="9"/>
      <c r="CHT4" s="9"/>
      <c r="CHU4" s="9"/>
      <c r="CHV4" s="9"/>
      <c r="CHW4" s="9"/>
      <c r="CHX4" s="9"/>
      <c r="CHY4" s="9"/>
      <c r="CHZ4" s="9"/>
      <c r="CIA4" s="9"/>
      <c r="CIB4" s="9"/>
      <c r="CIC4" s="9"/>
      <c r="CID4" s="9"/>
      <c r="CIE4" s="9"/>
      <c r="CIF4" s="9"/>
      <c r="CIG4" s="9"/>
      <c r="CIH4" s="9"/>
      <c r="CII4" s="9"/>
      <c r="CIJ4" s="9"/>
      <c r="CIK4" s="9"/>
      <c r="CIL4" s="9"/>
      <c r="CIM4" s="9"/>
      <c r="CIN4" s="9"/>
      <c r="CIO4" s="9"/>
      <c r="CIP4" s="9"/>
      <c r="CIQ4" s="9"/>
      <c r="CIR4" s="9"/>
      <c r="CIS4" s="9"/>
      <c r="CIT4" s="9"/>
      <c r="CIU4" s="9"/>
      <c r="CIV4" s="9"/>
      <c r="CIW4" s="9"/>
      <c r="CIX4" s="9"/>
      <c r="CIY4" s="9"/>
      <c r="CIZ4" s="9"/>
      <c r="CJA4" s="9"/>
      <c r="CJB4" s="9"/>
      <c r="CJC4" s="9"/>
      <c r="CJD4" s="9"/>
      <c r="CJE4" s="9"/>
      <c r="CJF4" s="9"/>
      <c r="CJG4" s="9"/>
      <c r="CJH4" s="9"/>
      <c r="CJI4" s="9"/>
      <c r="CJJ4" s="9"/>
      <c r="CJK4" s="9"/>
      <c r="CJL4" s="9"/>
      <c r="CJM4" s="9"/>
      <c r="CJN4" s="9"/>
      <c r="CJO4" s="9"/>
      <c r="CJP4" s="9"/>
      <c r="CJQ4" s="9"/>
      <c r="CJR4" s="9"/>
      <c r="CJS4" s="9"/>
      <c r="CJT4" s="9"/>
      <c r="CJU4" s="9"/>
      <c r="CJV4" s="9"/>
      <c r="CJW4" s="9"/>
      <c r="CJX4" s="9"/>
      <c r="CJY4" s="9"/>
      <c r="CJZ4" s="9"/>
      <c r="CKA4" s="9"/>
      <c r="CKB4" s="9"/>
      <c r="CKC4" s="9"/>
      <c r="CKD4" s="9"/>
      <c r="CKE4" s="9"/>
      <c r="CKF4" s="9"/>
      <c r="CKG4" s="9"/>
      <c r="CKH4" s="9"/>
      <c r="CKI4" s="9"/>
      <c r="CKJ4" s="9"/>
      <c r="CKK4" s="9"/>
      <c r="CKL4" s="9"/>
      <c r="CKM4" s="9"/>
      <c r="CKN4" s="9"/>
      <c r="CKO4" s="9"/>
      <c r="CKP4" s="9"/>
      <c r="CKQ4" s="9"/>
      <c r="CKR4" s="9"/>
      <c r="CKS4" s="9"/>
      <c r="CKT4" s="9"/>
      <c r="CKU4" s="9"/>
      <c r="CKV4" s="9"/>
      <c r="CKW4" s="9"/>
      <c r="CKX4" s="9"/>
      <c r="CKY4" s="9"/>
      <c r="CKZ4" s="9"/>
      <c r="CLA4" s="9"/>
      <c r="CLB4" s="9"/>
      <c r="CLC4" s="9"/>
      <c r="CLD4" s="9"/>
      <c r="CLE4" s="9"/>
      <c r="CLF4" s="9"/>
      <c r="CLG4" s="9"/>
      <c r="CLH4" s="9"/>
      <c r="CLI4" s="9"/>
      <c r="CLJ4" s="9"/>
      <c r="CLK4" s="9"/>
      <c r="CLL4" s="9"/>
      <c r="CLM4" s="9"/>
      <c r="CLN4" s="9"/>
      <c r="CLO4" s="9"/>
      <c r="CLP4" s="9"/>
      <c r="CLQ4" s="9"/>
      <c r="CLR4" s="9"/>
      <c r="CLS4" s="9"/>
      <c r="CLT4" s="9"/>
      <c r="CLU4" s="9"/>
      <c r="CLV4" s="9"/>
      <c r="CLW4" s="9"/>
      <c r="CLX4" s="9"/>
      <c r="CLY4" s="9"/>
      <c r="CLZ4" s="9"/>
      <c r="CMA4" s="9"/>
      <c r="CMB4" s="9"/>
      <c r="CMC4" s="9"/>
      <c r="CMD4" s="9"/>
      <c r="CME4" s="9"/>
      <c r="CMF4" s="9"/>
      <c r="CMG4" s="9"/>
      <c r="CMH4" s="9"/>
      <c r="CMI4" s="9"/>
      <c r="CMJ4" s="9"/>
      <c r="CMK4" s="9"/>
      <c r="CML4" s="9"/>
      <c r="CMM4" s="9"/>
      <c r="CMN4" s="9"/>
      <c r="CMO4" s="9"/>
      <c r="CMP4" s="9"/>
      <c r="CMQ4" s="9"/>
      <c r="CMR4" s="9"/>
      <c r="CMS4" s="9"/>
      <c r="CMT4" s="9"/>
      <c r="CMU4" s="9"/>
      <c r="CMV4" s="9"/>
      <c r="CMW4" s="9"/>
      <c r="CMX4" s="9"/>
      <c r="CMY4" s="9"/>
      <c r="CMZ4" s="9"/>
      <c r="CNA4" s="9"/>
      <c r="CNB4" s="9"/>
      <c r="CNC4" s="9"/>
      <c r="CND4" s="9"/>
      <c r="CNE4" s="9"/>
      <c r="CNF4" s="9"/>
      <c r="CNG4" s="9"/>
      <c r="CNH4" s="9"/>
      <c r="CNI4" s="9"/>
      <c r="CNJ4" s="9"/>
      <c r="CNK4" s="9"/>
      <c r="CNL4" s="9"/>
      <c r="CNM4" s="9"/>
      <c r="CNN4" s="9"/>
      <c r="CNO4" s="9"/>
      <c r="CNP4" s="9"/>
      <c r="CNQ4" s="9"/>
      <c r="CNR4" s="9"/>
      <c r="CNS4" s="9"/>
      <c r="CNT4" s="9"/>
      <c r="CNU4" s="9"/>
      <c r="CNV4" s="9"/>
      <c r="CNW4" s="9"/>
      <c r="CNX4" s="9"/>
      <c r="CNY4" s="9"/>
      <c r="CNZ4" s="9"/>
      <c r="COA4" s="9"/>
      <c r="COB4" s="9"/>
      <c r="COC4" s="9"/>
      <c r="COD4" s="9"/>
      <c r="COE4" s="9"/>
      <c r="COF4" s="9"/>
      <c r="COG4" s="9"/>
      <c r="COH4" s="9"/>
      <c r="COI4" s="9"/>
      <c r="COJ4" s="9"/>
      <c r="COK4" s="9"/>
      <c r="COL4" s="9"/>
      <c r="COM4" s="9"/>
      <c r="CON4" s="9"/>
      <c r="COO4" s="9"/>
      <c r="COP4" s="9"/>
      <c r="COQ4" s="9"/>
      <c r="COR4" s="9"/>
      <c r="COS4" s="9"/>
      <c r="COT4" s="9"/>
      <c r="COU4" s="9"/>
      <c r="COV4" s="9"/>
      <c r="COW4" s="9"/>
      <c r="COX4" s="9"/>
      <c r="COY4" s="9"/>
      <c r="COZ4" s="9"/>
      <c r="CPA4" s="9"/>
      <c r="CPB4" s="9"/>
      <c r="CPC4" s="9"/>
      <c r="CPD4" s="9"/>
      <c r="CPE4" s="9"/>
      <c r="CPF4" s="9"/>
      <c r="CPG4" s="9"/>
      <c r="CPH4" s="9"/>
      <c r="CPI4" s="9"/>
      <c r="CPJ4" s="9"/>
      <c r="CPK4" s="9"/>
      <c r="CPL4" s="9"/>
      <c r="CPM4" s="9"/>
      <c r="CPN4" s="9"/>
      <c r="CPO4" s="9"/>
      <c r="CPP4" s="9"/>
      <c r="CPQ4" s="9"/>
      <c r="CPR4" s="9"/>
      <c r="CPS4" s="9"/>
      <c r="CPT4" s="9"/>
      <c r="CPU4" s="9"/>
      <c r="CPV4" s="9"/>
      <c r="CPW4" s="9"/>
      <c r="CPX4" s="9"/>
      <c r="CPY4" s="9"/>
      <c r="CPZ4" s="9"/>
      <c r="CQA4" s="9"/>
      <c r="CQB4" s="9"/>
      <c r="CQC4" s="9"/>
      <c r="CQD4" s="9"/>
      <c r="CQE4" s="9"/>
      <c r="CQF4" s="9"/>
      <c r="CQG4" s="9"/>
      <c r="CQH4" s="9"/>
      <c r="CQI4" s="9"/>
      <c r="CQJ4" s="9"/>
      <c r="CQK4" s="9"/>
      <c r="CQL4" s="9"/>
      <c r="CQM4" s="9"/>
      <c r="CQN4" s="9"/>
      <c r="CQO4" s="9"/>
      <c r="CQP4" s="9"/>
      <c r="CQQ4" s="9"/>
      <c r="CQR4" s="9"/>
      <c r="CQS4" s="9"/>
      <c r="CQT4" s="9"/>
      <c r="CQU4" s="9"/>
      <c r="CQV4" s="9"/>
      <c r="CQW4" s="9"/>
      <c r="CQX4" s="9"/>
      <c r="CQY4" s="9"/>
      <c r="CQZ4" s="9"/>
      <c r="CRA4" s="9"/>
      <c r="CRB4" s="9"/>
      <c r="CRC4" s="9"/>
      <c r="CRD4" s="9"/>
      <c r="CRE4" s="9"/>
      <c r="CRF4" s="9"/>
      <c r="CRG4" s="9"/>
      <c r="CRH4" s="9"/>
      <c r="CRI4" s="9"/>
      <c r="CRJ4" s="9"/>
      <c r="CRK4" s="9"/>
      <c r="CRL4" s="9"/>
      <c r="CRM4" s="9"/>
      <c r="CRN4" s="9"/>
      <c r="CRO4" s="9"/>
      <c r="CRP4" s="9"/>
      <c r="CRQ4" s="9"/>
      <c r="CRR4" s="9"/>
      <c r="CRS4" s="9"/>
      <c r="CRT4" s="9"/>
      <c r="CRU4" s="9"/>
      <c r="CRV4" s="9"/>
      <c r="CRW4" s="9"/>
      <c r="CRX4" s="9"/>
      <c r="CRY4" s="9"/>
      <c r="CRZ4" s="9"/>
      <c r="CSA4" s="9"/>
      <c r="CSB4" s="9"/>
      <c r="CSC4" s="9"/>
      <c r="CSD4" s="9"/>
      <c r="CSE4" s="9"/>
      <c r="CSF4" s="9"/>
      <c r="CSG4" s="9"/>
      <c r="CSH4" s="9"/>
      <c r="CSI4" s="9"/>
      <c r="CSJ4" s="9"/>
      <c r="CSK4" s="9"/>
      <c r="CSL4" s="9"/>
      <c r="CSM4" s="9"/>
      <c r="CSN4" s="9"/>
      <c r="CSO4" s="9"/>
      <c r="CSP4" s="9"/>
      <c r="CSQ4" s="9"/>
      <c r="CSR4" s="9"/>
      <c r="CSS4" s="9"/>
      <c r="CST4" s="9"/>
      <c r="CSU4" s="9"/>
      <c r="CSV4" s="9"/>
      <c r="CSW4" s="9"/>
      <c r="CSX4" s="9"/>
      <c r="CSY4" s="9"/>
      <c r="CSZ4" s="9"/>
      <c r="CTA4" s="9"/>
      <c r="CTB4" s="9"/>
      <c r="CTC4" s="9"/>
      <c r="CTD4" s="9"/>
      <c r="CTE4" s="9"/>
      <c r="CTF4" s="9"/>
      <c r="CTG4" s="9"/>
      <c r="CTH4" s="9"/>
      <c r="CTI4" s="9"/>
      <c r="CTJ4" s="9"/>
      <c r="CTK4" s="9"/>
      <c r="CTL4" s="9"/>
      <c r="CTM4" s="9"/>
      <c r="CTN4" s="9"/>
      <c r="CTO4" s="9"/>
      <c r="CTP4" s="9"/>
      <c r="CTQ4" s="9"/>
      <c r="CTR4" s="9"/>
      <c r="CTS4" s="9"/>
      <c r="CTT4" s="9"/>
      <c r="CTU4" s="9"/>
      <c r="CTV4" s="9"/>
      <c r="CTW4" s="9"/>
      <c r="CTX4" s="9"/>
      <c r="CTY4" s="9"/>
      <c r="CTZ4" s="9"/>
      <c r="CUA4" s="9"/>
      <c r="CUB4" s="9"/>
      <c r="CUC4" s="9"/>
      <c r="CUD4" s="9"/>
      <c r="CUE4" s="9"/>
      <c r="CUF4" s="9"/>
      <c r="CUG4" s="9"/>
      <c r="CUH4" s="9"/>
      <c r="CUI4" s="9"/>
      <c r="CUJ4" s="9"/>
      <c r="CUK4" s="9"/>
      <c r="CUL4" s="9"/>
      <c r="CUM4" s="9"/>
      <c r="CUN4" s="9"/>
      <c r="CUO4" s="9"/>
      <c r="CUP4" s="9"/>
      <c r="CUQ4" s="9"/>
      <c r="CUR4" s="9"/>
      <c r="CUS4" s="9"/>
      <c r="CUT4" s="9"/>
      <c r="CUU4" s="9"/>
      <c r="CUV4" s="9"/>
      <c r="CUW4" s="9"/>
      <c r="CUX4" s="9"/>
      <c r="CUY4" s="9"/>
      <c r="CUZ4" s="9"/>
      <c r="CVA4" s="9"/>
      <c r="CVB4" s="9"/>
      <c r="CVC4" s="9"/>
      <c r="CVD4" s="9"/>
      <c r="CVE4" s="9"/>
      <c r="CVF4" s="9"/>
      <c r="CVG4" s="9"/>
      <c r="CVH4" s="9"/>
      <c r="CVI4" s="9"/>
      <c r="CVJ4" s="9"/>
      <c r="CVK4" s="9"/>
      <c r="CVL4" s="9"/>
      <c r="CVM4" s="9"/>
      <c r="CVN4" s="9"/>
      <c r="CVO4" s="9"/>
      <c r="CVP4" s="9"/>
      <c r="CVQ4" s="9"/>
      <c r="CVR4" s="9"/>
      <c r="CVS4" s="9"/>
      <c r="CVT4" s="9"/>
      <c r="CVU4" s="9"/>
      <c r="CVV4" s="9"/>
      <c r="CVW4" s="9"/>
      <c r="CVX4" s="9"/>
      <c r="CVY4" s="9"/>
      <c r="CVZ4" s="9"/>
      <c r="CWA4" s="9"/>
      <c r="CWB4" s="9"/>
      <c r="CWC4" s="9"/>
      <c r="CWD4" s="9"/>
      <c r="CWE4" s="9"/>
      <c r="CWF4" s="9"/>
      <c r="CWG4" s="9"/>
      <c r="CWH4" s="9"/>
      <c r="CWI4" s="9"/>
      <c r="CWJ4" s="9"/>
      <c r="CWK4" s="9"/>
      <c r="CWL4" s="9"/>
      <c r="CWM4" s="9"/>
      <c r="CWN4" s="9"/>
      <c r="CWO4" s="9"/>
      <c r="CWP4" s="9"/>
      <c r="CWQ4" s="9"/>
      <c r="CWR4" s="9"/>
      <c r="CWS4" s="9"/>
      <c r="CWT4" s="9"/>
      <c r="CWU4" s="9"/>
      <c r="CWV4" s="9"/>
      <c r="CWW4" s="9"/>
      <c r="CWX4" s="9"/>
      <c r="CWY4" s="9"/>
      <c r="CWZ4" s="9"/>
      <c r="CXA4" s="9"/>
      <c r="CXB4" s="9"/>
      <c r="CXC4" s="9"/>
      <c r="CXD4" s="9"/>
      <c r="CXE4" s="9"/>
      <c r="CXF4" s="9"/>
      <c r="CXG4" s="9"/>
      <c r="CXH4" s="9"/>
      <c r="CXI4" s="9"/>
      <c r="CXJ4" s="9"/>
      <c r="CXK4" s="9"/>
      <c r="CXL4" s="9"/>
      <c r="CXM4" s="9"/>
      <c r="CXN4" s="9"/>
      <c r="CXO4" s="9"/>
      <c r="CXP4" s="9"/>
      <c r="CXQ4" s="9"/>
      <c r="CXR4" s="9"/>
      <c r="CXS4" s="9"/>
      <c r="CXT4" s="9"/>
      <c r="CXU4" s="9"/>
      <c r="CXV4" s="9"/>
      <c r="CXW4" s="9"/>
      <c r="CXX4" s="9"/>
      <c r="CXY4" s="9"/>
      <c r="CXZ4" s="9"/>
      <c r="CYA4" s="9"/>
      <c r="CYB4" s="9"/>
      <c r="CYC4" s="9"/>
      <c r="CYD4" s="9"/>
      <c r="CYE4" s="9"/>
      <c r="CYF4" s="9"/>
      <c r="CYG4" s="9"/>
      <c r="CYH4" s="9"/>
      <c r="CYI4" s="9"/>
      <c r="CYJ4" s="9"/>
      <c r="CYK4" s="9"/>
      <c r="CYL4" s="9"/>
      <c r="CYM4" s="9"/>
      <c r="CYN4" s="9"/>
      <c r="CYO4" s="9"/>
      <c r="CYP4" s="9"/>
      <c r="CYQ4" s="9"/>
      <c r="CYR4" s="9"/>
      <c r="CYS4" s="9"/>
      <c r="CYT4" s="9"/>
      <c r="CYU4" s="9"/>
      <c r="CYV4" s="9"/>
      <c r="CYW4" s="9"/>
      <c r="CYX4" s="9"/>
      <c r="CYY4" s="9"/>
      <c r="CYZ4" s="9"/>
      <c r="CZA4" s="9"/>
      <c r="CZB4" s="9"/>
      <c r="CZC4" s="9"/>
      <c r="CZD4" s="9"/>
      <c r="CZE4" s="9"/>
      <c r="CZF4" s="9"/>
      <c r="CZG4" s="9"/>
      <c r="CZH4" s="9"/>
      <c r="CZI4" s="9"/>
      <c r="CZJ4" s="9"/>
      <c r="CZK4" s="9"/>
      <c r="CZL4" s="9"/>
      <c r="CZM4" s="9"/>
      <c r="CZN4" s="9"/>
      <c r="CZO4" s="9"/>
      <c r="CZP4" s="9"/>
      <c r="CZQ4" s="9"/>
      <c r="CZR4" s="9"/>
      <c r="CZS4" s="9"/>
      <c r="CZT4" s="9"/>
      <c r="CZU4" s="9"/>
      <c r="CZV4" s="9"/>
      <c r="CZW4" s="9"/>
      <c r="CZX4" s="9"/>
      <c r="CZY4" s="9"/>
      <c r="CZZ4" s="9"/>
      <c r="DAA4" s="9"/>
      <c r="DAB4" s="9"/>
      <c r="DAC4" s="9"/>
      <c r="DAD4" s="9"/>
      <c r="DAE4" s="9"/>
      <c r="DAF4" s="9"/>
      <c r="DAG4" s="9"/>
      <c r="DAH4" s="9"/>
      <c r="DAI4" s="9"/>
      <c r="DAJ4" s="9"/>
      <c r="DAK4" s="9"/>
      <c r="DAL4" s="9"/>
      <c r="DAM4" s="9"/>
      <c r="DAN4" s="9"/>
      <c r="DAO4" s="9"/>
      <c r="DAP4" s="9"/>
      <c r="DAQ4" s="9"/>
      <c r="DAR4" s="9"/>
      <c r="DAS4" s="9"/>
      <c r="DAT4" s="9"/>
      <c r="DAU4" s="9"/>
      <c r="DAV4" s="9"/>
      <c r="DAW4" s="9"/>
      <c r="DAX4" s="9"/>
      <c r="DAY4" s="9"/>
      <c r="DAZ4" s="9"/>
      <c r="DBA4" s="9"/>
      <c r="DBB4" s="9"/>
      <c r="DBC4" s="9"/>
      <c r="DBD4" s="9"/>
      <c r="DBE4" s="9"/>
      <c r="DBF4" s="9"/>
      <c r="DBG4" s="9"/>
      <c r="DBH4" s="9"/>
      <c r="DBI4" s="9"/>
      <c r="DBJ4" s="9"/>
      <c r="DBK4" s="9"/>
      <c r="DBL4" s="9"/>
      <c r="DBM4" s="9"/>
      <c r="DBN4" s="9"/>
      <c r="DBO4" s="9"/>
      <c r="DBP4" s="9"/>
      <c r="DBQ4" s="9"/>
      <c r="DBR4" s="9"/>
      <c r="DBS4" s="9"/>
      <c r="DBT4" s="9"/>
      <c r="DBU4" s="9"/>
      <c r="DBV4" s="9"/>
      <c r="DBW4" s="9"/>
      <c r="DBX4" s="9"/>
      <c r="DBY4" s="9"/>
      <c r="DBZ4" s="9"/>
      <c r="DCA4" s="9"/>
      <c r="DCB4" s="9"/>
      <c r="DCC4" s="9"/>
      <c r="DCD4" s="9"/>
      <c r="DCE4" s="9"/>
      <c r="DCF4" s="9"/>
      <c r="DCG4" s="9"/>
      <c r="DCH4" s="9"/>
      <c r="DCI4" s="9"/>
      <c r="DCJ4" s="9"/>
      <c r="DCK4" s="9"/>
      <c r="DCL4" s="9"/>
      <c r="DCM4" s="9"/>
      <c r="DCN4" s="9"/>
      <c r="DCO4" s="9"/>
      <c r="DCP4" s="9"/>
      <c r="DCQ4" s="9"/>
      <c r="DCR4" s="9"/>
      <c r="DCS4" s="9"/>
      <c r="DCT4" s="9"/>
      <c r="DCU4" s="9"/>
      <c r="DCV4" s="9"/>
      <c r="DCW4" s="9"/>
      <c r="DCX4" s="9"/>
      <c r="DCY4" s="9"/>
      <c r="DCZ4" s="9"/>
      <c r="DDA4" s="9"/>
      <c r="DDB4" s="9"/>
      <c r="DDC4" s="9"/>
      <c r="DDD4" s="9"/>
      <c r="DDE4" s="9"/>
      <c r="DDF4" s="9"/>
      <c r="DDG4" s="9"/>
      <c r="DDH4" s="9"/>
      <c r="DDI4" s="9"/>
      <c r="DDJ4" s="9"/>
      <c r="DDK4" s="9"/>
      <c r="DDL4" s="9"/>
      <c r="DDM4" s="9"/>
      <c r="DDN4" s="9"/>
      <c r="DDO4" s="9"/>
      <c r="DDP4" s="9"/>
      <c r="DDQ4" s="9"/>
      <c r="DDR4" s="9"/>
      <c r="DDS4" s="9"/>
      <c r="DDT4" s="9"/>
      <c r="DDU4" s="9"/>
      <c r="DDV4" s="9"/>
      <c r="DDW4" s="9"/>
      <c r="DDX4" s="9"/>
      <c r="DDY4" s="9"/>
      <c r="DDZ4" s="9"/>
      <c r="DEA4" s="9"/>
      <c r="DEB4" s="9"/>
      <c r="DEC4" s="9"/>
      <c r="DED4" s="9"/>
      <c r="DEE4" s="9"/>
      <c r="DEF4" s="9"/>
      <c r="DEG4" s="9"/>
      <c r="DEH4" s="9"/>
      <c r="DEI4" s="9"/>
      <c r="DEJ4" s="9"/>
      <c r="DEK4" s="9"/>
      <c r="DEL4" s="9"/>
      <c r="DEM4" s="9"/>
      <c r="DEN4" s="9"/>
      <c r="DEO4" s="9"/>
      <c r="DEP4" s="9"/>
      <c r="DEQ4" s="9"/>
      <c r="DER4" s="9"/>
      <c r="DES4" s="9"/>
      <c r="DET4" s="9"/>
      <c r="DEU4" s="9"/>
      <c r="DEV4" s="9"/>
      <c r="DEW4" s="9"/>
      <c r="DEX4" s="9"/>
      <c r="DEY4" s="9"/>
      <c r="DEZ4" s="9"/>
      <c r="DFA4" s="9"/>
      <c r="DFB4" s="9"/>
      <c r="DFC4" s="9"/>
      <c r="DFD4" s="9"/>
      <c r="DFE4" s="9"/>
      <c r="DFF4" s="9"/>
      <c r="DFG4" s="9"/>
      <c r="DFH4" s="9"/>
      <c r="DFI4" s="9"/>
      <c r="DFJ4" s="9"/>
      <c r="DFK4" s="9"/>
      <c r="DFL4" s="9"/>
      <c r="DFM4" s="9"/>
      <c r="DFN4" s="9"/>
      <c r="DFO4" s="9"/>
      <c r="DFP4" s="9"/>
      <c r="DFQ4" s="9"/>
      <c r="DFR4" s="9"/>
      <c r="DFS4" s="9"/>
      <c r="DFT4" s="9"/>
      <c r="DFU4" s="9"/>
      <c r="DFV4" s="9"/>
      <c r="DFW4" s="9"/>
      <c r="DFX4" s="9"/>
      <c r="DFY4" s="9"/>
      <c r="DFZ4" s="9"/>
      <c r="DGA4" s="9"/>
      <c r="DGB4" s="9"/>
      <c r="DGC4" s="9"/>
      <c r="DGD4" s="9"/>
      <c r="DGE4" s="9"/>
      <c r="DGF4" s="9"/>
      <c r="DGG4" s="9"/>
      <c r="DGH4" s="9"/>
      <c r="DGI4" s="9"/>
      <c r="DGJ4" s="9"/>
      <c r="DGK4" s="9"/>
      <c r="DGL4" s="9"/>
      <c r="DGM4" s="9"/>
      <c r="DGN4" s="9"/>
      <c r="DGO4" s="9"/>
      <c r="DGP4" s="9"/>
      <c r="DGQ4" s="9"/>
      <c r="DGR4" s="9"/>
      <c r="DGS4" s="9"/>
      <c r="DGT4" s="9"/>
      <c r="DGU4" s="9"/>
      <c r="DGV4" s="9"/>
      <c r="DGW4" s="9"/>
      <c r="DGX4" s="9"/>
      <c r="DGY4" s="9"/>
      <c r="DGZ4" s="9"/>
      <c r="DHA4" s="9"/>
      <c r="DHB4" s="9"/>
      <c r="DHC4" s="9"/>
      <c r="DHD4" s="9"/>
      <c r="DHE4" s="9"/>
      <c r="DHF4" s="9"/>
      <c r="DHG4" s="9"/>
      <c r="DHH4" s="9"/>
      <c r="DHI4" s="9"/>
      <c r="DHJ4" s="9"/>
      <c r="DHK4" s="9"/>
      <c r="DHL4" s="9"/>
      <c r="DHM4" s="9"/>
      <c r="DHN4" s="9"/>
      <c r="DHO4" s="9"/>
      <c r="DHP4" s="9"/>
      <c r="DHQ4" s="9"/>
      <c r="DHR4" s="9"/>
      <c r="DHS4" s="9"/>
      <c r="DHT4" s="9"/>
      <c r="DHU4" s="9"/>
      <c r="DHV4" s="9"/>
      <c r="DHW4" s="9"/>
      <c r="DHX4" s="9"/>
      <c r="DHY4" s="9"/>
      <c r="DHZ4" s="9"/>
      <c r="DIA4" s="9"/>
      <c r="DIB4" s="9"/>
      <c r="DIC4" s="9"/>
      <c r="DID4" s="9"/>
      <c r="DIE4" s="9"/>
      <c r="DIF4" s="9"/>
      <c r="DIG4" s="9"/>
      <c r="DIH4" s="9"/>
      <c r="DII4" s="9"/>
      <c r="DIJ4" s="9"/>
      <c r="DIK4" s="9"/>
      <c r="DIL4" s="9"/>
      <c r="DIM4" s="9"/>
      <c r="DIN4" s="9"/>
      <c r="DIO4" s="9"/>
      <c r="DIP4" s="9"/>
      <c r="DIQ4" s="9"/>
      <c r="DIR4" s="9"/>
      <c r="DIS4" s="9"/>
      <c r="DIT4" s="9"/>
      <c r="DIU4" s="9"/>
      <c r="DIV4" s="9"/>
      <c r="DIW4" s="9"/>
      <c r="DIX4" s="9"/>
      <c r="DIY4" s="9"/>
      <c r="DIZ4" s="9"/>
      <c r="DJA4" s="9"/>
      <c r="DJB4" s="9"/>
      <c r="DJC4" s="9"/>
      <c r="DJD4" s="9"/>
      <c r="DJE4" s="9"/>
      <c r="DJF4" s="9"/>
      <c r="DJG4" s="9"/>
      <c r="DJH4" s="9"/>
      <c r="DJI4" s="9"/>
      <c r="DJJ4" s="9"/>
      <c r="DJK4" s="9"/>
      <c r="DJL4" s="9"/>
      <c r="DJM4" s="9"/>
      <c r="DJN4" s="9"/>
      <c r="DJO4" s="9"/>
      <c r="DJP4" s="9"/>
      <c r="DJQ4" s="9"/>
      <c r="DJR4" s="9"/>
      <c r="DJS4" s="9"/>
      <c r="DJT4" s="9"/>
      <c r="DJU4" s="9"/>
      <c r="DJV4" s="9"/>
      <c r="DJW4" s="9"/>
      <c r="DJX4" s="9"/>
      <c r="DJY4" s="9"/>
      <c r="DJZ4" s="9"/>
      <c r="DKA4" s="9"/>
      <c r="DKB4" s="9"/>
      <c r="DKC4" s="9"/>
      <c r="DKD4" s="9"/>
      <c r="DKE4" s="9"/>
      <c r="DKF4" s="9"/>
      <c r="DKG4" s="9"/>
      <c r="DKH4" s="9"/>
      <c r="DKI4" s="9"/>
      <c r="DKJ4" s="9"/>
      <c r="DKK4" s="9"/>
      <c r="DKL4" s="9"/>
      <c r="DKM4" s="9"/>
      <c r="DKN4" s="9"/>
      <c r="DKO4" s="9"/>
      <c r="DKP4" s="9"/>
      <c r="DKQ4" s="9"/>
      <c r="DKR4" s="9"/>
      <c r="DKS4" s="9"/>
      <c r="DKT4" s="9"/>
      <c r="DKU4" s="9"/>
      <c r="DKV4" s="9"/>
      <c r="DKW4" s="9"/>
      <c r="DKX4" s="9"/>
      <c r="DKY4" s="9"/>
      <c r="DKZ4" s="9"/>
      <c r="DLA4" s="9"/>
      <c r="DLB4" s="9"/>
      <c r="DLC4" s="9"/>
      <c r="DLD4" s="9"/>
      <c r="DLE4" s="9"/>
      <c r="DLF4" s="9"/>
      <c r="DLG4" s="9"/>
      <c r="DLH4" s="9"/>
      <c r="DLI4" s="9"/>
      <c r="DLJ4" s="9"/>
      <c r="DLK4" s="9"/>
      <c r="DLL4" s="9"/>
      <c r="DLM4" s="9"/>
      <c r="DLN4" s="9"/>
      <c r="DLO4" s="9"/>
      <c r="DLP4" s="9"/>
      <c r="DLQ4" s="9"/>
      <c r="DLR4" s="9"/>
      <c r="DLS4" s="9"/>
      <c r="DLT4" s="9"/>
      <c r="DLU4" s="9"/>
      <c r="DLV4" s="9"/>
      <c r="DLW4" s="9"/>
      <c r="DLX4" s="9"/>
      <c r="DLY4" s="9"/>
      <c r="DLZ4" s="9"/>
      <c r="DMA4" s="9"/>
      <c r="DMB4" s="9"/>
      <c r="DMC4" s="9"/>
      <c r="DMD4" s="9"/>
      <c r="DME4" s="9"/>
      <c r="DMF4" s="9"/>
      <c r="DMG4" s="9"/>
      <c r="DMH4" s="9"/>
      <c r="DMI4" s="9"/>
      <c r="DMJ4" s="9"/>
      <c r="DMK4" s="9"/>
      <c r="DML4" s="9"/>
      <c r="DMM4" s="9"/>
      <c r="DMN4" s="9"/>
      <c r="DMO4" s="9"/>
      <c r="DMP4" s="9"/>
      <c r="DMQ4" s="9"/>
      <c r="DMR4" s="9"/>
      <c r="DMS4" s="9"/>
      <c r="DMT4" s="9"/>
      <c r="DMU4" s="9"/>
      <c r="DMV4" s="9"/>
      <c r="DMW4" s="9"/>
      <c r="DMX4" s="9"/>
      <c r="DMY4" s="9"/>
      <c r="DMZ4" s="9"/>
      <c r="DNA4" s="9"/>
      <c r="DNB4" s="9"/>
      <c r="DNC4" s="9"/>
      <c r="DND4" s="9"/>
      <c r="DNE4" s="9"/>
      <c r="DNF4" s="9"/>
      <c r="DNG4" s="9"/>
      <c r="DNH4" s="9"/>
      <c r="DNI4" s="9"/>
      <c r="DNJ4" s="9"/>
      <c r="DNK4" s="9"/>
      <c r="DNL4" s="9"/>
      <c r="DNM4" s="9"/>
      <c r="DNN4" s="9"/>
      <c r="DNO4" s="9"/>
      <c r="DNP4" s="9"/>
      <c r="DNQ4" s="9"/>
      <c r="DNR4" s="9"/>
      <c r="DNS4" s="9"/>
      <c r="DNT4" s="9"/>
      <c r="DNU4" s="9"/>
      <c r="DNV4" s="9"/>
      <c r="DNW4" s="9"/>
      <c r="DNX4" s="9"/>
      <c r="DNY4" s="9"/>
      <c r="DNZ4" s="9"/>
      <c r="DOA4" s="9"/>
      <c r="DOB4" s="9"/>
      <c r="DOC4" s="9"/>
      <c r="DOD4" s="9"/>
      <c r="DOE4" s="9"/>
      <c r="DOF4" s="9"/>
      <c r="DOG4" s="9"/>
      <c r="DOH4" s="9"/>
      <c r="DOI4" s="9"/>
      <c r="DOJ4" s="9"/>
      <c r="DOK4" s="9"/>
      <c r="DOL4" s="9"/>
      <c r="DOM4" s="9"/>
      <c r="DON4" s="9"/>
      <c r="DOO4" s="9"/>
      <c r="DOP4" s="9"/>
      <c r="DOQ4" s="9"/>
      <c r="DOR4" s="9"/>
      <c r="DOS4" s="9"/>
      <c r="DOT4" s="9"/>
      <c r="DOU4" s="9"/>
      <c r="DOV4" s="9"/>
      <c r="DOW4" s="9"/>
      <c r="DOX4" s="9"/>
      <c r="DOY4" s="9"/>
      <c r="DOZ4" s="9"/>
      <c r="DPA4" s="9"/>
      <c r="DPB4" s="9"/>
      <c r="DPC4" s="9"/>
      <c r="DPD4" s="9"/>
      <c r="DPE4" s="9"/>
      <c r="DPF4" s="9"/>
      <c r="DPG4" s="9"/>
      <c r="DPH4" s="9"/>
      <c r="DPI4" s="9"/>
      <c r="DPJ4" s="9"/>
      <c r="DPK4" s="9"/>
      <c r="DPL4" s="9"/>
      <c r="DPM4" s="9"/>
      <c r="DPN4" s="9"/>
      <c r="DPO4" s="9"/>
      <c r="DPP4" s="9"/>
      <c r="DPQ4" s="9"/>
      <c r="DPR4" s="9"/>
      <c r="DPS4" s="9"/>
      <c r="DPT4" s="9"/>
      <c r="DPU4" s="9"/>
      <c r="DPV4" s="9"/>
      <c r="DPW4" s="9"/>
      <c r="DPX4" s="9"/>
      <c r="DPY4" s="9"/>
      <c r="DPZ4" s="9"/>
      <c r="DQA4" s="9"/>
      <c r="DQB4" s="9"/>
      <c r="DQC4" s="9"/>
      <c r="DQD4" s="9"/>
      <c r="DQE4" s="9"/>
      <c r="DQF4" s="9"/>
      <c r="DQG4" s="9"/>
      <c r="DQH4" s="9"/>
      <c r="DQI4" s="9"/>
      <c r="DQJ4" s="9"/>
      <c r="DQK4" s="9"/>
      <c r="DQL4" s="9"/>
      <c r="DQM4" s="9"/>
      <c r="DQN4" s="9"/>
      <c r="DQO4" s="9"/>
      <c r="DQP4" s="9"/>
      <c r="DQQ4" s="9"/>
      <c r="DQR4" s="9"/>
      <c r="DQS4" s="9"/>
      <c r="DQT4" s="9"/>
      <c r="DQU4" s="9"/>
      <c r="DQV4" s="9"/>
      <c r="DQW4" s="9"/>
      <c r="DQX4" s="9"/>
      <c r="DQY4" s="9"/>
      <c r="DQZ4" s="9"/>
      <c r="DRA4" s="9"/>
      <c r="DRB4" s="9"/>
      <c r="DRC4" s="9"/>
      <c r="DRD4" s="9"/>
      <c r="DRE4" s="9"/>
      <c r="DRF4" s="9"/>
      <c r="DRG4" s="9"/>
      <c r="DRH4" s="9"/>
      <c r="DRI4" s="9"/>
      <c r="DRJ4" s="9"/>
      <c r="DRK4" s="9"/>
      <c r="DRL4" s="9"/>
      <c r="DRM4" s="9"/>
      <c r="DRN4" s="9"/>
      <c r="DRO4" s="9"/>
      <c r="DRP4" s="9"/>
      <c r="DRQ4" s="9"/>
      <c r="DRR4" s="9"/>
      <c r="DRS4" s="9"/>
      <c r="DRT4" s="9"/>
      <c r="DRU4" s="9"/>
      <c r="DRV4" s="9"/>
      <c r="DRW4" s="9"/>
      <c r="DRX4" s="9"/>
      <c r="DRY4" s="9"/>
      <c r="DRZ4" s="9"/>
      <c r="DSA4" s="9"/>
      <c r="DSB4" s="9"/>
      <c r="DSC4" s="9"/>
      <c r="DSD4" s="9"/>
      <c r="DSE4" s="9"/>
      <c r="DSF4" s="9"/>
      <c r="DSG4" s="9"/>
      <c r="DSH4" s="9"/>
      <c r="DSI4" s="9"/>
      <c r="DSJ4" s="9"/>
      <c r="DSK4" s="9"/>
      <c r="DSL4" s="9"/>
      <c r="DSM4" s="9"/>
      <c r="DSN4" s="9"/>
      <c r="DSO4" s="9"/>
      <c r="DSP4" s="9"/>
      <c r="DSQ4" s="9"/>
      <c r="DSR4" s="9"/>
      <c r="DSS4" s="9"/>
      <c r="DST4" s="9"/>
      <c r="DSU4" s="9"/>
      <c r="DSV4" s="9"/>
      <c r="DSW4" s="9"/>
      <c r="DSX4" s="9"/>
      <c r="DSY4" s="9"/>
      <c r="DSZ4" s="9"/>
      <c r="DTA4" s="9"/>
      <c r="DTB4" s="9"/>
      <c r="DTC4" s="9"/>
      <c r="DTD4" s="9"/>
      <c r="DTE4" s="9"/>
      <c r="DTF4" s="9"/>
      <c r="DTG4" s="9"/>
      <c r="DTH4" s="9"/>
      <c r="DTI4" s="9"/>
      <c r="DTJ4" s="9"/>
      <c r="DTK4" s="9"/>
      <c r="DTL4" s="9"/>
      <c r="DTM4" s="9"/>
      <c r="DTN4" s="9"/>
      <c r="DTO4" s="9"/>
      <c r="DTP4" s="9"/>
      <c r="DTQ4" s="9"/>
      <c r="DTR4" s="9"/>
      <c r="DTS4" s="9"/>
      <c r="DTT4" s="9"/>
      <c r="DTU4" s="9"/>
      <c r="DTV4" s="9"/>
      <c r="DTW4" s="9"/>
      <c r="DTX4" s="9"/>
      <c r="DTY4" s="9"/>
      <c r="DTZ4" s="9"/>
      <c r="DUA4" s="9"/>
      <c r="DUB4" s="9"/>
      <c r="DUC4" s="9"/>
      <c r="DUD4" s="9"/>
      <c r="DUE4" s="9"/>
      <c r="DUF4" s="9"/>
      <c r="DUG4" s="9"/>
      <c r="DUH4" s="9"/>
      <c r="DUI4" s="9"/>
      <c r="DUJ4" s="9"/>
      <c r="DUK4" s="9"/>
      <c r="DUL4" s="9"/>
      <c r="DUM4" s="9"/>
      <c r="DUN4" s="9"/>
      <c r="DUO4" s="9"/>
      <c r="DUP4" s="9"/>
      <c r="DUQ4" s="9"/>
      <c r="DUR4" s="9"/>
      <c r="DUS4" s="9"/>
      <c r="DUT4" s="9"/>
      <c r="DUU4" s="9"/>
      <c r="DUV4" s="9"/>
      <c r="DUW4" s="9"/>
      <c r="DUX4" s="9"/>
      <c r="DUY4" s="9"/>
      <c r="DUZ4" s="9"/>
      <c r="DVA4" s="9"/>
      <c r="DVB4" s="9"/>
      <c r="DVC4" s="9"/>
      <c r="DVD4" s="9"/>
      <c r="DVE4" s="9"/>
      <c r="DVF4" s="9"/>
      <c r="DVG4" s="9"/>
      <c r="DVH4" s="9"/>
      <c r="DVI4" s="9"/>
      <c r="DVJ4" s="9"/>
      <c r="DVK4" s="9"/>
      <c r="DVL4" s="9"/>
      <c r="DVM4" s="9"/>
      <c r="DVN4" s="9"/>
      <c r="DVO4" s="9"/>
      <c r="DVP4" s="9"/>
      <c r="DVQ4" s="9"/>
      <c r="DVR4" s="9"/>
      <c r="DVS4" s="9"/>
      <c r="DVT4" s="9"/>
      <c r="DVU4" s="9"/>
      <c r="DVV4" s="9"/>
      <c r="DVW4" s="9"/>
      <c r="DVX4" s="9"/>
      <c r="DVY4" s="9"/>
      <c r="DVZ4" s="9"/>
      <c r="DWA4" s="9"/>
      <c r="DWB4" s="9"/>
      <c r="DWC4" s="9"/>
      <c r="DWD4" s="9"/>
      <c r="DWE4" s="9"/>
      <c r="DWF4" s="9"/>
      <c r="DWG4" s="9"/>
      <c r="DWH4" s="9"/>
      <c r="DWI4" s="9"/>
      <c r="DWJ4" s="9"/>
      <c r="DWK4" s="9"/>
      <c r="DWL4" s="9"/>
      <c r="DWM4" s="9"/>
      <c r="DWN4" s="9"/>
      <c r="DWO4" s="9"/>
      <c r="DWP4" s="9"/>
      <c r="DWQ4" s="9"/>
      <c r="DWR4" s="9"/>
      <c r="DWS4" s="9"/>
      <c r="DWT4" s="9"/>
      <c r="DWU4" s="9"/>
      <c r="DWV4" s="9"/>
      <c r="DWW4" s="9"/>
      <c r="DWX4" s="9"/>
      <c r="DWY4" s="9"/>
      <c r="DWZ4" s="9"/>
      <c r="DXA4" s="9"/>
      <c r="DXB4" s="9"/>
      <c r="DXC4" s="9"/>
      <c r="DXD4" s="9"/>
      <c r="DXE4" s="9"/>
      <c r="DXF4" s="9"/>
      <c r="DXG4" s="9"/>
      <c r="DXH4" s="9"/>
      <c r="DXI4" s="9"/>
      <c r="DXJ4" s="9"/>
      <c r="DXK4" s="9"/>
      <c r="DXL4" s="9"/>
      <c r="DXM4" s="9"/>
      <c r="DXN4" s="9"/>
      <c r="DXO4" s="9"/>
      <c r="DXP4" s="9"/>
      <c r="DXQ4" s="9"/>
      <c r="DXR4" s="9"/>
      <c r="DXS4" s="9"/>
      <c r="DXT4" s="9"/>
      <c r="DXU4" s="9"/>
      <c r="DXV4" s="9"/>
      <c r="DXW4" s="9"/>
      <c r="DXX4" s="9"/>
      <c r="DXY4" s="9"/>
      <c r="DXZ4" s="9"/>
      <c r="DYA4" s="9"/>
      <c r="DYB4" s="9"/>
      <c r="DYC4" s="9"/>
      <c r="DYD4" s="9"/>
      <c r="DYE4" s="9"/>
      <c r="DYF4" s="9"/>
      <c r="DYG4" s="9"/>
      <c r="DYH4" s="9"/>
      <c r="DYI4" s="9"/>
      <c r="DYJ4" s="9"/>
      <c r="DYK4" s="9"/>
      <c r="DYL4" s="9"/>
      <c r="DYM4" s="9"/>
      <c r="DYN4" s="9"/>
      <c r="DYO4" s="9"/>
      <c r="DYP4" s="9"/>
      <c r="DYQ4" s="9"/>
      <c r="DYR4" s="9"/>
      <c r="DYS4" s="9"/>
      <c r="DYT4" s="9"/>
      <c r="DYU4" s="9"/>
      <c r="DYV4" s="9"/>
      <c r="DYW4" s="9"/>
      <c r="DYX4" s="9"/>
      <c r="DYY4" s="9"/>
      <c r="DYZ4" s="9"/>
      <c r="DZA4" s="9"/>
      <c r="DZB4" s="9"/>
      <c r="DZC4" s="9"/>
      <c r="DZD4" s="9"/>
      <c r="DZE4" s="9"/>
      <c r="DZF4" s="9"/>
      <c r="DZG4" s="9"/>
      <c r="DZH4" s="9"/>
      <c r="DZI4" s="9"/>
      <c r="DZJ4" s="9"/>
      <c r="DZK4" s="9"/>
      <c r="DZL4" s="9"/>
      <c r="DZM4" s="9"/>
      <c r="DZN4" s="9"/>
      <c r="DZO4" s="9"/>
      <c r="DZP4" s="9"/>
      <c r="DZQ4" s="9"/>
      <c r="DZR4" s="9"/>
      <c r="DZS4" s="9"/>
      <c r="DZT4" s="9"/>
      <c r="DZU4" s="9"/>
      <c r="DZV4" s="9"/>
      <c r="DZW4" s="9"/>
      <c r="DZX4" s="9"/>
      <c r="DZY4" s="9"/>
      <c r="DZZ4" s="9"/>
      <c r="EAA4" s="9"/>
      <c r="EAB4" s="9"/>
      <c r="EAC4" s="9"/>
      <c r="EAD4" s="9"/>
      <c r="EAE4" s="9"/>
      <c r="EAF4" s="9"/>
      <c r="EAG4" s="9"/>
      <c r="EAH4" s="9"/>
      <c r="EAI4" s="9"/>
      <c r="EAJ4" s="9"/>
      <c r="EAK4" s="9"/>
      <c r="EAL4" s="9"/>
      <c r="EAM4" s="9"/>
      <c r="EAN4" s="9"/>
      <c r="EAO4" s="9"/>
      <c r="EAP4" s="9"/>
      <c r="EAQ4" s="9"/>
      <c r="EAR4" s="9"/>
      <c r="EAS4" s="9"/>
      <c r="EAT4" s="9"/>
      <c r="EAU4" s="9"/>
      <c r="EAV4" s="9"/>
      <c r="EAW4" s="9"/>
      <c r="EAX4" s="9"/>
      <c r="EAY4" s="9"/>
      <c r="EAZ4" s="9"/>
      <c r="EBA4" s="9"/>
      <c r="EBB4" s="9"/>
      <c r="EBC4" s="9"/>
      <c r="EBD4" s="9"/>
      <c r="EBE4" s="9"/>
      <c r="EBF4" s="9"/>
      <c r="EBG4" s="9"/>
      <c r="EBH4" s="9"/>
      <c r="EBI4" s="9"/>
      <c r="EBJ4" s="9"/>
      <c r="EBK4" s="9"/>
      <c r="EBL4" s="9"/>
      <c r="EBM4" s="9"/>
      <c r="EBN4" s="9"/>
      <c r="EBO4" s="9"/>
      <c r="EBP4" s="9"/>
      <c r="EBQ4" s="9"/>
      <c r="EBR4" s="9"/>
      <c r="EBS4" s="9"/>
      <c r="EBT4" s="9"/>
      <c r="EBU4" s="9"/>
      <c r="EBV4" s="9"/>
      <c r="EBW4" s="9"/>
      <c r="EBX4" s="9"/>
      <c r="EBY4" s="9"/>
      <c r="EBZ4" s="9"/>
      <c r="ECA4" s="9"/>
      <c r="ECB4" s="9"/>
      <c r="ECC4" s="9"/>
      <c r="ECD4" s="9"/>
      <c r="ECE4" s="9"/>
      <c r="ECF4" s="9"/>
      <c r="ECG4" s="9"/>
      <c r="ECH4" s="9"/>
      <c r="ECI4" s="9"/>
      <c r="ECJ4" s="9"/>
      <c r="ECK4" s="9"/>
      <c r="ECL4" s="9"/>
      <c r="ECM4" s="9"/>
      <c r="ECN4" s="9"/>
      <c r="ECO4" s="9"/>
      <c r="ECP4" s="9"/>
      <c r="ECQ4" s="9"/>
      <c r="ECR4" s="9"/>
      <c r="ECS4" s="9"/>
      <c r="ECT4" s="9"/>
      <c r="ECU4" s="9"/>
      <c r="ECV4" s="9"/>
      <c r="ECW4" s="9"/>
      <c r="ECX4" s="9"/>
      <c r="ECY4" s="9"/>
      <c r="ECZ4" s="9"/>
      <c r="EDA4" s="9"/>
      <c r="EDB4" s="9"/>
      <c r="EDC4" s="9"/>
      <c r="EDD4" s="9"/>
      <c r="EDE4" s="9"/>
      <c r="EDF4" s="9"/>
      <c r="EDG4" s="9"/>
      <c r="EDH4" s="9"/>
      <c r="EDI4" s="9"/>
      <c r="EDJ4" s="9"/>
      <c r="EDK4" s="9"/>
      <c r="EDL4" s="9"/>
      <c r="EDM4" s="9"/>
      <c r="EDN4" s="9"/>
      <c r="EDO4" s="9"/>
      <c r="EDP4" s="9"/>
      <c r="EDQ4" s="9"/>
      <c r="EDR4" s="9"/>
      <c r="EDS4" s="9"/>
      <c r="EDT4" s="9"/>
      <c r="EDU4" s="9"/>
      <c r="EDV4" s="9"/>
      <c r="EDW4" s="9"/>
      <c r="EDX4" s="9"/>
      <c r="EDY4" s="9"/>
      <c r="EDZ4" s="9"/>
      <c r="EEA4" s="9"/>
      <c r="EEB4" s="9"/>
      <c r="EEC4" s="9"/>
      <c r="EED4" s="9"/>
      <c r="EEE4" s="9"/>
      <c r="EEF4" s="9"/>
      <c r="EEG4" s="9"/>
      <c r="EEH4" s="9"/>
      <c r="EEI4" s="9"/>
      <c r="EEJ4" s="9"/>
      <c r="EEK4" s="9"/>
      <c r="EEL4" s="9"/>
      <c r="EEM4" s="9"/>
      <c r="EEN4" s="9"/>
      <c r="EEO4" s="9"/>
      <c r="EEP4" s="9"/>
      <c r="EEQ4" s="9"/>
      <c r="EER4" s="9"/>
      <c r="EES4" s="9"/>
      <c r="EET4" s="9"/>
      <c r="EEU4" s="9"/>
      <c r="EEV4" s="9"/>
      <c r="EEW4" s="9"/>
      <c r="EEX4" s="9"/>
      <c r="EEY4" s="9"/>
      <c r="EEZ4" s="9"/>
      <c r="EFA4" s="9"/>
      <c r="EFB4" s="9"/>
      <c r="EFC4" s="9"/>
      <c r="EFD4" s="9"/>
      <c r="EFE4" s="9"/>
      <c r="EFF4" s="9"/>
      <c r="EFG4" s="9"/>
      <c r="EFH4" s="9"/>
      <c r="EFI4" s="9"/>
      <c r="EFJ4" s="9"/>
      <c r="EFK4" s="9"/>
      <c r="EFL4" s="9"/>
      <c r="EFM4" s="9"/>
      <c r="EFN4" s="9"/>
      <c r="EFO4" s="9"/>
      <c r="EFP4" s="9"/>
      <c r="EFQ4" s="9"/>
      <c r="EFR4" s="9"/>
      <c r="EFS4" s="9"/>
      <c r="EFT4" s="9"/>
      <c r="EFU4" s="9"/>
      <c r="EFV4" s="9"/>
      <c r="EFW4" s="9"/>
      <c r="EFX4" s="9"/>
      <c r="EFY4" s="9"/>
      <c r="EFZ4" s="9"/>
      <c r="EGA4" s="9"/>
      <c r="EGB4" s="9"/>
      <c r="EGC4" s="9"/>
      <c r="EGD4" s="9"/>
      <c r="EGE4" s="9"/>
      <c r="EGF4" s="9"/>
      <c r="EGG4" s="9"/>
      <c r="EGH4" s="9"/>
      <c r="EGI4" s="9"/>
      <c r="EGJ4" s="9"/>
      <c r="EGK4" s="9"/>
      <c r="EGL4" s="9"/>
      <c r="EGM4" s="9"/>
      <c r="EGN4" s="9"/>
      <c r="EGO4" s="9"/>
      <c r="EGP4" s="9"/>
      <c r="EGQ4" s="9"/>
      <c r="EGR4" s="9"/>
      <c r="EGS4" s="9"/>
      <c r="EGT4" s="9"/>
      <c r="EGU4" s="9"/>
      <c r="EGV4" s="9"/>
      <c r="EGW4" s="9"/>
      <c r="EGX4" s="9"/>
      <c r="EGY4" s="9"/>
      <c r="EGZ4" s="9"/>
      <c r="EHA4" s="9"/>
      <c r="EHB4" s="9"/>
      <c r="EHC4" s="9"/>
      <c r="EHD4" s="9"/>
      <c r="EHE4" s="9"/>
      <c r="EHF4" s="9"/>
      <c r="EHG4" s="9"/>
      <c r="EHH4" s="9"/>
      <c r="EHI4" s="9"/>
      <c r="EHJ4" s="9"/>
      <c r="EHK4" s="9"/>
      <c r="EHL4" s="9"/>
      <c r="EHM4" s="9"/>
      <c r="EHN4" s="9"/>
      <c r="EHO4" s="9"/>
      <c r="EHP4" s="9"/>
      <c r="EHQ4" s="9"/>
      <c r="EHR4" s="9"/>
      <c r="EHS4" s="9"/>
      <c r="EHT4" s="9"/>
      <c r="EHU4" s="9"/>
      <c r="EHV4" s="9"/>
      <c r="EHW4" s="9"/>
      <c r="EHX4" s="9"/>
      <c r="EHY4" s="9"/>
      <c r="EHZ4" s="9"/>
      <c r="EIA4" s="9"/>
      <c r="EIB4" s="9"/>
      <c r="EIC4" s="9"/>
      <c r="EID4" s="9"/>
      <c r="EIE4" s="9"/>
      <c r="EIF4" s="9"/>
      <c r="EIG4" s="9"/>
      <c r="EIH4" s="9"/>
      <c r="EII4" s="9"/>
      <c r="EIJ4" s="9"/>
      <c r="EIK4" s="9"/>
      <c r="EIL4" s="9"/>
      <c r="EIM4" s="9"/>
      <c r="EIN4" s="9"/>
      <c r="EIO4" s="9"/>
      <c r="EIP4" s="9"/>
      <c r="EIQ4" s="9"/>
      <c r="EIR4" s="9"/>
      <c r="EIS4" s="9"/>
      <c r="EIT4" s="9"/>
      <c r="EIU4" s="9"/>
      <c r="EIV4" s="9"/>
      <c r="EIW4" s="9"/>
      <c r="EIX4" s="9"/>
      <c r="EIY4" s="9"/>
      <c r="EIZ4" s="9"/>
      <c r="EJA4" s="9"/>
      <c r="EJB4" s="9"/>
      <c r="EJC4" s="9"/>
      <c r="EJD4" s="9"/>
      <c r="EJE4" s="9"/>
      <c r="EJF4" s="9"/>
      <c r="EJG4" s="9"/>
      <c r="EJH4" s="9"/>
      <c r="EJI4" s="9"/>
      <c r="EJJ4" s="9"/>
      <c r="EJK4" s="9"/>
      <c r="EJL4" s="9"/>
      <c r="EJM4" s="9"/>
      <c r="EJN4" s="9"/>
      <c r="EJO4" s="9"/>
      <c r="EJP4" s="9"/>
      <c r="EJQ4" s="9"/>
      <c r="EJR4" s="9"/>
      <c r="EJS4" s="9"/>
      <c r="EJT4" s="9"/>
      <c r="EJU4" s="9"/>
      <c r="EJV4" s="9"/>
      <c r="EJW4" s="9"/>
      <c r="EJX4" s="9"/>
      <c r="EJY4" s="9"/>
      <c r="EJZ4" s="9"/>
      <c r="EKA4" s="9"/>
      <c r="EKB4" s="9"/>
      <c r="EKC4" s="9"/>
      <c r="EKD4" s="9"/>
      <c r="EKE4" s="9"/>
      <c r="EKF4" s="9"/>
      <c r="EKG4" s="9"/>
      <c r="EKH4" s="9"/>
      <c r="EKI4" s="9"/>
      <c r="EKJ4" s="9"/>
      <c r="EKK4" s="9"/>
      <c r="EKL4" s="9"/>
      <c r="EKM4" s="9"/>
      <c r="EKN4" s="9"/>
      <c r="EKO4" s="9"/>
      <c r="EKP4" s="9"/>
      <c r="EKQ4" s="9"/>
      <c r="EKR4" s="9"/>
      <c r="EKS4" s="9"/>
      <c r="EKT4" s="9"/>
      <c r="EKU4" s="9"/>
      <c r="EKV4" s="9"/>
      <c r="EKW4" s="9"/>
      <c r="EKX4" s="9"/>
      <c r="EKY4" s="9"/>
      <c r="EKZ4" s="9"/>
      <c r="ELA4" s="9"/>
      <c r="ELB4" s="9"/>
      <c r="ELC4" s="9"/>
      <c r="ELD4" s="9"/>
      <c r="ELE4" s="9"/>
      <c r="ELF4" s="9"/>
      <c r="ELG4" s="9"/>
      <c r="ELH4" s="9"/>
      <c r="ELI4" s="9"/>
      <c r="ELJ4" s="9"/>
      <c r="ELK4" s="9"/>
      <c r="ELL4" s="9"/>
      <c r="ELM4" s="9"/>
      <c r="ELN4" s="9"/>
      <c r="ELO4" s="9"/>
      <c r="ELP4" s="9"/>
      <c r="ELQ4" s="9"/>
      <c r="ELR4" s="9"/>
      <c r="ELS4" s="9"/>
      <c r="ELT4" s="9"/>
      <c r="ELU4" s="9"/>
      <c r="ELV4" s="9"/>
      <c r="ELW4" s="9"/>
      <c r="ELX4" s="9"/>
      <c r="ELY4" s="9"/>
      <c r="ELZ4" s="9"/>
      <c r="EMA4" s="9"/>
      <c r="EMB4" s="9"/>
      <c r="EMC4" s="9"/>
      <c r="EMD4" s="9"/>
      <c r="EME4" s="9"/>
      <c r="EMF4" s="9"/>
      <c r="EMG4" s="9"/>
      <c r="EMH4" s="9"/>
      <c r="EMI4" s="9"/>
      <c r="EMJ4" s="9"/>
      <c r="EMK4" s="9"/>
      <c r="EML4" s="9"/>
      <c r="EMM4" s="9"/>
      <c r="EMN4" s="9"/>
      <c r="EMO4" s="9"/>
      <c r="EMP4" s="9"/>
      <c r="EMQ4" s="9"/>
      <c r="EMR4" s="9"/>
      <c r="EMS4" s="9"/>
      <c r="EMT4" s="9"/>
      <c r="EMU4" s="9"/>
      <c r="EMV4" s="9"/>
      <c r="EMW4" s="9"/>
      <c r="EMX4" s="9"/>
      <c r="EMY4" s="9"/>
      <c r="EMZ4" s="9"/>
      <c r="ENA4" s="9"/>
      <c r="ENB4" s="9"/>
      <c r="ENC4" s="9"/>
      <c r="END4" s="9"/>
      <c r="ENE4" s="9"/>
      <c r="ENF4" s="9"/>
      <c r="ENG4" s="9"/>
      <c r="ENH4" s="9"/>
      <c r="ENI4" s="9"/>
      <c r="ENJ4" s="9"/>
      <c r="ENK4" s="9"/>
      <c r="ENL4" s="9"/>
      <c r="ENM4" s="9"/>
      <c r="ENN4" s="9"/>
      <c r="ENO4" s="9"/>
      <c r="ENP4" s="9"/>
      <c r="ENQ4" s="9"/>
      <c r="ENR4" s="9"/>
      <c r="ENS4" s="9"/>
      <c r="ENT4" s="9"/>
      <c r="ENU4" s="9"/>
      <c r="ENV4" s="9"/>
      <c r="ENW4" s="9"/>
      <c r="ENX4" s="9"/>
      <c r="ENY4" s="9"/>
      <c r="ENZ4" s="9"/>
      <c r="EOA4" s="9"/>
      <c r="EOB4" s="9"/>
      <c r="EOC4" s="9"/>
      <c r="EOD4" s="9"/>
      <c r="EOE4" s="9"/>
      <c r="EOF4" s="9"/>
      <c r="EOG4" s="9"/>
      <c r="EOH4" s="9"/>
      <c r="EOI4" s="9"/>
      <c r="EOJ4" s="9"/>
      <c r="EOK4" s="9"/>
      <c r="EOL4" s="9"/>
      <c r="EOM4" s="9"/>
      <c r="EON4" s="9"/>
      <c r="EOO4" s="9"/>
      <c r="EOP4" s="9"/>
      <c r="EOQ4" s="9"/>
      <c r="EOR4" s="9"/>
      <c r="EOS4" s="9"/>
      <c r="EOT4" s="9"/>
      <c r="EOU4" s="9"/>
      <c r="EOV4" s="9"/>
      <c r="EOW4" s="9"/>
      <c r="EOX4" s="9"/>
      <c r="EOY4" s="9"/>
      <c r="EOZ4" s="9"/>
      <c r="EPA4" s="9"/>
      <c r="EPB4" s="9"/>
      <c r="EPC4" s="9"/>
      <c r="EPD4" s="9"/>
      <c r="EPE4" s="9"/>
      <c r="EPF4" s="9"/>
      <c r="EPG4" s="9"/>
      <c r="EPH4" s="9"/>
      <c r="EPI4" s="9"/>
      <c r="EPJ4" s="9"/>
      <c r="EPK4" s="9"/>
      <c r="EPL4" s="9"/>
      <c r="EPM4" s="9"/>
      <c r="EPN4" s="9"/>
      <c r="EPO4" s="9"/>
      <c r="EPP4" s="9"/>
      <c r="EPQ4" s="9"/>
      <c r="EPR4" s="9"/>
      <c r="EPS4" s="9"/>
      <c r="EPT4" s="9"/>
      <c r="EPU4" s="9"/>
      <c r="EPV4" s="9"/>
      <c r="EPW4" s="9"/>
      <c r="EPX4" s="9"/>
      <c r="EPY4" s="9"/>
      <c r="EPZ4" s="9"/>
      <c r="EQA4" s="9"/>
      <c r="EQB4" s="9"/>
      <c r="EQC4" s="9"/>
      <c r="EQD4" s="9"/>
      <c r="EQE4" s="9"/>
      <c r="EQF4" s="9"/>
      <c r="EQG4" s="9"/>
      <c r="EQH4" s="9"/>
      <c r="EQI4" s="9"/>
      <c r="EQJ4" s="9"/>
      <c r="EQK4" s="9"/>
      <c r="EQL4" s="9"/>
      <c r="EQM4" s="9"/>
      <c r="EQN4" s="9"/>
      <c r="EQO4" s="9"/>
      <c r="EQP4" s="9"/>
      <c r="EQQ4" s="9"/>
      <c r="EQR4" s="9"/>
      <c r="EQS4" s="9"/>
      <c r="EQT4" s="9"/>
      <c r="EQU4" s="9"/>
      <c r="EQV4" s="9"/>
      <c r="EQW4" s="9"/>
      <c r="EQX4" s="9"/>
      <c r="EQY4" s="9"/>
      <c r="EQZ4" s="9"/>
      <c r="ERA4" s="9"/>
      <c r="ERB4" s="9"/>
      <c r="ERC4" s="9"/>
      <c r="ERD4" s="9"/>
      <c r="ERE4" s="9"/>
      <c r="ERF4" s="9"/>
      <c r="ERG4" s="9"/>
      <c r="ERH4" s="9"/>
      <c r="ERI4" s="9"/>
      <c r="ERJ4" s="9"/>
      <c r="ERK4" s="9"/>
      <c r="ERL4" s="9"/>
      <c r="ERM4" s="9"/>
      <c r="ERN4" s="9"/>
      <c r="ERO4" s="9"/>
      <c r="ERP4" s="9"/>
      <c r="ERQ4" s="9"/>
      <c r="ERR4" s="9"/>
      <c r="ERS4" s="9"/>
      <c r="ERT4" s="9"/>
      <c r="ERU4" s="9"/>
      <c r="ERV4" s="9"/>
      <c r="ERW4" s="9"/>
      <c r="ERX4" s="9"/>
      <c r="ERY4" s="9"/>
      <c r="ERZ4" s="9"/>
      <c r="ESA4" s="9"/>
      <c r="ESB4" s="9"/>
      <c r="ESC4" s="9"/>
      <c r="ESD4" s="9"/>
      <c r="ESE4" s="9"/>
      <c r="ESF4" s="9"/>
      <c r="ESG4" s="9"/>
      <c r="ESH4" s="9"/>
      <c r="ESI4" s="9"/>
      <c r="ESJ4" s="9"/>
      <c r="ESK4" s="9"/>
      <c r="ESL4" s="9"/>
      <c r="ESM4" s="9"/>
      <c r="ESN4" s="9"/>
      <c r="ESO4" s="9"/>
      <c r="ESP4" s="9"/>
      <c r="ESQ4" s="9"/>
      <c r="ESR4" s="9"/>
      <c r="ESS4" s="9"/>
      <c r="EST4" s="9"/>
      <c r="ESU4" s="9"/>
      <c r="ESV4" s="9"/>
      <c r="ESW4" s="9"/>
      <c r="ESX4" s="9"/>
      <c r="ESY4" s="9"/>
      <c r="ESZ4" s="9"/>
      <c r="ETA4" s="9"/>
      <c r="ETB4" s="9"/>
      <c r="ETC4" s="9"/>
      <c r="ETD4" s="9"/>
      <c r="ETE4" s="9"/>
      <c r="ETF4" s="9"/>
      <c r="ETG4" s="9"/>
      <c r="ETH4" s="9"/>
      <c r="ETI4" s="9"/>
      <c r="ETJ4" s="9"/>
      <c r="ETK4" s="9"/>
      <c r="ETL4" s="9"/>
      <c r="ETM4" s="9"/>
      <c r="ETN4" s="9"/>
      <c r="ETO4" s="9"/>
      <c r="ETP4" s="9"/>
      <c r="ETQ4" s="9"/>
      <c r="ETR4" s="9"/>
      <c r="ETS4" s="9"/>
      <c r="ETT4" s="9"/>
      <c r="ETU4" s="9"/>
      <c r="ETV4" s="9"/>
      <c r="ETW4" s="9"/>
      <c r="ETX4" s="9"/>
      <c r="ETY4" s="9"/>
      <c r="ETZ4" s="9"/>
      <c r="EUA4" s="9"/>
      <c r="EUB4" s="9"/>
      <c r="EUC4" s="9"/>
      <c r="EUD4" s="9"/>
      <c r="EUE4" s="9"/>
      <c r="EUF4" s="9"/>
      <c r="EUG4" s="9"/>
      <c r="EUH4" s="9"/>
      <c r="EUI4" s="9"/>
      <c r="EUJ4" s="9"/>
      <c r="EUK4" s="9"/>
      <c r="EUL4" s="9"/>
      <c r="EUM4" s="9"/>
      <c r="EUN4" s="9"/>
      <c r="EUO4" s="9"/>
      <c r="EUP4" s="9"/>
      <c r="EUQ4" s="9"/>
      <c r="EUR4" s="9"/>
      <c r="EUS4" s="9"/>
      <c r="EUT4" s="9"/>
      <c r="EUU4" s="9"/>
      <c r="EUV4" s="9"/>
      <c r="EUW4" s="9"/>
      <c r="EUX4" s="9"/>
      <c r="EUY4" s="9"/>
      <c r="EUZ4" s="9"/>
      <c r="EVA4" s="9"/>
      <c r="EVB4" s="9"/>
      <c r="EVC4" s="9"/>
      <c r="EVD4" s="9"/>
      <c r="EVE4" s="9"/>
      <c r="EVF4" s="9"/>
      <c r="EVG4" s="9"/>
      <c r="EVH4" s="9"/>
      <c r="EVI4" s="9"/>
      <c r="EVJ4" s="9"/>
      <c r="EVK4" s="9"/>
      <c r="EVL4" s="9"/>
      <c r="EVM4" s="9"/>
      <c r="EVN4" s="9"/>
      <c r="EVO4" s="9"/>
      <c r="EVP4" s="9"/>
      <c r="EVQ4" s="9"/>
      <c r="EVR4" s="9"/>
      <c r="EVS4" s="9"/>
      <c r="EVT4" s="9"/>
      <c r="EVU4" s="9"/>
      <c r="EVV4" s="9"/>
      <c r="EVW4" s="9"/>
      <c r="EVX4" s="9"/>
      <c r="EVY4" s="9"/>
      <c r="EVZ4" s="9"/>
      <c r="EWA4" s="9"/>
      <c r="EWB4" s="9"/>
      <c r="EWC4" s="9"/>
      <c r="EWD4" s="9"/>
      <c r="EWE4" s="9"/>
      <c r="EWF4" s="9"/>
      <c r="EWG4" s="9"/>
      <c r="EWH4" s="9"/>
      <c r="EWI4" s="9"/>
      <c r="EWJ4" s="9"/>
      <c r="EWK4" s="9"/>
      <c r="EWL4" s="9"/>
      <c r="EWM4" s="9"/>
      <c r="EWN4" s="9"/>
      <c r="EWO4" s="9"/>
      <c r="EWP4" s="9"/>
      <c r="EWQ4" s="9"/>
      <c r="EWR4" s="9"/>
      <c r="EWS4" s="9"/>
      <c r="EWT4" s="9"/>
      <c r="EWU4" s="9"/>
      <c r="EWV4" s="9"/>
      <c r="EWW4" s="9"/>
      <c r="EWX4" s="9"/>
      <c r="EWY4" s="9"/>
      <c r="EWZ4" s="9"/>
      <c r="EXA4" s="9"/>
      <c r="EXB4" s="9"/>
      <c r="EXC4" s="9"/>
      <c r="EXD4" s="9"/>
      <c r="EXE4" s="9"/>
      <c r="EXF4" s="9"/>
      <c r="EXG4" s="9"/>
      <c r="EXH4" s="9"/>
      <c r="EXI4" s="9"/>
      <c r="EXJ4" s="9"/>
      <c r="EXK4" s="9"/>
      <c r="EXL4" s="9"/>
      <c r="EXM4" s="9"/>
      <c r="EXN4" s="9"/>
      <c r="EXO4" s="9"/>
      <c r="EXP4" s="9"/>
      <c r="EXQ4" s="9"/>
      <c r="EXR4" s="9"/>
      <c r="EXS4" s="9"/>
      <c r="EXT4" s="9"/>
      <c r="EXU4" s="9"/>
      <c r="EXV4" s="9"/>
      <c r="EXW4" s="9"/>
      <c r="EXX4" s="9"/>
      <c r="EXY4" s="9"/>
      <c r="EXZ4" s="9"/>
      <c r="EYA4" s="9"/>
      <c r="EYB4" s="9"/>
      <c r="EYC4" s="9"/>
      <c r="EYD4" s="9"/>
      <c r="EYE4" s="9"/>
      <c r="EYF4" s="9"/>
      <c r="EYG4" s="9"/>
      <c r="EYH4" s="9"/>
      <c r="EYI4" s="9"/>
      <c r="EYJ4" s="9"/>
      <c r="EYK4" s="9"/>
      <c r="EYL4" s="9"/>
      <c r="EYM4" s="9"/>
      <c r="EYN4" s="9"/>
      <c r="EYO4" s="9"/>
      <c r="EYP4" s="9"/>
      <c r="EYQ4" s="9"/>
      <c r="EYR4" s="9"/>
      <c r="EYS4" s="9"/>
      <c r="EYT4" s="9"/>
      <c r="EYU4" s="9"/>
      <c r="EYV4" s="9"/>
      <c r="EYW4" s="9"/>
      <c r="EYX4" s="9"/>
      <c r="EYY4" s="9"/>
      <c r="EYZ4" s="9"/>
      <c r="EZA4" s="9"/>
      <c r="EZB4" s="9"/>
      <c r="EZC4" s="9"/>
      <c r="EZD4" s="9"/>
      <c r="EZE4" s="9"/>
      <c r="EZF4" s="9"/>
      <c r="EZG4" s="9"/>
      <c r="EZH4" s="9"/>
      <c r="EZI4" s="9"/>
      <c r="EZJ4" s="9"/>
      <c r="EZK4" s="9"/>
      <c r="EZL4" s="9"/>
      <c r="EZM4" s="9"/>
      <c r="EZN4" s="9"/>
      <c r="EZO4" s="9"/>
      <c r="EZP4" s="9"/>
      <c r="EZQ4" s="9"/>
      <c r="EZR4" s="9"/>
      <c r="EZS4" s="9"/>
      <c r="EZT4" s="9"/>
      <c r="EZU4" s="9"/>
      <c r="EZV4" s="9"/>
      <c r="EZW4" s="9"/>
      <c r="EZX4" s="9"/>
      <c r="EZY4" s="9"/>
      <c r="EZZ4" s="9"/>
      <c r="FAA4" s="9"/>
      <c r="FAB4" s="9"/>
      <c r="FAC4" s="9"/>
      <c r="FAD4" s="9"/>
      <c r="FAE4" s="9"/>
      <c r="FAF4" s="9"/>
      <c r="FAG4" s="9"/>
      <c r="FAH4" s="9"/>
      <c r="FAI4" s="9"/>
      <c r="FAJ4" s="9"/>
      <c r="FAK4" s="9"/>
      <c r="FAL4" s="9"/>
      <c r="FAM4" s="9"/>
      <c r="FAN4" s="9"/>
      <c r="FAO4" s="9"/>
      <c r="FAP4" s="9"/>
      <c r="FAQ4" s="9"/>
      <c r="FAR4" s="9"/>
      <c r="FAS4" s="9"/>
      <c r="FAT4" s="9"/>
      <c r="FAU4" s="9"/>
      <c r="FAV4" s="9"/>
      <c r="FAW4" s="9"/>
      <c r="FAX4" s="9"/>
      <c r="FAY4" s="9"/>
      <c r="FAZ4" s="9"/>
      <c r="FBA4" s="9"/>
      <c r="FBB4" s="9"/>
      <c r="FBC4" s="9"/>
      <c r="FBD4" s="9"/>
      <c r="FBE4" s="9"/>
      <c r="FBF4" s="9"/>
      <c r="FBG4" s="9"/>
      <c r="FBH4" s="9"/>
      <c r="FBI4" s="9"/>
      <c r="FBJ4" s="9"/>
      <c r="FBK4" s="9"/>
      <c r="FBL4" s="9"/>
      <c r="FBM4" s="9"/>
      <c r="FBN4" s="9"/>
      <c r="FBO4" s="9"/>
      <c r="FBP4" s="9"/>
      <c r="FBQ4" s="9"/>
      <c r="FBR4" s="9"/>
      <c r="FBS4" s="9"/>
      <c r="FBT4" s="9"/>
      <c r="FBU4" s="9"/>
      <c r="FBV4" s="9"/>
      <c r="FBW4" s="9"/>
      <c r="FBX4" s="9"/>
      <c r="FBY4" s="9"/>
      <c r="FBZ4" s="9"/>
      <c r="FCA4" s="9"/>
      <c r="FCB4" s="9"/>
      <c r="FCC4" s="9"/>
      <c r="FCD4" s="9"/>
      <c r="FCE4" s="9"/>
      <c r="FCF4" s="9"/>
      <c r="FCG4" s="9"/>
      <c r="FCH4" s="9"/>
      <c r="FCI4" s="9"/>
      <c r="FCJ4" s="9"/>
      <c r="FCK4" s="9"/>
      <c r="FCL4" s="9"/>
      <c r="FCM4" s="9"/>
      <c r="FCN4" s="9"/>
      <c r="FCO4" s="9"/>
      <c r="FCP4" s="9"/>
      <c r="FCQ4" s="9"/>
      <c r="FCR4" s="9"/>
      <c r="FCS4" s="9"/>
      <c r="FCT4" s="9"/>
      <c r="FCU4" s="9"/>
      <c r="FCV4" s="9"/>
      <c r="FCW4" s="9"/>
      <c r="FCX4" s="9"/>
      <c r="FCY4" s="9"/>
      <c r="FCZ4" s="9"/>
      <c r="FDA4" s="9"/>
      <c r="FDB4" s="9"/>
      <c r="FDC4" s="9"/>
      <c r="FDD4" s="9"/>
      <c r="FDE4" s="9"/>
      <c r="FDF4" s="9"/>
      <c r="FDG4" s="9"/>
      <c r="FDH4" s="9"/>
      <c r="FDI4" s="9"/>
      <c r="FDJ4" s="9"/>
      <c r="FDK4" s="9"/>
      <c r="FDL4" s="9"/>
      <c r="FDM4" s="9"/>
      <c r="FDN4" s="9"/>
      <c r="FDO4" s="9"/>
      <c r="FDP4" s="9"/>
      <c r="FDQ4" s="9"/>
      <c r="FDR4" s="9"/>
      <c r="FDS4" s="9"/>
      <c r="FDT4" s="9"/>
      <c r="FDU4" s="9"/>
      <c r="FDV4" s="9"/>
      <c r="FDW4" s="9"/>
      <c r="FDX4" s="9"/>
      <c r="FDY4" s="9"/>
      <c r="FDZ4" s="9"/>
      <c r="FEA4" s="9"/>
      <c r="FEB4" s="9"/>
      <c r="FEC4" s="9"/>
      <c r="FED4" s="9"/>
      <c r="FEE4" s="9"/>
      <c r="FEF4" s="9"/>
      <c r="FEG4" s="9"/>
      <c r="FEH4" s="9"/>
      <c r="FEI4" s="9"/>
      <c r="FEJ4" s="9"/>
      <c r="FEK4" s="9"/>
      <c r="FEL4" s="9"/>
      <c r="FEM4" s="9"/>
      <c r="FEN4" s="9"/>
      <c r="FEO4" s="9"/>
      <c r="FEP4" s="9"/>
      <c r="FEQ4" s="9"/>
      <c r="FER4" s="9"/>
      <c r="FES4" s="9"/>
      <c r="FET4" s="9"/>
      <c r="FEU4" s="9"/>
      <c r="FEV4" s="9"/>
      <c r="FEW4" s="9"/>
      <c r="FEX4" s="9"/>
      <c r="FEY4" s="9"/>
      <c r="FEZ4" s="9"/>
      <c r="FFA4" s="9"/>
      <c r="FFB4" s="9"/>
      <c r="FFC4" s="9"/>
      <c r="FFD4" s="9"/>
      <c r="FFE4" s="9"/>
      <c r="FFF4" s="9"/>
      <c r="FFG4" s="9"/>
      <c r="FFH4" s="9"/>
      <c r="FFI4" s="9"/>
      <c r="FFJ4" s="9"/>
      <c r="FFK4" s="9"/>
      <c r="FFL4" s="9"/>
      <c r="FFM4" s="9"/>
      <c r="FFN4" s="9"/>
      <c r="FFO4" s="9"/>
      <c r="FFP4" s="9"/>
      <c r="FFQ4" s="9"/>
      <c r="FFR4" s="9"/>
      <c r="FFS4" s="9"/>
      <c r="FFT4" s="9"/>
      <c r="FFU4" s="9"/>
      <c r="FFV4" s="9"/>
      <c r="FFW4" s="9"/>
      <c r="FFX4" s="9"/>
      <c r="FFY4" s="9"/>
      <c r="FFZ4" s="9"/>
      <c r="FGA4" s="9"/>
      <c r="FGB4" s="9"/>
      <c r="FGC4" s="9"/>
      <c r="FGD4" s="9"/>
      <c r="FGE4" s="9"/>
      <c r="FGF4" s="9"/>
      <c r="FGG4" s="9"/>
      <c r="FGH4" s="9"/>
      <c r="FGI4" s="9"/>
      <c r="FGJ4" s="9"/>
      <c r="FGK4" s="9"/>
      <c r="FGL4" s="9"/>
      <c r="FGM4" s="9"/>
      <c r="FGN4" s="9"/>
      <c r="FGO4" s="9"/>
      <c r="FGP4" s="9"/>
      <c r="FGQ4" s="9"/>
      <c r="FGR4" s="9"/>
      <c r="FGS4" s="9"/>
      <c r="FGT4" s="9"/>
      <c r="FGU4" s="9"/>
      <c r="FGV4" s="9"/>
      <c r="FGW4" s="9"/>
      <c r="FGX4" s="9"/>
      <c r="FGY4" s="9"/>
      <c r="FGZ4" s="9"/>
      <c r="FHA4" s="9"/>
      <c r="FHB4" s="9"/>
      <c r="FHC4" s="9"/>
      <c r="FHD4" s="9"/>
      <c r="FHE4" s="9"/>
      <c r="FHF4" s="9"/>
      <c r="FHG4" s="9"/>
      <c r="FHH4" s="9"/>
      <c r="FHI4" s="9"/>
      <c r="FHJ4" s="9"/>
      <c r="FHK4" s="9"/>
      <c r="FHL4" s="9"/>
      <c r="FHM4" s="9"/>
      <c r="FHN4" s="9"/>
      <c r="FHO4" s="9"/>
      <c r="FHP4" s="9"/>
      <c r="FHQ4" s="9"/>
      <c r="FHR4" s="9"/>
      <c r="FHS4" s="9"/>
      <c r="FHT4" s="9"/>
      <c r="FHU4" s="9"/>
      <c r="FHV4" s="9"/>
      <c r="FHW4" s="9"/>
      <c r="FHX4" s="9"/>
      <c r="FHY4" s="9"/>
      <c r="FHZ4" s="9"/>
      <c r="FIA4" s="9"/>
      <c r="FIB4" s="9"/>
      <c r="FIC4" s="9"/>
      <c r="FID4" s="9"/>
      <c r="FIE4" s="9"/>
      <c r="FIF4" s="9"/>
      <c r="FIG4" s="9"/>
      <c r="FIH4" s="9"/>
      <c r="FII4" s="9"/>
      <c r="FIJ4" s="9"/>
      <c r="FIK4" s="9"/>
      <c r="FIL4" s="9"/>
      <c r="FIM4" s="9"/>
      <c r="FIN4" s="9"/>
      <c r="FIO4" s="9"/>
      <c r="FIP4" s="9"/>
      <c r="FIQ4" s="9"/>
      <c r="FIR4" s="9"/>
      <c r="FIS4" s="9"/>
      <c r="FIT4" s="9"/>
      <c r="FIU4" s="9"/>
      <c r="FIV4" s="9"/>
      <c r="FIW4" s="9"/>
      <c r="FIX4" s="9"/>
      <c r="FIY4" s="9"/>
      <c r="FIZ4" s="9"/>
      <c r="FJA4" s="9"/>
      <c r="FJB4" s="9"/>
      <c r="FJC4" s="9"/>
      <c r="FJD4" s="9"/>
      <c r="FJE4" s="9"/>
      <c r="FJF4" s="9"/>
      <c r="FJG4" s="9"/>
      <c r="FJH4" s="9"/>
      <c r="FJI4" s="9"/>
      <c r="FJJ4" s="9"/>
      <c r="FJK4" s="9"/>
      <c r="FJL4" s="9"/>
      <c r="FJM4" s="9"/>
      <c r="FJN4" s="9"/>
      <c r="FJO4" s="9"/>
      <c r="FJP4" s="9"/>
      <c r="FJQ4" s="9"/>
      <c r="FJR4" s="9"/>
      <c r="FJS4" s="9"/>
      <c r="FJT4" s="9"/>
      <c r="FJU4" s="9"/>
      <c r="FJV4" s="9"/>
      <c r="FJW4" s="9"/>
      <c r="FJX4" s="9"/>
      <c r="FJY4" s="9"/>
      <c r="FJZ4" s="9"/>
      <c r="FKA4" s="9"/>
      <c r="FKB4" s="9"/>
      <c r="FKC4" s="9"/>
      <c r="FKD4" s="9"/>
      <c r="FKE4" s="9"/>
      <c r="FKF4" s="9"/>
      <c r="FKG4" s="9"/>
      <c r="FKH4" s="9"/>
      <c r="FKI4" s="9"/>
      <c r="FKJ4" s="9"/>
      <c r="FKK4" s="9"/>
      <c r="FKL4" s="9"/>
      <c r="FKM4" s="9"/>
      <c r="FKN4" s="9"/>
      <c r="FKO4" s="9"/>
      <c r="FKP4" s="9"/>
      <c r="FKQ4" s="9"/>
      <c r="FKR4" s="9"/>
      <c r="FKS4" s="9"/>
      <c r="FKT4" s="9"/>
      <c r="FKU4" s="9"/>
      <c r="FKV4" s="9"/>
      <c r="FKW4" s="9"/>
      <c r="FKX4" s="9"/>
      <c r="FKY4" s="9"/>
      <c r="FKZ4" s="9"/>
      <c r="FLA4" s="9"/>
      <c r="FLB4" s="9"/>
      <c r="FLC4" s="9"/>
      <c r="FLD4" s="9"/>
      <c r="FLE4" s="9"/>
      <c r="FLF4" s="9"/>
      <c r="FLG4" s="9"/>
      <c r="FLH4" s="9"/>
      <c r="FLI4" s="9"/>
      <c r="FLJ4" s="9"/>
      <c r="FLK4" s="9"/>
      <c r="FLL4" s="9"/>
      <c r="FLM4" s="9"/>
      <c r="FLN4" s="9"/>
      <c r="FLO4" s="9"/>
      <c r="FLP4" s="9"/>
      <c r="FLQ4" s="9"/>
      <c r="FLR4" s="9"/>
      <c r="FLS4" s="9"/>
      <c r="FLT4" s="9"/>
      <c r="FLU4" s="9"/>
      <c r="FLV4" s="9"/>
      <c r="FLW4" s="9"/>
      <c r="FLX4" s="9"/>
      <c r="FLY4" s="9"/>
      <c r="FLZ4" s="9"/>
      <c r="FMA4" s="9"/>
      <c r="FMB4" s="9"/>
      <c r="FMC4" s="9"/>
      <c r="FMD4" s="9"/>
      <c r="FME4" s="9"/>
      <c r="FMF4" s="9"/>
      <c r="FMG4" s="9"/>
      <c r="FMH4" s="9"/>
      <c r="FMI4" s="9"/>
      <c r="FMJ4" s="9"/>
      <c r="FMK4" s="9"/>
      <c r="FML4" s="9"/>
      <c r="FMM4" s="9"/>
      <c r="FMN4" s="9"/>
      <c r="FMO4" s="9"/>
      <c r="FMP4" s="9"/>
      <c r="FMQ4" s="9"/>
      <c r="FMR4" s="9"/>
      <c r="FMS4" s="9"/>
      <c r="FMT4" s="9"/>
      <c r="FMU4" s="9"/>
      <c r="FMV4" s="9"/>
      <c r="FMW4" s="9"/>
      <c r="FMX4" s="9"/>
      <c r="FMY4" s="9"/>
      <c r="FMZ4" s="9"/>
      <c r="FNA4" s="9"/>
      <c r="FNB4" s="9"/>
      <c r="FNC4" s="9"/>
      <c r="FND4" s="9"/>
      <c r="FNE4" s="9"/>
      <c r="FNF4" s="9"/>
      <c r="FNG4" s="9"/>
      <c r="FNH4" s="9"/>
      <c r="FNI4" s="9"/>
      <c r="FNJ4" s="9"/>
      <c r="FNK4" s="9"/>
      <c r="FNL4" s="9"/>
      <c r="FNM4" s="9"/>
      <c r="FNN4" s="9"/>
      <c r="FNO4" s="9"/>
      <c r="FNP4" s="9"/>
      <c r="FNQ4" s="9"/>
      <c r="FNR4" s="9"/>
      <c r="FNS4" s="9"/>
      <c r="FNT4" s="9"/>
      <c r="FNU4" s="9"/>
      <c r="FNV4" s="9"/>
      <c r="FNW4" s="9"/>
      <c r="FNX4" s="9"/>
      <c r="FNY4" s="9"/>
      <c r="FNZ4" s="9"/>
      <c r="FOA4" s="9"/>
      <c r="FOB4" s="9"/>
      <c r="FOC4" s="9"/>
      <c r="FOD4" s="9"/>
      <c r="FOE4" s="9"/>
      <c r="FOF4" s="9"/>
      <c r="FOG4" s="9"/>
      <c r="FOH4" s="9"/>
      <c r="FOI4" s="9"/>
      <c r="FOJ4" s="9"/>
      <c r="FOK4" s="9"/>
      <c r="FOL4" s="9"/>
      <c r="FOM4" s="9"/>
      <c r="FON4" s="9"/>
      <c r="FOO4" s="9"/>
      <c r="FOP4" s="9"/>
      <c r="FOQ4" s="9"/>
      <c r="FOR4" s="9"/>
      <c r="FOS4" s="9"/>
      <c r="FOT4" s="9"/>
      <c r="FOU4" s="9"/>
      <c r="FOV4" s="9"/>
      <c r="FOW4" s="9"/>
      <c r="FOX4" s="9"/>
      <c r="FOY4" s="9"/>
      <c r="FOZ4" s="9"/>
      <c r="FPA4" s="9"/>
      <c r="FPB4" s="9"/>
      <c r="FPC4" s="9"/>
      <c r="FPD4" s="9"/>
      <c r="FPE4" s="9"/>
      <c r="FPF4" s="9"/>
      <c r="FPG4" s="9"/>
      <c r="FPH4" s="9"/>
      <c r="FPI4" s="9"/>
      <c r="FPJ4" s="9"/>
      <c r="FPK4" s="9"/>
      <c r="FPL4" s="9"/>
      <c r="FPM4" s="9"/>
      <c r="FPN4" s="9"/>
      <c r="FPO4" s="9"/>
      <c r="FPP4" s="9"/>
      <c r="FPQ4" s="9"/>
      <c r="FPR4" s="9"/>
      <c r="FPS4" s="9"/>
      <c r="FPT4" s="9"/>
      <c r="FPU4" s="9"/>
      <c r="FPV4" s="9"/>
      <c r="FPW4" s="9"/>
      <c r="FPX4" s="9"/>
      <c r="FPY4" s="9"/>
      <c r="FPZ4" s="9"/>
      <c r="FQA4" s="9"/>
      <c r="FQB4" s="9"/>
      <c r="FQC4" s="9"/>
      <c r="FQD4" s="9"/>
      <c r="FQE4" s="9"/>
      <c r="FQF4" s="9"/>
      <c r="FQG4" s="9"/>
      <c r="FQH4" s="9"/>
      <c r="FQI4" s="9"/>
      <c r="FQJ4" s="9"/>
      <c r="FQK4" s="9"/>
      <c r="FQL4" s="9"/>
      <c r="FQM4" s="9"/>
      <c r="FQN4" s="9"/>
      <c r="FQO4" s="9"/>
      <c r="FQP4" s="9"/>
      <c r="FQQ4" s="9"/>
      <c r="FQR4" s="9"/>
      <c r="FQS4" s="9"/>
      <c r="FQT4" s="9"/>
      <c r="FQU4" s="9"/>
      <c r="FQV4" s="9"/>
      <c r="FQW4" s="9"/>
      <c r="FQX4" s="9"/>
      <c r="FQY4" s="9"/>
      <c r="FQZ4" s="9"/>
      <c r="FRA4" s="9"/>
      <c r="FRB4" s="9"/>
      <c r="FRC4" s="9"/>
      <c r="FRD4" s="9"/>
      <c r="FRE4" s="9"/>
      <c r="FRF4" s="9"/>
      <c r="FRG4" s="9"/>
      <c r="FRH4" s="9"/>
      <c r="FRI4" s="9"/>
      <c r="FRJ4" s="9"/>
      <c r="FRK4" s="9"/>
      <c r="FRL4" s="9"/>
      <c r="FRM4" s="9"/>
      <c r="FRN4" s="9"/>
      <c r="FRO4" s="9"/>
      <c r="FRP4" s="9"/>
      <c r="FRQ4" s="9"/>
      <c r="FRR4" s="9"/>
      <c r="FRS4" s="9"/>
      <c r="FRT4" s="9"/>
      <c r="FRU4" s="9"/>
      <c r="FRV4" s="9"/>
      <c r="FRW4" s="9"/>
      <c r="FRX4" s="9"/>
      <c r="FRY4" s="9"/>
      <c r="FRZ4" s="9"/>
      <c r="FSA4" s="9"/>
      <c r="FSB4" s="9"/>
      <c r="FSC4" s="9"/>
      <c r="FSD4" s="9"/>
      <c r="FSE4" s="9"/>
      <c r="FSF4" s="9"/>
      <c r="FSG4" s="9"/>
      <c r="FSH4" s="9"/>
      <c r="FSI4" s="9"/>
      <c r="FSJ4" s="9"/>
      <c r="FSK4" s="9"/>
      <c r="FSL4" s="9"/>
      <c r="FSM4" s="9"/>
      <c r="FSN4" s="9"/>
      <c r="FSO4" s="9"/>
      <c r="FSP4" s="9"/>
      <c r="FSQ4" s="9"/>
      <c r="FSR4" s="9"/>
      <c r="FSS4" s="9"/>
      <c r="FST4" s="9"/>
      <c r="FSU4" s="9"/>
      <c r="FSV4" s="9"/>
      <c r="FSW4" s="9"/>
      <c r="FSX4" s="9"/>
      <c r="FSY4" s="9"/>
      <c r="FSZ4" s="9"/>
      <c r="FTA4" s="9"/>
      <c r="FTB4" s="9"/>
      <c r="FTC4" s="9"/>
      <c r="FTD4" s="9"/>
      <c r="FTE4" s="9"/>
      <c r="FTF4" s="9"/>
      <c r="FTG4" s="9"/>
      <c r="FTH4" s="9"/>
      <c r="FTI4" s="9"/>
      <c r="FTJ4" s="9"/>
      <c r="FTK4" s="9"/>
      <c r="FTL4" s="9"/>
      <c r="FTM4" s="9"/>
      <c r="FTN4" s="9"/>
      <c r="FTO4" s="9"/>
      <c r="FTP4" s="9"/>
      <c r="FTQ4" s="9"/>
      <c r="FTR4" s="9"/>
      <c r="FTS4" s="9"/>
      <c r="FTT4" s="9"/>
      <c r="FTU4" s="9"/>
      <c r="FTV4" s="9"/>
      <c r="FTW4" s="9"/>
      <c r="FTX4" s="9"/>
      <c r="FTY4" s="9"/>
      <c r="FTZ4" s="9"/>
      <c r="FUA4" s="9"/>
      <c r="FUB4" s="9"/>
      <c r="FUC4" s="9"/>
      <c r="FUD4" s="9"/>
      <c r="FUE4" s="9"/>
      <c r="FUF4" s="9"/>
      <c r="FUG4" s="9"/>
      <c r="FUH4" s="9"/>
      <c r="FUI4" s="9"/>
      <c r="FUJ4" s="9"/>
      <c r="FUK4" s="9"/>
      <c r="FUL4" s="9"/>
      <c r="FUM4" s="9"/>
      <c r="FUN4" s="9"/>
      <c r="FUO4" s="9"/>
      <c r="FUP4" s="9"/>
      <c r="FUQ4" s="9"/>
      <c r="FUR4" s="9"/>
      <c r="FUS4" s="9"/>
      <c r="FUT4" s="9"/>
      <c r="FUU4" s="9"/>
      <c r="FUV4" s="9"/>
      <c r="FUW4" s="9"/>
      <c r="FUX4" s="9"/>
      <c r="FUY4" s="9"/>
      <c r="FUZ4" s="9"/>
      <c r="FVA4" s="9"/>
      <c r="FVB4" s="9"/>
      <c r="FVC4" s="9"/>
      <c r="FVD4" s="9"/>
      <c r="FVE4" s="9"/>
      <c r="FVF4" s="9"/>
      <c r="FVG4" s="9"/>
      <c r="FVH4" s="9"/>
      <c r="FVI4" s="9"/>
      <c r="FVJ4" s="9"/>
      <c r="FVK4" s="9"/>
      <c r="FVL4" s="9"/>
      <c r="FVM4" s="9"/>
      <c r="FVN4" s="9"/>
      <c r="FVO4" s="9"/>
      <c r="FVP4" s="9"/>
      <c r="FVQ4" s="9"/>
      <c r="FVR4" s="9"/>
      <c r="FVS4" s="9"/>
      <c r="FVT4" s="9"/>
      <c r="FVU4" s="9"/>
      <c r="FVV4" s="9"/>
      <c r="FVW4" s="9"/>
      <c r="FVX4" s="9"/>
      <c r="FVY4" s="9"/>
      <c r="FVZ4" s="9"/>
      <c r="FWA4" s="9"/>
      <c r="FWB4" s="9"/>
      <c r="FWC4" s="9"/>
      <c r="FWD4" s="9"/>
      <c r="FWE4" s="9"/>
      <c r="FWF4" s="9"/>
      <c r="FWG4" s="9"/>
      <c r="FWH4" s="9"/>
      <c r="FWI4" s="9"/>
      <c r="FWJ4" s="9"/>
      <c r="FWK4" s="9"/>
      <c r="FWL4" s="9"/>
      <c r="FWM4" s="9"/>
      <c r="FWN4" s="9"/>
      <c r="FWO4" s="9"/>
      <c r="FWP4" s="9"/>
      <c r="FWQ4" s="9"/>
      <c r="FWR4" s="9"/>
      <c r="FWS4" s="9"/>
      <c r="FWT4" s="9"/>
      <c r="FWU4" s="9"/>
      <c r="FWV4" s="9"/>
      <c r="FWW4" s="9"/>
      <c r="FWX4" s="9"/>
      <c r="FWY4" s="9"/>
      <c r="FWZ4" s="9"/>
      <c r="FXA4" s="9"/>
      <c r="FXB4" s="9"/>
      <c r="FXC4" s="9"/>
      <c r="FXD4" s="9"/>
      <c r="FXE4" s="9"/>
      <c r="FXF4" s="9"/>
      <c r="FXG4" s="9"/>
      <c r="FXH4" s="9"/>
      <c r="FXI4" s="9"/>
      <c r="FXJ4" s="9"/>
      <c r="FXK4" s="9"/>
      <c r="FXL4" s="9"/>
      <c r="FXM4" s="9"/>
      <c r="FXN4" s="9"/>
      <c r="FXO4" s="9"/>
      <c r="FXP4" s="9"/>
      <c r="FXQ4" s="9"/>
      <c r="FXR4" s="9"/>
      <c r="FXS4" s="9"/>
      <c r="FXT4" s="9"/>
      <c r="FXU4" s="9"/>
      <c r="FXV4" s="9"/>
      <c r="FXW4" s="9"/>
      <c r="FXX4" s="9"/>
      <c r="FXY4" s="9"/>
      <c r="FXZ4" s="9"/>
      <c r="FYA4" s="9"/>
      <c r="FYB4" s="9"/>
      <c r="FYC4" s="9"/>
      <c r="FYD4" s="9"/>
      <c r="FYE4" s="9"/>
      <c r="FYF4" s="9"/>
      <c r="FYG4" s="9"/>
      <c r="FYH4" s="9"/>
      <c r="FYI4" s="9"/>
      <c r="FYJ4" s="9"/>
      <c r="FYK4" s="9"/>
      <c r="FYL4" s="9"/>
      <c r="FYM4" s="9"/>
      <c r="FYN4" s="9"/>
      <c r="FYO4" s="9"/>
      <c r="FYP4" s="9"/>
      <c r="FYQ4" s="9"/>
      <c r="FYR4" s="9"/>
      <c r="FYS4" s="9"/>
      <c r="FYT4" s="9"/>
      <c r="FYU4" s="9"/>
      <c r="FYV4" s="9"/>
      <c r="FYW4" s="9"/>
      <c r="FYX4" s="9"/>
      <c r="FYY4" s="9"/>
      <c r="FYZ4" s="9"/>
      <c r="FZA4" s="9"/>
      <c r="FZB4" s="9"/>
      <c r="FZC4" s="9"/>
      <c r="FZD4" s="9"/>
      <c r="FZE4" s="9"/>
      <c r="FZF4" s="9"/>
      <c r="FZG4" s="9"/>
      <c r="FZH4" s="9"/>
      <c r="FZI4" s="9"/>
      <c r="FZJ4" s="9"/>
      <c r="FZK4" s="9"/>
      <c r="FZL4" s="9"/>
      <c r="FZM4" s="9"/>
      <c r="FZN4" s="9"/>
      <c r="FZO4" s="9"/>
      <c r="FZP4" s="9"/>
      <c r="FZQ4" s="9"/>
      <c r="FZR4" s="9"/>
      <c r="FZS4" s="9"/>
      <c r="FZT4" s="9"/>
      <c r="FZU4" s="9"/>
      <c r="FZV4" s="9"/>
      <c r="FZW4" s="9"/>
      <c r="FZX4" s="9"/>
      <c r="FZY4" s="9"/>
      <c r="FZZ4" s="9"/>
      <c r="GAA4" s="9"/>
      <c r="GAB4" s="9"/>
      <c r="GAC4" s="9"/>
      <c r="GAD4" s="9"/>
      <c r="GAE4" s="9"/>
      <c r="GAF4" s="9"/>
      <c r="GAG4" s="9"/>
      <c r="GAH4" s="9"/>
      <c r="GAI4" s="9"/>
      <c r="GAJ4" s="9"/>
      <c r="GAK4" s="9"/>
      <c r="GAL4" s="9"/>
      <c r="GAM4" s="9"/>
      <c r="GAN4" s="9"/>
      <c r="GAO4" s="9"/>
      <c r="GAP4" s="9"/>
      <c r="GAQ4" s="9"/>
      <c r="GAR4" s="9"/>
      <c r="GAS4" s="9"/>
      <c r="GAT4" s="9"/>
      <c r="GAU4" s="9"/>
      <c r="GAV4" s="9"/>
      <c r="GAW4" s="9"/>
      <c r="GAX4" s="9"/>
      <c r="GAY4" s="9"/>
      <c r="GAZ4" s="9"/>
      <c r="GBA4" s="9"/>
      <c r="GBB4" s="9"/>
      <c r="GBC4" s="9"/>
      <c r="GBD4" s="9"/>
      <c r="GBE4" s="9"/>
      <c r="GBF4" s="9"/>
      <c r="GBG4" s="9"/>
      <c r="GBH4" s="9"/>
      <c r="GBI4" s="9"/>
      <c r="GBJ4" s="9"/>
      <c r="GBK4" s="9"/>
      <c r="GBL4" s="9"/>
      <c r="GBM4" s="9"/>
      <c r="GBN4" s="9"/>
      <c r="GBO4" s="9"/>
      <c r="GBP4" s="9"/>
      <c r="GBQ4" s="9"/>
      <c r="GBR4" s="9"/>
      <c r="GBS4" s="9"/>
      <c r="GBT4" s="9"/>
      <c r="GBU4" s="9"/>
      <c r="GBV4" s="9"/>
      <c r="GBW4" s="9"/>
      <c r="GBX4" s="9"/>
      <c r="GBY4" s="9"/>
      <c r="GBZ4" s="9"/>
      <c r="GCA4" s="9"/>
      <c r="GCB4" s="9"/>
      <c r="GCC4" s="9"/>
      <c r="GCD4" s="9"/>
      <c r="GCE4" s="9"/>
      <c r="GCF4" s="9"/>
      <c r="GCG4" s="9"/>
      <c r="GCH4" s="9"/>
      <c r="GCI4" s="9"/>
      <c r="GCJ4" s="9"/>
      <c r="GCK4" s="9"/>
      <c r="GCL4" s="9"/>
      <c r="GCM4" s="9"/>
      <c r="GCN4" s="9"/>
      <c r="GCO4" s="9"/>
      <c r="GCP4" s="9"/>
      <c r="GCQ4" s="9"/>
      <c r="GCR4" s="9"/>
      <c r="GCS4" s="9"/>
      <c r="GCT4" s="9"/>
      <c r="GCU4" s="9"/>
      <c r="GCV4" s="9"/>
      <c r="GCW4" s="9"/>
      <c r="GCX4" s="9"/>
      <c r="GCY4" s="9"/>
      <c r="GCZ4" s="9"/>
      <c r="GDA4" s="9"/>
      <c r="GDB4" s="9"/>
      <c r="GDC4" s="9"/>
      <c r="GDD4" s="9"/>
      <c r="GDE4" s="9"/>
      <c r="GDF4" s="9"/>
      <c r="GDG4" s="9"/>
      <c r="GDH4" s="9"/>
      <c r="GDI4" s="9"/>
      <c r="GDJ4" s="9"/>
      <c r="GDK4" s="9"/>
      <c r="GDL4" s="9"/>
      <c r="GDM4" s="9"/>
      <c r="GDN4" s="9"/>
      <c r="GDO4" s="9"/>
      <c r="GDP4" s="9"/>
      <c r="GDQ4" s="9"/>
      <c r="GDR4" s="9"/>
      <c r="GDS4" s="9"/>
      <c r="GDT4" s="9"/>
      <c r="GDU4" s="9"/>
      <c r="GDV4" s="9"/>
      <c r="GDW4" s="9"/>
      <c r="GDX4" s="9"/>
      <c r="GDY4" s="9"/>
      <c r="GDZ4" s="9"/>
      <c r="GEA4" s="9"/>
      <c r="GEB4" s="9"/>
      <c r="GEC4" s="9"/>
      <c r="GED4" s="9"/>
      <c r="GEE4" s="9"/>
      <c r="GEF4" s="9"/>
      <c r="GEG4" s="9"/>
      <c r="GEH4" s="9"/>
      <c r="GEI4" s="9"/>
      <c r="GEJ4" s="9"/>
      <c r="GEK4" s="9"/>
      <c r="GEL4" s="9"/>
      <c r="GEM4" s="9"/>
      <c r="GEN4" s="9"/>
      <c r="GEO4" s="9"/>
      <c r="GEP4" s="9"/>
      <c r="GEQ4" s="9"/>
      <c r="GER4" s="9"/>
      <c r="GES4" s="9"/>
      <c r="GET4" s="9"/>
      <c r="GEU4" s="9"/>
      <c r="GEV4" s="9"/>
      <c r="GEW4" s="9"/>
      <c r="GEX4" s="9"/>
      <c r="GEY4" s="9"/>
      <c r="GEZ4" s="9"/>
      <c r="GFA4" s="9"/>
      <c r="GFB4" s="9"/>
      <c r="GFC4" s="9"/>
      <c r="GFD4" s="9"/>
      <c r="GFE4" s="9"/>
      <c r="GFF4" s="9"/>
      <c r="GFG4" s="9"/>
      <c r="GFH4" s="9"/>
      <c r="GFI4" s="9"/>
      <c r="GFJ4" s="9"/>
      <c r="GFK4" s="9"/>
      <c r="GFL4" s="9"/>
      <c r="GFM4" s="9"/>
      <c r="GFN4" s="9"/>
      <c r="GFO4" s="9"/>
      <c r="GFP4" s="9"/>
      <c r="GFQ4" s="9"/>
      <c r="GFR4" s="9"/>
      <c r="GFS4" s="9"/>
      <c r="GFT4" s="9"/>
      <c r="GFU4" s="9"/>
      <c r="GFV4" s="9"/>
      <c r="GFW4" s="9"/>
      <c r="GFX4" s="9"/>
      <c r="GFY4" s="9"/>
      <c r="GFZ4" s="9"/>
      <c r="GGA4" s="9"/>
      <c r="GGB4" s="9"/>
      <c r="GGC4" s="9"/>
      <c r="GGD4" s="9"/>
      <c r="GGE4" s="9"/>
      <c r="GGF4" s="9"/>
      <c r="GGG4" s="9"/>
      <c r="GGH4" s="9"/>
      <c r="GGI4" s="9"/>
      <c r="GGJ4" s="9"/>
      <c r="GGK4" s="9"/>
      <c r="GGL4" s="9"/>
      <c r="GGM4" s="9"/>
      <c r="GGN4" s="9"/>
      <c r="GGO4" s="9"/>
      <c r="GGP4" s="9"/>
      <c r="GGQ4" s="9"/>
      <c r="GGR4" s="9"/>
      <c r="GGS4" s="9"/>
      <c r="GGT4" s="9"/>
      <c r="GGU4" s="9"/>
      <c r="GGV4" s="9"/>
      <c r="GGW4" s="9"/>
      <c r="GGX4" s="9"/>
      <c r="GGY4" s="9"/>
      <c r="GGZ4" s="9"/>
      <c r="GHA4" s="9"/>
      <c r="GHB4" s="9"/>
      <c r="GHC4" s="9"/>
      <c r="GHD4" s="9"/>
      <c r="GHE4" s="9"/>
      <c r="GHF4" s="9"/>
      <c r="GHG4" s="9"/>
      <c r="GHH4" s="9"/>
      <c r="GHI4" s="9"/>
      <c r="GHJ4" s="9"/>
      <c r="GHK4" s="9"/>
      <c r="GHL4" s="9"/>
      <c r="GHM4" s="9"/>
      <c r="GHN4" s="9"/>
      <c r="GHO4" s="9"/>
      <c r="GHP4" s="9"/>
      <c r="GHQ4" s="9"/>
      <c r="GHR4" s="9"/>
      <c r="GHS4" s="9"/>
      <c r="GHT4" s="9"/>
      <c r="GHU4" s="9"/>
      <c r="GHV4" s="9"/>
      <c r="GHW4" s="9"/>
      <c r="GHX4" s="9"/>
      <c r="GHY4" s="9"/>
      <c r="GHZ4" s="9"/>
      <c r="GIA4" s="9"/>
      <c r="GIB4" s="9"/>
      <c r="GIC4" s="9"/>
      <c r="GID4" s="9"/>
      <c r="GIE4" s="9"/>
      <c r="GIF4" s="9"/>
      <c r="GIG4" s="9"/>
      <c r="GIH4" s="9"/>
      <c r="GII4" s="9"/>
      <c r="GIJ4" s="9"/>
      <c r="GIK4" s="9"/>
      <c r="GIL4" s="9"/>
      <c r="GIM4" s="9"/>
      <c r="GIN4" s="9"/>
      <c r="GIO4" s="9"/>
      <c r="GIP4" s="9"/>
      <c r="GIQ4" s="9"/>
      <c r="GIR4" s="9"/>
      <c r="GIS4" s="9"/>
      <c r="GIT4" s="9"/>
      <c r="GIU4" s="9"/>
      <c r="GIV4" s="9"/>
      <c r="GIW4" s="9"/>
      <c r="GIX4" s="9"/>
      <c r="GIY4" s="9"/>
      <c r="GIZ4" s="9"/>
      <c r="GJA4" s="9"/>
      <c r="GJB4" s="9"/>
      <c r="GJC4" s="9"/>
      <c r="GJD4" s="9"/>
      <c r="GJE4" s="9"/>
      <c r="GJF4" s="9"/>
      <c r="GJG4" s="9"/>
      <c r="GJH4" s="9"/>
      <c r="GJI4" s="9"/>
      <c r="GJJ4" s="9"/>
      <c r="GJK4" s="9"/>
      <c r="GJL4" s="9"/>
      <c r="GJM4" s="9"/>
      <c r="GJN4" s="9"/>
      <c r="GJO4" s="9"/>
      <c r="GJP4" s="9"/>
      <c r="GJQ4" s="9"/>
      <c r="GJR4" s="9"/>
      <c r="GJS4" s="9"/>
      <c r="GJT4" s="9"/>
      <c r="GJU4" s="9"/>
      <c r="GJV4" s="9"/>
      <c r="GJW4" s="9"/>
      <c r="GJX4" s="9"/>
      <c r="GJY4" s="9"/>
      <c r="GJZ4" s="9"/>
      <c r="GKA4" s="9"/>
      <c r="GKB4" s="9"/>
      <c r="GKC4" s="9"/>
      <c r="GKD4" s="9"/>
      <c r="GKE4" s="9"/>
      <c r="GKF4" s="9"/>
      <c r="GKG4" s="9"/>
      <c r="GKH4" s="9"/>
      <c r="GKI4" s="9"/>
      <c r="GKJ4" s="9"/>
      <c r="GKK4" s="9"/>
      <c r="GKL4" s="9"/>
      <c r="GKM4" s="9"/>
      <c r="GKN4" s="9"/>
      <c r="GKO4" s="9"/>
      <c r="GKP4" s="9"/>
      <c r="GKQ4" s="9"/>
      <c r="GKR4" s="9"/>
      <c r="GKS4" s="9"/>
      <c r="GKT4" s="9"/>
      <c r="GKU4" s="9"/>
      <c r="GKV4" s="9"/>
      <c r="GKW4" s="9"/>
      <c r="GKX4" s="9"/>
      <c r="GKY4" s="9"/>
      <c r="GKZ4" s="9"/>
      <c r="GLA4" s="9"/>
      <c r="GLB4" s="9"/>
      <c r="GLC4" s="9"/>
      <c r="GLD4" s="9"/>
      <c r="GLE4" s="9"/>
      <c r="GLF4" s="9"/>
      <c r="GLG4" s="9"/>
      <c r="GLH4" s="9"/>
      <c r="GLI4" s="9"/>
      <c r="GLJ4" s="9"/>
      <c r="GLK4" s="9"/>
      <c r="GLL4" s="9"/>
      <c r="GLM4" s="9"/>
      <c r="GLN4" s="9"/>
      <c r="GLO4" s="9"/>
      <c r="GLP4" s="9"/>
      <c r="GLQ4" s="9"/>
      <c r="GLR4" s="9"/>
      <c r="GLS4" s="9"/>
      <c r="GLT4" s="9"/>
      <c r="GLU4" s="9"/>
      <c r="GLV4" s="9"/>
      <c r="GLW4" s="9"/>
      <c r="GLX4" s="9"/>
      <c r="GLY4" s="9"/>
      <c r="GLZ4" s="9"/>
      <c r="GMA4" s="9"/>
      <c r="GMB4" s="9"/>
      <c r="GMC4" s="9"/>
      <c r="GMD4" s="9"/>
      <c r="GME4" s="9"/>
      <c r="GMF4" s="9"/>
      <c r="GMG4" s="9"/>
      <c r="GMH4" s="9"/>
      <c r="GMI4" s="9"/>
      <c r="GMJ4" s="9"/>
      <c r="GMK4" s="9"/>
      <c r="GML4" s="9"/>
      <c r="GMM4" s="9"/>
      <c r="GMN4" s="9"/>
      <c r="GMO4" s="9"/>
      <c r="GMP4" s="9"/>
      <c r="GMQ4" s="9"/>
      <c r="GMR4" s="9"/>
      <c r="GMS4" s="9"/>
      <c r="GMT4" s="9"/>
      <c r="GMU4" s="9"/>
      <c r="GMV4" s="9"/>
      <c r="GMW4" s="9"/>
      <c r="GMX4" s="9"/>
      <c r="GMY4" s="9"/>
      <c r="GMZ4" s="9"/>
      <c r="GNA4" s="9"/>
      <c r="GNB4" s="9"/>
      <c r="GNC4" s="9"/>
      <c r="GND4" s="9"/>
      <c r="GNE4" s="9"/>
      <c r="GNF4" s="9"/>
      <c r="GNG4" s="9"/>
      <c r="GNH4" s="9"/>
      <c r="GNI4" s="9"/>
      <c r="GNJ4" s="9"/>
      <c r="GNK4" s="9"/>
      <c r="GNL4" s="9"/>
      <c r="GNM4" s="9"/>
      <c r="GNN4" s="9"/>
      <c r="GNO4" s="9"/>
      <c r="GNP4" s="9"/>
      <c r="GNQ4" s="9"/>
      <c r="GNR4" s="9"/>
      <c r="GNS4" s="9"/>
      <c r="GNT4" s="9"/>
      <c r="GNU4" s="9"/>
      <c r="GNV4" s="9"/>
      <c r="GNW4" s="9"/>
      <c r="GNX4" s="9"/>
      <c r="GNY4" s="9"/>
      <c r="GNZ4" s="9"/>
      <c r="GOA4" s="9"/>
      <c r="GOB4" s="9"/>
      <c r="GOC4" s="9"/>
      <c r="GOD4" s="9"/>
      <c r="GOE4" s="9"/>
      <c r="GOF4" s="9"/>
      <c r="GOG4" s="9"/>
      <c r="GOH4" s="9"/>
      <c r="GOI4" s="9"/>
      <c r="GOJ4" s="9"/>
      <c r="GOK4" s="9"/>
      <c r="GOL4" s="9"/>
      <c r="GOM4" s="9"/>
      <c r="GON4" s="9"/>
      <c r="GOO4" s="9"/>
      <c r="GOP4" s="9"/>
      <c r="GOQ4" s="9"/>
      <c r="GOR4" s="9"/>
      <c r="GOS4" s="9"/>
      <c r="GOT4" s="9"/>
      <c r="GOU4" s="9"/>
      <c r="GOV4" s="9"/>
      <c r="GOW4" s="9"/>
      <c r="GOX4" s="9"/>
      <c r="GOY4" s="9"/>
      <c r="GOZ4" s="9"/>
      <c r="GPA4" s="9"/>
      <c r="GPB4" s="9"/>
      <c r="GPC4" s="9"/>
      <c r="GPD4" s="9"/>
      <c r="GPE4" s="9"/>
      <c r="GPF4" s="9"/>
      <c r="GPG4" s="9"/>
      <c r="GPH4" s="9"/>
      <c r="GPI4" s="9"/>
      <c r="GPJ4" s="9"/>
      <c r="GPK4" s="9"/>
      <c r="GPL4" s="9"/>
      <c r="GPM4" s="9"/>
      <c r="GPN4" s="9"/>
      <c r="GPO4" s="9"/>
      <c r="GPP4" s="9"/>
      <c r="GPQ4" s="9"/>
      <c r="GPR4" s="9"/>
      <c r="GPS4" s="9"/>
      <c r="GPT4" s="9"/>
      <c r="GPU4" s="9"/>
      <c r="GPV4" s="9"/>
      <c r="GPW4" s="9"/>
      <c r="GPX4" s="9"/>
      <c r="GPY4" s="9"/>
      <c r="GPZ4" s="9"/>
      <c r="GQA4" s="9"/>
      <c r="GQB4" s="9"/>
      <c r="GQC4" s="9"/>
      <c r="GQD4" s="9"/>
      <c r="GQE4" s="9"/>
      <c r="GQF4" s="9"/>
      <c r="GQG4" s="9"/>
      <c r="GQH4" s="9"/>
      <c r="GQI4" s="9"/>
      <c r="GQJ4" s="9"/>
      <c r="GQK4" s="9"/>
      <c r="GQL4" s="9"/>
      <c r="GQM4" s="9"/>
      <c r="GQN4" s="9"/>
      <c r="GQO4" s="9"/>
      <c r="GQP4" s="9"/>
      <c r="GQQ4" s="9"/>
      <c r="GQR4" s="9"/>
      <c r="GQS4" s="9"/>
      <c r="GQT4" s="9"/>
      <c r="GQU4" s="9"/>
      <c r="GQV4" s="9"/>
      <c r="GQW4" s="9"/>
      <c r="GQX4" s="9"/>
      <c r="GQY4" s="9"/>
      <c r="GQZ4" s="9"/>
      <c r="GRA4" s="9"/>
      <c r="GRB4" s="9"/>
      <c r="GRC4" s="9"/>
      <c r="GRD4" s="9"/>
      <c r="GRE4" s="9"/>
      <c r="GRF4" s="9"/>
      <c r="GRG4" s="9"/>
      <c r="GRH4" s="9"/>
      <c r="GRI4" s="9"/>
      <c r="GRJ4" s="9"/>
      <c r="GRK4" s="9"/>
      <c r="GRL4" s="9"/>
      <c r="GRM4" s="9"/>
      <c r="GRN4" s="9"/>
      <c r="GRO4" s="9"/>
      <c r="GRP4" s="9"/>
      <c r="GRQ4" s="9"/>
      <c r="GRR4" s="9"/>
      <c r="GRS4" s="9"/>
      <c r="GRT4" s="9"/>
      <c r="GRU4" s="9"/>
      <c r="GRV4" s="9"/>
      <c r="GRW4" s="9"/>
      <c r="GRX4" s="9"/>
      <c r="GRY4" s="9"/>
      <c r="GRZ4" s="9"/>
      <c r="GSA4" s="9"/>
      <c r="GSB4" s="9"/>
      <c r="GSC4" s="9"/>
      <c r="GSD4" s="9"/>
      <c r="GSE4" s="9"/>
      <c r="GSF4" s="9"/>
      <c r="GSG4" s="9"/>
      <c r="GSH4" s="9"/>
      <c r="GSI4" s="9"/>
      <c r="GSJ4" s="9"/>
      <c r="GSK4" s="9"/>
      <c r="GSL4" s="9"/>
      <c r="GSM4" s="9"/>
      <c r="GSN4" s="9"/>
      <c r="GSO4" s="9"/>
      <c r="GSP4" s="9"/>
      <c r="GSQ4" s="9"/>
      <c r="GSR4" s="9"/>
      <c r="GSS4" s="9"/>
      <c r="GST4" s="9"/>
      <c r="GSU4" s="9"/>
      <c r="GSV4" s="9"/>
      <c r="GSW4" s="9"/>
      <c r="GSX4" s="9"/>
      <c r="GSY4" s="9"/>
      <c r="GSZ4" s="9"/>
      <c r="GTA4" s="9"/>
      <c r="GTB4" s="9"/>
      <c r="GTC4" s="9"/>
      <c r="GTD4" s="9"/>
      <c r="GTE4" s="9"/>
      <c r="GTF4" s="9"/>
      <c r="GTG4" s="9"/>
      <c r="GTH4" s="9"/>
      <c r="GTI4" s="9"/>
      <c r="GTJ4" s="9"/>
      <c r="GTK4" s="9"/>
      <c r="GTL4" s="9"/>
      <c r="GTM4" s="9"/>
      <c r="GTN4" s="9"/>
      <c r="GTO4" s="9"/>
      <c r="GTP4" s="9"/>
      <c r="GTQ4" s="9"/>
      <c r="GTR4" s="9"/>
      <c r="GTS4" s="9"/>
      <c r="GTT4" s="9"/>
      <c r="GTU4" s="9"/>
      <c r="GTV4" s="9"/>
      <c r="GTW4" s="9"/>
      <c r="GTX4" s="9"/>
      <c r="GTY4" s="9"/>
      <c r="GTZ4" s="9"/>
      <c r="GUA4" s="9"/>
      <c r="GUB4" s="9"/>
      <c r="GUC4" s="9"/>
      <c r="GUD4" s="9"/>
      <c r="GUE4" s="9"/>
      <c r="GUF4" s="9"/>
      <c r="GUG4" s="9"/>
      <c r="GUH4" s="9"/>
      <c r="GUI4" s="9"/>
      <c r="GUJ4" s="9"/>
      <c r="GUK4" s="9"/>
      <c r="GUL4" s="9"/>
      <c r="GUM4" s="9"/>
      <c r="GUN4" s="9"/>
      <c r="GUO4" s="9"/>
      <c r="GUP4" s="9"/>
      <c r="GUQ4" s="9"/>
      <c r="GUR4" s="9"/>
      <c r="GUS4" s="9"/>
      <c r="GUT4" s="9"/>
      <c r="GUU4" s="9"/>
      <c r="GUV4" s="9"/>
      <c r="GUW4" s="9"/>
      <c r="GUX4" s="9"/>
      <c r="GUY4" s="9"/>
      <c r="GUZ4" s="9"/>
      <c r="GVA4" s="9"/>
      <c r="GVB4" s="9"/>
      <c r="GVC4" s="9"/>
      <c r="GVD4" s="9"/>
      <c r="GVE4" s="9"/>
      <c r="GVF4" s="9"/>
      <c r="GVG4" s="9"/>
      <c r="GVH4" s="9"/>
      <c r="GVI4" s="9"/>
      <c r="GVJ4" s="9"/>
      <c r="GVK4" s="9"/>
      <c r="GVL4" s="9"/>
      <c r="GVM4" s="9"/>
      <c r="GVN4" s="9"/>
      <c r="GVO4" s="9"/>
      <c r="GVP4" s="9"/>
      <c r="GVQ4" s="9"/>
      <c r="GVR4" s="9"/>
      <c r="GVS4" s="9"/>
      <c r="GVT4" s="9"/>
      <c r="GVU4" s="9"/>
      <c r="GVV4" s="9"/>
      <c r="GVW4" s="9"/>
      <c r="GVX4" s="9"/>
      <c r="GVY4" s="9"/>
      <c r="GVZ4" s="9"/>
      <c r="GWA4" s="9"/>
      <c r="GWB4" s="9"/>
      <c r="GWC4" s="9"/>
      <c r="GWD4" s="9"/>
      <c r="GWE4" s="9"/>
      <c r="GWF4" s="9"/>
      <c r="GWG4" s="9"/>
      <c r="GWH4" s="9"/>
      <c r="GWI4" s="9"/>
      <c r="GWJ4" s="9"/>
      <c r="GWK4" s="9"/>
      <c r="GWL4" s="9"/>
      <c r="GWM4" s="9"/>
      <c r="GWN4" s="9"/>
      <c r="GWO4" s="9"/>
      <c r="GWP4" s="9"/>
      <c r="GWQ4" s="9"/>
      <c r="GWR4" s="9"/>
      <c r="GWS4" s="9"/>
      <c r="GWT4" s="9"/>
      <c r="GWU4" s="9"/>
      <c r="GWV4" s="9"/>
      <c r="GWW4" s="9"/>
      <c r="GWX4" s="9"/>
      <c r="GWY4" s="9"/>
      <c r="GWZ4" s="9"/>
      <c r="GXA4" s="9"/>
      <c r="GXB4" s="9"/>
      <c r="GXC4" s="9"/>
      <c r="GXD4" s="9"/>
      <c r="GXE4" s="9"/>
      <c r="GXF4" s="9"/>
      <c r="GXG4" s="9"/>
      <c r="GXH4" s="9"/>
      <c r="GXI4" s="9"/>
      <c r="GXJ4" s="9"/>
      <c r="GXK4" s="9"/>
      <c r="GXL4" s="9"/>
      <c r="GXM4" s="9"/>
      <c r="GXN4" s="9"/>
      <c r="GXO4" s="9"/>
      <c r="GXP4" s="9"/>
      <c r="GXQ4" s="9"/>
      <c r="GXR4" s="9"/>
      <c r="GXS4" s="9"/>
      <c r="GXT4" s="9"/>
      <c r="GXU4" s="9"/>
      <c r="GXV4" s="9"/>
      <c r="GXW4" s="9"/>
      <c r="GXX4" s="9"/>
      <c r="GXY4" s="9"/>
      <c r="GXZ4" s="9"/>
      <c r="GYA4" s="9"/>
      <c r="GYB4" s="9"/>
      <c r="GYC4" s="9"/>
      <c r="GYD4" s="9"/>
      <c r="GYE4" s="9"/>
      <c r="GYF4" s="9"/>
      <c r="GYG4" s="9"/>
      <c r="GYH4" s="9"/>
      <c r="GYI4" s="9"/>
      <c r="GYJ4" s="9"/>
      <c r="GYK4" s="9"/>
      <c r="GYL4" s="9"/>
      <c r="GYM4" s="9"/>
      <c r="GYN4" s="9"/>
      <c r="GYO4" s="9"/>
      <c r="GYP4" s="9"/>
      <c r="GYQ4" s="9"/>
      <c r="GYR4" s="9"/>
      <c r="GYS4" s="9"/>
      <c r="GYT4" s="9"/>
      <c r="GYU4" s="9"/>
      <c r="GYV4" s="9"/>
      <c r="GYW4" s="9"/>
      <c r="GYX4" s="9"/>
      <c r="GYY4" s="9"/>
      <c r="GYZ4" s="9"/>
      <c r="GZA4" s="9"/>
      <c r="GZB4" s="9"/>
      <c r="GZC4" s="9"/>
      <c r="GZD4" s="9"/>
      <c r="GZE4" s="9"/>
      <c r="GZF4" s="9"/>
      <c r="GZG4" s="9"/>
      <c r="GZH4" s="9"/>
      <c r="GZI4" s="9"/>
      <c r="GZJ4" s="9"/>
      <c r="GZK4" s="9"/>
      <c r="GZL4" s="9"/>
      <c r="GZM4" s="9"/>
      <c r="GZN4" s="9"/>
      <c r="GZO4" s="9"/>
      <c r="GZP4" s="9"/>
      <c r="GZQ4" s="9"/>
      <c r="GZR4" s="9"/>
      <c r="GZS4" s="9"/>
      <c r="GZT4" s="9"/>
      <c r="GZU4" s="9"/>
      <c r="GZV4" s="9"/>
      <c r="GZW4" s="9"/>
      <c r="GZX4" s="9"/>
      <c r="GZY4" s="9"/>
      <c r="GZZ4" s="9"/>
      <c r="HAA4" s="9"/>
      <c r="HAB4" s="9"/>
      <c r="HAC4" s="9"/>
      <c r="HAD4" s="9"/>
      <c r="HAE4" s="9"/>
      <c r="HAF4" s="9"/>
      <c r="HAG4" s="9"/>
      <c r="HAH4" s="9"/>
      <c r="HAI4" s="9"/>
      <c r="HAJ4" s="9"/>
      <c r="HAK4" s="9"/>
      <c r="HAL4" s="9"/>
      <c r="HAM4" s="9"/>
      <c r="HAN4" s="9"/>
      <c r="HAO4" s="9"/>
      <c r="HAP4" s="9"/>
      <c r="HAQ4" s="9"/>
      <c r="HAR4" s="9"/>
      <c r="HAS4" s="9"/>
      <c r="HAT4" s="9"/>
      <c r="HAU4" s="9"/>
      <c r="HAV4" s="9"/>
      <c r="HAW4" s="9"/>
      <c r="HAX4" s="9"/>
      <c r="HAY4" s="9"/>
      <c r="HAZ4" s="9"/>
      <c r="HBA4" s="9"/>
      <c r="HBB4" s="9"/>
      <c r="HBC4" s="9"/>
      <c r="HBD4" s="9"/>
      <c r="HBE4" s="9"/>
      <c r="HBF4" s="9"/>
      <c r="HBG4" s="9"/>
      <c r="HBH4" s="9"/>
      <c r="HBI4" s="9"/>
      <c r="HBJ4" s="9"/>
      <c r="HBK4" s="9"/>
      <c r="HBL4" s="9"/>
      <c r="HBM4" s="9"/>
      <c r="HBN4" s="9"/>
      <c r="HBO4" s="9"/>
      <c r="HBP4" s="9"/>
      <c r="HBQ4" s="9"/>
      <c r="HBR4" s="9"/>
      <c r="HBS4" s="9"/>
      <c r="HBT4" s="9"/>
      <c r="HBU4" s="9"/>
      <c r="HBV4" s="9"/>
      <c r="HBW4" s="9"/>
      <c r="HBX4" s="9"/>
      <c r="HBY4" s="9"/>
      <c r="HBZ4" s="9"/>
      <c r="HCA4" s="9"/>
      <c r="HCB4" s="9"/>
      <c r="HCC4" s="9"/>
      <c r="HCD4" s="9"/>
      <c r="HCE4" s="9"/>
      <c r="HCF4" s="9"/>
      <c r="HCG4" s="9"/>
      <c r="HCH4" s="9"/>
      <c r="HCI4" s="9"/>
      <c r="HCJ4" s="9"/>
      <c r="HCK4" s="9"/>
      <c r="HCL4" s="9"/>
      <c r="HCM4" s="9"/>
      <c r="HCN4" s="9"/>
      <c r="HCO4" s="9"/>
      <c r="HCP4" s="9"/>
      <c r="HCQ4" s="9"/>
      <c r="HCR4" s="9"/>
      <c r="HCS4" s="9"/>
      <c r="HCT4" s="9"/>
      <c r="HCU4" s="9"/>
      <c r="HCV4" s="9"/>
      <c r="HCW4" s="9"/>
      <c r="HCX4" s="9"/>
      <c r="HCY4" s="9"/>
      <c r="HCZ4" s="9"/>
      <c r="HDA4" s="9"/>
      <c r="HDB4" s="9"/>
      <c r="HDC4" s="9"/>
      <c r="HDD4" s="9"/>
      <c r="HDE4" s="9"/>
      <c r="HDF4" s="9"/>
      <c r="HDG4" s="9"/>
      <c r="HDH4" s="9"/>
      <c r="HDI4" s="9"/>
      <c r="HDJ4" s="9"/>
      <c r="HDK4" s="9"/>
      <c r="HDL4" s="9"/>
      <c r="HDM4" s="9"/>
      <c r="HDN4" s="9"/>
      <c r="HDO4" s="9"/>
      <c r="HDP4" s="9"/>
      <c r="HDQ4" s="9"/>
      <c r="HDR4" s="9"/>
      <c r="HDS4" s="9"/>
      <c r="HDT4" s="9"/>
      <c r="HDU4" s="9"/>
      <c r="HDV4" s="9"/>
      <c r="HDW4" s="9"/>
      <c r="HDX4" s="9"/>
      <c r="HDY4" s="9"/>
      <c r="HDZ4" s="9"/>
      <c r="HEA4" s="9"/>
      <c r="HEB4" s="9"/>
      <c r="HEC4" s="9"/>
      <c r="HED4" s="9"/>
      <c r="HEE4" s="9"/>
      <c r="HEF4" s="9"/>
      <c r="HEG4" s="9"/>
      <c r="HEH4" s="9"/>
      <c r="HEI4" s="9"/>
      <c r="HEJ4" s="9"/>
      <c r="HEK4" s="9"/>
      <c r="HEL4" s="9"/>
      <c r="HEM4" s="9"/>
      <c r="HEN4" s="9"/>
      <c r="HEO4" s="9"/>
      <c r="HEP4" s="9"/>
      <c r="HEQ4" s="9"/>
      <c r="HER4" s="9"/>
      <c r="HES4" s="9"/>
      <c r="HET4" s="9"/>
      <c r="HEU4" s="9"/>
      <c r="HEV4" s="9"/>
      <c r="HEW4" s="9"/>
      <c r="HEX4" s="9"/>
      <c r="HEY4" s="9"/>
      <c r="HEZ4" s="9"/>
      <c r="HFA4" s="9"/>
      <c r="HFB4" s="9"/>
      <c r="HFC4" s="9"/>
      <c r="HFD4" s="9"/>
      <c r="HFE4" s="9"/>
      <c r="HFF4" s="9"/>
      <c r="HFG4" s="9"/>
      <c r="HFH4" s="9"/>
      <c r="HFI4" s="9"/>
      <c r="HFJ4" s="9"/>
      <c r="HFK4" s="9"/>
      <c r="HFL4" s="9"/>
      <c r="HFM4" s="9"/>
      <c r="HFN4" s="9"/>
      <c r="HFO4" s="9"/>
      <c r="HFP4" s="9"/>
      <c r="HFQ4" s="9"/>
      <c r="HFR4" s="9"/>
      <c r="HFS4" s="9"/>
      <c r="HFT4" s="9"/>
      <c r="HFU4" s="9"/>
      <c r="HFV4" s="9"/>
      <c r="HFW4" s="9"/>
      <c r="HFX4" s="9"/>
      <c r="HFY4" s="9"/>
      <c r="HFZ4" s="9"/>
      <c r="HGA4" s="9"/>
      <c r="HGB4" s="9"/>
      <c r="HGC4" s="9"/>
      <c r="HGD4" s="9"/>
      <c r="HGE4" s="9"/>
      <c r="HGF4" s="9"/>
      <c r="HGG4" s="9"/>
      <c r="HGH4" s="9"/>
      <c r="HGI4" s="9"/>
      <c r="HGJ4" s="9"/>
      <c r="HGK4" s="9"/>
      <c r="HGL4" s="9"/>
      <c r="HGM4" s="9"/>
      <c r="HGN4" s="9"/>
      <c r="HGO4" s="9"/>
      <c r="HGP4" s="9"/>
      <c r="HGQ4" s="9"/>
      <c r="HGR4" s="9"/>
      <c r="HGS4" s="9"/>
      <c r="HGT4" s="9"/>
      <c r="HGU4" s="9"/>
      <c r="HGV4" s="9"/>
      <c r="HGW4" s="9"/>
      <c r="HGX4" s="9"/>
      <c r="HGY4" s="9"/>
      <c r="HGZ4" s="9"/>
      <c r="HHA4" s="9"/>
      <c r="HHB4" s="9"/>
      <c r="HHC4" s="9"/>
      <c r="HHD4" s="9"/>
      <c r="HHE4" s="9"/>
      <c r="HHF4" s="9"/>
      <c r="HHG4" s="9"/>
      <c r="HHH4" s="9"/>
      <c r="HHI4" s="9"/>
      <c r="HHJ4" s="9"/>
      <c r="HHK4" s="9"/>
      <c r="HHL4" s="9"/>
      <c r="HHM4" s="9"/>
      <c r="HHN4" s="9"/>
      <c r="HHO4" s="9"/>
      <c r="HHP4" s="9"/>
      <c r="HHQ4" s="9"/>
      <c r="HHR4" s="9"/>
      <c r="HHS4" s="9"/>
      <c r="HHT4" s="9"/>
      <c r="HHU4" s="9"/>
      <c r="HHV4" s="9"/>
      <c r="HHW4" s="9"/>
      <c r="HHX4" s="9"/>
      <c r="HHY4" s="9"/>
      <c r="HHZ4" s="9"/>
      <c r="HIA4" s="9"/>
      <c r="HIB4" s="9"/>
      <c r="HIC4" s="9"/>
      <c r="HID4" s="9"/>
      <c r="HIE4" s="9"/>
      <c r="HIF4" s="9"/>
      <c r="HIG4" s="9"/>
      <c r="HIH4" s="9"/>
      <c r="HII4" s="9"/>
      <c r="HIJ4" s="9"/>
      <c r="HIK4" s="9"/>
      <c r="HIL4" s="9"/>
      <c r="HIM4" s="9"/>
      <c r="HIN4" s="9"/>
      <c r="HIO4" s="9"/>
      <c r="HIP4" s="9"/>
      <c r="HIQ4" s="9"/>
      <c r="HIR4" s="9"/>
      <c r="HIS4" s="9"/>
      <c r="HIT4" s="9"/>
      <c r="HIU4" s="9"/>
      <c r="HIV4" s="9"/>
      <c r="HIW4" s="9"/>
      <c r="HIX4" s="9"/>
      <c r="HIY4" s="9"/>
      <c r="HIZ4" s="9"/>
      <c r="HJA4" s="9"/>
      <c r="HJB4" s="9"/>
      <c r="HJC4" s="9"/>
      <c r="HJD4" s="9"/>
      <c r="HJE4" s="9"/>
      <c r="HJF4" s="9"/>
      <c r="HJG4" s="9"/>
      <c r="HJH4" s="9"/>
      <c r="HJI4" s="9"/>
      <c r="HJJ4" s="9"/>
      <c r="HJK4" s="9"/>
      <c r="HJL4" s="9"/>
      <c r="HJM4" s="9"/>
      <c r="HJN4" s="9"/>
      <c r="HJO4" s="9"/>
      <c r="HJP4" s="9"/>
      <c r="HJQ4" s="9"/>
      <c r="HJR4" s="9"/>
      <c r="HJS4" s="9"/>
      <c r="HJT4" s="9"/>
      <c r="HJU4" s="9"/>
      <c r="HJV4" s="9"/>
      <c r="HJW4" s="9"/>
      <c r="HJX4" s="9"/>
      <c r="HJY4" s="9"/>
      <c r="HJZ4" s="9"/>
      <c r="HKA4" s="9"/>
      <c r="HKB4" s="9"/>
      <c r="HKC4" s="9"/>
      <c r="HKD4" s="9"/>
      <c r="HKE4" s="9"/>
      <c r="HKF4" s="9"/>
      <c r="HKG4" s="9"/>
      <c r="HKH4" s="9"/>
      <c r="HKI4" s="9"/>
      <c r="HKJ4" s="9"/>
      <c r="HKK4" s="9"/>
      <c r="HKL4" s="9"/>
      <c r="HKM4" s="9"/>
      <c r="HKN4" s="9"/>
      <c r="HKO4" s="9"/>
      <c r="HKP4" s="9"/>
      <c r="HKQ4" s="9"/>
      <c r="HKR4" s="9"/>
      <c r="HKS4" s="9"/>
      <c r="HKT4" s="9"/>
      <c r="HKU4" s="9"/>
      <c r="HKV4" s="9"/>
      <c r="HKW4" s="9"/>
      <c r="HKX4" s="9"/>
      <c r="HKY4" s="9"/>
      <c r="HKZ4" s="9"/>
      <c r="HLA4" s="9"/>
      <c r="HLB4" s="9"/>
      <c r="HLC4" s="9"/>
      <c r="HLD4" s="9"/>
      <c r="HLE4" s="9"/>
      <c r="HLF4" s="9"/>
      <c r="HLG4" s="9"/>
      <c r="HLH4" s="9"/>
      <c r="HLI4" s="9"/>
      <c r="HLJ4" s="9"/>
      <c r="HLK4" s="9"/>
      <c r="HLL4" s="9"/>
      <c r="HLM4" s="9"/>
      <c r="HLN4" s="9"/>
      <c r="HLO4" s="9"/>
      <c r="HLP4" s="9"/>
      <c r="HLQ4" s="9"/>
      <c r="HLR4" s="9"/>
      <c r="HLS4" s="9"/>
      <c r="HLT4" s="9"/>
      <c r="HLU4" s="9"/>
      <c r="HLV4" s="9"/>
      <c r="HLW4" s="9"/>
      <c r="HLX4" s="9"/>
      <c r="HLY4" s="9"/>
      <c r="HLZ4" s="9"/>
      <c r="HMA4" s="9"/>
      <c r="HMB4" s="9"/>
      <c r="HMC4" s="9"/>
      <c r="HMD4" s="9"/>
      <c r="HME4" s="9"/>
      <c r="HMF4" s="9"/>
      <c r="HMG4" s="9"/>
      <c r="HMH4" s="9"/>
      <c r="HMI4" s="9"/>
      <c r="HMJ4" s="9"/>
      <c r="HMK4" s="9"/>
      <c r="HML4" s="9"/>
      <c r="HMM4" s="9"/>
      <c r="HMN4" s="9"/>
      <c r="HMO4" s="9"/>
      <c r="HMP4" s="9"/>
      <c r="HMQ4" s="9"/>
      <c r="HMR4" s="9"/>
      <c r="HMS4" s="9"/>
      <c r="HMT4" s="9"/>
      <c r="HMU4" s="9"/>
      <c r="HMV4" s="9"/>
      <c r="HMW4" s="9"/>
      <c r="HMX4" s="9"/>
      <c r="HMY4" s="9"/>
      <c r="HMZ4" s="9"/>
      <c r="HNA4" s="9"/>
      <c r="HNB4" s="9"/>
      <c r="HNC4" s="9"/>
      <c r="HND4" s="9"/>
      <c r="HNE4" s="9"/>
      <c r="HNF4" s="9"/>
      <c r="HNG4" s="9"/>
      <c r="HNH4" s="9"/>
      <c r="HNI4" s="9"/>
      <c r="HNJ4" s="9"/>
      <c r="HNK4" s="9"/>
      <c r="HNL4" s="9"/>
      <c r="HNM4" s="9"/>
      <c r="HNN4" s="9"/>
      <c r="HNO4" s="9"/>
      <c r="HNP4" s="9"/>
      <c r="HNQ4" s="9"/>
      <c r="HNR4" s="9"/>
      <c r="HNS4" s="9"/>
      <c r="HNT4" s="9"/>
      <c r="HNU4" s="9"/>
      <c r="HNV4" s="9"/>
      <c r="HNW4" s="9"/>
      <c r="HNX4" s="9"/>
      <c r="HNY4" s="9"/>
      <c r="HNZ4" s="9"/>
      <c r="HOA4" s="9"/>
      <c r="HOB4" s="9"/>
      <c r="HOC4" s="9"/>
      <c r="HOD4" s="9"/>
      <c r="HOE4" s="9"/>
      <c r="HOF4" s="9"/>
      <c r="HOG4" s="9"/>
      <c r="HOH4" s="9"/>
      <c r="HOI4" s="9"/>
      <c r="HOJ4" s="9"/>
      <c r="HOK4" s="9"/>
      <c r="HOL4" s="9"/>
      <c r="HOM4" s="9"/>
      <c r="HON4" s="9"/>
      <c r="HOO4" s="9"/>
      <c r="HOP4" s="9"/>
      <c r="HOQ4" s="9"/>
      <c r="HOR4" s="9"/>
      <c r="HOS4" s="9"/>
      <c r="HOT4" s="9"/>
      <c r="HOU4" s="9"/>
      <c r="HOV4" s="9"/>
      <c r="HOW4" s="9"/>
      <c r="HOX4" s="9"/>
      <c r="HOY4" s="9"/>
      <c r="HOZ4" s="9"/>
      <c r="HPA4" s="9"/>
      <c r="HPB4" s="9"/>
      <c r="HPC4" s="9"/>
      <c r="HPD4" s="9"/>
      <c r="HPE4" s="9"/>
      <c r="HPF4" s="9"/>
      <c r="HPG4" s="9"/>
      <c r="HPH4" s="9"/>
      <c r="HPI4" s="9"/>
      <c r="HPJ4" s="9"/>
      <c r="HPK4" s="9"/>
      <c r="HPL4" s="9"/>
      <c r="HPM4" s="9"/>
      <c r="HPN4" s="9"/>
      <c r="HPO4" s="9"/>
      <c r="HPP4" s="9"/>
      <c r="HPQ4" s="9"/>
      <c r="HPR4" s="9"/>
      <c r="HPS4" s="9"/>
      <c r="HPT4" s="9"/>
      <c r="HPU4" s="9"/>
      <c r="HPV4" s="9"/>
      <c r="HPW4" s="9"/>
      <c r="HPX4" s="9"/>
      <c r="HPY4" s="9"/>
      <c r="HPZ4" s="9"/>
      <c r="HQA4" s="9"/>
      <c r="HQB4" s="9"/>
      <c r="HQC4" s="9"/>
      <c r="HQD4" s="9"/>
      <c r="HQE4" s="9"/>
      <c r="HQF4" s="9"/>
      <c r="HQG4" s="9"/>
      <c r="HQH4" s="9"/>
      <c r="HQI4" s="9"/>
      <c r="HQJ4" s="9"/>
      <c r="HQK4" s="9"/>
      <c r="HQL4" s="9"/>
      <c r="HQM4" s="9"/>
      <c r="HQN4" s="9"/>
      <c r="HQO4" s="9"/>
      <c r="HQP4" s="9"/>
      <c r="HQQ4" s="9"/>
      <c r="HQR4" s="9"/>
      <c r="HQS4" s="9"/>
      <c r="HQT4" s="9"/>
      <c r="HQU4" s="9"/>
      <c r="HQV4" s="9"/>
      <c r="HQW4" s="9"/>
      <c r="HQX4" s="9"/>
      <c r="HQY4" s="9"/>
      <c r="HQZ4" s="9"/>
      <c r="HRA4" s="9"/>
      <c r="HRB4" s="9"/>
      <c r="HRC4" s="9"/>
      <c r="HRD4" s="9"/>
      <c r="HRE4" s="9"/>
      <c r="HRF4" s="9"/>
      <c r="HRG4" s="9"/>
      <c r="HRH4" s="9"/>
      <c r="HRI4" s="9"/>
      <c r="HRJ4" s="9"/>
      <c r="HRK4" s="9"/>
      <c r="HRL4" s="9"/>
      <c r="HRM4" s="9"/>
      <c r="HRN4" s="9"/>
      <c r="HRO4" s="9"/>
      <c r="HRP4" s="9"/>
      <c r="HRQ4" s="9"/>
      <c r="HRR4" s="9"/>
      <c r="HRS4" s="9"/>
      <c r="HRT4" s="9"/>
      <c r="HRU4" s="9"/>
      <c r="HRV4" s="9"/>
      <c r="HRW4" s="9"/>
      <c r="HRX4" s="9"/>
      <c r="HRY4" s="9"/>
      <c r="HRZ4" s="9"/>
      <c r="HSA4" s="9"/>
      <c r="HSB4" s="9"/>
      <c r="HSC4" s="9"/>
      <c r="HSD4" s="9"/>
      <c r="HSE4" s="9"/>
      <c r="HSF4" s="9"/>
      <c r="HSG4" s="9"/>
      <c r="HSH4" s="9"/>
      <c r="HSI4" s="9"/>
      <c r="HSJ4" s="9"/>
      <c r="HSK4" s="9"/>
      <c r="HSL4" s="9"/>
      <c r="HSM4" s="9"/>
      <c r="HSN4" s="9"/>
      <c r="HSO4" s="9"/>
      <c r="HSP4" s="9"/>
      <c r="HSQ4" s="9"/>
      <c r="HSR4" s="9"/>
      <c r="HSS4" s="9"/>
      <c r="HST4" s="9"/>
      <c r="HSU4" s="9"/>
      <c r="HSV4" s="9"/>
      <c r="HSW4" s="9"/>
      <c r="HSX4" s="9"/>
      <c r="HSY4" s="9"/>
      <c r="HSZ4" s="9"/>
      <c r="HTA4" s="9"/>
      <c r="HTB4" s="9"/>
      <c r="HTC4" s="9"/>
      <c r="HTD4" s="9"/>
      <c r="HTE4" s="9"/>
      <c r="HTF4" s="9"/>
      <c r="HTG4" s="9"/>
      <c r="HTH4" s="9"/>
      <c r="HTI4" s="9"/>
      <c r="HTJ4" s="9"/>
      <c r="HTK4" s="9"/>
      <c r="HTL4" s="9"/>
      <c r="HTM4" s="9"/>
      <c r="HTN4" s="9"/>
      <c r="HTO4" s="9"/>
      <c r="HTP4" s="9"/>
      <c r="HTQ4" s="9"/>
      <c r="HTR4" s="9"/>
      <c r="HTS4" s="9"/>
      <c r="HTT4" s="9"/>
      <c r="HTU4" s="9"/>
      <c r="HTV4" s="9"/>
      <c r="HTW4" s="9"/>
      <c r="HTX4" s="9"/>
      <c r="HTY4" s="9"/>
      <c r="HTZ4" s="9"/>
      <c r="HUA4" s="9"/>
      <c r="HUB4" s="9"/>
      <c r="HUC4" s="9"/>
      <c r="HUD4" s="9"/>
      <c r="HUE4" s="9"/>
      <c r="HUF4" s="9"/>
      <c r="HUG4" s="9"/>
      <c r="HUH4" s="9"/>
      <c r="HUI4" s="9"/>
      <c r="HUJ4" s="9"/>
      <c r="HUK4" s="9"/>
      <c r="HUL4" s="9"/>
      <c r="HUM4" s="9"/>
      <c r="HUN4" s="9"/>
      <c r="HUO4" s="9"/>
      <c r="HUP4" s="9"/>
      <c r="HUQ4" s="9"/>
      <c r="HUR4" s="9"/>
      <c r="HUS4" s="9"/>
      <c r="HUT4" s="9"/>
      <c r="HUU4" s="9"/>
      <c r="HUV4" s="9"/>
      <c r="HUW4" s="9"/>
      <c r="HUX4" s="9"/>
      <c r="HUY4" s="9"/>
      <c r="HUZ4" s="9"/>
      <c r="HVA4" s="9"/>
      <c r="HVB4" s="9"/>
      <c r="HVC4" s="9"/>
      <c r="HVD4" s="9"/>
      <c r="HVE4" s="9"/>
      <c r="HVF4" s="9"/>
      <c r="HVG4" s="9"/>
      <c r="HVH4" s="9"/>
      <c r="HVI4" s="9"/>
      <c r="HVJ4" s="9"/>
      <c r="HVK4" s="9"/>
      <c r="HVL4" s="9"/>
      <c r="HVM4" s="9"/>
      <c r="HVN4" s="9"/>
      <c r="HVO4" s="9"/>
      <c r="HVP4" s="9"/>
      <c r="HVQ4" s="9"/>
      <c r="HVR4" s="9"/>
      <c r="HVS4" s="9"/>
      <c r="HVT4" s="9"/>
      <c r="HVU4" s="9"/>
      <c r="HVV4" s="9"/>
      <c r="HVW4" s="9"/>
      <c r="HVX4" s="9"/>
      <c r="HVY4" s="9"/>
      <c r="HVZ4" s="9"/>
      <c r="HWA4" s="9"/>
      <c r="HWB4" s="9"/>
      <c r="HWC4" s="9"/>
      <c r="HWD4" s="9"/>
      <c r="HWE4" s="9"/>
      <c r="HWF4" s="9"/>
      <c r="HWG4" s="9"/>
      <c r="HWH4" s="9"/>
      <c r="HWI4" s="9"/>
      <c r="HWJ4" s="9"/>
      <c r="HWK4" s="9"/>
      <c r="HWL4" s="9"/>
      <c r="HWM4" s="9"/>
      <c r="HWN4" s="9"/>
      <c r="HWO4" s="9"/>
      <c r="HWP4" s="9"/>
      <c r="HWQ4" s="9"/>
      <c r="HWR4" s="9"/>
      <c r="HWS4" s="9"/>
      <c r="HWT4" s="9"/>
      <c r="HWU4" s="9"/>
      <c r="HWV4" s="9"/>
      <c r="HWW4" s="9"/>
      <c r="HWX4" s="9"/>
      <c r="HWY4" s="9"/>
      <c r="HWZ4" s="9"/>
      <c r="HXA4" s="9"/>
      <c r="HXB4" s="9"/>
      <c r="HXC4" s="9"/>
      <c r="HXD4" s="9"/>
      <c r="HXE4" s="9"/>
      <c r="HXF4" s="9"/>
      <c r="HXG4" s="9"/>
      <c r="HXH4" s="9"/>
      <c r="HXI4" s="9"/>
      <c r="HXJ4" s="9"/>
      <c r="HXK4" s="9"/>
      <c r="HXL4" s="9"/>
      <c r="HXM4" s="9"/>
      <c r="HXN4" s="9"/>
      <c r="HXO4" s="9"/>
      <c r="HXP4" s="9"/>
      <c r="HXQ4" s="9"/>
      <c r="HXR4" s="9"/>
      <c r="HXS4" s="9"/>
      <c r="HXT4" s="9"/>
      <c r="HXU4" s="9"/>
      <c r="HXV4" s="9"/>
      <c r="HXW4" s="9"/>
      <c r="HXX4" s="9"/>
      <c r="HXY4" s="9"/>
      <c r="HXZ4" s="9"/>
      <c r="HYA4" s="9"/>
      <c r="HYB4" s="9"/>
      <c r="HYC4" s="9"/>
      <c r="HYD4" s="9"/>
      <c r="HYE4" s="9"/>
      <c r="HYF4" s="9"/>
      <c r="HYG4" s="9"/>
      <c r="HYH4" s="9"/>
      <c r="HYI4" s="9"/>
      <c r="HYJ4" s="9"/>
      <c r="HYK4" s="9"/>
      <c r="HYL4" s="9"/>
      <c r="HYM4" s="9"/>
      <c r="HYN4" s="9"/>
      <c r="HYO4" s="9"/>
      <c r="HYP4" s="9"/>
      <c r="HYQ4" s="9"/>
      <c r="HYR4" s="9"/>
      <c r="HYS4" s="9"/>
      <c r="HYT4" s="9"/>
      <c r="HYU4" s="9"/>
      <c r="HYV4" s="9"/>
      <c r="HYW4" s="9"/>
      <c r="HYX4" s="9"/>
      <c r="HYY4" s="9"/>
      <c r="HYZ4" s="9"/>
      <c r="HZA4" s="9"/>
      <c r="HZB4" s="9"/>
      <c r="HZC4" s="9"/>
      <c r="HZD4" s="9"/>
      <c r="HZE4" s="9"/>
      <c r="HZF4" s="9"/>
      <c r="HZG4" s="9"/>
      <c r="HZH4" s="9"/>
      <c r="HZI4" s="9"/>
      <c r="HZJ4" s="9"/>
      <c r="HZK4" s="9"/>
      <c r="HZL4" s="9"/>
      <c r="HZM4" s="9"/>
      <c r="HZN4" s="9"/>
      <c r="HZO4" s="9"/>
      <c r="HZP4" s="9"/>
      <c r="HZQ4" s="9"/>
      <c r="HZR4" s="9"/>
      <c r="HZS4" s="9"/>
      <c r="HZT4" s="9"/>
      <c r="HZU4" s="9"/>
      <c r="HZV4" s="9"/>
      <c r="HZW4" s="9"/>
      <c r="HZX4" s="9"/>
      <c r="HZY4" s="9"/>
      <c r="HZZ4" s="9"/>
      <c r="IAA4" s="9"/>
      <c r="IAB4" s="9"/>
      <c r="IAC4" s="9"/>
      <c r="IAD4" s="9"/>
      <c r="IAE4" s="9"/>
      <c r="IAF4" s="9"/>
      <c r="IAG4" s="9"/>
      <c r="IAH4" s="9"/>
      <c r="IAI4" s="9"/>
      <c r="IAJ4" s="9"/>
      <c r="IAK4" s="9"/>
      <c r="IAL4" s="9"/>
      <c r="IAM4" s="9"/>
      <c r="IAN4" s="9"/>
      <c r="IAO4" s="9"/>
      <c r="IAP4" s="9"/>
      <c r="IAQ4" s="9"/>
      <c r="IAR4" s="9"/>
      <c r="IAS4" s="9"/>
      <c r="IAT4" s="9"/>
      <c r="IAU4" s="9"/>
      <c r="IAV4" s="9"/>
      <c r="IAW4" s="9"/>
      <c r="IAX4" s="9"/>
      <c r="IAY4" s="9"/>
      <c r="IAZ4" s="9"/>
      <c r="IBA4" s="9"/>
      <c r="IBB4" s="9"/>
      <c r="IBC4" s="9"/>
      <c r="IBD4" s="9"/>
      <c r="IBE4" s="9"/>
      <c r="IBF4" s="9"/>
      <c r="IBG4" s="9"/>
      <c r="IBH4" s="9"/>
      <c r="IBI4" s="9"/>
      <c r="IBJ4" s="9"/>
      <c r="IBK4" s="9"/>
      <c r="IBL4" s="9"/>
      <c r="IBM4" s="9"/>
      <c r="IBN4" s="9"/>
      <c r="IBO4" s="9"/>
      <c r="IBP4" s="9"/>
      <c r="IBQ4" s="9"/>
      <c r="IBR4" s="9"/>
      <c r="IBS4" s="9"/>
      <c r="IBT4" s="9"/>
      <c r="IBU4" s="9"/>
      <c r="IBV4" s="9"/>
      <c r="IBW4" s="9"/>
      <c r="IBX4" s="9"/>
      <c r="IBY4" s="9"/>
      <c r="IBZ4" s="9"/>
      <c r="ICA4" s="9"/>
      <c r="ICB4" s="9"/>
      <c r="ICC4" s="9"/>
      <c r="ICD4" s="9"/>
      <c r="ICE4" s="9"/>
      <c r="ICF4" s="9"/>
      <c r="ICG4" s="9"/>
      <c r="ICH4" s="9"/>
      <c r="ICI4" s="9"/>
      <c r="ICJ4" s="9"/>
      <c r="ICK4" s="9"/>
      <c r="ICL4" s="9"/>
      <c r="ICM4" s="9"/>
      <c r="ICN4" s="9"/>
      <c r="ICO4" s="9"/>
      <c r="ICP4" s="9"/>
      <c r="ICQ4" s="9"/>
      <c r="ICR4" s="9"/>
      <c r="ICS4" s="9"/>
      <c r="ICT4" s="9"/>
      <c r="ICU4" s="9"/>
      <c r="ICV4" s="9"/>
      <c r="ICW4" s="9"/>
      <c r="ICX4" s="9"/>
      <c r="ICY4" s="9"/>
      <c r="ICZ4" s="9"/>
      <c r="IDA4" s="9"/>
      <c r="IDB4" s="9"/>
      <c r="IDC4" s="9"/>
      <c r="IDD4" s="9"/>
      <c r="IDE4" s="9"/>
      <c r="IDF4" s="9"/>
      <c r="IDG4" s="9"/>
      <c r="IDH4" s="9"/>
      <c r="IDI4" s="9"/>
      <c r="IDJ4" s="9"/>
      <c r="IDK4" s="9"/>
      <c r="IDL4" s="9"/>
      <c r="IDM4" s="9"/>
      <c r="IDN4" s="9"/>
      <c r="IDO4" s="9"/>
      <c r="IDP4" s="9"/>
      <c r="IDQ4" s="9"/>
      <c r="IDR4" s="9"/>
      <c r="IDS4" s="9"/>
      <c r="IDT4" s="9"/>
      <c r="IDU4" s="9"/>
      <c r="IDV4" s="9"/>
      <c r="IDW4" s="9"/>
      <c r="IDX4" s="9"/>
      <c r="IDY4" s="9"/>
      <c r="IDZ4" s="9"/>
      <c r="IEA4" s="9"/>
      <c r="IEB4" s="9"/>
      <c r="IEC4" s="9"/>
      <c r="IED4" s="9"/>
      <c r="IEE4" s="9"/>
      <c r="IEF4" s="9"/>
      <c r="IEG4" s="9"/>
      <c r="IEH4" s="9"/>
      <c r="IEI4" s="9"/>
      <c r="IEJ4" s="9"/>
      <c r="IEK4" s="9"/>
      <c r="IEL4" s="9"/>
      <c r="IEM4" s="9"/>
      <c r="IEN4" s="9"/>
      <c r="IEO4" s="9"/>
      <c r="IEP4" s="9"/>
      <c r="IEQ4" s="9"/>
      <c r="IER4" s="9"/>
      <c r="IES4" s="9"/>
      <c r="IET4" s="9"/>
      <c r="IEU4" s="9"/>
      <c r="IEV4" s="9"/>
      <c r="IEW4" s="9"/>
      <c r="IEX4" s="9"/>
      <c r="IEY4" s="9"/>
      <c r="IEZ4" s="9"/>
      <c r="IFA4" s="9"/>
      <c r="IFB4" s="9"/>
      <c r="IFC4" s="9"/>
      <c r="IFD4" s="9"/>
      <c r="IFE4" s="9"/>
      <c r="IFF4" s="9"/>
      <c r="IFG4" s="9"/>
      <c r="IFH4" s="9"/>
      <c r="IFI4" s="9"/>
      <c r="IFJ4" s="9"/>
      <c r="IFK4" s="9"/>
      <c r="IFL4" s="9"/>
      <c r="IFM4" s="9"/>
      <c r="IFN4" s="9"/>
      <c r="IFO4" s="9"/>
      <c r="IFP4" s="9"/>
      <c r="IFQ4" s="9"/>
      <c r="IFR4" s="9"/>
      <c r="IFS4" s="9"/>
      <c r="IFT4" s="9"/>
      <c r="IFU4" s="9"/>
      <c r="IFV4" s="9"/>
      <c r="IFW4" s="9"/>
      <c r="IFX4" s="9"/>
      <c r="IFY4" s="9"/>
      <c r="IFZ4" s="9"/>
      <c r="IGA4" s="9"/>
      <c r="IGB4" s="9"/>
      <c r="IGC4" s="9"/>
      <c r="IGD4" s="9"/>
      <c r="IGE4" s="9"/>
      <c r="IGF4" s="9"/>
      <c r="IGG4" s="9"/>
      <c r="IGH4" s="9"/>
      <c r="IGI4" s="9"/>
      <c r="IGJ4" s="9"/>
      <c r="IGK4" s="9"/>
      <c r="IGL4" s="9"/>
      <c r="IGM4" s="9"/>
      <c r="IGN4" s="9"/>
      <c r="IGO4" s="9"/>
      <c r="IGP4" s="9"/>
      <c r="IGQ4" s="9"/>
      <c r="IGR4" s="9"/>
      <c r="IGS4" s="9"/>
      <c r="IGT4" s="9"/>
      <c r="IGU4" s="9"/>
      <c r="IGV4" s="9"/>
      <c r="IGW4" s="9"/>
      <c r="IGX4" s="9"/>
      <c r="IGY4" s="9"/>
      <c r="IGZ4" s="9"/>
      <c r="IHA4" s="9"/>
      <c r="IHB4" s="9"/>
      <c r="IHC4" s="9"/>
      <c r="IHD4" s="9"/>
      <c r="IHE4" s="9"/>
      <c r="IHF4" s="9"/>
      <c r="IHG4" s="9"/>
      <c r="IHH4" s="9"/>
      <c r="IHI4" s="9"/>
      <c r="IHJ4" s="9"/>
      <c r="IHK4" s="9"/>
      <c r="IHL4" s="9"/>
      <c r="IHM4" s="9"/>
      <c r="IHN4" s="9"/>
      <c r="IHO4" s="9"/>
      <c r="IHP4" s="9"/>
      <c r="IHQ4" s="9"/>
      <c r="IHR4" s="9"/>
      <c r="IHS4" s="9"/>
      <c r="IHT4" s="9"/>
      <c r="IHU4" s="9"/>
      <c r="IHV4" s="9"/>
      <c r="IHW4" s="9"/>
      <c r="IHX4" s="9"/>
      <c r="IHY4" s="9"/>
      <c r="IHZ4" s="9"/>
      <c r="IIA4" s="9"/>
      <c r="IIB4" s="9"/>
      <c r="IIC4" s="9"/>
      <c r="IID4" s="9"/>
      <c r="IIE4" s="9"/>
      <c r="IIF4" s="9"/>
      <c r="IIG4" s="9"/>
      <c r="IIH4" s="9"/>
      <c r="III4" s="9"/>
      <c r="IIJ4" s="9"/>
      <c r="IIK4" s="9"/>
      <c r="IIL4" s="9"/>
      <c r="IIM4" s="9"/>
      <c r="IIN4" s="9"/>
      <c r="IIO4" s="9"/>
      <c r="IIP4" s="9"/>
      <c r="IIQ4" s="9"/>
      <c r="IIR4" s="9"/>
      <c r="IIS4" s="9"/>
      <c r="IIT4" s="9"/>
      <c r="IIU4" s="9"/>
      <c r="IIV4" s="9"/>
      <c r="IIW4" s="9"/>
      <c r="IIX4" s="9"/>
      <c r="IIY4" s="9"/>
      <c r="IIZ4" s="9"/>
      <c r="IJA4" s="9"/>
      <c r="IJB4" s="9"/>
      <c r="IJC4" s="9"/>
      <c r="IJD4" s="9"/>
      <c r="IJE4" s="9"/>
      <c r="IJF4" s="9"/>
      <c r="IJG4" s="9"/>
      <c r="IJH4" s="9"/>
      <c r="IJI4" s="9"/>
      <c r="IJJ4" s="9"/>
      <c r="IJK4" s="9"/>
      <c r="IJL4" s="9"/>
      <c r="IJM4" s="9"/>
      <c r="IJN4" s="9"/>
      <c r="IJO4" s="9"/>
      <c r="IJP4" s="9"/>
      <c r="IJQ4" s="9"/>
      <c r="IJR4" s="9"/>
      <c r="IJS4" s="9"/>
      <c r="IJT4" s="9"/>
      <c r="IJU4" s="9"/>
      <c r="IJV4" s="9"/>
      <c r="IJW4" s="9"/>
      <c r="IJX4" s="9"/>
      <c r="IJY4" s="9"/>
      <c r="IJZ4" s="9"/>
      <c r="IKA4" s="9"/>
      <c r="IKB4" s="9"/>
      <c r="IKC4" s="9"/>
      <c r="IKD4" s="9"/>
      <c r="IKE4" s="9"/>
      <c r="IKF4" s="9"/>
      <c r="IKG4" s="9"/>
      <c r="IKH4" s="9"/>
      <c r="IKI4" s="9"/>
      <c r="IKJ4" s="9"/>
      <c r="IKK4" s="9"/>
      <c r="IKL4" s="9"/>
      <c r="IKM4" s="9"/>
      <c r="IKN4" s="9"/>
      <c r="IKO4" s="9"/>
      <c r="IKP4" s="9"/>
      <c r="IKQ4" s="9"/>
      <c r="IKR4" s="9"/>
      <c r="IKS4" s="9"/>
      <c r="IKT4" s="9"/>
      <c r="IKU4" s="9"/>
      <c r="IKV4" s="9"/>
      <c r="IKW4" s="9"/>
      <c r="IKX4" s="9"/>
      <c r="IKY4" s="9"/>
      <c r="IKZ4" s="9"/>
      <c r="ILA4" s="9"/>
      <c r="ILB4" s="9"/>
      <c r="ILC4" s="9"/>
      <c r="ILD4" s="9"/>
      <c r="ILE4" s="9"/>
      <c r="ILF4" s="9"/>
      <c r="ILG4" s="9"/>
      <c r="ILH4" s="9"/>
      <c r="ILI4" s="9"/>
      <c r="ILJ4" s="9"/>
      <c r="ILK4" s="9"/>
      <c r="ILL4" s="9"/>
      <c r="ILM4" s="9"/>
      <c r="ILN4" s="9"/>
      <c r="ILO4" s="9"/>
      <c r="ILP4" s="9"/>
      <c r="ILQ4" s="9"/>
      <c r="ILR4" s="9"/>
      <c r="ILS4" s="9"/>
      <c r="ILT4" s="9"/>
      <c r="ILU4" s="9"/>
      <c r="ILV4" s="9"/>
      <c r="ILW4" s="9"/>
      <c r="ILX4" s="9"/>
      <c r="ILY4" s="9"/>
      <c r="ILZ4" s="9"/>
      <c r="IMA4" s="9"/>
      <c r="IMB4" s="9"/>
      <c r="IMC4" s="9"/>
      <c r="IMD4" s="9"/>
      <c r="IME4" s="9"/>
      <c r="IMF4" s="9"/>
      <c r="IMG4" s="9"/>
      <c r="IMH4" s="9"/>
      <c r="IMI4" s="9"/>
      <c r="IMJ4" s="9"/>
      <c r="IMK4" s="9"/>
      <c r="IML4" s="9"/>
      <c r="IMM4" s="9"/>
      <c r="IMN4" s="9"/>
      <c r="IMO4" s="9"/>
      <c r="IMP4" s="9"/>
      <c r="IMQ4" s="9"/>
      <c r="IMR4" s="9"/>
      <c r="IMS4" s="9"/>
      <c r="IMT4" s="9"/>
      <c r="IMU4" s="9"/>
      <c r="IMV4" s="9"/>
      <c r="IMW4" s="9"/>
      <c r="IMX4" s="9"/>
      <c r="IMY4" s="9"/>
      <c r="IMZ4" s="9"/>
      <c r="INA4" s="9"/>
      <c r="INB4" s="9"/>
      <c r="INC4" s="9"/>
      <c r="IND4" s="9"/>
      <c r="INE4" s="9"/>
      <c r="INF4" s="9"/>
      <c r="ING4" s="9"/>
      <c r="INH4" s="9"/>
      <c r="INI4" s="9"/>
      <c r="INJ4" s="9"/>
      <c r="INK4" s="9"/>
      <c r="INL4" s="9"/>
      <c r="INM4" s="9"/>
      <c r="INN4" s="9"/>
      <c r="INO4" s="9"/>
      <c r="INP4" s="9"/>
      <c r="INQ4" s="9"/>
      <c r="INR4" s="9"/>
      <c r="INS4" s="9"/>
      <c r="INT4" s="9"/>
      <c r="INU4" s="9"/>
      <c r="INV4" s="9"/>
      <c r="INW4" s="9"/>
      <c r="INX4" s="9"/>
      <c r="INY4" s="9"/>
      <c r="INZ4" s="9"/>
      <c r="IOA4" s="9"/>
      <c r="IOB4" s="9"/>
      <c r="IOC4" s="9"/>
      <c r="IOD4" s="9"/>
      <c r="IOE4" s="9"/>
      <c r="IOF4" s="9"/>
      <c r="IOG4" s="9"/>
      <c r="IOH4" s="9"/>
      <c r="IOI4" s="9"/>
      <c r="IOJ4" s="9"/>
      <c r="IOK4" s="9"/>
      <c r="IOL4" s="9"/>
      <c r="IOM4" s="9"/>
      <c r="ION4" s="9"/>
      <c r="IOO4" s="9"/>
      <c r="IOP4" s="9"/>
      <c r="IOQ4" s="9"/>
      <c r="IOR4" s="9"/>
      <c r="IOS4" s="9"/>
      <c r="IOT4" s="9"/>
      <c r="IOU4" s="9"/>
      <c r="IOV4" s="9"/>
      <c r="IOW4" s="9"/>
      <c r="IOX4" s="9"/>
      <c r="IOY4" s="9"/>
      <c r="IOZ4" s="9"/>
      <c r="IPA4" s="9"/>
      <c r="IPB4" s="9"/>
      <c r="IPC4" s="9"/>
      <c r="IPD4" s="9"/>
      <c r="IPE4" s="9"/>
      <c r="IPF4" s="9"/>
      <c r="IPG4" s="9"/>
      <c r="IPH4" s="9"/>
      <c r="IPI4" s="9"/>
      <c r="IPJ4" s="9"/>
      <c r="IPK4" s="9"/>
      <c r="IPL4" s="9"/>
      <c r="IPM4" s="9"/>
      <c r="IPN4" s="9"/>
      <c r="IPO4" s="9"/>
      <c r="IPP4" s="9"/>
      <c r="IPQ4" s="9"/>
      <c r="IPR4" s="9"/>
      <c r="IPS4" s="9"/>
      <c r="IPT4" s="9"/>
      <c r="IPU4" s="9"/>
      <c r="IPV4" s="9"/>
      <c r="IPW4" s="9"/>
      <c r="IPX4" s="9"/>
      <c r="IPY4" s="9"/>
      <c r="IPZ4" s="9"/>
      <c r="IQA4" s="9"/>
      <c r="IQB4" s="9"/>
      <c r="IQC4" s="9"/>
      <c r="IQD4" s="9"/>
      <c r="IQE4" s="9"/>
      <c r="IQF4" s="9"/>
      <c r="IQG4" s="9"/>
      <c r="IQH4" s="9"/>
      <c r="IQI4" s="9"/>
      <c r="IQJ4" s="9"/>
      <c r="IQK4" s="9"/>
      <c r="IQL4" s="9"/>
      <c r="IQM4" s="9"/>
      <c r="IQN4" s="9"/>
      <c r="IQO4" s="9"/>
      <c r="IQP4" s="9"/>
      <c r="IQQ4" s="9"/>
      <c r="IQR4" s="9"/>
      <c r="IQS4" s="9"/>
      <c r="IQT4" s="9"/>
      <c r="IQU4" s="9"/>
      <c r="IQV4" s="9"/>
      <c r="IQW4" s="9"/>
      <c r="IQX4" s="9"/>
      <c r="IQY4" s="9"/>
      <c r="IQZ4" s="9"/>
      <c r="IRA4" s="9"/>
      <c r="IRB4" s="9"/>
      <c r="IRC4" s="9"/>
      <c r="IRD4" s="9"/>
      <c r="IRE4" s="9"/>
      <c r="IRF4" s="9"/>
      <c r="IRG4" s="9"/>
      <c r="IRH4" s="9"/>
      <c r="IRI4" s="9"/>
      <c r="IRJ4" s="9"/>
      <c r="IRK4" s="9"/>
      <c r="IRL4" s="9"/>
      <c r="IRM4" s="9"/>
      <c r="IRN4" s="9"/>
      <c r="IRO4" s="9"/>
      <c r="IRP4" s="9"/>
      <c r="IRQ4" s="9"/>
      <c r="IRR4" s="9"/>
      <c r="IRS4" s="9"/>
      <c r="IRT4" s="9"/>
      <c r="IRU4" s="9"/>
      <c r="IRV4" s="9"/>
      <c r="IRW4" s="9"/>
      <c r="IRX4" s="9"/>
      <c r="IRY4" s="9"/>
      <c r="IRZ4" s="9"/>
      <c r="ISA4" s="9"/>
      <c r="ISB4" s="9"/>
      <c r="ISC4" s="9"/>
      <c r="ISD4" s="9"/>
      <c r="ISE4" s="9"/>
      <c r="ISF4" s="9"/>
      <c r="ISG4" s="9"/>
      <c r="ISH4" s="9"/>
      <c r="ISI4" s="9"/>
      <c r="ISJ4" s="9"/>
      <c r="ISK4" s="9"/>
      <c r="ISL4" s="9"/>
      <c r="ISM4" s="9"/>
      <c r="ISN4" s="9"/>
      <c r="ISO4" s="9"/>
      <c r="ISP4" s="9"/>
      <c r="ISQ4" s="9"/>
      <c r="ISR4" s="9"/>
      <c r="ISS4" s="9"/>
      <c r="IST4" s="9"/>
      <c r="ISU4" s="9"/>
      <c r="ISV4" s="9"/>
      <c r="ISW4" s="9"/>
      <c r="ISX4" s="9"/>
      <c r="ISY4" s="9"/>
      <c r="ISZ4" s="9"/>
      <c r="ITA4" s="9"/>
      <c r="ITB4" s="9"/>
      <c r="ITC4" s="9"/>
      <c r="ITD4" s="9"/>
      <c r="ITE4" s="9"/>
      <c r="ITF4" s="9"/>
      <c r="ITG4" s="9"/>
      <c r="ITH4" s="9"/>
      <c r="ITI4" s="9"/>
      <c r="ITJ4" s="9"/>
      <c r="ITK4" s="9"/>
      <c r="ITL4" s="9"/>
      <c r="ITM4" s="9"/>
      <c r="ITN4" s="9"/>
      <c r="ITO4" s="9"/>
      <c r="ITP4" s="9"/>
      <c r="ITQ4" s="9"/>
      <c r="ITR4" s="9"/>
      <c r="ITS4" s="9"/>
      <c r="ITT4" s="9"/>
      <c r="ITU4" s="9"/>
      <c r="ITV4" s="9"/>
      <c r="ITW4" s="9"/>
      <c r="ITX4" s="9"/>
      <c r="ITY4" s="9"/>
      <c r="ITZ4" s="9"/>
      <c r="IUA4" s="9"/>
      <c r="IUB4" s="9"/>
      <c r="IUC4" s="9"/>
      <c r="IUD4" s="9"/>
      <c r="IUE4" s="9"/>
      <c r="IUF4" s="9"/>
      <c r="IUG4" s="9"/>
      <c r="IUH4" s="9"/>
      <c r="IUI4" s="9"/>
      <c r="IUJ4" s="9"/>
      <c r="IUK4" s="9"/>
      <c r="IUL4" s="9"/>
      <c r="IUM4" s="9"/>
      <c r="IUN4" s="9"/>
      <c r="IUO4" s="9"/>
      <c r="IUP4" s="9"/>
      <c r="IUQ4" s="9"/>
      <c r="IUR4" s="9"/>
      <c r="IUS4" s="9"/>
      <c r="IUT4" s="9"/>
      <c r="IUU4" s="9"/>
      <c r="IUV4" s="9"/>
      <c r="IUW4" s="9"/>
      <c r="IUX4" s="9"/>
      <c r="IUY4" s="9"/>
      <c r="IUZ4" s="9"/>
      <c r="IVA4" s="9"/>
      <c r="IVB4" s="9"/>
      <c r="IVC4" s="9"/>
      <c r="IVD4" s="9"/>
      <c r="IVE4" s="9"/>
      <c r="IVF4" s="9"/>
      <c r="IVG4" s="9"/>
      <c r="IVH4" s="9"/>
      <c r="IVI4" s="9"/>
      <c r="IVJ4" s="9"/>
      <c r="IVK4" s="9"/>
      <c r="IVL4" s="9"/>
      <c r="IVM4" s="9"/>
      <c r="IVN4" s="9"/>
      <c r="IVO4" s="9"/>
      <c r="IVP4" s="9"/>
      <c r="IVQ4" s="9"/>
      <c r="IVR4" s="9"/>
      <c r="IVS4" s="9"/>
      <c r="IVT4" s="9"/>
      <c r="IVU4" s="9"/>
      <c r="IVV4" s="9"/>
      <c r="IVW4" s="9"/>
      <c r="IVX4" s="9"/>
      <c r="IVY4" s="9"/>
      <c r="IVZ4" s="9"/>
      <c r="IWA4" s="9"/>
      <c r="IWB4" s="9"/>
      <c r="IWC4" s="9"/>
      <c r="IWD4" s="9"/>
      <c r="IWE4" s="9"/>
      <c r="IWF4" s="9"/>
      <c r="IWG4" s="9"/>
      <c r="IWH4" s="9"/>
      <c r="IWI4" s="9"/>
      <c r="IWJ4" s="9"/>
      <c r="IWK4" s="9"/>
      <c r="IWL4" s="9"/>
      <c r="IWM4" s="9"/>
      <c r="IWN4" s="9"/>
      <c r="IWO4" s="9"/>
      <c r="IWP4" s="9"/>
      <c r="IWQ4" s="9"/>
      <c r="IWR4" s="9"/>
      <c r="IWS4" s="9"/>
      <c r="IWT4" s="9"/>
      <c r="IWU4" s="9"/>
      <c r="IWV4" s="9"/>
      <c r="IWW4" s="9"/>
      <c r="IWX4" s="9"/>
      <c r="IWY4" s="9"/>
      <c r="IWZ4" s="9"/>
      <c r="IXA4" s="9"/>
      <c r="IXB4" s="9"/>
      <c r="IXC4" s="9"/>
      <c r="IXD4" s="9"/>
      <c r="IXE4" s="9"/>
      <c r="IXF4" s="9"/>
      <c r="IXG4" s="9"/>
      <c r="IXH4" s="9"/>
      <c r="IXI4" s="9"/>
      <c r="IXJ4" s="9"/>
      <c r="IXK4" s="9"/>
      <c r="IXL4" s="9"/>
      <c r="IXM4" s="9"/>
      <c r="IXN4" s="9"/>
      <c r="IXO4" s="9"/>
      <c r="IXP4" s="9"/>
      <c r="IXQ4" s="9"/>
      <c r="IXR4" s="9"/>
      <c r="IXS4" s="9"/>
      <c r="IXT4" s="9"/>
      <c r="IXU4" s="9"/>
      <c r="IXV4" s="9"/>
      <c r="IXW4" s="9"/>
      <c r="IXX4" s="9"/>
      <c r="IXY4" s="9"/>
      <c r="IXZ4" s="9"/>
      <c r="IYA4" s="9"/>
      <c r="IYB4" s="9"/>
      <c r="IYC4" s="9"/>
      <c r="IYD4" s="9"/>
      <c r="IYE4" s="9"/>
      <c r="IYF4" s="9"/>
      <c r="IYG4" s="9"/>
      <c r="IYH4" s="9"/>
      <c r="IYI4" s="9"/>
      <c r="IYJ4" s="9"/>
      <c r="IYK4" s="9"/>
      <c r="IYL4" s="9"/>
      <c r="IYM4" s="9"/>
      <c r="IYN4" s="9"/>
      <c r="IYO4" s="9"/>
      <c r="IYP4" s="9"/>
      <c r="IYQ4" s="9"/>
      <c r="IYR4" s="9"/>
      <c r="IYS4" s="9"/>
      <c r="IYT4" s="9"/>
      <c r="IYU4" s="9"/>
      <c r="IYV4" s="9"/>
      <c r="IYW4" s="9"/>
      <c r="IYX4" s="9"/>
      <c r="IYY4" s="9"/>
      <c r="IYZ4" s="9"/>
      <c r="IZA4" s="9"/>
      <c r="IZB4" s="9"/>
      <c r="IZC4" s="9"/>
      <c r="IZD4" s="9"/>
      <c r="IZE4" s="9"/>
      <c r="IZF4" s="9"/>
      <c r="IZG4" s="9"/>
      <c r="IZH4" s="9"/>
      <c r="IZI4" s="9"/>
      <c r="IZJ4" s="9"/>
      <c r="IZK4" s="9"/>
      <c r="IZL4" s="9"/>
      <c r="IZM4" s="9"/>
      <c r="IZN4" s="9"/>
      <c r="IZO4" s="9"/>
      <c r="IZP4" s="9"/>
      <c r="IZQ4" s="9"/>
      <c r="IZR4" s="9"/>
      <c r="IZS4" s="9"/>
      <c r="IZT4" s="9"/>
      <c r="IZU4" s="9"/>
      <c r="IZV4" s="9"/>
      <c r="IZW4" s="9"/>
      <c r="IZX4" s="9"/>
      <c r="IZY4" s="9"/>
      <c r="IZZ4" s="9"/>
      <c r="JAA4" s="9"/>
      <c r="JAB4" s="9"/>
      <c r="JAC4" s="9"/>
      <c r="JAD4" s="9"/>
      <c r="JAE4" s="9"/>
      <c r="JAF4" s="9"/>
      <c r="JAG4" s="9"/>
      <c r="JAH4" s="9"/>
      <c r="JAI4" s="9"/>
      <c r="JAJ4" s="9"/>
      <c r="JAK4" s="9"/>
      <c r="JAL4" s="9"/>
      <c r="JAM4" s="9"/>
      <c r="JAN4" s="9"/>
      <c r="JAO4" s="9"/>
      <c r="JAP4" s="9"/>
      <c r="JAQ4" s="9"/>
      <c r="JAR4" s="9"/>
      <c r="JAS4" s="9"/>
      <c r="JAT4" s="9"/>
      <c r="JAU4" s="9"/>
      <c r="JAV4" s="9"/>
      <c r="JAW4" s="9"/>
      <c r="JAX4" s="9"/>
      <c r="JAY4" s="9"/>
      <c r="JAZ4" s="9"/>
      <c r="JBA4" s="9"/>
      <c r="JBB4" s="9"/>
      <c r="JBC4" s="9"/>
      <c r="JBD4" s="9"/>
      <c r="JBE4" s="9"/>
      <c r="JBF4" s="9"/>
      <c r="JBG4" s="9"/>
      <c r="JBH4" s="9"/>
      <c r="JBI4" s="9"/>
      <c r="JBJ4" s="9"/>
      <c r="JBK4" s="9"/>
      <c r="JBL4" s="9"/>
      <c r="JBM4" s="9"/>
      <c r="JBN4" s="9"/>
      <c r="JBO4" s="9"/>
      <c r="JBP4" s="9"/>
      <c r="JBQ4" s="9"/>
      <c r="JBR4" s="9"/>
      <c r="JBS4" s="9"/>
      <c r="JBT4" s="9"/>
      <c r="JBU4" s="9"/>
      <c r="JBV4" s="9"/>
      <c r="JBW4" s="9"/>
      <c r="JBX4" s="9"/>
      <c r="JBY4" s="9"/>
      <c r="JBZ4" s="9"/>
      <c r="JCA4" s="9"/>
      <c r="JCB4" s="9"/>
      <c r="JCC4" s="9"/>
      <c r="JCD4" s="9"/>
      <c r="JCE4" s="9"/>
      <c r="JCF4" s="9"/>
      <c r="JCG4" s="9"/>
      <c r="JCH4" s="9"/>
      <c r="JCI4" s="9"/>
      <c r="JCJ4" s="9"/>
      <c r="JCK4" s="9"/>
      <c r="JCL4" s="9"/>
      <c r="JCM4" s="9"/>
      <c r="JCN4" s="9"/>
      <c r="JCO4" s="9"/>
      <c r="JCP4" s="9"/>
      <c r="JCQ4" s="9"/>
      <c r="JCR4" s="9"/>
      <c r="JCS4" s="9"/>
      <c r="JCT4" s="9"/>
      <c r="JCU4" s="9"/>
      <c r="JCV4" s="9"/>
      <c r="JCW4" s="9"/>
      <c r="JCX4" s="9"/>
      <c r="JCY4" s="9"/>
      <c r="JCZ4" s="9"/>
      <c r="JDA4" s="9"/>
      <c r="JDB4" s="9"/>
      <c r="JDC4" s="9"/>
      <c r="JDD4" s="9"/>
      <c r="JDE4" s="9"/>
      <c r="JDF4" s="9"/>
      <c r="JDG4" s="9"/>
      <c r="JDH4" s="9"/>
      <c r="JDI4" s="9"/>
      <c r="JDJ4" s="9"/>
      <c r="JDK4" s="9"/>
      <c r="JDL4" s="9"/>
      <c r="JDM4" s="9"/>
      <c r="JDN4" s="9"/>
      <c r="JDO4" s="9"/>
      <c r="JDP4" s="9"/>
      <c r="JDQ4" s="9"/>
      <c r="JDR4" s="9"/>
      <c r="JDS4" s="9"/>
      <c r="JDT4" s="9"/>
      <c r="JDU4" s="9"/>
      <c r="JDV4" s="9"/>
      <c r="JDW4" s="9"/>
      <c r="JDX4" s="9"/>
      <c r="JDY4" s="9"/>
      <c r="JDZ4" s="9"/>
      <c r="JEA4" s="9"/>
      <c r="JEB4" s="9"/>
      <c r="JEC4" s="9"/>
      <c r="JED4" s="9"/>
      <c r="JEE4" s="9"/>
      <c r="JEF4" s="9"/>
      <c r="JEG4" s="9"/>
      <c r="JEH4" s="9"/>
      <c r="JEI4" s="9"/>
      <c r="JEJ4" s="9"/>
      <c r="JEK4" s="9"/>
      <c r="JEL4" s="9"/>
      <c r="JEM4" s="9"/>
      <c r="JEN4" s="9"/>
      <c r="JEO4" s="9"/>
      <c r="JEP4" s="9"/>
      <c r="JEQ4" s="9"/>
      <c r="JER4" s="9"/>
      <c r="JES4" s="9"/>
      <c r="JET4" s="9"/>
      <c r="JEU4" s="9"/>
      <c r="JEV4" s="9"/>
      <c r="JEW4" s="9"/>
      <c r="JEX4" s="9"/>
      <c r="JEY4" s="9"/>
      <c r="JEZ4" s="9"/>
      <c r="JFA4" s="9"/>
      <c r="JFB4" s="9"/>
      <c r="JFC4" s="9"/>
      <c r="JFD4" s="9"/>
      <c r="JFE4" s="9"/>
      <c r="JFF4" s="9"/>
      <c r="JFG4" s="9"/>
      <c r="JFH4" s="9"/>
      <c r="JFI4" s="9"/>
      <c r="JFJ4" s="9"/>
      <c r="JFK4" s="9"/>
      <c r="JFL4" s="9"/>
      <c r="JFM4" s="9"/>
      <c r="JFN4" s="9"/>
      <c r="JFO4" s="9"/>
      <c r="JFP4" s="9"/>
      <c r="JFQ4" s="9"/>
      <c r="JFR4" s="9"/>
      <c r="JFS4" s="9"/>
      <c r="JFT4" s="9"/>
      <c r="JFU4" s="9"/>
      <c r="JFV4" s="9"/>
      <c r="JFW4" s="9"/>
      <c r="JFX4" s="9"/>
      <c r="JFY4" s="9"/>
      <c r="JFZ4" s="9"/>
      <c r="JGA4" s="9"/>
      <c r="JGB4" s="9"/>
      <c r="JGC4" s="9"/>
      <c r="JGD4" s="9"/>
      <c r="JGE4" s="9"/>
      <c r="JGF4" s="9"/>
      <c r="JGG4" s="9"/>
      <c r="JGH4" s="9"/>
      <c r="JGI4" s="9"/>
      <c r="JGJ4" s="9"/>
      <c r="JGK4" s="9"/>
      <c r="JGL4" s="9"/>
      <c r="JGM4" s="9"/>
      <c r="JGN4" s="9"/>
      <c r="JGO4" s="9"/>
      <c r="JGP4" s="9"/>
      <c r="JGQ4" s="9"/>
      <c r="JGR4" s="9"/>
      <c r="JGS4" s="9"/>
      <c r="JGT4" s="9"/>
      <c r="JGU4" s="9"/>
      <c r="JGV4" s="9"/>
      <c r="JGW4" s="9"/>
      <c r="JGX4" s="9"/>
      <c r="JGY4" s="9"/>
      <c r="JGZ4" s="9"/>
      <c r="JHA4" s="9"/>
      <c r="JHB4" s="9"/>
      <c r="JHC4" s="9"/>
      <c r="JHD4" s="9"/>
      <c r="JHE4" s="9"/>
      <c r="JHF4" s="9"/>
      <c r="JHG4" s="9"/>
      <c r="JHH4" s="9"/>
      <c r="JHI4" s="9"/>
      <c r="JHJ4" s="9"/>
      <c r="JHK4" s="9"/>
      <c r="JHL4" s="9"/>
      <c r="JHM4" s="9"/>
      <c r="JHN4" s="9"/>
      <c r="JHO4" s="9"/>
      <c r="JHP4" s="9"/>
      <c r="JHQ4" s="9"/>
      <c r="JHR4" s="9"/>
      <c r="JHS4" s="9"/>
      <c r="JHT4" s="9"/>
      <c r="JHU4" s="9"/>
      <c r="JHV4" s="9"/>
      <c r="JHW4" s="9"/>
      <c r="JHX4" s="9"/>
      <c r="JHY4" s="9"/>
      <c r="JHZ4" s="9"/>
      <c r="JIA4" s="9"/>
      <c r="JIB4" s="9"/>
      <c r="JIC4" s="9"/>
      <c r="JID4" s="9"/>
      <c r="JIE4" s="9"/>
      <c r="JIF4" s="9"/>
      <c r="JIG4" s="9"/>
      <c r="JIH4" s="9"/>
      <c r="JII4" s="9"/>
      <c r="JIJ4" s="9"/>
      <c r="JIK4" s="9"/>
      <c r="JIL4" s="9"/>
      <c r="JIM4" s="9"/>
      <c r="JIN4" s="9"/>
      <c r="JIO4" s="9"/>
      <c r="JIP4" s="9"/>
      <c r="JIQ4" s="9"/>
      <c r="JIR4" s="9"/>
      <c r="JIS4" s="9"/>
      <c r="JIT4" s="9"/>
      <c r="JIU4" s="9"/>
      <c r="JIV4" s="9"/>
      <c r="JIW4" s="9"/>
      <c r="JIX4" s="9"/>
      <c r="JIY4" s="9"/>
      <c r="JIZ4" s="9"/>
      <c r="JJA4" s="9"/>
      <c r="JJB4" s="9"/>
      <c r="JJC4" s="9"/>
      <c r="JJD4" s="9"/>
      <c r="JJE4" s="9"/>
      <c r="JJF4" s="9"/>
      <c r="JJG4" s="9"/>
      <c r="JJH4" s="9"/>
      <c r="JJI4" s="9"/>
      <c r="JJJ4" s="9"/>
      <c r="JJK4" s="9"/>
      <c r="JJL4" s="9"/>
      <c r="JJM4" s="9"/>
      <c r="JJN4" s="9"/>
      <c r="JJO4" s="9"/>
      <c r="JJP4" s="9"/>
      <c r="JJQ4" s="9"/>
      <c r="JJR4" s="9"/>
      <c r="JJS4" s="9"/>
      <c r="JJT4" s="9"/>
      <c r="JJU4" s="9"/>
      <c r="JJV4" s="9"/>
      <c r="JJW4" s="9"/>
      <c r="JJX4" s="9"/>
      <c r="JJY4" s="9"/>
      <c r="JJZ4" s="9"/>
      <c r="JKA4" s="9"/>
      <c r="JKB4" s="9"/>
      <c r="JKC4" s="9"/>
      <c r="JKD4" s="9"/>
      <c r="JKE4" s="9"/>
      <c r="JKF4" s="9"/>
      <c r="JKG4" s="9"/>
      <c r="JKH4" s="9"/>
      <c r="JKI4" s="9"/>
      <c r="JKJ4" s="9"/>
      <c r="JKK4" s="9"/>
      <c r="JKL4" s="9"/>
      <c r="JKM4" s="9"/>
      <c r="JKN4" s="9"/>
      <c r="JKO4" s="9"/>
      <c r="JKP4" s="9"/>
      <c r="JKQ4" s="9"/>
      <c r="JKR4" s="9"/>
      <c r="JKS4" s="9"/>
      <c r="JKT4" s="9"/>
      <c r="JKU4" s="9"/>
      <c r="JKV4" s="9"/>
      <c r="JKW4" s="9"/>
      <c r="JKX4" s="9"/>
      <c r="JKY4" s="9"/>
      <c r="JKZ4" s="9"/>
      <c r="JLA4" s="9"/>
      <c r="JLB4" s="9"/>
      <c r="JLC4" s="9"/>
      <c r="JLD4" s="9"/>
      <c r="JLE4" s="9"/>
      <c r="JLF4" s="9"/>
      <c r="JLG4" s="9"/>
      <c r="JLH4" s="9"/>
      <c r="JLI4" s="9"/>
      <c r="JLJ4" s="9"/>
      <c r="JLK4" s="9"/>
      <c r="JLL4" s="9"/>
      <c r="JLM4" s="9"/>
      <c r="JLN4" s="9"/>
      <c r="JLO4" s="9"/>
      <c r="JLP4" s="9"/>
      <c r="JLQ4" s="9"/>
      <c r="JLR4" s="9"/>
      <c r="JLS4" s="9"/>
      <c r="JLT4" s="9"/>
      <c r="JLU4" s="9"/>
      <c r="JLV4" s="9"/>
      <c r="JLW4" s="9"/>
      <c r="JLX4" s="9"/>
      <c r="JLY4" s="9"/>
      <c r="JLZ4" s="9"/>
      <c r="JMA4" s="9"/>
      <c r="JMB4" s="9"/>
      <c r="JMC4" s="9"/>
      <c r="JMD4" s="9"/>
      <c r="JME4" s="9"/>
      <c r="JMF4" s="9"/>
      <c r="JMG4" s="9"/>
      <c r="JMH4" s="9"/>
      <c r="JMI4" s="9"/>
      <c r="JMJ4" s="9"/>
      <c r="JMK4" s="9"/>
      <c r="JML4" s="9"/>
      <c r="JMM4" s="9"/>
      <c r="JMN4" s="9"/>
      <c r="JMO4" s="9"/>
      <c r="JMP4" s="9"/>
      <c r="JMQ4" s="9"/>
      <c r="JMR4" s="9"/>
      <c r="JMS4" s="9"/>
      <c r="JMT4" s="9"/>
      <c r="JMU4" s="9"/>
      <c r="JMV4" s="9"/>
      <c r="JMW4" s="9"/>
      <c r="JMX4" s="9"/>
      <c r="JMY4" s="9"/>
      <c r="JMZ4" s="9"/>
      <c r="JNA4" s="9"/>
      <c r="JNB4" s="9"/>
      <c r="JNC4" s="9"/>
      <c r="JND4" s="9"/>
      <c r="JNE4" s="9"/>
      <c r="JNF4" s="9"/>
      <c r="JNG4" s="9"/>
      <c r="JNH4" s="9"/>
      <c r="JNI4" s="9"/>
      <c r="JNJ4" s="9"/>
      <c r="JNK4" s="9"/>
      <c r="JNL4" s="9"/>
      <c r="JNM4" s="9"/>
      <c r="JNN4" s="9"/>
      <c r="JNO4" s="9"/>
      <c r="JNP4" s="9"/>
      <c r="JNQ4" s="9"/>
      <c r="JNR4" s="9"/>
      <c r="JNS4" s="9"/>
      <c r="JNT4" s="9"/>
      <c r="JNU4" s="9"/>
      <c r="JNV4" s="9"/>
      <c r="JNW4" s="9"/>
      <c r="JNX4" s="9"/>
      <c r="JNY4" s="9"/>
      <c r="JNZ4" s="9"/>
      <c r="JOA4" s="9"/>
      <c r="JOB4" s="9"/>
      <c r="JOC4" s="9"/>
      <c r="JOD4" s="9"/>
      <c r="JOE4" s="9"/>
      <c r="JOF4" s="9"/>
      <c r="JOG4" s="9"/>
      <c r="JOH4" s="9"/>
      <c r="JOI4" s="9"/>
      <c r="JOJ4" s="9"/>
      <c r="JOK4" s="9"/>
      <c r="JOL4" s="9"/>
      <c r="JOM4" s="9"/>
      <c r="JON4" s="9"/>
      <c r="JOO4" s="9"/>
      <c r="JOP4" s="9"/>
      <c r="JOQ4" s="9"/>
      <c r="JOR4" s="9"/>
      <c r="JOS4" s="9"/>
      <c r="JOT4" s="9"/>
      <c r="JOU4" s="9"/>
      <c r="JOV4" s="9"/>
      <c r="JOW4" s="9"/>
      <c r="JOX4" s="9"/>
      <c r="JOY4" s="9"/>
      <c r="JOZ4" s="9"/>
      <c r="JPA4" s="9"/>
      <c r="JPB4" s="9"/>
      <c r="JPC4" s="9"/>
      <c r="JPD4" s="9"/>
      <c r="JPE4" s="9"/>
      <c r="JPF4" s="9"/>
      <c r="JPG4" s="9"/>
      <c r="JPH4" s="9"/>
      <c r="JPI4" s="9"/>
      <c r="JPJ4" s="9"/>
      <c r="JPK4" s="9"/>
      <c r="JPL4" s="9"/>
      <c r="JPM4" s="9"/>
      <c r="JPN4" s="9"/>
      <c r="JPO4" s="9"/>
      <c r="JPP4" s="9"/>
      <c r="JPQ4" s="9"/>
      <c r="JPR4" s="9"/>
      <c r="JPS4" s="9"/>
      <c r="JPT4" s="9"/>
      <c r="JPU4" s="9"/>
      <c r="JPV4" s="9"/>
      <c r="JPW4" s="9"/>
      <c r="JPX4" s="9"/>
      <c r="JPY4" s="9"/>
      <c r="JPZ4" s="9"/>
      <c r="JQA4" s="9"/>
      <c r="JQB4" s="9"/>
      <c r="JQC4" s="9"/>
      <c r="JQD4" s="9"/>
      <c r="JQE4" s="9"/>
      <c r="JQF4" s="9"/>
      <c r="JQG4" s="9"/>
      <c r="JQH4" s="9"/>
      <c r="JQI4" s="9"/>
      <c r="JQJ4" s="9"/>
      <c r="JQK4" s="9"/>
      <c r="JQL4" s="9"/>
      <c r="JQM4" s="9"/>
      <c r="JQN4" s="9"/>
      <c r="JQO4" s="9"/>
      <c r="JQP4" s="9"/>
      <c r="JQQ4" s="9"/>
      <c r="JQR4" s="9"/>
      <c r="JQS4" s="9"/>
      <c r="JQT4" s="9"/>
      <c r="JQU4" s="9"/>
      <c r="JQV4" s="9"/>
      <c r="JQW4" s="9"/>
      <c r="JQX4" s="9"/>
      <c r="JQY4" s="9"/>
      <c r="JQZ4" s="9"/>
      <c r="JRA4" s="9"/>
      <c r="JRB4" s="9"/>
      <c r="JRC4" s="9"/>
      <c r="JRD4" s="9"/>
      <c r="JRE4" s="9"/>
      <c r="JRF4" s="9"/>
      <c r="JRG4" s="9"/>
      <c r="JRH4" s="9"/>
      <c r="JRI4" s="9"/>
      <c r="JRJ4" s="9"/>
      <c r="JRK4" s="9"/>
      <c r="JRL4" s="9"/>
      <c r="JRM4" s="9"/>
      <c r="JRN4" s="9"/>
      <c r="JRO4" s="9"/>
      <c r="JRP4" s="9"/>
      <c r="JRQ4" s="9"/>
      <c r="JRR4" s="9"/>
      <c r="JRS4" s="9"/>
      <c r="JRT4" s="9"/>
      <c r="JRU4" s="9"/>
      <c r="JRV4" s="9"/>
      <c r="JRW4" s="9"/>
      <c r="JRX4" s="9"/>
      <c r="JRY4" s="9"/>
      <c r="JRZ4" s="9"/>
      <c r="JSA4" s="9"/>
      <c r="JSB4" s="9"/>
      <c r="JSC4" s="9"/>
      <c r="JSD4" s="9"/>
      <c r="JSE4" s="9"/>
      <c r="JSF4" s="9"/>
      <c r="JSG4" s="9"/>
      <c r="JSH4" s="9"/>
      <c r="JSI4" s="9"/>
      <c r="JSJ4" s="9"/>
      <c r="JSK4" s="9"/>
      <c r="JSL4" s="9"/>
      <c r="JSM4" s="9"/>
      <c r="JSN4" s="9"/>
      <c r="JSO4" s="9"/>
      <c r="JSP4" s="9"/>
      <c r="JSQ4" s="9"/>
      <c r="JSR4" s="9"/>
      <c r="JSS4" s="9"/>
      <c r="JST4" s="9"/>
      <c r="JSU4" s="9"/>
      <c r="JSV4" s="9"/>
      <c r="JSW4" s="9"/>
      <c r="JSX4" s="9"/>
      <c r="JSY4" s="9"/>
      <c r="JSZ4" s="9"/>
      <c r="JTA4" s="9"/>
      <c r="JTB4" s="9"/>
      <c r="JTC4" s="9"/>
      <c r="JTD4" s="9"/>
      <c r="JTE4" s="9"/>
      <c r="JTF4" s="9"/>
      <c r="JTG4" s="9"/>
      <c r="JTH4" s="9"/>
      <c r="JTI4" s="9"/>
      <c r="JTJ4" s="9"/>
      <c r="JTK4" s="9"/>
      <c r="JTL4" s="9"/>
      <c r="JTM4" s="9"/>
      <c r="JTN4" s="9"/>
      <c r="JTO4" s="9"/>
      <c r="JTP4" s="9"/>
      <c r="JTQ4" s="9"/>
      <c r="JTR4" s="9"/>
      <c r="JTS4" s="9"/>
      <c r="JTT4" s="9"/>
      <c r="JTU4" s="9"/>
      <c r="JTV4" s="9"/>
      <c r="JTW4" s="9"/>
      <c r="JTX4" s="9"/>
      <c r="JTY4" s="9"/>
      <c r="JTZ4" s="9"/>
      <c r="JUA4" s="9"/>
      <c r="JUB4" s="9"/>
      <c r="JUC4" s="9"/>
      <c r="JUD4" s="9"/>
      <c r="JUE4" s="9"/>
      <c r="JUF4" s="9"/>
      <c r="JUG4" s="9"/>
      <c r="JUH4" s="9"/>
      <c r="JUI4" s="9"/>
      <c r="JUJ4" s="9"/>
      <c r="JUK4" s="9"/>
      <c r="JUL4" s="9"/>
      <c r="JUM4" s="9"/>
      <c r="JUN4" s="9"/>
      <c r="JUO4" s="9"/>
      <c r="JUP4" s="9"/>
      <c r="JUQ4" s="9"/>
      <c r="JUR4" s="9"/>
      <c r="JUS4" s="9"/>
      <c r="JUT4" s="9"/>
      <c r="JUU4" s="9"/>
      <c r="JUV4" s="9"/>
      <c r="JUW4" s="9"/>
      <c r="JUX4" s="9"/>
      <c r="JUY4" s="9"/>
      <c r="JUZ4" s="9"/>
      <c r="JVA4" s="9"/>
      <c r="JVB4" s="9"/>
      <c r="JVC4" s="9"/>
      <c r="JVD4" s="9"/>
      <c r="JVE4" s="9"/>
      <c r="JVF4" s="9"/>
      <c r="JVG4" s="9"/>
      <c r="JVH4" s="9"/>
      <c r="JVI4" s="9"/>
      <c r="JVJ4" s="9"/>
      <c r="JVK4" s="9"/>
      <c r="JVL4" s="9"/>
      <c r="JVM4" s="9"/>
      <c r="JVN4" s="9"/>
      <c r="JVO4" s="9"/>
      <c r="JVP4" s="9"/>
      <c r="JVQ4" s="9"/>
      <c r="JVR4" s="9"/>
      <c r="JVS4" s="9"/>
      <c r="JVT4" s="9"/>
      <c r="JVU4" s="9"/>
      <c r="JVV4" s="9"/>
      <c r="JVW4" s="9"/>
      <c r="JVX4" s="9"/>
      <c r="JVY4" s="9"/>
      <c r="JVZ4" s="9"/>
      <c r="JWA4" s="9"/>
      <c r="JWB4" s="9"/>
      <c r="JWC4" s="9"/>
      <c r="JWD4" s="9"/>
      <c r="JWE4" s="9"/>
      <c r="JWF4" s="9"/>
      <c r="JWG4" s="9"/>
      <c r="JWH4" s="9"/>
      <c r="JWI4" s="9"/>
      <c r="JWJ4" s="9"/>
      <c r="JWK4" s="9"/>
      <c r="JWL4" s="9"/>
      <c r="JWM4" s="9"/>
      <c r="JWN4" s="9"/>
      <c r="JWO4" s="9"/>
      <c r="JWP4" s="9"/>
      <c r="JWQ4" s="9"/>
      <c r="JWR4" s="9"/>
      <c r="JWS4" s="9"/>
      <c r="JWT4" s="9"/>
      <c r="JWU4" s="9"/>
      <c r="JWV4" s="9"/>
      <c r="JWW4" s="9"/>
      <c r="JWX4" s="9"/>
      <c r="JWY4" s="9"/>
      <c r="JWZ4" s="9"/>
      <c r="JXA4" s="9"/>
      <c r="JXB4" s="9"/>
      <c r="JXC4" s="9"/>
      <c r="JXD4" s="9"/>
      <c r="JXE4" s="9"/>
      <c r="JXF4" s="9"/>
      <c r="JXG4" s="9"/>
      <c r="JXH4" s="9"/>
      <c r="JXI4" s="9"/>
      <c r="JXJ4" s="9"/>
      <c r="JXK4" s="9"/>
      <c r="JXL4" s="9"/>
      <c r="JXM4" s="9"/>
      <c r="JXN4" s="9"/>
      <c r="JXO4" s="9"/>
      <c r="JXP4" s="9"/>
      <c r="JXQ4" s="9"/>
      <c r="JXR4" s="9"/>
      <c r="JXS4" s="9"/>
      <c r="JXT4" s="9"/>
      <c r="JXU4" s="9"/>
      <c r="JXV4" s="9"/>
      <c r="JXW4" s="9"/>
      <c r="JXX4" s="9"/>
      <c r="JXY4" s="9"/>
      <c r="JXZ4" s="9"/>
      <c r="JYA4" s="9"/>
      <c r="JYB4" s="9"/>
      <c r="JYC4" s="9"/>
      <c r="JYD4" s="9"/>
      <c r="JYE4" s="9"/>
      <c r="JYF4" s="9"/>
      <c r="JYG4" s="9"/>
      <c r="JYH4" s="9"/>
      <c r="JYI4" s="9"/>
      <c r="JYJ4" s="9"/>
      <c r="JYK4" s="9"/>
      <c r="JYL4" s="9"/>
      <c r="JYM4" s="9"/>
      <c r="JYN4" s="9"/>
      <c r="JYO4" s="9"/>
      <c r="JYP4" s="9"/>
      <c r="JYQ4" s="9"/>
      <c r="JYR4" s="9"/>
      <c r="JYS4" s="9"/>
      <c r="JYT4" s="9"/>
      <c r="JYU4" s="9"/>
      <c r="JYV4" s="9"/>
      <c r="JYW4" s="9"/>
      <c r="JYX4" s="9"/>
      <c r="JYY4" s="9"/>
      <c r="JYZ4" s="9"/>
      <c r="JZA4" s="9"/>
      <c r="JZB4" s="9"/>
      <c r="JZC4" s="9"/>
      <c r="JZD4" s="9"/>
      <c r="JZE4" s="9"/>
      <c r="JZF4" s="9"/>
      <c r="JZG4" s="9"/>
      <c r="JZH4" s="9"/>
      <c r="JZI4" s="9"/>
      <c r="JZJ4" s="9"/>
      <c r="JZK4" s="9"/>
      <c r="JZL4" s="9"/>
      <c r="JZM4" s="9"/>
      <c r="JZN4" s="9"/>
      <c r="JZO4" s="9"/>
      <c r="JZP4" s="9"/>
      <c r="JZQ4" s="9"/>
      <c r="JZR4" s="9"/>
      <c r="JZS4" s="9"/>
      <c r="JZT4" s="9"/>
      <c r="JZU4" s="9"/>
      <c r="JZV4" s="9"/>
      <c r="JZW4" s="9"/>
      <c r="JZX4" s="9"/>
      <c r="JZY4" s="9"/>
      <c r="JZZ4" s="9"/>
      <c r="KAA4" s="9"/>
      <c r="KAB4" s="9"/>
      <c r="KAC4" s="9"/>
      <c r="KAD4" s="9"/>
      <c r="KAE4" s="9"/>
      <c r="KAF4" s="9"/>
      <c r="KAG4" s="9"/>
      <c r="KAH4" s="9"/>
      <c r="KAI4" s="9"/>
      <c r="KAJ4" s="9"/>
      <c r="KAK4" s="9"/>
      <c r="KAL4" s="9"/>
      <c r="KAM4" s="9"/>
      <c r="KAN4" s="9"/>
      <c r="KAO4" s="9"/>
      <c r="KAP4" s="9"/>
      <c r="KAQ4" s="9"/>
      <c r="KAR4" s="9"/>
      <c r="KAS4" s="9"/>
      <c r="KAT4" s="9"/>
      <c r="KAU4" s="9"/>
      <c r="KAV4" s="9"/>
      <c r="KAW4" s="9"/>
      <c r="KAX4" s="9"/>
      <c r="KAY4" s="9"/>
      <c r="KAZ4" s="9"/>
      <c r="KBA4" s="9"/>
      <c r="KBB4" s="9"/>
      <c r="KBC4" s="9"/>
      <c r="KBD4" s="9"/>
      <c r="KBE4" s="9"/>
      <c r="KBF4" s="9"/>
      <c r="KBG4" s="9"/>
      <c r="KBH4" s="9"/>
      <c r="KBI4" s="9"/>
      <c r="KBJ4" s="9"/>
      <c r="KBK4" s="9"/>
      <c r="KBL4" s="9"/>
      <c r="KBM4" s="9"/>
      <c r="KBN4" s="9"/>
      <c r="KBO4" s="9"/>
      <c r="KBP4" s="9"/>
      <c r="KBQ4" s="9"/>
      <c r="KBR4" s="9"/>
      <c r="KBS4" s="9"/>
      <c r="KBT4" s="9"/>
      <c r="KBU4" s="9"/>
      <c r="KBV4" s="9"/>
      <c r="KBW4" s="9"/>
      <c r="KBX4" s="9"/>
      <c r="KBY4" s="9"/>
      <c r="KBZ4" s="9"/>
      <c r="KCA4" s="9"/>
      <c r="KCB4" s="9"/>
      <c r="KCC4" s="9"/>
      <c r="KCD4" s="9"/>
      <c r="KCE4" s="9"/>
      <c r="KCF4" s="9"/>
      <c r="KCG4" s="9"/>
      <c r="KCH4" s="9"/>
      <c r="KCI4" s="9"/>
      <c r="KCJ4" s="9"/>
      <c r="KCK4" s="9"/>
      <c r="KCL4" s="9"/>
      <c r="KCM4" s="9"/>
      <c r="KCN4" s="9"/>
      <c r="KCO4" s="9"/>
      <c r="KCP4" s="9"/>
      <c r="KCQ4" s="9"/>
      <c r="KCR4" s="9"/>
      <c r="KCS4" s="9"/>
      <c r="KCT4" s="9"/>
      <c r="KCU4" s="9"/>
      <c r="KCV4" s="9"/>
      <c r="KCW4" s="9"/>
      <c r="KCX4" s="9"/>
      <c r="KCY4" s="9"/>
      <c r="KCZ4" s="9"/>
      <c r="KDA4" s="9"/>
      <c r="KDB4" s="9"/>
      <c r="KDC4" s="9"/>
      <c r="KDD4" s="9"/>
      <c r="KDE4" s="9"/>
      <c r="KDF4" s="9"/>
      <c r="KDG4" s="9"/>
      <c r="KDH4" s="9"/>
      <c r="KDI4" s="9"/>
      <c r="KDJ4" s="9"/>
      <c r="KDK4" s="9"/>
      <c r="KDL4" s="9"/>
      <c r="KDM4" s="9"/>
      <c r="KDN4" s="9"/>
      <c r="KDO4" s="9"/>
      <c r="KDP4" s="9"/>
      <c r="KDQ4" s="9"/>
      <c r="KDR4" s="9"/>
      <c r="KDS4" s="9"/>
      <c r="KDT4" s="9"/>
      <c r="KDU4" s="9"/>
      <c r="KDV4" s="9"/>
      <c r="KDW4" s="9"/>
      <c r="KDX4" s="9"/>
      <c r="KDY4" s="9"/>
      <c r="KDZ4" s="9"/>
      <c r="KEA4" s="9"/>
      <c r="KEB4" s="9"/>
      <c r="KEC4" s="9"/>
      <c r="KED4" s="9"/>
      <c r="KEE4" s="9"/>
      <c r="KEF4" s="9"/>
      <c r="KEG4" s="9"/>
      <c r="KEH4" s="9"/>
      <c r="KEI4" s="9"/>
      <c r="KEJ4" s="9"/>
      <c r="KEK4" s="9"/>
      <c r="KEL4" s="9"/>
      <c r="KEM4" s="9"/>
      <c r="KEN4" s="9"/>
      <c r="KEO4" s="9"/>
      <c r="KEP4" s="9"/>
      <c r="KEQ4" s="9"/>
      <c r="KER4" s="9"/>
      <c r="KES4" s="9"/>
      <c r="KET4" s="9"/>
      <c r="KEU4" s="9"/>
      <c r="KEV4" s="9"/>
      <c r="KEW4" s="9"/>
      <c r="KEX4" s="9"/>
      <c r="KEY4" s="9"/>
      <c r="KEZ4" s="9"/>
      <c r="KFA4" s="9"/>
      <c r="KFB4" s="9"/>
      <c r="KFC4" s="9"/>
      <c r="KFD4" s="9"/>
      <c r="KFE4" s="9"/>
      <c r="KFF4" s="9"/>
      <c r="KFG4" s="9"/>
      <c r="KFH4" s="9"/>
      <c r="KFI4" s="9"/>
      <c r="KFJ4" s="9"/>
      <c r="KFK4" s="9"/>
      <c r="KFL4" s="9"/>
      <c r="KFM4" s="9"/>
      <c r="KFN4" s="9"/>
      <c r="KFO4" s="9"/>
      <c r="KFP4" s="9"/>
      <c r="KFQ4" s="9"/>
      <c r="KFR4" s="9"/>
      <c r="KFS4" s="9"/>
      <c r="KFT4" s="9"/>
      <c r="KFU4" s="9"/>
      <c r="KFV4" s="9"/>
      <c r="KFW4" s="9"/>
      <c r="KFX4" s="9"/>
      <c r="KFY4" s="9"/>
      <c r="KFZ4" s="9"/>
      <c r="KGA4" s="9"/>
      <c r="KGB4" s="9"/>
      <c r="KGC4" s="9"/>
      <c r="KGD4" s="9"/>
      <c r="KGE4" s="9"/>
      <c r="KGF4" s="9"/>
      <c r="KGG4" s="9"/>
      <c r="KGH4" s="9"/>
      <c r="KGI4" s="9"/>
      <c r="KGJ4" s="9"/>
      <c r="KGK4" s="9"/>
      <c r="KGL4" s="9"/>
      <c r="KGM4" s="9"/>
      <c r="KGN4" s="9"/>
      <c r="KGO4" s="9"/>
      <c r="KGP4" s="9"/>
      <c r="KGQ4" s="9"/>
      <c r="KGR4" s="9"/>
      <c r="KGS4" s="9"/>
      <c r="KGT4" s="9"/>
      <c r="KGU4" s="9"/>
      <c r="KGV4" s="9"/>
      <c r="KGW4" s="9"/>
      <c r="KGX4" s="9"/>
      <c r="KGY4" s="9"/>
      <c r="KGZ4" s="9"/>
      <c r="KHA4" s="9"/>
      <c r="KHB4" s="9"/>
      <c r="KHC4" s="9"/>
      <c r="KHD4" s="9"/>
      <c r="KHE4" s="9"/>
      <c r="KHF4" s="9"/>
      <c r="KHG4" s="9"/>
      <c r="KHH4" s="9"/>
      <c r="KHI4" s="9"/>
      <c r="KHJ4" s="9"/>
      <c r="KHK4" s="9"/>
      <c r="KHL4" s="9"/>
      <c r="KHM4" s="9"/>
      <c r="KHN4" s="9"/>
      <c r="KHO4" s="9"/>
      <c r="KHP4" s="9"/>
      <c r="KHQ4" s="9"/>
      <c r="KHR4" s="9"/>
      <c r="KHS4" s="9"/>
      <c r="KHT4" s="9"/>
      <c r="KHU4" s="9"/>
      <c r="KHV4" s="9"/>
      <c r="KHW4" s="9"/>
      <c r="KHX4" s="9"/>
      <c r="KHY4" s="9"/>
      <c r="KHZ4" s="9"/>
      <c r="KIA4" s="9"/>
      <c r="KIB4" s="9"/>
      <c r="KIC4" s="9"/>
      <c r="KID4" s="9"/>
      <c r="KIE4" s="9"/>
      <c r="KIF4" s="9"/>
      <c r="KIG4" s="9"/>
      <c r="KIH4" s="9"/>
      <c r="KII4" s="9"/>
      <c r="KIJ4" s="9"/>
      <c r="KIK4" s="9"/>
      <c r="KIL4" s="9"/>
      <c r="KIM4" s="9"/>
      <c r="KIN4" s="9"/>
      <c r="KIO4" s="9"/>
      <c r="KIP4" s="9"/>
      <c r="KIQ4" s="9"/>
      <c r="KIR4" s="9"/>
      <c r="KIS4" s="9"/>
      <c r="KIT4" s="9"/>
      <c r="KIU4" s="9"/>
      <c r="KIV4" s="9"/>
      <c r="KIW4" s="9"/>
      <c r="KIX4" s="9"/>
      <c r="KIY4" s="9"/>
      <c r="KIZ4" s="9"/>
      <c r="KJA4" s="9"/>
      <c r="KJB4" s="9"/>
      <c r="KJC4" s="9"/>
      <c r="KJD4" s="9"/>
      <c r="KJE4" s="9"/>
      <c r="KJF4" s="9"/>
      <c r="KJG4" s="9"/>
      <c r="KJH4" s="9"/>
      <c r="KJI4" s="9"/>
      <c r="KJJ4" s="9"/>
      <c r="KJK4" s="9"/>
      <c r="KJL4" s="9"/>
      <c r="KJM4" s="9"/>
      <c r="KJN4" s="9"/>
      <c r="KJO4" s="9"/>
      <c r="KJP4" s="9"/>
      <c r="KJQ4" s="9"/>
      <c r="KJR4" s="9"/>
      <c r="KJS4" s="9"/>
      <c r="KJT4" s="9"/>
      <c r="KJU4" s="9"/>
      <c r="KJV4" s="9"/>
      <c r="KJW4" s="9"/>
      <c r="KJX4" s="9"/>
      <c r="KJY4" s="9"/>
      <c r="KJZ4" s="9"/>
      <c r="KKA4" s="9"/>
      <c r="KKB4" s="9"/>
      <c r="KKC4" s="9"/>
      <c r="KKD4" s="9"/>
      <c r="KKE4" s="9"/>
      <c r="KKF4" s="9"/>
      <c r="KKG4" s="9"/>
      <c r="KKH4" s="9"/>
      <c r="KKI4" s="9"/>
      <c r="KKJ4" s="9"/>
      <c r="KKK4" s="9"/>
      <c r="KKL4" s="9"/>
      <c r="KKM4" s="9"/>
      <c r="KKN4" s="9"/>
      <c r="KKO4" s="9"/>
      <c r="KKP4" s="9"/>
      <c r="KKQ4" s="9"/>
      <c r="KKR4" s="9"/>
      <c r="KKS4" s="9"/>
      <c r="KKT4" s="9"/>
      <c r="KKU4" s="9"/>
      <c r="KKV4" s="9"/>
      <c r="KKW4" s="9"/>
      <c r="KKX4" s="9"/>
      <c r="KKY4" s="9"/>
      <c r="KKZ4" s="9"/>
      <c r="KLA4" s="9"/>
      <c r="KLB4" s="9"/>
      <c r="KLC4" s="9"/>
      <c r="KLD4" s="9"/>
      <c r="KLE4" s="9"/>
      <c r="KLF4" s="9"/>
      <c r="KLG4" s="9"/>
      <c r="KLH4" s="9"/>
      <c r="KLI4" s="9"/>
      <c r="KLJ4" s="9"/>
      <c r="KLK4" s="9"/>
      <c r="KLL4" s="9"/>
      <c r="KLM4" s="9"/>
      <c r="KLN4" s="9"/>
      <c r="KLO4" s="9"/>
      <c r="KLP4" s="9"/>
      <c r="KLQ4" s="9"/>
      <c r="KLR4" s="9"/>
      <c r="KLS4" s="9"/>
      <c r="KLT4" s="9"/>
      <c r="KLU4" s="9"/>
      <c r="KLV4" s="9"/>
      <c r="KLW4" s="9"/>
      <c r="KLX4" s="9"/>
      <c r="KLY4" s="9"/>
      <c r="KLZ4" s="9"/>
      <c r="KMA4" s="9"/>
      <c r="KMB4" s="9"/>
      <c r="KMC4" s="9"/>
      <c r="KMD4" s="9"/>
      <c r="KME4" s="9"/>
      <c r="KMF4" s="9"/>
      <c r="KMG4" s="9"/>
      <c r="KMH4" s="9"/>
      <c r="KMI4" s="9"/>
      <c r="KMJ4" s="9"/>
      <c r="KMK4" s="9"/>
      <c r="KML4" s="9"/>
      <c r="KMM4" s="9"/>
      <c r="KMN4" s="9"/>
      <c r="KMO4" s="9"/>
      <c r="KMP4" s="9"/>
      <c r="KMQ4" s="9"/>
      <c r="KMR4" s="9"/>
      <c r="KMS4" s="9"/>
      <c r="KMT4" s="9"/>
      <c r="KMU4" s="9"/>
      <c r="KMV4" s="9"/>
      <c r="KMW4" s="9"/>
      <c r="KMX4" s="9"/>
      <c r="KMY4" s="9"/>
      <c r="KMZ4" s="9"/>
      <c r="KNA4" s="9"/>
      <c r="KNB4" s="9"/>
      <c r="KNC4" s="9"/>
      <c r="KND4" s="9"/>
      <c r="KNE4" s="9"/>
      <c r="KNF4" s="9"/>
      <c r="KNG4" s="9"/>
      <c r="KNH4" s="9"/>
      <c r="KNI4" s="9"/>
      <c r="KNJ4" s="9"/>
      <c r="KNK4" s="9"/>
      <c r="KNL4" s="9"/>
      <c r="KNM4" s="9"/>
      <c r="KNN4" s="9"/>
      <c r="KNO4" s="9"/>
      <c r="KNP4" s="9"/>
      <c r="KNQ4" s="9"/>
      <c r="KNR4" s="9"/>
      <c r="KNS4" s="9"/>
      <c r="KNT4" s="9"/>
      <c r="KNU4" s="9"/>
      <c r="KNV4" s="9"/>
      <c r="KNW4" s="9"/>
      <c r="KNX4" s="9"/>
      <c r="KNY4" s="9"/>
      <c r="KNZ4" s="9"/>
      <c r="KOA4" s="9"/>
      <c r="KOB4" s="9"/>
      <c r="KOC4" s="9"/>
      <c r="KOD4" s="9"/>
      <c r="KOE4" s="9"/>
      <c r="KOF4" s="9"/>
      <c r="KOG4" s="9"/>
      <c r="KOH4" s="9"/>
      <c r="KOI4" s="9"/>
      <c r="KOJ4" s="9"/>
      <c r="KOK4" s="9"/>
      <c r="KOL4" s="9"/>
      <c r="KOM4" s="9"/>
      <c r="KON4" s="9"/>
      <c r="KOO4" s="9"/>
      <c r="KOP4" s="9"/>
      <c r="KOQ4" s="9"/>
      <c r="KOR4" s="9"/>
      <c r="KOS4" s="9"/>
      <c r="KOT4" s="9"/>
      <c r="KOU4" s="9"/>
      <c r="KOV4" s="9"/>
      <c r="KOW4" s="9"/>
      <c r="KOX4" s="9"/>
      <c r="KOY4" s="9"/>
      <c r="KOZ4" s="9"/>
      <c r="KPA4" s="9"/>
      <c r="KPB4" s="9"/>
      <c r="KPC4" s="9"/>
      <c r="KPD4" s="9"/>
      <c r="KPE4" s="9"/>
      <c r="KPF4" s="9"/>
      <c r="KPG4" s="9"/>
      <c r="KPH4" s="9"/>
      <c r="KPI4" s="9"/>
      <c r="KPJ4" s="9"/>
      <c r="KPK4" s="9"/>
      <c r="KPL4" s="9"/>
      <c r="KPM4" s="9"/>
      <c r="KPN4" s="9"/>
      <c r="KPO4" s="9"/>
      <c r="KPP4" s="9"/>
      <c r="KPQ4" s="9"/>
      <c r="KPR4" s="9"/>
      <c r="KPS4" s="9"/>
      <c r="KPT4" s="9"/>
      <c r="KPU4" s="9"/>
      <c r="KPV4" s="9"/>
      <c r="KPW4" s="9"/>
      <c r="KPX4" s="9"/>
      <c r="KPY4" s="9"/>
      <c r="KPZ4" s="9"/>
      <c r="KQA4" s="9"/>
      <c r="KQB4" s="9"/>
      <c r="KQC4" s="9"/>
      <c r="KQD4" s="9"/>
      <c r="KQE4" s="9"/>
      <c r="KQF4" s="9"/>
      <c r="KQG4" s="9"/>
      <c r="KQH4" s="9"/>
      <c r="KQI4" s="9"/>
      <c r="KQJ4" s="9"/>
      <c r="KQK4" s="9"/>
      <c r="KQL4" s="9"/>
      <c r="KQM4" s="9"/>
      <c r="KQN4" s="9"/>
      <c r="KQO4" s="9"/>
      <c r="KQP4" s="9"/>
      <c r="KQQ4" s="9"/>
      <c r="KQR4" s="9"/>
      <c r="KQS4" s="9"/>
      <c r="KQT4" s="9"/>
      <c r="KQU4" s="9"/>
      <c r="KQV4" s="9"/>
      <c r="KQW4" s="9"/>
      <c r="KQX4" s="9"/>
      <c r="KQY4" s="9"/>
      <c r="KQZ4" s="9"/>
      <c r="KRA4" s="9"/>
      <c r="KRB4" s="9"/>
      <c r="KRC4" s="9"/>
      <c r="KRD4" s="9"/>
      <c r="KRE4" s="9"/>
      <c r="KRF4" s="9"/>
      <c r="KRG4" s="9"/>
      <c r="KRH4" s="9"/>
      <c r="KRI4" s="9"/>
      <c r="KRJ4" s="9"/>
      <c r="KRK4" s="9"/>
      <c r="KRL4" s="9"/>
      <c r="KRM4" s="9"/>
      <c r="KRN4" s="9"/>
      <c r="KRO4" s="9"/>
      <c r="KRP4" s="9"/>
      <c r="KRQ4" s="9"/>
      <c r="KRR4" s="9"/>
      <c r="KRS4" s="9"/>
      <c r="KRT4" s="9"/>
      <c r="KRU4" s="9"/>
      <c r="KRV4" s="9"/>
      <c r="KRW4" s="9"/>
      <c r="KRX4" s="9"/>
      <c r="KRY4" s="9"/>
      <c r="KRZ4" s="9"/>
      <c r="KSA4" s="9"/>
      <c r="KSB4" s="9"/>
      <c r="KSC4" s="9"/>
      <c r="KSD4" s="9"/>
      <c r="KSE4" s="9"/>
      <c r="KSF4" s="9"/>
      <c r="KSG4" s="9"/>
      <c r="KSH4" s="9"/>
      <c r="KSI4" s="9"/>
      <c r="KSJ4" s="9"/>
      <c r="KSK4" s="9"/>
      <c r="KSL4" s="9"/>
      <c r="KSM4" s="9"/>
      <c r="KSN4" s="9"/>
      <c r="KSO4" s="9"/>
      <c r="KSP4" s="9"/>
      <c r="KSQ4" s="9"/>
      <c r="KSR4" s="9"/>
      <c r="KSS4" s="9"/>
      <c r="KST4" s="9"/>
      <c r="KSU4" s="9"/>
      <c r="KSV4" s="9"/>
      <c r="KSW4" s="9"/>
      <c r="KSX4" s="9"/>
      <c r="KSY4" s="9"/>
      <c r="KSZ4" s="9"/>
      <c r="KTA4" s="9"/>
      <c r="KTB4" s="9"/>
      <c r="KTC4" s="9"/>
      <c r="KTD4" s="9"/>
      <c r="KTE4" s="9"/>
      <c r="KTF4" s="9"/>
      <c r="KTG4" s="9"/>
      <c r="KTH4" s="9"/>
      <c r="KTI4" s="9"/>
      <c r="KTJ4" s="9"/>
      <c r="KTK4" s="9"/>
      <c r="KTL4" s="9"/>
      <c r="KTM4" s="9"/>
      <c r="KTN4" s="9"/>
      <c r="KTO4" s="9"/>
      <c r="KTP4" s="9"/>
      <c r="KTQ4" s="9"/>
      <c r="KTR4" s="9"/>
      <c r="KTS4" s="9"/>
      <c r="KTT4" s="9"/>
      <c r="KTU4" s="9"/>
      <c r="KTV4" s="9"/>
      <c r="KTW4" s="9"/>
      <c r="KTX4" s="9"/>
      <c r="KTY4" s="9"/>
      <c r="KTZ4" s="9"/>
      <c r="KUA4" s="9"/>
      <c r="KUB4" s="9"/>
      <c r="KUC4" s="9"/>
      <c r="KUD4" s="9"/>
      <c r="KUE4" s="9"/>
      <c r="KUF4" s="9"/>
      <c r="KUG4" s="9"/>
      <c r="KUH4" s="9"/>
      <c r="KUI4" s="9"/>
      <c r="KUJ4" s="9"/>
      <c r="KUK4" s="9"/>
      <c r="KUL4" s="9"/>
      <c r="KUM4" s="9"/>
      <c r="KUN4" s="9"/>
      <c r="KUO4" s="9"/>
      <c r="KUP4" s="9"/>
      <c r="KUQ4" s="9"/>
      <c r="KUR4" s="9"/>
      <c r="KUS4" s="9"/>
      <c r="KUT4" s="9"/>
      <c r="KUU4" s="9"/>
      <c r="KUV4" s="9"/>
      <c r="KUW4" s="9"/>
      <c r="KUX4" s="9"/>
      <c r="KUY4" s="9"/>
      <c r="KUZ4" s="9"/>
      <c r="KVA4" s="9"/>
      <c r="KVB4" s="9"/>
      <c r="KVC4" s="9"/>
      <c r="KVD4" s="9"/>
      <c r="KVE4" s="9"/>
      <c r="KVF4" s="9"/>
      <c r="KVG4" s="9"/>
      <c r="KVH4" s="9"/>
      <c r="KVI4" s="9"/>
      <c r="KVJ4" s="9"/>
      <c r="KVK4" s="9"/>
      <c r="KVL4" s="9"/>
      <c r="KVM4" s="9"/>
      <c r="KVN4" s="9"/>
      <c r="KVO4" s="9"/>
      <c r="KVP4" s="9"/>
      <c r="KVQ4" s="9"/>
      <c r="KVR4" s="9"/>
      <c r="KVS4" s="9"/>
      <c r="KVT4" s="9"/>
      <c r="KVU4" s="9"/>
      <c r="KVV4" s="9"/>
      <c r="KVW4" s="9"/>
      <c r="KVX4" s="9"/>
      <c r="KVY4" s="9"/>
      <c r="KVZ4" s="9"/>
      <c r="KWA4" s="9"/>
      <c r="KWB4" s="9"/>
      <c r="KWC4" s="9"/>
      <c r="KWD4" s="9"/>
      <c r="KWE4" s="9"/>
      <c r="KWF4" s="9"/>
      <c r="KWG4" s="9"/>
      <c r="KWH4" s="9"/>
      <c r="KWI4" s="9"/>
      <c r="KWJ4" s="9"/>
      <c r="KWK4" s="9"/>
      <c r="KWL4" s="9"/>
      <c r="KWM4" s="9"/>
      <c r="KWN4" s="9"/>
      <c r="KWO4" s="9"/>
      <c r="KWP4" s="9"/>
      <c r="KWQ4" s="9"/>
      <c r="KWR4" s="9"/>
      <c r="KWS4" s="9"/>
      <c r="KWT4" s="9"/>
      <c r="KWU4" s="9"/>
      <c r="KWV4" s="9"/>
      <c r="KWW4" s="9"/>
      <c r="KWX4" s="9"/>
      <c r="KWY4" s="9"/>
      <c r="KWZ4" s="9"/>
      <c r="KXA4" s="9"/>
      <c r="KXB4" s="9"/>
      <c r="KXC4" s="9"/>
      <c r="KXD4" s="9"/>
      <c r="KXE4" s="9"/>
      <c r="KXF4" s="9"/>
      <c r="KXG4" s="9"/>
      <c r="KXH4" s="9"/>
      <c r="KXI4" s="9"/>
      <c r="KXJ4" s="9"/>
      <c r="KXK4" s="9"/>
      <c r="KXL4" s="9"/>
      <c r="KXM4" s="9"/>
      <c r="KXN4" s="9"/>
      <c r="KXO4" s="9"/>
      <c r="KXP4" s="9"/>
      <c r="KXQ4" s="9"/>
      <c r="KXR4" s="9"/>
      <c r="KXS4" s="9"/>
      <c r="KXT4" s="9"/>
      <c r="KXU4" s="9"/>
      <c r="KXV4" s="9"/>
      <c r="KXW4" s="9"/>
      <c r="KXX4" s="9"/>
      <c r="KXY4" s="9"/>
      <c r="KXZ4" s="9"/>
      <c r="KYA4" s="9"/>
      <c r="KYB4" s="9"/>
      <c r="KYC4" s="9"/>
      <c r="KYD4" s="9"/>
      <c r="KYE4" s="9"/>
      <c r="KYF4" s="9"/>
      <c r="KYG4" s="9"/>
      <c r="KYH4" s="9"/>
      <c r="KYI4" s="9"/>
      <c r="KYJ4" s="9"/>
      <c r="KYK4" s="9"/>
      <c r="KYL4" s="9"/>
      <c r="KYM4" s="9"/>
      <c r="KYN4" s="9"/>
      <c r="KYO4" s="9"/>
      <c r="KYP4" s="9"/>
      <c r="KYQ4" s="9"/>
      <c r="KYR4" s="9"/>
      <c r="KYS4" s="9"/>
      <c r="KYT4" s="9"/>
      <c r="KYU4" s="9"/>
      <c r="KYV4" s="9"/>
      <c r="KYW4" s="9"/>
      <c r="KYX4" s="9"/>
      <c r="KYY4" s="9"/>
      <c r="KYZ4" s="9"/>
      <c r="KZA4" s="9"/>
      <c r="KZB4" s="9"/>
      <c r="KZC4" s="9"/>
      <c r="KZD4" s="9"/>
      <c r="KZE4" s="9"/>
      <c r="KZF4" s="9"/>
      <c r="KZG4" s="9"/>
      <c r="KZH4" s="9"/>
      <c r="KZI4" s="9"/>
      <c r="KZJ4" s="9"/>
      <c r="KZK4" s="9"/>
      <c r="KZL4" s="9"/>
      <c r="KZM4" s="9"/>
      <c r="KZN4" s="9"/>
      <c r="KZO4" s="9"/>
      <c r="KZP4" s="9"/>
      <c r="KZQ4" s="9"/>
      <c r="KZR4" s="9"/>
      <c r="KZS4" s="9"/>
      <c r="KZT4" s="9"/>
      <c r="KZU4" s="9"/>
      <c r="KZV4" s="9"/>
      <c r="KZW4" s="9"/>
      <c r="KZX4" s="9"/>
      <c r="KZY4" s="9"/>
      <c r="KZZ4" s="9"/>
      <c r="LAA4" s="9"/>
      <c r="LAB4" s="9"/>
      <c r="LAC4" s="9"/>
      <c r="LAD4" s="9"/>
      <c r="LAE4" s="9"/>
      <c r="LAF4" s="9"/>
      <c r="LAG4" s="9"/>
      <c r="LAH4" s="9"/>
      <c r="LAI4" s="9"/>
      <c r="LAJ4" s="9"/>
      <c r="LAK4" s="9"/>
      <c r="LAL4" s="9"/>
      <c r="LAM4" s="9"/>
      <c r="LAN4" s="9"/>
      <c r="LAO4" s="9"/>
      <c r="LAP4" s="9"/>
      <c r="LAQ4" s="9"/>
      <c r="LAR4" s="9"/>
      <c r="LAS4" s="9"/>
      <c r="LAT4" s="9"/>
      <c r="LAU4" s="9"/>
      <c r="LAV4" s="9"/>
      <c r="LAW4" s="9"/>
      <c r="LAX4" s="9"/>
      <c r="LAY4" s="9"/>
      <c r="LAZ4" s="9"/>
      <c r="LBA4" s="9"/>
      <c r="LBB4" s="9"/>
      <c r="LBC4" s="9"/>
      <c r="LBD4" s="9"/>
      <c r="LBE4" s="9"/>
      <c r="LBF4" s="9"/>
      <c r="LBG4" s="9"/>
      <c r="LBH4" s="9"/>
      <c r="LBI4" s="9"/>
      <c r="LBJ4" s="9"/>
      <c r="LBK4" s="9"/>
      <c r="LBL4" s="9"/>
      <c r="LBM4" s="9"/>
      <c r="LBN4" s="9"/>
      <c r="LBO4" s="9"/>
      <c r="LBP4" s="9"/>
      <c r="LBQ4" s="9"/>
      <c r="LBR4" s="9"/>
      <c r="LBS4" s="9"/>
      <c r="LBT4" s="9"/>
      <c r="LBU4" s="9"/>
      <c r="LBV4" s="9"/>
      <c r="LBW4" s="9"/>
      <c r="LBX4" s="9"/>
      <c r="LBY4" s="9"/>
      <c r="LBZ4" s="9"/>
      <c r="LCA4" s="9"/>
      <c r="LCB4" s="9"/>
      <c r="LCC4" s="9"/>
      <c r="LCD4" s="9"/>
      <c r="LCE4" s="9"/>
      <c r="LCF4" s="9"/>
      <c r="LCG4" s="9"/>
      <c r="LCH4" s="9"/>
      <c r="LCI4" s="9"/>
      <c r="LCJ4" s="9"/>
      <c r="LCK4" s="9"/>
      <c r="LCL4" s="9"/>
      <c r="LCM4" s="9"/>
      <c r="LCN4" s="9"/>
      <c r="LCO4" s="9"/>
      <c r="LCP4" s="9"/>
      <c r="LCQ4" s="9"/>
      <c r="LCR4" s="9"/>
      <c r="LCS4" s="9"/>
      <c r="LCT4" s="9"/>
      <c r="LCU4" s="9"/>
      <c r="LCV4" s="9"/>
      <c r="LCW4" s="9"/>
      <c r="LCX4" s="9"/>
      <c r="LCY4" s="9"/>
      <c r="LCZ4" s="9"/>
      <c r="LDA4" s="9"/>
      <c r="LDB4" s="9"/>
      <c r="LDC4" s="9"/>
      <c r="LDD4" s="9"/>
      <c r="LDE4" s="9"/>
      <c r="LDF4" s="9"/>
      <c r="LDG4" s="9"/>
      <c r="LDH4" s="9"/>
      <c r="LDI4" s="9"/>
      <c r="LDJ4" s="9"/>
      <c r="LDK4" s="9"/>
      <c r="LDL4" s="9"/>
      <c r="LDM4" s="9"/>
      <c r="LDN4" s="9"/>
      <c r="LDO4" s="9"/>
      <c r="LDP4" s="9"/>
      <c r="LDQ4" s="9"/>
      <c r="LDR4" s="9"/>
      <c r="LDS4" s="9"/>
      <c r="LDT4" s="9"/>
      <c r="LDU4" s="9"/>
      <c r="LDV4" s="9"/>
      <c r="LDW4" s="9"/>
      <c r="LDX4" s="9"/>
      <c r="LDY4" s="9"/>
      <c r="LDZ4" s="9"/>
      <c r="LEA4" s="9"/>
      <c r="LEB4" s="9"/>
      <c r="LEC4" s="9"/>
      <c r="LED4" s="9"/>
      <c r="LEE4" s="9"/>
      <c r="LEF4" s="9"/>
      <c r="LEG4" s="9"/>
      <c r="LEH4" s="9"/>
      <c r="LEI4" s="9"/>
      <c r="LEJ4" s="9"/>
      <c r="LEK4" s="9"/>
      <c r="LEL4" s="9"/>
      <c r="LEM4" s="9"/>
      <c r="LEN4" s="9"/>
      <c r="LEO4" s="9"/>
      <c r="LEP4" s="9"/>
      <c r="LEQ4" s="9"/>
      <c r="LER4" s="9"/>
      <c r="LES4" s="9"/>
      <c r="LET4" s="9"/>
      <c r="LEU4" s="9"/>
      <c r="LEV4" s="9"/>
      <c r="LEW4" s="9"/>
      <c r="LEX4" s="9"/>
      <c r="LEY4" s="9"/>
      <c r="LEZ4" s="9"/>
      <c r="LFA4" s="9"/>
      <c r="LFB4" s="9"/>
      <c r="LFC4" s="9"/>
      <c r="LFD4" s="9"/>
      <c r="LFE4" s="9"/>
      <c r="LFF4" s="9"/>
      <c r="LFG4" s="9"/>
      <c r="LFH4" s="9"/>
      <c r="LFI4" s="9"/>
      <c r="LFJ4" s="9"/>
      <c r="LFK4" s="9"/>
      <c r="LFL4" s="9"/>
      <c r="LFM4" s="9"/>
      <c r="LFN4" s="9"/>
      <c r="LFO4" s="9"/>
      <c r="LFP4" s="9"/>
      <c r="LFQ4" s="9"/>
      <c r="LFR4" s="9"/>
      <c r="LFS4" s="9"/>
      <c r="LFT4" s="9"/>
      <c r="LFU4" s="9"/>
      <c r="LFV4" s="9"/>
      <c r="LFW4" s="9"/>
      <c r="LFX4" s="9"/>
      <c r="LFY4" s="9"/>
      <c r="LFZ4" s="9"/>
      <c r="LGA4" s="9"/>
      <c r="LGB4" s="9"/>
      <c r="LGC4" s="9"/>
      <c r="LGD4" s="9"/>
      <c r="LGE4" s="9"/>
      <c r="LGF4" s="9"/>
      <c r="LGG4" s="9"/>
      <c r="LGH4" s="9"/>
      <c r="LGI4" s="9"/>
      <c r="LGJ4" s="9"/>
      <c r="LGK4" s="9"/>
      <c r="LGL4" s="9"/>
      <c r="LGM4" s="9"/>
      <c r="LGN4" s="9"/>
      <c r="LGO4" s="9"/>
      <c r="LGP4" s="9"/>
      <c r="LGQ4" s="9"/>
      <c r="LGR4" s="9"/>
      <c r="LGS4" s="9"/>
      <c r="LGT4" s="9"/>
      <c r="LGU4" s="9"/>
      <c r="LGV4" s="9"/>
      <c r="LGW4" s="9"/>
      <c r="LGX4" s="9"/>
      <c r="LGY4" s="9"/>
      <c r="LGZ4" s="9"/>
      <c r="LHA4" s="9"/>
      <c r="LHB4" s="9"/>
      <c r="LHC4" s="9"/>
      <c r="LHD4" s="9"/>
      <c r="LHE4" s="9"/>
      <c r="LHF4" s="9"/>
      <c r="LHG4" s="9"/>
      <c r="LHH4" s="9"/>
      <c r="LHI4" s="9"/>
      <c r="LHJ4" s="9"/>
      <c r="LHK4" s="9"/>
      <c r="LHL4" s="9"/>
      <c r="LHM4" s="9"/>
      <c r="LHN4" s="9"/>
      <c r="LHO4" s="9"/>
      <c r="LHP4" s="9"/>
      <c r="LHQ4" s="9"/>
      <c r="LHR4" s="9"/>
      <c r="LHS4" s="9"/>
      <c r="LHT4" s="9"/>
      <c r="LHU4" s="9"/>
      <c r="LHV4" s="9"/>
      <c r="LHW4" s="9"/>
      <c r="LHX4" s="9"/>
      <c r="LHY4" s="9"/>
      <c r="LHZ4" s="9"/>
      <c r="LIA4" s="9"/>
      <c r="LIB4" s="9"/>
      <c r="LIC4" s="9"/>
      <c r="LID4" s="9"/>
      <c r="LIE4" s="9"/>
      <c r="LIF4" s="9"/>
      <c r="LIG4" s="9"/>
      <c r="LIH4" s="9"/>
      <c r="LII4" s="9"/>
      <c r="LIJ4" s="9"/>
      <c r="LIK4" s="9"/>
      <c r="LIL4" s="9"/>
      <c r="LIM4" s="9"/>
      <c r="LIN4" s="9"/>
      <c r="LIO4" s="9"/>
      <c r="LIP4" s="9"/>
      <c r="LIQ4" s="9"/>
      <c r="LIR4" s="9"/>
      <c r="LIS4" s="9"/>
      <c r="LIT4" s="9"/>
      <c r="LIU4" s="9"/>
      <c r="LIV4" s="9"/>
      <c r="LIW4" s="9"/>
      <c r="LIX4" s="9"/>
      <c r="LIY4" s="9"/>
      <c r="LIZ4" s="9"/>
      <c r="LJA4" s="9"/>
      <c r="LJB4" s="9"/>
      <c r="LJC4" s="9"/>
      <c r="LJD4" s="9"/>
      <c r="LJE4" s="9"/>
      <c r="LJF4" s="9"/>
      <c r="LJG4" s="9"/>
      <c r="LJH4" s="9"/>
      <c r="LJI4" s="9"/>
      <c r="LJJ4" s="9"/>
      <c r="LJK4" s="9"/>
      <c r="LJL4" s="9"/>
      <c r="LJM4" s="9"/>
      <c r="LJN4" s="9"/>
      <c r="LJO4" s="9"/>
      <c r="LJP4" s="9"/>
      <c r="LJQ4" s="9"/>
      <c r="LJR4" s="9"/>
      <c r="LJS4" s="9"/>
      <c r="LJT4" s="9"/>
      <c r="LJU4" s="9"/>
      <c r="LJV4" s="9"/>
      <c r="LJW4" s="9"/>
      <c r="LJX4" s="9"/>
      <c r="LJY4" s="9"/>
      <c r="LJZ4" s="9"/>
      <c r="LKA4" s="9"/>
      <c r="LKB4" s="9"/>
      <c r="LKC4" s="9"/>
      <c r="LKD4" s="9"/>
      <c r="LKE4" s="9"/>
      <c r="LKF4" s="9"/>
      <c r="LKG4" s="9"/>
      <c r="LKH4" s="9"/>
      <c r="LKI4" s="9"/>
      <c r="LKJ4" s="9"/>
      <c r="LKK4" s="9"/>
      <c r="LKL4" s="9"/>
      <c r="LKM4" s="9"/>
      <c r="LKN4" s="9"/>
      <c r="LKO4" s="9"/>
      <c r="LKP4" s="9"/>
      <c r="LKQ4" s="9"/>
      <c r="LKR4" s="9"/>
      <c r="LKS4" s="9"/>
      <c r="LKT4" s="9"/>
      <c r="LKU4" s="9"/>
      <c r="LKV4" s="9"/>
      <c r="LKW4" s="9"/>
      <c r="LKX4" s="9"/>
      <c r="LKY4" s="9"/>
      <c r="LKZ4" s="9"/>
      <c r="LLA4" s="9"/>
      <c r="LLB4" s="9"/>
      <c r="LLC4" s="9"/>
      <c r="LLD4" s="9"/>
      <c r="LLE4" s="9"/>
      <c r="LLF4" s="9"/>
      <c r="LLG4" s="9"/>
      <c r="LLH4" s="9"/>
      <c r="LLI4" s="9"/>
      <c r="LLJ4" s="9"/>
      <c r="LLK4" s="9"/>
      <c r="LLL4" s="9"/>
      <c r="LLM4" s="9"/>
      <c r="LLN4" s="9"/>
      <c r="LLO4" s="9"/>
      <c r="LLP4" s="9"/>
      <c r="LLQ4" s="9"/>
      <c r="LLR4" s="9"/>
      <c r="LLS4" s="9"/>
      <c r="LLT4" s="9"/>
      <c r="LLU4" s="9"/>
      <c r="LLV4" s="9"/>
      <c r="LLW4" s="9"/>
      <c r="LLX4" s="9"/>
      <c r="LLY4" s="9"/>
      <c r="LLZ4" s="9"/>
      <c r="LMA4" s="9"/>
      <c r="LMB4" s="9"/>
      <c r="LMC4" s="9"/>
      <c r="LMD4" s="9"/>
      <c r="LME4" s="9"/>
      <c r="LMF4" s="9"/>
      <c r="LMG4" s="9"/>
      <c r="LMH4" s="9"/>
      <c r="LMI4" s="9"/>
      <c r="LMJ4" s="9"/>
      <c r="LMK4" s="9"/>
      <c r="LML4" s="9"/>
      <c r="LMM4" s="9"/>
      <c r="LMN4" s="9"/>
      <c r="LMO4" s="9"/>
      <c r="LMP4" s="9"/>
      <c r="LMQ4" s="9"/>
      <c r="LMR4" s="9"/>
      <c r="LMS4" s="9"/>
      <c r="LMT4" s="9"/>
      <c r="LMU4" s="9"/>
      <c r="LMV4" s="9"/>
      <c r="LMW4" s="9"/>
      <c r="LMX4" s="9"/>
      <c r="LMY4" s="9"/>
      <c r="LMZ4" s="9"/>
      <c r="LNA4" s="9"/>
      <c r="LNB4" s="9"/>
      <c r="LNC4" s="9"/>
      <c r="LND4" s="9"/>
      <c r="LNE4" s="9"/>
      <c r="LNF4" s="9"/>
      <c r="LNG4" s="9"/>
      <c r="LNH4" s="9"/>
      <c r="LNI4" s="9"/>
      <c r="LNJ4" s="9"/>
      <c r="LNK4" s="9"/>
      <c r="LNL4" s="9"/>
      <c r="LNM4" s="9"/>
      <c r="LNN4" s="9"/>
      <c r="LNO4" s="9"/>
      <c r="LNP4" s="9"/>
      <c r="LNQ4" s="9"/>
      <c r="LNR4" s="9"/>
      <c r="LNS4" s="9"/>
      <c r="LNT4" s="9"/>
      <c r="LNU4" s="9"/>
      <c r="LNV4" s="9"/>
      <c r="LNW4" s="9"/>
      <c r="LNX4" s="9"/>
      <c r="LNY4" s="9"/>
      <c r="LNZ4" s="9"/>
      <c r="LOA4" s="9"/>
      <c r="LOB4" s="9"/>
      <c r="LOC4" s="9"/>
      <c r="LOD4" s="9"/>
      <c r="LOE4" s="9"/>
      <c r="LOF4" s="9"/>
      <c r="LOG4" s="9"/>
      <c r="LOH4" s="9"/>
      <c r="LOI4" s="9"/>
      <c r="LOJ4" s="9"/>
      <c r="LOK4" s="9"/>
      <c r="LOL4" s="9"/>
      <c r="LOM4" s="9"/>
      <c r="LON4" s="9"/>
      <c r="LOO4" s="9"/>
      <c r="LOP4" s="9"/>
      <c r="LOQ4" s="9"/>
      <c r="LOR4" s="9"/>
      <c r="LOS4" s="9"/>
      <c r="LOT4" s="9"/>
      <c r="LOU4" s="9"/>
      <c r="LOV4" s="9"/>
      <c r="LOW4" s="9"/>
      <c r="LOX4" s="9"/>
      <c r="LOY4" s="9"/>
      <c r="LOZ4" s="9"/>
      <c r="LPA4" s="9"/>
      <c r="LPB4" s="9"/>
      <c r="LPC4" s="9"/>
      <c r="LPD4" s="9"/>
      <c r="LPE4" s="9"/>
      <c r="LPF4" s="9"/>
      <c r="LPG4" s="9"/>
      <c r="LPH4" s="9"/>
      <c r="LPI4" s="9"/>
      <c r="LPJ4" s="9"/>
      <c r="LPK4" s="9"/>
      <c r="LPL4" s="9"/>
      <c r="LPM4" s="9"/>
      <c r="LPN4" s="9"/>
      <c r="LPO4" s="9"/>
      <c r="LPP4" s="9"/>
      <c r="LPQ4" s="9"/>
      <c r="LPR4" s="9"/>
      <c r="LPS4" s="9"/>
      <c r="LPT4" s="9"/>
      <c r="LPU4" s="9"/>
      <c r="LPV4" s="9"/>
      <c r="LPW4" s="9"/>
      <c r="LPX4" s="9"/>
      <c r="LPY4" s="9"/>
      <c r="LPZ4" s="9"/>
      <c r="LQA4" s="9"/>
      <c r="LQB4" s="9"/>
      <c r="LQC4" s="9"/>
      <c r="LQD4" s="9"/>
      <c r="LQE4" s="9"/>
      <c r="LQF4" s="9"/>
      <c r="LQG4" s="9"/>
      <c r="LQH4" s="9"/>
      <c r="LQI4" s="9"/>
      <c r="LQJ4" s="9"/>
      <c r="LQK4" s="9"/>
      <c r="LQL4" s="9"/>
      <c r="LQM4" s="9"/>
      <c r="LQN4" s="9"/>
      <c r="LQO4" s="9"/>
      <c r="LQP4" s="9"/>
      <c r="LQQ4" s="9"/>
      <c r="LQR4" s="9"/>
      <c r="LQS4" s="9"/>
      <c r="LQT4" s="9"/>
      <c r="LQU4" s="9"/>
      <c r="LQV4" s="9"/>
      <c r="LQW4" s="9"/>
      <c r="LQX4" s="9"/>
      <c r="LQY4" s="9"/>
      <c r="LQZ4" s="9"/>
      <c r="LRA4" s="9"/>
      <c r="LRB4" s="9"/>
      <c r="LRC4" s="9"/>
      <c r="LRD4" s="9"/>
      <c r="LRE4" s="9"/>
      <c r="LRF4" s="9"/>
      <c r="LRG4" s="9"/>
      <c r="LRH4" s="9"/>
      <c r="LRI4" s="9"/>
      <c r="LRJ4" s="9"/>
      <c r="LRK4" s="9"/>
      <c r="LRL4" s="9"/>
      <c r="LRM4" s="9"/>
      <c r="LRN4" s="9"/>
      <c r="LRO4" s="9"/>
      <c r="LRP4" s="9"/>
      <c r="LRQ4" s="9"/>
      <c r="LRR4" s="9"/>
      <c r="LRS4" s="9"/>
      <c r="LRT4" s="9"/>
      <c r="LRU4" s="9"/>
      <c r="LRV4" s="9"/>
      <c r="LRW4" s="9"/>
      <c r="LRX4" s="9"/>
      <c r="LRY4" s="9"/>
      <c r="LRZ4" s="9"/>
      <c r="LSA4" s="9"/>
      <c r="LSB4" s="9"/>
      <c r="LSC4" s="9"/>
      <c r="LSD4" s="9"/>
      <c r="LSE4" s="9"/>
      <c r="LSF4" s="9"/>
      <c r="LSG4" s="9"/>
      <c r="LSH4" s="9"/>
      <c r="LSI4" s="9"/>
      <c r="LSJ4" s="9"/>
      <c r="LSK4" s="9"/>
      <c r="LSL4" s="9"/>
      <c r="LSM4" s="9"/>
      <c r="LSN4" s="9"/>
      <c r="LSO4" s="9"/>
      <c r="LSP4" s="9"/>
      <c r="LSQ4" s="9"/>
      <c r="LSR4" s="9"/>
      <c r="LSS4" s="9"/>
      <c r="LST4" s="9"/>
      <c r="LSU4" s="9"/>
      <c r="LSV4" s="9"/>
      <c r="LSW4" s="9"/>
      <c r="LSX4" s="9"/>
      <c r="LSY4" s="9"/>
      <c r="LSZ4" s="9"/>
      <c r="LTA4" s="9"/>
      <c r="LTB4" s="9"/>
      <c r="LTC4" s="9"/>
      <c r="LTD4" s="9"/>
      <c r="LTE4" s="9"/>
      <c r="LTF4" s="9"/>
      <c r="LTG4" s="9"/>
      <c r="LTH4" s="9"/>
      <c r="LTI4" s="9"/>
      <c r="LTJ4" s="9"/>
      <c r="LTK4" s="9"/>
      <c r="LTL4" s="9"/>
      <c r="LTM4" s="9"/>
      <c r="LTN4" s="9"/>
      <c r="LTO4" s="9"/>
      <c r="LTP4" s="9"/>
      <c r="LTQ4" s="9"/>
      <c r="LTR4" s="9"/>
      <c r="LTS4" s="9"/>
      <c r="LTT4" s="9"/>
      <c r="LTU4" s="9"/>
      <c r="LTV4" s="9"/>
      <c r="LTW4" s="9"/>
      <c r="LTX4" s="9"/>
      <c r="LTY4" s="9"/>
      <c r="LTZ4" s="9"/>
      <c r="LUA4" s="9"/>
      <c r="LUB4" s="9"/>
      <c r="LUC4" s="9"/>
      <c r="LUD4" s="9"/>
      <c r="LUE4" s="9"/>
      <c r="LUF4" s="9"/>
      <c r="LUG4" s="9"/>
      <c r="LUH4" s="9"/>
      <c r="LUI4" s="9"/>
      <c r="LUJ4" s="9"/>
      <c r="LUK4" s="9"/>
      <c r="LUL4" s="9"/>
      <c r="LUM4" s="9"/>
      <c r="LUN4" s="9"/>
      <c r="LUO4" s="9"/>
      <c r="LUP4" s="9"/>
      <c r="LUQ4" s="9"/>
      <c r="LUR4" s="9"/>
      <c r="LUS4" s="9"/>
      <c r="LUT4" s="9"/>
      <c r="LUU4" s="9"/>
      <c r="LUV4" s="9"/>
      <c r="LUW4" s="9"/>
      <c r="LUX4" s="9"/>
      <c r="LUY4" s="9"/>
      <c r="LUZ4" s="9"/>
      <c r="LVA4" s="9"/>
      <c r="LVB4" s="9"/>
      <c r="LVC4" s="9"/>
      <c r="LVD4" s="9"/>
      <c r="LVE4" s="9"/>
      <c r="LVF4" s="9"/>
      <c r="LVG4" s="9"/>
      <c r="LVH4" s="9"/>
      <c r="LVI4" s="9"/>
      <c r="LVJ4" s="9"/>
      <c r="LVK4" s="9"/>
      <c r="LVL4" s="9"/>
      <c r="LVM4" s="9"/>
      <c r="LVN4" s="9"/>
      <c r="LVO4" s="9"/>
      <c r="LVP4" s="9"/>
      <c r="LVQ4" s="9"/>
      <c r="LVR4" s="9"/>
      <c r="LVS4" s="9"/>
      <c r="LVT4" s="9"/>
      <c r="LVU4" s="9"/>
      <c r="LVV4" s="9"/>
      <c r="LVW4" s="9"/>
      <c r="LVX4" s="9"/>
      <c r="LVY4" s="9"/>
      <c r="LVZ4" s="9"/>
      <c r="LWA4" s="9"/>
      <c r="LWB4" s="9"/>
      <c r="LWC4" s="9"/>
      <c r="LWD4" s="9"/>
      <c r="LWE4" s="9"/>
      <c r="LWF4" s="9"/>
      <c r="LWG4" s="9"/>
      <c r="LWH4" s="9"/>
      <c r="LWI4" s="9"/>
      <c r="LWJ4" s="9"/>
      <c r="LWK4" s="9"/>
      <c r="LWL4" s="9"/>
      <c r="LWM4" s="9"/>
      <c r="LWN4" s="9"/>
      <c r="LWO4" s="9"/>
      <c r="LWP4" s="9"/>
      <c r="LWQ4" s="9"/>
      <c r="LWR4" s="9"/>
      <c r="LWS4" s="9"/>
      <c r="LWT4" s="9"/>
      <c r="LWU4" s="9"/>
      <c r="LWV4" s="9"/>
      <c r="LWW4" s="9"/>
      <c r="LWX4" s="9"/>
      <c r="LWY4" s="9"/>
      <c r="LWZ4" s="9"/>
      <c r="LXA4" s="9"/>
      <c r="LXB4" s="9"/>
      <c r="LXC4" s="9"/>
      <c r="LXD4" s="9"/>
      <c r="LXE4" s="9"/>
      <c r="LXF4" s="9"/>
      <c r="LXG4" s="9"/>
      <c r="LXH4" s="9"/>
      <c r="LXI4" s="9"/>
      <c r="LXJ4" s="9"/>
      <c r="LXK4" s="9"/>
      <c r="LXL4" s="9"/>
      <c r="LXM4" s="9"/>
      <c r="LXN4" s="9"/>
      <c r="LXO4" s="9"/>
      <c r="LXP4" s="9"/>
      <c r="LXQ4" s="9"/>
      <c r="LXR4" s="9"/>
      <c r="LXS4" s="9"/>
      <c r="LXT4" s="9"/>
      <c r="LXU4" s="9"/>
      <c r="LXV4" s="9"/>
      <c r="LXW4" s="9"/>
      <c r="LXX4" s="9"/>
      <c r="LXY4" s="9"/>
      <c r="LXZ4" s="9"/>
      <c r="LYA4" s="9"/>
      <c r="LYB4" s="9"/>
      <c r="LYC4" s="9"/>
      <c r="LYD4" s="9"/>
      <c r="LYE4" s="9"/>
      <c r="LYF4" s="9"/>
      <c r="LYG4" s="9"/>
      <c r="LYH4" s="9"/>
      <c r="LYI4" s="9"/>
      <c r="LYJ4" s="9"/>
      <c r="LYK4" s="9"/>
      <c r="LYL4" s="9"/>
      <c r="LYM4" s="9"/>
      <c r="LYN4" s="9"/>
      <c r="LYO4" s="9"/>
      <c r="LYP4" s="9"/>
      <c r="LYQ4" s="9"/>
      <c r="LYR4" s="9"/>
      <c r="LYS4" s="9"/>
      <c r="LYT4" s="9"/>
      <c r="LYU4" s="9"/>
      <c r="LYV4" s="9"/>
      <c r="LYW4" s="9"/>
      <c r="LYX4" s="9"/>
      <c r="LYY4" s="9"/>
      <c r="LYZ4" s="9"/>
      <c r="LZA4" s="9"/>
      <c r="LZB4" s="9"/>
      <c r="LZC4" s="9"/>
      <c r="LZD4" s="9"/>
      <c r="LZE4" s="9"/>
      <c r="LZF4" s="9"/>
      <c r="LZG4" s="9"/>
      <c r="LZH4" s="9"/>
      <c r="LZI4" s="9"/>
      <c r="LZJ4" s="9"/>
      <c r="LZK4" s="9"/>
      <c r="LZL4" s="9"/>
      <c r="LZM4" s="9"/>
      <c r="LZN4" s="9"/>
      <c r="LZO4" s="9"/>
      <c r="LZP4" s="9"/>
      <c r="LZQ4" s="9"/>
      <c r="LZR4" s="9"/>
      <c r="LZS4" s="9"/>
      <c r="LZT4" s="9"/>
      <c r="LZU4" s="9"/>
      <c r="LZV4" s="9"/>
      <c r="LZW4" s="9"/>
      <c r="LZX4" s="9"/>
      <c r="LZY4" s="9"/>
      <c r="LZZ4" s="9"/>
      <c r="MAA4" s="9"/>
      <c r="MAB4" s="9"/>
      <c r="MAC4" s="9"/>
      <c r="MAD4" s="9"/>
      <c r="MAE4" s="9"/>
      <c r="MAF4" s="9"/>
      <c r="MAG4" s="9"/>
      <c r="MAH4" s="9"/>
      <c r="MAI4" s="9"/>
      <c r="MAJ4" s="9"/>
      <c r="MAK4" s="9"/>
      <c r="MAL4" s="9"/>
      <c r="MAM4" s="9"/>
      <c r="MAN4" s="9"/>
      <c r="MAO4" s="9"/>
      <c r="MAP4" s="9"/>
      <c r="MAQ4" s="9"/>
      <c r="MAR4" s="9"/>
      <c r="MAS4" s="9"/>
      <c r="MAT4" s="9"/>
      <c r="MAU4" s="9"/>
      <c r="MAV4" s="9"/>
      <c r="MAW4" s="9"/>
      <c r="MAX4" s="9"/>
      <c r="MAY4" s="9"/>
      <c r="MAZ4" s="9"/>
      <c r="MBA4" s="9"/>
      <c r="MBB4" s="9"/>
      <c r="MBC4" s="9"/>
      <c r="MBD4" s="9"/>
      <c r="MBE4" s="9"/>
      <c r="MBF4" s="9"/>
      <c r="MBG4" s="9"/>
      <c r="MBH4" s="9"/>
      <c r="MBI4" s="9"/>
      <c r="MBJ4" s="9"/>
      <c r="MBK4" s="9"/>
      <c r="MBL4" s="9"/>
      <c r="MBM4" s="9"/>
      <c r="MBN4" s="9"/>
      <c r="MBO4" s="9"/>
      <c r="MBP4" s="9"/>
      <c r="MBQ4" s="9"/>
      <c r="MBR4" s="9"/>
      <c r="MBS4" s="9"/>
      <c r="MBT4" s="9"/>
      <c r="MBU4" s="9"/>
      <c r="MBV4" s="9"/>
      <c r="MBW4" s="9"/>
      <c r="MBX4" s="9"/>
      <c r="MBY4" s="9"/>
      <c r="MBZ4" s="9"/>
      <c r="MCA4" s="9"/>
      <c r="MCB4" s="9"/>
      <c r="MCC4" s="9"/>
      <c r="MCD4" s="9"/>
      <c r="MCE4" s="9"/>
      <c r="MCF4" s="9"/>
      <c r="MCG4" s="9"/>
      <c r="MCH4" s="9"/>
      <c r="MCI4" s="9"/>
      <c r="MCJ4" s="9"/>
      <c r="MCK4" s="9"/>
      <c r="MCL4" s="9"/>
      <c r="MCM4" s="9"/>
      <c r="MCN4" s="9"/>
      <c r="MCO4" s="9"/>
      <c r="MCP4" s="9"/>
      <c r="MCQ4" s="9"/>
      <c r="MCR4" s="9"/>
      <c r="MCS4" s="9"/>
      <c r="MCT4" s="9"/>
      <c r="MCU4" s="9"/>
      <c r="MCV4" s="9"/>
      <c r="MCW4" s="9"/>
      <c r="MCX4" s="9"/>
      <c r="MCY4" s="9"/>
      <c r="MCZ4" s="9"/>
      <c r="MDA4" s="9"/>
      <c r="MDB4" s="9"/>
      <c r="MDC4" s="9"/>
      <c r="MDD4" s="9"/>
      <c r="MDE4" s="9"/>
      <c r="MDF4" s="9"/>
      <c r="MDG4" s="9"/>
      <c r="MDH4" s="9"/>
      <c r="MDI4" s="9"/>
      <c r="MDJ4" s="9"/>
      <c r="MDK4" s="9"/>
      <c r="MDL4" s="9"/>
      <c r="MDM4" s="9"/>
      <c r="MDN4" s="9"/>
      <c r="MDO4" s="9"/>
      <c r="MDP4" s="9"/>
      <c r="MDQ4" s="9"/>
      <c r="MDR4" s="9"/>
      <c r="MDS4" s="9"/>
      <c r="MDT4" s="9"/>
      <c r="MDU4" s="9"/>
      <c r="MDV4" s="9"/>
      <c r="MDW4" s="9"/>
      <c r="MDX4" s="9"/>
      <c r="MDY4" s="9"/>
      <c r="MDZ4" s="9"/>
      <c r="MEA4" s="9"/>
      <c r="MEB4" s="9"/>
      <c r="MEC4" s="9"/>
      <c r="MED4" s="9"/>
      <c r="MEE4" s="9"/>
      <c r="MEF4" s="9"/>
      <c r="MEG4" s="9"/>
      <c r="MEH4" s="9"/>
      <c r="MEI4" s="9"/>
      <c r="MEJ4" s="9"/>
      <c r="MEK4" s="9"/>
      <c r="MEL4" s="9"/>
      <c r="MEM4" s="9"/>
      <c r="MEN4" s="9"/>
      <c r="MEO4" s="9"/>
      <c r="MEP4" s="9"/>
      <c r="MEQ4" s="9"/>
      <c r="MER4" s="9"/>
      <c r="MES4" s="9"/>
      <c r="MET4" s="9"/>
      <c r="MEU4" s="9"/>
      <c r="MEV4" s="9"/>
      <c r="MEW4" s="9"/>
      <c r="MEX4" s="9"/>
      <c r="MEY4" s="9"/>
      <c r="MEZ4" s="9"/>
      <c r="MFA4" s="9"/>
      <c r="MFB4" s="9"/>
      <c r="MFC4" s="9"/>
      <c r="MFD4" s="9"/>
      <c r="MFE4" s="9"/>
      <c r="MFF4" s="9"/>
      <c r="MFG4" s="9"/>
      <c r="MFH4" s="9"/>
      <c r="MFI4" s="9"/>
      <c r="MFJ4" s="9"/>
      <c r="MFK4" s="9"/>
      <c r="MFL4" s="9"/>
      <c r="MFM4" s="9"/>
      <c r="MFN4" s="9"/>
      <c r="MFO4" s="9"/>
      <c r="MFP4" s="9"/>
      <c r="MFQ4" s="9"/>
      <c r="MFR4" s="9"/>
      <c r="MFS4" s="9"/>
      <c r="MFT4" s="9"/>
      <c r="MFU4" s="9"/>
      <c r="MFV4" s="9"/>
      <c r="MFW4" s="9"/>
      <c r="MFX4" s="9"/>
      <c r="MFY4" s="9"/>
      <c r="MFZ4" s="9"/>
      <c r="MGA4" s="9"/>
      <c r="MGB4" s="9"/>
      <c r="MGC4" s="9"/>
      <c r="MGD4" s="9"/>
      <c r="MGE4" s="9"/>
      <c r="MGF4" s="9"/>
      <c r="MGG4" s="9"/>
      <c r="MGH4" s="9"/>
      <c r="MGI4" s="9"/>
      <c r="MGJ4" s="9"/>
      <c r="MGK4" s="9"/>
      <c r="MGL4" s="9"/>
      <c r="MGM4" s="9"/>
      <c r="MGN4" s="9"/>
      <c r="MGO4" s="9"/>
      <c r="MGP4" s="9"/>
      <c r="MGQ4" s="9"/>
      <c r="MGR4" s="9"/>
      <c r="MGS4" s="9"/>
      <c r="MGT4" s="9"/>
      <c r="MGU4" s="9"/>
      <c r="MGV4" s="9"/>
      <c r="MGW4" s="9"/>
      <c r="MGX4" s="9"/>
      <c r="MGY4" s="9"/>
      <c r="MGZ4" s="9"/>
      <c r="MHA4" s="9"/>
      <c r="MHB4" s="9"/>
      <c r="MHC4" s="9"/>
      <c r="MHD4" s="9"/>
      <c r="MHE4" s="9"/>
      <c r="MHF4" s="9"/>
      <c r="MHG4" s="9"/>
      <c r="MHH4" s="9"/>
      <c r="MHI4" s="9"/>
      <c r="MHJ4" s="9"/>
      <c r="MHK4" s="9"/>
      <c r="MHL4" s="9"/>
      <c r="MHM4" s="9"/>
      <c r="MHN4" s="9"/>
      <c r="MHO4" s="9"/>
      <c r="MHP4" s="9"/>
      <c r="MHQ4" s="9"/>
      <c r="MHR4" s="9"/>
      <c r="MHS4" s="9"/>
      <c r="MHT4" s="9"/>
      <c r="MHU4" s="9"/>
      <c r="MHV4" s="9"/>
      <c r="MHW4" s="9"/>
      <c r="MHX4" s="9"/>
      <c r="MHY4" s="9"/>
      <c r="MHZ4" s="9"/>
      <c r="MIA4" s="9"/>
      <c r="MIB4" s="9"/>
      <c r="MIC4" s="9"/>
      <c r="MID4" s="9"/>
      <c r="MIE4" s="9"/>
      <c r="MIF4" s="9"/>
      <c r="MIG4" s="9"/>
      <c r="MIH4" s="9"/>
      <c r="MII4" s="9"/>
      <c r="MIJ4" s="9"/>
      <c r="MIK4" s="9"/>
      <c r="MIL4" s="9"/>
      <c r="MIM4" s="9"/>
      <c r="MIN4" s="9"/>
      <c r="MIO4" s="9"/>
      <c r="MIP4" s="9"/>
      <c r="MIQ4" s="9"/>
      <c r="MIR4" s="9"/>
      <c r="MIS4" s="9"/>
      <c r="MIT4" s="9"/>
      <c r="MIU4" s="9"/>
      <c r="MIV4" s="9"/>
      <c r="MIW4" s="9"/>
      <c r="MIX4" s="9"/>
      <c r="MIY4" s="9"/>
      <c r="MIZ4" s="9"/>
      <c r="MJA4" s="9"/>
      <c r="MJB4" s="9"/>
      <c r="MJC4" s="9"/>
      <c r="MJD4" s="9"/>
      <c r="MJE4" s="9"/>
      <c r="MJF4" s="9"/>
      <c r="MJG4" s="9"/>
      <c r="MJH4" s="9"/>
      <c r="MJI4" s="9"/>
      <c r="MJJ4" s="9"/>
      <c r="MJK4" s="9"/>
      <c r="MJL4" s="9"/>
      <c r="MJM4" s="9"/>
      <c r="MJN4" s="9"/>
      <c r="MJO4" s="9"/>
      <c r="MJP4" s="9"/>
      <c r="MJQ4" s="9"/>
      <c r="MJR4" s="9"/>
      <c r="MJS4" s="9"/>
      <c r="MJT4" s="9"/>
      <c r="MJU4" s="9"/>
      <c r="MJV4" s="9"/>
      <c r="MJW4" s="9"/>
      <c r="MJX4" s="9"/>
      <c r="MJY4" s="9"/>
      <c r="MJZ4" s="9"/>
      <c r="MKA4" s="9"/>
      <c r="MKB4" s="9"/>
      <c r="MKC4" s="9"/>
      <c r="MKD4" s="9"/>
      <c r="MKE4" s="9"/>
      <c r="MKF4" s="9"/>
      <c r="MKG4" s="9"/>
      <c r="MKH4" s="9"/>
      <c r="MKI4" s="9"/>
      <c r="MKJ4" s="9"/>
      <c r="MKK4" s="9"/>
      <c r="MKL4" s="9"/>
      <c r="MKM4" s="9"/>
      <c r="MKN4" s="9"/>
      <c r="MKO4" s="9"/>
      <c r="MKP4" s="9"/>
      <c r="MKQ4" s="9"/>
      <c r="MKR4" s="9"/>
      <c r="MKS4" s="9"/>
      <c r="MKT4" s="9"/>
      <c r="MKU4" s="9"/>
      <c r="MKV4" s="9"/>
      <c r="MKW4" s="9"/>
      <c r="MKX4" s="9"/>
      <c r="MKY4" s="9"/>
      <c r="MKZ4" s="9"/>
      <c r="MLA4" s="9"/>
      <c r="MLB4" s="9"/>
      <c r="MLC4" s="9"/>
      <c r="MLD4" s="9"/>
      <c r="MLE4" s="9"/>
      <c r="MLF4" s="9"/>
      <c r="MLG4" s="9"/>
      <c r="MLH4" s="9"/>
      <c r="MLI4" s="9"/>
      <c r="MLJ4" s="9"/>
      <c r="MLK4" s="9"/>
      <c r="MLL4" s="9"/>
      <c r="MLM4" s="9"/>
      <c r="MLN4" s="9"/>
      <c r="MLO4" s="9"/>
      <c r="MLP4" s="9"/>
      <c r="MLQ4" s="9"/>
      <c r="MLR4" s="9"/>
      <c r="MLS4" s="9"/>
      <c r="MLT4" s="9"/>
      <c r="MLU4" s="9"/>
      <c r="MLV4" s="9"/>
      <c r="MLW4" s="9"/>
      <c r="MLX4" s="9"/>
      <c r="MLY4" s="9"/>
      <c r="MLZ4" s="9"/>
      <c r="MMA4" s="9"/>
      <c r="MMB4" s="9"/>
      <c r="MMC4" s="9"/>
      <c r="MMD4" s="9"/>
      <c r="MME4" s="9"/>
      <c r="MMF4" s="9"/>
      <c r="MMG4" s="9"/>
      <c r="MMH4" s="9"/>
      <c r="MMI4" s="9"/>
      <c r="MMJ4" s="9"/>
      <c r="MMK4" s="9"/>
      <c r="MML4" s="9"/>
      <c r="MMM4" s="9"/>
      <c r="MMN4" s="9"/>
      <c r="MMO4" s="9"/>
      <c r="MMP4" s="9"/>
      <c r="MMQ4" s="9"/>
      <c r="MMR4" s="9"/>
      <c r="MMS4" s="9"/>
      <c r="MMT4" s="9"/>
      <c r="MMU4" s="9"/>
      <c r="MMV4" s="9"/>
      <c r="MMW4" s="9"/>
      <c r="MMX4" s="9"/>
      <c r="MMY4" s="9"/>
      <c r="MMZ4" s="9"/>
      <c r="MNA4" s="9"/>
      <c r="MNB4" s="9"/>
      <c r="MNC4" s="9"/>
      <c r="MND4" s="9"/>
      <c r="MNE4" s="9"/>
      <c r="MNF4" s="9"/>
      <c r="MNG4" s="9"/>
      <c r="MNH4" s="9"/>
      <c r="MNI4" s="9"/>
      <c r="MNJ4" s="9"/>
      <c r="MNK4" s="9"/>
      <c r="MNL4" s="9"/>
      <c r="MNM4" s="9"/>
      <c r="MNN4" s="9"/>
      <c r="MNO4" s="9"/>
      <c r="MNP4" s="9"/>
      <c r="MNQ4" s="9"/>
      <c r="MNR4" s="9"/>
      <c r="MNS4" s="9"/>
      <c r="MNT4" s="9"/>
      <c r="MNU4" s="9"/>
      <c r="MNV4" s="9"/>
      <c r="MNW4" s="9"/>
      <c r="MNX4" s="9"/>
      <c r="MNY4" s="9"/>
      <c r="MNZ4" s="9"/>
      <c r="MOA4" s="9"/>
      <c r="MOB4" s="9"/>
      <c r="MOC4" s="9"/>
      <c r="MOD4" s="9"/>
      <c r="MOE4" s="9"/>
      <c r="MOF4" s="9"/>
      <c r="MOG4" s="9"/>
      <c r="MOH4" s="9"/>
      <c r="MOI4" s="9"/>
      <c r="MOJ4" s="9"/>
      <c r="MOK4" s="9"/>
      <c r="MOL4" s="9"/>
      <c r="MOM4" s="9"/>
      <c r="MON4" s="9"/>
      <c r="MOO4" s="9"/>
      <c r="MOP4" s="9"/>
      <c r="MOQ4" s="9"/>
      <c r="MOR4" s="9"/>
      <c r="MOS4" s="9"/>
      <c r="MOT4" s="9"/>
      <c r="MOU4" s="9"/>
      <c r="MOV4" s="9"/>
      <c r="MOW4" s="9"/>
      <c r="MOX4" s="9"/>
      <c r="MOY4" s="9"/>
      <c r="MOZ4" s="9"/>
      <c r="MPA4" s="9"/>
      <c r="MPB4" s="9"/>
      <c r="MPC4" s="9"/>
      <c r="MPD4" s="9"/>
      <c r="MPE4" s="9"/>
      <c r="MPF4" s="9"/>
      <c r="MPG4" s="9"/>
      <c r="MPH4" s="9"/>
      <c r="MPI4" s="9"/>
      <c r="MPJ4" s="9"/>
      <c r="MPK4" s="9"/>
      <c r="MPL4" s="9"/>
      <c r="MPM4" s="9"/>
      <c r="MPN4" s="9"/>
      <c r="MPO4" s="9"/>
      <c r="MPP4" s="9"/>
      <c r="MPQ4" s="9"/>
      <c r="MPR4" s="9"/>
      <c r="MPS4" s="9"/>
      <c r="MPT4" s="9"/>
      <c r="MPU4" s="9"/>
      <c r="MPV4" s="9"/>
      <c r="MPW4" s="9"/>
      <c r="MPX4" s="9"/>
      <c r="MPY4" s="9"/>
      <c r="MPZ4" s="9"/>
      <c r="MQA4" s="9"/>
      <c r="MQB4" s="9"/>
      <c r="MQC4" s="9"/>
      <c r="MQD4" s="9"/>
      <c r="MQE4" s="9"/>
      <c r="MQF4" s="9"/>
      <c r="MQG4" s="9"/>
      <c r="MQH4" s="9"/>
      <c r="MQI4" s="9"/>
      <c r="MQJ4" s="9"/>
      <c r="MQK4" s="9"/>
      <c r="MQL4" s="9"/>
      <c r="MQM4" s="9"/>
      <c r="MQN4" s="9"/>
      <c r="MQO4" s="9"/>
      <c r="MQP4" s="9"/>
      <c r="MQQ4" s="9"/>
      <c r="MQR4" s="9"/>
      <c r="MQS4" s="9"/>
      <c r="MQT4" s="9"/>
      <c r="MQU4" s="9"/>
      <c r="MQV4" s="9"/>
      <c r="MQW4" s="9"/>
      <c r="MQX4" s="9"/>
      <c r="MQY4" s="9"/>
      <c r="MQZ4" s="9"/>
      <c r="MRA4" s="9"/>
      <c r="MRB4" s="9"/>
      <c r="MRC4" s="9"/>
      <c r="MRD4" s="9"/>
      <c r="MRE4" s="9"/>
      <c r="MRF4" s="9"/>
      <c r="MRG4" s="9"/>
      <c r="MRH4" s="9"/>
      <c r="MRI4" s="9"/>
      <c r="MRJ4" s="9"/>
      <c r="MRK4" s="9"/>
      <c r="MRL4" s="9"/>
      <c r="MRM4" s="9"/>
      <c r="MRN4" s="9"/>
      <c r="MRO4" s="9"/>
      <c r="MRP4" s="9"/>
      <c r="MRQ4" s="9"/>
      <c r="MRR4" s="9"/>
      <c r="MRS4" s="9"/>
      <c r="MRT4" s="9"/>
      <c r="MRU4" s="9"/>
      <c r="MRV4" s="9"/>
      <c r="MRW4" s="9"/>
      <c r="MRX4" s="9"/>
      <c r="MRY4" s="9"/>
      <c r="MRZ4" s="9"/>
      <c r="MSA4" s="9"/>
      <c r="MSB4" s="9"/>
      <c r="MSC4" s="9"/>
      <c r="MSD4" s="9"/>
      <c r="MSE4" s="9"/>
      <c r="MSF4" s="9"/>
      <c r="MSG4" s="9"/>
      <c r="MSH4" s="9"/>
      <c r="MSI4" s="9"/>
      <c r="MSJ4" s="9"/>
      <c r="MSK4" s="9"/>
      <c r="MSL4" s="9"/>
      <c r="MSM4" s="9"/>
      <c r="MSN4" s="9"/>
      <c r="MSO4" s="9"/>
      <c r="MSP4" s="9"/>
      <c r="MSQ4" s="9"/>
      <c r="MSR4" s="9"/>
      <c r="MSS4" s="9"/>
      <c r="MST4" s="9"/>
      <c r="MSU4" s="9"/>
      <c r="MSV4" s="9"/>
      <c r="MSW4" s="9"/>
      <c r="MSX4" s="9"/>
      <c r="MSY4" s="9"/>
      <c r="MSZ4" s="9"/>
      <c r="MTA4" s="9"/>
      <c r="MTB4" s="9"/>
      <c r="MTC4" s="9"/>
      <c r="MTD4" s="9"/>
      <c r="MTE4" s="9"/>
      <c r="MTF4" s="9"/>
      <c r="MTG4" s="9"/>
      <c r="MTH4" s="9"/>
      <c r="MTI4" s="9"/>
      <c r="MTJ4" s="9"/>
      <c r="MTK4" s="9"/>
      <c r="MTL4" s="9"/>
      <c r="MTM4" s="9"/>
      <c r="MTN4" s="9"/>
      <c r="MTO4" s="9"/>
      <c r="MTP4" s="9"/>
      <c r="MTQ4" s="9"/>
      <c r="MTR4" s="9"/>
      <c r="MTS4" s="9"/>
      <c r="MTT4" s="9"/>
      <c r="MTU4" s="9"/>
      <c r="MTV4" s="9"/>
      <c r="MTW4" s="9"/>
      <c r="MTX4" s="9"/>
      <c r="MTY4" s="9"/>
      <c r="MTZ4" s="9"/>
      <c r="MUA4" s="9"/>
      <c r="MUB4" s="9"/>
      <c r="MUC4" s="9"/>
      <c r="MUD4" s="9"/>
      <c r="MUE4" s="9"/>
      <c r="MUF4" s="9"/>
      <c r="MUG4" s="9"/>
      <c r="MUH4" s="9"/>
      <c r="MUI4" s="9"/>
      <c r="MUJ4" s="9"/>
      <c r="MUK4" s="9"/>
      <c r="MUL4" s="9"/>
      <c r="MUM4" s="9"/>
      <c r="MUN4" s="9"/>
      <c r="MUO4" s="9"/>
      <c r="MUP4" s="9"/>
      <c r="MUQ4" s="9"/>
      <c r="MUR4" s="9"/>
      <c r="MUS4" s="9"/>
      <c r="MUT4" s="9"/>
      <c r="MUU4" s="9"/>
      <c r="MUV4" s="9"/>
      <c r="MUW4" s="9"/>
      <c r="MUX4" s="9"/>
      <c r="MUY4" s="9"/>
      <c r="MUZ4" s="9"/>
      <c r="MVA4" s="9"/>
      <c r="MVB4" s="9"/>
      <c r="MVC4" s="9"/>
      <c r="MVD4" s="9"/>
      <c r="MVE4" s="9"/>
      <c r="MVF4" s="9"/>
      <c r="MVG4" s="9"/>
      <c r="MVH4" s="9"/>
      <c r="MVI4" s="9"/>
      <c r="MVJ4" s="9"/>
      <c r="MVK4" s="9"/>
      <c r="MVL4" s="9"/>
      <c r="MVM4" s="9"/>
      <c r="MVN4" s="9"/>
      <c r="MVO4" s="9"/>
      <c r="MVP4" s="9"/>
      <c r="MVQ4" s="9"/>
      <c r="MVR4" s="9"/>
      <c r="MVS4" s="9"/>
      <c r="MVT4" s="9"/>
      <c r="MVU4" s="9"/>
      <c r="MVV4" s="9"/>
      <c r="MVW4" s="9"/>
      <c r="MVX4" s="9"/>
      <c r="MVY4" s="9"/>
      <c r="MVZ4" s="9"/>
      <c r="MWA4" s="9"/>
      <c r="MWB4" s="9"/>
      <c r="MWC4" s="9"/>
      <c r="MWD4" s="9"/>
      <c r="MWE4" s="9"/>
      <c r="MWF4" s="9"/>
      <c r="MWG4" s="9"/>
      <c r="MWH4" s="9"/>
      <c r="MWI4" s="9"/>
      <c r="MWJ4" s="9"/>
      <c r="MWK4" s="9"/>
      <c r="MWL4" s="9"/>
      <c r="MWM4" s="9"/>
      <c r="MWN4" s="9"/>
      <c r="MWO4" s="9"/>
      <c r="MWP4" s="9"/>
      <c r="MWQ4" s="9"/>
      <c r="MWR4" s="9"/>
      <c r="MWS4" s="9"/>
      <c r="MWT4" s="9"/>
      <c r="MWU4" s="9"/>
      <c r="MWV4" s="9"/>
      <c r="MWW4" s="9"/>
      <c r="MWX4" s="9"/>
      <c r="MWY4" s="9"/>
      <c r="MWZ4" s="9"/>
      <c r="MXA4" s="9"/>
      <c r="MXB4" s="9"/>
      <c r="MXC4" s="9"/>
      <c r="MXD4" s="9"/>
      <c r="MXE4" s="9"/>
      <c r="MXF4" s="9"/>
      <c r="MXG4" s="9"/>
      <c r="MXH4" s="9"/>
      <c r="MXI4" s="9"/>
      <c r="MXJ4" s="9"/>
      <c r="MXK4" s="9"/>
      <c r="MXL4" s="9"/>
      <c r="MXM4" s="9"/>
      <c r="MXN4" s="9"/>
      <c r="MXO4" s="9"/>
      <c r="MXP4" s="9"/>
      <c r="MXQ4" s="9"/>
      <c r="MXR4" s="9"/>
      <c r="MXS4" s="9"/>
      <c r="MXT4" s="9"/>
      <c r="MXU4" s="9"/>
      <c r="MXV4" s="9"/>
      <c r="MXW4" s="9"/>
      <c r="MXX4" s="9"/>
      <c r="MXY4" s="9"/>
      <c r="MXZ4" s="9"/>
      <c r="MYA4" s="9"/>
      <c r="MYB4" s="9"/>
      <c r="MYC4" s="9"/>
      <c r="MYD4" s="9"/>
      <c r="MYE4" s="9"/>
      <c r="MYF4" s="9"/>
      <c r="MYG4" s="9"/>
      <c r="MYH4" s="9"/>
      <c r="MYI4" s="9"/>
      <c r="MYJ4" s="9"/>
      <c r="MYK4" s="9"/>
      <c r="MYL4" s="9"/>
      <c r="MYM4" s="9"/>
      <c r="MYN4" s="9"/>
      <c r="MYO4" s="9"/>
      <c r="MYP4" s="9"/>
      <c r="MYQ4" s="9"/>
      <c r="MYR4" s="9"/>
      <c r="MYS4" s="9"/>
      <c r="MYT4" s="9"/>
      <c r="MYU4" s="9"/>
      <c r="MYV4" s="9"/>
      <c r="MYW4" s="9"/>
      <c r="MYX4" s="9"/>
      <c r="MYY4" s="9"/>
      <c r="MYZ4" s="9"/>
      <c r="MZA4" s="9"/>
      <c r="MZB4" s="9"/>
      <c r="MZC4" s="9"/>
      <c r="MZD4" s="9"/>
      <c r="MZE4" s="9"/>
      <c r="MZF4" s="9"/>
      <c r="MZG4" s="9"/>
      <c r="MZH4" s="9"/>
      <c r="MZI4" s="9"/>
      <c r="MZJ4" s="9"/>
      <c r="MZK4" s="9"/>
      <c r="MZL4" s="9"/>
      <c r="MZM4" s="9"/>
      <c r="MZN4" s="9"/>
      <c r="MZO4" s="9"/>
      <c r="MZP4" s="9"/>
      <c r="MZQ4" s="9"/>
      <c r="MZR4" s="9"/>
      <c r="MZS4" s="9"/>
      <c r="MZT4" s="9"/>
      <c r="MZU4" s="9"/>
      <c r="MZV4" s="9"/>
      <c r="MZW4" s="9"/>
      <c r="MZX4" s="9"/>
      <c r="MZY4" s="9"/>
      <c r="MZZ4" s="9"/>
      <c r="NAA4" s="9"/>
      <c r="NAB4" s="9"/>
      <c r="NAC4" s="9"/>
      <c r="NAD4" s="9"/>
      <c r="NAE4" s="9"/>
      <c r="NAF4" s="9"/>
      <c r="NAG4" s="9"/>
      <c r="NAH4" s="9"/>
      <c r="NAI4" s="9"/>
      <c r="NAJ4" s="9"/>
      <c r="NAK4" s="9"/>
      <c r="NAL4" s="9"/>
      <c r="NAM4" s="9"/>
      <c r="NAN4" s="9"/>
      <c r="NAO4" s="9"/>
      <c r="NAP4" s="9"/>
      <c r="NAQ4" s="9"/>
      <c r="NAR4" s="9"/>
      <c r="NAS4" s="9"/>
      <c r="NAT4" s="9"/>
      <c r="NAU4" s="9"/>
      <c r="NAV4" s="9"/>
      <c r="NAW4" s="9"/>
      <c r="NAX4" s="9"/>
      <c r="NAY4" s="9"/>
      <c r="NAZ4" s="9"/>
      <c r="NBA4" s="9"/>
      <c r="NBB4" s="9"/>
      <c r="NBC4" s="9"/>
      <c r="NBD4" s="9"/>
      <c r="NBE4" s="9"/>
      <c r="NBF4" s="9"/>
      <c r="NBG4" s="9"/>
      <c r="NBH4" s="9"/>
      <c r="NBI4" s="9"/>
      <c r="NBJ4" s="9"/>
      <c r="NBK4" s="9"/>
      <c r="NBL4" s="9"/>
      <c r="NBM4" s="9"/>
      <c r="NBN4" s="9"/>
      <c r="NBO4" s="9"/>
      <c r="NBP4" s="9"/>
      <c r="NBQ4" s="9"/>
      <c r="NBR4" s="9"/>
      <c r="NBS4" s="9"/>
      <c r="NBT4" s="9"/>
      <c r="NBU4" s="9"/>
      <c r="NBV4" s="9"/>
      <c r="NBW4" s="9"/>
      <c r="NBX4" s="9"/>
      <c r="NBY4" s="9"/>
      <c r="NBZ4" s="9"/>
      <c r="NCA4" s="9"/>
      <c r="NCB4" s="9"/>
      <c r="NCC4" s="9"/>
      <c r="NCD4" s="9"/>
      <c r="NCE4" s="9"/>
      <c r="NCF4" s="9"/>
      <c r="NCG4" s="9"/>
      <c r="NCH4" s="9"/>
      <c r="NCI4" s="9"/>
      <c r="NCJ4" s="9"/>
      <c r="NCK4" s="9"/>
      <c r="NCL4" s="9"/>
      <c r="NCM4" s="9"/>
      <c r="NCN4" s="9"/>
      <c r="NCO4" s="9"/>
      <c r="NCP4" s="9"/>
      <c r="NCQ4" s="9"/>
      <c r="NCR4" s="9"/>
      <c r="NCS4" s="9"/>
      <c r="NCT4" s="9"/>
      <c r="NCU4" s="9"/>
      <c r="NCV4" s="9"/>
      <c r="NCW4" s="9"/>
      <c r="NCX4" s="9"/>
      <c r="NCY4" s="9"/>
      <c r="NCZ4" s="9"/>
      <c r="NDA4" s="9"/>
      <c r="NDB4" s="9"/>
      <c r="NDC4" s="9"/>
      <c r="NDD4" s="9"/>
      <c r="NDE4" s="9"/>
      <c r="NDF4" s="9"/>
      <c r="NDG4" s="9"/>
      <c r="NDH4" s="9"/>
      <c r="NDI4" s="9"/>
      <c r="NDJ4" s="9"/>
      <c r="NDK4" s="9"/>
      <c r="NDL4" s="9"/>
      <c r="NDM4" s="9"/>
      <c r="NDN4" s="9"/>
      <c r="NDO4" s="9"/>
      <c r="NDP4" s="9"/>
      <c r="NDQ4" s="9"/>
      <c r="NDR4" s="9"/>
      <c r="NDS4" s="9"/>
      <c r="NDT4" s="9"/>
      <c r="NDU4" s="9"/>
      <c r="NDV4" s="9"/>
      <c r="NDW4" s="9"/>
      <c r="NDX4" s="9"/>
      <c r="NDY4" s="9"/>
      <c r="NDZ4" s="9"/>
      <c r="NEA4" s="9"/>
      <c r="NEB4" s="9"/>
      <c r="NEC4" s="9"/>
      <c r="NED4" s="9"/>
      <c r="NEE4" s="9"/>
      <c r="NEF4" s="9"/>
      <c r="NEG4" s="9"/>
      <c r="NEH4" s="9"/>
      <c r="NEI4" s="9"/>
      <c r="NEJ4" s="9"/>
      <c r="NEK4" s="9"/>
      <c r="NEL4" s="9"/>
      <c r="NEM4" s="9"/>
      <c r="NEN4" s="9"/>
      <c r="NEO4" s="9"/>
      <c r="NEP4" s="9"/>
      <c r="NEQ4" s="9"/>
      <c r="NER4" s="9"/>
      <c r="NES4" s="9"/>
      <c r="NET4" s="9"/>
      <c r="NEU4" s="9"/>
      <c r="NEV4" s="9"/>
      <c r="NEW4" s="9"/>
      <c r="NEX4" s="9"/>
      <c r="NEY4" s="9"/>
      <c r="NEZ4" s="9"/>
      <c r="NFA4" s="9"/>
      <c r="NFB4" s="9"/>
      <c r="NFC4" s="9"/>
      <c r="NFD4" s="9"/>
      <c r="NFE4" s="9"/>
      <c r="NFF4" s="9"/>
      <c r="NFG4" s="9"/>
      <c r="NFH4" s="9"/>
      <c r="NFI4" s="9"/>
      <c r="NFJ4" s="9"/>
      <c r="NFK4" s="9"/>
      <c r="NFL4" s="9"/>
      <c r="NFM4" s="9"/>
      <c r="NFN4" s="9"/>
      <c r="NFO4" s="9"/>
      <c r="NFP4" s="9"/>
      <c r="NFQ4" s="9"/>
      <c r="NFR4" s="9"/>
      <c r="NFS4" s="9"/>
      <c r="NFT4" s="9"/>
      <c r="NFU4" s="9"/>
      <c r="NFV4" s="9"/>
      <c r="NFW4" s="9"/>
      <c r="NFX4" s="9"/>
      <c r="NFY4" s="9"/>
      <c r="NFZ4" s="9"/>
      <c r="NGA4" s="9"/>
      <c r="NGB4" s="9"/>
      <c r="NGC4" s="9"/>
      <c r="NGD4" s="9"/>
      <c r="NGE4" s="9"/>
      <c r="NGF4" s="9"/>
      <c r="NGG4" s="9"/>
      <c r="NGH4" s="9"/>
      <c r="NGI4" s="9"/>
      <c r="NGJ4" s="9"/>
      <c r="NGK4" s="9"/>
      <c r="NGL4" s="9"/>
      <c r="NGM4" s="9"/>
      <c r="NGN4" s="9"/>
      <c r="NGO4" s="9"/>
      <c r="NGP4" s="9"/>
      <c r="NGQ4" s="9"/>
      <c r="NGR4" s="9"/>
      <c r="NGS4" s="9"/>
      <c r="NGT4" s="9"/>
      <c r="NGU4" s="9"/>
      <c r="NGV4" s="9"/>
      <c r="NGW4" s="9"/>
      <c r="NGX4" s="9"/>
      <c r="NGY4" s="9"/>
      <c r="NGZ4" s="9"/>
      <c r="NHA4" s="9"/>
      <c r="NHB4" s="9"/>
      <c r="NHC4" s="9"/>
      <c r="NHD4" s="9"/>
      <c r="NHE4" s="9"/>
      <c r="NHF4" s="9"/>
      <c r="NHG4" s="9"/>
      <c r="NHH4" s="9"/>
      <c r="NHI4" s="9"/>
      <c r="NHJ4" s="9"/>
      <c r="NHK4" s="9"/>
      <c r="NHL4" s="9"/>
      <c r="NHM4" s="9"/>
      <c r="NHN4" s="9"/>
      <c r="NHO4" s="9"/>
      <c r="NHP4" s="9"/>
      <c r="NHQ4" s="9"/>
      <c r="NHR4" s="9"/>
      <c r="NHS4" s="9"/>
      <c r="NHT4" s="9"/>
      <c r="NHU4" s="9"/>
      <c r="NHV4" s="9"/>
      <c r="NHW4" s="9"/>
      <c r="NHX4" s="9"/>
      <c r="NHY4" s="9"/>
      <c r="NHZ4" s="9"/>
      <c r="NIA4" s="9"/>
      <c r="NIB4" s="9"/>
      <c r="NIC4" s="9"/>
      <c r="NID4" s="9"/>
      <c r="NIE4" s="9"/>
      <c r="NIF4" s="9"/>
      <c r="NIG4" s="9"/>
      <c r="NIH4" s="9"/>
      <c r="NII4" s="9"/>
      <c r="NIJ4" s="9"/>
      <c r="NIK4" s="9"/>
      <c r="NIL4" s="9"/>
      <c r="NIM4" s="9"/>
      <c r="NIN4" s="9"/>
      <c r="NIO4" s="9"/>
      <c r="NIP4" s="9"/>
      <c r="NIQ4" s="9"/>
      <c r="NIR4" s="9"/>
      <c r="NIS4" s="9"/>
      <c r="NIT4" s="9"/>
      <c r="NIU4" s="9"/>
      <c r="NIV4" s="9"/>
      <c r="NIW4" s="9"/>
      <c r="NIX4" s="9"/>
      <c r="NIY4" s="9"/>
      <c r="NIZ4" s="9"/>
      <c r="NJA4" s="9"/>
      <c r="NJB4" s="9"/>
      <c r="NJC4" s="9"/>
      <c r="NJD4" s="9"/>
      <c r="NJE4" s="9"/>
      <c r="NJF4" s="9"/>
      <c r="NJG4" s="9"/>
      <c r="NJH4" s="9"/>
      <c r="NJI4" s="9"/>
      <c r="NJJ4" s="9"/>
      <c r="NJK4" s="9"/>
      <c r="NJL4" s="9"/>
      <c r="NJM4" s="9"/>
      <c r="NJN4" s="9"/>
      <c r="NJO4" s="9"/>
      <c r="NJP4" s="9"/>
      <c r="NJQ4" s="9"/>
      <c r="NJR4" s="9"/>
      <c r="NJS4" s="9"/>
      <c r="NJT4" s="9"/>
      <c r="NJU4" s="9"/>
      <c r="NJV4" s="9"/>
      <c r="NJW4" s="9"/>
      <c r="NJX4" s="9"/>
      <c r="NJY4" s="9"/>
      <c r="NJZ4" s="9"/>
      <c r="NKA4" s="9"/>
      <c r="NKB4" s="9"/>
      <c r="NKC4" s="9"/>
      <c r="NKD4" s="9"/>
      <c r="NKE4" s="9"/>
      <c r="NKF4" s="9"/>
      <c r="NKG4" s="9"/>
      <c r="NKH4" s="9"/>
      <c r="NKI4" s="9"/>
      <c r="NKJ4" s="9"/>
      <c r="NKK4" s="9"/>
      <c r="NKL4" s="9"/>
      <c r="NKM4" s="9"/>
      <c r="NKN4" s="9"/>
      <c r="NKO4" s="9"/>
      <c r="NKP4" s="9"/>
      <c r="NKQ4" s="9"/>
      <c r="NKR4" s="9"/>
      <c r="NKS4" s="9"/>
      <c r="NKT4" s="9"/>
      <c r="NKU4" s="9"/>
      <c r="NKV4" s="9"/>
      <c r="NKW4" s="9"/>
      <c r="NKX4" s="9"/>
      <c r="NKY4" s="9"/>
      <c r="NKZ4" s="9"/>
      <c r="NLA4" s="9"/>
      <c r="NLB4" s="9"/>
      <c r="NLC4" s="9"/>
      <c r="NLD4" s="9"/>
      <c r="NLE4" s="9"/>
      <c r="NLF4" s="9"/>
      <c r="NLG4" s="9"/>
      <c r="NLH4" s="9"/>
      <c r="NLI4" s="9"/>
      <c r="NLJ4" s="9"/>
      <c r="NLK4" s="9"/>
      <c r="NLL4" s="9"/>
      <c r="NLM4" s="9"/>
      <c r="NLN4" s="9"/>
      <c r="NLO4" s="9"/>
      <c r="NLP4" s="9"/>
      <c r="NLQ4" s="9"/>
      <c r="NLR4" s="9"/>
      <c r="NLS4" s="9"/>
      <c r="NLT4" s="9"/>
      <c r="NLU4" s="9"/>
      <c r="NLV4" s="9"/>
      <c r="NLW4" s="9"/>
      <c r="NLX4" s="9"/>
      <c r="NLY4" s="9"/>
      <c r="NLZ4" s="9"/>
      <c r="NMA4" s="9"/>
      <c r="NMB4" s="9"/>
      <c r="NMC4" s="9"/>
      <c r="NMD4" s="9"/>
      <c r="NME4" s="9"/>
      <c r="NMF4" s="9"/>
      <c r="NMG4" s="9"/>
      <c r="NMH4" s="9"/>
      <c r="NMI4" s="9"/>
      <c r="NMJ4" s="9"/>
      <c r="NMK4" s="9"/>
      <c r="NML4" s="9"/>
      <c r="NMM4" s="9"/>
      <c r="NMN4" s="9"/>
      <c r="NMO4" s="9"/>
      <c r="NMP4" s="9"/>
      <c r="NMQ4" s="9"/>
      <c r="NMR4" s="9"/>
      <c r="NMS4" s="9"/>
      <c r="NMT4" s="9"/>
      <c r="NMU4" s="9"/>
      <c r="NMV4" s="9"/>
      <c r="NMW4" s="9"/>
      <c r="NMX4" s="9"/>
      <c r="NMY4" s="9"/>
      <c r="NMZ4" s="9"/>
      <c r="NNA4" s="9"/>
      <c r="NNB4" s="9"/>
      <c r="NNC4" s="9"/>
      <c r="NND4" s="9"/>
      <c r="NNE4" s="9"/>
      <c r="NNF4" s="9"/>
      <c r="NNG4" s="9"/>
      <c r="NNH4" s="9"/>
      <c r="NNI4" s="9"/>
      <c r="NNJ4" s="9"/>
      <c r="NNK4" s="9"/>
      <c r="NNL4" s="9"/>
      <c r="NNM4" s="9"/>
      <c r="NNN4" s="9"/>
      <c r="NNO4" s="9"/>
      <c r="NNP4" s="9"/>
      <c r="NNQ4" s="9"/>
      <c r="NNR4" s="9"/>
      <c r="NNS4" s="9"/>
      <c r="NNT4" s="9"/>
      <c r="NNU4" s="9"/>
      <c r="NNV4" s="9"/>
      <c r="NNW4" s="9"/>
      <c r="NNX4" s="9"/>
      <c r="NNY4" s="9"/>
      <c r="NNZ4" s="9"/>
      <c r="NOA4" s="9"/>
      <c r="NOB4" s="9"/>
      <c r="NOC4" s="9"/>
      <c r="NOD4" s="9"/>
      <c r="NOE4" s="9"/>
      <c r="NOF4" s="9"/>
      <c r="NOG4" s="9"/>
      <c r="NOH4" s="9"/>
      <c r="NOI4" s="9"/>
      <c r="NOJ4" s="9"/>
      <c r="NOK4" s="9"/>
      <c r="NOL4" s="9"/>
      <c r="NOM4" s="9"/>
      <c r="NON4" s="9"/>
      <c r="NOO4" s="9"/>
      <c r="NOP4" s="9"/>
      <c r="NOQ4" s="9"/>
      <c r="NOR4" s="9"/>
      <c r="NOS4" s="9"/>
      <c r="NOT4" s="9"/>
      <c r="NOU4" s="9"/>
      <c r="NOV4" s="9"/>
      <c r="NOW4" s="9"/>
      <c r="NOX4" s="9"/>
      <c r="NOY4" s="9"/>
      <c r="NOZ4" s="9"/>
      <c r="NPA4" s="9"/>
      <c r="NPB4" s="9"/>
      <c r="NPC4" s="9"/>
      <c r="NPD4" s="9"/>
      <c r="NPE4" s="9"/>
      <c r="NPF4" s="9"/>
      <c r="NPG4" s="9"/>
      <c r="NPH4" s="9"/>
      <c r="NPI4" s="9"/>
      <c r="NPJ4" s="9"/>
      <c r="NPK4" s="9"/>
      <c r="NPL4" s="9"/>
      <c r="NPM4" s="9"/>
      <c r="NPN4" s="9"/>
      <c r="NPO4" s="9"/>
      <c r="NPP4" s="9"/>
      <c r="NPQ4" s="9"/>
      <c r="NPR4" s="9"/>
      <c r="NPS4" s="9"/>
      <c r="NPT4" s="9"/>
      <c r="NPU4" s="9"/>
      <c r="NPV4" s="9"/>
      <c r="NPW4" s="9"/>
      <c r="NPX4" s="9"/>
      <c r="NPY4" s="9"/>
      <c r="NPZ4" s="9"/>
      <c r="NQA4" s="9"/>
      <c r="NQB4" s="9"/>
      <c r="NQC4" s="9"/>
      <c r="NQD4" s="9"/>
      <c r="NQE4" s="9"/>
      <c r="NQF4" s="9"/>
      <c r="NQG4" s="9"/>
      <c r="NQH4" s="9"/>
      <c r="NQI4" s="9"/>
      <c r="NQJ4" s="9"/>
      <c r="NQK4" s="9"/>
      <c r="NQL4" s="9"/>
      <c r="NQM4" s="9"/>
      <c r="NQN4" s="9"/>
      <c r="NQO4" s="9"/>
      <c r="NQP4" s="9"/>
      <c r="NQQ4" s="9"/>
      <c r="NQR4" s="9"/>
      <c r="NQS4" s="9"/>
      <c r="NQT4" s="9"/>
      <c r="NQU4" s="9"/>
      <c r="NQV4" s="9"/>
      <c r="NQW4" s="9"/>
      <c r="NQX4" s="9"/>
      <c r="NQY4" s="9"/>
      <c r="NQZ4" s="9"/>
      <c r="NRA4" s="9"/>
      <c r="NRB4" s="9"/>
      <c r="NRC4" s="9"/>
      <c r="NRD4" s="9"/>
      <c r="NRE4" s="9"/>
      <c r="NRF4" s="9"/>
      <c r="NRG4" s="9"/>
      <c r="NRH4" s="9"/>
      <c r="NRI4" s="9"/>
      <c r="NRJ4" s="9"/>
      <c r="NRK4" s="9"/>
      <c r="NRL4" s="9"/>
      <c r="NRM4" s="9"/>
      <c r="NRN4" s="9"/>
      <c r="NRO4" s="9"/>
      <c r="NRP4" s="9"/>
      <c r="NRQ4" s="9"/>
      <c r="NRR4" s="9"/>
      <c r="NRS4" s="9"/>
      <c r="NRT4" s="9"/>
      <c r="NRU4" s="9"/>
      <c r="NRV4" s="9"/>
      <c r="NRW4" s="9"/>
      <c r="NRX4" s="9"/>
      <c r="NRY4" s="9"/>
      <c r="NRZ4" s="9"/>
      <c r="NSA4" s="9"/>
      <c r="NSB4" s="9"/>
      <c r="NSC4" s="9"/>
      <c r="NSD4" s="9"/>
      <c r="NSE4" s="9"/>
      <c r="NSF4" s="9"/>
      <c r="NSG4" s="9"/>
      <c r="NSH4" s="9"/>
      <c r="NSI4" s="9"/>
      <c r="NSJ4" s="9"/>
      <c r="NSK4" s="9"/>
      <c r="NSL4" s="9"/>
      <c r="NSM4" s="9"/>
      <c r="NSN4" s="9"/>
      <c r="NSO4" s="9"/>
      <c r="NSP4" s="9"/>
      <c r="NSQ4" s="9"/>
      <c r="NSR4" s="9"/>
      <c r="NSS4" s="9"/>
      <c r="NST4" s="9"/>
      <c r="NSU4" s="9"/>
      <c r="NSV4" s="9"/>
      <c r="NSW4" s="9"/>
      <c r="NSX4" s="9"/>
      <c r="NSY4" s="9"/>
      <c r="NSZ4" s="9"/>
      <c r="NTA4" s="9"/>
      <c r="NTB4" s="9"/>
      <c r="NTC4" s="9"/>
      <c r="NTD4" s="9"/>
      <c r="NTE4" s="9"/>
      <c r="NTF4" s="9"/>
      <c r="NTG4" s="9"/>
      <c r="NTH4" s="9"/>
      <c r="NTI4" s="9"/>
      <c r="NTJ4" s="9"/>
      <c r="NTK4" s="9"/>
      <c r="NTL4" s="9"/>
      <c r="NTM4" s="9"/>
      <c r="NTN4" s="9"/>
      <c r="NTO4" s="9"/>
      <c r="NTP4" s="9"/>
      <c r="NTQ4" s="9"/>
      <c r="NTR4" s="9"/>
      <c r="NTS4" s="9"/>
      <c r="NTT4" s="9"/>
      <c r="NTU4" s="9"/>
      <c r="NTV4" s="9"/>
      <c r="NTW4" s="9"/>
      <c r="NTX4" s="9"/>
      <c r="NTY4" s="9"/>
      <c r="NTZ4" s="9"/>
      <c r="NUA4" s="9"/>
      <c r="NUB4" s="9"/>
      <c r="NUC4" s="9"/>
      <c r="NUD4" s="9"/>
      <c r="NUE4" s="9"/>
      <c r="NUF4" s="9"/>
      <c r="NUG4" s="9"/>
      <c r="NUH4" s="9"/>
      <c r="NUI4" s="9"/>
      <c r="NUJ4" s="9"/>
      <c r="NUK4" s="9"/>
      <c r="NUL4" s="9"/>
      <c r="NUM4" s="9"/>
      <c r="NUN4" s="9"/>
      <c r="NUO4" s="9"/>
      <c r="NUP4" s="9"/>
      <c r="NUQ4" s="9"/>
      <c r="NUR4" s="9"/>
      <c r="NUS4" s="9"/>
      <c r="NUT4" s="9"/>
      <c r="NUU4" s="9"/>
      <c r="NUV4" s="9"/>
      <c r="NUW4" s="9"/>
      <c r="NUX4" s="9"/>
      <c r="NUY4" s="9"/>
      <c r="NUZ4" s="9"/>
      <c r="NVA4" s="9"/>
      <c r="NVB4" s="9"/>
      <c r="NVC4" s="9"/>
      <c r="NVD4" s="9"/>
      <c r="NVE4" s="9"/>
      <c r="NVF4" s="9"/>
      <c r="NVG4" s="9"/>
      <c r="NVH4" s="9"/>
      <c r="NVI4" s="9"/>
      <c r="NVJ4" s="9"/>
      <c r="NVK4" s="9"/>
      <c r="NVL4" s="9"/>
      <c r="NVM4" s="9"/>
      <c r="NVN4" s="9"/>
      <c r="NVO4" s="9"/>
      <c r="NVP4" s="9"/>
      <c r="NVQ4" s="9"/>
      <c r="NVR4" s="9"/>
      <c r="NVS4" s="9"/>
      <c r="NVT4" s="9"/>
      <c r="NVU4" s="9"/>
      <c r="NVV4" s="9"/>
      <c r="NVW4" s="9"/>
      <c r="NVX4" s="9"/>
      <c r="NVY4" s="9"/>
      <c r="NVZ4" s="9"/>
      <c r="NWA4" s="9"/>
      <c r="NWB4" s="9"/>
      <c r="NWC4" s="9"/>
      <c r="NWD4" s="9"/>
      <c r="NWE4" s="9"/>
      <c r="NWF4" s="9"/>
      <c r="NWG4" s="9"/>
      <c r="NWH4" s="9"/>
      <c r="NWI4" s="9"/>
      <c r="NWJ4" s="9"/>
      <c r="NWK4" s="9"/>
      <c r="NWL4" s="9"/>
      <c r="NWM4" s="9"/>
      <c r="NWN4" s="9"/>
      <c r="NWO4" s="9"/>
      <c r="NWP4" s="9"/>
      <c r="NWQ4" s="9"/>
      <c r="NWR4" s="9"/>
      <c r="NWS4" s="9"/>
      <c r="NWT4" s="9"/>
      <c r="NWU4" s="9"/>
      <c r="NWV4" s="9"/>
      <c r="NWW4" s="9"/>
      <c r="NWX4" s="9"/>
      <c r="NWY4" s="9"/>
      <c r="NWZ4" s="9"/>
      <c r="NXA4" s="9"/>
      <c r="NXB4" s="9"/>
      <c r="NXC4" s="9"/>
      <c r="NXD4" s="9"/>
      <c r="NXE4" s="9"/>
      <c r="NXF4" s="9"/>
      <c r="NXG4" s="9"/>
      <c r="NXH4" s="9"/>
      <c r="NXI4" s="9"/>
      <c r="NXJ4" s="9"/>
      <c r="NXK4" s="9"/>
      <c r="NXL4" s="9"/>
      <c r="NXM4" s="9"/>
      <c r="NXN4" s="9"/>
      <c r="NXO4" s="9"/>
      <c r="NXP4" s="9"/>
      <c r="NXQ4" s="9"/>
      <c r="NXR4" s="9"/>
      <c r="NXS4" s="9"/>
      <c r="NXT4" s="9"/>
      <c r="NXU4" s="9"/>
      <c r="NXV4" s="9"/>
      <c r="NXW4" s="9"/>
      <c r="NXX4" s="9"/>
      <c r="NXY4" s="9"/>
      <c r="NXZ4" s="9"/>
      <c r="NYA4" s="9"/>
      <c r="NYB4" s="9"/>
      <c r="NYC4" s="9"/>
      <c r="NYD4" s="9"/>
      <c r="NYE4" s="9"/>
      <c r="NYF4" s="9"/>
      <c r="NYG4" s="9"/>
      <c r="NYH4" s="9"/>
      <c r="NYI4" s="9"/>
      <c r="NYJ4" s="9"/>
      <c r="NYK4" s="9"/>
      <c r="NYL4" s="9"/>
      <c r="NYM4" s="9"/>
      <c r="NYN4" s="9"/>
      <c r="NYO4" s="9"/>
      <c r="NYP4" s="9"/>
      <c r="NYQ4" s="9"/>
      <c r="NYR4" s="9"/>
      <c r="NYS4" s="9"/>
      <c r="NYT4" s="9"/>
      <c r="NYU4" s="9"/>
      <c r="NYV4" s="9"/>
      <c r="NYW4" s="9"/>
      <c r="NYX4" s="9"/>
      <c r="NYY4" s="9"/>
      <c r="NYZ4" s="9"/>
      <c r="NZA4" s="9"/>
      <c r="NZB4" s="9"/>
      <c r="NZC4" s="9"/>
      <c r="NZD4" s="9"/>
      <c r="NZE4" s="9"/>
      <c r="NZF4" s="9"/>
      <c r="NZG4" s="9"/>
      <c r="NZH4" s="9"/>
      <c r="NZI4" s="9"/>
      <c r="NZJ4" s="9"/>
      <c r="NZK4" s="9"/>
      <c r="NZL4" s="9"/>
      <c r="NZM4" s="9"/>
      <c r="NZN4" s="9"/>
      <c r="NZO4" s="9"/>
      <c r="NZP4" s="9"/>
      <c r="NZQ4" s="9"/>
      <c r="NZR4" s="9"/>
      <c r="NZS4" s="9"/>
      <c r="NZT4" s="9"/>
      <c r="NZU4" s="9"/>
      <c r="NZV4" s="9"/>
      <c r="NZW4" s="9"/>
      <c r="NZX4" s="9"/>
      <c r="NZY4" s="9"/>
      <c r="NZZ4" s="9"/>
      <c r="OAA4" s="9"/>
      <c r="OAB4" s="9"/>
      <c r="OAC4" s="9"/>
      <c r="OAD4" s="9"/>
      <c r="OAE4" s="9"/>
      <c r="OAF4" s="9"/>
      <c r="OAG4" s="9"/>
      <c r="OAH4" s="9"/>
      <c r="OAI4" s="9"/>
      <c r="OAJ4" s="9"/>
      <c r="OAK4" s="9"/>
      <c r="OAL4" s="9"/>
      <c r="OAM4" s="9"/>
      <c r="OAN4" s="9"/>
      <c r="OAO4" s="9"/>
      <c r="OAP4" s="9"/>
      <c r="OAQ4" s="9"/>
      <c r="OAR4" s="9"/>
      <c r="OAS4" s="9"/>
      <c r="OAT4" s="9"/>
      <c r="OAU4" s="9"/>
      <c r="OAV4" s="9"/>
      <c r="OAW4" s="9"/>
      <c r="OAX4" s="9"/>
      <c r="OAY4" s="9"/>
      <c r="OAZ4" s="9"/>
      <c r="OBA4" s="9"/>
      <c r="OBB4" s="9"/>
      <c r="OBC4" s="9"/>
      <c r="OBD4" s="9"/>
      <c r="OBE4" s="9"/>
      <c r="OBF4" s="9"/>
      <c r="OBG4" s="9"/>
      <c r="OBH4" s="9"/>
      <c r="OBI4" s="9"/>
      <c r="OBJ4" s="9"/>
      <c r="OBK4" s="9"/>
      <c r="OBL4" s="9"/>
      <c r="OBM4" s="9"/>
      <c r="OBN4" s="9"/>
      <c r="OBO4" s="9"/>
      <c r="OBP4" s="9"/>
      <c r="OBQ4" s="9"/>
      <c r="OBR4" s="9"/>
      <c r="OBS4" s="9"/>
      <c r="OBT4" s="9"/>
      <c r="OBU4" s="9"/>
      <c r="OBV4" s="9"/>
      <c r="OBW4" s="9"/>
      <c r="OBX4" s="9"/>
      <c r="OBY4" s="9"/>
      <c r="OBZ4" s="9"/>
      <c r="OCA4" s="9"/>
      <c r="OCB4" s="9"/>
      <c r="OCC4" s="9"/>
      <c r="OCD4" s="9"/>
      <c r="OCE4" s="9"/>
      <c r="OCF4" s="9"/>
      <c r="OCG4" s="9"/>
      <c r="OCH4" s="9"/>
      <c r="OCI4" s="9"/>
      <c r="OCJ4" s="9"/>
      <c r="OCK4" s="9"/>
      <c r="OCL4" s="9"/>
      <c r="OCM4" s="9"/>
      <c r="OCN4" s="9"/>
      <c r="OCO4" s="9"/>
      <c r="OCP4" s="9"/>
      <c r="OCQ4" s="9"/>
      <c r="OCR4" s="9"/>
      <c r="OCS4" s="9"/>
      <c r="OCT4" s="9"/>
      <c r="OCU4" s="9"/>
      <c r="OCV4" s="9"/>
      <c r="OCW4" s="9"/>
      <c r="OCX4" s="9"/>
      <c r="OCY4" s="9"/>
      <c r="OCZ4" s="9"/>
      <c r="ODA4" s="9"/>
      <c r="ODB4" s="9"/>
      <c r="ODC4" s="9"/>
      <c r="ODD4" s="9"/>
      <c r="ODE4" s="9"/>
      <c r="ODF4" s="9"/>
      <c r="ODG4" s="9"/>
      <c r="ODH4" s="9"/>
      <c r="ODI4" s="9"/>
      <c r="ODJ4" s="9"/>
      <c r="ODK4" s="9"/>
      <c r="ODL4" s="9"/>
      <c r="ODM4" s="9"/>
      <c r="ODN4" s="9"/>
      <c r="ODO4" s="9"/>
      <c r="ODP4" s="9"/>
      <c r="ODQ4" s="9"/>
      <c r="ODR4" s="9"/>
      <c r="ODS4" s="9"/>
      <c r="ODT4" s="9"/>
      <c r="ODU4" s="9"/>
      <c r="ODV4" s="9"/>
      <c r="ODW4" s="9"/>
      <c r="ODX4" s="9"/>
      <c r="ODY4" s="9"/>
      <c r="ODZ4" s="9"/>
      <c r="OEA4" s="9"/>
      <c r="OEB4" s="9"/>
      <c r="OEC4" s="9"/>
      <c r="OED4" s="9"/>
      <c r="OEE4" s="9"/>
      <c r="OEF4" s="9"/>
      <c r="OEG4" s="9"/>
      <c r="OEH4" s="9"/>
      <c r="OEI4" s="9"/>
      <c r="OEJ4" s="9"/>
      <c r="OEK4" s="9"/>
      <c r="OEL4" s="9"/>
      <c r="OEM4" s="9"/>
      <c r="OEN4" s="9"/>
      <c r="OEO4" s="9"/>
      <c r="OEP4" s="9"/>
      <c r="OEQ4" s="9"/>
      <c r="OER4" s="9"/>
      <c r="OES4" s="9"/>
      <c r="OET4" s="9"/>
      <c r="OEU4" s="9"/>
      <c r="OEV4" s="9"/>
      <c r="OEW4" s="9"/>
      <c r="OEX4" s="9"/>
      <c r="OEY4" s="9"/>
      <c r="OEZ4" s="9"/>
      <c r="OFA4" s="9"/>
      <c r="OFB4" s="9"/>
      <c r="OFC4" s="9"/>
      <c r="OFD4" s="9"/>
      <c r="OFE4" s="9"/>
      <c r="OFF4" s="9"/>
      <c r="OFG4" s="9"/>
      <c r="OFH4" s="9"/>
      <c r="OFI4" s="9"/>
      <c r="OFJ4" s="9"/>
      <c r="OFK4" s="9"/>
      <c r="OFL4" s="9"/>
      <c r="OFM4" s="9"/>
      <c r="OFN4" s="9"/>
      <c r="OFO4" s="9"/>
      <c r="OFP4" s="9"/>
      <c r="OFQ4" s="9"/>
      <c r="OFR4" s="9"/>
      <c r="OFS4" s="9"/>
      <c r="OFT4" s="9"/>
      <c r="OFU4" s="9"/>
      <c r="OFV4" s="9"/>
      <c r="OFW4" s="9"/>
      <c r="OFX4" s="9"/>
      <c r="OFY4" s="9"/>
      <c r="OFZ4" s="9"/>
      <c r="OGA4" s="9"/>
      <c r="OGB4" s="9"/>
      <c r="OGC4" s="9"/>
      <c r="OGD4" s="9"/>
      <c r="OGE4" s="9"/>
      <c r="OGF4" s="9"/>
      <c r="OGG4" s="9"/>
      <c r="OGH4" s="9"/>
      <c r="OGI4" s="9"/>
      <c r="OGJ4" s="9"/>
      <c r="OGK4" s="9"/>
      <c r="OGL4" s="9"/>
      <c r="OGM4" s="9"/>
      <c r="OGN4" s="9"/>
      <c r="OGO4" s="9"/>
      <c r="OGP4" s="9"/>
      <c r="OGQ4" s="9"/>
      <c r="OGR4" s="9"/>
      <c r="OGS4" s="9"/>
      <c r="OGT4" s="9"/>
      <c r="OGU4" s="9"/>
      <c r="OGV4" s="9"/>
      <c r="OGW4" s="9"/>
      <c r="OGX4" s="9"/>
      <c r="OGY4" s="9"/>
      <c r="OGZ4" s="9"/>
      <c r="OHA4" s="9"/>
      <c r="OHB4" s="9"/>
      <c r="OHC4" s="9"/>
      <c r="OHD4" s="9"/>
      <c r="OHE4" s="9"/>
      <c r="OHF4" s="9"/>
      <c r="OHG4" s="9"/>
      <c r="OHH4" s="9"/>
      <c r="OHI4" s="9"/>
      <c r="OHJ4" s="9"/>
      <c r="OHK4" s="9"/>
      <c r="OHL4" s="9"/>
      <c r="OHM4" s="9"/>
      <c r="OHN4" s="9"/>
      <c r="OHO4" s="9"/>
      <c r="OHP4" s="9"/>
      <c r="OHQ4" s="9"/>
      <c r="OHR4" s="9"/>
      <c r="OHS4" s="9"/>
      <c r="OHT4" s="9"/>
      <c r="OHU4" s="9"/>
      <c r="OHV4" s="9"/>
      <c r="OHW4" s="9"/>
      <c r="OHX4" s="9"/>
      <c r="OHY4" s="9"/>
      <c r="OHZ4" s="9"/>
      <c r="OIA4" s="9"/>
      <c r="OIB4" s="9"/>
      <c r="OIC4" s="9"/>
      <c r="OID4" s="9"/>
      <c r="OIE4" s="9"/>
      <c r="OIF4" s="9"/>
      <c r="OIG4" s="9"/>
      <c r="OIH4" s="9"/>
      <c r="OII4" s="9"/>
      <c r="OIJ4" s="9"/>
      <c r="OIK4" s="9"/>
      <c r="OIL4" s="9"/>
      <c r="OIM4" s="9"/>
      <c r="OIN4" s="9"/>
      <c r="OIO4" s="9"/>
      <c r="OIP4" s="9"/>
      <c r="OIQ4" s="9"/>
      <c r="OIR4" s="9"/>
      <c r="OIS4" s="9"/>
      <c r="OIT4" s="9"/>
      <c r="OIU4" s="9"/>
      <c r="OIV4" s="9"/>
      <c r="OIW4" s="9"/>
      <c r="OIX4" s="9"/>
      <c r="OIY4" s="9"/>
      <c r="OIZ4" s="9"/>
      <c r="OJA4" s="9"/>
      <c r="OJB4" s="9"/>
      <c r="OJC4" s="9"/>
      <c r="OJD4" s="9"/>
      <c r="OJE4" s="9"/>
      <c r="OJF4" s="9"/>
      <c r="OJG4" s="9"/>
      <c r="OJH4" s="9"/>
      <c r="OJI4" s="9"/>
      <c r="OJJ4" s="9"/>
      <c r="OJK4" s="9"/>
      <c r="OJL4" s="9"/>
      <c r="OJM4" s="9"/>
      <c r="OJN4" s="9"/>
      <c r="OJO4" s="9"/>
      <c r="OJP4" s="9"/>
      <c r="OJQ4" s="9"/>
      <c r="OJR4" s="9"/>
      <c r="OJS4" s="9"/>
      <c r="OJT4" s="9"/>
      <c r="OJU4" s="9"/>
      <c r="OJV4" s="9"/>
      <c r="OJW4" s="9"/>
      <c r="OJX4" s="9"/>
      <c r="OJY4" s="9"/>
      <c r="OJZ4" s="9"/>
      <c r="OKA4" s="9"/>
      <c r="OKB4" s="9"/>
      <c r="OKC4" s="9"/>
      <c r="OKD4" s="9"/>
      <c r="OKE4" s="9"/>
      <c r="OKF4" s="9"/>
      <c r="OKG4" s="9"/>
      <c r="OKH4" s="9"/>
      <c r="OKI4" s="9"/>
      <c r="OKJ4" s="9"/>
      <c r="OKK4" s="9"/>
      <c r="OKL4" s="9"/>
      <c r="OKM4" s="9"/>
      <c r="OKN4" s="9"/>
      <c r="OKO4" s="9"/>
      <c r="OKP4" s="9"/>
      <c r="OKQ4" s="9"/>
      <c r="OKR4" s="9"/>
      <c r="OKS4" s="9"/>
      <c r="OKT4" s="9"/>
      <c r="OKU4" s="9"/>
      <c r="OKV4" s="9"/>
      <c r="OKW4" s="9"/>
      <c r="OKX4" s="9"/>
      <c r="OKY4" s="9"/>
      <c r="OKZ4" s="9"/>
      <c r="OLA4" s="9"/>
      <c r="OLB4" s="9"/>
      <c r="OLC4" s="9"/>
      <c r="OLD4" s="9"/>
      <c r="OLE4" s="9"/>
      <c r="OLF4" s="9"/>
      <c r="OLG4" s="9"/>
      <c r="OLH4" s="9"/>
      <c r="OLI4" s="9"/>
      <c r="OLJ4" s="9"/>
      <c r="OLK4" s="9"/>
      <c r="OLL4" s="9"/>
      <c r="OLM4" s="9"/>
      <c r="OLN4" s="9"/>
      <c r="OLO4" s="9"/>
      <c r="OLP4" s="9"/>
      <c r="OLQ4" s="9"/>
      <c r="OLR4" s="9"/>
      <c r="OLS4" s="9"/>
      <c r="OLT4" s="9"/>
      <c r="OLU4" s="9"/>
      <c r="OLV4" s="9"/>
      <c r="OLW4" s="9"/>
      <c r="OLX4" s="9"/>
      <c r="OLY4" s="9"/>
      <c r="OLZ4" s="9"/>
      <c r="OMA4" s="9"/>
      <c r="OMB4" s="9"/>
      <c r="OMC4" s="9"/>
      <c r="OMD4" s="9"/>
      <c r="OME4" s="9"/>
      <c r="OMF4" s="9"/>
      <c r="OMG4" s="9"/>
      <c r="OMH4" s="9"/>
      <c r="OMI4" s="9"/>
      <c r="OMJ4" s="9"/>
      <c r="OMK4" s="9"/>
      <c r="OML4" s="9"/>
      <c r="OMM4" s="9"/>
      <c r="OMN4" s="9"/>
      <c r="OMO4" s="9"/>
      <c r="OMP4" s="9"/>
      <c r="OMQ4" s="9"/>
      <c r="OMR4" s="9"/>
      <c r="OMS4" s="9"/>
      <c r="OMT4" s="9"/>
      <c r="OMU4" s="9"/>
      <c r="OMV4" s="9"/>
      <c r="OMW4" s="9"/>
      <c r="OMX4" s="9"/>
      <c r="OMY4" s="9"/>
      <c r="OMZ4" s="9"/>
      <c r="ONA4" s="9"/>
      <c r="ONB4" s="9"/>
      <c r="ONC4" s="9"/>
      <c r="OND4" s="9"/>
      <c r="ONE4" s="9"/>
      <c r="ONF4" s="9"/>
      <c r="ONG4" s="9"/>
      <c r="ONH4" s="9"/>
      <c r="ONI4" s="9"/>
      <c r="ONJ4" s="9"/>
      <c r="ONK4" s="9"/>
      <c r="ONL4" s="9"/>
      <c r="ONM4" s="9"/>
      <c r="ONN4" s="9"/>
      <c r="ONO4" s="9"/>
      <c r="ONP4" s="9"/>
      <c r="ONQ4" s="9"/>
      <c r="ONR4" s="9"/>
      <c r="ONS4" s="9"/>
      <c r="ONT4" s="9"/>
      <c r="ONU4" s="9"/>
      <c r="ONV4" s="9"/>
      <c r="ONW4" s="9"/>
      <c r="ONX4" s="9"/>
      <c r="ONY4" s="9"/>
      <c r="ONZ4" s="9"/>
      <c r="OOA4" s="9"/>
      <c r="OOB4" s="9"/>
      <c r="OOC4" s="9"/>
      <c r="OOD4" s="9"/>
      <c r="OOE4" s="9"/>
      <c r="OOF4" s="9"/>
      <c r="OOG4" s="9"/>
      <c r="OOH4" s="9"/>
      <c r="OOI4" s="9"/>
      <c r="OOJ4" s="9"/>
      <c r="OOK4" s="9"/>
      <c r="OOL4" s="9"/>
      <c r="OOM4" s="9"/>
      <c r="OON4" s="9"/>
      <c r="OOO4" s="9"/>
      <c r="OOP4" s="9"/>
      <c r="OOQ4" s="9"/>
      <c r="OOR4" s="9"/>
      <c r="OOS4" s="9"/>
      <c r="OOT4" s="9"/>
      <c r="OOU4" s="9"/>
      <c r="OOV4" s="9"/>
      <c r="OOW4" s="9"/>
      <c r="OOX4" s="9"/>
      <c r="OOY4" s="9"/>
      <c r="OOZ4" s="9"/>
      <c r="OPA4" s="9"/>
      <c r="OPB4" s="9"/>
      <c r="OPC4" s="9"/>
      <c r="OPD4" s="9"/>
      <c r="OPE4" s="9"/>
      <c r="OPF4" s="9"/>
      <c r="OPG4" s="9"/>
      <c r="OPH4" s="9"/>
      <c r="OPI4" s="9"/>
      <c r="OPJ4" s="9"/>
      <c r="OPK4" s="9"/>
      <c r="OPL4" s="9"/>
      <c r="OPM4" s="9"/>
      <c r="OPN4" s="9"/>
      <c r="OPO4" s="9"/>
      <c r="OPP4" s="9"/>
      <c r="OPQ4" s="9"/>
      <c r="OPR4" s="9"/>
      <c r="OPS4" s="9"/>
      <c r="OPT4" s="9"/>
      <c r="OPU4" s="9"/>
      <c r="OPV4" s="9"/>
      <c r="OPW4" s="9"/>
      <c r="OPX4" s="9"/>
      <c r="OPY4" s="9"/>
      <c r="OPZ4" s="9"/>
      <c r="OQA4" s="9"/>
      <c r="OQB4" s="9"/>
      <c r="OQC4" s="9"/>
      <c r="OQD4" s="9"/>
      <c r="OQE4" s="9"/>
      <c r="OQF4" s="9"/>
      <c r="OQG4" s="9"/>
      <c r="OQH4" s="9"/>
      <c r="OQI4" s="9"/>
      <c r="OQJ4" s="9"/>
      <c r="OQK4" s="9"/>
      <c r="OQL4" s="9"/>
      <c r="OQM4" s="9"/>
      <c r="OQN4" s="9"/>
      <c r="OQO4" s="9"/>
      <c r="OQP4" s="9"/>
      <c r="OQQ4" s="9"/>
      <c r="OQR4" s="9"/>
      <c r="OQS4" s="9"/>
      <c r="OQT4" s="9"/>
      <c r="OQU4" s="9"/>
      <c r="OQV4" s="9"/>
      <c r="OQW4" s="9"/>
      <c r="OQX4" s="9"/>
      <c r="OQY4" s="9"/>
      <c r="OQZ4" s="9"/>
      <c r="ORA4" s="9"/>
      <c r="ORB4" s="9"/>
      <c r="ORC4" s="9"/>
      <c r="ORD4" s="9"/>
      <c r="ORE4" s="9"/>
      <c r="ORF4" s="9"/>
      <c r="ORG4" s="9"/>
      <c r="ORH4" s="9"/>
      <c r="ORI4" s="9"/>
      <c r="ORJ4" s="9"/>
      <c r="ORK4" s="9"/>
      <c r="ORL4" s="9"/>
      <c r="ORM4" s="9"/>
      <c r="ORN4" s="9"/>
      <c r="ORO4" s="9"/>
      <c r="ORP4" s="9"/>
      <c r="ORQ4" s="9"/>
      <c r="ORR4" s="9"/>
      <c r="ORS4" s="9"/>
      <c r="ORT4" s="9"/>
      <c r="ORU4" s="9"/>
      <c r="ORV4" s="9"/>
      <c r="ORW4" s="9"/>
      <c r="ORX4" s="9"/>
      <c r="ORY4" s="9"/>
      <c r="ORZ4" s="9"/>
      <c r="OSA4" s="9"/>
      <c r="OSB4" s="9"/>
      <c r="OSC4" s="9"/>
      <c r="OSD4" s="9"/>
      <c r="OSE4" s="9"/>
      <c r="OSF4" s="9"/>
      <c r="OSG4" s="9"/>
      <c r="OSH4" s="9"/>
      <c r="OSI4" s="9"/>
      <c r="OSJ4" s="9"/>
      <c r="OSK4" s="9"/>
      <c r="OSL4" s="9"/>
      <c r="OSM4" s="9"/>
      <c r="OSN4" s="9"/>
      <c r="OSO4" s="9"/>
      <c r="OSP4" s="9"/>
      <c r="OSQ4" s="9"/>
      <c r="OSR4" s="9"/>
      <c r="OSS4" s="9"/>
      <c r="OST4" s="9"/>
      <c r="OSU4" s="9"/>
      <c r="OSV4" s="9"/>
      <c r="OSW4" s="9"/>
      <c r="OSX4" s="9"/>
      <c r="OSY4" s="9"/>
      <c r="OSZ4" s="9"/>
      <c r="OTA4" s="9"/>
      <c r="OTB4" s="9"/>
      <c r="OTC4" s="9"/>
      <c r="OTD4" s="9"/>
      <c r="OTE4" s="9"/>
      <c r="OTF4" s="9"/>
      <c r="OTG4" s="9"/>
      <c r="OTH4" s="9"/>
      <c r="OTI4" s="9"/>
      <c r="OTJ4" s="9"/>
      <c r="OTK4" s="9"/>
      <c r="OTL4" s="9"/>
      <c r="OTM4" s="9"/>
      <c r="OTN4" s="9"/>
      <c r="OTO4" s="9"/>
      <c r="OTP4" s="9"/>
      <c r="OTQ4" s="9"/>
      <c r="OTR4" s="9"/>
      <c r="OTS4" s="9"/>
      <c r="OTT4" s="9"/>
      <c r="OTU4" s="9"/>
      <c r="OTV4" s="9"/>
      <c r="OTW4" s="9"/>
      <c r="OTX4" s="9"/>
      <c r="OTY4" s="9"/>
      <c r="OTZ4" s="9"/>
      <c r="OUA4" s="9"/>
      <c r="OUB4" s="9"/>
      <c r="OUC4" s="9"/>
      <c r="OUD4" s="9"/>
      <c r="OUE4" s="9"/>
      <c r="OUF4" s="9"/>
      <c r="OUG4" s="9"/>
      <c r="OUH4" s="9"/>
      <c r="OUI4" s="9"/>
      <c r="OUJ4" s="9"/>
      <c r="OUK4" s="9"/>
      <c r="OUL4" s="9"/>
      <c r="OUM4" s="9"/>
      <c r="OUN4" s="9"/>
      <c r="OUO4" s="9"/>
      <c r="OUP4" s="9"/>
      <c r="OUQ4" s="9"/>
      <c r="OUR4" s="9"/>
      <c r="OUS4" s="9"/>
      <c r="OUT4" s="9"/>
      <c r="OUU4" s="9"/>
      <c r="OUV4" s="9"/>
      <c r="OUW4" s="9"/>
      <c r="OUX4" s="9"/>
      <c r="OUY4" s="9"/>
      <c r="OUZ4" s="9"/>
      <c r="OVA4" s="9"/>
      <c r="OVB4" s="9"/>
      <c r="OVC4" s="9"/>
      <c r="OVD4" s="9"/>
      <c r="OVE4" s="9"/>
      <c r="OVF4" s="9"/>
      <c r="OVG4" s="9"/>
      <c r="OVH4" s="9"/>
      <c r="OVI4" s="9"/>
      <c r="OVJ4" s="9"/>
      <c r="OVK4" s="9"/>
      <c r="OVL4" s="9"/>
      <c r="OVM4" s="9"/>
      <c r="OVN4" s="9"/>
      <c r="OVO4" s="9"/>
      <c r="OVP4" s="9"/>
      <c r="OVQ4" s="9"/>
      <c r="OVR4" s="9"/>
      <c r="OVS4" s="9"/>
      <c r="OVT4" s="9"/>
      <c r="OVU4" s="9"/>
      <c r="OVV4" s="9"/>
      <c r="OVW4" s="9"/>
      <c r="OVX4" s="9"/>
      <c r="OVY4" s="9"/>
      <c r="OVZ4" s="9"/>
      <c r="OWA4" s="9"/>
      <c r="OWB4" s="9"/>
      <c r="OWC4" s="9"/>
      <c r="OWD4" s="9"/>
      <c r="OWE4" s="9"/>
      <c r="OWF4" s="9"/>
      <c r="OWG4" s="9"/>
      <c r="OWH4" s="9"/>
      <c r="OWI4" s="9"/>
      <c r="OWJ4" s="9"/>
      <c r="OWK4" s="9"/>
      <c r="OWL4" s="9"/>
      <c r="OWM4" s="9"/>
      <c r="OWN4" s="9"/>
      <c r="OWO4" s="9"/>
      <c r="OWP4" s="9"/>
      <c r="OWQ4" s="9"/>
      <c r="OWR4" s="9"/>
      <c r="OWS4" s="9"/>
      <c r="OWT4" s="9"/>
      <c r="OWU4" s="9"/>
      <c r="OWV4" s="9"/>
      <c r="OWW4" s="9"/>
      <c r="OWX4" s="9"/>
      <c r="OWY4" s="9"/>
      <c r="OWZ4" s="9"/>
      <c r="OXA4" s="9"/>
      <c r="OXB4" s="9"/>
      <c r="OXC4" s="9"/>
      <c r="OXD4" s="9"/>
      <c r="OXE4" s="9"/>
      <c r="OXF4" s="9"/>
      <c r="OXG4" s="9"/>
      <c r="OXH4" s="9"/>
      <c r="OXI4" s="9"/>
      <c r="OXJ4" s="9"/>
      <c r="OXK4" s="9"/>
      <c r="OXL4" s="9"/>
      <c r="OXM4" s="9"/>
      <c r="OXN4" s="9"/>
      <c r="OXO4" s="9"/>
      <c r="OXP4" s="9"/>
      <c r="OXQ4" s="9"/>
      <c r="OXR4" s="9"/>
      <c r="OXS4" s="9"/>
      <c r="OXT4" s="9"/>
      <c r="OXU4" s="9"/>
      <c r="OXV4" s="9"/>
      <c r="OXW4" s="9"/>
      <c r="OXX4" s="9"/>
      <c r="OXY4" s="9"/>
      <c r="OXZ4" s="9"/>
      <c r="OYA4" s="9"/>
      <c r="OYB4" s="9"/>
      <c r="OYC4" s="9"/>
      <c r="OYD4" s="9"/>
      <c r="OYE4" s="9"/>
      <c r="OYF4" s="9"/>
      <c r="OYG4" s="9"/>
      <c r="OYH4" s="9"/>
      <c r="OYI4" s="9"/>
      <c r="OYJ4" s="9"/>
      <c r="OYK4" s="9"/>
      <c r="OYL4" s="9"/>
      <c r="OYM4" s="9"/>
      <c r="OYN4" s="9"/>
      <c r="OYO4" s="9"/>
      <c r="OYP4" s="9"/>
      <c r="OYQ4" s="9"/>
      <c r="OYR4" s="9"/>
      <c r="OYS4" s="9"/>
      <c r="OYT4" s="9"/>
      <c r="OYU4" s="9"/>
      <c r="OYV4" s="9"/>
      <c r="OYW4" s="9"/>
      <c r="OYX4" s="9"/>
      <c r="OYY4" s="9"/>
      <c r="OYZ4" s="9"/>
      <c r="OZA4" s="9"/>
      <c r="OZB4" s="9"/>
      <c r="OZC4" s="9"/>
      <c r="OZD4" s="9"/>
      <c r="OZE4" s="9"/>
      <c r="OZF4" s="9"/>
      <c r="OZG4" s="9"/>
      <c r="OZH4" s="9"/>
      <c r="OZI4" s="9"/>
      <c r="OZJ4" s="9"/>
      <c r="OZK4" s="9"/>
      <c r="OZL4" s="9"/>
      <c r="OZM4" s="9"/>
      <c r="OZN4" s="9"/>
      <c r="OZO4" s="9"/>
      <c r="OZP4" s="9"/>
      <c r="OZQ4" s="9"/>
      <c r="OZR4" s="9"/>
      <c r="OZS4" s="9"/>
      <c r="OZT4" s="9"/>
      <c r="OZU4" s="9"/>
      <c r="OZV4" s="9"/>
      <c r="OZW4" s="9"/>
      <c r="OZX4" s="9"/>
      <c r="OZY4" s="9"/>
      <c r="OZZ4" s="9"/>
      <c r="PAA4" s="9"/>
      <c r="PAB4" s="9"/>
      <c r="PAC4" s="9"/>
      <c r="PAD4" s="9"/>
      <c r="PAE4" s="9"/>
      <c r="PAF4" s="9"/>
      <c r="PAG4" s="9"/>
      <c r="PAH4" s="9"/>
      <c r="PAI4" s="9"/>
      <c r="PAJ4" s="9"/>
      <c r="PAK4" s="9"/>
      <c r="PAL4" s="9"/>
      <c r="PAM4" s="9"/>
      <c r="PAN4" s="9"/>
      <c r="PAO4" s="9"/>
      <c r="PAP4" s="9"/>
      <c r="PAQ4" s="9"/>
      <c r="PAR4" s="9"/>
      <c r="PAS4" s="9"/>
      <c r="PAT4" s="9"/>
      <c r="PAU4" s="9"/>
      <c r="PAV4" s="9"/>
      <c r="PAW4" s="9"/>
      <c r="PAX4" s="9"/>
      <c r="PAY4" s="9"/>
      <c r="PAZ4" s="9"/>
      <c r="PBA4" s="9"/>
      <c r="PBB4" s="9"/>
      <c r="PBC4" s="9"/>
      <c r="PBD4" s="9"/>
      <c r="PBE4" s="9"/>
      <c r="PBF4" s="9"/>
      <c r="PBG4" s="9"/>
      <c r="PBH4" s="9"/>
      <c r="PBI4" s="9"/>
      <c r="PBJ4" s="9"/>
      <c r="PBK4" s="9"/>
      <c r="PBL4" s="9"/>
      <c r="PBM4" s="9"/>
      <c r="PBN4" s="9"/>
      <c r="PBO4" s="9"/>
      <c r="PBP4" s="9"/>
      <c r="PBQ4" s="9"/>
      <c r="PBR4" s="9"/>
      <c r="PBS4" s="9"/>
      <c r="PBT4" s="9"/>
      <c r="PBU4" s="9"/>
      <c r="PBV4" s="9"/>
      <c r="PBW4" s="9"/>
      <c r="PBX4" s="9"/>
      <c r="PBY4" s="9"/>
      <c r="PBZ4" s="9"/>
      <c r="PCA4" s="9"/>
      <c r="PCB4" s="9"/>
      <c r="PCC4" s="9"/>
      <c r="PCD4" s="9"/>
      <c r="PCE4" s="9"/>
      <c r="PCF4" s="9"/>
      <c r="PCG4" s="9"/>
      <c r="PCH4" s="9"/>
      <c r="PCI4" s="9"/>
      <c r="PCJ4" s="9"/>
      <c r="PCK4" s="9"/>
      <c r="PCL4" s="9"/>
      <c r="PCM4" s="9"/>
      <c r="PCN4" s="9"/>
      <c r="PCO4" s="9"/>
      <c r="PCP4" s="9"/>
      <c r="PCQ4" s="9"/>
      <c r="PCR4" s="9"/>
      <c r="PCS4" s="9"/>
      <c r="PCT4" s="9"/>
      <c r="PCU4" s="9"/>
      <c r="PCV4" s="9"/>
      <c r="PCW4" s="9"/>
      <c r="PCX4" s="9"/>
      <c r="PCY4" s="9"/>
      <c r="PCZ4" s="9"/>
      <c r="PDA4" s="9"/>
      <c r="PDB4" s="9"/>
      <c r="PDC4" s="9"/>
      <c r="PDD4" s="9"/>
      <c r="PDE4" s="9"/>
      <c r="PDF4" s="9"/>
      <c r="PDG4" s="9"/>
      <c r="PDH4" s="9"/>
      <c r="PDI4" s="9"/>
      <c r="PDJ4" s="9"/>
      <c r="PDK4" s="9"/>
      <c r="PDL4" s="9"/>
      <c r="PDM4" s="9"/>
      <c r="PDN4" s="9"/>
      <c r="PDO4" s="9"/>
      <c r="PDP4" s="9"/>
      <c r="PDQ4" s="9"/>
      <c r="PDR4" s="9"/>
      <c r="PDS4" s="9"/>
      <c r="PDT4" s="9"/>
      <c r="PDU4" s="9"/>
      <c r="PDV4" s="9"/>
      <c r="PDW4" s="9"/>
      <c r="PDX4" s="9"/>
      <c r="PDY4" s="9"/>
      <c r="PDZ4" s="9"/>
      <c r="PEA4" s="9"/>
      <c r="PEB4" s="9"/>
      <c r="PEC4" s="9"/>
      <c r="PED4" s="9"/>
      <c r="PEE4" s="9"/>
      <c r="PEF4" s="9"/>
      <c r="PEG4" s="9"/>
      <c r="PEH4" s="9"/>
      <c r="PEI4" s="9"/>
      <c r="PEJ4" s="9"/>
      <c r="PEK4" s="9"/>
      <c r="PEL4" s="9"/>
      <c r="PEM4" s="9"/>
      <c r="PEN4" s="9"/>
      <c r="PEO4" s="9"/>
      <c r="PEP4" s="9"/>
      <c r="PEQ4" s="9"/>
      <c r="PER4" s="9"/>
      <c r="PES4" s="9"/>
      <c r="PET4" s="9"/>
      <c r="PEU4" s="9"/>
      <c r="PEV4" s="9"/>
      <c r="PEW4" s="9"/>
      <c r="PEX4" s="9"/>
      <c r="PEY4" s="9"/>
      <c r="PEZ4" s="9"/>
      <c r="PFA4" s="9"/>
      <c r="PFB4" s="9"/>
      <c r="PFC4" s="9"/>
      <c r="PFD4" s="9"/>
      <c r="PFE4" s="9"/>
      <c r="PFF4" s="9"/>
      <c r="PFG4" s="9"/>
      <c r="PFH4" s="9"/>
      <c r="PFI4" s="9"/>
      <c r="PFJ4" s="9"/>
      <c r="PFK4" s="9"/>
      <c r="PFL4" s="9"/>
      <c r="PFM4" s="9"/>
      <c r="PFN4" s="9"/>
      <c r="PFO4" s="9"/>
      <c r="PFP4" s="9"/>
      <c r="PFQ4" s="9"/>
      <c r="PFR4" s="9"/>
      <c r="PFS4" s="9"/>
      <c r="PFT4" s="9"/>
      <c r="PFU4" s="9"/>
      <c r="PFV4" s="9"/>
      <c r="PFW4" s="9"/>
      <c r="PFX4" s="9"/>
      <c r="PFY4" s="9"/>
      <c r="PFZ4" s="9"/>
      <c r="PGA4" s="9"/>
      <c r="PGB4" s="9"/>
      <c r="PGC4" s="9"/>
      <c r="PGD4" s="9"/>
      <c r="PGE4" s="9"/>
      <c r="PGF4" s="9"/>
      <c r="PGG4" s="9"/>
      <c r="PGH4" s="9"/>
      <c r="PGI4" s="9"/>
      <c r="PGJ4" s="9"/>
      <c r="PGK4" s="9"/>
      <c r="PGL4" s="9"/>
      <c r="PGM4" s="9"/>
      <c r="PGN4" s="9"/>
      <c r="PGO4" s="9"/>
      <c r="PGP4" s="9"/>
      <c r="PGQ4" s="9"/>
      <c r="PGR4" s="9"/>
      <c r="PGS4" s="9"/>
      <c r="PGT4" s="9"/>
      <c r="PGU4" s="9"/>
      <c r="PGV4" s="9"/>
      <c r="PGW4" s="9"/>
      <c r="PGX4" s="9"/>
      <c r="PGY4" s="9"/>
      <c r="PGZ4" s="9"/>
      <c r="PHA4" s="9"/>
      <c r="PHB4" s="9"/>
      <c r="PHC4" s="9"/>
      <c r="PHD4" s="9"/>
      <c r="PHE4" s="9"/>
      <c r="PHF4" s="9"/>
      <c r="PHG4" s="9"/>
      <c r="PHH4" s="9"/>
      <c r="PHI4" s="9"/>
      <c r="PHJ4" s="9"/>
      <c r="PHK4" s="9"/>
      <c r="PHL4" s="9"/>
      <c r="PHM4" s="9"/>
      <c r="PHN4" s="9"/>
      <c r="PHO4" s="9"/>
      <c r="PHP4" s="9"/>
      <c r="PHQ4" s="9"/>
      <c r="PHR4" s="9"/>
      <c r="PHS4" s="9"/>
      <c r="PHT4" s="9"/>
      <c r="PHU4" s="9"/>
      <c r="PHV4" s="9"/>
      <c r="PHW4" s="9"/>
      <c r="PHX4" s="9"/>
      <c r="PHY4" s="9"/>
      <c r="PHZ4" s="9"/>
      <c r="PIA4" s="9"/>
      <c r="PIB4" s="9"/>
      <c r="PIC4" s="9"/>
      <c r="PID4" s="9"/>
      <c r="PIE4" s="9"/>
      <c r="PIF4" s="9"/>
      <c r="PIG4" s="9"/>
      <c r="PIH4" s="9"/>
      <c r="PII4" s="9"/>
      <c r="PIJ4" s="9"/>
      <c r="PIK4" s="9"/>
      <c r="PIL4" s="9"/>
      <c r="PIM4" s="9"/>
      <c r="PIN4" s="9"/>
      <c r="PIO4" s="9"/>
      <c r="PIP4" s="9"/>
      <c r="PIQ4" s="9"/>
      <c r="PIR4" s="9"/>
      <c r="PIS4" s="9"/>
      <c r="PIT4" s="9"/>
      <c r="PIU4" s="9"/>
      <c r="PIV4" s="9"/>
      <c r="PIW4" s="9"/>
      <c r="PIX4" s="9"/>
      <c r="PIY4" s="9"/>
      <c r="PIZ4" s="9"/>
      <c r="PJA4" s="9"/>
      <c r="PJB4" s="9"/>
      <c r="PJC4" s="9"/>
      <c r="PJD4" s="9"/>
      <c r="PJE4" s="9"/>
      <c r="PJF4" s="9"/>
      <c r="PJG4" s="9"/>
      <c r="PJH4" s="9"/>
      <c r="PJI4" s="9"/>
      <c r="PJJ4" s="9"/>
      <c r="PJK4" s="9"/>
      <c r="PJL4" s="9"/>
      <c r="PJM4" s="9"/>
      <c r="PJN4" s="9"/>
      <c r="PJO4" s="9"/>
      <c r="PJP4" s="9"/>
      <c r="PJQ4" s="9"/>
      <c r="PJR4" s="9"/>
      <c r="PJS4" s="9"/>
      <c r="PJT4" s="9"/>
      <c r="PJU4" s="9"/>
      <c r="PJV4" s="9"/>
      <c r="PJW4" s="9"/>
      <c r="PJX4" s="9"/>
      <c r="PJY4" s="9"/>
      <c r="PJZ4" s="9"/>
      <c r="PKA4" s="9"/>
      <c r="PKB4" s="9"/>
      <c r="PKC4" s="9"/>
      <c r="PKD4" s="9"/>
      <c r="PKE4" s="9"/>
      <c r="PKF4" s="9"/>
      <c r="PKG4" s="9"/>
      <c r="PKH4" s="9"/>
      <c r="PKI4" s="9"/>
      <c r="PKJ4" s="9"/>
      <c r="PKK4" s="9"/>
      <c r="PKL4" s="9"/>
      <c r="PKM4" s="9"/>
      <c r="PKN4" s="9"/>
      <c r="PKO4" s="9"/>
      <c r="PKP4" s="9"/>
      <c r="PKQ4" s="9"/>
      <c r="PKR4" s="9"/>
      <c r="PKS4" s="9"/>
      <c r="PKT4" s="9"/>
      <c r="PKU4" s="9"/>
      <c r="PKV4" s="9"/>
      <c r="PKW4" s="9"/>
      <c r="PKX4" s="9"/>
      <c r="PKY4" s="9"/>
      <c r="PKZ4" s="9"/>
      <c r="PLA4" s="9"/>
      <c r="PLB4" s="9"/>
      <c r="PLC4" s="9"/>
      <c r="PLD4" s="9"/>
      <c r="PLE4" s="9"/>
      <c r="PLF4" s="9"/>
      <c r="PLG4" s="9"/>
      <c r="PLH4" s="9"/>
      <c r="PLI4" s="9"/>
      <c r="PLJ4" s="9"/>
      <c r="PLK4" s="9"/>
      <c r="PLL4" s="9"/>
      <c r="PLM4" s="9"/>
      <c r="PLN4" s="9"/>
      <c r="PLO4" s="9"/>
      <c r="PLP4" s="9"/>
      <c r="PLQ4" s="9"/>
      <c r="PLR4" s="9"/>
      <c r="PLS4" s="9"/>
      <c r="PLT4" s="9"/>
      <c r="PLU4" s="9"/>
      <c r="PLV4" s="9"/>
      <c r="PLW4" s="9"/>
      <c r="PLX4" s="9"/>
      <c r="PLY4" s="9"/>
      <c r="PLZ4" s="9"/>
      <c r="PMA4" s="9"/>
      <c r="PMB4" s="9"/>
      <c r="PMC4" s="9"/>
      <c r="PMD4" s="9"/>
      <c r="PME4" s="9"/>
      <c r="PMF4" s="9"/>
      <c r="PMG4" s="9"/>
      <c r="PMH4" s="9"/>
      <c r="PMI4" s="9"/>
      <c r="PMJ4" s="9"/>
      <c r="PMK4" s="9"/>
      <c r="PML4" s="9"/>
      <c r="PMM4" s="9"/>
      <c r="PMN4" s="9"/>
      <c r="PMO4" s="9"/>
      <c r="PMP4" s="9"/>
      <c r="PMQ4" s="9"/>
      <c r="PMR4" s="9"/>
      <c r="PMS4" s="9"/>
      <c r="PMT4" s="9"/>
      <c r="PMU4" s="9"/>
      <c r="PMV4" s="9"/>
      <c r="PMW4" s="9"/>
      <c r="PMX4" s="9"/>
      <c r="PMY4" s="9"/>
      <c r="PMZ4" s="9"/>
      <c r="PNA4" s="9"/>
      <c r="PNB4" s="9"/>
      <c r="PNC4" s="9"/>
      <c r="PND4" s="9"/>
      <c r="PNE4" s="9"/>
      <c r="PNF4" s="9"/>
      <c r="PNG4" s="9"/>
      <c r="PNH4" s="9"/>
      <c r="PNI4" s="9"/>
      <c r="PNJ4" s="9"/>
      <c r="PNK4" s="9"/>
      <c r="PNL4" s="9"/>
      <c r="PNM4" s="9"/>
      <c r="PNN4" s="9"/>
      <c r="PNO4" s="9"/>
      <c r="PNP4" s="9"/>
      <c r="PNQ4" s="9"/>
      <c r="PNR4" s="9"/>
      <c r="PNS4" s="9"/>
      <c r="PNT4" s="9"/>
      <c r="PNU4" s="9"/>
      <c r="PNV4" s="9"/>
      <c r="PNW4" s="9"/>
      <c r="PNX4" s="9"/>
      <c r="PNY4" s="9"/>
      <c r="PNZ4" s="9"/>
      <c r="POA4" s="9"/>
      <c r="POB4" s="9"/>
      <c r="POC4" s="9"/>
      <c r="POD4" s="9"/>
      <c r="POE4" s="9"/>
      <c r="POF4" s="9"/>
      <c r="POG4" s="9"/>
      <c r="POH4" s="9"/>
      <c r="POI4" s="9"/>
      <c r="POJ4" s="9"/>
      <c r="POK4" s="9"/>
      <c r="POL4" s="9"/>
      <c r="POM4" s="9"/>
      <c r="PON4" s="9"/>
      <c r="POO4" s="9"/>
      <c r="POP4" s="9"/>
      <c r="POQ4" s="9"/>
      <c r="POR4" s="9"/>
      <c r="POS4" s="9"/>
      <c r="POT4" s="9"/>
      <c r="POU4" s="9"/>
      <c r="POV4" s="9"/>
      <c r="POW4" s="9"/>
      <c r="POX4" s="9"/>
      <c r="POY4" s="9"/>
      <c r="POZ4" s="9"/>
      <c r="PPA4" s="9"/>
      <c r="PPB4" s="9"/>
      <c r="PPC4" s="9"/>
      <c r="PPD4" s="9"/>
      <c r="PPE4" s="9"/>
      <c r="PPF4" s="9"/>
      <c r="PPG4" s="9"/>
      <c r="PPH4" s="9"/>
      <c r="PPI4" s="9"/>
      <c r="PPJ4" s="9"/>
      <c r="PPK4" s="9"/>
      <c r="PPL4" s="9"/>
      <c r="PPM4" s="9"/>
      <c r="PPN4" s="9"/>
      <c r="PPO4" s="9"/>
      <c r="PPP4" s="9"/>
      <c r="PPQ4" s="9"/>
      <c r="PPR4" s="9"/>
      <c r="PPS4" s="9"/>
      <c r="PPT4" s="9"/>
      <c r="PPU4" s="9"/>
      <c r="PPV4" s="9"/>
      <c r="PPW4" s="9"/>
      <c r="PPX4" s="9"/>
      <c r="PPY4" s="9"/>
      <c r="PPZ4" s="9"/>
      <c r="PQA4" s="9"/>
      <c r="PQB4" s="9"/>
      <c r="PQC4" s="9"/>
      <c r="PQD4" s="9"/>
      <c r="PQE4" s="9"/>
      <c r="PQF4" s="9"/>
      <c r="PQG4" s="9"/>
      <c r="PQH4" s="9"/>
      <c r="PQI4" s="9"/>
      <c r="PQJ4" s="9"/>
      <c r="PQK4" s="9"/>
      <c r="PQL4" s="9"/>
      <c r="PQM4" s="9"/>
      <c r="PQN4" s="9"/>
      <c r="PQO4" s="9"/>
      <c r="PQP4" s="9"/>
      <c r="PQQ4" s="9"/>
      <c r="PQR4" s="9"/>
      <c r="PQS4" s="9"/>
      <c r="PQT4" s="9"/>
      <c r="PQU4" s="9"/>
      <c r="PQV4" s="9"/>
      <c r="PQW4" s="9"/>
      <c r="PQX4" s="9"/>
      <c r="PQY4" s="9"/>
      <c r="PQZ4" s="9"/>
      <c r="PRA4" s="9"/>
      <c r="PRB4" s="9"/>
      <c r="PRC4" s="9"/>
      <c r="PRD4" s="9"/>
      <c r="PRE4" s="9"/>
      <c r="PRF4" s="9"/>
      <c r="PRG4" s="9"/>
      <c r="PRH4" s="9"/>
      <c r="PRI4" s="9"/>
      <c r="PRJ4" s="9"/>
      <c r="PRK4" s="9"/>
      <c r="PRL4" s="9"/>
      <c r="PRM4" s="9"/>
      <c r="PRN4" s="9"/>
      <c r="PRO4" s="9"/>
      <c r="PRP4" s="9"/>
      <c r="PRQ4" s="9"/>
      <c r="PRR4" s="9"/>
      <c r="PRS4" s="9"/>
      <c r="PRT4" s="9"/>
      <c r="PRU4" s="9"/>
      <c r="PRV4" s="9"/>
      <c r="PRW4" s="9"/>
      <c r="PRX4" s="9"/>
      <c r="PRY4" s="9"/>
      <c r="PRZ4" s="9"/>
      <c r="PSA4" s="9"/>
      <c r="PSB4" s="9"/>
      <c r="PSC4" s="9"/>
      <c r="PSD4" s="9"/>
      <c r="PSE4" s="9"/>
      <c r="PSF4" s="9"/>
      <c r="PSG4" s="9"/>
      <c r="PSH4" s="9"/>
      <c r="PSI4" s="9"/>
      <c r="PSJ4" s="9"/>
      <c r="PSK4" s="9"/>
      <c r="PSL4" s="9"/>
      <c r="PSM4" s="9"/>
      <c r="PSN4" s="9"/>
      <c r="PSO4" s="9"/>
      <c r="PSP4" s="9"/>
      <c r="PSQ4" s="9"/>
      <c r="PSR4" s="9"/>
      <c r="PSS4" s="9"/>
      <c r="PST4" s="9"/>
      <c r="PSU4" s="9"/>
      <c r="PSV4" s="9"/>
      <c r="PSW4" s="9"/>
      <c r="PSX4" s="9"/>
      <c r="PSY4" s="9"/>
      <c r="PSZ4" s="9"/>
      <c r="PTA4" s="9"/>
      <c r="PTB4" s="9"/>
      <c r="PTC4" s="9"/>
      <c r="PTD4" s="9"/>
      <c r="PTE4" s="9"/>
      <c r="PTF4" s="9"/>
      <c r="PTG4" s="9"/>
      <c r="PTH4" s="9"/>
      <c r="PTI4" s="9"/>
      <c r="PTJ4" s="9"/>
      <c r="PTK4" s="9"/>
      <c r="PTL4" s="9"/>
      <c r="PTM4" s="9"/>
      <c r="PTN4" s="9"/>
      <c r="PTO4" s="9"/>
      <c r="PTP4" s="9"/>
      <c r="PTQ4" s="9"/>
      <c r="PTR4" s="9"/>
      <c r="PTS4" s="9"/>
      <c r="PTT4" s="9"/>
      <c r="PTU4" s="9"/>
      <c r="PTV4" s="9"/>
      <c r="PTW4" s="9"/>
      <c r="PTX4" s="9"/>
      <c r="PTY4" s="9"/>
      <c r="PTZ4" s="9"/>
      <c r="PUA4" s="9"/>
      <c r="PUB4" s="9"/>
      <c r="PUC4" s="9"/>
      <c r="PUD4" s="9"/>
      <c r="PUE4" s="9"/>
      <c r="PUF4" s="9"/>
      <c r="PUG4" s="9"/>
      <c r="PUH4" s="9"/>
      <c r="PUI4" s="9"/>
      <c r="PUJ4" s="9"/>
      <c r="PUK4" s="9"/>
      <c r="PUL4" s="9"/>
      <c r="PUM4" s="9"/>
      <c r="PUN4" s="9"/>
      <c r="PUO4" s="9"/>
      <c r="PUP4" s="9"/>
      <c r="PUQ4" s="9"/>
      <c r="PUR4" s="9"/>
      <c r="PUS4" s="9"/>
      <c r="PUT4" s="9"/>
      <c r="PUU4" s="9"/>
      <c r="PUV4" s="9"/>
      <c r="PUW4" s="9"/>
      <c r="PUX4" s="9"/>
      <c r="PUY4" s="9"/>
      <c r="PUZ4" s="9"/>
      <c r="PVA4" s="9"/>
      <c r="PVB4" s="9"/>
      <c r="PVC4" s="9"/>
      <c r="PVD4" s="9"/>
      <c r="PVE4" s="9"/>
      <c r="PVF4" s="9"/>
      <c r="PVG4" s="9"/>
      <c r="PVH4" s="9"/>
      <c r="PVI4" s="9"/>
      <c r="PVJ4" s="9"/>
      <c r="PVK4" s="9"/>
      <c r="PVL4" s="9"/>
      <c r="PVM4" s="9"/>
      <c r="PVN4" s="9"/>
      <c r="PVO4" s="9"/>
      <c r="PVP4" s="9"/>
      <c r="PVQ4" s="9"/>
      <c r="PVR4" s="9"/>
      <c r="PVS4" s="9"/>
      <c r="PVT4" s="9"/>
      <c r="PVU4" s="9"/>
      <c r="PVV4" s="9"/>
      <c r="PVW4" s="9"/>
      <c r="PVX4" s="9"/>
      <c r="PVY4" s="9"/>
      <c r="PVZ4" s="9"/>
      <c r="PWA4" s="9"/>
      <c r="PWB4" s="9"/>
      <c r="PWC4" s="9"/>
      <c r="PWD4" s="9"/>
      <c r="PWE4" s="9"/>
      <c r="PWF4" s="9"/>
      <c r="PWG4" s="9"/>
      <c r="PWH4" s="9"/>
      <c r="PWI4" s="9"/>
      <c r="PWJ4" s="9"/>
      <c r="PWK4" s="9"/>
      <c r="PWL4" s="9"/>
      <c r="PWM4" s="9"/>
      <c r="PWN4" s="9"/>
      <c r="PWO4" s="9"/>
      <c r="PWP4" s="9"/>
      <c r="PWQ4" s="9"/>
      <c r="PWR4" s="9"/>
      <c r="PWS4" s="9"/>
      <c r="PWT4" s="9"/>
      <c r="PWU4" s="9"/>
      <c r="PWV4" s="9"/>
      <c r="PWW4" s="9"/>
      <c r="PWX4" s="9"/>
      <c r="PWY4" s="9"/>
      <c r="PWZ4" s="9"/>
      <c r="PXA4" s="9"/>
      <c r="PXB4" s="9"/>
      <c r="PXC4" s="9"/>
      <c r="PXD4" s="9"/>
      <c r="PXE4" s="9"/>
      <c r="PXF4" s="9"/>
      <c r="PXG4" s="9"/>
      <c r="PXH4" s="9"/>
      <c r="PXI4" s="9"/>
      <c r="PXJ4" s="9"/>
      <c r="PXK4" s="9"/>
      <c r="PXL4" s="9"/>
      <c r="PXM4" s="9"/>
      <c r="PXN4" s="9"/>
      <c r="PXO4" s="9"/>
      <c r="PXP4" s="9"/>
      <c r="PXQ4" s="9"/>
      <c r="PXR4" s="9"/>
      <c r="PXS4" s="9"/>
      <c r="PXT4" s="9"/>
      <c r="PXU4" s="9"/>
      <c r="PXV4" s="9"/>
      <c r="PXW4" s="9"/>
      <c r="PXX4" s="9"/>
      <c r="PXY4" s="9"/>
      <c r="PXZ4" s="9"/>
      <c r="PYA4" s="9"/>
      <c r="PYB4" s="9"/>
      <c r="PYC4" s="9"/>
      <c r="PYD4" s="9"/>
      <c r="PYE4" s="9"/>
      <c r="PYF4" s="9"/>
      <c r="PYG4" s="9"/>
      <c r="PYH4" s="9"/>
      <c r="PYI4" s="9"/>
      <c r="PYJ4" s="9"/>
      <c r="PYK4" s="9"/>
      <c r="PYL4" s="9"/>
      <c r="PYM4" s="9"/>
      <c r="PYN4" s="9"/>
      <c r="PYO4" s="9"/>
      <c r="PYP4" s="9"/>
      <c r="PYQ4" s="9"/>
      <c r="PYR4" s="9"/>
      <c r="PYS4" s="9"/>
      <c r="PYT4" s="9"/>
      <c r="PYU4" s="9"/>
      <c r="PYV4" s="9"/>
      <c r="PYW4" s="9"/>
      <c r="PYX4" s="9"/>
      <c r="PYY4" s="9"/>
      <c r="PYZ4" s="9"/>
      <c r="PZA4" s="9"/>
      <c r="PZB4" s="9"/>
      <c r="PZC4" s="9"/>
      <c r="PZD4" s="9"/>
      <c r="PZE4" s="9"/>
      <c r="PZF4" s="9"/>
      <c r="PZG4" s="9"/>
      <c r="PZH4" s="9"/>
      <c r="PZI4" s="9"/>
      <c r="PZJ4" s="9"/>
      <c r="PZK4" s="9"/>
      <c r="PZL4" s="9"/>
      <c r="PZM4" s="9"/>
      <c r="PZN4" s="9"/>
      <c r="PZO4" s="9"/>
      <c r="PZP4" s="9"/>
      <c r="PZQ4" s="9"/>
      <c r="PZR4" s="9"/>
      <c r="PZS4" s="9"/>
      <c r="PZT4" s="9"/>
      <c r="PZU4" s="9"/>
      <c r="PZV4" s="9"/>
      <c r="PZW4" s="9"/>
      <c r="PZX4" s="9"/>
      <c r="PZY4" s="9"/>
      <c r="PZZ4" s="9"/>
      <c r="QAA4" s="9"/>
      <c r="QAB4" s="9"/>
      <c r="QAC4" s="9"/>
      <c r="QAD4" s="9"/>
      <c r="QAE4" s="9"/>
      <c r="QAF4" s="9"/>
      <c r="QAG4" s="9"/>
      <c r="QAH4" s="9"/>
      <c r="QAI4" s="9"/>
      <c r="QAJ4" s="9"/>
      <c r="QAK4" s="9"/>
      <c r="QAL4" s="9"/>
      <c r="QAM4" s="9"/>
      <c r="QAN4" s="9"/>
      <c r="QAO4" s="9"/>
      <c r="QAP4" s="9"/>
      <c r="QAQ4" s="9"/>
      <c r="QAR4" s="9"/>
      <c r="QAS4" s="9"/>
      <c r="QAT4" s="9"/>
      <c r="QAU4" s="9"/>
      <c r="QAV4" s="9"/>
      <c r="QAW4" s="9"/>
      <c r="QAX4" s="9"/>
      <c r="QAY4" s="9"/>
      <c r="QAZ4" s="9"/>
      <c r="QBA4" s="9"/>
      <c r="QBB4" s="9"/>
      <c r="QBC4" s="9"/>
      <c r="QBD4" s="9"/>
      <c r="QBE4" s="9"/>
      <c r="QBF4" s="9"/>
      <c r="QBG4" s="9"/>
      <c r="QBH4" s="9"/>
      <c r="QBI4" s="9"/>
      <c r="QBJ4" s="9"/>
      <c r="QBK4" s="9"/>
      <c r="QBL4" s="9"/>
      <c r="QBM4" s="9"/>
      <c r="QBN4" s="9"/>
      <c r="QBO4" s="9"/>
      <c r="QBP4" s="9"/>
      <c r="QBQ4" s="9"/>
      <c r="QBR4" s="9"/>
      <c r="QBS4" s="9"/>
      <c r="QBT4" s="9"/>
      <c r="QBU4" s="9"/>
      <c r="QBV4" s="9"/>
      <c r="QBW4" s="9"/>
      <c r="QBX4" s="9"/>
      <c r="QBY4" s="9"/>
      <c r="QBZ4" s="9"/>
      <c r="QCA4" s="9"/>
      <c r="QCB4" s="9"/>
      <c r="QCC4" s="9"/>
      <c r="QCD4" s="9"/>
      <c r="QCE4" s="9"/>
      <c r="QCF4" s="9"/>
      <c r="QCG4" s="9"/>
      <c r="QCH4" s="9"/>
      <c r="QCI4" s="9"/>
      <c r="QCJ4" s="9"/>
      <c r="QCK4" s="9"/>
      <c r="QCL4" s="9"/>
      <c r="QCM4" s="9"/>
      <c r="QCN4" s="9"/>
      <c r="QCO4" s="9"/>
      <c r="QCP4" s="9"/>
      <c r="QCQ4" s="9"/>
      <c r="QCR4" s="9"/>
      <c r="QCS4" s="9"/>
      <c r="QCT4" s="9"/>
      <c r="QCU4" s="9"/>
      <c r="QCV4" s="9"/>
      <c r="QCW4" s="9"/>
      <c r="QCX4" s="9"/>
      <c r="QCY4" s="9"/>
      <c r="QCZ4" s="9"/>
      <c r="QDA4" s="9"/>
      <c r="QDB4" s="9"/>
      <c r="QDC4" s="9"/>
      <c r="QDD4" s="9"/>
      <c r="QDE4" s="9"/>
      <c r="QDF4" s="9"/>
      <c r="QDG4" s="9"/>
      <c r="QDH4" s="9"/>
      <c r="QDI4" s="9"/>
      <c r="QDJ4" s="9"/>
      <c r="QDK4" s="9"/>
      <c r="QDL4" s="9"/>
      <c r="QDM4" s="9"/>
      <c r="QDN4" s="9"/>
      <c r="QDO4" s="9"/>
      <c r="QDP4" s="9"/>
      <c r="QDQ4" s="9"/>
      <c r="QDR4" s="9"/>
      <c r="QDS4" s="9"/>
      <c r="QDT4" s="9"/>
      <c r="QDU4" s="9"/>
      <c r="QDV4" s="9"/>
      <c r="QDW4" s="9"/>
      <c r="QDX4" s="9"/>
      <c r="QDY4" s="9"/>
      <c r="QDZ4" s="9"/>
      <c r="QEA4" s="9"/>
      <c r="QEB4" s="9"/>
      <c r="QEC4" s="9"/>
      <c r="QED4" s="9"/>
      <c r="QEE4" s="9"/>
      <c r="QEF4" s="9"/>
      <c r="QEG4" s="9"/>
      <c r="QEH4" s="9"/>
      <c r="QEI4" s="9"/>
      <c r="QEJ4" s="9"/>
      <c r="QEK4" s="9"/>
      <c r="QEL4" s="9"/>
      <c r="QEM4" s="9"/>
      <c r="QEN4" s="9"/>
      <c r="QEO4" s="9"/>
      <c r="QEP4" s="9"/>
      <c r="QEQ4" s="9"/>
      <c r="QER4" s="9"/>
      <c r="QES4" s="9"/>
      <c r="QET4" s="9"/>
      <c r="QEU4" s="9"/>
      <c r="QEV4" s="9"/>
      <c r="QEW4" s="9"/>
      <c r="QEX4" s="9"/>
      <c r="QEY4" s="9"/>
      <c r="QEZ4" s="9"/>
      <c r="QFA4" s="9"/>
      <c r="QFB4" s="9"/>
      <c r="QFC4" s="9"/>
      <c r="QFD4" s="9"/>
      <c r="QFE4" s="9"/>
      <c r="QFF4" s="9"/>
      <c r="QFG4" s="9"/>
      <c r="QFH4" s="9"/>
      <c r="QFI4" s="9"/>
      <c r="QFJ4" s="9"/>
      <c r="QFK4" s="9"/>
      <c r="QFL4" s="9"/>
      <c r="QFM4" s="9"/>
      <c r="QFN4" s="9"/>
      <c r="QFO4" s="9"/>
      <c r="QFP4" s="9"/>
      <c r="QFQ4" s="9"/>
      <c r="QFR4" s="9"/>
      <c r="QFS4" s="9"/>
      <c r="QFT4" s="9"/>
      <c r="QFU4" s="9"/>
      <c r="QFV4" s="9"/>
      <c r="QFW4" s="9"/>
      <c r="QFX4" s="9"/>
      <c r="QFY4" s="9"/>
      <c r="QFZ4" s="9"/>
      <c r="QGA4" s="9"/>
      <c r="QGB4" s="9"/>
      <c r="QGC4" s="9"/>
      <c r="QGD4" s="9"/>
      <c r="QGE4" s="9"/>
      <c r="QGF4" s="9"/>
      <c r="QGG4" s="9"/>
      <c r="QGH4" s="9"/>
      <c r="QGI4" s="9"/>
      <c r="QGJ4" s="9"/>
      <c r="QGK4" s="9"/>
      <c r="QGL4" s="9"/>
      <c r="QGM4" s="9"/>
      <c r="QGN4" s="9"/>
      <c r="QGO4" s="9"/>
      <c r="QGP4" s="9"/>
      <c r="QGQ4" s="9"/>
      <c r="QGR4" s="9"/>
      <c r="QGS4" s="9"/>
      <c r="QGT4" s="9"/>
      <c r="QGU4" s="9"/>
      <c r="QGV4" s="9"/>
      <c r="QGW4" s="9"/>
      <c r="QGX4" s="9"/>
      <c r="QGY4" s="9"/>
      <c r="QGZ4" s="9"/>
      <c r="QHA4" s="9"/>
      <c r="QHB4" s="9"/>
      <c r="QHC4" s="9"/>
      <c r="QHD4" s="9"/>
      <c r="QHE4" s="9"/>
      <c r="QHF4" s="9"/>
      <c r="QHG4" s="9"/>
      <c r="QHH4" s="9"/>
      <c r="QHI4" s="9"/>
      <c r="QHJ4" s="9"/>
      <c r="QHK4" s="9"/>
      <c r="QHL4" s="9"/>
      <c r="QHM4" s="9"/>
      <c r="QHN4" s="9"/>
      <c r="QHO4" s="9"/>
      <c r="QHP4" s="9"/>
      <c r="QHQ4" s="9"/>
      <c r="QHR4" s="9"/>
      <c r="QHS4" s="9"/>
      <c r="QHT4" s="9"/>
      <c r="QHU4" s="9"/>
      <c r="QHV4" s="9"/>
      <c r="QHW4" s="9"/>
      <c r="QHX4" s="9"/>
      <c r="QHY4" s="9"/>
      <c r="QHZ4" s="9"/>
      <c r="QIA4" s="9"/>
      <c r="QIB4" s="9"/>
      <c r="QIC4" s="9"/>
      <c r="QID4" s="9"/>
      <c r="QIE4" s="9"/>
      <c r="QIF4" s="9"/>
      <c r="QIG4" s="9"/>
      <c r="QIH4" s="9"/>
      <c r="QII4" s="9"/>
      <c r="QIJ4" s="9"/>
      <c r="QIK4" s="9"/>
      <c r="QIL4" s="9"/>
      <c r="QIM4" s="9"/>
      <c r="QIN4" s="9"/>
      <c r="QIO4" s="9"/>
      <c r="QIP4" s="9"/>
      <c r="QIQ4" s="9"/>
      <c r="QIR4" s="9"/>
      <c r="QIS4" s="9"/>
      <c r="QIT4" s="9"/>
      <c r="QIU4" s="9"/>
      <c r="QIV4" s="9"/>
      <c r="QIW4" s="9"/>
      <c r="QIX4" s="9"/>
      <c r="QIY4" s="9"/>
      <c r="QIZ4" s="9"/>
      <c r="QJA4" s="9"/>
      <c r="QJB4" s="9"/>
      <c r="QJC4" s="9"/>
      <c r="QJD4" s="9"/>
      <c r="QJE4" s="9"/>
      <c r="QJF4" s="9"/>
      <c r="QJG4" s="9"/>
      <c r="QJH4" s="9"/>
      <c r="QJI4" s="9"/>
      <c r="QJJ4" s="9"/>
      <c r="QJK4" s="9"/>
      <c r="QJL4" s="9"/>
      <c r="QJM4" s="9"/>
      <c r="QJN4" s="9"/>
      <c r="QJO4" s="9"/>
      <c r="QJP4" s="9"/>
      <c r="QJQ4" s="9"/>
      <c r="QJR4" s="9"/>
      <c r="QJS4" s="9"/>
      <c r="QJT4" s="9"/>
      <c r="QJU4" s="9"/>
      <c r="QJV4" s="9"/>
      <c r="QJW4" s="9"/>
      <c r="QJX4" s="9"/>
      <c r="QJY4" s="9"/>
      <c r="QJZ4" s="9"/>
      <c r="QKA4" s="9"/>
      <c r="QKB4" s="9"/>
      <c r="QKC4" s="9"/>
      <c r="QKD4" s="9"/>
      <c r="QKE4" s="9"/>
      <c r="QKF4" s="9"/>
      <c r="QKG4" s="9"/>
      <c r="QKH4" s="9"/>
      <c r="QKI4" s="9"/>
      <c r="QKJ4" s="9"/>
      <c r="QKK4" s="9"/>
      <c r="QKL4" s="9"/>
      <c r="QKM4" s="9"/>
      <c r="QKN4" s="9"/>
      <c r="QKO4" s="9"/>
      <c r="QKP4" s="9"/>
      <c r="QKQ4" s="9"/>
      <c r="QKR4" s="9"/>
      <c r="QKS4" s="9"/>
      <c r="QKT4" s="9"/>
      <c r="QKU4" s="9"/>
      <c r="QKV4" s="9"/>
      <c r="QKW4" s="9"/>
      <c r="QKX4" s="9"/>
      <c r="QKY4" s="9"/>
      <c r="QKZ4" s="9"/>
      <c r="QLA4" s="9"/>
      <c r="QLB4" s="9"/>
      <c r="QLC4" s="9"/>
      <c r="QLD4" s="9"/>
      <c r="QLE4" s="9"/>
      <c r="QLF4" s="9"/>
      <c r="QLG4" s="9"/>
      <c r="QLH4" s="9"/>
      <c r="QLI4" s="9"/>
      <c r="QLJ4" s="9"/>
      <c r="QLK4" s="9"/>
      <c r="QLL4" s="9"/>
      <c r="QLM4" s="9"/>
      <c r="QLN4" s="9"/>
      <c r="QLO4" s="9"/>
      <c r="QLP4" s="9"/>
      <c r="QLQ4" s="9"/>
      <c r="QLR4" s="9"/>
      <c r="QLS4" s="9"/>
      <c r="QLT4" s="9"/>
      <c r="QLU4" s="9"/>
      <c r="QLV4" s="9"/>
      <c r="QLW4" s="9"/>
      <c r="QLX4" s="9"/>
      <c r="QLY4" s="9"/>
      <c r="QLZ4" s="9"/>
      <c r="QMA4" s="9"/>
      <c r="QMB4" s="9"/>
      <c r="QMC4" s="9"/>
      <c r="QMD4" s="9"/>
      <c r="QME4" s="9"/>
      <c r="QMF4" s="9"/>
      <c r="QMG4" s="9"/>
      <c r="QMH4" s="9"/>
      <c r="QMI4" s="9"/>
      <c r="QMJ4" s="9"/>
      <c r="QMK4" s="9"/>
      <c r="QML4" s="9"/>
      <c r="QMM4" s="9"/>
      <c r="QMN4" s="9"/>
      <c r="QMO4" s="9"/>
      <c r="QMP4" s="9"/>
      <c r="QMQ4" s="9"/>
      <c r="QMR4" s="9"/>
      <c r="QMS4" s="9"/>
      <c r="QMT4" s="9"/>
      <c r="QMU4" s="9"/>
      <c r="QMV4" s="9"/>
      <c r="QMW4" s="9"/>
      <c r="QMX4" s="9"/>
      <c r="QMY4" s="9"/>
      <c r="QMZ4" s="9"/>
      <c r="QNA4" s="9"/>
      <c r="QNB4" s="9"/>
      <c r="QNC4" s="9"/>
      <c r="QND4" s="9"/>
      <c r="QNE4" s="9"/>
      <c r="QNF4" s="9"/>
      <c r="QNG4" s="9"/>
      <c r="QNH4" s="9"/>
      <c r="QNI4" s="9"/>
      <c r="QNJ4" s="9"/>
      <c r="QNK4" s="9"/>
      <c r="QNL4" s="9"/>
      <c r="QNM4" s="9"/>
      <c r="QNN4" s="9"/>
      <c r="QNO4" s="9"/>
      <c r="QNP4" s="9"/>
      <c r="QNQ4" s="9"/>
      <c r="QNR4" s="9"/>
      <c r="QNS4" s="9"/>
      <c r="QNT4" s="9"/>
      <c r="QNU4" s="9"/>
      <c r="QNV4" s="9"/>
      <c r="QNW4" s="9"/>
      <c r="QNX4" s="9"/>
      <c r="QNY4" s="9"/>
      <c r="QNZ4" s="9"/>
      <c r="QOA4" s="9"/>
      <c r="QOB4" s="9"/>
      <c r="QOC4" s="9"/>
      <c r="QOD4" s="9"/>
      <c r="QOE4" s="9"/>
      <c r="QOF4" s="9"/>
      <c r="QOG4" s="9"/>
      <c r="QOH4" s="9"/>
      <c r="QOI4" s="9"/>
      <c r="QOJ4" s="9"/>
      <c r="QOK4" s="9"/>
      <c r="QOL4" s="9"/>
      <c r="QOM4" s="9"/>
      <c r="QON4" s="9"/>
      <c r="QOO4" s="9"/>
      <c r="QOP4" s="9"/>
      <c r="QOQ4" s="9"/>
      <c r="QOR4" s="9"/>
      <c r="QOS4" s="9"/>
      <c r="QOT4" s="9"/>
      <c r="QOU4" s="9"/>
      <c r="QOV4" s="9"/>
      <c r="QOW4" s="9"/>
      <c r="QOX4" s="9"/>
      <c r="QOY4" s="9"/>
      <c r="QOZ4" s="9"/>
      <c r="QPA4" s="9"/>
      <c r="QPB4" s="9"/>
      <c r="QPC4" s="9"/>
      <c r="QPD4" s="9"/>
      <c r="QPE4" s="9"/>
      <c r="QPF4" s="9"/>
      <c r="QPG4" s="9"/>
      <c r="QPH4" s="9"/>
      <c r="QPI4" s="9"/>
      <c r="QPJ4" s="9"/>
      <c r="QPK4" s="9"/>
      <c r="QPL4" s="9"/>
      <c r="QPM4" s="9"/>
      <c r="QPN4" s="9"/>
      <c r="QPO4" s="9"/>
      <c r="QPP4" s="9"/>
      <c r="QPQ4" s="9"/>
      <c r="QPR4" s="9"/>
      <c r="QPS4" s="9"/>
      <c r="QPT4" s="9"/>
      <c r="QPU4" s="9"/>
      <c r="QPV4" s="9"/>
      <c r="QPW4" s="9"/>
      <c r="QPX4" s="9"/>
      <c r="QPY4" s="9"/>
      <c r="QPZ4" s="9"/>
      <c r="QQA4" s="9"/>
      <c r="QQB4" s="9"/>
      <c r="QQC4" s="9"/>
      <c r="QQD4" s="9"/>
      <c r="QQE4" s="9"/>
      <c r="QQF4" s="9"/>
      <c r="QQG4" s="9"/>
      <c r="QQH4" s="9"/>
      <c r="QQI4" s="9"/>
      <c r="QQJ4" s="9"/>
      <c r="QQK4" s="9"/>
      <c r="QQL4" s="9"/>
      <c r="QQM4" s="9"/>
      <c r="QQN4" s="9"/>
      <c r="QQO4" s="9"/>
      <c r="QQP4" s="9"/>
      <c r="QQQ4" s="9"/>
      <c r="QQR4" s="9"/>
      <c r="QQS4" s="9"/>
      <c r="QQT4" s="9"/>
      <c r="QQU4" s="9"/>
      <c r="QQV4" s="9"/>
      <c r="QQW4" s="9"/>
      <c r="QQX4" s="9"/>
      <c r="QQY4" s="9"/>
      <c r="QQZ4" s="9"/>
      <c r="QRA4" s="9"/>
      <c r="QRB4" s="9"/>
      <c r="QRC4" s="9"/>
      <c r="QRD4" s="9"/>
      <c r="QRE4" s="9"/>
      <c r="QRF4" s="9"/>
      <c r="QRG4" s="9"/>
      <c r="QRH4" s="9"/>
      <c r="QRI4" s="9"/>
      <c r="QRJ4" s="9"/>
      <c r="QRK4" s="9"/>
      <c r="QRL4" s="9"/>
      <c r="QRM4" s="9"/>
      <c r="QRN4" s="9"/>
      <c r="QRO4" s="9"/>
      <c r="QRP4" s="9"/>
      <c r="QRQ4" s="9"/>
      <c r="QRR4" s="9"/>
      <c r="QRS4" s="9"/>
      <c r="QRT4" s="9"/>
      <c r="QRU4" s="9"/>
      <c r="QRV4" s="9"/>
      <c r="QRW4" s="9"/>
      <c r="QRX4" s="9"/>
      <c r="QRY4" s="9"/>
      <c r="QRZ4" s="9"/>
      <c r="QSA4" s="9"/>
      <c r="QSB4" s="9"/>
      <c r="QSC4" s="9"/>
      <c r="QSD4" s="9"/>
      <c r="QSE4" s="9"/>
      <c r="QSF4" s="9"/>
      <c r="QSG4" s="9"/>
      <c r="QSH4" s="9"/>
      <c r="QSI4" s="9"/>
      <c r="QSJ4" s="9"/>
      <c r="QSK4" s="9"/>
      <c r="QSL4" s="9"/>
      <c r="QSM4" s="9"/>
      <c r="QSN4" s="9"/>
      <c r="QSO4" s="9"/>
      <c r="QSP4" s="9"/>
      <c r="QSQ4" s="9"/>
      <c r="QSR4" s="9"/>
      <c r="QSS4" s="9"/>
      <c r="QST4" s="9"/>
      <c r="QSU4" s="9"/>
      <c r="QSV4" s="9"/>
      <c r="QSW4" s="9"/>
      <c r="QSX4" s="9"/>
      <c r="QSY4" s="9"/>
      <c r="QSZ4" s="9"/>
      <c r="QTA4" s="9"/>
      <c r="QTB4" s="9"/>
      <c r="QTC4" s="9"/>
      <c r="QTD4" s="9"/>
      <c r="QTE4" s="9"/>
      <c r="QTF4" s="9"/>
      <c r="QTG4" s="9"/>
      <c r="QTH4" s="9"/>
      <c r="QTI4" s="9"/>
      <c r="QTJ4" s="9"/>
      <c r="QTK4" s="9"/>
      <c r="QTL4" s="9"/>
      <c r="QTM4" s="9"/>
      <c r="QTN4" s="9"/>
      <c r="QTO4" s="9"/>
      <c r="QTP4" s="9"/>
      <c r="QTQ4" s="9"/>
      <c r="QTR4" s="9"/>
      <c r="QTS4" s="9"/>
      <c r="QTT4" s="9"/>
      <c r="QTU4" s="9"/>
      <c r="QTV4" s="9"/>
      <c r="QTW4" s="9"/>
      <c r="QTX4" s="9"/>
      <c r="QTY4" s="9"/>
      <c r="QTZ4" s="9"/>
      <c r="QUA4" s="9"/>
      <c r="QUB4" s="9"/>
      <c r="QUC4" s="9"/>
      <c r="QUD4" s="9"/>
      <c r="QUE4" s="9"/>
      <c r="QUF4" s="9"/>
      <c r="QUG4" s="9"/>
      <c r="QUH4" s="9"/>
      <c r="QUI4" s="9"/>
      <c r="QUJ4" s="9"/>
      <c r="QUK4" s="9"/>
      <c r="QUL4" s="9"/>
      <c r="QUM4" s="9"/>
      <c r="QUN4" s="9"/>
      <c r="QUO4" s="9"/>
      <c r="QUP4" s="9"/>
      <c r="QUQ4" s="9"/>
      <c r="QUR4" s="9"/>
      <c r="QUS4" s="9"/>
      <c r="QUT4" s="9"/>
      <c r="QUU4" s="9"/>
      <c r="QUV4" s="9"/>
      <c r="QUW4" s="9"/>
      <c r="QUX4" s="9"/>
      <c r="QUY4" s="9"/>
      <c r="QUZ4" s="9"/>
      <c r="QVA4" s="9"/>
      <c r="QVB4" s="9"/>
      <c r="QVC4" s="9"/>
      <c r="QVD4" s="9"/>
      <c r="QVE4" s="9"/>
      <c r="QVF4" s="9"/>
      <c r="QVG4" s="9"/>
      <c r="QVH4" s="9"/>
      <c r="QVI4" s="9"/>
      <c r="QVJ4" s="9"/>
      <c r="QVK4" s="9"/>
      <c r="QVL4" s="9"/>
      <c r="QVM4" s="9"/>
      <c r="QVN4" s="9"/>
      <c r="QVO4" s="9"/>
      <c r="QVP4" s="9"/>
      <c r="QVQ4" s="9"/>
      <c r="QVR4" s="9"/>
      <c r="QVS4" s="9"/>
      <c r="QVT4" s="9"/>
      <c r="QVU4" s="9"/>
      <c r="QVV4" s="9"/>
      <c r="QVW4" s="9"/>
      <c r="QVX4" s="9"/>
      <c r="QVY4" s="9"/>
      <c r="QVZ4" s="9"/>
      <c r="QWA4" s="9"/>
      <c r="QWB4" s="9"/>
      <c r="QWC4" s="9"/>
      <c r="QWD4" s="9"/>
      <c r="QWE4" s="9"/>
      <c r="QWF4" s="9"/>
      <c r="QWG4" s="9"/>
      <c r="QWH4" s="9"/>
      <c r="QWI4" s="9"/>
      <c r="QWJ4" s="9"/>
      <c r="QWK4" s="9"/>
      <c r="QWL4" s="9"/>
      <c r="QWM4" s="9"/>
      <c r="QWN4" s="9"/>
      <c r="QWO4" s="9"/>
      <c r="QWP4" s="9"/>
      <c r="QWQ4" s="9"/>
      <c r="QWR4" s="9"/>
      <c r="QWS4" s="9"/>
      <c r="QWT4" s="9"/>
      <c r="QWU4" s="9"/>
      <c r="QWV4" s="9"/>
      <c r="QWW4" s="9"/>
      <c r="QWX4" s="9"/>
      <c r="QWY4" s="9"/>
      <c r="QWZ4" s="9"/>
      <c r="QXA4" s="9"/>
      <c r="QXB4" s="9"/>
      <c r="QXC4" s="9"/>
      <c r="QXD4" s="9"/>
      <c r="QXE4" s="9"/>
      <c r="QXF4" s="9"/>
      <c r="QXG4" s="9"/>
      <c r="QXH4" s="9"/>
      <c r="QXI4" s="9"/>
      <c r="QXJ4" s="9"/>
      <c r="QXK4" s="9"/>
      <c r="QXL4" s="9"/>
      <c r="QXM4" s="9"/>
      <c r="QXN4" s="9"/>
      <c r="QXO4" s="9"/>
      <c r="QXP4" s="9"/>
      <c r="QXQ4" s="9"/>
      <c r="QXR4" s="9"/>
      <c r="QXS4" s="9"/>
      <c r="QXT4" s="9"/>
      <c r="QXU4" s="9"/>
      <c r="QXV4" s="9"/>
      <c r="QXW4" s="9"/>
      <c r="QXX4" s="9"/>
      <c r="QXY4" s="9"/>
      <c r="QXZ4" s="9"/>
      <c r="QYA4" s="9"/>
      <c r="QYB4" s="9"/>
      <c r="QYC4" s="9"/>
      <c r="QYD4" s="9"/>
      <c r="QYE4" s="9"/>
      <c r="QYF4" s="9"/>
      <c r="QYG4" s="9"/>
      <c r="QYH4" s="9"/>
      <c r="QYI4" s="9"/>
      <c r="QYJ4" s="9"/>
      <c r="QYK4" s="9"/>
      <c r="QYL4" s="9"/>
      <c r="QYM4" s="9"/>
      <c r="QYN4" s="9"/>
      <c r="QYO4" s="9"/>
      <c r="QYP4" s="9"/>
      <c r="QYQ4" s="9"/>
      <c r="QYR4" s="9"/>
      <c r="QYS4" s="9"/>
      <c r="QYT4" s="9"/>
      <c r="QYU4" s="9"/>
      <c r="QYV4" s="9"/>
      <c r="QYW4" s="9"/>
      <c r="QYX4" s="9"/>
      <c r="QYY4" s="9"/>
      <c r="QYZ4" s="9"/>
      <c r="QZA4" s="9"/>
      <c r="QZB4" s="9"/>
      <c r="QZC4" s="9"/>
      <c r="QZD4" s="9"/>
      <c r="QZE4" s="9"/>
      <c r="QZF4" s="9"/>
      <c r="QZG4" s="9"/>
      <c r="QZH4" s="9"/>
      <c r="QZI4" s="9"/>
      <c r="QZJ4" s="9"/>
      <c r="QZK4" s="9"/>
      <c r="QZL4" s="9"/>
      <c r="QZM4" s="9"/>
      <c r="QZN4" s="9"/>
      <c r="QZO4" s="9"/>
      <c r="QZP4" s="9"/>
      <c r="QZQ4" s="9"/>
      <c r="QZR4" s="9"/>
      <c r="QZS4" s="9"/>
      <c r="QZT4" s="9"/>
      <c r="QZU4" s="9"/>
      <c r="QZV4" s="9"/>
      <c r="QZW4" s="9"/>
      <c r="QZX4" s="9"/>
      <c r="QZY4" s="9"/>
      <c r="QZZ4" s="9"/>
      <c r="RAA4" s="9"/>
      <c r="RAB4" s="9"/>
      <c r="RAC4" s="9"/>
      <c r="RAD4" s="9"/>
      <c r="RAE4" s="9"/>
      <c r="RAF4" s="9"/>
      <c r="RAG4" s="9"/>
      <c r="RAH4" s="9"/>
      <c r="RAI4" s="9"/>
      <c r="RAJ4" s="9"/>
      <c r="RAK4" s="9"/>
      <c r="RAL4" s="9"/>
      <c r="RAM4" s="9"/>
      <c r="RAN4" s="9"/>
      <c r="RAO4" s="9"/>
      <c r="RAP4" s="9"/>
      <c r="RAQ4" s="9"/>
      <c r="RAR4" s="9"/>
      <c r="RAS4" s="9"/>
      <c r="RAT4" s="9"/>
      <c r="RAU4" s="9"/>
      <c r="RAV4" s="9"/>
      <c r="RAW4" s="9"/>
      <c r="RAX4" s="9"/>
      <c r="RAY4" s="9"/>
      <c r="RAZ4" s="9"/>
      <c r="RBA4" s="9"/>
      <c r="RBB4" s="9"/>
      <c r="RBC4" s="9"/>
      <c r="RBD4" s="9"/>
      <c r="RBE4" s="9"/>
      <c r="RBF4" s="9"/>
      <c r="RBG4" s="9"/>
      <c r="RBH4" s="9"/>
      <c r="RBI4" s="9"/>
      <c r="RBJ4" s="9"/>
      <c r="RBK4" s="9"/>
      <c r="RBL4" s="9"/>
      <c r="RBM4" s="9"/>
      <c r="RBN4" s="9"/>
      <c r="RBO4" s="9"/>
      <c r="RBP4" s="9"/>
      <c r="RBQ4" s="9"/>
      <c r="RBR4" s="9"/>
      <c r="RBS4" s="9"/>
      <c r="RBT4" s="9"/>
      <c r="RBU4" s="9"/>
      <c r="RBV4" s="9"/>
      <c r="RBW4" s="9"/>
      <c r="RBX4" s="9"/>
      <c r="RBY4" s="9"/>
      <c r="RBZ4" s="9"/>
      <c r="RCA4" s="9"/>
      <c r="RCB4" s="9"/>
      <c r="RCC4" s="9"/>
      <c r="RCD4" s="9"/>
      <c r="RCE4" s="9"/>
      <c r="RCF4" s="9"/>
      <c r="RCG4" s="9"/>
      <c r="RCH4" s="9"/>
      <c r="RCI4" s="9"/>
      <c r="RCJ4" s="9"/>
      <c r="RCK4" s="9"/>
      <c r="RCL4" s="9"/>
      <c r="RCM4" s="9"/>
      <c r="RCN4" s="9"/>
      <c r="RCO4" s="9"/>
      <c r="RCP4" s="9"/>
      <c r="RCQ4" s="9"/>
      <c r="RCR4" s="9"/>
      <c r="RCS4" s="9"/>
      <c r="RCT4" s="9"/>
      <c r="RCU4" s="9"/>
      <c r="RCV4" s="9"/>
      <c r="RCW4" s="9"/>
      <c r="RCX4" s="9"/>
      <c r="RCY4" s="9"/>
      <c r="RCZ4" s="9"/>
      <c r="RDA4" s="9"/>
      <c r="RDB4" s="9"/>
      <c r="RDC4" s="9"/>
      <c r="RDD4" s="9"/>
      <c r="RDE4" s="9"/>
      <c r="RDF4" s="9"/>
      <c r="RDG4" s="9"/>
      <c r="RDH4" s="9"/>
      <c r="RDI4" s="9"/>
      <c r="RDJ4" s="9"/>
      <c r="RDK4" s="9"/>
      <c r="RDL4" s="9"/>
      <c r="RDM4" s="9"/>
      <c r="RDN4" s="9"/>
      <c r="RDO4" s="9"/>
      <c r="RDP4" s="9"/>
      <c r="RDQ4" s="9"/>
      <c r="RDR4" s="9"/>
      <c r="RDS4" s="9"/>
      <c r="RDT4" s="9"/>
      <c r="RDU4" s="9"/>
      <c r="RDV4" s="9"/>
      <c r="RDW4" s="9"/>
      <c r="RDX4" s="9"/>
      <c r="RDY4" s="9"/>
      <c r="RDZ4" s="9"/>
      <c r="REA4" s="9"/>
      <c r="REB4" s="9"/>
      <c r="REC4" s="9"/>
      <c r="RED4" s="9"/>
      <c r="REE4" s="9"/>
      <c r="REF4" s="9"/>
      <c r="REG4" s="9"/>
      <c r="REH4" s="9"/>
      <c r="REI4" s="9"/>
      <c r="REJ4" s="9"/>
      <c r="REK4" s="9"/>
      <c r="REL4" s="9"/>
      <c r="REM4" s="9"/>
      <c r="REN4" s="9"/>
      <c r="REO4" s="9"/>
      <c r="REP4" s="9"/>
      <c r="REQ4" s="9"/>
      <c r="RER4" s="9"/>
      <c r="RES4" s="9"/>
      <c r="RET4" s="9"/>
      <c r="REU4" s="9"/>
      <c r="REV4" s="9"/>
      <c r="REW4" s="9"/>
      <c r="REX4" s="9"/>
      <c r="REY4" s="9"/>
      <c r="REZ4" s="9"/>
      <c r="RFA4" s="9"/>
      <c r="RFB4" s="9"/>
      <c r="RFC4" s="9"/>
      <c r="RFD4" s="9"/>
      <c r="RFE4" s="9"/>
      <c r="RFF4" s="9"/>
      <c r="RFG4" s="9"/>
      <c r="RFH4" s="9"/>
      <c r="RFI4" s="9"/>
      <c r="RFJ4" s="9"/>
      <c r="RFK4" s="9"/>
      <c r="RFL4" s="9"/>
      <c r="RFM4" s="9"/>
      <c r="RFN4" s="9"/>
      <c r="RFO4" s="9"/>
      <c r="RFP4" s="9"/>
      <c r="RFQ4" s="9"/>
      <c r="RFR4" s="9"/>
      <c r="RFS4" s="9"/>
      <c r="RFT4" s="9"/>
      <c r="RFU4" s="9"/>
      <c r="RFV4" s="9"/>
      <c r="RFW4" s="9"/>
      <c r="RFX4" s="9"/>
      <c r="RFY4" s="9"/>
      <c r="RFZ4" s="9"/>
      <c r="RGA4" s="9"/>
      <c r="RGB4" s="9"/>
      <c r="RGC4" s="9"/>
      <c r="RGD4" s="9"/>
      <c r="RGE4" s="9"/>
      <c r="RGF4" s="9"/>
      <c r="RGG4" s="9"/>
      <c r="RGH4" s="9"/>
      <c r="RGI4" s="9"/>
      <c r="RGJ4" s="9"/>
      <c r="RGK4" s="9"/>
      <c r="RGL4" s="9"/>
      <c r="RGM4" s="9"/>
      <c r="RGN4" s="9"/>
      <c r="RGO4" s="9"/>
      <c r="RGP4" s="9"/>
      <c r="RGQ4" s="9"/>
      <c r="RGR4" s="9"/>
      <c r="RGS4" s="9"/>
      <c r="RGT4" s="9"/>
      <c r="RGU4" s="9"/>
      <c r="RGV4" s="9"/>
      <c r="RGW4" s="9"/>
      <c r="RGX4" s="9"/>
      <c r="RGY4" s="9"/>
      <c r="RGZ4" s="9"/>
      <c r="RHA4" s="9"/>
      <c r="RHB4" s="9"/>
      <c r="RHC4" s="9"/>
      <c r="RHD4" s="9"/>
      <c r="RHE4" s="9"/>
      <c r="RHF4" s="9"/>
      <c r="RHG4" s="9"/>
      <c r="RHH4" s="9"/>
      <c r="RHI4" s="9"/>
      <c r="RHJ4" s="9"/>
      <c r="RHK4" s="9"/>
      <c r="RHL4" s="9"/>
      <c r="RHM4" s="9"/>
      <c r="RHN4" s="9"/>
      <c r="RHO4" s="9"/>
      <c r="RHP4" s="9"/>
      <c r="RHQ4" s="9"/>
      <c r="RHR4" s="9"/>
      <c r="RHS4" s="9"/>
      <c r="RHT4" s="9"/>
      <c r="RHU4" s="9"/>
      <c r="RHV4" s="9"/>
      <c r="RHW4" s="9"/>
      <c r="RHX4" s="9"/>
      <c r="RHY4" s="9"/>
      <c r="RHZ4" s="9"/>
      <c r="RIA4" s="9"/>
      <c r="RIB4" s="9"/>
      <c r="RIC4" s="9"/>
      <c r="RID4" s="9"/>
      <c r="RIE4" s="9"/>
      <c r="RIF4" s="9"/>
      <c r="RIG4" s="9"/>
      <c r="RIH4" s="9"/>
      <c r="RII4" s="9"/>
      <c r="RIJ4" s="9"/>
      <c r="RIK4" s="9"/>
      <c r="RIL4" s="9"/>
      <c r="RIM4" s="9"/>
      <c r="RIN4" s="9"/>
      <c r="RIO4" s="9"/>
      <c r="RIP4" s="9"/>
      <c r="RIQ4" s="9"/>
      <c r="RIR4" s="9"/>
      <c r="RIS4" s="9"/>
      <c r="RIT4" s="9"/>
      <c r="RIU4" s="9"/>
      <c r="RIV4" s="9"/>
      <c r="RIW4" s="9"/>
      <c r="RIX4" s="9"/>
      <c r="RIY4" s="9"/>
      <c r="RIZ4" s="9"/>
      <c r="RJA4" s="9"/>
      <c r="RJB4" s="9"/>
      <c r="RJC4" s="9"/>
      <c r="RJD4" s="9"/>
      <c r="RJE4" s="9"/>
      <c r="RJF4" s="9"/>
      <c r="RJG4" s="9"/>
      <c r="RJH4" s="9"/>
      <c r="RJI4" s="9"/>
      <c r="RJJ4" s="9"/>
      <c r="RJK4" s="9"/>
      <c r="RJL4" s="9"/>
      <c r="RJM4" s="9"/>
      <c r="RJN4" s="9"/>
      <c r="RJO4" s="9"/>
      <c r="RJP4" s="9"/>
      <c r="RJQ4" s="9"/>
      <c r="RJR4" s="9"/>
      <c r="RJS4" s="9"/>
      <c r="RJT4" s="9"/>
      <c r="RJU4" s="9"/>
      <c r="RJV4" s="9"/>
      <c r="RJW4" s="9"/>
      <c r="RJX4" s="9"/>
      <c r="RJY4" s="9"/>
      <c r="RJZ4" s="9"/>
      <c r="RKA4" s="9"/>
      <c r="RKB4" s="9"/>
      <c r="RKC4" s="9"/>
      <c r="RKD4" s="9"/>
      <c r="RKE4" s="9"/>
      <c r="RKF4" s="9"/>
      <c r="RKG4" s="9"/>
      <c r="RKH4" s="9"/>
      <c r="RKI4" s="9"/>
      <c r="RKJ4" s="9"/>
      <c r="RKK4" s="9"/>
      <c r="RKL4" s="9"/>
      <c r="RKM4" s="9"/>
      <c r="RKN4" s="9"/>
      <c r="RKO4" s="9"/>
      <c r="RKP4" s="9"/>
      <c r="RKQ4" s="9"/>
      <c r="RKR4" s="9"/>
      <c r="RKS4" s="9"/>
      <c r="RKT4" s="9"/>
      <c r="RKU4" s="9"/>
      <c r="RKV4" s="9"/>
      <c r="RKW4" s="9"/>
      <c r="RKX4" s="9"/>
      <c r="RKY4" s="9"/>
      <c r="RKZ4" s="9"/>
      <c r="RLA4" s="9"/>
      <c r="RLB4" s="9"/>
      <c r="RLC4" s="9"/>
      <c r="RLD4" s="9"/>
      <c r="RLE4" s="9"/>
      <c r="RLF4" s="9"/>
      <c r="RLG4" s="9"/>
      <c r="RLH4" s="9"/>
      <c r="RLI4" s="9"/>
      <c r="RLJ4" s="9"/>
      <c r="RLK4" s="9"/>
      <c r="RLL4" s="9"/>
      <c r="RLM4" s="9"/>
      <c r="RLN4" s="9"/>
      <c r="RLO4" s="9"/>
      <c r="RLP4" s="9"/>
      <c r="RLQ4" s="9"/>
      <c r="RLR4" s="9"/>
      <c r="RLS4" s="9"/>
      <c r="RLT4" s="9"/>
      <c r="RLU4" s="9"/>
      <c r="RLV4" s="9"/>
      <c r="RLW4" s="9"/>
      <c r="RLX4" s="9"/>
      <c r="RLY4" s="9"/>
      <c r="RLZ4" s="9"/>
      <c r="RMA4" s="9"/>
      <c r="RMB4" s="9"/>
      <c r="RMC4" s="9"/>
      <c r="RMD4" s="9"/>
      <c r="RME4" s="9"/>
      <c r="RMF4" s="9"/>
      <c r="RMG4" s="9"/>
      <c r="RMH4" s="9"/>
      <c r="RMI4" s="9"/>
      <c r="RMJ4" s="9"/>
      <c r="RMK4" s="9"/>
      <c r="RML4" s="9"/>
      <c r="RMM4" s="9"/>
      <c r="RMN4" s="9"/>
      <c r="RMO4" s="9"/>
      <c r="RMP4" s="9"/>
      <c r="RMQ4" s="9"/>
      <c r="RMR4" s="9"/>
      <c r="RMS4" s="9"/>
      <c r="RMT4" s="9"/>
      <c r="RMU4" s="9"/>
      <c r="RMV4" s="9"/>
      <c r="RMW4" s="9"/>
      <c r="RMX4" s="9"/>
      <c r="RMY4" s="9"/>
      <c r="RMZ4" s="9"/>
      <c r="RNA4" s="9"/>
      <c r="RNB4" s="9"/>
      <c r="RNC4" s="9"/>
      <c r="RND4" s="9"/>
      <c r="RNE4" s="9"/>
      <c r="RNF4" s="9"/>
      <c r="RNG4" s="9"/>
      <c r="RNH4" s="9"/>
      <c r="RNI4" s="9"/>
      <c r="RNJ4" s="9"/>
      <c r="RNK4" s="9"/>
      <c r="RNL4" s="9"/>
      <c r="RNM4" s="9"/>
      <c r="RNN4" s="9"/>
      <c r="RNO4" s="9"/>
      <c r="RNP4" s="9"/>
      <c r="RNQ4" s="9"/>
      <c r="RNR4" s="9"/>
      <c r="RNS4" s="9"/>
      <c r="RNT4" s="9"/>
      <c r="RNU4" s="9"/>
      <c r="RNV4" s="9"/>
      <c r="RNW4" s="9"/>
      <c r="RNX4" s="9"/>
      <c r="RNY4" s="9"/>
      <c r="RNZ4" s="9"/>
      <c r="ROA4" s="9"/>
      <c r="ROB4" s="9"/>
      <c r="ROC4" s="9"/>
      <c r="ROD4" s="9"/>
      <c r="ROE4" s="9"/>
      <c r="ROF4" s="9"/>
      <c r="ROG4" s="9"/>
      <c r="ROH4" s="9"/>
      <c r="ROI4" s="9"/>
      <c r="ROJ4" s="9"/>
      <c r="ROK4" s="9"/>
      <c r="ROL4" s="9"/>
      <c r="ROM4" s="9"/>
      <c r="RON4" s="9"/>
      <c r="ROO4" s="9"/>
      <c r="ROP4" s="9"/>
      <c r="ROQ4" s="9"/>
      <c r="ROR4" s="9"/>
      <c r="ROS4" s="9"/>
      <c r="ROT4" s="9"/>
      <c r="ROU4" s="9"/>
      <c r="ROV4" s="9"/>
      <c r="ROW4" s="9"/>
      <c r="ROX4" s="9"/>
      <c r="ROY4" s="9"/>
      <c r="ROZ4" s="9"/>
      <c r="RPA4" s="9"/>
      <c r="RPB4" s="9"/>
      <c r="RPC4" s="9"/>
      <c r="RPD4" s="9"/>
      <c r="RPE4" s="9"/>
      <c r="RPF4" s="9"/>
      <c r="RPG4" s="9"/>
      <c r="RPH4" s="9"/>
      <c r="RPI4" s="9"/>
      <c r="RPJ4" s="9"/>
      <c r="RPK4" s="9"/>
      <c r="RPL4" s="9"/>
      <c r="RPM4" s="9"/>
      <c r="RPN4" s="9"/>
      <c r="RPO4" s="9"/>
      <c r="RPP4" s="9"/>
      <c r="RPQ4" s="9"/>
      <c r="RPR4" s="9"/>
      <c r="RPS4" s="9"/>
      <c r="RPT4" s="9"/>
      <c r="RPU4" s="9"/>
      <c r="RPV4" s="9"/>
      <c r="RPW4" s="9"/>
      <c r="RPX4" s="9"/>
      <c r="RPY4" s="9"/>
      <c r="RPZ4" s="9"/>
      <c r="RQA4" s="9"/>
      <c r="RQB4" s="9"/>
      <c r="RQC4" s="9"/>
      <c r="RQD4" s="9"/>
      <c r="RQE4" s="9"/>
      <c r="RQF4" s="9"/>
      <c r="RQG4" s="9"/>
      <c r="RQH4" s="9"/>
      <c r="RQI4" s="9"/>
      <c r="RQJ4" s="9"/>
      <c r="RQK4" s="9"/>
      <c r="RQL4" s="9"/>
      <c r="RQM4" s="9"/>
      <c r="RQN4" s="9"/>
      <c r="RQO4" s="9"/>
      <c r="RQP4" s="9"/>
      <c r="RQQ4" s="9"/>
      <c r="RQR4" s="9"/>
      <c r="RQS4" s="9"/>
      <c r="RQT4" s="9"/>
      <c r="RQU4" s="9"/>
      <c r="RQV4" s="9"/>
      <c r="RQW4" s="9"/>
      <c r="RQX4" s="9"/>
      <c r="RQY4" s="9"/>
      <c r="RQZ4" s="9"/>
      <c r="RRA4" s="9"/>
      <c r="RRB4" s="9"/>
      <c r="RRC4" s="9"/>
      <c r="RRD4" s="9"/>
      <c r="RRE4" s="9"/>
      <c r="RRF4" s="9"/>
      <c r="RRG4" s="9"/>
      <c r="RRH4" s="9"/>
      <c r="RRI4" s="9"/>
      <c r="RRJ4" s="9"/>
      <c r="RRK4" s="9"/>
      <c r="RRL4" s="9"/>
      <c r="RRM4" s="9"/>
      <c r="RRN4" s="9"/>
      <c r="RRO4" s="9"/>
      <c r="RRP4" s="9"/>
      <c r="RRQ4" s="9"/>
      <c r="RRR4" s="9"/>
      <c r="RRS4" s="9"/>
      <c r="RRT4" s="9"/>
      <c r="RRU4" s="9"/>
      <c r="RRV4" s="9"/>
      <c r="RRW4" s="9"/>
      <c r="RRX4" s="9"/>
      <c r="RRY4" s="9"/>
      <c r="RRZ4" s="9"/>
      <c r="RSA4" s="9"/>
      <c r="RSB4" s="9"/>
      <c r="RSC4" s="9"/>
      <c r="RSD4" s="9"/>
      <c r="RSE4" s="9"/>
      <c r="RSF4" s="9"/>
      <c r="RSG4" s="9"/>
      <c r="RSH4" s="9"/>
      <c r="RSI4" s="9"/>
      <c r="RSJ4" s="9"/>
      <c r="RSK4" s="9"/>
      <c r="RSL4" s="9"/>
      <c r="RSM4" s="9"/>
      <c r="RSN4" s="9"/>
      <c r="RSO4" s="9"/>
      <c r="RSP4" s="9"/>
      <c r="RSQ4" s="9"/>
      <c r="RSR4" s="9"/>
      <c r="RSS4" s="9"/>
      <c r="RST4" s="9"/>
      <c r="RSU4" s="9"/>
      <c r="RSV4" s="9"/>
      <c r="RSW4" s="9"/>
      <c r="RSX4" s="9"/>
      <c r="RSY4" s="9"/>
      <c r="RSZ4" s="9"/>
      <c r="RTA4" s="9"/>
      <c r="RTB4" s="9"/>
      <c r="RTC4" s="9"/>
      <c r="RTD4" s="9"/>
      <c r="RTE4" s="9"/>
      <c r="RTF4" s="9"/>
      <c r="RTG4" s="9"/>
      <c r="RTH4" s="9"/>
      <c r="RTI4" s="9"/>
      <c r="RTJ4" s="9"/>
      <c r="RTK4" s="9"/>
      <c r="RTL4" s="9"/>
      <c r="RTM4" s="9"/>
      <c r="RTN4" s="9"/>
      <c r="RTO4" s="9"/>
      <c r="RTP4" s="9"/>
      <c r="RTQ4" s="9"/>
      <c r="RTR4" s="9"/>
      <c r="RTS4" s="9"/>
      <c r="RTT4" s="9"/>
      <c r="RTU4" s="9"/>
      <c r="RTV4" s="9"/>
      <c r="RTW4" s="9"/>
      <c r="RTX4" s="9"/>
      <c r="RTY4" s="9"/>
      <c r="RTZ4" s="9"/>
      <c r="RUA4" s="9"/>
      <c r="RUB4" s="9"/>
      <c r="RUC4" s="9"/>
      <c r="RUD4" s="9"/>
      <c r="RUE4" s="9"/>
      <c r="RUF4" s="9"/>
      <c r="RUG4" s="9"/>
      <c r="RUH4" s="9"/>
      <c r="RUI4" s="9"/>
      <c r="RUJ4" s="9"/>
      <c r="RUK4" s="9"/>
      <c r="RUL4" s="9"/>
      <c r="RUM4" s="9"/>
      <c r="RUN4" s="9"/>
      <c r="RUO4" s="9"/>
      <c r="RUP4" s="9"/>
      <c r="RUQ4" s="9"/>
      <c r="RUR4" s="9"/>
      <c r="RUS4" s="9"/>
      <c r="RUT4" s="9"/>
      <c r="RUU4" s="9"/>
      <c r="RUV4" s="9"/>
      <c r="RUW4" s="9"/>
      <c r="RUX4" s="9"/>
      <c r="RUY4" s="9"/>
      <c r="RUZ4" s="9"/>
      <c r="RVA4" s="9"/>
      <c r="RVB4" s="9"/>
      <c r="RVC4" s="9"/>
      <c r="RVD4" s="9"/>
      <c r="RVE4" s="9"/>
      <c r="RVF4" s="9"/>
      <c r="RVG4" s="9"/>
      <c r="RVH4" s="9"/>
      <c r="RVI4" s="9"/>
      <c r="RVJ4" s="9"/>
      <c r="RVK4" s="9"/>
      <c r="RVL4" s="9"/>
      <c r="RVM4" s="9"/>
      <c r="RVN4" s="9"/>
      <c r="RVO4" s="9"/>
      <c r="RVP4" s="9"/>
      <c r="RVQ4" s="9"/>
      <c r="RVR4" s="9"/>
      <c r="RVS4" s="9"/>
      <c r="RVT4" s="9"/>
      <c r="RVU4" s="9"/>
      <c r="RVV4" s="9"/>
      <c r="RVW4" s="9"/>
      <c r="RVX4" s="9"/>
      <c r="RVY4" s="9"/>
      <c r="RVZ4" s="9"/>
      <c r="RWA4" s="9"/>
      <c r="RWB4" s="9"/>
      <c r="RWC4" s="9"/>
      <c r="RWD4" s="9"/>
      <c r="RWE4" s="9"/>
      <c r="RWF4" s="9"/>
      <c r="RWG4" s="9"/>
      <c r="RWH4" s="9"/>
      <c r="RWI4" s="9"/>
      <c r="RWJ4" s="9"/>
      <c r="RWK4" s="9"/>
      <c r="RWL4" s="9"/>
      <c r="RWM4" s="9"/>
      <c r="RWN4" s="9"/>
      <c r="RWO4" s="9"/>
      <c r="RWP4" s="9"/>
      <c r="RWQ4" s="9"/>
      <c r="RWR4" s="9"/>
      <c r="RWS4" s="9"/>
      <c r="RWT4" s="9"/>
      <c r="RWU4" s="9"/>
      <c r="RWV4" s="9"/>
      <c r="RWW4" s="9"/>
      <c r="RWX4" s="9"/>
      <c r="RWY4" s="9"/>
      <c r="RWZ4" s="9"/>
      <c r="RXA4" s="9"/>
      <c r="RXB4" s="9"/>
      <c r="RXC4" s="9"/>
      <c r="RXD4" s="9"/>
      <c r="RXE4" s="9"/>
      <c r="RXF4" s="9"/>
      <c r="RXG4" s="9"/>
      <c r="RXH4" s="9"/>
      <c r="RXI4" s="9"/>
      <c r="RXJ4" s="9"/>
      <c r="RXK4" s="9"/>
      <c r="RXL4" s="9"/>
      <c r="RXM4" s="9"/>
      <c r="RXN4" s="9"/>
      <c r="RXO4" s="9"/>
      <c r="RXP4" s="9"/>
      <c r="RXQ4" s="9"/>
      <c r="RXR4" s="9"/>
      <c r="RXS4" s="9"/>
      <c r="RXT4" s="9"/>
      <c r="RXU4" s="9"/>
      <c r="RXV4" s="9"/>
      <c r="RXW4" s="9"/>
      <c r="RXX4" s="9"/>
      <c r="RXY4" s="9"/>
      <c r="RXZ4" s="9"/>
      <c r="RYA4" s="9"/>
      <c r="RYB4" s="9"/>
      <c r="RYC4" s="9"/>
      <c r="RYD4" s="9"/>
      <c r="RYE4" s="9"/>
      <c r="RYF4" s="9"/>
      <c r="RYG4" s="9"/>
      <c r="RYH4" s="9"/>
      <c r="RYI4" s="9"/>
      <c r="RYJ4" s="9"/>
      <c r="RYK4" s="9"/>
      <c r="RYL4" s="9"/>
      <c r="RYM4" s="9"/>
      <c r="RYN4" s="9"/>
      <c r="RYO4" s="9"/>
      <c r="RYP4" s="9"/>
      <c r="RYQ4" s="9"/>
      <c r="RYR4" s="9"/>
      <c r="RYS4" s="9"/>
      <c r="RYT4" s="9"/>
      <c r="RYU4" s="9"/>
      <c r="RYV4" s="9"/>
      <c r="RYW4" s="9"/>
      <c r="RYX4" s="9"/>
      <c r="RYY4" s="9"/>
      <c r="RYZ4" s="9"/>
      <c r="RZA4" s="9"/>
      <c r="RZB4" s="9"/>
      <c r="RZC4" s="9"/>
      <c r="RZD4" s="9"/>
      <c r="RZE4" s="9"/>
      <c r="RZF4" s="9"/>
      <c r="RZG4" s="9"/>
      <c r="RZH4" s="9"/>
      <c r="RZI4" s="9"/>
      <c r="RZJ4" s="9"/>
      <c r="RZK4" s="9"/>
      <c r="RZL4" s="9"/>
      <c r="RZM4" s="9"/>
      <c r="RZN4" s="9"/>
      <c r="RZO4" s="9"/>
      <c r="RZP4" s="9"/>
      <c r="RZQ4" s="9"/>
      <c r="RZR4" s="9"/>
      <c r="RZS4" s="9"/>
      <c r="RZT4" s="9"/>
      <c r="RZU4" s="9"/>
      <c r="RZV4" s="9"/>
      <c r="RZW4" s="9"/>
      <c r="RZX4" s="9"/>
      <c r="RZY4" s="9"/>
      <c r="RZZ4" s="9"/>
      <c r="SAA4" s="9"/>
      <c r="SAB4" s="9"/>
      <c r="SAC4" s="9"/>
      <c r="SAD4" s="9"/>
      <c r="SAE4" s="9"/>
      <c r="SAF4" s="9"/>
      <c r="SAG4" s="9"/>
      <c r="SAH4" s="9"/>
      <c r="SAI4" s="9"/>
      <c r="SAJ4" s="9"/>
      <c r="SAK4" s="9"/>
      <c r="SAL4" s="9"/>
      <c r="SAM4" s="9"/>
      <c r="SAN4" s="9"/>
      <c r="SAO4" s="9"/>
      <c r="SAP4" s="9"/>
      <c r="SAQ4" s="9"/>
      <c r="SAR4" s="9"/>
      <c r="SAS4" s="9"/>
      <c r="SAT4" s="9"/>
      <c r="SAU4" s="9"/>
      <c r="SAV4" s="9"/>
      <c r="SAW4" s="9"/>
      <c r="SAX4" s="9"/>
      <c r="SAY4" s="9"/>
      <c r="SAZ4" s="9"/>
      <c r="SBA4" s="9"/>
      <c r="SBB4" s="9"/>
      <c r="SBC4" s="9"/>
      <c r="SBD4" s="9"/>
      <c r="SBE4" s="9"/>
      <c r="SBF4" s="9"/>
      <c r="SBG4" s="9"/>
      <c r="SBH4" s="9"/>
      <c r="SBI4" s="9"/>
      <c r="SBJ4" s="9"/>
      <c r="SBK4" s="9"/>
      <c r="SBL4" s="9"/>
      <c r="SBM4" s="9"/>
      <c r="SBN4" s="9"/>
      <c r="SBO4" s="9"/>
      <c r="SBP4" s="9"/>
      <c r="SBQ4" s="9"/>
      <c r="SBR4" s="9"/>
      <c r="SBS4" s="9"/>
      <c r="SBT4" s="9"/>
      <c r="SBU4" s="9"/>
      <c r="SBV4" s="9"/>
      <c r="SBW4" s="9"/>
      <c r="SBX4" s="9"/>
      <c r="SBY4" s="9"/>
      <c r="SBZ4" s="9"/>
      <c r="SCA4" s="9"/>
      <c r="SCB4" s="9"/>
      <c r="SCC4" s="9"/>
      <c r="SCD4" s="9"/>
      <c r="SCE4" s="9"/>
      <c r="SCF4" s="9"/>
      <c r="SCG4" s="9"/>
      <c r="SCH4" s="9"/>
      <c r="SCI4" s="9"/>
      <c r="SCJ4" s="9"/>
      <c r="SCK4" s="9"/>
      <c r="SCL4" s="9"/>
      <c r="SCM4" s="9"/>
      <c r="SCN4" s="9"/>
      <c r="SCO4" s="9"/>
      <c r="SCP4" s="9"/>
      <c r="SCQ4" s="9"/>
      <c r="SCR4" s="9"/>
      <c r="SCS4" s="9"/>
      <c r="SCT4" s="9"/>
      <c r="SCU4" s="9"/>
      <c r="SCV4" s="9"/>
      <c r="SCW4" s="9"/>
      <c r="SCX4" s="9"/>
      <c r="SCY4" s="9"/>
      <c r="SCZ4" s="9"/>
      <c r="SDA4" s="9"/>
      <c r="SDB4" s="9"/>
      <c r="SDC4" s="9"/>
      <c r="SDD4" s="9"/>
      <c r="SDE4" s="9"/>
      <c r="SDF4" s="9"/>
      <c r="SDG4" s="9"/>
      <c r="SDH4" s="9"/>
      <c r="SDI4" s="9"/>
      <c r="SDJ4" s="9"/>
      <c r="SDK4" s="9"/>
      <c r="SDL4" s="9"/>
      <c r="SDM4" s="9"/>
      <c r="SDN4" s="9"/>
      <c r="SDO4" s="9"/>
      <c r="SDP4" s="9"/>
      <c r="SDQ4" s="9"/>
      <c r="SDR4" s="9"/>
      <c r="SDS4" s="9"/>
      <c r="SDT4" s="9"/>
      <c r="SDU4" s="9"/>
      <c r="SDV4" s="9"/>
      <c r="SDW4" s="9"/>
      <c r="SDX4" s="9"/>
      <c r="SDY4" s="9"/>
      <c r="SDZ4" s="9"/>
      <c r="SEA4" s="9"/>
      <c r="SEB4" s="9"/>
      <c r="SEC4" s="9"/>
      <c r="SED4" s="9"/>
      <c r="SEE4" s="9"/>
      <c r="SEF4" s="9"/>
      <c r="SEG4" s="9"/>
      <c r="SEH4" s="9"/>
      <c r="SEI4" s="9"/>
      <c r="SEJ4" s="9"/>
      <c r="SEK4" s="9"/>
      <c r="SEL4" s="9"/>
      <c r="SEM4" s="9"/>
      <c r="SEN4" s="9"/>
      <c r="SEO4" s="9"/>
      <c r="SEP4" s="9"/>
      <c r="SEQ4" s="9"/>
      <c r="SER4" s="9"/>
      <c r="SES4" s="9"/>
      <c r="SET4" s="9"/>
      <c r="SEU4" s="9"/>
      <c r="SEV4" s="9"/>
      <c r="SEW4" s="9"/>
      <c r="SEX4" s="9"/>
      <c r="SEY4" s="9"/>
      <c r="SEZ4" s="9"/>
      <c r="SFA4" s="9"/>
      <c r="SFB4" s="9"/>
      <c r="SFC4" s="9"/>
      <c r="SFD4" s="9"/>
      <c r="SFE4" s="9"/>
      <c r="SFF4" s="9"/>
      <c r="SFG4" s="9"/>
      <c r="SFH4" s="9"/>
      <c r="SFI4" s="9"/>
      <c r="SFJ4" s="9"/>
      <c r="SFK4" s="9"/>
      <c r="SFL4" s="9"/>
      <c r="SFM4" s="9"/>
      <c r="SFN4" s="9"/>
      <c r="SFO4" s="9"/>
      <c r="SFP4" s="9"/>
      <c r="SFQ4" s="9"/>
      <c r="SFR4" s="9"/>
      <c r="SFS4" s="9"/>
      <c r="SFT4" s="9"/>
      <c r="SFU4" s="9"/>
      <c r="SFV4" s="9"/>
      <c r="SFW4" s="9"/>
      <c r="SFX4" s="9"/>
      <c r="SFY4" s="9"/>
      <c r="SFZ4" s="9"/>
      <c r="SGA4" s="9"/>
      <c r="SGB4" s="9"/>
      <c r="SGC4" s="9"/>
      <c r="SGD4" s="9"/>
      <c r="SGE4" s="9"/>
      <c r="SGF4" s="9"/>
      <c r="SGG4" s="9"/>
      <c r="SGH4" s="9"/>
      <c r="SGI4" s="9"/>
      <c r="SGJ4" s="9"/>
      <c r="SGK4" s="9"/>
      <c r="SGL4" s="9"/>
      <c r="SGM4" s="9"/>
      <c r="SGN4" s="9"/>
      <c r="SGO4" s="9"/>
      <c r="SGP4" s="9"/>
      <c r="SGQ4" s="9"/>
      <c r="SGR4" s="9"/>
      <c r="SGS4" s="9"/>
      <c r="SGT4" s="9"/>
      <c r="SGU4" s="9"/>
      <c r="SGV4" s="9"/>
      <c r="SGW4" s="9"/>
      <c r="SGX4" s="9"/>
      <c r="SGY4" s="9"/>
      <c r="SGZ4" s="9"/>
      <c r="SHA4" s="9"/>
      <c r="SHB4" s="9"/>
      <c r="SHC4" s="9"/>
      <c r="SHD4" s="9"/>
      <c r="SHE4" s="9"/>
      <c r="SHF4" s="9"/>
      <c r="SHG4" s="9"/>
      <c r="SHH4" s="9"/>
      <c r="SHI4" s="9"/>
      <c r="SHJ4" s="9"/>
      <c r="SHK4" s="9"/>
      <c r="SHL4" s="9"/>
      <c r="SHM4" s="9"/>
      <c r="SHN4" s="9"/>
      <c r="SHO4" s="9"/>
      <c r="SHP4" s="9"/>
      <c r="SHQ4" s="9"/>
      <c r="SHR4" s="9"/>
      <c r="SHS4" s="9"/>
      <c r="SHT4" s="9"/>
      <c r="SHU4" s="9"/>
      <c r="SHV4" s="9"/>
      <c r="SHW4" s="9"/>
      <c r="SHX4" s="9"/>
      <c r="SHY4" s="9"/>
      <c r="SHZ4" s="9"/>
      <c r="SIA4" s="9"/>
      <c r="SIB4" s="9"/>
      <c r="SIC4" s="9"/>
      <c r="SID4" s="9"/>
      <c r="SIE4" s="9"/>
      <c r="SIF4" s="9"/>
      <c r="SIG4" s="9"/>
      <c r="SIH4" s="9"/>
      <c r="SII4" s="9"/>
      <c r="SIJ4" s="9"/>
      <c r="SIK4" s="9"/>
      <c r="SIL4" s="9"/>
      <c r="SIM4" s="9"/>
      <c r="SIN4" s="9"/>
      <c r="SIO4" s="9"/>
      <c r="SIP4" s="9"/>
      <c r="SIQ4" s="9"/>
      <c r="SIR4" s="9"/>
      <c r="SIS4" s="9"/>
      <c r="SIT4" s="9"/>
      <c r="SIU4" s="9"/>
      <c r="SIV4" s="9"/>
      <c r="SIW4" s="9"/>
      <c r="SIX4" s="9"/>
      <c r="SIY4" s="9"/>
      <c r="SIZ4" s="9"/>
      <c r="SJA4" s="9"/>
      <c r="SJB4" s="9"/>
      <c r="SJC4" s="9"/>
      <c r="SJD4" s="9"/>
      <c r="SJE4" s="9"/>
      <c r="SJF4" s="9"/>
      <c r="SJG4" s="9"/>
      <c r="SJH4" s="9"/>
      <c r="SJI4" s="9"/>
      <c r="SJJ4" s="9"/>
      <c r="SJK4" s="9"/>
      <c r="SJL4" s="9"/>
      <c r="SJM4" s="9"/>
      <c r="SJN4" s="9"/>
      <c r="SJO4" s="9"/>
      <c r="SJP4" s="9"/>
      <c r="SJQ4" s="9"/>
      <c r="SJR4" s="9"/>
      <c r="SJS4" s="9"/>
      <c r="SJT4" s="9"/>
      <c r="SJU4" s="9"/>
      <c r="SJV4" s="9"/>
      <c r="SJW4" s="9"/>
      <c r="SJX4" s="9"/>
      <c r="SJY4" s="9"/>
      <c r="SJZ4" s="9"/>
      <c r="SKA4" s="9"/>
      <c r="SKB4" s="9"/>
      <c r="SKC4" s="9"/>
      <c r="SKD4" s="9"/>
      <c r="SKE4" s="9"/>
      <c r="SKF4" s="9"/>
      <c r="SKG4" s="9"/>
      <c r="SKH4" s="9"/>
      <c r="SKI4" s="9"/>
      <c r="SKJ4" s="9"/>
      <c r="SKK4" s="9"/>
      <c r="SKL4" s="9"/>
      <c r="SKM4" s="9"/>
      <c r="SKN4" s="9"/>
      <c r="SKO4" s="9"/>
      <c r="SKP4" s="9"/>
      <c r="SKQ4" s="9"/>
      <c r="SKR4" s="9"/>
      <c r="SKS4" s="9"/>
      <c r="SKT4" s="9"/>
      <c r="SKU4" s="9"/>
      <c r="SKV4" s="9"/>
      <c r="SKW4" s="9"/>
      <c r="SKX4" s="9"/>
      <c r="SKY4" s="9"/>
      <c r="SKZ4" s="9"/>
      <c r="SLA4" s="9"/>
      <c r="SLB4" s="9"/>
      <c r="SLC4" s="9"/>
      <c r="SLD4" s="9"/>
      <c r="SLE4" s="9"/>
      <c r="SLF4" s="9"/>
      <c r="SLG4" s="9"/>
      <c r="SLH4" s="9"/>
      <c r="SLI4" s="9"/>
      <c r="SLJ4" s="9"/>
      <c r="SLK4" s="9"/>
      <c r="SLL4" s="9"/>
      <c r="SLM4" s="9"/>
      <c r="SLN4" s="9"/>
      <c r="SLO4" s="9"/>
      <c r="SLP4" s="9"/>
      <c r="SLQ4" s="9"/>
      <c r="SLR4" s="9"/>
      <c r="SLS4" s="9"/>
      <c r="SLT4" s="9"/>
      <c r="SLU4" s="9"/>
      <c r="SLV4" s="9"/>
      <c r="SLW4" s="9"/>
      <c r="SLX4" s="9"/>
      <c r="SLY4" s="9"/>
      <c r="SLZ4" s="9"/>
      <c r="SMA4" s="9"/>
      <c r="SMB4" s="9"/>
      <c r="SMC4" s="9"/>
      <c r="SMD4" s="9"/>
      <c r="SME4" s="9"/>
      <c r="SMF4" s="9"/>
      <c r="SMG4" s="9"/>
      <c r="SMH4" s="9"/>
      <c r="SMI4" s="9"/>
      <c r="SMJ4" s="9"/>
      <c r="SMK4" s="9"/>
      <c r="SML4" s="9"/>
      <c r="SMM4" s="9"/>
      <c r="SMN4" s="9"/>
      <c r="SMO4" s="9"/>
      <c r="SMP4" s="9"/>
      <c r="SMQ4" s="9"/>
      <c r="SMR4" s="9"/>
      <c r="SMS4" s="9"/>
      <c r="SMT4" s="9"/>
      <c r="SMU4" s="9"/>
      <c r="SMV4" s="9"/>
      <c r="SMW4" s="9"/>
      <c r="SMX4" s="9"/>
      <c r="SMY4" s="9"/>
      <c r="SMZ4" s="9"/>
      <c r="SNA4" s="9"/>
      <c r="SNB4" s="9"/>
      <c r="SNC4" s="9"/>
      <c r="SND4" s="9"/>
      <c r="SNE4" s="9"/>
      <c r="SNF4" s="9"/>
      <c r="SNG4" s="9"/>
      <c r="SNH4" s="9"/>
      <c r="SNI4" s="9"/>
      <c r="SNJ4" s="9"/>
      <c r="SNK4" s="9"/>
      <c r="SNL4" s="9"/>
      <c r="SNM4" s="9"/>
      <c r="SNN4" s="9"/>
      <c r="SNO4" s="9"/>
      <c r="SNP4" s="9"/>
      <c r="SNQ4" s="9"/>
      <c r="SNR4" s="9"/>
      <c r="SNS4" s="9"/>
      <c r="SNT4" s="9"/>
      <c r="SNU4" s="9"/>
      <c r="SNV4" s="9"/>
      <c r="SNW4" s="9"/>
      <c r="SNX4" s="9"/>
      <c r="SNY4" s="9"/>
      <c r="SNZ4" s="9"/>
      <c r="SOA4" s="9"/>
      <c r="SOB4" s="9"/>
      <c r="SOC4" s="9"/>
      <c r="SOD4" s="9"/>
      <c r="SOE4" s="9"/>
      <c r="SOF4" s="9"/>
      <c r="SOG4" s="9"/>
      <c r="SOH4" s="9"/>
      <c r="SOI4" s="9"/>
      <c r="SOJ4" s="9"/>
      <c r="SOK4" s="9"/>
      <c r="SOL4" s="9"/>
      <c r="SOM4" s="9"/>
      <c r="SON4" s="9"/>
      <c r="SOO4" s="9"/>
      <c r="SOP4" s="9"/>
      <c r="SOQ4" s="9"/>
      <c r="SOR4" s="9"/>
      <c r="SOS4" s="9"/>
      <c r="SOT4" s="9"/>
      <c r="SOU4" s="9"/>
      <c r="SOV4" s="9"/>
      <c r="SOW4" s="9"/>
      <c r="SOX4" s="9"/>
      <c r="SOY4" s="9"/>
      <c r="SOZ4" s="9"/>
      <c r="SPA4" s="9"/>
      <c r="SPB4" s="9"/>
      <c r="SPC4" s="9"/>
      <c r="SPD4" s="9"/>
      <c r="SPE4" s="9"/>
      <c r="SPF4" s="9"/>
      <c r="SPG4" s="9"/>
      <c r="SPH4" s="9"/>
      <c r="SPI4" s="9"/>
      <c r="SPJ4" s="9"/>
      <c r="SPK4" s="9"/>
      <c r="SPL4" s="9"/>
      <c r="SPM4" s="9"/>
      <c r="SPN4" s="9"/>
      <c r="SPO4" s="9"/>
      <c r="SPP4" s="9"/>
      <c r="SPQ4" s="9"/>
      <c r="SPR4" s="9"/>
      <c r="SPS4" s="9"/>
      <c r="SPT4" s="9"/>
      <c r="SPU4" s="9"/>
      <c r="SPV4" s="9"/>
      <c r="SPW4" s="9"/>
      <c r="SPX4" s="9"/>
      <c r="SPY4" s="9"/>
      <c r="SPZ4" s="9"/>
      <c r="SQA4" s="9"/>
      <c r="SQB4" s="9"/>
      <c r="SQC4" s="9"/>
      <c r="SQD4" s="9"/>
      <c r="SQE4" s="9"/>
      <c r="SQF4" s="9"/>
      <c r="SQG4" s="9"/>
      <c r="SQH4" s="9"/>
      <c r="SQI4" s="9"/>
      <c r="SQJ4" s="9"/>
      <c r="SQK4" s="9"/>
      <c r="SQL4" s="9"/>
      <c r="SQM4" s="9"/>
      <c r="SQN4" s="9"/>
      <c r="SQO4" s="9"/>
      <c r="SQP4" s="9"/>
      <c r="SQQ4" s="9"/>
      <c r="SQR4" s="9"/>
      <c r="SQS4" s="9"/>
      <c r="SQT4" s="9"/>
      <c r="SQU4" s="9"/>
      <c r="SQV4" s="9"/>
      <c r="SQW4" s="9"/>
      <c r="SQX4" s="9"/>
      <c r="SQY4" s="9"/>
      <c r="SQZ4" s="9"/>
      <c r="SRA4" s="9"/>
      <c r="SRB4" s="9"/>
      <c r="SRC4" s="9"/>
      <c r="SRD4" s="9"/>
      <c r="SRE4" s="9"/>
      <c r="SRF4" s="9"/>
      <c r="SRG4" s="9"/>
      <c r="SRH4" s="9"/>
      <c r="SRI4" s="9"/>
      <c r="SRJ4" s="9"/>
      <c r="SRK4" s="9"/>
      <c r="SRL4" s="9"/>
      <c r="SRM4" s="9"/>
      <c r="SRN4" s="9"/>
      <c r="SRO4" s="9"/>
      <c r="SRP4" s="9"/>
      <c r="SRQ4" s="9"/>
      <c r="SRR4" s="9"/>
      <c r="SRS4" s="9"/>
      <c r="SRT4" s="9"/>
      <c r="SRU4" s="9"/>
      <c r="SRV4" s="9"/>
      <c r="SRW4" s="9"/>
      <c r="SRX4" s="9"/>
      <c r="SRY4" s="9"/>
      <c r="SRZ4" s="9"/>
      <c r="SSA4" s="9"/>
      <c r="SSB4" s="9"/>
      <c r="SSC4" s="9"/>
      <c r="SSD4" s="9"/>
      <c r="SSE4" s="9"/>
      <c r="SSF4" s="9"/>
      <c r="SSG4" s="9"/>
      <c r="SSH4" s="9"/>
      <c r="SSI4" s="9"/>
      <c r="SSJ4" s="9"/>
      <c r="SSK4" s="9"/>
      <c r="SSL4" s="9"/>
      <c r="SSM4" s="9"/>
      <c r="SSN4" s="9"/>
      <c r="SSO4" s="9"/>
      <c r="SSP4" s="9"/>
      <c r="SSQ4" s="9"/>
      <c r="SSR4" s="9"/>
      <c r="SSS4" s="9"/>
      <c r="SST4" s="9"/>
      <c r="SSU4" s="9"/>
      <c r="SSV4" s="9"/>
      <c r="SSW4" s="9"/>
      <c r="SSX4" s="9"/>
      <c r="SSY4" s="9"/>
      <c r="SSZ4" s="9"/>
      <c r="STA4" s="9"/>
      <c r="STB4" s="9"/>
      <c r="STC4" s="9"/>
      <c r="STD4" s="9"/>
      <c r="STE4" s="9"/>
      <c r="STF4" s="9"/>
      <c r="STG4" s="9"/>
      <c r="STH4" s="9"/>
      <c r="STI4" s="9"/>
      <c r="STJ4" s="9"/>
      <c r="STK4" s="9"/>
      <c r="STL4" s="9"/>
      <c r="STM4" s="9"/>
      <c r="STN4" s="9"/>
      <c r="STO4" s="9"/>
      <c r="STP4" s="9"/>
      <c r="STQ4" s="9"/>
      <c r="STR4" s="9"/>
      <c r="STS4" s="9"/>
      <c r="STT4" s="9"/>
      <c r="STU4" s="9"/>
      <c r="STV4" s="9"/>
      <c r="STW4" s="9"/>
      <c r="STX4" s="9"/>
      <c r="STY4" s="9"/>
      <c r="STZ4" s="9"/>
      <c r="SUA4" s="9"/>
      <c r="SUB4" s="9"/>
      <c r="SUC4" s="9"/>
      <c r="SUD4" s="9"/>
      <c r="SUE4" s="9"/>
      <c r="SUF4" s="9"/>
      <c r="SUG4" s="9"/>
      <c r="SUH4" s="9"/>
      <c r="SUI4" s="9"/>
      <c r="SUJ4" s="9"/>
      <c r="SUK4" s="9"/>
      <c r="SUL4" s="9"/>
      <c r="SUM4" s="9"/>
      <c r="SUN4" s="9"/>
      <c r="SUO4" s="9"/>
      <c r="SUP4" s="9"/>
      <c r="SUQ4" s="9"/>
      <c r="SUR4" s="9"/>
      <c r="SUS4" s="9"/>
      <c r="SUT4" s="9"/>
      <c r="SUU4" s="9"/>
      <c r="SUV4" s="9"/>
      <c r="SUW4" s="9"/>
      <c r="SUX4" s="9"/>
      <c r="SUY4" s="9"/>
      <c r="SUZ4" s="9"/>
      <c r="SVA4" s="9"/>
      <c r="SVB4" s="9"/>
      <c r="SVC4" s="9"/>
      <c r="SVD4" s="9"/>
      <c r="SVE4" s="9"/>
      <c r="SVF4" s="9"/>
      <c r="SVG4" s="9"/>
      <c r="SVH4" s="9"/>
      <c r="SVI4" s="9"/>
      <c r="SVJ4" s="9"/>
      <c r="SVK4" s="9"/>
      <c r="SVL4" s="9"/>
      <c r="SVM4" s="9"/>
      <c r="SVN4" s="9"/>
      <c r="SVO4" s="9"/>
      <c r="SVP4" s="9"/>
      <c r="SVQ4" s="9"/>
      <c r="SVR4" s="9"/>
      <c r="SVS4" s="9"/>
      <c r="SVT4" s="9"/>
      <c r="SVU4" s="9"/>
      <c r="SVV4" s="9"/>
      <c r="SVW4" s="9"/>
      <c r="SVX4" s="9"/>
      <c r="SVY4" s="9"/>
      <c r="SVZ4" s="9"/>
      <c r="SWA4" s="9"/>
      <c r="SWB4" s="9"/>
      <c r="SWC4" s="9"/>
      <c r="SWD4" s="9"/>
      <c r="SWE4" s="9"/>
      <c r="SWF4" s="9"/>
      <c r="SWG4" s="9"/>
      <c r="SWH4" s="9"/>
      <c r="SWI4" s="9"/>
      <c r="SWJ4" s="9"/>
      <c r="SWK4" s="9"/>
      <c r="SWL4" s="9"/>
      <c r="SWM4" s="9"/>
      <c r="SWN4" s="9"/>
      <c r="SWO4" s="9"/>
      <c r="SWP4" s="9"/>
      <c r="SWQ4" s="9"/>
      <c r="SWR4" s="9"/>
      <c r="SWS4" s="9"/>
      <c r="SWT4" s="9"/>
      <c r="SWU4" s="9"/>
      <c r="SWV4" s="9"/>
      <c r="SWW4" s="9"/>
      <c r="SWX4" s="9"/>
      <c r="SWY4" s="9"/>
      <c r="SWZ4" s="9"/>
      <c r="SXA4" s="9"/>
      <c r="SXB4" s="9"/>
      <c r="SXC4" s="9"/>
      <c r="SXD4" s="9"/>
      <c r="SXE4" s="9"/>
      <c r="SXF4" s="9"/>
      <c r="SXG4" s="9"/>
      <c r="SXH4" s="9"/>
      <c r="SXI4" s="9"/>
      <c r="SXJ4" s="9"/>
      <c r="SXK4" s="9"/>
      <c r="SXL4" s="9"/>
      <c r="SXM4" s="9"/>
      <c r="SXN4" s="9"/>
      <c r="SXO4" s="9"/>
      <c r="SXP4" s="9"/>
      <c r="SXQ4" s="9"/>
      <c r="SXR4" s="9"/>
      <c r="SXS4" s="9"/>
      <c r="SXT4" s="9"/>
      <c r="SXU4" s="9"/>
      <c r="SXV4" s="9"/>
      <c r="SXW4" s="9"/>
      <c r="SXX4" s="9"/>
      <c r="SXY4" s="9"/>
      <c r="SXZ4" s="9"/>
      <c r="SYA4" s="9"/>
      <c r="SYB4" s="9"/>
      <c r="SYC4" s="9"/>
      <c r="SYD4" s="9"/>
      <c r="SYE4" s="9"/>
      <c r="SYF4" s="9"/>
      <c r="SYG4" s="9"/>
      <c r="SYH4" s="9"/>
      <c r="SYI4" s="9"/>
      <c r="SYJ4" s="9"/>
      <c r="SYK4" s="9"/>
      <c r="SYL4" s="9"/>
      <c r="SYM4" s="9"/>
      <c r="SYN4" s="9"/>
      <c r="SYO4" s="9"/>
      <c r="SYP4" s="9"/>
      <c r="SYQ4" s="9"/>
      <c r="SYR4" s="9"/>
      <c r="SYS4" s="9"/>
      <c r="SYT4" s="9"/>
      <c r="SYU4" s="9"/>
      <c r="SYV4" s="9"/>
      <c r="SYW4" s="9"/>
      <c r="SYX4" s="9"/>
      <c r="SYY4" s="9"/>
      <c r="SYZ4" s="9"/>
      <c r="SZA4" s="9"/>
      <c r="SZB4" s="9"/>
      <c r="SZC4" s="9"/>
      <c r="SZD4" s="9"/>
      <c r="SZE4" s="9"/>
      <c r="SZF4" s="9"/>
      <c r="SZG4" s="9"/>
      <c r="SZH4" s="9"/>
      <c r="SZI4" s="9"/>
      <c r="SZJ4" s="9"/>
      <c r="SZK4" s="9"/>
      <c r="SZL4" s="9"/>
      <c r="SZM4" s="9"/>
      <c r="SZN4" s="9"/>
      <c r="SZO4" s="9"/>
      <c r="SZP4" s="9"/>
      <c r="SZQ4" s="9"/>
      <c r="SZR4" s="9"/>
      <c r="SZS4" s="9"/>
      <c r="SZT4" s="9"/>
      <c r="SZU4" s="9"/>
      <c r="SZV4" s="9"/>
      <c r="SZW4" s="9"/>
      <c r="SZX4" s="9"/>
      <c r="SZY4" s="9"/>
      <c r="SZZ4" s="9"/>
      <c r="TAA4" s="9"/>
      <c r="TAB4" s="9"/>
      <c r="TAC4" s="9"/>
      <c r="TAD4" s="9"/>
      <c r="TAE4" s="9"/>
      <c r="TAF4" s="9"/>
      <c r="TAG4" s="9"/>
      <c r="TAH4" s="9"/>
      <c r="TAI4" s="9"/>
      <c r="TAJ4" s="9"/>
      <c r="TAK4" s="9"/>
      <c r="TAL4" s="9"/>
      <c r="TAM4" s="9"/>
      <c r="TAN4" s="9"/>
      <c r="TAO4" s="9"/>
      <c r="TAP4" s="9"/>
      <c r="TAQ4" s="9"/>
      <c r="TAR4" s="9"/>
      <c r="TAS4" s="9"/>
      <c r="TAT4" s="9"/>
      <c r="TAU4" s="9"/>
      <c r="TAV4" s="9"/>
      <c r="TAW4" s="9"/>
      <c r="TAX4" s="9"/>
      <c r="TAY4" s="9"/>
      <c r="TAZ4" s="9"/>
      <c r="TBA4" s="9"/>
      <c r="TBB4" s="9"/>
      <c r="TBC4" s="9"/>
      <c r="TBD4" s="9"/>
      <c r="TBE4" s="9"/>
      <c r="TBF4" s="9"/>
      <c r="TBG4" s="9"/>
      <c r="TBH4" s="9"/>
      <c r="TBI4" s="9"/>
      <c r="TBJ4" s="9"/>
      <c r="TBK4" s="9"/>
      <c r="TBL4" s="9"/>
      <c r="TBM4" s="9"/>
      <c r="TBN4" s="9"/>
      <c r="TBO4" s="9"/>
      <c r="TBP4" s="9"/>
      <c r="TBQ4" s="9"/>
      <c r="TBR4" s="9"/>
      <c r="TBS4" s="9"/>
      <c r="TBT4" s="9"/>
      <c r="TBU4" s="9"/>
      <c r="TBV4" s="9"/>
      <c r="TBW4" s="9"/>
      <c r="TBX4" s="9"/>
      <c r="TBY4" s="9"/>
      <c r="TBZ4" s="9"/>
      <c r="TCA4" s="9"/>
      <c r="TCB4" s="9"/>
      <c r="TCC4" s="9"/>
      <c r="TCD4" s="9"/>
      <c r="TCE4" s="9"/>
      <c r="TCF4" s="9"/>
      <c r="TCG4" s="9"/>
      <c r="TCH4" s="9"/>
      <c r="TCI4" s="9"/>
      <c r="TCJ4" s="9"/>
      <c r="TCK4" s="9"/>
      <c r="TCL4" s="9"/>
      <c r="TCM4" s="9"/>
      <c r="TCN4" s="9"/>
      <c r="TCO4" s="9"/>
      <c r="TCP4" s="9"/>
      <c r="TCQ4" s="9"/>
      <c r="TCR4" s="9"/>
      <c r="TCS4" s="9"/>
      <c r="TCT4" s="9"/>
      <c r="TCU4" s="9"/>
      <c r="TCV4" s="9"/>
      <c r="TCW4" s="9"/>
      <c r="TCX4" s="9"/>
      <c r="TCY4" s="9"/>
      <c r="TCZ4" s="9"/>
      <c r="TDA4" s="9"/>
      <c r="TDB4" s="9"/>
      <c r="TDC4" s="9"/>
      <c r="TDD4" s="9"/>
      <c r="TDE4" s="9"/>
      <c r="TDF4" s="9"/>
      <c r="TDG4" s="9"/>
      <c r="TDH4" s="9"/>
      <c r="TDI4" s="9"/>
      <c r="TDJ4" s="9"/>
      <c r="TDK4" s="9"/>
      <c r="TDL4" s="9"/>
      <c r="TDM4" s="9"/>
      <c r="TDN4" s="9"/>
      <c r="TDO4" s="9"/>
      <c r="TDP4" s="9"/>
      <c r="TDQ4" s="9"/>
      <c r="TDR4" s="9"/>
      <c r="TDS4" s="9"/>
      <c r="TDT4" s="9"/>
      <c r="TDU4" s="9"/>
      <c r="TDV4" s="9"/>
      <c r="TDW4" s="9"/>
      <c r="TDX4" s="9"/>
      <c r="TDY4" s="9"/>
      <c r="TDZ4" s="9"/>
      <c r="TEA4" s="9"/>
      <c r="TEB4" s="9"/>
      <c r="TEC4" s="9"/>
      <c r="TED4" s="9"/>
      <c r="TEE4" s="9"/>
      <c r="TEF4" s="9"/>
      <c r="TEG4" s="9"/>
      <c r="TEH4" s="9"/>
      <c r="TEI4" s="9"/>
      <c r="TEJ4" s="9"/>
      <c r="TEK4" s="9"/>
      <c r="TEL4" s="9"/>
      <c r="TEM4" s="9"/>
      <c r="TEN4" s="9"/>
      <c r="TEO4" s="9"/>
      <c r="TEP4" s="9"/>
      <c r="TEQ4" s="9"/>
      <c r="TER4" s="9"/>
      <c r="TES4" s="9"/>
      <c r="TET4" s="9"/>
      <c r="TEU4" s="9"/>
      <c r="TEV4" s="9"/>
      <c r="TEW4" s="9"/>
      <c r="TEX4" s="9"/>
      <c r="TEY4" s="9"/>
      <c r="TEZ4" s="9"/>
      <c r="TFA4" s="9"/>
      <c r="TFB4" s="9"/>
      <c r="TFC4" s="9"/>
      <c r="TFD4" s="9"/>
      <c r="TFE4" s="9"/>
      <c r="TFF4" s="9"/>
      <c r="TFG4" s="9"/>
      <c r="TFH4" s="9"/>
      <c r="TFI4" s="9"/>
      <c r="TFJ4" s="9"/>
      <c r="TFK4" s="9"/>
      <c r="TFL4" s="9"/>
      <c r="TFM4" s="9"/>
      <c r="TFN4" s="9"/>
      <c r="TFO4" s="9"/>
      <c r="TFP4" s="9"/>
      <c r="TFQ4" s="9"/>
      <c r="TFR4" s="9"/>
      <c r="TFS4" s="9"/>
      <c r="TFT4" s="9"/>
      <c r="TFU4" s="9"/>
      <c r="TFV4" s="9"/>
      <c r="TFW4" s="9"/>
      <c r="TFX4" s="9"/>
      <c r="TFY4" s="9"/>
      <c r="TFZ4" s="9"/>
      <c r="TGA4" s="9"/>
      <c r="TGB4" s="9"/>
      <c r="TGC4" s="9"/>
      <c r="TGD4" s="9"/>
      <c r="TGE4" s="9"/>
      <c r="TGF4" s="9"/>
      <c r="TGG4" s="9"/>
      <c r="TGH4" s="9"/>
      <c r="TGI4" s="9"/>
      <c r="TGJ4" s="9"/>
      <c r="TGK4" s="9"/>
      <c r="TGL4" s="9"/>
      <c r="TGM4" s="9"/>
      <c r="TGN4" s="9"/>
      <c r="TGO4" s="9"/>
      <c r="TGP4" s="9"/>
      <c r="TGQ4" s="9"/>
      <c r="TGR4" s="9"/>
      <c r="TGS4" s="9"/>
      <c r="TGT4" s="9"/>
      <c r="TGU4" s="9"/>
      <c r="TGV4" s="9"/>
      <c r="TGW4" s="9"/>
      <c r="TGX4" s="9"/>
      <c r="TGY4" s="9"/>
      <c r="TGZ4" s="9"/>
      <c r="THA4" s="9"/>
      <c r="THB4" s="9"/>
      <c r="THC4" s="9"/>
      <c r="THD4" s="9"/>
      <c r="THE4" s="9"/>
      <c r="THF4" s="9"/>
      <c r="THG4" s="9"/>
      <c r="THH4" s="9"/>
      <c r="THI4" s="9"/>
      <c r="THJ4" s="9"/>
      <c r="THK4" s="9"/>
      <c r="THL4" s="9"/>
      <c r="THM4" s="9"/>
      <c r="THN4" s="9"/>
      <c r="THO4" s="9"/>
      <c r="THP4" s="9"/>
      <c r="THQ4" s="9"/>
      <c r="THR4" s="9"/>
      <c r="THS4" s="9"/>
      <c r="THT4" s="9"/>
      <c r="THU4" s="9"/>
      <c r="THV4" s="9"/>
      <c r="THW4" s="9"/>
      <c r="THX4" s="9"/>
      <c r="THY4" s="9"/>
      <c r="THZ4" s="9"/>
      <c r="TIA4" s="9"/>
      <c r="TIB4" s="9"/>
      <c r="TIC4" s="9"/>
      <c r="TID4" s="9"/>
      <c r="TIE4" s="9"/>
      <c r="TIF4" s="9"/>
      <c r="TIG4" s="9"/>
      <c r="TIH4" s="9"/>
      <c r="TII4" s="9"/>
      <c r="TIJ4" s="9"/>
      <c r="TIK4" s="9"/>
      <c r="TIL4" s="9"/>
      <c r="TIM4" s="9"/>
      <c r="TIN4" s="9"/>
      <c r="TIO4" s="9"/>
      <c r="TIP4" s="9"/>
      <c r="TIQ4" s="9"/>
      <c r="TIR4" s="9"/>
      <c r="TIS4" s="9"/>
      <c r="TIT4" s="9"/>
      <c r="TIU4" s="9"/>
      <c r="TIV4" s="9"/>
      <c r="TIW4" s="9"/>
      <c r="TIX4" s="9"/>
      <c r="TIY4" s="9"/>
      <c r="TIZ4" s="9"/>
      <c r="TJA4" s="9"/>
      <c r="TJB4" s="9"/>
      <c r="TJC4" s="9"/>
      <c r="TJD4" s="9"/>
      <c r="TJE4" s="9"/>
      <c r="TJF4" s="9"/>
      <c r="TJG4" s="9"/>
      <c r="TJH4" s="9"/>
      <c r="TJI4" s="9"/>
      <c r="TJJ4" s="9"/>
      <c r="TJK4" s="9"/>
      <c r="TJL4" s="9"/>
      <c r="TJM4" s="9"/>
      <c r="TJN4" s="9"/>
      <c r="TJO4" s="9"/>
      <c r="TJP4" s="9"/>
      <c r="TJQ4" s="9"/>
      <c r="TJR4" s="9"/>
      <c r="TJS4" s="9"/>
      <c r="TJT4" s="9"/>
      <c r="TJU4" s="9"/>
      <c r="TJV4" s="9"/>
      <c r="TJW4" s="9"/>
      <c r="TJX4" s="9"/>
      <c r="TJY4" s="9"/>
      <c r="TJZ4" s="9"/>
      <c r="TKA4" s="9"/>
      <c r="TKB4" s="9"/>
      <c r="TKC4" s="9"/>
      <c r="TKD4" s="9"/>
      <c r="TKE4" s="9"/>
      <c r="TKF4" s="9"/>
      <c r="TKG4" s="9"/>
      <c r="TKH4" s="9"/>
      <c r="TKI4" s="9"/>
      <c r="TKJ4" s="9"/>
      <c r="TKK4" s="9"/>
      <c r="TKL4" s="9"/>
      <c r="TKM4" s="9"/>
      <c r="TKN4" s="9"/>
      <c r="TKO4" s="9"/>
      <c r="TKP4" s="9"/>
      <c r="TKQ4" s="9"/>
      <c r="TKR4" s="9"/>
      <c r="TKS4" s="9"/>
      <c r="TKT4" s="9"/>
      <c r="TKU4" s="9"/>
      <c r="TKV4" s="9"/>
      <c r="TKW4" s="9"/>
      <c r="TKX4" s="9"/>
      <c r="TKY4" s="9"/>
      <c r="TKZ4" s="9"/>
      <c r="TLA4" s="9"/>
      <c r="TLB4" s="9"/>
      <c r="TLC4" s="9"/>
      <c r="TLD4" s="9"/>
      <c r="TLE4" s="9"/>
      <c r="TLF4" s="9"/>
      <c r="TLG4" s="9"/>
      <c r="TLH4" s="9"/>
      <c r="TLI4" s="9"/>
      <c r="TLJ4" s="9"/>
      <c r="TLK4" s="9"/>
      <c r="TLL4" s="9"/>
      <c r="TLM4" s="9"/>
      <c r="TLN4" s="9"/>
      <c r="TLO4" s="9"/>
      <c r="TLP4" s="9"/>
      <c r="TLQ4" s="9"/>
      <c r="TLR4" s="9"/>
      <c r="TLS4" s="9"/>
      <c r="TLT4" s="9"/>
      <c r="TLU4" s="9"/>
      <c r="TLV4" s="9"/>
      <c r="TLW4" s="9"/>
      <c r="TLX4" s="9"/>
      <c r="TLY4" s="9"/>
      <c r="TLZ4" s="9"/>
      <c r="TMA4" s="9"/>
      <c r="TMB4" s="9"/>
      <c r="TMC4" s="9"/>
      <c r="TMD4" s="9"/>
      <c r="TME4" s="9"/>
      <c r="TMF4" s="9"/>
      <c r="TMG4" s="9"/>
      <c r="TMH4" s="9"/>
      <c r="TMI4" s="9"/>
      <c r="TMJ4" s="9"/>
      <c r="TMK4" s="9"/>
      <c r="TML4" s="9"/>
      <c r="TMM4" s="9"/>
      <c r="TMN4" s="9"/>
      <c r="TMO4" s="9"/>
      <c r="TMP4" s="9"/>
      <c r="TMQ4" s="9"/>
      <c r="TMR4" s="9"/>
      <c r="TMS4" s="9"/>
      <c r="TMT4" s="9"/>
      <c r="TMU4" s="9"/>
      <c r="TMV4" s="9"/>
      <c r="TMW4" s="9"/>
      <c r="TMX4" s="9"/>
      <c r="TMY4" s="9"/>
      <c r="TMZ4" s="9"/>
      <c r="TNA4" s="9"/>
      <c r="TNB4" s="9"/>
      <c r="TNC4" s="9"/>
      <c r="TND4" s="9"/>
      <c r="TNE4" s="9"/>
      <c r="TNF4" s="9"/>
      <c r="TNG4" s="9"/>
      <c r="TNH4" s="9"/>
      <c r="TNI4" s="9"/>
      <c r="TNJ4" s="9"/>
      <c r="TNK4" s="9"/>
      <c r="TNL4" s="9"/>
      <c r="TNM4" s="9"/>
      <c r="TNN4" s="9"/>
      <c r="TNO4" s="9"/>
      <c r="TNP4" s="9"/>
      <c r="TNQ4" s="9"/>
      <c r="TNR4" s="9"/>
      <c r="TNS4" s="9"/>
      <c r="TNT4" s="9"/>
      <c r="TNU4" s="9"/>
      <c r="TNV4" s="9"/>
      <c r="TNW4" s="9"/>
      <c r="TNX4" s="9"/>
      <c r="TNY4" s="9"/>
      <c r="TNZ4" s="9"/>
      <c r="TOA4" s="9"/>
      <c r="TOB4" s="9"/>
      <c r="TOC4" s="9"/>
      <c r="TOD4" s="9"/>
      <c r="TOE4" s="9"/>
      <c r="TOF4" s="9"/>
      <c r="TOG4" s="9"/>
      <c r="TOH4" s="9"/>
      <c r="TOI4" s="9"/>
      <c r="TOJ4" s="9"/>
      <c r="TOK4" s="9"/>
      <c r="TOL4" s="9"/>
      <c r="TOM4" s="9"/>
      <c r="TON4" s="9"/>
      <c r="TOO4" s="9"/>
      <c r="TOP4" s="9"/>
      <c r="TOQ4" s="9"/>
      <c r="TOR4" s="9"/>
      <c r="TOS4" s="9"/>
      <c r="TOT4" s="9"/>
      <c r="TOU4" s="9"/>
      <c r="TOV4" s="9"/>
      <c r="TOW4" s="9"/>
      <c r="TOX4" s="9"/>
      <c r="TOY4" s="9"/>
      <c r="TOZ4" s="9"/>
      <c r="TPA4" s="9"/>
      <c r="TPB4" s="9"/>
      <c r="TPC4" s="9"/>
      <c r="TPD4" s="9"/>
      <c r="TPE4" s="9"/>
      <c r="TPF4" s="9"/>
      <c r="TPG4" s="9"/>
      <c r="TPH4" s="9"/>
      <c r="TPI4" s="9"/>
      <c r="TPJ4" s="9"/>
      <c r="TPK4" s="9"/>
      <c r="TPL4" s="9"/>
      <c r="TPM4" s="9"/>
      <c r="TPN4" s="9"/>
      <c r="TPO4" s="9"/>
      <c r="TPP4" s="9"/>
      <c r="TPQ4" s="9"/>
      <c r="TPR4" s="9"/>
      <c r="TPS4" s="9"/>
      <c r="TPT4" s="9"/>
      <c r="TPU4" s="9"/>
      <c r="TPV4" s="9"/>
      <c r="TPW4" s="9"/>
      <c r="TPX4" s="9"/>
      <c r="TPY4" s="9"/>
      <c r="TPZ4" s="9"/>
      <c r="TQA4" s="9"/>
      <c r="TQB4" s="9"/>
      <c r="TQC4" s="9"/>
      <c r="TQD4" s="9"/>
      <c r="TQE4" s="9"/>
      <c r="TQF4" s="9"/>
      <c r="TQG4" s="9"/>
      <c r="TQH4" s="9"/>
      <c r="TQI4" s="9"/>
      <c r="TQJ4" s="9"/>
      <c r="TQK4" s="9"/>
      <c r="TQL4" s="9"/>
      <c r="TQM4" s="9"/>
      <c r="TQN4" s="9"/>
      <c r="TQO4" s="9"/>
      <c r="TQP4" s="9"/>
      <c r="TQQ4" s="9"/>
      <c r="TQR4" s="9"/>
      <c r="TQS4" s="9"/>
      <c r="TQT4" s="9"/>
      <c r="TQU4" s="9"/>
      <c r="TQV4" s="9"/>
      <c r="TQW4" s="9"/>
      <c r="TQX4" s="9"/>
      <c r="TQY4" s="9"/>
      <c r="TQZ4" s="9"/>
      <c r="TRA4" s="9"/>
      <c r="TRB4" s="9"/>
      <c r="TRC4" s="9"/>
      <c r="TRD4" s="9"/>
      <c r="TRE4" s="9"/>
      <c r="TRF4" s="9"/>
      <c r="TRG4" s="9"/>
      <c r="TRH4" s="9"/>
      <c r="TRI4" s="9"/>
      <c r="TRJ4" s="9"/>
      <c r="TRK4" s="9"/>
      <c r="TRL4" s="9"/>
      <c r="TRM4" s="9"/>
      <c r="TRN4" s="9"/>
      <c r="TRO4" s="9"/>
      <c r="TRP4" s="9"/>
      <c r="TRQ4" s="9"/>
      <c r="TRR4" s="9"/>
      <c r="TRS4" s="9"/>
      <c r="TRT4" s="9"/>
      <c r="TRU4" s="9"/>
      <c r="TRV4" s="9"/>
      <c r="TRW4" s="9"/>
      <c r="TRX4" s="9"/>
      <c r="TRY4" s="9"/>
      <c r="TRZ4" s="9"/>
      <c r="TSA4" s="9"/>
      <c r="TSB4" s="9"/>
      <c r="TSC4" s="9"/>
      <c r="TSD4" s="9"/>
      <c r="TSE4" s="9"/>
      <c r="TSF4" s="9"/>
      <c r="TSG4" s="9"/>
      <c r="TSH4" s="9"/>
      <c r="TSI4" s="9"/>
      <c r="TSJ4" s="9"/>
      <c r="TSK4" s="9"/>
      <c r="TSL4" s="9"/>
      <c r="TSM4" s="9"/>
      <c r="TSN4" s="9"/>
      <c r="TSO4" s="9"/>
      <c r="TSP4" s="9"/>
      <c r="TSQ4" s="9"/>
      <c r="TSR4" s="9"/>
      <c r="TSS4" s="9"/>
      <c r="TST4" s="9"/>
      <c r="TSU4" s="9"/>
      <c r="TSV4" s="9"/>
      <c r="TSW4" s="9"/>
      <c r="TSX4" s="9"/>
      <c r="TSY4" s="9"/>
      <c r="TSZ4" s="9"/>
      <c r="TTA4" s="9"/>
      <c r="TTB4" s="9"/>
      <c r="TTC4" s="9"/>
      <c r="TTD4" s="9"/>
      <c r="TTE4" s="9"/>
      <c r="TTF4" s="9"/>
      <c r="TTG4" s="9"/>
      <c r="TTH4" s="9"/>
      <c r="TTI4" s="9"/>
      <c r="TTJ4" s="9"/>
      <c r="TTK4" s="9"/>
      <c r="TTL4" s="9"/>
      <c r="TTM4" s="9"/>
      <c r="TTN4" s="9"/>
      <c r="TTO4" s="9"/>
      <c r="TTP4" s="9"/>
      <c r="TTQ4" s="9"/>
      <c r="TTR4" s="9"/>
      <c r="TTS4" s="9"/>
      <c r="TTT4" s="9"/>
      <c r="TTU4" s="9"/>
      <c r="TTV4" s="9"/>
      <c r="TTW4" s="9"/>
      <c r="TTX4" s="9"/>
      <c r="TTY4" s="9"/>
      <c r="TTZ4" s="9"/>
      <c r="TUA4" s="9"/>
      <c r="TUB4" s="9"/>
      <c r="TUC4" s="9"/>
      <c r="TUD4" s="9"/>
      <c r="TUE4" s="9"/>
      <c r="TUF4" s="9"/>
      <c r="TUG4" s="9"/>
      <c r="TUH4" s="9"/>
      <c r="TUI4" s="9"/>
      <c r="TUJ4" s="9"/>
      <c r="TUK4" s="9"/>
      <c r="TUL4" s="9"/>
      <c r="TUM4" s="9"/>
      <c r="TUN4" s="9"/>
      <c r="TUO4" s="9"/>
      <c r="TUP4" s="9"/>
      <c r="TUQ4" s="9"/>
      <c r="TUR4" s="9"/>
      <c r="TUS4" s="9"/>
      <c r="TUT4" s="9"/>
      <c r="TUU4" s="9"/>
      <c r="TUV4" s="9"/>
      <c r="TUW4" s="9"/>
      <c r="TUX4" s="9"/>
      <c r="TUY4" s="9"/>
      <c r="TUZ4" s="9"/>
      <c r="TVA4" s="9"/>
      <c r="TVB4" s="9"/>
      <c r="TVC4" s="9"/>
      <c r="TVD4" s="9"/>
      <c r="TVE4" s="9"/>
      <c r="TVF4" s="9"/>
      <c r="TVG4" s="9"/>
      <c r="TVH4" s="9"/>
      <c r="TVI4" s="9"/>
      <c r="TVJ4" s="9"/>
      <c r="TVK4" s="9"/>
      <c r="TVL4" s="9"/>
      <c r="TVM4" s="9"/>
      <c r="TVN4" s="9"/>
      <c r="TVO4" s="9"/>
      <c r="TVP4" s="9"/>
      <c r="TVQ4" s="9"/>
      <c r="TVR4" s="9"/>
      <c r="TVS4" s="9"/>
      <c r="TVT4" s="9"/>
      <c r="TVU4" s="9"/>
      <c r="TVV4" s="9"/>
      <c r="TVW4" s="9"/>
      <c r="TVX4" s="9"/>
      <c r="TVY4" s="9"/>
      <c r="TVZ4" s="9"/>
      <c r="TWA4" s="9"/>
      <c r="TWB4" s="9"/>
      <c r="TWC4" s="9"/>
      <c r="TWD4" s="9"/>
      <c r="TWE4" s="9"/>
      <c r="TWF4" s="9"/>
      <c r="TWG4" s="9"/>
      <c r="TWH4" s="9"/>
      <c r="TWI4" s="9"/>
      <c r="TWJ4" s="9"/>
      <c r="TWK4" s="9"/>
      <c r="TWL4" s="9"/>
      <c r="TWM4" s="9"/>
      <c r="TWN4" s="9"/>
      <c r="TWO4" s="9"/>
      <c r="TWP4" s="9"/>
      <c r="TWQ4" s="9"/>
      <c r="TWR4" s="9"/>
      <c r="TWS4" s="9"/>
      <c r="TWT4" s="9"/>
      <c r="TWU4" s="9"/>
      <c r="TWV4" s="9"/>
      <c r="TWW4" s="9"/>
      <c r="TWX4" s="9"/>
      <c r="TWY4" s="9"/>
      <c r="TWZ4" s="9"/>
      <c r="TXA4" s="9"/>
      <c r="TXB4" s="9"/>
      <c r="TXC4" s="9"/>
      <c r="TXD4" s="9"/>
      <c r="TXE4" s="9"/>
      <c r="TXF4" s="9"/>
      <c r="TXG4" s="9"/>
      <c r="TXH4" s="9"/>
      <c r="TXI4" s="9"/>
      <c r="TXJ4" s="9"/>
      <c r="TXK4" s="9"/>
      <c r="TXL4" s="9"/>
      <c r="TXM4" s="9"/>
      <c r="TXN4" s="9"/>
      <c r="TXO4" s="9"/>
      <c r="TXP4" s="9"/>
      <c r="TXQ4" s="9"/>
      <c r="TXR4" s="9"/>
      <c r="TXS4" s="9"/>
      <c r="TXT4" s="9"/>
      <c r="TXU4" s="9"/>
      <c r="TXV4" s="9"/>
      <c r="TXW4" s="9"/>
      <c r="TXX4" s="9"/>
      <c r="TXY4" s="9"/>
      <c r="TXZ4" s="9"/>
      <c r="TYA4" s="9"/>
      <c r="TYB4" s="9"/>
      <c r="TYC4" s="9"/>
      <c r="TYD4" s="9"/>
      <c r="TYE4" s="9"/>
      <c r="TYF4" s="9"/>
      <c r="TYG4" s="9"/>
      <c r="TYH4" s="9"/>
      <c r="TYI4" s="9"/>
      <c r="TYJ4" s="9"/>
      <c r="TYK4" s="9"/>
      <c r="TYL4" s="9"/>
      <c r="TYM4" s="9"/>
      <c r="TYN4" s="9"/>
      <c r="TYO4" s="9"/>
      <c r="TYP4" s="9"/>
      <c r="TYQ4" s="9"/>
      <c r="TYR4" s="9"/>
      <c r="TYS4" s="9"/>
      <c r="TYT4" s="9"/>
      <c r="TYU4" s="9"/>
      <c r="TYV4" s="9"/>
      <c r="TYW4" s="9"/>
      <c r="TYX4" s="9"/>
      <c r="TYY4" s="9"/>
      <c r="TYZ4" s="9"/>
      <c r="TZA4" s="9"/>
      <c r="TZB4" s="9"/>
      <c r="TZC4" s="9"/>
      <c r="TZD4" s="9"/>
      <c r="TZE4" s="9"/>
      <c r="TZF4" s="9"/>
      <c r="TZG4" s="9"/>
      <c r="TZH4" s="9"/>
      <c r="TZI4" s="9"/>
      <c r="TZJ4" s="9"/>
      <c r="TZK4" s="9"/>
      <c r="TZL4" s="9"/>
      <c r="TZM4" s="9"/>
      <c r="TZN4" s="9"/>
      <c r="TZO4" s="9"/>
      <c r="TZP4" s="9"/>
      <c r="TZQ4" s="9"/>
      <c r="TZR4" s="9"/>
      <c r="TZS4" s="9"/>
      <c r="TZT4" s="9"/>
      <c r="TZU4" s="9"/>
      <c r="TZV4" s="9"/>
      <c r="TZW4" s="9"/>
      <c r="TZX4" s="9"/>
      <c r="TZY4" s="9"/>
      <c r="TZZ4" s="9"/>
      <c r="UAA4" s="9"/>
      <c r="UAB4" s="9"/>
      <c r="UAC4" s="9"/>
      <c r="UAD4" s="9"/>
      <c r="UAE4" s="9"/>
      <c r="UAF4" s="9"/>
      <c r="UAG4" s="9"/>
      <c r="UAH4" s="9"/>
      <c r="UAI4" s="9"/>
      <c r="UAJ4" s="9"/>
      <c r="UAK4" s="9"/>
      <c r="UAL4" s="9"/>
      <c r="UAM4" s="9"/>
      <c r="UAN4" s="9"/>
      <c r="UAO4" s="9"/>
      <c r="UAP4" s="9"/>
      <c r="UAQ4" s="9"/>
      <c r="UAR4" s="9"/>
      <c r="UAS4" s="9"/>
      <c r="UAT4" s="9"/>
      <c r="UAU4" s="9"/>
      <c r="UAV4" s="9"/>
      <c r="UAW4" s="9"/>
      <c r="UAX4" s="9"/>
      <c r="UAY4" s="9"/>
      <c r="UAZ4" s="9"/>
      <c r="UBA4" s="9"/>
      <c r="UBB4" s="9"/>
      <c r="UBC4" s="9"/>
      <c r="UBD4" s="9"/>
      <c r="UBE4" s="9"/>
      <c r="UBF4" s="9"/>
      <c r="UBG4" s="9"/>
      <c r="UBH4" s="9"/>
      <c r="UBI4" s="9"/>
      <c r="UBJ4" s="9"/>
      <c r="UBK4" s="9"/>
      <c r="UBL4" s="9"/>
      <c r="UBM4" s="9"/>
      <c r="UBN4" s="9"/>
      <c r="UBO4" s="9"/>
      <c r="UBP4" s="9"/>
      <c r="UBQ4" s="9"/>
      <c r="UBR4" s="9"/>
      <c r="UBS4" s="9"/>
      <c r="UBT4" s="9"/>
      <c r="UBU4" s="9"/>
      <c r="UBV4" s="9"/>
      <c r="UBW4" s="9"/>
      <c r="UBX4" s="9"/>
      <c r="UBY4" s="9"/>
      <c r="UBZ4" s="9"/>
      <c r="UCA4" s="9"/>
      <c r="UCB4" s="9"/>
      <c r="UCC4" s="9"/>
      <c r="UCD4" s="9"/>
      <c r="UCE4" s="9"/>
      <c r="UCF4" s="9"/>
      <c r="UCG4" s="9"/>
      <c r="UCH4" s="9"/>
      <c r="UCI4" s="9"/>
      <c r="UCJ4" s="9"/>
      <c r="UCK4" s="9"/>
      <c r="UCL4" s="9"/>
      <c r="UCM4" s="9"/>
      <c r="UCN4" s="9"/>
      <c r="UCO4" s="9"/>
      <c r="UCP4" s="9"/>
      <c r="UCQ4" s="9"/>
      <c r="UCR4" s="9"/>
      <c r="UCS4" s="9"/>
      <c r="UCT4" s="9"/>
      <c r="UCU4" s="9"/>
      <c r="UCV4" s="9"/>
      <c r="UCW4" s="9"/>
      <c r="UCX4" s="9"/>
      <c r="UCY4" s="9"/>
      <c r="UCZ4" s="9"/>
      <c r="UDA4" s="9"/>
      <c r="UDB4" s="9"/>
      <c r="UDC4" s="9"/>
      <c r="UDD4" s="9"/>
      <c r="UDE4" s="9"/>
      <c r="UDF4" s="9"/>
      <c r="UDG4" s="9"/>
      <c r="UDH4" s="9"/>
      <c r="UDI4" s="9"/>
      <c r="UDJ4" s="9"/>
      <c r="UDK4" s="9"/>
      <c r="UDL4" s="9"/>
      <c r="UDM4" s="9"/>
      <c r="UDN4" s="9"/>
      <c r="UDO4" s="9"/>
      <c r="UDP4" s="9"/>
      <c r="UDQ4" s="9"/>
      <c r="UDR4" s="9"/>
      <c r="UDS4" s="9"/>
      <c r="UDT4" s="9"/>
      <c r="UDU4" s="9"/>
      <c r="UDV4" s="9"/>
      <c r="UDW4" s="9"/>
      <c r="UDX4" s="9"/>
      <c r="UDY4" s="9"/>
      <c r="UDZ4" s="9"/>
      <c r="UEA4" s="9"/>
      <c r="UEB4" s="9"/>
      <c r="UEC4" s="9"/>
      <c r="UED4" s="9"/>
      <c r="UEE4" s="9"/>
      <c r="UEF4" s="9"/>
      <c r="UEG4" s="9"/>
      <c r="UEH4" s="9"/>
      <c r="UEI4" s="9"/>
      <c r="UEJ4" s="9"/>
      <c r="UEK4" s="9"/>
      <c r="UEL4" s="9"/>
      <c r="UEM4" s="9"/>
      <c r="UEN4" s="9"/>
      <c r="UEO4" s="9"/>
      <c r="UEP4" s="9"/>
      <c r="UEQ4" s="9"/>
      <c r="UER4" s="9"/>
      <c r="UES4" s="9"/>
      <c r="UET4" s="9"/>
      <c r="UEU4" s="9"/>
      <c r="UEV4" s="9"/>
      <c r="UEW4" s="9"/>
      <c r="UEX4" s="9"/>
      <c r="UEY4" s="9"/>
      <c r="UEZ4" s="9"/>
      <c r="UFA4" s="9"/>
      <c r="UFB4" s="9"/>
      <c r="UFC4" s="9"/>
      <c r="UFD4" s="9"/>
      <c r="UFE4" s="9"/>
      <c r="UFF4" s="9"/>
      <c r="UFG4" s="9"/>
      <c r="UFH4" s="9"/>
      <c r="UFI4" s="9"/>
      <c r="UFJ4" s="9"/>
      <c r="UFK4" s="9"/>
      <c r="UFL4" s="9"/>
      <c r="UFM4" s="9"/>
      <c r="UFN4" s="9"/>
      <c r="UFO4" s="9"/>
      <c r="UFP4" s="9"/>
      <c r="UFQ4" s="9"/>
      <c r="UFR4" s="9"/>
      <c r="UFS4" s="9"/>
      <c r="UFT4" s="9"/>
      <c r="UFU4" s="9"/>
      <c r="UFV4" s="9"/>
      <c r="UFW4" s="9"/>
      <c r="UFX4" s="9"/>
      <c r="UFY4" s="9"/>
      <c r="UFZ4" s="9"/>
      <c r="UGA4" s="9"/>
      <c r="UGB4" s="9"/>
      <c r="UGC4" s="9"/>
      <c r="UGD4" s="9"/>
      <c r="UGE4" s="9"/>
      <c r="UGF4" s="9"/>
      <c r="UGG4" s="9"/>
      <c r="UGH4" s="9"/>
      <c r="UGI4" s="9"/>
      <c r="UGJ4" s="9"/>
      <c r="UGK4" s="9"/>
      <c r="UGL4" s="9"/>
      <c r="UGM4" s="9"/>
      <c r="UGN4" s="9"/>
      <c r="UGO4" s="9"/>
      <c r="UGP4" s="9"/>
      <c r="UGQ4" s="9"/>
      <c r="UGR4" s="9"/>
      <c r="UGS4" s="9"/>
      <c r="UGT4" s="9"/>
      <c r="UGU4" s="9"/>
      <c r="UGV4" s="9"/>
      <c r="UGW4" s="9"/>
      <c r="UGX4" s="9"/>
      <c r="UGY4" s="9"/>
      <c r="UGZ4" s="9"/>
      <c r="UHA4" s="9"/>
      <c r="UHB4" s="9"/>
      <c r="UHC4" s="9"/>
      <c r="UHD4" s="9"/>
      <c r="UHE4" s="9"/>
      <c r="UHF4" s="9"/>
      <c r="UHG4" s="9"/>
      <c r="UHH4" s="9"/>
      <c r="UHI4" s="9"/>
      <c r="UHJ4" s="9"/>
      <c r="UHK4" s="9"/>
      <c r="UHL4" s="9"/>
      <c r="UHM4" s="9"/>
      <c r="UHN4" s="9"/>
      <c r="UHO4" s="9"/>
      <c r="UHP4" s="9"/>
      <c r="UHQ4" s="9"/>
      <c r="UHR4" s="9"/>
      <c r="UHS4" s="9"/>
      <c r="UHT4" s="9"/>
      <c r="UHU4" s="9"/>
      <c r="UHV4" s="9"/>
      <c r="UHW4" s="9"/>
      <c r="UHX4" s="9"/>
      <c r="UHY4" s="9"/>
      <c r="UHZ4" s="9"/>
      <c r="UIA4" s="9"/>
      <c r="UIB4" s="9"/>
      <c r="UIC4" s="9"/>
      <c r="UID4" s="9"/>
      <c r="UIE4" s="9"/>
      <c r="UIF4" s="9"/>
      <c r="UIG4" s="9"/>
      <c r="UIH4" s="9"/>
      <c r="UII4" s="9"/>
      <c r="UIJ4" s="9"/>
      <c r="UIK4" s="9"/>
      <c r="UIL4" s="9"/>
      <c r="UIM4" s="9"/>
      <c r="UIN4" s="9"/>
      <c r="UIO4" s="9"/>
      <c r="UIP4" s="9"/>
      <c r="UIQ4" s="9"/>
      <c r="UIR4" s="9"/>
      <c r="UIS4" s="9"/>
      <c r="UIT4" s="9"/>
      <c r="UIU4" s="9"/>
      <c r="UIV4" s="9"/>
      <c r="UIW4" s="9"/>
      <c r="UIX4" s="9"/>
      <c r="UIY4" s="9"/>
      <c r="UIZ4" s="9"/>
      <c r="UJA4" s="9"/>
      <c r="UJB4" s="9"/>
      <c r="UJC4" s="9"/>
      <c r="UJD4" s="9"/>
      <c r="UJE4" s="9"/>
      <c r="UJF4" s="9"/>
      <c r="UJG4" s="9"/>
      <c r="UJH4" s="9"/>
      <c r="UJI4" s="9"/>
      <c r="UJJ4" s="9"/>
      <c r="UJK4" s="9"/>
      <c r="UJL4" s="9"/>
      <c r="UJM4" s="9"/>
      <c r="UJN4" s="9"/>
      <c r="UJO4" s="9"/>
      <c r="UJP4" s="9"/>
      <c r="UJQ4" s="9"/>
      <c r="UJR4" s="9"/>
      <c r="UJS4" s="9"/>
      <c r="UJT4" s="9"/>
      <c r="UJU4" s="9"/>
      <c r="UJV4" s="9"/>
      <c r="UJW4" s="9"/>
      <c r="UJX4" s="9"/>
      <c r="UJY4" s="9"/>
      <c r="UJZ4" s="9"/>
      <c r="UKA4" s="9"/>
      <c r="UKB4" s="9"/>
      <c r="UKC4" s="9"/>
      <c r="UKD4" s="9"/>
      <c r="UKE4" s="9"/>
      <c r="UKF4" s="9"/>
      <c r="UKG4" s="9"/>
      <c r="UKH4" s="9"/>
      <c r="UKI4" s="9"/>
      <c r="UKJ4" s="9"/>
      <c r="UKK4" s="9"/>
      <c r="UKL4" s="9"/>
      <c r="UKM4" s="9"/>
      <c r="UKN4" s="9"/>
      <c r="UKO4" s="9"/>
      <c r="UKP4" s="9"/>
      <c r="UKQ4" s="9"/>
      <c r="UKR4" s="9"/>
      <c r="UKS4" s="9"/>
      <c r="UKT4" s="9"/>
      <c r="UKU4" s="9"/>
      <c r="UKV4" s="9"/>
      <c r="UKW4" s="9"/>
      <c r="UKX4" s="9"/>
      <c r="UKY4" s="9"/>
      <c r="UKZ4" s="9"/>
      <c r="ULA4" s="9"/>
      <c r="ULB4" s="9"/>
      <c r="ULC4" s="9"/>
      <c r="ULD4" s="9"/>
      <c r="ULE4" s="9"/>
      <c r="ULF4" s="9"/>
      <c r="ULG4" s="9"/>
      <c r="ULH4" s="9"/>
      <c r="ULI4" s="9"/>
      <c r="ULJ4" s="9"/>
      <c r="ULK4" s="9"/>
      <c r="ULL4" s="9"/>
      <c r="ULM4" s="9"/>
      <c r="ULN4" s="9"/>
      <c r="ULO4" s="9"/>
      <c r="ULP4" s="9"/>
      <c r="ULQ4" s="9"/>
      <c r="ULR4" s="9"/>
      <c r="ULS4" s="9"/>
      <c r="ULT4" s="9"/>
      <c r="ULU4" s="9"/>
      <c r="ULV4" s="9"/>
      <c r="ULW4" s="9"/>
      <c r="ULX4" s="9"/>
      <c r="ULY4" s="9"/>
      <c r="ULZ4" s="9"/>
      <c r="UMA4" s="9"/>
      <c r="UMB4" s="9"/>
      <c r="UMC4" s="9"/>
      <c r="UMD4" s="9"/>
      <c r="UME4" s="9"/>
      <c r="UMF4" s="9"/>
      <c r="UMG4" s="9"/>
      <c r="UMH4" s="9"/>
      <c r="UMI4" s="9"/>
      <c r="UMJ4" s="9"/>
      <c r="UMK4" s="9"/>
      <c r="UML4" s="9"/>
      <c r="UMM4" s="9"/>
      <c r="UMN4" s="9"/>
      <c r="UMO4" s="9"/>
      <c r="UMP4" s="9"/>
      <c r="UMQ4" s="9"/>
      <c r="UMR4" s="9"/>
      <c r="UMS4" s="9"/>
      <c r="UMT4" s="9"/>
      <c r="UMU4" s="9"/>
      <c r="UMV4" s="9"/>
      <c r="UMW4" s="9"/>
      <c r="UMX4" s="9"/>
      <c r="UMY4" s="9"/>
      <c r="UMZ4" s="9"/>
      <c r="UNA4" s="9"/>
      <c r="UNB4" s="9"/>
      <c r="UNC4" s="9"/>
      <c r="UND4" s="9"/>
      <c r="UNE4" s="9"/>
      <c r="UNF4" s="9"/>
      <c r="UNG4" s="9"/>
      <c r="UNH4" s="9"/>
      <c r="UNI4" s="9"/>
      <c r="UNJ4" s="9"/>
      <c r="UNK4" s="9"/>
      <c r="UNL4" s="9"/>
      <c r="UNM4" s="9"/>
      <c r="UNN4" s="9"/>
      <c r="UNO4" s="9"/>
      <c r="UNP4" s="9"/>
      <c r="UNQ4" s="9"/>
      <c r="UNR4" s="9"/>
      <c r="UNS4" s="9"/>
      <c r="UNT4" s="9"/>
      <c r="UNU4" s="9"/>
      <c r="UNV4" s="9"/>
      <c r="UNW4" s="9"/>
      <c r="UNX4" s="9"/>
      <c r="UNY4" s="9"/>
      <c r="UNZ4" s="9"/>
      <c r="UOA4" s="9"/>
      <c r="UOB4" s="9"/>
      <c r="UOC4" s="9"/>
      <c r="UOD4" s="9"/>
      <c r="UOE4" s="9"/>
      <c r="UOF4" s="9"/>
      <c r="UOG4" s="9"/>
      <c r="UOH4" s="9"/>
      <c r="UOI4" s="9"/>
      <c r="UOJ4" s="9"/>
      <c r="UOK4" s="9"/>
      <c r="UOL4" s="9"/>
      <c r="UOM4" s="9"/>
      <c r="UON4" s="9"/>
      <c r="UOO4" s="9"/>
      <c r="UOP4" s="9"/>
      <c r="UOQ4" s="9"/>
      <c r="UOR4" s="9"/>
      <c r="UOS4" s="9"/>
      <c r="UOT4" s="9"/>
      <c r="UOU4" s="9"/>
      <c r="UOV4" s="9"/>
      <c r="UOW4" s="9"/>
      <c r="UOX4" s="9"/>
      <c r="UOY4" s="9"/>
      <c r="UOZ4" s="9"/>
      <c r="UPA4" s="9"/>
      <c r="UPB4" s="9"/>
      <c r="UPC4" s="9"/>
      <c r="UPD4" s="9"/>
      <c r="UPE4" s="9"/>
      <c r="UPF4" s="9"/>
      <c r="UPG4" s="9"/>
      <c r="UPH4" s="9"/>
      <c r="UPI4" s="9"/>
      <c r="UPJ4" s="9"/>
      <c r="UPK4" s="9"/>
      <c r="UPL4" s="9"/>
      <c r="UPM4" s="9"/>
      <c r="UPN4" s="9"/>
      <c r="UPO4" s="9"/>
      <c r="UPP4" s="9"/>
      <c r="UPQ4" s="9"/>
      <c r="UPR4" s="9"/>
      <c r="UPS4" s="9"/>
      <c r="UPT4" s="9"/>
      <c r="UPU4" s="9"/>
      <c r="UPV4" s="9"/>
      <c r="UPW4" s="9"/>
      <c r="UPX4" s="9"/>
      <c r="UPY4" s="9"/>
      <c r="UPZ4" s="9"/>
      <c r="UQA4" s="9"/>
      <c r="UQB4" s="9"/>
      <c r="UQC4" s="9"/>
      <c r="UQD4" s="9"/>
      <c r="UQE4" s="9"/>
      <c r="UQF4" s="9"/>
      <c r="UQG4" s="9"/>
      <c r="UQH4" s="9"/>
      <c r="UQI4" s="9"/>
      <c r="UQJ4" s="9"/>
      <c r="UQK4" s="9"/>
      <c r="UQL4" s="9"/>
      <c r="UQM4" s="9"/>
      <c r="UQN4" s="9"/>
      <c r="UQO4" s="9"/>
      <c r="UQP4" s="9"/>
      <c r="UQQ4" s="9"/>
      <c r="UQR4" s="9"/>
      <c r="UQS4" s="9"/>
      <c r="UQT4" s="9"/>
      <c r="UQU4" s="9"/>
      <c r="UQV4" s="9"/>
      <c r="UQW4" s="9"/>
      <c r="UQX4" s="9"/>
      <c r="UQY4" s="9"/>
      <c r="UQZ4" s="9"/>
      <c r="URA4" s="9"/>
      <c r="URB4" s="9"/>
      <c r="URC4" s="9"/>
      <c r="URD4" s="9"/>
      <c r="URE4" s="9"/>
      <c r="URF4" s="9"/>
      <c r="URG4" s="9"/>
      <c r="URH4" s="9"/>
      <c r="URI4" s="9"/>
      <c r="URJ4" s="9"/>
      <c r="URK4" s="9"/>
      <c r="URL4" s="9"/>
      <c r="URM4" s="9"/>
      <c r="URN4" s="9"/>
      <c r="URO4" s="9"/>
      <c r="URP4" s="9"/>
      <c r="URQ4" s="9"/>
      <c r="URR4" s="9"/>
      <c r="URS4" s="9"/>
      <c r="URT4" s="9"/>
      <c r="URU4" s="9"/>
      <c r="URV4" s="9"/>
      <c r="URW4" s="9"/>
      <c r="URX4" s="9"/>
      <c r="URY4" s="9"/>
      <c r="URZ4" s="9"/>
      <c r="USA4" s="9"/>
      <c r="USB4" s="9"/>
      <c r="USC4" s="9"/>
      <c r="USD4" s="9"/>
      <c r="USE4" s="9"/>
      <c r="USF4" s="9"/>
      <c r="USG4" s="9"/>
      <c r="USH4" s="9"/>
      <c r="USI4" s="9"/>
      <c r="USJ4" s="9"/>
      <c r="USK4" s="9"/>
      <c r="USL4" s="9"/>
      <c r="USM4" s="9"/>
      <c r="USN4" s="9"/>
      <c r="USO4" s="9"/>
      <c r="USP4" s="9"/>
      <c r="USQ4" s="9"/>
      <c r="USR4" s="9"/>
      <c r="USS4" s="9"/>
      <c r="UST4" s="9"/>
      <c r="USU4" s="9"/>
      <c r="USV4" s="9"/>
      <c r="USW4" s="9"/>
      <c r="USX4" s="9"/>
      <c r="USY4" s="9"/>
      <c r="USZ4" s="9"/>
      <c r="UTA4" s="9"/>
      <c r="UTB4" s="9"/>
      <c r="UTC4" s="9"/>
      <c r="UTD4" s="9"/>
      <c r="UTE4" s="9"/>
      <c r="UTF4" s="9"/>
      <c r="UTG4" s="9"/>
      <c r="UTH4" s="9"/>
      <c r="UTI4" s="9"/>
      <c r="UTJ4" s="9"/>
      <c r="UTK4" s="9"/>
      <c r="UTL4" s="9"/>
      <c r="UTM4" s="9"/>
      <c r="UTN4" s="9"/>
      <c r="UTO4" s="9"/>
      <c r="UTP4" s="9"/>
      <c r="UTQ4" s="9"/>
      <c r="UTR4" s="9"/>
      <c r="UTS4" s="9"/>
      <c r="UTT4" s="9"/>
      <c r="UTU4" s="9"/>
      <c r="UTV4" s="9"/>
      <c r="UTW4" s="9"/>
      <c r="UTX4" s="9"/>
      <c r="UTY4" s="9"/>
      <c r="UTZ4" s="9"/>
      <c r="UUA4" s="9"/>
      <c r="UUB4" s="9"/>
      <c r="UUC4" s="9"/>
      <c r="UUD4" s="9"/>
      <c r="UUE4" s="9"/>
      <c r="UUF4" s="9"/>
      <c r="UUG4" s="9"/>
      <c r="UUH4" s="9"/>
      <c r="UUI4" s="9"/>
      <c r="UUJ4" s="9"/>
      <c r="UUK4" s="9"/>
      <c r="UUL4" s="9"/>
      <c r="UUM4" s="9"/>
      <c r="UUN4" s="9"/>
      <c r="UUO4" s="9"/>
      <c r="UUP4" s="9"/>
      <c r="UUQ4" s="9"/>
      <c r="UUR4" s="9"/>
      <c r="UUS4" s="9"/>
      <c r="UUT4" s="9"/>
      <c r="UUU4" s="9"/>
      <c r="UUV4" s="9"/>
      <c r="UUW4" s="9"/>
      <c r="UUX4" s="9"/>
      <c r="UUY4" s="9"/>
      <c r="UUZ4" s="9"/>
      <c r="UVA4" s="9"/>
      <c r="UVB4" s="9"/>
      <c r="UVC4" s="9"/>
      <c r="UVD4" s="9"/>
      <c r="UVE4" s="9"/>
      <c r="UVF4" s="9"/>
      <c r="UVG4" s="9"/>
      <c r="UVH4" s="9"/>
      <c r="UVI4" s="9"/>
      <c r="UVJ4" s="9"/>
      <c r="UVK4" s="9"/>
      <c r="UVL4" s="9"/>
      <c r="UVM4" s="9"/>
      <c r="UVN4" s="9"/>
      <c r="UVO4" s="9"/>
      <c r="UVP4" s="9"/>
      <c r="UVQ4" s="9"/>
      <c r="UVR4" s="9"/>
      <c r="UVS4" s="9"/>
      <c r="UVT4" s="9"/>
      <c r="UVU4" s="9"/>
      <c r="UVV4" s="9"/>
      <c r="UVW4" s="9"/>
      <c r="UVX4" s="9"/>
      <c r="UVY4" s="9"/>
      <c r="UVZ4" s="9"/>
      <c r="UWA4" s="9"/>
      <c r="UWB4" s="9"/>
      <c r="UWC4" s="9"/>
      <c r="UWD4" s="9"/>
      <c r="UWE4" s="9"/>
      <c r="UWF4" s="9"/>
      <c r="UWG4" s="9"/>
      <c r="UWH4" s="9"/>
      <c r="UWI4" s="9"/>
      <c r="UWJ4" s="9"/>
      <c r="UWK4" s="9"/>
      <c r="UWL4" s="9"/>
      <c r="UWM4" s="9"/>
      <c r="UWN4" s="9"/>
      <c r="UWO4" s="9"/>
      <c r="UWP4" s="9"/>
      <c r="UWQ4" s="9"/>
      <c r="UWR4" s="9"/>
      <c r="UWS4" s="9"/>
      <c r="UWT4" s="9"/>
      <c r="UWU4" s="9"/>
      <c r="UWV4" s="9"/>
      <c r="UWW4" s="9"/>
      <c r="UWX4" s="9"/>
      <c r="UWY4" s="9"/>
      <c r="UWZ4" s="9"/>
      <c r="UXA4" s="9"/>
      <c r="UXB4" s="9"/>
      <c r="UXC4" s="9"/>
      <c r="UXD4" s="9"/>
      <c r="UXE4" s="9"/>
      <c r="UXF4" s="9"/>
      <c r="UXG4" s="9"/>
      <c r="UXH4" s="9"/>
      <c r="UXI4" s="9"/>
      <c r="UXJ4" s="9"/>
      <c r="UXK4" s="9"/>
      <c r="UXL4" s="9"/>
      <c r="UXM4" s="9"/>
      <c r="UXN4" s="9"/>
      <c r="UXO4" s="9"/>
      <c r="UXP4" s="9"/>
      <c r="UXQ4" s="9"/>
      <c r="UXR4" s="9"/>
      <c r="UXS4" s="9"/>
      <c r="UXT4" s="9"/>
      <c r="UXU4" s="9"/>
      <c r="UXV4" s="9"/>
      <c r="UXW4" s="9"/>
      <c r="UXX4" s="9"/>
      <c r="UXY4" s="9"/>
      <c r="UXZ4" s="9"/>
      <c r="UYA4" s="9"/>
      <c r="UYB4" s="9"/>
      <c r="UYC4" s="9"/>
      <c r="UYD4" s="9"/>
      <c r="UYE4" s="9"/>
      <c r="UYF4" s="9"/>
      <c r="UYG4" s="9"/>
      <c r="UYH4" s="9"/>
      <c r="UYI4" s="9"/>
      <c r="UYJ4" s="9"/>
      <c r="UYK4" s="9"/>
      <c r="UYL4" s="9"/>
      <c r="UYM4" s="9"/>
      <c r="UYN4" s="9"/>
      <c r="UYO4" s="9"/>
      <c r="UYP4" s="9"/>
      <c r="UYQ4" s="9"/>
      <c r="UYR4" s="9"/>
      <c r="UYS4" s="9"/>
      <c r="UYT4" s="9"/>
      <c r="UYU4" s="9"/>
      <c r="UYV4" s="9"/>
      <c r="UYW4" s="9"/>
      <c r="UYX4" s="9"/>
      <c r="UYY4" s="9"/>
      <c r="UYZ4" s="9"/>
      <c r="UZA4" s="9"/>
      <c r="UZB4" s="9"/>
      <c r="UZC4" s="9"/>
      <c r="UZD4" s="9"/>
      <c r="UZE4" s="9"/>
      <c r="UZF4" s="9"/>
      <c r="UZG4" s="9"/>
      <c r="UZH4" s="9"/>
      <c r="UZI4" s="9"/>
      <c r="UZJ4" s="9"/>
      <c r="UZK4" s="9"/>
      <c r="UZL4" s="9"/>
      <c r="UZM4" s="9"/>
      <c r="UZN4" s="9"/>
      <c r="UZO4" s="9"/>
      <c r="UZP4" s="9"/>
      <c r="UZQ4" s="9"/>
      <c r="UZR4" s="9"/>
      <c r="UZS4" s="9"/>
      <c r="UZT4" s="9"/>
      <c r="UZU4" s="9"/>
      <c r="UZV4" s="9"/>
      <c r="UZW4" s="9"/>
      <c r="UZX4" s="9"/>
      <c r="UZY4" s="9"/>
      <c r="UZZ4" s="9"/>
      <c r="VAA4" s="9"/>
      <c r="VAB4" s="9"/>
      <c r="VAC4" s="9"/>
      <c r="VAD4" s="9"/>
      <c r="VAE4" s="9"/>
      <c r="VAF4" s="9"/>
      <c r="VAG4" s="9"/>
      <c r="VAH4" s="9"/>
      <c r="VAI4" s="9"/>
      <c r="VAJ4" s="9"/>
      <c r="VAK4" s="9"/>
      <c r="VAL4" s="9"/>
      <c r="VAM4" s="9"/>
      <c r="VAN4" s="9"/>
      <c r="VAO4" s="9"/>
      <c r="VAP4" s="9"/>
      <c r="VAQ4" s="9"/>
      <c r="VAR4" s="9"/>
      <c r="VAS4" s="9"/>
      <c r="VAT4" s="9"/>
      <c r="VAU4" s="9"/>
      <c r="VAV4" s="9"/>
      <c r="VAW4" s="9"/>
      <c r="VAX4" s="9"/>
      <c r="VAY4" s="9"/>
      <c r="VAZ4" s="9"/>
      <c r="VBA4" s="9"/>
      <c r="VBB4" s="9"/>
      <c r="VBC4" s="9"/>
      <c r="VBD4" s="9"/>
      <c r="VBE4" s="9"/>
      <c r="VBF4" s="9"/>
      <c r="VBG4" s="9"/>
      <c r="VBH4" s="9"/>
      <c r="VBI4" s="9"/>
      <c r="VBJ4" s="9"/>
      <c r="VBK4" s="9"/>
      <c r="VBL4" s="9"/>
      <c r="VBM4" s="9"/>
      <c r="VBN4" s="9"/>
      <c r="VBO4" s="9"/>
      <c r="VBP4" s="9"/>
      <c r="VBQ4" s="9"/>
      <c r="VBR4" s="9"/>
      <c r="VBS4" s="9"/>
      <c r="VBT4" s="9"/>
      <c r="VBU4" s="9"/>
      <c r="VBV4" s="9"/>
      <c r="VBW4" s="9"/>
      <c r="VBX4" s="9"/>
      <c r="VBY4" s="9"/>
      <c r="VBZ4" s="9"/>
      <c r="VCA4" s="9"/>
      <c r="VCB4" s="9"/>
      <c r="VCC4" s="9"/>
      <c r="VCD4" s="9"/>
      <c r="VCE4" s="9"/>
      <c r="VCF4" s="9"/>
      <c r="VCG4" s="9"/>
      <c r="VCH4" s="9"/>
      <c r="VCI4" s="9"/>
      <c r="VCJ4" s="9"/>
      <c r="VCK4" s="9"/>
      <c r="VCL4" s="9"/>
      <c r="VCM4" s="9"/>
      <c r="VCN4" s="9"/>
      <c r="VCO4" s="9"/>
      <c r="VCP4" s="9"/>
      <c r="VCQ4" s="9"/>
      <c r="VCR4" s="9"/>
      <c r="VCS4" s="9"/>
      <c r="VCT4" s="9"/>
      <c r="VCU4" s="9"/>
      <c r="VCV4" s="9"/>
      <c r="VCW4" s="9"/>
      <c r="VCX4" s="9"/>
      <c r="VCY4" s="9"/>
      <c r="VCZ4" s="9"/>
      <c r="VDA4" s="9"/>
      <c r="VDB4" s="9"/>
      <c r="VDC4" s="9"/>
      <c r="VDD4" s="9"/>
      <c r="VDE4" s="9"/>
      <c r="VDF4" s="9"/>
      <c r="VDG4" s="9"/>
      <c r="VDH4" s="9"/>
      <c r="VDI4" s="9"/>
      <c r="VDJ4" s="9"/>
      <c r="VDK4" s="9"/>
      <c r="VDL4" s="9"/>
      <c r="VDM4" s="9"/>
      <c r="VDN4" s="9"/>
      <c r="VDO4" s="9"/>
      <c r="VDP4" s="9"/>
      <c r="VDQ4" s="9"/>
      <c r="VDR4" s="9"/>
      <c r="VDS4" s="9"/>
      <c r="VDT4" s="9"/>
      <c r="VDU4" s="9"/>
      <c r="VDV4" s="9"/>
      <c r="VDW4" s="9"/>
      <c r="VDX4" s="9"/>
      <c r="VDY4" s="9"/>
      <c r="VDZ4" s="9"/>
      <c r="VEA4" s="9"/>
      <c r="VEB4" s="9"/>
      <c r="VEC4" s="9"/>
      <c r="VED4" s="9"/>
      <c r="VEE4" s="9"/>
      <c r="VEF4" s="9"/>
      <c r="VEG4" s="9"/>
      <c r="VEH4" s="9"/>
      <c r="VEI4" s="9"/>
      <c r="VEJ4" s="9"/>
      <c r="VEK4" s="9"/>
      <c r="VEL4" s="9"/>
      <c r="VEM4" s="9"/>
      <c r="VEN4" s="9"/>
      <c r="VEO4" s="9"/>
      <c r="VEP4" s="9"/>
      <c r="VEQ4" s="9"/>
      <c r="VER4" s="9"/>
      <c r="VES4" s="9"/>
      <c r="VET4" s="9"/>
      <c r="VEU4" s="9"/>
      <c r="VEV4" s="9"/>
      <c r="VEW4" s="9"/>
      <c r="VEX4" s="9"/>
      <c r="VEY4" s="9"/>
      <c r="VEZ4" s="9"/>
      <c r="VFA4" s="9"/>
      <c r="VFB4" s="9"/>
      <c r="VFC4" s="9"/>
      <c r="VFD4" s="9"/>
      <c r="VFE4" s="9"/>
      <c r="VFF4" s="9"/>
      <c r="VFG4" s="9"/>
      <c r="VFH4" s="9"/>
      <c r="VFI4" s="9"/>
      <c r="VFJ4" s="9"/>
      <c r="VFK4" s="9"/>
      <c r="VFL4" s="9"/>
      <c r="VFM4" s="9"/>
      <c r="VFN4" s="9"/>
      <c r="VFO4" s="9"/>
      <c r="VFP4" s="9"/>
      <c r="VFQ4" s="9"/>
      <c r="VFR4" s="9"/>
      <c r="VFS4" s="9"/>
      <c r="VFT4" s="9"/>
      <c r="VFU4" s="9"/>
      <c r="VFV4" s="9"/>
      <c r="VFW4" s="9"/>
      <c r="VFX4" s="9"/>
      <c r="VFY4" s="9"/>
      <c r="VFZ4" s="9"/>
      <c r="VGA4" s="9"/>
      <c r="VGB4" s="9"/>
      <c r="VGC4" s="9"/>
      <c r="VGD4" s="9"/>
      <c r="VGE4" s="9"/>
      <c r="VGF4" s="9"/>
      <c r="VGG4" s="9"/>
      <c r="VGH4" s="9"/>
      <c r="VGI4" s="9"/>
      <c r="VGJ4" s="9"/>
      <c r="VGK4" s="9"/>
      <c r="VGL4" s="9"/>
      <c r="VGM4" s="9"/>
      <c r="VGN4" s="9"/>
      <c r="VGO4" s="9"/>
      <c r="VGP4" s="9"/>
      <c r="VGQ4" s="9"/>
      <c r="VGR4" s="9"/>
      <c r="VGS4" s="9"/>
      <c r="VGT4" s="9"/>
      <c r="VGU4" s="9"/>
      <c r="VGV4" s="9"/>
      <c r="VGW4" s="9"/>
      <c r="VGX4" s="9"/>
      <c r="VGY4" s="9"/>
      <c r="VGZ4" s="9"/>
      <c r="VHA4" s="9"/>
      <c r="VHB4" s="9"/>
      <c r="VHC4" s="9"/>
      <c r="VHD4" s="9"/>
      <c r="VHE4" s="9"/>
      <c r="VHF4" s="9"/>
      <c r="VHG4" s="9"/>
      <c r="VHH4" s="9"/>
      <c r="VHI4" s="9"/>
      <c r="VHJ4" s="9"/>
      <c r="VHK4" s="9"/>
      <c r="VHL4" s="9"/>
      <c r="VHM4" s="9"/>
      <c r="VHN4" s="9"/>
      <c r="VHO4" s="9"/>
      <c r="VHP4" s="9"/>
      <c r="VHQ4" s="9"/>
      <c r="VHR4" s="9"/>
      <c r="VHS4" s="9"/>
      <c r="VHT4" s="9"/>
      <c r="VHU4" s="9"/>
      <c r="VHV4" s="9"/>
      <c r="VHW4" s="9"/>
      <c r="VHX4" s="9"/>
      <c r="VHY4" s="9"/>
      <c r="VHZ4" s="9"/>
      <c r="VIA4" s="9"/>
      <c r="VIB4" s="9"/>
      <c r="VIC4" s="9"/>
      <c r="VID4" s="9"/>
      <c r="VIE4" s="9"/>
      <c r="VIF4" s="9"/>
      <c r="VIG4" s="9"/>
      <c r="VIH4" s="9"/>
      <c r="VII4" s="9"/>
      <c r="VIJ4" s="9"/>
      <c r="VIK4" s="9"/>
      <c r="VIL4" s="9"/>
      <c r="VIM4" s="9"/>
      <c r="VIN4" s="9"/>
      <c r="VIO4" s="9"/>
      <c r="VIP4" s="9"/>
      <c r="VIQ4" s="9"/>
      <c r="VIR4" s="9"/>
      <c r="VIS4" s="9"/>
      <c r="VIT4" s="9"/>
      <c r="VIU4" s="9"/>
      <c r="VIV4" s="9"/>
      <c r="VIW4" s="9"/>
      <c r="VIX4" s="9"/>
      <c r="VIY4" s="9"/>
      <c r="VIZ4" s="9"/>
      <c r="VJA4" s="9"/>
      <c r="VJB4" s="9"/>
      <c r="VJC4" s="9"/>
      <c r="VJD4" s="9"/>
      <c r="VJE4" s="9"/>
      <c r="VJF4" s="9"/>
      <c r="VJG4" s="9"/>
      <c r="VJH4" s="9"/>
      <c r="VJI4" s="9"/>
      <c r="VJJ4" s="9"/>
      <c r="VJK4" s="9"/>
      <c r="VJL4" s="9"/>
      <c r="VJM4" s="9"/>
      <c r="VJN4" s="9"/>
      <c r="VJO4" s="9"/>
      <c r="VJP4" s="9"/>
      <c r="VJQ4" s="9"/>
      <c r="VJR4" s="9"/>
      <c r="VJS4" s="9"/>
      <c r="VJT4" s="9"/>
      <c r="VJU4" s="9"/>
      <c r="VJV4" s="9"/>
      <c r="VJW4" s="9"/>
      <c r="VJX4" s="9"/>
      <c r="VJY4" s="9"/>
      <c r="VJZ4" s="9"/>
      <c r="VKA4" s="9"/>
      <c r="VKB4" s="9"/>
      <c r="VKC4" s="9"/>
      <c r="VKD4" s="9"/>
      <c r="VKE4" s="9"/>
      <c r="VKF4" s="9"/>
      <c r="VKG4" s="9"/>
      <c r="VKH4" s="9"/>
      <c r="VKI4" s="9"/>
      <c r="VKJ4" s="9"/>
      <c r="VKK4" s="9"/>
      <c r="VKL4" s="9"/>
      <c r="VKM4" s="9"/>
      <c r="VKN4" s="9"/>
      <c r="VKO4" s="9"/>
      <c r="VKP4" s="9"/>
      <c r="VKQ4" s="9"/>
      <c r="VKR4" s="9"/>
      <c r="VKS4" s="9"/>
      <c r="VKT4" s="9"/>
      <c r="VKU4" s="9"/>
      <c r="VKV4" s="9"/>
      <c r="VKW4" s="9"/>
      <c r="VKX4" s="9"/>
      <c r="VKY4" s="9"/>
      <c r="VKZ4" s="9"/>
      <c r="VLA4" s="9"/>
      <c r="VLB4" s="9"/>
      <c r="VLC4" s="9"/>
      <c r="VLD4" s="9"/>
      <c r="VLE4" s="9"/>
      <c r="VLF4" s="9"/>
      <c r="VLG4" s="9"/>
      <c r="VLH4" s="9"/>
      <c r="VLI4" s="9"/>
      <c r="VLJ4" s="9"/>
      <c r="VLK4" s="9"/>
      <c r="VLL4" s="9"/>
      <c r="VLM4" s="9"/>
      <c r="VLN4" s="9"/>
      <c r="VLO4" s="9"/>
      <c r="VLP4" s="9"/>
      <c r="VLQ4" s="9"/>
      <c r="VLR4" s="9"/>
      <c r="VLS4" s="9"/>
      <c r="VLT4" s="9"/>
      <c r="VLU4" s="9"/>
      <c r="VLV4" s="9"/>
      <c r="VLW4" s="9"/>
      <c r="VLX4" s="9"/>
      <c r="VLY4" s="9"/>
      <c r="VLZ4" s="9"/>
      <c r="VMA4" s="9"/>
      <c r="VMB4" s="9"/>
      <c r="VMC4" s="9"/>
      <c r="VMD4" s="9"/>
      <c r="VME4" s="9"/>
      <c r="VMF4" s="9"/>
      <c r="VMG4" s="9"/>
      <c r="VMH4" s="9"/>
      <c r="VMI4" s="9"/>
      <c r="VMJ4" s="9"/>
      <c r="VMK4" s="9"/>
      <c r="VML4" s="9"/>
      <c r="VMM4" s="9"/>
      <c r="VMN4" s="9"/>
      <c r="VMO4" s="9"/>
      <c r="VMP4" s="9"/>
      <c r="VMQ4" s="9"/>
      <c r="VMR4" s="9"/>
      <c r="VMS4" s="9"/>
      <c r="VMT4" s="9"/>
      <c r="VMU4" s="9"/>
      <c r="VMV4" s="9"/>
      <c r="VMW4" s="9"/>
      <c r="VMX4" s="9"/>
      <c r="VMY4" s="9"/>
      <c r="VMZ4" s="9"/>
      <c r="VNA4" s="9"/>
      <c r="VNB4" s="9"/>
      <c r="VNC4" s="9"/>
      <c r="VND4" s="9"/>
      <c r="VNE4" s="9"/>
      <c r="VNF4" s="9"/>
      <c r="VNG4" s="9"/>
      <c r="VNH4" s="9"/>
      <c r="VNI4" s="9"/>
      <c r="VNJ4" s="9"/>
      <c r="VNK4" s="9"/>
      <c r="VNL4" s="9"/>
      <c r="VNM4" s="9"/>
      <c r="VNN4" s="9"/>
      <c r="VNO4" s="9"/>
      <c r="VNP4" s="9"/>
      <c r="VNQ4" s="9"/>
      <c r="VNR4" s="9"/>
      <c r="VNS4" s="9"/>
      <c r="VNT4" s="9"/>
      <c r="VNU4" s="9"/>
      <c r="VNV4" s="9"/>
      <c r="VNW4" s="9"/>
      <c r="VNX4" s="9"/>
      <c r="VNY4" s="9"/>
      <c r="VNZ4" s="9"/>
      <c r="VOA4" s="9"/>
      <c r="VOB4" s="9"/>
      <c r="VOC4" s="9"/>
      <c r="VOD4" s="9"/>
      <c r="VOE4" s="9"/>
      <c r="VOF4" s="9"/>
      <c r="VOG4" s="9"/>
      <c r="VOH4" s="9"/>
      <c r="VOI4" s="9"/>
      <c r="VOJ4" s="9"/>
      <c r="VOK4" s="9"/>
      <c r="VOL4" s="9"/>
      <c r="VOM4" s="9"/>
      <c r="VON4" s="9"/>
      <c r="VOO4" s="9"/>
      <c r="VOP4" s="9"/>
      <c r="VOQ4" s="9"/>
      <c r="VOR4" s="9"/>
      <c r="VOS4" s="9"/>
      <c r="VOT4" s="9"/>
      <c r="VOU4" s="9"/>
      <c r="VOV4" s="9"/>
      <c r="VOW4" s="9"/>
      <c r="VOX4" s="9"/>
      <c r="VOY4" s="9"/>
      <c r="VOZ4" s="9"/>
      <c r="VPA4" s="9"/>
      <c r="VPB4" s="9"/>
      <c r="VPC4" s="9"/>
      <c r="VPD4" s="9"/>
      <c r="VPE4" s="9"/>
      <c r="VPF4" s="9"/>
      <c r="VPG4" s="9"/>
      <c r="VPH4" s="9"/>
      <c r="VPI4" s="9"/>
      <c r="VPJ4" s="9"/>
      <c r="VPK4" s="9"/>
      <c r="VPL4" s="9"/>
      <c r="VPM4" s="9"/>
      <c r="VPN4" s="9"/>
      <c r="VPO4" s="9"/>
      <c r="VPP4" s="9"/>
      <c r="VPQ4" s="9"/>
      <c r="VPR4" s="9"/>
      <c r="VPS4" s="9"/>
      <c r="VPT4" s="9"/>
      <c r="VPU4" s="9"/>
      <c r="VPV4" s="9"/>
      <c r="VPW4" s="9"/>
      <c r="VPX4" s="9"/>
      <c r="VPY4" s="9"/>
      <c r="VPZ4" s="9"/>
      <c r="VQA4" s="9"/>
      <c r="VQB4" s="9"/>
      <c r="VQC4" s="9"/>
      <c r="VQD4" s="9"/>
      <c r="VQE4" s="9"/>
      <c r="VQF4" s="9"/>
      <c r="VQG4" s="9"/>
      <c r="VQH4" s="9"/>
      <c r="VQI4" s="9"/>
      <c r="VQJ4" s="9"/>
      <c r="VQK4" s="9"/>
      <c r="VQL4" s="9"/>
      <c r="VQM4" s="9"/>
      <c r="VQN4" s="9"/>
      <c r="VQO4" s="9"/>
      <c r="VQP4" s="9"/>
      <c r="VQQ4" s="9"/>
      <c r="VQR4" s="9"/>
      <c r="VQS4" s="9"/>
      <c r="VQT4" s="9"/>
      <c r="VQU4" s="9"/>
      <c r="VQV4" s="9"/>
      <c r="VQW4" s="9"/>
      <c r="VQX4" s="9"/>
      <c r="VQY4" s="9"/>
      <c r="VQZ4" s="9"/>
      <c r="VRA4" s="9"/>
      <c r="VRB4" s="9"/>
      <c r="VRC4" s="9"/>
      <c r="VRD4" s="9"/>
      <c r="VRE4" s="9"/>
      <c r="VRF4" s="9"/>
      <c r="VRG4" s="9"/>
      <c r="VRH4" s="9"/>
      <c r="VRI4" s="9"/>
      <c r="VRJ4" s="9"/>
      <c r="VRK4" s="9"/>
      <c r="VRL4" s="9"/>
      <c r="VRM4" s="9"/>
      <c r="VRN4" s="9"/>
      <c r="VRO4" s="9"/>
      <c r="VRP4" s="9"/>
      <c r="VRQ4" s="9"/>
      <c r="VRR4" s="9"/>
      <c r="VRS4" s="9"/>
      <c r="VRT4" s="9"/>
      <c r="VRU4" s="9"/>
      <c r="VRV4" s="9"/>
      <c r="VRW4" s="9"/>
      <c r="VRX4" s="9"/>
      <c r="VRY4" s="9"/>
      <c r="VRZ4" s="9"/>
      <c r="VSA4" s="9"/>
      <c r="VSB4" s="9"/>
      <c r="VSC4" s="9"/>
      <c r="VSD4" s="9"/>
      <c r="VSE4" s="9"/>
      <c r="VSF4" s="9"/>
      <c r="VSG4" s="9"/>
      <c r="VSH4" s="9"/>
      <c r="VSI4" s="9"/>
      <c r="VSJ4" s="9"/>
      <c r="VSK4" s="9"/>
      <c r="VSL4" s="9"/>
      <c r="VSM4" s="9"/>
      <c r="VSN4" s="9"/>
      <c r="VSO4" s="9"/>
      <c r="VSP4" s="9"/>
      <c r="VSQ4" s="9"/>
      <c r="VSR4" s="9"/>
      <c r="VSS4" s="9"/>
      <c r="VST4" s="9"/>
      <c r="VSU4" s="9"/>
      <c r="VSV4" s="9"/>
      <c r="VSW4" s="9"/>
      <c r="VSX4" s="9"/>
      <c r="VSY4" s="9"/>
      <c r="VSZ4" s="9"/>
      <c r="VTA4" s="9"/>
      <c r="VTB4" s="9"/>
      <c r="VTC4" s="9"/>
      <c r="VTD4" s="9"/>
      <c r="VTE4" s="9"/>
      <c r="VTF4" s="9"/>
      <c r="VTG4" s="9"/>
      <c r="VTH4" s="9"/>
      <c r="VTI4" s="9"/>
      <c r="VTJ4" s="9"/>
      <c r="VTK4" s="9"/>
      <c r="VTL4" s="9"/>
      <c r="VTM4" s="9"/>
      <c r="VTN4" s="9"/>
      <c r="VTO4" s="9"/>
      <c r="VTP4" s="9"/>
      <c r="VTQ4" s="9"/>
      <c r="VTR4" s="9"/>
      <c r="VTS4" s="9"/>
      <c r="VTT4" s="9"/>
      <c r="VTU4" s="9"/>
      <c r="VTV4" s="9"/>
      <c r="VTW4" s="9"/>
      <c r="VTX4" s="9"/>
      <c r="VTY4" s="9"/>
      <c r="VTZ4" s="9"/>
      <c r="VUA4" s="9"/>
      <c r="VUB4" s="9"/>
      <c r="VUC4" s="9"/>
      <c r="VUD4" s="9"/>
      <c r="VUE4" s="9"/>
      <c r="VUF4" s="9"/>
      <c r="VUG4" s="9"/>
      <c r="VUH4" s="9"/>
      <c r="VUI4" s="9"/>
      <c r="VUJ4" s="9"/>
      <c r="VUK4" s="9"/>
      <c r="VUL4" s="9"/>
      <c r="VUM4" s="9"/>
      <c r="VUN4" s="9"/>
      <c r="VUO4" s="9"/>
      <c r="VUP4" s="9"/>
      <c r="VUQ4" s="9"/>
      <c r="VUR4" s="9"/>
      <c r="VUS4" s="9"/>
      <c r="VUT4" s="9"/>
      <c r="VUU4" s="9"/>
      <c r="VUV4" s="9"/>
      <c r="VUW4" s="9"/>
      <c r="VUX4" s="9"/>
      <c r="VUY4" s="9"/>
      <c r="VUZ4" s="9"/>
      <c r="VVA4" s="9"/>
      <c r="VVB4" s="9"/>
      <c r="VVC4" s="9"/>
      <c r="VVD4" s="9"/>
      <c r="VVE4" s="9"/>
      <c r="VVF4" s="9"/>
      <c r="VVG4" s="9"/>
      <c r="VVH4" s="9"/>
      <c r="VVI4" s="9"/>
      <c r="VVJ4" s="9"/>
      <c r="VVK4" s="9"/>
      <c r="VVL4" s="9"/>
      <c r="VVM4" s="9"/>
      <c r="VVN4" s="9"/>
      <c r="VVO4" s="9"/>
      <c r="VVP4" s="9"/>
      <c r="VVQ4" s="9"/>
      <c r="VVR4" s="9"/>
      <c r="VVS4" s="9"/>
      <c r="VVT4" s="9"/>
      <c r="VVU4" s="9"/>
      <c r="VVV4" s="9"/>
      <c r="VVW4" s="9"/>
      <c r="VVX4" s="9"/>
      <c r="VVY4" s="9"/>
      <c r="VVZ4" s="9"/>
      <c r="VWA4" s="9"/>
      <c r="VWB4" s="9"/>
      <c r="VWC4" s="9"/>
      <c r="VWD4" s="9"/>
      <c r="VWE4" s="9"/>
      <c r="VWF4" s="9"/>
      <c r="VWG4" s="9"/>
      <c r="VWH4" s="9"/>
      <c r="VWI4" s="9"/>
      <c r="VWJ4" s="9"/>
      <c r="VWK4" s="9"/>
      <c r="VWL4" s="9"/>
      <c r="VWM4" s="9"/>
      <c r="VWN4" s="9"/>
      <c r="VWO4" s="9"/>
      <c r="VWP4" s="9"/>
      <c r="VWQ4" s="9"/>
      <c r="VWR4" s="9"/>
      <c r="VWS4" s="9"/>
      <c r="VWT4" s="9"/>
      <c r="VWU4" s="9"/>
      <c r="VWV4" s="9"/>
      <c r="VWW4" s="9"/>
      <c r="VWX4" s="9"/>
      <c r="VWY4" s="9"/>
      <c r="VWZ4" s="9"/>
      <c r="VXA4" s="9"/>
      <c r="VXB4" s="9"/>
      <c r="VXC4" s="9"/>
      <c r="VXD4" s="9"/>
      <c r="VXE4" s="9"/>
      <c r="VXF4" s="9"/>
      <c r="VXG4" s="9"/>
      <c r="VXH4" s="9"/>
      <c r="VXI4" s="9"/>
      <c r="VXJ4" s="9"/>
      <c r="VXK4" s="9"/>
      <c r="VXL4" s="9"/>
      <c r="VXM4" s="9"/>
      <c r="VXN4" s="9"/>
      <c r="VXO4" s="9"/>
      <c r="VXP4" s="9"/>
      <c r="VXQ4" s="9"/>
      <c r="VXR4" s="9"/>
      <c r="VXS4" s="9"/>
      <c r="VXT4" s="9"/>
      <c r="VXU4" s="9"/>
      <c r="VXV4" s="9"/>
      <c r="VXW4" s="9"/>
      <c r="VXX4" s="9"/>
      <c r="VXY4" s="9"/>
      <c r="VXZ4" s="9"/>
      <c r="VYA4" s="9"/>
      <c r="VYB4" s="9"/>
      <c r="VYC4" s="9"/>
      <c r="VYD4" s="9"/>
      <c r="VYE4" s="9"/>
      <c r="VYF4" s="9"/>
      <c r="VYG4" s="9"/>
      <c r="VYH4" s="9"/>
      <c r="VYI4" s="9"/>
      <c r="VYJ4" s="9"/>
      <c r="VYK4" s="9"/>
      <c r="VYL4" s="9"/>
      <c r="VYM4" s="9"/>
      <c r="VYN4" s="9"/>
      <c r="VYO4" s="9"/>
      <c r="VYP4" s="9"/>
      <c r="VYQ4" s="9"/>
      <c r="VYR4" s="9"/>
      <c r="VYS4" s="9"/>
      <c r="VYT4" s="9"/>
      <c r="VYU4" s="9"/>
      <c r="VYV4" s="9"/>
      <c r="VYW4" s="9"/>
      <c r="VYX4" s="9"/>
      <c r="VYY4" s="9"/>
      <c r="VYZ4" s="9"/>
      <c r="VZA4" s="9"/>
      <c r="VZB4" s="9"/>
      <c r="VZC4" s="9"/>
      <c r="VZD4" s="9"/>
      <c r="VZE4" s="9"/>
      <c r="VZF4" s="9"/>
      <c r="VZG4" s="9"/>
      <c r="VZH4" s="9"/>
      <c r="VZI4" s="9"/>
      <c r="VZJ4" s="9"/>
      <c r="VZK4" s="9"/>
      <c r="VZL4" s="9"/>
      <c r="VZM4" s="9"/>
      <c r="VZN4" s="9"/>
      <c r="VZO4" s="9"/>
      <c r="VZP4" s="9"/>
      <c r="VZQ4" s="9"/>
      <c r="VZR4" s="9"/>
      <c r="VZS4" s="9"/>
      <c r="VZT4" s="9"/>
      <c r="VZU4" s="9"/>
      <c r="VZV4" s="9"/>
      <c r="VZW4" s="9"/>
      <c r="VZX4" s="9"/>
      <c r="VZY4" s="9"/>
      <c r="VZZ4" s="9"/>
      <c r="WAA4" s="9"/>
      <c r="WAB4" s="9"/>
      <c r="WAC4" s="9"/>
      <c r="WAD4" s="9"/>
      <c r="WAE4" s="9"/>
      <c r="WAF4" s="9"/>
      <c r="WAG4" s="9"/>
      <c r="WAH4" s="9"/>
      <c r="WAI4" s="9"/>
      <c r="WAJ4" s="9"/>
      <c r="WAK4" s="9"/>
      <c r="WAL4" s="9"/>
      <c r="WAM4" s="9"/>
      <c r="WAN4" s="9"/>
      <c r="WAO4" s="9"/>
      <c r="WAP4" s="9"/>
      <c r="WAQ4" s="9"/>
      <c r="WAR4" s="9"/>
      <c r="WAS4" s="9"/>
      <c r="WAT4" s="9"/>
      <c r="WAU4" s="9"/>
      <c r="WAV4" s="9"/>
      <c r="WAW4" s="9"/>
      <c r="WAX4" s="9"/>
      <c r="WAY4" s="9"/>
      <c r="WAZ4" s="9"/>
      <c r="WBA4" s="9"/>
      <c r="WBB4" s="9"/>
      <c r="WBC4" s="9"/>
      <c r="WBD4" s="9"/>
      <c r="WBE4" s="9"/>
      <c r="WBF4" s="9"/>
      <c r="WBG4" s="9"/>
      <c r="WBH4" s="9"/>
      <c r="WBI4" s="9"/>
      <c r="WBJ4" s="9"/>
      <c r="WBK4" s="9"/>
      <c r="WBL4" s="9"/>
      <c r="WBM4" s="9"/>
      <c r="WBN4" s="9"/>
      <c r="WBO4" s="9"/>
      <c r="WBP4" s="9"/>
      <c r="WBQ4" s="9"/>
      <c r="WBR4" s="9"/>
      <c r="WBS4" s="9"/>
      <c r="WBT4" s="9"/>
      <c r="WBU4" s="9"/>
      <c r="WBV4" s="9"/>
      <c r="WBW4" s="9"/>
      <c r="WBX4" s="9"/>
      <c r="WBY4" s="9"/>
      <c r="WBZ4" s="9"/>
      <c r="WCA4" s="9"/>
      <c r="WCB4" s="9"/>
      <c r="WCC4" s="9"/>
      <c r="WCD4" s="9"/>
      <c r="WCE4" s="9"/>
      <c r="WCF4" s="9"/>
      <c r="WCG4" s="9"/>
      <c r="WCH4" s="9"/>
      <c r="WCI4" s="9"/>
      <c r="WCJ4" s="9"/>
      <c r="WCK4" s="9"/>
      <c r="WCL4" s="9"/>
      <c r="WCM4" s="9"/>
      <c r="WCN4" s="9"/>
      <c r="WCO4" s="9"/>
      <c r="WCP4" s="9"/>
      <c r="WCQ4" s="9"/>
      <c r="WCR4" s="9"/>
      <c r="WCS4" s="9"/>
      <c r="WCT4" s="9"/>
      <c r="WCU4" s="9"/>
      <c r="WCV4" s="9"/>
      <c r="WCW4" s="9"/>
      <c r="WCX4" s="9"/>
      <c r="WCY4" s="9"/>
      <c r="WCZ4" s="9"/>
      <c r="WDA4" s="9"/>
      <c r="WDB4" s="9"/>
      <c r="WDC4" s="9"/>
      <c r="WDD4" s="9"/>
      <c r="WDE4" s="9"/>
      <c r="WDF4" s="9"/>
      <c r="WDG4" s="9"/>
      <c r="WDH4" s="9"/>
      <c r="WDI4" s="9"/>
      <c r="WDJ4" s="9"/>
      <c r="WDK4" s="9"/>
      <c r="WDL4" s="9"/>
      <c r="WDM4" s="9"/>
      <c r="WDN4" s="9"/>
      <c r="WDO4" s="9"/>
      <c r="WDP4" s="9"/>
      <c r="WDQ4" s="9"/>
      <c r="WDR4" s="9"/>
      <c r="WDS4" s="9"/>
      <c r="WDT4" s="9"/>
      <c r="WDU4" s="9"/>
      <c r="WDV4" s="9"/>
      <c r="WDW4" s="9"/>
      <c r="WDX4" s="9"/>
      <c r="WDY4" s="9"/>
      <c r="WDZ4" s="9"/>
      <c r="WEA4" s="9"/>
      <c r="WEB4" s="9"/>
      <c r="WEC4" s="9"/>
      <c r="WED4" s="9"/>
      <c r="WEE4" s="9"/>
      <c r="WEF4" s="9"/>
      <c r="WEG4" s="9"/>
      <c r="WEH4" s="9"/>
      <c r="WEI4" s="9"/>
      <c r="WEJ4" s="9"/>
      <c r="WEK4" s="9"/>
      <c r="WEL4" s="9"/>
      <c r="WEM4" s="9"/>
      <c r="WEN4" s="9"/>
      <c r="WEO4" s="9"/>
      <c r="WEP4" s="9"/>
      <c r="WEQ4" s="9"/>
      <c r="WER4" s="9"/>
      <c r="WES4" s="9"/>
      <c r="WET4" s="9"/>
      <c r="WEU4" s="9"/>
      <c r="WEV4" s="9"/>
      <c r="WEW4" s="9"/>
      <c r="WEX4" s="9"/>
      <c r="WEY4" s="9"/>
      <c r="WEZ4" s="9"/>
      <c r="WFA4" s="9"/>
      <c r="WFB4" s="9"/>
      <c r="WFC4" s="9"/>
      <c r="WFD4" s="9"/>
      <c r="WFE4" s="9"/>
      <c r="WFF4" s="9"/>
      <c r="WFG4" s="9"/>
      <c r="WFH4" s="9"/>
      <c r="WFI4" s="9"/>
      <c r="WFJ4" s="9"/>
      <c r="WFK4" s="9"/>
      <c r="WFL4" s="9"/>
      <c r="WFM4" s="9"/>
      <c r="WFN4" s="9"/>
      <c r="WFO4" s="9"/>
      <c r="WFP4" s="9"/>
      <c r="WFQ4" s="9"/>
      <c r="WFR4" s="9"/>
      <c r="WFS4" s="9"/>
      <c r="WFT4" s="9"/>
      <c r="WFU4" s="9"/>
      <c r="WFV4" s="9"/>
      <c r="WFW4" s="9"/>
      <c r="WFX4" s="9"/>
      <c r="WFY4" s="9"/>
      <c r="WFZ4" s="9"/>
      <c r="WGA4" s="9"/>
      <c r="WGB4" s="9"/>
      <c r="WGC4" s="9"/>
      <c r="WGD4" s="9"/>
      <c r="WGE4" s="9"/>
      <c r="WGF4" s="9"/>
      <c r="WGG4" s="9"/>
      <c r="WGH4" s="9"/>
      <c r="WGI4" s="9"/>
      <c r="WGJ4" s="9"/>
      <c r="WGK4" s="9"/>
      <c r="WGL4" s="9"/>
      <c r="WGM4" s="9"/>
      <c r="WGN4" s="9"/>
      <c r="WGO4" s="9"/>
      <c r="WGP4" s="9"/>
      <c r="WGQ4" s="9"/>
      <c r="WGR4" s="9"/>
      <c r="WGS4" s="9"/>
      <c r="WGT4" s="9"/>
      <c r="WGU4" s="9"/>
      <c r="WGV4" s="9"/>
      <c r="WGW4" s="9"/>
      <c r="WGX4" s="9"/>
      <c r="WGY4" s="9"/>
      <c r="WGZ4" s="9"/>
      <c r="WHA4" s="9"/>
      <c r="WHB4" s="9"/>
      <c r="WHC4" s="9"/>
      <c r="WHD4" s="9"/>
      <c r="WHE4" s="9"/>
      <c r="WHF4" s="9"/>
      <c r="WHG4" s="9"/>
      <c r="WHH4" s="9"/>
      <c r="WHI4" s="9"/>
      <c r="WHJ4" s="9"/>
      <c r="WHK4" s="9"/>
      <c r="WHL4" s="9"/>
      <c r="WHM4" s="9"/>
      <c r="WHN4" s="9"/>
      <c r="WHO4" s="9"/>
      <c r="WHP4" s="9"/>
      <c r="WHQ4" s="9"/>
      <c r="WHR4" s="9"/>
      <c r="WHS4" s="9"/>
      <c r="WHT4" s="9"/>
      <c r="WHU4" s="9"/>
      <c r="WHV4" s="9"/>
      <c r="WHW4" s="9"/>
      <c r="WHX4" s="9"/>
      <c r="WHY4" s="9"/>
      <c r="WHZ4" s="9"/>
      <c r="WIA4" s="9"/>
      <c r="WIB4" s="9"/>
      <c r="WIC4" s="9"/>
      <c r="WID4" s="9"/>
      <c r="WIE4" s="9"/>
      <c r="WIF4" s="9"/>
      <c r="WIG4" s="9"/>
      <c r="WIH4" s="9"/>
      <c r="WII4" s="9"/>
      <c r="WIJ4" s="9"/>
      <c r="WIK4" s="9"/>
      <c r="WIL4" s="9"/>
      <c r="WIM4" s="9"/>
      <c r="WIN4" s="9"/>
      <c r="WIO4" s="9"/>
      <c r="WIP4" s="9"/>
      <c r="WIQ4" s="9"/>
      <c r="WIR4" s="9"/>
      <c r="WIS4" s="9"/>
      <c r="WIT4" s="9"/>
      <c r="WIU4" s="9"/>
      <c r="WIV4" s="9"/>
      <c r="WIW4" s="9"/>
      <c r="WIX4" s="9"/>
      <c r="WIY4" s="9"/>
      <c r="WIZ4" s="9"/>
      <c r="WJA4" s="9"/>
      <c r="WJB4" s="9"/>
      <c r="WJC4" s="9"/>
      <c r="WJD4" s="9"/>
      <c r="WJE4" s="9"/>
      <c r="WJF4" s="9"/>
      <c r="WJG4" s="9"/>
      <c r="WJH4" s="9"/>
      <c r="WJI4" s="9"/>
      <c r="WJJ4" s="9"/>
      <c r="WJK4" s="9"/>
      <c r="WJL4" s="9"/>
      <c r="WJM4" s="9"/>
      <c r="WJN4" s="9"/>
      <c r="WJO4" s="9"/>
      <c r="WJP4" s="9"/>
      <c r="WJQ4" s="9"/>
      <c r="WJR4" s="9"/>
      <c r="WJS4" s="9"/>
      <c r="WJT4" s="9"/>
      <c r="WJU4" s="9"/>
      <c r="WJV4" s="9"/>
      <c r="WJW4" s="9"/>
      <c r="WJX4" s="9"/>
      <c r="WJY4" s="9"/>
      <c r="WJZ4" s="9"/>
      <c r="WKA4" s="9"/>
      <c r="WKB4" s="9"/>
      <c r="WKC4" s="9"/>
      <c r="WKD4" s="9"/>
      <c r="WKE4" s="9"/>
      <c r="WKF4" s="9"/>
      <c r="WKG4" s="9"/>
      <c r="WKH4" s="9"/>
      <c r="WKI4" s="9"/>
      <c r="WKJ4" s="9"/>
      <c r="WKK4" s="9"/>
      <c r="WKL4" s="9"/>
      <c r="WKM4" s="9"/>
      <c r="WKN4" s="9"/>
      <c r="WKO4" s="9"/>
      <c r="WKP4" s="9"/>
      <c r="WKQ4" s="9"/>
      <c r="WKR4" s="9"/>
      <c r="WKS4" s="9"/>
      <c r="WKT4" s="9"/>
      <c r="WKU4" s="9"/>
      <c r="WKV4" s="9"/>
      <c r="WKW4" s="9"/>
      <c r="WKX4" s="9"/>
      <c r="WKY4" s="9"/>
      <c r="WKZ4" s="9"/>
      <c r="WLA4" s="9"/>
      <c r="WLB4" s="9"/>
      <c r="WLC4" s="9"/>
      <c r="WLD4" s="9"/>
      <c r="WLE4" s="9"/>
      <c r="WLF4" s="9"/>
      <c r="WLG4" s="9"/>
      <c r="WLH4" s="9"/>
      <c r="WLI4" s="9"/>
      <c r="WLJ4" s="9"/>
      <c r="WLK4" s="9"/>
      <c r="WLL4" s="9"/>
      <c r="WLM4" s="9"/>
      <c r="WLN4" s="9"/>
      <c r="WLO4" s="9"/>
      <c r="WLP4" s="9"/>
      <c r="WLQ4" s="9"/>
      <c r="WLR4" s="9"/>
      <c r="WLS4" s="9"/>
      <c r="WLT4" s="9"/>
      <c r="WLU4" s="9"/>
      <c r="WLV4" s="9"/>
      <c r="WLW4" s="9"/>
      <c r="WLX4" s="9"/>
      <c r="WLY4" s="9"/>
      <c r="WLZ4" s="9"/>
      <c r="WMA4" s="9"/>
      <c r="WMB4" s="9"/>
      <c r="WMC4" s="9"/>
      <c r="WMD4" s="9"/>
      <c r="WME4" s="9"/>
      <c r="WMF4" s="9"/>
      <c r="WMG4" s="9"/>
      <c r="WMH4" s="9"/>
      <c r="WMI4" s="9"/>
      <c r="WMJ4" s="9"/>
      <c r="WMK4" s="9"/>
      <c r="WML4" s="9"/>
      <c r="WMM4" s="9"/>
      <c r="WMN4" s="9"/>
      <c r="WMO4" s="9"/>
      <c r="WMP4" s="9"/>
      <c r="WMQ4" s="9"/>
      <c r="WMR4" s="9"/>
      <c r="WMS4" s="9"/>
      <c r="WMT4" s="9"/>
      <c r="WMU4" s="9"/>
      <c r="WMV4" s="9"/>
      <c r="WMW4" s="9"/>
      <c r="WMX4" s="9"/>
      <c r="WMY4" s="9"/>
      <c r="WMZ4" s="9"/>
      <c r="WNA4" s="9"/>
      <c r="WNB4" s="9"/>
      <c r="WNC4" s="9"/>
      <c r="WND4" s="9"/>
      <c r="WNE4" s="9"/>
      <c r="WNF4" s="9"/>
      <c r="WNG4" s="9"/>
      <c r="WNH4" s="9"/>
      <c r="WNI4" s="9"/>
      <c r="WNJ4" s="9"/>
      <c r="WNK4" s="9"/>
      <c r="WNL4" s="9"/>
      <c r="WNM4" s="9"/>
      <c r="WNN4" s="9"/>
      <c r="WNO4" s="9"/>
      <c r="WNP4" s="9"/>
      <c r="WNQ4" s="9"/>
      <c r="WNR4" s="9"/>
      <c r="WNS4" s="9"/>
      <c r="WNT4" s="9"/>
      <c r="WNU4" s="9"/>
      <c r="WNV4" s="9"/>
      <c r="WNW4" s="9"/>
      <c r="WNX4" s="9"/>
      <c r="WNY4" s="9"/>
      <c r="WNZ4" s="9"/>
      <c r="WOA4" s="9"/>
      <c r="WOB4" s="9"/>
      <c r="WOC4" s="9"/>
      <c r="WOD4" s="9"/>
      <c r="WOE4" s="9"/>
      <c r="WOF4" s="9"/>
      <c r="WOG4" s="9"/>
      <c r="WOH4" s="9"/>
      <c r="WOI4" s="9"/>
      <c r="WOJ4" s="9"/>
      <c r="WOK4" s="9"/>
      <c r="WOL4" s="9"/>
      <c r="WOM4" s="9"/>
      <c r="WON4" s="9"/>
      <c r="WOO4" s="9"/>
      <c r="WOP4" s="9"/>
      <c r="WOQ4" s="9"/>
      <c r="WOR4" s="9"/>
      <c r="WOS4" s="9"/>
      <c r="WOT4" s="9"/>
      <c r="WOU4" s="9"/>
      <c r="WOV4" s="9"/>
      <c r="WOW4" s="9"/>
      <c r="WOX4" s="9"/>
      <c r="WOY4" s="9"/>
      <c r="WOZ4" s="9"/>
      <c r="WPA4" s="9"/>
      <c r="WPB4" s="9"/>
      <c r="WPC4" s="9"/>
      <c r="WPD4" s="9"/>
      <c r="WPE4" s="9"/>
      <c r="WPF4" s="9"/>
      <c r="WPG4" s="9"/>
      <c r="WPH4" s="9"/>
      <c r="WPI4" s="9"/>
      <c r="WPJ4" s="9"/>
      <c r="WPK4" s="9"/>
      <c r="WPL4" s="9"/>
      <c r="WPM4" s="9"/>
      <c r="WPN4" s="9"/>
      <c r="WPO4" s="9"/>
      <c r="WPP4" s="9"/>
      <c r="WPQ4" s="9"/>
      <c r="WPR4" s="9"/>
      <c r="WPS4" s="9"/>
      <c r="WPT4" s="9"/>
      <c r="WPU4" s="9"/>
      <c r="WPV4" s="9"/>
      <c r="WPW4" s="9"/>
      <c r="WPX4" s="9"/>
      <c r="WPY4" s="9"/>
      <c r="WPZ4" s="9"/>
      <c r="WQA4" s="9"/>
      <c r="WQB4" s="9"/>
      <c r="WQC4" s="9"/>
      <c r="WQD4" s="9"/>
      <c r="WQE4" s="9"/>
      <c r="WQF4" s="9"/>
      <c r="WQG4" s="9"/>
      <c r="WQH4" s="9"/>
      <c r="WQI4" s="9"/>
      <c r="WQJ4" s="9"/>
      <c r="WQK4" s="9"/>
      <c r="WQL4" s="9"/>
      <c r="WQM4" s="9"/>
      <c r="WQN4" s="9"/>
      <c r="WQO4" s="9"/>
      <c r="WQP4" s="9"/>
      <c r="WQQ4" s="9"/>
      <c r="WQR4" s="9"/>
      <c r="WQS4" s="9"/>
      <c r="WQT4" s="9"/>
      <c r="WQU4" s="9"/>
      <c r="WQV4" s="9"/>
      <c r="WQW4" s="9"/>
      <c r="WQX4" s="9"/>
      <c r="WQY4" s="9"/>
      <c r="WQZ4" s="9"/>
      <c r="WRA4" s="9"/>
      <c r="WRB4" s="9"/>
      <c r="WRC4" s="9"/>
      <c r="WRD4" s="9"/>
      <c r="WRE4" s="9"/>
      <c r="WRF4" s="9"/>
      <c r="WRG4" s="9"/>
      <c r="WRH4" s="9"/>
      <c r="WRI4" s="9"/>
      <c r="WRJ4" s="9"/>
      <c r="WRK4" s="9"/>
      <c r="WRL4" s="9"/>
      <c r="WRM4" s="9"/>
      <c r="WRN4" s="9"/>
      <c r="WRO4" s="9"/>
      <c r="WRP4" s="9"/>
      <c r="WRQ4" s="9"/>
      <c r="WRR4" s="9"/>
      <c r="WRS4" s="9"/>
      <c r="WRT4" s="9"/>
      <c r="WRU4" s="9"/>
      <c r="WRV4" s="9"/>
      <c r="WRW4" s="9"/>
      <c r="WRX4" s="9"/>
      <c r="WRY4" s="9"/>
      <c r="WRZ4" s="9"/>
      <c r="WSA4" s="9"/>
      <c r="WSB4" s="9"/>
      <c r="WSC4" s="9"/>
      <c r="WSD4" s="9"/>
      <c r="WSE4" s="9"/>
      <c r="WSF4" s="9"/>
      <c r="WSG4" s="9"/>
      <c r="WSH4" s="9"/>
      <c r="WSI4" s="9"/>
      <c r="WSJ4" s="9"/>
      <c r="WSK4" s="9"/>
      <c r="WSL4" s="9"/>
      <c r="WSM4" s="9"/>
      <c r="WSN4" s="9"/>
      <c r="WSO4" s="9"/>
      <c r="WSP4" s="9"/>
      <c r="WSQ4" s="9"/>
      <c r="WSR4" s="9"/>
      <c r="WSS4" s="9"/>
      <c r="WST4" s="9"/>
      <c r="WSU4" s="9"/>
      <c r="WSV4" s="9"/>
      <c r="WSW4" s="9"/>
      <c r="WSX4" s="9"/>
      <c r="WSY4" s="9"/>
      <c r="WSZ4" s="9"/>
      <c r="WTA4" s="9"/>
      <c r="WTB4" s="9"/>
      <c r="WTC4" s="9"/>
      <c r="WTD4" s="9"/>
      <c r="WTE4" s="9"/>
      <c r="WTF4" s="9"/>
      <c r="WTG4" s="9"/>
      <c r="WTH4" s="9"/>
      <c r="WTI4" s="9"/>
      <c r="WTJ4" s="9"/>
      <c r="WTK4" s="9"/>
      <c r="WTL4" s="9"/>
      <c r="WTM4" s="9"/>
      <c r="WTN4" s="9"/>
      <c r="WTO4" s="9"/>
      <c r="WTP4" s="9"/>
      <c r="WTQ4" s="9"/>
      <c r="WTR4" s="9"/>
      <c r="WTS4" s="9"/>
      <c r="WTT4" s="9"/>
      <c r="WTU4" s="9"/>
      <c r="WTV4" s="9"/>
      <c r="WTW4" s="9"/>
      <c r="WTX4" s="9"/>
      <c r="WTY4" s="9"/>
      <c r="WTZ4" s="9"/>
      <c r="WUA4" s="9"/>
      <c r="WUB4" s="9"/>
      <c r="WUC4" s="9"/>
      <c r="WUD4" s="9"/>
      <c r="WUE4" s="9"/>
      <c r="WUF4" s="9"/>
      <c r="WUG4" s="9"/>
      <c r="WUH4" s="9"/>
      <c r="WUI4" s="9"/>
      <c r="WUJ4" s="9"/>
      <c r="WUK4" s="9"/>
      <c r="WUL4" s="9"/>
      <c r="WUM4" s="9"/>
      <c r="WUN4" s="9"/>
      <c r="WUO4" s="9"/>
      <c r="WUP4" s="9"/>
      <c r="WUQ4" s="9"/>
      <c r="WUR4" s="9"/>
      <c r="WUS4" s="9"/>
      <c r="WUT4" s="9"/>
      <c r="WUU4" s="9"/>
      <c r="WUV4" s="9"/>
      <c r="WUW4" s="9"/>
      <c r="WUX4" s="9"/>
      <c r="WUY4" s="9"/>
      <c r="WUZ4" s="9"/>
      <c r="WVA4" s="9"/>
      <c r="WVB4" s="9"/>
      <c r="WVC4" s="9"/>
      <c r="WVD4" s="9"/>
      <c r="WVE4" s="9"/>
      <c r="WVF4" s="9"/>
      <c r="WVG4" s="9"/>
      <c r="WVH4" s="9"/>
      <c r="WVI4" s="9"/>
      <c r="WVJ4" s="9"/>
      <c r="WVK4" s="9"/>
      <c r="WVL4" s="9"/>
      <c r="WVM4" s="9"/>
      <c r="WVN4" s="9"/>
      <c r="WVO4" s="9"/>
      <c r="WVP4" s="9"/>
      <c r="WVQ4" s="9"/>
      <c r="WVR4" s="9"/>
      <c r="WVS4" s="9"/>
      <c r="WVT4" s="9"/>
      <c r="WVU4" s="9"/>
      <c r="WVV4" s="9"/>
      <c r="WVW4" s="9"/>
      <c r="WVX4" s="9"/>
      <c r="WVY4" s="9"/>
      <c r="WVZ4" s="9"/>
      <c r="WWA4" s="9"/>
      <c r="WWB4" s="9"/>
      <c r="WWC4" s="9"/>
      <c r="WWD4" s="9"/>
      <c r="WWE4" s="9"/>
      <c r="WWF4" s="9"/>
      <c r="WWG4" s="9"/>
      <c r="WWH4" s="9"/>
      <c r="WWI4" s="9"/>
      <c r="WWJ4" s="9"/>
      <c r="WWK4" s="9"/>
      <c r="WWL4" s="9"/>
      <c r="WWM4" s="9"/>
      <c r="WWN4" s="9"/>
      <c r="WWO4" s="9"/>
      <c r="WWP4" s="9"/>
      <c r="WWQ4" s="9"/>
      <c r="WWR4" s="9"/>
      <c r="WWS4" s="9"/>
      <c r="WWT4" s="9"/>
      <c r="WWU4" s="9"/>
      <c r="WWV4" s="9"/>
      <c r="WWW4" s="9"/>
      <c r="WWX4" s="9"/>
      <c r="WWY4" s="9"/>
      <c r="WWZ4" s="9"/>
      <c r="WXA4" s="9"/>
      <c r="WXB4" s="9"/>
      <c r="WXC4" s="9"/>
      <c r="WXD4" s="9"/>
      <c r="WXE4" s="9"/>
      <c r="WXF4" s="9"/>
      <c r="WXG4" s="9"/>
      <c r="WXH4" s="9"/>
      <c r="WXI4" s="9"/>
      <c r="WXJ4" s="9"/>
      <c r="WXK4" s="9"/>
      <c r="WXL4" s="9"/>
      <c r="WXM4" s="9"/>
      <c r="WXN4" s="9"/>
      <c r="WXO4" s="9"/>
      <c r="WXP4" s="9"/>
      <c r="WXQ4" s="9"/>
      <c r="WXR4" s="9"/>
      <c r="WXS4" s="9"/>
      <c r="WXT4" s="9"/>
      <c r="WXU4" s="9"/>
      <c r="WXV4" s="9"/>
      <c r="WXW4" s="9"/>
      <c r="WXX4" s="9"/>
      <c r="WXY4" s="9"/>
      <c r="WXZ4" s="9"/>
      <c r="WYA4" s="9"/>
      <c r="WYB4" s="9"/>
      <c r="WYC4" s="9"/>
      <c r="WYD4" s="9"/>
      <c r="WYE4" s="9"/>
      <c r="WYF4" s="9"/>
      <c r="WYG4" s="9"/>
      <c r="WYH4" s="9"/>
      <c r="WYI4" s="9"/>
      <c r="WYJ4" s="9"/>
      <c r="WYK4" s="9"/>
      <c r="WYL4" s="9"/>
      <c r="WYM4" s="9"/>
      <c r="WYN4" s="9"/>
      <c r="WYO4" s="9"/>
      <c r="WYP4" s="9"/>
      <c r="WYQ4" s="9"/>
      <c r="WYR4" s="9"/>
      <c r="WYS4" s="9"/>
      <c r="WYT4" s="9"/>
      <c r="WYU4" s="9"/>
      <c r="WYV4" s="9"/>
      <c r="WYW4" s="9"/>
      <c r="WYX4" s="9"/>
      <c r="WYY4" s="9"/>
      <c r="WYZ4" s="9"/>
      <c r="WZA4" s="9"/>
      <c r="WZB4" s="9"/>
      <c r="WZC4" s="9"/>
      <c r="WZD4" s="9"/>
      <c r="WZE4" s="9"/>
      <c r="WZF4" s="9"/>
      <c r="WZG4" s="9"/>
      <c r="WZH4" s="9"/>
      <c r="WZI4" s="9"/>
      <c r="WZJ4" s="9"/>
      <c r="WZK4" s="9"/>
      <c r="WZL4" s="9"/>
      <c r="WZM4" s="9"/>
      <c r="WZN4" s="9"/>
      <c r="WZO4" s="9"/>
      <c r="WZP4" s="9"/>
      <c r="WZQ4" s="9"/>
      <c r="WZR4" s="9"/>
      <c r="WZS4" s="9"/>
      <c r="WZT4" s="9"/>
      <c r="WZU4" s="9"/>
      <c r="WZV4" s="9"/>
      <c r="WZW4" s="9"/>
      <c r="WZX4" s="9"/>
      <c r="WZY4" s="9"/>
      <c r="WZZ4" s="9"/>
      <c r="XAA4" s="9"/>
      <c r="XAB4" s="9"/>
      <c r="XAC4" s="9"/>
      <c r="XAD4" s="9"/>
      <c r="XAE4" s="9"/>
      <c r="XAF4" s="9"/>
      <c r="XAG4" s="9"/>
      <c r="XAH4" s="9"/>
      <c r="XAI4" s="9"/>
      <c r="XAJ4" s="9"/>
      <c r="XAK4" s="9"/>
      <c r="XAL4" s="9"/>
      <c r="XAM4" s="9"/>
      <c r="XAN4" s="9"/>
      <c r="XAO4" s="9"/>
      <c r="XAP4" s="9"/>
      <c r="XAQ4" s="9"/>
      <c r="XAR4" s="9"/>
      <c r="XAS4" s="9"/>
      <c r="XAT4" s="9"/>
      <c r="XAU4" s="9"/>
      <c r="XAV4" s="9"/>
      <c r="XAW4" s="9"/>
      <c r="XAX4" s="9"/>
      <c r="XAY4" s="9"/>
      <c r="XAZ4" s="9"/>
      <c r="XBA4" s="9"/>
      <c r="XBB4" s="9"/>
      <c r="XBC4" s="9"/>
      <c r="XBD4" s="9"/>
      <c r="XBE4" s="9"/>
      <c r="XBF4" s="9"/>
      <c r="XBG4" s="9"/>
      <c r="XBH4" s="9"/>
      <c r="XBI4" s="9"/>
      <c r="XBJ4" s="9"/>
      <c r="XBK4" s="9"/>
      <c r="XBL4" s="9"/>
      <c r="XBM4" s="9"/>
      <c r="XBN4" s="9"/>
      <c r="XBO4" s="9"/>
      <c r="XBP4" s="9"/>
      <c r="XBQ4" s="9"/>
      <c r="XBR4" s="9"/>
      <c r="XBS4" s="9"/>
      <c r="XBT4" s="9"/>
      <c r="XBU4" s="9"/>
      <c r="XBV4" s="9"/>
      <c r="XBW4" s="9"/>
      <c r="XBX4" s="9"/>
      <c r="XBY4" s="9"/>
      <c r="XBZ4" s="9"/>
      <c r="XCA4" s="9"/>
      <c r="XCB4" s="9"/>
      <c r="XCC4" s="9"/>
      <c r="XCD4" s="9"/>
      <c r="XCE4" s="9"/>
      <c r="XCF4" s="9"/>
      <c r="XCG4" s="9"/>
      <c r="XCH4" s="9"/>
      <c r="XCI4" s="9"/>
      <c r="XCJ4" s="9"/>
      <c r="XCK4" s="9"/>
      <c r="XCL4" s="9"/>
      <c r="XCM4" s="9"/>
      <c r="XCN4" s="9"/>
      <c r="XCO4" s="9"/>
      <c r="XCP4" s="9"/>
      <c r="XCQ4" s="9"/>
      <c r="XCR4" s="9"/>
      <c r="XCS4" s="9"/>
      <c r="XCT4" s="9"/>
      <c r="XCU4" s="9"/>
      <c r="XCV4" s="9"/>
      <c r="XCW4" s="9"/>
      <c r="XCX4" s="9"/>
      <c r="XCY4" s="9"/>
      <c r="XCZ4" s="9"/>
      <c r="XDA4" s="9"/>
      <c r="XDB4" s="9"/>
      <c r="XDC4" s="9"/>
      <c r="XDD4" s="9"/>
      <c r="XDE4" s="9"/>
      <c r="XDF4" s="9"/>
      <c r="XDG4" s="9"/>
      <c r="XDH4" s="9"/>
      <c r="XDI4" s="9"/>
      <c r="XDJ4" s="9"/>
      <c r="XDK4" s="9"/>
      <c r="XDL4" s="9"/>
      <c r="XDM4" s="9"/>
      <c r="XDN4" s="9"/>
      <c r="XDO4" s="9"/>
      <c r="XDP4" s="9"/>
      <c r="XDQ4" s="9"/>
      <c r="XDR4" s="9"/>
      <c r="XDS4" s="9"/>
      <c r="XDT4" s="9"/>
      <c r="XDU4" s="9"/>
    </row>
    <row r="5" spans="2:16349" ht="64.349999999999994" customHeight="1">
      <c r="B5" s="107" t="s">
        <v>2080</v>
      </c>
      <c r="C5" s="108" t="s">
        <v>2749</v>
      </c>
      <c r="D5" s="108" t="s">
        <v>735</v>
      </c>
      <c r="E5" s="81" t="s">
        <v>3058</v>
      </c>
      <c r="F5" s="86" t="s">
        <v>293</v>
      </c>
      <c r="G5" s="86" t="s">
        <v>1415</v>
      </c>
      <c r="H5" s="86" t="s">
        <v>1434</v>
      </c>
      <c r="I5" s="86" t="s">
        <v>164</v>
      </c>
      <c r="J5" s="81" t="s">
        <v>164</v>
      </c>
    </row>
    <row r="6" spans="2:16349" ht="24.6" customHeight="1">
      <c r="B6" s="81"/>
      <c r="C6" s="129" t="s">
        <v>2267</v>
      </c>
      <c r="D6" s="129"/>
      <c r="E6" s="129"/>
      <c r="F6" s="129"/>
      <c r="G6" s="129"/>
      <c r="H6" s="129"/>
      <c r="I6" s="129"/>
      <c r="J6" s="129"/>
    </row>
    <row r="7" spans="2:16349" ht="64.349999999999994" customHeight="1">
      <c r="B7" s="107" t="s">
        <v>2081</v>
      </c>
      <c r="C7" s="108" t="s">
        <v>2707</v>
      </c>
      <c r="D7" s="108" t="s">
        <v>740</v>
      </c>
      <c r="E7" s="81" t="s">
        <v>3054</v>
      </c>
      <c r="F7" s="86" t="s">
        <v>293</v>
      </c>
      <c r="G7" s="86" t="s">
        <v>1415</v>
      </c>
      <c r="H7" s="86" t="s">
        <v>246</v>
      </c>
      <c r="I7" s="86" t="s">
        <v>164</v>
      </c>
      <c r="J7" s="81" t="s">
        <v>164</v>
      </c>
    </row>
    <row r="15" spans="2:16349">
      <c r="C15" s="8"/>
    </row>
  </sheetData>
  <mergeCells count="1">
    <mergeCell ref="B2:J2"/>
  </mergeCells>
  <pageMargins left="0.70866141732283472" right="0.70866141732283472" top="0.74803149606299213" bottom="0.74803149606299213" header="0.31496062992125984" footer="0.31496062992125984"/>
  <pageSetup paperSize="8" scale="28" fitToHeight="0" orientation="landscape"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AE5189-3AE6-44F0-89C3-C7947F2602E7}">
  <sheetPr codeName="Sheet16">
    <tabColor indexed="17"/>
  </sheetPr>
  <dimension ref="A1:K281"/>
  <sheetViews>
    <sheetView zoomScale="85" zoomScaleNormal="85" workbookViewId="0">
      <pane ySplit="1" topLeftCell="A2" activePane="bottomLeft" state="frozen"/>
      <selection pane="bottomLeft"/>
    </sheetView>
  </sheetViews>
  <sheetFormatPr defaultRowHeight="14.4"/>
  <cols>
    <col min="1" max="1" width="2.77734375" customWidth="1"/>
    <col min="2" max="2" width="20.88671875" customWidth="1" collapsed="1"/>
    <col min="3" max="3" width="35.88671875" customWidth="1"/>
    <col min="4" max="4" width="40.88671875" customWidth="1"/>
    <col min="5" max="5" width="70.88671875" customWidth="1"/>
    <col min="6" max="7" width="16.88671875" customWidth="1"/>
    <col min="8" max="8" width="25.88671875" style="93" customWidth="1"/>
    <col min="9" max="9" width="16.44140625" style="92" customWidth="1"/>
    <col min="10" max="10" width="70.77734375" style="92" customWidth="1"/>
  </cols>
  <sheetData>
    <row r="1" spans="2:11" ht="10.5" customHeight="1">
      <c r="B1" s="116"/>
      <c r="C1" s="116"/>
      <c r="D1" s="116"/>
      <c r="E1" s="116"/>
      <c r="F1" s="116"/>
      <c r="G1" s="116"/>
      <c r="H1" s="116"/>
      <c r="I1" s="116"/>
      <c r="J1" s="116"/>
      <c r="K1" s="9"/>
    </row>
    <row r="2" spans="2:11" s="9" customFormat="1" ht="120" customHeight="1">
      <c r="B2" s="256" t="s">
        <v>3059</v>
      </c>
      <c r="C2" s="256"/>
      <c r="D2" s="256"/>
      <c r="E2" s="256"/>
      <c r="F2" s="256"/>
      <c r="G2" s="256"/>
      <c r="H2" s="256"/>
      <c r="I2" s="256"/>
      <c r="J2" s="256"/>
    </row>
    <row r="3" spans="2:11" s="60" customFormat="1" ht="52.8">
      <c r="B3" s="154" t="s">
        <v>1977</v>
      </c>
      <c r="C3" s="42" t="s">
        <v>66</v>
      </c>
      <c r="D3" s="50" t="s">
        <v>70</v>
      </c>
      <c r="E3" s="50" t="s">
        <v>72</v>
      </c>
      <c r="F3" s="42" t="s">
        <v>672</v>
      </c>
      <c r="G3" s="42" t="s">
        <v>75</v>
      </c>
      <c r="H3" s="42" t="s">
        <v>77</v>
      </c>
      <c r="I3" s="42" t="s">
        <v>1401</v>
      </c>
      <c r="J3" s="42" t="s">
        <v>79</v>
      </c>
      <c r="K3" s="9"/>
    </row>
    <row r="4" spans="2:11" s="9" customFormat="1" ht="117.6" customHeight="1">
      <c r="B4" s="250" t="s">
        <v>3060</v>
      </c>
      <c r="C4" s="250"/>
      <c r="D4" s="250"/>
      <c r="E4" s="250"/>
      <c r="F4" s="250"/>
      <c r="G4" s="250"/>
      <c r="H4" s="250"/>
      <c r="I4" s="250"/>
      <c r="J4" s="250"/>
    </row>
    <row r="5" spans="2:11" s="9" customFormat="1" ht="16.649999999999999" customHeight="1">
      <c r="B5" s="249" t="s">
        <v>2030</v>
      </c>
      <c r="C5" s="247" t="s">
        <v>1417</v>
      </c>
      <c r="D5" s="247" t="s">
        <v>1418</v>
      </c>
      <c r="E5" s="248" t="s">
        <v>1419</v>
      </c>
      <c r="F5" s="246" t="s">
        <v>292</v>
      </c>
      <c r="G5" s="246" t="s">
        <v>1403</v>
      </c>
      <c r="H5" s="246" t="s">
        <v>169</v>
      </c>
      <c r="I5" s="86" t="s">
        <v>1412</v>
      </c>
      <c r="J5" s="81" t="s">
        <v>1715</v>
      </c>
    </row>
    <row r="6" spans="2:11" s="9" customFormat="1" ht="16.649999999999999" customHeight="1">
      <c r="B6" s="249" t="s">
        <v>1714</v>
      </c>
      <c r="C6" s="247" t="s">
        <v>3061</v>
      </c>
      <c r="D6" s="247" t="s">
        <v>3061</v>
      </c>
      <c r="E6" s="248" t="s">
        <v>3061</v>
      </c>
      <c r="F6" s="246" t="s">
        <v>3061</v>
      </c>
      <c r="G6" s="246" t="s">
        <v>3061</v>
      </c>
      <c r="H6" s="246" t="s">
        <v>3061</v>
      </c>
      <c r="I6" s="86" t="s">
        <v>1413</v>
      </c>
      <c r="J6" s="81" t="s">
        <v>1716</v>
      </c>
    </row>
    <row r="7" spans="2:11" s="9" customFormat="1" ht="16.649999999999999" customHeight="1">
      <c r="B7" s="249" t="s">
        <v>1714</v>
      </c>
      <c r="C7" s="247" t="s">
        <v>3061</v>
      </c>
      <c r="D7" s="247" t="s">
        <v>3061</v>
      </c>
      <c r="E7" s="248" t="s">
        <v>3061</v>
      </c>
      <c r="F7" s="246" t="s">
        <v>3061</v>
      </c>
      <c r="G7" s="246" t="s">
        <v>3061</v>
      </c>
      <c r="H7" s="246" t="s">
        <v>3061</v>
      </c>
      <c r="I7" s="86" t="s">
        <v>1420</v>
      </c>
      <c r="J7" s="81" t="s">
        <v>1717</v>
      </c>
    </row>
    <row r="8" spans="2:11" s="9" customFormat="1" ht="16.649999999999999" customHeight="1">
      <c r="B8" s="249" t="s">
        <v>1714</v>
      </c>
      <c r="C8" s="247" t="s">
        <v>3061</v>
      </c>
      <c r="D8" s="247" t="s">
        <v>3061</v>
      </c>
      <c r="E8" s="248" t="s">
        <v>3061</v>
      </c>
      <c r="F8" s="246" t="s">
        <v>3061</v>
      </c>
      <c r="G8" s="246" t="s">
        <v>3061</v>
      </c>
      <c r="H8" s="246" t="s">
        <v>3061</v>
      </c>
      <c r="I8" s="86" t="s">
        <v>1421</v>
      </c>
      <c r="J8" s="81" t="s">
        <v>1718</v>
      </c>
    </row>
    <row r="9" spans="2:11" s="9" customFormat="1" ht="16.649999999999999" customHeight="1">
      <c r="B9" s="249" t="s">
        <v>1714</v>
      </c>
      <c r="C9" s="247" t="s">
        <v>3061</v>
      </c>
      <c r="D9" s="247" t="s">
        <v>3061</v>
      </c>
      <c r="E9" s="248" t="s">
        <v>3061</v>
      </c>
      <c r="F9" s="246" t="s">
        <v>3061</v>
      </c>
      <c r="G9" s="246" t="s">
        <v>3061</v>
      </c>
      <c r="H9" s="246" t="s">
        <v>3061</v>
      </c>
      <c r="I9" s="86" t="s">
        <v>1422</v>
      </c>
      <c r="J9" s="81" t="s">
        <v>1719</v>
      </c>
    </row>
    <row r="10" spans="2:11" s="9" customFormat="1" ht="16.649999999999999" customHeight="1">
      <c r="B10" s="249" t="s">
        <v>1714</v>
      </c>
      <c r="C10" s="247" t="s">
        <v>3061</v>
      </c>
      <c r="D10" s="247" t="s">
        <v>3061</v>
      </c>
      <c r="E10" s="248" t="s">
        <v>3061</v>
      </c>
      <c r="F10" s="246" t="s">
        <v>3061</v>
      </c>
      <c r="G10" s="246" t="s">
        <v>3061</v>
      </c>
      <c r="H10" s="246" t="s">
        <v>3061</v>
      </c>
      <c r="I10" s="86" t="s">
        <v>1423</v>
      </c>
      <c r="J10" s="81" t="s">
        <v>1720</v>
      </c>
    </row>
    <row r="11" spans="2:11" s="9" customFormat="1" ht="16.649999999999999" customHeight="1">
      <c r="B11" s="249" t="s">
        <v>1714</v>
      </c>
      <c r="C11" s="247" t="s">
        <v>3061</v>
      </c>
      <c r="D11" s="247" t="s">
        <v>3061</v>
      </c>
      <c r="E11" s="248" t="s">
        <v>3061</v>
      </c>
      <c r="F11" s="246" t="s">
        <v>3061</v>
      </c>
      <c r="G11" s="246" t="s">
        <v>3061</v>
      </c>
      <c r="H11" s="246" t="s">
        <v>3061</v>
      </c>
      <c r="I11" s="86" t="s">
        <v>1424</v>
      </c>
      <c r="J11" s="81" t="s">
        <v>1721</v>
      </c>
    </row>
    <row r="12" spans="2:11" s="9" customFormat="1" ht="16.649999999999999" customHeight="1">
      <c r="B12" s="249" t="s">
        <v>1714</v>
      </c>
      <c r="C12" s="247" t="s">
        <v>3061</v>
      </c>
      <c r="D12" s="247" t="s">
        <v>3061</v>
      </c>
      <c r="E12" s="248" t="s">
        <v>3061</v>
      </c>
      <c r="F12" s="246" t="s">
        <v>3061</v>
      </c>
      <c r="G12" s="246" t="s">
        <v>3061</v>
      </c>
      <c r="H12" s="246" t="s">
        <v>3061</v>
      </c>
      <c r="I12" s="86" t="s">
        <v>1425</v>
      </c>
      <c r="J12" s="81" t="s">
        <v>1722</v>
      </c>
    </row>
    <row r="13" spans="2:11" s="9" customFormat="1" ht="33" customHeight="1">
      <c r="B13" s="249" t="s">
        <v>2029</v>
      </c>
      <c r="C13" s="247" t="s">
        <v>1426</v>
      </c>
      <c r="D13" s="247" t="s">
        <v>308</v>
      </c>
      <c r="E13" s="248" t="s">
        <v>1427</v>
      </c>
      <c r="F13" s="246" t="s">
        <v>293</v>
      </c>
      <c r="G13" s="246" t="s">
        <v>1415</v>
      </c>
      <c r="H13" s="246" t="s">
        <v>1406</v>
      </c>
      <c r="I13" s="86" t="s">
        <v>2586</v>
      </c>
      <c r="J13" s="81" t="s">
        <v>1714</v>
      </c>
    </row>
    <row r="14" spans="2:11" s="9" customFormat="1" ht="33" customHeight="1">
      <c r="B14" s="249"/>
      <c r="C14" s="247"/>
      <c r="D14" s="247"/>
      <c r="E14" s="248"/>
      <c r="F14" s="246"/>
      <c r="G14" s="246"/>
      <c r="H14" s="246"/>
      <c r="I14" s="86" t="s">
        <v>2581</v>
      </c>
      <c r="J14" s="81" t="s">
        <v>2584</v>
      </c>
    </row>
    <row r="15" spans="2:11" s="9" customFormat="1" ht="94.65" customHeight="1">
      <c r="B15" s="249"/>
      <c r="C15" s="247"/>
      <c r="D15" s="247"/>
      <c r="E15" s="248"/>
      <c r="F15" s="246"/>
      <c r="G15" s="246"/>
      <c r="H15" s="246"/>
      <c r="I15" s="86" t="s">
        <v>2582</v>
      </c>
      <c r="J15" s="81" t="s">
        <v>2583</v>
      </c>
    </row>
    <row r="16" spans="2:11" s="9" customFormat="1" ht="18.600000000000001" customHeight="1">
      <c r="B16" s="249" t="s">
        <v>2031</v>
      </c>
      <c r="C16" s="247" t="s">
        <v>1428</v>
      </c>
      <c r="D16" s="247" t="s">
        <v>1429</v>
      </c>
      <c r="E16" s="248" t="s">
        <v>1430</v>
      </c>
      <c r="F16" s="246" t="s">
        <v>293</v>
      </c>
      <c r="G16" s="246" t="s">
        <v>1415</v>
      </c>
      <c r="H16" s="246" t="s">
        <v>169</v>
      </c>
      <c r="I16" s="86" t="s">
        <v>1412</v>
      </c>
      <c r="J16" s="81" t="s">
        <v>1723</v>
      </c>
    </row>
    <row r="17" spans="2:10" s="9" customFormat="1" ht="18.600000000000001" customHeight="1">
      <c r="B17" s="249" t="s">
        <v>1714</v>
      </c>
      <c r="C17" s="247" t="s">
        <v>3061</v>
      </c>
      <c r="D17" s="247" t="s">
        <v>3061</v>
      </c>
      <c r="E17" s="248" t="s">
        <v>3061</v>
      </c>
      <c r="F17" s="246" t="s">
        <v>3061</v>
      </c>
      <c r="G17" s="246" t="s">
        <v>3061</v>
      </c>
      <c r="H17" s="246" t="s">
        <v>3061</v>
      </c>
      <c r="I17" s="86" t="s">
        <v>1413</v>
      </c>
      <c r="J17" s="81" t="s">
        <v>1724</v>
      </c>
    </row>
    <row r="18" spans="2:10" s="9" customFormat="1" ht="18.600000000000001" customHeight="1">
      <c r="B18" s="249" t="s">
        <v>1714</v>
      </c>
      <c r="C18" s="247" t="s">
        <v>3061</v>
      </c>
      <c r="D18" s="247" t="s">
        <v>3061</v>
      </c>
      <c r="E18" s="248" t="s">
        <v>3061</v>
      </c>
      <c r="F18" s="246" t="s">
        <v>3061</v>
      </c>
      <c r="G18" s="246" t="s">
        <v>3061</v>
      </c>
      <c r="H18" s="246" t="s">
        <v>3061</v>
      </c>
      <c r="I18" s="86" t="s">
        <v>1420</v>
      </c>
      <c r="J18" s="81" t="s">
        <v>1725</v>
      </c>
    </row>
    <row r="19" spans="2:10" s="9" customFormat="1" ht="18.600000000000001" customHeight="1">
      <c r="B19" s="249" t="s">
        <v>1714</v>
      </c>
      <c r="C19" s="247" t="s">
        <v>3061</v>
      </c>
      <c r="D19" s="247" t="s">
        <v>3061</v>
      </c>
      <c r="E19" s="248" t="s">
        <v>3061</v>
      </c>
      <c r="F19" s="246" t="s">
        <v>3061</v>
      </c>
      <c r="G19" s="246" t="s">
        <v>3061</v>
      </c>
      <c r="H19" s="246" t="s">
        <v>3061</v>
      </c>
      <c r="I19" s="86" t="s">
        <v>1431</v>
      </c>
      <c r="J19" s="81" t="s">
        <v>1726</v>
      </c>
    </row>
    <row r="20" spans="2:10" s="48" customFormat="1" ht="18.600000000000001" customHeight="1">
      <c r="B20" s="249" t="s">
        <v>1714</v>
      </c>
      <c r="C20" s="247" t="s">
        <v>3061</v>
      </c>
      <c r="D20" s="247" t="s">
        <v>3061</v>
      </c>
      <c r="E20" s="248" t="s">
        <v>3061</v>
      </c>
      <c r="F20" s="246" t="s">
        <v>3061</v>
      </c>
      <c r="G20" s="246" t="s">
        <v>3061</v>
      </c>
      <c r="H20" s="246" t="s">
        <v>3061</v>
      </c>
      <c r="I20" s="86" t="s">
        <v>1411</v>
      </c>
      <c r="J20" s="81" t="s">
        <v>1727</v>
      </c>
    </row>
    <row r="21" spans="2:10" s="9" customFormat="1" ht="117.6" customHeight="1">
      <c r="B21" s="250" t="s">
        <v>3062</v>
      </c>
      <c r="C21" s="250"/>
      <c r="D21" s="250"/>
      <c r="E21" s="250"/>
      <c r="F21" s="250"/>
      <c r="G21" s="250"/>
      <c r="H21" s="250"/>
      <c r="I21" s="250"/>
      <c r="J21" s="250"/>
    </row>
    <row r="22" spans="2:10" s="9" customFormat="1" ht="69" customHeight="1">
      <c r="B22" s="251" t="s">
        <v>2270</v>
      </c>
      <c r="C22" s="251"/>
      <c r="D22" s="251"/>
      <c r="E22" s="251"/>
      <c r="F22" s="251"/>
      <c r="G22" s="251"/>
      <c r="H22" s="251"/>
      <c r="I22" s="251"/>
      <c r="J22" s="251"/>
    </row>
    <row r="23" spans="2:10" s="9" customFormat="1" ht="127.35" customHeight="1">
      <c r="B23" s="107" t="s">
        <v>2032</v>
      </c>
      <c r="C23" s="108" t="s">
        <v>1432</v>
      </c>
      <c r="D23" s="108" t="s">
        <v>432</v>
      </c>
      <c r="E23" s="81" t="s">
        <v>1433</v>
      </c>
      <c r="F23" s="86" t="s">
        <v>292</v>
      </c>
      <c r="G23" s="86" t="s">
        <v>1403</v>
      </c>
      <c r="H23" s="86" t="s">
        <v>1434</v>
      </c>
      <c r="I23" s="86" t="s">
        <v>164</v>
      </c>
      <c r="J23" s="81" t="s">
        <v>164</v>
      </c>
    </row>
    <row r="24" spans="2:10" s="9" customFormat="1" ht="54" customHeight="1">
      <c r="B24" s="107" t="s">
        <v>2033</v>
      </c>
      <c r="C24" s="108" t="s">
        <v>1435</v>
      </c>
      <c r="D24" s="108" t="s">
        <v>436</v>
      </c>
      <c r="E24" s="70" t="s">
        <v>1436</v>
      </c>
      <c r="F24" s="86" t="s">
        <v>292</v>
      </c>
      <c r="G24" s="71" t="s">
        <v>1403</v>
      </c>
      <c r="H24" s="86" t="s">
        <v>1406</v>
      </c>
      <c r="I24" s="86" t="s">
        <v>164</v>
      </c>
      <c r="J24" s="81" t="s">
        <v>164</v>
      </c>
    </row>
    <row r="25" spans="2:10" s="9" customFormat="1" ht="65.400000000000006" customHeight="1">
      <c r="B25" s="251" t="s">
        <v>2271</v>
      </c>
      <c r="C25" s="251"/>
      <c r="D25" s="251"/>
      <c r="E25" s="251"/>
      <c r="F25" s="251"/>
      <c r="G25" s="251"/>
      <c r="H25" s="251"/>
      <c r="I25" s="251"/>
      <c r="J25" s="251"/>
    </row>
    <row r="26" spans="2:10" s="9" customFormat="1" ht="39" customHeight="1">
      <c r="B26" s="107" t="s">
        <v>2034</v>
      </c>
      <c r="C26" s="108" t="s">
        <v>1437</v>
      </c>
      <c r="D26" s="108" t="s">
        <v>1438</v>
      </c>
      <c r="E26" s="70" t="s">
        <v>1439</v>
      </c>
      <c r="F26" s="86" t="s">
        <v>292</v>
      </c>
      <c r="G26" s="71" t="s">
        <v>1403</v>
      </c>
      <c r="H26" s="86" t="s">
        <v>1440</v>
      </c>
      <c r="I26" s="86" t="s">
        <v>164</v>
      </c>
      <c r="J26" s="81" t="s">
        <v>164</v>
      </c>
    </row>
    <row r="27" spans="2:10" s="9" customFormat="1" ht="39.6" customHeight="1">
      <c r="B27" s="107" t="s">
        <v>2266</v>
      </c>
      <c r="C27" s="108" t="s">
        <v>1417</v>
      </c>
      <c r="D27" s="108" t="s">
        <v>1418</v>
      </c>
      <c r="E27" s="81" t="s">
        <v>1419</v>
      </c>
      <c r="F27" s="86" t="s">
        <v>292</v>
      </c>
      <c r="G27" s="86" t="s">
        <v>1403</v>
      </c>
      <c r="H27" s="86" t="s">
        <v>169</v>
      </c>
      <c r="I27" s="86" t="s">
        <v>1412</v>
      </c>
      <c r="J27" s="81" t="s">
        <v>1715</v>
      </c>
    </row>
    <row r="28" spans="2:10" s="9" customFormat="1" ht="41.4" customHeight="1">
      <c r="B28" s="107" t="s">
        <v>2427</v>
      </c>
      <c r="C28" s="108" t="s">
        <v>1442</v>
      </c>
      <c r="D28" s="108" t="s">
        <v>573</v>
      </c>
      <c r="E28" s="70" t="s">
        <v>1443</v>
      </c>
      <c r="F28" s="86" t="s">
        <v>292</v>
      </c>
      <c r="G28" s="71" t="s">
        <v>1403</v>
      </c>
      <c r="H28" s="95" t="s">
        <v>266</v>
      </c>
      <c r="I28" s="86" t="s">
        <v>164</v>
      </c>
      <c r="J28" s="81" t="s">
        <v>164</v>
      </c>
    </row>
    <row r="29" spans="2:10" s="9" customFormat="1" ht="48" customHeight="1">
      <c r="B29" s="249" t="s">
        <v>2428</v>
      </c>
      <c r="C29" s="247" t="s">
        <v>1426</v>
      </c>
      <c r="D29" s="247" t="s">
        <v>308</v>
      </c>
      <c r="E29" s="248" t="s">
        <v>1427</v>
      </c>
      <c r="F29" s="246" t="s">
        <v>293</v>
      </c>
      <c r="G29" s="246" t="s">
        <v>1415</v>
      </c>
      <c r="H29" s="246" t="s">
        <v>1406</v>
      </c>
      <c r="I29" s="86" t="s">
        <v>2586</v>
      </c>
      <c r="J29" s="81" t="s">
        <v>1714</v>
      </c>
    </row>
    <row r="30" spans="2:10" s="9" customFormat="1" ht="36" customHeight="1">
      <c r="B30" s="249"/>
      <c r="C30" s="247"/>
      <c r="D30" s="247"/>
      <c r="E30" s="248"/>
      <c r="F30" s="246"/>
      <c r="G30" s="246"/>
      <c r="H30" s="246"/>
      <c r="I30" s="86" t="s">
        <v>2581</v>
      </c>
      <c r="J30" s="81" t="s">
        <v>2584</v>
      </c>
    </row>
    <row r="31" spans="2:10" s="9" customFormat="1" ht="84" customHeight="1">
      <c r="B31" s="249"/>
      <c r="C31" s="247"/>
      <c r="D31" s="247"/>
      <c r="E31" s="248"/>
      <c r="F31" s="246"/>
      <c r="G31" s="246"/>
      <c r="H31" s="246"/>
      <c r="I31" s="86" t="s">
        <v>2582</v>
      </c>
      <c r="J31" s="81" t="s">
        <v>2583</v>
      </c>
    </row>
    <row r="32" spans="2:10" s="48" customFormat="1" ht="48" customHeight="1">
      <c r="B32" s="107" t="s">
        <v>2429</v>
      </c>
      <c r="C32" s="110" t="s">
        <v>1444</v>
      </c>
      <c r="D32" s="108" t="s">
        <v>1445</v>
      </c>
      <c r="E32" s="70" t="s">
        <v>1446</v>
      </c>
      <c r="F32" s="86" t="s">
        <v>293</v>
      </c>
      <c r="G32" s="71" t="s">
        <v>1415</v>
      </c>
      <c r="H32" s="86" t="s">
        <v>1416</v>
      </c>
      <c r="I32" s="86" t="s">
        <v>164</v>
      </c>
      <c r="J32" s="81" t="s">
        <v>164</v>
      </c>
    </row>
    <row r="33" spans="2:10" s="9" customFormat="1" ht="114" customHeight="1">
      <c r="B33" s="250" t="s">
        <v>3063</v>
      </c>
      <c r="C33" s="250"/>
      <c r="D33" s="250"/>
      <c r="E33" s="250"/>
      <c r="F33" s="250"/>
      <c r="G33" s="250"/>
      <c r="H33" s="250"/>
      <c r="I33" s="250"/>
      <c r="J33" s="250"/>
    </row>
    <row r="34" spans="2:10" s="9" customFormat="1" ht="69" customHeight="1">
      <c r="B34" s="251" t="s">
        <v>2270</v>
      </c>
      <c r="C34" s="251"/>
      <c r="D34" s="251"/>
      <c r="E34" s="251"/>
      <c r="F34" s="251"/>
      <c r="G34" s="251"/>
      <c r="H34" s="251"/>
      <c r="I34" s="251"/>
      <c r="J34" s="251"/>
    </row>
    <row r="35" spans="2:10" s="9" customFormat="1" ht="122.4" customHeight="1">
      <c r="B35" s="107" t="s">
        <v>2026</v>
      </c>
      <c r="C35" s="108" t="s">
        <v>1432</v>
      </c>
      <c r="D35" s="108" t="s">
        <v>432</v>
      </c>
      <c r="E35" s="81" t="s">
        <v>1433</v>
      </c>
      <c r="F35" s="86" t="s">
        <v>292</v>
      </c>
      <c r="G35" s="86" t="s">
        <v>1403</v>
      </c>
      <c r="H35" s="86" t="s">
        <v>1434</v>
      </c>
      <c r="I35" s="86" t="s">
        <v>164</v>
      </c>
      <c r="J35" s="81" t="s">
        <v>164</v>
      </c>
    </row>
    <row r="36" spans="2:10" s="9" customFormat="1" ht="52.35" customHeight="1">
      <c r="B36" s="107" t="s">
        <v>2035</v>
      </c>
      <c r="C36" s="108" t="s">
        <v>1435</v>
      </c>
      <c r="D36" s="108" t="s">
        <v>436</v>
      </c>
      <c r="E36" s="70" t="s">
        <v>1436</v>
      </c>
      <c r="F36" s="86" t="s">
        <v>292</v>
      </c>
      <c r="G36" s="71" t="s">
        <v>1403</v>
      </c>
      <c r="H36" s="86" t="s">
        <v>1406</v>
      </c>
      <c r="I36" s="86" t="s">
        <v>164</v>
      </c>
      <c r="J36" s="81" t="s">
        <v>164</v>
      </c>
    </row>
    <row r="37" spans="2:10" s="9" customFormat="1" ht="69" customHeight="1">
      <c r="B37" s="251" t="s">
        <v>2271</v>
      </c>
      <c r="C37" s="251"/>
      <c r="D37" s="251"/>
      <c r="E37" s="251"/>
      <c r="F37" s="251"/>
      <c r="G37" s="251"/>
      <c r="H37" s="251"/>
      <c r="I37" s="251"/>
      <c r="J37" s="251"/>
    </row>
    <row r="38" spans="2:10" s="9" customFormat="1" ht="54.6" customHeight="1">
      <c r="B38" s="107" t="s">
        <v>2036</v>
      </c>
      <c r="C38" s="108" t="s">
        <v>1437</v>
      </c>
      <c r="D38" s="110" t="s">
        <v>1438</v>
      </c>
      <c r="E38" s="70" t="s">
        <v>1439</v>
      </c>
      <c r="F38" s="86" t="s">
        <v>293</v>
      </c>
      <c r="G38" s="71" t="s">
        <v>1415</v>
      </c>
      <c r="H38" s="86" t="s">
        <v>1440</v>
      </c>
      <c r="I38" s="86" t="s">
        <v>164</v>
      </c>
      <c r="J38" s="81" t="s">
        <v>164</v>
      </c>
    </row>
    <row r="39" spans="2:10" s="9" customFormat="1" ht="15.6" customHeight="1">
      <c r="B39" s="249" t="s">
        <v>2430</v>
      </c>
      <c r="C39" s="247" t="s">
        <v>1417</v>
      </c>
      <c r="D39" s="252" t="s">
        <v>1418</v>
      </c>
      <c r="E39" s="253" t="s">
        <v>1419</v>
      </c>
      <c r="F39" s="254" t="s">
        <v>292</v>
      </c>
      <c r="G39" s="254" t="s">
        <v>1403</v>
      </c>
      <c r="H39" s="254" t="s">
        <v>169</v>
      </c>
      <c r="I39" s="86" t="s">
        <v>1413</v>
      </c>
      <c r="J39" s="81" t="s">
        <v>1716</v>
      </c>
    </row>
    <row r="40" spans="2:10" s="9" customFormat="1" ht="15.6" customHeight="1">
      <c r="B40" s="249" t="s">
        <v>1714</v>
      </c>
      <c r="C40" s="247" t="s">
        <v>3061</v>
      </c>
      <c r="D40" s="252" t="s">
        <v>3061</v>
      </c>
      <c r="E40" s="253" t="s">
        <v>3061</v>
      </c>
      <c r="F40" s="254" t="s">
        <v>3061</v>
      </c>
      <c r="G40" s="254" t="s">
        <v>3061</v>
      </c>
      <c r="H40" s="254" t="s">
        <v>3061</v>
      </c>
      <c r="I40" s="86" t="s">
        <v>1420</v>
      </c>
      <c r="J40" s="81" t="s">
        <v>1717</v>
      </c>
    </row>
    <row r="41" spans="2:10" s="9" customFormat="1" ht="15.6" customHeight="1">
      <c r="B41" s="249" t="s">
        <v>1714</v>
      </c>
      <c r="C41" s="247" t="s">
        <v>3061</v>
      </c>
      <c r="D41" s="252" t="s">
        <v>3061</v>
      </c>
      <c r="E41" s="253" t="s">
        <v>3061</v>
      </c>
      <c r="F41" s="254" t="s">
        <v>3061</v>
      </c>
      <c r="G41" s="254" t="s">
        <v>3061</v>
      </c>
      <c r="H41" s="254" t="s">
        <v>3061</v>
      </c>
      <c r="I41" s="86" t="s">
        <v>1421</v>
      </c>
      <c r="J41" s="81" t="s">
        <v>1718</v>
      </c>
    </row>
    <row r="42" spans="2:10" s="9" customFormat="1" ht="15.6" customHeight="1">
      <c r="B42" s="249" t="s">
        <v>1714</v>
      </c>
      <c r="C42" s="247" t="s">
        <v>3061</v>
      </c>
      <c r="D42" s="252" t="s">
        <v>3061</v>
      </c>
      <c r="E42" s="253" t="s">
        <v>3061</v>
      </c>
      <c r="F42" s="254" t="s">
        <v>3061</v>
      </c>
      <c r="G42" s="254" t="s">
        <v>3061</v>
      </c>
      <c r="H42" s="254" t="s">
        <v>3061</v>
      </c>
      <c r="I42" s="86" t="s">
        <v>1422</v>
      </c>
      <c r="J42" s="81" t="s">
        <v>1719</v>
      </c>
    </row>
    <row r="43" spans="2:10" s="9" customFormat="1" ht="15.6" customHeight="1">
      <c r="B43" s="249" t="s">
        <v>1714</v>
      </c>
      <c r="C43" s="247" t="s">
        <v>3061</v>
      </c>
      <c r="D43" s="252" t="s">
        <v>3061</v>
      </c>
      <c r="E43" s="253" t="s">
        <v>3061</v>
      </c>
      <c r="F43" s="254" t="s">
        <v>3061</v>
      </c>
      <c r="G43" s="254" t="s">
        <v>3061</v>
      </c>
      <c r="H43" s="254" t="s">
        <v>3061</v>
      </c>
      <c r="I43" s="86" t="s">
        <v>1423</v>
      </c>
      <c r="J43" s="81" t="s">
        <v>1720</v>
      </c>
    </row>
    <row r="44" spans="2:10" s="9" customFormat="1" ht="15.6" customHeight="1">
      <c r="B44" s="249" t="s">
        <v>1714</v>
      </c>
      <c r="C44" s="247" t="s">
        <v>3061</v>
      </c>
      <c r="D44" s="252" t="s">
        <v>3061</v>
      </c>
      <c r="E44" s="253" t="s">
        <v>3061</v>
      </c>
      <c r="F44" s="254" t="s">
        <v>3061</v>
      </c>
      <c r="G44" s="254" t="s">
        <v>3061</v>
      </c>
      <c r="H44" s="254" t="s">
        <v>3061</v>
      </c>
      <c r="I44" s="86" t="s">
        <v>1424</v>
      </c>
      <c r="J44" s="81" t="s">
        <v>1721</v>
      </c>
    </row>
    <row r="45" spans="2:10" s="9" customFormat="1" ht="15.6" customHeight="1">
      <c r="B45" s="249" t="s">
        <v>1714</v>
      </c>
      <c r="C45" s="247" t="s">
        <v>3061</v>
      </c>
      <c r="D45" s="252" t="s">
        <v>3061</v>
      </c>
      <c r="E45" s="253" t="s">
        <v>3061</v>
      </c>
      <c r="F45" s="254" t="s">
        <v>3061</v>
      </c>
      <c r="G45" s="254" t="s">
        <v>3061</v>
      </c>
      <c r="H45" s="254" t="s">
        <v>3061</v>
      </c>
      <c r="I45" s="86" t="s">
        <v>1425</v>
      </c>
      <c r="J45" s="81" t="s">
        <v>1722</v>
      </c>
    </row>
    <row r="46" spans="2:10" s="9" customFormat="1" ht="69" customHeight="1">
      <c r="B46" s="251" t="s">
        <v>2278</v>
      </c>
      <c r="C46" s="251"/>
      <c r="D46" s="251"/>
      <c r="E46" s="251"/>
      <c r="F46" s="251"/>
      <c r="G46" s="251"/>
      <c r="H46" s="251"/>
      <c r="I46" s="251"/>
      <c r="J46" s="251"/>
    </row>
    <row r="47" spans="2:10" s="9" customFormat="1" ht="95.4" customHeight="1">
      <c r="B47" s="107" t="s">
        <v>2431</v>
      </c>
      <c r="C47" s="108" t="s">
        <v>2363</v>
      </c>
      <c r="D47" s="108" t="s">
        <v>2223</v>
      </c>
      <c r="E47" s="70" t="s">
        <v>3024</v>
      </c>
      <c r="F47" s="86" t="s">
        <v>292</v>
      </c>
      <c r="G47" s="71" t="s">
        <v>1403</v>
      </c>
      <c r="H47" s="86" t="s">
        <v>1448</v>
      </c>
      <c r="I47" s="86" t="s">
        <v>164</v>
      </c>
      <c r="J47" s="81" t="s">
        <v>164</v>
      </c>
    </row>
    <row r="48" spans="2:10" s="9" customFormat="1" ht="26.4" customHeight="1">
      <c r="B48" s="81"/>
      <c r="C48" s="129" t="s">
        <v>2267</v>
      </c>
      <c r="D48" s="129"/>
      <c r="E48" s="129"/>
      <c r="F48" s="129"/>
      <c r="G48" s="129"/>
      <c r="H48" s="129"/>
      <c r="I48" s="129"/>
      <c r="J48" s="129"/>
    </row>
    <row r="49" spans="2:10" s="9" customFormat="1" ht="44.4" customHeight="1">
      <c r="B49" s="107" t="s">
        <v>2432</v>
      </c>
      <c r="C49" s="108" t="s">
        <v>2362</v>
      </c>
      <c r="D49" s="108" t="s">
        <v>2224</v>
      </c>
      <c r="E49" s="70" t="s">
        <v>3000</v>
      </c>
      <c r="F49" s="86" t="s">
        <v>727</v>
      </c>
      <c r="G49" s="71" t="s">
        <v>1415</v>
      </c>
      <c r="H49" s="86" t="s">
        <v>3064</v>
      </c>
      <c r="I49" s="86" t="s">
        <v>164</v>
      </c>
      <c r="J49" s="81" t="s">
        <v>164</v>
      </c>
    </row>
    <row r="50" spans="2:10" s="9" customFormat="1" ht="26.4" customHeight="1">
      <c r="B50" s="81"/>
      <c r="C50" s="129" t="s">
        <v>2268</v>
      </c>
      <c r="D50" s="129"/>
      <c r="E50" s="129"/>
      <c r="F50" s="129"/>
      <c r="G50" s="129"/>
      <c r="H50" s="129"/>
      <c r="I50" s="129"/>
      <c r="J50" s="129"/>
    </row>
    <row r="51" spans="2:10" s="9" customFormat="1" ht="44.4" customHeight="1">
      <c r="B51" s="107" t="s">
        <v>2433</v>
      </c>
      <c r="C51" s="108" t="s">
        <v>2361</v>
      </c>
      <c r="D51" s="108" t="s">
        <v>2225</v>
      </c>
      <c r="E51" s="43" t="s">
        <v>3001</v>
      </c>
      <c r="F51" s="86" t="s">
        <v>292</v>
      </c>
      <c r="G51" s="71" t="s">
        <v>1403</v>
      </c>
      <c r="H51" s="86" t="s">
        <v>3064</v>
      </c>
      <c r="I51" s="86" t="s">
        <v>164</v>
      </c>
      <c r="J51" s="81" t="s">
        <v>164</v>
      </c>
    </row>
    <row r="52" spans="2:10" s="9" customFormat="1" ht="26.4" customHeight="1">
      <c r="B52" s="81"/>
      <c r="C52" s="129" t="s">
        <v>2268</v>
      </c>
      <c r="D52" s="129"/>
      <c r="E52" s="129"/>
      <c r="F52" s="129"/>
      <c r="G52" s="129"/>
      <c r="H52" s="129"/>
      <c r="I52" s="129"/>
      <c r="J52" s="129"/>
    </row>
    <row r="53" spans="2:10" s="9" customFormat="1" ht="44.4" customHeight="1">
      <c r="B53" s="107" t="s">
        <v>2434</v>
      </c>
      <c r="C53" s="108" t="s">
        <v>2360</v>
      </c>
      <c r="D53" s="108" t="s">
        <v>2226</v>
      </c>
      <c r="E53" s="70" t="s">
        <v>3002</v>
      </c>
      <c r="F53" s="86" t="s">
        <v>292</v>
      </c>
      <c r="G53" s="71" t="s">
        <v>1403</v>
      </c>
      <c r="H53" s="86" t="s">
        <v>3064</v>
      </c>
      <c r="I53" s="86" t="s">
        <v>164</v>
      </c>
      <c r="J53" s="81" t="s">
        <v>164</v>
      </c>
    </row>
    <row r="54" spans="2:10" s="9" customFormat="1" ht="26.4" customHeight="1">
      <c r="B54" s="81"/>
      <c r="C54" s="129" t="s">
        <v>2268</v>
      </c>
      <c r="D54" s="129"/>
      <c r="E54" s="129"/>
      <c r="F54" s="129"/>
      <c r="G54" s="129"/>
      <c r="H54" s="129"/>
      <c r="I54" s="129"/>
      <c r="J54" s="129"/>
    </row>
    <row r="55" spans="2:10" s="9" customFormat="1" ht="44.4" customHeight="1">
      <c r="B55" s="107" t="s">
        <v>2435</v>
      </c>
      <c r="C55" s="108" t="s">
        <v>2359</v>
      </c>
      <c r="D55" s="108" t="s">
        <v>2227</v>
      </c>
      <c r="E55" s="70" t="s">
        <v>3003</v>
      </c>
      <c r="F55" s="86" t="s">
        <v>727</v>
      </c>
      <c r="G55" s="71" t="s">
        <v>1415</v>
      </c>
      <c r="H55" s="86" t="s">
        <v>3064</v>
      </c>
      <c r="I55" s="86" t="s">
        <v>164</v>
      </c>
      <c r="J55" s="81" t="s">
        <v>164</v>
      </c>
    </row>
    <row r="56" spans="2:10" s="9" customFormat="1" ht="26.4" customHeight="1">
      <c r="B56" s="81"/>
      <c r="C56" s="129" t="s">
        <v>2268</v>
      </c>
      <c r="D56" s="129"/>
      <c r="E56" s="129"/>
      <c r="F56" s="129"/>
      <c r="G56" s="129"/>
      <c r="H56" s="129"/>
      <c r="I56" s="129"/>
      <c r="J56" s="129"/>
    </row>
    <row r="57" spans="2:10" s="9" customFormat="1" ht="44.4" customHeight="1">
      <c r="B57" s="107" t="s">
        <v>2436</v>
      </c>
      <c r="C57" s="108" t="s">
        <v>2358</v>
      </c>
      <c r="D57" s="108" t="s">
        <v>2228</v>
      </c>
      <c r="E57" s="70" t="s">
        <v>3004</v>
      </c>
      <c r="F57" s="86" t="s">
        <v>727</v>
      </c>
      <c r="G57" s="71" t="s">
        <v>1415</v>
      </c>
      <c r="H57" s="86" t="s">
        <v>3064</v>
      </c>
      <c r="I57" s="86" t="s">
        <v>164</v>
      </c>
      <c r="J57" s="81" t="s">
        <v>164</v>
      </c>
    </row>
    <row r="58" spans="2:10" s="9" customFormat="1" ht="69" customHeight="1">
      <c r="B58" s="251" t="s">
        <v>2279</v>
      </c>
      <c r="C58" s="251"/>
      <c r="D58" s="251"/>
      <c r="E58" s="251"/>
      <c r="F58" s="251"/>
      <c r="G58" s="251"/>
      <c r="H58" s="251"/>
      <c r="I58" s="251"/>
      <c r="J58" s="251"/>
    </row>
    <row r="59" spans="2:10" s="9" customFormat="1" ht="117.6" customHeight="1">
      <c r="B59" s="107" t="s">
        <v>2437</v>
      </c>
      <c r="C59" s="108" t="s">
        <v>2357</v>
      </c>
      <c r="D59" s="108" t="s">
        <v>2229</v>
      </c>
      <c r="E59" s="70" t="s">
        <v>3005</v>
      </c>
      <c r="F59" s="86" t="s">
        <v>292</v>
      </c>
      <c r="G59" s="71" t="s">
        <v>1403</v>
      </c>
      <c r="H59" s="86" t="s">
        <v>3065</v>
      </c>
      <c r="I59" s="86" t="s">
        <v>164</v>
      </c>
      <c r="J59" s="81" t="s">
        <v>164</v>
      </c>
    </row>
    <row r="60" spans="2:10" s="9" customFormat="1" ht="26.4" customHeight="1">
      <c r="B60" s="81"/>
      <c r="C60" s="129" t="s">
        <v>2267</v>
      </c>
      <c r="D60" s="129"/>
      <c r="E60" s="129"/>
      <c r="F60" s="129"/>
      <c r="G60" s="129"/>
      <c r="H60" s="129"/>
      <c r="I60" s="129"/>
      <c r="J60" s="129"/>
    </row>
    <row r="61" spans="2:10" s="9" customFormat="1" ht="120" customHeight="1">
      <c r="B61" s="107" t="s">
        <v>2438</v>
      </c>
      <c r="C61" s="108" t="s">
        <v>2356</v>
      </c>
      <c r="D61" s="108" t="s">
        <v>2230</v>
      </c>
      <c r="E61" s="70" t="s">
        <v>3006</v>
      </c>
      <c r="F61" s="86" t="s">
        <v>292</v>
      </c>
      <c r="G61" s="71" t="s">
        <v>3066</v>
      </c>
      <c r="H61" s="86" t="s">
        <v>3064</v>
      </c>
      <c r="I61" s="86" t="s">
        <v>164</v>
      </c>
      <c r="J61" s="81" t="s">
        <v>164</v>
      </c>
    </row>
    <row r="62" spans="2:10" s="9" customFormat="1" ht="69" customHeight="1">
      <c r="B62" s="251" t="s">
        <v>2271</v>
      </c>
      <c r="C62" s="251"/>
      <c r="D62" s="251"/>
      <c r="E62" s="251"/>
      <c r="F62" s="251"/>
      <c r="G62" s="251"/>
      <c r="H62" s="251"/>
      <c r="I62" s="251"/>
      <c r="J62" s="251"/>
    </row>
    <row r="63" spans="2:10" s="9" customFormat="1" ht="39.6" customHeight="1">
      <c r="B63" s="107" t="s">
        <v>2439</v>
      </c>
      <c r="C63" s="108" t="s">
        <v>1442</v>
      </c>
      <c r="D63" s="108" t="s">
        <v>573</v>
      </c>
      <c r="E63" s="70" t="s">
        <v>1443</v>
      </c>
      <c r="F63" s="86" t="s">
        <v>293</v>
      </c>
      <c r="G63" s="71" t="s">
        <v>1415</v>
      </c>
      <c r="H63" s="86" t="s">
        <v>266</v>
      </c>
      <c r="I63" s="86" t="s">
        <v>164</v>
      </c>
      <c r="J63" s="81" t="s">
        <v>164</v>
      </c>
    </row>
    <row r="64" spans="2:10" s="9" customFormat="1" ht="46.35" customHeight="1">
      <c r="B64" s="249" t="s">
        <v>2440</v>
      </c>
      <c r="C64" s="247" t="s">
        <v>1426</v>
      </c>
      <c r="D64" s="247" t="s">
        <v>308</v>
      </c>
      <c r="E64" s="248" t="s">
        <v>1427</v>
      </c>
      <c r="F64" s="246" t="s">
        <v>293</v>
      </c>
      <c r="G64" s="246" t="s">
        <v>1415</v>
      </c>
      <c r="H64" s="246" t="s">
        <v>1406</v>
      </c>
      <c r="I64" s="86" t="s">
        <v>2586</v>
      </c>
      <c r="J64" s="81" t="s">
        <v>1714</v>
      </c>
    </row>
    <row r="65" spans="2:10" s="9" customFormat="1" ht="39" customHeight="1">
      <c r="B65" s="249"/>
      <c r="C65" s="247"/>
      <c r="D65" s="247"/>
      <c r="E65" s="248"/>
      <c r="F65" s="246"/>
      <c r="G65" s="246"/>
      <c r="H65" s="246"/>
      <c r="I65" s="86" t="s">
        <v>2581</v>
      </c>
      <c r="J65" s="81" t="s">
        <v>2584</v>
      </c>
    </row>
    <row r="66" spans="2:10" s="9" customFormat="1" ht="81" customHeight="1">
      <c r="B66" s="249"/>
      <c r="C66" s="247"/>
      <c r="D66" s="247"/>
      <c r="E66" s="248"/>
      <c r="F66" s="246"/>
      <c r="G66" s="246"/>
      <c r="H66" s="246"/>
      <c r="I66" s="86" t="s">
        <v>2582</v>
      </c>
      <c r="J66" s="81" t="s">
        <v>2583</v>
      </c>
    </row>
    <row r="67" spans="2:10" s="9" customFormat="1" ht="39.6" customHeight="1">
      <c r="B67" s="107" t="s">
        <v>2441</v>
      </c>
      <c r="C67" s="112" t="s">
        <v>1444</v>
      </c>
      <c r="D67" s="108" t="s">
        <v>1445</v>
      </c>
      <c r="E67" s="81" t="s">
        <v>1446</v>
      </c>
      <c r="F67" s="86" t="s">
        <v>293</v>
      </c>
      <c r="G67" s="71" t="s">
        <v>1415</v>
      </c>
      <c r="H67" s="86" t="s">
        <v>1416</v>
      </c>
      <c r="I67" s="86" t="s">
        <v>164</v>
      </c>
      <c r="J67" s="81" t="s">
        <v>164</v>
      </c>
    </row>
    <row r="68" spans="2:10" s="8" customFormat="1" ht="120" customHeight="1">
      <c r="B68" s="256" t="s">
        <v>3067</v>
      </c>
      <c r="C68" s="256"/>
      <c r="D68" s="256"/>
      <c r="E68" s="256"/>
      <c r="F68" s="256"/>
      <c r="G68" s="256"/>
      <c r="H68" s="256"/>
      <c r="I68" s="256"/>
      <c r="J68" s="256"/>
    </row>
    <row r="69" spans="2:10" s="61" customFormat="1" ht="52.8">
      <c r="B69" s="154" t="s">
        <v>1977</v>
      </c>
      <c r="C69" s="42" t="s">
        <v>66</v>
      </c>
      <c r="D69" s="50" t="s">
        <v>70</v>
      </c>
      <c r="E69" s="50" t="s">
        <v>72</v>
      </c>
      <c r="F69" s="42" t="s">
        <v>672</v>
      </c>
      <c r="G69" s="42" t="s">
        <v>75</v>
      </c>
      <c r="H69" s="42" t="s">
        <v>77</v>
      </c>
      <c r="I69" s="42" t="s">
        <v>1401</v>
      </c>
      <c r="J69" s="42" t="s">
        <v>79</v>
      </c>
    </row>
    <row r="70" spans="2:10" s="8" customFormat="1" ht="17.399999999999999" customHeight="1">
      <c r="B70" s="249" t="s">
        <v>2037</v>
      </c>
      <c r="C70" s="247" t="s">
        <v>690</v>
      </c>
      <c r="D70" s="247" t="s">
        <v>691</v>
      </c>
      <c r="E70" s="248" t="s">
        <v>2998</v>
      </c>
      <c r="F70" s="246" t="s">
        <v>293</v>
      </c>
      <c r="G70" s="246" t="s">
        <v>1415</v>
      </c>
      <c r="H70" s="246" t="s">
        <v>1450</v>
      </c>
      <c r="I70" s="86" t="s">
        <v>1451</v>
      </c>
      <c r="J70" s="81" t="s">
        <v>1452</v>
      </c>
    </row>
    <row r="71" spans="2:10" s="8" customFormat="1" ht="17.399999999999999" customHeight="1">
      <c r="B71" s="249" t="s">
        <v>1714</v>
      </c>
      <c r="C71" s="247" t="s">
        <v>3061</v>
      </c>
      <c r="D71" s="247" t="s">
        <v>3061</v>
      </c>
      <c r="E71" s="248" t="s">
        <v>3061</v>
      </c>
      <c r="F71" s="246" t="s">
        <v>3061</v>
      </c>
      <c r="G71" s="246" t="s">
        <v>3061</v>
      </c>
      <c r="H71" s="246" t="s">
        <v>3061</v>
      </c>
      <c r="I71" s="86" t="s">
        <v>1453</v>
      </c>
      <c r="J71" s="81" t="s">
        <v>1454</v>
      </c>
    </row>
    <row r="72" spans="2:10" s="8" customFormat="1" ht="17.399999999999999" customHeight="1">
      <c r="B72" s="249" t="s">
        <v>1714</v>
      </c>
      <c r="C72" s="247" t="s">
        <v>3061</v>
      </c>
      <c r="D72" s="247" t="s">
        <v>3061</v>
      </c>
      <c r="E72" s="248" t="s">
        <v>3061</v>
      </c>
      <c r="F72" s="246" t="s">
        <v>3061</v>
      </c>
      <c r="G72" s="246" t="s">
        <v>3061</v>
      </c>
      <c r="H72" s="246" t="s">
        <v>3061</v>
      </c>
      <c r="I72" s="86" t="s">
        <v>1455</v>
      </c>
      <c r="J72" s="81" t="s">
        <v>1456</v>
      </c>
    </row>
    <row r="73" spans="2:10" s="8" customFormat="1" ht="17.399999999999999" customHeight="1">
      <c r="B73" s="249" t="s">
        <v>1714</v>
      </c>
      <c r="C73" s="247" t="s">
        <v>3061</v>
      </c>
      <c r="D73" s="247" t="s">
        <v>3061</v>
      </c>
      <c r="E73" s="248" t="s">
        <v>3061</v>
      </c>
      <c r="F73" s="246" t="s">
        <v>3061</v>
      </c>
      <c r="G73" s="246" t="s">
        <v>3061</v>
      </c>
      <c r="H73" s="246" t="s">
        <v>3061</v>
      </c>
      <c r="I73" s="86" t="s">
        <v>1457</v>
      </c>
      <c r="J73" s="81" t="s">
        <v>1458</v>
      </c>
    </row>
    <row r="74" spans="2:10" s="8" customFormat="1" ht="17.399999999999999" customHeight="1">
      <c r="B74" s="249" t="s">
        <v>2038</v>
      </c>
      <c r="C74" s="247" t="s">
        <v>1459</v>
      </c>
      <c r="D74" s="247" t="s">
        <v>482</v>
      </c>
      <c r="E74" s="266" t="s">
        <v>1460</v>
      </c>
      <c r="F74" s="246" t="s">
        <v>293</v>
      </c>
      <c r="G74" s="246" t="s">
        <v>1415</v>
      </c>
      <c r="H74" s="246" t="s">
        <v>174</v>
      </c>
      <c r="I74" s="87" t="s">
        <v>1461</v>
      </c>
      <c r="J74" s="81" t="s">
        <v>339</v>
      </c>
    </row>
    <row r="75" spans="2:10" s="8" customFormat="1" ht="17.399999999999999" customHeight="1">
      <c r="B75" s="249" t="s">
        <v>1714</v>
      </c>
      <c r="C75" s="247" t="s">
        <v>3061</v>
      </c>
      <c r="D75" s="247" t="s">
        <v>3061</v>
      </c>
      <c r="E75" s="266" t="s">
        <v>3061</v>
      </c>
      <c r="F75" s="246" t="s">
        <v>3061</v>
      </c>
      <c r="G75" s="246" t="s">
        <v>3061</v>
      </c>
      <c r="H75" s="246" t="s">
        <v>3061</v>
      </c>
      <c r="I75" s="87" t="s">
        <v>1462</v>
      </c>
      <c r="J75" s="81" t="s">
        <v>1463</v>
      </c>
    </row>
    <row r="76" spans="2:10" s="8" customFormat="1" ht="17.399999999999999" customHeight="1">
      <c r="B76" s="249" t="s">
        <v>1714</v>
      </c>
      <c r="C76" s="247" t="s">
        <v>3061</v>
      </c>
      <c r="D76" s="247" t="s">
        <v>3061</v>
      </c>
      <c r="E76" s="266" t="s">
        <v>3061</v>
      </c>
      <c r="F76" s="246" t="s">
        <v>3061</v>
      </c>
      <c r="G76" s="246" t="s">
        <v>3061</v>
      </c>
      <c r="H76" s="246" t="s">
        <v>3061</v>
      </c>
      <c r="I76" s="87" t="s">
        <v>1464</v>
      </c>
      <c r="J76" s="81" t="s">
        <v>1465</v>
      </c>
    </row>
    <row r="77" spans="2:10" s="8" customFormat="1" ht="17.399999999999999" customHeight="1">
      <c r="B77" s="249" t="s">
        <v>1714</v>
      </c>
      <c r="C77" s="247" t="s">
        <v>3061</v>
      </c>
      <c r="D77" s="247" t="s">
        <v>3061</v>
      </c>
      <c r="E77" s="266" t="s">
        <v>3061</v>
      </c>
      <c r="F77" s="246" t="s">
        <v>3061</v>
      </c>
      <c r="G77" s="246" t="s">
        <v>3061</v>
      </c>
      <c r="H77" s="246" t="s">
        <v>3061</v>
      </c>
      <c r="I77" s="87" t="s">
        <v>1466</v>
      </c>
      <c r="J77" s="81" t="s">
        <v>1467</v>
      </c>
    </row>
    <row r="78" spans="2:10" s="8" customFormat="1" ht="17.399999999999999" customHeight="1">
      <c r="B78" s="249" t="s">
        <v>1714</v>
      </c>
      <c r="C78" s="247" t="s">
        <v>3061</v>
      </c>
      <c r="D78" s="247" t="s">
        <v>3061</v>
      </c>
      <c r="E78" s="266" t="s">
        <v>3061</v>
      </c>
      <c r="F78" s="246" t="s">
        <v>3061</v>
      </c>
      <c r="G78" s="246" t="s">
        <v>3061</v>
      </c>
      <c r="H78" s="246" t="s">
        <v>3061</v>
      </c>
      <c r="I78" s="87" t="s">
        <v>1468</v>
      </c>
      <c r="J78" s="81" t="s">
        <v>1469</v>
      </c>
    </row>
    <row r="79" spans="2:10" s="8" customFormat="1" ht="17.399999999999999" customHeight="1">
      <c r="B79" s="249" t="s">
        <v>1714</v>
      </c>
      <c r="C79" s="247" t="s">
        <v>3061</v>
      </c>
      <c r="D79" s="247" t="s">
        <v>3061</v>
      </c>
      <c r="E79" s="266" t="s">
        <v>3061</v>
      </c>
      <c r="F79" s="246" t="s">
        <v>3061</v>
      </c>
      <c r="G79" s="246" t="s">
        <v>3061</v>
      </c>
      <c r="H79" s="246" t="s">
        <v>3061</v>
      </c>
      <c r="I79" s="87" t="s">
        <v>1405</v>
      </c>
      <c r="J79" s="81" t="s">
        <v>1470</v>
      </c>
    </row>
    <row r="80" spans="2:10" s="8" customFormat="1" ht="17.399999999999999" customHeight="1">
      <c r="B80" s="249" t="s">
        <v>1714</v>
      </c>
      <c r="C80" s="247" t="s">
        <v>3061</v>
      </c>
      <c r="D80" s="247" t="s">
        <v>3061</v>
      </c>
      <c r="E80" s="266" t="s">
        <v>3061</v>
      </c>
      <c r="F80" s="246" t="s">
        <v>3061</v>
      </c>
      <c r="G80" s="246" t="s">
        <v>3061</v>
      </c>
      <c r="H80" s="246" t="s">
        <v>3061</v>
      </c>
      <c r="I80" s="87" t="s">
        <v>1471</v>
      </c>
      <c r="J80" s="81" t="s">
        <v>1472</v>
      </c>
    </row>
    <row r="81" spans="2:10" s="8" customFormat="1" ht="17.399999999999999" customHeight="1">
      <c r="B81" s="249" t="s">
        <v>1714</v>
      </c>
      <c r="C81" s="247" t="s">
        <v>3061</v>
      </c>
      <c r="D81" s="247" t="s">
        <v>3061</v>
      </c>
      <c r="E81" s="266" t="s">
        <v>3061</v>
      </c>
      <c r="F81" s="246" t="s">
        <v>3061</v>
      </c>
      <c r="G81" s="246" t="s">
        <v>3061</v>
      </c>
      <c r="H81" s="246" t="s">
        <v>3061</v>
      </c>
      <c r="I81" s="87" t="s">
        <v>1473</v>
      </c>
      <c r="J81" s="81" t="s">
        <v>1474</v>
      </c>
    </row>
    <row r="82" spans="2:10" s="8" customFormat="1" ht="17.399999999999999" customHeight="1">
      <c r="B82" s="249" t="s">
        <v>1714</v>
      </c>
      <c r="C82" s="247" t="s">
        <v>3061</v>
      </c>
      <c r="D82" s="247" t="s">
        <v>3061</v>
      </c>
      <c r="E82" s="266" t="s">
        <v>3061</v>
      </c>
      <c r="F82" s="246" t="s">
        <v>3061</v>
      </c>
      <c r="G82" s="246" t="s">
        <v>3061</v>
      </c>
      <c r="H82" s="246" t="s">
        <v>3061</v>
      </c>
      <c r="I82" s="87" t="s">
        <v>1475</v>
      </c>
      <c r="J82" s="81" t="s">
        <v>1476</v>
      </c>
    </row>
    <row r="83" spans="2:10" s="8" customFormat="1" ht="17.399999999999999" customHeight="1">
      <c r="B83" s="249" t="s">
        <v>1714</v>
      </c>
      <c r="C83" s="247" t="s">
        <v>3061</v>
      </c>
      <c r="D83" s="247" t="s">
        <v>3061</v>
      </c>
      <c r="E83" s="266" t="s">
        <v>3061</v>
      </c>
      <c r="F83" s="246" t="s">
        <v>3061</v>
      </c>
      <c r="G83" s="246" t="s">
        <v>3061</v>
      </c>
      <c r="H83" s="246" t="s">
        <v>3061</v>
      </c>
      <c r="I83" s="87" t="s">
        <v>1477</v>
      </c>
      <c r="J83" s="81" t="s">
        <v>1478</v>
      </c>
    </row>
    <row r="84" spans="2:10" s="8" customFormat="1" ht="17.399999999999999" customHeight="1">
      <c r="B84" s="249" t="s">
        <v>1714</v>
      </c>
      <c r="C84" s="247" t="s">
        <v>3061</v>
      </c>
      <c r="D84" s="247" t="s">
        <v>3061</v>
      </c>
      <c r="E84" s="266" t="s">
        <v>3061</v>
      </c>
      <c r="F84" s="246" t="s">
        <v>3061</v>
      </c>
      <c r="G84" s="246" t="s">
        <v>3061</v>
      </c>
      <c r="H84" s="246" t="s">
        <v>3061</v>
      </c>
      <c r="I84" s="87" t="s">
        <v>1479</v>
      </c>
      <c r="J84" s="81" t="s">
        <v>1480</v>
      </c>
    </row>
    <row r="85" spans="2:10" s="8" customFormat="1" ht="17.399999999999999" customHeight="1">
      <c r="B85" s="249" t="s">
        <v>1714</v>
      </c>
      <c r="C85" s="247" t="s">
        <v>3061</v>
      </c>
      <c r="D85" s="247" t="s">
        <v>3061</v>
      </c>
      <c r="E85" s="266" t="s">
        <v>3061</v>
      </c>
      <c r="F85" s="246" t="s">
        <v>3061</v>
      </c>
      <c r="G85" s="246" t="s">
        <v>3061</v>
      </c>
      <c r="H85" s="246" t="s">
        <v>3061</v>
      </c>
      <c r="I85" s="87" t="s">
        <v>292</v>
      </c>
      <c r="J85" s="81" t="s">
        <v>1481</v>
      </c>
    </row>
    <row r="86" spans="2:10" s="8" customFormat="1" ht="17.399999999999999" customHeight="1">
      <c r="B86" s="249" t="s">
        <v>1714</v>
      </c>
      <c r="C86" s="247" t="s">
        <v>3061</v>
      </c>
      <c r="D86" s="247" t="s">
        <v>3061</v>
      </c>
      <c r="E86" s="266" t="s">
        <v>3061</v>
      </c>
      <c r="F86" s="246" t="s">
        <v>3061</v>
      </c>
      <c r="G86" s="246" t="s">
        <v>3061</v>
      </c>
      <c r="H86" s="246" t="s">
        <v>3061</v>
      </c>
      <c r="I86" s="87" t="s">
        <v>1482</v>
      </c>
      <c r="J86" s="81" t="s">
        <v>1483</v>
      </c>
    </row>
    <row r="87" spans="2:10" s="8" customFormat="1" ht="17.399999999999999" customHeight="1">
      <c r="B87" s="249" t="s">
        <v>1714</v>
      </c>
      <c r="C87" s="247" t="s">
        <v>3061</v>
      </c>
      <c r="D87" s="247" t="s">
        <v>3061</v>
      </c>
      <c r="E87" s="266" t="s">
        <v>3061</v>
      </c>
      <c r="F87" s="246" t="s">
        <v>3061</v>
      </c>
      <c r="G87" s="246" t="s">
        <v>3061</v>
      </c>
      <c r="H87" s="246" t="s">
        <v>3061</v>
      </c>
      <c r="I87" s="87" t="s">
        <v>1484</v>
      </c>
      <c r="J87" s="81" t="s">
        <v>1485</v>
      </c>
    </row>
    <row r="88" spans="2:10" s="8" customFormat="1" ht="17.399999999999999" customHeight="1">
      <c r="B88" s="249" t="s">
        <v>1714</v>
      </c>
      <c r="C88" s="247" t="s">
        <v>3061</v>
      </c>
      <c r="D88" s="247" t="s">
        <v>3061</v>
      </c>
      <c r="E88" s="266" t="s">
        <v>3061</v>
      </c>
      <c r="F88" s="246" t="s">
        <v>3061</v>
      </c>
      <c r="G88" s="246" t="s">
        <v>3061</v>
      </c>
      <c r="H88" s="246" t="s">
        <v>3061</v>
      </c>
      <c r="I88" s="87" t="s">
        <v>293</v>
      </c>
      <c r="J88" s="81" t="s">
        <v>1486</v>
      </c>
    </row>
    <row r="89" spans="2:10" s="8" customFormat="1" ht="17.399999999999999" customHeight="1">
      <c r="B89" s="249" t="s">
        <v>1714</v>
      </c>
      <c r="C89" s="247" t="s">
        <v>3061</v>
      </c>
      <c r="D89" s="247" t="s">
        <v>3061</v>
      </c>
      <c r="E89" s="266" t="s">
        <v>3061</v>
      </c>
      <c r="F89" s="246" t="s">
        <v>3061</v>
      </c>
      <c r="G89" s="246" t="s">
        <v>3061</v>
      </c>
      <c r="H89" s="246" t="s">
        <v>3061</v>
      </c>
      <c r="I89" s="87" t="s">
        <v>1487</v>
      </c>
      <c r="J89" s="81" t="s">
        <v>1488</v>
      </c>
    </row>
    <row r="90" spans="2:10" s="8" customFormat="1" ht="17.399999999999999" customHeight="1">
      <c r="B90" s="249" t="s">
        <v>1714</v>
      </c>
      <c r="C90" s="247" t="s">
        <v>3061</v>
      </c>
      <c r="D90" s="247" t="s">
        <v>3061</v>
      </c>
      <c r="E90" s="266" t="s">
        <v>3061</v>
      </c>
      <c r="F90" s="246" t="s">
        <v>3061</v>
      </c>
      <c r="G90" s="246" t="s">
        <v>3061</v>
      </c>
      <c r="H90" s="246" t="s">
        <v>3061</v>
      </c>
      <c r="I90" s="87" t="s">
        <v>1489</v>
      </c>
      <c r="J90" s="81" t="s">
        <v>1490</v>
      </c>
    </row>
    <row r="91" spans="2:10" s="8" customFormat="1" ht="17.399999999999999" customHeight="1">
      <c r="B91" s="249" t="s">
        <v>1714</v>
      </c>
      <c r="C91" s="247" t="s">
        <v>3061</v>
      </c>
      <c r="D91" s="247" t="s">
        <v>3061</v>
      </c>
      <c r="E91" s="266" t="s">
        <v>3061</v>
      </c>
      <c r="F91" s="246" t="s">
        <v>3061</v>
      </c>
      <c r="G91" s="246" t="s">
        <v>3061</v>
      </c>
      <c r="H91" s="246" t="s">
        <v>3061</v>
      </c>
      <c r="I91" s="87" t="s">
        <v>1411</v>
      </c>
      <c r="J91" s="81" t="s">
        <v>1491</v>
      </c>
    </row>
    <row r="92" spans="2:10" s="8" customFormat="1" ht="130.65" customHeight="1">
      <c r="B92" s="107" t="s">
        <v>2039</v>
      </c>
      <c r="C92" s="112" t="s">
        <v>674</v>
      </c>
      <c r="D92" s="112" t="s">
        <v>675</v>
      </c>
      <c r="E92" s="45" t="s">
        <v>1492</v>
      </c>
      <c r="F92" s="84" t="s">
        <v>1457</v>
      </c>
      <c r="G92" s="84" t="s">
        <v>1415</v>
      </c>
      <c r="H92" s="84" t="s">
        <v>1493</v>
      </c>
      <c r="I92" s="87" t="s">
        <v>164</v>
      </c>
      <c r="J92" s="81" t="s">
        <v>164</v>
      </c>
    </row>
    <row r="93" spans="2:10" s="8" customFormat="1" ht="100.65" customHeight="1">
      <c r="B93" s="107" t="s">
        <v>2027</v>
      </c>
      <c r="C93" s="108" t="s">
        <v>1494</v>
      </c>
      <c r="D93" s="108" t="s">
        <v>1495</v>
      </c>
      <c r="E93" s="81" t="s">
        <v>1496</v>
      </c>
      <c r="F93" s="86" t="s">
        <v>293</v>
      </c>
      <c r="G93" s="86" t="s">
        <v>1415</v>
      </c>
      <c r="H93" s="86" t="s">
        <v>246</v>
      </c>
      <c r="I93" s="86" t="s">
        <v>164</v>
      </c>
      <c r="J93" s="81" t="s">
        <v>164</v>
      </c>
    </row>
    <row r="94" spans="2:10" s="49" customFormat="1" ht="52.65" customHeight="1">
      <c r="B94" s="107" t="s">
        <v>2040</v>
      </c>
      <c r="C94" s="108" t="s">
        <v>1498</v>
      </c>
      <c r="D94" s="110" t="s">
        <v>918</v>
      </c>
      <c r="E94" s="81" t="s">
        <v>1728</v>
      </c>
      <c r="F94" s="71" t="s">
        <v>293</v>
      </c>
      <c r="G94" s="86" t="s">
        <v>1415</v>
      </c>
      <c r="H94" s="86" t="s">
        <v>246</v>
      </c>
      <c r="I94" s="86" t="s">
        <v>164</v>
      </c>
      <c r="J94" s="81" t="s">
        <v>164</v>
      </c>
    </row>
    <row r="95" spans="2:10" s="47" customFormat="1" ht="78" customHeight="1">
      <c r="B95" s="107" t="s">
        <v>2123</v>
      </c>
      <c r="C95" s="110" t="s">
        <v>1499</v>
      </c>
      <c r="D95" s="110" t="s">
        <v>916</v>
      </c>
      <c r="E95" s="81" t="s">
        <v>1500</v>
      </c>
      <c r="F95" s="71" t="s">
        <v>293</v>
      </c>
      <c r="G95" s="86" t="s">
        <v>1415</v>
      </c>
      <c r="H95" s="86" t="s">
        <v>246</v>
      </c>
      <c r="I95" s="86" t="s">
        <v>164</v>
      </c>
      <c r="J95" s="81" t="s">
        <v>164</v>
      </c>
    </row>
    <row r="96" spans="2:10" s="49" customFormat="1" ht="76.650000000000006" customHeight="1">
      <c r="B96" s="107" t="s">
        <v>2041</v>
      </c>
      <c r="C96" s="108" t="s">
        <v>1501</v>
      </c>
      <c r="D96" s="110" t="s">
        <v>1502</v>
      </c>
      <c r="E96" s="70" t="s">
        <v>3025</v>
      </c>
      <c r="F96" s="71" t="s">
        <v>293</v>
      </c>
      <c r="G96" s="86" t="s">
        <v>1415</v>
      </c>
      <c r="H96" s="86" t="s">
        <v>246</v>
      </c>
      <c r="I96" s="86" t="s">
        <v>164</v>
      </c>
      <c r="J96" s="81" t="s">
        <v>164</v>
      </c>
    </row>
    <row r="97" spans="2:10" s="8" customFormat="1" ht="20.399999999999999" customHeight="1">
      <c r="B97" s="249" t="s">
        <v>2442</v>
      </c>
      <c r="C97" s="247" t="s">
        <v>2745</v>
      </c>
      <c r="D97" s="247" t="s">
        <v>1504</v>
      </c>
      <c r="E97" s="248" t="s">
        <v>2953</v>
      </c>
      <c r="F97" s="246" t="s">
        <v>293</v>
      </c>
      <c r="G97" s="246" t="s">
        <v>1415</v>
      </c>
      <c r="H97" s="246" t="s">
        <v>1450</v>
      </c>
      <c r="I97" s="84" t="s">
        <v>1461</v>
      </c>
      <c r="J97" s="81" t="s">
        <v>1506</v>
      </c>
    </row>
    <row r="98" spans="2:10" s="8" customFormat="1" ht="20.399999999999999" customHeight="1">
      <c r="B98" s="249" t="s">
        <v>1714</v>
      </c>
      <c r="C98" s="247" t="s">
        <v>3061</v>
      </c>
      <c r="D98" s="247" t="s">
        <v>3061</v>
      </c>
      <c r="E98" s="248" t="s">
        <v>3061</v>
      </c>
      <c r="F98" s="246" t="s">
        <v>3061</v>
      </c>
      <c r="G98" s="246" t="s">
        <v>3061</v>
      </c>
      <c r="H98" s="246" t="s">
        <v>3061</v>
      </c>
      <c r="I98" s="84" t="s">
        <v>1462</v>
      </c>
      <c r="J98" s="81" t="s">
        <v>1507</v>
      </c>
    </row>
    <row r="99" spans="2:10" s="8" customFormat="1" ht="20.399999999999999" customHeight="1">
      <c r="B99" s="249" t="s">
        <v>1714</v>
      </c>
      <c r="C99" s="247" t="s">
        <v>3061</v>
      </c>
      <c r="D99" s="247" t="s">
        <v>3061</v>
      </c>
      <c r="E99" s="248" t="s">
        <v>3061</v>
      </c>
      <c r="F99" s="246" t="s">
        <v>3061</v>
      </c>
      <c r="G99" s="246" t="s">
        <v>3061</v>
      </c>
      <c r="H99" s="246" t="s">
        <v>3061</v>
      </c>
      <c r="I99" s="84" t="s">
        <v>1464</v>
      </c>
      <c r="J99" s="81" t="s">
        <v>1508</v>
      </c>
    </row>
    <row r="100" spans="2:10" s="8" customFormat="1" ht="20.399999999999999" customHeight="1">
      <c r="B100" s="249" t="s">
        <v>1714</v>
      </c>
      <c r="C100" s="247" t="s">
        <v>3061</v>
      </c>
      <c r="D100" s="247" t="s">
        <v>3061</v>
      </c>
      <c r="E100" s="248" t="s">
        <v>3061</v>
      </c>
      <c r="F100" s="246" t="s">
        <v>3061</v>
      </c>
      <c r="G100" s="246" t="s">
        <v>3061</v>
      </c>
      <c r="H100" s="246" t="s">
        <v>3061</v>
      </c>
      <c r="I100" s="84" t="s">
        <v>1466</v>
      </c>
      <c r="J100" s="81" t="s">
        <v>1729</v>
      </c>
    </row>
    <row r="101" spans="2:10" s="8" customFormat="1" ht="31.65" customHeight="1">
      <c r="B101" s="249" t="s">
        <v>1714</v>
      </c>
      <c r="C101" s="247" t="s">
        <v>3061</v>
      </c>
      <c r="D101" s="247" t="s">
        <v>3061</v>
      </c>
      <c r="E101" s="248" t="s">
        <v>3061</v>
      </c>
      <c r="F101" s="246" t="s">
        <v>3061</v>
      </c>
      <c r="G101" s="246" t="s">
        <v>3061</v>
      </c>
      <c r="H101" s="246" t="s">
        <v>3061</v>
      </c>
      <c r="I101" s="84" t="s">
        <v>1468</v>
      </c>
      <c r="J101" s="81" t="s">
        <v>1509</v>
      </c>
    </row>
    <row r="102" spans="2:10" s="8" customFormat="1" ht="20.399999999999999" customHeight="1">
      <c r="B102" s="249" t="s">
        <v>1714</v>
      </c>
      <c r="C102" s="247" t="s">
        <v>3061</v>
      </c>
      <c r="D102" s="247" t="s">
        <v>3061</v>
      </c>
      <c r="E102" s="248" t="s">
        <v>3061</v>
      </c>
      <c r="F102" s="246" t="s">
        <v>3061</v>
      </c>
      <c r="G102" s="246" t="s">
        <v>3061</v>
      </c>
      <c r="H102" s="246" t="s">
        <v>3061</v>
      </c>
      <c r="I102" s="84" t="s">
        <v>1405</v>
      </c>
      <c r="J102" s="81" t="s">
        <v>1510</v>
      </c>
    </row>
    <row r="103" spans="2:10" s="8" customFormat="1" ht="20.399999999999999" customHeight="1">
      <c r="B103" s="249" t="s">
        <v>1714</v>
      </c>
      <c r="C103" s="247" t="s">
        <v>3061</v>
      </c>
      <c r="D103" s="247" t="s">
        <v>3061</v>
      </c>
      <c r="E103" s="248" t="s">
        <v>3061</v>
      </c>
      <c r="F103" s="246" t="s">
        <v>3061</v>
      </c>
      <c r="G103" s="246" t="s">
        <v>3061</v>
      </c>
      <c r="H103" s="246" t="s">
        <v>3061</v>
      </c>
      <c r="I103" s="87" t="s">
        <v>1484</v>
      </c>
      <c r="J103" s="81" t="s">
        <v>1511</v>
      </c>
    </row>
    <row r="104" spans="2:10" s="8" customFormat="1" ht="20.399999999999999" customHeight="1">
      <c r="B104" s="249" t="s">
        <v>1714</v>
      </c>
      <c r="C104" s="247" t="s">
        <v>3061</v>
      </c>
      <c r="D104" s="247" t="s">
        <v>3061</v>
      </c>
      <c r="E104" s="248" t="s">
        <v>3061</v>
      </c>
      <c r="F104" s="246" t="s">
        <v>3061</v>
      </c>
      <c r="G104" s="246" t="s">
        <v>3061</v>
      </c>
      <c r="H104" s="246" t="s">
        <v>3061</v>
      </c>
      <c r="I104" s="87">
        <v>9</v>
      </c>
      <c r="J104" s="81" t="s">
        <v>1512</v>
      </c>
    </row>
    <row r="105" spans="2:10" s="8" customFormat="1" ht="120" customHeight="1">
      <c r="B105" s="256" t="s">
        <v>3068</v>
      </c>
      <c r="C105" s="256"/>
      <c r="D105" s="256"/>
      <c r="E105" s="256"/>
      <c r="F105" s="256"/>
      <c r="G105" s="256"/>
      <c r="H105" s="256"/>
      <c r="I105" s="256"/>
      <c r="J105" s="256"/>
    </row>
    <row r="106" spans="2:10" s="61" customFormat="1" ht="52.65" customHeight="1">
      <c r="B106" s="154" t="s">
        <v>1977</v>
      </c>
      <c r="C106" s="42" t="s">
        <v>66</v>
      </c>
      <c r="D106" s="50" t="s">
        <v>70</v>
      </c>
      <c r="E106" s="50" t="s">
        <v>72</v>
      </c>
      <c r="F106" s="42" t="s">
        <v>672</v>
      </c>
      <c r="G106" s="42" t="s">
        <v>75</v>
      </c>
      <c r="H106" s="42" t="s">
        <v>77</v>
      </c>
      <c r="I106" s="42" t="s">
        <v>1401</v>
      </c>
      <c r="J106" s="42" t="s">
        <v>79</v>
      </c>
    </row>
    <row r="107" spans="2:10" s="47" customFormat="1" ht="67.349999999999994" customHeight="1">
      <c r="B107" s="107" t="s">
        <v>2124</v>
      </c>
      <c r="C107" s="113" t="s">
        <v>2259</v>
      </c>
      <c r="D107" s="110" t="s">
        <v>2258</v>
      </c>
      <c r="E107" s="70" t="s">
        <v>2260</v>
      </c>
      <c r="F107" s="71" t="s">
        <v>292</v>
      </c>
      <c r="G107" s="71" t="s">
        <v>1403</v>
      </c>
      <c r="H107" s="71" t="s">
        <v>246</v>
      </c>
      <c r="I107" s="86" t="s">
        <v>164</v>
      </c>
      <c r="J107" s="81" t="s">
        <v>164</v>
      </c>
    </row>
    <row r="108" spans="2:10" s="47" customFormat="1" ht="70.349999999999994" customHeight="1">
      <c r="B108" s="107" t="s">
        <v>2125</v>
      </c>
      <c r="C108" s="113" t="s">
        <v>2251</v>
      </c>
      <c r="D108" s="113" t="s">
        <v>2250</v>
      </c>
      <c r="E108" s="70" t="s">
        <v>2252</v>
      </c>
      <c r="F108" s="71" t="s">
        <v>292</v>
      </c>
      <c r="G108" s="71" t="s">
        <v>1403</v>
      </c>
      <c r="H108" s="71" t="s">
        <v>2643</v>
      </c>
      <c r="I108" s="86" t="s">
        <v>164</v>
      </c>
      <c r="J108" s="81" t="s">
        <v>164</v>
      </c>
    </row>
    <row r="109" spans="2:10" s="8" customFormat="1" ht="120" customHeight="1">
      <c r="B109" s="256" t="s">
        <v>3069</v>
      </c>
      <c r="C109" s="256"/>
      <c r="D109" s="256"/>
      <c r="E109" s="256"/>
      <c r="F109" s="256"/>
      <c r="G109" s="256"/>
      <c r="H109" s="256"/>
      <c r="I109" s="256"/>
      <c r="J109" s="256"/>
    </row>
    <row r="110" spans="2:10" s="61" customFormat="1" ht="52.65" customHeight="1">
      <c r="B110" s="154" t="s">
        <v>1977</v>
      </c>
      <c r="C110" s="42" t="s">
        <v>66</v>
      </c>
      <c r="D110" s="50" t="s">
        <v>70</v>
      </c>
      <c r="E110" s="50" t="s">
        <v>72</v>
      </c>
      <c r="F110" s="42" t="s">
        <v>672</v>
      </c>
      <c r="G110" s="42" t="s">
        <v>75</v>
      </c>
      <c r="H110" s="42" t="s">
        <v>77</v>
      </c>
      <c r="I110" s="42" t="s">
        <v>1401</v>
      </c>
      <c r="J110" s="42" t="s">
        <v>79</v>
      </c>
    </row>
    <row r="111" spans="2:10" s="47" customFormat="1" ht="91.35" customHeight="1">
      <c r="B111" s="107" t="s">
        <v>2042</v>
      </c>
      <c r="C111" s="113" t="s">
        <v>2809</v>
      </c>
      <c r="D111" s="113" t="s">
        <v>2802</v>
      </c>
      <c r="E111" s="45" t="s">
        <v>2810</v>
      </c>
      <c r="F111" s="71" t="s">
        <v>293</v>
      </c>
      <c r="G111" s="71" t="s">
        <v>1415</v>
      </c>
      <c r="H111" s="86" t="s">
        <v>2643</v>
      </c>
      <c r="I111" s="86" t="s">
        <v>164</v>
      </c>
      <c r="J111" s="81" t="s">
        <v>164</v>
      </c>
    </row>
    <row r="112" spans="2:10" s="47" customFormat="1" ht="91.35" customHeight="1">
      <c r="B112" s="107" t="s">
        <v>2043</v>
      </c>
      <c r="C112" s="113" t="s">
        <v>2664</v>
      </c>
      <c r="D112" s="113" t="s">
        <v>1972</v>
      </c>
      <c r="E112" s="45" t="s">
        <v>2378</v>
      </c>
      <c r="F112" s="71" t="s">
        <v>293</v>
      </c>
      <c r="G112" s="71" t="s">
        <v>1415</v>
      </c>
      <c r="H112" s="86" t="s">
        <v>2643</v>
      </c>
      <c r="I112" s="86" t="s">
        <v>164</v>
      </c>
      <c r="J112" s="81" t="s">
        <v>164</v>
      </c>
    </row>
    <row r="113" spans="2:10" s="47" customFormat="1" ht="84" customHeight="1">
      <c r="B113" s="109" t="s">
        <v>2044</v>
      </c>
      <c r="C113" s="110" t="s">
        <v>659</v>
      </c>
      <c r="D113" s="110" t="s">
        <v>661</v>
      </c>
      <c r="E113" s="70" t="s">
        <v>1518</v>
      </c>
      <c r="F113" s="71" t="s">
        <v>292</v>
      </c>
      <c r="G113" s="71" t="s">
        <v>1403</v>
      </c>
      <c r="H113" s="71" t="s">
        <v>169</v>
      </c>
      <c r="I113" s="84" t="s">
        <v>2091</v>
      </c>
      <c r="J113" s="89" t="s">
        <v>2785</v>
      </c>
    </row>
    <row r="114" spans="2:10" s="9" customFormat="1" ht="120" customHeight="1">
      <c r="B114" s="256" t="s">
        <v>3070</v>
      </c>
      <c r="C114" s="256"/>
      <c r="D114" s="256"/>
      <c r="E114" s="256"/>
      <c r="F114" s="256"/>
      <c r="G114" s="256"/>
      <c r="H114" s="256"/>
      <c r="I114" s="256"/>
      <c r="J114" s="256"/>
    </row>
    <row r="115" spans="2:10" s="60" customFormat="1" ht="52.65" customHeight="1">
      <c r="B115" s="154" t="s">
        <v>1977</v>
      </c>
      <c r="C115" s="42" t="s">
        <v>66</v>
      </c>
      <c r="D115" s="50" t="s">
        <v>70</v>
      </c>
      <c r="E115" s="50" t="s">
        <v>72</v>
      </c>
      <c r="F115" s="42" t="s">
        <v>672</v>
      </c>
      <c r="G115" s="42" t="s">
        <v>75</v>
      </c>
      <c r="H115" s="42" t="s">
        <v>77</v>
      </c>
      <c r="I115" s="42" t="s">
        <v>1401</v>
      </c>
      <c r="J115" s="42" t="s">
        <v>79</v>
      </c>
    </row>
    <row r="116" spans="2:10" s="9" customFormat="1" ht="41.4" customHeight="1">
      <c r="B116" s="249" t="s">
        <v>2045</v>
      </c>
      <c r="C116" s="247" t="s">
        <v>1520</v>
      </c>
      <c r="D116" s="247" t="s">
        <v>1521</v>
      </c>
      <c r="E116" s="248" t="s">
        <v>1522</v>
      </c>
      <c r="F116" s="246" t="s">
        <v>727</v>
      </c>
      <c r="G116" s="246" t="s">
        <v>1415</v>
      </c>
      <c r="H116" s="246" t="s">
        <v>1523</v>
      </c>
      <c r="I116" s="86" t="s">
        <v>2586</v>
      </c>
      <c r="J116" s="81" t="s">
        <v>1714</v>
      </c>
    </row>
    <row r="117" spans="2:10" s="9" customFormat="1" ht="41.4" customHeight="1">
      <c r="B117" s="249"/>
      <c r="C117" s="247"/>
      <c r="D117" s="247"/>
      <c r="E117" s="248"/>
      <c r="F117" s="246"/>
      <c r="G117" s="246"/>
      <c r="H117" s="246"/>
      <c r="I117" s="86" t="s">
        <v>2587</v>
      </c>
      <c r="J117" s="81" t="s">
        <v>2589</v>
      </c>
    </row>
    <row r="118" spans="2:10" s="9" customFormat="1" ht="41.4" customHeight="1">
      <c r="B118" s="249"/>
      <c r="C118" s="247"/>
      <c r="D118" s="247"/>
      <c r="E118" s="248"/>
      <c r="F118" s="246"/>
      <c r="G118" s="246"/>
      <c r="H118" s="246"/>
      <c r="I118" s="86" t="s">
        <v>2588</v>
      </c>
      <c r="J118" s="81" t="s">
        <v>2590</v>
      </c>
    </row>
    <row r="119" spans="2:10" s="9" customFormat="1" ht="37.65" customHeight="1">
      <c r="B119" s="249" t="s">
        <v>2046</v>
      </c>
      <c r="C119" s="247" t="s">
        <v>2233</v>
      </c>
      <c r="D119" s="247" t="s">
        <v>2232</v>
      </c>
      <c r="E119" s="248" t="s">
        <v>2234</v>
      </c>
      <c r="F119" s="246" t="s">
        <v>293</v>
      </c>
      <c r="G119" s="246" t="s">
        <v>1415</v>
      </c>
      <c r="H119" s="246" t="s">
        <v>2235</v>
      </c>
      <c r="I119" s="86" t="s">
        <v>2586</v>
      </c>
      <c r="J119" s="81" t="s">
        <v>1714</v>
      </c>
    </row>
    <row r="120" spans="2:10" s="9" customFormat="1" ht="30" customHeight="1">
      <c r="B120" s="249"/>
      <c r="C120" s="247"/>
      <c r="D120" s="247"/>
      <c r="E120" s="248"/>
      <c r="F120" s="246"/>
      <c r="G120" s="246"/>
      <c r="H120" s="246"/>
      <c r="I120" s="86" t="s">
        <v>2591</v>
      </c>
      <c r="J120" s="81" t="s">
        <v>2594</v>
      </c>
    </row>
    <row r="121" spans="2:10" s="9" customFormat="1" ht="30" customHeight="1">
      <c r="B121" s="249"/>
      <c r="C121" s="247"/>
      <c r="D121" s="247"/>
      <c r="E121" s="248"/>
      <c r="F121" s="246"/>
      <c r="G121" s="246"/>
      <c r="H121" s="246"/>
      <c r="I121" s="86" t="s">
        <v>2592</v>
      </c>
      <c r="J121" s="81" t="s">
        <v>2595</v>
      </c>
    </row>
    <row r="122" spans="2:10" s="9" customFormat="1" ht="30" customHeight="1">
      <c r="B122" s="249"/>
      <c r="C122" s="247"/>
      <c r="D122" s="247"/>
      <c r="E122" s="248"/>
      <c r="F122" s="246"/>
      <c r="G122" s="246"/>
      <c r="H122" s="246"/>
      <c r="I122" s="86" t="s">
        <v>2593</v>
      </c>
      <c r="J122" s="81" t="s">
        <v>2596</v>
      </c>
    </row>
    <row r="123" spans="2:10" s="9" customFormat="1" ht="120" customHeight="1">
      <c r="B123" s="256" t="s">
        <v>3071</v>
      </c>
      <c r="C123" s="256"/>
      <c r="D123" s="256"/>
      <c r="E123" s="256"/>
      <c r="F123" s="256"/>
      <c r="G123" s="256"/>
      <c r="H123" s="256"/>
      <c r="I123" s="256"/>
      <c r="J123" s="256"/>
    </row>
    <row r="124" spans="2:10" s="60" customFormat="1" ht="52.65" customHeight="1">
      <c r="B124" s="154" t="s">
        <v>1977</v>
      </c>
      <c r="C124" s="42" t="s">
        <v>66</v>
      </c>
      <c r="D124" s="50" t="s">
        <v>70</v>
      </c>
      <c r="E124" s="50" t="s">
        <v>72</v>
      </c>
      <c r="F124" s="42" t="s">
        <v>672</v>
      </c>
      <c r="G124" s="42" t="s">
        <v>75</v>
      </c>
      <c r="H124" s="42" t="s">
        <v>77</v>
      </c>
      <c r="I124" s="42" t="s">
        <v>1401</v>
      </c>
      <c r="J124" s="42" t="s">
        <v>79</v>
      </c>
    </row>
    <row r="125" spans="2:10" s="9" customFormat="1" ht="43.35" customHeight="1">
      <c r="B125" s="249" t="s">
        <v>2047</v>
      </c>
      <c r="C125" s="247" t="s">
        <v>2253</v>
      </c>
      <c r="D125" s="247" t="s">
        <v>317</v>
      </c>
      <c r="E125" s="248" t="s">
        <v>2254</v>
      </c>
      <c r="F125" s="246" t="s">
        <v>292</v>
      </c>
      <c r="G125" s="246" t="s">
        <v>1403</v>
      </c>
      <c r="H125" s="246" t="s">
        <v>1525</v>
      </c>
      <c r="I125" s="86" t="s">
        <v>2586</v>
      </c>
      <c r="J125" s="81" t="s">
        <v>1714</v>
      </c>
    </row>
    <row r="126" spans="2:10" s="9" customFormat="1" ht="39" customHeight="1">
      <c r="B126" s="249"/>
      <c r="C126" s="247"/>
      <c r="D126" s="247"/>
      <c r="E126" s="248"/>
      <c r="F126" s="246"/>
      <c r="G126" s="246"/>
      <c r="H126" s="246"/>
      <c r="I126" s="86" t="s">
        <v>2597</v>
      </c>
      <c r="J126" s="81" t="s">
        <v>2743</v>
      </c>
    </row>
    <row r="127" spans="2:10" s="9" customFormat="1" ht="39" customHeight="1">
      <c r="B127" s="249"/>
      <c r="C127" s="247"/>
      <c r="D127" s="247"/>
      <c r="E127" s="248"/>
      <c r="F127" s="246"/>
      <c r="G127" s="246"/>
      <c r="H127" s="246"/>
      <c r="I127" s="86">
        <v>89999</v>
      </c>
      <c r="J127" s="81" t="s">
        <v>2598</v>
      </c>
    </row>
    <row r="128" spans="2:10" s="9" customFormat="1" ht="39" customHeight="1">
      <c r="B128" s="249"/>
      <c r="C128" s="247"/>
      <c r="D128" s="247"/>
      <c r="E128" s="248"/>
      <c r="F128" s="246"/>
      <c r="G128" s="246"/>
      <c r="H128" s="246"/>
      <c r="I128" s="86">
        <v>89997</v>
      </c>
      <c r="J128" s="81" t="s">
        <v>2599</v>
      </c>
    </row>
    <row r="129" spans="1:10" s="9" customFormat="1" ht="48" customHeight="1">
      <c r="A129" s="77"/>
      <c r="B129" s="249" t="s">
        <v>2048</v>
      </c>
      <c r="C129" s="247" t="s">
        <v>2822</v>
      </c>
      <c r="D129" s="247" t="s">
        <v>2824</v>
      </c>
      <c r="E129" s="248" t="s">
        <v>2898</v>
      </c>
      <c r="F129" s="246" t="s">
        <v>292</v>
      </c>
      <c r="G129" s="246" t="s">
        <v>1403</v>
      </c>
      <c r="H129" s="246" t="s">
        <v>169</v>
      </c>
      <c r="I129" s="84" t="s">
        <v>1412</v>
      </c>
      <c r="J129" s="81" t="s">
        <v>2987</v>
      </c>
    </row>
    <row r="130" spans="1:10" s="9" customFormat="1" ht="41.4" customHeight="1">
      <c r="A130" s="288"/>
      <c r="B130" s="249" t="s">
        <v>1714</v>
      </c>
      <c r="C130" s="247" t="s">
        <v>3061</v>
      </c>
      <c r="D130" s="247" t="s">
        <v>3061</v>
      </c>
      <c r="E130" s="248" t="s">
        <v>3061</v>
      </c>
      <c r="F130" s="246" t="s">
        <v>3061</v>
      </c>
      <c r="G130" s="246" t="s">
        <v>3061</v>
      </c>
      <c r="H130" s="246" t="s">
        <v>3061</v>
      </c>
      <c r="I130" s="84" t="s">
        <v>1413</v>
      </c>
      <c r="J130" s="81" t="s">
        <v>2988</v>
      </c>
    </row>
    <row r="131" spans="1:10" s="9" customFormat="1" ht="39.6" customHeight="1">
      <c r="A131" s="288"/>
      <c r="B131" s="249" t="s">
        <v>1714</v>
      </c>
      <c r="C131" s="247" t="s">
        <v>3061</v>
      </c>
      <c r="D131" s="247" t="s">
        <v>3061</v>
      </c>
      <c r="E131" s="248" t="s">
        <v>3061</v>
      </c>
      <c r="F131" s="246" t="s">
        <v>3061</v>
      </c>
      <c r="G131" s="246" t="s">
        <v>3061</v>
      </c>
      <c r="H131" s="246" t="s">
        <v>3061</v>
      </c>
      <c r="I131" s="84" t="s">
        <v>1420</v>
      </c>
      <c r="J131" s="81" t="s">
        <v>3009</v>
      </c>
    </row>
    <row r="132" spans="1:10" s="9" customFormat="1" ht="33" customHeight="1">
      <c r="A132" s="288"/>
      <c r="B132" s="249"/>
      <c r="C132" s="247"/>
      <c r="D132" s="247"/>
      <c r="E132" s="248"/>
      <c r="F132" s="246"/>
      <c r="G132" s="246"/>
      <c r="H132" s="246"/>
      <c r="I132" s="84" t="s">
        <v>1422</v>
      </c>
      <c r="J132" s="81" t="s">
        <v>2990</v>
      </c>
    </row>
    <row r="133" spans="1:10" s="9" customFormat="1" ht="33" customHeight="1">
      <c r="A133" s="288"/>
      <c r="B133" s="249"/>
      <c r="C133" s="247"/>
      <c r="D133" s="247"/>
      <c r="E133" s="248"/>
      <c r="F133" s="246"/>
      <c r="G133" s="246"/>
      <c r="H133" s="246"/>
      <c r="I133" s="84" t="s">
        <v>1423</v>
      </c>
      <c r="J133" s="81" t="s">
        <v>2991</v>
      </c>
    </row>
    <row r="134" spans="1:10" s="9" customFormat="1" ht="33" customHeight="1">
      <c r="A134" s="288"/>
      <c r="B134" s="249"/>
      <c r="C134" s="247"/>
      <c r="D134" s="247"/>
      <c r="E134" s="248"/>
      <c r="F134" s="246"/>
      <c r="G134" s="246"/>
      <c r="H134" s="246"/>
      <c r="I134" s="84" t="s">
        <v>1424</v>
      </c>
      <c r="J134" s="81" t="s">
        <v>2992</v>
      </c>
    </row>
    <row r="135" spans="1:10" s="9" customFormat="1" ht="120" customHeight="1">
      <c r="B135" s="256" t="s">
        <v>3072</v>
      </c>
      <c r="C135" s="256"/>
      <c r="D135" s="256"/>
      <c r="E135" s="256"/>
      <c r="F135" s="256"/>
      <c r="G135" s="256"/>
      <c r="H135" s="256"/>
      <c r="I135" s="256"/>
      <c r="J135" s="256"/>
    </row>
    <row r="136" spans="1:10" s="60" customFormat="1" ht="52.65" customHeight="1">
      <c r="B136" s="154" t="s">
        <v>1977</v>
      </c>
      <c r="C136" s="42" t="s">
        <v>66</v>
      </c>
      <c r="D136" s="50" t="s">
        <v>70</v>
      </c>
      <c r="E136" s="50" t="s">
        <v>72</v>
      </c>
      <c r="F136" s="42" t="s">
        <v>672</v>
      </c>
      <c r="G136" s="42" t="s">
        <v>75</v>
      </c>
      <c r="H136" s="42" t="s">
        <v>77</v>
      </c>
      <c r="I136" s="42" t="s">
        <v>1401</v>
      </c>
      <c r="J136" s="42" t="s">
        <v>79</v>
      </c>
    </row>
    <row r="137" spans="1:10" s="9" customFormat="1" ht="45" customHeight="1">
      <c r="B137" s="107" t="s">
        <v>2049</v>
      </c>
      <c r="C137" s="112" t="s">
        <v>2256</v>
      </c>
      <c r="D137" s="108" t="s">
        <v>701</v>
      </c>
      <c r="E137" s="81" t="s">
        <v>2257</v>
      </c>
      <c r="F137" s="86" t="s">
        <v>293</v>
      </c>
      <c r="G137" s="86" t="s">
        <v>1415</v>
      </c>
      <c r="H137" s="86" t="s">
        <v>1434</v>
      </c>
      <c r="I137" s="86" t="s">
        <v>164</v>
      </c>
      <c r="J137" s="81" t="s">
        <v>164</v>
      </c>
    </row>
    <row r="138" spans="1:10" s="9" customFormat="1" ht="63" customHeight="1">
      <c r="B138" s="107" t="s">
        <v>2050</v>
      </c>
      <c r="C138" s="108" t="s">
        <v>696</v>
      </c>
      <c r="D138" s="112" t="s">
        <v>570</v>
      </c>
      <c r="E138" s="83" t="s">
        <v>698</v>
      </c>
      <c r="F138" s="86" t="s">
        <v>293</v>
      </c>
      <c r="G138" s="86" t="s">
        <v>1415</v>
      </c>
      <c r="H138" s="86" t="s">
        <v>1406</v>
      </c>
      <c r="I138" s="86" t="s">
        <v>164</v>
      </c>
      <c r="J138" s="81" t="s">
        <v>164</v>
      </c>
    </row>
    <row r="139" spans="1:10" s="9" customFormat="1" ht="111.6" customHeight="1">
      <c r="B139" s="107" t="s">
        <v>2443</v>
      </c>
      <c r="C139" s="112" t="s">
        <v>705</v>
      </c>
      <c r="D139" s="112" t="s">
        <v>706</v>
      </c>
      <c r="E139" s="83" t="s">
        <v>1526</v>
      </c>
      <c r="F139" s="84" t="s">
        <v>293</v>
      </c>
      <c r="G139" s="84" t="s">
        <v>1415</v>
      </c>
      <c r="H139" s="86" t="s">
        <v>1434</v>
      </c>
      <c r="I139" s="86" t="s">
        <v>164</v>
      </c>
      <c r="J139" s="81" t="s">
        <v>164</v>
      </c>
    </row>
    <row r="140" spans="1:10" s="9" customFormat="1" ht="120" customHeight="1">
      <c r="B140" s="256" t="s">
        <v>3073</v>
      </c>
      <c r="C140" s="256"/>
      <c r="D140" s="256"/>
      <c r="E140" s="256"/>
      <c r="F140" s="256"/>
      <c r="G140" s="256"/>
      <c r="H140" s="256"/>
      <c r="I140" s="256"/>
      <c r="J140" s="256"/>
    </row>
    <row r="141" spans="1:10" s="60" customFormat="1" ht="52.65" customHeight="1">
      <c r="B141" s="154" t="s">
        <v>1977</v>
      </c>
      <c r="C141" s="42" t="s">
        <v>66</v>
      </c>
      <c r="D141" s="50" t="s">
        <v>70</v>
      </c>
      <c r="E141" s="50" t="s">
        <v>72</v>
      </c>
      <c r="F141" s="42" t="s">
        <v>672</v>
      </c>
      <c r="G141" s="42" t="s">
        <v>75</v>
      </c>
      <c r="H141" s="42" t="s">
        <v>77</v>
      </c>
      <c r="I141" s="42" t="s">
        <v>1401</v>
      </c>
      <c r="J141" s="42" t="s">
        <v>79</v>
      </c>
    </row>
    <row r="142" spans="1:10" s="9" customFormat="1" ht="63" customHeight="1">
      <c r="B142" s="107" t="s">
        <v>2051</v>
      </c>
      <c r="C142" s="108" t="s">
        <v>3018</v>
      </c>
      <c r="D142" s="108" t="s">
        <v>1543</v>
      </c>
      <c r="E142" s="81" t="s">
        <v>3020</v>
      </c>
      <c r="F142" s="86" t="s">
        <v>293</v>
      </c>
      <c r="G142" s="86" t="s">
        <v>1415</v>
      </c>
      <c r="H142" s="86" t="s">
        <v>2643</v>
      </c>
      <c r="I142" s="86" t="s">
        <v>164</v>
      </c>
      <c r="J142" s="81" t="s">
        <v>164</v>
      </c>
    </row>
    <row r="143" spans="1:10" s="9" customFormat="1" ht="63" customHeight="1">
      <c r="B143" s="107" t="s">
        <v>2052</v>
      </c>
      <c r="C143" s="108" t="s">
        <v>3019</v>
      </c>
      <c r="D143" s="108" t="s">
        <v>1545</v>
      </c>
      <c r="E143" s="155" t="s">
        <v>1546</v>
      </c>
      <c r="F143" s="86" t="s">
        <v>293</v>
      </c>
      <c r="G143" s="86" t="s">
        <v>1415</v>
      </c>
      <c r="H143" s="86" t="s">
        <v>2643</v>
      </c>
      <c r="I143" s="86" t="s">
        <v>164</v>
      </c>
      <c r="J143" s="81" t="s">
        <v>164</v>
      </c>
    </row>
    <row r="144" spans="1:10" s="9" customFormat="1" ht="120" customHeight="1">
      <c r="B144" s="256" t="s">
        <v>3074</v>
      </c>
      <c r="C144" s="256"/>
      <c r="D144" s="256"/>
      <c r="E144" s="256"/>
      <c r="F144" s="256"/>
      <c r="G144" s="256"/>
      <c r="H144" s="256"/>
      <c r="I144" s="256"/>
      <c r="J144" s="256"/>
    </row>
    <row r="145" spans="2:10" s="60" customFormat="1" ht="52.65" customHeight="1">
      <c r="B145" s="154" t="s">
        <v>1977</v>
      </c>
      <c r="C145" s="42" t="s">
        <v>66</v>
      </c>
      <c r="D145" s="50" t="s">
        <v>70</v>
      </c>
      <c r="E145" s="50" t="s">
        <v>72</v>
      </c>
      <c r="F145" s="42" t="s">
        <v>672</v>
      </c>
      <c r="G145" s="42" t="s">
        <v>75</v>
      </c>
      <c r="H145" s="42" t="s">
        <v>77</v>
      </c>
      <c r="I145" s="42" t="s">
        <v>1401</v>
      </c>
      <c r="J145" s="42" t="s">
        <v>79</v>
      </c>
    </row>
    <row r="146" spans="2:10" s="9" customFormat="1" ht="79.349999999999994" customHeight="1">
      <c r="B146" s="107" t="s">
        <v>2053</v>
      </c>
      <c r="C146" s="112" t="s">
        <v>2788</v>
      </c>
      <c r="D146" s="113" t="s">
        <v>2787</v>
      </c>
      <c r="E146" s="83" t="s">
        <v>2942</v>
      </c>
      <c r="F146" s="84" t="s">
        <v>292</v>
      </c>
      <c r="G146" s="84" t="s">
        <v>1403</v>
      </c>
      <c r="H146" s="86" t="s">
        <v>2790</v>
      </c>
      <c r="I146" s="84" t="s">
        <v>164</v>
      </c>
      <c r="J146" s="81" t="s">
        <v>164</v>
      </c>
    </row>
    <row r="147" spans="2:10" s="9" customFormat="1" ht="24.6" customHeight="1">
      <c r="B147" s="249" t="s">
        <v>2054</v>
      </c>
      <c r="C147" s="247" t="s">
        <v>2668</v>
      </c>
      <c r="D147" s="247" t="s">
        <v>2366</v>
      </c>
      <c r="E147" s="294" t="s">
        <v>2928</v>
      </c>
      <c r="F147" s="293" t="s">
        <v>293</v>
      </c>
      <c r="G147" s="293" t="s">
        <v>1415</v>
      </c>
      <c r="H147" s="293" t="s">
        <v>169</v>
      </c>
      <c r="I147" s="84" t="s">
        <v>1412</v>
      </c>
      <c r="J147" s="81" t="s">
        <v>2329</v>
      </c>
    </row>
    <row r="148" spans="2:10" s="9" customFormat="1" ht="24.6" customHeight="1">
      <c r="B148" s="249"/>
      <c r="C148" s="247"/>
      <c r="D148" s="247"/>
      <c r="E148" s="294"/>
      <c r="F148" s="293"/>
      <c r="G148" s="293"/>
      <c r="H148" s="293"/>
      <c r="I148" s="84" t="s">
        <v>1413</v>
      </c>
      <c r="J148" s="81" t="s">
        <v>2330</v>
      </c>
    </row>
    <row r="149" spans="2:10" s="9" customFormat="1" ht="24.6" customHeight="1">
      <c r="B149" s="249"/>
      <c r="C149" s="247"/>
      <c r="D149" s="247"/>
      <c r="E149" s="294"/>
      <c r="F149" s="293"/>
      <c r="G149" s="293"/>
      <c r="H149" s="293"/>
      <c r="I149" s="84" t="s">
        <v>1409</v>
      </c>
      <c r="J149" s="81" t="s">
        <v>2331</v>
      </c>
    </row>
    <row r="150" spans="2:10" s="9" customFormat="1" ht="24.6" customHeight="1">
      <c r="B150" s="249"/>
      <c r="C150" s="247"/>
      <c r="D150" s="247"/>
      <c r="E150" s="294"/>
      <c r="F150" s="293"/>
      <c r="G150" s="293"/>
      <c r="H150" s="293"/>
      <c r="I150" s="84" t="s">
        <v>1639</v>
      </c>
      <c r="J150" s="81" t="s">
        <v>2332</v>
      </c>
    </row>
    <row r="151" spans="2:10" s="9" customFormat="1" ht="72" customHeight="1">
      <c r="B151" s="107" t="s">
        <v>2753</v>
      </c>
      <c r="C151" s="112" t="s">
        <v>2506</v>
      </c>
      <c r="D151" s="112" t="s">
        <v>2492</v>
      </c>
      <c r="E151" s="83" t="s">
        <v>2900</v>
      </c>
      <c r="F151" s="84" t="s">
        <v>293</v>
      </c>
      <c r="G151" s="84" t="s">
        <v>1415</v>
      </c>
      <c r="H151" s="86" t="s">
        <v>246</v>
      </c>
      <c r="I151" s="84" t="s">
        <v>164</v>
      </c>
      <c r="J151" s="81" t="s">
        <v>164</v>
      </c>
    </row>
    <row r="152" spans="2:10" s="9" customFormat="1" ht="42.6" customHeight="1">
      <c r="B152" s="249" t="s">
        <v>2754</v>
      </c>
      <c r="C152" s="270" t="s">
        <v>2677</v>
      </c>
      <c r="D152" s="270" t="s">
        <v>3011</v>
      </c>
      <c r="E152" s="295" t="s">
        <v>3012</v>
      </c>
      <c r="F152" s="298" t="s">
        <v>293</v>
      </c>
      <c r="G152" s="298" t="s">
        <v>1415</v>
      </c>
      <c r="H152" s="298" t="s">
        <v>1450</v>
      </c>
      <c r="I152" s="86" t="s">
        <v>1451</v>
      </c>
      <c r="J152" s="81" t="s">
        <v>3013</v>
      </c>
    </row>
    <row r="153" spans="2:10" s="9" customFormat="1" ht="69.599999999999994" customHeight="1">
      <c r="B153" s="249"/>
      <c r="C153" s="271" t="s">
        <v>3061</v>
      </c>
      <c r="D153" s="271" t="s">
        <v>3061</v>
      </c>
      <c r="E153" s="296" t="s">
        <v>3061</v>
      </c>
      <c r="F153" s="299" t="s">
        <v>3061</v>
      </c>
      <c r="G153" s="299" t="s">
        <v>3061</v>
      </c>
      <c r="H153" s="299" t="s">
        <v>3061</v>
      </c>
      <c r="I153" s="87" t="s">
        <v>1453</v>
      </c>
      <c r="J153" s="81" t="s">
        <v>3014</v>
      </c>
    </row>
    <row r="154" spans="2:10" s="9" customFormat="1" ht="69.599999999999994" customHeight="1">
      <c r="B154" s="249"/>
      <c r="C154" s="271" t="s">
        <v>3061</v>
      </c>
      <c r="D154" s="271" t="s">
        <v>3061</v>
      </c>
      <c r="E154" s="296" t="s">
        <v>3061</v>
      </c>
      <c r="F154" s="299" t="s">
        <v>3061</v>
      </c>
      <c r="G154" s="299" t="s">
        <v>3061</v>
      </c>
      <c r="H154" s="299" t="s">
        <v>3061</v>
      </c>
      <c r="I154" s="87" t="s">
        <v>1531</v>
      </c>
      <c r="J154" s="81" t="s">
        <v>3015</v>
      </c>
    </row>
    <row r="155" spans="2:10" s="9" customFormat="1" ht="69.599999999999994" customHeight="1">
      <c r="B155" s="249"/>
      <c r="C155" s="271" t="s">
        <v>3061</v>
      </c>
      <c r="D155" s="271" t="s">
        <v>3061</v>
      </c>
      <c r="E155" s="296" t="s">
        <v>3061</v>
      </c>
      <c r="F155" s="299" t="s">
        <v>3061</v>
      </c>
      <c r="G155" s="299" t="s">
        <v>3061</v>
      </c>
      <c r="H155" s="299" t="s">
        <v>3061</v>
      </c>
      <c r="I155" s="87" t="s">
        <v>1532</v>
      </c>
      <c r="J155" s="81" t="s">
        <v>3016</v>
      </c>
    </row>
    <row r="156" spans="2:10" s="9" customFormat="1" ht="42.6" customHeight="1">
      <c r="B156" s="249"/>
      <c r="C156" s="272" t="s">
        <v>3061</v>
      </c>
      <c r="D156" s="272" t="s">
        <v>3061</v>
      </c>
      <c r="E156" s="297" t="s">
        <v>3061</v>
      </c>
      <c r="F156" s="300" t="s">
        <v>3061</v>
      </c>
      <c r="G156" s="300" t="s">
        <v>3061</v>
      </c>
      <c r="H156" s="300" t="s">
        <v>3061</v>
      </c>
      <c r="I156" s="87" t="s">
        <v>1457</v>
      </c>
      <c r="J156" s="81" t="s">
        <v>3017</v>
      </c>
    </row>
    <row r="157" spans="2:10" s="9" customFormat="1" ht="73.349999999999994" customHeight="1">
      <c r="B157" s="107" t="s">
        <v>2755</v>
      </c>
      <c r="C157" s="129" t="s">
        <v>2507</v>
      </c>
      <c r="D157" s="129" t="s">
        <v>2493</v>
      </c>
      <c r="E157" s="85" t="s">
        <v>3026</v>
      </c>
      <c r="F157" s="86" t="s">
        <v>293</v>
      </c>
      <c r="G157" s="86" t="s">
        <v>1415</v>
      </c>
      <c r="H157" s="86" t="s">
        <v>246</v>
      </c>
      <c r="I157" s="87" t="s">
        <v>164</v>
      </c>
      <c r="J157" s="81" t="s">
        <v>164</v>
      </c>
    </row>
    <row r="158" spans="2:10" s="9" customFormat="1" ht="46.65" customHeight="1">
      <c r="B158" s="249" t="s">
        <v>2756</v>
      </c>
      <c r="C158" s="270" t="s">
        <v>2508</v>
      </c>
      <c r="D158" s="247" t="s">
        <v>2494</v>
      </c>
      <c r="E158" s="291" t="s">
        <v>3027</v>
      </c>
      <c r="F158" s="292" t="s">
        <v>293</v>
      </c>
      <c r="G158" s="292" t="s">
        <v>1415</v>
      </c>
      <c r="H158" s="292" t="s">
        <v>1525</v>
      </c>
      <c r="I158" s="130" t="s">
        <v>2586</v>
      </c>
      <c r="J158" s="131" t="s">
        <v>1714</v>
      </c>
    </row>
    <row r="159" spans="2:10" s="9" customFormat="1" ht="46.65" customHeight="1">
      <c r="B159" s="249" t="s">
        <v>1714</v>
      </c>
      <c r="C159" s="271" t="s">
        <v>3061</v>
      </c>
      <c r="D159" s="247" t="s">
        <v>3061</v>
      </c>
      <c r="E159" s="291" t="s">
        <v>3061</v>
      </c>
      <c r="F159" s="292" t="s">
        <v>3061</v>
      </c>
      <c r="G159" s="292" t="s">
        <v>3061</v>
      </c>
      <c r="H159" s="292" t="s">
        <v>3061</v>
      </c>
      <c r="I159" s="86">
        <v>89999</v>
      </c>
      <c r="J159" s="81" t="s">
        <v>2598</v>
      </c>
    </row>
    <row r="160" spans="2:10" s="9" customFormat="1" ht="46.65" customHeight="1">
      <c r="B160" s="249" t="s">
        <v>1714</v>
      </c>
      <c r="C160" s="272" t="s">
        <v>3061</v>
      </c>
      <c r="D160" s="247" t="s">
        <v>3061</v>
      </c>
      <c r="E160" s="291" t="s">
        <v>3061</v>
      </c>
      <c r="F160" s="292" t="s">
        <v>3061</v>
      </c>
      <c r="G160" s="292" t="s">
        <v>3061</v>
      </c>
      <c r="H160" s="292" t="s">
        <v>3061</v>
      </c>
      <c r="I160" s="86">
        <v>89997</v>
      </c>
      <c r="J160" s="81" t="s">
        <v>2599</v>
      </c>
    </row>
    <row r="161" spans="2:10" s="9" customFormat="1" ht="48.6" customHeight="1">
      <c r="B161" s="107" t="s">
        <v>2757</v>
      </c>
      <c r="C161" s="108" t="s">
        <v>2793</v>
      </c>
      <c r="D161" s="108" t="s">
        <v>2792</v>
      </c>
      <c r="E161" s="81" t="s">
        <v>3007</v>
      </c>
      <c r="F161" s="86" t="s">
        <v>292</v>
      </c>
      <c r="G161" s="86" t="s">
        <v>1403</v>
      </c>
      <c r="H161" s="86" t="s">
        <v>2355</v>
      </c>
      <c r="I161" s="86" t="s">
        <v>164</v>
      </c>
      <c r="J161" s="81" t="s">
        <v>164</v>
      </c>
    </row>
    <row r="162" spans="2:10" s="9" customFormat="1" ht="30.6" customHeight="1">
      <c r="B162" s="249" t="s">
        <v>2758</v>
      </c>
      <c r="C162" s="270" t="s">
        <v>2741</v>
      </c>
      <c r="D162" s="247" t="s">
        <v>580</v>
      </c>
      <c r="E162" s="291" t="s">
        <v>1538</v>
      </c>
      <c r="F162" s="292" t="s">
        <v>292</v>
      </c>
      <c r="G162" s="292" t="s">
        <v>1403</v>
      </c>
      <c r="H162" s="292" t="s">
        <v>1493</v>
      </c>
      <c r="I162" s="86" t="s">
        <v>2586</v>
      </c>
      <c r="J162" s="81" t="s">
        <v>1714</v>
      </c>
    </row>
    <row r="163" spans="2:10" s="9" customFormat="1" ht="30.6" customHeight="1">
      <c r="B163" s="249"/>
      <c r="C163" s="272" t="s">
        <v>3061</v>
      </c>
      <c r="D163" s="247" t="s">
        <v>3061</v>
      </c>
      <c r="E163" s="291" t="s">
        <v>3061</v>
      </c>
      <c r="F163" s="292" t="s">
        <v>3061</v>
      </c>
      <c r="G163" s="292" t="s">
        <v>3061</v>
      </c>
      <c r="H163" s="292" t="s">
        <v>3061</v>
      </c>
      <c r="I163" s="86">
        <v>999</v>
      </c>
      <c r="J163" s="81" t="s">
        <v>2744</v>
      </c>
    </row>
    <row r="164" spans="2:10" s="9" customFormat="1" ht="65.400000000000006" customHeight="1">
      <c r="B164" s="107" t="s">
        <v>2759</v>
      </c>
      <c r="C164" s="108" t="s">
        <v>2666</v>
      </c>
      <c r="D164" s="108" t="s">
        <v>2349</v>
      </c>
      <c r="E164" s="81" t="s">
        <v>3057</v>
      </c>
      <c r="F164" s="86" t="s">
        <v>293</v>
      </c>
      <c r="G164" s="86" t="s">
        <v>1415</v>
      </c>
      <c r="H164" s="86" t="s">
        <v>2643</v>
      </c>
      <c r="I164" s="86" t="s">
        <v>164</v>
      </c>
      <c r="J164" s="81" t="s">
        <v>164</v>
      </c>
    </row>
    <row r="165" spans="2:10" s="9" customFormat="1" ht="63.6" customHeight="1">
      <c r="B165" s="107" t="s">
        <v>2760</v>
      </c>
      <c r="C165" s="112" t="s">
        <v>2509</v>
      </c>
      <c r="D165" s="112" t="s">
        <v>2495</v>
      </c>
      <c r="E165" s="83" t="s">
        <v>3028</v>
      </c>
      <c r="F165" s="86" t="s">
        <v>293</v>
      </c>
      <c r="G165" s="86" t="s">
        <v>1415</v>
      </c>
      <c r="H165" s="86" t="s">
        <v>246</v>
      </c>
      <c r="I165" s="86" t="s">
        <v>164</v>
      </c>
      <c r="J165" s="81" t="s">
        <v>164</v>
      </c>
    </row>
    <row r="166" spans="2:10" s="9" customFormat="1" ht="72.599999999999994" customHeight="1">
      <c r="B166" s="107" t="s">
        <v>2761</v>
      </c>
      <c r="C166" s="112" t="s">
        <v>2510</v>
      </c>
      <c r="D166" s="112" t="s">
        <v>2496</v>
      </c>
      <c r="E166" s="83" t="s">
        <v>2904</v>
      </c>
      <c r="F166" s="86" t="s">
        <v>293</v>
      </c>
      <c r="G166" s="86" t="s">
        <v>1415</v>
      </c>
      <c r="H166" s="86" t="s">
        <v>246</v>
      </c>
      <c r="I166" s="86" t="s">
        <v>164</v>
      </c>
      <c r="J166" s="81" t="s">
        <v>164</v>
      </c>
    </row>
    <row r="167" spans="2:10" s="9" customFormat="1" ht="88.65" customHeight="1">
      <c r="B167" s="107" t="s">
        <v>2762</v>
      </c>
      <c r="C167" s="112" t="s">
        <v>2667</v>
      </c>
      <c r="D167" s="112" t="s">
        <v>2350</v>
      </c>
      <c r="E167" s="83" t="s">
        <v>2381</v>
      </c>
      <c r="F167" s="86" t="s">
        <v>293</v>
      </c>
      <c r="G167" s="86" t="s">
        <v>1415</v>
      </c>
      <c r="H167" s="86" t="s">
        <v>2643</v>
      </c>
      <c r="I167" s="86" t="s">
        <v>164</v>
      </c>
      <c r="J167" s="81" t="s">
        <v>164</v>
      </c>
    </row>
    <row r="168" spans="2:10" s="9" customFormat="1" ht="82.35" customHeight="1">
      <c r="B168" s="107" t="s">
        <v>2924</v>
      </c>
      <c r="C168" s="108" t="s">
        <v>2944</v>
      </c>
      <c r="D168" s="108" t="s">
        <v>2943</v>
      </c>
      <c r="E168" s="131" t="s">
        <v>2945</v>
      </c>
      <c r="F168" s="130" t="s">
        <v>293</v>
      </c>
      <c r="G168" s="130" t="s">
        <v>1415</v>
      </c>
      <c r="H168" s="130" t="s">
        <v>2790</v>
      </c>
      <c r="I168" s="86" t="s">
        <v>164</v>
      </c>
      <c r="J168" s="81" t="s">
        <v>164</v>
      </c>
    </row>
    <row r="169" spans="2:10" s="9" customFormat="1" ht="120" customHeight="1">
      <c r="B169" s="256" t="s">
        <v>3075</v>
      </c>
      <c r="C169" s="256"/>
      <c r="D169" s="256"/>
      <c r="E169" s="256"/>
      <c r="F169" s="256"/>
      <c r="G169" s="256"/>
      <c r="H169" s="256"/>
      <c r="I169" s="256"/>
      <c r="J169" s="256"/>
    </row>
    <row r="170" spans="2:10" s="60" customFormat="1" ht="52.65" customHeight="1">
      <c r="B170" s="154" t="s">
        <v>1977</v>
      </c>
      <c r="C170" s="42" t="s">
        <v>66</v>
      </c>
      <c r="D170" s="50" t="s">
        <v>70</v>
      </c>
      <c r="E170" s="50" t="s">
        <v>72</v>
      </c>
      <c r="F170" s="42" t="s">
        <v>672</v>
      </c>
      <c r="G170" s="42" t="s">
        <v>75</v>
      </c>
      <c r="H170" s="42" t="s">
        <v>77</v>
      </c>
      <c r="I170" s="42" t="s">
        <v>1401</v>
      </c>
      <c r="J170" s="42" t="s">
        <v>79</v>
      </c>
    </row>
    <row r="171" spans="2:10" s="9" customFormat="1" ht="49.35" customHeight="1">
      <c r="B171" s="107" t="s">
        <v>2055</v>
      </c>
      <c r="C171" s="112" t="s">
        <v>1547</v>
      </c>
      <c r="D171" s="108" t="s">
        <v>1548</v>
      </c>
      <c r="E171" s="81" t="s">
        <v>3029</v>
      </c>
      <c r="F171" s="86" t="s">
        <v>292</v>
      </c>
      <c r="G171" s="86" t="s">
        <v>1403</v>
      </c>
      <c r="H171" s="86" t="s">
        <v>246</v>
      </c>
      <c r="I171" s="86" t="s">
        <v>164</v>
      </c>
      <c r="J171" s="81" t="s">
        <v>164</v>
      </c>
    </row>
    <row r="172" spans="2:10" s="9" customFormat="1" ht="107.4" customHeight="1">
      <c r="B172" s="107" t="s">
        <v>2056</v>
      </c>
      <c r="C172" s="112" t="s">
        <v>1550</v>
      </c>
      <c r="D172" s="108" t="s">
        <v>1551</v>
      </c>
      <c r="E172" s="81" t="s">
        <v>1552</v>
      </c>
      <c r="F172" s="84" t="s">
        <v>292</v>
      </c>
      <c r="G172" s="86" t="s">
        <v>1403</v>
      </c>
      <c r="H172" s="86" t="s">
        <v>1553</v>
      </c>
      <c r="I172" s="86" t="s">
        <v>164</v>
      </c>
      <c r="J172" s="81" t="s">
        <v>164</v>
      </c>
    </row>
    <row r="173" spans="2:10" s="9" customFormat="1" ht="66.599999999999994" customHeight="1">
      <c r="B173" s="107" t="s">
        <v>2239</v>
      </c>
      <c r="C173" s="112" t="s">
        <v>1554</v>
      </c>
      <c r="D173" s="112" t="s">
        <v>1555</v>
      </c>
      <c r="E173" s="83" t="s">
        <v>1556</v>
      </c>
      <c r="F173" s="86" t="s">
        <v>292</v>
      </c>
      <c r="G173" s="86" t="s">
        <v>1403</v>
      </c>
      <c r="H173" s="86" t="s">
        <v>2643</v>
      </c>
      <c r="I173" s="86" t="s">
        <v>164</v>
      </c>
      <c r="J173" s="81" t="s">
        <v>164</v>
      </c>
    </row>
    <row r="174" spans="2:10" s="9" customFormat="1" ht="120" customHeight="1">
      <c r="B174" s="256" t="s">
        <v>3076</v>
      </c>
      <c r="C174" s="256"/>
      <c r="D174" s="256"/>
      <c r="E174" s="256"/>
      <c r="F174" s="256"/>
      <c r="G174" s="256"/>
      <c r="H174" s="256"/>
      <c r="I174" s="256"/>
      <c r="J174" s="256"/>
    </row>
    <row r="175" spans="2:10" s="60" customFormat="1" ht="52.65" customHeight="1">
      <c r="B175" s="154" t="s">
        <v>1977</v>
      </c>
      <c r="C175" s="42" t="s">
        <v>66</v>
      </c>
      <c r="D175" s="50" t="s">
        <v>70</v>
      </c>
      <c r="E175" s="50" t="s">
        <v>72</v>
      </c>
      <c r="F175" s="42" t="s">
        <v>672</v>
      </c>
      <c r="G175" s="42" t="s">
        <v>75</v>
      </c>
      <c r="H175" s="42" t="s">
        <v>77</v>
      </c>
      <c r="I175" s="42" t="s">
        <v>1401</v>
      </c>
      <c r="J175" s="42" t="s">
        <v>79</v>
      </c>
    </row>
    <row r="176" spans="2:10" s="9" customFormat="1" ht="61.35" customHeight="1">
      <c r="B176" s="107" t="s">
        <v>2057</v>
      </c>
      <c r="C176" s="112" t="s">
        <v>1557</v>
      </c>
      <c r="D176" s="108" t="s">
        <v>798</v>
      </c>
      <c r="E176" s="83" t="s">
        <v>3030</v>
      </c>
      <c r="F176" s="86" t="s">
        <v>292</v>
      </c>
      <c r="G176" s="86" t="s">
        <v>1403</v>
      </c>
      <c r="H176" s="86" t="s">
        <v>246</v>
      </c>
      <c r="I176" s="86" t="s">
        <v>164</v>
      </c>
      <c r="J176" s="81" t="s">
        <v>164</v>
      </c>
    </row>
    <row r="177" spans="2:10" s="9" customFormat="1" ht="35.4" customHeight="1">
      <c r="B177" s="107" t="s">
        <v>2058</v>
      </c>
      <c r="C177" s="112" t="s">
        <v>1559</v>
      </c>
      <c r="D177" s="108" t="s">
        <v>1560</v>
      </c>
      <c r="E177" s="81" t="s">
        <v>1561</v>
      </c>
      <c r="F177" s="86" t="s">
        <v>292</v>
      </c>
      <c r="G177" s="86" t="s">
        <v>1403</v>
      </c>
      <c r="H177" s="84" t="s">
        <v>1562</v>
      </c>
      <c r="I177" s="86" t="s">
        <v>164</v>
      </c>
      <c r="J177" s="81" t="s">
        <v>164</v>
      </c>
    </row>
    <row r="178" spans="2:10" s="9" customFormat="1" ht="55.65" customHeight="1">
      <c r="B178" s="107" t="s">
        <v>2454</v>
      </c>
      <c r="C178" s="112" t="s">
        <v>2804</v>
      </c>
      <c r="D178" s="108" t="s">
        <v>2803</v>
      </c>
      <c r="E178" s="81" t="s">
        <v>1564</v>
      </c>
      <c r="F178" s="86" t="s">
        <v>293</v>
      </c>
      <c r="G178" s="86" t="s">
        <v>1415</v>
      </c>
      <c r="H178" s="86" t="s">
        <v>1434</v>
      </c>
      <c r="I178" s="86" t="s">
        <v>164</v>
      </c>
      <c r="J178" s="81" t="s">
        <v>164</v>
      </c>
    </row>
    <row r="179" spans="2:10" s="9" customFormat="1" ht="63.6" customHeight="1">
      <c r="B179" s="107" t="s">
        <v>2455</v>
      </c>
      <c r="C179" s="112" t="s">
        <v>2717</v>
      </c>
      <c r="D179" s="112" t="s">
        <v>1566</v>
      </c>
      <c r="E179" s="83" t="s">
        <v>3031</v>
      </c>
      <c r="F179" s="86" t="s">
        <v>292</v>
      </c>
      <c r="G179" s="86" t="s">
        <v>1403</v>
      </c>
      <c r="H179" s="84" t="s">
        <v>2643</v>
      </c>
      <c r="I179" s="86" t="s">
        <v>164</v>
      </c>
      <c r="J179" s="81" t="s">
        <v>164</v>
      </c>
    </row>
    <row r="180" spans="2:10" s="9" customFormat="1" ht="120" customHeight="1">
      <c r="B180" s="256" t="s">
        <v>3077</v>
      </c>
      <c r="C180" s="256"/>
      <c r="D180" s="256"/>
      <c r="E180" s="256"/>
      <c r="F180" s="256"/>
      <c r="G180" s="256"/>
      <c r="H180" s="256"/>
      <c r="I180" s="256"/>
      <c r="J180" s="256"/>
    </row>
    <row r="181" spans="2:10" s="60" customFormat="1" ht="52.65" customHeight="1">
      <c r="B181" s="154" t="s">
        <v>1977</v>
      </c>
      <c r="C181" s="42" t="s">
        <v>66</v>
      </c>
      <c r="D181" s="50" t="s">
        <v>70</v>
      </c>
      <c r="E181" s="50" t="s">
        <v>72</v>
      </c>
      <c r="F181" s="42" t="s">
        <v>672</v>
      </c>
      <c r="G181" s="42" t="s">
        <v>75</v>
      </c>
      <c r="H181" s="42" t="s">
        <v>77</v>
      </c>
      <c r="I181" s="42" t="s">
        <v>1401</v>
      </c>
      <c r="J181" s="42" t="s">
        <v>79</v>
      </c>
    </row>
    <row r="182" spans="2:10" s="9" customFormat="1" ht="41.4" customHeight="1">
      <c r="B182" s="107" t="s">
        <v>2059</v>
      </c>
      <c r="C182" s="112" t="s">
        <v>1569</v>
      </c>
      <c r="D182" s="112" t="s">
        <v>801</v>
      </c>
      <c r="E182" s="83" t="s">
        <v>1570</v>
      </c>
      <c r="F182" s="86" t="s">
        <v>292</v>
      </c>
      <c r="G182" s="86" t="s">
        <v>1403</v>
      </c>
      <c r="H182" s="86" t="s">
        <v>246</v>
      </c>
      <c r="I182" s="86" t="s">
        <v>164</v>
      </c>
      <c r="J182" s="81" t="s">
        <v>164</v>
      </c>
    </row>
    <row r="183" spans="2:10" s="9" customFormat="1" ht="67.349999999999994" customHeight="1">
      <c r="B183" s="107" t="s">
        <v>2060</v>
      </c>
      <c r="C183" s="112" t="s">
        <v>2737</v>
      </c>
      <c r="D183" s="112" t="s">
        <v>1571</v>
      </c>
      <c r="E183" s="83" t="s">
        <v>3032</v>
      </c>
      <c r="F183" s="86" t="s">
        <v>292</v>
      </c>
      <c r="G183" s="86" t="s">
        <v>1403</v>
      </c>
      <c r="H183" s="86" t="s">
        <v>2643</v>
      </c>
      <c r="I183" s="86" t="s">
        <v>164</v>
      </c>
      <c r="J183" s="81" t="s">
        <v>164</v>
      </c>
    </row>
    <row r="184" spans="2:10" s="9" customFormat="1" ht="120" customHeight="1">
      <c r="B184" s="256" t="s">
        <v>3078</v>
      </c>
      <c r="C184" s="256"/>
      <c r="D184" s="256"/>
      <c r="E184" s="256"/>
      <c r="F184" s="256"/>
      <c r="G184" s="256"/>
      <c r="H184" s="256"/>
      <c r="I184" s="256"/>
      <c r="J184" s="256"/>
    </row>
    <row r="185" spans="2:10" s="60" customFormat="1" ht="52.65" customHeight="1">
      <c r="B185" s="154" t="s">
        <v>1977</v>
      </c>
      <c r="C185" s="42" t="s">
        <v>66</v>
      </c>
      <c r="D185" s="50" t="s">
        <v>70</v>
      </c>
      <c r="E185" s="50" t="s">
        <v>72</v>
      </c>
      <c r="F185" s="42" t="s">
        <v>672</v>
      </c>
      <c r="G185" s="42" t="s">
        <v>75</v>
      </c>
      <c r="H185" s="42" t="s">
        <v>77</v>
      </c>
      <c r="I185" s="42" t="s">
        <v>1401</v>
      </c>
      <c r="J185" s="42" t="s">
        <v>79</v>
      </c>
    </row>
    <row r="186" spans="2:10" s="9" customFormat="1" ht="94.35" customHeight="1">
      <c r="B186" s="107" t="s">
        <v>2061</v>
      </c>
      <c r="C186" s="112" t="s">
        <v>2669</v>
      </c>
      <c r="D186" s="112" t="s">
        <v>2326</v>
      </c>
      <c r="E186" s="83" t="s">
        <v>3033</v>
      </c>
      <c r="F186" s="86" t="s">
        <v>292</v>
      </c>
      <c r="G186" s="86" t="s">
        <v>1403</v>
      </c>
      <c r="H186" s="86" t="s">
        <v>2355</v>
      </c>
      <c r="I186" s="86" t="s">
        <v>164</v>
      </c>
      <c r="J186" s="81" t="s">
        <v>164</v>
      </c>
    </row>
    <row r="187" spans="2:10" s="9" customFormat="1" ht="80.400000000000006" customHeight="1">
      <c r="B187" s="107" t="s">
        <v>2062</v>
      </c>
      <c r="C187" s="108" t="s">
        <v>1575</v>
      </c>
      <c r="D187" s="112" t="s">
        <v>1576</v>
      </c>
      <c r="E187" s="81" t="s">
        <v>3034</v>
      </c>
      <c r="F187" s="86" t="s">
        <v>293</v>
      </c>
      <c r="G187" s="86" t="s">
        <v>1415</v>
      </c>
      <c r="H187" s="86" t="s">
        <v>246</v>
      </c>
      <c r="I187" s="86" t="s">
        <v>164</v>
      </c>
      <c r="J187" s="81" t="s">
        <v>164</v>
      </c>
    </row>
    <row r="188" spans="2:10" s="9" customFormat="1" ht="59.4" customHeight="1">
      <c r="B188" s="107" t="s">
        <v>2240</v>
      </c>
      <c r="C188" s="108" t="s">
        <v>2747</v>
      </c>
      <c r="D188" s="108" t="s">
        <v>1730</v>
      </c>
      <c r="E188" s="81" t="s">
        <v>1731</v>
      </c>
      <c r="F188" s="86" t="s">
        <v>727</v>
      </c>
      <c r="G188" s="86" t="s">
        <v>1415</v>
      </c>
      <c r="H188" s="86" t="s">
        <v>1579</v>
      </c>
      <c r="I188" s="86" t="s">
        <v>164</v>
      </c>
      <c r="J188" s="81" t="s">
        <v>164</v>
      </c>
    </row>
    <row r="189" spans="2:10" s="9" customFormat="1" ht="56.4" customHeight="1">
      <c r="B189" s="107" t="s">
        <v>2241</v>
      </c>
      <c r="C189" s="108" t="s">
        <v>2748</v>
      </c>
      <c r="D189" s="108" t="s">
        <v>1732</v>
      </c>
      <c r="E189" s="81" t="s">
        <v>1581</v>
      </c>
      <c r="F189" s="86" t="s">
        <v>727</v>
      </c>
      <c r="G189" s="86" t="s">
        <v>1415</v>
      </c>
      <c r="H189" s="86" t="s">
        <v>1582</v>
      </c>
      <c r="I189" s="86" t="s">
        <v>164</v>
      </c>
      <c r="J189" s="81" t="s">
        <v>164</v>
      </c>
    </row>
    <row r="190" spans="2:10" s="9" customFormat="1" ht="69" customHeight="1">
      <c r="B190" s="107" t="s">
        <v>2456</v>
      </c>
      <c r="C190" s="108" t="s">
        <v>1583</v>
      </c>
      <c r="D190" s="108" t="s">
        <v>1584</v>
      </c>
      <c r="E190" s="81" t="s">
        <v>3035</v>
      </c>
      <c r="F190" s="86" t="s">
        <v>293</v>
      </c>
      <c r="G190" s="86" t="s">
        <v>1415</v>
      </c>
      <c r="H190" s="86" t="s">
        <v>246</v>
      </c>
      <c r="I190" s="86" t="s">
        <v>164</v>
      </c>
      <c r="J190" s="81" t="s">
        <v>164</v>
      </c>
    </row>
    <row r="191" spans="2:10" s="9" customFormat="1" ht="69" customHeight="1">
      <c r="B191" s="107" t="s">
        <v>2457</v>
      </c>
      <c r="C191" s="108" t="s">
        <v>1585</v>
      </c>
      <c r="D191" s="108" t="s">
        <v>1586</v>
      </c>
      <c r="E191" s="81" t="s">
        <v>3036</v>
      </c>
      <c r="F191" s="86" t="s">
        <v>293</v>
      </c>
      <c r="G191" s="86" t="s">
        <v>1415</v>
      </c>
      <c r="H191" s="86" t="s">
        <v>246</v>
      </c>
      <c r="I191" s="86" t="s">
        <v>164</v>
      </c>
      <c r="J191" s="81" t="s">
        <v>164</v>
      </c>
    </row>
    <row r="192" spans="2:10" s="9" customFormat="1" ht="69" customHeight="1">
      <c r="B192" s="107" t="s">
        <v>2458</v>
      </c>
      <c r="C192" s="108" t="s">
        <v>1588</v>
      </c>
      <c r="D192" s="108" t="s">
        <v>1589</v>
      </c>
      <c r="E192" s="81" t="s">
        <v>3037</v>
      </c>
      <c r="F192" s="86" t="s">
        <v>293</v>
      </c>
      <c r="G192" s="86" t="s">
        <v>1415</v>
      </c>
      <c r="H192" s="86" t="s">
        <v>246</v>
      </c>
      <c r="I192" s="86" t="s">
        <v>164</v>
      </c>
      <c r="J192" s="81" t="s">
        <v>164</v>
      </c>
    </row>
    <row r="193" spans="2:10" s="9" customFormat="1" ht="56.4" customHeight="1">
      <c r="B193" s="107" t="s">
        <v>2459</v>
      </c>
      <c r="C193" s="108" t="s">
        <v>1591</v>
      </c>
      <c r="D193" s="108" t="s">
        <v>1592</v>
      </c>
      <c r="E193" s="81" t="s">
        <v>3038</v>
      </c>
      <c r="F193" s="86" t="s">
        <v>293</v>
      </c>
      <c r="G193" s="86" t="s">
        <v>1415</v>
      </c>
      <c r="H193" s="86" t="s">
        <v>246</v>
      </c>
      <c r="I193" s="86" t="s">
        <v>164</v>
      </c>
      <c r="J193" s="81" t="s">
        <v>164</v>
      </c>
    </row>
    <row r="194" spans="2:10" s="9" customFormat="1" ht="86.4" customHeight="1">
      <c r="B194" s="107" t="s">
        <v>2460</v>
      </c>
      <c r="C194" s="108" t="s">
        <v>1594</v>
      </c>
      <c r="D194" s="108" t="s">
        <v>1595</v>
      </c>
      <c r="E194" s="81" t="s">
        <v>3039</v>
      </c>
      <c r="F194" s="86" t="s">
        <v>293</v>
      </c>
      <c r="G194" s="86" t="s">
        <v>1597</v>
      </c>
      <c r="H194" s="86" t="s">
        <v>246</v>
      </c>
      <c r="I194" s="86" t="s">
        <v>164</v>
      </c>
      <c r="J194" s="81" t="s">
        <v>164</v>
      </c>
    </row>
    <row r="195" spans="2:10" s="9" customFormat="1" ht="86.4" customHeight="1">
      <c r="B195" s="107" t="s">
        <v>2461</v>
      </c>
      <c r="C195" s="112" t="s">
        <v>650</v>
      </c>
      <c r="D195" s="112" t="s">
        <v>652</v>
      </c>
      <c r="E195" s="45" t="s">
        <v>3040</v>
      </c>
      <c r="F195" s="84" t="s">
        <v>293</v>
      </c>
      <c r="G195" s="84" t="s">
        <v>1415</v>
      </c>
      <c r="H195" s="84" t="s">
        <v>1599</v>
      </c>
      <c r="I195" s="84" t="s">
        <v>164</v>
      </c>
      <c r="J195" s="81" t="s">
        <v>164</v>
      </c>
    </row>
    <row r="196" spans="2:10" s="9" customFormat="1" ht="120" customHeight="1">
      <c r="B196" s="256" t="s">
        <v>3079</v>
      </c>
      <c r="C196" s="256"/>
      <c r="D196" s="256"/>
      <c r="E196" s="256"/>
      <c r="F196" s="256"/>
      <c r="G196" s="256"/>
      <c r="H196" s="256"/>
      <c r="I196" s="256"/>
      <c r="J196" s="256"/>
    </row>
    <row r="197" spans="2:10" s="60" customFormat="1" ht="52.8">
      <c r="B197" s="154" t="s">
        <v>1977</v>
      </c>
      <c r="C197" s="42" t="s">
        <v>66</v>
      </c>
      <c r="D197" s="50" t="s">
        <v>70</v>
      </c>
      <c r="E197" s="50" t="s">
        <v>72</v>
      </c>
      <c r="F197" s="42" t="s">
        <v>672</v>
      </c>
      <c r="G197" s="42" t="s">
        <v>75</v>
      </c>
      <c r="H197" s="42" t="s">
        <v>77</v>
      </c>
      <c r="I197" s="42" t="s">
        <v>1401</v>
      </c>
      <c r="J197" s="42" t="s">
        <v>79</v>
      </c>
    </row>
    <row r="198" spans="2:10" s="9" customFormat="1" ht="63" customHeight="1">
      <c r="B198" s="107" t="s">
        <v>2063</v>
      </c>
      <c r="C198" s="108" t="s">
        <v>1604</v>
      </c>
      <c r="D198" s="108" t="s">
        <v>350</v>
      </c>
      <c r="E198" s="81" t="s">
        <v>1605</v>
      </c>
      <c r="F198" s="86" t="s">
        <v>293</v>
      </c>
      <c r="G198" s="86" t="s">
        <v>1597</v>
      </c>
      <c r="H198" s="86" t="s">
        <v>246</v>
      </c>
      <c r="I198" s="86" t="s">
        <v>164</v>
      </c>
      <c r="J198" s="81" t="s">
        <v>164</v>
      </c>
    </row>
    <row r="199" spans="2:10" s="9" customFormat="1" ht="120" customHeight="1">
      <c r="B199" s="256" t="s">
        <v>3080</v>
      </c>
      <c r="C199" s="256"/>
      <c r="D199" s="256"/>
      <c r="E199" s="256"/>
      <c r="F199" s="256"/>
      <c r="G199" s="256"/>
      <c r="H199" s="256"/>
      <c r="I199" s="256"/>
      <c r="J199" s="256"/>
    </row>
    <row r="200" spans="2:10" s="60" customFormat="1" ht="52.8">
      <c r="B200" s="154" t="s">
        <v>1977</v>
      </c>
      <c r="C200" s="42" t="s">
        <v>66</v>
      </c>
      <c r="D200" s="50" t="s">
        <v>70</v>
      </c>
      <c r="E200" s="50" t="s">
        <v>72</v>
      </c>
      <c r="F200" s="42" t="s">
        <v>672</v>
      </c>
      <c r="G200" s="42" t="s">
        <v>75</v>
      </c>
      <c r="H200" s="42" t="s">
        <v>77</v>
      </c>
      <c r="I200" s="42" t="s">
        <v>1401</v>
      </c>
      <c r="J200" s="42" t="s">
        <v>79</v>
      </c>
    </row>
    <row r="201" spans="2:10" s="9" customFormat="1" ht="69" customHeight="1">
      <c r="B201" s="251" t="s">
        <v>2271</v>
      </c>
      <c r="C201" s="251"/>
      <c r="D201" s="251"/>
      <c r="E201" s="251"/>
      <c r="F201" s="251"/>
      <c r="G201" s="251"/>
      <c r="H201" s="251"/>
      <c r="I201" s="251"/>
      <c r="J201" s="251"/>
    </row>
    <row r="202" spans="2:10" s="60" customFormat="1" ht="49.35" customHeight="1">
      <c r="B202" s="249" t="s">
        <v>2064</v>
      </c>
      <c r="C202" s="247" t="s">
        <v>1610</v>
      </c>
      <c r="D202" s="247" t="s">
        <v>591</v>
      </c>
      <c r="E202" s="248" t="s">
        <v>1611</v>
      </c>
      <c r="F202" s="246" t="s">
        <v>292</v>
      </c>
      <c r="G202" s="246" t="s">
        <v>1403</v>
      </c>
      <c r="H202" s="246" t="s">
        <v>1406</v>
      </c>
      <c r="I202" s="86" t="s">
        <v>2586</v>
      </c>
      <c r="J202" s="81" t="s">
        <v>1714</v>
      </c>
    </row>
    <row r="203" spans="2:10" s="60" customFormat="1" ht="33.6" customHeight="1">
      <c r="B203" s="249"/>
      <c r="C203" s="247"/>
      <c r="D203" s="247"/>
      <c r="E203" s="248"/>
      <c r="F203" s="246"/>
      <c r="G203" s="246"/>
      <c r="H203" s="246"/>
      <c r="I203" s="86">
        <v>89997</v>
      </c>
      <c r="J203" s="81" t="s">
        <v>2600</v>
      </c>
    </row>
    <row r="204" spans="2:10" s="60" customFormat="1" ht="33.6" customHeight="1">
      <c r="B204" s="249"/>
      <c r="C204" s="247"/>
      <c r="D204" s="247"/>
      <c r="E204" s="248"/>
      <c r="F204" s="246"/>
      <c r="G204" s="246"/>
      <c r="H204" s="246"/>
      <c r="I204" s="86">
        <v>89999</v>
      </c>
      <c r="J204" s="81" t="s">
        <v>2601</v>
      </c>
    </row>
    <row r="205" spans="2:10" s="9" customFormat="1" ht="69" customHeight="1">
      <c r="B205" s="251" t="s">
        <v>2272</v>
      </c>
      <c r="C205" s="251"/>
      <c r="D205" s="251"/>
      <c r="E205" s="251"/>
      <c r="F205" s="251"/>
      <c r="G205" s="251"/>
      <c r="H205" s="251"/>
      <c r="I205" s="251"/>
      <c r="J205" s="251"/>
    </row>
    <row r="206" spans="2:10" s="60" customFormat="1" ht="45" customHeight="1">
      <c r="B206" s="249" t="s">
        <v>2242</v>
      </c>
      <c r="C206" s="247" t="s">
        <v>1612</v>
      </c>
      <c r="D206" s="247" t="s">
        <v>1613</v>
      </c>
      <c r="E206" s="248" t="s">
        <v>1614</v>
      </c>
      <c r="F206" s="246" t="s">
        <v>292</v>
      </c>
      <c r="G206" s="246" t="s">
        <v>1403</v>
      </c>
      <c r="H206" s="246" t="s">
        <v>1406</v>
      </c>
      <c r="I206" s="86" t="s">
        <v>2586</v>
      </c>
      <c r="J206" s="81" t="s">
        <v>1714</v>
      </c>
    </row>
    <row r="207" spans="2:10" s="60" customFormat="1" ht="37.65" customHeight="1">
      <c r="B207" s="249"/>
      <c r="C207" s="247"/>
      <c r="D207" s="247"/>
      <c r="E207" s="248"/>
      <c r="F207" s="246"/>
      <c r="G207" s="246"/>
      <c r="H207" s="246"/>
      <c r="I207" s="86" t="s">
        <v>2602</v>
      </c>
      <c r="J207" s="81" t="s">
        <v>2605</v>
      </c>
    </row>
    <row r="208" spans="2:10" s="60" customFormat="1" ht="37.65" customHeight="1">
      <c r="B208" s="249"/>
      <c r="C208" s="247"/>
      <c r="D208" s="247"/>
      <c r="E208" s="248"/>
      <c r="F208" s="246"/>
      <c r="G208" s="246"/>
      <c r="H208" s="246"/>
      <c r="I208" s="86" t="s">
        <v>2603</v>
      </c>
      <c r="J208" s="81" t="s">
        <v>2604</v>
      </c>
    </row>
    <row r="209" spans="2:10" s="60" customFormat="1" ht="60.6" customHeight="1">
      <c r="B209" s="107" t="s">
        <v>2243</v>
      </c>
      <c r="C209" s="108" t="s">
        <v>2200</v>
      </c>
      <c r="D209" s="108" t="s">
        <v>2199</v>
      </c>
      <c r="E209" s="81" t="s">
        <v>2201</v>
      </c>
      <c r="F209" s="86" t="s">
        <v>293</v>
      </c>
      <c r="G209" s="86" t="s">
        <v>1415</v>
      </c>
      <c r="H209" s="86" t="s">
        <v>1416</v>
      </c>
      <c r="I209" s="86" t="s">
        <v>164</v>
      </c>
      <c r="J209" s="81" t="s">
        <v>164</v>
      </c>
    </row>
    <row r="210" spans="2:10" s="9" customFormat="1" ht="60.6" customHeight="1">
      <c r="B210" s="107" t="s">
        <v>2244</v>
      </c>
      <c r="C210" s="108" t="s">
        <v>2208</v>
      </c>
      <c r="D210" s="108" t="s">
        <v>2207</v>
      </c>
      <c r="E210" s="81" t="s">
        <v>2209</v>
      </c>
      <c r="F210" s="86" t="s">
        <v>293</v>
      </c>
      <c r="G210" s="86" t="s">
        <v>1415</v>
      </c>
      <c r="H210" s="86" t="s">
        <v>1416</v>
      </c>
      <c r="I210" s="86" t="s">
        <v>164</v>
      </c>
      <c r="J210" s="81" t="s">
        <v>164</v>
      </c>
    </row>
    <row r="211" spans="2:10" s="9" customFormat="1" ht="65.400000000000006" customHeight="1">
      <c r="B211" s="107" t="s">
        <v>2245</v>
      </c>
      <c r="C211" s="108" t="s">
        <v>2211</v>
      </c>
      <c r="D211" s="108" t="s">
        <v>2210</v>
      </c>
      <c r="E211" s="81" t="s">
        <v>2212</v>
      </c>
      <c r="F211" s="86" t="s">
        <v>293</v>
      </c>
      <c r="G211" s="86" t="s">
        <v>1415</v>
      </c>
      <c r="H211" s="86" t="s">
        <v>1434</v>
      </c>
      <c r="I211" s="86" t="s">
        <v>164</v>
      </c>
      <c r="J211" s="81" t="s">
        <v>164</v>
      </c>
    </row>
    <row r="212" spans="2:10" s="9" customFormat="1" ht="60.6" customHeight="1">
      <c r="B212" s="107" t="s">
        <v>2246</v>
      </c>
      <c r="C212" s="108" t="s">
        <v>2215</v>
      </c>
      <c r="D212" s="108" t="s">
        <v>2213</v>
      </c>
      <c r="E212" s="81" t="s">
        <v>2217</v>
      </c>
      <c r="F212" s="86" t="s">
        <v>727</v>
      </c>
      <c r="G212" s="86" t="s">
        <v>1415</v>
      </c>
      <c r="H212" s="86" t="s">
        <v>1434</v>
      </c>
      <c r="I212" s="86" t="s">
        <v>164</v>
      </c>
      <c r="J212" s="81" t="s">
        <v>164</v>
      </c>
    </row>
    <row r="213" spans="2:10" s="9" customFormat="1" ht="60.6" customHeight="1">
      <c r="B213" s="107" t="s">
        <v>2247</v>
      </c>
      <c r="C213" s="108" t="s">
        <v>2216</v>
      </c>
      <c r="D213" s="108" t="s">
        <v>2214</v>
      </c>
      <c r="E213" s="81" t="s">
        <v>2218</v>
      </c>
      <c r="F213" s="86" t="s">
        <v>727</v>
      </c>
      <c r="G213" s="86" t="s">
        <v>1415</v>
      </c>
      <c r="H213" s="86" t="s">
        <v>1434</v>
      </c>
      <c r="I213" s="86" t="s">
        <v>164</v>
      </c>
      <c r="J213" s="81" t="s">
        <v>164</v>
      </c>
    </row>
    <row r="214" spans="2:10" s="9" customFormat="1" ht="42" customHeight="1">
      <c r="B214" s="249" t="s">
        <v>2248</v>
      </c>
      <c r="C214" s="247" t="s">
        <v>2221</v>
      </c>
      <c r="D214" s="247" t="s">
        <v>2219</v>
      </c>
      <c r="E214" s="248" t="s">
        <v>2220</v>
      </c>
      <c r="F214" s="246" t="s">
        <v>293</v>
      </c>
      <c r="G214" s="246" t="s">
        <v>1415</v>
      </c>
      <c r="H214" s="246" t="s">
        <v>1434</v>
      </c>
      <c r="I214" s="86" t="s">
        <v>2586</v>
      </c>
      <c r="J214" s="81" t="s">
        <v>1714</v>
      </c>
    </row>
    <row r="215" spans="2:10" s="9" customFormat="1" ht="25.65" customHeight="1">
      <c r="B215" s="249"/>
      <c r="C215" s="247"/>
      <c r="D215" s="247"/>
      <c r="E215" s="248"/>
      <c r="F215" s="246"/>
      <c r="G215" s="246"/>
      <c r="H215" s="246"/>
      <c r="I215" s="86">
        <v>8</v>
      </c>
      <c r="J215" s="81" t="s">
        <v>1519</v>
      </c>
    </row>
    <row r="216" spans="2:10" s="9" customFormat="1" ht="25.65" customHeight="1">
      <c r="B216" s="249"/>
      <c r="C216" s="247"/>
      <c r="D216" s="247"/>
      <c r="E216" s="248"/>
      <c r="F216" s="246"/>
      <c r="G216" s="246"/>
      <c r="H216" s="246"/>
      <c r="I216" s="86">
        <v>9</v>
      </c>
      <c r="J216" s="81" t="s">
        <v>2606</v>
      </c>
    </row>
    <row r="217" spans="2:10" s="9" customFormat="1" ht="97.35" customHeight="1">
      <c r="B217" s="107" t="s">
        <v>2249</v>
      </c>
      <c r="C217" s="108" t="s">
        <v>2203</v>
      </c>
      <c r="D217" s="108" t="s">
        <v>2202</v>
      </c>
      <c r="E217" s="81" t="s">
        <v>2204</v>
      </c>
      <c r="F217" s="86" t="s">
        <v>293</v>
      </c>
      <c r="G217" s="86" t="s">
        <v>1415</v>
      </c>
      <c r="H217" s="86" t="s">
        <v>2205</v>
      </c>
      <c r="I217" s="86" t="s">
        <v>2091</v>
      </c>
      <c r="J217" s="89" t="s">
        <v>2206</v>
      </c>
    </row>
    <row r="218" spans="2:10" s="9" customFormat="1" ht="120" customHeight="1">
      <c r="B218" s="263" t="s">
        <v>3081</v>
      </c>
      <c r="C218" s="264"/>
      <c r="D218" s="264"/>
      <c r="E218" s="264"/>
      <c r="F218" s="264"/>
      <c r="G218" s="264"/>
      <c r="H218" s="264"/>
      <c r="I218" s="264"/>
      <c r="J218" s="265"/>
    </row>
    <row r="219" spans="2:10" s="60" customFormat="1" ht="52.65" customHeight="1">
      <c r="B219" s="154" t="s">
        <v>1977</v>
      </c>
      <c r="C219" s="42" t="s">
        <v>66</v>
      </c>
      <c r="D219" s="50" t="s">
        <v>70</v>
      </c>
      <c r="E219" s="50" t="s">
        <v>72</v>
      </c>
      <c r="F219" s="42" t="s">
        <v>672</v>
      </c>
      <c r="G219" s="42" t="s">
        <v>75</v>
      </c>
      <c r="H219" s="42" t="s">
        <v>77</v>
      </c>
      <c r="I219" s="42" t="s">
        <v>1401</v>
      </c>
      <c r="J219" s="42" t="s">
        <v>79</v>
      </c>
    </row>
    <row r="220" spans="2:10" s="9" customFormat="1" ht="64.650000000000006" customHeight="1">
      <c r="B220" s="107" t="s">
        <v>2065</v>
      </c>
      <c r="C220" s="108" t="s">
        <v>665</v>
      </c>
      <c r="D220" s="108" t="s">
        <v>666</v>
      </c>
      <c r="E220" s="81" t="s">
        <v>1615</v>
      </c>
      <c r="F220" s="86" t="s">
        <v>292</v>
      </c>
      <c r="G220" s="86" t="s">
        <v>1403</v>
      </c>
      <c r="H220" s="86" t="s">
        <v>169</v>
      </c>
      <c r="I220" s="84" t="s">
        <v>2091</v>
      </c>
      <c r="J220" s="89" t="s">
        <v>2968</v>
      </c>
    </row>
    <row r="221" spans="2:10" s="9" customFormat="1" ht="52.35" customHeight="1">
      <c r="B221" s="107" t="s">
        <v>2462</v>
      </c>
      <c r="C221" s="108" t="s">
        <v>1617</v>
      </c>
      <c r="D221" s="108" t="s">
        <v>594</v>
      </c>
      <c r="E221" s="81" t="s">
        <v>1618</v>
      </c>
      <c r="F221" s="86" t="s">
        <v>292</v>
      </c>
      <c r="G221" s="86" t="s">
        <v>1403</v>
      </c>
      <c r="H221" s="86" t="s">
        <v>275</v>
      </c>
      <c r="I221" s="86" t="s">
        <v>164</v>
      </c>
      <c r="J221" s="81" t="s">
        <v>164</v>
      </c>
    </row>
    <row r="222" spans="2:10" s="9" customFormat="1" ht="37.35" customHeight="1">
      <c r="B222" s="267" t="s">
        <v>2463</v>
      </c>
      <c r="C222" s="270" t="s">
        <v>2512</v>
      </c>
      <c r="D222" s="270" t="s">
        <v>2499</v>
      </c>
      <c r="E222" s="277" t="s">
        <v>3041</v>
      </c>
      <c r="F222" s="257" t="s">
        <v>292</v>
      </c>
      <c r="G222" s="257" t="s">
        <v>1403</v>
      </c>
      <c r="H222" s="257" t="s">
        <v>169</v>
      </c>
      <c r="I222" s="84" t="s">
        <v>1412</v>
      </c>
      <c r="J222" s="81" t="s">
        <v>1620</v>
      </c>
    </row>
    <row r="223" spans="2:10" s="9" customFormat="1" ht="37.35" customHeight="1">
      <c r="B223" s="268" t="s">
        <v>1714</v>
      </c>
      <c r="C223" s="271" t="s">
        <v>3061</v>
      </c>
      <c r="D223" s="271" t="s">
        <v>3061</v>
      </c>
      <c r="E223" s="278" t="s">
        <v>3061</v>
      </c>
      <c r="F223" s="258" t="s">
        <v>3061</v>
      </c>
      <c r="G223" s="258" t="s">
        <v>3061</v>
      </c>
      <c r="H223" s="258" t="s">
        <v>3061</v>
      </c>
      <c r="I223" s="84" t="s">
        <v>1413</v>
      </c>
      <c r="J223" s="81" t="s">
        <v>1621</v>
      </c>
    </row>
    <row r="224" spans="2:10" s="9" customFormat="1" ht="37.35" customHeight="1">
      <c r="B224" s="268" t="s">
        <v>1714</v>
      </c>
      <c r="C224" s="271" t="s">
        <v>3061</v>
      </c>
      <c r="D224" s="271" t="s">
        <v>3061</v>
      </c>
      <c r="E224" s="278" t="s">
        <v>3061</v>
      </c>
      <c r="F224" s="258" t="s">
        <v>3061</v>
      </c>
      <c r="G224" s="258" t="s">
        <v>3061</v>
      </c>
      <c r="H224" s="258" t="s">
        <v>3061</v>
      </c>
      <c r="I224" s="84" t="s">
        <v>1420</v>
      </c>
      <c r="J224" s="81" t="s">
        <v>1622</v>
      </c>
    </row>
    <row r="225" spans="2:10" s="9" customFormat="1" ht="55.35" customHeight="1">
      <c r="B225" s="268" t="s">
        <v>1714</v>
      </c>
      <c r="C225" s="271" t="s">
        <v>3061</v>
      </c>
      <c r="D225" s="271" t="s">
        <v>3061</v>
      </c>
      <c r="E225" s="278" t="s">
        <v>3061</v>
      </c>
      <c r="F225" s="258" t="s">
        <v>3061</v>
      </c>
      <c r="G225" s="258" t="s">
        <v>3061</v>
      </c>
      <c r="H225" s="258" t="s">
        <v>3061</v>
      </c>
      <c r="I225" s="84" t="s">
        <v>1421</v>
      </c>
      <c r="J225" s="81" t="s">
        <v>1623</v>
      </c>
    </row>
    <row r="226" spans="2:10" s="9" customFormat="1" ht="55.35" customHeight="1">
      <c r="B226" s="269" t="s">
        <v>1714</v>
      </c>
      <c r="C226" s="272" t="s">
        <v>3061</v>
      </c>
      <c r="D226" s="272" t="s">
        <v>3061</v>
      </c>
      <c r="E226" s="287" t="s">
        <v>3061</v>
      </c>
      <c r="F226" s="259" t="s">
        <v>3061</v>
      </c>
      <c r="G226" s="259" t="s">
        <v>3061</v>
      </c>
      <c r="H226" s="259" t="s">
        <v>3061</v>
      </c>
      <c r="I226" s="84" t="s">
        <v>1422</v>
      </c>
      <c r="J226" s="81" t="s">
        <v>1624</v>
      </c>
    </row>
    <row r="227" spans="2:10" s="9" customFormat="1" ht="42" customHeight="1">
      <c r="B227" s="267" t="s">
        <v>2464</v>
      </c>
      <c r="C227" s="270" t="s">
        <v>2513</v>
      </c>
      <c r="D227" s="270" t="s">
        <v>2500</v>
      </c>
      <c r="E227" s="273" t="s">
        <v>3042</v>
      </c>
      <c r="F227" s="289" t="s">
        <v>292</v>
      </c>
      <c r="G227" s="289" t="s">
        <v>1403</v>
      </c>
      <c r="H227" s="257" t="s">
        <v>1450</v>
      </c>
      <c r="I227" s="84" t="s">
        <v>1626</v>
      </c>
      <c r="J227" s="81" t="s">
        <v>1627</v>
      </c>
    </row>
    <row r="228" spans="2:10" s="9" customFormat="1" ht="42" customHeight="1">
      <c r="B228" s="269" t="s">
        <v>1714</v>
      </c>
      <c r="C228" s="272" t="s">
        <v>3061</v>
      </c>
      <c r="D228" s="272" t="s">
        <v>3061</v>
      </c>
      <c r="E228" s="275" t="s">
        <v>3061</v>
      </c>
      <c r="F228" s="290" t="s">
        <v>3061</v>
      </c>
      <c r="G228" s="290" t="s">
        <v>3061</v>
      </c>
      <c r="H228" s="259" t="s">
        <v>3061</v>
      </c>
      <c r="I228" s="84" t="s">
        <v>1482</v>
      </c>
      <c r="J228" s="81" t="s">
        <v>1628</v>
      </c>
    </row>
    <row r="229" spans="2:10" s="9" customFormat="1" ht="81" customHeight="1">
      <c r="B229" s="107" t="s">
        <v>2465</v>
      </c>
      <c r="C229" s="112" t="s">
        <v>2738</v>
      </c>
      <c r="D229" s="113" t="s">
        <v>647</v>
      </c>
      <c r="E229" s="83" t="s">
        <v>1629</v>
      </c>
      <c r="F229" s="84" t="s">
        <v>293</v>
      </c>
      <c r="G229" s="84" t="s">
        <v>1415</v>
      </c>
      <c r="H229" s="86" t="s">
        <v>2643</v>
      </c>
      <c r="I229" s="84" t="s">
        <v>164</v>
      </c>
      <c r="J229" s="81" t="s">
        <v>164</v>
      </c>
    </row>
    <row r="230" spans="2:10" s="9" customFormat="1" ht="120" customHeight="1">
      <c r="B230" s="263" t="s">
        <v>3082</v>
      </c>
      <c r="C230" s="264"/>
      <c r="D230" s="264"/>
      <c r="E230" s="264"/>
      <c r="F230" s="264"/>
      <c r="G230" s="264"/>
      <c r="H230" s="264"/>
      <c r="I230" s="264"/>
      <c r="J230" s="265"/>
    </row>
    <row r="231" spans="2:10" s="60" customFormat="1" ht="52.65" customHeight="1">
      <c r="B231" s="154" t="s">
        <v>1977</v>
      </c>
      <c r="C231" s="42" t="s">
        <v>66</v>
      </c>
      <c r="D231" s="50" t="s">
        <v>70</v>
      </c>
      <c r="E231" s="50" t="s">
        <v>72</v>
      </c>
      <c r="F231" s="42" t="s">
        <v>672</v>
      </c>
      <c r="G231" s="42" t="s">
        <v>75</v>
      </c>
      <c r="H231" s="42" t="s">
        <v>77</v>
      </c>
      <c r="I231" s="42" t="s">
        <v>1401</v>
      </c>
      <c r="J231" s="42" t="s">
        <v>79</v>
      </c>
    </row>
    <row r="232" spans="2:10" s="9" customFormat="1" ht="74.400000000000006" customHeight="1">
      <c r="B232" s="107" t="s">
        <v>2066</v>
      </c>
      <c r="C232" s="108" t="s">
        <v>2514</v>
      </c>
      <c r="D232" s="108" t="s">
        <v>2501</v>
      </c>
      <c r="E232" s="81" t="s">
        <v>3043</v>
      </c>
      <c r="F232" s="86" t="s">
        <v>292</v>
      </c>
      <c r="G232" s="86" t="s">
        <v>1403</v>
      </c>
      <c r="H232" s="86" t="s">
        <v>246</v>
      </c>
      <c r="I232" s="86" t="s">
        <v>164</v>
      </c>
      <c r="J232" s="81" t="s">
        <v>164</v>
      </c>
    </row>
    <row r="233" spans="2:10" s="9" customFormat="1" ht="49.35" customHeight="1">
      <c r="B233" s="107" t="s">
        <v>2067</v>
      </c>
      <c r="C233" s="108" t="s">
        <v>717</v>
      </c>
      <c r="D233" s="108" t="s">
        <v>596</v>
      </c>
      <c r="E233" s="81" t="s">
        <v>719</v>
      </c>
      <c r="F233" s="86" t="s">
        <v>292</v>
      </c>
      <c r="G233" s="86" t="s">
        <v>1403</v>
      </c>
      <c r="H233" s="86" t="s">
        <v>280</v>
      </c>
      <c r="I233" s="86" t="s">
        <v>164</v>
      </c>
      <c r="J233" s="81" t="s">
        <v>164</v>
      </c>
    </row>
    <row r="234" spans="2:10" s="9" customFormat="1" ht="70.650000000000006" customHeight="1">
      <c r="B234" s="107" t="s">
        <v>2068</v>
      </c>
      <c r="C234" s="108" t="s">
        <v>2515</v>
      </c>
      <c r="D234" s="108" t="s">
        <v>2502</v>
      </c>
      <c r="E234" s="81" t="s">
        <v>3044</v>
      </c>
      <c r="F234" s="86" t="s">
        <v>292</v>
      </c>
      <c r="G234" s="86" t="s">
        <v>1403</v>
      </c>
      <c r="H234" s="86" t="s">
        <v>246</v>
      </c>
      <c r="I234" s="86" t="s">
        <v>164</v>
      </c>
      <c r="J234" s="81" t="s">
        <v>164</v>
      </c>
    </row>
    <row r="235" spans="2:10" s="9" customFormat="1" ht="120" customHeight="1">
      <c r="B235" s="263" t="s">
        <v>3083</v>
      </c>
      <c r="C235" s="264"/>
      <c r="D235" s="264"/>
      <c r="E235" s="264"/>
      <c r="F235" s="264"/>
      <c r="G235" s="264"/>
      <c r="H235" s="264"/>
      <c r="I235" s="264"/>
      <c r="J235" s="265"/>
    </row>
    <row r="236" spans="2:10" s="60" customFormat="1" ht="52.65" customHeight="1">
      <c r="B236" s="154" t="s">
        <v>1977</v>
      </c>
      <c r="C236" s="42" t="s">
        <v>66</v>
      </c>
      <c r="D236" s="50" t="s">
        <v>70</v>
      </c>
      <c r="E236" s="50" t="s">
        <v>72</v>
      </c>
      <c r="F236" s="42" t="s">
        <v>672</v>
      </c>
      <c r="G236" s="42" t="s">
        <v>75</v>
      </c>
      <c r="H236" s="42" t="s">
        <v>77</v>
      </c>
      <c r="I236" s="42" t="s">
        <v>1401</v>
      </c>
      <c r="J236" s="42" t="s">
        <v>79</v>
      </c>
    </row>
    <row r="237" spans="2:10" s="9" customFormat="1" ht="75" customHeight="1">
      <c r="B237" s="107" t="s">
        <v>2069</v>
      </c>
      <c r="C237" s="108" t="s">
        <v>2516</v>
      </c>
      <c r="D237" s="108" t="s">
        <v>2503</v>
      </c>
      <c r="E237" s="81" t="s">
        <v>3045</v>
      </c>
      <c r="F237" s="86" t="s">
        <v>292</v>
      </c>
      <c r="G237" s="86" t="s">
        <v>1403</v>
      </c>
      <c r="H237" s="86" t="s">
        <v>246</v>
      </c>
      <c r="I237" s="86" t="s">
        <v>164</v>
      </c>
      <c r="J237" s="81" t="s">
        <v>164</v>
      </c>
    </row>
    <row r="238" spans="2:10" s="9" customFormat="1" ht="84.6" customHeight="1">
      <c r="B238" s="107" t="s">
        <v>2070</v>
      </c>
      <c r="C238" s="108" t="s">
        <v>2670</v>
      </c>
      <c r="D238" s="108" t="s">
        <v>2351</v>
      </c>
      <c r="E238" s="81" t="s">
        <v>3046</v>
      </c>
      <c r="F238" s="86" t="s">
        <v>293</v>
      </c>
      <c r="G238" s="86" t="s">
        <v>1415</v>
      </c>
      <c r="H238" s="86" t="s">
        <v>2643</v>
      </c>
      <c r="I238" s="86" t="s">
        <v>164</v>
      </c>
      <c r="J238" s="81" t="s">
        <v>164</v>
      </c>
    </row>
    <row r="239" spans="2:10" s="9" customFormat="1" ht="120" customHeight="1">
      <c r="B239" s="263" t="s">
        <v>3084</v>
      </c>
      <c r="C239" s="264"/>
      <c r="D239" s="264"/>
      <c r="E239" s="264"/>
      <c r="F239" s="264"/>
      <c r="G239" s="264"/>
      <c r="H239" s="264"/>
      <c r="I239" s="264"/>
      <c r="J239" s="265"/>
    </row>
    <row r="240" spans="2:10" s="60" customFormat="1" ht="52.65" customHeight="1">
      <c r="B240" s="154" t="s">
        <v>1977</v>
      </c>
      <c r="C240" s="42" t="s">
        <v>66</v>
      </c>
      <c r="D240" s="50" t="s">
        <v>70</v>
      </c>
      <c r="E240" s="50" t="s">
        <v>72</v>
      </c>
      <c r="F240" s="42" t="s">
        <v>672</v>
      </c>
      <c r="G240" s="42" t="s">
        <v>75</v>
      </c>
      <c r="H240" s="42" t="s">
        <v>77</v>
      </c>
      <c r="I240" s="42" t="s">
        <v>1401</v>
      </c>
      <c r="J240" s="42" t="s">
        <v>79</v>
      </c>
    </row>
    <row r="241" spans="2:10" s="9" customFormat="1" ht="81" customHeight="1">
      <c r="B241" s="107" t="s">
        <v>2071</v>
      </c>
      <c r="C241" s="108" t="s">
        <v>2517</v>
      </c>
      <c r="D241" s="108" t="s">
        <v>2504</v>
      </c>
      <c r="E241" s="81" t="s">
        <v>3047</v>
      </c>
      <c r="F241" s="86" t="s">
        <v>292</v>
      </c>
      <c r="G241" s="86" t="s">
        <v>1403</v>
      </c>
      <c r="H241" s="86" t="s">
        <v>246</v>
      </c>
      <c r="I241" s="86" t="s">
        <v>164</v>
      </c>
      <c r="J241" s="81" t="s">
        <v>164</v>
      </c>
    </row>
    <row r="242" spans="2:10" s="9" customFormat="1" ht="79.349999999999994" customHeight="1">
      <c r="B242" s="107" t="s">
        <v>2072</v>
      </c>
      <c r="C242" s="112" t="s">
        <v>2671</v>
      </c>
      <c r="D242" s="112" t="s">
        <v>2352</v>
      </c>
      <c r="E242" s="83" t="s">
        <v>3048</v>
      </c>
      <c r="F242" s="86" t="s">
        <v>293</v>
      </c>
      <c r="G242" s="86" t="s">
        <v>1415</v>
      </c>
      <c r="H242" s="86" t="s">
        <v>2643</v>
      </c>
      <c r="I242" s="86" t="s">
        <v>164</v>
      </c>
      <c r="J242" s="81" t="s">
        <v>164</v>
      </c>
    </row>
    <row r="243" spans="2:10" s="8" customFormat="1" ht="120" customHeight="1">
      <c r="B243" s="263" t="s">
        <v>3085</v>
      </c>
      <c r="C243" s="264"/>
      <c r="D243" s="264"/>
      <c r="E243" s="264"/>
      <c r="F243" s="264"/>
      <c r="G243" s="264"/>
      <c r="H243" s="264"/>
      <c r="I243" s="264"/>
      <c r="J243" s="265"/>
    </row>
    <row r="244" spans="2:10" s="61" customFormat="1" ht="52.65" customHeight="1">
      <c r="B244" s="154" t="s">
        <v>1977</v>
      </c>
      <c r="C244" s="42" t="s">
        <v>66</v>
      </c>
      <c r="D244" s="50" t="s">
        <v>70</v>
      </c>
      <c r="E244" s="50" t="s">
        <v>72</v>
      </c>
      <c r="F244" s="42" t="s">
        <v>672</v>
      </c>
      <c r="G244" s="42" t="s">
        <v>75</v>
      </c>
      <c r="H244" s="42" t="s">
        <v>77</v>
      </c>
      <c r="I244" s="42" t="s">
        <v>1401</v>
      </c>
      <c r="J244" s="42" t="s">
        <v>79</v>
      </c>
    </row>
    <row r="245" spans="2:10" s="8" customFormat="1" ht="67.650000000000006" customHeight="1">
      <c r="B245" s="107" t="s">
        <v>2073</v>
      </c>
      <c r="C245" s="108" t="s">
        <v>1648</v>
      </c>
      <c r="D245" s="108" t="s">
        <v>464</v>
      </c>
      <c r="E245" s="81" t="s">
        <v>2535</v>
      </c>
      <c r="F245" s="79" t="s">
        <v>293</v>
      </c>
      <c r="G245" s="79" t="s">
        <v>1415</v>
      </c>
      <c r="H245" s="79" t="s">
        <v>246</v>
      </c>
      <c r="I245" s="86" t="s">
        <v>164</v>
      </c>
      <c r="J245" s="81" t="s">
        <v>164</v>
      </c>
    </row>
    <row r="246" spans="2:10" s="8" customFormat="1" ht="67.650000000000006" customHeight="1">
      <c r="B246" s="107" t="s">
        <v>2074</v>
      </c>
      <c r="C246" s="112" t="s">
        <v>2672</v>
      </c>
      <c r="D246" s="112" t="s">
        <v>2353</v>
      </c>
      <c r="E246" s="83" t="s">
        <v>2914</v>
      </c>
      <c r="F246" s="79" t="s">
        <v>292</v>
      </c>
      <c r="G246" s="79" t="s">
        <v>1403</v>
      </c>
      <c r="H246" s="86" t="s">
        <v>2643</v>
      </c>
      <c r="I246" s="86" t="s">
        <v>164</v>
      </c>
      <c r="J246" s="81" t="s">
        <v>164</v>
      </c>
    </row>
    <row r="247" spans="2:10" s="8" customFormat="1" ht="67.650000000000006" customHeight="1">
      <c r="B247" s="107" t="s">
        <v>2466</v>
      </c>
      <c r="C247" s="112" t="s">
        <v>2673</v>
      </c>
      <c r="D247" s="112" t="s">
        <v>1973</v>
      </c>
      <c r="E247" s="83" t="s">
        <v>3049</v>
      </c>
      <c r="F247" s="79" t="s">
        <v>293</v>
      </c>
      <c r="G247" s="79" t="s">
        <v>1415</v>
      </c>
      <c r="H247" s="86" t="s">
        <v>2643</v>
      </c>
      <c r="I247" s="86" t="s">
        <v>164</v>
      </c>
      <c r="J247" s="81" t="s">
        <v>164</v>
      </c>
    </row>
    <row r="248" spans="2:10" s="9" customFormat="1" ht="120" customHeight="1">
      <c r="B248" s="263" t="s">
        <v>3086</v>
      </c>
      <c r="C248" s="264"/>
      <c r="D248" s="264"/>
      <c r="E248" s="264"/>
      <c r="F248" s="264"/>
      <c r="G248" s="264"/>
      <c r="H248" s="264"/>
      <c r="I248" s="264"/>
      <c r="J248" s="265"/>
    </row>
    <row r="249" spans="2:10" s="60" customFormat="1" ht="52.65" customHeight="1">
      <c r="B249" s="154" t="s">
        <v>1977</v>
      </c>
      <c r="C249" s="42" t="s">
        <v>66</v>
      </c>
      <c r="D249" s="50" t="s">
        <v>70</v>
      </c>
      <c r="E249" s="50" t="s">
        <v>72</v>
      </c>
      <c r="F249" s="42" t="s">
        <v>672</v>
      </c>
      <c r="G249" s="42" t="s">
        <v>75</v>
      </c>
      <c r="H249" s="42" t="s">
        <v>77</v>
      </c>
      <c r="I249" s="42" t="s">
        <v>1401</v>
      </c>
      <c r="J249" s="42" t="s">
        <v>79</v>
      </c>
    </row>
    <row r="250" spans="2:10" s="9" customFormat="1" ht="68.400000000000006" customHeight="1">
      <c r="B250" s="107" t="s">
        <v>2075</v>
      </c>
      <c r="C250" s="108" t="s">
        <v>2305</v>
      </c>
      <c r="D250" s="108" t="s">
        <v>2296</v>
      </c>
      <c r="E250" s="81" t="s">
        <v>2313</v>
      </c>
      <c r="F250" s="86" t="s">
        <v>293</v>
      </c>
      <c r="G250" s="86" t="s">
        <v>1415</v>
      </c>
      <c r="H250" s="86" t="s">
        <v>1416</v>
      </c>
      <c r="I250" s="86" t="s">
        <v>164</v>
      </c>
      <c r="J250" s="81" t="s">
        <v>164</v>
      </c>
    </row>
    <row r="251" spans="2:10" s="9" customFormat="1" ht="69" customHeight="1">
      <c r="B251" s="107" t="s">
        <v>2076</v>
      </c>
      <c r="C251" s="108" t="s">
        <v>2324</v>
      </c>
      <c r="D251" s="112" t="s">
        <v>2323</v>
      </c>
      <c r="E251" s="83" t="s">
        <v>2389</v>
      </c>
      <c r="F251" s="86" t="s">
        <v>293</v>
      </c>
      <c r="G251" s="86" t="s">
        <v>1415</v>
      </c>
      <c r="H251" s="86" t="s">
        <v>246</v>
      </c>
      <c r="I251" s="86" t="s">
        <v>164</v>
      </c>
      <c r="J251" s="81" t="s">
        <v>164</v>
      </c>
    </row>
    <row r="252" spans="2:10" s="9" customFormat="1" ht="67.650000000000006" customHeight="1">
      <c r="B252" s="107" t="s">
        <v>2467</v>
      </c>
      <c r="C252" s="108" t="s">
        <v>2306</v>
      </c>
      <c r="D252" s="112" t="s">
        <v>2297</v>
      </c>
      <c r="E252" s="83" t="s">
        <v>2314</v>
      </c>
      <c r="F252" s="86" t="s">
        <v>293</v>
      </c>
      <c r="G252" s="86" t="s">
        <v>1415</v>
      </c>
      <c r="H252" s="86" t="s">
        <v>2321</v>
      </c>
      <c r="I252" s="86" t="s">
        <v>164</v>
      </c>
      <c r="J252" s="81" t="s">
        <v>164</v>
      </c>
    </row>
    <row r="253" spans="2:10" s="9" customFormat="1" ht="67.650000000000006" customHeight="1">
      <c r="B253" s="107" t="s">
        <v>2468</v>
      </c>
      <c r="C253" s="108" t="s">
        <v>2307</v>
      </c>
      <c r="D253" s="112" t="s">
        <v>2298</v>
      </c>
      <c r="E253" s="83" t="s">
        <v>2315</v>
      </c>
      <c r="F253" s="86" t="s">
        <v>293</v>
      </c>
      <c r="G253" s="86" t="s">
        <v>1415</v>
      </c>
      <c r="H253" s="86" t="s">
        <v>1416</v>
      </c>
      <c r="I253" s="86" t="s">
        <v>164</v>
      </c>
      <c r="J253" s="81" t="s">
        <v>164</v>
      </c>
    </row>
    <row r="254" spans="2:10" s="9" customFormat="1" ht="67.650000000000006" customHeight="1">
      <c r="B254" s="107" t="s">
        <v>2469</v>
      </c>
      <c r="C254" s="108" t="s">
        <v>2308</v>
      </c>
      <c r="D254" s="112" t="s">
        <v>2299</v>
      </c>
      <c r="E254" s="83" t="s">
        <v>2316</v>
      </c>
      <c r="F254" s="86" t="s">
        <v>293</v>
      </c>
      <c r="G254" s="86" t="s">
        <v>1415</v>
      </c>
      <c r="H254" s="86" t="s">
        <v>1416</v>
      </c>
      <c r="I254" s="86" t="s">
        <v>164</v>
      </c>
      <c r="J254" s="81" t="s">
        <v>164</v>
      </c>
    </row>
    <row r="255" spans="2:10" s="9" customFormat="1" ht="46.35" customHeight="1">
      <c r="B255" s="267" t="s">
        <v>2470</v>
      </c>
      <c r="C255" s="270" t="s">
        <v>2309</v>
      </c>
      <c r="D255" s="270" t="s">
        <v>2300</v>
      </c>
      <c r="E255" s="273" t="s">
        <v>2317</v>
      </c>
      <c r="F255" s="257" t="s">
        <v>293</v>
      </c>
      <c r="G255" s="257" t="s">
        <v>1415</v>
      </c>
      <c r="H255" s="257" t="s">
        <v>1493</v>
      </c>
      <c r="I255" s="86" t="s">
        <v>2586</v>
      </c>
      <c r="J255" s="81" t="s">
        <v>1714</v>
      </c>
    </row>
    <row r="256" spans="2:10" s="9" customFormat="1" ht="43.35" customHeight="1">
      <c r="B256" s="269"/>
      <c r="C256" s="272"/>
      <c r="D256" s="272"/>
      <c r="E256" s="275"/>
      <c r="F256" s="259"/>
      <c r="G256" s="259"/>
      <c r="H256" s="259"/>
      <c r="I256" s="86">
        <v>999</v>
      </c>
      <c r="J256" s="81" t="s">
        <v>2607</v>
      </c>
    </row>
    <row r="257" spans="2:10" s="9" customFormat="1" ht="67.650000000000006" customHeight="1">
      <c r="B257" s="107" t="s">
        <v>2471</v>
      </c>
      <c r="C257" s="108" t="s">
        <v>2310</v>
      </c>
      <c r="D257" s="112" t="s">
        <v>2301</v>
      </c>
      <c r="E257" s="83" t="s">
        <v>2318</v>
      </c>
      <c r="F257" s="86" t="s">
        <v>293</v>
      </c>
      <c r="G257" s="86" t="s">
        <v>1415</v>
      </c>
      <c r="H257" s="86" t="s">
        <v>1416</v>
      </c>
      <c r="I257" s="86" t="s">
        <v>164</v>
      </c>
      <c r="J257" s="81" t="s">
        <v>164</v>
      </c>
    </row>
    <row r="258" spans="2:10" s="9" customFormat="1" ht="49.65" customHeight="1">
      <c r="B258" s="267" t="s">
        <v>2472</v>
      </c>
      <c r="C258" s="270" t="s">
        <v>2311</v>
      </c>
      <c r="D258" s="270" t="s">
        <v>2302</v>
      </c>
      <c r="E258" s="273" t="s">
        <v>2319</v>
      </c>
      <c r="F258" s="257" t="s">
        <v>293</v>
      </c>
      <c r="G258" s="257" t="s">
        <v>1415</v>
      </c>
      <c r="H258" s="257" t="s">
        <v>1450</v>
      </c>
      <c r="I258" s="86" t="s">
        <v>1626</v>
      </c>
      <c r="J258" s="81" t="s">
        <v>2341</v>
      </c>
    </row>
    <row r="259" spans="2:10" s="9" customFormat="1" ht="49.65" customHeight="1">
      <c r="B259" s="269"/>
      <c r="C259" s="272"/>
      <c r="D259" s="272"/>
      <c r="E259" s="275"/>
      <c r="F259" s="259"/>
      <c r="G259" s="259"/>
      <c r="H259" s="259"/>
      <c r="I259" s="86" t="s">
        <v>1482</v>
      </c>
      <c r="J259" s="81" t="s">
        <v>2342</v>
      </c>
    </row>
    <row r="260" spans="2:10" s="9" customFormat="1" ht="75.599999999999994" customHeight="1">
      <c r="B260" s="107" t="s">
        <v>2473</v>
      </c>
      <c r="C260" s="108" t="s">
        <v>2312</v>
      </c>
      <c r="D260" s="108" t="s">
        <v>2303</v>
      </c>
      <c r="E260" s="206" t="s">
        <v>3177</v>
      </c>
      <c r="F260" s="207" t="s">
        <v>293</v>
      </c>
      <c r="G260" s="86" t="s">
        <v>1415</v>
      </c>
      <c r="H260" s="86" t="s">
        <v>169</v>
      </c>
      <c r="I260" s="207" t="s">
        <v>2091</v>
      </c>
      <c r="J260" s="208" t="s">
        <v>3178</v>
      </c>
    </row>
    <row r="261" spans="2:10" s="9" customFormat="1" ht="120" customHeight="1">
      <c r="B261" s="263" t="s">
        <v>3087</v>
      </c>
      <c r="C261" s="264"/>
      <c r="D261" s="264"/>
      <c r="E261" s="264"/>
      <c r="F261" s="264"/>
      <c r="G261" s="264"/>
      <c r="H261" s="264"/>
      <c r="I261" s="264"/>
      <c r="J261" s="265"/>
    </row>
    <row r="262" spans="2:10" s="60" customFormat="1" ht="52.65" customHeight="1">
      <c r="B262" s="154" t="s">
        <v>1977</v>
      </c>
      <c r="C262" s="42" t="s">
        <v>66</v>
      </c>
      <c r="D262" s="50" t="s">
        <v>70</v>
      </c>
      <c r="E262" s="50" t="s">
        <v>72</v>
      </c>
      <c r="F262" s="42" t="s">
        <v>672</v>
      </c>
      <c r="G262" s="42" t="s">
        <v>75</v>
      </c>
      <c r="H262" s="42" t="s">
        <v>77</v>
      </c>
      <c r="I262" s="42" t="s">
        <v>1401</v>
      </c>
      <c r="J262" s="42" t="s">
        <v>79</v>
      </c>
    </row>
    <row r="263" spans="2:10" s="9" customFormat="1" ht="85.65" customHeight="1">
      <c r="B263" s="112" t="s">
        <v>2077</v>
      </c>
      <c r="C263" s="112" t="s">
        <v>2674</v>
      </c>
      <c r="D263" s="112" t="s">
        <v>2327</v>
      </c>
      <c r="E263" s="83" t="s">
        <v>2387</v>
      </c>
      <c r="F263" s="86" t="s">
        <v>293</v>
      </c>
      <c r="G263" s="86" t="s">
        <v>1415</v>
      </c>
      <c r="H263" s="86" t="s">
        <v>2355</v>
      </c>
      <c r="I263" s="86" t="s">
        <v>164</v>
      </c>
      <c r="J263" s="81" t="s">
        <v>164</v>
      </c>
    </row>
    <row r="264" spans="2:10" s="9" customFormat="1" ht="91.65" customHeight="1">
      <c r="B264" s="107" t="s">
        <v>2078</v>
      </c>
      <c r="C264" s="108" t="s">
        <v>678</v>
      </c>
      <c r="D264" s="108" t="s">
        <v>679</v>
      </c>
      <c r="E264" s="81" t="s">
        <v>1654</v>
      </c>
      <c r="F264" s="86" t="s">
        <v>293</v>
      </c>
      <c r="G264" s="86" t="s">
        <v>1415</v>
      </c>
      <c r="H264" s="84" t="s">
        <v>1655</v>
      </c>
      <c r="I264" s="84" t="s">
        <v>2091</v>
      </c>
      <c r="J264" s="89" t="s">
        <v>2264</v>
      </c>
    </row>
    <row r="265" spans="2:10" s="9" customFormat="1" ht="103.35" customHeight="1">
      <c r="B265" s="111" t="s">
        <v>2328</v>
      </c>
      <c r="C265" s="112" t="s">
        <v>2739</v>
      </c>
      <c r="D265" s="112" t="s">
        <v>2536</v>
      </c>
      <c r="E265" s="83" t="s">
        <v>3056</v>
      </c>
      <c r="F265" s="86" t="s">
        <v>293</v>
      </c>
      <c r="G265" s="86" t="s">
        <v>1415</v>
      </c>
      <c r="H265" s="86" t="s">
        <v>2643</v>
      </c>
      <c r="I265" s="86" t="s">
        <v>164</v>
      </c>
      <c r="J265" s="81" t="s">
        <v>164</v>
      </c>
    </row>
    <row r="266" spans="2:10" s="9" customFormat="1" ht="85.65" customHeight="1">
      <c r="B266" s="111" t="s">
        <v>2474</v>
      </c>
      <c r="C266" s="112" t="s">
        <v>2750</v>
      </c>
      <c r="D266" s="112" t="s">
        <v>2537</v>
      </c>
      <c r="E266" s="83" t="s">
        <v>2916</v>
      </c>
      <c r="F266" s="86" t="s">
        <v>293</v>
      </c>
      <c r="G266" s="86" t="s">
        <v>1415</v>
      </c>
      <c r="H266" s="86" t="s">
        <v>246</v>
      </c>
      <c r="I266" s="86" t="s">
        <v>164</v>
      </c>
      <c r="J266" s="81" t="s">
        <v>164</v>
      </c>
    </row>
    <row r="267" spans="2:10" s="9" customFormat="1" ht="72" customHeight="1">
      <c r="B267" s="107" t="s">
        <v>2475</v>
      </c>
      <c r="C267" s="108" t="s">
        <v>2852</v>
      </c>
      <c r="D267" s="108" t="s">
        <v>2851</v>
      </c>
      <c r="E267" s="81" t="s">
        <v>2917</v>
      </c>
      <c r="F267" s="86" t="s">
        <v>293</v>
      </c>
      <c r="G267" s="86" t="s">
        <v>1415</v>
      </c>
      <c r="H267" s="86" t="s">
        <v>2643</v>
      </c>
      <c r="I267" s="86" t="s">
        <v>164</v>
      </c>
      <c r="J267" s="81" t="s">
        <v>164</v>
      </c>
    </row>
    <row r="268" spans="2:10" s="9" customFormat="1" ht="93.6" customHeight="1">
      <c r="B268" s="107" t="s">
        <v>2476</v>
      </c>
      <c r="C268" s="108" t="s">
        <v>1658</v>
      </c>
      <c r="D268" s="108" t="s">
        <v>906</v>
      </c>
      <c r="E268" s="81" t="s">
        <v>3050</v>
      </c>
      <c r="F268" s="86" t="s">
        <v>293</v>
      </c>
      <c r="G268" s="86" t="s">
        <v>1597</v>
      </c>
      <c r="H268" s="86" t="s">
        <v>246</v>
      </c>
      <c r="I268" s="86" t="s">
        <v>164</v>
      </c>
      <c r="J268" s="81" t="s">
        <v>164</v>
      </c>
    </row>
    <row r="269" spans="2:10" s="9" customFormat="1" ht="74.400000000000006" customHeight="1">
      <c r="B269" s="107" t="s">
        <v>2477</v>
      </c>
      <c r="C269" s="108" t="s">
        <v>2751</v>
      </c>
      <c r="D269" s="108" t="s">
        <v>2538</v>
      </c>
      <c r="E269" s="81" t="s">
        <v>3051</v>
      </c>
      <c r="F269" s="86" t="s">
        <v>293</v>
      </c>
      <c r="G269" s="86" t="s">
        <v>1415</v>
      </c>
      <c r="H269" s="86" t="s">
        <v>246</v>
      </c>
      <c r="I269" s="86" t="s">
        <v>164</v>
      </c>
      <c r="J269" s="81" t="s">
        <v>164</v>
      </c>
    </row>
    <row r="270" spans="2:10" s="9" customFormat="1" ht="38.4" customHeight="1">
      <c r="B270" s="267" t="s">
        <v>2478</v>
      </c>
      <c r="C270" s="270" t="s">
        <v>2518</v>
      </c>
      <c r="D270" s="270" t="s">
        <v>2505</v>
      </c>
      <c r="E270" s="279" t="s">
        <v>3052</v>
      </c>
      <c r="F270" s="282" t="s">
        <v>293</v>
      </c>
      <c r="G270" s="282" t="s">
        <v>1415</v>
      </c>
      <c r="H270" s="282" t="s">
        <v>1525</v>
      </c>
      <c r="I270" s="157" t="s">
        <v>2586</v>
      </c>
      <c r="J270" s="158" t="s">
        <v>1714</v>
      </c>
    </row>
    <row r="271" spans="2:10" s="9" customFormat="1" ht="38.4" customHeight="1">
      <c r="B271" s="268"/>
      <c r="C271" s="271"/>
      <c r="D271" s="271"/>
      <c r="E271" s="280"/>
      <c r="F271" s="283"/>
      <c r="G271" s="283"/>
      <c r="H271" s="283"/>
      <c r="I271" s="157">
        <v>89999</v>
      </c>
      <c r="J271" s="158" t="s">
        <v>2598</v>
      </c>
    </row>
    <row r="272" spans="2:10" s="9" customFormat="1" ht="38.4" customHeight="1">
      <c r="B272" s="269"/>
      <c r="C272" s="272"/>
      <c r="D272" s="272"/>
      <c r="E272" s="281"/>
      <c r="F272" s="284"/>
      <c r="G272" s="284"/>
      <c r="H272" s="284"/>
      <c r="I272" s="157">
        <v>89997</v>
      </c>
      <c r="J272" s="158" t="s">
        <v>2599</v>
      </c>
    </row>
    <row r="273" spans="1:10" s="9" customFormat="1" ht="96.6" customHeight="1">
      <c r="B273" s="107" t="s">
        <v>2479</v>
      </c>
      <c r="C273" s="108" t="s">
        <v>2752</v>
      </c>
      <c r="D273" s="108" t="s">
        <v>2539</v>
      </c>
      <c r="E273" s="70" t="s">
        <v>3053</v>
      </c>
      <c r="F273" s="86" t="s">
        <v>293</v>
      </c>
      <c r="G273" s="86" t="s">
        <v>1415</v>
      </c>
      <c r="H273" s="86" t="s">
        <v>246</v>
      </c>
      <c r="I273" s="86" t="s">
        <v>164</v>
      </c>
      <c r="J273" s="81" t="s">
        <v>164</v>
      </c>
    </row>
    <row r="274" spans="1:10" s="9" customFormat="1" ht="46.35" customHeight="1">
      <c r="B274" s="249" t="s">
        <v>2480</v>
      </c>
      <c r="C274" s="247" t="s">
        <v>2813</v>
      </c>
      <c r="D274" s="247" t="s">
        <v>2812</v>
      </c>
      <c r="E274" s="285" t="s">
        <v>2899</v>
      </c>
      <c r="F274" s="286" t="s">
        <v>292</v>
      </c>
      <c r="G274" s="286" t="s">
        <v>1403</v>
      </c>
      <c r="H274" s="286" t="s">
        <v>1450</v>
      </c>
      <c r="I274" s="84" t="s">
        <v>1626</v>
      </c>
      <c r="J274" s="81" t="s">
        <v>2995</v>
      </c>
    </row>
    <row r="275" spans="1:10" s="9" customFormat="1" ht="46.35" customHeight="1">
      <c r="B275" s="249"/>
      <c r="C275" s="247"/>
      <c r="D275" s="247"/>
      <c r="E275" s="285"/>
      <c r="F275" s="286"/>
      <c r="G275" s="286"/>
      <c r="H275" s="286"/>
      <c r="I275" s="84" t="s">
        <v>1482</v>
      </c>
      <c r="J275" s="81" t="s">
        <v>2996</v>
      </c>
    </row>
    <row r="276" spans="1:10" s="9" customFormat="1" ht="167.4" customHeight="1">
      <c r="B276" s="256" t="s">
        <v>3088</v>
      </c>
      <c r="C276" s="256"/>
      <c r="D276" s="256"/>
      <c r="E276" s="256"/>
      <c r="F276" s="256"/>
      <c r="G276" s="256"/>
      <c r="H276" s="256"/>
      <c r="I276" s="256"/>
      <c r="J276" s="256"/>
    </row>
    <row r="277" spans="1:10" s="60" customFormat="1" ht="52.8">
      <c r="B277" s="154" t="s">
        <v>1977</v>
      </c>
      <c r="C277" s="42" t="s">
        <v>66</v>
      </c>
      <c r="D277" s="50" t="s">
        <v>70</v>
      </c>
      <c r="E277" s="50" t="s">
        <v>72</v>
      </c>
      <c r="F277" s="42" t="s">
        <v>672</v>
      </c>
      <c r="G277" s="42" t="s">
        <v>75</v>
      </c>
      <c r="H277" s="42" t="s">
        <v>77</v>
      </c>
      <c r="I277" s="42" t="s">
        <v>1401</v>
      </c>
      <c r="J277" s="42" t="s">
        <v>79</v>
      </c>
    </row>
    <row r="278" spans="1:10" s="9" customFormat="1" ht="61.65" customHeight="1">
      <c r="A278" s="10"/>
      <c r="B278" s="107" t="s">
        <v>2079</v>
      </c>
      <c r="C278" s="108" t="s">
        <v>1668</v>
      </c>
      <c r="D278" s="108" t="s">
        <v>1669</v>
      </c>
      <c r="E278" s="81" t="s">
        <v>1670</v>
      </c>
      <c r="F278" s="86" t="s">
        <v>727</v>
      </c>
      <c r="G278" s="86" t="s">
        <v>1415</v>
      </c>
      <c r="H278" s="86" t="s">
        <v>1434</v>
      </c>
      <c r="I278" s="86" t="s">
        <v>164</v>
      </c>
      <c r="J278" s="81" t="s">
        <v>164</v>
      </c>
    </row>
    <row r="279" spans="1:10" s="9" customFormat="1" ht="82.65" customHeight="1">
      <c r="B279" s="107" t="s">
        <v>2080</v>
      </c>
      <c r="C279" s="112" t="s">
        <v>2749</v>
      </c>
      <c r="D279" s="112" t="s">
        <v>735</v>
      </c>
      <c r="E279" s="81" t="s">
        <v>3058</v>
      </c>
      <c r="F279" s="86" t="s">
        <v>293</v>
      </c>
      <c r="G279" s="86" t="s">
        <v>1415</v>
      </c>
      <c r="H279" s="86" t="s">
        <v>1434</v>
      </c>
      <c r="I279" s="86" t="s">
        <v>164</v>
      </c>
      <c r="J279" s="81" t="s">
        <v>164</v>
      </c>
    </row>
    <row r="280" spans="1:10" s="9" customFormat="1" ht="22.35" customHeight="1">
      <c r="B280" s="81"/>
      <c r="C280" s="129" t="s">
        <v>2267</v>
      </c>
      <c r="D280" s="129"/>
      <c r="E280" s="129"/>
      <c r="F280" s="129"/>
      <c r="G280" s="129"/>
      <c r="H280" s="129"/>
      <c r="I280" s="129"/>
      <c r="J280" s="129"/>
    </row>
    <row r="281" spans="1:10" s="9" customFormat="1" ht="79.650000000000006" customHeight="1">
      <c r="B281" s="107" t="s">
        <v>2081</v>
      </c>
      <c r="C281" s="112" t="s">
        <v>2707</v>
      </c>
      <c r="D281" s="112" t="s">
        <v>740</v>
      </c>
      <c r="E281" s="83" t="s">
        <v>3054</v>
      </c>
      <c r="F281" s="84" t="s">
        <v>293</v>
      </c>
      <c r="G281" s="84" t="s">
        <v>1415</v>
      </c>
      <c r="H281" s="84" t="s">
        <v>246</v>
      </c>
      <c r="I281" s="84" t="s">
        <v>164</v>
      </c>
      <c r="J281" s="81" t="s">
        <v>164</v>
      </c>
    </row>
  </sheetData>
  <autoFilter ref="A3:J281" xr:uid="{8EAE5189-3AE6-44F0-89C3-C7947F2602E7}"/>
  <mergeCells count="218">
    <mergeCell ref="D270:D272"/>
    <mergeCell ref="E270:E272"/>
    <mergeCell ref="F270:F272"/>
    <mergeCell ref="G270:G272"/>
    <mergeCell ref="H270:H272"/>
    <mergeCell ref="G13:G15"/>
    <mergeCell ref="H13:H15"/>
    <mergeCell ref="F202:F204"/>
    <mergeCell ref="G202:G204"/>
    <mergeCell ref="G29:G31"/>
    <mergeCell ref="H29:H31"/>
    <mergeCell ref="H16:H20"/>
    <mergeCell ref="B21:J21"/>
    <mergeCell ref="B22:J22"/>
    <mergeCell ref="B202:B204"/>
    <mergeCell ref="G74:G91"/>
    <mergeCell ref="B123:J123"/>
    <mergeCell ref="B116:B118"/>
    <mergeCell ref="C116:C118"/>
    <mergeCell ref="D116:D118"/>
    <mergeCell ref="E116:E118"/>
    <mergeCell ref="H152:H156"/>
    <mergeCell ref="B162:B163"/>
    <mergeCell ref="C162:C163"/>
    <mergeCell ref="D162:D163"/>
    <mergeCell ref="E162:E163"/>
    <mergeCell ref="F162:F163"/>
    <mergeCell ref="G162:G163"/>
    <mergeCell ref="H162:H163"/>
    <mergeCell ref="B135:J135"/>
    <mergeCell ref="H147:H150"/>
    <mergeCell ref="B158:B160"/>
    <mergeCell ref="C158:C160"/>
    <mergeCell ref="C152:C156"/>
    <mergeCell ref="D152:D156"/>
    <mergeCell ref="D147:D150"/>
    <mergeCell ref="E147:E150"/>
    <mergeCell ref="F147:F150"/>
    <mergeCell ref="G147:G150"/>
    <mergeCell ref="D158:D160"/>
    <mergeCell ref="E158:E160"/>
    <mergeCell ref="F158:F160"/>
    <mergeCell ref="G158:G160"/>
    <mergeCell ref="H158:H160"/>
    <mergeCell ref="E152:E156"/>
    <mergeCell ref="F152:F156"/>
    <mergeCell ref="G152:G156"/>
    <mergeCell ref="B140:J140"/>
    <mergeCell ref="G227:G228"/>
    <mergeCell ref="F255:F256"/>
    <mergeCell ref="G255:G256"/>
    <mergeCell ref="H255:H256"/>
    <mergeCell ref="H227:H228"/>
    <mergeCell ref="G222:G226"/>
    <mergeCell ref="H222:H226"/>
    <mergeCell ref="F214:F216"/>
    <mergeCell ref="B206:B208"/>
    <mergeCell ref="B184:J184"/>
    <mergeCell ref="B180:J180"/>
    <mergeCell ref="B174:J174"/>
    <mergeCell ref="H206:H208"/>
    <mergeCell ref="H214:H216"/>
    <mergeCell ref="H202:H204"/>
    <mergeCell ref="B214:B216"/>
    <mergeCell ref="C214:C216"/>
    <mergeCell ref="D214:D216"/>
    <mergeCell ref="E214:E216"/>
    <mergeCell ref="F206:F208"/>
    <mergeCell ref="G206:G208"/>
    <mergeCell ref="G214:G216"/>
    <mergeCell ref="C202:C204"/>
    <mergeCell ref="D202:D204"/>
    <mergeCell ref="E202:E204"/>
    <mergeCell ref="B205:J205"/>
    <mergeCell ref="B196:J196"/>
    <mergeCell ref="B276:J276"/>
    <mergeCell ref="C227:C228"/>
    <mergeCell ref="D227:D228"/>
    <mergeCell ref="E227:E228"/>
    <mergeCell ref="F227:F228"/>
    <mergeCell ref="B239:J239"/>
    <mergeCell ref="B230:J230"/>
    <mergeCell ref="B235:J235"/>
    <mergeCell ref="B243:J243"/>
    <mergeCell ref="B248:J248"/>
    <mergeCell ref="B261:J261"/>
    <mergeCell ref="B258:B259"/>
    <mergeCell ref="C258:C259"/>
    <mergeCell ref="G274:G275"/>
    <mergeCell ref="H274:H275"/>
    <mergeCell ref="D258:D259"/>
    <mergeCell ref="E258:E259"/>
    <mergeCell ref="B227:B228"/>
    <mergeCell ref="B255:B256"/>
    <mergeCell ref="C255:C256"/>
    <mergeCell ref="D255:D256"/>
    <mergeCell ref="E255:E256"/>
    <mergeCell ref="B270:B272"/>
    <mergeCell ref="C270:C272"/>
    <mergeCell ref="B16:B20"/>
    <mergeCell ref="C70:C73"/>
    <mergeCell ref="D70:D73"/>
    <mergeCell ref="E70:E73"/>
    <mergeCell ref="F70:F73"/>
    <mergeCell ref="B13:B15"/>
    <mergeCell ref="E13:E15"/>
    <mergeCell ref="F116:F118"/>
    <mergeCell ref="G258:G259"/>
    <mergeCell ref="B39:B45"/>
    <mergeCell ref="B144:J144"/>
    <mergeCell ref="B169:J169"/>
    <mergeCell ref="B34:J34"/>
    <mergeCell ref="B37:J37"/>
    <mergeCell ref="G116:G118"/>
    <mergeCell ref="B46:J46"/>
    <mergeCell ref="B58:J58"/>
    <mergeCell ref="G70:G73"/>
    <mergeCell ref="G64:G66"/>
    <mergeCell ref="H64:H66"/>
    <mergeCell ref="B62:J62"/>
    <mergeCell ref="B64:B66"/>
    <mergeCell ref="C64:C66"/>
    <mergeCell ref="D64:D66"/>
    <mergeCell ref="F119:F122"/>
    <mergeCell ref="G119:G122"/>
    <mergeCell ref="H119:H122"/>
    <mergeCell ref="H39:H45"/>
    <mergeCell ref="E97:E104"/>
    <mergeCell ref="F97:F104"/>
    <mergeCell ref="G97:G104"/>
    <mergeCell ref="B114:J114"/>
    <mergeCell ref="C39:C45"/>
    <mergeCell ref="B119:B122"/>
    <mergeCell ref="C119:C122"/>
    <mergeCell ref="D119:D122"/>
    <mergeCell ref="E119:E122"/>
    <mergeCell ref="B70:B73"/>
    <mergeCell ref="D39:D45"/>
    <mergeCell ref="H70:H73"/>
    <mergeCell ref="F64:F66"/>
    <mergeCell ref="E64:E66"/>
    <mergeCell ref="B68:J68"/>
    <mergeCell ref="B105:J105"/>
    <mergeCell ref="B109:J109"/>
    <mergeCell ref="H74:H91"/>
    <mergeCell ref="D97:D104"/>
    <mergeCell ref="B2:J2"/>
    <mergeCell ref="B4:J4"/>
    <mergeCell ref="B33:J33"/>
    <mergeCell ref="B25:J25"/>
    <mergeCell ref="H5:H12"/>
    <mergeCell ref="D5:D12"/>
    <mergeCell ref="E5:E12"/>
    <mergeCell ref="F5:F12"/>
    <mergeCell ref="C16:C20"/>
    <mergeCell ref="D16:D20"/>
    <mergeCell ref="E16:E20"/>
    <mergeCell ref="G5:G12"/>
    <mergeCell ref="D13:D15"/>
    <mergeCell ref="F16:F20"/>
    <mergeCell ref="G16:G20"/>
    <mergeCell ref="C5:C12"/>
    <mergeCell ref="B5:B12"/>
    <mergeCell ref="F13:F15"/>
    <mergeCell ref="B29:B31"/>
    <mergeCell ref="C29:C31"/>
    <mergeCell ref="D29:D31"/>
    <mergeCell ref="E29:E31"/>
    <mergeCell ref="F29:F31"/>
    <mergeCell ref="C13:C15"/>
    <mergeCell ref="A130:A134"/>
    <mergeCell ref="E39:E45"/>
    <mergeCell ref="F39:F45"/>
    <mergeCell ref="G39:G45"/>
    <mergeCell ref="C97:C104"/>
    <mergeCell ref="G125:G128"/>
    <mergeCell ref="H125:H128"/>
    <mergeCell ref="H116:H118"/>
    <mergeCell ref="B125:B128"/>
    <mergeCell ref="C125:C128"/>
    <mergeCell ref="D125:D128"/>
    <mergeCell ref="C129:C134"/>
    <mergeCell ref="E129:E134"/>
    <mergeCell ref="F129:F134"/>
    <mergeCell ref="G129:G134"/>
    <mergeCell ref="H129:H134"/>
    <mergeCell ref="D129:D134"/>
    <mergeCell ref="H97:H104"/>
    <mergeCell ref="B74:B91"/>
    <mergeCell ref="B97:B104"/>
    <mergeCell ref="C74:C91"/>
    <mergeCell ref="D74:D91"/>
    <mergeCell ref="E74:E91"/>
    <mergeCell ref="F74:F91"/>
    <mergeCell ref="B152:B156"/>
    <mergeCell ref="E125:E128"/>
    <mergeCell ref="F125:F128"/>
    <mergeCell ref="B201:J201"/>
    <mergeCell ref="B218:J218"/>
    <mergeCell ref="B274:B275"/>
    <mergeCell ref="C274:C275"/>
    <mergeCell ref="D274:D275"/>
    <mergeCell ref="E274:E275"/>
    <mergeCell ref="F274:F275"/>
    <mergeCell ref="B222:B226"/>
    <mergeCell ref="C222:C226"/>
    <mergeCell ref="D222:D226"/>
    <mergeCell ref="E222:E226"/>
    <mergeCell ref="F258:F259"/>
    <mergeCell ref="H258:H259"/>
    <mergeCell ref="B129:B134"/>
    <mergeCell ref="B147:B150"/>
    <mergeCell ref="C147:C150"/>
    <mergeCell ref="F222:F226"/>
    <mergeCell ref="C206:C208"/>
    <mergeCell ref="D206:D208"/>
    <mergeCell ref="E206:E208"/>
    <mergeCell ref="B199:J199"/>
  </mergeCells>
  <conditionalFormatting sqref="C111">
    <cfRule type="cellIs" dxfId="1" priority="13" operator="equal">
      <formula>"NOT FOUND"</formula>
    </cfRule>
    <cfRule type="cellIs" dxfId="0" priority="14" operator="equal">
      <formula>"TBC"</formula>
    </cfRule>
  </conditionalFormatting>
  <hyperlinks>
    <hyperlink ref="J113" r:id="rId1" xr:uid="{ED81DE85-7EF5-413B-996B-C9069F52AE41}"/>
    <hyperlink ref="J220" r:id="rId2" xr:uid="{E701C7B3-91FA-4FFC-9916-DEB244689BE9}"/>
    <hyperlink ref="J217" r:id="rId3" display="https://www.datadictionary.nhs.uk/data_elements/service_code.html" xr:uid="{427CE71A-E34B-4495-87CB-C459E0EB2B91}"/>
    <hyperlink ref="J264" r:id="rId4" xr:uid="{F11660F7-3275-4B3A-8134-BBEF3344E1F2}"/>
    <hyperlink ref="J260" r:id="rId5" xr:uid="{22D12ADB-F196-4EE2-B20B-471C5E4C3A1E}"/>
  </hyperlinks>
  <pageMargins left="0.7" right="0.7" top="0.75" bottom="0.75" header="0.3" footer="0.3"/>
  <pageSetup paperSize="9" orientation="portrait" r:id="rId6"/>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7">
    <tabColor theme="2" tint="-0.499984740745262"/>
    <pageSetUpPr fitToPage="1"/>
  </sheetPr>
  <dimension ref="B1:J15"/>
  <sheetViews>
    <sheetView zoomScale="85" zoomScaleNormal="85" workbookViewId="0">
      <pane xSplit="1" ySplit="3" topLeftCell="B4" activePane="bottomRight" state="frozen"/>
      <selection pane="topRight" activeCell="G1" sqref="G1"/>
      <selection pane="bottomLeft" activeCell="A3" sqref="A3"/>
      <selection pane="bottomRight"/>
    </sheetView>
  </sheetViews>
  <sheetFormatPr defaultColWidth="8.88671875" defaultRowHeight="13.8"/>
  <cols>
    <col min="1" max="1" width="2.77734375" style="11" customWidth="1"/>
    <col min="2" max="2" width="20.88671875" style="11" customWidth="1" collapsed="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8.88671875" style="11"/>
  </cols>
  <sheetData>
    <row r="1" spans="2:10" ht="10.5" customHeight="1">
      <c r="B1" s="117"/>
      <c r="C1" s="117"/>
      <c r="D1" s="117"/>
      <c r="E1" s="117"/>
      <c r="F1" s="117"/>
      <c r="G1" s="117"/>
      <c r="H1" s="117"/>
      <c r="I1" s="117"/>
      <c r="J1" s="117"/>
    </row>
    <row r="2" spans="2:10" ht="160.05000000000001" customHeight="1">
      <c r="B2" s="263" t="s">
        <v>3147</v>
      </c>
      <c r="C2" s="264"/>
      <c r="D2" s="264"/>
      <c r="E2" s="264"/>
      <c r="F2" s="264"/>
      <c r="G2" s="264"/>
      <c r="H2" s="264"/>
      <c r="I2" s="264"/>
      <c r="J2" s="265"/>
    </row>
    <row r="3" spans="2:10" ht="60" customHeight="1">
      <c r="B3" s="42" t="s">
        <v>1977</v>
      </c>
      <c r="C3" s="42" t="s">
        <v>66</v>
      </c>
      <c r="D3" s="50" t="s">
        <v>70</v>
      </c>
      <c r="E3" s="50" t="s">
        <v>72</v>
      </c>
      <c r="F3" s="42" t="s">
        <v>672</v>
      </c>
      <c r="G3" s="42" t="s">
        <v>75</v>
      </c>
      <c r="H3" s="42" t="s">
        <v>77</v>
      </c>
      <c r="I3" s="42" t="s">
        <v>1401</v>
      </c>
      <c r="J3" s="42" t="s">
        <v>79</v>
      </c>
    </row>
    <row r="4" spans="2:10" ht="49.65" customHeight="1">
      <c r="B4" s="107" t="s">
        <v>2082</v>
      </c>
      <c r="C4" s="108" t="s">
        <v>2141</v>
      </c>
      <c r="D4" s="112" t="s">
        <v>1676</v>
      </c>
      <c r="E4" s="83" t="s">
        <v>2165</v>
      </c>
      <c r="F4" s="84" t="s">
        <v>292</v>
      </c>
      <c r="G4" s="84" t="s">
        <v>1403</v>
      </c>
      <c r="H4" s="84" t="s">
        <v>1677</v>
      </c>
      <c r="I4" s="84" t="s">
        <v>164</v>
      </c>
      <c r="J4" s="83" t="s">
        <v>164</v>
      </c>
    </row>
    <row r="5" spans="2:10" ht="49.65" customHeight="1">
      <c r="B5" s="107" t="s">
        <v>2083</v>
      </c>
      <c r="C5" s="108" t="s">
        <v>2142</v>
      </c>
      <c r="D5" s="112" t="s">
        <v>1678</v>
      </c>
      <c r="E5" s="83" t="s">
        <v>2166</v>
      </c>
      <c r="F5" s="84" t="s">
        <v>292</v>
      </c>
      <c r="G5" s="84" t="s">
        <v>1403</v>
      </c>
      <c r="H5" s="84" t="s">
        <v>1677</v>
      </c>
      <c r="I5" s="84" t="s">
        <v>164</v>
      </c>
      <c r="J5" s="83" t="s">
        <v>164</v>
      </c>
    </row>
    <row r="6" spans="2:10" ht="49.65" customHeight="1">
      <c r="B6" s="107" t="s">
        <v>2084</v>
      </c>
      <c r="C6" s="108" t="s">
        <v>2143</v>
      </c>
      <c r="D6" s="112" t="s">
        <v>1679</v>
      </c>
      <c r="E6" s="83" t="s">
        <v>2167</v>
      </c>
      <c r="F6" s="84" t="s">
        <v>292</v>
      </c>
      <c r="G6" s="84" t="s">
        <v>1403</v>
      </c>
      <c r="H6" s="84" t="s">
        <v>1689</v>
      </c>
      <c r="I6" s="84" t="s">
        <v>164</v>
      </c>
      <c r="J6" s="83" t="s">
        <v>164</v>
      </c>
    </row>
    <row r="7" spans="2:10" ht="49.65" customHeight="1">
      <c r="B7" s="107" t="s">
        <v>2085</v>
      </c>
      <c r="C7" s="108" t="s">
        <v>2144</v>
      </c>
      <c r="D7" s="112" t="s">
        <v>1681</v>
      </c>
      <c r="E7" s="83" t="s">
        <v>2168</v>
      </c>
      <c r="F7" s="84" t="s">
        <v>292</v>
      </c>
      <c r="G7" s="84" t="s">
        <v>1403</v>
      </c>
      <c r="H7" s="84" t="s">
        <v>1416</v>
      </c>
      <c r="I7" s="84" t="s">
        <v>164</v>
      </c>
      <c r="J7" s="83" t="s">
        <v>164</v>
      </c>
    </row>
    <row r="8" spans="2:10" ht="49.65" customHeight="1">
      <c r="B8" s="107" t="s">
        <v>2086</v>
      </c>
      <c r="C8" s="108" t="s">
        <v>2145</v>
      </c>
      <c r="D8" s="112" t="s">
        <v>1683</v>
      </c>
      <c r="E8" s="83" t="s">
        <v>2169</v>
      </c>
      <c r="F8" s="84" t="s">
        <v>292</v>
      </c>
      <c r="G8" s="84" t="s">
        <v>1403</v>
      </c>
      <c r="H8" s="84" t="s">
        <v>1515</v>
      </c>
      <c r="I8" s="84" t="s">
        <v>164</v>
      </c>
      <c r="J8" s="83" t="s">
        <v>164</v>
      </c>
    </row>
    <row r="9" spans="2:10" ht="49.65" customHeight="1">
      <c r="B9" s="107" t="s">
        <v>2087</v>
      </c>
      <c r="C9" s="108" t="s">
        <v>2146</v>
      </c>
      <c r="D9" s="112" t="s">
        <v>1685</v>
      </c>
      <c r="E9" s="83" t="s">
        <v>2170</v>
      </c>
      <c r="F9" s="84" t="s">
        <v>292</v>
      </c>
      <c r="G9" s="84" t="s">
        <v>1403</v>
      </c>
      <c r="H9" s="84" t="s">
        <v>1680</v>
      </c>
      <c r="I9" s="84" t="s">
        <v>1686</v>
      </c>
      <c r="J9" s="83" t="s">
        <v>2282</v>
      </c>
    </row>
    <row r="10" spans="2:10" ht="28.35" customHeight="1">
      <c r="B10" s="267" t="s">
        <v>2088</v>
      </c>
      <c r="C10" s="270" t="s">
        <v>2147</v>
      </c>
      <c r="D10" s="270" t="s">
        <v>1687</v>
      </c>
      <c r="E10" s="273" t="s">
        <v>2171</v>
      </c>
      <c r="F10" s="257" t="s">
        <v>727</v>
      </c>
      <c r="G10" s="257" t="s">
        <v>1415</v>
      </c>
      <c r="H10" s="257" t="s">
        <v>1450</v>
      </c>
      <c r="I10" s="84" t="s">
        <v>1451</v>
      </c>
      <c r="J10" s="83" t="s">
        <v>2284</v>
      </c>
    </row>
    <row r="11" spans="2:10" ht="28.35" customHeight="1">
      <c r="B11" s="269"/>
      <c r="C11" s="272" t="s">
        <v>2091</v>
      </c>
      <c r="D11" s="272" t="s">
        <v>2091</v>
      </c>
      <c r="E11" s="275" t="s">
        <v>2091</v>
      </c>
      <c r="F11" s="259" t="s">
        <v>2091</v>
      </c>
      <c r="G11" s="259" t="s">
        <v>2091</v>
      </c>
      <c r="H11" s="259" t="s">
        <v>2091</v>
      </c>
      <c r="I11" s="84" t="s">
        <v>1978</v>
      </c>
      <c r="J11" s="83" t="s">
        <v>2283</v>
      </c>
    </row>
    <row r="12" spans="2:10" ht="13.65" customHeight="1"/>
    <row r="13" spans="2:10" ht="13.65" customHeight="1"/>
    <row r="14" spans="2:10" ht="13.65" customHeight="1"/>
    <row r="15" spans="2:10" ht="13.65" customHeight="1"/>
  </sheetData>
  <mergeCells count="8">
    <mergeCell ref="B2:J2"/>
    <mergeCell ref="B10:B11"/>
    <mergeCell ref="D10:D11"/>
    <mergeCell ref="E10:E11"/>
    <mergeCell ref="H10:H11"/>
    <mergeCell ref="C10:C11"/>
    <mergeCell ref="F10:F11"/>
    <mergeCell ref="G10:G11"/>
  </mergeCells>
  <pageMargins left="0.70866141732283472" right="0.70866141732283472" top="0.74803149606299213" bottom="0.74803149606299213" header="0.31496062992125984" footer="0.31496062992125984"/>
  <pageSetup paperSize="8" fitToHeight="0" orientation="landscape"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18">
    <tabColor theme="2" tint="-0.499984740745262"/>
    <pageSetUpPr fitToPage="1"/>
  </sheetPr>
  <dimension ref="B1:J7"/>
  <sheetViews>
    <sheetView zoomScale="85" zoomScaleNormal="85" workbookViewId="0">
      <pane xSplit="1" ySplit="3" topLeftCell="B4" activePane="bottomRight" state="frozen"/>
      <selection pane="topRight" activeCell="B1" sqref="B1"/>
      <selection pane="bottomLeft" activeCell="A4" sqref="A4"/>
      <selection pane="bottomRight"/>
    </sheetView>
  </sheetViews>
  <sheetFormatPr defaultColWidth="9" defaultRowHeight="13.8"/>
  <cols>
    <col min="1" max="1" width="2.77734375" style="11" customWidth="1"/>
    <col min="2" max="2" width="20.88671875" style="11" customWidth="1" collapsed="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9" style="11"/>
  </cols>
  <sheetData>
    <row r="1" spans="2:10" ht="10.5" customHeight="1">
      <c r="B1" s="117"/>
      <c r="C1" s="117"/>
      <c r="D1" s="117"/>
      <c r="E1" s="117"/>
      <c r="F1" s="117"/>
      <c r="G1" s="117"/>
      <c r="H1" s="117"/>
      <c r="I1" s="117"/>
      <c r="J1" s="117"/>
    </row>
    <row r="2" spans="2:10" ht="160.05000000000001" customHeight="1">
      <c r="B2" s="263" t="s">
        <v>3148</v>
      </c>
      <c r="C2" s="264"/>
      <c r="D2" s="264"/>
      <c r="E2" s="264"/>
      <c r="F2" s="264"/>
      <c r="G2" s="264"/>
      <c r="H2" s="264"/>
      <c r="I2" s="264"/>
      <c r="J2" s="265"/>
    </row>
    <row r="3" spans="2:10" s="12" customFormat="1" ht="60" customHeight="1">
      <c r="B3" s="42" t="s">
        <v>1977</v>
      </c>
      <c r="C3" s="42" t="s">
        <v>66</v>
      </c>
      <c r="D3" s="50" t="s">
        <v>70</v>
      </c>
      <c r="E3" s="50" t="s">
        <v>72</v>
      </c>
      <c r="F3" s="42" t="s">
        <v>672</v>
      </c>
      <c r="G3" s="42" t="s">
        <v>75</v>
      </c>
      <c r="H3" s="42" t="s">
        <v>77</v>
      </c>
      <c r="I3" s="42" t="s">
        <v>1401</v>
      </c>
      <c r="J3" s="42" t="s">
        <v>79</v>
      </c>
    </row>
    <row r="4" spans="2:10" ht="46.35" customHeight="1">
      <c r="B4" s="107" t="s">
        <v>2094</v>
      </c>
      <c r="C4" s="108" t="s">
        <v>2143</v>
      </c>
      <c r="D4" s="112" t="s">
        <v>1679</v>
      </c>
      <c r="E4" s="83" t="s">
        <v>2167</v>
      </c>
      <c r="F4" s="84" t="s">
        <v>292</v>
      </c>
      <c r="G4" s="84" t="s">
        <v>1403</v>
      </c>
      <c r="H4" s="84" t="s">
        <v>1689</v>
      </c>
      <c r="I4" s="84" t="s">
        <v>164</v>
      </c>
      <c r="J4" s="83" t="s">
        <v>164</v>
      </c>
    </row>
    <row r="5" spans="2:10" ht="46.35" customHeight="1">
      <c r="B5" s="107" t="s">
        <v>2095</v>
      </c>
      <c r="C5" s="108" t="s">
        <v>2148</v>
      </c>
      <c r="D5" s="112" t="s">
        <v>1688</v>
      </c>
      <c r="E5" s="83" t="s">
        <v>2172</v>
      </c>
      <c r="F5" s="84" t="s">
        <v>292</v>
      </c>
      <c r="G5" s="84" t="s">
        <v>1403</v>
      </c>
      <c r="H5" s="84" t="s">
        <v>1689</v>
      </c>
      <c r="I5" s="84" t="s">
        <v>164</v>
      </c>
      <c r="J5" s="83" t="s">
        <v>164</v>
      </c>
    </row>
    <row r="6" spans="2:10" ht="58.35" customHeight="1">
      <c r="B6" s="107" t="s">
        <v>2096</v>
      </c>
      <c r="C6" s="108" t="s">
        <v>2141</v>
      </c>
      <c r="D6" s="112" t="s">
        <v>1676</v>
      </c>
      <c r="E6" s="83" t="s">
        <v>2165</v>
      </c>
      <c r="F6" s="84" t="s">
        <v>727</v>
      </c>
      <c r="G6" s="84" t="s">
        <v>1415</v>
      </c>
      <c r="H6" s="84" t="s">
        <v>1677</v>
      </c>
      <c r="I6" s="84" t="s">
        <v>164</v>
      </c>
      <c r="J6" s="83" t="s">
        <v>164</v>
      </c>
    </row>
    <row r="7" spans="2:10" ht="46.35" customHeight="1">
      <c r="B7" s="107" t="s">
        <v>2097</v>
      </c>
      <c r="C7" s="108" t="s">
        <v>2142</v>
      </c>
      <c r="D7" s="112" t="s">
        <v>1678</v>
      </c>
      <c r="E7" s="83" t="s">
        <v>2166</v>
      </c>
      <c r="F7" s="84" t="s">
        <v>727</v>
      </c>
      <c r="G7" s="84" t="s">
        <v>1415</v>
      </c>
      <c r="H7" s="84" t="s">
        <v>1677</v>
      </c>
      <c r="I7" s="84" t="s">
        <v>164</v>
      </c>
      <c r="J7" s="83" t="s">
        <v>164</v>
      </c>
    </row>
  </sheetData>
  <mergeCells count="1">
    <mergeCell ref="B2:J2"/>
  </mergeCells>
  <pageMargins left="0.70866141732283472" right="0.70866141732283472" top="0.74803149606299213" bottom="0.74803149606299213" header="0.31496062992125984" footer="0.31496062992125984"/>
  <pageSetup paperSize="8" fitToHeight="0" orientation="landscape"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9">
    <tabColor theme="2" tint="-0.499984740745262"/>
    <pageSetUpPr fitToPage="1"/>
  </sheetPr>
  <dimension ref="B1:J7"/>
  <sheetViews>
    <sheetView zoomScale="85" zoomScaleNormal="85" workbookViewId="0">
      <pane xSplit="1" ySplit="3" topLeftCell="B4" activePane="bottomRight" state="frozen"/>
      <selection pane="topRight" activeCell="B1" sqref="B1"/>
      <selection pane="bottomLeft" activeCell="A4" sqref="A4"/>
      <selection pane="bottomRight"/>
    </sheetView>
  </sheetViews>
  <sheetFormatPr defaultColWidth="9" defaultRowHeight="13.8"/>
  <cols>
    <col min="1" max="1" width="2.77734375" style="11" customWidth="1"/>
    <col min="2" max="2" width="20.88671875" style="11" customWidth="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9" style="11"/>
  </cols>
  <sheetData>
    <row r="1" spans="2:10" ht="10.5" customHeight="1">
      <c r="B1" s="117"/>
      <c r="C1" s="117"/>
      <c r="D1" s="117"/>
      <c r="E1" s="117"/>
      <c r="F1" s="117"/>
      <c r="G1" s="117"/>
      <c r="H1" s="117"/>
      <c r="I1" s="117"/>
      <c r="J1" s="117"/>
    </row>
    <row r="2" spans="2:10" ht="160.05000000000001" customHeight="1">
      <c r="B2" s="263" t="s">
        <v>3149</v>
      </c>
      <c r="C2" s="264"/>
      <c r="D2" s="264"/>
      <c r="E2" s="264"/>
      <c r="F2" s="264"/>
      <c r="G2" s="264"/>
      <c r="H2" s="264"/>
      <c r="I2" s="264"/>
      <c r="J2" s="265"/>
    </row>
    <row r="3" spans="2:10" s="12" customFormat="1" ht="60" customHeight="1">
      <c r="B3" s="42" t="s">
        <v>1977</v>
      </c>
      <c r="C3" s="42" t="s">
        <v>66</v>
      </c>
      <c r="D3" s="50" t="s">
        <v>70</v>
      </c>
      <c r="E3" s="50" t="s">
        <v>72</v>
      </c>
      <c r="F3" s="42" t="s">
        <v>672</v>
      </c>
      <c r="G3" s="42" t="s">
        <v>75</v>
      </c>
      <c r="H3" s="42" t="s">
        <v>77</v>
      </c>
      <c r="I3" s="42" t="s">
        <v>1401</v>
      </c>
      <c r="J3" s="42" t="s">
        <v>79</v>
      </c>
    </row>
    <row r="4" spans="2:10" ht="42" customHeight="1">
      <c r="B4" s="107" t="s">
        <v>2098</v>
      </c>
      <c r="C4" s="108" t="s">
        <v>2149</v>
      </c>
      <c r="D4" s="112" t="s">
        <v>1691</v>
      </c>
      <c r="E4" s="83" t="s">
        <v>2173</v>
      </c>
      <c r="F4" s="84" t="s">
        <v>292</v>
      </c>
      <c r="G4" s="84" t="s">
        <v>1403</v>
      </c>
      <c r="H4" s="84" t="s">
        <v>1524</v>
      </c>
      <c r="I4" s="84" t="s">
        <v>1686</v>
      </c>
      <c r="J4" s="83" t="s">
        <v>2286</v>
      </c>
    </row>
    <row r="5" spans="2:10" ht="42" customHeight="1">
      <c r="B5" s="107" t="s">
        <v>2099</v>
      </c>
      <c r="C5" s="108" t="s">
        <v>2150</v>
      </c>
      <c r="D5" s="112" t="s">
        <v>2126</v>
      </c>
      <c r="E5" s="83" t="s">
        <v>2174</v>
      </c>
      <c r="F5" s="84" t="s">
        <v>292</v>
      </c>
      <c r="G5" s="84" t="s">
        <v>1403</v>
      </c>
      <c r="H5" s="84" t="s">
        <v>266</v>
      </c>
      <c r="I5" s="84" t="s">
        <v>2853</v>
      </c>
      <c r="J5" s="83" t="s">
        <v>2854</v>
      </c>
    </row>
    <row r="6" spans="2:10" ht="42" customHeight="1">
      <c r="B6" s="107" t="s">
        <v>2100</v>
      </c>
      <c r="C6" s="108" t="s">
        <v>2151</v>
      </c>
      <c r="D6" s="112" t="s">
        <v>2127</v>
      </c>
      <c r="E6" s="83" t="s">
        <v>2175</v>
      </c>
      <c r="F6" s="84" t="s">
        <v>292</v>
      </c>
      <c r="G6" s="84" t="s">
        <v>1403</v>
      </c>
      <c r="H6" s="84" t="s">
        <v>1689</v>
      </c>
      <c r="I6" s="84" t="s">
        <v>164</v>
      </c>
      <c r="J6" s="83" t="s">
        <v>164</v>
      </c>
    </row>
    <row r="7" spans="2:10" ht="81.599999999999994" customHeight="1">
      <c r="B7" s="107" t="s">
        <v>2101</v>
      </c>
      <c r="C7" s="108" t="s">
        <v>2152</v>
      </c>
      <c r="D7" s="112" t="s">
        <v>1696</v>
      </c>
      <c r="E7" s="83" t="s">
        <v>2176</v>
      </c>
      <c r="F7" s="84" t="s">
        <v>727</v>
      </c>
      <c r="G7" s="84" t="s">
        <v>1415</v>
      </c>
      <c r="H7" s="84" t="s">
        <v>1697</v>
      </c>
      <c r="I7" s="84" t="s">
        <v>164</v>
      </c>
      <c r="J7" s="83" t="s">
        <v>164</v>
      </c>
    </row>
  </sheetData>
  <mergeCells count="1">
    <mergeCell ref="B2:J2"/>
  </mergeCells>
  <phoneticPr fontId="103" type="noConversion"/>
  <pageMargins left="0.70866141732283472" right="0.70866141732283472" top="0.74803149606299213" bottom="0.74803149606299213" header="0.31496062992125984" footer="0.31496062992125984"/>
  <pageSetup paperSize="8" fitToHeight="0" orientation="landscape"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20">
    <tabColor theme="2" tint="-0.499984740745262"/>
    <pageSetUpPr fitToPage="1"/>
  </sheetPr>
  <dimension ref="B1:J17"/>
  <sheetViews>
    <sheetView zoomScale="85" zoomScaleNormal="85" workbookViewId="0">
      <pane xSplit="1" ySplit="3" topLeftCell="B4" activePane="bottomRight" state="frozen"/>
      <selection pane="topRight" activeCell="B1" sqref="B1"/>
      <selection pane="bottomLeft" activeCell="A4" sqref="A4"/>
      <selection pane="bottomRight"/>
    </sheetView>
  </sheetViews>
  <sheetFormatPr defaultColWidth="9" defaultRowHeight="13.8"/>
  <cols>
    <col min="1" max="1" width="2.77734375" style="11" customWidth="1"/>
    <col min="2" max="2" width="20.88671875" style="11" customWidth="1" collapsed="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9" style="11"/>
  </cols>
  <sheetData>
    <row r="1" spans="2:10" ht="10.5" customHeight="1">
      <c r="B1" s="117"/>
      <c r="C1" s="117"/>
      <c r="D1" s="117"/>
      <c r="E1" s="117"/>
      <c r="F1" s="117"/>
      <c r="G1" s="117"/>
      <c r="H1" s="117"/>
      <c r="I1" s="117"/>
      <c r="J1" s="117"/>
    </row>
    <row r="2" spans="2:10" ht="160.05000000000001" customHeight="1">
      <c r="B2" s="263" t="s">
        <v>3150</v>
      </c>
      <c r="C2" s="264"/>
      <c r="D2" s="264"/>
      <c r="E2" s="264"/>
      <c r="F2" s="264"/>
      <c r="G2" s="264"/>
      <c r="H2" s="264"/>
      <c r="I2" s="264"/>
      <c r="J2" s="265"/>
    </row>
    <row r="3" spans="2:10" s="12" customFormat="1" ht="60" customHeight="1">
      <c r="B3" s="42" t="s">
        <v>1977</v>
      </c>
      <c r="C3" s="42" t="s">
        <v>66</v>
      </c>
      <c r="D3" s="50" t="s">
        <v>70</v>
      </c>
      <c r="E3" s="50" t="s">
        <v>72</v>
      </c>
      <c r="F3" s="42" t="s">
        <v>672</v>
      </c>
      <c r="G3" s="42" t="s">
        <v>75</v>
      </c>
      <c r="H3" s="42" t="s">
        <v>77</v>
      </c>
      <c r="I3" s="42" t="s">
        <v>1401</v>
      </c>
      <c r="J3" s="42" t="s">
        <v>79</v>
      </c>
    </row>
    <row r="4" spans="2:10" ht="53.4" customHeight="1">
      <c r="B4" s="107" t="s">
        <v>2102</v>
      </c>
      <c r="C4" s="108" t="s">
        <v>2151</v>
      </c>
      <c r="D4" s="112" t="s">
        <v>2127</v>
      </c>
      <c r="E4" s="83" t="s">
        <v>2175</v>
      </c>
      <c r="F4" s="84" t="s">
        <v>292</v>
      </c>
      <c r="G4" s="84" t="s">
        <v>1403</v>
      </c>
      <c r="H4" s="84" t="s">
        <v>1689</v>
      </c>
      <c r="I4" s="84" t="s">
        <v>164</v>
      </c>
      <c r="J4" s="83" t="s">
        <v>164</v>
      </c>
    </row>
    <row r="5" spans="2:10" ht="24" customHeight="1">
      <c r="D5" s="54"/>
      <c r="E5" s="54"/>
      <c r="F5" s="54"/>
      <c r="G5" s="54"/>
      <c r="H5" s="54"/>
      <c r="I5" s="54"/>
    </row>
    <row r="6" spans="2:10" ht="24" customHeight="1">
      <c r="D6" s="54"/>
      <c r="E6" s="54"/>
      <c r="F6" s="54"/>
      <c r="G6" s="54"/>
      <c r="H6" s="54"/>
      <c r="I6" s="54"/>
    </row>
    <row r="7" spans="2:10" ht="24" customHeight="1">
      <c r="D7" s="54"/>
      <c r="E7" s="54"/>
      <c r="F7" s="54"/>
      <c r="G7" s="54"/>
      <c r="H7" s="54"/>
      <c r="I7" s="54"/>
    </row>
    <row r="8" spans="2:10" ht="24" customHeight="1">
      <c r="D8" s="54"/>
      <c r="E8" s="54"/>
      <c r="F8" s="54"/>
      <c r="G8" s="54"/>
      <c r="H8" s="54"/>
      <c r="I8" s="54"/>
    </row>
    <row r="9" spans="2:10" ht="24" customHeight="1">
      <c r="D9" s="54"/>
      <c r="E9" s="54"/>
      <c r="F9" s="54"/>
      <c r="G9" s="54"/>
      <c r="H9" s="54"/>
      <c r="I9" s="54"/>
    </row>
    <row r="10" spans="2:10" ht="24" customHeight="1">
      <c r="D10" s="53"/>
      <c r="E10" s="54"/>
      <c r="F10" s="74"/>
      <c r="G10" s="74"/>
      <c r="H10" s="74"/>
      <c r="I10" s="53"/>
    </row>
    <row r="11" spans="2:10" ht="24" customHeight="1">
      <c r="D11" s="53"/>
      <c r="E11" s="54"/>
      <c r="F11" s="74"/>
      <c r="G11" s="74"/>
      <c r="H11" s="74"/>
      <c r="I11" s="53"/>
    </row>
    <row r="12" spans="2:10" ht="24" customHeight="1">
      <c r="D12" s="53"/>
      <c r="E12" s="54"/>
      <c r="F12" s="74"/>
      <c r="G12" s="74"/>
      <c r="H12" s="74"/>
      <c r="I12" s="53"/>
    </row>
    <row r="13" spans="2:10" ht="24" customHeight="1">
      <c r="D13" s="53"/>
      <c r="E13" s="54"/>
      <c r="F13" s="74"/>
      <c r="G13" s="74"/>
      <c r="H13" s="74"/>
      <c r="I13" s="53"/>
    </row>
    <row r="14" spans="2:10" ht="24" customHeight="1">
      <c r="D14" s="53"/>
      <c r="E14" s="54"/>
      <c r="F14" s="74"/>
      <c r="G14" s="74"/>
      <c r="H14" s="74"/>
      <c r="I14" s="53"/>
    </row>
    <row r="15" spans="2:10" ht="24" customHeight="1">
      <c r="D15" s="53"/>
      <c r="E15" s="54"/>
      <c r="F15" s="74"/>
      <c r="G15" s="74"/>
      <c r="H15" s="74"/>
      <c r="I15" s="53"/>
    </row>
    <row r="16" spans="2:10" ht="24" customHeight="1">
      <c r="C16" s="75"/>
      <c r="D16" s="75"/>
      <c r="E16" s="54"/>
      <c r="F16" s="74"/>
      <c r="G16" s="74"/>
      <c r="H16" s="74"/>
      <c r="I16" s="76"/>
    </row>
    <row r="17" spans="3:9" ht="24" customHeight="1">
      <c r="C17" s="53"/>
      <c r="D17" s="53"/>
      <c r="E17" s="54"/>
      <c r="F17" s="74"/>
      <c r="G17" s="74"/>
      <c r="H17" s="74"/>
      <c r="I17" s="53"/>
    </row>
  </sheetData>
  <mergeCells count="1">
    <mergeCell ref="B2:J2"/>
  </mergeCells>
  <pageMargins left="0.70866141732283472" right="0.70866141732283472" top="0.74803149606299213" bottom="0.74803149606299213" header="0.31496062992125984" footer="0.31496062992125984"/>
  <pageSetup paperSize="8" fitToHeight="0" orientation="landscape"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21">
    <tabColor theme="2" tint="-0.499984740745262"/>
    <pageSetUpPr fitToPage="1"/>
  </sheetPr>
  <dimension ref="B1:J16"/>
  <sheetViews>
    <sheetView zoomScale="85" zoomScaleNormal="85" workbookViewId="0">
      <pane xSplit="1" ySplit="3" topLeftCell="B4" activePane="bottomRight" state="frozen"/>
      <selection pane="topRight" activeCell="B1" sqref="B1"/>
      <selection pane="bottomLeft" activeCell="A4" sqref="A4"/>
      <selection pane="bottomRight"/>
    </sheetView>
  </sheetViews>
  <sheetFormatPr defaultColWidth="9" defaultRowHeight="13.8"/>
  <cols>
    <col min="1" max="1" width="2.77734375" style="11" customWidth="1"/>
    <col min="2" max="2" width="20.77734375" style="11" customWidth="1" collapsed="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9" style="11"/>
  </cols>
  <sheetData>
    <row r="1" spans="2:10" ht="10.5" customHeight="1">
      <c r="B1" s="117"/>
      <c r="C1" s="117"/>
      <c r="D1" s="117"/>
      <c r="E1" s="117"/>
      <c r="F1" s="117"/>
      <c r="G1" s="117"/>
      <c r="H1" s="117"/>
      <c r="I1" s="117"/>
      <c r="J1" s="117"/>
    </row>
    <row r="2" spans="2:10" ht="160.05000000000001" customHeight="1">
      <c r="B2" s="263" t="s">
        <v>3160</v>
      </c>
      <c r="C2" s="264"/>
      <c r="D2" s="264"/>
      <c r="E2" s="264"/>
      <c r="F2" s="264"/>
      <c r="G2" s="264"/>
      <c r="H2" s="264"/>
      <c r="I2" s="264"/>
      <c r="J2" s="265"/>
    </row>
    <row r="3" spans="2:10" s="12" customFormat="1" ht="60" customHeight="1">
      <c r="B3" s="42" t="s">
        <v>1977</v>
      </c>
      <c r="C3" s="42" t="s">
        <v>66</v>
      </c>
      <c r="D3" s="50" t="s">
        <v>70</v>
      </c>
      <c r="E3" s="50" t="s">
        <v>72</v>
      </c>
      <c r="F3" s="42" t="s">
        <v>672</v>
      </c>
      <c r="G3" s="42" t="s">
        <v>75</v>
      </c>
      <c r="H3" s="42" t="s">
        <v>77</v>
      </c>
      <c r="I3" s="42" t="s">
        <v>1401</v>
      </c>
      <c r="J3" s="42" t="s">
        <v>79</v>
      </c>
    </row>
    <row r="4" spans="2:10" ht="49.95" customHeight="1">
      <c r="B4" s="107" t="s">
        <v>2103</v>
      </c>
      <c r="C4" s="108" t="s">
        <v>2153</v>
      </c>
      <c r="D4" s="112" t="s">
        <v>1698</v>
      </c>
      <c r="E4" s="83" t="s">
        <v>2177</v>
      </c>
      <c r="F4" s="84" t="s">
        <v>292</v>
      </c>
      <c r="G4" s="84" t="s">
        <v>1403</v>
      </c>
      <c r="H4" s="84" t="s">
        <v>1655</v>
      </c>
      <c r="I4" s="84" t="s">
        <v>1646</v>
      </c>
      <c r="J4" s="159" t="s">
        <v>3151</v>
      </c>
    </row>
    <row r="5" spans="2:10" ht="49.95" customHeight="1">
      <c r="B5" s="107" t="s">
        <v>2104</v>
      </c>
      <c r="C5" s="108" t="s">
        <v>2154</v>
      </c>
      <c r="D5" s="112" t="s">
        <v>1700</v>
      </c>
      <c r="E5" s="83" t="s">
        <v>2178</v>
      </c>
      <c r="F5" s="84" t="s">
        <v>292</v>
      </c>
      <c r="G5" s="84" t="s">
        <v>1403</v>
      </c>
      <c r="H5" s="84" t="s">
        <v>1655</v>
      </c>
      <c r="I5" s="84" t="s">
        <v>2939</v>
      </c>
      <c r="J5" s="83" t="s">
        <v>2132</v>
      </c>
    </row>
    <row r="6" spans="2:10" ht="84.6" customHeight="1">
      <c r="B6" s="107" t="s">
        <v>2105</v>
      </c>
      <c r="C6" s="108" t="s">
        <v>2155</v>
      </c>
      <c r="D6" s="112" t="s">
        <v>1702</v>
      </c>
      <c r="E6" s="83" t="s">
        <v>2179</v>
      </c>
      <c r="F6" s="84" t="s">
        <v>727</v>
      </c>
      <c r="G6" s="84" t="s">
        <v>1415</v>
      </c>
      <c r="H6" s="84" t="s">
        <v>1697</v>
      </c>
      <c r="I6" s="84" t="s">
        <v>164</v>
      </c>
      <c r="J6" s="83" t="s">
        <v>164</v>
      </c>
    </row>
    <row r="7" spans="2:10" ht="52.8" customHeight="1">
      <c r="B7" s="107" t="s">
        <v>2106</v>
      </c>
      <c r="C7" s="108" t="s">
        <v>2156</v>
      </c>
      <c r="D7" s="112" t="s">
        <v>1703</v>
      </c>
      <c r="E7" s="83" t="s">
        <v>2180</v>
      </c>
      <c r="F7" s="84" t="s">
        <v>292</v>
      </c>
      <c r="G7" s="84" t="s">
        <v>1403</v>
      </c>
      <c r="H7" s="84" t="s">
        <v>1655</v>
      </c>
      <c r="I7" s="84" t="s">
        <v>2130</v>
      </c>
      <c r="J7" s="159" t="s">
        <v>3151</v>
      </c>
    </row>
    <row r="8" spans="2:10" ht="63" customHeight="1">
      <c r="B8" s="107" t="s">
        <v>2107</v>
      </c>
      <c r="C8" s="108" t="s">
        <v>2157</v>
      </c>
      <c r="D8" s="112" t="s">
        <v>1705</v>
      </c>
      <c r="E8" s="83" t="s">
        <v>2181</v>
      </c>
      <c r="F8" s="84" t="s">
        <v>292</v>
      </c>
      <c r="G8" s="84" t="s">
        <v>1403</v>
      </c>
      <c r="H8" s="84" t="s">
        <v>1416</v>
      </c>
      <c r="I8" s="84" t="s">
        <v>164</v>
      </c>
      <c r="J8" s="83" t="s">
        <v>164</v>
      </c>
    </row>
    <row r="9" spans="2:10" ht="42.6" customHeight="1">
      <c r="B9" s="107" t="s">
        <v>2108</v>
      </c>
      <c r="C9" s="108" t="s">
        <v>2158</v>
      </c>
      <c r="D9" s="112" t="s">
        <v>1706</v>
      </c>
      <c r="E9" s="83" t="s">
        <v>2182</v>
      </c>
      <c r="F9" s="84" t="s">
        <v>292</v>
      </c>
      <c r="G9" s="84" t="s">
        <v>1403</v>
      </c>
      <c r="H9" s="84" t="s">
        <v>1515</v>
      </c>
      <c r="I9" s="84" t="s">
        <v>164</v>
      </c>
      <c r="J9" s="83" t="s">
        <v>164</v>
      </c>
    </row>
    <row r="10" spans="2:10" ht="42.6" customHeight="1">
      <c r="B10" s="107" t="s">
        <v>2109</v>
      </c>
      <c r="C10" s="108" t="s">
        <v>2159</v>
      </c>
      <c r="D10" s="112" t="s">
        <v>1707</v>
      </c>
      <c r="E10" s="83" t="s">
        <v>2183</v>
      </c>
      <c r="F10" s="84" t="s">
        <v>292</v>
      </c>
      <c r="G10" s="84" t="s">
        <v>1403</v>
      </c>
      <c r="H10" s="84" t="s">
        <v>1416</v>
      </c>
      <c r="I10" s="84" t="s">
        <v>164</v>
      </c>
      <c r="J10" s="83" t="s">
        <v>164</v>
      </c>
    </row>
    <row r="11" spans="2:10" ht="53.4" customHeight="1">
      <c r="B11" s="107" t="s">
        <v>2110</v>
      </c>
      <c r="C11" s="108" t="s">
        <v>2160</v>
      </c>
      <c r="D11" s="112" t="s">
        <v>1708</v>
      </c>
      <c r="E11" s="83" t="s">
        <v>2184</v>
      </c>
      <c r="F11" s="84" t="s">
        <v>292</v>
      </c>
      <c r="G11" s="84" t="s">
        <v>1403</v>
      </c>
      <c r="H11" s="84" t="s">
        <v>1416</v>
      </c>
      <c r="I11" s="84" t="s">
        <v>164</v>
      </c>
      <c r="J11" s="83" t="s">
        <v>164</v>
      </c>
    </row>
    <row r="12" spans="2:10" ht="59.4" customHeight="1">
      <c r="B12" s="107" t="s">
        <v>2111</v>
      </c>
      <c r="C12" s="108" t="s">
        <v>2161</v>
      </c>
      <c r="D12" s="112" t="s">
        <v>1709</v>
      </c>
      <c r="E12" s="83" t="s">
        <v>2185</v>
      </c>
      <c r="F12" s="84" t="s">
        <v>292</v>
      </c>
      <c r="G12" s="84" t="s">
        <v>1403</v>
      </c>
      <c r="H12" s="84" t="s">
        <v>1416</v>
      </c>
      <c r="I12" s="84" t="s">
        <v>164</v>
      </c>
      <c r="J12" s="83" t="s">
        <v>164</v>
      </c>
    </row>
    <row r="13" spans="2:10" ht="58.65" customHeight="1">
      <c r="B13" s="107" t="s">
        <v>2112</v>
      </c>
      <c r="C13" s="108" t="s">
        <v>743</v>
      </c>
      <c r="D13" s="112" t="s">
        <v>745</v>
      </c>
      <c r="E13" s="83" t="s">
        <v>2186</v>
      </c>
      <c r="F13" s="84" t="s">
        <v>292</v>
      </c>
      <c r="G13" s="84" t="s">
        <v>1403</v>
      </c>
      <c r="H13" s="84" t="s">
        <v>1406</v>
      </c>
      <c r="I13" s="84" t="s">
        <v>164</v>
      </c>
      <c r="J13" s="83" t="s">
        <v>164</v>
      </c>
    </row>
    <row r="14" spans="2:10" ht="45" customHeight="1">
      <c r="B14" s="249" t="s">
        <v>2113</v>
      </c>
      <c r="C14" s="247" t="s">
        <v>752</v>
      </c>
      <c r="D14" s="247" t="s">
        <v>753</v>
      </c>
      <c r="E14" s="248" t="s">
        <v>2187</v>
      </c>
      <c r="F14" s="289" t="s">
        <v>727</v>
      </c>
      <c r="G14" s="289" t="s">
        <v>1710</v>
      </c>
      <c r="H14" s="289" t="s">
        <v>1406</v>
      </c>
      <c r="I14" s="84" t="s">
        <v>2586</v>
      </c>
      <c r="J14" s="81" t="s">
        <v>1714</v>
      </c>
    </row>
    <row r="15" spans="2:10" ht="36.6" customHeight="1">
      <c r="B15" s="249"/>
      <c r="C15" s="247"/>
      <c r="D15" s="247"/>
      <c r="E15" s="248"/>
      <c r="F15" s="301"/>
      <c r="G15" s="301"/>
      <c r="H15" s="301"/>
      <c r="I15" s="84" t="s">
        <v>2608</v>
      </c>
      <c r="J15" s="83" t="s">
        <v>2609</v>
      </c>
    </row>
    <row r="16" spans="2:10" ht="36.6" customHeight="1">
      <c r="B16" s="249"/>
      <c r="C16" s="247"/>
      <c r="D16" s="247"/>
      <c r="E16" s="248"/>
      <c r="F16" s="290"/>
      <c r="G16" s="290"/>
      <c r="H16" s="290"/>
      <c r="I16" s="84" t="s">
        <v>2602</v>
      </c>
      <c r="J16" s="83" t="s">
        <v>2610</v>
      </c>
    </row>
  </sheetData>
  <mergeCells count="8">
    <mergeCell ref="G14:G16"/>
    <mergeCell ref="H14:H16"/>
    <mergeCell ref="B2:J2"/>
    <mergeCell ref="B14:B16"/>
    <mergeCell ref="C14:C16"/>
    <mergeCell ref="D14:D16"/>
    <mergeCell ref="E14:E16"/>
    <mergeCell ref="F14:F16"/>
  </mergeCells>
  <pageMargins left="0.70866141732283472" right="0.70866141732283472" top="0.74803149606299213" bottom="0.74803149606299213" header="0.31496062992125984" footer="0.31496062992125984"/>
  <pageSetup paperSize="8" scale="95" fitToHeight="0" orientation="landscape"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2">
    <tabColor theme="2" tint="-0.499984740745262"/>
    <pageSetUpPr fitToPage="1"/>
  </sheetPr>
  <dimension ref="B1:J17"/>
  <sheetViews>
    <sheetView zoomScale="85" zoomScaleNormal="85" workbookViewId="0">
      <pane xSplit="1" ySplit="3" topLeftCell="B4" activePane="bottomRight" state="frozen"/>
      <selection pane="topRight" activeCell="B1" sqref="B1"/>
      <selection pane="bottomLeft" activeCell="A4" sqref="A4"/>
      <selection pane="bottomRight"/>
    </sheetView>
  </sheetViews>
  <sheetFormatPr defaultColWidth="9" defaultRowHeight="13.8"/>
  <cols>
    <col min="1" max="1" width="2.77734375" style="11" customWidth="1"/>
    <col min="2" max="2" width="20.77734375" style="11" customWidth="1"/>
    <col min="3" max="3" width="35.88671875" style="11" customWidth="1"/>
    <col min="4" max="4" width="40.88671875" style="11" customWidth="1"/>
    <col min="5" max="5" width="70.88671875" style="11" customWidth="1"/>
    <col min="6" max="7" width="16.88671875" style="11" customWidth="1"/>
    <col min="8" max="8" width="25.88671875" style="11" customWidth="1"/>
    <col min="9" max="9" width="16.88671875" style="11" customWidth="1"/>
    <col min="10" max="10" width="70.77734375" style="11" customWidth="1"/>
    <col min="11" max="16384" width="9" style="11"/>
  </cols>
  <sheetData>
    <row r="1" spans="2:10" ht="10.5" customHeight="1">
      <c r="B1" s="117"/>
      <c r="C1" s="117"/>
      <c r="D1" s="117"/>
      <c r="E1" s="117"/>
      <c r="F1" s="117"/>
      <c r="G1" s="117"/>
      <c r="H1" s="117"/>
      <c r="I1" s="117"/>
      <c r="J1" s="117"/>
    </row>
    <row r="2" spans="2:10" ht="160.05000000000001" customHeight="1">
      <c r="B2" s="263" t="s">
        <v>3161</v>
      </c>
      <c r="C2" s="264"/>
      <c r="D2" s="264"/>
      <c r="E2" s="264"/>
      <c r="F2" s="264"/>
      <c r="G2" s="264"/>
      <c r="H2" s="264"/>
      <c r="I2" s="264"/>
      <c r="J2" s="265"/>
    </row>
    <row r="3" spans="2:10" s="12" customFormat="1" ht="60" customHeight="1">
      <c r="B3" s="42" t="s">
        <v>1977</v>
      </c>
      <c r="C3" s="42" t="s">
        <v>66</v>
      </c>
      <c r="D3" s="50" t="s">
        <v>70</v>
      </c>
      <c r="E3" s="50" t="s">
        <v>72</v>
      </c>
      <c r="F3" s="42" t="s">
        <v>672</v>
      </c>
      <c r="G3" s="42" t="s">
        <v>75</v>
      </c>
      <c r="H3" s="42" t="s">
        <v>77</v>
      </c>
      <c r="I3" s="42" t="s">
        <v>1401</v>
      </c>
      <c r="J3" s="42" t="s">
        <v>79</v>
      </c>
    </row>
    <row r="4" spans="2:10" ht="49.95" customHeight="1">
      <c r="B4" s="107" t="s">
        <v>2114</v>
      </c>
      <c r="C4" s="108" t="s">
        <v>2153</v>
      </c>
      <c r="D4" s="112" t="s">
        <v>1698</v>
      </c>
      <c r="E4" s="83" t="s">
        <v>2177</v>
      </c>
      <c r="F4" s="84" t="s">
        <v>292</v>
      </c>
      <c r="G4" s="84" t="s">
        <v>1403</v>
      </c>
      <c r="H4" s="84" t="s">
        <v>1655</v>
      </c>
      <c r="I4" s="84" t="s">
        <v>1646</v>
      </c>
      <c r="J4" s="159" t="s">
        <v>3151</v>
      </c>
    </row>
    <row r="5" spans="2:10" ht="49.95" customHeight="1">
      <c r="B5" s="107" t="s">
        <v>2115</v>
      </c>
      <c r="C5" s="108" t="s">
        <v>2154</v>
      </c>
      <c r="D5" s="112" t="s">
        <v>1700</v>
      </c>
      <c r="E5" s="83" t="s">
        <v>2178</v>
      </c>
      <c r="F5" s="84" t="s">
        <v>292</v>
      </c>
      <c r="G5" s="84" t="s">
        <v>1403</v>
      </c>
      <c r="H5" s="84" t="s">
        <v>1655</v>
      </c>
      <c r="I5" s="84" t="s">
        <v>2940</v>
      </c>
      <c r="J5" s="83" t="s">
        <v>2133</v>
      </c>
    </row>
    <row r="6" spans="2:10" ht="82.8" customHeight="1">
      <c r="B6" s="107" t="s">
        <v>2116</v>
      </c>
      <c r="C6" s="108" t="s">
        <v>2155</v>
      </c>
      <c r="D6" s="112" t="s">
        <v>1702</v>
      </c>
      <c r="E6" s="83" t="s">
        <v>2179</v>
      </c>
      <c r="F6" s="84" t="s">
        <v>292</v>
      </c>
      <c r="G6" s="84" t="s">
        <v>1403</v>
      </c>
      <c r="H6" s="84" t="s">
        <v>1697</v>
      </c>
      <c r="I6" s="84" t="s">
        <v>164</v>
      </c>
      <c r="J6" s="83" t="s">
        <v>164</v>
      </c>
    </row>
    <row r="7" spans="2:10" ht="28.35" customHeight="1">
      <c r="B7" s="267" t="s">
        <v>2117</v>
      </c>
      <c r="C7" s="270" t="s">
        <v>2162</v>
      </c>
      <c r="D7" s="270" t="s">
        <v>1711</v>
      </c>
      <c r="E7" s="273" t="s">
        <v>2188</v>
      </c>
      <c r="F7" s="257" t="s">
        <v>292</v>
      </c>
      <c r="G7" s="257" t="s">
        <v>1403</v>
      </c>
      <c r="H7" s="257" t="s">
        <v>1450</v>
      </c>
      <c r="I7" s="84" t="s">
        <v>1451</v>
      </c>
      <c r="J7" s="83" t="s">
        <v>2134</v>
      </c>
    </row>
    <row r="8" spans="2:10" ht="28.35" customHeight="1">
      <c r="B8" s="269"/>
      <c r="C8" s="272" t="s">
        <v>2091</v>
      </c>
      <c r="D8" s="272" t="s">
        <v>2091</v>
      </c>
      <c r="E8" s="275" t="s">
        <v>2091</v>
      </c>
      <c r="F8" s="259" t="s">
        <v>2091</v>
      </c>
      <c r="G8" s="259" t="s">
        <v>2091</v>
      </c>
      <c r="H8" s="259" t="s">
        <v>2091</v>
      </c>
      <c r="I8" s="84" t="s">
        <v>1455</v>
      </c>
      <c r="J8" s="83" t="s">
        <v>2135</v>
      </c>
    </row>
    <row r="9" spans="2:10" ht="49.35" customHeight="1">
      <c r="B9" s="107" t="s">
        <v>2118</v>
      </c>
      <c r="C9" s="108" t="s">
        <v>2163</v>
      </c>
      <c r="D9" s="112" t="s">
        <v>1712</v>
      </c>
      <c r="E9" s="83" t="s">
        <v>2189</v>
      </c>
      <c r="F9" s="84" t="s">
        <v>292</v>
      </c>
      <c r="G9" s="84" t="s">
        <v>1403</v>
      </c>
      <c r="H9" s="84" t="s">
        <v>1416</v>
      </c>
      <c r="I9" s="84" t="s">
        <v>164</v>
      </c>
      <c r="J9" s="83" t="s">
        <v>164</v>
      </c>
    </row>
    <row r="10" spans="2:10" ht="49.35" customHeight="1">
      <c r="B10" s="107" t="s">
        <v>2119</v>
      </c>
      <c r="C10" s="108" t="s">
        <v>2164</v>
      </c>
      <c r="D10" s="112" t="s">
        <v>1713</v>
      </c>
      <c r="E10" s="83" t="s">
        <v>2190</v>
      </c>
      <c r="F10" s="84" t="s">
        <v>292</v>
      </c>
      <c r="G10" s="84" t="s">
        <v>1403</v>
      </c>
      <c r="H10" s="84" t="s">
        <v>1515</v>
      </c>
      <c r="I10" s="84" t="s">
        <v>164</v>
      </c>
      <c r="J10" s="83" t="s">
        <v>164</v>
      </c>
    </row>
    <row r="11" spans="2:10" ht="49.35" customHeight="1">
      <c r="B11" s="107" t="s">
        <v>2120</v>
      </c>
      <c r="C11" s="108" t="s">
        <v>2161</v>
      </c>
      <c r="D11" s="112" t="s">
        <v>1709</v>
      </c>
      <c r="E11" s="83" t="s">
        <v>2185</v>
      </c>
      <c r="F11" s="84" t="s">
        <v>292</v>
      </c>
      <c r="G11" s="84" t="s">
        <v>1403</v>
      </c>
      <c r="H11" s="84" t="s">
        <v>1416</v>
      </c>
      <c r="I11" s="84" t="s">
        <v>164</v>
      </c>
      <c r="J11" s="83" t="s">
        <v>164</v>
      </c>
    </row>
    <row r="12" spans="2:10" ht="57.6" customHeight="1">
      <c r="B12" s="107" t="s">
        <v>2121</v>
      </c>
      <c r="C12" s="108" t="s">
        <v>743</v>
      </c>
      <c r="D12" s="112" t="s">
        <v>745</v>
      </c>
      <c r="E12" s="83" t="s">
        <v>2186</v>
      </c>
      <c r="F12" s="84" t="s">
        <v>292</v>
      </c>
      <c r="G12" s="84" t="s">
        <v>1403</v>
      </c>
      <c r="H12" s="84" t="s">
        <v>1406</v>
      </c>
      <c r="I12" s="84" t="s">
        <v>164</v>
      </c>
      <c r="J12" s="83" t="s">
        <v>164</v>
      </c>
    </row>
    <row r="13" spans="2:10" ht="42" customHeight="1">
      <c r="B13" s="249" t="s">
        <v>2122</v>
      </c>
      <c r="C13" s="247" t="s">
        <v>752</v>
      </c>
      <c r="D13" s="247" t="s">
        <v>753</v>
      </c>
      <c r="E13" s="248" t="s">
        <v>2187</v>
      </c>
      <c r="F13" s="289" t="s">
        <v>727</v>
      </c>
      <c r="G13" s="289" t="s">
        <v>1710</v>
      </c>
      <c r="H13" s="289" t="s">
        <v>1406</v>
      </c>
      <c r="I13" s="84" t="s">
        <v>2586</v>
      </c>
      <c r="J13" s="81" t="s">
        <v>1714</v>
      </c>
    </row>
    <row r="14" spans="2:10" ht="28.65" customHeight="1">
      <c r="B14" s="249"/>
      <c r="C14" s="247"/>
      <c r="D14" s="247"/>
      <c r="E14" s="248"/>
      <c r="F14" s="301"/>
      <c r="G14" s="301"/>
      <c r="H14" s="301"/>
      <c r="I14" s="84" t="s">
        <v>2608</v>
      </c>
      <c r="J14" s="83" t="s">
        <v>2609</v>
      </c>
    </row>
    <row r="15" spans="2:10" ht="28.65" customHeight="1">
      <c r="B15" s="249"/>
      <c r="C15" s="247"/>
      <c r="D15" s="247"/>
      <c r="E15" s="248"/>
      <c r="F15" s="290"/>
      <c r="G15" s="290"/>
      <c r="H15" s="290"/>
      <c r="I15" s="84" t="s">
        <v>2602</v>
      </c>
      <c r="J15" s="83" t="s">
        <v>2610</v>
      </c>
    </row>
    <row r="16" spans="2:10" ht="24" customHeight="1">
      <c r="C16" s="75"/>
      <c r="D16" s="75"/>
      <c r="E16" s="54"/>
      <c r="F16" s="74"/>
      <c r="G16" s="74"/>
      <c r="H16" s="74"/>
      <c r="I16" s="76"/>
    </row>
    <row r="17" spans="3:9" ht="24" customHeight="1">
      <c r="C17" s="53"/>
      <c r="D17" s="53"/>
      <c r="E17" s="54"/>
      <c r="F17" s="74"/>
      <c r="G17" s="74"/>
      <c r="H17" s="74"/>
      <c r="I17" s="53"/>
    </row>
  </sheetData>
  <mergeCells count="15">
    <mergeCell ref="G13:G15"/>
    <mergeCell ref="H13:H15"/>
    <mergeCell ref="B13:B15"/>
    <mergeCell ref="C13:C15"/>
    <mergeCell ref="D13:D15"/>
    <mergeCell ref="E13:E15"/>
    <mergeCell ref="F13:F15"/>
    <mergeCell ref="B2:J2"/>
    <mergeCell ref="F7:F8"/>
    <mergeCell ref="G7:G8"/>
    <mergeCell ref="H7:H8"/>
    <mergeCell ref="B7:B8"/>
    <mergeCell ref="C7:C8"/>
    <mergeCell ref="D7:D8"/>
    <mergeCell ref="E7:E8"/>
  </mergeCells>
  <pageMargins left="0.70866141732283472" right="0.70866141732283472" top="0.74803149606299213" bottom="0.74803149606299213" header="0.31496062992125984" footer="0.31496062992125984"/>
  <pageSetup paperSize="8" scale="95" fitToHeight="0"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SharedWithUsers xmlns="f3dc2411-eaa8-4be9-8af6-a32e403a82af">
      <UserInfo>
        <DisplayName>Virginia Wilson</DisplayName>
        <AccountId>52</AccountId>
        <AccountType/>
      </UserInfo>
    </SharedWithUsers>
    <ISCE_x0020_title xmlns="f9812ac6-b78b-4a5b-a049-e7a3ccb60a4b" xsi:nil="true"/>
    <SecurityClassification xmlns="5668c8bc-6c30-45e9-80ca-5109d4270dfd">Official</SecurityClassification>
    <IconOverlay xmlns="http://schemas.microsoft.com/sharepoint/v4" xsi:nil="true"/>
    <InformationStatus xmlns="5668c8bc-6c30-45e9-80ca-5109d4270dfd">Draft</InformationStatus>
    <AuthoredDate xmlns="5668c8bc-6c30-45e9-80ca-5109d4270dfd">2022-12-06T10:51:47+00:00</AuthoredDate>
    <TaxCatchAll xmlns="5668c8bc-6c30-45e9-80ca-5109d4270dfd">
      <Value>26</Value>
    </TaxCatchAll>
    <AuthorName xmlns="5668c8bc-6c30-45e9-80ca-5109d4270dfd">
      <UserInfo>
        <DisplayName/>
        <AccountId xsi:nil="true"/>
        <AccountType/>
      </UserInfo>
    </AuthorName>
    <e076e489fa624670a6d5030aa6510568 xmlns="5668c8bc-6c30-45e9-80ca-5109d4270dfd">
      <Terms xmlns="http://schemas.microsoft.com/office/infopath/2007/PartnerControls">
        <TermInfo xmlns="http://schemas.microsoft.com/office/infopath/2007/PartnerControls">
          <TermName xmlns="http://schemas.microsoft.com/office/infopath/2007/PartnerControls">TOS</TermName>
          <TermId xmlns="http://schemas.microsoft.com/office/infopath/2007/PartnerControls">22222222-2222-2222-2222-222222222222</TermId>
        </TermInfo>
      </Terms>
    </e076e489fa624670a6d5030aa6510568>
    <_dlc_ExpireDateSaved xmlns="http://schemas.microsoft.com/sharepoint/v3" xsi:nil="true"/>
    <_dlc_ExpireDate xmlns="http://schemas.microsoft.com/sharepoint/v3">2030-12-06T10:51:47+00:00</_dlc_ExpireDate>
    <_dlc_DocId xmlns="2d3363b9-f596-42df-a5cf-be226e0c484f">NHSD-2014-1079458601-35148</_dlc_DocId>
    <_dlc_DocIdUrl xmlns="2d3363b9-f596-42df-a5cf-be226e0c484f">
      <Url>https://hscic365.sharepoint.com/sites/standards-assurance/dashboard/contributors/_layouts/15/DocIdRedir.aspx?ID=NHSD-2014-1079458601-35148</Url>
      <Description>NHSD-2014-1079458601-35148</Description>
    </_dlc_DocIdUrl>
  </documentManagement>
</p:properties>
</file>

<file path=customXml/item3.xml><?xml version="1.0" encoding="utf-8"?>
<?mso-contentType ?>
<SharedContentType xmlns="Microsoft.SharePoint.Taxonomy.ContentTypeSync" SourceId="bb72b7f4-c981-47a4-a26e-043e4b78ebf3" ContentTypeId="0x010100CE61D9DC7AFC6844B595FD0A55B75DF7" PreviousValue="false"/>
</file>

<file path=customXml/item4.xml><?xml version="1.0" encoding="utf-8"?>
<ct:contentTypeSchema xmlns:ct="http://schemas.microsoft.com/office/2006/metadata/contentType" xmlns:ma="http://schemas.microsoft.com/office/2006/metadata/properties/metaAttributes" ct:_="" ma:_="" ma:contentTypeName="DSAS collaboration document" ma:contentTypeID="0x010100CE61D9DC7AFC6844B595FD0A55B75DF700F78EA7813BF265449177958AB975B339" ma:contentTypeVersion="44" ma:contentTypeDescription="For use in the ISCE library." ma:contentTypeScope="" ma:versionID="90f7b4829d2f78349319ee8ab5a71eaf">
  <xsd:schema xmlns:xsd="http://www.w3.org/2001/XMLSchema" xmlns:xs="http://www.w3.org/2001/XMLSchema" xmlns:p="http://schemas.microsoft.com/office/2006/metadata/properties" xmlns:ns1="http://schemas.microsoft.com/sharepoint/v3" xmlns:ns2="5668c8bc-6c30-45e9-80ca-5109d4270dfd" xmlns:ns3="2d3363b9-f596-42df-a5cf-be226e0c484f" xmlns:ns4="f9812ac6-b78b-4a5b-a049-e7a3ccb60a4b" xmlns:ns5="f3dc2411-eaa8-4be9-8af6-a32e403a82af" xmlns:ns6="http://schemas.microsoft.com/sharepoint/v4" targetNamespace="http://schemas.microsoft.com/office/2006/metadata/properties" ma:root="true" ma:fieldsID="708c880e1b1b79e51f9547afc735d04a" ns1:_="" ns2:_="" ns3:_="" ns4:_="" ns5:_="" ns6:_="">
    <xsd:import namespace="http://schemas.microsoft.com/sharepoint/v3"/>
    <xsd:import namespace="5668c8bc-6c30-45e9-80ca-5109d4270dfd"/>
    <xsd:import namespace="2d3363b9-f596-42df-a5cf-be226e0c484f"/>
    <xsd:import namespace="f9812ac6-b78b-4a5b-a049-e7a3ccb60a4b"/>
    <xsd:import namespace="f3dc2411-eaa8-4be9-8af6-a32e403a82af"/>
    <xsd:import namespace="http://schemas.microsoft.com/sharepoint/v4"/>
    <xsd:element name="properties">
      <xsd:complexType>
        <xsd:sequence>
          <xsd:element name="documentManagement">
            <xsd:complexType>
              <xsd:all>
                <xsd:element ref="ns2:AuthorName" minOccurs="0"/>
                <xsd:element ref="ns2:AuthoredDate"/>
                <xsd:element ref="ns2:InformationStatus"/>
                <xsd:element ref="ns2:e076e489fa624670a6d5030aa6510568" minOccurs="0"/>
                <xsd:element ref="ns2:TaxCatchAll" minOccurs="0"/>
                <xsd:element ref="ns2:TaxCatchAllLabel" minOccurs="0"/>
                <xsd:element ref="ns2:SecurityClassification"/>
                <xsd:element ref="ns1:_dlc_Exempt" minOccurs="0"/>
                <xsd:element ref="ns1:_dlc_ExpireDateSaved" minOccurs="0"/>
                <xsd:element ref="ns1:_dlc_ExpireDate" minOccurs="0"/>
                <xsd:element ref="ns3:_dlc_DocId" minOccurs="0"/>
                <xsd:element ref="ns3:_dlc_DocIdUrl" minOccurs="0"/>
                <xsd:element ref="ns3:_dlc_DocIdPersistId" minOccurs="0"/>
                <xsd:element ref="ns4:ISCE_x0020_title" minOccurs="0"/>
                <xsd:element ref="ns5:SharedWithUsers" minOccurs="0"/>
                <xsd:element ref="ns5:SharedWithDetails" minOccurs="0"/>
                <xsd:element ref="ns6:IconOverlay"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6" nillable="true" ma:displayName="Exempt from Policy" ma:description="" ma:hidden="true" ma:internalName="_dlc_Exempt" ma:readOnly="true">
      <xsd:simpleType>
        <xsd:restriction base="dms:Unknown"/>
      </xsd:simpleType>
    </xsd:element>
    <xsd:element name="_dlc_ExpireDateSaved" ma:index="17" nillable="true" ma:displayName="Original Expiration Date" ma:description="" ma:hidden="true" ma:internalName="_dlc_ExpireDateSaved" ma:readOnly="true">
      <xsd:simpleType>
        <xsd:restriction base="dms:DateTime"/>
      </xsd:simpleType>
    </xsd:element>
    <xsd:element name="_dlc_ExpireDate" ma:index="18"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668c8bc-6c30-45e9-80ca-5109d4270dfd" elementFormDefault="qualified">
    <xsd:import namespace="http://schemas.microsoft.com/office/2006/documentManagement/types"/>
    <xsd:import namespace="http://schemas.microsoft.com/office/infopath/2007/PartnerControls"/>
    <xsd:element name="AuthorName" ma:index="8" nillable="true" ma:displayName="Author Name" ma:description="The name of the primary author or contact" ma:internalName="Author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uthoredDate" ma:index="9" ma:displayName="Authored Date" ma:default="[today]" ma:format="DateOnly" ma:internalName="AuthoredDate">
      <xsd:simpleType>
        <xsd:restriction base="dms:DateTime"/>
      </xsd:simpleType>
    </xsd:element>
    <xsd:element name="InformationStatus" ma:index="10" ma:displayName="Information Status" ma:default="Draft" ma:description="The position of state of the resource" ma:format="Dropdown" ma:internalName="InformationStatus" ma:readOnly="false">
      <xsd:simpleType>
        <xsd:restriction base="dms:Choice">
          <xsd:enumeration value="Draft"/>
          <xsd:enumeration value="In Review"/>
          <xsd:enumeration value="Approved"/>
          <xsd:enumeration value="Archived"/>
          <xsd:enumeration value="Public"/>
        </xsd:restriction>
      </xsd:simpleType>
    </xsd:element>
    <xsd:element name="e076e489fa624670a6d5030aa6510568" ma:index="11" ma:taxonomy="true" ma:internalName="e076e489fa624670a6d5030aa6510568" ma:taxonomyFieldName="InformationType" ma:displayName="Information Type" ma:readOnly="false" ma:default="21;#Supporting material|9b65ea45-e8ed-4d1e-89cb-10eb0783136b" ma:fieldId="{e076e489-fa62-4670-a6d5-030aa6510568}" ma:sspId="bb72b7f4-c981-47a4-a26e-043e4b78ebf3" ma:termSetId="62923a2f-f421-4e6f-b03c-6d9050967a32" ma:anchorId="c16cf4e1-29e8-4543-8133-12668b912ae4" ma:open="false" ma:isKeyword="false">
      <xsd:complexType>
        <xsd:sequence>
          <xsd:element ref="pc:Terms" minOccurs="0" maxOccurs="1"/>
        </xsd:sequence>
      </xsd:complexType>
    </xsd:element>
    <xsd:element name="TaxCatchAll" ma:index="12" nillable="true" ma:displayName="Taxonomy Catch All Column" ma:description="" ma:hidden="true" ma:list="{1fe1f953-ce3b-4ad9-96e4-de6f2032e81b}" ma:internalName="TaxCatchAll" ma:showField="CatchAllData" ma:web="2d3363b9-f596-42df-a5cf-be226e0c484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1fe1f953-ce3b-4ad9-96e4-de6f2032e81b}" ma:internalName="TaxCatchAllLabel" ma:readOnly="true" ma:showField="CatchAllDataLabel" ma:web="2d3363b9-f596-42df-a5cf-be226e0c484f">
      <xsd:complexType>
        <xsd:complexContent>
          <xsd:extension base="dms:MultiChoiceLookup">
            <xsd:sequence>
              <xsd:element name="Value" type="dms:Lookup" maxOccurs="unbounded" minOccurs="0" nillable="true"/>
            </xsd:sequence>
          </xsd:extension>
        </xsd:complexContent>
      </xsd:complexType>
    </xsd:element>
    <xsd:element name="SecurityClassification" ma:index="15" ma:displayName="Security Classification" ma:default="Official" ma:format="Dropdown" ma:internalName="SecurityClassification" ma:readOnly="false">
      <xsd:simpleType>
        <xsd:restriction base="dms:Choice">
          <xsd:enumeration value="Official"/>
          <xsd:enumeration value="Official - Sensitive"/>
        </xsd:restriction>
      </xsd:simpleType>
    </xsd:element>
  </xsd:schema>
  <xsd:schema xmlns:xsd="http://www.w3.org/2001/XMLSchema" xmlns:xs="http://www.w3.org/2001/XMLSchema" xmlns:dms="http://schemas.microsoft.com/office/2006/documentManagement/types" xmlns:pc="http://schemas.microsoft.com/office/infopath/2007/PartnerControls" targetNamespace="2d3363b9-f596-42df-a5cf-be226e0c484f" elementFormDefault="qualified">
    <xsd:import namespace="http://schemas.microsoft.com/office/2006/documentManagement/types"/>
    <xsd:import namespace="http://schemas.microsoft.com/office/infopath/2007/PartnerControls"/>
    <xsd:element name="_dlc_DocId" ma:index="19" nillable="true" ma:displayName="Document ID Value" ma:description="The value of the document ID assigned to this item."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9812ac6-b78b-4a5b-a049-e7a3ccb60a4b" elementFormDefault="qualified">
    <xsd:import namespace="http://schemas.microsoft.com/office/2006/documentManagement/types"/>
    <xsd:import namespace="http://schemas.microsoft.com/office/infopath/2007/PartnerControls"/>
    <xsd:element name="ISCE_x0020_title" ma:index="22" nillable="true" ma:displayName="ISCE title" ma:format="Dropdown" ma:indexed="true" ma:internalName="ISCE_x0020_title" ma:readOnly="false">
      <xsd:simpleType>
        <xsd:union memberTypes="dms:Text">
          <xsd:simpleType>
            <xsd:restriction base="dms:Choice">
              <xsd:enumeration value="Accessible Information"/>
              <xsd:enumeration value="Acute Pancreatitis"/>
              <xsd:enumeration value="Adult Social Care - Deferred Payment Agreements Collection 2015-16"/>
              <xsd:enumeration value="Adult Social Care Finance Return"/>
              <xsd:enumeration value="Advocacy data collection"/>
              <xsd:enumeration value="Aggregate Contract Monitoring"/>
              <xsd:enumeration value="Aggregated numbers of patients in England with a record of dementia diagnosis on their clinical record"/>
              <xsd:enumeration value="AIDC: Automatic Identification and Data Capture"/>
              <xsd:enumeration value="AIDC: Bar Coding for eProcurement"/>
              <xsd:enumeration value="AIDC: Unique Device Identifiers for Implanted Devices"/>
              <xsd:enumeration value="AKI and Sepsis CQUIN"/>
              <xsd:enumeration value="Ambulance Electronic Patient Report"/>
              <xsd:enumeration value="Ambulatory Emergency Care Standard"/>
              <xsd:enumeration value="Annual Automated Vaccine Coverage Collections"/>
              <xsd:enumeration value="Anonymisation Standard for Publishing Health and Social Care Data"/>
              <xsd:enumeration value="Assuring Transformation"/>
              <xsd:enumeration value="Audit Trails"/>
              <xsd:enumeration value="Authorisation / Consent to Share Information Standard"/>
              <xsd:enumeration value="Avoidable Mortality"/>
              <xsd:enumeration value="Beds Census"/>
              <xsd:enumeration value="Birth Notifications"/>
              <xsd:enumeration value="Breast Implant Registry"/>
              <xsd:enumeration value="Breast Screening Radiographic Workforce Survey"/>
              <xsd:enumeration value="Cancer Outcomes and Services Dataset"/>
              <xsd:enumeration value="Cancer Patients' Experience Survey sample data"/>
              <xsd:enumeration value="Care Plan Recording and Interoperability Standard"/>
              <xsd:enumeration value="care.data Primary Care Extract"/>
              <xsd:enumeration value="care.data Primary Care Pathology Project Dataset"/>
              <xsd:enumeration value="CCG Equality and Diversity Collection"/>
              <xsd:enumeration value="CCG Planning Round 2015-16"/>
              <xsd:enumeration value="CDS: Commissioning Data Sets"/>
              <xsd:enumeration value="CDS: Conditions Present on Admission (POA) Indicator"/>
              <xsd:enumeration value="CDS: Named Operating Surgeon and Hands On Anaesthetist for Operative Procedures"/>
              <xsd:enumeration value="CDS: Ophthalmology Earliest Clinically Appropriate Date"/>
              <xsd:enumeration value="Child and Adolescent Mental Health Services Data Set"/>
              <xsd:enumeration value="Child Health Information Systems (CHIS) Self-Assessment Audit"/>
              <xsd:enumeration value="Child Protection Information Sharing"/>
              <xsd:enumeration value="Childhood Measurement Central Return"/>
              <xsd:enumeration value="Children and Young People's Health Services Data Set"/>
              <xsd:enumeration value="Chlamydia Testing Activity Dataset"/>
              <xsd:enumeration value="Clinical Commissioning Group (CCG) 360º Stakeholder Survey"/>
              <xsd:enumeration value="Clinical Documentation and Generic Record Standards (CDGRS)"/>
              <xsd:enumeration value="Clinical Risk Management: its Application in the Deployment and Use of Health IT Systems"/>
              <xsd:enumeration value="Clinical Risk Management: its Application in the Manufacture of Health Software"/>
              <xsd:enumeration value="Collecting data from GP practices involved in the Prime Minister’s GP Access Fund"/>
              <xsd:enumeration value="Commissioner Assignment Method"/>
              <xsd:enumeration value="Commissioner Assignment standard reporting format for drugs and devices"/>
              <xsd:enumeration value="Common User Interface"/>
              <xsd:enumeration value="Communications Evaluation Survey"/>
              <xsd:enumeration value="Community Information Data Set"/>
              <xsd:enumeration value="Community Pharmacy Assurance Framework"/>
              <xsd:enumeration value="Community Pharmacy Contractual Framework National Audit"/>
              <xsd:enumeration value="Complaints data from NHS Trusts"/>
              <xsd:enumeration value="Congenital Heart Disease Audit"/>
              <xsd:enumeration value="Consultation Questionnaire for Our Vision the Nursing Strategy"/>
              <xsd:enumeration value="Controlled Drugs Accountability Officer (CDAO) Questionnaire"/>
              <xsd:enumeration value="Cover of Vaccination Evaluated Rapidly (COVER) Return"/>
              <xsd:enumeration value="CQC Post-inspection Provider Survey"/>
              <xsd:enumeration value="CQC Post-registration Provider Survey"/>
              <xsd:enumeration value="Cyber Security Preparedness"/>
              <xsd:enumeration value="Data Provenance for Genomics England"/>
              <xsd:enumeration value="Data Transfer Service"/>
              <xsd:enumeration value="Database for the National Latent Tuberculosis Screening Programme in New Migrants from High-incidence Countries"/>
              <xsd:enumeration value="Dementia Advisers Survey"/>
              <xsd:enumeration value="Dementia Advisors Survey"/>
              <xsd:enumeration value="Dementia Memory Services survey"/>
              <xsd:enumeration value="Dental Specialties Commissioning Data"/>
              <xsd:enumeration value="Deprivation of Liberty Safeguards (DoLS), under the Mental Capacity Act 2005 Quarterly Return"/>
              <xsd:enumeration value="Deprivation of Liberty Safeguards (DoLS), under the Mental Capacity Act 2005, Data Collection"/>
              <xsd:enumeration value="Diabetes Care"/>
              <xsd:enumeration value="Diagnostic Imaging Dataset"/>
              <xsd:enumeration value="Digital Maturity Dataset"/>
              <xsd:enumeration value="Digital version of Teardrop sticker for use with electronic medical notes"/>
              <xsd:enumeration value="Discharging older patients from acute hospitals"/>
              <xsd:enumeration value="Early Intervention in Psychosis RTT"/>
              <xsd:enumeration value="Ebola NHS Staff Survey"/>
              <xsd:enumeration value="Electronic Yellow Card Reporting"/>
              <xsd:enumeration value="eMED3 (fit notes)"/>
              <xsd:enumeration value="Emergency Care Data Set"/>
              <xsd:enumeration value="Equality Data Monitoring"/>
              <xsd:enumeration value="Equity ownership of special purpose vehicles (SPV) in PFI schemes"/>
              <xsd:enumeration value="Estates Return Information Collection (ERIC)"/>
              <xsd:enumeration value="Ethnic Category Coding"/>
              <xsd:enumeration value="EU Coding Directive - Implementing a Single European code to identify and trace all tissues and cells intended for human application"/>
              <xsd:enumeration value="Evaluation of Strategic Peer Support Programme"/>
              <xsd:enumeration value="Female Genital Mutilation Enhanced Dataset"/>
              <xsd:enumeration value="FGM Risk Indication System (FGM-RIS) – local system integration"/>
              <xsd:enumeration value="FP17 Dental activity form"/>
              <xsd:enumeration value="Friends and Family Test"/>
              <xsd:enumeration value="Functional Requirements Standard"/>
              <xsd:enumeration value="Gastrointestinal Bleeding Collection"/>
              <xsd:enumeration value="General Practice (including Dental) Complaints Collection (KO41b)"/>
              <xsd:enumeration value="Genetic Testing Rates"/>
              <xsd:enumeration value="Genitourinary Medicine Clinic Activity Dataset"/>
              <xsd:enumeration value="GP Electronic Annual Practice Declaration (eDEC)"/>
              <xsd:enumeration value="GP Extraction Service (GPES)"/>
              <xsd:enumeration value="GPIT Digital Maturity Assessment – CCG Question Set"/>
              <xsd:enumeration value="GP Out of Hours Commissioning by CCGs"/>
              <xsd:enumeration value="GP Segmentation"/>
              <xsd:enumeration value="GP Systems of Choice (GPSoC) Benefits Survey"/>
              <xsd:enumeration value="GP Workforce Collection"/>
              <xsd:enumeration value="GP2GP Benefits Realisation Survey 2015"/>
              <xsd:enumeration value="GPES: General Practice to Diabetic Retinopathy Screening (GP2DRS)"/>
              <xsd:enumeration value="GPES: GP Practice Attendances Extraction"/>
              <xsd:enumeration value="Guardianship under the Mental Health Act SSDA702"/>
              <xsd:enumeration value="Health Care Information Costing Systems"/>
              <xsd:enumeration value="Health Visitor Workforce Collection"/>
              <xsd:enumeration value="Hepatitis B (new born) babies vaccination programme"/>
              <xsd:enumeration value="High risk items for re-identification (formerly Sensitive Data)"/>
              <xsd:enumeration value="Historical Child Sexual Abuse Dataset"/>
              <xsd:enumeration value="HIV and AIDs Reporting System (HARS)"/>
              <xsd:enumeration value="Hospital and Community Health Services Written Complaints Collection (KO41a)"/>
              <xsd:enumeration value="Hospital at Home dataset"/>
              <xsd:enumeration value="HPV booster vaccination programme"/>
              <xsd:enumeration value="Human Papillomavirus (HPV) Vaccine Uptake"/>
              <xsd:enumeration value="Improving Access to Psychological Therapies (IAPT) Workforce Census"/>
              <xsd:enumeration value="Information Governance Toolkit"/>
              <xsd:enumeration value="Information Sharing to Tackle Violence"/>
              <xsd:enumeration value="Integrated urgent care"/>
              <xsd:enumeration value="International Statistical Classification of Diseases and Related Health Problems (ICD-10)"/>
              <xsd:enumeration value="Interoperability Information Standard for Child Health care delivery"/>
              <xsd:enumeration value="Interoperability Standard for Individual Identity Data"/>
              <xsd:enumeration value="Interoperability Standard for Medicines Dose Information"/>
              <xsd:enumeration value="Interoperability Standard for Renal Registry Communications"/>
              <xsd:enumeration value="KA34: Ambulance Services Central Return"/>
              <xsd:enumeration value="KO41: NHS Complaints"/>
              <xsd:enumeration value="KP90: Informal Patients and Patients Detained under the Mental Health Act: The Number of Uses of the Act"/>
              <xsd:enumeration value="Learning Disabilities Expenditure Collection"/>
              <xsd:enumeration value="Learning Disabilities Observatory"/>
              <xsd:enumeration value="Major Incident Health Register"/>
              <xsd:enumeration value="Maternity Services Data Set"/>
              <xsd:enumeration value="Maternity Services: Addressing Equality and Diversity"/>
              <xsd:enumeration value="Measles, mumps and rubella (MMR)"/>
              <xsd:enumeration value="Meningococcal ACWY 2015-16"/>
              <xsd:enumeration value="Meningococcal booster vaccination programme"/>
              <xsd:enumeration value="Mental Health Services Data Set"/>
              <xsd:enumeration value="Monitoring the Submission of Mandated Data Collections and Extractions"/>
              <xsd:enumeration value="Monthly automated vaccine coverage collections"/>
              <xsd:enumeration value="National Audit of Pulmonary Hypertension"/>
              <xsd:enumeration value="National Cancer Waiting Times Monitoring Data Set"/>
              <xsd:enumeration value="National Drug Treatment Monitoring System Data Set"/>
              <xsd:enumeration value="National Emergency Laparotomy Audit"/>
              <xsd:enumeration value="National Immunoglobulin Database"/>
              <xsd:enumeration value="National Joint Registry Minimum Data Set"/>
              <xsd:enumeration value="National Laboratory Medicine Catalogue (NLMC)"/>
              <xsd:enumeration value="National Minimum Dataset for Social Care (NMDS-SC)"/>
              <xsd:enumeration value="National Workforce Data Set"/>
              <xsd:enumeration value="Neonatal Critical Care Minimum Data Set"/>
              <xsd:enumeration value="Neonatal Data Set"/>
              <xsd:enumeration value="Neurological Dataset"/>
              <xsd:enumeration value="Newborn Blood Spot Screening data values"/>
              <xsd:enumeration value="NHS CHC Benchmarking Collection"/>
              <xsd:enumeration value="NHS Diabetes Prevention Programme (NHS DPP)"/>
              <xsd:enumeration value="NHS Health Check"/>
              <xsd:enumeration value="NHS Lone Worker Estate Mapping"/>
              <xsd:enumeration value="NHS Number"/>
              <xsd:enumeration value="NHS Number web survey"/>
              <xsd:enumeration value="NHS Pharmaceutical Services PHS1"/>
              <xsd:enumeration value="NHS Planning Round"/>
              <xsd:enumeration value="NHS Safety Thermometer"/>
              <xsd:enumeration value="NHS Staff tracker"/>
              <xsd:enumeration value="NHS Stop Smoking Service Quarterly Monitoring Return"/>
              <xsd:enumeration value="NHS Trust Director Details and Vacancies"/>
              <xsd:enumeration value="Number of Physical Assaults on NHS Staff"/>
              <xsd:enumeration value="Nursing and Midwifery Revalidation Organisational Readiness Self-Assessment"/>
              <xsd:enumeration value="ODS: GP Data Indicators"/>
              <xsd:enumeration value="ODS: Health and Justice Organisation Identifiers"/>
              <xsd:enumeration value="OPCS Classification of Interventions and Procedures"/>
              <xsd:enumeration value="Organisation Data Service (ODS)"/>
              <xsd:enumeration value="Paediatric Critical Care Minimum Data Set"/>
              <xsd:enumeration value="Paediatric Diagnosis Recording"/>
              <xsd:enumeration value="Palliative Care Clinical Data Set"/>
              <xsd:enumeration value="Palliative Care Co-ordination: Core Content"/>
              <xsd:enumeration value="Pathology Bounded Code List"/>
              <xsd:enumeration value="Patient Blood Data Collection"/>
              <xsd:enumeration value="Patient Objections Management"/>
              <xsd:enumeration value="Patient Safety Incidents"/>
              <xsd:enumeration value="PCS England User Satisfaction Survey"/>
              <xsd:enumeration value="Personal Social Services Adult Social Care Survey, England"/>
              <xsd:enumeration value="Personal Social Services Survey of Adult Carers in England"/>
              <xsd:enumeration value="PES(2015)02 Public Private Partnerships (PPP) Data Collection 2015"/>
              <xsd:enumeration value="PLACE (Patient led assessments of the care environment)"/>
              <xsd:enumeration value="Point of Care:Start4Life - Information Service for Parents"/>
              <xsd:enumeration value="Prescriber Identification"/>
              <xsd:enumeration value="Prevention of retained foreign objects in obstetric settings"/>
              <xsd:enumeration value="Primary Care Research Codes"/>
              <xsd:enumeration value="Proton Beam Therapy dataset"/>
              <xsd:enumeration value="Pulse Oximetry National Screening Programme"/>
              <xsd:enumeration value="Quality and Outcomes Framework (QOF) pilot 10"/>
              <xsd:enumeration value="Quality Dashboards Specialised Commissioning Collection"/>
              <xsd:enumeration value="Radiotherapy Data Set"/>
              <xsd:enumeration value="RCGP Supporting Federations - CCG Survey"/>
              <xsd:enumeration value="RCGP Supporting Federations Programme Survey"/>
              <xsd:enumeration value="Reference Costs Collection"/>
              <xsd:enumeration value="Referral to Treatment Waiting Times"/>
              <xsd:enumeration value="Referral to Treatment Weekly Patient Tracking List"/>
              <xsd:enumeration value="Registration Data Set for Adult Social Care Organisations"/>
              <xsd:enumeration value="Research and analysis to inform the 'Report on the Effect of the NHS Constitution'"/>
              <xsd:enumeration value="Romanian as additional Language Classification Code"/>
              <xsd:enumeration value="Safeguarding Adults Collection (SAC)"/>
              <xsd:enumeration value="Saving Babies' Lives Care Bundle"/>
              <xsd:enumeration value="Screening Quality Key Performance Indicators"/>
              <xsd:enumeration value="Seasonal Influenza Vaccine Uptake (GP Patient) Survey"/>
              <xsd:enumeration value="Secure Email"/>
              <xsd:enumeration value="Security Incident Reporting System (SIRS)"/>
              <xsd:enumeration value="Sepsis Collection"/>
              <xsd:enumeration value="Service specification community pharmacy seasonal influenza vaccination advanced service."/>
              <xsd:enumeration value="Seven Day Services Survey"/>
              <xsd:enumeration value="Sexual and Reproductive Health Activity Dataset"/>
              <xsd:enumeration value="Sexual Orientation Monitoring"/>
              <xsd:enumeration value="Shingles Vaccine Uptake"/>
              <xsd:enumeration value="Short and Long Term (SALT) Return"/>
              <xsd:enumeration value="SNOMED CT"/>
              <xsd:enumeration value="SNOMED CT Classification of NICE Guidance"/>
              <xsd:enumeration value="Social Care Informatics Programme (SCIP) - Electronic Continuity of Care for citizens across Local Authorities (Care Act 14)"/>
              <xsd:enumeration value="Social Care Informatics Programme (SCIP) - GP Referral to Social Care"/>
              <xsd:enumeration value="Social Care Informatics Programme (SCIP) - Health and Social Care Integration ITK documentation"/>
              <xsd:enumeration value="Social Care Informatics Programme (SCIP) - Vocabulary"/>
              <xsd:enumeration value="Social Care Informatics Programme (SCIP) - Assessment, Discharge and Withdrawal Notices from Hospitals to Adult Social Care"/>
              <xsd:enumeration value="Speech and Language Therapy Outcomes Data Set"/>
              <xsd:enumeration value="SSDA 902 Blind and Partially Sighted People Register (collecting with SALT)"/>
              <xsd:enumeration value="Staffing-nursing, midwifery and care staff Fill rate indicator return"/>
              <xsd:enumeration value="Surplus Land for Housing"/>
              <xsd:enumeration value="Survey Questionnaire - Commissioning of Specialised Services"/>
              <xsd:enumeration value="Survey Questionnaire for CCGs - Commissioning of Specialised Services"/>
              <xsd:enumeration value="Trauma Audit and Research Network Notification Data Set"/>
              <xsd:enumeration value="UK Assisted Reproductive Technology (ART) Data Set"/>
              <xsd:enumeration value="UK Severe Influenza Surveillance System (UKISS)"/>
              <xsd:enumeration value="Very Senior Managers' Pay Data Collection"/>
              <xsd:enumeration value="Weekly Diagnostic Activity Collection"/>
              <xsd:enumeration value="Wheelchair Commissioning"/>
              <xsd:enumeration value="Whistleblowing in the NHS"/>
              <xsd:enumeration value="Workforce Race Equality Standard"/>
            </xsd:restriction>
          </xsd:simpleType>
        </xsd:union>
      </xsd:simpleType>
    </xsd:element>
    <xsd:element name="MediaServiceOCR" ma:index="26" nillable="true" ma:displayName="MediaServiceOCR" ma:internalName="MediaServiceOCR" ma:readOnly="true">
      <xsd:simpleType>
        <xsd:restriction base="dms:Note">
          <xsd:maxLength value="255"/>
        </xsd:restriction>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3dc2411-eaa8-4be9-8af6-a32e403a82af" elementFormDefault="qualified">
    <xsd:import namespace="http://schemas.microsoft.com/office/2006/documentManagement/types"/>
    <xsd:import namespace="http://schemas.microsoft.com/office/infopath/2007/PartnerControls"/>
    <xsd:element name="SharedWithUsers" ma:index="2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5"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NHSD Portfolio Document (8 years)</p:Name>
  <p:Description/>
  <p:Statement>This document implements 8 years retention from Authored Date</p:Statement>
  <p:PolicyItems>
    <p:PolicyItem featureId="Microsoft.Office.RecordsManagement.PolicyFeatures.Expiration" staticId="0x010100CE61D9DC7AFC6844B595FD0A55B75DF7|-2054357789" UniqueId="c9a81329-e124-4cbc-9b7a-8099d020f266">
      <p:Name>Retention</p:Name>
      <p:Description>Automatic scheduling of content for processing, and performing a retention action on content that has reached its due date.</p:Description>
      <p:CustomData>
        <Schedules nextStageId="3">
          <Schedule type="Default">
            <stages>
              <data stageId="1">
                <formula id="Microsoft.Office.RecordsManagement.PolicyFeatures.Expiration.Formula.BuiltIn">
                  <number>8</number>
                  <property>AuthoredDate</property>
                  <propertyId>78342c6d-8801-441d-a333-a9f070617aff</propertyId>
                  <period>years</period>
                </formula>
                <action type="action" id="Microsoft.Office.RecordsManagement.PolicyFeatures.Expiration.Action.Skip"/>
              </data>
              <data stageId="2">
                <formula id="Microsoft.Office.RecordsManagement.PolicyFeatures.Expiration.Formula.BuiltIn">
                  <number>22</number>
                  <property>AuthoredDate</property>
                  <propertyId>78342c6d-8801-441d-a333-a9f070617aff</propertyId>
                  <period>years</period>
                </formula>
                <action type="action" id="Microsoft.Office.RecordsManagement.PolicyFeatures.Expiration.Action.MoveToRecycleBin"/>
              </data>
            </stages>
          </Schedule>
        </Schedules>
      </p:CustomData>
    </p:PolicyItem>
  </p:PolicyItems>
</p:Policy>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B947620-0E86-4C54-9FC3-68F47679CDCE}">
  <ds:schemaRefs>
    <ds:schemaRef ds:uri="http://schemas.microsoft.com/sharepoint/v3/contenttype/forms"/>
  </ds:schemaRefs>
</ds:datastoreItem>
</file>

<file path=customXml/itemProps2.xml><?xml version="1.0" encoding="utf-8"?>
<ds:datastoreItem xmlns:ds="http://schemas.openxmlformats.org/officeDocument/2006/customXml" ds:itemID="{82AE60D4-7A45-4A59-816D-A7DBAAE6B412}">
  <ds:schemaRefs>
    <ds:schemaRef ds:uri="f9812ac6-b78b-4a5b-a049-e7a3ccb60a4b"/>
    <ds:schemaRef ds:uri="http://schemas.microsoft.com/office/2006/documentManagement/types"/>
    <ds:schemaRef ds:uri="f3dc2411-eaa8-4be9-8af6-a32e403a82af"/>
    <ds:schemaRef ds:uri="http://purl.org/dc/elements/1.1/"/>
    <ds:schemaRef ds:uri="http://purl.org/dc/dcmitype/"/>
    <ds:schemaRef ds:uri="http://schemas.microsoft.com/office/infopath/2007/PartnerControls"/>
    <ds:schemaRef ds:uri="http://purl.org/dc/terms/"/>
    <ds:schemaRef ds:uri="http://www.w3.org/XML/1998/namespace"/>
    <ds:schemaRef ds:uri="http://schemas.openxmlformats.org/package/2006/metadata/core-properties"/>
    <ds:schemaRef ds:uri="5668c8bc-6c30-45e9-80ca-5109d4270dfd"/>
    <ds:schemaRef ds:uri="http://schemas.microsoft.com/sharepoint/v4"/>
    <ds:schemaRef ds:uri="2d3363b9-f596-42df-a5cf-be226e0c484f"/>
    <ds:schemaRef ds:uri="http://schemas.microsoft.com/sharepoint/v3"/>
    <ds:schemaRef ds:uri="http://schemas.microsoft.com/office/2006/metadata/properties"/>
  </ds:schemaRefs>
</ds:datastoreItem>
</file>

<file path=customXml/itemProps3.xml><?xml version="1.0" encoding="utf-8"?>
<ds:datastoreItem xmlns:ds="http://schemas.openxmlformats.org/officeDocument/2006/customXml" ds:itemID="{C680A3AC-5B79-4EC1-9A52-23B5245B4DF7}">
  <ds:schemaRefs>
    <ds:schemaRef ds:uri="Microsoft.SharePoint.Taxonomy.ContentTypeSync"/>
  </ds:schemaRefs>
</ds:datastoreItem>
</file>

<file path=customXml/itemProps4.xml><?xml version="1.0" encoding="utf-8"?>
<ds:datastoreItem xmlns:ds="http://schemas.openxmlformats.org/officeDocument/2006/customXml" ds:itemID="{AEB15D79-4319-45E5-B824-979F0137D1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668c8bc-6c30-45e9-80ca-5109d4270dfd"/>
    <ds:schemaRef ds:uri="2d3363b9-f596-42df-a5cf-be226e0c484f"/>
    <ds:schemaRef ds:uri="f9812ac6-b78b-4a5b-a049-e7a3ccb60a4b"/>
    <ds:schemaRef ds:uri="f3dc2411-eaa8-4be9-8af6-a32e403a82af"/>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B5D081A-81E2-44DA-AABC-9A3CBF98DD90}">
  <ds:schemaRefs>
    <ds:schemaRef ds:uri="office.server.policy"/>
  </ds:schemaRefs>
</ds:datastoreItem>
</file>

<file path=customXml/itemProps6.xml><?xml version="1.0" encoding="utf-8"?>
<ds:datastoreItem xmlns:ds="http://schemas.openxmlformats.org/officeDocument/2006/customXml" ds:itemID="{9B682993-FAF1-4223-9C7C-D013EF82023E}">
  <ds:schemaRefs>
    <ds:schemaRef ds:uri="http://schemas.microsoft.com/sharepoint/event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35</vt:i4>
      </vt:variant>
      <vt:variant>
        <vt:lpstr>Named Ranges</vt:lpstr>
      </vt:variant>
      <vt:variant>
        <vt:i4>21</vt:i4>
      </vt:variant>
    </vt:vector>
  </HeadingPairs>
  <TitlesOfParts>
    <vt:vector size="56" baseType="lpstr">
      <vt:lpstr>0. Data Set Details</vt:lpstr>
      <vt:lpstr>1. Document Guidance</vt:lpstr>
      <vt:lpstr>2. Technical Glossary</vt:lpstr>
      <vt:lpstr>3. Change Control</vt:lpstr>
      <vt:lpstr>4. ECDS Assessment Tools</vt:lpstr>
      <vt:lpstr>5. PATIENT IDENTITY</vt:lpstr>
      <vt:lpstr>6. PATIENT CHARACTERISTICS</vt:lpstr>
      <vt:lpstr>7. SOCIAL AND PERSONAL CIRCUMST</vt:lpstr>
      <vt:lpstr>8. MENTAL HEALTH ACT</vt:lpstr>
      <vt:lpstr>9. GP REGISTRATION</vt:lpstr>
      <vt:lpstr>10. ATTENDANCE LOCATION</vt:lpstr>
      <vt:lpstr>11. AMBULANCE DETAILS</vt:lpstr>
      <vt:lpstr>12. EXPECTED DATE &amp; TIME OF TRE</vt:lpstr>
      <vt:lpstr>13. ATTENDANCE ACTIVITY</vt:lpstr>
      <vt:lpstr>14. ASSESSMENT TOOL</vt:lpstr>
      <vt:lpstr>15. CODED CLINICAL OBSERVATIONS</vt:lpstr>
      <vt:lpstr>16. CODED CLINICAL FINDINGS</vt:lpstr>
      <vt:lpstr>17. INJURY CHARACTERISTICS</vt:lpstr>
      <vt:lpstr>18. PATIENT CLINICAL HISTORY</vt:lpstr>
      <vt:lpstr>19. SERVICE AGREEMENT DETAILS</vt:lpstr>
      <vt:lpstr>20. CARE PROFESSIONALS</vt:lpstr>
      <vt:lpstr>21. DIAGNOSIS</vt:lpstr>
      <vt:lpstr>22. INVESTIGATIONS</vt:lpstr>
      <vt:lpstr>23. TREATMENTS</vt:lpstr>
      <vt:lpstr>24. REFERRALS TO OTHER SERVICES</vt:lpstr>
      <vt:lpstr>25. EMED3 FIT NOTE</vt:lpstr>
      <vt:lpstr>26. DISCHARGE</vt:lpstr>
      <vt:lpstr>27. RESEARCH &amp; DISEASE OUTBREAK</vt:lpstr>
      <vt:lpstr>28. DATA SET SUMMARY</vt:lpstr>
      <vt:lpstr>29. CDS Interchange Header</vt:lpstr>
      <vt:lpstr>30. CDS Interchange Trailer</vt:lpstr>
      <vt:lpstr>31. CDS Message Header</vt:lpstr>
      <vt:lpstr>32. CDS Message Trailer</vt:lpstr>
      <vt:lpstr>33. CDS Trans Header BULK</vt:lpstr>
      <vt:lpstr>34. CDS Trans Header NET</vt:lpstr>
      <vt:lpstr>'10. ATTENDANCE LOCATION'!Print_Area</vt:lpstr>
      <vt:lpstr>'11. AMBULANCE DETAILS'!Print_Area</vt:lpstr>
      <vt:lpstr>'12. EXPECTED DATE &amp; TIME OF TRE'!Print_Area</vt:lpstr>
      <vt:lpstr>'13. ATTENDANCE ACTIVITY'!Print_Area</vt:lpstr>
      <vt:lpstr>'14. ASSESSMENT TOOL'!Print_Area</vt:lpstr>
      <vt:lpstr>'15. CODED CLINICAL OBSERVATIONS'!Print_Area</vt:lpstr>
      <vt:lpstr>'16. CODED CLINICAL FINDINGS'!Print_Area</vt:lpstr>
      <vt:lpstr>'17. INJURY CHARACTERISTICS'!Print_Area</vt:lpstr>
      <vt:lpstr>'18. PATIENT CLINICAL HISTORY'!Print_Area</vt:lpstr>
      <vt:lpstr>'19. SERVICE AGREEMENT DETAILS'!Print_Area</vt:lpstr>
      <vt:lpstr>'20. CARE PROFESSIONALS'!Print_Area</vt:lpstr>
      <vt:lpstr>'21. DIAGNOSIS'!Print_Area</vt:lpstr>
      <vt:lpstr>'22. INVESTIGATIONS'!Print_Area</vt:lpstr>
      <vt:lpstr>'23. TREATMENTS'!Print_Area</vt:lpstr>
      <vt:lpstr>'24. REFERRALS TO OTHER SERVICES'!Print_Area</vt:lpstr>
      <vt:lpstr>'26. DISCHARGE'!Print_Area</vt:lpstr>
      <vt:lpstr>'27. RESEARCH &amp; DISEASE OUTBREAK'!Print_Area</vt:lpstr>
      <vt:lpstr>'5. PATIENT IDENTITY'!Print_Area</vt:lpstr>
      <vt:lpstr>'6. PATIENT CHARACTERISTICS'!Print_Area</vt:lpstr>
      <vt:lpstr>'8. MENTAL HEALTH ACT'!Print_Area</vt:lpstr>
      <vt:lpstr>'9. GP REGISTRATION'!Print_Area</vt:lpstr>
    </vt:vector>
  </TitlesOfParts>
  <Manager/>
  <Company>Hewlett-Packard Company</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Aaron Haile;theresaharrison@nhs.net;peter.sherratt@nhs.net;amy.wilson3@nhs.net</dc:creator>
  <cp:keywords/>
  <dc:description/>
  <cp:lastModifiedBy>Radoslaw Idaczyk</cp:lastModifiedBy>
  <cp:revision/>
  <dcterms:created xsi:type="dcterms:W3CDTF">2016-11-21T09:59:12Z</dcterms:created>
  <dcterms:modified xsi:type="dcterms:W3CDTF">2023-12-08T12:42:15Z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0x010100CE61D9DC7AFC6844B595FD0A55B75DF700F78EA7813BF265449177958AB975B339</vt:lpwstr>
  </property>
  <property fmtid="{D5CDD505-2E9C-101B-9397-08002B2CF9AE}" pid="3" name="_dlc_policyId">
    <vt:lpwstr>0x010100CE61D9DC7AFC6844B595FD0A55B75DF7|-2054357789</vt:lpwstr>
  </property>
  <property fmtid="{D5CDD505-2E9C-101B-9397-08002B2CF9AE}" pid="4" name="ItemRetentionFormula">
    <vt:lpwstr>&lt;formula id="Microsoft.Office.RecordsManagement.PolicyFeatures.Expiration.Formula.BuiltIn"&gt;&lt;number&gt;8&lt;/number&gt;&lt;property&gt;AuthoredDate&lt;/property&gt;&lt;propertyId&gt;78342c6d-8801-441d-a333-a9f070617aff&lt;/propertyId&gt;&lt;period&gt;years&lt;/period&gt;&lt;/formula&gt;</vt:lpwstr>
  </property>
  <property fmtid="{D5CDD505-2E9C-101B-9397-08002B2CF9AE}" pid="5" name="_dlc_DocIdItemGuid">
    <vt:lpwstr>9b1561f8-497c-4a6d-8396-fad8cdc5876c</vt:lpwstr>
  </property>
  <property fmtid="{D5CDD505-2E9C-101B-9397-08002B2CF9AE}" pid="6" name="InformationType">
    <vt:lpwstr>26;#TOS|22222222-2222-2222-2222-222222222222</vt:lpwstr>
  </property>
  <property fmtid="{D5CDD505-2E9C-101B-9397-08002B2CF9AE}" pid="7" name="PortfolioCode">
    <vt:lpwstr/>
  </property>
  <property fmtid="{D5CDD505-2E9C-101B-9397-08002B2CF9AE}" pid="8" name="AuthorIds_UIVersion_19">
    <vt:lpwstr>134</vt:lpwstr>
  </property>
  <property fmtid="{D5CDD505-2E9C-101B-9397-08002B2CF9AE}" pid="9" name="AuthorIds_UIVersion_21">
    <vt:lpwstr>134</vt:lpwstr>
  </property>
  <property fmtid="{D5CDD505-2E9C-101B-9397-08002B2CF9AE}" pid="10" name="AuthorIds_UIVersion_28">
    <vt:lpwstr>134</vt:lpwstr>
  </property>
  <property fmtid="{D5CDD505-2E9C-101B-9397-08002B2CF9AE}" pid="11" name="AuthorIds_UIVersion_4">
    <vt:lpwstr>134</vt:lpwstr>
  </property>
  <property fmtid="{D5CDD505-2E9C-101B-9397-08002B2CF9AE}" pid="12" name="AuthorIds_UIVersion_5">
    <vt:lpwstr>134</vt:lpwstr>
  </property>
  <property fmtid="{D5CDD505-2E9C-101B-9397-08002B2CF9AE}" pid="13" name="AuthorIds_UIVersion_16">
    <vt:lpwstr>134</vt:lpwstr>
  </property>
  <property fmtid="{D5CDD505-2E9C-101B-9397-08002B2CF9AE}" pid="14" name="i8502cb9d1b74c4f9e1ea45824336350">
    <vt:lpwstr/>
  </property>
</Properties>
</file>